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bin" ContentType="application/vnd.openxmlformats-officedocument.presentationml.printerSettings"/>
  <Default Extension="png" ContentType="image/pn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250"/>
  </p:notesMasterIdLst>
  <p:handoutMasterIdLst>
    <p:handoutMasterId r:id="rId251"/>
  </p:handoutMasterIdLst>
  <p:sldIdLst>
    <p:sldId id="256" r:id="rId2"/>
    <p:sldId id="257" r:id="rId3"/>
    <p:sldId id="258" r:id="rId4"/>
    <p:sldId id="260" r:id="rId5"/>
    <p:sldId id="259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506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514" r:id="rId30"/>
    <p:sldId id="515" r:id="rId31"/>
    <p:sldId id="286" r:id="rId32"/>
    <p:sldId id="287" r:id="rId33"/>
    <p:sldId id="290" r:id="rId34"/>
    <p:sldId id="288" r:id="rId35"/>
    <p:sldId id="289" r:id="rId36"/>
    <p:sldId id="291" r:id="rId37"/>
    <p:sldId id="292" r:id="rId38"/>
    <p:sldId id="293" r:id="rId39"/>
    <p:sldId id="294" r:id="rId40"/>
    <p:sldId id="295" r:id="rId41"/>
    <p:sldId id="296" r:id="rId42"/>
    <p:sldId id="516" r:id="rId43"/>
    <p:sldId id="517" r:id="rId44"/>
    <p:sldId id="299" r:id="rId45"/>
    <p:sldId id="518" r:id="rId46"/>
    <p:sldId id="301" r:id="rId47"/>
    <p:sldId id="302" r:id="rId48"/>
    <p:sldId id="520" r:id="rId49"/>
    <p:sldId id="521" r:id="rId50"/>
    <p:sldId id="524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525" r:id="rId59"/>
    <p:sldId id="314" r:id="rId60"/>
    <p:sldId id="315" r:id="rId61"/>
    <p:sldId id="316" r:id="rId62"/>
    <p:sldId id="317" r:id="rId63"/>
    <p:sldId id="318" r:id="rId64"/>
    <p:sldId id="319" r:id="rId65"/>
    <p:sldId id="526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528" r:id="rId75"/>
    <p:sldId id="529" r:id="rId76"/>
    <p:sldId id="331" r:id="rId77"/>
    <p:sldId id="530" r:id="rId78"/>
    <p:sldId id="333" r:id="rId79"/>
    <p:sldId id="334" r:id="rId80"/>
    <p:sldId id="548" r:id="rId81"/>
    <p:sldId id="336" r:id="rId82"/>
    <p:sldId id="507" r:id="rId83"/>
    <p:sldId id="338" r:id="rId84"/>
    <p:sldId id="339" r:id="rId85"/>
    <p:sldId id="340" r:id="rId86"/>
    <p:sldId id="341" r:id="rId87"/>
    <p:sldId id="342" r:id="rId88"/>
    <p:sldId id="531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532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533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512" r:id="rId144"/>
    <p:sldId id="534" r:id="rId145"/>
    <p:sldId id="400" r:id="rId146"/>
    <p:sldId id="401" r:id="rId147"/>
    <p:sldId id="402" r:id="rId148"/>
    <p:sldId id="403" r:id="rId149"/>
    <p:sldId id="535" r:id="rId150"/>
    <p:sldId id="545" r:id="rId151"/>
    <p:sldId id="406" r:id="rId152"/>
    <p:sldId id="509" r:id="rId153"/>
    <p:sldId id="408" r:id="rId154"/>
    <p:sldId id="536" r:id="rId155"/>
    <p:sldId id="410" r:id="rId156"/>
    <p:sldId id="411" r:id="rId157"/>
    <p:sldId id="538" r:id="rId158"/>
    <p:sldId id="537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539" r:id="rId174"/>
    <p:sldId id="429" r:id="rId175"/>
    <p:sldId id="430" r:id="rId176"/>
    <p:sldId id="431" r:id="rId177"/>
    <p:sldId id="432" r:id="rId178"/>
    <p:sldId id="540" r:id="rId179"/>
    <p:sldId id="434" r:id="rId180"/>
    <p:sldId id="435" r:id="rId181"/>
    <p:sldId id="436" r:id="rId182"/>
    <p:sldId id="437" r:id="rId183"/>
    <p:sldId id="438" r:id="rId184"/>
    <p:sldId id="439" r:id="rId185"/>
    <p:sldId id="541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542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543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869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544" r:id="rId243"/>
    <p:sldId id="498" r:id="rId244"/>
    <p:sldId id="499" r:id="rId245"/>
    <p:sldId id="546" r:id="rId246"/>
    <p:sldId id="547" r:id="rId247"/>
    <p:sldId id="502" r:id="rId248"/>
    <p:sldId id="503" r:id="rId249"/>
  </p:sldIdLst>
  <p:sldSz cx="9144000" cy="6858000" type="screen4x3"/>
  <p:notesSz cx="9144000" cy="6858000"/>
  <p:defaultTextStyle>
    <a:defPPr>
      <a:defRPr lang="en-GB"/>
    </a:defPPr>
    <a:lvl1pPr algn="l" defTabSz="457200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1pPr>
    <a:lvl2pPr marL="742950" indent="-285750" algn="l" defTabSz="457200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2pPr>
    <a:lvl3pPr marL="1143000" indent="-228600" algn="l" defTabSz="457200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3pPr>
    <a:lvl4pPr marL="1600200" indent="-228600" algn="l" defTabSz="457200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4pPr>
    <a:lvl5pPr marL="2057400" indent="-228600" algn="l" defTabSz="457200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charset="0"/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400" kern="1200">
        <a:solidFill>
          <a:schemeClr val="bg1"/>
        </a:solidFill>
        <a:latin typeface="Arial" charset="0"/>
        <a:ea typeface="ＭＳ Ｐゴシック" charset="0"/>
        <a:cs typeface="ＭＳ Ｐゴシック" charset="0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James de Courcy" initials="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handouts6" scaleToFitPaper="1"/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74"/>
  </p:normalViewPr>
  <p:slideViewPr>
    <p:cSldViewPr>
      <p:cViewPr varScale="1">
        <p:scale>
          <a:sx n="191" d="100"/>
          <a:sy n="191" d="100"/>
        </p:scale>
        <p:origin x="-400" y="-104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300" d="100"/>
        <a:sy n="300" d="100"/>
      </p:scale>
      <p:origin x="0" y="363656"/>
    </p:cViewPr>
  </p:sorter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160"/>
        <p:guide pos="288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08" Type="http://schemas.openxmlformats.org/officeDocument/2006/relationships/slide" Target="slides/slide107.xml"/><Relationship Id="rId109" Type="http://schemas.openxmlformats.org/officeDocument/2006/relationships/slide" Target="slides/slide10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70" Type="http://schemas.openxmlformats.org/officeDocument/2006/relationships/slide" Target="slides/slide169.xml"/><Relationship Id="rId171" Type="http://schemas.openxmlformats.org/officeDocument/2006/relationships/slide" Target="slides/slide170.xml"/><Relationship Id="rId172" Type="http://schemas.openxmlformats.org/officeDocument/2006/relationships/slide" Target="slides/slide171.xml"/><Relationship Id="rId173" Type="http://schemas.openxmlformats.org/officeDocument/2006/relationships/slide" Target="slides/slide172.xml"/><Relationship Id="rId174" Type="http://schemas.openxmlformats.org/officeDocument/2006/relationships/slide" Target="slides/slide173.xml"/><Relationship Id="rId175" Type="http://schemas.openxmlformats.org/officeDocument/2006/relationships/slide" Target="slides/slide174.xml"/><Relationship Id="rId176" Type="http://schemas.openxmlformats.org/officeDocument/2006/relationships/slide" Target="slides/slide175.xml"/><Relationship Id="rId177" Type="http://schemas.openxmlformats.org/officeDocument/2006/relationships/slide" Target="slides/slide176.xml"/><Relationship Id="rId178" Type="http://schemas.openxmlformats.org/officeDocument/2006/relationships/slide" Target="slides/slide177.xml"/><Relationship Id="rId179" Type="http://schemas.openxmlformats.org/officeDocument/2006/relationships/slide" Target="slides/slide178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10" Type="http://schemas.openxmlformats.org/officeDocument/2006/relationships/slide" Target="slides/slide109.xml"/><Relationship Id="rId111" Type="http://schemas.openxmlformats.org/officeDocument/2006/relationships/slide" Target="slides/slide110.xml"/><Relationship Id="rId112" Type="http://schemas.openxmlformats.org/officeDocument/2006/relationships/slide" Target="slides/slide111.xml"/><Relationship Id="rId113" Type="http://schemas.openxmlformats.org/officeDocument/2006/relationships/slide" Target="slides/slide112.xml"/><Relationship Id="rId114" Type="http://schemas.openxmlformats.org/officeDocument/2006/relationships/slide" Target="slides/slide113.xml"/><Relationship Id="rId115" Type="http://schemas.openxmlformats.org/officeDocument/2006/relationships/slide" Target="slides/slide114.xml"/><Relationship Id="rId116" Type="http://schemas.openxmlformats.org/officeDocument/2006/relationships/slide" Target="slides/slide115.xml"/><Relationship Id="rId117" Type="http://schemas.openxmlformats.org/officeDocument/2006/relationships/slide" Target="slides/slide116.xml"/><Relationship Id="rId118" Type="http://schemas.openxmlformats.org/officeDocument/2006/relationships/slide" Target="slides/slide117.xml"/><Relationship Id="rId119" Type="http://schemas.openxmlformats.org/officeDocument/2006/relationships/slide" Target="slides/slide118.xml"/><Relationship Id="rId200" Type="http://schemas.openxmlformats.org/officeDocument/2006/relationships/slide" Target="slides/slide199.xml"/><Relationship Id="rId201" Type="http://schemas.openxmlformats.org/officeDocument/2006/relationships/slide" Target="slides/slide200.xml"/><Relationship Id="rId202" Type="http://schemas.openxmlformats.org/officeDocument/2006/relationships/slide" Target="slides/slide201.xml"/><Relationship Id="rId203" Type="http://schemas.openxmlformats.org/officeDocument/2006/relationships/slide" Target="slides/slide202.xml"/><Relationship Id="rId204" Type="http://schemas.openxmlformats.org/officeDocument/2006/relationships/slide" Target="slides/slide203.xml"/><Relationship Id="rId205" Type="http://schemas.openxmlformats.org/officeDocument/2006/relationships/slide" Target="slides/slide204.xml"/><Relationship Id="rId206" Type="http://schemas.openxmlformats.org/officeDocument/2006/relationships/slide" Target="slides/slide205.xml"/><Relationship Id="rId207" Type="http://schemas.openxmlformats.org/officeDocument/2006/relationships/slide" Target="slides/slide206.xml"/><Relationship Id="rId208" Type="http://schemas.openxmlformats.org/officeDocument/2006/relationships/slide" Target="slides/slide207.xml"/><Relationship Id="rId209" Type="http://schemas.openxmlformats.org/officeDocument/2006/relationships/slide" Target="slides/slide20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Relationship Id="rId180" Type="http://schemas.openxmlformats.org/officeDocument/2006/relationships/slide" Target="slides/slide179.xml"/><Relationship Id="rId181" Type="http://schemas.openxmlformats.org/officeDocument/2006/relationships/slide" Target="slides/slide180.xml"/><Relationship Id="rId182" Type="http://schemas.openxmlformats.org/officeDocument/2006/relationships/slide" Target="slides/slide181.xml"/><Relationship Id="rId183" Type="http://schemas.openxmlformats.org/officeDocument/2006/relationships/slide" Target="slides/slide182.xml"/><Relationship Id="rId184" Type="http://schemas.openxmlformats.org/officeDocument/2006/relationships/slide" Target="slides/slide183.xml"/><Relationship Id="rId185" Type="http://schemas.openxmlformats.org/officeDocument/2006/relationships/slide" Target="slides/slide184.xml"/><Relationship Id="rId186" Type="http://schemas.openxmlformats.org/officeDocument/2006/relationships/slide" Target="slides/slide185.xml"/><Relationship Id="rId187" Type="http://schemas.openxmlformats.org/officeDocument/2006/relationships/slide" Target="slides/slide186.xml"/><Relationship Id="rId188" Type="http://schemas.openxmlformats.org/officeDocument/2006/relationships/slide" Target="slides/slide187.xml"/><Relationship Id="rId189" Type="http://schemas.openxmlformats.org/officeDocument/2006/relationships/slide" Target="slides/slide18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120" Type="http://schemas.openxmlformats.org/officeDocument/2006/relationships/slide" Target="slides/slide119.xml"/><Relationship Id="rId121" Type="http://schemas.openxmlformats.org/officeDocument/2006/relationships/slide" Target="slides/slide120.xml"/><Relationship Id="rId122" Type="http://schemas.openxmlformats.org/officeDocument/2006/relationships/slide" Target="slides/slide121.xml"/><Relationship Id="rId123" Type="http://schemas.openxmlformats.org/officeDocument/2006/relationships/slide" Target="slides/slide122.xml"/><Relationship Id="rId124" Type="http://schemas.openxmlformats.org/officeDocument/2006/relationships/slide" Target="slides/slide123.xml"/><Relationship Id="rId125" Type="http://schemas.openxmlformats.org/officeDocument/2006/relationships/slide" Target="slides/slide124.xml"/><Relationship Id="rId126" Type="http://schemas.openxmlformats.org/officeDocument/2006/relationships/slide" Target="slides/slide125.xml"/><Relationship Id="rId127" Type="http://schemas.openxmlformats.org/officeDocument/2006/relationships/slide" Target="slides/slide126.xml"/><Relationship Id="rId128" Type="http://schemas.openxmlformats.org/officeDocument/2006/relationships/slide" Target="slides/slide127.xml"/><Relationship Id="rId129" Type="http://schemas.openxmlformats.org/officeDocument/2006/relationships/slide" Target="slides/slide128.xml"/><Relationship Id="rId210" Type="http://schemas.openxmlformats.org/officeDocument/2006/relationships/slide" Target="slides/slide209.xml"/><Relationship Id="rId211" Type="http://schemas.openxmlformats.org/officeDocument/2006/relationships/slide" Target="slides/slide210.xml"/><Relationship Id="rId212" Type="http://schemas.openxmlformats.org/officeDocument/2006/relationships/slide" Target="slides/slide211.xml"/><Relationship Id="rId213" Type="http://schemas.openxmlformats.org/officeDocument/2006/relationships/slide" Target="slides/slide212.xml"/><Relationship Id="rId214" Type="http://schemas.openxmlformats.org/officeDocument/2006/relationships/slide" Target="slides/slide213.xml"/><Relationship Id="rId215" Type="http://schemas.openxmlformats.org/officeDocument/2006/relationships/slide" Target="slides/slide214.xml"/><Relationship Id="rId216" Type="http://schemas.openxmlformats.org/officeDocument/2006/relationships/slide" Target="slides/slide215.xml"/><Relationship Id="rId217" Type="http://schemas.openxmlformats.org/officeDocument/2006/relationships/slide" Target="slides/slide216.xml"/><Relationship Id="rId218" Type="http://schemas.openxmlformats.org/officeDocument/2006/relationships/slide" Target="slides/slide217.xml"/><Relationship Id="rId219" Type="http://schemas.openxmlformats.org/officeDocument/2006/relationships/slide" Target="slides/slide218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190" Type="http://schemas.openxmlformats.org/officeDocument/2006/relationships/slide" Target="slides/slide189.xml"/><Relationship Id="rId191" Type="http://schemas.openxmlformats.org/officeDocument/2006/relationships/slide" Target="slides/slide190.xml"/><Relationship Id="rId192" Type="http://schemas.openxmlformats.org/officeDocument/2006/relationships/slide" Target="slides/slide191.xml"/><Relationship Id="rId193" Type="http://schemas.openxmlformats.org/officeDocument/2006/relationships/slide" Target="slides/slide192.xml"/><Relationship Id="rId194" Type="http://schemas.openxmlformats.org/officeDocument/2006/relationships/slide" Target="slides/slide193.xml"/><Relationship Id="rId195" Type="http://schemas.openxmlformats.org/officeDocument/2006/relationships/slide" Target="slides/slide194.xml"/><Relationship Id="rId196" Type="http://schemas.openxmlformats.org/officeDocument/2006/relationships/slide" Target="slides/slide195.xml"/><Relationship Id="rId197" Type="http://schemas.openxmlformats.org/officeDocument/2006/relationships/slide" Target="slides/slide196.xml"/><Relationship Id="rId198" Type="http://schemas.openxmlformats.org/officeDocument/2006/relationships/slide" Target="slides/slide197.xml"/><Relationship Id="rId199" Type="http://schemas.openxmlformats.org/officeDocument/2006/relationships/slide" Target="slides/slide19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130" Type="http://schemas.openxmlformats.org/officeDocument/2006/relationships/slide" Target="slides/slide129.xml"/><Relationship Id="rId131" Type="http://schemas.openxmlformats.org/officeDocument/2006/relationships/slide" Target="slides/slide130.xml"/><Relationship Id="rId132" Type="http://schemas.openxmlformats.org/officeDocument/2006/relationships/slide" Target="slides/slide131.xml"/><Relationship Id="rId133" Type="http://schemas.openxmlformats.org/officeDocument/2006/relationships/slide" Target="slides/slide132.xml"/><Relationship Id="rId220" Type="http://schemas.openxmlformats.org/officeDocument/2006/relationships/slide" Target="slides/slide219.xml"/><Relationship Id="rId221" Type="http://schemas.openxmlformats.org/officeDocument/2006/relationships/slide" Target="slides/slide220.xml"/><Relationship Id="rId222" Type="http://schemas.openxmlformats.org/officeDocument/2006/relationships/slide" Target="slides/slide221.xml"/><Relationship Id="rId223" Type="http://schemas.openxmlformats.org/officeDocument/2006/relationships/slide" Target="slides/slide222.xml"/><Relationship Id="rId224" Type="http://schemas.openxmlformats.org/officeDocument/2006/relationships/slide" Target="slides/slide223.xml"/><Relationship Id="rId225" Type="http://schemas.openxmlformats.org/officeDocument/2006/relationships/slide" Target="slides/slide224.xml"/><Relationship Id="rId226" Type="http://schemas.openxmlformats.org/officeDocument/2006/relationships/slide" Target="slides/slide225.xml"/><Relationship Id="rId227" Type="http://schemas.openxmlformats.org/officeDocument/2006/relationships/slide" Target="slides/slide226.xml"/><Relationship Id="rId228" Type="http://schemas.openxmlformats.org/officeDocument/2006/relationships/slide" Target="slides/slide227.xml"/><Relationship Id="rId229" Type="http://schemas.openxmlformats.org/officeDocument/2006/relationships/slide" Target="slides/slide228.xml"/><Relationship Id="rId134" Type="http://schemas.openxmlformats.org/officeDocument/2006/relationships/slide" Target="slides/slide133.xml"/><Relationship Id="rId135" Type="http://schemas.openxmlformats.org/officeDocument/2006/relationships/slide" Target="slides/slide134.xml"/><Relationship Id="rId136" Type="http://schemas.openxmlformats.org/officeDocument/2006/relationships/slide" Target="slides/slide135.xml"/><Relationship Id="rId137" Type="http://schemas.openxmlformats.org/officeDocument/2006/relationships/slide" Target="slides/slide136.xml"/><Relationship Id="rId138" Type="http://schemas.openxmlformats.org/officeDocument/2006/relationships/slide" Target="slides/slide137.xml"/><Relationship Id="rId139" Type="http://schemas.openxmlformats.org/officeDocument/2006/relationships/slide" Target="slides/slide13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40" Type="http://schemas.openxmlformats.org/officeDocument/2006/relationships/slide" Target="slides/slide139.xml"/><Relationship Id="rId141" Type="http://schemas.openxmlformats.org/officeDocument/2006/relationships/slide" Target="slides/slide140.xml"/><Relationship Id="rId142" Type="http://schemas.openxmlformats.org/officeDocument/2006/relationships/slide" Target="slides/slide141.xml"/><Relationship Id="rId143" Type="http://schemas.openxmlformats.org/officeDocument/2006/relationships/slide" Target="slides/slide142.xml"/><Relationship Id="rId144" Type="http://schemas.openxmlformats.org/officeDocument/2006/relationships/slide" Target="slides/slide143.xml"/><Relationship Id="rId145" Type="http://schemas.openxmlformats.org/officeDocument/2006/relationships/slide" Target="slides/slide144.xml"/><Relationship Id="rId146" Type="http://schemas.openxmlformats.org/officeDocument/2006/relationships/slide" Target="slides/slide145.xml"/><Relationship Id="rId147" Type="http://schemas.openxmlformats.org/officeDocument/2006/relationships/slide" Target="slides/slide146.xml"/><Relationship Id="rId148" Type="http://schemas.openxmlformats.org/officeDocument/2006/relationships/slide" Target="slides/slide147.xml"/><Relationship Id="rId149" Type="http://schemas.openxmlformats.org/officeDocument/2006/relationships/slide" Target="slides/slide148.xml"/><Relationship Id="rId230" Type="http://schemas.openxmlformats.org/officeDocument/2006/relationships/slide" Target="slides/slide229.xml"/><Relationship Id="rId231" Type="http://schemas.openxmlformats.org/officeDocument/2006/relationships/slide" Target="slides/slide230.xml"/><Relationship Id="rId232" Type="http://schemas.openxmlformats.org/officeDocument/2006/relationships/slide" Target="slides/slide231.xml"/><Relationship Id="rId233" Type="http://schemas.openxmlformats.org/officeDocument/2006/relationships/slide" Target="slides/slide232.xml"/><Relationship Id="rId234" Type="http://schemas.openxmlformats.org/officeDocument/2006/relationships/slide" Target="slides/slide233.xml"/><Relationship Id="rId235" Type="http://schemas.openxmlformats.org/officeDocument/2006/relationships/slide" Target="slides/slide234.xml"/><Relationship Id="rId236" Type="http://schemas.openxmlformats.org/officeDocument/2006/relationships/slide" Target="slides/slide235.xml"/><Relationship Id="rId237" Type="http://schemas.openxmlformats.org/officeDocument/2006/relationships/slide" Target="slides/slide236.xml"/><Relationship Id="rId238" Type="http://schemas.openxmlformats.org/officeDocument/2006/relationships/slide" Target="slides/slide237.xml"/><Relationship Id="rId239" Type="http://schemas.openxmlformats.org/officeDocument/2006/relationships/slide" Target="slides/slide2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150" Type="http://schemas.openxmlformats.org/officeDocument/2006/relationships/slide" Target="slides/slide149.xml"/><Relationship Id="rId151" Type="http://schemas.openxmlformats.org/officeDocument/2006/relationships/slide" Target="slides/slide150.xml"/><Relationship Id="rId152" Type="http://schemas.openxmlformats.org/officeDocument/2006/relationships/slide" Target="slides/slide151.xml"/><Relationship Id="rId153" Type="http://schemas.openxmlformats.org/officeDocument/2006/relationships/slide" Target="slides/slide152.xml"/><Relationship Id="rId154" Type="http://schemas.openxmlformats.org/officeDocument/2006/relationships/slide" Target="slides/slide153.xml"/><Relationship Id="rId155" Type="http://schemas.openxmlformats.org/officeDocument/2006/relationships/slide" Target="slides/slide154.xml"/><Relationship Id="rId156" Type="http://schemas.openxmlformats.org/officeDocument/2006/relationships/slide" Target="slides/slide155.xml"/><Relationship Id="rId157" Type="http://schemas.openxmlformats.org/officeDocument/2006/relationships/slide" Target="slides/slide156.xml"/><Relationship Id="rId158" Type="http://schemas.openxmlformats.org/officeDocument/2006/relationships/slide" Target="slides/slide157.xml"/><Relationship Id="rId159" Type="http://schemas.openxmlformats.org/officeDocument/2006/relationships/slide" Target="slides/slide158.xml"/><Relationship Id="rId240" Type="http://schemas.openxmlformats.org/officeDocument/2006/relationships/slide" Target="slides/slide239.xml"/><Relationship Id="rId241" Type="http://schemas.openxmlformats.org/officeDocument/2006/relationships/slide" Target="slides/slide240.xml"/><Relationship Id="rId242" Type="http://schemas.openxmlformats.org/officeDocument/2006/relationships/slide" Target="slides/slide241.xml"/><Relationship Id="rId243" Type="http://schemas.openxmlformats.org/officeDocument/2006/relationships/slide" Target="slides/slide242.xml"/><Relationship Id="rId244" Type="http://schemas.openxmlformats.org/officeDocument/2006/relationships/slide" Target="slides/slide243.xml"/><Relationship Id="rId245" Type="http://schemas.openxmlformats.org/officeDocument/2006/relationships/slide" Target="slides/slide244.xml"/><Relationship Id="rId246" Type="http://schemas.openxmlformats.org/officeDocument/2006/relationships/slide" Target="slides/slide245.xml"/><Relationship Id="rId247" Type="http://schemas.openxmlformats.org/officeDocument/2006/relationships/slide" Target="slides/slide246.xml"/><Relationship Id="rId248" Type="http://schemas.openxmlformats.org/officeDocument/2006/relationships/slide" Target="slides/slide247.xml"/><Relationship Id="rId249" Type="http://schemas.openxmlformats.org/officeDocument/2006/relationships/slide" Target="slides/slide2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60" Type="http://schemas.openxmlformats.org/officeDocument/2006/relationships/slide" Target="slides/slide159.xml"/><Relationship Id="rId161" Type="http://schemas.openxmlformats.org/officeDocument/2006/relationships/slide" Target="slides/slide160.xml"/><Relationship Id="rId162" Type="http://schemas.openxmlformats.org/officeDocument/2006/relationships/slide" Target="slides/slide161.xml"/><Relationship Id="rId163" Type="http://schemas.openxmlformats.org/officeDocument/2006/relationships/slide" Target="slides/slide162.xml"/><Relationship Id="rId164" Type="http://schemas.openxmlformats.org/officeDocument/2006/relationships/slide" Target="slides/slide163.xml"/><Relationship Id="rId165" Type="http://schemas.openxmlformats.org/officeDocument/2006/relationships/slide" Target="slides/slide164.xml"/><Relationship Id="rId166" Type="http://schemas.openxmlformats.org/officeDocument/2006/relationships/slide" Target="slides/slide165.xml"/><Relationship Id="rId167" Type="http://schemas.openxmlformats.org/officeDocument/2006/relationships/slide" Target="slides/slide166.xml"/><Relationship Id="rId168" Type="http://schemas.openxmlformats.org/officeDocument/2006/relationships/slide" Target="slides/slide167.xml"/><Relationship Id="rId169" Type="http://schemas.openxmlformats.org/officeDocument/2006/relationships/slide" Target="slides/slide168.xml"/><Relationship Id="rId250" Type="http://schemas.openxmlformats.org/officeDocument/2006/relationships/notesMaster" Target="notesMasters/notesMaster1.xml"/><Relationship Id="rId251" Type="http://schemas.openxmlformats.org/officeDocument/2006/relationships/handoutMaster" Target="handoutMasters/handoutMaster1.xml"/><Relationship Id="rId252" Type="http://schemas.openxmlformats.org/officeDocument/2006/relationships/printerSettings" Target="printerSettings/printerSettings1.bin"/><Relationship Id="rId253" Type="http://schemas.openxmlformats.org/officeDocument/2006/relationships/commentAuthors" Target="commentAuthors.xml"/><Relationship Id="rId254" Type="http://schemas.openxmlformats.org/officeDocument/2006/relationships/presProps" Target="presProps.xml"/><Relationship Id="rId255" Type="http://schemas.openxmlformats.org/officeDocument/2006/relationships/viewProps" Target="viewProps.xml"/><Relationship Id="rId256" Type="http://schemas.openxmlformats.org/officeDocument/2006/relationships/theme" Target="theme/theme1.xml"/><Relationship Id="rId257" Type="http://schemas.openxmlformats.org/officeDocument/2006/relationships/tableStyles" Target="tableStyles.xml"/><Relationship Id="rId100" Type="http://schemas.openxmlformats.org/officeDocument/2006/relationships/slide" Target="slides/slide99.xml"/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9AFCF9A-ED5A-904A-974D-E5AD31B75CCA}" type="datetimeFigureOut">
              <a:rPr lang="en-US" smtClean="0"/>
              <a:t>11/03/21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4C7817-28F2-5443-972B-00C4A698306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847077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AutoShap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360" cap="sq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050" name="AutoShap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051" name="Text Box 3"/>
          <p:cNvSpPr txBox="1">
            <a:spLocks noChangeArrowheads="1"/>
          </p:cNvSpPr>
          <p:nvPr/>
        </p:nvSpPr>
        <p:spPr bwMode="auto"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052" name="Text Box 4"/>
          <p:cNvSpPr txBox="1">
            <a:spLocks noChangeArrowheads="1"/>
          </p:cNvSpPr>
          <p:nvPr/>
        </p:nvSpPr>
        <p:spPr bwMode="auto">
          <a:xfrm>
            <a:off x="5181600" y="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053" name="Rectangle 5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2857500" y="515938"/>
            <a:ext cx="3424238" cy="2566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2054" name="Rectangle 6"/>
          <p:cNvSpPr>
            <a:spLocks noGrp="1" noChangeArrowheads="1"/>
          </p:cNvSpPr>
          <p:nvPr>
            <p:ph type="body"/>
          </p:nvPr>
        </p:nvSpPr>
        <p:spPr bwMode="auto">
          <a:xfrm>
            <a:off x="1219201" y="3257550"/>
            <a:ext cx="6701367" cy="3083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noProof="0"/>
          </a:p>
        </p:txBody>
      </p:sp>
      <p:sp>
        <p:nvSpPr>
          <p:cNvPr id="2055" name="Text Box 7"/>
          <p:cNvSpPr txBox="1">
            <a:spLocks noChangeArrowheads="1"/>
          </p:cNvSpPr>
          <p:nvPr/>
        </p:nvSpPr>
        <p:spPr bwMode="auto">
          <a:xfrm>
            <a:off x="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056" name="Rectangle 8"/>
          <p:cNvSpPr>
            <a:spLocks noGrp="1" noChangeArrowheads="1"/>
          </p:cNvSpPr>
          <p:nvPr>
            <p:ph type="sldNum"/>
          </p:nvPr>
        </p:nvSpPr>
        <p:spPr bwMode="auto">
          <a:xfrm>
            <a:off x="5181601" y="6515100"/>
            <a:ext cx="3958167" cy="3405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2160" tIns="46080" rIns="92160" bIns="46080" numCol="1" anchor="b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120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>
              <a:defRPr/>
            </a:pPr>
            <a:fld id="{94ED0676-5F14-5C49-8D6B-1268631859A8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561049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charset="0"/>
        <a:ea typeface="ＭＳ Ｐゴシック" charset="0"/>
        <a:cs typeface="ＭＳ Ｐゴシック" charset="0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charset="0"/>
        <a:ea typeface="ＭＳ Ｐゴシック" charset="0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charset="0"/>
        <a:ea typeface="ＭＳ Ｐゴシック" charset="0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charset="0"/>
        <a:ea typeface="ＭＳ Ｐゴシック" charset="0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charset="0"/>
      <a:defRPr sz="1200" kern="1200">
        <a:solidFill>
          <a:srgbClr val="000000"/>
        </a:solidFill>
        <a:latin typeface="Times New Roman" charset="0"/>
        <a:ea typeface="ＭＳ Ｐゴシック" charset="0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2.xml"/></Relationships>
</file>

<file path=ppt/notesSlides/_rels/notesSlide1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3.xml"/></Relationships>
</file>

<file path=ppt/notesSlides/_rels/notesSlide1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4.xml"/></Relationships>
</file>

<file path=ppt/notesSlides/_rels/notesSlide1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5.xml"/></Relationships>
</file>

<file path=ppt/notesSlides/_rels/notesSlide1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6.xml"/></Relationships>
</file>

<file path=ppt/notesSlides/_rels/notesSlide1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7.xml"/></Relationships>
</file>

<file path=ppt/notesSlides/_rels/notesSlide1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8.xml"/></Relationships>
</file>

<file path=ppt/notesSlides/_rels/notesSlide1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9.xml"/></Relationships>
</file>

<file path=ppt/notesSlides/_rels/notesSlide1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0.xml"/></Relationships>
</file>

<file path=ppt/notesSlides/_rels/notesSlide1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1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2.xml"/></Relationships>
</file>

<file path=ppt/notesSlides/_rels/notesSlide1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3.xml"/></Relationships>
</file>

<file path=ppt/notesSlides/_rels/notesSlide1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4.xml"/></Relationships>
</file>

<file path=ppt/notesSlides/_rels/notesSlide1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5.xml"/></Relationships>
</file>

<file path=ppt/notesSlides/_rels/notesSlide1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6.xml"/></Relationships>
</file>

<file path=ppt/notesSlides/_rels/notesSlide1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7.xml"/></Relationships>
</file>

<file path=ppt/notesSlides/_rels/notesSlide1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8.xml"/></Relationships>
</file>

<file path=ppt/notesSlides/_rels/notesSlide1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9.xml"/></Relationships>
</file>

<file path=ppt/notesSlides/_rels/notesSlide1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0.xml"/></Relationships>
</file>

<file path=ppt/notesSlides/_rels/notesSlide1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1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2.xml"/></Relationships>
</file>

<file path=ppt/notesSlides/_rels/notesSlide1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3.xml"/></Relationships>
</file>

<file path=ppt/notesSlides/_rels/notesSlide1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4.xml"/></Relationships>
</file>

<file path=ppt/notesSlides/_rels/notesSlide1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5.xml"/></Relationships>
</file>

<file path=ppt/notesSlides/_rels/notesSlide1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6.xml"/></Relationships>
</file>

<file path=ppt/notesSlides/_rels/notesSlide1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7.xml"/></Relationships>
</file>

<file path=ppt/notesSlides/_rels/notesSlide1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8.xml"/></Relationships>
</file>

<file path=ppt/notesSlides/_rels/notesSlide1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9.xml"/></Relationships>
</file>

<file path=ppt/notesSlides/_rels/notesSlide1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0.xml"/></Relationships>
</file>

<file path=ppt/notesSlides/_rels/notesSlide1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1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2.xml"/></Relationships>
</file>

<file path=ppt/notesSlides/_rels/notesSlide1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3.xml"/></Relationships>
</file>

<file path=ppt/notesSlides/_rels/notesSlide1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4.xml"/></Relationships>
</file>

<file path=ppt/notesSlides/_rels/notesSlide1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5.xml"/></Relationships>
</file>

<file path=ppt/notesSlides/_rels/notesSlide1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6.xml"/></Relationships>
</file>

<file path=ppt/notesSlides/_rels/notesSlide1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7.xml"/></Relationships>
</file>

<file path=ppt/notesSlides/_rels/notesSlide1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8.xml"/></Relationships>
</file>

<file path=ppt/notesSlides/_rels/notesSlide1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9.xml"/></Relationships>
</file>

<file path=ppt/notesSlides/_rels/notesSlide1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0.xml"/></Relationships>
</file>

<file path=ppt/notesSlides/_rels/notesSlide1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1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2.xml"/></Relationships>
</file>

<file path=ppt/notesSlides/_rels/notesSlide1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4.xml"/></Relationships>
</file>

<file path=ppt/notesSlides/_rels/notesSlide1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5.xml"/></Relationships>
</file>

<file path=ppt/notesSlides/_rels/notesSlide1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6.xml"/></Relationships>
</file>

<file path=ppt/notesSlides/_rels/notesSlide1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7.xml"/></Relationships>
</file>

<file path=ppt/notesSlides/_rels/notesSlide1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8.xml"/></Relationships>
</file>

<file path=ppt/notesSlides/_rels/notesSlide1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9.xml"/></Relationships>
</file>

<file path=ppt/notesSlides/_rels/notesSlide1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0.xml"/></Relationships>
</file>

<file path=ppt/notesSlides/_rels/notesSlide1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1.xml"/></Relationships>
</file>

<file path=ppt/notesSlides/_rels/notesSlide1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3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5.xml"/></Relationships>
</file>

<file path=ppt/notesSlides/_rels/notesSlide1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6.xml"/></Relationships>
</file>

<file path=ppt/notesSlides/_rels/notesSlide1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7.xml"/></Relationships>
</file>

<file path=ppt/notesSlides/_rels/notesSlide1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8.xml"/></Relationships>
</file>

<file path=ppt/notesSlides/_rels/notesSlide1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9.xml"/></Relationships>
</file>

<file path=ppt/notesSlides/_rels/notesSlide1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0.xml"/></Relationships>
</file>

<file path=ppt/notesSlides/_rels/notesSlide1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1.xml"/></Relationships>
</file>

<file path=ppt/notesSlides/_rels/notesSlide1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2.xml"/></Relationships>
</file>

<file path=ppt/notesSlides/_rels/notesSlide1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3.xml"/></Relationships>
</file>

<file path=ppt/notesSlides/_rels/notesSlide1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4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5.xml"/></Relationships>
</file>

<file path=ppt/notesSlides/_rels/notesSlide1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6.xml"/></Relationships>
</file>

<file path=ppt/notesSlides/_rels/notesSlide1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7.xml"/></Relationships>
</file>

<file path=ppt/notesSlides/_rels/notesSlide1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8.xml"/></Relationships>
</file>

<file path=ppt/notesSlides/_rels/notesSlide1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9.xml"/></Relationships>
</file>

<file path=ppt/notesSlides/_rels/notesSlide1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0.xml"/></Relationships>
</file>

<file path=ppt/notesSlides/_rels/notesSlide1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1.xml"/></Relationships>
</file>

<file path=ppt/notesSlides/_rels/notesSlide1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2.xml"/></Relationships>
</file>

<file path=ppt/notesSlides/_rels/notesSlide1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3.xml"/></Relationships>
</file>

<file path=ppt/notesSlides/_rels/notesSlide1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4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5.xml"/></Relationships>
</file>

<file path=ppt/notesSlides/_rels/notesSlide1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6.xml"/></Relationships>
</file>

<file path=ppt/notesSlides/_rels/notesSlide1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7.xml"/></Relationships>
</file>

<file path=ppt/notesSlides/_rels/notesSlide1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8.xml"/></Relationships>
</file>

<file path=ppt/notesSlides/_rels/notesSlide1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9.xml"/></Relationships>
</file>

<file path=ppt/notesSlides/_rels/notesSlide1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0.xml"/></Relationships>
</file>

<file path=ppt/notesSlides/_rels/notesSlide1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1.xml"/></Relationships>
</file>

<file path=ppt/notesSlides/_rels/notesSlide1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2.xml"/></Relationships>
</file>

<file path=ppt/notesSlides/_rels/notesSlide1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3.xml"/></Relationships>
</file>

<file path=ppt/notesSlides/_rels/notesSlide1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4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5.xml"/></Relationships>
</file>

<file path=ppt/notesSlides/_rels/notesSlide1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6.xml"/></Relationships>
</file>

<file path=ppt/notesSlides/_rels/notesSlide1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7.xml"/></Relationships>
</file>

<file path=ppt/notesSlides/_rels/notesSlide1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8.xml"/></Relationships>
</file>

<file path=ppt/notesSlides/_rels/notesSlide1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9.xml"/></Relationships>
</file>

<file path=ppt/notesSlides/_rels/notesSlide1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0.xml"/></Relationships>
</file>

<file path=ppt/notesSlides/_rels/notesSlide1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1.xml"/></Relationships>
</file>

<file path=ppt/notesSlides/_rels/notesSlide1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2.xml"/></Relationships>
</file>

<file path=ppt/notesSlides/_rels/notesSlide1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3.xml"/></Relationships>
</file>

<file path=ppt/notesSlides/_rels/notesSlide1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4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5.xml"/></Relationships>
</file>

<file path=ppt/notesSlides/_rels/notesSlide1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6.xml"/></Relationships>
</file>

<file path=ppt/notesSlides/_rels/notesSlide1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7.xml"/></Relationships>
</file>

<file path=ppt/notesSlides/_rels/notesSlide1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8.xml"/></Relationships>
</file>

<file path=ppt/notesSlides/_rels/notesSlide1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9.xml"/></Relationships>
</file>

<file path=ppt/notesSlides/_rels/notesSlide1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0.xml"/></Relationships>
</file>

<file path=ppt/notesSlides/_rels/notesSlide1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1.xml"/></Relationships>
</file>

<file path=ppt/notesSlides/_rels/notesSlide1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2.xml"/></Relationships>
</file>

<file path=ppt/notesSlides/_rels/notesSlide1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3.xml"/></Relationships>
</file>

<file path=ppt/notesSlides/_rels/notesSlide1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4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5.xml"/></Relationships>
</file>

<file path=ppt/notesSlides/_rels/notesSlide2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6.xml"/></Relationships>
</file>

<file path=ppt/notesSlides/_rels/notesSlide2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7.xml"/></Relationships>
</file>

<file path=ppt/notesSlides/_rels/notesSlide2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8.xml"/></Relationships>
</file>

<file path=ppt/notesSlides/_rels/notesSlide2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9.xml"/></Relationships>
</file>

<file path=ppt/notesSlides/_rels/notesSlide2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0.xml"/></Relationships>
</file>

<file path=ppt/notesSlides/_rels/notesSlide2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1.xml"/></Relationships>
</file>

<file path=ppt/notesSlides/_rels/notesSlide2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2.xml"/></Relationships>
</file>

<file path=ppt/notesSlides/_rels/notesSlide2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3.xml"/></Relationships>
</file>

<file path=ppt/notesSlides/_rels/notesSlide2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4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5.xml"/></Relationships>
</file>

<file path=ppt/notesSlides/_rels/notesSlide2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6.xml"/></Relationships>
</file>

<file path=ppt/notesSlides/_rels/notesSlide2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7.xml"/></Relationships>
</file>

<file path=ppt/notesSlides/_rels/notesSlide2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8.xml"/></Relationships>
</file>

<file path=ppt/notesSlides/_rels/notesSlide2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9.xml"/></Relationships>
</file>

<file path=ppt/notesSlides/_rels/notesSlide2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0.xml"/></Relationships>
</file>

<file path=ppt/notesSlides/_rels/notesSlide2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1.xml"/></Relationships>
</file>

<file path=ppt/notesSlides/_rels/notesSlide2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2.xml"/></Relationships>
</file>

<file path=ppt/notesSlides/_rels/notesSlide2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3.xml"/></Relationships>
</file>

<file path=ppt/notesSlides/_rels/notesSlide2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4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5.xml"/></Relationships>
</file>

<file path=ppt/notesSlides/_rels/notesSlide2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6.xml"/></Relationships>
</file>

<file path=ppt/notesSlides/_rels/notesSlide2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7.xml"/></Relationships>
</file>

<file path=ppt/notesSlides/_rels/notesSlide2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8.xml"/></Relationships>
</file>

<file path=ppt/notesSlides/_rels/notesSlide2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9.xml"/></Relationships>
</file>

<file path=ppt/notesSlides/_rels/notesSlide2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0.xml"/></Relationships>
</file>

<file path=ppt/notesSlides/_rels/notesSlide2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1.xml"/></Relationships>
</file>

<file path=ppt/notesSlides/_rels/notesSlide2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2.xml"/></Relationships>
</file>

<file path=ppt/notesSlides/_rels/notesSlide2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3.xml"/></Relationships>
</file>

<file path=ppt/notesSlides/_rels/notesSlide2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4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5.xml"/></Relationships>
</file>

<file path=ppt/notesSlides/_rels/notesSlide2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6.xml"/></Relationships>
</file>

<file path=ppt/notesSlides/_rels/notesSlide2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7.xml"/></Relationships>
</file>

<file path=ppt/notesSlides/_rels/notesSlide2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8.xml"/></Relationships>
</file>

<file path=ppt/notesSlides/_rels/notesSlide2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9.xml"/></Relationships>
</file>

<file path=ppt/notesSlides/_rels/notesSlide2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0.xml"/></Relationships>
</file>

<file path=ppt/notesSlides/_rels/notesSlide2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1.xml"/></Relationships>
</file>

<file path=ppt/notesSlides/_rels/notesSlide2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2.xml"/></Relationships>
</file>

<file path=ppt/notesSlides/_rels/notesSlide2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3.xml"/></Relationships>
</file>

<file path=ppt/notesSlides/_rels/notesSlide2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4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5.xml"/></Relationships>
</file>

<file path=ppt/notesSlides/_rels/notesSlide2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6.xml"/></Relationships>
</file>

<file path=ppt/notesSlides/_rels/notesSlide2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7.xml"/></Relationships>
</file>

<file path=ppt/notesSlides/_rels/notesSlide2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8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1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2.xml"/></Relationships>
</file>

<file path=ppt/notesSlides/_rels/notesSlide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3.xml"/></Relationships>
</file>

<file path=ppt/notesSlides/_rels/notesSlide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_rels/notesSlide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5.xml"/></Relationships>
</file>

<file path=ppt/notesSlides/_rels/notesSlide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6.xml"/></Relationships>
</file>

<file path=ppt/notesSlides/_rels/notesSlide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7.xml"/></Relationships>
</file>

<file path=ppt/notesSlides/_rels/notesSlide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8.xml"/></Relationships>
</file>

<file path=ppt/notesSlides/_rels/notesSlide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9.xml"/></Relationships>
</file>

<file path=ppt/notesSlides/_rels/notesSlide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0.xml"/></Relationships>
</file>

<file path=ppt/notesSlides/_rels/notesSlide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D3E3A22-621B-C242-A252-3D755E01E0FF}" type="slidenum">
              <a:rPr lang="en-GB"/>
              <a:pPr>
                <a:defRPr/>
              </a:pPr>
              <a:t>1</a:t>
            </a:fld>
            <a:endParaRPr lang="en-GB" dirty="0"/>
          </a:p>
        </p:txBody>
      </p:sp>
      <p:sp>
        <p:nvSpPr>
          <p:cNvPr id="25702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C4F4038D-7B4E-8B48-BA6A-8EAC55B7040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</a:t>
            </a:fld>
            <a:endParaRPr lang="en-GB" sz="1200" dirty="0">
              <a:latin typeface="Times New Roman" charset="0"/>
            </a:endParaRPr>
          </a:p>
        </p:txBody>
      </p:sp>
      <p:sp>
        <p:nvSpPr>
          <p:cNvPr id="25702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5702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3187D46-1885-BE4C-AB63-C992B95D6C04}" type="slidenum">
              <a:rPr lang="en-GB"/>
              <a:pPr>
                <a:defRPr/>
              </a:pPr>
              <a:t>10</a:t>
            </a:fld>
            <a:endParaRPr lang="en-GB"/>
          </a:p>
        </p:txBody>
      </p:sp>
      <p:sp>
        <p:nvSpPr>
          <p:cNvPr id="26624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624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053733B-8BC4-1D49-AB1E-A3F5A18F2575}" type="slidenum">
              <a:rPr lang="en-GB"/>
              <a:pPr>
                <a:defRPr/>
              </a:pPr>
              <a:t>102</a:t>
            </a:fld>
            <a:endParaRPr lang="en-GB"/>
          </a:p>
        </p:txBody>
      </p:sp>
      <p:sp>
        <p:nvSpPr>
          <p:cNvPr id="36044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A1CA7B8B-0449-CD41-979B-1A1E18AC206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102</a:t>
            </a:fld>
            <a:endParaRPr lang="en-GB" sz="1200">
              <a:latin typeface="Times New Roman" charset="0"/>
            </a:endParaRPr>
          </a:p>
        </p:txBody>
      </p:sp>
      <p:sp>
        <p:nvSpPr>
          <p:cNvPr id="36045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045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0ECFA1B-162A-6543-98B1-36B0907D2219}" type="slidenum">
              <a:rPr lang="en-GB"/>
              <a:pPr>
                <a:defRPr/>
              </a:pPr>
              <a:t>103</a:t>
            </a:fld>
            <a:endParaRPr lang="en-GB"/>
          </a:p>
        </p:txBody>
      </p:sp>
      <p:sp>
        <p:nvSpPr>
          <p:cNvPr id="36147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147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458A466-4EE3-D045-AFB6-84F6449D3590}" type="slidenum">
              <a:rPr lang="en-GB"/>
              <a:pPr>
                <a:defRPr/>
              </a:pPr>
              <a:t>104</a:t>
            </a:fld>
            <a:endParaRPr lang="en-GB"/>
          </a:p>
        </p:txBody>
      </p:sp>
      <p:sp>
        <p:nvSpPr>
          <p:cNvPr id="36249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249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CD534B4-7EF5-E44B-8FD7-0567D8E9BCA6}" type="slidenum">
              <a:rPr lang="en-GB"/>
              <a:pPr>
                <a:defRPr/>
              </a:pPr>
              <a:t>105</a:t>
            </a:fld>
            <a:endParaRPr lang="en-GB"/>
          </a:p>
        </p:txBody>
      </p:sp>
      <p:sp>
        <p:nvSpPr>
          <p:cNvPr id="36352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352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29A0B1C-BE14-E549-873F-2C47B71A3426}" type="slidenum">
              <a:rPr lang="en-GB"/>
              <a:pPr>
                <a:defRPr/>
              </a:pPr>
              <a:t>106</a:t>
            </a:fld>
            <a:endParaRPr lang="en-GB"/>
          </a:p>
        </p:txBody>
      </p:sp>
      <p:sp>
        <p:nvSpPr>
          <p:cNvPr id="36454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454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FCD2433-6E7F-2E4A-AF17-EEA09AAD8E1F}" type="slidenum">
              <a:rPr lang="en-GB"/>
              <a:pPr>
                <a:defRPr/>
              </a:pPr>
              <a:t>107</a:t>
            </a:fld>
            <a:endParaRPr lang="en-GB"/>
          </a:p>
        </p:txBody>
      </p:sp>
      <p:sp>
        <p:nvSpPr>
          <p:cNvPr id="36556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557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A95F801-7545-3446-BE7D-B8547F702C66}" type="slidenum">
              <a:rPr lang="en-GB"/>
              <a:pPr>
                <a:defRPr/>
              </a:pPr>
              <a:t>108</a:t>
            </a:fld>
            <a:endParaRPr lang="en-GB"/>
          </a:p>
        </p:txBody>
      </p:sp>
      <p:sp>
        <p:nvSpPr>
          <p:cNvPr id="36659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659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630918D-6F19-A84B-A555-C24FF377DC57}" type="slidenum">
              <a:rPr lang="en-GB"/>
              <a:pPr>
                <a:defRPr/>
              </a:pPr>
              <a:t>109</a:t>
            </a:fld>
            <a:endParaRPr lang="en-GB"/>
          </a:p>
        </p:txBody>
      </p:sp>
      <p:sp>
        <p:nvSpPr>
          <p:cNvPr id="36864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864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847CD80-6763-584D-B07B-0D2DBC9AB62C}" type="slidenum">
              <a:rPr lang="en-GB"/>
              <a:pPr>
                <a:defRPr/>
              </a:pPr>
              <a:t>110</a:t>
            </a:fld>
            <a:endParaRPr lang="en-GB"/>
          </a:p>
        </p:txBody>
      </p:sp>
      <p:sp>
        <p:nvSpPr>
          <p:cNvPr id="36864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864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4048120-6135-4146-9C0E-106B6E024E8D}" type="slidenum">
              <a:rPr lang="en-GB"/>
              <a:pPr>
                <a:defRPr/>
              </a:pPr>
              <a:t>111</a:t>
            </a:fld>
            <a:endParaRPr lang="en-GB"/>
          </a:p>
        </p:txBody>
      </p:sp>
      <p:sp>
        <p:nvSpPr>
          <p:cNvPr id="36966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9C0D16D-6D1C-654E-AD2E-68867E8FB846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111</a:t>
            </a:fld>
            <a:endParaRPr lang="en-GB" sz="1200">
              <a:latin typeface="Times New Roman" charset="0"/>
            </a:endParaRPr>
          </a:p>
        </p:txBody>
      </p:sp>
      <p:sp>
        <p:nvSpPr>
          <p:cNvPr id="36966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6966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5EBB990-CEDA-2344-BBBF-D277C8251488}" type="slidenum">
              <a:rPr lang="en-GB"/>
              <a:pPr>
                <a:defRPr/>
              </a:pPr>
              <a:t>11</a:t>
            </a:fld>
            <a:endParaRPr lang="en-GB"/>
          </a:p>
        </p:txBody>
      </p:sp>
      <p:sp>
        <p:nvSpPr>
          <p:cNvPr id="26726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726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AF50BFD-EEE9-884F-AFF9-46DC7F86CD70}" type="slidenum">
              <a:rPr lang="en-GB"/>
              <a:pPr>
                <a:defRPr/>
              </a:pPr>
              <a:t>112</a:t>
            </a:fld>
            <a:endParaRPr lang="en-GB"/>
          </a:p>
        </p:txBody>
      </p:sp>
      <p:sp>
        <p:nvSpPr>
          <p:cNvPr id="37068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069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6E46033-FF00-ED49-8AFC-C0C515BDFFA9}" type="slidenum">
              <a:rPr lang="en-GB"/>
              <a:pPr>
                <a:defRPr/>
              </a:pPr>
              <a:t>113</a:t>
            </a:fld>
            <a:endParaRPr lang="en-GB"/>
          </a:p>
        </p:txBody>
      </p:sp>
      <p:sp>
        <p:nvSpPr>
          <p:cNvPr id="37171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F946734-11EB-694A-9580-86567BB8CB1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113</a:t>
            </a:fld>
            <a:endParaRPr lang="en-GB" sz="1200">
              <a:latin typeface="Times New Roman" charset="0"/>
            </a:endParaRPr>
          </a:p>
        </p:txBody>
      </p:sp>
      <p:sp>
        <p:nvSpPr>
          <p:cNvPr id="37171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171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1C7D422-F223-154B-9BCE-A09105E2B089}" type="slidenum">
              <a:rPr lang="en-GB"/>
              <a:pPr>
                <a:defRPr/>
              </a:pPr>
              <a:t>114</a:t>
            </a:fld>
            <a:endParaRPr lang="en-GB"/>
          </a:p>
        </p:txBody>
      </p:sp>
      <p:sp>
        <p:nvSpPr>
          <p:cNvPr id="37273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D6A12B2-1D16-AB42-A96A-9563A9E0E11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114</a:t>
            </a:fld>
            <a:endParaRPr lang="en-GB" sz="1200">
              <a:latin typeface="Times New Roman" charset="0"/>
            </a:endParaRPr>
          </a:p>
        </p:txBody>
      </p:sp>
      <p:sp>
        <p:nvSpPr>
          <p:cNvPr id="37273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273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0C1AD76-BF6F-FF4A-BE7C-43927580E907}" type="slidenum">
              <a:rPr lang="en-GB"/>
              <a:pPr>
                <a:defRPr/>
              </a:pPr>
              <a:t>115</a:t>
            </a:fld>
            <a:endParaRPr lang="en-GB"/>
          </a:p>
        </p:txBody>
      </p:sp>
      <p:sp>
        <p:nvSpPr>
          <p:cNvPr id="37376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376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51C6D65-DFEA-7B4E-99A8-142B6D278C1F}" type="slidenum">
              <a:rPr lang="en-GB"/>
              <a:pPr>
                <a:defRPr/>
              </a:pPr>
              <a:t>116</a:t>
            </a:fld>
            <a:endParaRPr lang="en-GB"/>
          </a:p>
        </p:txBody>
      </p:sp>
      <p:sp>
        <p:nvSpPr>
          <p:cNvPr id="37478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478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211B812-CEB9-D74C-8B56-300C7B9298EE}" type="slidenum">
              <a:rPr lang="en-GB"/>
              <a:pPr>
                <a:defRPr/>
              </a:pPr>
              <a:t>117</a:t>
            </a:fld>
            <a:endParaRPr lang="en-GB"/>
          </a:p>
        </p:txBody>
      </p:sp>
      <p:sp>
        <p:nvSpPr>
          <p:cNvPr id="37580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4450E010-BECC-A645-A592-046B5661FA3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117</a:t>
            </a:fld>
            <a:endParaRPr lang="en-GB" sz="1200">
              <a:latin typeface="Times New Roman" charset="0"/>
            </a:endParaRPr>
          </a:p>
        </p:txBody>
      </p:sp>
      <p:sp>
        <p:nvSpPr>
          <p:cNvPr id="37581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581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A79C737-B61E-6E4C-BB34-AF7B02C7462A}" type="slidenum">
              <a:rPr lang="en-GB"/>
              <a:pPr>
                <a:defRPr/>
              </a:pPr>
              <a:t>118</a:t>
            </a:fld>
            <a:endParaRPr lang="en-GB"/>
          </a:p>
        </p:txBody>
      </p:sp>
      <p:sp>
        <p:nvSpPr>
          <p:cNvPr id="37683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82038DEE-40AE-CB44-81D8-F9C10C47E8C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118</a:t>
            </a:fld>
            <a:endParaRPr lang="en-GB" sz="1200">
              <a:latin typeface="Times New Roman" charset="0"/>
            </a:endParaRPr>
          </a:p>
        </p:txBody>
      </p:sp>
      <p:sp>
        <p:nvSpPr>
          <p:cNvPr id="37683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683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D36C2D1-AF22-8F4C-BA1D-5AD451E10197}" type="slidenum">
              <a:rPr lang="en-GB"/>
              <a:pPr>
                <a:defRPr/>
              </a:pPr>
              <a:t>119</a:t>
            </a:fld>
            <a:endParaRPr lang="en-GB"/>
          </a:p>
        </p:txBody>
      </p:sp>
      <p:sp>
        <p:nvSpPr>
          <p:cNvPr id="37785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21E164E-FF99-DD4D-8D5E-69409FAC21DA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119</a:t>
            </a:fld>
            <a:endParaRPr lang="en-GB" sz="1200">
              <a:latin typeface="Times New Roman" charset="0"/>
            </a:endParaRPr>
          </a:p>
        </p:txBody>
      </p:sp>
      <p:sp>
        <p:nvSpPr>
          <p:cNvPr id="37785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785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F96ABD2-BD99-F540-B06F-73303FD6DCF3}" type="slidenum">
              <a:rPr lang="en-GB"/>
              <a:pPr>
                <a:defRPr/>
              </a:pPr>
              <a:t>120</a:t>
            </a:fld>
            <a:endParaRPr lang="en-GB"/>
          </a:p>
        </p:txBody>
      </p:sp>
      <p:sp>
        <p:nvSpPr>
          <p:cNvPr id="37888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888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0A88F02-25B3-4342-87F4-FB7805F848C1}" type="slidenum">
              <a:rPr lang="en-GB"/>
              <a:pPr>
                <a:defRPr/>
              </a:pPr>
              <a:t>121</a:t>
            </a:fld>
            <a:endParaRPr lang="en-GB"/>
          </a:p>
        </p:txBody>
      </p:sp>
      <p:sp>
        <p:nvSpPr>
          <p:cNvPr id="37990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7990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E6E8808-23F5-8E48-8463-117405968ED0}" type="slidenum">
              <a:rPr lang="en-GB"/>
              <a:pPr>
                <a:defRPr/>
              </a:pPr>
              <a:t>12</a:t>
            </a:fld>
            <a:endParaRPr lang="en-GB"/>
          </a:p>
        </p:txBody>
      </p:sp>
      <p:sp>
        <p:nvSpPr>
          <p:cNvPr id="26828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829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1732CF0-D79F-3848-A57A-296CF69B54AE}" type="slidenum">
              <a:rPr lang="en-GB"/>
              <a:pPr>
                <a:defRPr/>
              </a:pPr>
              <a:t>122</a:t>
            </a:fld>
            <a:endParaRPr lang="en-GB"/>
          </a:p>
        </p:txBody>
      </p:sp>
      <p:sp>
        <p:nvSpPr>
          <p:cNvPr id="38092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702EDD60-2A7B-FD44-BF60-C1697D7F5459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122</a:t>
            </a:fld>
            <a:endParaRPr lang="en-GB" sz="1200">
              <a:latin typeface="Times New Roman" charset="0"/>
            </a:endParaRPr>
          </a:p>
        </p:txBody>
      </p:sp>
      <p:sp>
        <p:nvSpPr>
          <p:cNvPr id="38093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8093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894E91D-9B9D-6742-8826-141693EAB400}" type="slidenum">
              <a:rPr lang="en-GB"/>
              <a:pPr>
                <a:defRPr/>
              </a:pPr>
              <a:t>123</a:t>
            </a:fld>
            <a:endParaRPr lang="en-GB"/>
          </a:p>
        </p:txBody>
      </p:sp>
      <p:sp>
        <p:nvSpPr>
          <p:cNvPr id="38195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8195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71D1733-E1BA-D449-93F4-47B0719F8277}" type="slidenum">
              <a:rPr lang="en-GB"/>
              <a:pPr>
                <a:defRPr/>
              </a:pPr>
              <a:t>124</a:t>
            </a:fld>
            <a:endParaRPr lang="en-GB"/>
          </a:p>
        </p:txBody>
      </p:sp>
      <p:sp>
        <p:nvSpPr>
          <p:cNvPr id="38297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8297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99AF0B6-F778-094D-A156-33E8627F2CA8}" type="slidenum">
              <a:rPr lang="en-GB"/>
              <a:pPr>
                <a:defRPr/>
              </a:pPr>
              <a:t>125</a:t>
            </a:fld>
            <a:endParaRPr lang="en-GB"/>
          </a:p>
        </p:txBody>
      </p:sp>
      <p:sp>
        <p:nvSpPr>
          <p:cNvPr id="38400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8400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3266EEE-B6BE-D143-BD3E-6FA86CEEC8BC}" type="slidenum">
              <a:rPr lang="en-GB"/>
              <a:pPr>
                <a:defRPr/>
              </a:pPr>
              <a:t>126</a:t>
            </a:fld>
            <a:endParaRPr lang="en-GB"/>
          </a:p>
        </p:txBody>
      </p:sp>
      <p:sp>
        <p:nvSpPr>
          <p:cNvPr id="38502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8502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84327DC-D227-4447-9000-637D2E6DF88C}" type="slidenum">
              <a:rPr lang="en-GB"/>
              <a:pPr>
                <a:defRPr/>
              </a:pPr>
              <a:t>127</a:t>
            </a:fld>
            <a:endParaRPr lang="en-GB"/>
          </a:p>
        </p:txBody>
      </p:sp>
      <p:sp>
        <p:nvSpPr>
          <p:cNvPr id="38604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8605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4514AFA-447C-0144-A1A3-FB9A4079DA1A}" type="slidenum">
              <a:rPr lang="en-GB"/>
              <a:pPr>
                <a:defRPr/>
              </a:pPr>
              <a:t>128</a:t>
            </a:fld>
            <a:endParaRPr lang="en-GB"/>
          </a:p>
        </p:txBody>
      </p:sp>
      <p:sp>
        <p:nvSpPr>
          <p:cNvPr id="38707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8707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5554220-81A8-834F-8481-C9B6D4BD31B7}" type="slidenum">
              <a:rPr lang="en-GB"/>
              <a:pPr>
                <a:defRPr/>
              </a:pPr>
              <a:t>129</a:t>
            </a:fld>
            <a:endParaRPr lang="en-GB"/>
          </a:p>
        </p:txBody>
      </p:sp>
      <p:sp>
        <p:nvSpPr>
          <p:cNvPr id="38809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ED68B7B4-B1BC-7C4C-9E01-FA427C5FFED1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129</a:t>
            </a:fld>
            <a:endParaRPr lang="en-GB" sz="1200">
              <a:latin typeface="Times New Roman" charset="0"/>
            </a:endParaRPr>
          </a:p>
        </p:txBody>
      </p:sp>
      <p:sp>
        <p:nvSpPr>
          <p:cNvPr id="38809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8809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5E95B13-09EA-104E-8288-E53BF63F9C50}" type="slidenum">
              <a:rPr lang="en-GB"/>
              <a:pPr>
                <a:defRPr/>
              </a:pPr>
              <a:t>130</a:t>
            </a:fld>
            <a:endParaRPr lang="en-GB"/>
          </a:p>
        </p:txBody>
      </p:sp>
      <p:sp>
        <p:nvSpPr>
          <p:cNvPr id="38912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A218F6D-ADEF-7B4A-86E8-9722E1BD3F5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130</a:t>
            </a:fld>
            <a:endParaRPr lang="en-GB" sz="1200">
              <a:latin typeface="Times New Roman" charset="0"/>
            </a:endParaRPr>
          </a:p>
        </p:txBody>
      </p:sp>
      <p:sp>
        <p:nvSpPr>
          <p:cNvPr id="38912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8912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CAAB30E-8D4D-F046-9A1D-9B0876DC20C8}" type="slidenum">
              <a:rPr lang="en-GB"/>
              <a:pPr>
                <a:defRPr/>
              </a:pPr>
              <a:t>131</a:t>
            </a:fld>
            <a:endParaRPr lang="en-GB"/>
          </a:p>
        </p:txBody>
      </p:sp>
      <p:sp>
        <p:nvSpPr>
          <p:cNvPr id="39014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19A8F63B-8F8F-EB48-968E-6313600197A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131</a:t>
            </a:fld>
            <a:endParaRPr lang="en-GB" sz="1200">
              <a:latin typeface="Times New Roman" charset="0"/>
            </a:endParaRPr>
          </a:p>
        </p:txBody>
      </p:sp>
      <p:sp>
        <p:nvSpPr>
          <p:cNvPr id="39014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014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75A007F-E6E0-7D44-BB0B-AB3C4D4EE4C4}" type="slidenum">
              <a:rPr lang="en-GB"/>
              <a:pPr>
                <a:defRPr/>
              </a:pPr>
              <a:t>13</a:t>
            </a:fld>
            <a:endParaRPr lang="en-GB"/>
          </a:p>
        </p:txBody>
      </p:sp>
      <p:sp>
        <p:nvSpPr>
          <p:cNvPr id="26112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112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61058BB-89EF-4C4F-BEF2-090020F54F50}" type="slidenum">
              <a:rPr lang="en-GB"/>
              <a:pPr>
                <a:defRPr/>
              </a:pPr>
              <a:t>132</a:t>
            </a:fld>
            <a:endParaRPr lang="en-GB"/>
          </a:p>
        </p:txBody>
      </p:sp>
      <p:sp>
        <p:nvSpPr>
          <p:cNvPr id="39116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7F66BC6-0BF9-7E48-A521-AFB01709F613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132</a:t>
            </a:fld>
            <a:endParaRPr lang="en-GB" sz="1200">
              <a:latin typeface="Times New Roman" charset="0"/>
            </a:endParaRPr>
          </a:p>
        </p:txBody>
      </p:sp>
      <p:sp>
        <p:nvSpPr>
          <p:cNvPr id="39117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117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004D2A1-DA78-6E45-8495-DA8E260B7A72}" type="slidenum">
              <a:rPr lang="en-GB"/>
              <a:pPr>
                <a:defRPr/>
              </a:pPr>
              <a:t>133</a:t>
            </a:fld>
            <a:endParaRPr lang="en-GB"/>
          </a:p>
        </p:txBody>
      </p:sp>
      <p:sp>
        <p:nvSpPr>
          <p:cNvPr id="39219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7E4674B0-1E0B-614B-B696-7787CE8030E9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133</a:t>
            </a:fld>
            <a:endParaRPr lang="en-GB" sz="1200">
              <a:latin typeface="Times New Roman" charset="0"/>
            </a:endParaRPr>
          </a:p>
        </p:txBody>
      </p:sp>
      <p:sp>
        <p:nvSpPr>
          <p:cNvPr id="39219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219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9ED0743-E991-E840-A9BA-15046A30F6E6}" type="slidenum">
              <a:rPr lang="en-GB"/>
              <a:pPr>
                <a:defRPr/>
              </a:pPr>
              <a:t>134</a:t>
            </a:fld>
            <a:endParaRPr lang="en-GB"/>
          </a:p>
        </p:txBody>
      </p:sp>
      <p:sp>
        <p:nvSpPr>
          <p:cNvPr id="39321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0E3485A-1802-D94C-A7C7-E5F8DA6DB363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134</a:t>
            </a:fld>
            <a:endParaRPr lang="en-GB" sz="1200">
              <a:latin typeface="Times New Roman" charset="0"/>
            </a:endParaRPr>
          </a:p>
        </p:txBody>
      </p:sp>
      <p:sp>
        <p:nvSpPr>
          <p:cNvPr id="39321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321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646E9C0-3230-E74C-929D-8041E4A8A138}" type="slidenum">
              <a:rPr lang="en-GB"/>
              <a:pPr>
                <a:defRPr/>
              </a:pPr>
              <a:t>135</a:t>
            </a:fld>
            <a:endParaRPr lang="en-GB"/>
          </a:p>
        </p:txBody>
      </p:sp>
      <p:sp>
        <p:nvSpPr>
          <p:cNvPr id="39424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29D9D2E9-45D8-7645-A10E-9AA8E9D91147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135</a:t>
            </a:fld>
            <a:endParaRPr lang="en-GB" sz="1200">
              <a:latin typeface="Times New Roman" charset="0"/>
            </a:endParaRPr>
          </a:p>
        </p:txBody>
      </p:sp>
      <p:sp>
        <p:nvSpPr>
          <p:cNvPr id="39424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424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D054F25-F379-D04B-97A9-23B4A2225615}" type="slidenum">
              <a:rPr lang="en-GB"/>
              <a:pPr>
                <a:defRPr/>
              </a:pPr>
              <a:t>136</a:t>
            </a:fld>
            <a:endParaRPr lang="en-GB"/>
          </a:p>
        </p:txBody>
      </p:sp>
      <p:sp>
        <p:nvSpPr>
          <p:cNvPr id="39526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F0D0C6B-2891-5046-8ABE-AE8D480D98D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136</a:t>
            </a:fld>
            <a:endParaRPr lang="en-GB" sz="1200">
              <a:latin typeface="Times New Roman" charset="0"/>
            </a:endParaRPr>
          </a:p>
        </p:txBody>
      </p:sp>
      <p:sp>
        <p:nvSpPr>
          <p:cNvPr id="39526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526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617EE8A-83B9-6A42-A875-F1CDA95BE0F8}" type="slidenum">
              <a:rPr lang="en-GB"/>
              <a:pPr>
                <a:defRPr/>
              </a:pPr>
              <a:t>137</a:t>
            </a:fld>
            <a:endParaRPr lang="en-GB"/>
          </a:p>
        </p:txBody>
      </p:sp>
      <p:sp>
        <p:nvSpPr>
          <p:cNvPr id="39628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D5BF9E1-76EB-F24D-9D0B-7332679F10F9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137</a:t>
            </a:fld>
            <a:endParaRPr lang="en-GB" sz="1200">
              <a:latin typeface="Times New Roman" charset="0"/>
            </a:endParaRPr>
          </a:p>
        </p:txBody>
      </p:sp>
      <p:sp>
        <p:nvSpPr>
          <p:cNvPr id="39629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629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DA60499-C3F1-A042-8024-06C39CF250BF}" type="slidenum">
              <a:rPr lang="en-GB"/>
              <a:pPr>
                <a:defRPr/>
              </a:pPr>
              <a:t>138</a:t>
            </a:fld>
            <a:endParaRPr lang="en-GB"/>
          </a:p>
        </p:txBody>
      </p:sp>
      <p:sp>
        <p:nvSpPr>
          <p:cNvPr id="39731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086DEACC-2648-154D-82F0-6FA77EE0F917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138</a:t>
            </a:fld>
            <a:endParaRPr lang="en-GB" sz="1200">
              <a:latin typeface="Times New Roman" charset="0"/>
            </a:endParaRPr>
          </a:p>
        </p:txBody>
      </p:sp>
      <p:sp>
        <p:nvSpPr>
          <p:cNvPr id="39731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731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2F8A453-DE13-CC42-AF72-6C241A7BABD5}" type="slidenum">
              <a:rPr lang="en-GB"/>
              <a:pPr>
                <a:defRPr/>
              </a:pPr>
              <a:t>139</a:t>
            </a:fld>
            <a:endParaRPr lang="en-GB"/>
          </a:p>
        </p:txBody>
      </p:sp>
      <p:sp>
        <p:nvSpPr>
          <p:cNvPr id="39833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4783C4E5-78C7-4649-87FE-849071B180B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139</a:t>
            </a:fld>
            <a:endParaRPr lang="en-GB" sz="1200">
              <a:latin typeface="Times New Roman" charset="0"/>
            </a:endParaRPr>
          </a:p>
        </p:txBody>
      </p:sp>
      <p:sp>
        <p:nvSpPr>
          <p:cNvPr id="39833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833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058E1D5-7D34-2D4B-9C22-385C343AEE09}" type="slidenum">
              <a:rPr lang="en-GB"/>
              <a:pPr>
                <a:defRPr/>
              </a:pPr>
              <a:t>140</a:t>
            </a:fld>
            <a:endParaRPr lang="en-GB"/>
          </a:p>
        </p:txBody>
      </p:sp>
      <p:sp>
        <p:nvSpPr>
          <p:cNvPr id="39936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2D17E64-11FD-314B-B394-DDB3925E1D84}" type="slidenum">
              <a:rPr lang="en-GB"/>
              <a:pPr>
                <a:defRPr/>
              </a:pPr>
              <a:t>141</a:t>
            </a:fld>
            <a:endParaRPr lang="en-GB"/>
          </a:p>
        </p:txBody>
      </p:sp>
      <p:sp>
        <p:nvSpPr>
          <p:cNvPr id="40038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0038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AF9D310-F943-9F45-93DD-9A6671775F09}" type="slidenum">
              <a:rPr lang="en-GB"/>
              <a:pPr>
                <a:defRPr/>
              </a:pPr>
              <a:t>14</a:t>
            </a:fld>
            <a:endParaRPr lang="en-GB"/>
          </a:p>
        </p:txBody>
      </p:sp>
      <p:sp>
        <p:nvSpPr>
          <p:cNvPr id="27033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033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7434B19-55DE-144C-870A-BE74B6D13C63}" type="slidenum">
              <a:rPr lang="en-GB"/>
              <a:pPr>
                <a:defRPr/>
              </a:pPr>
              <a:t>142</a:t>
            </a:fld>
            <a:endParaRPr lang="en-GB"/>
          </a:p>
        </p:txBody>
      </p:sp>
      <p:sp>
        <p:nvSpPr>
          <p:cNvPr id="40140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0141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B33FA7C-19FA-E14B-8D45-0933A783BB33}" type="slidenum">
              <a:rPr lang="en-GB"/>
              <a:pPr>
                <a:defRPr/>
              </a:pPr>
              <a:t>144</a:t>
            </a:fld>
            <a:endParaRPr lang="en-GB"/>
          </a:p>
        </p:txBody>
      </p:sp>
      <p:sp>
        <p:nvSpPr>
          <p:cNvPr id="40345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0345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D60EFC3-2E6D-8943-9F79-C0ECB0F2D336}" type="slidenum">
              <a:rPr lang="en-GB"/>
              <a:pPr>
                <a:defRPr/>
              </a:pPr>
              <a:t>145</a:t>
            </a:fld>
            <a:endParaRPr lang="en-GB"/>
          </a:p>
        </p:txBody>
      </p:sp>
      <p:sp>
        <p:nvSpPr>
          <p:cNvPr id="40448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0448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77C4485-C343-1B44-AA8B-91E3C31A5D9A}" type="slidenum">
              <a:rPr lang="en-GB"/>
              <a:pPr>
                <a:defRPr/>
              </a:pPr>
              <a:t>146</a:t>
            </a:fld>
            <a:endParaRPr lang="en-GB"/>
          </a:p>
        </p:txBody>
      </p:sp>
      <p:sp>
        <p:nvSpPr>
          <p:cNvPr id="40550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0550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834047E-A636-6B4C-BB13-D09546E6AA05}" type="slidenum">
              <a:rPr lang="en-GB"/>
              <a:pPr>
                <a:defRPr/>
              </a:pPr>
              <a:t>147</a:t>
            </a:fld>
            <a:endParaRPr lang="en-GB"/>
          </a:p>
        </p:txBody>
      </p:sp>
      <p:sp>
        <p:nvSpPr>
          <p:cNvPr id="40652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0653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F713D80-64CC-ED4F-873E-70E990520ADE}" type="slidenum">
              <a:rPr lang="en-GB"/>
              <a:pPr>
                <a:defRPr/>
              </a:pPr>
              <a:t>148</a:t>
            </a:fld>
            <a:endParaRPr lang="en-GB"/>
          </a:p>
        </p:txBody>
      </p:sp>
      <p:sp>
        <p:nvSpPr>
          <p:cNvPr id="40755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0755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7498A76-7465-7E4D-BD81-B30AD73C9C46}" type="slidenum">
              <a:rPr lang="en-GB"/>
              <a:pPr>
                <a:defRPr/>
              </a:pPr>
              <a:t>149</a:t>
            </a:fld>
            <a:endParaRPr lang="en-GB"/>
          </a:p>
        </p:txBody>
      </p:sp>
      <p:sp>
        <p:nvSpPr>
          <p:cNvPr id="40857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0857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8A5B9C6-D159-6A4E-8D4B-C8F16807E6E7}" type="slidenum">
              <a:rPr lang="en-GB"/>
              <a:pPr>
                <a:defRPr/>
              </a:pPr>
              <a:t>150</a:t>
            </a:fld>
            <a:endParaRPr lang="en-GB"/>
          </a:p>
        </p:txBody>
      </p:sp>
      <p:sp>
        <p:nvSpPr>
          <p:cNvPr id="40960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0960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B23CDA7-6F12-B146-9FA5-10AEC63AD41E}" type="slidenum">
              <a:rPr lang="en-GB"/>
              <a:pPr>
                <a:defRPr/>
              </a:pPr>
              <a:t>151</a:t>
            </a:fld>
            <a:endParaRPr lang="en-GB"/>
          </a:p>
        </p:txBody>
      </p:sp>
      <p:sp>
        <p:nvSpPr>
          <p:cNvPr id="41062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1062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169406B-6B76-294A-B380-64449854DD1B}" type="slidenum">
              <a:rPr lang="en-GB"/>
              <a:pPr>
                <a:defRPr/>
              </a:pPr>
              <a:t>153</a:t>
            </a:fld>
            <a:endParaRPr lang="en-GB"/>
          </a:p>
        </p:txBody>
      </p:sp>
      <p:sp>
        <p:nvSpPr>
          <p:cNvPr id="41267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6B90CFB-565A-1B48-8065-CF3FD20E6851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153</a:t>
            </a:fld>
            <a:endParaRPr lang="en-GB" sz="1200">
              <a:latin typeface="Times New Roman" charset="0"/>
            </a:endParaRPr>
          </a:p>
        </p:txBody>
      </p:sp>
      <p:sp>
        <p:nvSpPr>
          <p:cNvPr id="41267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1267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B44CB7D-DD8B-FB4A-B45B-557DC06AE3A3}" type="slidenum">
              <a:rPr lang="en-GB"/>
              <a:pPr>
                <a:defRPr/>
              </a:pPr>
              <a:t>15</a:t>
            </a:fld>
            <a:endParaRPr lang="en-GB"/>
          </a:p>
        </p:txBody>
      </p:sp>
      <p:sp>
        <p:nvSpPr>
          <p:cNvPr id="27136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136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0C259E6-D826-0844-99D3-89BCAC853B11}" type="slidenum">
              <a:rPr lang="en-GB"/>
              <a:pPr>
                <a:defRPr/>
              </a:pPr>
              <a:t>155</a:t>
            </a:fld>
            <a:endParaRPr lang="en-GB"/>
          </a:p>
        </p:txBody>
      </p:sp>
      <p:sp>
        <p:nvSpPr>
          <p:cNvPr id="41472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920344E-6A2E-5949-AB08-36E818655661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155</a:t>
            </a:fld>
            <a:endParaRPr lang="en-GB" sz="1200">
              <a:latin typeface="Times New Roman" charset="0"/>
            </a:endParaRPr>
          </a:p>
        </p:txBody>
      </p:sp>
      <p:sp>
        <p:nvSpPr>
          <p:cNvPr id="41472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1472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BC0F244-254D-A340-B173-CFCF40E1F5BC}" type="slidenum">
              <a:rPr lang="en-GB"/>
              <a:pPr>
                <a:defRPr/>
              </a:pPr>
              <a:t>156</a:t>
            </a:fld>
            <a:endParaRPr lang="en-GB"/>
          </a:p>
        </p:txBody>
      </p:sp>
      <p:sp>
        <p:nvSpPr>
          <p:cNvPr id="41574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1574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BF107239-9578-C544-9088-77815E15E448}" type="slidenum">
              <a:rPr lang="en-GB"/>
              <a:pPr>
                <a:defRPr/>
              </a:pPr>
              <a:t>157</a:t>
            </a:fld>
            <a:endParaRPr lang="en-GB"/>
          </a:p>
        </p:txBody>
      </p:sp>
      <p:sp>
        <p:nvSpPr>
          <p:cNvPr id="41676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6890765-6ECC-DC4A-892E-BD17A78269BF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157</a:t>
            </a:fld>
            <a:endParaRPr lang="en-GB" sz="1200">
              <a:latin typeface="Times New Roman" charset="0"/>
            </a:endParaRPr>
          </a:p>
        </p:txBody>
      </p:sp>
      <p:sp>
        <p:nvSpPr>
          <p:cNvPr id="41677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1677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F80CBE1-6517-3C49-9A41-EE53CEE4112D}" type="slidenum">
              <a:rPr lang="en-GB"/>
              <a:pPr>
                <a:defRPr/>
              </a:pPr>
              <a:t>158</a:t>
            </a:fld>
            <a:endParaRPr lang="en-GB"/>
          </a:p>
        </p:txBody>
      </p:sp>
      <p:sp>
        <p:nvSpPr>
          <p:cNvPr id="41779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3EEB8D1-494A-BC44-A278-C61FD842B5C1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158</a:t>
            </a:fld>
            <a:endParaRPr lang="en-GB" sz="1200">
              <a:latin typeface="Times New Roman" charset="0"/>
            </a:endParaRPr>
          </a:p>
        </p:txBody>
      </p:sp>
      <p:sp>
        <p:nvSpPr>
          <p:cNvPr id="41779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1779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29D3FAB-82E8-7A40-95A2-B97E1DC6927B}" type="slidenum">
              <a:rPr lang="en-GB"/>
              <a:pPr>
                <a:defRPr/>
              </a:pPr>
              <a:t>159</a:t>
            </a:fld>
            <a:endParaRPr lang="en-GB"/>
          </a:p>
        </p:txBody>
      </p:sp>
      <p:sp>
        <p:nvSpPr>
          <p:cNvPr id="41881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1881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B0010E41-D07C-6940-A88C-DF8AE0B14274}" type="slidenum">
              <a:rPr lang="en-GB"/>
              <a:pPr>
                <a:defRPr/>
              </a:pPr>
              <a:t>160</a:t>
            </a:fld>
            <a:endParaRPr lang="en-GB"/>
          </a:p>
        </p:txBody>
      </p:sp>
      <p:sp>
        <p:nvSpPr>
          <p:cNvPr id="41984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1984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4CA30FA-986F-7145-B901-469A1277B43A}" type="slidenum">
              <a:rPr lang="en-GB"/>
              <a:pPr>
                <a:defRPr/>
              </a:pPr>
              <a:t>161</a:t>
            </a:fld>
            <a:endParaRPr lang="en-GB"/>
          </a:p>
        </p:txBody>
      </p:sp>
      <p:sp>
        <p:nvSpPr>
          <p:cNvPr id="42086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27D76A8-F603-0748-8318-25C6D8A26919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161</a:t>
            </a:fld>
            <a:endParaRPr lang="en-GB" sz="1200">
              <a:latin typeface="Times New Roman" charset="0"/>
            </a:endParaRPr>
          </a:p>
        </p:txBody>
      </p:sp>
      <p:sp>
        <p:nvSpPr>
          <p:cNvPr id="42086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2086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0A4363F-B838-334B-83CA-72AD9629CEF2}" type="slidenum">
              <a:rPr lang="en-GB"/>
              <a:pPr>
                <a:defRPr/>
              </a:pPr>
              <a:t>162</a:t>
            </a:fld>
            <a:endParaRPr lang="en-GB"/>
          </a:p>
        </p:txBody>
      </p:sp>
      <p:sp>
        <p:nvSpPr>
          <p:cNvPr id="42188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418CC2E-299E-CB41-8348-DF0E65B9D636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162</a:t>
            </a:fld>
            <a:endParaRPr lang="en-GB" sz="1200">
              <a:latin typeface="Times New Roman" charset="0"/>
            </a:endParaRPr>
          </a:p>
        </p:txBody>
      </p:sp>
      <p:sp>
        <p:nvSpPr>
          <p:cNvPr id="42189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2189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0DFF6F2-3280-064C-B8F6-AFEAE3916804}" type="slidenum">
              <a:rPr lang="en-GB"/>
              <a:pPr>
                <a:defRPr/>
              </a:pPr>
              <a:t>163</a:t>
            </a:fld>
            <a:endParaRPr lang="en-GB"/>
          </a:p>
        </p:txBody>
      </p:sp>
      <p:sp>
        <p:nvSpPr>
          <p:cNvPr id="42291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7205C07D-9274-2148-AC88-740F25E61D61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163</a:t>
            </a:fld>
            <a:endParaRPr lang="en-GB" sz="1200">
              <a:latin typeface="Times New Roman" charset="0"/>
            </a:endParaRPr>
          </a:p>
        </p:txBody>
      </p:sp>
      <p:sp>
        <p:nvSpPr>
          <p:cNvPr id="42291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93F75EB-3950-3444-A1EC-BECE91117B35}" type="slidenum">
              <a:rPr lang="en-GB"/>
              <a:pPr>
                <a:defRPr/>
              </a:pPr>
              <a:t>164</a:t>
            </a:fld>
            <a:endParaRPr lang="en-GB"/>
          </a:p>
        </p:txBody>
      </p:sp>
      <p:sp>
        <p:nvSpPr>
          <p:cNvPr id="42393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8ABDA4DB-82B7-9043-AC61-0885A88C08B9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164</a:t>
            </a:fld>
            <a:endParaRPr lang="en-GB" sz="1200">
              <a:latin typeface="Times New Roman" charset="0"/>
            </a:endParaRPr>
          </a:p>
        </p:txBody>
      </p:sp>
      <p:sp>
        <p:nvSpPr>
          <p:cNvPr id="42393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2393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C1A079B-A7AE-414C-B6B0-D0C6FE19F6DE}" type="slidenum">
              <a:rPr lang="en-GB"/>
              <a:pPr>
                <a:defRPr/>
              </a:pPr>
              <a:t>16</a:t>
            </a:fld>
            <a:endParaRPr lang="en-GB"/>
          </a:p>
        </p:txBody>
      </p:sp>
      <p:sp>
        <p:nvSpPr>
          <p:cNvPr id="27238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238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D769A6B-E013-0643-8BC7-C68FCDAA382C}" type="slidenum">
              <a:rPr lang="en-GB"/>
              <a:pPr>
                <a:defRPr/>
              </a:pPr>
              <a:t>165</a:t>
            </a:fld>
            <a:endParaRPr lang="en-GB"/>
          </a:p>
        </p:txBody>
      </p:sp>
      <p:sp>
        <p:nvSpPr>
          <p:cNvPr id="42496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FEEEFA5-BB57-7446-A527-D23EAF16458F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165</a:t>
            </a:fld>
            <a:endParaRPr lang="en-GB" sz="1200">
              <a:latin typeface="Times New Roman" charset="0"/>
            </a:endParaRPr>
          </a:p>
        </p:txBody>
      </p:sp>
      <p:sp>
        <p:nvSpPr>
          <p:cNvPr id="42496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2496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98EFD6E-84D4-0247-B854-1312FD56B5C0}" type="slidenum">
              <a:rPr lang="en-GB"/>
              <a:pPr>
                <a:defRPr/>
              </a:pPr>
              <a:t>166</a:t>
            </a:fld>
            <a:endParaRPr lang="en-GB"/>
          </a:p>
        </p:txBody>
      </p:sp>
      <p:sp>
        <p:nvSpPr>
          <p:cNvPr id="42598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FA38045-0F73-FA4B-ABC7-349F58E6666A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166</a:t>
            </a:fld>
            <a:endParaRPr lang="en-GB" sz="1200">
              <a:latin typeface="Times New Roman" charset="0"/>
            </a:endParaRPr>
          </a:p>
        </p:txBody>
      </p:sp>
      <p:sp>
        <p:nvSpPr>
          <p:cNvPr id="42598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2598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EE1BACD-D6E4-DA43-9CB6-E8A8BBBAB4FD}" type="slidenum">
              <a:rPr lang="en-GB"/>
              <a:pPr>
                <a:defRPr/>
              </a:pPr>
              <a:t>167</a:t>
            </a:fld>
            <a:endParaRPr lang="en-GB"/>
          </a:p>
        </p:txBody>
      </p:sp>
      <p:sp>
        <p:nvSpPr>
          <p:cNvPr id="42700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2701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D7C33B1-0848-F44A-BD34-39420EFE014B}" type="slidenum">
              <a:rPr lang="en-GB"/>
              <a:pPr>
                <a:defRPr/>
              </a:pPr>
              <a:t>168</a:t>
            </a:fld>
            <a:endParaRPr lang="en-GB"/>
          </a:p>
        </p:txBody>
      </p:sp>
      <p:sp>
        <p:nvSpPr>
          <p:cNvPr id="42803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7F160B86-7BAF-C245-A62E-E71984ECDD0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168</a:t>
            </a:fld>
            <a:endParaRPr lang="en-GB" sz="1200">
              <a:latin typeface="Times New Roman" charset="0"/>
            </a:endParaRPr>
          </a:p>
        </p:txBody>
      </p:sp>
      <p:sp>
        <p:nvSpPr>
          <p:cNvPr id="42803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2803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F862736-AB1B-1F4B-8259-9017E04C95D2}" type="slidenum">
              <a:rPr lang="en-GB"/>
              <a:pPr>
                <a:defRPr/>
              </a:pPr>
              <a:t>169</a:t>
            </a:fld>
            <a:endParaRPr lang="en-GB"/>
          </a:p>
        </p:txBody>
      </p:sp>
      <p:sp>
        <p:nvSpPr>
          <p:cNvPr id="42905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2905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9BEFA13-B07C-554E-BAA1-30057693F406}" type="slidenum">
              <a:rPr lang="en-GB"/>
              <a:pPr>
                <a:defRPr/>
              </a:pPr>
              <a:t>170</a:t>
            </a:fld>
            <a:endParaRPr lang="en-GB"/>
          </a:p>
        </p:txBody>
      </p:sp>
      <p:sp>
        <p:nvSpPr>
          <p:cNvPr id="43008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A679BFA-634E-8747-AEE2-43B898A6C7D9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170</a:t>
            </a:fld>
            <a:endParaRPr lang="en-GB" sz="1200">
              <a:latin typeface="Times New Roman" charset="0"/>
            </a:endParaRPr>
          </a:p>
        </p:txBody>
      </p:sp>
      <p:sp>
        <p:nvSpPr>
          <p:cNvPr id="43008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008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FC86AC3-83EA-264C-93B2-54A8E59968E4}" type="slidenum">
              <a:rPr lang="en-GB"/>
              <a:pPr>
                <a:defRPr/>
              </a:pPr>
              <a:t>171</a:t>
            </a:fld>
            <a:endParaRPr lang="en-GB"/>
          </a:p>
        </p:txBody>
      </p:sp>
      <p:sp>
        <p:nvSpPr>
          <p:cNvPr id="43110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110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51144AA-531C-7945-9E2C-94F0115C2023}" type="slidenum">
              <a:rPr lang="en-GB"/>
              <a:pPr>
                <a:defRPr/>
              </a:pPr>
              <a:t>172</a:t>
            </a:fld>
            <a:endParaRPr lang="en-GB"/>
          </a:p>
        </p:txBody>
      </p:sp>
      <p:sp>
        <p:nvSpPr>
          <p:cNvPr id="43212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213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664EAC1-4D3C-6F45-8C53-B4FA3BCE0C5E}" type="slidenum">
              <a:rPr lang="en-GB"/>
              <a:pPr>
                <a:defRPr/>
              </a:pPr>
              <a:t>173</a:t>
            </a:fld>
            <a:endParaRPr lang="en-GB"/>
          </a:p>
        </p:txBody>
      </p:sp>
      <p:sp>
        <p:nvSpPr>
          <p:cNvPr id="43315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315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C5299EF-D5AE-C14D-97B2-65AF03DB40CA}" type="slidenum">
              <a:rPr lang="en-GB"/>
              <a:pPr>
                <a:defRPr/>
              </a:pPr>
              <a:t>174</a:t>
            </a:fld>
            <a:endParaRPr lang="en-GB"/>
          </a:p>
        </p:txBody>
      </p:sp>
      <p:sp>
        <p:nvSpPr>
          <p:cNvPr id="43417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0AC9EE2-355A-084D-BE57-FB05160FCCC1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174</a:t>
            </a:fld>
            <a:endParaRPr lang="en-GB" sz="1200">
              <a:latin typeface="Times New Roman" charset="0"/>
            </a:endParaRPr>
          </a:p>
        </p:txBody>
      </p:sp>
      <p:sp>
        <p:nvSpPr>
          <p:cNvPr id="43417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417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5CF5EE9-6930-644D-A57F-E1F60DD4C03F}" type="slidenum">
              <a:rPr lang="en-GB"/>
              <a:pPr>
                <a:defRPr/>
              </a:pPr>
              <a:t>17</a:t>
            </a:fld>
            <a:endParaRPr lang="en-GB"/>
          </a:p>
        </p:txBody>
      </p:sp>
      <p:sp>
        <p:nvSpPr>
          <p:cNvPr id="27340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75FD095B-1272-D44E-906B-0D92EF59CB7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17</a:t>
            </a:fld>
            <a:endParaRPr lang="en-GB" sz="1200">
              <a:latin typeface="Times New Roman" charset="0"/>
            </a:endParaRPr>
          </a:p>
        </p:txBody>
      </p:sp>
      <p:sp>
        <p:nvSpPr>
          <p:cNvPr id="27341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341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B9066AB-5C25-0F49-9444-3133D1719325}" type="slidenum">
              <a:rPr lang="en-GB"/>
              <a:pPr>
                <a:defRPr/>
              </a:pPr>
              <a:t>175</a:t>
            </a:fld>
            <a:endParaRPr lang="en-GB"/>
          </a:p>
        </p:txBody>
      </p:sp>
      <p:sp>
        <p:nvSpPr>
          <p:cNvPr id="43520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84EC04C7-AF5F-7743-B6FA-012F00C180A6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175</a:t>
            </a:fld>
            <a:endParaRPr lang="en-GB" sz="1200">
              <a:latin typeface="Times New Roman" charset="0"/>
            </a:endParaRPr>
          </a:p>
        </p:txBody>
      </p:sp>
      <p:sp>
        <p:nvSpPr>
          <p:cNvPr id="43520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520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823BD71-6EDE-E748-8939-9A5BC8423D40}" type="slidenum">
              <a:rPr lang="en-GB"/>
              <a:pPr>
                <a:defRPr/>
              </a:pPr>
              <a:t>176</a:t>
            </a:fld>
            <a:endParaRPr lang="en-GB"/>
          </a:p>
        </p:txBody>
      </p:sp>
      <p:sp>
        <p:nvSpPr>
          <p:cNvPr id="43622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AF228E7E-EA4C-2E4D-A414-F278C734A07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176</a:t>
            </a:fld>
            <a:endParaRPr lang="en-GB" sz="1200">
              <a:latin typeface="Times New Roman" charset="0"/>
            </a:endParaRPr>
          </a:p>
        </p:txBody>
      </p:sp>
      <p:sp>
        <p:nvSpPr>
          <p:cNvPr id="43622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622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FB36530-3CF3-4D42-BD36-4A72242917D4}" type="slidenum">
              <a:rPr lang="en-GB"/>
              <a:pPr>
                <a:defRPr/>
              </a:pPr>
              <a:t>177</a:t>
            </a:fld>
            <a:endParaRPr lang="en-GB"/>
          </a:p>
        </p:txBody>
      </p:sp>
      <p:sp>
        <p:nvSpPr>
          <p:cNvPr id="43724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28041C8-675B-8849-84ED-4353556BA4FE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177</a:t>
            </a:fld>
            <a:endParaRPr lang="en-GB" sz="1200">
              <a:latin typeface="Times New Roman" charset="0"/>
            </a:endParaRPr>
          </a:p>
        </p:txBody>
      </p:sp>
      <p:sp>
        <p:nvSpPr>
          <p:cNvPr id="43725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725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8772D62-77A6-4347-9830-081A5A72F75F}" type="slidenum">
              <a:rPr lang="en-GB"/>
              <a:pPr>
                <a:defRPr/>
              </a:pPr>
              <a:t>178</a:t>
            </a:fld>
            <a:endParaRPr lang="en-GB"/>
          </a:p>
        </p:txBody>
      </p:sp>
      <p:sp>
        <p:nvSpPr>
          <p:cNvPr id="43827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827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29305F2-815A-FE4A-AB41-BD0B7C68A738}" type="slidenum">
              <a:rPr lang="en-GB"/>
              <a:pPr>
                <a:defRPr/>
              </a:pPr>
              <a:t>179</a:t>
            </a:fld>
            <a:endParaRPr lang="en-GB"/>
          </a:p>
        </p:txBody>
      </p:sp>
      <p:sp>
        <p:nvSpPr>
          <p:cNvPr id="43929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3929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0BD97AB-1B20-7245-990F-1D193E40EF97}" type="slidenum">
              <a:rPr lang="en-GB"/>
              <a:pPr>
                <a:defRPr/>
              </a:pPr>
              <a:t>180</a:t>
            </a:fld>
            <a:endParaRPr lang="en-GB"/>
          </a:p>
        </p:txBody>
      </p:sp>
      <p:sp>
        <p:nvSpPr>
          <p:cNvPr id="44032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032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1F42C5F-6651-D84C-90CC-251A90373DB7}" type="slidenum">
              <a:rPr lang="en-GB"/>
              <a:pPr>
                <a:defRPr/>
              </a:pPr>
              <a:t>181</a:t>
            </a:fld>
            <a:endParaRPr lang="en-GB"/>
          </a:p>
        </p:txBody>
      </p:sp>
      <p:sp>
        <p:nvSpPr>
          <p:cNvPr id="44134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134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88DA44E-25E8-C540-865F-EBCC2014D812}" type="slidenum">
              <a:rPr lang="en-GB"/>
              <a:pPr>
                <a:defRPr/>
              </a:pPr>
              <a:t>182</a:t>
            </a:fld>
            <a:endParaRPr lang="en-GB"/>
          </a:p>
        </p:txBody>
      </p:sp>
      <p:sp>
        <p:nvSpPr>
          <p:cNvPr id="44236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237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727557F-513F-2649-8A11-FE03B3B1B29F}" type="slidenum">
              <a:rPr lang="en-GB"/>
              <a:pPr>
                <a:defRPr/>
              </a:pPr>
              <a:t>183</a:t>
            </a:fld>
            <a:endParaRPr lang="en-GB"/>
          </a:p>
        </p:txBody>
      </p:sp>
      <p:sp>
        <p:nvSpPr>
          <p:cNvPr id="44339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339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FEA7D9A-FB66-D648-AB28-4720E5AA8B5A}" type="slidenum">
              <a:rPr lang="en-GB"/>
              <a:pPr>
                <a:defRPr/>
              </a:pPr>
              <a:t>184</a:t>
            </a:fld>
            <a:endParaRPr lang="en-GB"/>
          </a:p>
        </p:txBody>
      </p:sp>
      <p:sp>
        <p:nvSpPr>
          <p:cNvPr id="44441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441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7B2ECD2-8B81-A647-8B2C-022513A7925E}" type="slidenum">
              <a:rPr lang="en-GB"/>
              <a:pPr>
                <a:defRPr/>
              </a:pPr>
              <a:t>18</a:t>
            </a:fld>
            <a:endParaRPr lang="en-GB"/>
          </a:p>
        </p:txBody>
      </p:sp>
      <p:sp>
        <p:nvSpPr>
          <p:cNvPr id="27443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9DEEDBC-9EB9-2847-B0E8-2F1A089E7899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18</a:t>
            </a:fld>
            <a:endParaRPr lang="en-GB" sz="1200">
              <a:latin typeface="Times New Roman" charset="0"/>
            </a:endParaRPr>
          </a:p>
        </p:txBody>
      </p:sp>
      <p:sp>
        <p:nvSpPr>
          <p:cNvPr id="27443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443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930B4FF-9229-8745-89FA-D05CA7F99D6B}" type="slidenum">
              <a:rPr lang="en-GB"/>
              <a:pPr>
                <a:defRPr/>
              </a:pPr>
              <a:t>185</a:t>
            </a:fld>
            <a:endParaRPr lang="en-GB"/>
          </a:p>
        </p:txBody>
      </p:sp>
      <p:sp>
        <p:nvSpPr>
          <p:cNvPr id="44544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544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9A0AA2A-0120-6A4A-AA88-B03F76071265}" type="slidenum">
              <a:rPr lang="en-GB"/>
              <a:pPr>
                <a:defRPr/>
              </a:pPr>
              <a:t>186</a:t>
            </a:fld>
            <a:endParaRPr lang="en-GB"/>
          </a:p>
        </p:txBody>
      </p:sp>
      <p:sp>
        <p:nvSpPr>
          <p:cNvPr id="44646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D12C9F2-4394-7744-9CCC-B376BDEDF84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186</a:t>
            </a:fld>
            <a:endParaRPr lang="en-GB" sz="1200">
              <a:latin typeface="Times New Roman" charset="0"/>
            </a:endParaRPr>
          </a:p>
        </p:txBody>
      </p:sp>
      <p:sp>
        <p:nvSpPr>
          <p:cNvPr id="44646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646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B477708-8385-6C48-BF76-C94BFD451004}" type="slidenum">
              <a:rPr lang="en-GB"/>
              <a:pPr>
                <a:defRPr/>
              </a:pPr>
              <a:t>187</a:t>
            </a:fld>
            <a:endParaRPr lang="en-GB"/>
          </a:p>
        </p:txBody>
      </p:sp>
      <p:sp>
        <p:nvSpPr>
          <p:cNvPr id="44748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C10875FB-0270-2947-80FB-CB939C7B1700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187</a:t>
            </a:fld>
            <a:endParaRPr lang="en-GB" sz="1200">
              <a:latin typeface="Times New Roman" charset="0"/>
            </a:endParaRPr>
          </a:p>
        </p:txBody>
      </p:sp>
      <p:sp>
        <p:nvSpPr>
          <p:cNvPr id="44749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749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3815807-53B8-5940-B666-838FDE50FCF9}" type="slidenum">
              <a:rPr lang="en-GB"/>
              <a:pPr>
                <a:defRPr/>
              </a:pPr>
              <a:t>188</a:t>
            </a:fld>
            <a:endParaRPr lang="en-GB"/>
          </a:p>
        </p:txBody>
      </p:sp>
      <p:sp>
        <p:nvSpPr>
          <p:cNvPr id="44851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851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02338FC-BBD0-2249-A631-A972BEB421E0}" type="slidenum">
              <a:rPr lang="en-GB"/>
              <a:pPr>
                <a:defRPr/>
              </a:pPr>
              <a:t>189</a:t>
            </a:fld>
            <a:endParaRPr lang="en-GB"/>
          </a:p>
        </p:txBody>
      </p:sp>
      <p:sp>
        <p:nvSpPr>
          <p:cNvPr id="44953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45CDEEC4-6303-F049-A790-607611F29118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189</a:t>
            </a:fld>
            <a:endParaRPr lang="en-GB" sz="1200">
              <a:latin typeface="Times New Roman" charset="0"/>
            </a:endParaRPr>
          </a:p>
        </p:txBody>
      </p:sp>
      <p:sp>
        <p:nvSpPr>
          <p:cNvPr id="44953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4953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F9E1C2C-F184-0641-918B-A50D896235B6}" type="slidenum">
              <a:rPr lang="en-GB"/>
              <a:pPr>
                <a:defRPr/>
              </a:pPr>
              <a:t>190</a:t>
            </a:fld>
            <a:endParaRPr lang="en-GB"/>
          </a:p>
        </p:txBody>
      </p:sp>
      <p:sp>
        <p:nvSpPr>
          <p:cNvPr id="45056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03C68E79-B250-0E4D-A222-4CCABACB9C9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190</a:t>
            </a:fld>
            <a:endParaRPr lang="en-GB" sz="1200">
              <a:latin typeface="Times New Roman" charset="0"/>
            </a:endParaRPr>
          </a:p>
        </p:txBody>
      </p:sp>
      <p:sp>
        <p:nvSpPr>
          <p:cNvPr id="45056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056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51B05CA-BAC9-1B4A-B002-E17B3FD21D05}" type="slidenum">
              <a:rPr lang="en-GB"/>
              <a:pPr>
                <a:defRPr/>
              </a:pPr>
              <a:t>191</a:t>
            </a:fld>
            <a:endParaRPr lang="en-GB"/>
          </a:p>
        </p:txBody>
      </p:sp>
      <p:sp>
        <p:nvSpPr>
          <p:cNvPr id="45158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024BE3F7-D32B-B049-9281-03025C2F1E53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191</a:t>
            </a:fld>
            <a:endParaRPr lang="en-GB" sz="1200">
              <a:latin typeface="Times New Roman" charset="0"/>
            </a:endParaRPr>
          </a:p>
        </p:txBody>
      </p:sp>
      <p:sp>
        <p:nvSpPr>
          <p:cNvPr id="45158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158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A86F0A9-226E-F04C-84C3-A78B7FEEFC2C}" type="slidenum">
              <a:rPr lang="en-GB"/>
              <a:pPr>
                <a:defRPr/>
              </a:pPr>
              <a:t>192</a:t>
            </a:fld>
            <a:endParaRPr lang="en-GB"/>
          </a:p>
        </p:txBody>
      </p:sp>
      <p:sp>
        <p:nvSpPr>
          <p:cNvPr id="45260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FE681A1-32D9-A445-B515-AA7653887E52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192</a:t>
            </a:fld>
            <a:endParaRPr lang="en-GB" sz="1200">
              <a:latin typeface="Times New Roman" charset="0"/>
            </a:endParaRPr>
          </a:p>
        </p:txBody>
      </p:sp>
      <p:sp>
        <p:nvSpPr>
          <p:cNvPr id="45261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261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A69FADE-6D6E-8E48-B73E-D5EF087ADB82}" type="slidenum">
              <a:rPr lang="en-GB"/>
              <a:pPr>
                <a:defRPr/>
              </a:pPr>
              <a:t>193</a:t>
            </a:fld>
            <a:endParaRPr lang="en-GB"/>
          </a:p>
        </p:txBody>
      </p:sp>
      <p:sp>
        <p:nvSpPr>
          <p:cNvPr id="45363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363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3DD4FA1-9313-544D-A402-6465797F8478}" type="slidenum">
              <a:rPr lang="en-GB"/>
              <a:pPr>
                <a:defRPr/>
              </a:pPr>
              <a:t>194</a:t>
            </a:fld>
            <a:endParaRPr lang="en-GB"/>
          </a:p>
        </p:txBody>
      </p:sp>
      <p:sp>
        <p:nvSpPr>
          <p:cNvPr id="45465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FCE60D7-896A-A14D-9B13-6F13B08D037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194</a:t>
            </a:fld>
            <a:endParaRPr lang="en-GB" sz="1200">
              <a:latin typeface="Times New Roman" charset="0"/>
            </a:endParaRPr>
          </a:p>
        </p:txBody>
      </p:sp>
      <p:sp>
        <p:nvSpPr>
          <p:cNvPr id="45465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465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6D8D53E-C05A-A144-8505-E7C855C5664A}" type="slidenum">
              <a:rPr lang="en-GB"/>
              <a:pPr>
                <a:defRPr/>
              </a:pPr>
              <a:t>19</a:t>
            </a:fld>
            <a:endParaRPr lang="en-GB"/>
          </a:p>
        </p:txBody>
      </p:sp>
      <p:sp>
        <p:nvSpPr>
          <p:cNvPr id="27545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12AC5055-A944-D44B-8B00-98B7C5597C2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19</a:t>
            </a:fld>
            <a:endParaRPr lang="en-GB" sz="1200">
              <a:latin typeface="Times New Roman" charset="0"/>
            </a:endParaRPr>
          </a:p>
        </p:txBody>
      </p:sp>
      <p:sp>
        <p:nvSpPr>
          <p:cNvPr id="27545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545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4EDE9F0-E395-B249-A769-1C65A476BC41}" type="slidenum">
              <a:rPr lang="en-GB"/>
              <a:pPr>
                <a:defRPr/>
              </a:pPr>
              <a:t>195</a:t>
            </a:fld>
            <a:endParaRPr lang="en-GB"/>
          </a:p>
        </p:txBody>
      </p:sp>
      <p:sp>
        <p:nvSpPr>
          <p:cNvPr id="45568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568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4D2640F-4BB6-D94C-97F1-343DC330CB2F}" type="slidenum">
              <a:rPr lang="en-GB"/>
              <a:pPr>
                <a:defRPr/>
              </a:pPr>
              <a:t>196</a:t>
            </a:fld>
            <a:endParaRPr lang="en-GB"/>
          </a:p>
        </p:txBody>
      </p:sp>
      <p:sp>
        <p:nvSpPr>
          <p:cNvPr id="45670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670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456707" name="Text Box 3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D101F6D-9015-9C40-82A0-2FAF01FDB943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196</a:t>
            </a:fld>
            <a:endParaRPr lang="en-GB" sz="12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357B0D7-3842-7D45-819C-09ED5809A8D5}" type="slidenum">
              <a:rPr lang="en-GB"/>
              <a:pPr>
                <a:defRPr/>
              </a:pPr>
              <a:t>197</a:t>
            </a:fld>
            <a:endParaRPr lang="en-GB"/>
          </a:p>
        </p:txBody>
      </p:sp>
      <p:sp>
        <p:nvSpPr>
          <p:cNvPr id="45772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26DC3FD0-5E96-CE4A-9108-23103238F4FA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197</a:t>
            </a:fld>
            <a:endParaRPr lang="en-GB" sz="1200">
              <a:latin typeface="Times New Roman" charset="0"/>
            </a:endParaRPr>
          </a:p>
        </p:txBody>
      </p:sp>
      <p:sp>
        <p:nvSpPr>
          <p:cNvPr id="45773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773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D967FBF-4AB5-2B44-B7F0-2B0503C069D4}" type="slidenum">
              <a:rPr lang="en-GB"/>
              <a:pPr>
                <a:defRPr/>
              </a:pPr>
              <a:t>198</a:t>
            </a:fld>
            <a:endParaRPr lang="en-GB"/>
          </a:p>
        </p:txBody>
      </p:sp>
      <p:sp>
        <p:nvSpPr>
          <p:cNvPr id="45875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A6EDEF7C-6929-2741-8177-09C48889F08A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198</a:t>
            </a:fld>
            <a:endParaRPr lang="en-GB" sz="1200">
              <a:latin typeface="Times New Roman" charset="0"/>
            </a:endParaRPr>
          </a:p>
        </p:txBody>
      </p:sp>
      <p:sp>
        <p:nvSpPr>
          <p:cNvPr id="45875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875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3C428C6-39C6-E642-849D-DC682DF90F8B}" type="slidenum">
              <a:rPr lang="en-GB"/>
              <a:pPr>
                <a:defRPr/>
              </a:pPr>
              <a:t>199</a:t>
            </a:fld>
            <a:endParaRPr lang="en-GB"/>
          </a:p>
        </p:txBody>
      </p:sp>
      <p:sp>
        <p:nvSpPr>
          <p:cNvPr id="45977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A2E4A89-42E1-E44A-8B99-DF472C8EA7E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199</a:t>
            </a:fld>
            <a:endParaRPr lang="en-GB" sz="1200">
              <a:latin typeface="Times New Roman" charset="0"/>
            </a:endParaRPr>
          </a:p>
        </p:txBody>
      </p:sp>
      <p:sp>
        <p:nvSpPr>
          <p:cNvPr id="45977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5977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94F24B1-CCF9-184E-A559-0DD12878802D}" type="slidenum">
              <a:rPr lang="en-GB"/>
              <a:pPr>
                <a:defRPr/>
              </a:pPr>
              <a:t>200</a:t>
            </a:fld>
            <a:endParaRPr lang="en-GB"/>
          </a:p>
        </p:txBody>
      </p:sp>
      <p:sp>
        <p:nvSpPr>
          <p:cNvPr id="46080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6080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A22ED6E-2E06-7348-A44F-470D2F88CCF2}" type="slidenum">
              <a:rPr lang="en-GB"/>
              <a:pPr>
                <a:defRPr/>
              </a:pPr>
              <a:t>201</a:t>
            </a:fld>
            <a:endParaRPr lang="en-GB"/>
          </a:p>
        </p:txBody>
      </p:sp>
      <p:sp>
        <p:nvSpPr>
          <p:cNvPr id="46182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6182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F6359AD-2418-484B-A23B-DFD75445E9BC}" type="slidenum">
              <a:rPr lang="en-GB"/>
              <a:pPr>
                <a:defRPr/>
              </a:pPr>
              <a:t>202</a:t>
            </a:fld>
            <a:endParaRPr lang="en-GB"/>
          </a:p>
        </p:txBody>
      </p:sp>
      <p:sp>
        <p:nvSpPr>
          <p:cNvPr id="46284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6285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E451F4A-7A82-CF47-BBF3-939ADB4260B2}" type="slidenum">
              <a:rPr lang="en-GB"/>
              <a:pPr>
                <a:defRPr/>
              </a:pPr>
              <a:t>203</a:t>
            </a:fld>
            <a:endParaRPr lang="en-GB"/>
          </a:p>
        </p:txBody>
      </p:sp>
      <p:sp>
        <p:nvSpPr>
          <p:cNvPr id="46387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6387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F966435-DF98-F04D-99E9-B3D034E57E18}" type="slidenum">
              <a:rPr lang="en-GB"/>
              <a:pPr>
                <a:defRPr/>
              </a:pPr>
              <a:t>204</a:t>
            </a:fld>
            <a:endParaRPr lang="en-GB"/>
          </a:p>
        </p:txBody>
      </p:sp>
      <p:sp>
        <p:nvSpPr>
          <p:cNvPr id="46489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6489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4658487-72F2-B241-B8A5-590B48BF5A7F}" type="slidenum">
              <a:rPr lang="en-GB"/>
              <a:pPr>
                <a:defRPr/>
              </a:pPr>
              <a:t>2</a:t>
            </a:fld>
            <a:endParaRPr lang="en-GB"/>
          </a:p>
        </p:txBody>
      </p:sp>
      <p:sp>
        <p:nvSpPr>
          <p:cNvPr id="25804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5805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58051" name="Text Box 3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D22C749-01C2-B141-AFDF-44FB7ACB75A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</a:t>
            </a:fld>
            <a:endParaRPr lang="en-GB" sz="12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8BE0292-7211-F04F-BF35-FC6910C26369}" type="slidenum">
              <a:rPr lang="en-GB"/>
              <a:pPr>
                <a:defRPr/>
              </a:pPr>
              <a:t>20</a:t>
            </a:fld>
            <a:endParaRPr lang="en-GB"/>
          </a:p>
        </p:txBody>
      </p:sp>
      <p:sp>
        <p:nvSpPr>
          <p:cNvPr id="27648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648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BF985131-B36A-DC41-B64F-2558333326B2}" type="slidenum">
              <a:rPr lang="en-GB"/>
              <a:pPr>
                <a:defRPr/>
              </a:pPr>
              <a:t>205</a:t>
            </a:fld>
            <a:endParaRPr lang="en-GB"/>
          </a:p>
        </p:txBody>
      </p:sp>
      <p:sp>
        <p:nvSpPr>
          <p:cNvPr id="46592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E1D30CFC-289B-C74F-9601-20EFA056813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205</a:t>
            </a:fld>
            <a:endParaRPr lang="en-GB" sz="1200">
              <a:latin typeface="Times New Roman" charset="0"/>
            </a:endParaRPr>
          </a:p>
        </p:txBody>
      </p:sp>
      <p:sp>
        <p:nvSpPr>
          <p:cNvPr id="46592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6592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88A9E5E-09E3-E246-92D9-4EEE8F32951E}" type="slidenum">
              <a:rPr lang="en-GB"/>
              <a:pPr>
                <a:defRPr/>
              </a:pPr>
              <a:t>206</a:t>
            </a:fld>
            <a:endParaRPr lang="en-GB"/>
          </a:p>
        </p:txBody>
      </p:sp>
      <p:sp>
        <p:nvSpPr>
          <p:cNvPr id="46694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40FE0E97-DFFB-6646-B841-7904250698E7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206</a:t>
            </a:fld>
            <a:endParaRPr lang="en-GB" sz="1200">
              <a:latin typeface="Times New Roman" charset="0"/>
            </a:endParaRPr>
          </a:p>
        </p:txBody>
      </p:sp>
      <p:sp>
        <p:nvSpPr>
          <p:cNvPr id="46694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6694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4CB6B72-F4A9-E34F-A0B4-F2DCE184C914}" type="slidenum">
              <a:rPr lang="en-GB"/>
              <a:pPr>
                <a:defRPr/>
              </a:pPr>
              <a:t>207</a:t>
            </a:fld>
            <a:endParaRPr lang="en-GB"/>
          </a:p>
        </p:txBody>
      </p:sp>
      <p:sp>
        <p:nvSpPr>
          <p:cNvPr id="46796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3E7A990-4901-4546-AB28-ED8BE97FCFD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207</a:t>
            </a:fld>
            <a:endParaRPr lang="en-GB" sz="1200">
              <a:latin typeface="Times New Roman" charset="0"/>
            </a:endParaRPr>
          </a:p>
        </p:txBody>
      </p:sp>
      <p:sp>
        <p:nvSpPr>
          <p:cNvPr id="46797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6797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E2B4957-EED5-6840-80AF-F1E4EBDDE9A5}" type="slidenum">
              <a:rPr lang="en-GB"/>
              <a:pPr>
                <a:defRPr/>
              </a:pPr>
              <a:t>208</a:t>
            </a:fld>
            <a:endParaRPr lang="en-GB"/>
          </a:p>
        </p:txBody>
      </p:sp>
      <p:sp>
        <p:nvSpPr>
          <p:cNvPr id="46899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6899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E41AA24-27E3-FD43-9680-A16706AEFD0D}" type="slidenum">
              <a:rPr lang="en-GB"/>
              <a:pPr>
                <a:defRPr/>
              </a:pPr>
              <a:t>209</a:t>
            </a:fld>
            <a:endParaRPr lang="en-GB"/>
          </a:p>
        </p:txBody>
      </p:sp>
      <p:sp>
        <p:nvSpPr>
          <p:cNvPr id="47001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BD6CA086-6E1C-D644-9B52-D1BD56D0847A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209</a:t>
            </a:fld>
            <a:endParaRPr lang="en-GB" sz="1200">
              <a:latin typeface="Times New Roman" charset="0"/>
            </a:endParaRPr>
          </a:p>
        </p:txBody>
      </p:sp>
      <p:sp>
        <p:nvSpPr>
          <p:cNvPr id="47001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001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04A4529-9F94-C148-85B3-4939BECF1BBE}" type="slidenum">
              <a:rPr lang="en-GB"/>
              <a:pPr>
                <a:defRPr/>
              </a:pPr>
              <a:t>210</a:t>
            </a:fld>
            <a:endParaRPr lang="en-GB"/>
          </a:p>
        </p:txBody>
      </p:sp>
      <p:sp>
        <p:nvSpPr>
          <p:cNvPr id="47104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C77640E5-20DE-A842-BC1F-6572A84118B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210</a:t>
            </a:fld>
            <a:endParaRPr lang="en-GB" sz="1200">
              <a:latin typeface="Times New Roman" charset="0"/>
            </a:endParaRPr>
          </a:p>
        </p:txBody>
      </p:sp>
      <p:sp>
        <p:nvSpPr>
          <p:cNvPr id="47104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104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182CFF3-8A41-5C4A-8C94-38BEFBE40FEB}" type="slidenum">
              <a:rPr lang="en-GB"/>
              <a:pPr>
                <a:defRPr/>
              </a:pPr>
              <a:t>211</a:t>
            </a:fld>
            <a:endParaRPr lang="en-GB"/>
          </a:p>
        </p:txBody>
      </p:sp>
      <p:sp>
        <p:nvSpPr>
          <p:cNvPr id="47206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FEC70C6-4286-9047-90E1-DA3EEAE92AE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211</a:t>
            </a:fld>
            <a:endParaRPr lang="en-GB" sz="1200">
              <a:latin typeface="Times New Roman" charset="0"/>
            </a:endParaRPr>
          </a:p>
        </p:txBody>
      </p:sp>
      <p:sp>
        <p:nvSpPr>
          <p:cNvPr id="47206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206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4219390-660D-DB4C-AFA4-FD1E4E5BD238}" type="slidenum">
              <a:rPr lang="en-GB"/>
              <a:pPr>
                <a:defRPr/>
              </a:pPr>
              <a:t>212</a:t>
            </a:fld>
            <a:endParaRPr lang="en-GB"/>
          </a:p>
        </p:txBody>
      </p:sp>
      <p:sp>
        <p:nvSpPr>
          <p:cNvPr id="47308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309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75299D2-070C-8E47-97CF-B5A88714672F}" type="slidenum">
              <a:rPr lang="en-GB"/>
              <a:pPr>
                <a:defRPr/>
              </a:pPr>
              <a:t>213</a:t>
            </a:fld>
            <a:endParaRPr lang="en-GB"/>
          </a:p>
        </p:txBody>
      </p:sp>
      <p:sp>
        <p:nvSpPr>
          <p:cNvPr id="47411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411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290F19B-24D4-664E-870C-255946690560}" type="slidenum">
              <a:rPr lang="en-GB"/>
              <a:pPr>
                <a:defRPr/>
              </a:pPr>
              <a:t>214</a:t>
            </a:fld>
            <a:endParaRPr lang="en-GB"/>
          </a:p>
        </p:txBody>
      </p:sp>
      <p:sp>
        <p:nvSpPr>
          <p:cNvPr id="47513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513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2B42CAB-3A0A-2140-B433-14A09BAC1488}" type="slidenum">
              <a:rPr lang="en-GB"/>
              <a:pPr>
                <a:defRPr/>
              </a:pPr>
              <a:t>21</a:t>
            </a:fld>
            <a:endParaRPr lang="en-GB"/>
          </a:p>
        </p:txBody>
      </p:sp>
      <p:sp>
        <p:nvSpPr>
          <p:cNvPr id="27750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E01C144-7CD1-8843-ACA7-851013870021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21</a:t>
            </a:fld>
            <a:endParaRPr lang="en-GB" sz="1200">
              <a:latin typeface="Times New Roman" charset="0"/>
            </a:endParaRPr>
          </a:p>
        </p:txBody>
      </p:sp>
      <p:sp>
        <p:nvSpPr>
          <p:cNvPr id="27750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750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93DEA22-DB57-EC4F-AE75-078F1352093F}" type="slidenum">
              <a:rPr lang="en-GB"/>
              <a:pPr>
                <a:defRPr/>
              </a:pPr>
              <a:t>215</a:t>
            </a:fld>
            <a:endParaRPr lang="en-GB"/>
          </a:p>
        </p:txBody>
      </p:sp>
      <p:sp>
        <p:nvSpPr>
          <p:cNvPr id="47616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616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C28C489-96BB-AF48-99D4-A3D51615ABFB}" type="slidenum">
              <a:rPr lang="en-GB"/>
              <a:pPr>
                <a:defRPr/>
              </a:pPr>
              <a:t>216</a:t>
            </a:fld>
            <a:endParaRPr lang="en-GB"/>
          </a:p>
        </p:txBody>
      </p:sp>
      <p:sp>
        <p:nvSpPr>
          <p:cNvPr id="47718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718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3041BCD-F1B4-8D42-8BF7-317C535185F9}" type="slidenum">
              <a:rPr lang="en-GB"/>
              <a:pPr>
                <a:defRPr/>
              </a:pPr>
              <a:t>217</a:t>
            </a:fld>
            <a:endParaRPr lang="en-GB"/>
          </a:p>
        </p:txBody>
      </p:sp>
      <p:sp>
        <p:nvSpPr>
          <p:cNvPr id="47820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821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F11E711-7511-3748-BF68-E09C6FDA0DE7}" type="slidenum">
              <a:rPr lang="en-GB"/>
              <a:pPr>
                <a:defRPr/>
              </a:pPr>
              <a:t>218</a:t>
            </a:fld>
            <a:endParaRPr lang="en-GB"/>
          </a:p>
        </p:txBody>
      </p:sp>
      <p:sp>
        <p:nvSpPr>
          <p:cNvPr id="47923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DE9D8BF-1D0B-814E-9980-2D1909DDE48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218</a:t>
            </a:fld>
            <a:endParaRPr lang="en-GB" sz="1200">
              <a:latin typeface="Times New Roman" charset="0"/>
            </a:endParaRPr>
          </a:p>
        </p:txBody>
      </p:sp>
      <p:sp>
        <p:nvSpPr>
          <p:cNvPr id="47923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7923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5DC6924-76FE-514B-8959-12341A96DC29}" type="slidenum">
              <a:rPr lang="en-GB"/>
              <a:pPr>
                <a:defRPr/>
              </a:pPr>
              <a:t>219</a:t>
            </a:fld>
            <a:endParaRPr lang="en-GB"/>
          </a:p>
        </p:txBody>
      </p:sp>
      <p:sp>
        <p:nvSpPr>
          <p:cNvPr id="48025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8025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480259" name="Text Box 3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20A1D115-AF46-0F40-889E-B67C9074F55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219</a:t>
            </a:fld>
            <a:endParaRPr lang="en-GB" sz="12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735F2BA-51FD-9F45-82DE-C15C4E466178}" type="slidenum">
              <a:rPr lang="en-GB"/>
              <a:pPr>
                <a:defRPr/>
              </a:pPr>
              <a:t>220</a:t>
            </a:fld>
            <a:endParaRPr lang="en-GB"/>
          </a:p>
        </p:txBody>
      </p:sp>
      <p:sp>
        <p:nvSpPr>
          <p:cNvPr id="48128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9CC2BB4-E5DE-BE48-B573-BE2E9C271D3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220</a:t>
            </a:fld>
            <a:endParaRPr lang="en-GB" sz="1200">
              <a:latin typeface="Times New Roman" charset="0"/>
            </a:endParaRPr>
          </a:p>
        </p:txBody>
      </p:sp>
      <p:sp>
        <p:nvSpPr>
          <p:cNvPr id="48128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8128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EB91D40-8D9C-F445-8909-88567BAFCF6E}" type="slidenum">
              <a:rPr lang="en-GB"/>
              <a:pPr>
                <a:defRPr/>
              </a:pPr>
              <a:t>221</a:t>
            </a:fld>
            <a:endParaRPr lang="en-GB"/>
          </a:p>
        </p:txBody>
      </p:sp>
      <p:sp>
        <p:nvSpPr>
          <p:cNvPr id="48230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8230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575F6C9-D15D-E046-A3B1-B11E37703E93}" type="slidenum">
              <a:rPr lang="en-GB"/>
              <a:pPr>
                <a:defRPr/>
              </a:pPr>
              <a:t>222</a:t>
            </a:fld>
            <a:endParaRPr lang="en-GB"/>
          </a:p>
        </p:txBody>
      </p:sp>
      <p:sp>
        <p:nvSpPr>
          <p:cNvPr id="48332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8333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A179D6D-DCEC-E543-B544-7033A1DE9202}" type="slidenum">
              <a:rPr lang="en-GB"/>
              <a:pPr>
                <a:defRPr/>
              </a:pPr>
              <a:t>223</a:t>
            </a:fld>
            <a:endParaRPr lang="en-GB"/>
          </a:p>
        </p:txBody>
      </p:sp>
      <p:sp>
        <p:nvSpPr>
          <p:cNvPr id="48435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CDD11F96-4295-0E4E-8D4D-15E3012F6F3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223</a:t>
            </a:fld>
            <a:endParaRPr lang="en-GB" sz="1200">
              <a:latin typeface="Times New Roman" charset="0"/>
            </a:endParaRPr>
          </a:p>
        </p:txBody>
      </p:sp>
      <p:sp>
        <p:nvSpPr>
          <p:cNvPr id="48435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8435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8EB05EA-A6D3-9442-9DC5-D8594C01FD38}" type="slidenum">
              <a:rPr lang="en-GB"/>
              <a:pPr>
                <a:defRPr/>
              </a:pPr>
              <a:t>224</a:t>
            </a:fld>
            <a:endParaRPr lang="en-GB"/>
          </a:p>
        </p:txBody>
      </p:sp>
      <p:sp>
        <p:nvSpPr>
          <p:cNvPr id="48537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DD95F87-6521-064F-A27A-70640EB152DE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224</a:t>
            </a:fld>
            <a:endParaRPr lang="en-GB" sz="1200">
              <a:latin typeface="Times New Roman" charset="0"/>
            </a:endParaRPr>
          </a:p>
        </p:txBody>
      </p:sp>
      <p:sp>
        <p:nvSpPr>
          <p:cNvPr id="48537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8537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BE2F33C-329C-984B-9E5A-8B53ACB8D141}" type="slidenum">
              <a:rPr lang="en-GB"/>
              <a:pPr>
                <a:defRPr/>
              </a:pPr>
              <a:t>22</a:t>
            </a:fld>
            <a:endParaRPr lang="en-GB"/>
          </a:p>
        </p:txBody>
      </p:sp>
      <p:sp>
        <p:nvSpPr>
          <p:cNvPr id="27852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700D83EE-8DFA-6B4E-979F-7B7AF8FF1538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22</a:t>
            </a:fld>
            <a:endParaRPr lang="en-GB" sz="1200">
              <a:latin typeface="Times New Roman" charset="0"/>
            </a:endParaRPr>
          </a:p>
        </p:txBody>
      </p:sp>
      <p:sp>
        <p:nvSpPr>
          <p:cNvPr id="27853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853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40948A6-5B52-DC43-8207-1B0FF543BE9E}" type="slidenum">
              <a:rPr lang="en-GB"/>
              <a:pPr>
                <a:defRPr/>
              </a:pPr>
              <a:t>225</a:t>
            </a:fld>
            <a:endParaRPr lang="en-GB"/>
          </a:p>
        </p:txBody>
      </p:sp>
      <p:sp>
        <p:nvSpPr>
          <p:cNvPr id="48640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8640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F6E9944-4947-CE43-A8FF-6EDEF1658FFC}" type="slidenum">
              <a:rPr lang="en-GB"/>
              <a:pPr>
                <a:defRPr/>
              </a:pPr>
              <a:t>226</a:t>
            </a:fld>
            <a:endParaRPr lang="en-GB"/>
          </a:p>
        </p:txBody>
      </p:sp>
      <p:sp>
        <p:nvSpPr>
          <p:cNvPr id="48742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8742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E020D7C-E986-ED4C-9E6E-5560C07B9882}" type="slidenum">
              <a:rPr lang="en-GB"/>
              <a:pPr>
                <a:defRPr/>
              </a:pPr>
              <a:t>227</a:t>
            </a:fld>
            <a:endParaRPr lang="en-GB"/>
          </a:p>
        </p:txBody>
      </p:sp>
      <p:sp>
        <p:nvSpPr>
          <p:cNvPr id="48844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8845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>
            <a:extLst>
              <a:ext uri="{FF2B5EF4-FFF2-40B4-BE49-F238E27FC236}">
                <a16:creationId xmlns="" xmlns:a16="http://schemas.microsoft.com/office/drawing/2014/main" id="{25003848-888B-B740-BFF4-3AA8C62C05AD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80EB1AD-34D7-7044-9047-A924129711FF}" type="slidenum">
              <a:rPr lang="en-GB" altLang="en-US"/>
              <a:pPr/>
              <a:t>228</a:t>
            </a:fld>
            <a:endParaRPr lang="en-GB" altLang="en-US"/>
          </a:p>
        </p:txBody>
      </p:sp>
      <p:sp>
        <p:nvSpPr>
          <p:cNvPr id="6145" name="Text Box 1">
            <a:extLst>
              <a:ext uri="{FF2B5EF4-FFF2-40B4-BE49-F238E27FC236}">
                <a16:creationId xmlns="" xmlns:a16="http://schemas.microsoft.com/office/drawing/2014/main" id="{7769FFDD-DF80-7A44-8986-FD3780A1381F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2859088" y="515938"/>
            <a:ext cx="3425825" cy="25685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6" name="Text Box 2">
            <a:extLst>
              <a:ext uri="{FF2B5EF4-FFF2-40B4-BE49-F238E27FC236}">
                <a16:creationId xmlns="" xmlns:a16="http://schemas.microsoft.com/office/drawing/2014/main" id="{DA6B55E0-7DF6-E444-AB90-3E293005DC0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8104584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D391CAC-CB9E-9A4C-AC84-9D7FFA7745ED}" type="slidenum">
              <a:rPr lang="en-GB"/>
              <a:pPr>
                <a:defRPr/>
              </a:pPr>
              <a:t>229</a:t>
            </a:fld>
            <a:endParaRPr lang="en-GB"/>
          </a:p>
        </p:txBody>
      </p:sp>
      <p:sp>
        <p:nvSpPr>
          <p:cNvPr id="49049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049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3D5E8C4-88FB-A749-B063-9E5EB722D2D4}" type="slidenum">
              <a:rPr lang="en-GB"/>
              <a:pPr>
                <a:defRPr/>
              </a:pPr>
              <a:t>230</a:t>
            </a:fld>
            <a:endParaRPr lang="en-GB"/>
          </a:p>
        </p:txBody>
      </p:sp>
      <p:sp>
        <p:nvSpPr>
          <p:cNvPr id="49152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152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07FBC12-0672-DC4D-BDDD-C9472E5ED949}" type="slidenum">
              <a:rPr lang="en-GB"/>
              <a:pPr>
                <a:defRPr/>
              </a:pPr>
              <a:t>231</a:t>
            </a:fld>
            <a:endParaRPr lang="en-GB"/>
          </a:p>
        </p:txBody>
      </p:sp>
      <p:sp>
        <p:nvSpPr>
          <p:cNvPr id="49254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C3CF242-D9CE-1F4B-B928-D960DE7A7EE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231</a:t>
            </a:fld>
            <a:endParaRPr lang="en-GB" sz="1200">
              <a:latin typeface="Times New Roman" charset="0"/>
            </a:endParaRPr>
          </a:p>
        </p:txBody>
      </p:sp>
      <p:sp>
        <p:nvSpPr>
          <p:cNvPr id="49254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254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8D9713C-2008-CC42-A037-9EBA04742D0B}" type="slidenum">
              <a:rPr lang="en-GB"/>
              <a:pPr>
                <a:defRPr/>
              </a:pPr>
              <a:t>232</a:t>
            </a:fld>
            <a:endParaRPr lang="en-GB"/>
          </a:p>
        </p:txBody>
      </p:sp>
      <p:sp>
        <p:nvSpPr>
          <p:cNvPr id="49356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82AF032-38C3-344F-9B03-CD803E7D47C3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232</a:t>
            </a:fld>
            <a:endParaRPr lang="en-GB" sz="1200">
              <a:latin typeface="Times New Roman" charset="0"/>
            </a:endParaRPr>
          </a:p>
        </p:txBody>
      </p:sp>
      <p:sp>
        <p:nvSpPr>
          <p:cNvPr id="49357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357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CBCBE1C-7E54-3243-B9D0-0103E637722A}" type="slidenum">
              <a:rPr lang="en-GB"/>
              <a:pPr>
                <a:defRPr/>
              </a:pPr>
              <a:t>233</a:t>
            </a:fld>
            <a:endParaRPr lang="en-GB"/>
          </a:p>
        </p:txBody>
      </p:sp>
      <p:sp>
        <p:nvSpPr>
          <p:cNvPr id="49459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3F88D39-6597-9846-B03A-F4FB16EFCDF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233</a:t>
            </a:fld>
            <a:endParaRPr lang="en-GB" sz="1200">
              <a:latin typeface="Times New Roman" charset="0"/>
            </a:endParaRPr>
          </a:p>
        </p:txBody>
      </p:sp>
      <p:sp>
        <p:nvSpPr>
          <p:cNvPr id="49459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459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4E614C8-9B02-C847-ABF6-0591B0CBEE51}" type="slidenum">
              <a:rPr lang="en-GB"/>
              <a:pPr>
                <a:defRPr/>
              </a:pPr>
              <a:t>234</a:t>
            </a:fld>
            <a:endParaRPr lang="en-GB"/>
          </a:p>
        </p:txBody>
      </p:sp>
      <p:sp>
        <p:nvSpPr>
          <p:cNvPr id="49561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561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37ADA68-AE1A-734D-B4FE-8DC897B91EF8}" type="slidenum">
              <a:rPr lang="en-GB"/>
              <a:pPr>
                <a:defRPr/>
              </a:pPr>
              <a:t>23</a:t>
            </a:fld>
            <a:endParaRPr lang="en-GB"/>
          </a:p>
        </p:txBody>
      </p:sp>
      <p:sp>
        <p:nvSpPr>
          <p:cNvPr id="27955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2C50EEC-C2FE-EE41-9B86-767C22F0AE22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23</a:t>
            </a:fld>
            <a:endParaRPr lang="en-GB" sz="1200">
              <a:latin typeface="Times New Roman" charset="0"/>
            </a:endParaRPr>
          </a:p>
        </p:txBody>
      </p:sp>
      <p:sp>
        <p:nvSpPr>
          <p:cNvPr id="27955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7955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23751C9-7AE9-A948-ABEC-A894BF0C7C9D}" type="slidenum">
              <a:rPr lang="en-GB"/>
              <a:pPr>
                <a:defRPr/>
              </a:pPr>
              <a:t>235</a:t>
            </a:fld>
            <a:endParaRPr lang="en-GB"/>
          </a:p>
        </p:txBody>
      </p:sp>
      <p:sp>
        <p:nvSpPr>
          <p:cNvPr id="49664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664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BED3B0CF-A3A8-284F-87A3-FE174E850665}" type="slidenum">
              <a:rPr lang="en-GB"/>
              <a:pPr>
                <a:defRPr/>
              </a:pPr>
              <a:t>236</a:t>
            </a:fld>
            <a:endParaRPr lang="en-GB"/>
          </a:p>
        </p:txBody>
      </p:sp>
      <p:sp>
        <p:nvSpPr>
          <p:cNvPr id="49766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766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5DD236A-2663-9448-8432-64BF3673CB2B}" type="slidenum">
              <a:rPr lang="en-GB"/>
              <a:pPr>
                <a:defRPr/>
              </a:pPr>
              <a:t>237</a:t>
            </a:fld>
            <a:endParaRPr lang="en-GB"/>
          </a:p>
        </p:txBody>
      </p:sp>
      <p:sp>
        <p:nvSpPr>
          <p:cNvPr id="49868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E73C8CE3-31FE-E846-ACA3-CA11F3A654B6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237</a:t>
            </a:fld>
            <a:endParaRPr lang="en-GB" sz="1200">
              <a:latin typeface="Times New Roman" charset="0"/>
            </a:endParaRPr>
          </a:p>
        </p:txBody>
      </p:sp>
      <p:sp>
        <p:nvSpPr>
          <p:cNvPr id="49869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869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0739E5D-EE92-E54B-B274-A324D8450A66}" type="slidenum">
              <a:rPr lang="en-GB"/>
              <a:pPr>
                <a:defRPr/>
              </a:pPr>
              <a:t>238</a:t>
            </a:fld>
            <a:endParaRPr lang="en-GB"/>
          </a:p>
        </p:txBody>
      </p:sp>
      <p:sp>
        <p:nvSpPr>
          <p:cNvPr id="49971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49971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32C7F4E-E20E-A041-9F20-0098CF329E71}" type="slidenum">
              <a:rPr lang="en-GB"/>
              <a:pPr>
                <a:defRPr/>
              </a:pPr>
              <a:t>239</a:t>
            </a:fld>
            <a:endParaRPr lang="en-GB"/>
          </a:p>
        </p:txBody>
      </p:sp>
      <p:sp>
        <p:nvSpPr>
          <p:cNvPr id="50073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AC0D4CB-E15D-D945-987C-EBE8AB7387C7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239</a:t>
            </a:fld>
            <a:endParaRPr lang="en-GB" sz="1200">
              <a:latin typeface="Times New Roman" charset="0"/>
            </a:endParaRPr>
          </a:p>
        </p:txBody>
      </p:sp>
      <p:sp>
        <p:nvSpPr>
          <p:cNvPr id="50073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073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47CF865-4AEE-7542-9D39-3DFF59E5AF87}" type="slidenum">
              <a:rPr lang="en-GB"/>
              <a:pPr>
                <a:defRPr/>
              </a:pPr>
              <a:t>240</a:t>
            </a:fld>
            <a:endParaRPr lang="en-GB"/>
          </a:p>
        </p:txBody>
      </p:sp>
      <p:sp>
        <p:nvSpPr>
          <p:cNvPr id="50176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00BA4A95-2EFC-0F41-A5D4-8D95792371A2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240</a:t>
            </a:fld>
            <a:endParaRPr lang="en-GB" sz="1200">
              <a:latin typeface="Times New Roman" charset="0"/>
            </a:endParaRPr>
          </a:p>
        </p:txBody>
      </p:sp>
      <p:sp>
        <p:nvSpPr>
          <p:cNvPr id="50176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176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51651BA-2195-6441-8EC7-4B81D6302647}" type="slidenum">
              <a:rPr lang="en-GB"/>
              <a:pPr>
                <a:defRPr/>
              </a:pPr>
              <a:t>241</a:t>
            </a:fld>
            <a:endParaRPr lang="en-GB"/>
          </a:p>
        </p:txBody>
      </p:sp>
      <p:sp>
        <p:nvSpPr>
          <p:cNvPr id="50278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1E69540-9E7E-A649-AF6E-AA7C3759555A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241</a:t>
            </a:fld>
            <a:endParaRPr lang="en-GB" sz="1200">
              <a:latin typeface="Times New Roman" charset="0"/>
            </a:endParaRPr>
          </a:p>
        </p:txBody>
      </p:sp>
      <p:sp>
        <p:nvSpPr>
          <p:cNvPr id="50278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278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057DF33-C69F-7E41-96A5-9D6371360C56}" type="slidenum">
              <a:rPr lang="en-GB"/>
              <a:pPr>
                <a:defRPr/>
              </a:pPr>
              <a:t>242</a:t>
            </a:fld>
            <a:endParaRPr lang="en-GB"/>
          </a:p>
        </p:txBody>
      </p:sp>
      <p:sp>
        <p:nvSpPr>
          <p:cNvPr id="50380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EFBC87AF-779A-5D40-8F47-656BCC3321FF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242</a:t>
            </a:fld>
            <a:endParaRPr lang="en-GB" sz="1200">
              <a:latin typeface="Times New Roman" charset="0"/>
            </a:endParaRPr>
          </a:p>
        </p:txBody>
      </p:sp>
      <p:sp>
        <p:nvSpPr>
          <p:cNvPr id="50381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381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558D904-E7AD-E148-8235-8095AF7B7CCD}" type="slidenum">
              <a:rPr lang="en-GB"/>
              <a:pPr>
                <a:defRPr/>
              </a:pPr>
              <a:t>243</a:t>
            </a:fld>
            <a:endParaRPr lang="en-GB"/>
          </a:p>
        </p:txBody>
      </p:sp>
      <p:sp>
        <p:nvSpPr>
          <p:cNvPr id="50483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483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2FF5EB4-A772-4042-BA6A-987F754D7C91}" type="slidenum">
              <a:rPr lang="en-GB"/>
              <a:pPr>
                <a:defRPr/>
              </a:pPr>
              <a:t>244</a:t>
            </a:fld>
            <a:endParaRPr lang="en-GB"/>
          </a:p>
        </p:txBody>
      </p:sp>
      <p:sp>
        <p:nvSpPr>
          <p:cNvPr id="50585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D2D1DB8-CC08-B54E-8003-B4F51AC1CCC8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244</a:t>
            </a:fld>
            <a:endParaRPr lang="en-GB" sz="1200">
              <a:latin typeface="Times New Roman" charset="0"/>
            </a:endParaRPr>
          </a:p>
        </p:txBody>
      </p:sp>
      <p:sp>
        <p:nvSpPr>
          <p:cNvPr id="50585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585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4214A86-004A-9145-81B7-1823BA6D557F}" type="slidenum">
              <a:rPr lang="en-GB"/>
              <a:pPr>
                <a:defRPr/>
              </a:pPr>
              <a:t>24</a:t>
            </a:fld>
            <a:endParaRPr lang="en-GB"/>
          </a:p>
        </p:txBody>
      </p:sp>
      <p:sp>
        <p:nvSpPr>
          <p:cNvPr id="28057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B6C81701-761F-704C-86B6-95F8A2A7945E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24</a:t>
            </a:fld>
            <a:endParaRPr lang="en-GB" sz="1200">
              <a:latin typeface="Times New Roman" charset="0"/>
            </a:endParaRPr>
          </a:p>
        </p:txBody>
      </p:sp>
      <p:sp>
        <p:nvSpPr>
          <p:cNvPr id="28057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057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D65D81E-6B5B-FA47-9696-BCA477CE5197}" type="slidenum">
              <a:rPr lang="en-GB"/>
              <a:pPr>
                <a:defRPr/>
              </a:pPr>
              <a:t>245</a:t>
            </a:fld>
            <a:endParaRPr lang="en-GB"/>
          </a:p>
        </p:txBody>
      </p:sp>
      <p:sp>
        <p:nvSpPr>
          <p:cNvPr id="50688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43CAA47-9CE4-7545-8965-80319112281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245</a:t>
            </a:fld>
            <a:endParaRPr lang="en-GB" sz="1200">
              <a:latin typeface="Times New Roman" charset="0"/>
            </a:endParaRPr>
          </a:p>
        </p:txBody>
      </p:sp>
      <p:sp>
        <p:nvSpPr>
          <p:cNvPr id="50688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688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1939631-DDC0-E146-AA2E-046DE556E761}" type="slidenum">
              <a:rPr lang="en-GB"/>
              <a:pPr>
                <a:defRPr/>
              </a:pPr>
              <a:t>246</a:t>
            </a:fld>
            <a:endParaRPr lang="en-GB"/>
          </a:p>
        </p:txBody>
      </p:sp>
      <p:sp>
        <p:nvSpPr>
          <p:cNvPr id="50790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EDD2C37D-A7DB-CA4C-AB33-27E686ADABA9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246</a:t>
            </a:fld>
            <a:endParaRPr lang="en-GB" sz="1200">
              <a:latin typeface="Times New Roman" charset="0"/>
            </a:endParaRPr>
          </a:p>
        </p:txBody>
      </p:sp>
      <p:sp>
        <p:nvSpPr>
          <p:cNvPr id="50790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790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E1F40CC-5D34-494F-A5FB-D3F3414FF7E1}" type="slidenum">
              <a:rPr lang="en-GB"/>
              <a:pPr>
                <a:defRPr/>
              </a:pPr>
              <a:t>247</a:t>
            </a:fld>
            <a:endParaRPr lang="en-GB"/>
          </a:p>
        </p:txBody>
      </p:sp>
      <p:sp>
        <p:nvSpPr>
          <p:cNvPr id="50892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AD0B065-0164-3C42-BEC9-454ED3DA365A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247</a:t>
            </a:fld>
            <a:endParaRPr lang="en-GB" sz="1200">
              <a:latin typeface="Times New Roman" charset="0"/>
            </a:endParaRPr>
          </a:p>
        </p:txBody>
      </p:sp>
      <p:sp>
        <p:nvSpPr>
          <p:cNvPr id="50893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893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8A60B2B-459A-DA4C-8BE8-6ABC86718A58}" type="slidenum">
              <a:rPr lang="en-GB"/>
              <a:pPr>
                <a:defRPr/>
              </a:pPr>
              <a:t>248</a:t>
            </a:fld>
            <a:endParaRPr lang="en-GB"/>
          </a:p>
        </p:txBody>
      </p:sp>
      <p:sp>
        <p:nvSpPr>
          <p:cNvPr id="50995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50995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D77BC51-1F66-4645-88D6-A300EC08C7B5}" type="slidenum">
              <a:rPr lang="en-GB"/>
              <a:pPr>
                <a:defRPr/>
              </a:pPr>
              <a:t>25</a:t>
            </a:fld>
            <a:endParaRPr lang="en-GB"/>
          </a:p>
        </p:txBody>
      </p:sp>
      <p:sp>
        <p:nvSpPr>
          <p:cNvPr id="28160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160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898999C-45BE-1F4D-9643-D13B06C0955E}" type="slidenum">
              <a:rPr lang="en-GB"/>
              <a:pPr>
                <a:defRPr/>
              </a:pPr>
              <a:t>26</a:t>
            </a:fld>
            <a:endParaRPr lang="en-GB"/>
          </a:p>
        </p:txBody>
      </p:sp>
      <p:sp>
        <p:nvSpPr>
          <p:cNvPr id="28262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E5B7D56-897D-9A49-869A-0940E9F4EBC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26</a:t>
            </a:fld>
            <a:endParaRPr lang="en-GB" sz="1200">
              <a:latin typeface="Times New Roman" charset="0"/>
            </a:endParaRPr>
          </a:p>
        </p:txBody>
      </p:sp>
      <p:sp>
        <p:nvSpPr>
          <p:cNvPr id="28262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262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75A1A69-657D-1842-B040-1DD81080F72B}" type="slidenum">
              <a:rPr lang="en-GB"/>
              <a:pPr>
                <a:defRPr/>
              </a:pPr>
              <a:t>27</a:t>
            </a:fld>
            <a:endParaRPr lang="en-GB"/>
          </a:p>
        </p:txBody>
      </p:sp>
      <p:sp>
        <p:nvSpPr>
          <p:cNvPr id="28364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365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3FE8E45-EB80-214F-8A14-AFD677D7F02D}" type="slidenum">
              <a:rPr lang="en-GB"/>
              <a:pPr>
                <a:defRPr/>
              </a:pPr>
              <a:t>28</a:t>
            </a:fld>
            <a:endParaRPr lang="en-GB"/>
          </a:p>
        </p:txBody>
      </p:sp>
      <p:sp>
        <p:nvSpPr>
          <p:cNvPr id="28467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ADE2B73C-2259-D143-8DB2-34BD846ACFCE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28</a:t>
            </a:fld>
            <a:endParaRPr lang="en-GB" sz="1200">
              <a:latin typeface="Times New Roman" charset="0"/>
            </a:endParaRPr>
          </a:p>
        </p:txBody>
      </p:sp>
      <p:sp>
        <p:nvSpPr>
          <p:cNvPr id="28467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467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DEADA47-442A-584D-9AF1-E513E67E444E}" type="slidenum">
              <a:rPr lang="en-GB"/>
              <a:pPr>
                <a:defRPr/>
              </a:pPr>
              <a:t>29</a:t>
            </a:fld>
            <a:endParaRPr lang="en-GB"/>
          </a:p>
        </p:txBody>
      </p:sp>
      <p:sp>
        <p:nvSpPr>
          <p:cNvPr id="28569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C5D8ACAF-5152-EA42-8242-9572D5D53138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29</a:t>
            </a:fld>
            <a:endParaRPr lang="en-GB" sz="1200">
              <a:latin typeface="Times New Roman" charset="0"/>
            </a:endParaRPr>
          </a:p>
        </p:txBody>
      </p:sp>
      <p:sp>
        <p:nvSpPr>
          <p:cNvPr id="28569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569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8D277FE-3264-4D4D-8608-EE04899BC336}" type="slidenum">
              <a:rPr lang="en-GB"/>
              <a:pPr>
                <a:defRPr/>
              </a:pPr>
              <a:t>3</a:t>
            </a:fld>
            <a:endParaRPr lang="en-GB"/>
          </a:p>
        </p:txBody>
      </p:sp>
      <p:sp>
        <p:nvSpPr>
          <p:cNvPr id="25907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FD45C31B-0EF1-5F4D-8870-59C513DEF03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3</a:t>
            </a:fld>
            <a:endParaRPr lang="en-GB" sz="1200">
              <a:latin typeface="Times New Roman" charset="0"/>
            </a:endParaRPr>
          </a:p>
        </p:txBody>
      </p:sp>
      <p:sp>
        <p:nvSpPr>
          <p:cNvPr id="25907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5907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0CA6DCA-0006-6A49-83FE-AE8F81C954BD}" type="slidenum">
              <a:rPr lang="en-GB"/>
              <a:pPr>
                <a:defRPr/>
              </a:pPr>
              <a:t>30</a:t>
            </a:fld>
            <a:endParaRPr lang="en-GB"/>
          </a:p>
        </p:txBody>
      </p:sp>
      <p:sp>
        <p:nvSpPr>
          <p:cNvPr id="28672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672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56028C5-5922-4A40-A49A-8385C5F610F1}" type="slidenum">
              <a:rPr lang="en-GB"/>
              <a:pPr>
                <a:defRPr/>
              </a:pPr>
              <a:t>31</a:t>
            </a:fld>
            <a:endParaRPr lang="en-GB"/>
          </a:p>
        </p:txBody>
      </p:sp>
      <p:sp>
        <p:nvSpPr>
          <p:cNvPr id="28774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EAECA23-4DF1-A243-AC8E-7CAF1AB311D8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31</a:t>
            </a:fld>
            <a:endParaRPr lang="en-GB" sz="1200">
              <a:latin typeface="Times New Roman" charset="0"/>
            </a:endParaRPr>
          </a:p>
        </p:txBody>
      </p:sp>
      <p:sp>
        <p:nvSpPr>
          <p:cNvPr id="28774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774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3E07E7C-94E4-1741-A8D7-233B6B4AD221}" type="slidenum">
              <a:rPr lang="en-GB"/>
              <a:pPr>
                <a:defRPr/>
              </a:pPr>
              <a:t>32</a:t>
            </a:fld>
            <a:endParaRPr lang="en-GB"/>
          </a:p>
        </p:txBody>
      </p:sp>
      <p:sp>
        <p:nvSpPr>
          <p:cNvPr id="28876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877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FAC652B-1D5F-F542-AC25-E8DAF8EB2EE8}" type="slidenum">
              <a:rPr lang="en-GB"/>
              <a:pPr>
                <a:defRPr/>
              </a:pPr>
              <a:t>33</a:t>
            </a:fld>
            <a:endParaRPr lang="en-GB"/>
          </a:p>
        </p:txBody>
      </p:sp>
      <p:sp>
        <p:nvSpPr>
          <p:cNvPr id="29184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07D04712-DA93-BE45-A4BE-C4BB4EA266E6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33</a:t>
            </a:fld>
            <a:endParaRPr lang="en-GB" sz="1200">
              <a:latin typeface="Times New Roman" charset="0"/>
            </a:endParaRPr>
          </a:p>
        </p:txBody>
      </p:sp>
      <p:sp>
        <p:nvSpPr>
          <p:cNvPr id="29184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9184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077E767-09AD-0246-AF16-F402F881FD31}" type="slidenum">
              <a:rPr lang="en-GB"/>
              <a:pPr>
                <a:defRPr/>
              </a:pPr>
              <a:t>34</a:t>
            </a:fld>
            <a:endParaRPr lang="en-GB"/>
          </a:p>
        </p:txBody>
      </p:sp>
      <p:sp>
        <p:nvSpPr>
          <p:cNvPr id="28979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43A67AC4-196C-0C42-8FE6-03AF365A0E71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34</a:t>
            </a:fld>
            <a:endParaRPr lang="en-GB" sz="1200">
              <a:latin typeface="Times New Roman" charset="0"/>
            </a:endParaRPr>
          </a:p>
        </p:txBody>
      </p:sp>
      <p:sp>
        <p:nvSpPr>
          <p:cNvPr id="28979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8979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B5E8D11-FCF0-3F41-B3FF-E2219D69630D}" type="slidenum">
              <a:rPr lang="en-GB"/>
              <a:pPr>
                <a:defRPr/>
              </a:pPr>
              <a:t>35</a:t>
            </a:fld>
            <a:endParaRPr lang="en-GB"/>
          </a:p>
        </p:txBody>
      </p:sp>
      <p:sp>
        <p:nvSpPr>
          <p:cNvPr id="29081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DC8468C-4111-D349-9B59-088A6F81E5D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35</a:t>
            </a:fld>
            <a:endParaRPr lang="en-GB" sz="1200">
              <a:latin typeface="Times New Roman" charset="0"/>
            </a:endParaRPr>
          </a:p>
        </p:txBody>
      </p:sp>
      <p:sp>
        <p:nvSpPr>
          <p:cNvPr id="29081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9081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B0CB2F7-CF54-2748-8D54-FEA22D36111E}" type="slidenum">
              <a:rPr lang="en-GB"/>
              <a:pPr>
                <a:defRPr/>
              </a:pPr>
              <a:t>36</a:t>
            </a:fld>
            <a:endParaRPr lang="en-GB"/>
          </a:p>
        </p:txBody>
      </p:sp>
      <p:sp>
        <p:nvSpPr>
          <p:cNvPr id="29286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9286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E153E2B-58BC-5549-B4A6-314913E8F8C1}" type="slidenum">
              <a:rPr lang="en-GB"/>
              <a:pPr>
                <a:defRPr/>
              </a:pPr>
              <a:t>37</a:t>
            </a:fld>
            <a:endParaRPr lang="en-GB"/>
          </a:p>
        </p:txBody>
      </p:sp>
      <p:sp>
        <p:nvSpPr>
          <p:cNvPr id="29388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9389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A546EFF-F517-6E4A-B1F7-011AA4B35DF8}" type="slidenum">
              <a:rPr lang="en-GB"/>
              <a:pPr>
                <a:defRPr/>
              </a:pPr>
              <a:t>38</a:t>
            </a:fld>
            <a:endParaRPr lang="en-GB"/>
          </a:p>
        </p:txBody>
      </p:sp>
      <p:sp>
        <p:nvSpPr>
          <p:cNvPr id="29491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9491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D1F3D7C-9975-6049-82B7-AB726F830BC2}" type="slidenum">
              <a:rPr lang="en-GB"/>
              <a:pPr>
                <a:defRPr/>
              </a:pPr>
              <a:t>39</a:t>
            </a:fld>
            <a:endParaRPr lang="en-GB"/>
          </a:p>
        </p:txBody>
      </p:sp>
      <p:sp>
        <p:nvSpPr>
          <p:cNvPr id="29593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9593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7EFA786-B7AC-F647-934B-20220F515011}" type="slidenum">
              <a:rPr lang="en-GB"/>
              <a:pPr>
                <a:defRPr/>
              </a:pPr>
              <a:t>4</a:t>
            </a:fld>
            <a:endParaRPr lang="en-GB"/>
          </a:p>
        </p:txBody>
      </p:sp>
      <p:sp>
        <p:nvSpPr>
          <p:cNvPr id="26112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112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5E5C4AC-31A8-4242-8628-AA322FF8610A}" type="slidenum">
              <a:rPr lang="en-GB"/>
              <a:pPr>
                <a:defRPr/>
              </a:pPr>
              <a:t>40</a:t>
            </a:fld>
            <a:endParaRPr lang="en-GB"/>
          </a:p>
        </p:txBody>
      </p:sp>
      <p:sp>
        <p:nvSpPr>
          <p:cNvPr id="29696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9696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96963" name="Text Box 3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7FD9A8B5-F18E-3C4C-A60C-C4C2C92780D3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40</a:t>
            </a:fld>
            <a:endParaRPr lang="en-GB" sz="12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C8E96290-EF93-D54E-AB00-5F2EC94C4F6D}" type="slidenum">
              <a:rPr lang="en-GB"/>
              <a:pPr>
                <a:defRPr/>
              </a:pPr>
              <a:t>41</a:t>
            </a:fld>
            <a:endParaRPr lang="en-GB"/>
          </a:p>
        </p:txBody>
      </p:sp>
      <p:sp>
        <p:nvSpPr>
          <p:cNvPr id="29798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9798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97987" name="Text Box 3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3A6D2C7-DA1F-2E4E-A94F-A28A5010A442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41</a:t>
            </a:fld>
            <a:endParaRPr lang="en-GB" sz="12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14660723-B8DB-5749-98D2-D3C06CE5FC0F}" type="slidenum">
              <a:rPr lang="en-GB"/>
              <a:pPr>
                <a:defRPr/>
              </a:pPr>
              <a:t>42</a:t>
            </a:fld>
            <a:endParaRPr lang="en-GB"/>
          </a:p>
        </p:txBody>
      </p:sp>
      <p:sp>
        <p:nvSpPr>
          <p:cNvPr id="29900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9901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533BEFF-E6A9-314F-B875-5D981623488E}" type="slidenum">
              <a:rPr lang="en-GB"/>
              <a:pPr>
                <a:defRPr/>
              </a:pPr>
              <a:t>43</a:t>
            </a:fld>
            <a:endParaRPr lang="en-GB"/>
          </a:p>
        </p:txBody>
      </p:sp>
      <p:sp>
        <p:nvSpPr>
          <p:cNvPr id="30003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003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AAA9D05-0C10-9F47-B866-F6A2C942CF40}" type="slidenum">
              <a:rPr lang="en-GB"/>
              <a:pPr>
                <a:defRPr/>
              </a:pPr>
              <a:t>44</a:t>
            </a:fld>
            <a:endParaRPr lang="en-GB"/>
          </a:p>
        </p:txBody>
      </p:sp>
      <p:sp>
        <p:nvSpPr>
          <p:cNvPr id="30105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1F6985F-B44D-6F45-BEBC-3A1AC6F6CC56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44</a:t>
            </a:fld>
            <a:endParaRPr lang="en-GB" sz="1200">
              <a:latin typeface="Times New Roman" charset="0"/>
            </a:endParaRPr>
          </a:p>
        </p:txBody>
      </p:sp>
      <p:sp>
        <p:nvSpPr>
          <p:cNvPr id="30105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105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9B6D980-F40C-3C46-B259-B00BA0447F5F}" type="slidenum">
              <a:rPr lang="en-GB"/>
              <a:pPr>
                <a:defRPr/>
              </a:pPr>
              <a:t>45</a:t>
            </a:fld>
            <a:endParaRPr lang="en-GB"/>
          </a:p>
        </p:txBody>
      </p:sp>
      <p:sp>
        <p:nvSpPr>
          <p:cNvPr id="30208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2CA95B5B-1E9D-D642-892F-B34C0E384530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45</a:t>
            </a:fld>
            <a:endParaRPr lang="en-GB" sz="1200">
              <a:latin typeface="Times New Roman" charset="0"/>
            </a:endParaRPr>
          </a:p>
        </p:txBody>
      </p:sp>
      <p:sp>
        <p:nvSpPr>
          <p:cNvPr id="30208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208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BAD4AA4-803A-0F4F-A60A-6373AC858F19}" type="slidenum">
              <a:rPr lang="en-GB"/>
              <a:pPr>
                <a:defRPr/>
              </a:pPr>
              <a:t>46</a:t>
            </a:fld>
            <a:endParaRPr lang="en-GB"/>
          </a:p>
        </p:txBody>
      </p:sp>
      <p:sp>
        <p:nvSpPr>
          <p:cNvPr id="30310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2AA77F00-D372-AD4C-A376-C0850F26E3C6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46</a:t>
            </a:fld>
            <a:endParaRPr lang="en-GB" sz="1200">
              <a:latin typeface="Times New Roman" charset="0"/>
            </a:endParaRPr>
          </a:p>
        </p:txBody>
      </p:sp>
      <p:sp>
        <p:nvSpPr>
          <p:cNvPr id="30310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862D3C2-DC8A-EB4C-8EF4-D1F62668081D}" type="slidenum">
              <a:rPr lang="en-GB"/>
              <a:pPr>
                <a:defRPr/>
              </a:pPr>
              <a:t>47</a:t>
            </a:fld>
            <a:endParaRPr lang="en-GB"/>
          </a:p>
        </p:txBody>
      </p:sp>
      <p:sp>
        <p:nvSpPr>
          <p:cNvPr id="30412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413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E085517-3222-5943-A677-55F393959014}" type="slidenum">
              <a:rPr lang="en-GB"/>
              <a:pPr>
                <a:defRPr/>
              </a:pPr>
              <a:t>48</a:t>
            </a:fld>
            <a:endParaRPr lang="en-GB"/>
          </a:p>
        </p:txBody>
      </p:sp>
      <p:sp>
        <p:nvSpPr>
          <p:cNvPr id="30515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AFF62305-4E5E-2947-8304-F9A70E0455B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48</a:t>
            </a:fld>
            <a:endParaRPr lang="en-GB" sz="1200">
              <a:latin typeface="Times New Roman" charset="0"/>
            </a:endParaRPr>
          </a:p>
        </p:txBody>
      </p:sp>
      <p:sp>
        <p:nvSpPr>
          <p:cNvPr id="30515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515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B649A74-6277-F140-8491-5A8F220DEDEA}" type="slidenum">
              <a:rPr lang="en-GB"/>
              <a:pPr>
                <a:defRPr/>
              </a:pPr>
              <a:t>49</a:t>
            </a:fld>
            <a:endParaRPr lang="en-GB"/>
          </a:p>
        </p:txBody>
      </p:sp>
      <p:sp>
        <p:nvSpPr>
          <p:cNvPr id="30617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7798003B-BBD7-894F-AEAA-04ECD6177CF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49</a:t>
            </a:fld>
            <a:endParaRPr lang="en-GB" sz="1200">
              <a:latin typeface="Times New Roman" charset="0"/>
            </a:endParaRPr>
          </a:p>
        </p:txBody>
      </p:sp>
      <p:sp>
        <p:nvSpPr>
          <p:cNvPr id="30617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617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95267F3-47A9-364B-B909-C3FB41EF0E71}" type="slidenum">
              <a:rPr lang="en-GB"/>
              <a:pPr>
                <a:defRPr/>
              </a:pPr>
              <a:t>5</a:t>
            </a:fld>
            <a:endParaRPr lang="en-GB"/>
          </a:p>
        </p:txBody>
      </p:sp>
      <p:sp>
        <p:nvSpPr>
          <p:cNvPr id="26009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009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EDE990F-CC51-9943-A96D-8E57173D2460}" type="slidenum">
              <a:rPr lang="en-GB"/>
              <a:pPr>
                <a:defRPr/>
              </a:pPr>
              <a:t>50</a:t>
            </a:fld>
            <a:endParaRPr lang="en-GB"/>
          </a:p>
        </p:txBody>
      </p:sp>
      <p:sp>
        <p:nvSpPr>
          <p:cNvPr id="30720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715148D6-F0A1-EF44-8072-20527BBD7CE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50</a:t>
            </a:fld>
            <a:endParaRPr lang="en-GB" sz="1200">
              <a:latin typeface="Times New Roman" charset="0"/>
            </a:endParaRPr>
          </a:p>
        </p:txBody>
      </p:sp>
      <p:sp>
        <p:nvSpPr>
          <p:cNvPr id="30720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720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92D7B3E-FB6D-D543-AF4F-2611AB7A14C5}" type="slidenum">
              <a:rPr lang="en-GB"/>
              <a:pPr>
                <a:defRPr/>
              </a:pPr>
              <a:t>51</a:t>
            </a:fld>
            <a:endParaRPr lang="en-GB"/>
          </a:p>
        </p:txBody>
      </p:sp>
      <p:sp>
        <p:nvSpPr>
          <p:cNvPr id="30822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4E332D44-BE39-2642-A1B8-347DD198C43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51</a:t>
            </a:fld>
            <a:endParaRPr lang="en-GB" sz="1200">
              <a:latin typeface="Times New Roman" charset="0"/>
            </a:endParaRPr>
          </a:p>
        </p:txBody>
      </p:sp>
      <p:sp>
        <p:nvSpPr>
          <p:cNvPr id="30822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822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0C9B74D-8873-8A48-8578-8AF41468A430}" type="slidenum">
              <a:rPr lang="en-GB"/>
              <a:pPr>
                <a:defRPr/>
              </a:pPr>
              <a:t>52</a:t>
            </a:fld>
            <a:endParaRPr lang="en-GB"/>
          </a:p>
        </p:txBody>
      </p:sp>
      <p:sp>
        <p:nvSpPr>
          <p:cNvPr id="30924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F120CB9B-996E-DF4C-9A19-190C699434B7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52</a:t>
            </a:fld>
            <a:endParaRPr lang="en-GB" sz="1200">
              <a:latin typeface="Times New Roman" charset="0"/>
            </a:endParaRPr>
          </a:p>
        </p:txBody>
      </p:sp>
      <p:sp>
        <p:nvSpPr>
          <p:cNvPr id="30925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0925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7A630EE-A40A-E14C-B408-D672904C29AA}" type="slidenum">
              <a:rPr lang="en-GB"/>
              <a:pPr>
                <a:defRPr/>
              </a:pPr>
              <a:t>53</a:t>
            </a:fld>
            <a:endParaRPr lang="en-GB"/>
          </a:p>
        </p:txBody>
      </p:sp>
      <p:sp>
        <p:nvSpPr>
          <p:cNvPr id="31027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2AF25172-8540-6F4A-8A4A-A6C5A34CBA85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53</a:t>
            </a:fld>
            <a:endParaRPr lang="en-GB" sz="1200">
              <a:latin typeface="Times New Roman" charset="0"/>
            </a:endParaRPr>
          </a:p>
        </p:txBody>
      </p:sp>
      <p:sp>
        <p:nvSpPr>
          <p:cNvPr id="31027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027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AB06C09-456B-A54B-80E2-1D043EF6C992}" type="slidenum">
              <a:rPr lang="en-GB"/>
              <a:pPr>
                <a:defRPr/>
              </a:pPr>
              <a:t>54</a:t>
            </a:fld>
            <a:endParaRPr lang="en-GB"/>
          </a:p>
        </p:txBody>
      </p:sp>
      <p:sp>
        <p:nvSpPr>
          <p:cNvPr id="31129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AA3363F-EBA7-1A4E-B875-521119B61B2B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54</a:t>
            </a:fld>
            <a:endParaRPr lang="en-GB" sz="1200">
              <a:latin typeface="Times New Roman" charset="0"/>
            </a:endParaRPr>
          </a:p>
        </p:txBody>
      </p:sp>
      <p:sp>
        <p:nvSpPr>
          <p:cNvPr id="31129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129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1013689-1887-6F45-A357-3DC5F18ED08F}" type="slidenum">
              <a:rPr lang="en-GB"/>
              <a:pPr>
                <a:defRPr/>
              </a:pPr>
              <a:t>55</a:t>
            </a:fld>
            <a:endParaRPr lang="en-GB"/>
          </a:p>
        </p:txBody>
      </p:sp>
      <p:sp>
        <p:nvSpPr>
          <p:cNvPr id="31232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232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FF655BA-A716-BD44-9BE8-613039E1A456}" type="slidenum">
              <a:rPr lang="en-GB"/>
              <a:pPr>
                <a:defRPr/>
              </a:pPr>
              <a:t>56</a:t>
            </a:fld>
            <a:endParaRPr lang="en-GB"/>
          </a:p>
        </p:txBody>
      </p:sp>
      <p:sp>
        <p:nvSpPr>
          <p:cNvPr id="31334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E4147254-B427-4242-867E-93633A5036D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56</a:t>
            </a:fld>
            <a:endParaRPr lang="en-GB" sz="1200">
              <a:latin typeface="Times New Roman" charset="0"/>
            </a:endParaRPr>
          </a:p>
        </p:txBody>
      </p:sp>
      <p:sp>
        <p:nvSpPr>
          <p:cNvPr id="31334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334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F2ACFAF-41F1-B842-BE99-9F67EF714A9F}" type="slidenum">
              <a:rPr lang="en-GB"/>
              <a:pPr>
                <a:defRPr/>
              </a:pPr>
              <a:t>57</a:t>
            </a:fld>
            <a:endParaRPr lang="en-GB"/>
          </a:p>
        </p:txBody>
      </p:sp>
      <p:sp>
        <p:nvSpPr>
          <p:cNvPr id="31436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437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B3EA3F3-54D6-2A42-A119-02C10C3C0F45}" type="slidenum">
              <a:rPr lang="en-GB"/>
              <a:pPr>
                <a:defRPr/>
              </a:pPr>
              <a:t>58</a:t>
            </a:fld>
            <a:endParaRPr lang="en-GB"/>
          </a:p>
        </p:txBody>
      </p:sp>
      <p:sp>
        <p:nvSpPr>
          <p:cNvPr id="31539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539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15395" name="Text Box 3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DA6EE1E-E8D4-FF4E-8F22-8EF11BDA5EBA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58</a:t>
            </a:fld>
            <a:endParaRPr lang="en-GB" sz="12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0A172AB-C500-5F4E-A85E-675ADB029E75}" type="slidenum">
              <a:rPr lang="en-GB"/>
              <a:pPr>
                <a:defRPr/>
              </a:pPr>
              <a:t>59</a:t>
            </a:fld>
            <a:endParaRPr lang="en-GB"/>
          </a:p>
        </p:txBody>
      </p:sp>
      <p:sp>
        <p:nvSpPr>
          <p:cNvPr id="31641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777C092-3E86-A243-8500-FCB39CD9A28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59</a:t>
            </a:fld>
            <a:endParaRPr lang="en-GB" sz="1200">
              <a:latin typeface="Times New Roman" charset="0"/>
            </a:endParaRPr>
          </a:p>
        </p:txBody>
      </p:sp>
      <p:sp>
        <p:nvSpPr>
          <p:cNvPr id="31641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641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F4286A8-165C-F94A-B736-FE891DD5E353}" type="slidenum">
              <a:rPr lang="en-GB"/>
              <a:pPr>
                <a:defRPr/>
              </a:pPr>
              <a:t>6</a:t>
            </a:fld>
            <a:endParaRPr lang="en-GB"/>
          </a:p>
        </p:txBody>
      </p:sp>
      <p:sp>
        <p:nvSpPr>
          <p:cNvPr id="26214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214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E88CEC6-BF27-8746-87EB-F7072E232E58}" type="slidenum">
              <a:rPr lang="en-GB"/>
              <a:pPr>
                <a:defRPr/>
              </a:pPr>
              <a:t>60</a:t>
            </a:fld>
            <a:endParaRPr lang="en-GB"/>
          </a:p>
        </p:txBody>
      </p:sp>
      <p:sp>
        <p:nvSpPr>
          <p:cNvPr id="31744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C29E7ED2-A183-6D4D-AE85-14481E9D354F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60</a:t>
            </a:fld>
            <a:endParaRPr lang="en-GB" sz="1200">
              <a:latin typeface="Times New Roman" charset="0"/>
            </a:endParaRPr>
          </a:p>
        </p:txBody>
      </p:sp>
      <p:sp>
        <p:nvSpPr>
          <p:cNvPr id="31744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744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2AF951D-0112-404D-8191-78BE7A924CB5}" type="slidenum">
              <a:rPr lang="en-GB"/>
              <a:pPr>
                <a:defRPr/>
              </a:pPr>
              <a:t>61</a:t>
            </a:fld>
            <a:endParaRPr lang="en-GB"/>
          </a:p>
        </p:txBody>
      </p:sp>
      <p:sp>
        <p:nvSpPr>
          <p:cNvPr id="31846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846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D717F70-279C-F34E-B7E2-AE80B0A00050}" type="slidenum">
              <a:rPr lang="en-GB"/>
              <a:pPr>
                <a:defRPr/>
              </a:pPr>
              <a:t>62</a:t>
            </a:fld>
            <a:endParaRPr lang="en-GB"/>
          </a:p>
        </p:txBody>
      </p:sp>
      <p:sp>
        <p:nvSpPr>
          <p:cNvPr id="31948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1949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55CA055-F70B-7242-8F2E-21F5BFF38934}" type="slidenum">
              <a:rPr lang="en-GB"/>
              <a:pPr>
                <a:defRPr/>
              </a:pPr>
              <a:t>63</a:t>
            </a:fld>
            <a:endParaRPr lang="en-GB"/>
          </a:p>
        </p:txBody>
      </p:sp>
      <p:sp>
        <p:nvSpPr>
          <p:cNvPr id="32051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051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FC173C5-E993-DC4B-AB27-188FA1D1B212}" type="slidenum">
              <a:rPr lang="en-GB"/>
              <a:pPr>
                <a:defRPr/>
              </a:pPr>
              <a:t>64</a:t>
            </a:fld>
            <a:endParaRPr lang="en-GB"/>
          </a:p>
        </p:txBody>
      </p:sp>
      <p:sp>
        <p:nvSpPr>
          <p:cNvPr id="32153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153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939B45A-F39A-A743-BEE7-09EE3C7FFF1D}" type="slidenum">
              <a:rPr lang="en-GB"/>
              <a:pPr>
                <a:defRPr/>
              </a:pPr>
              <a:t>65</a:t>
            </a:fld>
            <a:endParaRPr lang="en-GB"/>
          </a:p>
        </p:txBody>
      </p:sp>
      <p:sp>
        <p:nvSpPr>
          <p:cNvPr id="32256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256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6ADEA72-4F82-1A45-9B04-A26570540D02}" type="slidenum">
              <a:rPr lang="en-GB"/>
              <a:pPr>
                <a:defRPr/>
              </a:pPr>
              <a:t>66</a:t>
            </a:fld>
            <a:endParaRPr lang="en-GB"/>
          </a:p>
        </p:txBody>
      </p:sp>
      <p:sp>
        <p:nvSpPr>
          <p:cNvPr id="32358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2037A48-0D6A-9B41-833F-1E6CC89AC0F3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66</a:t>
            </a:fld>
            <a:endParaRPr lang="en-GB" sz="1200">
              <a:latin typeface="Times New Roman" charset="0"/>
            </a:endParaRPr>
          </a:p>
        </p:txBody>
      </p:sp>
      <p:sp>
        <p:nvSpPr>
          <p:cNvPr id="32358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358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665155D-B763-3147-B4D3-5B80F26BC553}" type="slidenum">
              <a:rPr lang="en-GB"/>
              <a:pPr>
                <a:defRPr/>
              </a:pPr>
              <a:t>67</a:t>
            </a:fld>
            <a:endParaRPr lang="en-GB"/>
          </a:p>
        </p:txBody>
      </p:sp>
      <p:sp>
        <p:nvSpPr>
          <p:cNvPr id="32460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005CAC86-BA0B-0B4F-A39C-8DB29B30080D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67</a:t>
            </a:fld>
            <a:endParaRPr lang="en-GB" sz="1200">
              <a:latin typeface="Times New Roman" charset="0"/>
            </a:endParaRPr>
          </a:p>
        </p:txBody>
      </p:sp>
      <p:sp>
        <p:nvSpPr>
          <p:cNvPr id="32461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461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82AB55D-3FC2-8647-B6E7-19C39B886A59}" type="slidenum">
              <a:rPr lang="en-GB"/>
              <a:pPr>
                <a:defRPr/>
              </a:pPr>
              <a:t>68</a:t>
            </a:fld>
            <a:endParaRPr lang="en-GB"/>
          </a:p>
        </p:txBody>
      </p:sp>
      <p:sp>
        <p:nvSpPr>
          <p:cNvPr id="32563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563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B82D20F-6BC1-EF4F-935F-D5B31EBE7AFB}" type="slidenum">
              <a:rPr lang="en-GB"/>
              <a:pPr>
                <a:defRPr/>
              </a:pPr>
              <a:t>69</a:t>
            </a:fld>
            <a:endParaRPr lang="en-GB"/>
          </a:p>
        </p:txBody>
      </p:sp>
      <p:sp>
        <p:nvSpPr>
          <p:cNvPr id="32665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440544A-1197-7748-A963-B9CA68F099B5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69</a:t>
            </a:fld>
            <a:endParaRPr lang="en-GB" sz="1200">
              <a:latin typeface="Times New Roman" charset="0"/>
            </a:endParaRPr>
          </a:p>
        </p:txBody>
      </p:sp>
      <p:sp>
        <p:nvSpPr>
          <p:cNvPr id="32665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665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BD6A89FC-6ABC-1641-B3D6-F6AB5E339DCF}" type="slidenum">
              <a:rPr lang="en-GB"/>
              <a:pPr>
                <a:defRPr/>
              </a:pPr>
              <a:t>7</a:t>
            </a:fld>
            <a:endParaRPr lang="en-GB"/>
          </a:p>
        </p:txBody>
      </p:sp>
      <p:sp>
        <p:nvSpPr>
          <p:cNvPr id="26316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3E7088AC-64D0-3345-A528-5C534A2FEFA7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7</a:t>
            </a:fld>
            <a:endParaRPr lang="en-GB" sz="1200">
              <a:latin typeface="Times New Roman" charset="0"/>
            </a:endParaRPr>
          </a:p>
        </p:txBody>
      </p:sp>
      <p:sp>
        <p:nvSpPr>
          <p:cNvPr id="26317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317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90E20A56-92B6-A545-9CF6-7EF8847D32DA}" type="slidenum">
              <a:rPr lang="en-GB"/>
              <a:pPr>
                <a:defRPr/>
              </a:pPr>
              <a:t>70</a:t>
            </a:fld>
            <a:endParaRPr lang="en-GB"/>
          </a:p>
        </p:txBody>
      </p:sp>
      <p:sp>
        <p:nvSpPr>
          <p:cNvPr id="32768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1AEB79BB-5751-7640-9319-BE1B52E8E9FC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70</a:t>
            </a:fld>
            <a:endParaRPr lang="en-GB" sz="1200">
              <a:latin typeface="Times New Roman" charset="0"/>
            </a:endParaRPr>
          </a:p>
        </p:txBody>
      </p:sp>
      <p:sp>
        <p:nvSpPr>
          <p:cNvPr id="32768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768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D60F94F-57A1-7547-868A-38F36ED02278}" type="slidenum">
              <a:rPr lang="en-GB"/>
              <a:pPr>
                <a:defRPr/>
              </a:pPr>
              <a:t>71</a:t>
            </a:fld>
            <a:endParaRPr lang="en-GB"/>
          </a:p>
        </p:txBody>
      </p:sp>
      <p:sp>
        <p:nvSpPr>
          <p:cNvPr id="32870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07287C3-4A1E-5D40-AD8B-975D88A69646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71</a:t>
            </a:fld>
            <a:endParaRPr lang="en-GB" sz="1200">
              <a:latin typeface="Times New Roman" charset="0"/>
            </a:endParaRPr>
          </a:p>
        </p:txBody>
      </p:sp>
      <p:sp>
        <p:nvSpPr>
          <p:cNvPr id="32870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870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22022E3-012C-7947-98FD-7EB2B31C8E5A}" type="slidenum">
              <a:rPr lang="en-GB"/>
              <a:pPr>
                <a:defRPr/>
              </a:pPr>
              <a:t>72</a:t>
            </a:fld>
            <a:endParaRPr lang="en-GB"/>
          </a:p>
        </p:txBody>
      </p:sp>
      <p:sp>
        <p:nvSpPr>
          <p:cNvPr id="32972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AF0C4AB-F131-C744-A485-D5CF6B9B2C17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72</a:t>
            </a:fld>
            <a:endParaRPr lang="en-GB" sz="1200">
              <a:latin typeface="Times New Roman" charset="0"/>
            </a:endParaRPr>
          </a:p>
        </p:txBody>
      </p:sp>
      <p:sp>
        <p:nvSpPr>
          <p:cNvPr id="32973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2973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C2C7F94-3270-A842-BCC7-47A43D478DE0}" type="slidenum">
              <a:rPr lang="en-GB"/>
              <a:pPr>
                <a:defRPr/>
              </a:pPr>
              <a:t>73</a:t>
            </a:fld>
            <a:endParaRPr lang="en-GB"/>
          </a:p>
        </p:txBody>
      </p:sp>
      <p:sp>
        <p:nvSpPr>
          <p:cNvPr id="33075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F12C68B6-EC5C-5E43-851C-C39F2B35DE7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73</a:t>
            </a:fld>
            <a:endParaRPr lang="en-GB" sz="1200">
              <a:latin typeface="Times New Roman" charset="0"/>
            </a:endParaRPr>
          </a:p>
        </p:txBody>
      </p:sp>
      <p:sp>
        <p:nvSpPr>
          <p:cNvPr id="33075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3075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8"/>
          <p:cNvSpPr>
            <a:spLocks noGrp="1" noChangeArrowheads="1"/>
          </p:cNvSpPr>
          <p:nvPr>
            <p:ph type="sldNum" sz="quarter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fld id="{1D43D6E6-3FD9-964A-B38F-E94D704B6132}" type="slidenum">
              <a:rPr lang="en-GB" sz="1200">
                <a:solidFill>
                  <a:srgbClr val="000000"/>
                </a:solidFill>
                <a:latin typeface="Times New Roman" charset="0"/>
              </a:rPr>
              <a:pPr eaLnBrk="1" hangingPunct="1">
                <a:defRPr/>
              </a:pPr>
              <a:t>74</a:t>
            </a:fld>
            <a:endParaRPr lang="en-GB" sz="12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5462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160" tIns="46080" rIns="92160" bIns="46080" anchor="b"/>
          <a:lstStyle>
            <a:lvl1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A7001070-FFA8-1943-A1D6-9E36B0CA7DD2}" type="slidenum">
              <a:rPr lang="en-GB" sz="1200">
                <a:solidFill>
                  <a:srgbClr val="FFFFFF"/>
                </a:solidFill>
                <a:latin typeface="Times New Roman" charset="0"/>
              </a:rPr>
              <a:pPr algn="r" eaLnBrk="1" hangingPunct="1">
                <a:buClrTx/>
                <a:buFontTx/>
                <a:buNone/>
              </a:pPr>
              <a:t>74</a:t>
            </a:fld>
            <a:endParaRPr lang="en-GB" sz="1200">
              <a:solidFill>
                <a:srgbClr val="FFFFFF"/>
              </a:solidFill>
              <a:latin typeface="Times New Roman" charset="0"/>
            </a:endParaRPr>
          </a:p>
        </p:txBody>
      </p:sp>
      <p:sp>
        <p:nvSpPr>
          <p:cNvPr id="332804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462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36DABB2-10C9-6345-8173-BECCD1B2001E}" type="slidenum">
              <a:rPr lang="en-GB"/>
              <a:pPr>
                <a:defRPr/>
              </a:pPr>
              <a:t>75</a:t>
            </a:fld>
            <a:endParaRPr lang="en-GB"/>
          </a:p>
        </p:txBody>
      </p:sp>
      <p:sp>
        <p:nvSpPr>
          <p:cNvPr id="33280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0D69D7D5-DE9C-AD4D-9739-1141DB2F99B7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75</a:t>
            </a:fld>
            <a:endParaRPr lang="en-GB" sz="1200">
              <a:latin typeface="Times New Roman" charset="0"/>
            </a:endParaRPr>
          </a:p>
        </p:txBody>
      </p:sp>
      <p:sp>
        <p:nvSpPr>
          <p:cNvPr id="33280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3280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27995E9-1134-C34B-804E-7B3F55BE2A26}" type="slidenum">
              <a:rPr lang="en-GB"/>
              <a:pPr>
                <a:defRPr/>
              </a:pPr>
              <a:t>76</a:t>
            </a:fld>
            <a:endParaRPr lang="en-GB"/>
          </a:p>
        </p:txBody>
      </p:sp>
      <p:sp>
        <p:nvSpPr>
          <p:cNvPr id="33382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657F0D6A-3450-0C41-99DB-BEF6AFAC8663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76</a:t>
            </a:fld>
            <a:endParaRPr lang="en-GB" sz="1200">
              <a:latin typeface="Times New Roman" charset="0"/>
            </a:endParaRPr>
          </a:p>
        </p:txBody>
      </p:sp>
      <p:sp>
        <p:nvSpPr>
          <p:cNvPr id="33382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3382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A78FD7C-A3F4-6949-8916-608DF40D6532}" type="slidenum">
              <a:rPr lang="en-GB"/>
              <a:pPr>
                <a:defRPr/>
              </a:pPr>
              <a:t>77</a:t>
            </a:fld>
            <a:endParaRPr lang="en-GB"/>
          </a:p>
        </p:txBody>
      </p:sp>
      <p:sp>
        <p:nvSpPr>
          <p:cNvPr id="33484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3485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6D1ECFB-A8C7-8C4D-B067-495DFF016B18}" type="slidenum">
              <a:rPr lang="en-GB"/>
              <a:pPr>
                <a:defRPr/>
              </a:pPr>
              <a:t>78</a:t>
            </a:fld>
            <a:endParaRPr lang="en-GB"/>
          </a:p>
        </p:txBody>
      </p:sp>
      <p:sp>
        <p:nvSpPr>
          <p:cNvPr id="33587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15120431-8854-5543-BB54-68095E2DEDB6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78</a:t>
            </a:fld>
            <a:endParaRPr lang="en-GB" sz="1200">
              <a:latin typeface="Times New Roman" charset="0"/>
            </a:endParaRPr>
          </a:p>
        </p:txBody>
      </p:sp>
      <p:sp>
        <p:nvSpPr>
          <p:cNvPr id="33587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3587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F9A5A351-E5C6-3449-9381-867437BE57B1}" type="slidenum">
              <a:rPr lang="en-GB"/>
              <a:pPr>
                <a:defRPr/>
              </a:pPr>
              <a:t>79</a:t>
            </a:fld>
            <a:endParaRPr lang="en-GB"/>
          </a:p>
        </p:txBody>
      </p:sp>
      <p:sp>
        <p:nvSpPr>
          <p:cNvPr id="33689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3689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36899" name="Text Box 3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597EC8D-C000-B849-B92D-5FB8BC6BAD19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79</a:t>
            </a:fld>
            <a:endParaRPr lang="en-GB" sz="12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0796D47-7247-9D48-B168-2758DF0322E0}" type="slidenum">
              <a:rPr lang="en-GB"/>
              <a:pPr>
                <a:defRPr/>
              </a:pPr>
              <a:t>8</a:t>
            </a:fld>
            <a:endParaRPr lang="en-GB"/>
          </a:p>
        </p:txBody>
      </p:sp>
      <p:sp>
        <p:nvSpPr>
          <p:cNvPr id="26419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419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8D7260E-9D94-964B-92CA-090CD3A6F76D}" type="slidenum">
              <a:rPr lang="en-GB"/>
              <a:pPr>
                <a:defRPr/>
              </a:pPr>
              <a:t>81</a:t>
            </a:fld>
            <a:endParaRPr lang="en-GB"/>
          </a:p>
        </p:txBody>
      </p:sp>
      <p:sp>
        <p:nvSpPr>
          <p:cNvPr id="33894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370ABBB-ECE6-CA47-852C-0ABF0EF1C4B5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81</a:t>
            </a:fld>
            <a:endParaRPr lang="en-GB" sz="1200">
              <a:latin typeface="Times New Roman" charset="0"/>
            </a:endParaRPr>
          </a:p>
        </p:txBody>
      </p:sp>
      <p:sp>
        <p:nvSpPr>
          <p:cNvPr id="33894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3894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CA369DF-5F99-2B4F-AC4A-EF5554F8B98D}" type="slidenum">
              <a:rPr lang="en-GB"/>
              <a:pPr>
                <a:defRPr/>
              </a:pPr>
              <a:t>83</a:t>
            </a:fld>
            <a:endParaRPr lang="en-GB"/>
          </a:p>
        </p:txBody>
      </p:sp>
      <p:sp>
        <p:nvSpPr>
          <p:cNvPr id="34099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4099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40995" name="Text Box 3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FDD487C-D826-D045-A56B-7B7F2E7D5E4E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83</a:t>
            </a:fld>
            <a:endParaRPr lang="en-GB" sz="12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38BE1DC-9B0B-6048-8694-35EA5A9DA792}" type="slidenum">
              <a:rPr lang="en-GB"/>
              <a:pPr>
                <a:defRPr/>
              </a:pPr>
              <a:t>84</a:t>
            </a:fld>
            <a:endParaRPr lang="en-GB"/>
          </a:p>
        </p:txBody>
      </p:sp>
      <p:sp>
        <p:nvSpPr>
          <p:cNvPr id="34201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4201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4C95FDE-197D-CB4E-9B0B-B6C6ABA57B24}" type="slidenum">
              <a:rPr lang="en-GB"/>
              <a:pPr>
                <a:defRPr/>
              </a:pPr>
              <a:t>85</a:t>
            </a:fld>
            <a:endParaRPr lang="en-GB"/>
          </a:p>
        </p:txBody>
      </p:sp>
      <p:sp>
        <p:nvSpPr>
          <p:cNvPr id="34304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4304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BE5D2C5F-0CAC-FB40-93A9-8620B3341314}" type="slidenum">
              <a:rPr lang="en-GB"/>
              <a:pPr>
                <a:defRPr/>
              </a:pPr>
              <a:t>86</a:t>
            </a:fld>
            <a:endParaRPr lang="en-GB"/>
          </a:p>
        </p:txBody>
      </p:sp>
      <p:sp>
        <p:nvSpPr>
          <p:cNvPr id="34406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4406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E6AF4932-9485-3346-81DF-7089B5BC1763}" type="slidenum">
              <a:rPr lang="en-GB"/>
              <a:pPr>
                <a:defRPr/>
              </a:pPr>
              <a:t>87</a:t>
            </a:fld>
            <a:endParaRPr lang="en-GB"/>
          </a:p>
        </p:txBody>
      </p:sp>
      <p:sp>
        <p:nvSpPr>
          <p:cNvPr id="345089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45090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BD3BA51-74A1-9B45-B012-E7FEFE488005}" type="slidenum">
              <a:rPr lang="en-GB"/>
              <a:pPr>
                <a:defRPr/>
              </a:pPr>
              <a:t>88</a:t>
            </a:fld>
            <a:endParaRPr lang="en-GB"/>
          </a:p>
        </p:txBody>
      </p:sp>
      <p:sp>
        <p:nvSpPr>
          <p:cNvPr id="346113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46114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3A753446-FB3E-8744-87EE-88AEB581527F}" type="slidenum">
              <a:rPr lang="en-GB"/>
              <a:pPr>
                <a:defRPr/>
              </a:pPr>
              <a:t>89</a:t>
            </a:fld>
            <a:endParaRPr lang="en-GB"/>
          </a:p>
        </p:txBody>
      </p:sp>
      <p:sp>
        <p:nvSpPr>
          <p:cNvPr id="34713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A1DE0C51-340E-EC47-A934-4DCD3A4FC0C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89</a:t>
            </a:fld>
            <a:endParaRPr lang="en-GB" sz="1200">
              <a:latin typeface="Times New Roman" charset="0"/>
            </a:endParaRPr>
          </a:p>
        </p:txBody>
      </p:sp>
      <p:sp>
        <p:nvSpPr>
          <p:cNvPr id="34713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4713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DACCD97-DADF-D141-8B62-6E5A5E0C5261}" type="slidenum">
              <a:rPr lang="en-GB"/>
              <a:pPr>
                <a:defRPr/>
              </a:pPr>
              <a:t>90</a:t>
            </a:fld>
            <a:endParaRPr lang="en-GB"/>
          </a:p>
        </p:txBody>
      </p:sp>
      <p:sp>
        <p:nvSpPr>
          <p:cNvPr id="34816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4816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7412C60-CADF-C94E-9BAF-C01761993345}" type="slidenum">
              <a:rPr lang="en-GB"/>
              <a:pPr>
                <a:defRPr/>
              </a:pPr>
              <a:t>91</a:t>
            </a:fld>
            <a:endParaRPr lang="en-GB"/>
          </a:p>
        </p:txBody>
      </p:sp>
      <p:sp>
        <p:nvSpPr>
          <p:cNvPr id="34918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03EBD5BF-7EDC-424A-80F1-4E136BE60830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91</a:t>
            </a:fld>
            <a:endParaRPr lang="en-GB" sz="1200">
              <a:latin typeface="Times New Roman" charset="0"/>
            </a:endParaRPr>
          </a:p>
        </p:txBody>
      </p:sp>
      <p:sp>
        <p:nvSpPr>
          <p:cNvPr id="34918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4918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C9F0E47-D0F2-114E-AD43-4245CDB27391}" type="slidenum">
              <a:rPr lang="en-GB"/>
              <a:pPr>
                <a:defRPr/>
              </a:pPr>
              <a:t>9</a:t>
            </a:fld>
            <a:endParaRPr lang="en-GB"/>
          </a:p>
        </p:txBody>
      </p:sp>
      <p:sp>
        <p:nvSpPr>
          <p:cNvPr id="26521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6521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DEBBAFD0-1F80-214C-9A5B-11DB566C9F8D}" type="slidenum">
              <a:rPr lang="en-GB"/>
              <a:pPr>
                <a:defRPr/>
              </a:pPr>
              <a:t>92</a:t>
            </a:fld>
            <a:endParaRPr lang="en-GB"/>
          </a:p>
        </p:txBody>
      </p:sp>
      <p:sp>
        <p:nvSpPr>
          <p:cNvPr id="35020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E0BF8F1-C463-C047-B218-B34D3E0E5C1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92</a:t>
            </a:fld>
            <a:endParaRPr lang="en-GB" sz="1200">
              <a:latin typeface="Times New Roman" charset="0"/>
            </a:endParaRPr>
          </a:p>
        </p:txBody>
      </p:sp>
      <p:sp>
        <p:nvSpPr>
          <p:cNvPr id="35021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021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FC16A01-5EF6-1643-AD56-A66DE36D1DBD}" type="slidenum">
              <a:rPr lang="en-GB"/>
              <a:pPr>
                <a:defRPr/>
              </a:pPr>
              <a:t>93</a:t>
            </a:fld>
            <a:endParaRPr lang="en-GB"/>
          </a:p>
        </p:txBody>
      </p:sp>
      <p:sp>
        <p:nvSpPr>
          <p:cNvPr id="35123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458D7C35-2F67-1D48-BFD8-5C40FEE36DC0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93</a:t>
            </a:fld>
            <a:endParaRPr lang="en-GB" sz="1200">
              <a:latin typeface="Times New Roman" charset="0"/>
            </a:endParaRPr>
          </a:p>
        </p:txBody>
      </p:sp>
      <p:sp>
        <p:nvSpPr>
          <p:cNvPr id="35123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123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87706352-8E1A-AC4B-A4C3-68CA14CCC891}" type="slidenum">
              <a:rPr lang="en-GB"/>
              <a:pPr>
                <a:defRPr/>
              </a:pPr>
              <a:t>94</a:t>
            </a:fld>
            <a:endParaRPr lang="en-GB"/>
          </a:p>
        </p:txBody>
      </p:sp>
      <p:sp>
        <p:nvSpPr>
          <p:cNvPr id="352257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9C8A968C-64D5-3146-A029-590A9FD25E5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94</a:t>
            </a:fld>
            <a:endParaRPr lang="en-GB" sz="1200">
              <a:latin typeface="Times New Roman" charset="0"/>
            </a:endParaRPr>
          </a:p>
        </p:txBody>
      </p:sp>
      <p:sp>
        <p:nvSpPr>
          <p:cNvPr id="352258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2259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2037F738-AA2F-AB4D-9903-FDBC722DCCEB}" type="slidenum">
              <a:rPr lang="en-GB"/>
              <a:pPr>
                <a:defRPr/>
              </a:pPr>
              <a:t>95</a:t>
            </a:fld>
            <a:endParaRPr lang="en-GB"/>
          </a:p>
        </p:txBody>
      </p:sp>
      <p:sp>
        <p:nvSpPr>
          <p:cNvPr id="353281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D24F5F65-75B1-464E-BC52-55BBAE90618F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95</a:t>
            </a:fld>
            <a:endParaRPr lang="en-GB" sz="1200">
              <a:latin typeface="Times New Roman" charset="0"/>
            </a:endParaRPr>
          </a:p>
        </p:txBody>
      </p:sp>
      <p:sp>
        <p:nvSpPr>
          <p:cNvPr id="353282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3283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6DD360DC-F1BF-5E4F-8EA9-DFB7BBE8D4F1}" type="slidenum">
              <a:rPr lang="en-GB"/>
              <a:pPr>
                <a:defRPr/>
              </a:pPr>
              <a:t>96</a:t>
            </a:fld>
            <a:endParaRPr lang="en-GB"/>
          </a:p>
        </p:txBody>
      </p:sp>
      <p:sp>
        <p:nvSpPr>
          <p:cNvPr id="354305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4306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4BEA13BD-9AD3-9748-8FF6-7FD0228476A0}" type="slidenum">
              <a:rPr lang="en-GB"/>
              <a:pPr>
                <a:defRPr/>
              </a:pPr>
              <a:t>97</a:t>
            </a:fld>
            <a:endParaRPr lang="en-GB"/>
          </a:p>
        </p:txBody>
      </p:sp>
      <p:sp>
        <p:nvSpPr>
          <p:cNvPr id="355329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1A03F1A3-CA72-E849-91C0-D4899B0E7DE4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97</a:t>
            </a:fld>
            <a:endParaRPr lang="en-GB" sz="1200">
              <a:latin typeface="Times New Roman" charset="0"/>
            </a:endParaRPr>
          </a:p>
        </p:txBody>
      </p:sp>
      <p:sp>
        <p:nvSpPr>
          <p:cNvPr id="355330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5331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0048FE7A-BB57-D043-987D-8524822C2F0F}" type="slidenum">
              <a:rPr lang="en-GB"/>
              <a:pPr>
                <a:defRPr/>
              </a:pPr>
              <a:t>98</a:t>
            </a:fld>
            <a:endParaRPr lang="en-GB"/>
          </a:p>
        </p:txBody>
      </p:sp>
      <p:sp>
        <p:nvSpPr>
          <p:cNvPr id="356353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52E433A9-41BA-3B4E-B211-7282E3C4A09F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98</a:t>
            </a:fld>
            <a:endParaRPr lang="en-GB" sz="1200">
              <a:latin typeface="Times New Roman" charset="0"/>
            </a:endParaRPr>
          </a:p>
        </p:txBody>
      </p:sp>
      <p:sp>
        <p:nvSpPr>
          <p:cNvPr id="356354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6355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5FEF7D39-67D4-404E-972C-131304AE925C}" type="slidenum">
              <a:rPr lang="en-GB"/>
              <a:pPr>
                <a:defRPr/>
              </a:pPr>
              <a:t>99</a:t>
            </a:fld>
            <a:endParaRPr lang="en-GB"/>
          </a:p>
        </p:txBody>
      </p:sp>
      <p:sp>
        <p:nvSpPr>
          <p:cNvPr id="357377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7378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A03FC77B-FDEB-624E-B209-099DFEFA0BD7}" type="slidenum">
              <a:rPr lang="en-GB"/>
              <a:pPr>
                <a:defRPr/>
              </a:pPr>
              <a:t>100</a:t>
            </a:fld>
            <a:endParaRPr lang="en-GB"/>
          </a:p>
        </p:txBody>
      </p:sp>
      <p:sp>
        <p:nvSpPr>
          <p:cNvPr id="358401" name="Text Box 1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8402" name="Text Box 2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358403" name="Text Box 3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F8F2BAC9-44E8-E14A-98C2-83A41831D12F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100</a:t>
            </a:fld>
            <a:endParaRPr lang="en-GB" sz="1200">
              <a:latin typeface="Times New Roman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 sz="quarter"/>
          </p:nvPr>
        </p:nvSpPr>
        <p:spPr/>
        <p:txBody>
          <a:bodyPr/>
          <a:lstStyle/>
          <a:p>
            <a:pPr>
              <a:defRPr/>
            </a:pPr>
            <a:fld id="{7697FE2A-3968-1649-88E2-B4BA0056D0FB}" type="slidenum">
              <a:rPr lang="en-GB"/>
              <a:pPr>
                <a:defRPr/>
              </a:pPr>
              <a:t>101</a:t>
            </a:fld>
            <a:endParaRPr lang="en-GB"/>
          </a:p>
        </p:txBody>
      </p:sp>
      <p:sp>
        <p:nvSpPr>
          <p:cNvPr id="359425" name="Text Box 1"/>
          <p:cNvSpPr txBox="1">
            <a:spLocks noChangeArrowheads="1"/>
          </p:cNvSpPr>
          <p:nvPr/>
        </p:nvSpPr>
        <p:spPr bwMode="auto">
          <a:xfrm>
            <a:off x="5181600" y="6515100"/>
            <a:ext cx="396240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b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r">
              <a:buClrTx/>
              <a:buFontTx/>
              <a:buNone/>
              <a:defRPr/>
            </a:pPr>
            <a:fld id="{F9FC0FE8-AB27-4249-BC29-32D1AB856D30}" type="slidenum">
              <a:rPr lang="en-GB" sz="1200" smtClean="0">
                <a:latin typeface="Times New Roman" charset="0"/>
              </a:rPr>
              <a:pPr algn="r">
                <a:buClrTx/>
                <a:buFontTx/>
                <a:buNone/>
                <a:defRPr/>
              </a:pPr>
              <a:t>101</a:t>
            </a:fld>
            <a:endParaRPr lang="en-GB" sz="1200">
              <a:latin typeface="Times New Roman" charset="0"/>
            </a:endParaRPr>
          </a:p>
        </p:txBody>
      </p:sp>
      <p:sp>
        <p:nvSpPr>
          <p:cNvPr id="359426" name="Text Box 2"/>
          <p:cNvSpPr txBox="1">
            <a:spLocks noGrp="1" noRot="1" noChangeAspect="1" noChangeArrowheads="1"/>
          </p:cNvSpPr>
          <p:nvPr>
            <p:ph type="sldImg"/>
          </p:nvPr>
        </p:nvSpPr>
        <p:spPr>
          <a:xfrm>
            <a:off x="2859088" y="515938"/>
            <a:ext cx="3425825" cy="25685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359427" name="Text Box 3"/>
          <p:cNvSpPr txBox="1">
            <a:spLocks noChangeArrowheads="1"/>
          </p:cNvSpPr>
          <p:nvPr/>
        </p:nvSpPr>
        <p:spPr bwMode="auto">
          <a:xfrm>
            <a:off x="1219200" y="3257550"/>
            <a:ext cx="6705600" cy="3086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3209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196229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1925" y="457200"/>
            <a:ext cx="1943100" cy="56356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863" y="457200"/>
            <a:ext cx="5681662" cy="56356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72263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863" y="457200"/>
            <a:ext cx="7769225" cy="11398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63163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1370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121145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863" y="1981200"/>
            <a:ext cx="3811587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1850" y="1981200"/>
            <a:ext cx="3813175" cy="41116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28704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41266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5857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460689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895259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302907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77863" y="457200"/>
            <a:ext cx="7769225" cy="113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0360" tIns="44280" rIns="90360" bIns="442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863" y="1981200"/>
            <a:ext cx="7777162" cy="411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0360" tIns="44280" rIns="90360" bIns="44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  <p:sp>
        <p:nvSpPr>
          <p:cNvPr id="1028" name="Text Box 4"/>
          <p:cNvSpPr txBox="1">
            <a:spLocks noChangeArrowheads="1"/>
          </p:cNvSpPr>
          <p:nvPr/>
        </p:nvSpPr>
        <p:spPr bwMode="auto">
          <a:xfrm>
            <a:off x="8450263" y="6457950"/>
            <a:ext cx="655637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US" sz="2000">
                <a:latin typeface="Georgia" charset="0"/>
              </a:rPr>
              <a:t>PTC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+mj-lt"/>
          <a:ea typeface="+mj-ea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charset="0"/>
          <a:ea typeface="ＭＳ Ｐゴシック" charset="0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charset="0"/>
          <a:ea typeface="ＭＳ Ｐゴシック" charset="0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charset="0"/>
          <a:ea typeface="ＭＳ Ｐゴシック" charset="0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charset="0"/>
          <a:ea typeface="ＭＳ Ｐゴシック" charset="0"/>
          <a:cs typeface="ＭＳ Ｐゴシック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charset="0"/>
          <a:ea typeface="ＭＳ Ｐゴシック" charset="0"/>
          <a:cs typeface="ＭＳ Ｐゴシック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charset="0"/>
          <a:ea typeface="ＭＳ Ｐゴシック" charset="0"/>
          <a:cs typeface="ＭＳ Ｐゴシック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charset="0"/>
          <a:ea typeface="ＭＳ Ｐゴシック" charset="0"/>
          <a:cs typeface="ＭＳ Ｐゴシック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5400">
          <a:solidFill>
            <a:srgbClr val="FFFF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ts val="9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6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8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4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4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400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400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400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2400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8.xml"/><Relationship Id="rId3" Type="http://schemas.openxmlformats.org/officeDocument/2006/relationships/image" Target="../media/image18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9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0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3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4.xml"/><Relationship Id="rId3" Type="http://schemas.openxmlformats.org/officeDocument/2006/relationships/image" Target="../media/image19.jpeg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5.xml"/><Relationship Id="rId3" Type="http://schemas.openxmlformats.org/officeDocument/2006/relationships/image" Target="../media/image19.jpe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8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9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0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4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6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4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8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9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0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3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4.xml"/><Relationship Id="rId3" Type="http://schemas.openxmlformats.org/officeDocument/2006/relationships/image" Target="../media/image22.jpeg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5.xml"/><Relationship Id="rId3" Type="http://schemas.openxmlformats.org/officeDocument/2006/relationships/image" Target="../media/image22.jpeg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8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9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0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1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3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4" Type="http://schemas.openxmlformats.org/officeDocument/2006/relationships/image" Target="../media/image24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4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5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8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9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0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5.jpeg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1.xml"/><Relationship Id="rId3" Type="http://schemas.openxmlformats.org/officeDocument/2006/relationships/image" Target="../media/image25.jpeg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3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4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5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8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9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0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1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2.xml"/><Relationship Id="rId3" Type="http://schemas.openxmlformats.org/officeDocument/2006/relationships/image" Target="../media/image26.jpeg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3.xml"/><Relationship Id="rId3" Type="http://schemas.openxmlformats.org/officeDocument/2006/relationships/image" Target="../media/image27.jpeg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5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6.xml"/><Relationship Id="rId3" Type="http://schemas.openxmlformats.org/officeDocument/2006/relationships/image" Target="../media/image28.png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7.xml"/><Relationship Id="rId3" Type="http://schemas.openxmlformats.org/officeDocument/2006/relationships/image" Target="../media/image29.png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8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9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0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1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3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5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7.xml"/><Relationship Id="rId3" Type="http://schemas.openxmlformats.org/officeDocument/2006/relationships/image" Target="../media/image30.jpeg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8.xml"/><Relationship Id="rId3" Type="http://schemas.openxmlformats.org/officeDocument/2006/relationships/image" Target="../media/image31.jpeg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9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0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1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3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5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6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8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9.xml"/><Relationship Id="rId3" Type="http://schemas.openxmlformats.org/officeDocument/2006/relationships/image" Target="../media/image32.jpeg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0.xml"/><Relationship Id="rId3" Type="http://schemas.openxmlformats.org/officeDocument/2006/relationships/image" Target="../media/image32.jpeg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1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3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5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8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9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0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1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2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34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3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5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6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8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9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0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1.xml"/><Relationship Id="rId3" Type="http://schemas.openxmlformats.org/officeDocument/2006/relationships/image" Target="../media/image35.png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2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4" Type="http://schemas.openxmlformats.org/officeDocument/2006/relationships/image" Target="../media/image37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3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5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7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8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9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0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1.xml"/><Relationship Id="rId3" Type="http://schemas.openxmlformats.org/officeDocument/2006/relationships/image" Target="../media/image38.jpeg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2.xml"/><Relationship Id="rId3" Type="http://schemas.openxmlformats.org/officeDocument/2006/relationships/image" Target="../media/image39.jpeg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3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5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4" Type="http://schemas.openxmlformats.org/officeDocument/2006/relationships/image" Target="../media/image41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6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4" Type="http://schemas.openxmlformats.org/officeDocument/2006/relationships/image" Target="../media/image43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7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4" Type="http://schemas.openxmlformats.org/officeDocument/2006/relationships/image" Target="../media/image45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8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9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0.xml"/><Relationship Id="rId3" Type="http://schemas.openxmlformats.org/officeDocument/2006/relationships/image" Target="../media/image46.jpeg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1.xml"/><Relationship Id="rId3" Type="http://schemas.openxmlformats.org/officeDocument/2006/relationships/image" Target="../media/image47.jpeg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2.xml"/><Relationship Id="rId3" Type="http://schemas.openxmlformats.org/officeDocument/2006/relationships/image" Target="../media/image48.jpeg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3.xml"/><Relationship Id="rId3" Type="http://schemas.openxmlformats.org/officeDocument/2006/relationships/image" Target="../media/image49.jpeg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5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6.xml"/><Relationship Id="rId3" Type="http://schemas.openxmlformats.org/officeDocument/2006/relationships/image" Target="../media/image50.jpe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4" Type="http://schemas.openxmlformats.org/officeDocument/2006/relationships/image" Target="../media/image52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7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4" Type="http://schemas.openxmlformats.org/officeDocument/2006/relationships/image" Target="../media/image54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8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9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0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1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3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5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6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7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8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9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4" Type="http://schemas.openxmlformats.org/officeDocument/2006/relationships/image" Target="../media/image56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0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1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2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0.xml"/><Relationship Id="rId3" Type="http://schemas.openxmlformats.org/officeDocument/2006/relationships/image" Target="../media/image1.jpe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4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4" Type="http://schemas.openxmlformats.org/officeDocument/2006/relationships/image" Target="../media/image7.jpeg"/><Relationship Id="rId5" Type="http://schemas.openxmlformats.org/officeDocument/2006/relationships/image" Target="../media/image8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9.jpe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7.xml"/><Relationship Id="rId3" Type="http://schemas.openxmlformats.org/officeDocument/2006/relationships/image" Target="../media/image10.jpe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8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0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8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0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4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5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0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4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5.xml"/><Relationship Id="rId3" Type="http://schemas.openxmlformats.org/officeDocument/2006/relationships/image" Target="../media/image11.jpe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6.xml"/><Relationship Id="rId3" Type="http://schemas.openxmlformats.org/officeDocument/2006/relationships/image" Target="../media/image11.jpe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8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9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0.xml"/><Relationship Id="rId3" Type="http://schemas.openxmlformats.org/officeDocument/2006/relationships/image" Target="../media/image10.jpe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1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4" Type="http://schemas.openxmlformats.org/officeDocument/2006/relationships/image" Target="../media/image13.png"/><Relationship Id="rId5" Type="http://schemas.openxmlformats.org/officeDocument/2006/relationships/image" Target="../media/image14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3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4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5.xml"/><Relationship Id="rId3" Type="http://schemas.openxmlformats.org/officeDocument/2006/relationships/image" Target="../media/image17.jpe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Text Box 1"/>
          <p:cNvSpPr txBox="1">
            <a:spLocks noChangeArrowheads="1"/>
          </p:cNvSpPr>
          <p:nvPr/>
        </p:nvSpPr>
        <p:spPr bwMode="auto">
          <a:xfrm>
            <a:off x="1403648" y="1556792"/>
            <a:ext cx="6615683" cy="4392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Primary Trauma Care</a:t>
            </a:r>
            <a:b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Soins de base des traumatisés</a:t>
            </a:r>
          </a:p>
        </p:txBody>
      </p:sp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6491288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 dirty="0">
                <a:solidFill>
                  <a:srgbClr val="FFFFFF"/>
                </a:solidFill>
                <a:latin typeface="Times New Roman" charset="0"/>
              </a:rPr>
              <a:t>1</a:t>
            </a:r>
          </a:p>
        </p:txBody>
      </p:sp>
      <p:grpSp>
        <p:nvGrpSpPr>
          <p:cNvPr id="3076" name="Group 3"/>
          <p:cNvGrpSpPr>
            <a:grpSpLocks/>
          </p:cNvGrpSpPr>
          <p:nvPr/>
        </p:nvGrpSpPr>
        <p:grpSpPr bwMode="auto">
          <a:xfrm>
            <a:off x="168275" y="77788"/>
            <a:ext cx="4406900" cy="915987"/>
            <a:chOff x="106" y="49"/>
            <a:chExt cx="2776" cy="577"/>
          </a:xfrm>
        </p:grpSpPr>
        <p:sp>
          <p:nvSpPr>
            <p:cNvPr id="2" name="Text Box 4"/>
            <p:cNvSpPr txBox="1">
              <a:spLocks noChangeArrowheads="1"/>
            </p:cNvSpPr>
            <p:nvPr/>
          </p:nvSpPr>
          <p:spPr bwMode="auto">
            <a:xfrm>
              <a:off x="106" y="49"/>
              <a:ext cx="921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>
                <a:buClrTx/>
                <a:buFontTx/>
                <a:buNone/>
                <a:defRPr/>
              </a:pPr>
              <a:r>
                <a:rPr lang="en-US" sz="5400" dirty="0">
                  <a:latin typeface="Georgia" charset="0"/>
                </a:rPr>
                <a:t>PTC</a:t>
              </a:r>
            </a:p>
          </p:txBody>
        </p:sp>
        <p:sp>
          <p:nvSpPr>
            <p:cNvPr id="3077" name="Text Box 5"/>
            <p:cNvSpPr txBox="1">
              <a:spLocks noChangeArrowheads="1"/>
            </p:cNvSpPr>
            <p:nvPr/>
          </p:nvSpPr>
          <p:spPr bwMode="auto">
            <a:xfrm>
              <a:off x="970" y="120"/>
              <a:ext cx="1912" cy="4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>
                <a:buClrTx/>
                <a:buFontTx/>
                <a:buNone/>
                <a:defRPr/>
              </a:pPr>
              <a:r>
                <a:rPr lang="en-US" sz="2100" dirty="0">
                  <a:latin typeface="Times New Roman" charset="0"/>
                  <a:cs typeface="Times New Roman" charset="0"/>
                </a:rPr>
                <a:t>Primary Trauma Care</a:t>
              </a:r>
            </a:p>
            <a:p>
              <a:pPr>
                <a:buClrTx/>
                <a:buFontTx/>
                <a:buNone/>
                <a:defRPr/>
              </a:pPr>
              <a:r>
                <a:rPr lang="en-US" sz="2100" dirty="0">
                  <a:latin typeface="Times New Roman" charset="0"/>
                  <a:cs typeface="Times New Roman" charset="0"/>
                </a:rPr>
                <a:t>Foundation</a:t>
              </a: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318000" y="1549400"/>
            <a:ext cx="1846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Système PTC</a:t>
            </a:r>
          </a:p>
        </p:txBody>
      </p:sp>
      <p:sp>
        <p:nvSpPr>
          <p:cNvPr id="12290" name="Text Box 2"/>
          <p:cNvSpPr txBox="1">
            <a:spLocks noChangeArrowheads="1"/>
          </p:cNvSpPr>
          <p:nvPr/>
        </p:nvSpPr>
        <p:spPr bwMode="auto">
          <a:xfrm>
            <a:off x="611560" y="1916832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700"/>
              </a:spcBef>
              <a:buClr>
                <a:srgbClr val="FFFF00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Stabilisation</a:t>
            </a:r>
            <a:r>
              <a:rPr lang="en-US" sz="36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8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comprend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réévaluation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optimisation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documentation</a:t>
            </a: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communication</a:t>
            </a:r>
          </a:p>
          <a:p>
            <a:pPr marL="341313">
              <a:lnSpc>
                <a:spcPct val="86000"/>
              </a:lnSpc>
              <a:spcBef>
                <a:spcPts val="800"/>
              </a:spcBef>
              <a:buClrTx/>
              <a:buSzPct val="70000"/>
              <a:buFontTx/>
              <a:buNone/>
              <a:defRPr/>
            </a:pPr>
            <a:endParaRPr lang="fr-BE" sz="2800" dirty="0"/>
          </a:p>
          <a:p>
            <a:pPr marL="3175" indent="0">
              <a:lnSpc>
                <a:spcPct val="86000"/>
              </a:lnSpc>
              <a:spcBef>
                <a:spcPts val="900"/>
              </a:spcBef>
              <a:buClrTx/>
              <a:buSzPct val="70000"/>
              <a:defRPr/>
            </a:pPr>
            <a:r>
              <a:rPr lang="fr-BE" sz="3600" dirty="0">
                <a:solidFill>
                  <a:schemeClr val="bg1"/>
                </a:solidFill>
              </a:rPr>
              <a:t>Quand le patient est stabilisé</a:t>
            </a:r>
          </a:p>
          <a:p>
            <a:pPr marL="342900" indent="-342900">
              <a:lnSpc>
                <a:spcPct val="86000"/>
              </a:lnSpc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Transférer pour les soins définit</a:t>
            </a:r>
            <a:r>
              <a:rPr lang="en-GB" sz="3600" dirty="0">
                <a:solidFill>
                  <a:srgbClr val="FFFF00"/>
                </a:solidFill>
              </a:rPr>
              <a:t>if</a:t>
            </a:r>
            <a:r>
              <a:rPr lang="fr-BE" sz="3600" dirty="0">
                <a:solidFill>
                  <a:srgbClr val="FFFF00"/>
                </a:solidFill>
              </a:rPr>
              <a:t>s</a:t>
            </a:r>
          </a:p>
          <a:p>
            <a:pPr marL="341313">
              <a:lnSpc>
                <a:spcPct val="86000"/>
              </a:lnSpc>
              <a:spcBef>
                <a:spcPts val="800"/>
              </a:spcBef>
              <a:buClrTx/>
              <a:buSzPct val="70000"/>
              <a:buFontTx/>
              <a:buNone/>
              <a:defRPr/>
            </a:pPr>
            <a:endParaRPr lang="fr-BE" dirty="0"/>
          </a:p>
          <a:p>
            <a:pPr marL="341313">
              <a:spcBef>
                <a:spcPts val="700"/>
              </a:spcBef>
              <a:buClrTx/>
              <a:buSzPct val="70000"/>
              <a:buFontTx/>
              <a:buNone/>
              <a:defRPr/>
            </a:pP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1313">
              <a:spcBef>
                <a:spcPts val="700"/>
              </a:spcBef>
              <a:buClrTx/>
              <a:buSzPct val="70000"/>
              <a:buFontTx/>
              <a:buNone/>
              <a:defRPr/>
            </a:pP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741363" lvl="1">
              <a:spcBef>
                <a:spcPts val="700"/>
              </a:spcBef>
              <a:buClrTx/>
              <a:buSzPct val="70000"/>
              <a:buFontTx/>
              <a:buNone/>
              <a:defRPr/>
            </a:pP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42900" algn="ctr">
              <a:spcBef>
                <a:spcPts val="700"/>
              </a:spcBef>
              <a:buClrTx/>
              <a:buSzPct val="70000"/>
              <a:buFontTx/>
              <a:buNone/>
              <a:defRPr/>
            </a:pP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291" name="Rectangle 3"/>
          <p:cNvSpPr>
            <a:spLocks noChangeArrowheads="1"/>
          </p:cNvSpPr>
          <p:nvPr/>
        </p:nvSpPr>
        <p:spPr bwMode="auto">
          <a:xfrm>
            <a:off x="4763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ext Box 1"/>
          <p:cNvSpPr txBox="1">
            <a:spLocks noChangeArrowheads="1"/>
          </p:cNvSpPr>
          <p:nvPr/>
        </p:nvSpPr>
        <p:spPr bwMode="auto">
          <a:xfrm>
            <a:off x="899592" y="116632"/>
            <a:ext cx="7772400" cy="1741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Thoraciques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Volet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</a:t>
            </a:r>
            <a:endParaRPr lang="en-US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4450" name="Text Box 2"/>
          <p:cNvSpPr txBox="1">
            <a:spLocks noChangeArrowheads="1"/>
          </p:cNvSpPr>
          <p:nvPr/>
        </p:nvSpPr>
        <p:spPr bwMode="auto">
          <a:xfrm>
            <a:off x="179512" y="2492896"/>
            <a:ext cx="6264696" cy="30963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>
                <a:srgbClr val="FFFFFF"/>
              </a:buClr>
              <a:buSzPct val="70000"/>
              <a:buFont typeface="Arial" charset="0"/>
              <a:buChar char="•"/>
              <a:defRPr/>
            </a:pPr>
            <a:r>
              <a:rPr lang="en-GB" sz="2800" dirty="0"/>
              <a:t>Segment instable</a:t>
            </a:r>
          </a:p>
          <a:p>
            <a:pPr>
              <a:buClr>
                <a:srgbClr val="FFFFFF"/>
              </a:buClr>
              <a:buSzPct val="70000"/>
              <a:buFont typeface="Arial" charset="0"/>
              <a:buChar char="•"/>
              <a:defRPr/>
            </a:pPr>
            <a:r>
              <a:rPr lang="en-GB" sz="2800" dirty="0" err="1"/>
              <a:t>Mouvement</a:t>
            </a:r>
            <a:r>
              <a:rPr lang="en-GB" sz="2800" dirty="0"/>
              <a:t>  </a:t>
            </a:r>
            <a:r>
              <a:rPr lang="en-GB" sz="2800" dirty="0" err="1"/>
              <a:t>paradoxal</a:t>
            </a:r>
            <a:r>
              <a:rPr lang="en-GB" sz="2800" dirty="0"/>
              <a:t> </a:t>
            </a:r>
            <a:r>
              <a:rPr lang="fr-BE" sz="2800" dirty="0"/>
              <a:t>à la ventilation</a:t>
            </a:r>
          </a:p>
          <a:p>
            <a:pPr>
              <a:buClr>
                <a:srgbClr val="FFFFFF"/>
              </a:buClr>
              <a:buSzPct val="70000"/>
              <a:buFont typeface="Arial" charset="0"/>
              <a:buChar char="•"/>
              <a:defRPr/>
            </a:pPr>
            <a:r>
              <a:rPr lang="fr-BE" sz="2800" dirty="0"/>
              <a:t>Peut causer une détresse respiratoire grave</a:t>
            </a:r>
          </a:p>
          <a:p>
            <a:pPr>
              <a:buClr>
                <a:srgbClr val="FFFFFF"/>
              </a:buClr>
              <a:buSzPct val="70000"/>
              <a:buFont typeface="Arial" charset="0"/>
              <a:buChar char="•"/>
              <a:defRPr/>
            </a:pPr>
            <a:r>
              <a:rPr lang="fr-BE" sz="2800" dirty="0"/>
              <a:t>Une analgésie adéquate est vitale</a:t>
            </a:r>
          </a:p>
          <a:p>
            <a:pPr>
              <a:buClr>
                <a:srgbClr val="FFFFFF"/>
              </a:buClr>
              <a:buSzPct val="70000"/>
              <a:buFont typeface="Arial" charset="0"/>
              <a:buChar char="•"/>
              <a:defRPr/>
            </a:pPr>
            <a:r>
              <a:rPr lang="fr-BE" sz="2800" dirty="0"/>
              <a:t>Donner de l’oxygène (si disponible)</a:t>
            </a:r>
          </a:p>
          <a:p>
            <a:pPr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dirty="0"/>
              <a:t>Envisager intubation et ventilation</a:t>
            </a:r>
          </a:p>
        </p:txBody>
      </p:sp>
      <p:sp>
        <p:nvSpPr>
          <p:cNvPr id="10445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100</a:t>
            </a:r>
          </a:p>
        </p:txBody>
      </p:sp>
      <p:grpSp>
        <p:nvGrpSpPr>
          <p:cNvPr id="8" name="Group 4"/>
          <p:cNvGrpSpPr>
            <a:grpSpLocks/>
          </p:cNvGrpSpPr>
          <p:nvPr/>
        </p:nvGrpSpPr>
        <p:grpSpPr bwMode="auto">
          <a:xfrm>
            <a:off x="6662738" y="2349500"/>
            <a:ext cx="2481262" cy="2854325"/>
            <a:chOff x="4127" y="1640"/>
            <a:chExt cx="1563" cy="1798"/>
          </a:xfrm>
        </p:grpSpPr>
        <p:pic>
          <p:nvPicPr>
            <p:cNvPr id="9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7" y="1640"/>
              <a:ext cx="1496" cy="17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10" name="AutoShape 6"/>
            <p:cNvSpPr>
              <a:spLocks noChangeArrowheads="1"/>
            </p:cNvSpPr>
            <p:nvPr/>
          </p:nvSpPr>
          <p:spPr bwMode="auto">
            <a:xfrm rot="20760000">
              <a:off x="5234" y="2173"/>
              <a:ext cx="434" cy="232"/>
            </a:xfrm>
            <a:prstGeom prst="leftRightArrow">
              <a:avLst>
                <a:gd name="adj1" fmla="val 50000"/>
                <a:gd name="adj2" fmla="val 51245"/>
              </a:avLst>
            </a:prstGeom>
            <a:gradFill rotWithShape="0">
              <a:gsLst>
                <a:gs pos="0">
                  <a:srgbClr val="00AD7B"/>
                </a:gs>
                <a:gs pos="100000">
                  <a:srgbClr val="00E9A6"/>
                </a:gs>
              </a:gsLst>
              <a:lin ang="15384000" scaled="1"/>
            </a:gradFill>
            <a:ln w="9360" cap="sq">
              <a:solidFill>
                <a:srgbClr val="00CC98"/>
              </a:solidFill>
              <a:miter lim="800000"/>
              <a:headEnd/>
              <a:tailEnd/>
            </a:ln>
            <a:effectLst>
              <a:outerShdw blurRad="63500" dist="23040" dir="5400000" algn="ctr" rotWithShape="0">
                <a:srgbClr val="808080">
                  <a:alpha val="35036"/>
                </a:srgbClr>
              </a:outerShdw>
            </a:effectLst>
          </p:spPr>
          <p:txBody>
            <a:bodyPr wrap="none" anchor="ctr"/>
            <a:lstStyle/>
            <a:p>
              <a:pPr>
                <a:buSzPct val="70000"/>
                <a:defRPr/>
              </a:pPr>
              <a:endParaRPr lang="en-US"/>
            </a:p>
          </p:txBody>
        </p:sp>
      </p:grp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Thoraciques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Contusion du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myocarde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5474" name="Text Box 2"/>
          <p:cNvSpPr txBox="1">
            <a:spLocks noChangeArrowheads="1"/>
          </p:cNvSpPr>
          <p:nvPr/>
        </p:nvSpPr>
        <p:spPr bwMode="auto">
          <a:xfrm>
            <a:off x="107504" y="2665437"/>
            <a:ext cx="8928992" cy="2779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Fréquent dans les </a:t>
            </a:r>
            <a:r>
              <a:rPr lang="fr-BE" sz="3200" dirty="0" smtClean="0"/>
              <a:t>traumas </a:t>
            </a:r>
            <a:r>
              <a:rPr lang="fr-BE" sz="3200" dirty="0"/>
              <a:t>non pénétrant</a:t>
            </a:r>
            <a:r>
              <a:rPr lang="en-GB" sz="3200" dirty="0"/>
              <a:t>s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Peut</a:t>
            </a:r>
            <a:r>
              <a:rPr lang="en-GB" sz="3200" dirty="0"/>
              <a:t> </a:t>
            </a:r>
            <a:r>
              <a:rPr lang="en-GB" sz="3200" dirty="0" err="1"/>
              <a:t>ressembler</a:t>
            </a:r>
            <a:r>
              <a:rPr lang="en-GB" sz="3200" dirty="0"/>
              <a:t> </a:t>
            </a:r>
            <a:r>
              <a:rPr lang="fr-BE" sz="3200" dirty="0"/>
              <a:t>à un infarctus du myocarde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Peut</a:t>
            </a:r>
            <a:r>
              <a:rPr lang="en-GB" sz="3200" dirty="0"/>
              <a:t> causer </a:t>
            </a:r>
            <a:r>
              <a:rPr lang="en-GB" sz="3200" dirty="0" err="1"/>
              <a:t>une</a:t>
            </a:r>
            <a:r>
              <a:rPr lang="en-GB" sz="3200" dirty="0"/>
              <a:t> mort </a:t>
            </a:r>
            <a:r>
              <a:rPr lang="en-GB" sz="3200" dirty="0" err="1"/>
              <a:t>subite</a:t>
            </a: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ECG  (</a:t>
            </a:r>
            <a:r>
              <a:rPr lang="en-GB" sz="3200" dirty="0" err="1"/>
              <a:t>si</a:t>
            </a:r>
            <a:r>
              <a:rPr lang="en-GB" sz="3200" dirty="0"/>
              <a:t> </a:t>
            </a:r>
            <a:r>
              <a:rPr lang="en-GB" sz="3200" dirty="0" err="1"/>
              <a:t>disponible</a:t>
            </a:r>
            <a:r>
              <a:rPr lang="en-GB" sz="3200" dirty="0"/>
              <a:t>)</a:t>
            </a:r>
          </a:p>
        </p:txBody>
      </p:sp>
      <p:sp>
        <p:nvSpPr>
          <p:cNvPr id="10547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Thoracqiue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Autres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</a:p>
        </p:txBody>
      </p:sp>
      <p:sp>
        <p:nvSpPr>
          <p:cNvPr id="106498" name="Text Box 2"/>
          <p:cNvSpPr txBox="1">
            <a:spLocks noChangeArrowheads="1"/>
          </p:cNvSpPr>
          <p:nvPr/>
        </p:nvSpPr>
        <p:spPr bwMode="auto">
          <a:xfrm>
            <a:off x="899592" y="2564904"/>
            <a:ext cx="7272807" cy="3454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Tamponnade péricardique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Trauma des gros vaisseaux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Rupture des voies aériennes 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/>
              <a:t>Trauma </a:t>
            </a:r>
            <a:r>
              <a:rPr lang="fr-BE" sz="3600" dirty="0"/>
              <a:t>œsophagien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/>
              <a:t>Trauma </a:t>
            </a:r>
            <a:r>
              <a:rPr lang="en-GB" sz="3600" dirty="0" err="1"/>
              <a:t>diaphragmatique</a:t>
            </a:r>
            <a:endParaRPr lang="en-GB" sz="3600" dirty="0"/>
          </a:p>
        </p:txBody>
      </p:sp>
      <p:sp>
        <p:nvSpPr>
          <p:cNvPr id="10649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102</a:t>
            </a:r>
          </a:p>
        </p:txBody>
      </p:sp>
      <p:sp>
        <p:nvSpPr>
          <p:cNvPr id="106500" name="Text Box 4"/>
          <p:cNvSpPr txBox="1">
            <a:spLocks noChangeArrowheads="1"/>
          </p:cNvSpPr>
          <p:nvPr/>
        </p:nvSpPr>
        <p:spPr bwMode="auto">
          <a:xfrm>
            <a:off x="6465888" y="723900"/>
            <a:ext cx="18415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ext Box 1"/>
          <p:cNvSpPr txBox="1">
            <a:spLocks noChangeArrowheads="1"/>
          </p:cNvSpPr>
          <p:nvPr/>
        </p:nvSpPr>
        <p:spPr bwMode="auto">
          <a:xfrm>
            <a:off x="3930650" y="1641475"/>
            <a:ext cx="1471613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107522" name="Rectangle 2"/>
          <p:cNvSpPr>
            <a:spLocks noChangeArrowheads="1"/>
          </p:cNvSpPr>
          <p:nvPr/>
        </p:nvSpPr>
        <p:spPr bwMode="auto">
          <a:xfrm>
            <a:off x="755650" y="47625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6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Thoraciques</a:t>
            </a:r>
            <a:endParaRPr lang="en-GB" sz="6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752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6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Thoraciques</a:t>
            </a:r>
            <a:endParaRPr lang="en-GB" sz="6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8546" name="Text Box 2"/>
          <p:cNvSpPr txBox="1">
            <a:spLocks noChangeArrowheads="1"/>
          </p:cNvSpPr>
          <p:nvPr/>
        </p:nvSpPr>
        <p:spPr bwMode="auto">
          <a:xfrm>
            <a:off x="896119" y="1916832"/>
            <a:ext cx="7780337" cy="403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Résumé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Prise</a:t>
            </a:r>
            <a:r>
              <a:rPr lang="en-US" sz="3600" dirty="0"/>
              <a:t> en charge commence avec </a:t>
            </a:r>
            <a:r>
              <a:rPr lang="fr-BE" sz="3600" dirty="0"/>
              <a:t>É</a:t>
            </a:r>
            <a:r>
              <a:rPr lang="en-US" sz="3600" dirty="0"/>
              <a:t>valuation </a:t>
            </a:r>
            <a:r>
              <a:rPr lang="en-US" sz="3600" dirty="0" err="1"/>
              <a:t>Primaire</a:t>
            </a:r>
            <a:r>
              <a:rPr lang="en-US" sz="3600" dirty="0"/>
              <a:t> (ABCDE)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Reconnaître les problèmes vitaux lors de </a:t>
            </a:r>
            <a:r>
              <a:rPr lang="fr-BE" sz="3600" dirty="0" smtClean="0"/>
              <a:t>l’évaluation </a:t>
            </a:r>
            <a:r>
              <a:rPr lang="fr-BE" sz="3600" dirty="0"/>
              <a:t>primaire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Intervention chirugicale rarement necéssaire</a:t>
            </a:r>
          </a:p>
        </p:txBody>
      </p:sp>
      <p:sp>
        <p:nvSpPr>
          <p:cNvPr id="108547" name="Rectangle 3"/>
          <p:cNvSpPr>
            <a:spLocks noChangeArrowheads="1"/>
          </p:cNvSpPr>
          <p:nvPr/>
        </p:nvSpPr>
        <p:spPr bwMode="auto">
          <a:xfrm>
            <a:off x="36513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ext Box 1"/>
          <p:cNvSpPr txBox="1">
            <a:spLocks noChangeArrowheads="1"/>
          </p:cNvSpPr>
          <p:nvPr/>
        </p:nvSpPr>
        <p:spPr bwMode="auto">
          <a:xfrm>
            <a:off x="677863" y="260648"/>
            <a:ext cx="7772400" cy="169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 et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Pelvien</a:t>
            </a:r>
            <a:endParaRPr lang="en-GB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9570" name="Text Box 2"/>
          <p:cNvSpPr txBox="1">
            <a:spLocks noChangeArrowheads="1"/>
          </p:cNvSpPr>
          <p:nvPr/>
        </p:nvSpPr>
        <p:spPr bwMode="auto">
          <a:xfrm>
            <a:off x="539552" y="2236688"/>
            <a:ext cx="8280920" cy="378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US" sz="3600" dirty="0" err="1">
                <a:solidFill>
                  <a:srgbClr val="FFFF00"/>
                </a:solidFill>
              </a:rPr>
              <a:t>Objectifs</a:t>
            </a:r>
            <a:r>
              <a:rPr lang="en-US" sz="3600" dirty="0">
                <a:solidFill>
                  <a:srgbClr val="FFFF00"/>
                </a:solidFill>
              </a:rPr>
              <a:t>:</a:t>
            </a:r>
          </a:p>
          <a:p>
            <a:pPr marL="574675" indent="-5715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US" sz="3600" dirty="0"/>
              <a:t>Savoir </a:t>
            </a:r>
            <a:r>
              <a:rPr lang="en-US" sz="3600" dirty="0" smtClean="0"/>
              <a:t>identifier </a:t>
            </a:r>
            <a:r>
              <a:rPr lang="en-US" sz="3600" dirty="0"/>
              <a:t>les </a:t>
            </a:r>
            <a:r>
              <a:rPr lang="en-US" sz="3600" dirty="0" err="1"/>
              <a:t>lésions</a:t>
            </a:r>
            <a:r>
              <a:rPr lang="en-US" sz="3600" dirty="0"/>
              <a:t> </a:t>
            </a:r>
            <a:r>
              <a:rPr lang="en-US" sz="3600" dirty="0" err="1"/>
              <a:t>abdominales</a:t>
            </a:r>
            <a:r>
              <a:rPr lang="en-US" sz="3600" dirty="0"/>
              <a:t> et </a:t>
            </a:r>
            <a:r>
              <a:rPr lang="en-US" sz="3600" dirty="0" err="1"/>
              <a:t>pelviennes</a:t>
            </a:r>
            <a:r>
              <a:rPr lang="en-US" sz="3600" dirty="0"/>
              <a:t> </a:t>
            </a:r>
            <a:r>
              <a:rPr lang="en-US" sz="3600" dirty="0" err="1"/>
              <a:t>potentiellement</a:t>
            </a:r>
            <a:r>
              <a:rPr lang="en-US" sz="3600" dirty="0"/>
              <a:t> </a:t>
            </a:r>
            <a:r>
              <a:rPr lang="en-US" sz="3600" dirty="0" err="1"/>
              <a:t>mortelles</a:t>
            </a:r>
            <a:endParaRPr lang="en-US" sz="3600" dirty="0"/>
          </a:p>
          <a:p>
            <a:pPr marL="574675" indent="-5715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US" sz="3600" dirty="0" err="1"/>
              <a:t>Comprendre</a:t>
            </a:r>
            <a:r>
              <a:rPr lang="en-US" sz="3600" dirty="0"/>
              <a:t> les </a:t>
            </a:r>
            <a:r>
              <a:rPr lang="en-US" sz="3600" dirty="0" err="1"/>
              <a:t>principes</a:t>
            </a:r>
            <a:r>
              <a:rPr lang="en-US" sz="3600" dirty="0"/>
              <a:t> du </a:t>
            </a:r>
            <a:r>
              <a:rPr lang="en-US" sz="3600" dirty="0" err="1"/>
              <a:t>traitement</a:t>
            </a:r>
            <a:r>
              <a:rPr lang="en-US" sz="3600" dirty="0"/>
              <a:t> des </a:t>
            </a:r>
            <a:r>
              <a:rPr lang="en-US" sz="3600" dirty="0" err="1"/>
              <a:t>lésions</a:t>
            </a:r>
            <a:r>
              <a:rPr lang="en-US" sz="3600" dirty="0"/>
              <a:t> </a:t>
            </a:r>
            <a:r>
              <a:rPr lang="en-US" sz="3600" dirty="0" err="1"/>
              <a:t>abdominales</a:t>
            </a:r>
            <a:r>
              <a:rPr lang="en-US" sz="3600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09571" name="Rectangle 3"/>
          <p:cNvSpPr>
            <a:spLocks noChangeArrowheads="1"/>
          </p:cNvSpPr>
          <p:nvPr/>
        </p:nvSpPr>
        <p:spPr bwMode="auto">
          <a:xfrm>
            <a:off x="36513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Text Box 1"/>
          <p:cNvSpPr txBox="1">
            <a:spLocks noChangeArrowheads="1"/>
          </p:cNvSpPr>
          <p:nvPr/>
        </p:nvSpPr>
        <p:spPr bwMode="auto">
          <a:xfrm>
            <a:off x="677863" y="260648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fr-BE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0594" name="Text Box 2"/>
          <p:cNvSpPr txBox="1">
            <a:spLocks noChangeArrowheads="1"/>
          </p:cNvSpPr>
          <p:nvPr/>
        </p:nvSpPr>
        <p:spPr bwMode="auto">
          <a:xfrm>
            <a:off x="467544" y="1844824"/>
            <a:ext cx="458596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84138" indent="14288"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/>
              <a:t>Un </a:t>
            </a:r>
            <a:r>
              <a:rPr lang="en-US" sz="3200" dirty="0" err="1"/>
              <a:t>homme</a:t>
            </a:r>
            <a:r>
              <a:rPr lang="en-US" sz="3200" dirty="0"/>
              <a:t> de 20 </a:t>
            </a:r>
            <a:r>
              <a:rPr lang="en-US" sz="3200" dirty="0" err="1"/>
              <a:t>ans</a:t>
            </a:r>
            <a:r>
              <a:rPr lang="en-US" sz="3200" dirty="0"/>
              <a:t> </a:t>
            </a:r>
            <a:r>
              <a:rPr lang="en-US" sz="3200" dirty="0" err="1"/>
              <a:t>est</a:t>
            </a:r>
            <a:r>
              <a:rPr lang="en-US" sz="3200" dirty="0"/>
              <a:t> </a:t>
            </a:r>
            <a:r>
              <a:rPr lang="en-US" sz="3200" dirty="0" err="1"/>
              <a:t>mêlé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une</a:t>
            </a:r>
            <a:r>
              <a:rPr lang="en-US" sz="3200" dirty="0"/>
              <a:t> </a:t>
            </a:r>
            <a:r>
              <a:rPr lang="en-US" sz="3200" dirty="0" err="1"/>
              <a:t>bagarre</a:t>
            </a:r>
            <a:r>
              <a:rPr lang="en-US" sz="3200" dirty="0"/>
              <a:t> </a:t>
            </a:r>
            <a:r>
              <a:rPr lang="en-US" sz="3200" dirty="0" err="1"/>
              <a:t>dans</a:t>
            </a:r>
            <a:r>
              <a:rPr lang="en-US" sz="3200" dirty="0"/>
              <a:t> un bar local. Il </a:t>
            </a:r>
            <a:r>
              <a:rPr lang="en-US" sz="3200" dirty="0" err="1"/>
              <a:t>est</a:t>
            </a:r>
            <a:r>
              <a:rPr lang="en-US" sz="3200" dirty="0"/>
              <a:t> </a:t>
            </a:r>
            <a:r>
              <a:rPr lang="en-US" sz="3200" dirty="0" err="1"/>
              <a:t>amené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l'hôpital</a:t>
            </a:r>
            <a:r>
              <a:rPr lang="en-US" sz="3200" dirty="0"/>
              <a:t>, </a:t>
            </a:r>
            <a:r>
              <a:rPr lang="en-US" sz="3200" dirty="0" err="1"/>
              <a:t>blessé</a:t>
            </a:r>
            <a:r>
              <a:rPr lang="en-US" sz="3200" dirty="0"/>
              <a:t> </a:t>
            </a:r>
            <a:r>
              <a:rPr lang="en-US" sz="3200" dirty="0" smtClean="0"/>
              <a:t> par un </a:t>
            </a:r>
            <a:r>
              <a:rPr lang="en-US" sz="3200" dirty="0"/>
              <a:t>coup de </a:t>
            </a:r>
            <a:r>
              <a:rPr lang="en-US" sz="3200" dirty="0" err="1"/>
              <a:t>couteau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l'abdomen</a:t>
            </a:r>
            <a:r>
              <a:rPr lang="en-US" sz="3200" dirty="0"/>
              <a:t>.   </a:t>
            </a:r>
          </a:p>
          <a:p>
            <a:pPr>
              <a:spcBef>
                <a:spcPts val="800"/>
              </a:spcBef>
              <a:buClrTx/>
              <a:buFontTx/>
              <a:buNone/>
              <a:defRPr/>
            </a:pPr>
            <a:endParaRPr lang="en-US" sz="500" dirty="0"/>
          </a:p>
          <a:p>
            <a:pPr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/>
              <a:t>A son </a:t>
            </a:r>
            <a:r>
              <a:rPr lang="en-US" sz="3200" dirty="0" err="1"/>
              <a:t>arrivée</a:t>
            </a:r>
            <a:r>
              <a:rPr lang="en-US" sz="3200" dirty="0"/>
              <a:t>, </a:t>
            </a:r>
            <a:r>
              <a:rPr lang="en-US" sz="3200" dirty="0" err="1"/>
              <a:t>il</a:t>
            </a:r>
            <a:r>
              <a:rPr lang="en-US" sz="3200" dirty="0"/>
              <a:t> </a:t>
            </a:r>
            <a:r>
              <a:rPr lang="en-US" sz="3200" dirty="0" err="1"/>
              <a:t>est</a:t>
            </a:r>
            <a:r>
              <a:rPr lang="en-US" sz="3200" dirty="0"/>
              <a:t> </a:t>
            </a:r>
            <a:r>
              <a:rPr lang="en-US" sz="3200" dirty="0" err="1"/>
              <a:t>pâle</a:t>
            </a:r>
            <a:r>
              <a:rPr lang="en-US" sz="3200" dirty="0"/>
              <a:t> et en </a:t>
            </a:r>
            <a:r>
              <a:rPr lang="en-US" sz="3200" dirty="0" err="1"/>
              <a:t>sueur</a:t>
            </a:r>
            <a:r>
              <a:rPr lang="en-US" sz="3200" dirty="0"/>
              <a:t>. </a:t>
            </a:r>
          </a:p>
          <a:p>
            <a:pPr>
              <a:spcBef>
                <a:spcPts val="800"/>
              </a:spcBef>
              <a:buClrTx/>
              <a:buFontTx/>
              <a:buNone/>
              <a:defRPr/>
            </a:pP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11059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7165" r="17184"/>
          <a:stretch>
            <a:fillRect/>
          </a:stretch>
        </p:blipFill>
        <p:spPr bwMode="auto">
          <a:xfrm>
            <a:off x="4949006" y="2132856"/>
            <a:ext cx="4015482" cy="3629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7165" r="1718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10596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ext Box 1"/>
          <p:cNvSpPr txBox="1">
            <a:spLocks noChangeArrowheads="1"/>
          </p:cNvSpPr>
          <p:nvPr/>
        </p:nvSpPr>
        <p:spPr bwMode="auto">
          <a:xfrm>
            <a:off x="251520" y="457200"/>
            <a:ext cx="864096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scénario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1618" name="Text Box 2"/>
          <p:cNvSpPr txBox="1">
            <a:spLocks noChangeArrowheads="1"/>
          </p:cNvSpPr>
          <p:nvPr/>
        </p:nvSpPr>
        <p:spPr bwMode="auto">
          <a:xfrm>
            <a:off x="179513" y="2348880"/>
            <a:ext cx="5541838" cy="3175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63538" indent="-363538">
              <a:spcBef>
                <a:spcPts val="8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US" sz="3200" dirty="0" err="1">
                <a:solidFill>
                  <a:schemeClr val="bg1"/>
                </a:solidFill>
              </a:rPr>
              <a:t>Que</a:t>
            </a:r>
            <a:r>
              <a:rPr lang="en-US" sz="3200" dirty="0">
                <a:solidFill>
                  <a:schemeClr val="bg1"/>
                </a:solidFill>
              </a:rPr>
              <a:t> faire </a:t>
            </a:r>
            <a:r>
              <a:rPr lang="en-US" sz="3200" dirty="0" err="1">
                <a:solidFill>
                  <a:schemeClr val="bg1"/>
                </a:solidFill>
              </a:rPr>
              <a:t>d’abord</a:t>
            </a:r>
            <a:r>
              <a:rPr lang="en-US" sz="3200" dirty="0">
                <a:solidFill>
                  <a:schemeClr val="bg1"/>
                </a:solidFill>
              </a:rPr>
              <a:t>?</a:t>
            </a:r>
          </a:p>
          <a:p>
            <a:pPr marL="363538" indent="-363538">
              <a:spcBef>
                <a:spcPts val="8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US" sz="3200" dirty="0" err="1" smtClean="0">
                <a:solidFill>
                  <a:schemeClr val="bg1"/>
                </a:solidFill>
              </a:rPr>
              <a:t>Quels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</a:rPr>
              <a:t>sont</a:t>
            </a:r>
            <a:r>
              <a:rPr lang="en-US" sz="3200" dirty="0" smtClean="0">
                <a:solidFill>
                  <a:schemeClr val="bg1"/>
                </a:solidFill>
              </a:rPr>
              <a:t> les </a:t>
            </a:r>
            <a:r>
              <a:rPr lang="en-US" sz="3200" dirty="0" err="1" smtClean="0">
                <a:solidFill>
                  <a:schemeClr val="bg1"/>
                </a:solidFill>
              </a:rPr>
              <a:t>organes</a:t>
            </a:r>
            <a:r>
              <a:rPr lang="en-US" sz="3200" dirty="0" smtClean="0">
                <a:solidFill>
                  <a:schemeClr val="bg1"/>
                </a:solidFill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</a:rPr>
              <a:t>potentiellement</a:t>
            </a:r>
            <a:r>
              <a:rPr lang="en-US" sz="3200" dirty="0" smtClean="0">
                <a:solidFill>
                  <a:schemeClr val="bg1"/>
                </a:solidFill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</a:rPr>
              <a:t>lésés</a:t>
            </a:r>
            <a:r>
              <a:rPr lang="en-US" sz="3200" dirty="0" smtClean="0">
                <a:solidFill>
                  <a:schemeClr val="bg1"/>
                </a:solidFill>
              </a:rPr>
              <a:t>?</a:t>
            </a:r>
            <a:endParaRPr lang="en-US" sz="3200" dirty="0">
              <a:solidFill>
                <a:schemeClr val="bg1"/>
              </a:solidFill>
            </a:endParaRPr>
          </a:p>
          <a:p>
            <a:pPr marL="363538" indent="-363538"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>
                <a:solidFill>
                  <a:schemeClr val="bg1"/>
                </a:solidFill>
              </a:rPr>
              <a:t>Comment </a:t>
            </a:r>
            <a:r>
              <a:rPr lang="en-US" sz="3200" dirty="0" err="1">
                <a:solidFill>
                  <a:schemeClr val="bg1"/>
                </a:solidFill>
              </a:rPr>
              <a:t>évaluer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l'état</a:t>
            </a:r>
            <a:r>
              <a:rPr lang="en-US" sz="3200" dirty="0">
                <a:solidFill>
                  <a:schemeClr val="bg1"/>
                </a:solidFill>
              </a:rPr>
              <a:t> du patient, et comment le </a:t>
            </a:r>
            <a:r>
              <a:rPr lang="en-US" sz="3200" dirty="0" err="1">
                <a:solidFill>
                  <a:schemeClr val="bg1"/>
                </a:solidFill>
              </a:rPr>
              <a:t>traiter</a:t>
            </a:r>
            <a:r>
              <a:rPr lang="en-US" sz="3200" dirty="0">
                <a:solidFill>
                  <a:schemeClr val="bg1"/>
                </a:solidFill>
              </a:rPr>
              <a:t>?</a:t>
            </a:r>
          </a:p>
          <a:p>
            <a:pPr marL="341313">
              <a:spcBef>
                <a:spcPts val="800"/>
              </a:spcBef>
              <a:buClr>
                <a:schemeClr val="bg1"/>
              </a:buClr>
              <a:buFontTx/>
              <a:buNone/>
              <a:defRPr/>
            </a:pPr>
            <a:endParaRPr lang="en-US" sz="3200" dirty="0">
              <a:solidFill>
                <a:schemeClr val="bg1"/>
              </a:solidFill>
            </a:endParaRPr>
          </a:p>
        </p:txBody>
      </p:sp>
      <p:sp>
        <p:nvSpPr>
          <p:cNvPr id="111620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107</a:t>
            </a:r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7165" r="17184"/>
          <a:stretch>
            <a:fillRect/>
          </a:stretch>
        </p:blipFill>
        <p:spPr bwMode="auto">
          <a:xfrm>
            <a:off x="4932040" y="2132856"/>
            <a:ext cx="4015482" cy="3629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7165" r="1718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initiale</a:t>
            </a:r>
          </a:p>
        </p:txBody>
      </p:sp>
      <p:sp>
        <p:nvSpPr>
          <p:cNvPr id="112643" name="Rectangle 3"/>
          <p:cNvSpPr>
            <a:spLocks noChangeArrowheads="1"/>
          </p:cNvSpPr>
          <p:nvPr/>
        </p:nvSpPr>
        <p:spPr bwMode="auto">
          <a:xfrm>
            <a:off x="0" y="6473825"/>
            <a:ext cx="528006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 dirty="0">
                <a:solidFill>
                  <a:srgbClr val="FFFFFF"/>
                </a:solidFill>
                <a:latin typeface="Times New Roman" charset="0"/>
              </a:rPr>
              <a:t>108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971600" y="2204864"/>
            <a:ext cx="7704856" cy="42059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/>
              <a:t>Évaluation primaire ABCDE</a:t>
            </a:r>
          </a:p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fr-BE" sz="3600" dirty="0"/>
              <a:t>V</a:t>
            </a:r>
            <a:r>
              <a:rPr lang="fr-BE" sz="3600" dirty="0">
                <a:solidFill>
                  <a:srgbClr val="FFFF00"/>
                </a:solidFill>
              </a:rPr>
              <a:t>A</a:t>
            </a:r>
            <a:r>
              <a:rPr lang="fr-BE" sz="3600" dirty="0"/>
              <a:t> (+rachis)</a:t>
            </a:r>
          </a:p>
          <a:p>
            <a:pPr marL="363538" indent="-3635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 Respiration (</a:t>
            </a:r>
            <a:r>
              <a:rPr lang="fr-BE" sz="3600" dirty="0">
                <a:solidFill>
                  <a:srgbClr val="FFFF00"/>
                </a:solidFill>
              </a:rPr>
              <a:t>B</a:t>
            </a:r>
            <a:r>
              <a:rPr lang="fr-BE" sz="3600" dirty="0"/>
              <a:t>reathing)</a:t>
            </a:r>
          </a:p>
          <a:p>
            <a:pPr marL="363538" indent="-3635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 C</a:t>
            </a:r>
            <a:r>
              <a:rPr lang="fr-BE" sz="3600" dirty="0"/>
              <a:t>irculation</a:t>
            </a:r>
          </a:p>
          <a:p>
            <a:pPr marL="363538" indent="-3635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 </a:t>
            </a:r>
            <a:r>
              <a:rPr lang="fr-BE" sz="3600" dirty="0">
                <a:solidFill>
                  <a:srgbClr val="FFFF00"/>
                </a:solidFill>
              </a:rPr>
              <a:t>D</a:t>
            </a:r>
            <a:r>
              <a:rPr lang="fr-BE" sz="3600" dirty="0"/>
              <a:t>éficit </a:t>
            </a:r>
            <a:r>
              <a:rPr lang="fr-BE" sz="3600" dirty="0" smtClean="0"/>
              <a:t>neurologique</a:t>
            </a:r>
            <a:endParaRPr lang="fr-BE" sz="3600" dirty="0"/>
          </a:p>
          <a:p>
            <a:pPr marL="363538" indent="-3635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 </a:t>
            </a:r>
            <a:r>
              <a:rPr lang="fr-BE" sz="3600" dirty="0" smtClean="0">
                <a:solidFill>
                  <a:srgbClr val="FFFF00"/>
                </a:solidFill>
              </a:rPr>
              <a:t>E</a:t>
            </a:r>
            <a:r>
              <a:rPr lang="fr-BE" sz="3600" dirty="0" smtClean="0"/>
              <a:t>xamen rapide + </a:t>
            </a:r>
            <a:r>
              <a:rPr lang="fr-BE" sz="3600" dirty="0" smtClean="0">
                <a:solidFill>
                  <a:srgbClr val="FFFF00"/>
                </a:solidFill>
              </a:rPr>
              <a:t>E</a:t>
            </a:r>
            <a:r>
              <a:rPr lang="fr-BE" sz="3600" dirty="0" smtClean="0"/>
              <a:t>nvironnement</a:t>
            </a:r>
            <a:endParaRPr lang="fr-BE" sz="32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81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</a:t>
            </a:r>
            <a: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fr-BE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4690" name="Text Box 2"/>
          <p:cNvSpPr txBox="1">
            <a:spLocks noChangeArrowheads="1"/>
          </p:cNvSpPr>
          <p:nvPr/>
        </p:nvSpPr>
        <p:spPr bwMode="auto">
          <a:xfrm>
            <a:off x="683568" y="2132856"/>
            <a:ext cx="7780337" cy="432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457200" indent="-457200"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buClr>
                <a:schemeClr val="bg1"/>
              </a:buClr>
              <a:buSzPct val="70000"/>
              <a:buFont typeface="Arial" charset="0"/>
              <a:buChar char="•"/>
              <a:defRPr/>
            </a:pPr>
            <a:r>
              <a:rPr lang="en-US" sz="3600" dirty="0" err="1">
                <a:solidFill>
                  <a:srgbClr val="FFFFFF"/>
                </a:solidFill>
              </a:rPr>
              <a:t>Souvent</a:t>
            </a:r>
            <a:r>
              <a:rPr lang="en-US" sz="3600" dirty="0">
                <a:solidFill>
                  <a:srgbClr val="FFFFFF"/>
                </a:solidFill>
              </a:rPr>
              <a:t> la cause de </a:t>
            </a:r>
            <a:r>
              <a:rPr lang="en-US" sz="3600" dirty="0" err="1">
                <a:solidFill>
                  <a:srgbClr val="FFFFFF"/>
                </a:solidFill>
              </a:rPr>
              <a:t>l’état</a:t>
            </a:r>
            <a:r>
              <a:rPr lang="en-US" sz="3600" dirty="0">
                <a:solidFill>
                  <a:srgbClr val="FFFFFF"/>
                </a:solidFill>
              </a:rPr>
              <a:t> de choc</a:t>
            </a:r>
          </a:p>
          <a:p>
            <a:pPr eaLnBrk="1" hangingPunct="1">
              <a:buClr>
                <a:schemeClr val="bg1"/>
              </a:buClr>
              <a:buSzPct val="70000"/>
              <a:buFont typeface="Arial" charset="0"/>
              <a:buChar char="•"/>
              <a:defRPr/>
            </a:pPr>
            <a:r>
              <a:rPr lang="en-US" sz="3600" dirty="0" err="1" smtClean="0">
                <a:solidFill>
                  <a:srgbClr val="FFFFFF"/>
                </a:solidFill>
              </a:rPr>
              <a:t>Siège</a:t>
            </a:r>
            <a:r>
              <a:rPr lang="en-US" sz="3600" dirty="0" smtClean="0">
                <a:solidFill>
                  <a:srgbClr val="FFFFFF"/>
                </a:solidFill>
              </a:rPr>
              <a:t> </a:t>
            </a:r>
            <a:r>
              <a:rPr lang="en-US" sz="3600" dirty="0">
                <a:solidFill>
                  <a:srgbClr val="FFFFFF"/>
                </a:solidFill>
              </a:rPr>
              <a:t>possible d’un </a:t>
            </a:r>
            <a:r>
              <a:rPr lang="en-US" sz="3600" dirty="0" err="1">
                <a:solidFill>
                  <a:srgbClr val="FFFFFF"/>
                </a:solidFill>
              </a:rPr>
              <a:t>saignement</a:t>
            </a:r>
            <a:r>
              <a:rPr lang="en-US" sz="3600" dirty="0">
                <a:solidFill>
                  <a:srgbClr val="FFFFFF"/>
                </a:solidFill>
              </a:rPr>
              <a:t> </a:t>
            </a:r>
            <a:r>
              <a:rPr lang="en-US" sz="3600" dirty="0" err="1">
                <a:solidFill>
                  <a:srgbClr val="FFFFFF"/>
                </a:solidFill>
              </a:rPr>
              <a:t>occulte</a:t>
            </a:r>
            <a:r>
              <a:rPr lang="en-US" sz="3600" dirty="0">
                <a:solidFill>
                  <a:srgbClr val="FFFFFF"/>
                </a:solidFill>
              </a:rPr>
              <a:t> </a:t>
            </a:r>
          </a:p>
          <a:p>
            <a:pPr eaLnBrk="1" hangingPunct="1">
              <a:buClr>
                <a:schemeClr val="bg1"/>
              </a:buClr>
              <a:buSzPct val="70000"/>
              <a:buFont typeface="Arial" charset="0"/>
              <a:buChar char="•"/>
              <a:defRPr/>
            </a:pPr>
            <a:r>
              <a:rPr lang="en-US" sz="3600" dirty="0" err="1">
                <a:solidFill>
                  <a:srgbClr val="FFFFFF"/>
                </a:solidFill>
              </a:rPr>
              <a:t>L’évaluation</a:t>
            </a:r>
            <a:r>
              <a:rPr lang="en-US" sz="3600" dirty="0">
                <a:solidFill>
                  <a:srgbClr val="FFFFFF"/>
                </a:solidFill>
              </a:rPr>
              <a:t> </a:t>
            </a:r>
            <a:r>
              <a:rPr lang="en-US" sz="3600" dirty="0" err="1">
                <a:solidFill>
                  <a:srgbClr val="FFFFFF"/>
                </a:solidFill>
              </a:rPr>
              <a:t>peut</a:t>
            </a:r>
            <a:r>
              <a:rPr lang="en-US" sz="3600" dirty="0">
                <a:solidFill>
                  <a:srgbClr val="FFFFFF"/>
                </a:solidFill>
              </a:rPr>
              <a:t> </a:t>
            </a:r>
            <a:r>
              <a:rPr lang="en-US" sz="3600" dirty="0" err="1">
                <a:solidFill>
                  <a:srgbClr val="FFFFFF"/>
                </a:solidFill>
              </a:rPr>
              <a:t>être</a:t>
            </a:r>
            <a:r>
              <a:rPr lang="en-US" sz="3600" dirty="0">
                <a:solidFill>
                  <a:srgbClr val="FFFFFF"/>
                </a:solidFill>
              </a:rPr>
              <a:t> </a:t>
            </a:r>
            <a:r>
              <a:rPr lang="en-US" sz="3600" dirty="0" err="1">
                <a:solidFill>
                  <a:srgbClr val="FFFFFF"/>
                </a:solidFill>
              </a:rPr>
              <a:t>difficile</a:t>
            </a:r>
            <a:endParaRPr lang="en-US" sz="3600" dirty="0">
              <a:solidFill>
                <a:srgbClr val="FFFFFF"/>
              </a:solidFill>
            </a:endParaRPr>
          </a:p>
          <a:p>
            <a:pPr eaLnBrk="1" hangingPunct="1">
              <a:buClr>
                <a:schemeClr val="bg1"/>
              </a:buClr>
              <a:buSzPct val="70000"/>
              <a:buFont typeface="Arial" charset="0"/>
              <a:buChar char="•"/>
              <a:defRPr/>
            </a:pPr>
            <a:r>
              <a:rPr lang="en-US" sz="3600" dirty="0" err="1">
                <a:solidFill>
                  <a:srgbClr val="FFFFFF"/>
                </a:solidFill>
              </a:rPr>
              <a:t>Réévaluer</a:t>
            </a:r>
            <a:r>
              <a:rPr lang="en-US" sz="3600" dirty="0">
                <a:solidFill>
                  <a:srgbClr val="FFFFFF"/>
                </a:solidFill>
              </a:rPr>
              <a:t> </a:t>
            </a:r>
            <a:r>
              <a:rPr lang="en-US" sz="3600" dirty="0" err="1">
                <a:solidFill>
                  <a:srgbClr val="FFFFFF"/>
                </a:solidFill>
              </a:rPr>
              <a:t>fréquemment</a:t>
            </a:r>
            <a:endParaRPr lang="en-US" sz="3600" dirty="0">
              <a:solidFill>
                <a:srgbClr val="FFFFFF"/>
              </a:solidFill>
            </a:endParaRPr>
          </a:p>
          <a:p>
            <a:pPr eaLnBrk="1" hangingPunct="1">
              <a:buClr>
                <a:schemeClr val="bg1"/>
              </a:buClr>
              <a:buSzPct val="70000"/>
              <a:buFont typeface="Arial" charset="0"/>
              <a:buChar char="•"/>
              <a:defRPr/>
            </a:pPr>
            <a:r>
              <a:rPr lang="en-US" sz="3600" dirty="0">
                <a:solidFill>
                  <a:srgbClr val="FFFFFF"/>
                </a:solidFill>
              </a:rPr>
              <a:t>Consulter </a:t>
            </a:r>
            <a:r>
              <a:rPr lang="en-US" sz="3600" dirty="0" err="1">
                <a:solidFill>
                  <a:srgbClr val="FFFFFF"/>
                </a:solidFill>
              </a:rPr>
              <a:t>rapidement</a:t>
            </a:r>
            <a:r>
              <a:rPr lang="en-US" sz="3600" dirty="0">
                <a:solidFill>
                  <a:srgbClr val="FFFFFF"/>
                </a:solidFill>
              </a:rPr>
              <a:t> un </a:t>
            </a:r>
            <a:r>
              <a:rPr lang="en-US" sz="3600" dirty="0" err="1">
                <a:solidFill>
                  <a:srgbClr val="FFFFFF"/>
                </a:solidFill>
              </a:rPr>
              <a:t>chirurgien</a:t>
            </a:r>
            <a:endParaRPr lang="en-US" sz="3600" dirty="0">
              <a:solidFill>
                <a:srgbClr val="FFFFFF"/>
              </a:solidFill>
            </a:endParaRPr>
          </a:p>
        </p:txBody>
      </p:sp>
      <p:sp>
        <p:nvSpPr>
          <p:cNvPr id="114691" name="Rectangle 3"/>
          <p:cNvSpPr>
            <a:spLocks noChangeArrowheads="1"/>
          </p:cNvSpPr>
          <p:nvPr/>
        </p:nvSpPr>
        <p:spPr bwMode="auto">
          <a:xfrm>
            <a:off x="0" y="6473825"/>
            <a:ext cx="528006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 dirty="0">
                <a:solidFill>
                  <a:srgbClr val="FFFFFF"/>
                </a:solidFill>
                <a:latin typeface="Times New Roman" charset="0"/>
              </a:rPr>
              <a:t>109</a:t>
            </a:r>
          </a:p>
        </p:txBody>
      </p:sp>
    </p:spTree>
    <p:extLst>
      <p:ext uri="{BB962C8B-B14F-4D97-AF65-F5344CB8AC3E}">
        <p14:creationId xmlns:p14="http://schemas.microsoft.com/office/powerpoint/2010/main" val="438073467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Système PTC</a:t>
            </a:r>
          </a:p>
        </p:txBody>
      </p:sp>
      <p:sp>
        <p:nvSpPr>
          <p:cNvPr id="13314" name="Text Box 2"/>
          <p:cNvSpPr txBox="1">
            <a:spLocks noChangeArrowheads="1"/>
          </p:cNvSpPr>
          <p:nvPr/>
        </p:nvSpPr>
        <p:spPr bwMode="auto">
          <a:xfrm>
            <a:off x="3667125" y="1981200"/>
            <a:ext cx="1808163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13315" name="Rectangle 3"/>
          <p:cNvSpPr>
            <a:spLocks noChangeArrowheads="1"/>
          </p:cNvSpPr>
          <p:nvPr/>
        </p:nvSpPr>
        <p:spPr bwMode="auto">
          <a:xfrm>
            <a:off x="20638" y="63976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</a:t>
            </a:r>
            <a: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Mécanisme Lésionnel </a:t>
            </a:r>
          </a:p>
        </p:txBody>
      </p:sp>
      <p:sp>
        <p:nvSpPr>
          <p:cNvPr id="114690" name="Text Box 2"/>
          <p:cNvSpPr txBox="1">
            <a:spLocks noChangeArrowheads="1"/>
          </p:cNvSpPr>
          <p:nvPr/>
        </p:nvSpPr>
        <p:spPr bwMode="auto">
          <a:xfrm>
            <a:off x="323528" y="2348880"/>
            <a:ext cx="8640960" cy="3603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Lésion pénétrante </a:t>
            </a:r>
          </a:p>
          <a:p>
            <a:pPr lvl="2">
              <a:spcBef>
                <a:spcPts val="700"/>
              </a:spcBef>
              <a:buClr>
                <a:srgbClr val="FFFFFF"/>
              </a:buClr>
              <a:buFont typeface="Arial" charset="0"/>
              <a:buChar char="•"/>
              <a:defRPr/>
            </a:pPr>
            <a:r>
              <a:rPr lang="fr-BE" sz="2800" dirty="0"/>
              <a:t>blessure par balle ou </a:t>
            </a:r>
            <a:r>
              <a:rPr lang="fr-BE" sz="2800" dirty="0" smtClean="0"/>
              <a:t>par arme </a:t>
            </a:r>
            <a:r>
              <a:rPr lang="fr-BE" sz="2800" dirty="0"/>
              <a:t>blanche</a:t>
            </a:r>
          </a:p>
          <a:p>
            <a:pPr lvl="2">
              <a:spcBef>
                <a:spcPts val="700"/>
              </a:spcBef>
              <a:buClr>
                <a:srgbClr val="FFFFFF"/>
              </a:buClr>
              <a:buFont typeface="Arial" charset="0"/>
              <a:buChar char="•"/>
              <a:defRPr/>
            </a:pPr>
            <a:r>
              <a:rPr lang="en-US" sz="2800" dirty="0" err="1"/>
              <a:t>envisager</a:t>
            </a:r>
            <a:r>
              <a:rPr lang="en-US" sz="2800" dirty="0"/>
              <a:t> </a:t>
            </a:r>
            <a:r>
              <a:rPr lang="en-US" sz="2800" dirty="0" err="1"/>
              <a:t>une</a:t>
            </a:r>
            <a:r>
              <a:rPr lang="en-US" sz="2800" dirty="0"/>
              <a:t> </a:t>
            </a:r>
            <a:r>
              <a:rPr lang="en-US" sz="2800" dirty="0" err="1"/>
              <a:t>laparotomie</a:t>
            </a:r>
            <a:r>
              <a:rPr lang="en-US" sz="2800" dirty="0"/>
              <a:t> </a:t>
            </a:r>
            <a:r>
              <a:rPr lang="en-US" sz="2800" dirty="0" err="1"/>
              <a:t>rapide</a:t>
            </a:r>
            <a:endParaRPr lang="en-US" sz="2800" dirty="0"/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Non- pénétrante </a:t>
            </a:r>
            <a:r>
              <a:rPr lang="en-US" sz="3600" dirty="0"/>
              <a:t>(par </a:t>
            </a:r>
            <a:r>
              <a:rPr lang="en-US" sz="3600" dirty="0" smtClean="0"/>
              <a:t>objet </a:t>
            </a:r>
            <a:r>
              <a:rPr lang="en-US" sz="3600" dirty="0" err="1"/>
              <a:t>contondant</a:t>
            </a:r>
            <a:r>
              <a:rPr lang="en-US" sz="3600" dirty="0"/>
              <a:t>)</a:t>
            </a:r>
          </a:p>
          <a:p>
            <a:pPr lvl="2">
              <a:spcBef>
                <a:spcPts val="700"/>
              </a:spcBef>
              <a:buClr>
                <a:srgbClr val="FFFFFF"/>
              </a:buClr>
              <a:buFont typeface="Arial" charset="0"/>
              <a:buChar char="•"/>
              <a:defRPr/>
            </a:pPr>
            <a:r>
              <a:rPr lang="en-US" sz="2800" dirty="0"/>
              <a:t>accident de </a:t>
            </a:r>
            <a:r>
              <a:rPr lang="en-US" sz="2800" dirty="0" smtClean="0"/>
              <a:t>la </a:t>
            </a:r>
            <a:r>
              <a:rPr lang="en-US" sz="2800" dirty="0" err="1" smtClean="0"/>
              <a:t>voie</a:t>
            </a:r>
            <a:r>
              <a:rPr lang="en-US" sz="2800" dirty="0" smtClean="0"/>
              <a:t> </a:t>
            </a:r>
            <a:r>
              <a:rPr lang="en-US" sz="2800" dirty="0" err="1" smtClean="0"/>
              <a:t>publique</a:t>
            </a:r>
            <a:endParaRPr lang="en-US" sz="2800" dirty="0"/>
          </a:p>
          <a:p>
            <a:pPr lvl="2">
              <a:spcBef>
                <a:spcPts val="700"/>
              </a:spcBef>
              <a:buClr>
                <a:srgbClr val="FFFFFF"/>
              </a:buClr>
              <a:buFont typeface="Arial" charset="0"/>
              <a:buChar char="•"/>
              <a:defRPr/>
            </a:pPr>
            <a:r>
              <a:rPr lang="en-US" sz="2800" dirty="0" err="1"/>
              <a:t>envisager</a:t>
            </a:r>
            <a:r>
              <a:rPr lang="en-US" sz="2800" dirty="0"/>
              <a:t> </a:t>
            </a:r>
            <a:r>
              <a:rPr lang="en-US" sz="2800" dirty="0" err="1"/>
              <a:t>une</a:t>
            </a:r>
            <a:r>
              <a:rPr lang="en-US" sz="2800" dirty="0"/>
              <a:t> </a:t>
            </a:r>
            <a:r>
              <a:rPr lang="en-US" sz="2800" dirty="0" err="1"/>
              <a:t>laparotomie</a:t>
            </a:r>
            <a:endParaRPr lang="en-US" sz="2800" dirty="0"/>
          </a:p>
        </p:txBody>
      </p:sp>
      <p:sp>
        <p:nvSpPr>
          <p:cNvPr id="11469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ext Box 1"/>
          <p:cNvSpPr txBox="1">
            <a:spLocks noChangeArrowheads="1"/>
          </p:cNvSpPr>
          <p:nvPr/>
        </p:nvSpPr>
        <p:spPr bwMode="auto">
          <a:xfrm>
            <a:off x="685800" y="762000"/>
            <a:ext cx="7772400" cy="144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 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Site 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 trauma </a:t>
            </a:r>
          </a:p>
        </p:txBody>
      </p:sp>
      <p:sp>
        <p:nvSpPr>
          <p:cNvPr id="115714" name="Text Box 2"/>
          <p:cNvSpPr txBox="1">
            <a:spLocks noChangeArrowheads="1"/>
          </p:cNvSpPr>
          <p:nvPr/>
        </p:nvSpPr>
        <p:spPr bwMode="auto">
          <a:xfrm>
            <a:off x="1115616" y="2852936"/>
            <a:ext cx="7416824" cy="3225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Foie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Rate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/>
              <a:t>Tube </a:t>
            </a:r>
            <a:r>
              <a:rPr lang="en-GB" sz="3600" dirty="0" err="1" smtClean="0"/>
              <a:t>digestif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Pancréas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solidFill>
                  <a:schemeClr val="bg1"/>
                </a:solidFill>
              </a:rPr>
              <a:t>Reins et </a:t>
            </a:r>
            <a:r>
              <a:rPr lang="en-GB" sz="3600" dirty="0" err="1">
                <a:solidFill>
                  <a:schemeClr val="bg1"/>
                </a:solidFill>
              </a:rPr>
              <a:t>appareil</a:t>
            </a:r>
            <a:r>
              <a:rPr lang="en-GB" sz="3600" dirty="0">
                <a:solidFill>
                  <a:schemeClr val="bg1"/>
                </a:solidFill>
              </a:rPr>
              <a:t> </a:t>
            </a:r>
            <a:r>
              <a:rPr lang="en-GB" sz="3600" dirty="0" err="1">
                <a:solidFill>
                  <a:schemeClr val="bg1"/>
                </a:solidFill>
              </a:rPr>
              <a:t>urinaire</a:t>
            </a:r>
            <a:endParaRPr lang="en-GB" sz="3600" dirty="0">
              <a:solidFill>
                <a:schemeClr val="bg1"/>
              </a:solidFill>
            </a:endParaRPr>
          </a:p>
          <a:p>
            <a:pPr marL="0" indent="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defRPr/>
            </a:pPr>
            <a:r>
              <a:rPr lang="en-GB" sz="3600" dirty="0"/>
              <a:t>	</a:t>
            </a:r>
          </a:p>
          <a:p>
            <a:pPr marL="342900"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sz="3600" dirty="0"/>
              <a:t>		</a:t>
            </a:r>
          </a:p>
        </p:txBody>
      </p:sp>
      <p:sp>
        <p:nvSpPr>
          <p:cNvPr id="11571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</a:t>
            </a: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 souvenir</a:t>
            </a:r>
          </a:p>
        </p:txBody>
      </p:sp>
      <p:sp>
        <p:nvSpPr>
          <p:cNvPr id="116738" name="Text Box 2"/>
          <p:cNvSpPr txBox="1">
            <a:spLocks noChangeArrowheads="1"/>
          </p:cNvSpPr>
          <p:nvPr/>
        </p:nvSpPr>
        <p:spPr bwMode="auto">
          <a:xfrm>
            <a:off x="677863" y="3308176"/>
            <a:ext cx="7780337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1788"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spcBef>
                <a:spcPts val="900"/>
              </a:spcBef>
              <a:buClrTx/>
              <a:buFontTx/>
              <a:buNone/>
            </a:pPr>
            <a:r>
              <a:rPr lang="fr-BE" sz="3600" dirty="0">
                <a:solidFill>
                  <a:srgbClr val="FFFFFF"/>
                </a:solidFill>
              </a:rPr>
              <a:t>La cavité péritonéale s’étend jusqu’au 4</a:t>
            </a:r>
            <a:r>
              <a:rPr lang="en-US" sz="3600" dirty="0" err="1">
                <a:solidFill>
                  <a:srgbClr val="FFFFFF"/>
                </a:solidFill>
                <a:cs typeface="Arial" charset="0"/>
              </a:rPr>
              <a:t>è</a:t>
            </a:r>
            <a:r>
              <a:rPr lang="fr-BE" sz="3600" dirty="0">
                <a:solidFill>
                  <a:srgbClr val="FFFFFF"/>
                </a:solidFill>
              </a:rPr>
              <a:t>me espace intercostal</a:t>
            </a:r>
          </a:p>
        </p:txBody>
      </p:sp>
      <p:sp>
        <p:nvSpPr>
          <p:cNvPr id="11673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 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Regarder</a:t>
            </a:r>
          </a:p>
        </p:txBody>
      </p:sp>
      <p:sp>
        <p:nvSpPr>
          <p:cNvPr id="117762" name="Text Box 2"/>
          <p:cNvSpPr txBox="1">
            <a:spLocks noChangeArrowheads="1"/>
          </p:cNvSpPr>
          <p:nvPr/>
        </p:nvSpPr>
        <p:spPr bwMode="auto">
          <a:xfrm>
            <a:off x="1043608" y="2348880"/>
            <a:ext cx="7337375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Lacérations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Trauma pénétrant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/>
              <a:t>Distension 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Ecchymose (peut indiquer un trauma significatif)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 err="1"/>
              <a:t>Périnée</a:t>
            </a:r>
            <a:r>
              <a:rPr lang="en-GB" sz="3600" dirty="0"/>
              <a:t> et m</a:t>
            </a:r>
            <a:r>
              <a:rPr lang="fr-BE" sz="3600" dirty="0"/>
              <a:t>éat urétral externe</a:t>
            </a:r>
          </a:p>
          <a:p>
            <a:pPr marL="331788"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fr-BE" sz="3600" dirty="0"/>
          </a:p>
        </p:txBody>
      </p:sp>
      <p:sp>
        <p:nvSpPr>
          <p:cNvPr id="11776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 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Palpation</a:t>
            </a:r>
            <a:endParaRPr lang="en-US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8786" name="Text Box 2"/>
          <p:cNvSpPr txBox="1">
            <a:spLocks noChangeArrowheads="1"/>
          </p:cNvSpPr>
          <p:nvPr/>
        </p:nvSpPr>
        <p:spPr bwMode="auto">
          <a:xfrm>
            <a:off x="1187624" y="2492896"/>
            <a:ext cx="6696744" cy="28803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Agir avec délicatesse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/>
              <a:t>Douleur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 smtClean="0"/>
              <a:t>Rigidité / défense</a:t>
            </a:r>
            <a:endParaRPr lang="fr-BE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/>
              <a:t>Exploration </a:t>
            </a:r>
            <a:r>
              <a:rPr lang="en-GB" sz="3600" dirty="0" err="1" smtClean="0"/>
              <a:t>rectale</a:t>
            </a:r>
            <a:r>
              <a:rPr lang="en-GB" sz="3600" dirty="0" smtClean="0"/>
              <a:t> </a:t>
            </a:r>
            <a:r>
              <a:rPr lang="en-GB" sz="3600" dirty="0"/>
              <a:t>et </a:t>
            </a:r>
            <a:r>
              <a:rPr lang="en-GB" sz="3600" dirty="0" err="1" smtClean="0"/>
              <a:t>vaginale</a:t>
            </a:r>
            <a:endParaRPr lang="en-GB" sz="3600" dirty="0"/>
          </a:p>
        </p:txBody>
      </p:sp>
      <p:sp>
        <p:nvSpPr>
          <p:cNvPr id="11878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Auscultation</a:t>
            </a:r>
          </a:p>
        </p:txBody>
      </p:sp>
      <p:sp>
        <p:nvSpPr>
          <p:cNvPr id="119810" name="Text Box 2"/>
          <p:cNvSpPr txBox="1">
            <a:spLocks noChangeArrowheads="1"/>
          </p:cNvSpPr>
          <p:nvPr/>
        </p:nvSpPr>
        <p:spPr bwMode="auto">
          <a:xfrm>
            <a:off x="677863" y="3033415"/>
            <a:ext cx="7780337" cy="3563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/>
              <a:t>Bruits </a:t>
            </a:r>
            <a:r>
              <a:rPr lang="en-US" sz="3600" dirty="0" err="1"/>
              <a:t>intestinaux</a:t>
            </a:r>
            <a:r>
              <a:rPr lang="en-US" sz="3600" dirty="0"/>
              <a:t> </a:t>
            </a:r>
            <a:r>
              <a:rPr lang="en-US" sz="3600" dirty="0" err="1"/>
              <a:t>dans</a:t>
            </a:r>
            <a:r>
              <a:rPr lang="en-US" sz="3600" dirty="0"/>
              <a:t> le thorax</a:t>
            </a:r>
          </a:p>
          <a:p>
            <a:pPr marL="341313">
              <a:spcBef>
                <a:spcPts val="900"/>
              </a:spcBef>
              <a:buClrTx/>
              <a:buFontTx/>
              <a:buNone/>
              <a:defRPr/>
            </a:pPr>
            <a:endParaRPr lang="en-US" sz="3600" dirty="0">
              <a:solidFill>
                <a:srgbClr val="FF0000"/>
              </a:solidFill>
            </a:endParaRP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Lésion</a:t>
            </a:r>
            <a:r>
              <a:rPr lang="en-US" sz="3600" dirty="0"/>
              <a:t> </a:t>
            </a:r>
            <a:r>
              <a:rPr lang="en-US" sz="3600" dirty="0" err="1"/>
              <a:t>diaphragmatique</a:t>
            </a:r>
            <a:r>
              <a:rPr lang="en-US" sz="3600" dirty="0"/>
              <a:t> possible</a:t>
            </a:r>
          </a:p>
        </p:txBody>
      </p:sp>
      <p:sp>
        <p:nvSpPr>
          <p:cNvPr id="11981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 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 en charge</a:t>
            </a:r>
          </a:p>
        </p:txBody>
      </p:sp>
      <p:sp>
        <p:nvSpPr>
          <p:cNvPr id="120834" name="Text Box 2"/>
          <p:cNvSpPr txBox="1">
            <a:spLocks noChangeArrowheads="1"/>
          </p:cNvSpPr>
          <p:nvPr/>
        </p:nvSpPr>
        <p:spPr bwMode="auto">
          <a:xfrm>
            <a:off x="323528" y="2492896"/>
            <a:ext cx="8568952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Oxygène</a:t>
            </a:r>
            <a:r>
              <a:rPr lang="en-US" sz="3600" dirty="0"/>
              <a:t> et </a:t>
            </a:r>
            <a:r>
              <a:rPr lang="en-US" sz="3600" dirty="0" err="1"/>
              <a:t>remplissage</a:t>
            </a:r>
            <a:r>
              <a:rPr lang="en-US" sz="3600" dirty="0"/>
              <a:t> </a:t>
            </a:r>
            <a:r>
              <a:rPr lang="en-US" sz="3600" dirty="0" err="1"/>
              <a:t>vasculaire</a:t>
            </a:r>
            <a:endParaRPr lang="en-US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Diagnostiquer</a:t>
            </a:r>
            <a:r>
              <a:rPr lang="en-US" sz="3600" dirty="0"/>
              <a:t> un </a:t>
            </a:r>
            <a:r>
              <a:rPr lang="en-US" sz="3600" dirty="0" err="1"/>
              <a:t>saignement</a:t>
            </a:r>
            <a:r>
              <a:rPr lang="en-US" sz="3600" dirty="0"/>
              <a:t> et/</a:t>
            </a:r>
            <a:r>
              <a:rPr lang="en-US" sz="3600" dirty="0" err="1"/>
              <a:t>ou</a:t>
            </a:r>
            <a:r>
              <a:rPr lang="en-US" sz="3600" dirty="0"/>
              <a:t> </a:t>
            </a:r>
            <a:r>
              <a:rPr lang="en-US" sz="3600" dirty="0" err="1"/>
              <a:t>une</a:t>
            </a:r>
            <a:r>
              <a:rPr lang="en-US" sz="3600" dirty="0"/>
              <a:t> </a:t>
            </a:r>
            <a:r>
              <a:rPr lang="en-US" sz="3600" dirty="0" err="1"/>
              <a:t>lésion</a:t>
            </a:r>
            <a:r>
              <a:rPr lang="en-US" sz="3600" dirty="0"/>
              <a:t> </a:t>
            </a:r>
            <a:r>
              <a:rPr lang="en-US" sz="3600" dirty="0" err="1"/>
              <a:t>touchant</a:t>
            </a:r>
            <a:r>
              <a:rPr lang="en-US" sz="3600" dirty="0"/>
              <a:t> un </a:t>
            </a:r>
            <a:r>
              <a:rPr lang="en-US" sz="3600" dirty="0" err="1"/>
              <a:t>organe</a:t>
            </a:r>
            <a:endParaRPr lang="en-US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smtClean="0"/>
              <a:t>Avis </a:t>
            </a:r>
            <a:r>
              <a:rPr lang="en-US" sz="3600" dirty="0" err="1" smtClean="0"/>
              <a:t>chirugical</a:t>
            </a:r>
            <a:r>
              <a:rPr lang="en-US" sz="3600" dirty="0" smtClean="0"/>
              <a:t> </a:t>
            </a:r>
            <a:r>
              <a:rPr lang="fr-BE" sz="3600" dirty="0"/>
              <a:t>rapide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Analg</a:t>
            </a:r>
            <a:r>
              <a:rPr lang="fr-BE" sz="3600" dirty="0"/>
              <a:t>é</a:t>
            </a:r>
            <a:r>
              <a:rPr lang="en-US" sz="3600" dirty="0" err="1"/>
              <a:t>sie</a:t>
            </a:r>
            <a:endParaRPr lang="en-US" sz="3600" dirty="0"/>
          </a:p>
        </p:txBody>
      </p:sp>
      <p:sp>
        <p:nvSpPr>
          <p:cNvPr id="120835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 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en charge</a:t>
            </a:r>
          </a:p>
        </p:txBody>
      </p:sp>
      <p:sp>
        <p:nvSpPr>
          <p:cNvPr id="121858" name="Text Box 2"/>
          <p:cNvSpPr txBox="1">
            <a:spLocks noChangeArrowheads="1"/>
          </p:cNvSpPr>
          <p:nvPr/>
        </p:nvSpPr>
        <p:spPr bwMode="auto">
          <a:xfrm>
            <a:off x="395536" y="2348880"/>
            <a:ext cx="8568952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Décompression gastrique et aspiration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200" dirty="0" smtClean="0"/>
              <a:t>surtout </a:t>
            </a:r>
            <a:r>
              <a:rPr lang="fr-BE" sz="3200" dirty="0"/>
              <a:t>chez les enfants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200" dirty="0"/>
              <a:t>r</a:t>
            </a:r>
            <a:r>
              <a:rPr lang="en-GB" sz="3200" dirty="0" err="1"/>
              <a:t>echercher</a:t>
            </a:r>
            <a:r>
              <a:rPr lang="en-GB" sz="3200" dirty="0"/>
              <a:t> du </a:t>
            </a:r>
            <a:r>
              <a:rPr lang="en-GB" sz="3200" dirty="0" smtClean="0"/>
              <a:t>sang</a:t>
            </a:r>
          </a:p>
          <a:p>
            <a:pPr marL="457200" lvl="1" indent="0">
              <a:spcBef>
                <a:spcPts val="800"/>
              </a:spcBef>
              <a:buClr>
                <a:srgbClr val="FFFFFF"/>
              </a:buClr>
              <a:buSzPct val="60000"/>
              <a:defRPr/>
            </a:pP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Sonde urinaire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200" dirty="0"/>
              <a:t>après exclusion </a:t>
            </a:r>
            <a:r>
              <a:rPr lang="fr-BE" sz="3200" dirty="0" smtClean="0"/>
              <a:t>d’un </a:t>
            </a:r>
            <a:r>
              <a:rPr lang="fr-BE" sz="3200" dirty="0"/>
              <a:t>trauma urétral</a:t>
            </a:r>
          </a:p>
          <a:p>
            <a:pPr marL="341313"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fr-BE" sz="3600" dirty="0"/>
          </a:p>
          <a:p>
            <a:pPr marL="342900">
              <a:spcBef>
                <a:spcPts val="900"/>
              </a:spcBef>
              <a:buClrTx/>
              <a:buFontTx/>
              <a:buNone/>
              <a:defRPr/>
            </a:pPr>
            <a:endParaRPr lang="fr-BE" sz="3600" dirty="0"/>
          </a:p>
        </p:txBody>
      </p:sp>
      <p:sp>
        <p:nvSpPr>
          <p:cNvPr id="12185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ext Box 1"/>
          <p:cNvSpPr txBox="1">
            <a:spLocks noChangeArrowheads="1"/>
          </p:cNvSpPr>
          <p:nvPr/>
        </p:nvSpPr>
        <p:spPr bwMode="auto">
          <a:xfrm>
            <a:off x="512763" y="609600"/>
            <a:ext cx="7945437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Rôle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du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chirurgien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?</a:t>
            </a:r>
          </a:p>
        </p:txBody>
      </p:sp>
      <p:sp>
        <p:nvSpPr>
          <p:cNvPr id="122882" name="Text Box 2"/>
          <p:cNvSpPr txBox="1">
            <a:spLocks noChangeArrowheads="1"/>
          </p:cNvSpPr>
          <p:nvPr/>
        </p:nvSpPr>
        <p:spPr bwMode="auto">
          <a:xfrm>
            <a:off x="467544" y="2492896"/>
            <a:ext cx="7920880" cy="385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/>
              <a:t>Avis chirurgical </a:t>
            </a:r>
            <a:r>
              <a:rPr lang="fr-BE" sz="3600" dirty="0"/>
              <a:t>rapide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Lésion </a:t>
            </a:r>
            <a:r>
              <a:rPr lang="fr-BE" sz="3600" dirty="0" smtClean="0"/>
              <a:t>pénétrante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/>
              <a:t>Instablité </a:t>
            </a:r>
            <a:r>
              <a:rPr lang="fr-BE" sz="3600" dirty="0"/>
              <a:t>hémodynamique </a:t>
            </a:r>
            <a:r>
              <a:rPr lang="en-GB" sz="3600" dirty="0" smtClean="0"/>
              <a:t>avec:</a:t>
            </a:r>
            <a:endParaRPr lang="en-GB" sz="3600" dirty="0"/>
          </a:p>
          <a:p>
            <a:pPr lvl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Lésion</a:t>
            </a:r>
            <a:r>
              <a:rPr lang="en-GB" sz="3200" dirty="0"/>
              <a:t> intra-</a:t>
            </a:r>
            <a:r>
              <a:rPr lang="en-GB" sz="3200" dirty="0" err="1"/>
              <a:t>abdominale</a:t>
            </a:r>
            <a:r>
              <a:rPr lang="en-GB" sz="3200" dirty="0"/>
              <a:t> </a:t>
            </a:r>
            <a:r>
              <a:rPr lang="en-GB" sz="3200" dirty="0" err="1"/>
              <a:t>évidente</a:t>
            </a:r>
            <a:endParaRPr lang="en-GB" sz="3200" dirty="0"/>
          </a:p>
          <a:p>
            <a:pPr lvl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Absence </a:t>
            </a:r>
            <a:r>
              <a:rPr lang="en-GB" sz="3200" dirty="0" err="1"/>
              <a:t>d’autres</a:t>
            </a:r>
            <a:r>
              <a:rPr lang="en-GB" sz="3200" dirty="0"/>
              <a:t> causes </a:t>
            </a:r>
            <a:r>
              <a:rPr lang="en-GB" sz="3200" dirty="0" err="1"/>
              <a:t>évidentes</a:t>
            </a:r>
            <a:endParaRPr lang="en-GB" sz="3200" strike="sngStrike" dirty="0"/>
          </a:p>
        </p:txBody>
      </p:sp>
      <p:sp>
        <p:nvSpPr>
          <p:cNvPr id="12288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ext Box 1"/>
          <p:cNvSpPr txBox="1">
            <a:spLocks noChangeArrowheads="1"/>
          </p:cNvSpPr>
          <p:nvPr/>
        </p:nvSpPr>
        <p:spPr bwMode="auto">
          <a:xfrm>
            <a:off x="677863" y="18864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Pelvien</a:t>
            </a:r>
            <a:endParaRPr lang="en-GB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3906" name="Text Box 2"/>
          <p:cNvSpPr txBox="1">
            <a:spLocks noChangeArrowheads="1"/>
          </p:cNvSpPr>
          <p:nvPr/>
        </p:nvSpPr>
        <p:spPr bwMode="auto">
          <a:xfrm>
            <a:off x="179512" y="2060848"/>
            <a:ext cx="6047482" cy="458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Hémorragie massive potentielle</a:t>
            </a:r>
          </a:p>
          <a:p>
            <a:pPr marL="342900">
              <a:lnSpc>
                <a:spcPct val="90000"/>
              </a:lnSpc>
              <a:spcBef>
                <a:spcPts val="800"/>
              </a:spcBef>
              <a:buClrTx/>
              <a:buSzPct val="70000"/>
              <a:buFontTx/>
              <a:buNone/>
              <a:defRPr/>
            </a:pPr>
            <a:endParaRPr lang="en-GB" sz="32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Immobilisation</a:t>
            </a:r>
            <a:r>
              <a:rPr lang="en-GB" sz="3200" dirty="0">
                <a:solidFill>
                  <a:srgbClr val="FF0000"/>
                </a:solidFill>
              </a:rPr>
              <a:t> </a:t>
            </a:r>
            <a:r>
              <a:rPr lang="en-GB" sz="3200" dirty="0"/>
              <a:t>/ </a:t>
            </a:r>
            <a:r>
              <a:rPr lang="en-GB" sz="3200" dirty="0" err="1"/>
              <a:t>ceinture</a:t>
            </a:r>
            <a:r>
              <a:rPr lang="en-GB" sz="3200" dirty="0"/>
              <a:t> </a:t>
            </a:r>
            <a:r>
              <a:rPr lang="en-GB" sz="3200" dirty="0" err="1"/>
              <a:t>pelvienne</a:t>
            </a:r>
            <a:endParaRPr lang="en-GB" sz="3200" dirty="0"/>
          </a:p>
          <a:p>
            <a:pPr marL="341313">
              <a:lnSpc>
                <a:spcPct val="90000"/>
              </a:lnSpc>
              <a:spcBef>
                <a:spcPts val="800"/>
              </a:spcBef>
              <a:buClrTx/>
              <a:buSzPct val="70000"/>
              <a:buFontTx/>
              <a:buNone/>
              <a:defRPr/>
            </a:pPr>
            <a:endParaRPr lang="en-GB" sz="3200" dirty="0">
              <a:solidFill>
                <a:srgbClr val="FF0000"/>
              </a:solidFill>
            </a:endParaRP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Envisager</a:t>
            </a:r>
            <a:r>
              <a:rPr lang="en-GB" sz="3200" dirty="0"/>
              <a:t> la </a:t>
            </a:r>
            <a:r>
              <a:rPr lang="en-GB" sz="3200" dirty="0" err="1"/>
              <a:t>possibilité</a:t>
            </a:r>
            <a:r>
              <a:rPr lang="en-GB" sz="3200" dirty="0"/>
              <a:t> </a:t>
            </a:r>
            <a:r>
              <a:rPr lang="en-GB" sz="3200" dirty="0" err="1"/>
              <a:t>d'une</a:t>
            </a:r>
            <a:r>
              <a:rPr lang="en-GB" sz="3200" dirty="0"/>
              <a:t> </a:t>
            </a:r>
            <a:r>
              <a:rPr lang="en-GB" sz="3200" dirty="0" err="1"/>
              <a:t>blessure</a:t>
            </a:r>
            <a:r>
              <a:rPr lang="en-GB" sz="3200" dirty="0"/>
              <a:t> de </a:t>
            </a:r>
            <a:r>
              <a:rPr lang="en-GB" sz="3200" dirty="0" err="1" smtClean="0"/>
              <a:t>l’appareil</a:t>
            </a:r>
            <a:r>
              <a:rPr lang="en-GB" sz="3200" dirty="0" smtClean="0"/>
              <a:t> </a:t>
            </a:r>
            <a:r>
              <a:rPr lang="en-GB" sz="3200" dirty="0" err="1"/>
              <a:t>urinaire</a:t>
            </a:r>
            <a:endParaRPr lang="en-GB" sz="3200" dirty="0"/>
          </a:p>
        </p:txBody>
      </p:sp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119</a:t>
            </a:r>
          </a:p>
        </p:txBody>
      </p:sp>
      <p:pic>
        <p:nvPicPr>
          <p:cNvPr id="12390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6955" r="6992"/>
          <a:stretch>
            <a:fillRect/>
          </a:stretch>
        </p:blipFill>
        <p:spPr bwMode="auto">
          <a:xfrm>
            <a:off x="6359525" y="2114550"/>
            <a:ext cx="2386013" cy="2332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6955" r="6992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23909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3988" y="4516438"/>
            <a:ext cx="2241550" cy="184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Système du PTC 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Résumé</a:t>
            </a:r>
          </a:p>
        </p:txBody>
      </p:sp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827584" y="2204864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020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200" b="1" dirty="0"/>
              <a:t>PTC </a:t>
            </a:r>
            <a:r>
              <a:rPr lang="fr-BE" sz="3200" dirty="0"/>
              <a:t>propose:</a:t>
            </a:r>
          </a:p>
          <a:p>
            <a:pPr marL="338138">
              <a:lnSpc>
                <a:spcPct val="115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U</a:t>
            </a:r>
            <a:r>
              <a:rPr lang="fr-BE" sz="3200" dirty="0">
                <a:solidFill>
                  <a:schemeClr val="bg1"/>
                </a:solidFill>
              </a:rPr>
              <a:t>ne </a:t>
            </a:r>
            <a:r>
              <a:rPr lang="fr-BE" sz="3200" dirty="0"/>
              <a:t>approche systématique </a:t>
            </a:r>
          </a:p>
          <a:p>
            <a:pPr marL="338138">
              <a:lnSpc>
                <a:spcPct val="105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Une évaluation et un traitement rapides des traumatisés</a:t>
            </a:r>
          </a:p>
          <a:p>
            <a:pPr marL="338138">
              <a:lnSpc>
                <a:spcPct val="105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Adaptation </a:t>
            </a:r>
            <a:r>
              <a:rPr lang="fr-BE" sz="3200" dirty="0" smtClean="0"/>
              <a:t>de</a:t>
            </a:r>
            <a:r>
              <a:rPr lang="fr-BE" sz="3200" strike="sngStrike" dirty="0" smtClean="0"/>
              <a:t>s</a:t>
            </a:r>
            <a:r>
              <a:rPr lang="fr-BE" sz="3200" dirty="0" smtClean="0"/>
              <a:t> </a:t>
            </a:r>
            <a:r>
              <a:rPr lang="fr-BE" sz="3200" dirty="0"/>
              <a:t>soins medicaux aux différents </a:t>
            </a:r>
            <a:r>
              <a:rPr lang="fr-BE" sz="3200" dirty="0" smtClean="0"/>
              <a:t>environnements</a:t>
            </a:r>
            <a:endParaRPr lang="fr-BE" sz="3200" strike="sngStrike" dirty="0"/>
          </a:p>
        </p:txBody>
      </p:sp>
      <p:sp>
        <p:nvSpPr>
          <p:cNvPr id="1433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ext Box 1"/>
          <p:cNvSpPr txBox="1">
            <a:spLocks noChangeArrowheads="1"/>
          </p:cNvSpPr>
          <p:nvPr/>
        </p:nvSpPr>
        <p:spPr bwMode="auto">
          <a:xfrm>
            <a:off x="677863" y="188913"/>
            <a:ext cx="7772400" cy="1411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Pelvien</a:t>
            </a: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</a:p>
        </p:txBody>
      </p:sp>
      <p:sp>
        <p:nvSpPr>
          <p:cNvPr id="124930" name="Text Box 2"/>
          <p:cNvSpPr txBox="1">
            <a:spLocks noChangeArrowheads="1"/>
          </p:cNvSpPr>
          <p:nvPr/>
        </p:nvSpPr>
        <p:spPr bwMode="auto">
          <a:xfrm>
            <a:off x="323529" y="2201565"/>
            <a:ext cx="8640959" cy="4179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/>
              <a:t>ABC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Ecchymose</a:t>
            </a:r>
            <a:r>
              <a:rPr lang="en-US" sz="3200" dirty="0"/>
              <a:t>, </a:t>
            </a:r>
            <a:r>
              <a:rPr lang="en-US" sz="3200" dirty="0" err="1"/>
              <a:t>douleur</a:t>
            </a:r>
            <a:r>
              <a:rPr lang="en-US" sz="3200" dirty="0"/>
              <a:t>, </a:t>
            </a:r>
            <a:r>
              <a:rPr lang="en-US" sz="3200" dirty="0" err="1"/>
              <a:t>mouvement</a:t>
            </a:r>
            <a:r>
              <a:rPr lang="en-US" sz="3200" dirty="0"/>
              <a:t> </a:t>
            </a:r>
            <a:r>
              <a:rPr lang="en-US" sz="3200" dirty="0" err="1"/>
              <a:t>anormal</a:t>
            </a:r>
            <a:r>
              <a:rPr lang="en-US" sz="3200" dirty="0"/>
              <a:t>, </a:t>
            </a:r>
            <a:r>
              <a:rPr lang="en-US" sz="3200" dirty="0" err="1" smtClean="0"/>
              <a:t>crépitement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dirty="0"/>
              <a:t>(</a:t>
            </a:r>
            <a:r>
              <a:rPr lang="en-US" sz="3200" dirty="0" err="1"/>
              <a:t>grincement</a:t>
            </a:r>
            <a:r>
              <a:rPr lang="en-US" sz="3200" dirty="0"/>
              <a:t>)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Saignement</a:t>
            </a:r>
            <a:r>
              <a:rPr lang="en-US" sz="3200" dirty="0"/>
              <a:t> du </a:t>
            </a:r>
            <a:r>
              <a:rPr lang="en-US" sz="3200" dirty="0" err="1"/>
              <a:t>pénis</a:t>
            </a:r>
            <a:endParaRPr lang="en-US" sz="32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Examen</a:t>
            </a:r>
            <a:r>
              <a:rPr lang="en-US" sz="3200" dirty="0"/>
              <a:t> rectal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S</a:t>
            </a:r>
            <a:r>
              <a:rPr lang="en-US" sz="2800" dirty="0" err="1" smtClean="0"/>
              <a:t>aignement</a:t>
            </a:r>
            <a:endParaRPr lang="en-US" sz="2800" dirty="0"/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smtClean="0"/>
              <a:t>Ascension de la prostate</a:t>
            </a:r>
            <a:endParaRPr lang="en-US" sz="28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/>
              <a:t>Rx de la </a:t>
            </a:r>
            <a:r>
              <a:rPr lang="en-US" sz="3200" dirty="0" err="1"/>
              <a:t>région</a:t>
            </a:r>
            <a:r>
              <a:rPr lang="en-US" sz="3200" dirty="0"/>
              <a:t> </a:t>
            </a:r>
            <a:r>
              <a:rPr lang="en-US" sz="3200" dirty="0" err="1"/>
              <a:t>pelvienne</a:t>
            </a:r>
            <a:endParaRPr lang="en-US" sz="3200" dirty="0"/>
          </a:p>
        </p:txBody>
      </p:sp>
      <p:sp>
        <p:nvSpPr>
          <p:cNvPr id="12493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Pelvien</a:t>
            </a:r>
            <a: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en charge</a:t>
            </a:r>
          </a:p>
        </p:txBody>
      </p:sp>
      <p:sp>
        <p:nvSpPr>
          <p:cNvPr id="125954" name="Text Box 2"/>
          <p:cNvSpPr txBox="1">
            <a:spLocks noChangeArrowheads="1"/>
          </p:cNvSpPr>
          <p:nvPr/>
        </p:nvSpPr>
        <p:spPr bwMode="auto">
          <a:xfrm>
            <a:off x="179512" y="2348880"/>
            <a:ext cx="8784976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/>
              <a:t>ABC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Ceinture</a:t>
            </a:r>
            <a:r>
              <a:rPr lang="en-US" sz="3200" dirty="0"/>
              <a:t> </a:t>
            </a:r>
            <a:r>
              <a:rPr lang="en-US" sz="3200" dirty="0" err="1"/>
              <a:t>pelvienne</a:t>
            </a:r>
            <a:r>
              <a:rPr lang="en-US" sz="3200" dirty="0"/>
              <a:t>, </a:t>
            </a:r>
            <a:r>
              <a:rPr lang="en-US" sz="3200" dirty="0" err="1"/>
              <a:t>lier</a:t>
            </a:r>
            <a:r>
              <a:rPr lang="en-US" sz="3200" dirty="0"/>
              <a:t> les </a:t>
            </a:r>
            <a:r>
              <a:rPr lang="en-US" sz="3200" dirty="0" err="1"/>
              <a:t>jambes</a:t>
            </a:r>
            <a:r>
              <a:rPr lang="en-US" sz="3200" dirty="0"/>
              <a:t> </a:t>
            </a:r>
            <a:r>
              <a:rPr lang="en-US" sz="3200" dirty="0" err="1"/>
              <a:t>l'une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l'autre</a:t>
            </a:r>
            <a:r>
              <a:rPr lang="en-US" sz="3200" dirty="0"/>
              <a:t>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/>
              <a:t>Transfusion sanguine </a:t>
            </a:r>
            <a:r>
              <a:rPr lang="en-US" sz="3200" dirty="0" err="1" smtClean="0"/>
              <a:t>si</a:t>
            </a:r>
            <a:r>
              <a:rPr lang="en-US" sz="3200" dirty="0" smtClean="0"/>
              <a:t> en </a:t>
            </a:r>
            <a:r>
              <a:rPr lang="en-US" sz="3200" dirty="0" err="1"/>
              <a:t>état</a:t>
            </a:r>
            <a:r>
              <a:rPr lang="en-US" sz="3200" dirty="0"/>
              <a:t> de choc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 smtClean="0"/>
              <a:t>Évaluation</a:t>
            </a:r>
            <a:r>
              <a:rPr lang="en-US" sz="3200" dirty="0" smtClean="0"/>
              <a:t> </a:t>
            </a:r>
            <a:r>
              <a:rPr lang="en-US" sz="3200" dirty="0" err="1"/>
              <a:t>chirurgicale</a:t>
            </a:r>
            <a:r>
              <a:rPr lang="en-US" sz="3200" dirty="0"/>
              <a:t> </a:t>
            </a:r>
            <a:r>
              <a:rPr lang="en-US" sz="3200" dirty="0" err="1"/>
              <a:t>rapide</a:t>
            </a:r>
            <a:endParaRPr lang="en-US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Analg</a:t>
            </a:r>
            <a:r>
              <a:rPr lang="fr-BE" sz="3200" dirty="0"/>
              <a:t>é</a:t>
            </a:r>
            <a:r>
              <a:rPr lang="en-US" sz="3200" dirty="0" err="1"/>
              <a:t>sie</a:t>
            </a:r>
            <a:endParaRPr lang="en-US" sz="3200" dirty="0"/>
          </a:p>
        </p:txBody>
      </p:sp>
      <p:sp>
        <p:nvSpPr>
          <p:cNvPr id="12595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ext Box 1"/>
          <p:cNvSpPr txBox="1">
            <a:spLocks noChangeArrowheads="1"/>
          </p:cNvSpPr>
          <p:nvPr/>
        </p:nvSpPr>
        <p:spPr bwMode="auto">
          <a:xfrm>
            <a:off x="677863" y="700088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 et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Pelvien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spéciaux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6978" name="Text Box 2"/>
          <p:cNvSpPr txBox="1">
            <a:spLocks noChangeArrowheads="1"/>
          </p:cNvSpPr>
          <p:nvPr/>
        </p:nvSpPr>
        <p:spPr bwMode="auto">
          <a:xfrm>
            <a:off x="899592" y="3109739"/>
            <a:ext cx="7524750" cy="33435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solidFill>
                  <a:srgbClr val="FDFFEE"/>
                </a:solidFill>
              </a:rPr>
              <a:t>Lavage </a:t>
            </a:r>
            <a:r>
              <a:rPr lang="fr-BE" sz="3600" dirty="0"/>
              <a:t>péritonéal pour diagnostic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 smtClean="0"/>
              <a:t>Échographie</a:t>
            </a:r>
            <a:r>
              <a:rPr lang="en-GB" sz="3600" dirty="0" smtClean="0"/>
              <a:t> (FAST)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Scanner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Urographie</a:t>
            </a:r>
            <a:r>
              <a:rPr lang="en-GB" sz="3600" dirty="0"/>
              <a:t> </a:t>
            </a:r>
            <a:r>
              <a:rPr lang="en-GB" sz="3600" dirty="0" err="1"/>
              <a:t>intraveineuse</a:t>
            </a:r>
            <a:endParaRPr lang="en-GB" sz="3600" dirty="0"/>
          </a:p>
        </p:txBody>
      </p:sp>
      <p:sp>
        <p:nvSpPr>
          <p:cNvPr id="12697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ext Box 1"/>
          <p:cNvSpPr txBox="1">
            <a:spLocks noChangeArrowheads="1"/>
          </p:cNvSpPr>
          <p:nvPr/>
        </p:nvSpPr>
        <p:spPr bwMode="auto">
          <a:xfrm>
            <a:off x="4100513" y="1870075"/>
            <a:ext cx="1471612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128002" name="Rectangle 2"/>
          <p:cNvSpPr>
            <a:spLocks noChangeArrowheads="1"/>
          </p:cNvSpPr>
          <p:nvPr/>
        </p:nvSpPr>
        <p:spPr bwMode="auto">
          <a:xfrm>
            <a:off x="677863" y="-476250"/>
            <a:ext cx="77724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Trauma Abdominal et Pelvien</a:t>
            </a:r>
          </a:p>
        </p:txBody>
      </p:sp>
      <p:sp>
        <p:nvSpPr>
          <p:cNvPr id="128003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ext Box 1"/>
          <p:cNvSpPr txBox="1">
            <a:spLocks noChangeArrowheads="1"/>
          </p:cNvSpPr>
          <p:nvPr/>
        </p:nvSpPr>
        <p:spPr bwMode="auto">
          <a:xfrm>
            <a:off x="677863" y="0"/>
            <a:ext cx="7772400" cy="238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Abdominal et Pelvien </a:t>
            </a:r>
            <a:b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5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29026" name="Text Box 2"/>
          <p:cNvSpPr txBox="1">
            <a:spLocks noChangeArrowheads="1"/>
          </p:cNvSpPr>
          <p:nvPr/>
        </p:nvSpPr>
        <p:spPr bwMode="auto">
          <a:xfrm>
            <a:off x="288032" y="1883172"/>
            <a:ext cx="8676456" cy="500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Tx/>
              <a:buSzPct val="60000"/>
              <a:buFontTx/>
              <a:buNone/>
            </a:pPr>
            <a:r>
              <a:rPr lang="fr-BE" sz="3600" dirty="0">
                <a:solidFill>
                  <a:srgbClr val="FFFF00"/>
                </a:solidFill>
              </a:rPr>
              <a:t>Résumé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Région fréquemment atteinte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L’évaluation peut être difficile 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Zone d’hémorragie cachée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Important de réévaluer continuellement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Consultation chirurgicale rapide si </a:t>
            </a:r>
            <a:r>
              <a:rPr lang="fr-BE" sz="3600" dirty="0" smtClean="0">
                <a:solidFill>
                  <a:srgbClr val="FFFFFF"/>
                </a:solidFill>
              </a:rPr>
              <a:t>possible</a:t>
            </a:r>
            <a:endParaRPr lang="fr-BE" sz="3600" dirty="0">
              <a:solidFill>
                <a:srgbClr val="FFFFFF"/>
              </a:solidFill>
            </a:endParaRPr>
          </a:p>
        </p:txBody>
      </p:sp>
      <p:sp>
        <p:nvSpPr>
          <p:cNvPr id="129027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Text Box 1"/>
          <p:cNvSpPr txBox="1">
            <a:spLocks noChangeArrowheads="1"/>
          </p:cNvSpPr>
          <p:nvPr/>
        </p:nvSpPr>
        <p:spPr bwMode="auto">
          <a:xfrm>
            <a:off x="677863" y="116632"/>
            <a:ext cx="7772400" cy="1871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fr-BE" sz="6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</a:p>
        </p:txBody>
      </p:sp>
      <p:sp>
        <p:nvSpPr>
          <p:cNvPr id="130050" name="Text Box 2"/>
          <p:cNvSpPr txBox="1">
            <a:spLocks noChangeArrowheads="1"/>
          </p:cNvSpPr>
          <p:nvPr/>
        </p:nvSpPr>
        <p:spPr bwMode="auto">
          <a:xfrm>
            <a:off x="323528" y="2492896"/>
            <a:ext cx="8820472" cy="3506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020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3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Objectifs:</a:t>
            </a:r>
          </a:p>
          <a:p>
            <a:pPr marL="338138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Comprendre l‘approche structurée à l'égard des patients blessés aux </a:t>
            </a:r>
            <a:r>
              <a:rPr lang="fr-BE" sz="3600" dirty="0" smtClean="0"/>
              <a:t>membres</a:t>
            </a:r>
            <a:endParaRPr lang="fr-BE" sz="3600" dirty="0"/>
          </a:p>
          <a:p>
            <a:pPr marL="338138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Apprendre à traiter le trauma des membres </a:t>
            </a:r>
            <a:r>
              <a:rPr lang="fr-BE" sz="3600" dirty="0" smtClean="0"/>
              <a:t>et à prévenir les </a:t>
            </a:r>
            <a:r>
              <a:rPr lang="fr-BE" sz="3600" dirty="0"/>
              <a:t>lésions secondaires</a:t>
            </a:r>
          </a:p>
        </p:txBody>
      </p:sp>
      <p:sp>
        <p:nvSpPr>
          <p:cNvPr id="13005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SzPct val="7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</a:p>
        </p:txBody>
      </p:sp>
      <p:sp>
        <p:nvSpPr>
          <p:cNvPr id="131074" name="Text Box 2"/>
          <p:cNvSpPr txBox="1">
            <a:spLocks noChangeArrowheads="1"/>
          </p:cNvSpPr>
          <p:nvPr/>
        </p:nvSpPr>
        <p:spPr bwMode="auto">
          <a:xfrm>
            <a:off x="395536" y="2276872"/>
            <a:ext cx="4865687" cy="2599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4150" indent="1588"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/>
              <a:t>Un </a:t>
            </a:r>
            <a:r>
              <a:rPr lang="en-US" sz="3200" dirty="0" err="1"/>
              <a:t>homme</a:t>
            </a:r>
            <a:r>
              <a:rPr lang="en-US" sz="3200" dirty="0"/>
              <a:t> de 35 </a:t>
            </a:r>
            <a:r>
              <a:rPr lang="en-US" sz="3200" dirty="0" err="1"/>
              <a:t>ans</a:t>
            </a:r>
            <a:r>
              <a:rPr lang="en-US" sz="3200" dirty="0"/>
              <a:t> </a:t>
            </a:r>
            <a:r>
              <a:rPr lang="en-US" sz="3200" dirty="0" err="1"/>
              <a:t>est</a:t>
            </a:r>
            <a:r>
              <a:rPr lang="en-US" sz="3200" dirty="0"/>
              <a:t> </a:t>
            </a:r>
            <a:r>
              <a:rPr lang="en-US" sz="3200" dirty="0" err="1"/>
              <a:t>amené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votre</a:t>
            </a:r>
            <a:r>
              <a:rPr lang="en-US" sz="3200" dirty="0"/>
              <a:t> </a:t>
            </a:r>
            <a:r>
              <a:rPr lang="en-US" sz="3200" dirty="0" err="1"/>
              <a:t>hôpital</a:t>
            </a:r>
            <a:r>
              <a:rPr lang="en-US" sz="3200" dirty="0"/>
              <a:t> après </a:t>
            </a:r>
            <a:r>
              <a:rPr lang="en-US" sz="3200" dirty="0" err="1"/>
              <a:t>avoir</a:t>
            </a:r>
            <a:r>
              <a:rPr lang="en-US" sz="3200" dirty="0"/>
              <a:t> </a:t>
            </a:r>
            <a:r>
              <a:rPr lang="en-US" sz="3200" dirty="0" err="1"/>
              <a:t>posé</a:t>
            </a:r>
            <a:r>
              <a:rPr lang="en-US" sz="3200" dirty="0"/>
              <a:t> le pied </a:t>
            </a:r>
            <a:r>
              <a:rPr lang="en-US" sz="3200" dirty="0" err="1"/>
              <a:t>sur</a:t>
            </a:r>
            <a:r>
              <a:rPr lang="en-US" sz="3200" dirty="0"/>
              <a:t> </a:t>
            </a:r>
            <a:r>
              <a:rPr lang="en-US" sz="3200" dirty="0" err="1"/>
              <a:t>une</a:t>
            </a:r>
            <a:r>
              <a:rPr lang="en-US" sz="3200" dirty="0"/>
              <a:t> </a:t>
            </a:r>
            <a:r>
              <a:rPr lang="en-US" sz="3200" dirty="0" smtClean="0"/>
              <a:t>mine.</a:t>
            </a:r>
            <a:endParaRPr lang="en-US" sz="3200" dirty="0"/>
          </a:p>
        </p:txBody>
      </p:sp>
      <p:pic>
        <p:nvPicPr>
          <p:cNvPr id="131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088" y="2348880"/>
            <a:ext cx="3636962" cy="286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31076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ext Box 1"/>
          <p:cNvSpPr txBox="1">
            <a:spLocks noChangeArrowheads="1"/>
          </p:cNvSpPr>
          <p:nvPr/>
        </p:nvSpPr>
        <p:spPr bwMode="auto">
          <a:xfrm>
            <a:off x="179512" y="457200"/>
            <a:ext cx="8856984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Scénario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2098" name="Text Box 2"/>
          <p:cNvSpPr txBox="1">
            <a:spLocks noChangeArrowheads="1"/>
          </p:cNvSpPr>
          <p:nvPr/>
        </p:nvSpPr>
        <p:spPr bwMode="auto">
          <a:xfrm>
            <a:off x="230188" y="2410544"/>
            <a:ext cx="49244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63538" indent="-363538"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Que</a:t>
            </a:r>
            <a:r>
              <a:rPr lang="en-US" sz="3200" dirty="0"/>
              <a:t> faire </a:t>
            </a:r>
            <a:r>
              <a:rPr lang="en-US" sz="3200" dirty="0" err="1"/>
              <a:t>d'abord</a:t>
            </a:r>
            <a:r>
              <a:rPr lang="en-US" sz="3200" dirty="0"/>
              <a:t>?</a:t>
            </a:r>
          </a:p>
          <a:p>
            <a:pPr marL="363538" indent="-363538">
              <a:spcBef>
                <a:spcPts val="800"/>
              </a:spcBef>
              <a:buClr>
                <a:schemeClr val="bg1"/>
              </a:buClr>
              <a:buSzPct val="70000"/>
              <a:defRPr/>
            </a:pPr>
            <a:endParaRPr lang="en-US" sz="3200" dirty="0"/>
          </a:p>
          <a:p>
            <a:pPr marL="363538" indent="-363538">
              <a:spcBef>
                <a:spcPts val="8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US" sz="3200" dirty="0" err="1"/>
              <a:t>Décrire</a:t>
            </a:r>
            <a:r>
              <a:rPr lang="en-US" sz="3200" dirty="0"/>
              <a:t> </a:t>
            </a:r>
            <a:r>
              <a:rPr lang="en-US" sz="3200" dirty="0" err="1"/>
              <a:t>votre</a:t>
            </a:r>
            <a:r>
              <a:rPr lang="en-US" sz="3200" dirty="0"/>
              <a:t> </a:t>
            </a:r>
            <a:r>
              <a:rPr lang="en-US" sz="3200" dirty="0" err="1"/>
              <a:t>approche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l’examen</a:t>
            </a:r>
            <a:r>
              <a:rPr lang="en-US" sz="3200" dirty="0"/>
              <a:t> physique des </a:t>
            </a:r>
            <a:r>
              <a:rPr lang="en-US" sz="3200" dirty="0" err="1"/>
              <a:t>membres</a:t>
            </a:r>
            <a:r>
              <a:rPr lang="en-US" sz="3200" dirty="0"/>
              <a:t>.</a:t>
            </a:r>
          </a:p>
        </p:txBody>
      </p:sp>
      <p:pic>
        <p:nvPicPr>
          <p:cNvPr id="1320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80038" y="2578670"/>
            <a:ext cx="3636962" cy="286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32100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127</a:t>
            </a:r>
          </a:p>
        </p:txBody>
      </p:sp>
    </p:spTree>
    <p:extLst>
      <p:ext uri="{BB962C8B-B14F-4D97-AF65-F5344CB8AC3E}">
        <p14:creationId xmlns:p14="http://schemas.microsoft.com/office/powerpoint/2010/main" val="2066151805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b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initiale</a:t>
            </a:r>
          </a:p>
        </p:txBody>
      </p:sp>
      <p:sp>
        <p:nvSpPr>
          <p:cNvPr id="133123" name="Rectangle 3"/>
          <p:cNvSpPr>
            <a:spLocks noChangeArrowheads="1"/>
          </p:cNvSpPr>
          <p:nvPr/>
        </p:nvSpPr>
        <p:spPr bwMode="auto">
          <a:xfrm>
            <a:off x="0" y="6473825"/>
            <a:ext cx="528006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 dirty="0">
                <a:solidFill>
                  <a:srgbClr val="FFFFFF"/>
                </a:solidFill>
                <a:latin typeface="Times New Roman" charset="0"/>
              </a:rPr>
              <a:t>128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/>
              <a:t>Évaluation primaire ABCDE</a:t>
            </a:r>
          </a:p>
          <a:p>
            <a:pPr marL="358775" indent="-358775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V</a:t>
            </a:r>
            <a:r>
              <a:rPr lang="fr-BE" sz="3600" dirty="0">
                <a:solidFill>
                  <a:srgbClr val="FFFF00"/>
                </a:solidFill>
              </a:rPr>
              <a:t>A</a:t>
            </a:r>
            <a:r>
              <a:rPr lang="fr-BE" sz="3600" dirty="0"/>
              <a:t> (+rachis)</a:t>
            </a:r>
          </a:p>
          <a:p>
            <a:pPr marL="358775" indent="-358775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Respiration (</a:t>
            </a:r>
            <a:r>
              <a:rPr lang="fr-BE" sz="3600" dirty="0">
                <a:solidFill>
                  <a:srgbClr val="FFFF00"/>
                </a:solidFill>
              </a:rPr>
              <a:t>B</a:t>
            </a:r>
            <a:r>
              <a:rPr lang="fr-BE" sz="3600" dirty="0"/>
              <a:t>reathing)</a:t>
            </a:r>
          </a:p>
          <a:p>
            <a:pPr marL="358775" indent="-358775">
              <a:spcBef>
                <a:spcPts val="900"/>
              </a:spcBef>
              <a:buClr>
                <a:srgbClr val="FFFF00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C</a:t>
            </a:r>
            <a:r>
              <a:rPr lang="fr-BE" sz="3600" dirty="0"/>
              <a:t>irculation</a:t>
            </a:r>
          </a:p>
          <a:p>
            <a:pPr marL="358775" indent="-358775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D</a:t>
            </a:r>
            <a:r>
              <a:rPr lang="fr-BE" sz="3600" dirty="0"/>
              <a:t>éficit </a:t>
            </a:r>
            <a:r>
              <a:rPr lang="fr-BE" sz="3600" dirty="0" smtClean="0"/>
              <a:t>neurologique </a:t>
            </a:r>
            <a:endParaRPr lang="fr-BE" sz="3600" dirty="0"/>
          </a:p>
          <a:p>
            <a:pPr marL="358775" indent="-358775">
              <a:spcBef>
                <a:spcPts val="900"/>
              </a:spcBef>
              <a:buClr>
                <a:srgbClr val="FFFF00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>
                <a:solidFill>
                  <a:srgbClr val="FFFF00"/>
                </a:solidFill>
              </a:rPr>
              <a:t>E</a:t>
            </a:r>
            <a:r>
              <a:rPr lang="fr-BE" sz="3600" dirty="0" smtClean="0"/>
              <a:t>xamen rapide + </a:t>
            </a:r>
            <a:r>
              <a:rPr lang="fr-BE" sz="3600" dirty="0" smtClean="0">
                <a:solidFill>
                  <a:srgbClr val="FFFF00"/>
                </a:solidFill>
              </a:rPr>
              <a:t>E</a:t>
            </a:r>
            <a:r>
              <a:rPr lang="fr-BE" sz="3600" dirty="0" smtClean="0"/>
              <a:t>nvironnement</a:t>
            </a:r>
            <a:endParaRPr lang="fr-BE" sz="36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ext Box 1"/>
          <p:cNvSpPr txBox="1">
            <a:spLocks noChangeArrowheads="1"/>
          </p:cNvSpPr>
          <p:nvPr/>
        </p:nvSpPr>
        <p:spPr bwMode="auto">
          <a:xfrm>
            <a:off x="677863" y="18864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</a:p>
        </p:txBody>
      </p:sp>
      <p:sp>
        <p:nvSpPr>
          <p:cNvPr id="134146" name="Text Box 2"/>
          <p:cNvSpPr txBox="1">
            <a:spLocks noChangeArrowheads="1"/>
          </p:cNvSpPr>
          <p:nvPr/>
        </p:nvSpPr>
        <p:spPr bwMode="auto">
          <a:xfrm>
            <a:off x="179512" y="1988840"/>
            <a:ext cx="8856984" cy="4637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L’ hémorragie </a:t>
            </a:r>
            <a:r>
              <a:rPr lang="fr-BE" sz="3600" dirty="0" smtClean="0"/>
              <a:t>périphérique </a:t>
            </a:r>
            <a:r>
              <a:rPr lang="fr-BE" sz="3600" dirty="0"/>
              <a:t>est une cause évitable de mort précoce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/>
              <a:t>L’infection </a:t>
            </a:r>
            <a:r>
              <a:rPr lang="fr-BE" sz="3600" dirty="0"/>
              <a:t>des </a:t>
            </a:r>
            <a:r>
              <a:rPr lang="fr-BE" sz="3600" dirty="0" smtClean="0"/>
              <a:t>plaies </a:t>
            </a:r>
            <a:r>
              <a:rPr lang="fr-BE" sz="3600" dirty="0"/>
              <a:t>des membres est une cause de morbidité et de décès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Un traitement rapide diminue les risques d'infirmité à plus long terme  </a:t>
            </a:r>
          </a:p>
        </p:txBody>
      </p:sp>
      <p:sp>
        <p:nvSpPr>
          <p:cNvPr id="13414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129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341313" y="265113"/>
            <a:ext cx="8628062" cy="1287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Primaire</a:t>
            </a:r>
          </a:p>
        </p:txBody>
      </p:sp>
      <p:sp>
        <p:nvSpPr>
          <p:cNvPr id="7170" name="Text Box 2"/>
          <p:cNvSpPr txBox="1">
            <a:spLocks noChangeArrowheads="1"/>
          </p:cNvSpPr>
          <p:nvPr/>
        </p:nvSpPr>
        <p:spPr bwMode="auto">
          <a:xfrm>
            <a:off x="467544" y="2635200"/>
            <a:ext cx="8136905" cy="3458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0200" eaLnBrk="0" hangingPunct="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Tx/>
              <a:buSzPct val="70000"/>
              <a:buFontTx/>
              <a:buNone/>
            </a:pPr>
            <a:r>
              <a:rPr lang="fr-BE" sz="3600" dirty="0">
                <a:solidFill>
                  <a:srgbClr val="FFFF00"/>
                </a:solidFill>
              </a:rPr>
              <a:t>Objectifs</a:t>
            </a:r>
          </a:p>
          <a:p>
            <a:pPr eaLnBrk="1" hangingPunct="1">
              <a:lnSpc>
                <a:spcPct val="8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Introduire les éléments de </a:t>
            </a:r>
          </a:p>
          <a:p>
            <a:pPr marL="11113" indent="0" eaLnBrk="1" hangingPunct="1">
              <a:lnSpc>
                <a:spcPct val="80000"/>
              </a:lnSpc>
              <a:spcBef>
                <a:spcPts val="900"/>
              </a:spcBef>
              <a:buClr>
                <a:srgbClr val="FFFFFF"/>
              </a:buClr>
              <a:buSzPct val="70000"/>
            </a:pPr>
            <a:r>
              <a:rPr lang="fr-BE" sz="3600" dirty="0">
                <a:solidFill>
                  <a:srgbClr val="FFFFFF"/>
                </a:solidFill>
              </a:rPr>
              <a:t>   </a:t>
            </a:r>
            <a:r>
              <a:rPr lang="fr-BE" sz="3600" dirty="0" smtClean="0">
                <a:solidFill>
                  <a:srgbClr val="FFFFFF"/>
                </a:solidFill>
              </a:rPr>
              <a:t>l’évaluation </a:t>
            </a:r>
            <a:r>
              <a:rPr lang="fr-BE" sz="3600" dirty="0">
                <a:solidFill>
                  <a:srgbClr val="FFFFFF"/>
                </a:solidFill>
              </a:rPr>
              <a:t>primaire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Comprendre quand </a:t>
            </a:r>
            <a:r>
              <a:rPr lang="fr-BE" sz="3600" dirty="0" smtClean="0">
                <a:solidFill>
                  <a:srgbClr val="FFFFFF"/>
                </a:solidFill>
              </a:rPr>
              <a:t>est-ce qu’il </a:t>
            </a:r>
            <a:r>
              <a:rPr lang="fr-BE" sz="3600" dirty="0">
                <a:solidFill>
                  <a:srgbClr val="FFFFFF"/>
                </a:solidFill>
              </a:rPr>
              <a:t>faut procéder à l’évaluation primaire</a:t>
            </a:r>
          </a:p>
        </p:txBody>
      </p:sp>
      <p:sp>
        <p:nvSpPr>
          <p:cNvPr id="7171" name="Rectangle 3"/>
          <p:cNvSpPr>
            <a:spLocks noChangeArrowheads="1"/>
          </p:cNvSpPr>
          <p:nvPr/>
        </p:nvSpPr>
        <p:spPr bwMode="auto">
          <a:xfrm>
            <a:off x="12700" y="6473825"/>
            <a:ext cx="412590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 dirty="0">
                <a:solidFill>
                  <a:srgbClr val="FFFFFF"/>
                </a:solidFill>
                <a:latin typeface="Times New Roman" charset="0"/>
              </a:rPr>
              <a:t>13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ext Box 1"/>
          <p:cNvSpPr txBox="1">
            <a:spLocks noChangeArrowheads="1"/>
          </p:cNvSpPr>
          <p:nvPr/>
        </p:nvSpPr>
        <p:spPr bwMode="auto">
          <a:xfrm>
            <a:off x="530225" y="-531813"/>
            <a:ext cx="7772400" cy="29432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Membres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</a:p>
        </p:txBody>
      </p:sp>
      <p:sp>
        <p:nvSpPr>
          <p:cNvPr id="135170" name="Text Box 2"/>
          <p:cNvSpPr txBox="1">
            <a:spLocks noChangeArrowheads="1"/>
          </p:cNvSpPr>
          <p:nvPr/>
        </p:nvSpPr>
        <p:spPr bwMode="auto">
          <a:xfrm>
            <a:off x="683568" y="1916832"/>
            <a:ext cx="8064896" cy="4392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/>
              <a:t>ABC</a:t>
            </a:r>
          </a:p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 err="1"/>
              <a:t>Regarder</a:t>
            </a:r>
            <a:r>
              <a:rPr lang="en-GB" sz="3200" dirty="0"/>
              <a:t>: </a:t>
            </a:r>
          </a:p>
          <a:p>
            <a:pPr lvl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 err="1" smtClean="0"/>
              <a:t>Couleur</a:t>
            </a:r>
            <a:r>
              <a:rPr lang="en-GB" sz="2800" dirty="0"/>
              <a:t>, </a:t>
            </a:r>
            <a:r>
              <a:rPr lang="en-GB" sz="2800" dirty="0" err="1"/>
              <a:t>difformité</a:t>
            </a:r>
            <a:r>
              <a:rPr lang="en-GB" sz="2800" dirty="0"/>
              <a:t>, </a:t>
            </a:r>
            <a:r>
              <a:rPr lang="en-GB" sz="2800" dirty="0" err="1"/>
              <a:t>blessures</a:t>
            </a:r>
            <a:r>
              <a:rPr lang="en-GB" sz="2800" dirty="0"/>
              <a:t>, </a:t>
            </a:r>
            <a:r>
              <a:rPr lang="en-GB" sz="2800" dirty="0" err="1"/>
              <a:t>œdème</a:t>
            </a:r>
            <a:endParaRPr lang="en-GB" sz="2800" dirty="0"/>
          </a:p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 err="1"/>
              <a:t>Sentir</a:t>
            </a:r>
            <a:r>
              <a:rPr lang="en-GB" sz="3200" dirty="0"/>
              <a:t> en </a:t>
            </a:r>
            <a:r>
              <a:rPr lang="en-GB" sz="3200" dirty="0" err="1"/>
              <a:t>palpant</a:t>
            </a:r>
            <a:r>
              <a:rPr lang="en-GB" sz="3200" dirty="0"/>
              <a:t>: </a:t>
            </a:r>
          </a:p>
          <a:p>
            <a:pPr marL="742950" lvl="2" indent="-339725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 err="1" smtClean="0"/>
              <a:t>Douleur</a:t>
            </a:r>
            <a:r>
              <a:rPr lang="en-GB" sz="2800" dirty="0"/>
              <a:t>, </a:t>
            </a:r>
            <a:r>
              <a:rPr lang="en-GB" sz="2800" dirty="0" err="1" smtClean="0"/>
              <a:t>crépitement</a:t>
            </a:r>
            <a:r>
              <a:rPr lang="en-GB" sz="2800" dirty="0" smtClean="0"/>
              <a:t>, </a:t>
            </a:r>
            <a:r>
              <a:rPr lang="en-GB" sz="2800" dirty="0" err="1"/>
              <a:t>température</a:t>
            </a:r>
            <a:r>
              <a:rPr lang="en-GB" sz="2800" dirty="0"/>
              <a:t>, </a:t>
            </a:r>
            <a:r>
              <a:rPr lang="en-GB" sz="2800" dirty="0" err="1" smtClean="0"/>
              <a:t>pouls</a:t>
            </a:r>
            <a:r>
              <a:rPr lang="en-GB" sz="2800" dirty="0" smtClean="0"/>
              <a:t> </a:t>
            </a:r>
            <a:r>
              <a:rPr lang="en-GB" sz="2800" dirty="0"/>
              <a:t>distal, </a:t>
            </a:r>
            <a:r>
              <a:rPr lang="en-GB" sz="2800" dirty="0" err="1"/>
              <a:t>mouvement</a:t>
            </a:r>
            <a:r>
              <a:rPr lang="en-GB" sz="2800" dirty="0" smtClean="0"/>
              <a:t>, </a:t>
            </a:r>
            <a:r>
              <a:rPr lang="en-GB" sz="2800" dirty="0" err="1" smtClean="0"/>
              <a:t>sensibilité</a:t>
            </a:r>
            <a:endParaRPr lang="en-GB" sz="2800" dirty="0"/>
          </a:p>
          <a:p>
            <a:pPr marL="457200" indent="-457200">
              <a:spcBef>
                <a:spcPts val="800"/>
              </a:spcBef>
              <a:buClr>
                <a:srgbClr val="FFFFFF"/>
              </a:buClr>
              <a:buSzPct val="60000"/>
              <a:buFont typeface="Arial"/>
              <a:buChar char="•"/>
              <a:defRPr/>
            </a:pPr>
            <a:r>
              <a:rPr lang="en-GB" sz="3200" dirty="0" err="1"/>
              <a:t>Bouger</a:t>
            </a:r>
            <a:r>
              <a:rPr lang="en-GB" sz="3200" dirty="0"/>
              <a:t>: </a:t>
            </a:r>
          </a:p>
          <a:p>
            <a:pPr marL="714375" lvl="1" indent="-314325">
              <a:spcBef>
                <a:spcPts val="800"/>
              </a:spcBef>
              <a:buClr>
                <a:srgbClr val="FFFFFF"/>
              </a:buClr>
              <a:buSzPct val="60000"/>
              <a:buFont typeface="Arial"/>
              <a:buChar char="•"/>
              <a:tabLst>
                <a:tab pos="339725" algn="l"/>
                <a:tab pos="71437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/>
            </a:pPr>
            <a:r>
              <a:rPr lang="en-GB" sz="2800" dirty="0" err="1" smtClean="0"/>
              <a:t>Mouvements</a:t>
            </a:r>
            <a:r>
              <a:rPr lang="en-GB" sz="2800" dirty="0" smtClean="0"/>
              <a:t> </a:t>
            </a:r>
            <a:r>
              <a:rPr lang="en-GB" sz="2800" dirty="0" err="1" smtClean="0"/>
              <a:t>actifs</a:t>
            </a:r>
            <a:r>
              <a:rPr lang="en-GB" sz="2800" dirty="0" smtClean="0"/>
              <a:t> </a:t>
            </a:r>
            <a:r>
              <a:rPr lang="en-GB" sz="2800" dirty="0"/>
              <a:t>et </a:t>
            </a:r>
            <a:r>
              <a:rPr lang="en-GB" sz="2800" dirty="0" err="1" smtClean="0"/>
              <a:t>passifs</a:t>
            </a:r>
            <a:endParaRPr lang="en-GB" sz="2800" dirty="0"/>
          </a:p>
          <a:p>
            <a:pPr lvl="1"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endParaRPr lang="en-GB" sz="2800" dirty="0"/>
          </a:p>
          <a:p>
            <a:pPr marL="341313">
              <a:spcBef>
                <a:spcPts val="700"/>
              </a:spcBef>
              <a:buClrTx/>
              <a:buSzPct val="60000"/>
              <a:buFontTx/>
              <a:buNone/>
              <a:defRPr/>
            </a:pPr>
            <a:endParaRPr lang="en-GB" sz="2800" dirty="0">
              <a:solidFill>
                <a:srgbClr val="FF0000"/>
              </a:solidFill>
            </a:endParaRPr>
          </a:p>
        </p:txBody>
      </p:sp>
      <p:sp>
        <p:nvSpPr>
          <p:cNvPr id="13517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 en charge</a:t>
            </a:r>
          </a:p>
        </p:txBody>
      </p:sp>
      <p:sp>
        <p:nvSpPr>
          <p:cNvPr id="136194" name="Text Box 2"/>
          <p:cNvSpPr txBox="1">
            <a:spLocks noChangeArrowheads="1"/>
          </p:cNvSpPr>
          <p:nvPr/>
        </p:nvSpPr>
        <p:spPr bwMode="auto">
          <a:xfrm>
            <a:off x="683568" y="2355304"/>
            <a:ext cx="7992888" cy="381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/>
              <a:t>ABC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Contrôler  l’hémorragie 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Maintenir la perfusion périphérique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Prévenir </a:t>
            </a:r>
            <a:r>
              <a:rPr lang="fr-BE" sz="3600" dirty="0" smtClean="0"/>
              <a:t>l’infection </a:t>
            </a:r>
            <a:r>
              <a:rPr lang="fr-BE" sz="3600" dirty="0"/>
              <a:t>et la nécrose cutanée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Prévenir les dommages des nerfs périphériques </a:t>
            </a:r>
          </a:p>
        </p:txBody>
      </p:sp>
      <p:sp>
        <p:nvSpPr>
          <p:cNvPr id="136195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Contrôle de l’hémorragie</a:t>
            </a:r>
          </a:p>
        </p:txBody>
      </p:sp>
      <p:sp>
        <p:nvSpPr>
          <p:cNvPr id="137218" name="Text Box 2"/>
          <p:cNvSpPr txBox="1">
            <a:spLocks noChangeArrowheads="1"/>
          </p:cNvSpPr>
          <p:nvPr/>
        </p:nvSpPr>
        <p:spPr bwMode="auto">
          <a:xfrm>
            <a:off x="539552" y="2535932"/>
            <a:ext cx="8280920" cy="3557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/>
              <a:t>Pression</a:t>
            </a:r>
            <a:r>
              <a:rPr lang="en-GB" sz="3600" dirty="0"/>
              <a:t> </a:t>
            </a:r>
            <a:r>
              <a:rPr lang="en-GB" sz="3600" dirty="0" err="1"/>
              <a:t>directe</a:t>
            </a:r>
            <a:r>
              <a:rPr lang="en-GB" sz="3600" dirty="0"/>
              <a:t> </a:t>
            </a:r>
            <a:r>
              <a:rPr lang="fr-BE" sz="3600" dirty="0"/>
              <a:t>préférable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Traction et immobilisation réduir</a:t>
            </a:r>
            <a:r>
              <a:rPr lang="en-GB" sz="3600" dirty="0" err="1"/>
              <a:t>ont</a:t>
            </a:r>
            <a:r>
              <a:rPr lang="fr-BE" sz="3600" dirty="0"/>
              <a:t> le saignement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/>
              <a:t>Garrot</a:t>
            </a:r>
            <a:r>
              <a:rPr lang="en-GB" sz="3600" dirty="0"/>
              <a:t> 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 err="1"/>
              <a:t>seulement</a:t>
            </a:r>
            <a:r>
              <a:rPr lang="en-GB" sz="3200" dirty="0"/>
              <a:t> </a:t>
            </a:r>
            <a:r>
              <a:rPr lang="en-GB" sz="3200" dirty="0" err="1"/>
              <a:t>si</a:t>
            </a:r>
            <a:r>
              <a:rPr lang="en-GB" sz="3200" dirty="0"/>
              <a:t> </a:t>
            </a:r>
            <a:r>
              <a:rPr lang="en-GB" sz="3200" dirty="0" err="1"/>
              <a:t>d’autres</a:t>
            </a:r>
            <a:r>
              <a:rPr lang="en-GB" sz="3200" dirty="0"/>
              <a:t> </a:t>
            </a:r>
            <a:r>
              <a:rPr lang="en-GB" sz="3200" dirty="0" err="1"/>
              <a:t>moyens</a:t>
            </a:r>
            <a:r>
              <a:rPr lang="en-GB" sz="3200" dirty="0"/>
              <a:t> </a:t>
            </a:r>
            <a:r>
              <a:rPr lang="en-GB" sz="3200" dirty="0" err="1"/>
              <a:t>échouent</a:t>
            </a:r>
            <a:endParaRPr lang="en-GB" sz="32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 err="1" smtClean="0"/>
              <a:t>déserrer</a:t>
            </a:r>
            <a:r>
              <a:rPr lang="en-GB" sz="3200" dirty="0" smtClean="0"/>
              <a:t> </a:t>
            </a:r>
            <a:r>
              <a:rPr lang="en-GB" sz="3200" dirty="0" err="1"/>
              <a:t>souvent</a:t>
            </a:r>
            <a:endParaRPr lang="en-GB" sz="3200" dirty="0"/>
          </a:p>
          <a:p>
            <a:pPr marL="341313"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en-GB" sz="3200" dirty="0"/>
          </a:p>
        </p:txBody>
      </p:sp>
      <p:sp>
        <p:nvSpPr>
          <p:cNvPr id="13721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 en charge</a:t>
            </a:r>
          </a:p>
        </p:txBody>
      </p:sp>
      <p:sp>
        <p:nvSpPr>
          <p:cNvPr id="138242" name="Text Box 2"/>
          <p:cNvSpPr txBox="1">
            <a:spLocks noChangeArrowheads="1"/>
          </p:cNvSpPr>
          <p:nvPr/>
        </p:nvSpPr>
        <p:spPr bwMode="auto">
          <a:xfrm>
            <a:off x="1115616" y="2348880"/>
            <a:ext cx="7772400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spcBef>
                <a:spcPts val="900"/>
              </a:spcBef>
              <a:buClr>
                <a:srgbClr val="FFFFFF"/>
              </a:buClr>
              <a:buSzPct val="60000"/>
              <a:buFont typeface="Arial"/>
              <a:buChar char="•"/>
              <a:defRPr/>
            </a:pPr>
            <a:r>
              <a:rPr lang="en-GB" sz="3600" dirty="0" err="1"/>
              <a:t>Analg</a:t>
            </a:r>
            <a:r>
              <a:rPr lang="fr-BE" sz="3600" dirty="0"/>
              <a:t>ésie</a:t>
            </a:r>
          </a:p>
          <a:p>
            <a:pPr marL="457200" indent="-457200">
              <a:spcBef>
                <a:spcPts val="900"/>
              </a:spcBef>
              <a:buClr>
                <a:srgbClr val="FFFFFF"/>
              </a:buClr>
              <a:buSzPct val="60000"/>
              <a:buFont typeface="Arial"/>
              <a:buChar char="•"/>
              <a:defRPr/>
            </a:pPr>
            <a:r>
              <a:rPr lang="en-GB" sz="3600" dirty="0" err="1"/>
              <a:t>Pansement</a:t>
            </a:r>
            <a:r>
              <a:rPr lang="en-GB" sz="3600" dirty="0"/>
              <a:t> </a:t>
            </a:r>
            <a:r>
              <a:rPr lang="en-GB" sz="3600" dirty="0" err="1"/>
              <a:t>stérile</a:t>
            </a:r>
            <a:endParaRPr lang="en-GB" sz="3600" dirty="0"/>
          </a:p>
          <a:p>
            <a:pPr marL="457200" indent="-457200">
              <a:spcBef>
                <a:spcPts val="900"/>
              </a:spcBef>
              <a:buClr>
                <a:srgbClr val="FFFFFF"/>
              </a:buClr>
              <a:buSzPct val="60000"/>
              <a:buFont typeface="Arial"/>
              <a:buChar char="•"/>
              <a:defRPr/>
            </a:pPr>
            <a:r>
              <a:rPr lang="en-GB" sz="3600" dirty="0"/>
              <a:t>Aligner les fractures</a:t>
            </a:r>
          </a:p>
          <a:p>
            <a:pPr marL="457200" indent="-457200">
              <a:spcBef>
                <a:spcPts val="900"/>
              </a:spcBef>
              <a:buClr>
                <a:srgbClr val="FFFFFF"/>
              </a:buClr>
              <a:buSzPct val="60000"/>
              <a:buFont typeface="Arial"/>
              <a:buChar char="•"/>
              <a:defRPr/>
            </a:pPr>
            <a:r>
              <a:rPr lang="en-GB" sz="3600" dirty="0" err="1"/>
              <a:t>Attelle</a:t>
            </a:r>
            <a:r>
              <a:rPr lang="en-GB" sz="3600" dirty="0"/>
              <a:t> et immobilisation </a:t>
            </a:r>
          </a:p>
          <a:p>
            <a:pPr marL="457200" indent="-457200">
              <a:lnSpc>
                <a:spcPct val="120000"/>
              </a:lnSpc>
              <a:spcBef>
                <a:spcPts val="900"/>
              </a:spcBef>
              <a:buClr>
                <a:srgbClr val="FFFFFF"/>
              </a:buClr>
              <a:buFont typeface="Arial"/>
              <a:buChar char="•"/>
              <a:defRPr/>
            </a:pPr>
            <a:r>
              <a:rPr lang="en-GB" sz="3600" dirty="0"/>
              <a:t>Traction </a:t>
            </a:r>
            <a:r>
              <a:rPr lang="fr-BE" sz="3600" dirty="0"/>
              <a:t>si appropriée</a:t>
            </a:r>
          </a:p>
          <a:p>
            <a:pPr marL="458788" indent="-457200">
              <a:spcBef>
                <a:spcPts val="900"/>
              </a:spcBef>
              <a:buClrTx/>
              <a:buSzPct val="60000"/>
              <a:buFont typeface="Arial"/>
              <a:buChar char="•"/>
              <a:defRPr/>
            </a:pPr>
            <a:endParaRPr lang="fr-BE" sz="3600" dirty="0"/>
          </a:p>
        </p:txBody>
      </p:sp>
      <p:sp>
        <p:nvSpPr>
          <p:cNvPr id="13824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Syndrome </a:t>
            </a:r>
            <a:r>
              <a:rPr lang="en-GB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des loges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9266" name="Text Box 2"/>
          <p:cNvSpPr txBox="1">
            <a:spLocks noChangeArrowheads="1"/>
          </p:cNvSpPr>
          <p:nvPr/>
        </p:nvSpPr>
        <p:spPr bwMode="auto">
          <a:xfrm>
            <a:off x="251520" y="2596480"/>
            <a:ext cx="8640960" cy="335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 smtClean="0"/>
              <a:t>Du </a:t>
            </a:r>
            <a:r>
              <a:rPr lang="fr-BE" sz="3600" dirty="0"/>
              <a:t>à </a:t>
            </a:r>
            <a:r>
              <a:rPr lang="fr-BE" sz="3600" dirty="0" smtClean="0"/>
              <a:t>une </a:t>
            </a:r>
            <a:r>
              <a:rPr lang="fr-BE" sz="3600" dirty="0" smtClean="0">
                <a:latin typeface="Symbol" charset="0"/>
                <a:cs typeface="Symbol" charset="0"/>
              </a:rPr>
              <a:t></a:t>
            </a:r>
            <a:r>
              <a:rPr lang="fr-BE" sz="3600" dirty="0" smtClean="0"/>
              <a:t> de pression </a:t>
            </a:r>
            <a:r>
              <a:rPr lang="fr-BE" sz="3600" dirty="0"/>
              <a:t>dans les compartiments sous les </a:t>
            </a:r>
            <a:r>
              <a:rPr lang="fr-BE" sz="3600" dirty="0" smtClean="0"/>
              <a:t>fascias</a:t>
            </a:r>
            <a:endParaRPr lang="fr-BE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/>
              <a:t>Cause la compression des </a:t>
            </a:r>
            <a:r>
              <a:rPr lang="en-GB" sz="3600" dirty="0" err="1"/>
              <a:t>vaisseaux</a:t>
            </a:r>
            <a:r>
              <a:rPr lang="en-GB" sz="3600" dirty="0"/>
              <a:t> et des </a:t>
            </a:r>
            <a:r>
              <a:rPr lang="en-GB" sz="3600" dirty="0" err="1" smtClean="0"/>
              <a:t>nerfs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Peut causer des lésions nerveuses et la nécrose des muscles</a:t>
            </a:r>
          </a:p>
        </p:txBody>
      </p:sp>
      <p:sp>
        <p:nvSpPr>
          <p:cNvPr id="139267" name="Rectangle 3"/>
          <p:cNvSpPr>
            <a:spLocks noChangeArrowheads="1"/>
          </p:cNvSpPr>
          <p:nvPr/>
        </p:nvSpPr>
        <p:spPr bwMode="auto">
          <a:xfrm>
            <a:off x="0" y="64865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Syndrome </a:t>
            </a:r>
            <a:r>
              <a:rPr lang="en-GB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des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loges</a:t>
            </a:r>
          </a:p>
        </p:txBody>
      </p:sp>
      <p:sp>
        <p:nvSpPr>
          <p:cNvPr id="140290" name="Text Box 2"/>
          <p:cNvSpPr txBox="1">
            <a:spLocks noChangeArrowheads="1"/>
          </p:cNvSpPr>
          <p:nvPr/>
        </p:nvSpPr>
        <p:spPr bwMode="auto">
          <a:xfrm>
            <a:off x="323528" y="2130896"/>
            <a:ext cx="8702353" cy="396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00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rgbClr val="FFFF00"/>
                </a:solidFill>
              </a:rPr>
              <a:t>Douleur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err="1"/>
              <a:t>surtout</a:t>
            </a:r>
            <a:r>
              <a:rPr lang="en-GB" sz="3600" dirty="0"/>
              <a:t> </a:t>
            </a:r>
            <a:r>
              <a:rPr lang="en-GB" sz="3600" dirty="0" err="1"/>
              <a:t>lors</a:t>
            </a:r>
            <a:r>
              <a:rPr lang="en-GB" sz="3600" dirty="0"/>
              <a:t> </a:t>
            </a:r>
            <a:r>
              <a:rPr lang="en-GB" sz="3600" dirty="0" smtClean="0"/>
              <a:t>des </a:t>
            </a:r>
            <a:r>
              <a:rPr lang="en-GB" sz="3600" dirty="0" err="1"/>
              <a:t>mouvements</a:t>
            </a:r>
            <a:r>
              <a:rPr lang="en-GB" sz="3600" dirty="0"/>
              <a:t> </a:t>
            </a:r>
            <a:r>
              <a:rPr lang="en-GB" sz="3600" dirty="0" err="1"/>
              <a:t>passifs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Oedème</a:t>
            </a:r>
            <a:r>
              <a:rPr lang="en-GB" sz="3600" dirty="0"/>
              <a:t> / </a:t>
            </a:r>
            <a:r>
              <a:rPr lang="en-GB" sz="3600" dirty="0" err="1" smtClean="0"/>
              <a:t>tuméfaction</a:t>
            </a:r>
            <a:endParaRPr lang="en-GB" sz="3600" dirty="0" smtClean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 smtClean="0"/>
              <a:t>Perte</a:t>
            </a:r>
            <a:r>
              <a:rPr lang="en-GB" sz="3600" dirty="0" smtClean="0"/>
              <a:t> </a:t>
            </a:r>
            <a:r>
              <a:rPr lang="en-GB" sz="3600" dirty="0"/>
              <a:t>de </a:t>
            </a:r>
            <a:r>
              <a:rPr lang="en-GB" sz="3600" dirty="0" err="1"/>
              <a:t>sensibilit</a:t>
            </a:r>
            <a:r>
              <a:rPr lang="fr-BE" sz="3600" dirty="0"/>
              <a:t>é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/>
              <a:t>Diminution de la force </a:t>
            </a:r>
            <a:r>
              <a:rPr lang="en-GB" sz="3600" dirty="0" err="1" smtClean="0"/>
              <a:t>motrice</a:t>
            </a:r>
            <a:r>
              <a:rPr lang="en-GB" sz="3600" dirty="0" smtClean="0"/>
              <a:t>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>
                <a:solidFill>
                  <a:srgbClr val="FFFF00"/>
                </a:solidFill>
                <a:cs typeface="Arial" charset="0"/>
              </a:rPr>
              <a:t>↓ </a:t>
            </a:r>
            <a:r>
              <a:rPr lang="en-GB" sz="3600" dirty="0" err="1">
                <a:solidFill>
                  <a:srgbClr val="FFFF00"/>
                </a:solidFill>
              </a:rPr>
              <a:t>pouls</a:t>
            </a:r>
            <a:r>
              <a:rPr lang="en-GB" sz="3600" dirty="0">
                <a:solidFill>
                  <a:srgbClr val="FFFF00"/>
                </a:solidFill>
              </a:rPr>
              <a:t> et </a:t>
            </a:r>
            <a:r>
              <a:rPr lang="en-GB" sz="3600" dirty="0">
                <a:solidFill>
                  <a:srgbClr val="FFFF00"/>
                </a:solidFill>
                <a:cs typeface="Arial" charset="0"/>
              </a:rPr>
              <a:t>↓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err="1" smtClean="0">
                <a:solidFill>
                  <a:srgbClr val="FFFF00"/>
                </a:solidFill>
              </a:rPr>
              <a:t>sensibilité</a:t>
            </a:r>
            <a:r>
              <a:rPr lang="en-GB" sz="3600" dirty="0" smtClean="0">
                <a:solidFill>
                  <a:srgbClr val="FFFF00"/>
                </a:solidFill>
              </a:rPr>
              <a:t> </a:t>
            </a:r>
            <a:r>
              <a:rPr lang="en-GB" sz="3600" dirty="0" err="1" smtClean="0">
                <a:solidFill>
                  <a:srgbClr val="FFFF00"/>
                </a:solidFill>
              </a:rPr>
              <a:t>sont</a:t>
            </a:r>
            <a:r>
              <a:rPr lang="en-GB" sz="3600" dirty="0" smtClean="0">
                <a:solidFill>
                  <a:srgbClr val="FFFF00"/>
                </a:solidFill>
              </a:rPr>
              <a:t> des </a:t>
            </a:r>
            <a:r>
              <a:rPr lang="en-GB" sz="3600" dirty="0" err="1">
                <a:solidFill>
                  <a:srgbClr val="FFFF00"/>
                </a:solidFill>
              </a:rPr>
              <a:t>signes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err="1">
                <a:solidFill>
                  <a:srgbClr val="FFFF00"/>
                </a:solidFill>
              </a:rPr>
              <a:t>tardifs</a:t>
            </a:r>
            <a:endParaRPr lang="en-GB" sz="3600" dirty="0">
              <a:solidFill>
                <a:srgbClr val="FFFF00"/>
              </a:solidFill>
            </a:endParaRPr>
          </a:p>
        </p:txBody>
      </p:sp>
      <p:sp>
        <p:nvSpPr>
          <p:cNvPr id="140291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Syndrome </a:t>
            </a:r>
            <a:r>
              <a:rPr lang="en-GB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des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loges</a:t>
            </a:r>
          </a:p>
        </p:txBody>
      </p:sp>
      <p:sp>
        <p:nvSpPr>
          <p:cNvPr id="141314" name="Text Box 2"/>
          <p:cNvSpPr txBox="1">
            <a:spLocks noChangeArrowheads="1"/>
          </p:cNvSpPr>
          <p:nvPr/>
        </p:nvSpPr>
        <p:spPr bwMode="auto">
          <a:xfrm>
            <a:off x="274638" y="2468563"/>
            <a:ext cx="7780337" cy="259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4000" dirty="0">
                <a:solidFill>
                  <a:srgbClr val="FFFF00"/>
                </a:solidFill>
              </a:rPr>
              <a:t>Prise en charge</a:t>
            </a:r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/>
              <a:t> Diagnostic </a:t>
            </a:r>
            <a:r>
              <a:rPr lang="en-GB" sz="3600" dirty="0" err="1"/>
              <a:t>rapide</a:t>
            </a:r>
            <a:endParaRPr lang="en-GB" sz="3600" dirty="0"/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/>
              <a:t> </a:t>
            </a:r>
            <a:r>
              <a:rPr lang="en-GB" sz="3600" dirty="0" err="1"/>
              <a:t>Fasciotomie</a:t>
            </a:r>
            <a:r>
              <a:rPr lang="en-GB" sz="3600" dirty="0"/>
              <a:t> </a:t>
            </a:r>
            <a:r>
              <a:rPr lang="fr-BE" sz="3600" dirty="0"/>
              <a:t>rapide</a:t>
            </a:r>
          </a:p>
          <a:p>
            <a:pPr marL="363538" indent="-363538">
              <a:spcBef>
                <a:spcPts val="900"/>
              </a:spcBef>
              <a:buClrTx/>
              <a:buFontTx/>
              <a:buNone/>
              <a:defRPr/>
            </a:pPr>
            <a:endParaRPr lang="fr-BE" sz="4000" dirty="0"/>
          </a:p>
        </p:txBody>
      </p:sp>
      <p:sp>
        <p:nvSpPr>
          <p:cNvPr id="141315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136</a:t>
            </a:r>
          </a:p>
        </p:txBody>
      </p:sp>
      <p:pic>
        <p:nvPicPr>
          <p:cNvPr id="14131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025"/>
          <a:stretch>
            <a:fillRect/>
          </a:stretch>
        </p:blipFill>
        <p:spPr bwMode="auto">
          <a:xfrm>
            <a:off x="5186363" y="4352925"/>
            <a:ext cx="2900362" cy="1935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002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413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1973263"/>
            <a:ext cx="2636837" cy="1935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Fractures ouvertes</a:t>
            </a:r>
            <a:endParaRPr lang="fr-BE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2338" name="Text Box 2"/>
          <p:cNvSpPr txBox="1">
            <a:spLocks noChangeArrowheads="1"/>
          </p:cNvSpPr>
          <p:nvPr/>
        </p:nvSpPr>
        <p:spPr bwMode="auto">
          <a:xfrm>
            <a:off x="181921" y="2060848"/>
            <a:ext cx="8928992" cy="4037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Une</a:t>
            </a:r>
            <a:r>
              <a:rPr lang="en-GB" sz="3600" dirty="0"/>
              <a:t> </a:t>
            </a:r>
            <a:r>
              <a:rPr lang="en-GB" sz="3600" dirty="0" err="1"/>
              <a:t>plaie</a:t>
            </a:r>
            <a:r>
              <a:rPr lang="en-GB" sz="3600" dirty="0"/>
              <a:t> </a:t>
            </a:r>
            <a:r>
              <a:rPr lang="en-GB" sz="3600" dirty="0" err="1"/>
              <a:t>proche</a:t>
            </a:r>
            <a:r>
              <a:rPr lang="en-GB" sz="3600" dirty="0"/>
              <a:t> </a:t>
            </a:r>
            <a:r>
              <a:rPr lang="en-GB" sz="3600" dirty="0" err="1"/>
              <a:t>d'une</a:t>
            </a:r>
            <a:r>
              <a:rPr lang="en-GB" sz="3600" dirty="0"/>
              <a:t> fracture </a:t>
            </a:r>
            <a:r>
              <a:rPr lang="en-GB" sz="3600" dirty="0" err="1"/>
              <a:t>peut</a:t>
            </a:r>
            <a:r>
              <a:rPr lang="en-GB" sz="3600" dirty="0"/>
              <a:t> </a:t>
            </a:r>
            <a:r>
              <a:rPr lang="en-GB" sz="3600" dirty="0" err="1"/>
              <a:t>être</a:t>
            </a:r>
            <a:r>
              <a:rPr lang="en-GB" sz="3600" dirty="0"/>
              <a:t> </a:t>
            </a:r>
            <a:r>
              <a:rPr lang="en-GB" sz="3600" dirty="0" err="1"/>
              <a:t>communicante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Arrêter l’hémorragie externe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Attelle</a:t>
            </a:r>
            <a:r>
              <a:rPr lang="en-GB" sz="3600" dirty="0"/>
              <a:t> et immobilisation 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Pansement</a:t>
            </a:r>
            <a:r>
              <a:rPr lang="en-GB" sz="3600" dirty="0"/>
              <a:t> </a:t>
            </a:r>
            <a:r>
              <a:rPr lang="en-GB" sz="3600" dirty="0" err="1"/>
              <a:t>stérile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Soulager</a:t>
            </a:r>
            <a:r>
              <a:rPr lang="en-GB" sz="3600" dirty="0"/>
              <a:t> la </a:t>
            </a:r>
            <a:r>
              <a:rPr lang="en-GB" sz="3600" dirty="0" err="1"/>
              <a:t>douleur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Prophylaxie contre tétanos, antibiotiques</a:t>
            </a:r>
          </a:p>
        </p:txBody>
      </p:sp>
      <p:sp>
        <p:nvSpPr>
          <p:cNvPr id="14233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ext Box 1"/>
          <p:cNvSpPr txBox="1">
            <a:spLocks noChangeArrowheads="1"/>
          </p:cNvSpPr>
          <p:nvPr/>
        </p:nvSpPr>
        <p:spPr bwMode="auto">
          <a:xfrm>
            <a:off x="677863" y="188913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 dûes à un écrasement</a:t>
            </a:r>
          </a:p>
        </p:txBody>
      </p:sp>
      <p:sp>
        <p:nvSpPr>
          <p:cNvPr id="143362" name="Text Box 2"/>
          <p:cNvSpPr txBox="1">
            <a:spLocks noChangeArrowheads="1"/>
          </p:cNvSpPr>
          <p:nvPr/>
        </p:nvSpPr>
        <p:spPr bwMode="auto">
          <a:xfrm>
            <a:off x="323850" y="1556792"/>
            <a:ext cx="8640638" cy="56166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spcBef>
                <a:spcPts val="900"/>
              </a:spcBef>
              <a:buClrTx/>
              <a:buSzPct val="60000"/>
              <a:buFont typeface="Arial"/>
              <a:buChar char="•"/>
              <a:defRPr/>
            </a:pPr>
            <a:r>
              <a:rPr lang="en-GB" sz="3200" dirty="0" err="1" smtClean="0"/>
              <a:t>Touchent</a:t>
            </a:r>
            <a:r>
              <a:rPr lang="en-GB" sz="3200" dirty="0" smtClean="0"/>
              <a:t> </a:t>
            </a:r>
            <a:r>
              <a:rPr lang="en-GB" sz="3200" dirty="0"/>
              <a:t>plus </a:t>
            </a:r>
            <a:r>
              <a:rPr lang="en-GB" sz="3200" dirty="0" err="1"/>
              <a:t>fréquemment</a:t>
            </a:r>
            <a:r>
              <a:rPr lang="en-GB" sz="3200" dirty="0"/>
              <a:t> les </a:t>
            </a:r>
            <a:r>
              <a:rPr lang="en-GB" sz="3200" dirty="0" err="1"/>
              <a:t>membres</a:t>
            </a:r>
            <a:r>
              <a:rPr lang="en-GB" sz="3200" dirty="0"/>
              <a:t> </a:t>
            </a:r>
            <a:r>
              <a:rPr lang="en-GB" sz="3200" dirty="0" err="1"/>
              <a:t>inférieurs</a:t>
            </a:r>
            <a:endParaRPr lang="en-GB" sz="3200" dirty="0"/>
          </a:p>
          <a:p>
            <a:pPr marL="457200" indent="-457200">
              <a:spcBef>
                <a:spcPts val="900"/>
              </a:spcBef>
              <a:buClrTx/>
              <a:buSzPct val="60000"/>
              <a:buFont typeface="Arial"/>
              <a:buChar char="•"/>
              <a:defRPr/>
            </a:pPr>
            <a:r>
              <a:rPr lang="en-GB" sz="3200" dirty="0" err="1"/>
              <a:t>Scénario</a:t>
            </a:r>
            <a:r>
              <a:rPr lang="en-GB" sz="3200" dirty="0"/>
              <a:t> </a:t>
            </a:r>
            <a:r>
              <a:rPr lang="en-GB" sz="3200" dirty="0" err="1"/>
              <a:t>avant</a:t>
            </a:r>
            <a:r>
              <a:rPr lang="en-GB" sz="3200" dirty="0"/>
              <a:t> hospitalisation:</a:t>
            </a:r>
          </a:p>
          <a:p>
            <a:pPr marL="914400" lvl="1" indent="-457200">
              <a:spcBef>
                <a:spcPts val="800"/>
              </a:spcBef>
              <a:buClrTx/>
              <a:buSzPct val="60000"/>
              <a:buFont typeface="Arial"/>
              <a:buChar char="•"/>
              <a:defRPr/>
            </a:pPr>
            <a:r>
              <a:rPr lang="en-GB" sz="3200" dirty="0" err="1" smtClean="0"/>
              <a:t>effondrement</a:t>
            </a:r>
            <a:r>
              <a:rPr lang="en-GB" sz="3200" dirty="0" smtClean="0"/>
              <a:t> </a:t>
            </a:r>
            <a:r>
              <a:rPr lang="en-GB" sz="3200" dirty="0"/>
              <a:t>d'un </a:t>
            </a:r>
            <a:r>
              <a:rPr lang="en-GB" sz="3200" dirty="0" err="1"/>
              <a:t>bâtiment</a:t>
            </a:r>
            <a:r>
              <a:rPr lang="en-GB" sz="3200" dirty="0"/>
              <a:t> </a:t>
            </a:r>
            <a:r>
              <a:rPr lang="en-GB" sz="3200" dirty="0" err="1"/>
              <a:t>ou</a:t>
            </a:r>
            <a:r>
              <a:rPr lang="en-GB" sz="3200" dirty="0"/>
              <a:t> </a:t>
            </a:r>
            <a:r>
              <a:rPr lang="en-GB" sz="3200" dirty="0" err="1"/>
              <a:t>d'une</a:t>
            </a:r>
            <a:r>
              <a:rPr lang="en-GB" sz="3200" dirty="0"/>
              <a:t> </a:t>
            </a:r>
            <a:r>
              <a:rPr lang="en-GB" sz="3200" dirty="0" err="1"/>
              <a:t>caverne</a:t>
            </a:r>
            <a:r>
              <a:rPr lang="en-GB" sz="3200" dirty="0"/>
              <a:t> </a:t>
            </a:r>
          </a:p>
          <a:p>
            <a:pPr marL="914400" lvl="1" indent="-457200">
              <a:spcBef>
                <a:spcPts val="800"/>
              </a:spcBef>
              <a:buClrTx/>
              <a:buSzPct val="60000"/>
              <a:buFont typeface="Arial"/>
              <a:buChar char="•"/>
              <a:defRPr/>
            </a:pPr>
            <a:r>
              <a:rPr lang="en-GB" sz="3200" dirty="0" err="1"/>
              <a:t>séisme</a:t>
            </a:r>
            <a:endParaRPr lang="en-GB" sz="3200" dirty="0"/>
          </a:p>
          <a:p>
            <a:pPr marL="914400" lvl="1" indent="-457200">
              <a:spcBef>
                <a:spcPts val="800"/>
              </a:spcBef>
              <a:buClrTx/>
              <a:buSzPct val="60000"/>
              <a:buFont typeface="Arial"/>
              <a:buChar char="•"/>
              <a:defRPr/>
            </a:pPr>
            <a:r>
              <a:rPr lang="en-GB" sz="3200" dirty="0"/>
              <a:t>explosions</a:t>
            </a:r>
          </a:p>
          <a:p>
            <a:pPr marL="457200" indent="-457200">
              <a:spcBef>
                <a:spcPts val="900"/>
              </a:spcBef>
              <a:buClrTx/>
              <a:buSzPct val="60000"/>
              <a:buFont typeface="Arial"/>
              <a:buChar char="•"/>
              <a:defRPr/>
            </a:pPr>
            <a:r>
              <a:rPr lang="en-GB" sz="3200" dirty="0" err="1"/>
              <a:t>L'amputation</a:t>
            </a:r>
            <a:r>
              <a:rPr lang="en-GB" sz="3200" dirty="0"/>
              <a:t> </a:t>
            </a:r>
            <a:r>
              <a:rPr lang="en-GB" sz="3200" dirty="0" err="1"/>
              <a:t>traumatique</a:t>
            </a:r>
            <a:r>
              <a:rPr lang="en-GB" sz="3200" dirty="0"/>
              <a:t> </a:t>
            </a:r>
            <a:r>
              <a:rPr lang="en-GB" sz="3200" dirty="0" err="1"/>
              <a:t>est</a:t>
            </a:r>
            <a:r>
              <a:rPr lang="en-GB" sz="3200" dirty="0"/>
              <a:t> la complication </a:t>
            </a:r>
            <a:r>
              <a:rPr lang="en-GB" sz="3200" dirty="0" err="1"/>
              <a:t>immédiate</a:t>
            </a:r>
            <a:r>
              <a:rPr lang="en-GB" sz="3200" dirty="0"/>
              <a:t> la plus </a:t>
            </a:r>
            <a:r>
              <a:rPr lang="en-GB" sz="3200" dirty="0" smtClean="0"/>
              <a:t>grave</a:t>
            </a:r>
            <a:endParaRPr lang="en-GB" sz="3200" dirty="0"/>
          </a:p>
        </p:txBody>
      </p:sp>
      <p:sp>
        <p:nvSpPr>
          <p:cNvPr id="14336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ext Box 1"/>
          <p:cNvSpPr txBox="1">
            <a:spLocks noChangeArrowheads="1"/>
          </p:cNvSpPr>
          <p:nvPr/>
        </p:nvSpPr>
        <p:spPr bwMode="auto">
          <a:xfrm>
            <a:off x="179512" y="188913"/>
            <a:ext cx="8784976" cy="1522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Syndrome </a:t>
            </a:r>
            <a:r>
              <a:rPr lang="en-GB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d'écrasement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(</a:t>
            </a:r>
            <a:r>
              <a:rPr lang="en-GB" sz="32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</a:t>
            </a:r>
            <a:r>
              <a:rPr lang="en-GB" sz="32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crush syndrome)</a:t>
            </a:r>
            <a:endParaRPr lang="en-GB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4386" name="Text Box 2"/>
          <p:cNvSpPr txBox="1">
            <a:spLocks noChangeArrowheads="1"/>
          </p:cNvSpPr>
          <p:nvPr/>
        </p:nvSpPr>
        <p:spPr bwMode="auto">
          <a:xfrm>
            <a:off x="395536" y="1844824"/>
            <a:ext cx="8568952" cy="479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GB" sz="3200" dirty="0" err="1">
                <a:solidFill>
                  <a:schemeClr val="bg1"/>
                </a:solidFill>
              </a:rPr>
              <a:t>Peut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résulter</a:t>
            </a:r>
            <a:r>
              <a:rPr lang="en-GB" sz="3200" dirty="0">
                <a:solidFill>
                  <a:schemeClr val="bg1"/>
                </a:solidFill>
              </a:rPr>
              <a:t> de la destruction de muscles </a:t>
            </a:r>
            <a:r>
              <a:rPr lang="en-GB" sz="3200" dirty="0" err="1">
                <a:solidFill>
                  <a:schemeClr val="bg1"/>
                </a:solidFill>
              </a:rPr>
              <a:t>squelettiques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importants</a:t>
            </a:r>
            <a:endParaRPr lang="en-GB" sz="3200" dirty="0">
              <a:solidFill>
                <a:schemeClr val="bg1"/>
              </a:solidFill>
            </a:endParaRPr>
          </a:p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GB" sz="3200" dirty="0" err="1">
                <a:solidFill>
                  <a:schemeClr val="bg1"/>
                </a:solidFill>
              </a:rPr>
              <a:t>Membre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enflé</a:t>
            </a:r>
            <a:r>
              <a:rPr lang="en-GB" sz="3200" dirty="0">
                <a:solidFill>
                  <a:schemeClr val="bg1"/>
                </a:solidFill>
              </a:rPr>
              <a:t>, </a:t>
            </a:r>
            <a:r>
              <a:rPr lang="en-GB" sz="3200" dirty="0" err="1">
                <a:solidFill>
                  <a:schemeClr val="bg1"/>
                </a:solidFill>
              </a:rPr>
              <a:t>tendu</a:t>
            </a:r>
            <a:r>
              <a:rPr lang="en-GB" sz="3200" dirty="0">
                <a:solidFill>
                  <a:schemeClr val="bg1"/>
                </a:solidFill>
              </a:rPr>
              <a:t>, sans </a:t>
            </a:r>
            <a:r>
              <a:rPr lang="en-GB" sz="3200" dirty="0" err="1">
                <a:solidFill>
                  <a:schemeClr val="bg1"/>
                </a:solidFill>
              </a:rPr>
              <a:t>pouls</a:t>
            </a:r>
            <a:endParaRPr lang="en-GB" sz="3200" dirty="0">
              <a:solidFill>
                <a:schemeClr val="bg1"/>
              </a:solidFill>
            </a:endParaRPr>
          </a:p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GB" sz="3200" dirty="0" err="1">
                <a:solidFill>
                  <a:schemeClr val="bg1"/>
                </a:solidFill>
              </a:rPr>
              <a:t>L'urine</a:t>
            </a:r>
            <a:r>
              <a:rPr lang="en-GB" sz="3200" dirty="0">
                <a:solidFill>
                  <a:schemeClr val="bg1"/>
                </a:solidFill>
              </a:rPr>
              <a:t> a </a:t>
            </a:r>
            <a:r>
              <a:rPr lang="en-GB" sz="3200" dirty="0" err="1">
                <a:solidFill>
                  <a:schemeClr val="bg1"/>
                </a:solidFill>
              </a:rPr>
              <a:t>une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couleur</a:t>
            </a:r>
            <a:r>
              <a:rPr lang="en-GB" sz="3200" dirty="0">
                <a:solidFill>
                  <a:schemeClr val="bg1"/>
                </a:solidFill>
              </a:rPr>
              <a:t> de </a:t>
            </a:r>
            <a:r>
              <a:rPr lang="en-GB" sz="3200" dirty="0" err="1">
                <a:solidFill>
                  <a:schemeClr val="bg1"/>
                </a:solidFill>
              </a:rPr>
              <a:t>thé</a:t>
            </a:r>
            <a:endParaRPr lang="en-GB" sz="3200" dirty="0">
              <a:solidFill>
                <a:schemeClr val="bg1"/>
              </a:solidFill>
            </a:endParaRPr>
          </a:p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GB" sz="3200" dirty="0">
                <a:solidFill>
                  <a:schemeClr val="bg1"/>
                </a:solidFill>
              </a:rPr>
              <a:t>Choc et </a:t>
            </a:r>
            <a:r>
              <a:rPr lang="en-GB" sz="3200" dirty="0" err="1">
                <a:solidFill>
                  <a:schemeClr val="bg1"/>
                </a:solidFill>
              </a:rPr>
              <a:t>défaillance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rénale</a:t>
            </a:r>
            <a:endParaRPr lang="en-GB" sz="3200" dirty="0">
              <a:solidFill>
                <a:schemeClr val="bg1"/>
              </a:solidFill>
            </a:endParaRPr>
          </a:p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GB" sz="3200" dirty="0" err="1">
                <a:solidFill>
                  <a:schemeClr val="bg1"/>
                </a:solidFill>
              </a:rPr>
              <a:t>Traitement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rapide</a:t>
            </a:r>
            <a:r>
              <a:rPr lang="en-GB" sz="3200" dirty="0">
                <a:solidFill>
                  <a:schemeClr val="bg1"/>
                </a:solidFill>
              </a:rPr>
              <a:t> et </a:t>
            </a:r>
            <a:r>
              <a:rPr lang="en-GB" sz="3200" dirty="0" err="1">
                <a:solidFill>
                  <a:schemeClr val="bg1"/>
                </a:solidFill>
              </a:rPr>
              <a:t>agressif</a:t>
            </a:r>
            <a:r>
              <a:rPr lang="en-GB" sz="3200" dirty="0">
                <a:solidFill>
                  <a:schemeClr val="bg1"/>
                </a:solidFill>
              </a:rPr>
              <a:t> avec </a:t>
            </a:r>
            <a:r>
              <a:rPr lang="en-GB" sz="3200" dirty="0" err="1" smtClean="0">
                <a:solidFill>
                  <a:schemeClr val="bg1"/>
                </a:solidFill>
              </a:rPr>
              <a:t>liquides</a:t>
            </a:r>
            <a:r>
              <a:rPr lang="en-GB" sz="3200" dirty="0" smtClean="0">
                <a:solidFill>
                  <a:schemeClr val="bg1"/>
                </a:solidFill>
              </a:rPr>
              <a:t> </a:t>
            </a:r>
            <a:r>
              <a:rPr lang="en-GB" sz="3200" dirty="0">
                <a:solidFill>
                  <a:schemeClr val="bg1"/>
                </a:solidFill>
              </a:rPr>
              <a:t>par iv</a:t>
            </a:r>
          </a:p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GB" sz="3200" dirty="0" err="1">
                <a:solidFill>
                  <a:schemeClr val="bg1"/>
                </a:solidFill>
              </a:rPr>
              <a:t>Alcalinisation</a:t>
            </a:r>
            <a:r>
              <a:rPr lang="en-GB" sz="3200" dirty="0">
                <a:solidFill>
                  <a:schemeClr val="bg1"/>
                </a:solidFill>
              </a:rPr>
              <a:t> de </a:t>
            </a:r>
            <a:r>
              <a:rPr lang="en-GB" sz="3200" dirty="0" err="1">
                <a:solidFill>
                  <a:schemeClr val="bg1"/>
                </a:solidFill>
              </a:rPr>
              <a:t>l'urine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4438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139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Primaire</a:t>
            </a:r>
          </a:p>
        </p:txBody>
      </p:sp>
      <p:sp>
        <p:nvSpPr>
          <p:cNvPr id="16386" name="Text Box 2"/>
          <p:cNvSpPr txBox="1">
            <a:spLocks noChangeArrowheads="1"/>
          </p:cNvSpPr>
          <p:nvPr/>
        </p:nvSpPr>
        <p:spPr bwMode="auto">
          <a:xfrm>
            <a:off x="611560" y="1988840"/>
            <a:ext cx="8208912" cy="39349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Examen</a:t>
            </a:r>
            <a:r>
              <a:rPr lang="en-GB" sz="3200" dirty="0"/>
              <a:t> </a:t>
            </a:r>
            <a:r>
              <a:rPr lang="en-GB" sz="3200" dirty="0" err="1"/>
              <a:t>systématique</a:t>
            </a:r>
            <a:r>
              <a:rPr lang="en-GB" sz="3200" dirty="0"/>
              <a:t> pour </a:t>
            </a:r>
            <a:r>
              <a:rPr lang="en-GB" sz="3200" dirty="0" err="1"/>
              <a:t>dépister</a:t>
            </a:r>
            <a:r>
              <a:rPr lang="en-GB" sz="3200" dirty="0"/>
              <a:t> des </a:t>
            </a:r>
            <a:r>
              <a:rPr lang="en-GB" sz="3200" dirty="0" err="1"/>
              <a:t>lésions</a:t>
            </a:r>
            <a:r>
              <a:rPr lang="en-GB" sz="3200" dirty="0"/>
              <a:t> </a:t>
            </a:r>
            <a:r>
              <a:rPr lang="en-GB" sz="3200" dirty="0" err="1"/>
              <a:t>potentiellement</a:t>
            </a:r>
            <a:r>
              <a:rPr lang="en-GB" sz="3200" dirty="0"/>
              <a:t> </a:t>
            </a:r>
            <a:r>
              <a:rPr lang="en-GB" sz="3200" dirty="0" err="1"/>
              <a:t>mortelles</a:t>
            </a: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Rapide</a:t>
            </a:r>
            <a:r>
              <a:rPr lang="en-GB" sz="3200" dirty="0"/>
              <a:t> - 5 minutes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 smtClean="0"/>
              <a:t>Tra</a:t>
            </a:r>
            <a:r>
              <a:rPr lang="en-US" sz="3200" dirty="0" err="1"/>
              <a:t>i</a:t>
            </a:r>
            <a:r>
              <a:rPr lang="fr-BE" sz="3200" dirty="0" smtClean="0"/>
              <a:t>ter </a:t>
            </a:r>
            <a:r>
              <a:rPr lang="fr-BE" sz="3200" dirty="0"/>
              <a:t>au fur et à mesure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Répéter à tout moment si le patient devient instable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Précautions</a:t>
            </a:r>
            <a:r>
              <a:rPr lang="en-GB" sz="3200" dirty="0"/>
              <a:t> </a:t>
            </a:r>
            <a:r>
              <a:rPr lang="en-GB" sz="3200" dirty="0" err="1"/>
              <a:t>universelles</a:t>
            </a:r>
            <a:r>
              <a:rPr lang="en-GB" sz="3200" dirty="0"/>
              <a:t> </a:t>
            </a:r>
          </a:p>
          <a:p>
            <a:pPr marL="341313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-92075" y="6518275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6388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</a:p>
        </p:txBody>
      </p:sp>
      <p:sp>
        <p:nvSpPr>
          <p:cNvPr id="145410" name="Text Box 2"/>
          <p:cNvSpPr txBox="1">
            <a:spLocks noChangeArrowheads="1"/>
          </p:cNvSpPr>
          <p:nvPr/>
        </p:nvSpPr>
        <p:spPr bwMode="auto">
          <a:xfrm>
            <a:off x="3586163" y="1927225"/>
            <a:ext cx="1766887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14541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ext Box 1"/>
          <p:cNvSpPr txBox="1">
            <a:spLocks noChangeArrowheads="1"/>
          </p:cNvSpPr>
          <p:nvPr/>
        </p:nvSpPr>
        <p:spPr bwMode="auto">
          <a:xfrm>
            <a:off x="677863" y="-265113"/>
            <a:ext cx="7772400" cy="2436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des Membres</a:t>
            </a:r>
          </a:p>
        </p:txBody>
      </p:sp>
      <p:sp>
        <p:nvSpPr>
          <p:cNvPr id="146434" name="Text Box 2"/>
          <p:cNvSpPr txBox="1">
            <a:spLocks noChangeArrowheads="1"/>
          </p:cNvSpPr>
          <p:nvPr/>
        </p:nvSpPr>
        <p:spPr bwMode="auto">
          <a:xfrm>
            <a:off x="755576" y="1988840"/>
            <a:ext cx="8064896" cy="42484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Résumé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Traiter à temps, c’est prévenir les complications secondaires (infirmité)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Éviter le garrot si possible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Penser</a:t>
            </a:r>
            <a:r>
              <a:rPr lang="en-US" sz="3600" dirty="0"/>
              <a:t> au syndrome </a:t>
            </a:r>
            <a:r>
              <a:rPr lang="en-US" sz="3600" dirty="0" smtClean="0"/>
              <a:t>des </a:t>
            </a:r>
            <a:r>
              <a:rPr lang="en-US" sz="3600" dirty="0"/>
              <a:t>loges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Analgésie</a:t>
            </a:r>
            <a:endParaRPr lang="en-US" sz="3600" dirty="0"/>
          </a:p>
        </p:txBody>
      </p:sp>
      <p:sp>
        <p:nvSpPr>
          <p:cNvPr id="14643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ext Box 1"/>
          <p:cNvSpPr txBox="1">
            <a:spLocks noChangeArrowheads="1"/>
          </p:cNvSpPr>
          <p:nvPr/>
        </p:nvSpPr>
        <p:spPr bwMode="auto">
          <a:xfrm>
            <a:off x="685800" y="193675"/>
            <a:ext cx="7772400" cy="197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fr-BE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</a:p>
        </p:txBody>
      </p:sp>
      <p:sp>
        <p:nvSpPr>
          <p:cNvPr id="147458" name="Text Box 2"/>
          <p:cNvSpPr txBox="1">
            <a:spLocks noChangeArrowheads="1"/>
          </p:cNvSpPr>
          <p:nvPr/>
        </p:nvSpPr>
        <p:spPr bwMode="auto">
          <a:xfrm>
            <a:off x="467544" y="2770212"/>
            <a:ext cx="8568951" cy="31790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020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77000"/>
              </a:lnSpc>
              <a:spcBef>
                <a:spcPts val="7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Objectifs:</a:t>
            </a:r>
          </a:p>
          <a:p>
            <a:pPr marL="338138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Comprendre</a:t>
            </a:r>
            <a:r>
              <a:rPr lang="en-US" sz="3600" dirty="0"/>
              <a:t> </a:t>
            </a:r>
            <a:r>
              <a:rPr lang="en-US" sz="3600" dirty="0" err="1"/>
              <a:t>l’approche</a:t>
            </a:r>
            <a:r>
              <a:rPr lang="en-US" sz="3600" dirty="0"/>
              <a:t> </a:t>
            </a:r>
            <a:r>
              <a:rPr lang="fr-BE" sz="3600" dirty="0"/>
              <a:t>structurée d’un patient avec un trauma crânien</a:t>
            </a:r>
          </a:p>
          <a:p>
            <a:pPr marL="338138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Apprendre à identifier les lésions traumatiques graves du crâne, qui mettent la vie en danger</a:t>
            </a:r>
          </a:p>
          <a:p>
            <a:pPr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/>
              <a:t> </a:t>
            </a:r>
          </a:p>
        </p:txBody>
      </p:sp>
      <p:sp>
        <p:nvSpPr>
          <p:cNvPr id="14745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SzPct val="7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260350"/>
            <a:ext cx="8229600" cy="1584325"/>
          </a:xfrm>
        </p:spPr>
        <p:txBody>
          <a:bodyPr/>
          <a:lstStyle/>
          <a:p>
            <a:pPr>
              <a:defRPr/>
            </a:pPr>
            <a:r>
              <a:rPr lang="en-US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fr-BE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US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68413"/>
            <a:ext cx="4040188" cy="4464050"/>
          </a:xfrm>
        </p:spPr>
        <p:txBody>
          <a:bodyPr/>
          <a:lstStyle/>
          <a:p>
            <a:pPr>
              <a:spcBef>
                <a:spcPts val="800"/>
              </a:spcBef>
              <a:buClrTx/>
              <a:defRPr/>
            </a:pPr>
            <a:r>
              <a:rPr lang="en-US" sz="2800" b="0" dirty="0"/>
              <a:t>Un </a:t>
            </a:r>
            <a:r>
              <a:rPr lang="en-US" sz="2800" b="0" dirty="0" err="1"/>
              <a:t>homme</a:t>
            </a:r>
            <a:r>
              <a:rPr lang="en-US" sz="2800" b="0" dirty="0"/>
              <a:t> de 25 </a:t>
            </a:r>
            <a:r>
              <a:rPr lang="en-US" sz="2800" b="0" dirty="0" err="1"/>
              <a:t>ans</a:t>
            </a:r>
            <a:r>
              <a:rPr lang="en-US" sz="2800" b="0" dirty="0"/>
              <a:t> a </a:t>
            </a:r>
            <a:r>
              <a:rPr lang="en-US" sz="2800" b="0" dirty="0" err="1"/>
              <a:t>été</a:t>
            </a:r>
            <a:r>
              <a:rPr lang="en-US" sz="2800" b="0" dirty="0"/>
              <a:t> </a:t>
            </a:r>
            <a:r>
              <a:rPr lang="en-US" sz="2800" b="0" dirty="0" err="1"/>
              <a:t>heurté</a:t>
            </a:r>
            <a:r>
              <a:rPr lang="en-US" sz="2800" b="0" dirty="0"/>
              <a:t> par </a:t>
            </a:r>
            <a:r>
              <a:rPr lang="en-US" sz="2800" b="0" dirty="0" err="1"/>
              <a:t>une</a:t>
            </a:r>
            <a:r>
              <a:rPr lang="en-US" sz="2800" b="0" dirty="0"/>
              <a:t> auto.  </a:t>
            </a:r>
            <a:r>
              <a:rPr lang="en-US" sz="2800" b="0" dirty="0" err="1" smtClean="0"/>
              <a:t>À</a:t>
            </a:r>
            <a:r>
              <a:rPr lang="en-US" sz="2800" b="0" dirty="0" smtClean="0"/>
              <a:t> </a:t>
            </a:r>
            <a:r>
              <a:rPr lang="en-US" sz="2800" b="0" dirty="0"/>
              <a:t>son </a:t>
            </a:r>
            <a:r>
              <a:rPr lang="en-US" sz="2800" b="0" dirty="0" err="1"/>
              <a:t>arrivée</a:t>
            </a:r>
            <a:r>
              <a:rPr lang="en-US" sz="2800" b="0" dirty="0"/>
              <a:t> </a:t>
            </a:r>
            <a:r>
              <a:rPr lang="en-US" sz="2800" b="0" dirty="0" err="1"/>
              <a:t>à</a:t>
            </a:r>
            <a:r>
              <a:rPr lang="en-US" sz="2800" b="0" dirty="0"/>
              <a:t> </a:t>
            </a:r>
            <a:r>
              <a:rPr lang="en-US" sz="2800" b="0" dirty="0" err="1"/>
              <a:t>votre</a:t>
            </a:r>
            <a:r>
              <a:rPr lang="en-US" sz="2800" b="0" dirty="0"/>
              <a:t> </a:t>
            </a:r>
            <a:r>
              <a:rPr lang="en-US" sz="2800" b="0" dirty="0" err="1"/>
              <a:t>hôpital</a:t>
            </a:r>
            <a:r>
              <a:rPr lang="en-US" sz="2800" b="0" dirty="0"/>
              <a:t>, </a:t>
            </a:r>
            <a:r>
              <a:rPr lang="en-US" sz="2800" b="0" dirty="0" err="1"/>
              <a:t>il</a:t>
            </a:r>
            <a:r>
              <a:rPr lang="en-US" sz="2800" b="0" dirty="0"/>
              <a:t> a </a:t>
            </a:r>
            <a:r>
              <a:rPr lang="en-US" sz="2800" b="0" dirty="0" err="1"/>
              <a:t>perdu</a:t>
            </a:r>
            <a:r>
              <a:rPr lang="en-US" sz="2800" b="0" dirty="0"/>
              <a:t> </a:t>
            </a:r>
            <a:r>
              <a:rPr lang="en-US" sz="2800" b="0" dirty="0" err="1"/>
              <a:t>connaissance</a:t>
            </a:r>
            <a:r>
              <a:rPr lang="en-US" sz="2800" b="0" dirty="0"/>
              <a:t> et </a:t>
            </a:r>
            <a:r>
              <a:rPr lang="en-US" sz="2800" b="0" dirty="0" err="1"/>
              <a:t>sa</a:t>
            </a:r>
            <a:r>
              <a:rPr lang="en-US" sz="2800" b="0" dirty="0"/>
              <a:t> respiration </a:t>
            </a:r>
            <a:r>
              <a:rPr lang="en-US" sz="2800" b="0" dirty="0" err="1"/>
              <a:t>est</a:t>
            </a:r>
            <a:r>
              <a:rPr lang="en-US" sz="2800" b="0" dirty="0"/>
              <a:t> </a:t>
            </a:r>
            <a:r>
              <a:rPr lang="en-US" sz="2800" b="0" dirty="0" err="1"/>
              <a:t>bruyante</a:t>
            </a:r>
            <a:r>
              <a:rPr lang="en-US" sz="2800" b="0" dirty="0"/>
              <a:t>. </a:t>
            </a:r>
          </a:p>
          <a:p>
            <a:pPr>
              <a:spcBef>
                <a:spcPts val="800"/>
              </a:spcBef>
              <a:buClrTx/>
              <a:defRPr/>
            </a:pPr>
            <a:endParaRPr lang="en-US" b="0" dirty="0">
              <a:solidFill>
                <a:srgbClr val="FF0000"/>
              </a:solidFill>
            </a:endParaRPr>
          </a:p>
          <a:p>
            <a:pPr>
              <a:defRPr/>
            </a:pPr>
            <a:endParaRPr lang="en-US" b="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 marL="0" indent="0">
              <a:spcBef>
                <a:spcPts val="800"/>
              </a:spcBef>
              <a:buClrTx/>
              <a:buFontTx/>
              <a:buNone/>
              <a:defRPr/>
            </a:pPr>
            <a:r>
              <a:rPr lang="en-US">
                <a:latin typeface="Arial" charset="0"/>
                <a:ea typeface="ＭＳ Ｐゴシック" charset="0"/>
                <a:cs typeface="ＭＳ Ｐゴシック" charset="0"/>
              </a:rPr>
              <a:t>    </a:t>
            </a:r>
            <a:endParaRPr lang="en-US">
              <a:solidFill>
                <a:srgbClr val="FF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  <a:p>
            <a:pPr marL="0" indent="0">
              <a:defRPr/>
            </a:pPr>
            <a:endParaRPr lang="en-US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pic>
        <p:nvPicPr>
          <p:cNvPr id="7" name="Picture 4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40" b="2240"/>
          <a:stretch>
            <a:fillRect/>
          </a:stretch>
        </p:blipFill>
        <p:spPr>
          <a:xfrm>
            <a:off x="4643438" y="1557338"/>
            <a:ext cx="4041775" cy="4497387"/>
          </a:xfrm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ext Box 1"/>
          <p:cNvSpPr txBox="1">
            <a:spLocks noChangeArrowheads="1"/>
          </p:cNvSpPr>
          <p:nvPr/>
        </p:nvSpPr>
        <p:spPr bwMode="auto">
          <a:xfrm>
            <a:off x="107504" y="457200"/>
            <a:ext cx="8928992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scénario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49506" name="Text Box 2"/>
          <p:cNvSpPr txBox="1">
            <a:spLocks noChangeArrowheads="1"/>
          </p:cNvSpPr>
          <p:nvPr/>
        </p:nvSpPr>
        <p:spPr bwMode="auto">
          <a:xfrm>
            <a:off x="190500" y="1981200"/>
            <a:ext cx="5275263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US" sz="3200" dirty="0" err="1"/>
              <a:t>Que</a:t>
            </a:r>
            <a:r>
              <a:rPr lang="en-US" sz="3200" dirty="0"/>
              <a:t> faire </a:t>
            </a:r>
            <a:r>
              <a:rPr lang="en-US" sz="3200" dirty="0" err="1"/>
              <a:t>d'abord</a:t>
            </a:r>
            <a:r>
              <a:rPr lang="en-US" sz="3200" dirty="0"/>
              <a:t> ?</a:t>
            </a:r>
          </a:p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US" sz="3200" dirty="0" err="1"/>
              <a:t>Quelles</a:t>
            </a:r>
            <a:r>
              <a:rPr lang="en-US" sz="3200" dirty="0"/>
              <a:t> </a:t>
            </a:r>
            <a:r>
              <a:rPr lang="en-US" sz="3200" dirty="0" err="1"/>
              <a:t>sont</a:t>
            </a:r>
            <a:r>
              <a:rPr lang="en-US" sz="3200" dirty="0"/>
              <a:t> les </a:t>
            </a:r>
            <a:r>
              <a:rPr lang="en-US" sz="3200" dirty="0" err="1"/>
              <a:t>priorités</a:t>
            </a:r>
            <a:r>
              <a:rPr lang="en-US" sz="3200" dirty="0"/>
              <a:t> </a:t>
            </a:r>
            <a:r>
              <a:rPr lang="en-US" sz="3200" dirty="0" smtClean="0"/>
              <a:t>de </a:t>
            </a:r>
            <a:r>
              <a:rPr lang="en-US" sz="3200" dirty="0"/>
              <a:t>son </a:t>
            </a:r>
            <a:r>
              <a:rPr lang="en-US" sz="3200" dirty="0" err="1"/>
              <a:t>traitement</a:t>
            </a:r>
            <a:r>
              <a:rPr lang="en-US" sz="3200" dirty="0"/>
              <a:t> ?</a:t>
            </a:r>
          </a:p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US" sz="3200" dirty="0" err="1"/>
              <a:t>Qu'est-ce</a:t>
            </a:r>
            <a:r>
              <a:rPr lang="en-US" sz="3200" dirty="0"/>
              <a:t> </a:t>
            </a:r>
            <a:r>
              <a:rPr lang="en-US" sz="3200" dirty="0" err="1"/>
              <a:t>que</a:t>
            </a:r>
            <a:r>
              <a:rPr lang="en-US" sz="3200" dirty="0"/>
              <a:t> </a:t>
            </a:r>
            <a:r>
              <a:rPr lang="en-US" sz="3200" dirty="0" err="1"/>
              <a:t>vous</a:t>
            </a:r>
            <a:r>
              <a:rPr lang="en-US" sz="3200" dirty="0"/>
              <a:t> </a:t>
            </a:r>
            <a:r>
              <a:rPr lang="en-US" sz="3200" dirty="0" err="1"/>
              <a:t>essayez</a:t>
            </a:r>
            <a:r>
              <a:rPr lang="en-US" sz="3200" dirty="0"/>
              <a:t> de </a:t>
            </a:r>
            <a:r>
              <a:rPr lang="en-US" sz="3200" dirty="0" err="1"/>
              <a:t>prévenir</a:t>
            </a:r>
            <a:r>
              <a:rPr lang="en-US" sz="3200" dirty="0"/>
              <a:t> ?</a:t>
            </a:r>
          </a:p>
        </p:txBody>
      </p:sp>
      <p:pic>
        <p:nvPicPr>
          <p:cNvPr id="14950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32450" y="2116138"/>
            <a:ext cx="3297238" cy="337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49508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144</a:t>
            </a:r>
          </a:p>
        </p:txBody>
      </p:sp>
    </p:spTree>
    <p:extLst>
      <p:ext uri="{BB962C8B-B14F-4D97-AF65-F5344CB8AC3E}">
        <p14:creationId xmlns:p14="http://schemas.microsoft.com/office/powerpoint/2010/main" val="3904134092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 Box 1"/>
          <p:cNvSpPr txBox="1">
            <a:spLocks noChangeArrowheads="1"/>
          </p:cNvSpPr>
          <p:nvPr/>
        </p:nvSpPr>
        <p:spPr bwMode="auto">
          <a:xfrm>
            <a:off x="827584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Approche</a:t>
            </a:r>
          </a:p>
        </p:txBody>
      </p:sp>
      <p:sp>
        <p:nvSpPr>
          <p:cNvPr id="150530" name="Rectangle 2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145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677863" y="2178050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b="1" dirty="0"/>
              <a:t>Evaluation </a:t>
            </a:r>
            <a:r>
              <a:rPr lang="en-GB" sz="3600" b="1" dirty="0" err="1"/>
              <a:t>Primaire</a:t>
            </a:r>
            <a:endParaRPr lang="en-GB" sz="3600" b="1" dirty="0"/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/>
              <a:t>V</a:t>
            </a:r>
            <a:r>
              <a:rPr lang="fr-BE" sz="3600" dirty="0">
                <a:solidFill>
                  <a:srgbClr val="FFFF00"/>
                </a:solidFill>
              </a:rPr>
              <a:t>A</a:t>
            </a:r>
            <a:r>
              <a:rPr lang="fr-BE" sz="3600" dirty="0"/>
              <a:t> (+rachis cervical)</a:t>
            </a:r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/>
              <a:t>Respiration (</a:t>
            </a:r>
            <a:r>
              <a:rPr lang="fr-BE" sz="3600" dirty="0">
                <a:solidFill>
                  <a:srgbClr val="FFFF00"/>
                </a:solidFill>
              </a:rPr>
              <a:t>B</a:t>
            </a:r>
            <a:r>
              <a:rPr lang="fr-BE" sz="3600" dirty="0"/>
              <a:t>reathing)</a:t>
            </a:r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C</a:t>
            </a:r>
            <a:r>
              <a:rPr lang="fr-BE" sz="3600" dirty="0"/>
              <a:t>irculation</a:t>
            </a:r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D</a:t>
            </a:r>
            <a:r>
              <a:rPr lang="fr-BE" sz="3600" dirty="0"/>
              <a:t>éficit </a:t>
            </a:r>
            <a:r>
              <a:rPr lang="fr-BE" sz="3600" dirty="0" smtClean="0"/>
              <a:t>neurologique </a:t>
            </a:r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 smtClean="0">
                <a:solidFill>
                  <a:srgbClr val="FFFF00"/>
                </a:solidFill>
              </a:rPr>
              <a:t>E</a:t>
            </a:r>
            <a:r>
              <a:rPr lang="fr-BE" sz="3600" dirty="0" smtClean="0"/>
              <a:t>xamen rapide + </a:t>
            </a:r>
            <a:r>
              <a:rPr lang="fr-BE" sz="3600" dirty="0" smtClean="0">
                <a:solidFill>
                  <a:srgbClr val="FFFF00"/>
                </a:solidFill>
              </a:rPr>
              <a:t>E</a:t>
            </a:r>
            <a:r>
              <a:rPr lang="fr-BE" sz="3600" dirty="0" smtClean="0"/>
              <a:t>nvironnement</a:t>
            </a:r>
            <a:endParaRPr lang="fr-BE" sz="36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39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fr-BE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51554" name="Text Box 2"/>
          <p:cNvSpPr txBox="1">
            <a:spLocks noChangeArrowheads="1"/>
          </p:cNvSpPr>
          <p:nvPr/>
        </p:nvSpPr>
        <p:spPr bwMode="auto">
          <a:xfrm>
            <a:off x="312812" y="2132856"/>
            <a:ext cx="8579668" cy="31683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200" dirty="0"/>
              <a:t>Cause </a:t>
            </a:r>
            <a:r>
              <a:rPr lang="en-US" sz="3200" dirty="0" err="1"/>
              <a:t>fréquente</a:t>
            </a:r>
            <a:r>
              <a:rPr lang="en-US" sz="3200" dirty="0"/>
              <a:t> de </a:t>
            </a:r>
            <a:r>
              <a:rPr lang="fr-BE" sz="3200" dirty="0"/>
              <a:t>décès post-trauma</a:t>
            </a:r>
          </a:p>
          <a:p>
            <a:pPr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200" dirty="0"/>
              <a:t>La </a:t>
            </a:r>
            <a:r>
              <a:rPr lang="en-US" sz="3200" dirty="0" err="1"/>
              <a:t>prise</a:t>
            </a:r>
            <a:r>
              <a:rPr lang="en-US" sz="3200" dirty="0"/>
              <a:t> en charge </a:t>
            </a:r>
            <a:r>
              <a:rPr lang="en-US" sz="3200" dirty="0" err="1"/>
              <a:t>initiale</a:t>
            </a:r>
            <a:r>
              <a:rPr lang="en-US" sz="3200" dirty="0"/>
              <a:t> ne </a:t>
            </a:r>
            <a:r>
              <a:rPr lang="en-US" sz="3200" dirty="0" err="1"/>
              <a:t>dépend</a:t>
            </a:r>
            <a:r>
              <a:rPr lang="en-US" sz="3200" dirty="0"/>
              <a:t> pas de scanner </a:t>
            </a:r>
            <a:r>
              <a:rPr lang="en-US" sz="3200" dirty="0" err="1"/>
              <a:t>ou</a:t>
            </a:r>
            <a:r>
              <a:rPr lang="en-US" sz="3200" dirty="0"/>
              <a:t> d'un </a:t>
            </a:r>
            <a:r>
              <a:rPr lang="en-US" sz="3200" dirty="0" err="1"/>
              <a:t>neurochirugien</a:t>
            </a:r>
            <a:endParaRPr lang="en-US" sz="3200" dirty="0"/>
          </a:p>
          <a:p>
            <a:pPr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200" dirty="0" err="1"/>
              <a:t>Risque</a:t>
            </a:r>
            <a:r>
              <a:rPr lang="en-US" sz="3200" dirty="0"/>
              <a:t> </a:t>
            </a:r>
            <a:r>
              <a:rPr lang="en-US" sz="3200" dirty="0" err="1"/>
              <a:t>élevé</a:t>
            </a:r>
            <a:r>
              <a:rPr lang="en-US" sz="3200" dirty="0"/>
              <a:t> de </a:t>
            </a:r>
            <a:r>
              <a:rPr lang="en-US" sz="3200" dirty="0" err="1"/>
              <a:t>lésion</a:t>
            </a:r>
            <a:r>
              <a:rPr lang="en-US" sz="3200" dirty="0"/>
              <a:t> du rachis cervical</a:t>
            </a:r>
          </a:p>
          <a:p>
            <a:pPr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200" dirty="0"/>
              <a:t>L'hypoxie et l'hypotension doublent la mortalité </a:t>
            </a:r>
          </a:p>
          <a:p>
            <a:pPr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200" dirty="0">
                <a:solidFill>
                  <a:srgbClr val="FFFF00"/>
                </a:solidFill>
              </a:rPr>
              <a:t>Eviter des nouvelles lésions cérébrales </a:t>
            </a:r>
          </a:p>
        </p:txBody>
      </p:sp>
      <p:sp>
        <p:nvSpPr>
          <p:cNvPr id="15155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de </a:t>
            </a: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4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crâniennes</a:t>
            </a:r>
            <a:endParaRPr lang="en-US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52578" name="Text Box 2"/>
          <p:cNvSpPr txBox="1">
            <a:spLocks noChangeArrowheads="1"/>
          </p:cNvSpPr>
          <p:nvPr/>
        </p:nvSpPr>
        <p:spPr bwMode="auto">
          <a:xfrm>
            <a:off x="683568" y="2420888"/>
            <a:ext cx="8136904" cy="3888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marL="1130300" indent="-274638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571500" indent="-571500">
              <a:lnSpc>
                <a:spcPct val="13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600" dirty="0" err="1">
                <a:solidFill>
                  <a:srgbClr val="FFFF00"/>
                </a:solidFill>
              </a:rPr>
              <a:t>Lésions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err="1">
                <a:solidFill>
                  <a:srgbClr val="FFFF00"/>
                </a:solidFill>
              </a:rPr>
              <a:t>Primaires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</a:p>
          <a:p>
            <a:pPr marL="914400" lvl="1" indent="-457200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US" sz="3200" dirty="0" err="1"/>
              <a:t>Surviennent</a:t>
            </a:r>
            <a:r>
              <a:rPr lang="en-US" sz="3200" dirty="0"/>
              <a:t> au moment de </a:t>
            </a:r>
            <a:r>
              <a:rPr lang="en-US" sz="3200" dirty="0" err="1" smtClean="0"/>
              <a:t>l’accident</a:t>
            </a:r>
            <a:endParaRPr lang="en-GB" sz="1600" dirty="0">
              <a:solidFill>
                <a:schemeClr val="bg1"/>
              </a:solidFill>
            </a:endParaRPr>
          </a:p>
          <a:p>
            <a:pPr marL="914400" lvl="1" indent="-457200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200" dirty="0" err="1">
                <a:solidFill>
                  <a:schemeClr val="bg1"/>
                </a:solidFill>
              </a:rPr>
              <a:t>Lésion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axonale</a:t>
            </a:r>
            <a:r>
              <a:rPr lang="en-GB" sz="3200" dirty="0">
                <a:solidFill>
                  <a:schemeClr val="bg1"/>
                </a:solidFill>
              </a:rPr>
              <a:t> diffuse</a:t>
            </a:r>
          </a:p>
          <a:p>
            <a:pPr marL="1198562" lvl="2" indent="-342900">
              <a:lnSpc>
                <a:spcPct val="13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dirty="0" err="1"/>
              <a:t>accélération</a:t>
            </a:r>
            <a:r>
              <a:rPr lang="en-GB" dirty="0"/>
              <a:t> /</a:t>
            </a:r>
            <a:r>
              <a:rPr lang="en-GB" dirty="0" err="1"/>
              <a:t>décélération</a:t>
            </a:r>
            <a:endParaRPr lang="en-GB" dirty="0"/>
          </a:p>
          <a:p>
            <a:pPr marL="914400" lvl="1" indent="-457200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200" dirty="0"/>
              <a:t>Contusion </a:t>
            </a:r>
            <a:r>
              <a:rPr lang="en-GB" sz="3200" dirty="0" err="1"/>
              <a:t>cérébrale</a:t>
            </a:r>
            <a:endParaRPr lang="en-GB" sz="3200" dirty="0"/>
          </a:p>
          <a:p>
            <a:pPr marL="914400" lvl="1" indent="-457200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200" dirty="0" err="1"/>
              <a:t>Lésions</a:t>
            </a:r>
            <a:r>
              <a:rPr lang="en-GB" sz="3200" dirty="0"/>
              <a:t> </a:t>
            </a:r>
            <a:r>
              <a:rPr lang="en-GB" sz="3200" dirty="0" err="1"/>
              <a:t>pénétrantes</a:t>
            </a:r>
            <a:endParaRPr lang="en-GB" sz="3200" dirty="0"/>
          </a:p>
          <a:p>
            <a:pPr marL="460375" lvl="1" indent="0">
              <a:spcBef>
                <a:spcPts val="800"/>
              </a:spcBef>
              <a:buClrTx/>
              <a:buSzPct val="70000"/>
              <a:defRPr/>
            </a:pPr>
            <a:endParaRPr lang="en-GB" sz="3200" dirty="0"/>
          </a:p>
        </p:txBody>
      </p:sp>
      <p:sp>
        <p:nvSpPr>
          <p:cNvPr id="15257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Text Box 1"/>
          <p:cNvSpPr txBox="1">
            <a:spLocks noChangeArrowheads="1"/>
          </p:cNvSpPr>
          <p:nvPr/>
        </p:nvSpPr>
        <p:spPr bwMode="auto">
          <a:xfrm>
            <a:off x="530225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de </a:t>
            </a:r>
            <a:r>
              <a:rPr lang="en-US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4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crâniennes</a:t>
            </a:r>
            <a:endParaRPr lang="en-US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53602" name="Text Box 2"/>
          <p:cNvSpPr txBox="1">
            <a:spLocks noChangeArrowheads="1"/>
          </p:cNvSpPr>
          <p:nvPr/>
        </p:nvSpPr>
        <p:spPr bwMode="auto">
          <a:xfrm>
            <a:off x="1331640" y="2554560"/>
            <a:ext cx="6990481" cy="37547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30000"/>
              </a:lnSpc>
              <a:spcBef>
                <a:spcPts val="800"/>
              </a:spcBef>
              <a:buClr>
                <a:schemeClr val="bg1"/>
              </a:buClr>
              <a:buSzPct val="70000"/>
              <a:buFont typeface="Arial" charset="0"/>
              <a:buChar char="•"/>
              <a:defRPr/>
            </a:pPr>
            <a:r>
              <a:rPr lang="en-GB" sz="3200" dirty="0" err="1">
                <a:solidFill>
                  <a:srgbClr val="606060"/>
                </a:solidFill>
              </a:rPr>
              <a:t>Lésions</a:t>
            </a:r>
            <a:r>
              <a:rPr lang="en-GB" sz="3200" dirty="0">
                <a:solidFill>
                  <a:srgbClr val="606060"/>
                </a:solidFill>
              </a:rPr>
              <a:t> </a:t>
            </a:r>
            <a:r>
              <a:rPr lang="en-GB" sz="3200" dirty="0" err="1">
                <a:solidFill>
                  <a:srgbClr val="606060"/>
                </a:solidFill>
              </a:rPr>
              <a:t>Primaires</a:t>
            </a:r>
            <a:r>
              <a:rPr lang="en-GB" sz="3200" dirty="0">
                <a:solidFill>
                  <a:srgbClr val="606060"/>
                </a:solidFill>
              </a:rPr>
              <a:t> </a:t>
            </a:r>
          </a:p>
          <a:p>
            <a:pPr lvl="1"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solidFill>
                  <a:srgbClr val="606060"/>
                </a:solidFill>
              </a:rPr>
              <a:t>surviennent</a:t>
            </a:r>
            <a:r>
              <a:rPr lang="en-US" sz="2800" dirty="0">
                <a:solidFill>
                  <a:srgbClr val="606060"/>
                </a:solidFill>
              </a:rPr>
              <a:t> au moment de </a:t>
            </a:r>
            <a:r>
              <a:rPr lang="en-US" sz="2800" dirty="0" err="1">
                <a:solidFill>
                  <a:srgbClr val="606060"/>
                </a:solidFill>
              </a:rPr>
              <a:t>l’accident</a:t>
            </a:r>
            <a:endParaRPr lang="en-US" sz="2800" dirty="0">
              <a:solidFill>
                <a:srgbClr val="606060"/>
              </a:solidFill>
            </a:endParaRPr>
          </a:p>
          <a:p>
            <a:pPr marL="460375" lvl="1" indent="0">
              <a:spcBef>
                <a:spcPts val="800"/>
              </a:spcBef>
              <a:buClr>
                <a:schemeClr val="bg1"/>
              </a:buClr>
              <a:buSzPct val="70000"/>
              <a:defRPr/>
            </a:pPr>
            <a:endParaRPr lang="en-US" sz="2800" dirty="0">
              <a:solidFill>
                <a:srgbClr val="A5A5E9"/>
              </a:solidFill>
            </a:endParaRPr>
          </a:p>
          <a:p>
            <a:pPr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>
                <a:solidFill>
                  <a:srgbClr val="FFFF00"/>
                </a:solidFill>
              </a:rPr>
              <a:t>L</a:t>
            </a:r>
            <a:r>
              <a:rPr lang="en-GB" sz="3200" dirty="0" err="1">
                <a:solidFill>
                  <a:srgbClr val="FFFF00"/>
                </a:solidFill>
              </a:rPr>
              <a:t>é</a:t>
            </a:r>
            <a:r>
              <a:rPr lang="en-US" sz="3200" dirty="0" err="1">
                <a:solidFill>
                  <a:srgbClr val="FFFF00"/>
                </a:solidFill>
              </a:rPr>
              <a:t>sions</a:t>
            </a:r>
            <a:r>
              <a:rPr lang="en-US" sz="3200" dirty="0">
                <a:solidFill>
                  <a:srgbClr val="FFFF00"/>
                </a:solidFill>
              </a:rPr>
              <a:t> </a:t>
            </a:r>
            <a:r>
              <a:rPr lang="en-US" sz="3200" dirty="0" err="1">
                <a:solidFill>
                  <a:srgbClr val="FFFF00"/>
                </a:solidFill>
              </a:rPr>
              <a:t>secondaires</a:t>
            </a:r>
            <a:endParaRPr lang="en-US" sz="3200" dirty="0">
              <a:solidFill>
                <a:srgbClr val="FFFF00"/>
              </a:solidFill>
            </a:endParaRPr>
          </a:p>
          <a:p>
            <a:pPr lvl="1"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surviennent</a:t>
            </a:r>
            <a:r>
              <a:rPr lang="en-US" sz="2800" dirty="0"/>
              <a:t> </a:t>
            </a:r>
            <a:r>
              <a:rPr lang="en-GB" sz="2800" dirty="0"/>
              <a:t>après</a:t>
            </a:r>
            <a:r>
              <a:rPr lang="en-US" sz="2800" dirty="0"/>
              <a:t> </a:t>
            </a:r>
            <a:r>
              <a:rPr lang="en-US" sz="2800" dirty="0" err="1"/>
              <a:t>l’accident</a:t>
            </a:r>
            <a:endParaRPr lang="en-US" sz="2800" dirty="0"/>
          </a:p>
          <a:p>
            <a:pPr lvl="1"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sont</a:t>
            </a:r>
            <a:r>
              <a:rPr lang="en-US" sz="2800" dirty="0"/>
              <a:t> </a:t>
            </a:r>
            <a:r>
              <a:rPr lang="en-US" sz="2800" dirty="0" err="1"/>
              <a:t>évitables</a:t>
            </a:r>
            <a:endParaRPr lang="en-US" sz="2800" dirty="0"/>
          </a:p>
        </p:txBody>
      </p:sp>
      <p:sp>
        <p:nvSpPr>
          <p:cNvPr id="15360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Text Box 1"/>
          <p:cNvSpPr txBox="1">
            <a:spLocks noChangeArrowheads="1"/>
          </p:cNvSpPr>
          <p:nvPr/>
        </p:nvSpPr>
        <p:spPr bwMode="auto">
          <a:xfrm>
            <a:off x="179512" y="620713"/>
            <a:ext cx="8856984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Crânien</a:t>
            </a:r>
            <a:r>
              <a:rPr lang="en-GB" sz="5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Quelles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sont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les causes de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secondaires</a:t>
            </a:r>
            <a:r>
              <a:rPr lang="en-US" sz="40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?</a:t>
            </a:r>
          </a:p>
        </p:txBody>
      </p:sp>
      <p:sp>
        <p:nvSpPr>
          <p:cNvPr id="154626" name="Text Box 2"/>
          <p:cNvSpPr txBox="1">
            <a:spLocks noChangeArrowheads="1"/>
          </p:cNvSpPr>
          <p:nvPr/>
        </p:nvSpPr>
        <p:spPr bwMode="auto">
          <a:xfrm>
            <a:off x="683568" y="2636912"/>
            <a:ext cx="7780338" cy="385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cs typeface="Arial" charset="0"/>
              </a:rPr>
              <a:t>Hypoperfusion</a:t>
            </a:r>
            <a:r>
              <a:rPr lang="en-GB" sz="2800" dirty="0">
                <a:cs typeface="Arial" charset="0"/>
              </a:rPr>
              <a:t> </a:t>
            </a:r>
            <a:r>
              <a:rPr lang="en-GB" sz="2800" dirty="0" err="1">
                <a:cs typeface="Arial" charset="0"/>
              </a:rPr>
              <a:t>cérébrale</a:t>
            </a:r>
            <a:endParaRPr lang="en-GB" sz="2800" strike="sngStrike" dirty="0">
              <a:cs typeface="Arial" charset="0"/>
            </a:endParaRPr>
          </a:p>
          <a:p>
            <a:pPr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cs typeface="Arial" charset="0"/>
              </a:rPr>
              <a:t>Réduction</a:t>
            </a:r>
            <a:r>
              <a:rPr lang="en-GB" sz="2800" dirty="0">
                <a:cs typeface="Arial" charset="0"/>
              </a:rPr>
              <a:t> de </a:t>
            </a:r>
            <a:r>
              <a:rPr lang="en-GB" sz="2800" dirty="0" err="1">
                <a:cs typeface="Arial" charset="0"/>
              </a:rPr>
              <a:t>l'approvisionnement</a:t>
            </a:r>
            <a:r>
              <a:rPr lang="en-GB" sz="2800" dirty="0">
                <a:cs typeface="Arial" charset="0"/>
              </a:rPr>
              <a:t> du </a:t>
            </a:r>
            <a:r>
              <a:rPr lang="en-GB" sz="2800" dirty="0" err="1">
                <a:cs typeface="Arial" charset="0"/>
              </a:rPr>
              <a:t>cerveau</a:t>
            </a:r>
            <a:r>
              <a:rPr lang="en-GB" sz="2800" dirty="0">
                <a:cs typeface="Arial" charset="0"/>
              </a:rPr>
              <a:t> en </a:t>
            </a:r>
            <a:r>
              <a:rPr lang="en-GB" sz="2800" dirty="0" err="1">
                <a:cs typeface="Arial" charset="0"/>
              </a:rPr>
              <a:t>oxygène</a:t>
            </a:r>
            <a:r>
              <a:rPr lang="en-GB" sz="2800" dirty="0">
                <a:cs typeface="Arial" charset="0"/>
              </a:rPr>
              <a:t> </a:t>
            </a:r>
          </a:p>
          <a:p>
            <a:pPr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cs typeface="Arial" charset="0"/>
              </a:rPr>
              <a:t>Accroissement</a:t>
            </a:r>
            <a:r>
              <a:rPr lang="en-GB" sz="2800" dirty="0">
                <a:cs typeface="Arial" charset="0"/>
              </a:rPr>
              <a:t> de la </a:t>
            </a:r>
            <a:r>
              <a:rPr lang="en-GB" sz="2800" dirty="0" err="1">
                <a:cs typeface="Arial" charset="0"/>
              </a:rPr>
              <a:t>consommation</a:t>
            </a:r>
            <a:r>
              <a:rPr lang="en-GB" sz="2800" dirty="0">
                <a:cs typeface="Arial" charset="0"/>
              </a:rPr>
              <a:t> </a:t>
            </a:r>
            <a:r>
              <a:rPr lang="en-GB" sz="2800" dirty="0" err="1">
                <a:cs typeface="Arial" charset="0"/>
              </a:rPr>
              <a:t>d'oxygène</a:t>
            </a:r>
            <a:r>
              <a:rPr lang="en-GB" sz="2800" dirty="0">
                <a:cs typeface="Arial" charset="0"/>
              </a:rPr>
              <a:t> par le </a:t>
            </a:r>
            <a:r>
              <a:rPr lang="en-GB" sz="2800" dirty="0" err="1">
                <a:cs typeface="Arial" charset="0"/>
              </a:rPr>
              <a:t>cerveau</a:t>
            </a:r>
            <a:endParaRPr lang="en-GB" sz="2800" dirty="0">
              <a:cs typeface="Arial" charset="0"/>
            </a:endParaRPr>
          </a:p>
          <a:p>
            <a:pPr lvl="1"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dirty="0" err="1"/>
              <a:t>fièvres</a:t>
            </a:r>
            <a:r>
              <a:rPr lang="en-US" dirty="0"/>
              <a:t>, </a:t>
            </a:r>
            <a:r>
              <a:rPr lang="en-US" dirty="0" smtClean="0"/>
              <a:t>crises </a:t>
            </a:r>
            <a:r>
              <a:rPr lang="en-US" dirty="0" err="1" smtClean="0"/>
              <a:t>convulsives</a:t>
            </a:r>
            <a:endParaRPr lang="en-US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Autre</a:t>
            </a:r>
            <a:r>
              <a:rPr lang="en-US" sz="2800" dirty="0"/>
              <a:t> causes</a:t>
            </a:r>
          </a:p>
          <a:p>
            <a:pPr lvl="1">
              <a:lnSpc>
                <a:spcPct val="90000"/>
              </a:lnSpc>
              <a:spcBef>
                <a:spcPts val="7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dirty="0" err="1"/>
              <a:t>hypoglycémie</a:t>
            </a:r>
            <a:endParaRPr lang="en-US" dirty="0"/>
          </a:p>
        </p:txBody>
      </p:sp>
      <p:sp>
        <p:nvSpPr>
          <p:cNvPr id="15462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149</a:t>
            </a:r>
          </a:p>
        </p:txBody>
      </p:sp>
    </p:spTree>
    <p:extLst>
      <p:ext uri="{BB962C8B-B14F-4D97-AF65-F5344CB8AC3E}">
        <p14:creationId xmlns:p14="http://schemas.microsoft.com/office/powerpoint/2010/main" val="612128318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ext Box 1"/>
          <p:cNvSpPr txBox="1">
            <a:spLocks noChangeArrowheads="1"/>
          </p:cNvSpPr>
          <p:nvPr/>
        </p:nvSpPr>
        <p:spPr bwMode="auto">
          <a:xfrm>
            <a:off x="677863" y="115888"/>
            <a:ext cx="7772400" cy="1484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Primaire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ABCD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17410" name="Text Box 2"/>
          <p:cNvSpPr txBox="1">
            <a:spLocks noChangeArrowheads="1"/>
          </p:cNvSpPr>
          <p:nvPr/>
        </p:nvSpPr>
        <p:spPr bwMode="auto">
          <a:xfrm>
            <a:off x="827584" y="2132856"/>
            <a:ext cx="7992888" cy="36317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1788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30000"/>
              </a:lnSpc>
              <a:spcBef>
                <a:spcPts val="900"/>
              </a:spcBef>
              <a:buClrTx/>
              <a:buFontTx/>
              <a:buNone/>
              <a:defRPr/>
            </a:pPr>
            <a:r>
              <a:rPr lang="fr-BE" sz="3200" dirty="0">
                <a:solidFill>
                  <a:srgbClr val="FFFF00"/>
                </a:solidFill>
              </a:rPr>
              <a:t>A </a:t>
            </a:r>
            <a:r>
              <a:rPr lang="fr-BE" sz="3200" dirty="0"/>
              <a:t>- Voies </a:t>
            </a:r>
            <a:r>
              <a:rPr lang="en-GB" sz="3200" b="1" dirty="0">
                <a:solidFill>
                  <a:srgbClr val="FFFF00"/>
                </a:solidFill>
              </a:rPr>
              <a:t>A</a:t>
            </a:r>
            <a:r>
              <a:rPr lang="en-US" sz="3200" dirty="0" err="1">
                <a:cs typeface="Arial" charset="0"/>
              </a:rPr>
              <a:t>é</a:t>
            </a:r>
            <a:r>
              <a:rPr lang="en-GB" sz="3200" dirty="0" err="1"/>
              <a:t>riennes</a:t>
            </a:r>
            <a:r>
              <a:rPr lang="en-GB" sz="3200" dirty="0"/>
              <a:t> (VA) (+rachis cervical)</a:t>
            </a:r>
          </a:p>
          <a:p>
            <a:pPr>
              <a:lnSpc>
                <a:spcPct val="130000"/>
              </a:lnSpc>
              <a:spcBef>
                <a:spcPts val="900"/>
              </a:spcBef>
              <a:buClrTx/>
              <a:buFontTx/>
              <a:buNone/>
              <a:defRPr/>
            </a:pPr>
            <a:r>
              <a:rPr lang="fr-BE" sz="3200" dirty="0">
                <a:solidFill>
                  <a:srgbClr val="FFFF00"/>
                </a:solidFill>
              </a:rPr>
              <a:t>B </a:t>
            </a:r>
            <a:r>
              <a:rPr lang="fr-BE" sz="3200" dirty="0"/>
              <a:t>- Respiration (</a:t>
            </a:r>
            <a:r>
              <a:rPr lang="fr-BE" sz="3200" b="1" dirty="0">
                <a:solidFill>
                  <a:srgbClr val="FFFF00"/>
                </a:solidFill>
              </a:rPr>
              <a:t>B</a:t>
            </a:r>
            <a:r>
              <a:rPr lang="fr-BE" sz="3200" dirty="0"/>
              <a:t>reathing)</a:t>
            </a:r>
          </a:p>
          <a:p>
            <a:pPr>
              <a:lnSpc>
                <a:spcPct val="130000"/>
              </a:lnSpc>
              <a:spcBef>
                <a:spcPts val="900"/>
              </a:spcBef>
              <a:buClrTx/>
              <a:buFontTx/>
              <a:buNone/>
              <a:defRPr/>
            </a:pPr>
            <a:r>
              <a:rPr lang="fr-BE" sz="3200" dirty="0">
                <a:solidFill>
                  <a:srgbClr val="FFFF00"/>
                </a:solidFill>
              </a:rPr>
              <a:t>C </a:t>
            </a:r>
            <a:r>
              <a:rPr lang="fr-BE" sz="3200" dirty="0"/>
              <a:t>- </a:t>
            </a:r>
            <a:r>
              <a:rPr lang="fr-BE" sz="3200" b="1" dirty="0">
                <a:solidFill>
                  <a:srgbClr val="FFFF00"/>
                </a:solidFill>
              </a:rPr>
              <a:t>C</a:t>
            </a:r>
            <a:r>
              <a:rPr lang="fr-BE" sz="3200" dirty="0"/>
              <a:t>irculation</a:t>
            </a:r>
          </a:p>
          <a:p>
            <a:pPr>
              <a:lnSpc>
                <a:spcPct val="130000"/>
              </a:lnSpc>
              <a:spcBef>
                <a:spcPts val="900"/>
              </a:spcBef>
              <a:buClrTx/>
              <a:buFontTx/>
              <a:buNone/>
              <a:defRPr/>
            </a:pPr>
            <a:r>
              <a:rPr lang="fr-BE" sz="3200" dirty="0">
                <a:solidFill>
                  <a:srgbClr val="FFFF00"/>
                </a:solidFill>
              </a:rPr>
              <a:t>D </a:t>
            </a:r>
            <a:r>
              <a:rPr lang="fr-BE" sz="3200" dirty="0"/>
              <a:t>- </a:t>
            </a:r>
            <a:r>
              <a:rPr lang="fr-BE" sz="3200" dirty="0" smtClean="0">
                <a:solidFill>
                  <a:srgbClr val="FFFF00"/>
                </a:solidFill>
              </a:rPr>
              <a:t>D</a:t>
            </a:r>
            <a:r>
              <a:rPr lang="fr-BE" sz="3200" dirty="0" smtClean="0"/>
              <a:t>éficit neurologique</a:t>
            </a:r>
            <a:r>
              <a:rPr lang="en-US" sz="3200" dirty="0" smtClean="0">
                <a:cs typeface="Arial" charset="0"/>
              </a:rPr>
              <a:t> </a:t>
            </a:r>
            <a:endParaRPr lang="en-US" sz="3200" dirty="0">
              <a:cs typeface="Arial" charset="0"/>
            </a:endParaRPr>
          </a:p>
          <a:p>
            <a:pPr>
              <a:lnSpc>
                <a:spcPct val="130000"/>
              </a:lnSpc>
              <a:spcBef>
                <a:spcPts val="900"/>
              </a:spcBef>
              <a:buClrTx/>
              <a:buFontTx/>
              <a:buNone/>
              <a:defRPr/>
            </a:pPr>
            <a:r>
              <a:rPr lang="fr-BE" sz="3200" dirty="0">
                <a:solidFill>
                  <a:srgbClr val="FFFF00"/>
                </a:solidFill>
              </a:rPr>
              <a:t>E </a:t>
            </a:r>
            <a:r>
              <a:rPr lang="mr-IN" sz="3200" dirty="0" smtClean="0"/>
              <a:t>–</a:t>
            </a:r>
            <a:r>
              <a:rPr lang="fr-BE" sz="3200" dirty="0" smtClean="0"/>
              <a:t> </a:t>
            </a:r>
            <a:r>
              <a:rPr lang="fr-BE" sz="3200" b="1" dirty="0" smtClean="0">
                <a:solidFill>
                  <a:srgbClr val="FFFF00"/>
                </a:solidFill>
              </a:rPr>
              <a:t>E</a:t>
            </a:r>
            <a:r>
              <a:rPr lang="fr-BE" sz="3200" dirty="0" smtClean="0"/>
              <a:t>xamen</a:t>
            </a:r>
            <a:r>
              <a:rPr lang="fr-BE" sz="3200" dirty="0" smtClean="0">
                <a:solidFill>
                  <a:schemeClr val="bg1"/>
                </a:solidFill>
              </a:rPr>
              <a:t> rapide et </a:t>
            </a:r>
            <a:r>
              <a:rPr lang="fr-BE" sz="3200" dirty="0" smtClean="0">
                <a:solidFill>
                  <a:srgbClr val="FFFF00"/>
                </a:solidFill>
              </a:rPr>
              <a:t>E</a:t>
            </a:r>
            <a:r>
              <a:rPr lang="fr-BE" sz="3200" dirty="0" smtClean="0">
                <a:solidFill>
                  <a:schemeClr val="bg1"/>
                </a:solidFill>
              </a:rPr>
              <a:t>nvironnement</a:t>
            </a:r>
            <a:endParaRPr lang="fr-BE" sz="3200" dirty="0">
              <a:solidFill>
                <a:schemeClr val="bg1"/>
              </a:solidFill>
            </a:endParaRPr>
          </a:p>
        </p:txBody>
      </p:sp>
      <p:sp>
        <p:nvSpPr>
          <p:cNvPr id="17411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Text Box 1"/>
          <p:cNvSpPr txBox="1">
            <a:spLocks noChangeArrowheads="1"/>
          </p:cNvSpPr>
          <p:nvPr/>
        </p:nvSpPr>
        <p:spPr bwMode="auto">
          <a:xfrm>
            <a:off x="251520" y="500063"/>
            <a:ext cx="8568952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Crânien</a:t>
            </a:r>
            <a:r>
              <a:rPr lang="en-GB" sz="4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4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Qu'est-ce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qui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contrôle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le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débit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sanguin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cérébral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? </a:t>
            </a:r>
          </a:p>
        </p:txBody>
      </p:sp>
      <p:sp>
        <p:nvSpPr>
          <p:cNvPr id="155650" name="Text Box 2"/>
          <p:cNvSpPr txBox="1">
            <a:spLocks noChangeArrowheads="1"/>
          </p:cNvSpPr>
          <p:nvPr/>
        </p:nvSpPr>
        <p:spPr bwMode="auto">
          <a:xfrm>
            <a:off x="251520" y="5561013"/>
            <a:ext cx="8500368" cy="682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spcBef>
                <a:spcPts val="8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US" sz="3200" dirty="0"/>
              <a:t>Si PIC</a:t>
            </a:r>
            <a:r>
              <a:rPr lang="en-GB" sz="3200" dirty="0">
                <a:cs typeface="Arial" charset="0"/>
                <a:sym typeface="Symbol" charset="0"/>
              </a:rPr>
              <a:t>↑</a:t>
            </a:r>
            <a:r>
              <a:rPr lang="en-US" sz="3200" dirty="0"/>
              <a:t> </a:t>
            </a:r>
            <a:r>
              <a:rPr lang="en-US" sz="3200" dirty="0" err="1"/>
              <a:t>ou</a:t>
            </a:r>
            <a:r>
              <a:rPr lang="en-US" sz="3200" dirty="0"/>
              <a:t> PAM</a:t>
            </a:r>
            <a:r>
              <a:rPr lang="en-GB" sz="3200" dirty="0">
                <a:cs typeface="Arial" charset="0"/>
              </a:rPr>
              <a:t>↓</a:t>
            </a:r>
            <a:r>
              <a:rPr lang="en-US" sz="3200" dirty="0"/>
              <a:t>, le </a:t>
            </a:r>
            <a:r>
              <a:rPr lang="en-US" sz="3200" dirty="0" err="1"/>
              <a:t>débit</a:t>
            </a:r>
            <a:r>
              <a:rPr lang="en-US" sz="3200" dirty="0"/>
              <a:t> </a:t>
            </a:r>
            <a:r>
              <a:rPr lang="en-US" sz="3200" dirty="0" err="1"/>
              <a:t>sanguin</a:t>
            </a:r>
            <a:r>
              <a:rPr lang="en-US" sz="3200" dirty="0"/>
              <a:t> </a:t>
            </a:r>
            <a:r>
              <a:rPr lang="en-US" sz="3200" dirty="0" err="1"/>
              <a:t>cérébral</a:t>
            </a:r>
            <a:r>
              <a:rPr lang="en-US" sz="3200" dirty="0"/>
              <a:t> </a:t>
            </a:r>
            <a:r>
              <a:rPr lang="en-US" sz="3200" dirty="0" err="1"/>
              <a:t>baisse</a:t>
            </a:r>
            <a:endParaRPr lang="en-US" sz="3200" dirty="0"/>
          </a:p>
        </p:txBody>
      </p:sp>
      <p:sp>
        <p:nvSpPr>
          <p:cNvPr id="155651" name="Rectangle 3"/>
          <p:cNvSpPr>
            <a:spLocks noChangeArrowheads="1"/>
          </p:cNvSpPr>
          <p:nvPr/>
        </p:nvSpPr>
        <p:spPr bwMode="auto">
          <a:xfrm>
            <a:off x="0" y="6516688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SzPct val="7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150</a:t>
            </a:r>
          </a:p>
        </p:txBody>
      </p:sp>
      <p:sp>
        <p:nvSpPr>
          <p:cNvPr id="155652" name="Text Box 4"/>
          <p:cNvSpPr txBox="1">
            <a:spLocks noChangeArrowheads="1"/>
          </p:cNvSpPr>
          <p:nvPr/>
        </p:nvSpPr>
        <p:spPr bwMode="auto">
          <a:xfrm>
            <a:off x="1258888" y="3284984"/>
            <a:ext cx="6656387" cy="2028825"/>
          </a:xfrm>
          <a:prstGeom prst="rect">
            <a:avLst/>
          </a:prstGeom>
          <a:solidFill>
            <a:srgbClr val="262699"/>
          </a:solidFill>
          <a:ln w="2844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lnSpc>
                <a:spcPct val="90000"/>
              </a:lnSpc>
              <a:buClrTx/>
              <a:buSzPct val="70000"/>
              <a:buFontTx/>
              <a:buNone/>
              <a:defRPr/>
            </a:pPr>
            <a:r>
              <a:rPr lang="en-GB" sz="3600" dirty="0">
                <a:solidFill>
                  <a:srgbClr val="FFFF00"/>
                </a:solidFill>
              </a:rPr>
              <a:t>PPC = PAM – PIC</a:t>
            </a:r>
          </a:p>
          <a:p>
            <a:pPr algn="ctr">
              <a:lnSpc>
                <a:spcPct val="90000"/>
              </a:lnSpc>
              <a:buClrTx/>
              <a:buSzPct val="70000"/>
              <a:buFontTx/>
              <a:buNone/>
              <a:defRPr/>
            </a:pPr>
            <a:endParaRPr lang="en-GB" sz="1600" dirty="0"/>
          </a:p>
          <a:p>
            <a:pPr algn="ctr">
              <a:lnSpc>
                <a:spcPct val="77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dirty="0"/>
              <a:t>PPC = </a:t>
            </a:r>
            <a:r>
              <a:rPr lang="fr-BE" dirty="0"/>
              <a:t>Pression de Perfusion Cérébrale</a:t>
            </a:r>
          </a:p>
          <a:p>
            <a:pPr algn="ctr">
              <a:lnSpc>
                <a:spcPct val="77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dirty="0"/>
              <a:t>PAM = </a:t>
            </a:r>
            <a:r>
              <a:rPr lang="fr-BE" dirty="0"/>
              <a:t>Pression Artérielle Moyenne</a:t>
            </a:r>
          </a:p>
          <a:p>
            <a:pPr algn="ctr">
              <a:lnSpc>
                <a:spcPct val="77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dirty="0"/>
              <a:t>PIC = </a:t>
            </a:r>
            <a:r>
              <a:rPr lang="fr-BE" dirty="0"/>
              <a:t>Pression Intracrânienne</a:t>
            </a:r>
          </a:p>
        </p:txBody>
      </p:sp>
      <p:sp>
        <p:nvSpPr>
          <p:cNvPr id="155653" name="Text Box 5"/>
          <p:cNvSpPr txBox="1">
            <a:spLocks noChangeArrowheads="1"/>
          </p:cNvSpPr>
          <p:nvPr/>
        </p:nvSpPr>
        <p:spPr bwMode="auto">
          <a:xfrm>
            <a:off x="1042988" y="2463800"/>
            <a:ext cx="7780337" cy="71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lnSpc>
                <a:spcPct val="90000"/>
              </a:lnSpc>
              <a:spcBef>
                <a:spcPts val="8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GB" sz="3200" dirty="0"/>
              <a:t>Le </a:t>
            </a:r>
            <a:r>
              <a:rPr lang="en-GB" sz="3200" dirty="0" err="1"/>
              <a:t>crâne</a:t>
            </a:r>
            <a:r>
              <a:rPr lang="en-GB" sz="3200" dirty="0"/>
              <a:t> </a:t>
            </a:r>
            <a:r>
              <a:rPr lang="en-GB" sz="3200" dirty="0" err="1"/>
              <a:t>est</a:t>
            </a:r>
            <a:r>
              <a:rPr lang="en-GB" sz="3200" dirty="0"/>
              <a:t> un </a:t>
            </a:r>
            <a:r>
              <a:rPr lang="en-GB" sz="3200" dirty="0" err="1"/>
              <a:t>espace</a:t>
            </a:r>
            <a:r>
              <a:rPr lang="en-GB" sz="3200" dirty="0"/>
              <a:t> clos</a:t>
            </a:r>
          </a:p>
        </p:txBody>
      </p:sp>
    </p:spTree>
    <p:extLst>
      <p:ext uri="{BB962C8B-B14F-4D97-AF65-F5344CB8AC3E}">
        <p14:creationId xmlns:p14="http://schemas.microsoft.com/office/powerpoint/2010/main" val="465704176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Text Box 2"/>
          <p:cNvSpPr txBox="1">
            <a:spLocks noChangeArrowheads="1"/>
          </p:cNvSpPr>
          <p:nvPr/>
        </p:nvSpPr>
        <p:spPr bwMode="auto">
          <a:xfrm>
            <a:off x="1390005" y="2492896"/>
            <a:ext cx="6566371" cy="36715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GB" sz="3600" dirty="0" err="1">
                <a:cs typeface="Arial" charset="0"/>
              </a:rPr>
              <a:t>Qu'est-ce</a:t>
            </a:r>
            <a:r>
              <a:rPr lang="en-GB" sz="3600" dirty="0">
                <a:cs typeface="Arial" charset="0"/>
              </a:rPr>
              <a:t> qui </a:t>
            </a:r>
            <a:r>
              <a:rPr lang="en-GB" sz="3600" dirty="0" err="1">
                <a:cs typeface="Arial" charset="0"/>
              </a:rPr>
              <a:t>accroît</a:t>
            </a:r>
            <a:r>
              <a:rPr lang="en-GB" sz="3600" dirty="0">
                <a:cs typeface="Arial" charset="0"/>
              </a:rPr>
              <a:t> la PIC?</a:t>
            </a:r>
          </a:p>
          <a:p>
            <a:pPr lvl="1"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US" sz="2800" dirty="0" err="1"/>
              <a:t>taux</a:t>
            </a:r>
            <a:r>
              <a:rPr lang="en-US" sz="2800" dirty="0"/>
              <a:t> </a:t>
            </a:r>
            <a:r>
              <a:rPr lang="en-US" sz="2800" dirty="0" err="1"/>
              <a:t>d'oxygène</a:t>
            </a:r>
            <a:r>
              <a:rPr lang="en-US" sz="2800" dirty="0"/>
              <a:t> </a:t>
            </a:r>
            <a:r>
              <a:rPr lang="en-US" sz="2800" dirty="0" err="1"/>
              <a:t>sanguin</a:t>
            </a:r>
            <a:r>
              <a:rPr lang="en-US" sz="2800" dirty="0"/>
              <a:t> bas</a:t>
            </a:r>
          </a:p>
          <a:p>
            <a:pPr lvl="1">
              <a:lnSpc>
                <a:spcPct val="90000"/>
              </a:lnSpc>
              <a:spcBef>
                <a:spcPts val="700"/>
              </a:spcBef>
              <a:buClrTx/>
              <a:buFont typeface="Times New Roman" charset="0"/>
              <a:buChar char="•"/>
              <a:defRPr/>
            </a:pPr>
            <a:r>
              <a:rPr lang="en-US" sz="2800" dirty="0" err="1"/>
              <a:t>taux</a:t>
            </a:r>
            <a:r>
              <a:rPr lang="en-US" sz="2800" dirty="0"/>
              <a:t> de CO2 </a:t>
            </a:r>
            <a:r>
              <a:rPr lang="en-US" sz="2800" dirty="0" err="1"/>
              <a:t>sanguin</a:t>
            </a:r>
            <a:r>
              <a:rPr lang="en-US" sz="2800" dirty="0"/>
              <a:t> </a:t>
            </a:r>
            <a:r>
              <a:rPr lang="en-US" sz="2800" dirty="0" err="1"/>
              <a:t>élevé</a:t>
            </a:r>
            <a:r>
              <a:rPr lang="en-US" sz="2800" baseline="-25000" dirty="0"/>
              <a:t>  </a:t>
            </a:r>
            <a:r>
              <a:rPr lang="en-US" sz="2800" dirty="0"/>
              <a:t> </a:t>
            </a:r>
          </a:p>
          <a:p>
            <a:pPr lvl="1">
              <a:lnSpc>
                <a:spcPct val="90000"/>
              </a:lnSpc>
              <a:spcBef>
                <a:spcPts val="700"/>
              </a:spcBef>
              <a:buClrTx/>
              <a:buFont typeface="Times New Roman" charset="0"/>
              <a:buChar char="•"/>
              <a:defRPr/>
            </a:pPr>
            <a:r>
              <a:rPr lang="en-US" sz="2800" dirty="0" err="1"/>
              <a:t>hématome</a:t>
            </a:r>
            <a:r>
              <a:rPr lang="en-US" sz="2800" dirty="0"/>
              <a:t> </a:t>
            </a:r>
            <a:r>
              <a:rPr lang="en-US" sz="2800" dirty="0" err="1"/>
              <a:t>ou</a:t>
            </a:r>
            <a:r>
              <a:rPr lang="en-US" sz="2800" dirty="0"/>
              <a:t> </a:t>
            </a:r>
            <a:r>
              <a:rPr lang="en-US" sz="2800" dirty="0" err="1"/>
              <a:t>œdème</a:t>
            </a:r>
            <a:r>
              <a:rPr lang="en-US" sz="2800" dirty="0"/>
              <a:t> </a:t>
            </a:r>
            <a:r>
              <a:rPr lang="en-US" sz="2800" dirty="0" err="1"/>
              <a:t>cérébral</a:t>
            </a:r>
            <a:endParaRPr lang="en-US" sz="2800" dirty="0"/>
          </a:p>
          <a:p>
            <a:pPr lvl="1">
              <a:lnSpc>
                <a:spcPct val="90000"/>
              </a:lnSpc>
              <a:spcBef>
                <a:spcPts val="700"/>
              </a:spcBef>
              <a:buClrTx/>
              <a:buFont typeface="Times New Roman" charset="0"/>
              <a:buChar char="•"/>
              <a:defRPr/>
            </a:pPr>
            <a:r>
              <a:rPr lang="en-US" sz="2800" dirty="0"/>
              <a:t>position tête </a:t>
            </a:r>
            <a:r>
              <a:rPr lang="en-US" sz="2800" dirty="0" err="1"/>
              <a:t>baissée</a:t>
            </a:r>
            <a:endParaRPr lang="en-US" sz="2800" dirty="0"/>
          </a:p>
          <a:p>
            <a:pPr marL="741363" lvl="1">
              <a:lnSpc>
                <a:spcPct val="90000"/>
              </a:lnSpc>
              <a:spcBef>
                <a:spcPts val="350"/>
              </a:spcBef>
              <a:buClrTx/>
              <a:buFontTx/>
              <a:buNone/>
              <a:defRPr/>
            </a:pPr>
            <a:endParaRPr lang="en-US" sz="1400" dirty="0"/>
          </a:p>
          <a:p>
            <a:pPr>
              <a:lnSpc>
                <a:spcPct val="90000"/>
              </a:lnSpc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GB" sz="3600" dirty="0" err="1">
                <a:cs typeface="Arial" charset="0"/>
              </a:rPr>
              <a:t>Qu'est-ce</a:t>
            </a:r>
            <a:r>
              <a:rPr lang="en-GB" sz="3600" dirty="0">
                <a:cs typeface="Arial" charset="0"/>
              </a:rPr>
              <a:t> qui </a:t>
            </a:r>
            <a:r>
              <a:rPr lang="en-GB" sz="3600" dirty="0" err="1">
                <a:cs typeface="Arial" charset="0"/>
              </a:rPr>
              <a:t>réduit</a:t>
            </a:r>
            <a:r>
              <a:rPr lang="en-GB" sz="3600" dirty="0">
                <a:cs typeface="Arial" charset="0"/>
              </a:rPr>
              <a:t> la </a:t>
            </a:r>
            <a:r>
              <a:rPr lang="en-US" sz="3600" dirty="0"/>
              <a:t>PAM?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Tx/>
              <a:buFont typeface="Times New Roman" charset="0"/>
              <a:buChar char="•"/>
              <a:defRPr/>
            </a:pPr>
            <a:r>
              <a:rPr lang="en-US" sz="2800" dirty="0"/>
              <a:t>h</a:t>
            </a:r>
            <a:r>
              <a:rPr lang="fr-BE" sz="2800" dirty="0"/>
              <a:t>é</a:t>
            </a:r>
            <a:r>
              <a:rPr lang="en-US" sz="2800" dirty="0" err="1"/>
              <a:t>morragie</a:t>
            </a:r>
            <a:endParaRPr lang="en-US" sz="2800" dirty="0"/>
          </a:p>
          <a:p>
            <a:pPr marL="741363" lvl="1">
              <a:lnSpc>
                <a:spcPct val="90000"/>
              </a:lnSpc>
              <a:spcBef>
                <a:spcPts val="700"/>
              </a:spcBef>
              <a:buClrTx/>
              <a:buFontTx/>
              <a:buNone/>
              <a:defRPr/>
            </a:pPr>
            <a:endParaRPr lang="en-US" sz="2800" dirty="0">
              <a:solidFill>
                <a:srgbClr val="FF0000"/>
              </a:solidFill>
            </a:endParaRPr>
          </a:p>
          <a:p>
            <a:pPr marL="341313">
              <a:lnSpc>
                <a:spcPct val="90000"/>
              </a:lnSpc>
              <a:spcBef>
                <a:spcPts val="700"/>
              </a:spcBef>
              <a:buClrTx/>
              <a:buFontTx/>
              <a:buNone/>
              <a:defRPr/>
            </a:pP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15667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151</a:t>
            </a:r>
          </a:p>
        </p:txBody>
      </p:sp>
      <p:sp>
        <p:nvSpPr>
          <p:cNvPr id="5" name="Text Box 1"/>
          <p:cNvSpPr txBox="1">
            <a:spLocks noChangeArrowheads="1"/>
          </p:cNvSpPr>
          <p:nvPr/>
        </p:nvSpPr>
        <p:spPr bwMode="auto">
          <a:xfrm>
            <a:off x="684213" y="620713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Qu'est-ce qui cause </a:t>
            </a:r>
            <a:r>
              <a:rPr lang="fr-BE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les 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 secondaires? 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4" name="Rectangle 2"/>
          <p:cNvSpPr>
            <a:spLocks noGrp="1" noChangeArrowheads="1"/>
          </p:cNvSpPr>
          <p:nvPr>
            <p:ph type="title"/>
          </p:nvPr>
        </p:nvSpPr>
        <p:spPr>
          <a:xfrm>
            <a:off x="434975" y="457200"/>
            <a:ext cx="8345488" cy="1143000"/>
          </a:xfrm>
        </p:spPr>
        <p:txBody>
          <a:bodyPr/>
          <a:lstStyle/>
          <a:p>
            <a:pPr>
              <a:defRPr/>
            </a:pP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Crânien</a:t>
            </a:r>
            <a:r>
              <a:rPr lang="en-GB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000" b="1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Prévention</a:t>
            </a:r>
            <a:r>
              <a:rPr lang="en-US" sz="40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des l</a:t>
            </a:r>
            <a:r>
              <a:rPr lang="en-GB" sz="40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US" sz="40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sions</a:t>
            </a:r>
            <a:r>
              <a:rPr lang="en-US" sz="40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40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secondaires</a:t>
            </a:r>
            <a:endParaRPr lang="en-US" sz="40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10291" name="Rectangle 1029"/>
          <p:cNvSpPr>
            <a:spLocks noChangeArrowheads="1"/>
          </p:cNvSpPr>
          <p:nvPr/>
        </p:nvSpPr>
        <p:spPr bwMode="auto">
          <a:xfrm>
            <a:off x="0" y="6473825"/>
            <a:ext cx="5302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GB" sz="1800">
                <a:latin typeface="Times New Roman" charset="0"/>
              </a:rPr>
              <a:t>152</a:t>
            </a:r>
          </a:p>
        </p:txBody>
      </p:sp>
      <p:graphicFrame>
        <p:nvGraphicFramePr>
          <p:cNvPr id="6" name="Group 2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8179454"/>
              </p:ext>
            </p:extLst>
          </p:nvPr>
        </p:nvGraphicFramePr>
        <p:xfrm>
          <a:off x="971550" y="2276475"/>
          <a:ext cx="7138988" cy="3694112"/>
        </p:xfrm>
        <a:graphic>
          <a:graphicData uri="http://schemas.openxmlformats.org/drawingml/2006/table">
            <a:tbl>
              <a:tblPr/>
              <a:tblGrid>
                <a:gridCol w="383952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29946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06687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100000"/>
                        <a:buFont typeface="Times" charset="0"/>
                        <a:buNone/>
                        <a:tabLst/>
                      </a:pPr>
                      <a:r>
                        <a:rPr kumimoji="0" lang="en-US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</a:rPr>
                        <a:t>Cause</a:t>
                      </a:r>
                    </a:p>
                  </a:txBody>
                  <a:tcPr marL="91443" marR="91443" marT="45727" marB="45727" horzOverflow="overflow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9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92075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100000"/>
                        <a:buFont typeface="Times" charset="0"/>
                        <a:buNone/>
                        <a:tabLst/>
                      </a:pPr>
                      <a:r>
                        <a:rPr kumimoji="0" lang="en-US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</a:rPr>
                        <a:t>Prise</a:t>
                      </a:r>
                      <a:r>
                        <a:rPr kumimoji="0" lang="en-US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</a:rPr>
                        <a:t> en charge</a:t>
                      </a:r>
                    </a:p>
                  </a:txBody>
                  <a:tcPr marL="91443" marR="91443" marT="45727" marB="45727" horzOverflow="overflow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590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875315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5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lang="en-GB" sz="3200" dirty="0">
                          <a:solidFill>
                            <a:srgbClr val="FFFFFF"/>
                          </a:solidFill>
                          <a:latin typeface="Arial" charset="0"/>
                          <a:cs typeface="Arial" charset="0"/>
                        </a:rPr>
                        <a:t>↓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</a:t>
                      </a:r>
                      <a:r>
                        <a:rPr kumimoji="0" lang="en-US" sz="3200" b="0" i="0" u="none" strike="noStrike" cap="none" normalizeH="0" baseline="-2500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</a:txBody>
                  <a:tcPr marL="91443" marR="91443" marT="45727" marB="45727" horzOverflow="overflow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182563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3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VA + </a:t>
                      </a:r>
                      <a:r>
                        <a:rPr kumimoji="0" lang="en-US" sz="3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oxygène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L="0" marR="0" marT="52419" marB="0" horzOverflow="overflow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875315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5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/>
                      </a:pPr>
                      <a:r>
                        <a:rPr lang="en-GB" sz="3200" dirty="0">
                          <a:solidFill>
                            <a:schemeClr val="bg1"/>
                          </a:solidFill>
                          <a:latin typeface="Arial" charset="0"/>
                          <a:cs typeface="Arial" charset="0"/>
                          <a:sym typeface="Symbol" charset="0"/>
                        </a:rPr>
                        <a:t>↑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CO</a:t>
                      </a:r>
                      <a:r>
                        <a:rPr kumimoji="0" lang="en-US" sz="32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2</a:t>
                      </a:r>
                    </a:p>
                  </a:txBody>
                  <a:tcPr marL="91443" marR="91443" marT="45727" marB="45727" horzOverflow="overflow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182563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Respiration</a:t>
                      </a:r>
                    </a:p>
                  </a:txBody>
                  <a:tcPr marL="0" marR="0" marT="52419" marB="0" horzOverflow="overflow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87660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Pct val="100000"/>
                        <a:buFont typeface="Times" charset="0"/>
                        <a:buNone/>
                        <a:tabLst/>
                        <a:defRPr/>
                      </a:pPr>
                      <a:r>
                        <a:rPr lang="en-GB" sz="3200" dirty="0">
                          <a:solidFill>
                            <a:srgbClr val="FFFFFF"/>
                          </a:solidFill>
                          <a:latin typeface="Arial" charset="0"/>
                          <a:cs typeface="Arial" charset="0"/>
                        </a:rPr>
                        <a:t>↓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TA</a:t>
                      </a:r>
                    </a:p>
                  </a:txBody>
                  <a:tcPr marL="91443" marR="91443" marT="45727" marB="45727" horzOverflow="overflow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182563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Circulation</a:t>
                      </a:r>
                    </a:p>
                  </a:txBody>
                  <a:tcPr marL="0" marR="0" marT="52419" marB="0" horzOverflow="overflow">
                    <a:lnL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ext Box 1"/>
          <p:cNvSpPr txBox="1">
            <a:spLocks noChangeArrowheads="1"/>
          </p:cNvSpPr>
          <p:nvPr/>
        </p:nvSpPr>
        <p:spPr bwMode="auto">
          <a:xfrm>
            <a:off x="677863" y="115888"/>
            <a:ext cx="7772400" cy="1484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</a:t>
            </a:r>
          </a:p>
        </p:txBody>
      </p:sp>
      <p:sp>
        <p:nvSpPr>
          <p:cNvPr id="158722" name="Text Box 2"/>
          <p:cNvSpPr txBox="1">
            <a:spLocks noChangeArrowheads="1"/>
          </p:cNvSpPr>
          <p:nvPr/>
        </p:nvSpPr>
        <p:spPr bwMode="auto">
          <a:xfrm>
            <a:off x="611560" y="1988840"/>
            <a:ext cx="8280920" cy="425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sz="3600" dirty="0">
                <a:solidFill>
                  <a:srgbClr val="FFFF00"/>
                </a:solidFill>
              </a:rPr>
              <a:t>Score</a:t>
            </a:r>
            <a:r>
              <a:rPr lang="fr-BE" sz="3600" dirty="0">
                <a:solidFill>
                  <a:srgbClr val="FFFF00"/>
                </a:solidFill>
              </a:rPr>
              <a:t> d</a:t>
            </a:r>
            <a:r>
              <a:rPr lang="en-GB" sz="3600" dirty="0">
                <a:solidFill>
                  <a:srgbClr val="FFFF00"/>
                </a:solidFill>
              </a:rPr>
              <a:t>e</a:t>
            </a:r>
            <a:r>
              <a:rPr lang="fr-BE" sz="3600" dirty="0">
                <a:solidFill>
                  <a:srgbClr val="FFFF00"/>
                </a:solidFill>
              </a:rPr>
              <a:t> Coma de Glasgow </a:t>
            </a:r>
            <a:r>
              <a:rPr lang="en-GB" sz="3600" dirty="0">
                <a:solidFill>
                  <a:srgbClr val="FFFF00"/>
                </a:solidFill>
              </a:rPr>
              <a:t>(GCS)</a:t>
            </a:r>
          </a:p>
          <a:p>
            <a:pPr marL="363538" indent="-363538">
              <a:spcBef>
                <a:spcPts val="900"/>
              </a:spcBef>
              <a:buClrTx/>
              <a:buSzPct val="70000"/>
              <a:buFont typeface="Arial"/>
              <a:buChar char="•"/>
              <a:tabLst>
                <a:tab pos="0" algn="l"/>
                <a:tab pos="271463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3200" dirty="0" err="1"/>
              <a:t>Evalue</a:t>
            </a:r>
            <a:r>
              <a:rPr lang="en-GB" sz="3200" dirty="0"/>
              <a:t> la </a:t>
            </a:r>
            <a:r>
              <a:rPr lang="en-GB" sz="3200" dirty="0" err="1"/>
              <a:t>gravité</a:t>
            </a:r>
            <a:r>
              <a:rPr lang="en-GB" sz="3200" dirty="0"/>
              <a:t> de </a:t>
            </a:r>
            <a:r>
              <a:rPr lang="en-GB" sz="3200" dirty="0" err="1"/>
              <a:t>lésions</a:t>
            </a:r>
            <a:r>
              <a:rPr lang="en-GB" sz="3200" dirty="0"/>
              <a:t> </a:t>
            </a:r>
            <a:r>
              <a:rPr lang="en-GB" sz="3200" dirty="0" err="1"/>
              <a:t>crâniennes</a:t>
            </a:r>
            <a:endParaRPr lang="en-GB" sz="3200" dirty="0"/>
          </a:p>
          <a:p>
            <a:pPr marL="363538" indent="-363538">
              <a:spcBef>
                <a:spcPts val="900"/>
              </a:spcBef>
              <a:buClrTx/>
              <a:buSzPct val="70000"/>
              <a:buFont typeface="Arial"/>
              <a:buChar char="•"/>
              <a:tabLst>
                <a:tab pos="0" algn="l"/>
                <a:tab pos="271463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3200" dirty="0"/>
              <a:t>Notes </a:t>
            </a:r>
            <a:r>
              <a:rPr lang="en-GB" sz="3200" dirty="0" err="1"/>
              <a:t>vont</a:t>
            </a:r>
            <a:r>
              <a:rPr lang="en-GB" sz="3200" dirty="0"/>
              <a:t> de 3 </a:t>
            </a:r>
            <a:r>
              <a:rPr lang="en-GB" sz="3200" dirty="0" err="1"/>
              <a:t>à</a:t>
            </a:r>
            <a:r>
              <a:rPr lang="en-GB" sz="3200" dirty="0"/>
              <a:t> 15</a:t>
            </a:r>
          </a:p>
          <a:p>
            <a:pPr marL="363538" indent="-363538">
              <a:spcBef>
                <a:spcPts val="900"/>
              </a:spcBef>
              <a:buClrTx/>
              <a:buSzPct val="70000"/>
              <a:buFont typeface="Arial"/>
              <a:buChar char="•"/>
              <a:tabLst>
                <a:tab pos="0" algn="l"/>
                <a:tab pos="271463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3200" dirty="0" err="1" smtClean="0"/>
              <a:t>Suivi</a:t>
            </a:r>
            <a:r>
              <a:rPr lang="en-GB" sz="3200" dirty="0" smtClean="0"/>
              <a:t> </a:t>
            </a:r>
            <a:r>
              <a:rPr lang="en-GB" sz="3200" dirty="0" err="1" smtClean="0"/>
              <a:t>dans</a:t>
            </a:r>
            <a:r>
              <a:rPr lang="en-GB" sz="3200" dirty="0" smtClean="0"/>
              <a:t> le temps </a:t>
            </a:r>
            <a:r>
              <a:rPr lang="en-GB" sz="3200" dirty="0" err="1" smtClean="0"/>
              <a:t>très</a:t>
            </a:r>
            <a:r>
              <a:rPr lang="en-GB" sz="3200" dirty="0" smtClean="0"/>
              <a:t> utile</a:t>
            </a:r>
            <a:endParaRPr lang="en-GB" sz="3200" dirty="0"/>
          </a:p>
          <a:p>
            <a:pPr marL="363538" indent="-363538">
              <a:spcBef>
                <a:spcPts val="900"/>
              </a:spcBef>
              <a:buClrTx/>
              <a:buSzPct val="70000"/>
              <a:buFont typeface="Arial"/>
              <a:buChar char="•"/>
              <a:tabLst>
                <a:tab pos="0" algn="l"/>
                <a:tab pos="271463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3200" dirty="0"/>
              <a:t>Il </a:t>
            </a:r>
            <a:r>
              <a:rPr lang="en-GB" sz="3200" dirty="0" err="1"/>
              <a:t>est</a:t>
            </a:r>
            <a:r>
              <a:rPr lang="en-GB" sz="3200" dirty="0"/>
              <a:t> </a:t>
            </a:r>
            <a:r>
              <a:rPr lang="en-GB" sz="3200" dirty="0" smtClean="0"/>
              <a:t>important </a:t>
            </a:r>
            <a:r>
              <a:rPr lang="en-GB" sz="3200" dirty="0"/>
              <a:t>de </a:t>
            </a:r>
            <a:r>
              <a:rPr lang="en-GB" sz="3200" dirty="0" err="1"/>
              <a:t>décrire</a:t>
            </a:r>
            <a:r>
              <a:rPr lang="en-GB" sz="3200" dirty="0"/>
              <a:t> les </a:t>
            </a:r>
            <a:r>
              <a:rPr lang="en-GB" sz="3200" dirty="0" err="1" smtClean="0"/>
              <a:t>réponses</a:t>
            </a:r>
            <a:r>
              <a:rPr lang="en-GB" sz="3200" dirty="0" smtClean="0"/>
              <a:t> (ex: E1V3M4)</a:t>
            </a:r>
            <a:endParaRPr lang="en-GB" sz="3200" dirty="0"/>
          </a:p>
        </p:txBody>
      </p:sp>
      <p:sp>
        <p:nvSpPr>
          <p:cNvPr id="15872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863" y="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sz="4000">
                <a:latin typeface="Arial" charset="0"/>
              </a:rPr>
              <a:t>Glasgow Coma Scale (GCS)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87164844"/>
              </p:ext>
            </p:extLst>
          </p:nvPr>
        </p:nvGraphicFramePr>
        <p:xfrm>
          <a:off x="973138" y="1331913"/>
          <a:ext cx="7189787" cy="5375277"/>
        </p:xfrm>
        <a:graphic>
          <a:graphicData uri="http://schemas.openxmlformats.org/drawingml/2006/table">
            <a:tbl>
              <a:tblPr firstRow="1" bandRow="1">
                <a:tableStyleId>{10A1B5D5-9B99-4C35-A422-299274C87663}</a:tableStyleId>
              </a:tblPr>
              <a:tblGrid>
                <a:gridCol w="302279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31810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4888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335308">
                <a:tc rowSpan="4"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Ouverture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des </a:t>
                      </a:r>
                      <a:r>
                        <a:rPr kumimoji="0" lang="en-US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yeux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(4)</a:t>
                      </a:r>
                    </a:p>
                  </a:txBody>
                  <a:tcPr marL="91457" marR="91457" marT="45724" marB="45724"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Spontan</a:t>
                      </a:r>
                      <a:r>
                        <a:rPr kumimoji="0" lang="fr-BE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é</a:t>
                      </a: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e</a:t>
                      </a:r>
                    </a:p>
                  </a:txBody>
                  <a:tcPr marL="0" marR="0" marT="26210" marB="0" horzOverflow="overflow"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solidFill>
                            <a:srgbClr val="FDFFEE"/>
                          </a:solidFill>
                        </a:rPr>
                        <a:t>4</a:t>
                      </a:r>
                    </a:p>
                  </a:txBody>
                  <a:tcPr marL="91457" marR="91457" marT="45724" marB="45724"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3530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 </a:t>
                      </a: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la </a:t>
                      </a:r>
                      <a:r>
                        <a:rPr kumimoji="0" lang="en-US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voix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L="0" marR="0" marT="26210" marB="0" horzOverflow="overflow"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3</a:t>
                      </a:r>
                    </a:p>
                  </a:txBody>
                  <a:tcPr marL="91457" marR="91457" marT="45724" marB="45724"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3530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 </a:t>
                      </a: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la </a:t>
                      </a:r>
                      <a:r>
                        <a:rPr kumimoji="0" 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douleur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DFFEE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L="0" marR="0" marT="26210" marB="0" horzOverflow="overflow"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2</a:t>
                      </a:r>
                    </a:p>
                  </a:txBody>
                  <a:tcPr marL="91457" marR="91457" marT="45724" marB="45724"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530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Aucune</a:t>
                      </a: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</a:p>
                  </a:txBody>
                  <a:tcPr marL="0" marR="0" marT="26210" marB="0" horzOverflow="overflow"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1</a:t>
                      </a:r>
                    </a:p>
                  </a:txBody>
                  <a:tcPr marL="91457" marR="91457" marT="45724" marB="45724"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35308">
                <a:tc rowSpan="5"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fr-BE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Réponse </a:t>
                      </a:r>
                      <a:r>
                        <a:rPr kumimoji="0" lang="en-US" sz="2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verbale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(5)</a:t>
                      </a:r>
                    </a:p>
                  </a:txBody>
                  <a:tcPr marL="91457" marR="91457" marT="45724" marB="45724"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Orientée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L="0" marR="0" marT="26210" marB="0" horzOverflow="overflow"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5</a:t>
                      </a:r>
                    </a:p>
                  </a:txBody>
                  <a:tcPr marL="91457" marR="91457" marT="45724" marB="45724">
                    <a:solidFill>
                      <a:srgbClr val="6E0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3530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8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DFFEE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Confuse</a:t>
                      </a:r>
                    </a:p>
                  </a:txBody>
                  <a:tcPr marL="0" marR="0" marT="26210" marB="0" horzOverflow="overflow"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4</a:t>
                      </a:r>
                    </a:p>
                  </a:txBody>
                  <a:tcPr marL="91457" marR="91457" marT="45724" marB="45724">
                    <a:solidFill>
                      <a:srgbClr val="6E0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3530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8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I</a:t>
                      </a:r>
                      <a:r>
                        <a:rPr kumimoji="0" lang="en-US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nappropriée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L="0" marR="0" marT="26210" marB="0" horzOverflow="overflow"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3</a:t>
                      </a:r>
                    </a:p>
                  </a:txBody>
                  <a:tcPr marL="91457" marR="91457" marT="45724" marB="45724">
                    <a:solidFill>
                      <a:srgbClr val="6E0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3530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8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Incompréhensible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L="0" marR="0" marT="26210" marB="0" horzOverflow="overflow"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2</a:t>
                      </a:r>
                    </a:p>
                  </a:txBody>
                  <a:tcPr marL="91457" marR="91457" marT="45724" marB="45724">
                    <a:solidFill>
                      <a:srgbClr val="6E0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3530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80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Aucune</a:t>
                      </a:r>
                      <a:r>
                        <a:rPr kumimoji="0" 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</a:p>
                  </a:txBody>
                  <a:tcPr marL="0" marR="0" marT="26210" marB="0" horzOverflow="overflow">
                    <a:solidFill>
                      <a:srgbClr val="6E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1</a:t>
                      </a:r>
                    </a:p>
                  </a:txBody>
                  <a:tcPr marL="91457" marR="91457" marT="45724" marB="45724">
                    <a:solidFill>
                      <a:srgbClr val="6E00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35308">
                <a:tc rowSpan="6"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fr-BE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Réponse motrice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00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(6)</a:t>
                      </a:r>
                    </a:p>
                  </a:txBody>
                  <a:tcPr marL="91457" marR="91457" marT="45724" marB="45724"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Obéissance</a:t>
                      </a:r>
                      <a:r>
                        <a:rPr kumimoji="0" lang="en-GB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en-GB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aux </a:t>
                      </a:r>
                      <a:r>
                        <a:rPr kumimoji="0" lang="en-GB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ordres</a:t>
                      </a:r>
                      <a:r>
                        <a:rPr kumimoji="0" lang="en-GB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</a:p>
                  </a:txBody>
                  <a:tcPr marL="0" marR="0" marT="26210" marB="0" horzOverflow="overflow"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6</a:t>
                      </a:r>
                    </a:p>
                  </a:txBody>
                  <a:tcPr marL="91457" marR="91457" marT="45724" marB="45724">
                    <a:solidFill>
                      <a:srgbClr val="0D3C1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3530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Localisation </a:t>
                      </a:r>
                      <a:r>
                        <a:rPr kumimoji="0" lang="en-GB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la </a:t>
                      </a:r>
                      <a:r>
                        <a:rPr kumimoji="0" lang="en-GB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douleur</a:t>
                      </a:r>
                      <a:r>
                        <a:rPr kumimoji="0" lang="en-GB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</a:p>
                  </a:txBody>
                  <a:tcPr marL="0" marR="0" marT="26210" marB="0" horzOverflow="overflow"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5</a:t>
                      </a:r>
                    </a:p>
                  </a:txBody>
                  <a:tcPr marL="91457" marR="91457" marT="45724" marB="45724">
                    <a:solidFill>
                      <a:srgbClr val="0D3C1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450527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Retrait</a:t>
                      </a:r>
                      <a:r>
                        <a:rPr kumimoji="0" lang="en-GB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en-GB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à</a:t>
                      </a:r>
                      <a:r>
                        <a:rPr kumimoji="0" lang="en-GB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la </a:t>
                      </a:r>
                      <a:r>
                        <a:rPr kumimoji="0" lang="en-GB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douleur</a:t>
                      </a:r>
                      <a:endParaRPr kumimoji="0" lang="en-GB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L="0" marR="0" marT="26210" marB="0" horzOverflow="overflow"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4</a:t>
                      </a:r>
                    </a:p>
                  </a:txBody>
                  <a:tcPr marL="91457" marR="91457" marT="45724" marB="45724">
                    <a:solidFill>
                      <a:srgbClr val="0D3C1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450527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Flexion </a:t>
                      </a:r>
                      <a:r>
                        <a:rPr kumimoji="0" lang="en-GB" sz="16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à</a:t>
                      </a:r>
                      <a:r>
                        <a:rPr kumimoji="0" lang="en-GB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la </a:t>
                      </a:r>
                      <a:r>
                        <a:rPr kumimoji="0" lang="en-GB" sz="16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douleur</a:t>
                      </a:r>
                      <a:endParaRPr kumimoji="0" lang="en-GB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L="0" marR="0" marT="26210" marB="0" horzOverflow="overflow"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3</a:t>
                      </a:r>
                    </a:p>
                  </a:txBody>
                  <a:tcPr marL="91457" marR="91457" marT="45724" marB="45724">
                    <a:solidFill>
                      <a:srgbClr val="0D3C1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450527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Extension </a:t>
                      </a:r>
                      <a:r>
                        <a:rPr kumimoji="0" lang="en-GB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à</a:t>
                      </a:r>
                      <a:r>
                        <a:rPr kumimoji="0" lang="en-GB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la </a:t>
                      </a:r>
                      <a:r>
                        <a:rPr kumimoji="0" lang="en-GB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douleur</a:t>
                      </a:r>
                      <a:endParaRPr kumimoji="0" lang="en-GB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L="0" marR="0" marT="26210" marB="0" horzOverflow="overflow"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2</a:t>
                      </a:r>
                    </a:p>
                  </a:txBody>
                  <a:tcPr marL="91457" marR="91457" marT="45724" marB="45724">
                    <a:solidFill>
                      <a:srgbClr val="0D3C1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33530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rgbClr val="FDFFEE"/>
                        </a:solidFill>
                      </a:endParaRPr>
                    </a:p>
                  </a:txBody>
                  <a:tcPr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87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Aucune</a:t>
                      </a:r>
                      <a:r>
                        <a:rPr kumimoji="0" lang="en-GB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</a:p>
                  </a:txBody>
                  <a:tcPr marL="0" marR="0" marT="26210" marB="0" horzOverflow="overflow">
                    <a:solidFill>
                      <a:srgbClr val="0D3C1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solidFill>
                            <a:srgbClr val="FDFFEE"/>
                          </a:solidFill>
                        </a:rPr>
                        <a:t>1</a:t>
                      </a:r>
                    </a:p>
                  </a:txBody>
                  <a:tcPr marL="91457" marR="91457" marT="45724" marB="45724">
                    <a:solidFill>
                      <a:srgbClr val="0D3C1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314422" name="Rectangle 1029"/>
          <p:cNvSpPr>
            <a:spLocks noChangeArrowheads="1"/>
          </p:cNvSpPr>
          <p:nvPr/>
        </p:nvSpPr>
        <p:spPr bwMode="auto">
          <a:xfrm>
            <a:off x="0" y="6473825"/>
            <a:ext cx="5302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GB" sz="1800">
                <a:latin typeface="Times New Roman" charset="0"/>
              </a:rPr>
              <a:t>154</a:t>
            </a:r>
          </a:p>
        </p:txBody>
      </p:sp>
    </p:spTree>
    <p:extLst>
      <p:ext uri="{BB962C8B-B14F-4D97-AF65-F5344CB8AC3E}">
        <p14:creationId xmlns:p14="http://schemas.microsoft.com/office/powerpoint/2010/main" val="9382612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 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Gravité du trauma crânien</a:t>
            </a:r>
          </a:p>
        </p:txBody>
      </p:sp>
      <p:sp>
        <p:nvSpPr>
          <p:cNvPr id="160770" name="Text Box 2"/>
          <p:cNvSpPr txBox="1">
            <a:spLocks noChangeArrowheads="1"/>
          </p:cNvSpPr>
          <p:nvPr/>
        </p:nvSpPr>
        <p:spPr bwMode="auto">
          <a:xfrm>
            <a:off x="1187624" y="2996952"/>
            <a:ext cx="6392440" cy="2281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9725">
              <a:tabLst>
                <a:tab pos="34290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fr-BE" sz="4000" dirty="0"/>
              <a:t>Grave</a:t>
            </a:r>
            <a:r>
              <a:rPr lang="en-GB" sz="4000" dirty="0"/>
              <a:t>			GCS </a:t>
            </a:r>
            <a:r>
              <a:rPr lang="en-GB" sz="4000" dirty="0">
                <a:cs typeface="Arial" charset="0"/>
              </a:rPr>
              <a:t>≤ </a:t>
            </a:r>
            <a:r>
              <a:rPr lang="en-GB" sz="4000" dirty="0"/>
              <a:t>8</a:t>
            </a:r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fr-BE" sz="4000" dirty="0"/>
              <a:t>Modéré </a:t>
            </a:r>
            <a:r>
              <a:rPr lang="en-GB" sz="4000" dirty="0"/>
              <a:t>		GCS 9-12</a:t>
            </a:r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fr-BE" sz="4000" dirty="0"/>
              <a:t>Mineur</a:t>
            </a:r>
            <a:r>
              <a:rPr lang="en-GB" sz="4000" dirty="0"/>
              <a:t>			GCS 13-15</a:t>
            </a:r>
          </a:p>
        </p:txBody>
      </p:sp>
      <p:sp>
        <p:nvSpPr>
          <p:cNvPr id="160771" name="Rectangle 3"/>
          <p:cNvSpPr>
            <a:spLocks noChangeArrowheads="1"/>
          </p:cNvSpPr>
          <p:nvPr/>
        </p:nvSpPr>
        <p:spPr bwMode="auto">
          <a:xfrm>
            <a:off x="36513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Text Box 1"/>
          <p:cNvSpPr txBox="1">
            <a:spLocks noChangeArrowheads="1"/>
          </p:cNvSpPr>
          <p:nvPr/>
        </p:nvSpPr>
        <p:spPr bwMode="auto">
          <a:xfrm>
            <a:off x="566738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 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</a:t>
            </a: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fr-BE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1794" name="Rectangle 2"/>
          <p:cNvSpPr>
            <a:spLocks noChangeArrowheads="1"/>
          </p:cNvSpPr>
          <p:nvPr/>
        </p:nvSpPr>
        <p:spPr bwMode="auto">
          <a:xfrm>
            <a:off x="36513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156</a:t>
            </a:r>
          </a:p>
        </p:txBody>
      </p:sp>
      <p:sp>
        <p:nvSpPr>
          <p:cNvPr id="161795" name="Text Box 3"/>
          <p:cNvSpPr txBox="1">
            <a:spLocks noChangeArrowheads="1"/>
          </p:cNvSpPr>
          <p:nvPr/>
        </p:nvSpPr>
        <p:spPr bwMode="auto">
          <a:xfrm>
            <a:off x="2118023" y="2679402"/>
            <a:ext cx="5190281" cy="3269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rgbClr val="606060"/>
                </a:solidFill>
              </a:rPr>
              <a:t>Echelle</a:t>
            </a:r>
            <a:r>
              <a:rPr lang="en-GB" sz="3600" dirty="0">
                <a:solidFill>
                  <a:srgbClr val="606060"/>
                </a:solidFill>
              </a:rPr>
              <a:t> de Glasgow</a:t>
            </a:r>
          </a:p>
          <a:p>
            <a:pPr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chemeClr val="bg1"/>
                </a:solidFill>
              </a:rPr>
              <a:t>Pupilles</a:t>
            </a:r>
            <a:endParaRPr lang="en-GB" sz="3600" dirty="0">
              <a:solidFill>
                <a:schemeClr val="bg1"/>
              </a:solidFill>
            </a:endParaRPr>
          </a:p>
          <a:p>
            <a:pPr lvl="1">
              <a:spcBef>
                <a:spcPts val="800"/>
              </a:spcBef>
              <a:buClrTx/>
              <a:buSzPct val="60000"/>
              <a:buFont typeface="Times New Roman" charset="0"/>
              <a:buChar char="•"/>
              <a:defRPr/>
            </a:pPr>
            <a:r>
              <a:rPr lang="en-GB" sz="3200" dirty="0" err="1">
                <a:solidFill>
                  <a:schemeClr val="bg1"/>
                </a:solidFill>
              </a:rPr>
              <a:t>taille</a:t>
            </a:r>
            <a:endParaRPr lang="en-GB" sz="3200" dirty="0">
              <a:solidFill>
                <a:schemeClr val="bg1"/>
              </a:solidFill>
            </a:endParaRPr>
          </a:p>
          <a:p>
            <a:pPr lvl="1">
              <a:spcBef>
                <a:spcPts val="800"/>
              </a:spcBef>
              <a:buClrTx/>
              <a:buFont typeface="Times New Roman" charset="0"/>
              <a:buChar char="•"/>
              <a:defRPr/>
            </a:pPr>
            <a:r>
              <a:rPr lang="en-GB" sz="3200" dirty="0">
                <a:solidFill>
                  <a:schemeClr val="bg1"/>
                </a:solidFill>
              </a:rPr>
              <a:t>r</a:t>
            </a:r>
            <a:r>
              <a:rPr lang="fr-BE" sz="3200" dirty="0">
                <a:solidFill>
                  <a:schemeClr val="bg1"/>
                </a:solidFill>
              </a:rPr>
              <a:t>éactivité</a:t>
            </a:r>
          </a:p>
          <a:p>
            <a:pPr lvl="1">
              <a:spcBef>
                <a:spcPts val="800"/>
              </a:spcBef>
              <a:buClrTx/>
              <a:buSzPct val="60000"/>
              <a:buFont typeface="Times New Roman" charset="0"/>
              <a:buChar char="•"/>
              <a:defRPr/>
            </a:pPr>
            <a:r>
              <a:rPr lang="fr-BE" sz="3200" dirty="0">
                <a:solidFill>
                  <a:schemeClr val="bg1"/>
                </a:solidFill>
              </a:rPr>
              <a:t>é</a:t>
            </a:r>
            <a:r>
              <a:rPr lang="en-GB" sz="3200" dirty="0" err="1">
                <a:solidFill>
                  <a:schemeClr val="bg1"/>
                </a:solidFill>
              </a:rPr>
              <a:t>galit</a:t>
            </a:r>
            <a:r>
              <a:rPr lang="fr-BE" sz="3200" dirty="0">
                <a:solidFill>
                  <a:schemeClr val="bg1"/>
                </a:solidFill>
              </a:rPr>
              <a:t>é</a:t>
            </a:r>
          </a:p>
          <a:p>
            <a:pPr marL="741363" lvl="1">
              <a:spcBef>
                <a:spcPts val="800"/>
              </a:spcBef>
              <a:buClrTx/>
              <a:buSzPct val="60000"/>
              <a:buFontTx/>
              <a:buNone/>
              <a:defRPr/>
            </a:pPr>
            <a:endParaRPr lang="en-GB" sz="3200" dirty="0"/>
          </a:p>
          <a:p>
            <a:pPr marL="342900">
              <a:spcBef>
                <a:spcPts val="900"/>
              </a:spcBef>
              <a:buClrTx/>
              <a:buFontTx/>
              <a:buNone/>
              <a:defRPr/>
            </a:pPr>
            <a:endParaRPr lang="en-GB" sz="32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ext Box 1"/>
          <p:cNvSpPr txBox="1">
            <a:spLocks noChangeArrowheads="1"/>
          </p:cNvSpPr>
          <p:nvPr/>
        </p:nvSpPr>
        <p:spPr bwMode="auto">
          <a:xfrm>
            <a:off x="685800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 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Réaction des pupilles</a:t>
            </a:r>
          </a:p>
        </p:txBody>
      </p:sp>
      <p:sp>
        <p:nvSpPr>
          <p:cNvPr id="162818" name="Text Box 2"/>
          <p:cNvSpPr txBox="1">
            <a:spLocks noChangeArrowheads="1"/>
          </p:cNvSpPr>
          <p:nvPr/>
        </p:nvSpPr>
        <p:spPr bwMode="auto">
          <a:xfrm>
            <a:off x="107504" y="2068016"/>
            <a:ext cx="9036496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GB" sz="3200" dirty="0" err="1" smtClean="0">
                <a:solidFill>
                  <a:srgbClr val="FFFF00"/>
                </a:solidFill>
              </a:rPr>
              <a:t>Bilatéralement</a:t>
            </a:r>
            <a:r>
              <a:rPr lang="en-GB" sz="3200" dirty="0" smtClean="0">
                <a:solidFill>
                  <a:srgbClr val="FDFFEE"/>
                </a:solidFill>
              </a:rPr>
              <a:t> </a:t>
            </a:r>
            <a:r>
              <a:rPr lang="fr-BE" sz="3200" dirty="0" smtClean="0"/>
              <a:t>fixes</a:t>
            </a:r>
            <a:r>
              <a:rPr lang="en-GB" sz="3200" dirty="0" smtClean="0">
                <a:solidFill>
                  <a:srgbClr val="FDFFEE"/>
                </a:solidFill>
              </a:rPr>
              <a:t>, </a:t>
            </a:r>
            <a:r>
              <a:rPr lang="fr-BE" sz="3200" dirty="0" smtClean="0"/>
              <a:t>dilatées, </a:t>
            </a:r>
            <a:r>
              <a:rPr lang="fr-BE" sz="3200" dirty="0"/>
              <a:t>non-</a:t>
            </a:r>
            <a:r>
              <a:rPr lang="fr-BE" sz="3200" dirty="0" smtClean="0"/>
              <a:t>réactives </a:t>
            </a:r>
            <a:endParaRPr lang="fr-BE" sz="3200" dirty="0"/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GB" sz="3200" dirty="0">
                <a:solidFill>
                  <a:srgbClr val="FDFFEE"/>
                </a:solidFill>
              </a:rPr>
              <a:t>Causes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chemeClr val="bg1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 err="1"/>
              <a:t>hypoxie</a:t>
            </a:r>
            <a:r>
              <a:rPr lang="en-GB" sz="2800" dirty="0"/>
              <a:t> s</a:t>
            </a:r>
            <a:r>
              <a:rPr lang="fr-BE" sz="2800" dirty="0"/>
              <a:t>é</a:t>
            </a:r>
            <a:r>
              <a:rPr lang="en-GB" sz="2800" dirty="0"/>
              <a:t>v</a:t>
            </a:r>
            <a:r>
              <a:rPr lang="fr-BE" sz="2800" dirty="0"/>
              <a:t>è</a:t>
            </a:r>
            <a:r>
              <a:rPr lang="en-GB" sz="2800" dirty="0"/>
              <a:t>re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chemeClr val="bg1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 err="1"/>
              <a:t>hypothermie</a:t>
            </a:r>
            <a:endParaRPr lang="en-GB" sz="2800" dirty="0"/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chemeClr val="bg1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/>
              <a:t>crises (</a:t>
            </a:r>
            <a:r>
              <a:rPr lang="en-GB" sz="2800" dirty="0" err="1"/>
              <a:t>convulsives</a:t>
            </a:r>
            <a:r>
              <a:rPr lang="en-GB" sz="2800" dirty="0"/>
              <a:t>)</a:t>
            </a:r>
          </a:p>
          <a:p>
            <a:pPr>
              <a:lnSpc>
                <a:spcPct val="90000"/>
              </a:lnSpc>
              <a:spcBef>
                <a:spcPts val="900"/>
              </a:spcBef>
              <a:buClrTx/>
              <a:buFontTx/>
              <a:buNone/>
              <a:defRPr/>
            </a:pPr>
            <a:endParaRPr lang="en-GB" sz="3600" u="sng" dirty="0">
              <a:solidFill>
                <a:srgbClr val="FFFF00"/>
              </a:solidFill>
            </a:endParaRPr>
          </a:p>
          <a:p>
            <a:pPr>
              <a:lnSpc>
                <a:spcPct val="90000"/>
              </a:lnSpc>
              <a:spcBef>
                <a:spcPts val="900"/>
              </a:spcBef>
              <a:buClrTx/>
              <a:buFontTx/>
              <a:buNone/>
              <a:defRPr/>
            </a:pPr>
            <a:endParaRPr lang="en-GB" sz="3600" u="sng" dirty="0">
              <a:solidFill>
                <a:srgbClr val="FFFF00"/>
              </a:solidFill>
            </a:endParaRPr>
          </a:p>
        </p:txBody>
      </p:sp>
      <p:sp>
        <p:nvSpPr>
          <p:cNvPr id="16281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157</a:t>
            </a:r>
          </a:p>
        </p:txBody>
      </p:sp>
      <p:pic>
        <p:nvPicPr>
          <p:cNvPr id="16282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09863" y="5797550"/>
            <a:ext cx="3571875" cy="676275"/>
          </a:xfrm>
          <a:prstGeom prst="rect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47768856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 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Pupille dilatée unilatérale</a:t>
            </a:r>
          </a:p>
        </p:txBody>
      </p:sp>
      <p:sp>
        <p:nvSpPr>
          <p:cNvPr id="163842" name="Text Box 2"/>
          <p:cNvSpPr txBox="1">
            <a:spLocks noChangeArrowheads="1"/>
          </p:cNvSpPr>
          <p:nvPr/>
        </p:nvSpPr>
        <p:spPr bwMode="auto">
          <a:xfrm>
            <a:off x="467544" y="2492896"/>
            <a:ext cx="8384356" cy="4284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GB" sz="3200" dirty="0" err="1" smtClean="0">
                <a:solidFill>
                  <a:srgbClr val="FFFF00"/>
                </a:solidFill>
              </a:rPr>
              <a:t>Unilat</a:t>
            </a:r>
            <a:r>
              <a:rPr lang="fr-BE" sz="3200" dirty="0" smtClean="0">
                <a:solidFill>
                  <a:srgbClr val="FFFF00"/>
                </a:solidFill>
              </a:rPr>
              <a:t>é</a:t>
            </a:r>
            <a:r>
              <a:rPr lang="en-GB" sz="3200" dirty="0" err="1" smtClean="0">
                <a:solidFill>
                  <a:srgbClr val="FFFF00"/>
                </a:solidFill>
              </a:rPr>
              <a:t>ral</a:t>
            </a:r>
            <a:r>
              <a:rPr lang="fr-BE" sz="3200" dirty="0" smtClean="0">
                <a:solidFill>
                  <a:srgbClr val="FFFF00"/>
                </a:solidFill>
              </a:rPr>
              <a:t>ement </a:t>
            </a:r>
            <a:r>
              <a:rPr lang="fr-BE" sz="3200" dirty="0" smtClean="0"/>
              <a:t>fixe, </a:t>
            </a:r>
            <a:r>
              <a:rPr lang="fr-BE" sz="3200" dirty="0"/>
              <a:t>dilatée, non-réactive </a:t>
            </a:r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>
                <a:solidFill>
                  <a:srgbClr val="FDFFEE"/>
                </a:solidFill>
              </a:rPr>
              <a:t>Causes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chemeClr val="bg1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/>
              <a:t>l</a:t>
            </a:r>
            <a:r>
              <a:rPr lang="fr-BE" sz="2800" dirty="0"/>
              <a:t>ésions expansives du</a:t>
            </a:r>
            <a:r>
              <a:rPr lang="en-GB" sz="2800" dirty="0"/>
              <a:t> </a:t>
            </a:r>
            <a:r>
              <a:rPr lang="fr-BE" sz="2800" dirty="0"/>
              <a:t>même côté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chemeClr val="bg1"/>
              </a:buClr>
              <a:buSzPct val="60000"/>
              <a:buFont typeface="Times New Roman" charset="0"/>
              <a:buChar char="•"/>
              <a:defRPr/>
            </a:pPr>
            <a:r>
              <a:rPr lang="fr-BE" sz="2800" dirty="0"/>
              <a:t>e</a:t>
            </a:r>
            <a:r>
              <a:rPr lang="en-GB" sz="2800" dirty="0" err="1" smtClean="0"/>
              <a:t>ngagement</a:t>
            </a:r>
            <a:r>
              <a:rPr lang="en-GB" sz="2800" dirty="0" smtClean="0"/>
              <a:t> temporal</a:t>
            </a:r>
            <a:endParaRPr lang="en-GB" sz="2800" dirty="0"/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endParaRPr lang="en-GB" sz="3200" dirty="0">
              <a:solidFill>
                <a:srgbClr val="FF0000"/>
              </a:solidFill>
            </a:endParaRPr>
          </a:p>
        </p:txBody>
      </p:sp>
      <p:sp>
        <p:nvSpPr>
          <p:cNvPr id="16384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158</a:t>
            </a:r>
          </a:p>
        </p:txBody>
      </p:sp>
      <p:pic>
        <p:nvPicPr>
          <p:cNvPr id="16384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25738" y="5716588"/>
            <a:ext cx="3540125" cy="669925"/>
          </a:xfrm>
          <a:prstGeom prst="rect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78429393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4866" name="Rectangle 2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159</a:t>
            </a:r>
          </a:p>
        </p:txBody>
      </p:sp>
      <p:sp>
        <p:nvSpPr>
          <p:cNvPr id="164867" name="Text Box 3"/>
          <p:cNvSpPr txBox="1">
            <a:spLocks noChangeArrowheads="1"/>
          </p:cNvSpPr>
          <p:nvPr/>
        </p:nvSpPr>
        <p:spPr bwMode="auto">
          <a:xfrm>
            <a:off x="1475656" y="2780928"/>
            <a:ext cx="6268169" cy="27658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chemeClr val="bg2">
                    <a:lumMod val="75000"/>
                  </a:schemeClr>
                </a:solidFill>
              </a:rPr>
              <a:t>Echelle</a:t>
            </a:r>
            <a:r>
              <a:rPr lang="en-GB" sz="3600" dirty="0">
                <a:solidFill>
                  <a:schemeClr val="bg2">
                    <a:lumMod val="75000"/>
                  </a:schemeClr>
                </a:solidFill>
              </a:rPr>
              <a:t> de Glasgow</a:t>
            </a:r>
          </a:p>
          <a:p>
            <a:pPr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chemeClr val="bg2">
                    <a:lumMod val="75000"/>
                  </a:schemeClr>
                </a:solidFill>
              </a:rPr>
              <a:t>Pupilles</a:t>
            </a:r>
            <a:endParaRPr lang="en-GB" sz="3600" dirty="0">
              <a:solidFill>
                <a:schemeClr val="bg2">
                  <a:lumMod val="75000"/>
                </a:schemeClr>
              </a:solidFill>
            </a:endParaRPr>
          </a:p>
          <a:p>
            <a:pPr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GB" sz="3600" dirty="0" err="1"/>
              <a:t>Signes</a:t>
            </a:r>
            <a:r>
              <a:rPr lang="en-GB" sz="3600" dirty="0"/>
              <a:t> de </a:t>
            </a:r>
            <a:r>
              <a:rPr lang="en-GB" sz="3600" dirty="0" smtClean="0"/>
              <a:t>focalisation</a:t>
            </a:r>
            <a:endParaRPr lang="en-GB" sz="3600" dirty="0"/>
          </a:p>
          <a:p>
            <a:pPr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GB" sz="3600" dirty="0"/>
              <a:t>Mode </a:t>
            </a:r>
            <a:r>
              <a:rPr lang="en-GB" sz="3600" dirty="0" err="1"/>
              <a:t>respiratoire</a:t>
            </a:r>
            <a:endParaRPr lang="en-GB" sz="3600" dirty="0"/>
          </a:p>
          <a:p>
            <a:pPr>
              <a:spcBef>
                <a:spcPts val="900"/>
              </a:spcBef>
              <a:buClrTx/>
              <a:buFont typeface="Times New Roman" charset="0"/>
              <a:buChar char="•"/>
              <a:defRPr/>
            </a:pPr>
            <a:r>
              <a:rPr lang="en-GB" sz="3600" dirty="0" smtClean="0"/>
              <a:t>Posture</a:t>
            </a:r>
            <a:endParaRPr lang="en-GB" sz="36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ext Box 1"/>
          <p:cNvSpPr txBox="1">
            <a:spLocks noChangeArrowheads="1"/>
          </p:cNvSpPr>
          <p:nvPr/>
        </p:nvSpPr>
        <p:spPr bwMode="auto"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7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8434" name="Text Box 2"/>
          <p:cNvSpPr txBox="1">
            <a:spLocks noChangeArrowheads="1"/>
          </p:cNvSpPr>
          <p:nvPr/>
        </p:nvSpPr>
        <p:spPr bwMode="auto">
          <a:xfrm>
            <a:off x="395536" y="3886200"/>
            <a:ext cx="8064896" cy="982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 err="1"/>
              <a:t>Voies</a:t>
            </a:r>
            <a:r>
              <a:rPr lang="en-GB" sz="3600" dirty="0"/>
              <a:t> </a:t>
            </a:r>
            <a:r>
              <a:rPr lang="en-GB" sz="3600" dirty="0" err="1">
                <a:solidFill>
                  <a:srgbClr val="FFFF00"/>
                </a:solidFill>
              </a:rPr>
              <a:t>A</a:t>
            </a:r>
            <a:r>
              <a:rPr lang="en-GB" sz="3600" dirty="0" err="1"/>
              <a:t>ériennes</a:t>
            </a:r>
            <a:r>
              <a:rPr lang="en-GB" sz="3600" dirty="0"/>
              <a:t> (+ Rachis cervical)</a:t>
            </a:r>
          </a:p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</p:txBody>
      </p:sp>
      <p:sp>
        <p:nvSpPr>
          <p:cNvPr id="18435" name="Rectangle 3"/>
          <p:cNvSpPr>
            <a:spLocks noChangeArrowheads="1"/>
          </p:cNvSpPr>
          <p:nvPr/>
        </p:nvSpPr>
        <p:spPr bwMode="auto">
          <a:xfrm>
            <a:off x="-1270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Text Box 1"/>
          <p:cNvSpPr txBox="1">
            <a:spLocks noChangeArrowheads="1"/>
          </p:cNvSpPr>
          <p:nvPr/>
        </p:nvSpPr>
        <p:spPr bwMode="auto">
          <a:xfrm>
            <a:off x="683568" y="692696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Hémorragie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intra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crânienne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fr-BE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5890" name="Text Box 2"/>
          <p:cNvSpPr txBox="1">
            <a:spLocks noChangeArrowheads="1"/>
          </p:cNvSpPr>
          <p:nvPr/>
        </p:nvSpPr>
        <p:spPr bwMode="auto">
          <a:xfrm>
            <a:off x="971600" y="2420888"/>
            <a:ext cx="7748463" cy="29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Potentiellement mortelle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Diagnostic doit s'effectuer durant l'évaluation primaire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Peut nécessiter une trépanation de décompression</a:t>
            </a:r>
          </a:p>
        </p:txBody>
      </p:sp>
      <p:sp>
        <p:nvSpPr>
          <p:cNvPr id="16589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Text Box 1"/>
          <p:cNvSpPr txBox="1">
            <a:spLocks noChangeArrowheads="1"/>
          </p:cNvSpPr>
          <p:nvPr/>
        </p:nvSpPr>
        <p:spPr bwMode="auto">
          <a:xfrm>
            <a:off x="677863" y="0"/>
            <a:ext cx="77724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Hématome extradural</a:t>
            </a:r>
          </a:p>
        </p:txBody>
      </p:sp>
      <p:sp>
        <p:nvSpPr>
          <p:cNvPr id="166914" name="Text Box 2"/>
          <p:cNvSpPr txBox="1">
            <a:spLocks noChangeArrowheads="1"/>
          </p:cNvSpPr>
          <p:nvPr/>
        </p:nvSpPr>
        <p:spPr bwMode="auto">
          <a:xfrm>
            <a:off x="179512" y="1916832"/>
            <a:ext cx="6336703" cy="4373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 err="1"/>
              <a:t>Perte</a:t>
            </a:r>
            <a:r>
              <a:rPr lang="en-GB" sz="3200" dirty="0"/>
              <a:t> de conscience </a:t>
            </a:r>
            <a:r>
              <a:rPr lang="en-GB" sz="3200" dirty="0" err="1"/>
              <a:t>initiale</a:t>
            </a:r>
            <a:r>
              <a:rPr lang="en-GB" sz="3200" dirty="0"/>
              <a:t> (PDC) </a:t>
            </a:r>
            <a:r>
              <a:rPr lang="fr-BE" sz="3200" dirty="0">
                <a:latin typeface="Symbol" charset="0"/>
                <a:cs typeface="Symbol" charset="0"/>
              </a:rPr>
              <a:t></a:t>
            </a:r>
            <a:r>
              <a:rPr lang="fr-BE" sz="3200" dirty="0"/>
              <a:t>intervalle </a:t>
            </a:r>
            <a:r>
              <a:rPr lang="fr-BE" sz="3200" dirty="0" smtClean="0"/>
              <a:t>de lucidité </a:t>
            </a:r>
            <a:r>
              <a:rPr lang="fr-BE" sz="3200" dirty="0">
                <a:latin typeface="Symbol" charset="0"/>
                <a:cs typeface="Symbol" charset="0"/>
              </a:rPr>
              <a:t> </a:t>
            </a:r>
            <a:r>
              <a:rPr lang="fr-BE" sz="3200" dirty="0"/>
              <a:t>détérioration</a:t>
            </a:r>
          </a:p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200" dirty="0"/>
              <a:t>Hémorragie de l’artère méningée </a:t>
            </a:r>
            <a:r>
              <a:rPr lang="en-GB" sz="3200" dirty="0" err="1"/>
              <a:t>moyenne</a:t>
            </a:r>
            <a:endParaRPr lang="en-GB" sz="3200" dirty="0"/>
          </a:p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/>
              <a:t>Fracture du </a:t>
            </a:r>
            <a:r>
              <a:rPr lang="en-GB" sz="3200" dirty="0" err="1"/>
              <a:t>crâne</a:t>
            </a:r>
            <a:endParaRPr lang="en-GB" sz="3200" dirty="0"/>
          </a:p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200" dirty="0" smtClean="0"/>
              <a:t>Hémiplégie</a:t>
            </a:r>
            <a:r>
              <a:rPr lang="en-GB" sz="3200" dirty="0" smtClean="0"/>
              <a:t> </a:t>
            </a:r>
            <a:r>
              <a:rPr lang="en-GB" sz="3200" dirty="0" err="1" smtClean="0"/>
              <a:t>controlatérale</a:t>
            </a:r>
            <a:endParaRPr lang="en-GB" sz="3200" dirty="0"/>
          </a:p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 err="1"/>
              <a:t>Pupille</a:t>
            </a:r>
            <a:r>
              <a:rPr lang="en-GB" sz="3200" dirty="0"/>
              <a:t> </a:t>
            </a:r>
            <a:r>
              <a:rPr lang="fr-BE" sz="3200" dirty="0"/>
              <a:t>fixée du côté de l’impact</a:t>
            </a:r>
          </a:p>
        </p:txBody>
      </p:sp>
      <p:sp>
        <p:nvSpPr>
          <p:cNvPr id="166918" name="Rectangle 6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161</a:t>
            </a:r>
          </a:p>
        </p:txBody>
      </p:sp>
      <p:grpSp>
        <p:nvGrpSpPr>
          <p:cNvPr id="8" name="Group 3"/>
          <p:cNvGrpSpPr>
            <a:grpSpLocks/>
          </p:cNvGrpSpPr>
          <p:nvPr/>
        </p:nvGrpSpPr>
        <p:grpSpPr bwMode="auto">
          <a:xfrm>
            <a:off x="6516688" y="2205038"/>
            <a:ext cx="2489200" cy="2963862"/>
            <a:chOff x="3905" y="1336"/>
            <a:chExt cx="1859" cy="2031"/>
          </a:xfrm>
        </p:grpSpPr>
        <p:sp>
          <p:nvSpPr>
            <p:cNvPr id="9" name="Rectangle 4"/>
            <p:cNvSpPr>
              <a:spLocks noChangeArrowheads="1"/>
            </p:cNvSpPr>
            <p:nvPr/>
          </p:nvSpPr>
          <p:spPr bwMode="auto">
            <a:xfrm>
              <a:off x="3910" y="1341"/>
              <a:ext cx="1848" cy="2021"/>
            </a:xfrm>
            <a:prstGeom prst="rect">
              <a:avLst/>
            </a:prstGeom>
            <a:solidFill>
              <a:srgbClr val="161616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pic>
          <p:nvPicPr>
            <p:cNvPr id="10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720000">
              <a:off x="4071" y="1475"/>
              <a:ext cx="1528" cy="1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ext Box 1"/>
          <p:cNvSpPr txBox="1">
            <a:spLocks noChangeArrowheads="1"/>
          </p:cNvSpPr>
          <p:nvPr/>
        </p:nvSpPr>
        <p:spPr bwMode="auto">
          <a:xfrm>
            <a:off x="503238" y="265113"/>
            <a:ext cx="8053387" cy="1335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Hématome sous-dural aigü</a:t>
            </a:r>
          </a:p>
        </p:txBody>
      </p:sp>
      <p:sp>
        <p:nvSpPr>
          <p:cNvPr id="167938" name="Text Box 2"/>
          <p:cNvSpPr txBox="1">
            <a:spLocks noChangeArrowheads="1"/>
          </p:cNvSpPr>
          <p:nvPr/>
        </p:nvSpPr>
        <p:spPr bwMode="auto">
          <a:xfrm>
            <a:off x="394320" y="2033041"/>
            <a:ext cx="6049888" cy="413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200" dirty="0" smtClean="0"/>
              <a:t>Lésion </a:t>
            </a:r>
            <a:r>
              <a:rPr lang="fr-BE" sz="3200" dirty="0"/>
              <a:t>des veines entre le cortex et la dure mère</a:t>
            </a:r>
          </a:p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200" dirty="0"/>
              <a:t>Généralement, pas d'intervalle de lucidité </a:t>
            </a:r>
          </a:p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US" sz="3200" dirty="0"/>
              <a:t>Contusion du </a:t>
            </a:r>
            <a:r>
              <a:rPr lang="en-US" sz="3200" dirty="0" err="1"/>
              <a:t>cerveau</a:t>
            </a:r>
            <a:endParaRPr lang="en-US" sz="3200" dirty="0"/>
          </a:p>
          <a:p>
            <a:pPr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200" dirty="0" smtClean="0"/>
              <a:t>Pronostic </a:t>
            </a:r>
            <a:r>
              <a:rPr lang="fr-BE" sz="3200" dirty="0"/>
              <a:t>plus pessimiste que pour un hématome </a:t>
            </a:r>
            <a:r>
              <a:rPr lang="en-GB" sz="3200" dirty="0"/>
              <a:t>extradural</a:t>
            </a:r>
          </a:p>
        </p:txBody>
      </p:sp>
      <p:sp>
        <p:nvSpPr>
          <p:cNvPr id="167942" name="Rectangle 6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162</a:t>
            </a:r>
          </a:p>
        </p:txBody>
      </p:sp>
      <p:grpSp>
        <p:nvGrpSpPr>
          <p:cNvPr id="11" name="Group 3"/>
          <p:cNvGrpSpPr>
            <a:grpSpLocks/>
          </p:cNvGrpSpPr>
          <p:nvPr/>
        </p:nvGrpSpPr>
        <p:grpSpPr bwMode="auto">
          <a:xfrm>
            <a:off x="6516216" y="2204864"/>
            <a:ext cx="2549525" cy="3065462"/>
            <a:chOff x="3681" y="1363"/>
            <a:chExt cx="1848" cy="2022"/>
          </a:xfrm>
        </p:grpSpPr>
        <p:sp>
          <p:nvSpPr>
            <p:cNvPr id="12" name="Rectangle 4"/>
            <p:cNvSpPr>
              <a:spLocks noChangeArrowheads="1"/>
            </p:cNvSpPr>
            <p:nvPr/>
          </p:nvSpPr>
          <p:spPr bwMode="auto">
            <a:xfrm>
              <a:off x="3681" y="1363"/>
              <a:ext cx="1848" cy="2022"/>
            </a:xfrm>
            <a:prstGeom prst="rect">
              <a:avLst/>
            </a:prstGeom>
            <a:solidFill>
              <a:srgbClr val="161616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pic>
          <p:nvPicPr>
            <p:cNvPr id="13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5" y="1568"/>
              <a:ext cx="1335" cy="16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ext Box 1"/>
          <p:cNvSpPr txBox="1">
            <a:spLocks noChangeArrowheads="1"/>
          </p:cNvSpPr>
          <p:nvPr/>
        </p:nvSpPr>
        <p:spPr bwMode="auto">
          <a:xfrm>
            <a:off x="406400" y="609600"/>
            <a:ext cx="8305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Autres lésions</a:t>
            </a:r>
          </a:p>
        </p:txBody>
      </p:sp>
      <p:sp>
        <p:nvSpPr>
          <p:cNvPr id="168962" name="Text Box 2"/>
          <p:cNvSpPr txBox="1">
            <a:spLocks noChangeArrowheads="1"/>
          </p:cNvSpPr>
          <p:nvPr/>
        </p:nvSpPr>
        <p:spPr bwMode="auto">
          <a:xfrm>
            <a:off x="1043608" y="2492896"/>
            <a:ext cx="7581900" cy="3356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Contusion cérébrale 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Fractur</a:t>
            </a:r>
            <a:r>
              <a:rPr lang="en-GB" sz="3600" dirty="0"/>
              <a:t>e</a:t>
            </a:r>
            <a:r>
              <a:rPr lang="fr-BE" sz="3600" dirty="0"/>
              <a:t> </a:t>
            </a:r>
            <a:r>
              <a:rPr lang="fr-BE" sz="3600" dirty="0" smtClean="0"/>
              <a:t>embarure </a:t>
            </a:r>
            <a:r>
              <a:rPr lang="fr-BE" sz="3600" dirty="0"/>
              <a:t>du crâne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Fracture de la base du crâne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/>
              <a:t>Commotion </a:t>
            </a:r>
            <a:r>
              <a:rPr lang="en-GB" sz="3600" dirty="0" err="1" smtClean="0"/>
              <a:t>cérébrale</a:t>
            </a:r>
            <a:endParaRPr lang="en-GB" sz="3600" dirty="0"/>
          </a:p>
          <a:p>
            <a:pPr marL="341313">
              <a:lnSpc>
                <a:spcPct val="90000"/>
              </a:lnSpc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  <a:p>
            <a:pPr marL="342900" algn="ctr">
              <a:lnSpc>
                <a:spcPct val="86000"/>
              </a:lnSpc>
              <a:spcBef>
                <a:spcPts val="900"/>
              </a:spcBef>
              <a:buClrTx/>
              <a:buFontTx/>
              <a:buNone/>
              <a:defRPr/>
            </a:pPr>
            <a:r>
              <a:rPr lang="fr-BE" sz="3600" dirty="0"/>
              <a:t>Ne </a:t>
            </a:r>
            <a:r>
              <a:rPr lang="fr-BE" sz="3600" dirty="0" smtClean="0"/>
              <a:t>nécessitent </a:t>
            </a:r>
            <a:r>
              <a:rPr lang="fr-BE" sz="3600" dirty="0"/>
              <a:t>peut-être pas de neurochirurgie</a:t>
            </a:r>
          </a:p>
        </p:txBody>
      </p:sp>
      <p:sp>
        <p:nvSpPr>
          <p:cNvPr id="16896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Text Box 1"/>
          <p:cNvSpPr txBox="1">
            <a:spLocks noChangeArrowheads="1"/>
          </p:cNvSpPr>
          <p:nvPr/>
        </p:nvSpPr>
        <p:spPr bwMode="auto">
          <a:xfrm>
            <a:off x="971600" y="1988840"/>
            <a:ext cx="6984775" cy="40324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/>
              <a:t>VA</a:t>
            </a:r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/>
              <a:t>Respiration (ventilation)</a:t>
            </a:r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 smtClean="0"/>
              <a:t>Circulation (</a:t>
            </a:r>
            <a:r>
              <a:rPr lang="en-GB" sz="3600" dirty="0" err="1" smtClean="0"/>
              <a:t>maintenir</a:t>
            </a:r>
            <a:r>
              <a:rPr lang="en-GB" sz="3600" dirty="0" smtClean="0"/>
              <a:t> TA)</a:t>
            </a:r>
            <a:endParaRPr lang="en-GB" sz="3600" dirty="0"/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/>
              <a:t>             +  </a:t>
            </a:r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fr-BE" sz="3600" dirty="0"/>
              <a:t>Éviter </a:t>
            </a:r>
            <a:r>
              <a:rPr lang="fr-BE" sz="3600" dirty="0">
                <a:latin typeface="Symbol" charset="0"/>
                <a:cs typeface="Symbol" charset="0"/>
              </a:rPr>
              <a:t></a:t>
            </a:r>
            <a:r>
              <a:rPr lang="fr-BE" sz="3600" dirty="0"/>
              <a:t> PIC</a:t>
            </a:r>
          </a:p>
          <a:p>
            <a:pPr algn="ctr">
              <a:spcBef>
                <a:spcPts val="400"/>
              </a:spcBef>
              <a:buClrTx/>
              <a:buFontTx/>
              <a:buNone/>
              <a:defRPr/>
            </a:pPr>
            <a:endParaRPr lang="en-GB" sz="500" dirty="0"/>
          </a:p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 err="1">
                <a:solidFill>
                  <a:srgbClr val="FFFF00"/>
                </a:solidFill>
              </a:rPr>
              <a:t>Viser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US" sz="3600" dirty="0" err="1">
                <a:solidFill>
                  <a:srgbClr val="FFFF00"/>
                </a:solidFill>
                <a:cs typeface="Arial" charset="0"/>
              </a:rPr>
              <a:t>à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fr-BE" sz="3600" dirty="0">
                <a:solidFill>
                  <a:srgbClr val="FFFF00"/>
                </a:solidFill>
              </a:rPr>
              <a:t>prévenir les lésions secondaires</a:t>
            </a:r>
          </a:p>
        </p:txBody>
      </p:sp>
      <p:sp>
        <p:nvSpPr>
          <p:cNvPr id="169986" name="Text Box 2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 en charge</a:t>
            </a:r>
          </a:p>
        </p:txBody>
      </p:sp>
      <p:sp>
        <p:nvSpPr>
          <p:cNvPr id="169987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Grave (GCS&lt;8)</a:t>
            </a:r>
          </a:p>
        </p:txBody>
      </p:sp>
      <p:sp>
        <p:nvSpPr>
          <p:cNvPr id="171010" name="Text Box 2"/>
          <p:cNvSpPr txBox="1">
            <a:spLocks noChangeArrowheads="1"/>
          </p:cNvSpPr>
          <p:nvPr/>
        </p:nvSpPr>
        <p:spPr bwMode="auto">
          <a:xfrm>
            <a:off x="467544" y="2276872"/>
            <a:ext cx="8280920" cy="3563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Intubation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Bonne </a:t>
            </a:r>
            <a:r>
              <a:rPr lang="en-GB" sz="3600" dirty="0" err="1"/>
              <a:t>oxygénation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CO</a:t>
            </a:r>
            <a:r>
              <a:rPr lang="fr-BE" sz="2000" baseline="-25000" dirty="0"/>
              <a:t>2</a:t>
            </a:r>
            <a:r>
              <a:rPr lang="fr-BE" sz="3600" baseline="-25000" dirty="0"/>
              <a:t>  </a:t>
            </a:r>
            <a:r>
              <a:rPr lang="fr-BE" sz="3600" dirty="0"/>
              <a:t>normal</a:t>
            </a:r>
          </a:p>
          <a:p>
            <a:pPr>
              <a:lnSpc>
                <a:spcPct val="12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Traiter l’hypotension avec </a:t>
            </a:r>
            <a:r>
              <a:rPr lang="fr-BE" sz="3600" dirty="0" smtClean="0"/>
              <a:t>le</a:t>
            </a:r>
            <a:r>
              <a:rPr lang="fr-BE" sz="3600" strike="sngStrike" dirty="0" smtClean="0"/>
              <a:t> </a:t>
            </a:r>
            <a:r>
              <a:rPr lang="fr-BE" sz="3600" dirty="0"/>
              <a:t>remplissage vasculaire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Sédation +/- </a:t>
            </a:r>
            <a:r>
              <a:rPr lang="fr-BE" sz="3600" dirty="0" smtClean="0"/>
              <a:t>curarisation</a:t>
            </a:r>
            <a:endParaRPr lang="fr-BE" sz="3600" dirty="0"/>
          </a:p>
        </p:txBody>
      </p:sp>
      <p:sp>
        <p:nvSpPr>
          <p:cNvPr id="171011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SzPct val="7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165</a:t>
            </a:r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ext Box 1"/>
          <p:cNvSpPr txBox="1">
            <a:spLocks noChangeArrowheads="1"/>
          </p:cNvSpPr>
          <p:nvPr/>
        </p:nvSpPr>
        <p:spPr bwMode="auto">
          <a:xfrm>
            <a:off x="846138" y="457200"/>
            <a:ext cx="7267575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è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 (GCS&lt;8)</a:t>
            </a:r>
          </a:p>
        </p:txBody>
      </p:sp>
      <p:sp>
        <p:nvSpPr>
          <p:cNvPr id="172034" name="Text Box 2"/>
          <p:cNvSpPr txBox="1">
            <a:spLocks noChangeArrowheads="1"/>
          </p:cNvSpPr>
          <p:nvPr/>
        </p:nvSpPr>
        <p:spPr bwMode="auto">
          <a:xfrm>
            <a:off x="755576" y="2636912"/>
            <a:ext cx="7992888" cy="3225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Soulever la tête </a:t>
            </a:r>
            <a:r>
              <a:rPr lang="fr-BE" sz="3600" dirty="0" smtClean="0">
                <a:solidFill>
                  <a:srgbClr val="FFFFFF"/>
                </a:solidFill>
              </a:rPr>
              <a:t>de </a:t>
            </a:r>
            <a:r>
              <a:rPr lang="fr-BE" sz="3600" dirty="0">
                <a:solidFill>
                  <a:srgbClr val="FFFFFF"/>
                </a:solidFill>
              </a:rPr>
              <a:t>20</a:t>
            </a:r>
            <a:r>
              <a:rPr lang="fr-BE" sz="3600" baseline="30000" dirty="0">
                <a:solidFill>
                  <a:srgbClr val="FFFFFF"/>
                </a:solidFill>
              </a:rPr>
              <a:t>o</a:t>
            </a:r>
          </a:p>
          <a:p>
            <a:pPr eaLnBrk="1" hangingPunct="1"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Prévenir </a:t>
            </a:r>
            <a:r>
              <a:rPr lang="fr-BE" sz="3600" dirty="0" smtClean="0">
                <a:solidFill>
                  <a:srgbClr val="FFFFFF"/>
                </a:solidFill>
              </a:rPr>
              <a:t>l’hyperthermie</a:t>
            </a:r>
            <a:endParaRPr lang="fr-BE" sz="3600" dirty="0">
              <a:solidFill>
                <a:srgbClr val="FFFFFF"/>
              </a:solidFill>
            </a:endParaRPr>
          </a:p>
          <a:p>
            <a:pPr eaLnBrk="1" hangingPunct="1"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Compléter l’évaluation secondaire</a:t>
            </a:r>
          </a:p>
          <a:p>
            <a:pPr eaLnBrk="1" hangingPunct="1"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Réévaluer fréquemment</a:t>
            </a:r>
          </a:p>
          <a:p>
            <a:pPr eaLnBrk="1" hangingPunct="1">
              <a:lnSpc>
                <a:spcPct val="130000"/>
              </a:lnSpc>
              <a:spcBef>
                <a:spcPts val="900"/>
              </a:spcBef>
              <a:buClrTx/>
              <a:buSzPct val="70000"/>
              <a:buFontTx/>
              <a:buNone/>
            </a:pPr>
            <a:endParaRPr lang="fr-BE" sz="3600" dirty="0">
              <a:solidFill>
                <a:srgbClr val="FFFFFF"/>
              </a:solidFill>
            </a:endParaRPr>
          </a:p>
        </p:txBody>
      </p:sp>
      <p:sp>
        <p:nvSpPr>
          <p:cNvPr id="17203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Crânien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</a:rPr>
              <a:t>É</a:t>
            </a:r>
            <a:r>
              <a:rPr lang="fr-BE" sz="4400" dirty="0">
                <a:solidFill>
                  <a:srgbClr val="FFFF00"/>
                </a:solidFill>
              </a:rPr>
              <a:t>valuation secondaire</a:t>
            </a:r>
          </a:p>
        </p:txBody>
      </p:sp>
      <p:sp>
        <p:nvSpPr>
          <p:cNvPr id="173058" name="Text Box 2"/>
          <p:cNvSpPr txBox="1">
            <a:spLocks noChangeArrowheads="1"/>
          </p:cNvSpPr>
          <p:nvPr/>
        </p:nvSpPr>
        <p:spPr bwMode="auto">
          <a:xfrm>
            <a:off x="755576" y="2204864"/>
            <a:ext cx="7992888" cy="39604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Réévaluation</a:t>
            </a:r>
            <a:r>
              <a:rPr lang="en-US" sz="3600" dirty="0"/>
              <a:t> et GCS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Tête</a:t>
            </a:r>
            <a:r>
              <a:rPr lang="en-US" sz="3600" dirty="0">
                <a:solidFill>
                  <a:srgbClr val="FF0000"/>
                </a:solidFill>
              </a:rPr>
              <a:t> </a:t>
            </a:r>
            <a:r>
              <a:rPr lang="en-US" sz="3600" dirty="0"/>
              <a:t>et </a:t>
            </a:r>
            <a:r>
              <a:rPr lang="en-US" sz="3600" dirty="0" err="1"/>
              <a:t>cou</a:t>
            </a:r>
            <a:endParaRPr lang="en-US" sz="3600" dirty="0"/>
          </a:p>
          <a:p>
            <a:pPr lvl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lacérations</a:t>
            </a:r>
            <a:r>
              <a:rPr lang="en-US" sz="3200" dirty="0"/>
              <a:t>, </a:t>
            </a:r>
            <a:r>
              <a:rPr lang="en-US" sz="3200" dirty="0" err="1" smtClean="0"/>
              <a:t>ecchymoses</a:t>
            </a:r>
            <a:r>
              <a:rPr lang="en-US" sz="3200" dirty="0" smtClean="0"/>
              <a:t>, </a:t>
            </a:r>
            <a:r>
              <a:rPr lang="en-US" sz="3200" dirty="0" err="1"/>
              <a:t>pupilles</a:t>
            </a:r>
            <a:r>
              <a:rPr lang="en-US" sz="3200" dirty="0"/>
              <a:t>, membranes </a:t>
            </a:r>
            <a:r>
              <a:rPr lang="en-US" sz="3200" dirty="0" err="1"/>
              <a:t>tympaniques</a:t>
            </a:r>
            <a:endParaRPr lang="en-US" sz="3200" dirty="0"/>
          </a:p>
          <a:p>
            <a:pPr lvl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cuir</a:t>
            </a:r>
            <a:r>
              <a:rPr lang="en-US" sz="3200" dirty="0"/>
              <a:t> </a:t>
            </a:r>
            <a:r>
              <a:rPr lang="en-US" sz="3200" dirty="0" err="1"/>
              <a:t>chevelu</a:t>
            </a:r>
            <a:endParaRPr lang="en-US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Membres</a:t>
            </a:r>
            <a:endParaRPr lang="en-US" sz="3600" dirty="0"/>
          </a:p>
          <a:p>
            <a:pPr lvl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mouvement</a:t>
            </a:r>
            <a:r>
              <a:rPr lang="en-US" sz="3200" dirty="0"/>
              <a:t>, force, </a:t>
            </a:r>
            <a:r>
              <a:rPr lang="en-US" sz="3200" dirty="0" err="1"/>
              <a:t>réflexes</a:t>
            </a:r>
            <a:r>
              <a:rPr lang="en-US" sz="3200" dirty="0"/>
              <a:t>, </a:t>
            </a:r>
            <a:r>
              <a:rPr lang="en-US" sz="3200" dirty="0" err="1" smtClean="0"/>
              <a:t>sensibilité</a:t>
            </a:r>
            <a:endParaRPr lang="en-US" sz="3200" dirty="0"/>
          </a:p>
        </p:txBody>
      </p:sp>
      <p:sp>
        <p:nvSpPr>
          <p:cNvPr id="17305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Faire attention à</a:t>
            </a:r>
          </a:p>
        </p:txBody>
      </p:sp>
      <p:sp>
        <p:nvSpPr>
          <p:cNvPr id="174082" name="Text Box 2"/>
          <p:cNvSpPr txBox="1">
            <a:spLocks noChangeArrowheads="1"/>
          </p:cNvSpPr>
          <p:nvPr/>
        </p:nvSpPr>
        <p:spPr bwMode="auto">
          <a:xfrm>
            <a:off x="251520" y="2204864"/>
            <a:ext cx="8640960" cy="39010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854075" indent="-457200"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Détérioration de l’état de conscience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Trauma pénétrant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en-GB" sz="3600" dirty="0" smtClean="0">
                <a:solidFill>
                  <a:srgbClr val="FFFFFF"/>
                </a:solidFill>
              </a:rPr>
              <a:t>S</a:t>
            </a:r>
            <a:r>
              <a:rPr lang="fr-BE" sz="3600" dirty="0" smtClean="0">
                <a:solidFill>
                  <a:srgbClr val="FFFFFF"/>
                </a:solidFill>
              </a:rPr>
              <a:t>ignes neurologiques </a:t>
            </a:r>
            <a:r>
              <a:rPr lang="fr-BE" sz="3600" dirty="0">
                <a:solidFill>
                  <a:srgbClr val="FFFFFF"/>
                </a:solidFill>
              </a:rPr>
              <a:t>de localisation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en-GB" sz="3200" dirty="0" err="1">
                <a:solidFill>
                  <a:srgbClr val="FFFFFF"/>
                </a:solidFill>
              </a:rPr>
              <a:t>pupilles</a:t>
            </a:r>
            <a:r>
              <a:rPr lang="en-GB" sz="3200" dirty="0">
                <a:solidFill>
                  <a:srgbClr val="FFFFFF"/>
                </a:solidFill>
              </a:rPr>
              <a:t> de </a:t>
            </a:r>
            <a:r>
              <a:rPr lang="en-GB" sz="3200" dirty="0" err="1">
                <a:solidFill>
                  <a:srgbClr val="FFFFFF"/>
                </a:solidFill>
              </a:rPr>
              <a:t>tailles</a:t>
            </a:r>
            <a:r>
              <a:rPr lang="en-GB" sz="3200" dirty="0">
                <a:solidFill>
                  <a:srgbClr val="FFFFFF"/>
                </a:solidFill>
              </a:rPr>
              <a:t> </a:t>
            </a:r>
            <a:r>
              <a:rPr lang="en-GB" sz="3200" dirty="0" err="1">
                <a:solidFill>
                  <a:srgbClr val="FFFFFF"/>
                </a:solidFill>
              </a:rPr>
              <a:t>différentes</a:t>
            </a:r>
            <a:r>
              <a:rPr lang="fr-BE" sz="3200" dirty="0">
                <a:solidFill>
                  <a:srgbClr val="FFFFFF"/>
                </a:solidFill>
              </a:rPr>
              <a:t>, dilatées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200" dirty="0" smtClean="0">
                <a:solidFill>
                  <a:srgbClr val="FFFFFF"/>
                </a:solidFill>
              </a:rPr>
              <a:t>crises convulsive</a:t>
            </a:r>
            <a:r>
              <a:rPr lang="fr-BE" sz="3200" dirty="0">
                <a:solidFill>
                  <a:srgbClr val="FFFFFF"/>
                </a:solidFill>
              </a:rPr>
              <a:t>s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200" dirty="0" smtClean="0">
                <a:solidFill>
                  <a:srgbClr val="FFFFFF"/>
                </a:solidFill>
              </a:rPr>
              <a:t>posture</a:t>
            </a:r>
            <a:endParaRPr lang="fr-BE" sz="3200" dirty="0">
              <a:solidFill>
                <a:srgbClr val="FFFFFF"/>
              </a:solidFill>
            </a:endParaRPr>
          </a:p>
        </p:txBody>
      </p:sp>
      <p:sp>
        <p:nvSpPr>
          <p:cNvPr id="17408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2136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  <a:br>
              <a:rPr lang="fr-BE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fr-BE" sz="6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75106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5725"/>
              </a:spcBef>
              <a:buClrTx/>
              <a:buFontTx/>
              <a:buNone/>
              <a:defRPr/>
            </a:pPr>
            <a:r>
              <a:rPr lang="en-US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17510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169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46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A: Voies </a:t>
            </a:r>
            <a:r>
              <a:rPr lang="en-GB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  <a:r>
              <a:rPr lang="en-US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GB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riennes</a:t>
            </a:r>
            <a:r>
              <a:rPr lang="fr-BE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</a:p>
        </p:txBody>
      </p:sp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683568" y="2348880"/>
            <a:ext cx="7992888" cy="42484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025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Est-ce que le traumatisé parle?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Inspecter, ausculter, palper</a:t>
            </a:r>
          </a:p>
          <a:p>
            <a:pPr lvl="1">
              <a:spcBef>
                <a:spcPts val="11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>
                <a:solidFill>
                  <a:schemeClr val="bg1"/>
                </a:solidFill>
              </a:rPr>
              <a:t>coloration, état de conscience</a:t>
            </a:r>
          </a:p>
          <a:p>
            <a:pPr lvl="1">
              <a:spcBef>
                <a:spcPts val="11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>
                <a:solidFill>
                  <a:schemeClr val="bg1"/>
                </a:solidFill>
              </a:rPr>
              <a:t>utilisation des </a:t>
            </a:r>
            <a:r>
              <a:rPr lang="fr-BE" sz="3200" dirty="0" smtClean="0">
                <a:solidFill>
                  <a:schemeClr val="bg1"/>
                </a:solidFill>
              </a:rPr>
              <a:t>muscles respiratoires accessoires</a:t>
            </a:r>
            <a:endParaRPr lang="fr-BE" sz="3200" dirty="0">
              <a:solidFill>
                <a:schemeClr val="bg1"/>
              </a:solidFill>
            </a:endParaRPr>
          </a:p>
          <a:p>
            <a:pPr lvl="1">
              <a:spcBef>
                <a:spcPts val="11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>
                <a:solidFill>
                  <a:schemeClr val="bg1"/>
                </a:solidFill>
              </a:rPr>
              <a:t>bruits respiratoires</a:t>
            </a:r>
          </a:p>
          <a:p>
            <a:pPr marL="331788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3200" dirty="0"/>
          </a:p>
        </p:txBody>
      </p:sp>
      <p:sp>
        <p:nvSpPr>
          <p:cNvPr id="1945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Crânien</a:t>
            </a:r>
          </a:p>
        </p:txBody>
      </p:sp>
      <p:sp>
        <p:nvSpPr>
          <p:cNvPr id="176130" name="Text Box 2"/>
          <p:cNvSpPr txBox="1">
            <a:spLocks noChangeArrowheads="1"/>
          </p:cNvSpPr>
          <p:nvPr/>
        </p:nvSpPr>
        <p:spPr bwMode="auto">
          <a:xfrm>
            <a:off x="899592" y="2060848"/>
            <a:ext cx="7632847" cy="40859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Résumé</a:t>
            </a:r>
          </a:p>
          <a:p>
            <a:pPr marL="339725" indent="-336550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/>
              <a:t>ABCD</a:t>
            </a:r>
            <a:endParaRPr lang="en-GB" sz="3600" dirty="0"/>
          </a:p>
          <a:p>
            <a:pPr marL="339725" indent="-336550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Un trauma crânien isolé ne cause pas l’hypotension </a:t>
            </a:r>
          </a:p>
          <a:p>
            <a:pPr marL="339725" indent="-336550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Rechercher d’autres l</a:t>
            </a:r>
            <a:r>
              <a:rPr lang="en-US" sz="3600" dirty="0" err="1">
                <a:cs typeface="Arial" charset="0"/>
              </a:rPr>
              <a:t>é</a:t>
            </a:r>
            <a:r>
              <a:rPr lang="fr-BE" sz="3600" dirty="0"/>
              <a:t>sions</a:t>
            </a:r>
          </a:p>
          <a:p>
            <a:pPr marL="339725" indent="-336550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Prévenir les lésions secondaires</a:t>
            </a:r>
          </a:p>
          <a:p>
            <a:pPr marL="339725" indent="-336550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Si détérioration </a:t>
            </a:r>
            <a:r>
              <a:rPr lang="fr-BE" sz="3600" dirty="0">
                <a:latin typeface="Symbol" charset="0"/>
                <a:cs typeface="Symbol" charset="0"/>
              </a:rPr>
              <a:t></a:t>
            </a:r>
            <a:r>
              <a:rPr lang="fr-BE" sz="3600" dirty="0"/>
              <a:t> </a:t>
            </a:r>
            <a:r>
              <a:rPr lang="en-GB" sz="3600" dirty="0" err="1"/>
              <a:t>ré</a:t>
            </a:r>
            <a:r>
              <a:rPr lang="fr-BE" sz="3600" dirty="0"/>
              <a:t>évaluer</a:t>
            </a:r>
          </a:p>
        </p:txBody>
      </p:sp>
      <p:sp>
        <p:nvSpPr>
          <p:cNvPr id="17613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Text Box 1"/>
          <p:cNvSpPr txBox="1">
            <a:spLocks noChangeArrowheads="1"/>
          </p:cNvSpPr>
          <p:nvPr/>
        </p:nvSpPr>
        <p:spPr bwMode="auto">
          <a:xfrm>
            <a:off x="685800" y="565150"/>
            <a:ext cx="7772400" cy="183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du Rachis</a:t>
            </a:r>
          </a:p>
        </p:txBody>
      </p:sp>
      <p:sp>
        <p:nvSpPr>
          <p:cNvPr id="177154" name="Text Box 2"/>
          <p:cNvSpPr txBox="1">
            <a:spLocks noChangeArrowheads="1"/>
          </p:cNvSpPr>
          <p:nvPr/>
        </p:nvSpPr>
        <p:spPr bwMode="auto">
          <a:xfrm>
            <a:off x="395536" y="2636912"/>
            <a:ext cx="8496944" cy="30518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Objectifs</a:t>
            </a:r>
          </a:p>
          <a:p>
            <a:pPr marL="339725" indent="-336550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Comprendre l’approche structurée d’un patient avec un trauma du rachis</a:t>
            </a:r>
          </a:p>
          <a:p>
            <a:pPr marL="339725" indent="-336550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Apprendre comment identifier le trauma du rachis grave et potentiellement mortel</a:t>
            </a:r>
          </a:p>
        </p:txBody>
      </p:sp>
      <p:sp>
        <p:nvSpPr>
          <p:cNvPr id="17715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Text Box 1"/>
          <p:cNvSpPr txBox="1">
            <a:spLocks noChangeArrowheads="1"/>
          </p:cNvSpPr>
          <p:nvPr/>
        </p:nvSpPr>
        <p:spPr bwMode="auto">
          <a:xfrm>
            <a:off x="611560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78178" name="Text Box 2"/>
          <p:cNvSpPr txBox="1">
            <a:spLocks noChangeArrowheads="1"/>
          </p:cNvSpPr>
          <p:nvPr/>
        </p:nvSpPr>
        <p:spPr bwMode="auto">
          <a:xfrm>
            <a:off x="467544" y="2485256"/>
            <a:ext cx="5121895" cy="2887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indent="14288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/>
              <a:t>Un </a:t>
            </a:r>
            <a:r>
              <a:rPr lang="en-US" sz="3200" dirty="0" err="1"/>
              <a:t>homme</a:t>
            </a:r>
            <a:r>
              <a:rPr lang="en-US" sz="3200" dirty="0"/>
              <a:t> de 18 </a:t>
            </a:r>
            <a:r>
              <a:rPr lang="en-US" sz="3200" dirty="0" err="1"/>
              <a:t>ans</a:t>
            </a:r>
            <a:r>
              <a:rPr lang="en-US" sz="3200" dirty="0"/>
              <a:t> </a:t>
            </a:r>
            <a:r>
              <a:rPr lang="en-US" sz="3200" dirty="0" err="1"/>
              <a:t>est</a:t>
            </a:r>
            <a:r>
              <a:rPr lang="en-US" sz="3200" dirty="0"/>
              <a:t> </a:t>
            </a:r>
            <a:r>
              <a:rPr lang="en-US" sz="3200" dirty="0" err="1"/>
              <a:t>blessé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l'arme</a:t>
            </a:r>
            <a:r>
              <a:rPr lang="en-US" sz="3200" dirty="0"/>
              <a:t> blanche </a:t>
            </a:r>
            <a:r>
              <a:rPr lang="en-US" sz="3200" dirty="0" err="1"/>
              <a:t>lors</a:t>
            </a:r>
            <a:r>
              <a:rPr lang="en-US" sz="3200" dirty="0"/>
              <a:t> </a:t>
            </a:r>
            <a:r>
              <a:rPr lang="en-US" sz="3200" dirty="0" err="1"/>
              <a:t>d'une</a:t>
            </a:r>
            <a:r>
              <a:rPr lang="en-US" sz="3200" dirty="0"/>
              <a:t> </a:t>
            </a:r>
            <a:r>
              <a:rPr lang="en-US" sz="3200" dirty="0" err="1"/>
              <a:t>bagarre</a:t>
            </a:r>
            <a:r>
              <a:rPr lang="en-US" sz="3200" dirty="0"/>
              <a:t>.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/>
              <a:t> Il respire </a:t>
            </a:r>
            <a:r>
              <a:rPr lang="en-US" sz="3200" dirty="0" err="1"/>
              <a:t>rapidement</a:t>
            </a:r>
            <a:r>
              <a:rPr lang="en-US" sz="3200" dirty="0"/>
              <a:t>, </a:t>
            </a:r>
            <a:r>
              <a:rPr lang="en-US" sz="3200" dirty="0" err="1"/>
              <a:t>il</a:t>
            </a:r>
            <a:r>
              <a:rPr lang="en-US" sz="3200" dirty="0"/>
              <a:t> a mal au dos et </a:t>
            </a:r>
            <a:r>
              <a:rPr lang="en-US" sz="3200" dirty="0" err="1"/>
              <a:t>il</a:t>
            </a:r>
            <a:r>
              <a:rPr lang="en-US" sz="3200" dirty="0"/>
              <a:t> ne </a:t>
            </a:r>
            <a:r>
              <a:rPr lang="en-US" sz="3200" dirty="0" err="1"/>
              <a:t>peut</a:t>
            </a:r>
            <a:r>
              <a:rPr lang="en-US" sz="3200" dirty="0"/>
              <a:t> pas </a:t>
            </a:r>
            <a:r>
              <a:rPr lang="en-US" sz="3200" dirty="0" err="1"/>
              <a:t>bouger</a:t>
            </a:r>
            <a:r>
              <a:rPr lang="en-US" sz="3200" dirty="0"/>
              <a:t> </a:t>
            </a:r>
            <a:r>
              <a:rPr lang="en-US" sz="3200" dirty="0" err="1"/>
              <a:t>ses</a:t>
            </a:r>
            <a:r>
              <a:rPr lang="en-US" sz="3200" dirty="0"/>
              <a:t> </a:t>
            </a:r>
            <a:r>
              <a:rPr lang="en-US" sz="3200" dirty="0" err="1"/>
              <a:t>jambes</a:t>
            </a:r>
            <a:endParaRPr lang="en-US" sz="3200" dirty="0"/>
          </a:p>
          <a:p>
            <a:pPr>
              <a:spcBef>
                <a:spcPts val="800"/>
              </a:spcBef>
              <a:buClrTx/>
              <a:buFontTx/>
              <a:buNone/>
              <a:defRPr/>
            </a:pPr>
            <a:endParaRPr lang="en-US" sz="3200" dirty="0"/>
          </a:p>
        </p:txBody>
      </p:sp>
      <p:pic>
        <p:nvPicPr>
          <p:cNvPr id="17817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6396" r="16435"/>
          <a:stretch>
            <a:fillRect/>
          </a:stretch>
        </p:blipFill>
        <p:spPr bwMode="auto">
          <a:xfrm>
            <a:off x="5375275" y="2319436"/>
            <a:ext cx="3074988" cy="312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6396" r="1643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78180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Text Box 1"/>
          <p:cNvSpPr txBox="1">
            <a:spLocks noChangeArrowheads="1"/>
          </p:cNvSpPr>
          <p:nvPr/>
        </p:nvSpPr>
        <p:spPr bwMode="auto">
          <a:xfrm>
            <a:off x="179512" y="457200"/>
            <a:ext cx="8712968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le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scénario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179202" name="Text Box 2"/>
          <p:cNvSpPr txBox="1">
            <a:spLocks noChangeArrowheads="1"/>
          </p:cNvSpPr>
          <p:nvPr/>
        </p:nvSpPr>
        <p:spPr bwMode="auto">
          <a:xfrm>
            <a:off x="257175" y="1981200"/>
            <a:ext cx="57340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Que</a:t>
            </a:r>
            <a:r>
              <a:rPr lang="en-US" sz="3200" dirty="0"/>
              <a:t> faire </a:t>
            </a:r>
            <a:r>
              <a:rPr lang="en-US" sz="3200" dirty="0" err="1"/>
              <a:t>d'abord</a:t>
            </a:r>
            <a:r>
              <a:rPr lang="en-US" sz="3200" dirty="0"/>
              <a:t>?</a:t>
            </a:r>
          </a:p>
          <a:p>
            <a:pPr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/>
              <a:t>Comment faire pour examiner son dos ?</a:t>
            </a:r>
          </a:p>
          <a:p>
            <a:pPr>
              <a:spcBef>
                <a:spcPts val="8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Quels</a:t>
            </a:r>
            <a:r>
              <a:rPr lang="en-US" sz="3200" dirty="0"/>
              <a:t> </a:t>
            </a:r>
            <a:r>
              <a:rPr lang="en-US" sz="3200" dirty="0" err="1"/>
              <a:t>sont</a:t>
            </a:r>
            <a:r>
              <a:rPr lang="en-US" sz="3200" dirty="0"/>
              <a:t> les </a:t>
            </a:r>
            <a:r>
              <a:rPr lang="en-US" sz="3200" dirty="0" err="1"/>
              <a:t>signes</a:t>
            </a:r>
            <a:r>
              <a:rPr lang="en-US" sz="3200" dirty="0"/>
              <a:t> </a:t>
            </a:r>
            <a:r>
              <a:rPr lang="en-US" sz="3200" dirty="0" err="1"/>
              <a:t>d'une</a:t>
            </a:r>
            <a:r>
              <a:rPr lang="en-US" sz="3200" dirty="0"/>
              <a:t> </a:t>
            </a:r>
            <a:r>
              <a:rPr lang="en-US" sz="3200" dirty="0" err="1"/>
              <a:t>lésion</a:t>
            </a:r>
            <a:r>
              <a:rPr lang="en-US" sz="3200" dirty="0"/>
              <a:t> de la </a:t>
            </a:r>
            <a:r>
              <a:rPr lang="en-US" sz="3200" dirty="0" err="1"/>
              <a:t>moëlle</a:t>
            </a:r>
            <a:r>
              <a:rPr lang="en-US" sz="3200" dirty="0"/>
              <a:t> </a:t>
            </a:r>
            <a:r>
              <a:rPr lang="en-US" sz="3200" dirty="0" err="1"/>
              <a:t>épinière</a:t>
            </a:r>
            <a:r>
              <a:rPr lang="en-US" sz="3200" dirty="0"/>
              <a:t> ? </a:t>
            </a:r>
          </a:p>
        </p:txBody>
      </p:sp>
      <p:pic>
        <p:nvPicPr>
          <p:cNvPr id="179203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9621"/>
          <a:stretch>
            <a:fillRect/>
          </a:stretch>
        </p:blipFill>
        <p:spPr bwMode="auto">
          <a:xfrm>
            <a:off x="5786438" y="1981200"/>
            <a:ext cx="3074987" cy="312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16396" r="16435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79204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173</a:t>
            </a:r>
          </a:p>
        </p:txBody>
      </p:sp>
    </p:spTree>
    <p:extLst>
      <p:ext uri="{BB962C8B-B14F-4D97-AF65-F5344CB8AC3E}">
        <p14:creationId xmlns:p14="http://schemas.microsoft.com/office/powerpoint/2010/main" val="1888391721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Text Box 1"/>
          <p:cNvSpPr txBox="1">
            <a:spLocks noChangeArrowheads="1"/>
          </p:cNvSpPr>
          <p:nvPr/>
        </p:nvSpPr>
        <p:spPr bwMode="auto">
          <a:xfrm>
            <a:off x="819150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du Rachis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initiale</a:t>
            </a:r>
          </a:p>
        </p:txBody>
      </p:sp>
      <p:sp>
        <p:nvSpPr>
          <p:cNvPr id="180226" name="Rectangle 2"/>
          <p:cNvSpPr>
            <a:spLocks noChangeArrowheads="1"/>
          </p:cNvSpPr>
          <p:nvPr/>
        </p:nvSpPr>
        <p:spPr bwMode="auto">
          <a:xfrm>
            <a:off x="0" y="6491288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174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755576" y="2276872"/>
            <a:ext cx="7780337" cy="391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b="1" dirty="0"/>
              <a:t>Evaluation </a:t>
            </a:r>
            <a:r>
              <a:rPr lang="en-GB" sz="3600" b="1" dirty="0" err="1"/>
              <a:t>Primaire</a:t>
            </a:r>
            <a:endParaRPr lang="en-GB" sz="3600" b="1" dirty="0"/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/>
              <a:t>V</a:t>
            </a:r>
            <a:r>
              <a:rPr lang="fr-BE" sz="3600" dirty="0">
                <a:solidFill>
                  <a:srgbClr val="FFFF00"/>
                </a:solidFill>
              </a:rPr>
              <a:t>A</a:t>
            </a:r>
            <a:r>
              <a:rPr lang="fr-BE" sz="3600" dirty="0"/>
              <a:t> (+rachis cervical)</a:t>
            </a:r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/>
              <a:t>Respiration (</a:t>
            </a:r>
            <a:r>
              <a:rPr lang="fr-BE" sz="3600" dirty="0">
                <a:solidFill>
                  <a:srgbClr val="FFFF00"/>
                </a:solidFill>
              </a:rPr>
              <a:t>B</a:t>
            </a:r>
            <a:r>
              <a:rPr lang="fr-BE" sz="3600" dirty="0"/>
              <a:t>reathing)</a:t>
            </a:r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C</a:t>
            </a:r>
            <a:r>
              <a:rPr lang="fr-BE" sz="3600" dirty="0"/>
              <a:t>irculation</a:t>
            </a:r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D</a:t>
            </a:r>
            <a:r>
              <a:rPr lang="fr-BE" sz="3600" dirty="0"/>
              <a:t>éficit </a:t>
            </a:r>
            <a:r>
              <a:rPr lang="fr-BE" sz="3600" dirty="0" smtClean="0"/>
              <a:t>neurologique </a:t>
            </a:r>
          </a:p>
          <a:p>
            <a:pPr marL="358775" indent="-358775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fr-BE" sz="3600" dirty="0" smtClean="0">
                <a:solidFill>
                  <a:srgbClr val="FFFF00"/>
                </a:solidFill>
              </a:rPr>
              <a:t>E</a:t>
            </a:r>
            <a:r>
              <a:rPr lang="fr-BE" sz="3600" dirty="0" smtClean="0"/>
              <a:t>xamen rapide + </a:t>
            </a:r>
            <a:r>
              <a:rPr lang="fr-BE" sz="3600" dirty="0" smtClean="0">
                <a:solidFill>
                  <a:srgbClr val="FFFF00"/>
                </a:solidFill>
              </a:rPr>
              <a:t>E</a:t>
            </a:r>
            <a:r>
              <a:rPr lang="fr-BE" sz="3600" dirty="0" smtClean="0"/>
              <a:t>nvironnement</a:t>
            </a:r>
            <a:endParaRPr lang="fr-BE" sz="36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Text Box 1"/>
          <p:cNvSpPr txBox="1">
            <a:spLocks noChangeArrowheads="1"/>
          </p:cNvSpPr>
          <p:nvPr/>
        </p:nvSpPr>
        <p:spPr bwMode="auto">
          <a:xfrm>
            <a:off x="539552" y="2204864"/>
            <a:ext cx="8280920" cy="36785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Mécanisme</a:t>
            </a:r>
            <a:r>
              <a:rPr lang="en-GB" sz="3200" dirty="0"/>
              <a:t> du </a:t>
            </a:r>
            <a:r>
              <a:rPr lang="en-GB" sz="3200" dirty="0" err="1" smtClean="0"/>
              <a:t>traumatisme</a:t>
            </a:r>
            <a:endParaRPr lang="en-GB" sz="3200" dirty="0"/>
          </a:p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Lésion crânienne</a:t>
            </a:r>
          </a:p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 </a:t>
            </a:r>
            <a:r>
              <a:rPr lang="en-GB" sz="3200" dirty="0" err="1"/>
              <a:t>Difficultés</a:t>
            </a:r>
            <a:r>
              <a:rPr lang="en-GB" sz="3200" dirty="0"/>
              <a:t> </a:t>
            </a:r>
            <a:r>
              <a:rPr lang="en-GB" sz="3200" dirty="0" err="1"/>
              <a:t>respiratoires</a:t>
            </a:r>
            <a:endParaRPr lang="en-GB" sz="3200" dirty="0"/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smtClean="0"/>
              <a:t>Respiration </a:t>
            </a:r>
            <a:r>
              <a:rPr lang="en-GB" sz="2800" dirty="0" err="1" smtClean="0"/>
              <a:t>paradoxale</a:t>
            </a:r>
            <a:r>
              <a:rPr lang="en-GB" sz="2800" dirty="0" smtClean="0"/>
              <a:t> </a:t>
            </a:r>
            <a:r>
              <a:rPr lang="en-GB" sz="2800" dirty="0" err="1"/>
              <a:t>ou</a:t>
            </a:r>
            <a:r>
              <a:rPr lang="en-GB" sz="2800" dirty="0"/>
              <a:t> </a:t>
            </a:r>
            <a:r>
              <a:rPr lang="en-GB" sz="2800" dirty="0" err="1"/>
              <a:t>diaphragmatique</a:t>
            </a:r>
            <a:endParaRPr lang="en-GB" sz="2800" dirty="0"/>
          </a:p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Membres</a:t>
            </a:r>
            <a:r>
              <a:rPr lang="en-GB" sz="3200" dirty="0"/>
              <a:t> </a:t>
            </a:r>
            <a:r>
              <a:rPr lang="en-GB" sz="3200" dirty="0" err="1"/>
              <a:t>flasques</a:t>
            </a:r>
            <a:r>
              <a:rPr lang="en-GB" sz="3200" dirty="0"/>
              <a:t>, </a:t>
            </a:r>
            <a:r>
              <a:rPr lang="en-GB" sz="3200" dirty="0" err="1" smtClean="0"/>
              <a:t>réflexes</a:t>
            </a:r>
            <a:r>
              <a:rPr lang="en-GB" sz="3200" dirty="0" smtClean="0"/>
              <a:t> absents</a:t>
            </a:r>
            <a:endParaRPr lang="en-GB" sz="3200" dirty="0"/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/>
              <a:t>V</a:t>
            </a:r>
            <a:r>
              <a:rPr lang="en-GB" sz="2800" dirty="0" err="1" smtClean="0"/>
              <a:t>érifier</a:t>
            </a:r>
            <a:r>
              <a:rPr lang="en-GB" sz="2800" dirty="0" smtClean="0"/>
              <a:t> </a:t>
            </a:r>
            <a:r>
              <a:rPr lang="en-GB" sz="2800" dirty="0"/>
              <a:t>sphincter anal</a:t>
            </a:r>
          </a:p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Hypotension avec </a:t>
            </a:r>
            <a:r>
              <a:rPr lang="en-GB" sz="3200" dirty="0" err="1"/>
              <a:t>bradycardie</a:t>
            </a:r>
            <a:r>
              <a:rPr lang="en-GB" sz="3200" dirty="0"/>
              <a:t> (</a:t>
            </a:r>
            <a:r>
              <a:rPr lang="en-GB" sz="2800" dirty="0"/>
              <a:t>sans </a:t>
            </a:r>
            <a:r>
              <a:rPr lang="en-GB" sz="2800" dirty="0" err="1"/>
              <a:t>hypovolémie</a:t>
            </a:r>
            <a:r>
              <a:rPr lang="en-GB" sz="3200" dirty="0"/>
              <a:t>)</a:t>
            </a:r>
          </a:p>
        </p:txBody>
      </p:sp>
      <p:sp>
        <p:nvSpPr>
          <p:cNvPr id="181250" name="Rectangle 2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175</a:t>
            </a:r>
          </a:p>
        </p:txBody>
      </p:sp>
      <p:sp>
        <p:nvSpPr>
          <p:cNvPr id="181251" name="Text Box 3"/>
          <p:cNvSpPr txBox="1">
            <a:spLocks noChangeArrowheads="1"/>
          </p:cNvSpPr>
          <p:nvPr/>
        </p:nvSpPr>
        <p:spPr bwMode="auto">
          <a:xfrm>
            <a:off x="323528" y="188640"/>
            <a:ext cx="8496944" cy="22322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du Rachis</a:t>
            </a:r>
          </a:p>
          <a:p>
            <a:pPr algn="ctr">
              <a:buClrTx/>
              <a:buFontTx/>
              <a:buNone/>
              <a:defRPr/>
            </a:pP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Verdicts </a:t>
            </a:r>
            <a:r>
              <a:rPr lang="en-US" sz="32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cliniques</a:t>
            </a: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indiquant</a:t>
            </a: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une</a:t>
            </a: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</a:t>
            </a: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possible de la </a:t>
            </a:r>
            <a:r>
              <a:rPr lang="en-US" sz="32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moëlle</a:t>
            </a:r>
            <a:r>
              <a:rPr lang="en-US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épinière</a:t>
            </a:r>
            <a:endParaRPr lang="en-US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buClrTx/>
              <a:buFontTx/>
              <a:buNone/>
              <a:defRPr/>
            </a:pPr>
            <a:endParaRPr lang="en-US" sz="28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du Rachis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</a:t>
            </a:r>
          </a:p>
        </p:txBody>
      </p:sp>
      <p:sp>
        <p:nvSpPr>
          <p:cNvPr id="182274" name="Text Box 2"/>
          <p:cNvSpPr txBox="1">
            <a:spLocks noChangeArrowheads="1"/>
          </p:cNvSpPr>
          <p:nvPr/>
        </p:nvSpPr>
        <p:spPr bwMode="auto">
          <a:xfrm>
            <a:off x="611560" y="2348880"/>
            <a:ext cx="8280920" cy="3543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Examiner en position neutre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Tourner</a:t>
            </a:r>
            <a:r>
              <a:rPr lang="en-GB" sz="3600" dirty="0"/>
              <a:t> en bloc pour examiner le dos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Immobiliser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collier </a:t>
            </a:r>
            <a:r>
              <a:rPr lang="en-GB" sz="3200" dirty="0" err="1"/>
              <a:t>rigide</a:t>
            </a:r>
            <a:endParaRPr lang="en-GB" sz="32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smtClean="0"/>
              <a:t>sacs </a:t>
            </a:r>
            <a:r>
              <a:rPr lang="en-GB" sz="3200" dirty="0"/>
              <a:t>de sable + </a:t>
            </a:r>
            <a:r>
              <a:rPr lang="en-GB" sz="3200" dirty="0" err="1"/>
              <a:t>ruban</a:t>
            </a:r>
            <a:endParaRPr lang="en-GB" sz="32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smtClean="0"/>
              <a:t>immobilisation </a:t>
            </a:r>
            <a:r>
              <a:rPr lang="fr-BE" sz="3200" dirty="0"/>
              <a:t>allongée</a:t>
            </a:r>
          </a:p>
          <a:p>
            <a:pPr marL="741363" lvl="1">
              <a:spcBef>
                <a:spcPts val="800"/>
              </a:spcBef>
              <a:buClrTx/>
              <a:buSzPct val="70000"/>
              <a:buFontTx/>
              <a:buNone/>
              <a:defRPr/>
            </a:pPr>
            <a:endParaRPr lang="fr-BE" sz="3200" dirty="0"/>
          </a:p>
        </p:txBody>
      </p:sp>
      <p:sp>
        <p:nvSpPr>
          <p:cNvPr id="182275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du Rachis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</a:t>
            </a:r>
          </a:p>
        </p:txBody>
      </p:sp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683568" y="2943944"/>
            <a:ext cx="7992888" cy="2789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Douleur locale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Œd</a:t>
            </a:r>
            <a:r>
              <a:rPr lang="en-GB" sz="3600" dirty="0" err="1"/>
              <a:t>è</a:t>
            </a:r>
            <a:r>
              <a:rPr lang="fr-BE" sz="3600" dirty="0"/>
              <a:t>me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Déformation et différence de niveau</a:t>
            </a:r>
          </a:p>
        </p:txBody>
      </p:sp>
      <p:sp>
        <p:nvSpPr>
          <p:cNvPr id="183299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Text Box 1"/>
          <p:cNvSpPr txBox="1">
            <a:spLocks noChangeArrowheads="1"/>
          </p:cNvSpPr>
          <p:nvPr/>
        </p:nvSpPr>
        <p:spPr bwMode="auto">
          <a:xfrm>
            <a:off x="677863" y="176213"/>
            <a:ext cx="7772400" cy="1423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du rachis 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Evaluation de niveau</a:t>
            </a:r>
          </a:p>
        </p:txBody>
      </p:sp>
      <p:sp>
        <p:nvSpPr>
          <p:cNvPr id="184322" name="Text Box 2"/>
          <p:cNvSpPr txBox="1">
            <a:spLocks noChangeArrowheads="1"/>
          </p:cNvSpPr>
          <p:nvPr/>
        </p:nvSpPr>
        <p:spPr bwMode="auto">
          <a:xfrm>
            <a:off x="179512" y="2048594"/>
            <a:ext cx="7344816" cy="4476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0250" indent="-27305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marL="1130300" indent="-274638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200" dirty="0"/>
              <a:t>Réponse motrice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200" dirty="0"/>
              <a:t>Réponse sensitive</a:t>
            </a:r>
          </a:p>
          <a:p>
            <a:pPr lvl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200" dirty="0" err="1"/>
              <a:t>surtout</a:t>
            </a:r>
            <a:r>
              <a:rPr lang="en-GB" sz="3200" dirty="0"/>
              <a:t> </a:t>
            </a:r>
            <a:r>
              <a:rPr lang="en-GB" sz="3200" dirty="0" err="1"/>
              <a:t>une</a:t>
            </a:r>
            <a:r>
              <a:rPr lang="en-GB" sz="3200" dirty="0"/>
              <a:t> </a:t>
            </a:r>
            <a:r>
              <a:rPr lang="en-GB" sz="3200" dirty="0" err="1"/>
              <a:t>préservation</a:t>
            </a:r>
            <a:r>
              <a:rPr lang="en-GB" sz="3200" dirty="0"/>
              <a:t> </a:t>
            </a:r>
            <a:r>
              <a:rPr lang="en-GB" sz="3200" dirty="0" smtClean="0"/>
              <a:t>de </a:t>
            </a:r>
            <a:r>
              <a:rPr lang="en-GB" sz="3200" dirty="0" err="1" smtClean="0"/>
              <a:t>sensibilité</a:t>
            </a:r>
            <a:r>
              <a:rPr lang="en-GB" sz="3200" dirty="0" smtClean="0"/>
              <a:t> </a:t>
            </a:r>
            <a:r>
              <a:rPr lang="en-GB" sz="3200" dirty="0" err="1"/>
              <a:t>sacrée</a:t>
            </a:r>
            <a:r>
              <a:rPr lang="en-GB" sz="3200" dirty="0"/>
              <a:t> </a:t>
            </a:r>
          </a:p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200" dirty="0"/>
              <a:t>Réflexes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200" dirty="0"/>
              <a:t>Fonction Autonome</a:t>
            </a:r>
          </a:p>
          <a:p>
            <a:pPr marL="801688" lvl="1" indent="-344488">
              <a:lnSpc>
                <a:spcPct val="86000"/>
              </a:lnSpc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  <a:tabLst>
                <a:tab pos="330200" algn="l"/>
                <a:tab pos="719138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200" dirty="0"/>
              <a:t>contrôle des sphincters </a:t>
            </a:r>
            <a:r>
              <a:rPr lang="fr-BE" sz="3200" dirty="0" smtClean="0">
                <a:solidFill>
                  <a:schemeClr val="bg1"/>
                </a:solidFill>
              </a:rPr>
              <a:t>anal </a:t>
            </a:r>
            <a:r>
              <a:rPr lang="fr-BE" sz="3200" dirty="0">
                <a:solidFill>
                  <a:schemeClr val="bg1"/>
                </a:solidFill>
              </a:rPr>
              <a:t>et vésical</a:t>
            </a:r>
          </a:p>
          <a:p>
            <a:pPr marL="731838" lvl="1"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endParaRPr lang="fr-BE" sz="3200" dirty="0"/>
          </a:p>
        </p:txBody>
      </p:sp>
      <p:sp>
        <p:nvSpPr>
          <p:cNvPr id="184323" name="Rectangle 3"/>
          <p:cNvSpPr>
            <a:spLocks noChangeArrowheads="1"/>
          </p:cNvSpPr>
          <p:nvPr/>
        </p:nvSpPr>
        <p:spPr bwMode="auto">
          <a:xfrm>
            <a:off x="0" y="650557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178</a:t>
            </a:r>
          </a:p>
        </p:txBody>
      </p:sp>
    </p:spTree>
    <p:extLst>
      <p:ext uri="{BB962C8B-B14F-4D97-AF65-F5344CB8AC3E}">
        <p14:creationId xmlns:p14="http://schemas.microsoft.com/office/powerpoint/2010/main" val="960767186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du Rachis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Faire attention 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à</a:t>
            </a:r>
          </a:p>
        </p:txBody>
      </p:sp>
      <p:sp>
        <p:nvSpPr>
          <p:cNvPr id="185346" name="Text Box 2"/>
          <p:cNvSpPr txBox="1">
            <a:spLocks noChangeArrowheads="1"/>
          </p:cNvSpPr>
          <p:nvPr/>
        </p:nvSpPr>
        <p:spPr bwMode="auto">
          <a:xfrm>
            <a:off x="251520" y="2060848"/>
            <a:ext cx="8646665" cy="34770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625475" indent="-268288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marL="625475" indent="-268288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Tx/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Respiration </a:t>
            </a:r>
            <a:r>
              <a:rPr lang="en-GB" sz="3600" dirty="0" err="1"/>
              <a:t>inadéquate</a:t>
            </a:r>
            <a:r>
              <a:rPr lang="en-GB" sz="3600" dirty="0"/>
              <a:t> </a:t>
            </a:r>
          </a:p>
          <a:p>
            <a:pPr>
              <a:spcBef>
                <a:spcPts val="900"/>
              </a:spcBef>
              <a:buClrTx/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Chercher</a:t>
            </a:r>
            <a:r>
              <a:rPr lang="en-US" sz="3600" dirty="0"/>
              <a:t> </a:t>
            </a:r>
            <a:r>
              <a:rPr lang="en-US" sz="3600" dirty="0" err="1"/>
              <a:t>d'autres</a:t>
            </a:r>
            <a:r>
              <a:rPr lang="en-US" sz="3600" dirty="0"/>
              <a:t> </a:t>
            </a:r>
            <a:r>
              <a:rPr lang="en-US" sz="3600" dirty="0" err="1"/>
              <a:t>lésions</a:t>
            </a:r>
            <a:endParaRPr lang="en-US" sz="3600" dirty="0"/>
          </a:p>
          <a:p>
            <a:pPr lvl="1">
              <a:spcBef>
                <a:spcPts val="900"/>
              </a:spcBef>
              <a:buClrTx/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une</a:t>
            </a:r>
            <a:r>
              <a:rPr lang="en-US" sz="2800" dirty="0"/>
              <a:t> </a:t>
            </a:r>
            <a:r>
              <a:rPr lang="en-US" sz="2800" dirty="0" err="1"/>
              <a:t>baisse</a:t>
            </a:r>
            <a:r>
              <a:rPr lang="en-US" sz="2800" dirty="0"/>
              <a:t> de tension </a:t>
            </a:r>
            <a:r>
              <a:rPr lang="en-US" sz="2800" dirty="0" err="1"/>
              <a:t>n'est</a:t>
            </a:r>
            <a:r>
              <a:rPr lang="en-US" sz="2800" dirty="0"/>
              <a:t> pas </a:t>
            </a:r>
            <a:r>
              <a:rPr lang="en-US" sz="2800" dirty="0" err="1"/>
              <a:t>forcément</a:t>
            </a:r>
            <a:r>
              <a:rPr lang="en-US" sz="2800" dirty="0"/>
              <a:t> </a:t>
            </a:r>
            <a:r>
              <a:rPr lang="en-US" sz="2800" dirty="0" err="1"/>
              <a:t>dûe</a:t>
            </a:r>
            <a:r>
              <a:rPr lang="en-US" sz="2800" dirty="0"/>
              <a:t> </a:t>
            </a:r>
            <a:r>
              <a:rPr lang="en-US" sz="2800" dirty="0" err="1"/>
              <a:t>à</a:t>
            </a:r>
            <a:r>
              <a:rPr lang="en-US" sz="2800" dirty="0"/>
              <a:t> </a:t>
            </a:r>
            <a:r>
              <a:rPr lang="en-US" sz="2800" dirty="0" err="1"/>
              <a:t>une</a:t>
            </a:r>
            <a:r>
              <a:rPr lang="en-US" sz="2800" dirty="0"/>
              <a:t> </a:t>
            </a:r>
            <a:r>
              <a:rPr lang="en-US" sz="2800" dirty="0" err="1"/>
              <a:t>lésion</a:t>
            </a:r>
            <a:r>
              <a:rPr lang="en-US" sz="2800" dirty="0"/>
              <a:t> de la </a:t>
            </a:r>
            <a:r>
              <a:rPr lang="en-US" sz="2800" dirty="0" err="1"/>
              <a:t>moëlle</a:t>
            </a:r>
            <a:r>
              <a:rPr lang="en-US" sz="2800" dirty="0"/>
              <a:t> </a:t>
            </a:r>
            <a:r>
              <a:rPr lang="en-US" sz="2800" dirty="0" err="1"/>
              <a:t>épinière</a:t>
            </a:r>
            <a:r>
              <a:rPr lang="en-US" sz="2800" dirty="0"/>
              <a:t>  </a:t>
            </a:r>
          </a:p>
          <a:p>
            <a:pPr lvl="2">
              <a:spcBef>
                <a:spcPts val="700"/>
              </a:spcBef>
              <a:buClrTx/>
              <a:buSzPct val="70000"/>
              <a:buFont typeface="Arial" charset="0"/>
              <a:buChar char="•"/>
              <a:defRPr/>
            </a:pPr>
            <a:r>
              <a:rPr lang="en-US" sz="2800" dirty="0"/>
              <a:t>haut </a:t>
            </a:r>
            <a:r>
              <a:rPr lang="en-US" sz="2800" dirty="0" err="1"/>
              <a:t>risque</a:t>
            </a:r>
            <a:r>
              <a:rPr lang="en-US" sz="2800" dirty="0"/>
              <a:t> de </a:t>
            </a:r>
            <a:r>
              <a:rPr lang="en-US" sz="2800" dirty="0" err="1"/>
              <a:t>lésions</a:t>
            </a:r>
            <a:r>
              <a:rPr lang="en-US" sz="2800" dirty="0"/>
              <a:t> </a:t>
            </a:r>
            <a:r>
              <a:rPr lang="en-US" sz="2800" dirty="0" err="1"/>
              <a:t>thoraciques</a:t>
            </a:r>
            <a:r>
              <a:rPr lang="en-US" sz="2800" dirty="0"/>
              <a:t> et </a:t>
            </a:r>
            <a:r>
              <a:rPr lang="en-US" sz="2800" dirty="0" err="1"/>
              <a:t>abdominales</a:t>
            </a:r>
            <a:endParaRPr lang="en-US" sz="2800" dirty="0"/>
          </a:p>
          <a:p>
            <a:pPr lvl="1">
              <a:lnSpc>
                <a:spcPct val="90000"/>
              </a:lnSpc>
              <a:spcBef>
                <a:spcPts val="700"/>
              </a:spcBef>
              <a:buClrTx/>
              <a:buSzPct val="70000"/>
              <a:buFont typeface="Times New Roman" charset="0"/>
              <a:buChar char="•"/>
              <a:defRPr/>
            </a:pPr>
            <a:r>
              <a:rPr lang="en-GB" sz="2800" dirty="0" err="1"/>
              <a:t>évaluation</a:t>
            </a:r>
            <a:r>
              <a:rPr lang="en-GB" sz="2800" dirty="0"/>
              <a:t> </a:t>
            </a:r>
            <a:r>
              <a:rPr lang="en-GB" sz="2800" dirty="0" err="1"/>
              <a:t>difficile</a:t>
            </a:r>
            <a:r>
              <a:rPr lang="en-GB" sz="2800" dirty="0"/>
              <a:t> au </a:t>
            </a:r>
            <a:r>
              <a:rPr lang="en-GB" sz="2800" dirty="0" err="1"/>
              <a:t>niveau</a:t>
            </a:r>
            <a:r>
              <a:rPr lang="en-GB" sz="2800" dirty="0"/>
              <a:t> de </a:t>
            </a:r>
            <a:r>
              <a:rPr lang="en-GB" sz="2800" dirty="0" err="1"/>
              <a:t>l'abdomen</a:t>
            </a:r>
            <a:endParaRPr lang="en-GB" sz="2800" dirty="0"/>
          </a:p>
          <a:p>
            <a:pPr lvl="1">
              <a:lnSpc>
                <a:spcPct val="90000"/>
              </a:lnSpc>
              <a:spcBef>
                <a:spcPts val="700"/>
              </a:spcBef>
              <a:buClrTx/>
              <a:buSzPct val="70000"/>
              <a:buFont typeface="Times New Roman" charset="0"/>
              <a:buChar char="•"/>
              <a:defRPr/>
            </a:pPr>
            <a:r>
              <a:rPr lang="en-GB" sz="2800" dirty="0" smtClean="0"/>
              <a:t>syndromes des loges </a:t>
            </a:r>
            <a:r>
              <a:rPr lang="en-GB" sz="2800" dirty="0" err="1" smtClean="0"/>
              <a:t>ou</a:t>
            </a:r>
            <a:r>
              <a:rPr lang="en-GB" sz="2800" dirty="0" smtClean="0"/>
              <a:t> </a:t>
            </a:r>
            <a:r>
              <a:rPr lang="en-GB" sz="2800" dirty="0" err="1" smtClean="0"/>
              <a:t>compartemental</a:t>
            </a:r>
            <a:r>
              <a:rPr lang="en-GB" sz="2800" dirty="0" smtClean="0"/>
              <a:t> </a:t>
            </a:r>
            <a:r>
              <a:rPr lang="en-GB" sz="2800" dirty="0" err="1" smtClean="0"/>
              <a:t>occultes</a:t>
            </a:r>
            <a:endParaRPr lang="en-GB" sz="2800" dirty="0"/>
          </a:p>
        </p:txBody>
      </p:sp>
      <p:sp>
        <p:nvSpPr>
          <p:cNvPr id="185347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179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Voies </a:t>
            </a: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riennes</a:t>
            </a: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Attention</a:t>
            </a:r>
          </a:p>
        </p:txBody>
      </p:sp>
      <p:sp>
        <p:nvSpPr>
          <p:cNvPr id="20482" name="Text Box 2"/>
          <p:cNvSpPr txBox="1">
            <a:spLocks noChangeArrowheads="1"/>
          </p:cNvSpPr>
          <p:nvPr/>
        </p:nvSpPr>
        <p:spPr bwMode="auto">
          <a:xfrm>
            <a:off x="827584" y="2708920"/>
            <a:ext cx="7746057" cy="33944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Obstruction des </a:t>
            </a:r>
            <a:r>
              <a:rPr lang="en-GB" sz="3600" dirty="0"/>
              <a:t>VA</a:t>
            </a:r>
          </a:p>
          <a:p>
            <a:pPr marL="331788">
              <a:lnSpc>
                <a:spcPct val="86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3600" dirty="0"/>
          </a:p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Blessure thoracique avec difficultés respiratoires</a:t>
            </a:r>
          </a:p>
          <a:p>
            <a:pPr marL="331788">
              <a:lnSpc>
                <a:spcPct val="86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3600" dirty="0"/>
          </a:p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Trauma du </a:t>
            </a:r>
            <a:r>
              <a:rPr lang="fr-BE" sz="3600" dirty="0" smtClean="0"/>
              <a:t>rachis cervical</a:t>
            </a:r>
            <a:endParaRPr lang="fr-BE" sz="3600" dirty="0"/>
          </a:p>
          <a:p>
            <a:pPr marL="331788">
              <a:lnSpc>
                <a:spcPct val="90000"/>
              </a:lnSpc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fr-BE" sz="3600" dirty="0"/>
          </a:p>
        </p:txBody>
      </p:sp>
      <p:sp>
        <p:nvSpPr>
          <p:cNvPr id="2048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du Rachis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Transport</a:t>
            </a:r>
          </a:p>
        </p:txBody>
      </p:sp>
      <p:sp>
        <p:nvSpPr>
          <p:cNvPr id="186370" name="Text Box 2"/>
          <p:cNvSpPr txBox="1">
            <a:spLocks noChangeArrowheads="1"/>
          </p:cNvSpPr>
          <p:nvPr/>
        </p:nvSpPr>
        <p:spPr bwMode="auto">
          <a:xfrm>
            <a:off x="467544" y="2060848"/>
            <a:ext cx="8208912" cy="32947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Stabiliser le rachis avant tout mouvement</a:t>
            </a:r>
          </a:p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Ne jamais transporter en position assise ou ventrale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Tourner</a:t>
            </a:r>
            <a:r>
              <a:rPr lang="en-US" sz="3600" dirty="0"/>
              <a:t> en </a:t>
            </a:r>
            <a:r>
              <a:rPr lang="en-US" sz="3600" dirty="0" smtClean="0"/>
              <a:t>bloc</a:t>
            </a:r>
            <a:endParaRPr lang="en-US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/>
              <a:t>10% des patients </a:t>
            </a:r>
            <a:r>
              <a:rPr lang="en-US" sz="3600" dirty="0" err="1"/>
              <a:t>ont</a:t>
            </a:r>
            <a:r>
              <a:rPr lang="en-US" sz="3600" dirty="0"/>
              <a:t> </a:t>
            </a:r>
            <a:r>
              <a:rPr lang="en-US" sz="3600" dirty="0" err="1"/>
              <a:t>une</a:t>
            </a:r>
            <a:r>
              <a:rPr lang="en-US" sz="3600" dirty="0"/>
              <a:t> </a:t>
            </a:r>
            <a:r>
              <a:rPr lang="en-US" sz="3600" dirty="0" err="1"/>
              <a:t>deuxième</a:t>
            </a:r>
            <a:r>
              <a:rPr lang="en-US" sz="3600" dirty="0"/>
              <a:t> fracture du rachis</a:t>
            </a:r>
          </a:p>
        </p:txBody>
      </p:sp>
      <p:sp>
        <p:nvSpPr>
          <p:cNvPr id="186371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Rectangle 1"/>
          <p:cNvSpPr>
            <a:spLocks noChangeArrowheads="1"/>
          </p:cNvSpPr>
          <p:nvPr/>
        </p:nvSpPr>
        <p:spPr bwMode="auto">
          <a:xfrm>
            <a:off x="685800" y="609600"/>
            <a:ext cx="7772400" cy="154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6600">
                <a:solidFill>
                  <a:srgbClr val="FFFF00"/>
                </a:solidFill>
              </a:rPr>
              <a:t>Trauma du rachis</a:t>
            </a:r>
            <a:br>
              <a:rPr lang="en-GB" sz="6600">
                <a:solidFill>
                  <a:srgbClr val="FFFF00"/>
                </a:solidFill>
              </a:rPr>
            </a:br>
            <a:endParaRPr lang="en-GB" sz="6600">
              <a:solidFill>
                <a:srgbClr val="FFFF00"/>
              </a:solidFill>
            </a:endParaRPr>
          </a:p>
        </p:txBody>
      </p:sp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3813175" y="1984375"/>
            <a:ext cx="1768475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18739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46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du rachis</a:t>
            </a:r>
            <a:b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5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88418" name="Text Box 2"/>
          <p:cNvSpPr txBox="1">
            <a:spLocks noChangeArrowheads="1"/>
          </p:cNvSpPr>
          <p:nvPr/>
        </p:nvSpPr>
        <p:spPr bwMode="auto">
          <a:xfrm>
            <a:off x="971600" y="2492896"/>
            <a:ext cx="7414592" cy="32195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Résumé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Prise en charge initiale </a:t>
            </a:r>
            <a:r>
              <a:rPr lang="fr-BE" sz="3600" dirty="0" smtClean="0"/>
              <a:t>ABCD</a:t>
            </a:r>
            <a:endParaRPr lang="fr-BE" sz="3600" dirty="0"/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Immobiliser tant </a:t>
            </a:r>
            <a:r>
              <a:rPr lang="fr-BE" sz="3600" dirty="0" smtClean="0"/>
              <a:t>qu’une lésion possible n’a pas été exclue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/>
              <a:t>Examen neurologique minutieux</a:t>
            </a:r>
            <a:endParaRPr lang="fr-BE" sz="3600" dirty="0"/>
          </a:p>
        </p:txBody>
      </p:sp>
      <p:sp>
        <p:nvSpPr>
          <p:cNvPr id="188419" name="Rectangle 3"/>
          <p:cNvSpPr>
            <a:spLocks noChangeArrowheads="1"/>
          </p:cNvSpPr>
          <p:nvPr/>
        </p:nvSpPr>
        <p:spPr bwMode="auto">
          <a:xfrm>
            <a:off x="0" y="649446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Text Box 1"/>
          <p:cNvSpPr txBox="1">
            <a:spLocks noChangeArrowheads="1"/>
          </p:cNvSpPr>
          <p:nvPr/>
        </p:nvSpPr>
        <p:spPr bwMode="auto">
          <a:xfrm>
            <a:off x="677863" y="282575"/>
            <a:ext cx="7772400" cy="1889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</a:p>
        </p:txBody>
      </p:sp>
      <p:sp>
        <p:nvSpPr>
          <p:cNvPr id="189442" name="Text Box 2"/>
          <p:cNvSpPr txBox="1">
            <a:spLocks noChangeArrowheads="1"/>
          </p:cNvSpPr>
          <p:nvPr/>
        </p:nvSpPr>
        <p:spPr bwMode="auto">
          <a:xfrm>
            <a:off x="389831" y="2348880"/>
            <a:ext cx="8502649" cy="33181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US" sz="3600" dirty="0" err="1">
                <a:solidFill>
                  <a:srgbClr val="FFFF00"/>
                </a:solidFill>
              </a:rPr>
              <a:t>Objectifs</a:t>
            </a:r>
            <a:endParaRPr lang="en-US" sz="3600" dirty="0">
              <a:solidFill>
                <a:srgbClr val="FFFF00"/>
              </a:solidFill>
            </a:endParaRPr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Comprendre l’approche structurée à l'égard des enfants blessés</a:t>
            </a:r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Reconnaître les différences anatomiques, physiologiques et psychologiques entre </a:t>
            </a:r>
            <a:r>
              <a:rPr lang="en-US" sz="3600" dirty="0" err="1"/>
              <a:t>enfants</a:t>
            </a:r>
            <a:r>
              <a:rPr lang="en-US" sz="3600" dirty="0"/>
              <a:t> et </a:t>
            </a:r>
            <a:r>
              <a:rPr lang="en-US" sz="3600" dirty="0" err="1"/>
              <a:t>adultes</a:t>
            </a:r>
            <a:endParaRPr lang="en-US" sz="3600" dirty="0"/>
          </a:p>
        </p:txBody>
      </p:sp>
      <p:sp>
        <p:nvSpPr>
          <p:cNvPr id="18944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Text Box 1"/>
          <p:cNvSpPr txBox="1">
            <a:spLocks noChangeArrowheads="1"/>
          </p:cNvSpPr>
          <p:nvPr/>
        </p:nvSpPr>
        <p:spPr bwMode="auto">
          <a:xfrm>
            <a:off x="677863" y="404664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</a:p>
        </p:txBody>
      </p:sp>
      <p:sp>
        <p:nvSpPr>
          <p:cNvPr id="190466" name="Text Box 2"/>
          <p:cNvSpPr txBox="1">
            <a:spLocks noChangeArrowheads="1"/>
          </p:cNvSpPr>
          <p:nvPr/>
        </p:nvSpPr>
        <p:spPr bwMode="auto">
          <a:xfrm>
            <a:off x="827584" y="2485256"/>
            <a:ext cx="5334297" cy="29599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84138" indent="14288"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84138" algn="l"/>
                <a:tab pos="541338" algn="l"/>
                <a:tab pos="998538" algn="l"/>
                <a:tab pos="1455738" algn="l"/>
                <a:tab pos="1912938" algn="l"/>
                <a:tab pos="2370138" algn="l"/>
                <a:tab pos="2827338" algn="l"/>
                <a:tab pos="3284538" algn="l"/>
                <a:tab pos="3741738" algn="l"/>
                <a:tab pos="4198938" algn="l"/>
                <a:tab pos="4656138" algn="l"/>
                <a:tab pos="5113338" algn="l"/>
                <a:tab pos="5570538" algn="l"/>
                <a:tab pos="6027738" algn="l"/>
                <a:tab pos="6484938" algn="l"/>
                <a:tab pos="6942138" algn="l"/>
                <a:tab pos="7399338" algn="l"/>
                <a:tab pos="7856538" algn="l"/>
                <a:tab pos="8313738" algn="l"/>
                <a:tab pos="8770938" algn="l"/>
                <a:tab pos="92281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AU" sz="3600" dirty="0"/>
              <a:t>Un </a:t>
            </a:r>
            <a:r>
              <a:rPr lang="en-AU" sz="3600" dirty="0" err="1"/>
              <a:t>garçon</a:t>
            </a:r>
            <a:r>
              <a:rPr lang="en-AU" sz="3600" dirty="0"/>
              <a:t> de 6 </a:t>
            </a:r>
            <a:r>
              <a:rPr lang="en-AU" sz="3600" dirty="0" err="1"/>
              <a:t>ans</a:t>
            </a:r>
            <a:r>
              <a:rPr lang="en-AU" sz="3600" dirty="0"/>
              <a:t> </a:t>
            </a:r>
            <a:r>
              <a:rPr lang="en-AU" sz="3600" dirty="0" err="1"/>
              <a:t>tombe</a:t>
            </a:r>
            <a:r>
              <a:rPr lang="en-AU" sz="3600" dirty="0"/>
              <a:t> d'un </a:t>
            </a:r>
            <a:r>
              <a:rPr lang="en-AU" sz="3600" dirty="0" err="1"/>
              <a:t>arbre</a:t>
            </a:r>
            <a:r>
              <a:rPr lang="en-AU" sz="3600" dirty="0"/>
              <a:t>. Il </a:t>
            </a:r>
            <a:r>
              <a:rPr lang="en-AU" sz="3600" dirty="0" err="1"/>
              <a:t>est</a:t>
            </a:r>
            <a:r>
              <a:rPr lang="en-AU" sz="3600" dirty="0"/>
              <a:t> </a:t>
            </a:r>
            <a:r>
              <a:rPr lang="en-AU" sz="3600" dirty="0" err="1"/>
              <a:t>amené</a:t>
            </a:r>
            <a:r>
              <a:rPr lang="en-AU" sz="3600" dirty="0"/>
              <a:t> </a:t>
            </a:r>
            <a:r>
              <a:rPr lang="en-AU" sz="3600" dirty="0" err="1"/>
              <a:t>à</a:t>
            </a:r>
            <a:r>
              <a:rPr lang="en-AU" sz="3600" dirty="0"/>
              <a:t> </a:t>
            </a:r>
            <a:r>
              <a:rPr lang="en-AU" sz="3600" dirty="0" err="1"/>
              <a:t>l'hôpital</a:t>
            </a:r>
            <a:r>
              <a:rPr lang="en-AU" sz="3600" dirty="0"/>
              <a:t>, somnolent et </a:t>
            </a:r>
            <a:r>
              <a:rPr lang="en-AU" sz="3600" dirty="0" err="1"/>
              <a:t>désorienté</a:t>
            </a:r>
            <a:r>
              <a:rPr lang="en-AU" sz="3600" dirty="0"/>
              <a:t>. Son </a:t>
            </a:r>
            <a:r>
              <a:rPr lang="en-AU" sz="3600" dirty="0" err="1"/>
              <a:t>avant</a:t>
            </a:r>
            <a:r>
              <a:rPr lang="en-AU" sz="3600" dirty="0"/>
              <a:t>-bras </a:t>
            </a:r>
            <a:r>
              <a:rPr lang="en-AU" sz="3600" dirty="0" err="1"/>
              <a:t>droit</a:t>
            </a:r>
            <a:r>
              <a:rPr lang="en-AU" sz="3600" dirty="0"/>
              <a:t> </a:t>
            </a:r>
            <a:r>
              <a:rPr lang="en-AU" sz="3600" dirty="0" err="1"/>
              <a:t>est</a:t>
            </a:r>
            <a:r>
              <a:rPr lang="en-AU" sz="3600" dirty="0"/>
              <a:t> </a:t>
            </a:r>
            <a:r>
              <a:rPr lang="en-AU" sz="3600" dirty="0" err="1"/>
              <a:t>enflé</a:t>
            </a:r>
            <a:r>
              <a:rPr lang="en-AU" sz="3600" dirty="0"/>
              <a:t>. </a:t>
            </a:r>
          </a:p>
        </p:txBody>
      </p:sp>
      <p:sp>
        <p:nvSpPr>
          <p:cNvPr id="19046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184</a:t>
            </a:r>
          </a:p>
        </p:txBody>
      </p:sp>
      <p:pic>
        <p:nvPicPr>
          <p:cNvPr id="19046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25" y="1556792"/>
            <a:ext cx="2052638" cy="4983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Text Box 1"/>
          <p:cNvSpPr txBox="1">
            <a:spLocks noChangeArrowheads="1"/>
          </p:cNvSpPr>
          <p:nvPr/>
        </p:nvSpPr>
        <p:spPr bwMode="auto">
          <a:xfrm>
            <a:off x="251520" y="116632"/>
            <a:ext cx="8712968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scénario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91490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56054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Que</a:t>
            </a:r>
            <a:r>
              <a:rPr lang="en-US" sz="3600" dirty="0"/>
              <a:t> faire </a:t>
            </a:r>
            <a:r>
              <a:rPr lang="en-US" sz="3600" dirty="0" err="1"/>
              <a:t>d'abord</a:t>
            </a:r>
            <a:r>
              <a:rPr lang="en-US" sz="3600" dirty="0">
                <a:solidFill>
                  <a:schemeClr val="bg1"/>
                </a:solidFill>
              </a:rPr>
              <a:t>?</a:t>
            </a:r>
          </a:p>
          <a:p>
            <a:pPr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>
                <a:solidFill>
                  <a:schemeClr val="bg1"/>
                </a:solidFill>
              </a:rPr>
              <a:t>En quoi les </a:t>
            </a:r>
            <a:r>
              <a:rPr lang="en-US" sz="3600" dirty="0" err="1">
                <a:solidFill>
                  <a:schemeClr val="bg1"/>
                </a:solidFill>
              </a:rPr>
              <a:t>traumatismes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 err="1">
                <a:solidFill>
                  <a:schemeClr val="bg1"/>
                </a:solidFill>
              </a:rPr>
              <a:t>sont-ils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 err="1">
                <a:solidFill>
                  <a:schemeClr val="bg1"/>
                </a:solidFill>
              </a:rPr>
              <a:t>différents</a:t>
            </a:r>
            <a:r>
              <a:rPr lang="en-US" sz="3600" dirty="0">
                <a:solidFill>
                  <a:schemeClr val="bg1"/>
                </a:solidFill>
              </a:rPr>
              <a:t> chez les </a:t>
            </a:r>
            <a:r>
              <a:rPr lang="en-US" sz="3600" dirty="0" err="1">
                <a:solidFill>
                  <a:schemeClr val="bg1"/>
                </a:solidFill>
              </a:rPr>
              <a:t>enfants</a:t>
            </a:r>
            <a:r>
              <a:rPr lang="en-US" sz="3600" dirty="0">
                <a:solidFill>
                  <a:schemeClr val="bg1"/>
                </a:solidFill>
              </a:rPr>
              <a:t> ? </a:t>
            </a:r>
          </a:p>
        </p:txBody>
      </p:sp>
      <p:pic>
        <p:nvPicPr>
          <p:cNvPr id="19149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97625" y="1600200"/>
            <a:ext cx="2052638" cy="4983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191492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185</a:t>
            </a:r>
          </a:p>
        </p:txBody>
      </p:sp>
    </p:spTree>
    <p:extLst>
      <p:ext uri="{BB962C8B-B14F-4D97-AF65-F5344CB8AC3E}">
        <p14:creationId xmlns:p14="http://schemas.microsoft.com/office/powerpoint/2010/main" val="1810593487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Text Box 1"/>
          <p:cNvSpPr txBox="1">
            <a:spLocks noChangeArrowheads="1"/>
          </p:cNvSpPr>
          <p:nvPr/>
        </p:nvSpPr>
        <p:spPr bwMode="auto">
          <a:xfrm>
            <a:off x="360363" y="288801"/>
            <a:ext cx="7772400" cy="1339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  <a: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primaire</a:t>
            </a:r>
          </a:p>
        </p:txBody>
      </p:sp>
      <p:sp>
        <p:nvSpPr>
          <p:cNvPr id="192514" name="Rectangle 2"/>
          <p:cNvSpPr>
            <a:spLocks noChangeArrowheads="1"/>
          </p:cNvSpPr>
          <p:nvPr/>
        </p:nvSpPr>
        <p:spPr bwMode="auto">
          <a:xfrm>
            <a:off x="0" y="6491288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186</a:t>
            </a:r>
          </a:p>
        </p:txBody>
      </p:sp>
      <p:sp>
        <p:nvSpPr>
          <p:cNvPr id="192515" name="Text Box 3"/>
          <p:cNvSpPr txBox="1">
            <a:spLocks noChangeArrowheads="1"/>
          </p:cNvSpPr>
          <p:nvPr/>
        </p:nvSpPr>
        <p:spPr bwMode="auto">
          <a:xfrm>
            <a:off x="323528" y="2204864"/>
            <a:ext cx="8424936" cy="424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/>
              <a:t>V</a:t>
            </a:r>
            <a:r>
              <a:rPr lang="fr-BE" sz="3200" dirty="0">
                <a:solidFill>
                  <a:srgbClr val="FFFF00"/>
                </a:solidFill>
              </a:rPr>
              <a:t>A</a:t>
            </a:r>
            <a:r>
              <a:rPr lang="fr-BE" sz="3200" dirty="0"/>
              <a:t> (+rachis cervicale)</a:t>
            </a:r>
          </a:p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/>
              <a:t>Respiration (</a:t>
            </a:r>
            <a:r>
              <a:rPr lang="fr-BE" sz="3200" dirty="0">
                <a:solidFill>
                  <a:srgbClr val="FFFF00"/>
                </a:solidFill>
              </a:rPr>
              <a:t>B</a:t>
            </a:r>
            <a:r>
              <a:rPr lang="fr-BE" sz="3200" dirty="0"/>
              <a:t>reathing)</a:t>
            </a:r>
          </a:p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>
                <a:solidFill>
                  <a:srgbClr val="FFFF00"/>
                </a:solidFill>
              </a:rPr>
              <a:t>C</a:t>
            </a:r>
            <a:r>
              <a:rPr lang="fr-BE" sz="3200" dirty="0"/>
              <a:t>irculation</a:t>
            </a:r>
          </a:p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>
                <a:solidFill>
                  <a:srgbClr val="FFFF00"/>
                </a:solidFill>
              </a:rPr>
              <a:t>D</a:t>
            </a:r>
            <a:r>
              <a:rPr lang="fr-BE" sz="3200" dirty="0"/>
              <a:t>éficit </a:t>
            </a:r>
            <a:r>
              <a:rPr lang="fr-BE" sz="3200" dirty="0" smtClean="0"/>
              <a:t>neurologique </a:t>
            </a:r>
            <a:endParaRPr lang="fr-BE" sz="3200" dirty="0"/>
          </a:p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 smtClean="0">
                <a:solidFill>
                  <a:srgbClr val="FFFF00"/>
                </a:solidFill>
              </a:rPr>
              <a:t>E</a:t>
            </a:r>
            <a:r>
              <a:rPr lang="fr-BE" sz="3200" dirty="0" smtClean="0"/>
              <a:t>xamen rapide + </a:t>
            </a:r>
            <a:r>
              <a:rPr lang="fr-BE" sz="3200" dirty="0" smtClean="0">
                <a:solidFill>
                  <a:srgbClr val="FFFF00"/>
                </a:solidFill>
              </a:rPr>
              <a:t>E</a:t>
            </a:r>
            <a:r>
              <a:rPr lang="fr-BE" sz="3200" dirty="0" smtClean="0"/>
              <a:t>nvironnement</a:t>
            </a:r>
          </a:p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endParaRPr lang="fr-BE" sz="1800" dirty="0"/>
          </a:p>
          <a:p>
            <a:pPr marL="0" indent="0" algn="ctr">
              <a:spcBef>
                <a:spcPts val="800"/>
              </a:spcBef>
              <a:buClr>
                <a:srgbClr val="FFFF00"/>
              </a:buClr>
              <a:defRPr/>
            </a:pPr>
            <a:r>
              <a:rPr lang="en-GB" sz="3200" dirty="0" err="1">
                <a:solidFill>
                  <a:srgbClr val="FFFF00"/>
                </a:solidFill>
              </a:rPr>
              <a:t>Procédure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identique</a:t>
            </a:r>
            <a:r>
              <a:rPr lang="en-GB" sz="3200" dirty="0">
                <a:solidFill>
                  <a:srgbClr val="FFFF00"/>
                </a:solidFill>
              </a:rPr>
              <a:t> pour les </a:t>
            </a:r>
            <a:r>
              <a:rPr lang="en-GB" sz="3200" dirty="0" err="1">
                <a:solidFill>
                  <a:srgbClr val="FFFF00"/>
                </a:solidFill>
              </a:rPr>
              <a:t>enfants</a:t>
            </a:r>
            <a:r>
              <a:rPr lang="en-GB" sz="3200" dirty="0">
                <a:solidFill>
                  <a:srgbClr val="FFFF00"/>
                </a:solidFill>
              </a:rPr>
              <a:t> et les </a:t>
            </a:r>
            <a:r>
              <a:rPr lang="en-GB" sz="3200" dirty="0" err="1">
                <a:solidFill>
                  <a:srgbClr val="FFFF00"/>
                </a:solidFill>
              </a:rPr>
              <a:t>adultes</a:t>
            </a:r>
            <a:endParaRPr lang="en-GB" sz="3200" dirty="0">
              <a:solidFill>
                <a:srgbClr val="FFFF00"/>
              </a:solidFill>
            </a:endParaRPr>
          </a:p>
          <a:p>
            <a:pPr>
              <a:spcBef>
                <a:spcPts val="800"/>
              </a:spcBef>
              <a:buClr>
                <a:srgbClr val="FFFF00"/>
              </a:buClr>
              <a:buFont typeface="Times New Roman" charset="0"/>
              <a:buChar char="•"/>
              <a:defRPr/>
            </a:pPr>
            <a:endParaRPr lang="fr-BE" sz="32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Enfants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#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Adultes</a:t>
            </a:r>
          </a:p>
        </p:txBody>
      </p:sp>
      <p:sp>
        <p:nvSpPr>
          <p:cNvPr id="193538" name="Text Box 2"/>
          <p:cNvSpPr txBox="1">
            <a:spLocks noChangeArrowheads="1"/>
          </p:cNvSpPr>
          <p:nvPr/>
        </p:nvSpPr>
        <p:spPr bwMode="auto">
          <a:xfrm>
            <a:off x="827584" y="2420888"/>
            <a:ext cx="7272807" cy="2628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Différences anatomiques (Spécialement les V</a:t>
            </a:r>
            <a:r>
              <a:rPr lang="en-GB" sz="3600" dirty="0"/>
              <a:t>A</a:t>
            </a:r>
            <a:r>
              <a:rPr lang="fr-BE" sz="3600" dirty="0"/>
              <a:t>)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Différences physiologiques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Différences psychologiques</a:t>
            </a:r>
          </a:p>
          <a:p>
            <a:pPr marL="341313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2000" dirty="0"/>
          </a:p>
          <a:p>
            <a:pPr marL="342900" algn="ctr"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Les principes de prise en charge du trauma sont les mêmes</a:t>
            </a:r>
          </a:p>
          <a:p>
            <a:pPr marL="342900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3200" dirty="0">
              <a:solidFill>
                <a:srgbClr val="FFFF00"/>
              </a:solidFill>
            </a:endParaRPr>
          </a:p>
        </p:txBody>
      </p:sp>
      <p:sp>
        <p:nvSpPr>
          <p:cNvPr id="19353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Text Box 1"/>
          <p:cNvSpPr txBox="1">
            <a:spLocks noChangeArrowheads="1"/>
          </p:cNvSpPr>
          <p:nvPr/>
        </p:nvSpPr>
        <p:spPr bwMode="auto">
          <a:xfrm>
            <a:off x="677863" y="0"/>
            <a:ext cx="77724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  <a:r>
              <a:rPr lang="fr-BE" sz="8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Différences Psychologiques</a:t>
            </a:r>
          </a:p>
        </p:txBody>
      </p:sp>
      <p:sp>
        <p:nvSpPr>
          <p:cNvPr id="194562" name="Text Box 2"/>
          <p:cNvSpPr txBox="1">
            <a:spLocks noChangeArrowheads="1"/>
          </p:cNvSpPr>
          <p:nvPr/>
        </p:nvSpPr>
        <p:spPr bwMode="auto">
          <a:xfrm>
            <a:off x="323528" y="2420888"/>
            <a:ext cx="8352928" cy="33667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La détresse peut ne pas être due à la douleur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Un enfant malheureux est difficile à examiner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Envisager la présence des parents à tout moment</a:t>
            </a:r>
          </a:p>
        </p:txBody>
      </p:sp>
      <p:sp>
        <p:nvSpPr>
          <p:cNvPr id="19456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Text Box 1"/>
          <p:cNvSpPr txBox="1">
            <a:spLocks noChangeArrowheads="1"/>
          </p:cNvSpPr>
          <p:nvPr/>
        </p:nvSpPr>
        <p:spPr bwMode="auto">
          <a:xfrm>
            <a:off x="677863" y="228600"/>
            <a:ext cx="77724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  <a:r>
              <a:rPr lang="fr-BE" sz="8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fr-BE" sz="8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Différences Anatomiques</a:t>
            </a:r>
          </a:p>
        </p:txBody>
      </p:sp>
      <p:sp>
        <p:nvSpPr>
          <p:cNvPr id="195586" name="Text Box 2"/>
          <p:cNvSpPr txBox="1">
            <a:spLocks noChangeArrowheads="1"/>
          </p:cNvSpPr>
          <p:nvPr/>
        </p:nvSpPr>
        <p:spPr bwMode="auto">
          <a:xfrm>
            <a:off x="251520" y="2492896"/>
            <a:ext cx="8640960" cy="401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Surface corporelle large par rapport au volume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Minimiser le déshabillement du corps pour éviter l’hypothermie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Poids</a:t>
            </a:r>
            <a:r>
              <a:rPr lang="en-GB" sz="3600" dirty="0"/>
              <a:t> </a:t>
            </a:r>
            <a:r>
              <a:rPr lang="en-GB" sz="3600" dirty="0">
                <a:latin typeface="Symbol" charset="0"/>
                <a:cs typeface="Symbol" charset="0"/>
              </a:rPr>
              <a:t></a:t>
            </a:r>
            <a:r>
              <a:rPr lang="en-GB" sz="3600" dirty="0"/>
              <a:t> (age + 4) x 2 (Kg)</a:t>
            </a:r>
          </a:p>
        </p:txBody>
      </p:sp>
      <p:sp>
        <p:nvSpPr>
          <p:cNvPr id="19558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189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Voies </a:t>
            </a: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riennes</a:t>
            </a: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fr-BE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 en charge</a:t>
            </a:r>
          </a:p>
        </p:txBody>
      </p:sp>
      <p:sp>
        <p:nvSpPr>
          <p:cNvPr id="21506" name="Text Box 2"/>
          <p:cNvSpPr txBox="1">
            <a:spLocks noChangeArrowheads="1"/>
          </p:cNvSpPr>
          <p:nvPr/>
        </p:nvSpPr>
        <p:spPr bwMode="auto">
          <a:xfrm>
            <a:off x="1547664" y="2420888"/>
            <a:ext cx="6343104" cy="298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>
                <a:solidFill>
                  <a:schemeClr val="bg1"/>
                </a:solidFill>
              </a:rPr>
              <a:t>Dégager </a:t>
            </a:r>
            <a:r>
              <a:rPr lang="fr-BE" sz="3600" dirty="0">
                <a:solidFill>
                  <a:schemeClr val="bg1"/>
                </a:solidFill>
              </a:rPr>
              <a:t>la bouche </a:t>
            </a:r>
          </a:p>
          <a:p>
            <a:pPr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>
                <a:solidFill>
                  <a:schemeClr val="bg1"/>
                </a:solidFill>
              </a:rPr>
              <a:t>Désobstruer </a:t>
            </a:r>
            <a:r>
              <a:rPr lang="fr-BE" sz="3600" dirty="0">
                <a:solidFill>
                  <a:schemeClr val="bg1"/>
                </a:solidFill>
              </a:rPr>
              <a:t>les VA</a:t>
            </a:r>
          </a:p>
          <a:p>
            <a:pPr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chemeClr val="bg1"/>
                </a:solidFill>
              </a:rPr>
              <a:t>Gestion avancée des VA</a:t>
            </a:r>
            <a:endParaRPr lang="fr-BE" sz="3600" strike="sngStrike" dirty="0">
              <a:solidFill>
                <a:schemeClr val="bg1"/>
              </a:solidFill>
            </a:endParaRPr>
          </a:p>
          <a:p>
            <a:pPr>
              <a:lnSpc>
                <a:spcPct val="130000"/>
              </a:lnSpc>
              <a:spcBef>
                <a:spcPts val="900"/>
              </a:spcBef>
              <a:buClr>
                <a:srgbClr val="FFFF00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Protection du rachis cervical</a:t>
            </a:r>
          </a:p>
          <a:p>
            <a:pPr marL="331788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3600" dirty="0">
              <a:solidFill>
                <a:srgbClr val="FFFF00"/>
              </a:solidFill>
            </a:endParaRPr>
          </a:p>
        </p:txBody>
      </p:sp>
      <p:sp>
        <p:nvSpPr>
          <p:cNvPr id="21507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 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</a:t>
            </a: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édiatrie</a:t>
            </a:r>
            <a: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ifférences des V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96610" name="Text Box 2"/>
          <p:cNvSpPr txBox="1">
            <a:spLocks noChangeArrowheads="1"/>
          </p:cNvSpPr>
          <p:nvPr/>
        </p:nvSpPr>
        <p:spPr bwMode="auto">
          <a:xfrm>
            <a:off x="323528" y="2204864"/>
            <a:ext cx="8568952" cy="3632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Tête + langue plus grosses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Respiration </a:t>
            </a:r>
            <a:r>
              <a:rPr lang="en-GB" sz="3600" dirty="0" err="1"/>
              <a:t>nasale</a:t>
            </a:r>
            <a:r>
              <a:rPr lang="en-GB" sz="3600" dirty="0"/>
              <a:t> chez les </a:t>
            </a:r>
            <a:r>
              <a:rPr lang="en-GB" sz="3600" dirty="0" err="1"/>
              <a:t>bébés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Larynx </a:t>
            </a:r>
            <a:r>
              <a:rPr lang="fr-BE" sz="3600" dirty="0" smtClean="0"/>
              <a:t>haut </a:t>
            </a:r>
            <a:r>
              <a:rPr lang="fr-BE" sz="3600" dirty="0"/>
              <a:t>situé </a:t>
            </a:r>
            <a:r>
              <a:rPr lang="en-GB" sz="3600" dirty="0">
                <a:solidFill>
                  <a:srgbClr val="FDFFEE"/>
                </a:solidFill>
              </a:rPr>
              <a:t>+ </a:t>
            </a:r>
            <a:r>
              <a:rPr lang="fr-BE" sz="3600" dirty="0"/>
              <a:t>épiglotte </a:t>
            </a:r>
            <a:r>
              <a:rPr lang="en-GB" sz="3600" dirty="0"/>
              <a:t>plus </a:t>
            </a:r>
            <a:r>
              <a:rPr lang="en-GB" sz="3600" dirty="0" err="1"/>
              <a:t>grande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Cricoïde: partie la plus étroite des VA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Surtout chez l’enfant de moins de </a:t>
            </a:r>
            <a:r>
              <a:rPr lang="en-GB" sz="3600" dirty="0">
                <a:solidFill>
                  <a:srgbClr val="FDFFEE"/>
                </a:solidFill>
              </a:rPr>
              <a:t>4 </a:t>
            </a:r>
            <a:r>
              <a:rPr lang="en-GB" sz="3600" dirty="0" err="1">
                <a:solidFill>
                  <a:srgbClr val="FDFFEE"/>
                </a:solidFill>
              </a:rPr>
              <a:t>ans</a:t>
            </a:r>
            <a:endParaRPr lang="en-GB" sz="3600" dirty="0">
              <a:solidFill>
                <a:srgbClr val="FDFFEE"/>
              </a:solidFill>
            </a:endParaRPr>
          </a:p>
        </p:txBody>
      </p:sp>
      <p:sp>
        <p:nvSpPr>
          <p:cNvPr id="196611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Text Box 1"/>
          <p:cNvSpPr txBox="1">
            <a:spLocks noChangeArrowheads="1"/>
          </p:cNvSpPr>
          <p:nvPr/>
        </p:nvSpPr>
        <p:spPr bwMode="auto">
          <a:xfrm>
            <a:off x="899592" y="404664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 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</a:t>
            </a: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édiatrie</a:t>
            </a:r>
            <a: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ifférences des V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</a:p>
        </p:txBody>
      </p:sp>
      <p:sp>
        <p:nvSpPr>
          <p:cNvPr id="197634" name="Text Box 2"/>
          <p:cNvSpPr txBox="1">
            <a:spLocks noChangeArrowheads="1"/>
          </p:cNvSpPr>
          <p:nvPr/>
        </p:nvSpPr>
        <p:spPr bwMode="auto">
          <a:xfrm>
            <a:off x="749871" y="2852936"/>
            <a:ext cx="7710561" cy="2617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Sonde</a:t>
            </a:r>
            <a:r>
              <a:rPr lang="fr-BE" sz="3600" dirty="0"/>
              <a:t> endotrach</a:t>
            </a:r>
            <a:r>
              <a:rPr lang="en-US" sz="3600" dirty="0" err="1">
                <a:cs typeface="Arial" charset="0"/>
              </a:rPr>
              <a:t>é</a:t>
            </a:r>
            <a:r>
              <a:rPr lang="fr-BE" sz="3600" dirty="0"/>
              <a:t>ale de préférence sans ballonnet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SET </a:t>
            </a:r>
            <a:r>
              <a:rPr lang="en-GB" sz="3600" dirty="0" err="1"/>
              <a:t>taille</a:t>
            </a:r>
            <a:r>
              <a:rPr lang="en-GB" sz="3600" dirty="0"/>
              <a:t> = Age/4 + 4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Petit doigt ou narine de l'enfant</a:t>
            </a:r>
          </a:p>
          <a:p>
            <a:pPr marL="341313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3600" dirty="0"/>
          </a:p>
        </p:txBody>
      </p:sp>
      <p:sp>
        <p:nvSpPr>
          <p:cNvPr id="19763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Text Box 1"/>
          <p:cNvSpPr txBox="1">
            <a:spLocks noChangeArrowheads="1"/>
          </p:cNvSpPr>
          <p:nvPr/>
        </p:nvSpPr>
        <p:spPr bwMode="auto">
          <a:xfrm>
            <a:off x="1259632" y="115020"/>
            <a:ext cx="6737350" cy="2233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 pédiatrie</a:t>
            </a:r>
          </a:p>
          <a:p>
            <a:pPr algn="ctr">
              <a:buClrTx/>
              <a:buFontTx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ifférences respiratoires </a:t>
            </a:r>
            <a:endParaRPr lang="fr-BE" sz="8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98658" name="Text Box 2"/>
          <p:cNvSpPr txBox="1">
            <a:spLocks noChangeArrowheads="1"/>
          </p:cNvSpPr>
          <p:nvPr/>
        </p:nvSpPr>
        <p:spPr bwMode="auto">
          <a:xfrm>
            <a:off x="323528" y="2348880"/>
            <a:ext cx="8496944" cy="2970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2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Déglutition d’air fréquente chez les enfants en détresse </a:t>
            </a:r>
            <a:r>
              <a:rPr lang="en-GB" sz="3600" dirty="0"/>
              <a:t> </a:t>
            </a:r>
          </a:p>
          <a:p>
            <a:pPr>
              <a:lnSpc>
                <a:spcPct val="12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Distension gastrique compromet la fonction pulmonaire</a:t>
            </a:r>
          </a:p>
          <a:p>
            <a:pPr>
              <a:lnSpc>
                <a:spcPct val="12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Une décompression gastrique est utile</a:t>
            </a:r>
          </a:p>
        </p:txBody>
      </p:sp>
      <p:sp>
        <p:nvSpPr>
          <p:cNvPr id="19865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Text Box 1"/>
          <p:cNvSpPr txBox="1">
            <a:spLocks noChangeArrowheads="1"/>
          </p:cNvSpPr>
          <p:nvPr/>
        </p:nvSpPr>
        <p:spPr bwMode="auto">
          <a:xfrm>
            <a:off x="677863" y="0"/>
            <a:ext cx="7772400" cy="2293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  <a:r>
              <a:rPr lang="fr-BE" sz="8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fr-BE" sz="8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ifférences Circulatoires</a:t>
            </a:r>
          </a:p>
        </p:txBody>
      </p:sp>
      <p:sp>
        <p:nvSpPr>
          <p:cNvPr id="199682" name="Text Box 2"/>
          <p:cNvSpPr txBox="1">
            <a:spLocks noChangeArrowheads="1"/>
          </p:cNvSpPr>
          <p:nvPr/>
        </p:nvSpPr>
        <p:spPr bwMode="auto">
          <a:xfrm>
            <a:off x="395536" y="2852936"/>
            <a:ext cx="8568952" cy="2602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Les valeurs normales varient avec</a:t>
            </a:r>
            <a:r>
              <a:rPr lang="en-US" sz="3600" dirty="0">
                <a:solidFill>
                  <a:srgbClr val="FFFFFF"/>
                </a:solidFill>
              </a:rPr>
              <a:t> </a:t>
            </a:r>
            <a:r>
              <a:rPr lang="fr-BE" sz="3600" dirty="0">
                <a:solidFill>
                  <a:srgbClr val="FFFFFF"/>
                </a:solidFill>
              </a:rPr>
              <a:t>l’âge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Large </a:t>
            </a:r>
            <a:r>
              <a:rPr lang="en-GB" sz="3600" dirty="0" err="1">
                <a:solidFill>
                  <a:srgbClr val="FFFFFF"/>
                </a:solidFill>
              </a:rPr>
              <a:t>intervalle</a:t>
            </a:r>
            <a:r>
              <a:rPr lang="fr-BE" sz="3600" dirty="0">
                <a:solidFill>
                  <a:srgbClr val="FFFFFF"/>
                </a:solidFill>
              </a:rPr>
              <a:t> pour valeurs normales </a:t>
            </a:r>
            <a:r>
              <a:rPr lang="fr-BE" sz="3600" dirty="0" smtClean="0">
                <a:solidFill>
                  <a:srgbClr val="FFFFFF"/>
                </a:solidFill>
              </a:rPr>
              <a:t>de TA </a:t>
            </a:r>
            <a:r>
              <a:rPr lang="fr-BE" sz="3600" dirty="0">
                <a:solidFill>
                  <a:srgbClr val="FFFFFF"/>
                </a:solidFill>
              </a:rPr>
              <a:t>+ FC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en-US" sz="3600" dirty="0">
                <a:solidFill>
                  <a:srgbClr val="FFFFFF"/>
                </a:solidFill>
              </a:rPr>
              <a:t>Le TRC </a:t>
            </a:r>
            <a:r>
              <a:rPr lang="en-US" sz="3600" dirty="0" err="1">
                <a:solidFill>
                  <a:srgbClr val="FFFFFF"/>
                </a:solidFill>
              </a:rPr>
              <a:t>est</a:t>
            </a:r>
            <a:r>
              <a:rPr lang="en-US" sz="3600" dirty="0">
                <a:solidFill>
                  <a:srgbClr val="FFFFFF"/>
                </a:solidFill>
              </a:rPr>
              <a:t> un </a:t>
            </a:r>
            <a:r>
              <a:rPr lang="en-US" sz="3600" dirty="0" err="1">
                <a:solidFill>
                  <a:srgbClr val="FFFFFF"/>
                </a:solidFill>
              </a:rPr>
              <a:t>indicateur</a:t>
            </a:r>
            <a:r>
              <a:rPr lang="en-US" sz="3600" dirty="0">
                <a:solidFill>
                  <a:srgbClr val="FFFFFF"/>
                </a:solidFill>
              </a:rPr>
              <a:t> utile</a:t>
            </a:r>
          </a:p>
        </p:txBody>
      </p:sp>
      <p:sp>
        <p:nvSpPr>
          <p:cNvPr id="19968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Text Box 1"/>
          <p:cNvSpPr txBox="1">
            <a:spLocks noChangeArrowheads="1"/>
          </p:cNvSpPr>
          <p:nvPr/>
        </p:nvSpPr>
        <p:spPr bwMode="auto">
          <a:xfrm>
            <a:off x="530225" y="-1163638"/>
            <a:ext cx="8613775" cy="4021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  <a:r>
              <a:rPr lang="fr-BE" sz="8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ifférences Circulatoires - Choc</a:t>
            </a:r>
          </a:p>
        </p:txBody>
      </p:sp>
      <p:sp>
        <p:nvSpPr>
          <p:cNvPr id="200706" name="Text Box 2"/>
          <p:cNvSpPr txBox="1">
            <a:spLocks noChangeArrowheads="1"/>
          </p:cNvSpPr>
          <p:nvPr/>
        </p:nvSpPr>
        <p:spPr bwMode="auto">
          <a:xfrm>
            <a:off x="1331640" y="2383160"/>
            <a:ext cx="6480720" cy="3854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50838" indent="-3508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45085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600" dirty="0"/>
              <a:t>Tachycardie</a:t>
            </a:r>
          </a:p>
          <a:p>
            <a:pPr marL="350838" indent="-3508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45085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600" dirty="0"/>
              <a:t>Pouls faible</a:t>
            </a:r>
          </a:p>
          <a:p>
            <a:pPr marL="350838" indent="-3508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45085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en-GB" sz="3600" dirty="0"/>
              <a:t>TRC &gt; 2 seconds</a:t>
            </a:r>
          </a:p>
          <a:p>
            <a:pPr marL="350838" indent="-3508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45085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600" dirty="0"/>
              <a:t>Tachypnée</a:t>
            </a:r>
          </a:p>
          <a:p>
            <a:pPr marL="350838" indent="-3508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45085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en-GB" sz="3600" dirty="0"/>
              <a:t>Agitation</a:t>
            </a:r>
          </a:p>
          <a:p>
            <a:pPr marL="350838" indent="-3508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45085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600" dirty="0"/>
              <a:t>Somnolence</a:t>
            </a:r>
          </a:p>
          <a:p>
            <a:pPr marL="350838" indent="-350838">
              <a:lnSpc>
                <a:spcPct val="75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45085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600" dirty="0">
                <a:latin typeface="Symbol" charset="0"/>
                <a:cs typeface="Symbol" charset="0"/>
              </a:rPr>
              <a:t></a:t>
            </a:r>
            <a:r>
              <a:rPr lang="fr-BE" sz="3600" dirty="0"/>
              <a:t>Diurèse</a:t>
            </a:r>
          </a:p>
        </p:txBody>
      </p:sp>
      <p:sp>
        <p:nvSpPr>
          <p:cNvPr id="20070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Text Box 1"/>
          <p:cNvSpPr txBox="1">
            <a:spLocks noChangeArrowheads="1"/>
          </p:cNvSpPr>
          <p:nvPr/>
        </p:nvSpPr>
        <p:spPr bwMode="auto">
          <a:xfrm>
            <a:off x="251520" y="533102"/>
            <a:ext cx="8640960" cy="1455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Changements hémodynamiques</a:t>
            </a:r>
          </a:p>
          <a:p>
            <a:pPr algn="ctr">
              <a:buClrTx/>
              <a:buFontTx/>
              <a:buNone/>
              <a:defRPr/>
            </a:pPr>
            <a:endParaRPr lang="fr-BE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1730" name="Line 2"/>
          <p:cNvSpPr>
            <a:spLocks noChangeShapeType="1"/>
          </p:cNvSpPr>
          <p:nvPr/>
        </p:nvSpPr>
        <p:spPr bwMode="auto">
          <a:xfrm>
            <a:off x="2133600" y="2286000"/>
            <a:ext cx="1588" cy="2971800"/>
          </a:xfrm>
          <a:prstGeom prst="lin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1731" name="Line 3"/>
          <p:cNvSpPr>
            <a:spLocks noChangeShapeType="1"/>
          </p:cNvSpPr>
          <p:nvPr/>
        </p:nvSpPr>
        <p:spPr bwMode="auto">
          <a:xfrm>
            <a:off x="2133600" y="5257800"/>
            <a:ext cx="6477000" cy="1588"/>
          </a:xfrm>
          <a:prstGeom prst="line">
            <a:avLst/>
          </a:prstGeom>
          <a:noFill/>
          <a:ln w="3816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1732" name="Text Box 4"/>
          <p:cNvSpPr txBox="1">
            <a:spLocks noChangeArrowheads="1"/>
          </p:cNvSpPr>
          <p:nvPr/>
        </p:nvSpPr>
        <p:spPr bwMode="auto">
          <a:xfrm>
            <a:off x="1965325" y="5222875"/>
            <a:ext cx="4752975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/>
              <a:t>    5       15	 25	 35	 45	</a:t>
            </a:r>
          </a:p>
        </p:txBody>
      </p:sp>
      <p:sp>
        <p:nvSpPr>
          <p:cNvPr id="201733" name="Text Box 5"/>
          <p:cNvSpPr txBox="1">
            <a:spLocks noChangeArrowheads="1"/>
          </p:cNvSpPr>
          <p:nvPr/>
        </p:nvSpPr>
        <p:spPr bwMode="auto">
          <a:xfrm>
            <a:off x="2195736" y="5864225"/>
            <a:ext cx="5012933" cy="525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800" dirty="0" err="1">
                <a:solidFill>
                  <a:schemeClr val="bg1"/>
                </a:solidFill>
              </a:rPr>
              <a:t>Pourcentage</a:t>
            </a:r>
            <a:r>
              <a:rPr lang="en-GB" sz="2800" dirty="0">
                <a:solidFill>
                  <a:schemeClr val="bg1"/>
                </a:solidFill>
              </a:rPr>
              <a:t> de </a:t>
            </a:r>
            <a:r>
              <a:rPr lang="en-GB" sz="2800" dirty="0" err="1">
                <a:solidFill>
                  <a:schemeClr val="bg1"/>
                </a:solidFill>
              </a:rPr>
              <a:t>perte</a:t>
            </a:r>
            <a:r>
              <a:rPr lang="en-GB" sz="2800" dirty="0">
                <a:solidFill>
                  <a:schemeClr val="bg1"/>
                </a:solidFill>
              </a:rPr>
              <a:t> de sang</a:t>
            </a:r>
          </a:p>
        </p:txBody>
      </p:sp>
      <p:grpSp>
        <p:nvGrpSpPr>
          <p:cNvPr id="201734" name="Group 6"/>
          <p:cNvGrpSpPr>
            <a:grpSpLocks/>
          </p:cNvGrpSpPr>
          <p:nvPr/>
        </p:nvGrpSpPr>
        <p:grpSpPr bwMode="auto">
          <a:xfrm>
            <a:off x="2133600" y="2632075"/>
            <a:ext cx="5178425" cy="2165350"/>
            <a:chOff x="1344" y="1658"/>
            <a:chExt cx="3262" cy="1364"/>
          </a:xfrm>
        </p:grpSpPr>
        <p:sp>
          <p:nvSpPr>
            <p:cNvPr id="201735" name="Text Box 7"/>
            <p:cNvSpPr txBox="1">
              <a:spLocks noChangeArrowheads="1"/>
            </p:cNvSpPr>
            <p:nvPr/>
          </p:nvSpPr>
          <p:spPr bwMode="auto">
            <a:xfrm>
              <a:off x="3825" y="1658"/>
              <a:ext cx="369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>
                <a:buClrTx/>
                <a:buFontTx/>
                <a:buNone/>
                <a:defRPr/>
              </a:pPr>
              <a:r>
                <a:rPr lang="en-US">
                  <a:solidFill>
                    <a:srgbClr val="60C99C"/>
                  </a:solidFill>
                </a:rPr>
                <a:t>FC</a:t>
              </a:r>
            </a:p>
          </p:txBody>
        </p:sp>
        <p:sp>
          <p:nvSpPr>
            <p:cNvPr id="201736" name="Line 8"/>
            <p:cNvSpPr>
              <a:spLocks noChangeShapeType="1"/>
            </p:cNvSpPr>
            <p:nvPr/>
          </p:nvSpPr>
          <p:spPr bwMode="auto">
            <a:xfrm flipV="1">
              <a:off x="1344" y="1822"/>
              <a:ext cx="1102" cy="434"/>
            </a:xfrm>
            <a:prstGeom prst="line">
              <a:avLst/>
            </a:prstGeom>
            <a:noFill/>
            <a:ln w="3816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1737" name="Line 9"/>
            <p:cNvSpPr>
              <a:spLocks noChangeShapeType="1"/>
            </p:cNvSpPr>
            <p:nvPr/>
          </p:nvSpPr>
          <p:spPr bwMode="auto">
            <a:xfrm flipV="1">
              <a:off x="2448" y="1706"/>
              <a:ext cx="1022" cy="118"/>
            </a:xfrm>
            <a:prstGeom prst="line">
              <a:avLst/>
            </a:prstGeom>
            <a:noFill/>
            <a:ln w="3816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1738" name="Line 10"/>
            <p:cNvSpPr>
              <a:spLocks noChangeShapeType="1"/>
            </p:cNvSpPr>
            <p:nvPr/>
          </p:nvSpPr>
          <p:spPr bwMode="auto">
            <a:xfrm>
              <a:off x="3470" y="1706"/>
              <a:ext cx="1136" cy="1316"/>
            </a:xfrm>
            <a:prstGeom prst="line">
              <a:avLst/>
            </a:prstGeom>
            <a:noFill/>
            <a:ln w="3816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01739" name="Group 11"/>
          <p:cNvGrpSpPr>
            <a:grpSpLocks/>
          </p:cNvGrpSpPr>
          <p:nvPr/>
        </p:nvGrpSpPr>
        <p:grpSpPr bwMode="auto">
          <a:xfrm>
            <a:off x="2209800" y="3122613"/>
            <a:ext cx="4949825" cy="1751012"/>
            <a:chOff x="1392" y="1967"/>
            <a:chExt cx="3118" cy="1103"/>
          </a:xfrm>
        </p:grpSpPr>
        <p:sp>
          <p:nvSpPr>
            <p:cNvPr id="201740" name="Text Box 12"/>
            <p:cNvSpPr txBox="1">
              <a:spLocks noChangeArrowheads="1"/>
            </p:cNvSpPr>
            <p:nvPr/>
          </p:nvSpPr>
          <p:spPr bwMode="auto">
            <a:xfrm>
              <a:off x="2208" y="1967"/>
              <a:ext cx="359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>
                <a:buClrTx/>
                <a:buFontTx/>
                <a:buNone/>
                <a:defRPr/>
              </a:pPr>
              <a:r>
                <a:rPr lang="en-GB">
                  <a:solidFill>
                    <a:srgbClr val="FF9900"/>
                  </a:solidFill>
                </a:rPr>
                <a:t>TA</a:t>
              </a:r>
            </a:p>
          </p:txBody>
        </p:sp>
        <p:sp>
          <p:nvSpPr>
            <p:cNvPr id="201741" name="Line 13"/>
            <p:cNvSpPr>
              <a:spLocks noChangeShapeType="1"/>
            </p:cNvSpPr>
            <p:nvPr/>
          </p:nvSpPr>
          <p:spPr bwMode="auto">
            <a:xfrm>
              <a:off x="1392" y="2256"/>
              <a:ext cx="2158" cy="46"/>
            </a:xfrm>
            <a:prstGeom prst="line">
              <a:avLst/>
            </a:prstGeom>
            <a:noFill/>
            <a:ln w="3816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1742" name="Line 14"/>
            <p:cNvSpPr>
              <a:spLocks noChangeShapeType="1"/>
            </p:cNvSpPr>
            <p:nvPr/>
          </p:nvSpPr>
          <p:spPr bwMode="auto">
            <a:xfrm>
              <a:off x="3560" y="2296"/>
              <a:ext cx="950" cy="774"/>
            </a:xfrm>
            <a:prstGeom prst="line">
              <a:avLst/>
            </a:prstGeom>
            <a:noFill/>
            <a:ln w="3816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01743" name="Group 15"/>
          <p:cNvGrpSpPr>
            <a:grpSpLocks/>
          </p:cNvGrpSpPr>
          <p:nvPr/>
        </p:nvGrpSpPr>
        <p:grpSpPr bwMode="auto">
          <a:xfrm>
            <a:off x="2133600" y="3581400"/>
            <a:ext cx="5102225" cy="1597025"/>
            <a:chOff x="1344" y="2256"/>
            <a:chExt cx="3214" cy="1006"/>
          </a:xfrm>
        </p:grpSpPr>
        <p:sp>
          <p:nvSpPr>
            <p:cNvPr id="201744" name="Text Box 16"/>
            <p:cNvSpPr txBox="1">
              <a:spLocks noChangeArrowheads="1"/>
            </p:cNvSpPr>
            <p:nvPr/>
          </p:nvSpPr>
          <p:spPr bwMode="auto">
            <a:xfrm>
              <a:off x="1680" y="2591"/>
              <a:ext cx="1458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>
                <a:buClrTx/>
                <a:buFontTx/>
                <a:buNone/>
                <a:defRPr/>
              </a:pPr>
              <a:r>
                <a:rPr lang="en-GB">
                  <a:solidFill>
                    <a:srgbClr val="FF0000"/>
                  </a:solidFill>
                </a:rPr>
                <a:t>D</a:t>
              </a:r>
              <a:r>
                <a:rPr lang="fr-BE">
                  <a:solidFill>
                    <a:srgbClr val="FF0000"/>
                  </a:solidFill>
                </a:rPr>
                <a:t>é</a:t>
              </a:r>
              <a:r>
                <a:rPr lang="en-GB">
                  <a:solidFill>
                    <a:srgbClr val="FF0000"/>
                  </a:solidFill>
                </a:rPr>
                <a:t>bit </a:t>
              </a:r>
              <a:r>
                <a:rPr lang="en-GB">
                  <a:solidFill>
                    <a:srgbClr val="FF3300"/>
                  </a:solidFill>
                </a:rPr>
                <a:t>cardiaque</a:t>
              </a:r>
            </a:p>
          </p:txBody>
        </p:sp>
        <p:sp>
          <p:nvSpPr>
            <p:cNvPr id="201745" name="Line 17"/>
            <p:cNvSpPr>
              <a:spLocks noChangeShapeType="1"/>
            </p:cNvSpPr>
            <p:nvPr/>
          </p:nvSpPr>
          <p:spPr bwMode="auto">
            <a:xfrm>
              <a:off x="1344" y="2256"/>
              <a:ext cx="1342" cy="190"/>
            </a:xfrm>
            <a:prstGeom prst="line">
              <a:avLst/>
            </a:prstGeom>
            <a:noFill/>
            <a:ln w="38160" cap="sq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1746" name="Line 18"/>
            <p:cNvSpPr>
              <a:spLocks noChangeShapeType="1"/>
            </p:cNvSpPr>
            <p:nvPr/>
          </p:nvSpPr>
          <p:spPr bwMode="auto">
            <a:xfrm>
              <a:off x="2688" y="2448"/>
              <a:ext cx="1870" cy="814"/>
            </a:xfrm>
            <a:prstGeom prst="line">
              <a:avLst/>
            </a:prstGeom>
            <a:noFill/>
            <a:ln w="38160" cap="sq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01747" name="Group 19"/>
          <p:cNvGrpSpPr>
            <a:grpSpLocks/>
          </p:cNvGrpSpPr>
          <p:nvPr/>
        </p:nvGrpSpPr>
        <p:grpSpPr bwMode="auto">
          <a:xfrm>
            <a:off x="2133600" y="1976438"/>
            <a:ext cx="4322763" cy="1520825"/>
            <a:chOff x="1344" y="1245"/>
            <a:chExt cx="2723" cy="958"/>
          </a:xfrm>
        </p:grpSpPr>
        <p:sp>
          <p:nvSpPr>
            <p:cNvPr id="201748" name="Freeform 20"/>
            <p:cNvSpPr>
              <a:spLocks noChangeArrowheads="1"/>
            </p:cNvSpPr>
            <p:nvPr/>
          </p:nvSpPr>
          <p:spPr bwMode="auto">
            <a:xfrm flipV="1">
              <a:off x="1344" y="1533"/>
              <a:ext cx="2723" cy="67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1225 2"/>
                <a:gd name="G5" fmla="+- 1 0 0"/>
                <a:gd name="G6" fmla="+- 1 0 0"/>
                <a:gd name="G7" fmla="+- 1 0 0"/>
                <a:gd name="G8" fmla="+- 1 0 0"/>
                <a:gd name="G9" fmla="+- 170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T0" fmla="*/ 0 w 2487"/>
                <a:gd name="T1" fmla="*/ 0 h 1829"/>
                <a:gd name="T2" fmla="*/ 365 w 2487"/>
                <a:gd name="T3" fmla="*/ 969 h 1829"/>
                <a:gd name="T4" fmla="*/ 896 w 2487"/>
                <a:gd name="T5" fmla="*/ 1536 h 1829"/>
                <a:gd name="T6" fmla="*/ 1792 w 2487"/>
                <a:gd name="T7" fmla="*/ 1701 h 1829"/>
                <a:gd name="T8" fmla="*/ 1956 w 2487"/>
                <a:gd name="T9" fmla="*/ 1747 h 1829"/>
                <a:gd name="T10" fmla="*/ 2487 w 2487"/>
                <a:gd name="T11" fmla="*/ 1829 h 1829"/>
                <a:gd name="T12" fmla="*/ 0 w 2487"/>
                <a:gd name="T13" fmla="*/ 0 h 1829"/>
                <a:gd name="T14" fmla="*/ 2487 w 2487"/>
                <a:gd name="T15" fmla="*/ 1829 h 1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487" h="1829">
                  <a:moveTo>
                    <a:pt x="0" y="0"/>
                  </a:moveTo>
                  <a:cubicBezTo>
                    <a:pt x="108" y="356"/>
                    <a:pt x="216" y="713"/>
                    <a:pt x="365" y="969"/>
                  </a:cubicBezTo>
                  <a:cubicBezTo>
                    <a:pt x="514" y="1225"/>
                    <a:pt x="658" y="1414"/>
                    <a:pt x="896" y="1536"/>
                  </a:cubicBezTo>
                  <a:cubicBezTo>
                    <a:pt x="1134" y="1658"/>
                    <a:pt x="1616" y="1666"/>
                    <a:pt x="1792" y="1701"/>
                  </a:cubicBezTo>
                  <a:cubicBezTo>
                    <a:pt x="1968" y="1736"/>
                    <a:pt x="1840" y="1726"/>
                    <a:pt x="1956" y="1747"/>
                  </a:cubicBezTo>
                  <a:cubicBezTo>
                    <a:pt x="2072" y="1768"/>
                    <a:pt x="2394" y="1817"/>
                    <a:pt x="2487" y="1829"/>
                  </a:cubicBezTo>
                </a:path>
              </a:pathLst>
            </a:custGeom>
            <a:noFill/>
            <a:ln w="38160" cap="sq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1749" name="Text Box 21"/>
            <p:cNvSpPr txBox="1">
              <a:spLocks noChangeArrowheads="1"/>
            </p:cNvSpPr>
            <p:nvPr/>
          </p:nvSpPr>
          <p:spPr bwMode="auto">
            <a:xfrm flipH="1">
              <a:off x="2997" y="1245"/>
              <a:ext cx="709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>
                <a:buClrTx/>
                <a:buFontTx/>
                <a:buNone/>
                <a:defRPr/>
              </a:pPr>
              <a:r>
                <a:rPr lang="en-US">
                  <a:solidFill>
                    <a:srgbClr val="FF0000"/>
                  </a:solidFill>
                </a:rPr>
                <a:t>TRC</a:t>
              </a:r>
            </a:p>
          </p:txBody>
        </p:sp>
      </p:grpSp>
      <p:sp>
        <p:nvSpPr>
          <p:cNvPr id="201750" name="Rectangle 22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195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23528" y="2276872"/>
            <a:ext cx="1440160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 smtClean="0"/>
              <a:t>Variation des </a:t>
            </a:r>
            <a:r>
              <a:rPr lang="en-GB" dirty="0" err="1" smtClean="0"/>
              <a:t>valeurs</a:t>
            </a:r>
            <a:endParaRPr lang="en-GB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7" dur="500"/>
                                        <p:tgtEl>
                                          <p:spTgt spid="20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2" dur="500"/>
                                        <p:tgtEl>
                                          <p:spTgt spid="201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 additive="repl">
                                        <p:cTn id="17" dur="500"/>
                                        <p:tgtEl>
                                          <p:spTgt spid="201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 additive="repl">
                                        <p:cTn id="22" dur="500"/>
                                        <p:tgtEl>
                                          <p:spTgt spid="20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Text Box 1"/>
          <p:cNvSpPr txBox="1">
            <a:spLocks noChangeArrowheads="1"/>
          </p:cNvSpPr>
          <p:nvPr/>
        </p:nvSpPr>
        <p:spPr bwMode="auto">
          <a:xfrm>
            <a:off x="677862" y="457200"/>
            <a:ext cx="7782569" cy="1459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Différences</a:t>
            </a:r>
            <a:r>
              <a:rPr lang="fr-BE" sz="6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Circulatoires</a:t>
            </a:r>
            <a:endParaRPr lang="fr-BE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2754" name="Text Box 2"/>
          <p:cNvSpPr txBox="1">
            <a:spLocks noChangeArrowheads="1"/>
          </p:cNvSpPr>
          <p:nvPr/>
        </p:nvSpPr>
        <p:spPr bwMode="auto">
          <a:xfrm>
            <a:off x="755576" y="3212976"/>
            <a:ext cx="8035925" cy="15301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/>
              <a:t>Hypotension </a:t>
            </a:r>
            <a:r>
              <a:rPr lang="en-GB" sz="3600" dirty="0" err="1"/>
              <a:t>est</a:t>
            </a:r>
            <a:r>
              <a:rPr lang="fr-BE" sz="3600" dirty="0"/>
              <a:t> un signe tardif chez l’enfant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chemeClr val="bg1"/>
                </a:solidFill>
              </a:rPr>
              <a:t>Réserve</a:t>
            </a:r>
            <a:r>
              <a:rPr lang="en-GB" sz="3600" dirty="0">
                <a:solidFill>
                  <a:schemeClr val="bg1"/>
                </a:solidFill>
              </a:rPr>
              <a:t> </a:t>
            </a:r>
            <a:r>
              <a:rPr lang="en-GB" sz="3600" dirty="0" err="1">
                <a:solidFill>
                  <a:schemeClr val="bg1"/>
                </a:solidFill>
              </a:rPr>
              <a:t>importante</a:t>
            </a:r>
            <a:r>
              <a:rPr lang="en-GB" sz="3600" dirty="0">
                <a:solidFill>
                  <a:schemeClr val="bg1"/>
                </a:solidFill>
              </a:rPr>
              <a:t> pour </a:t>
            </a:r>
            <a:r>
              <a:rPr lang="en-GB" sz="3600" dirty="0" err="1">
                <a:solidFill>
                  <a:schemeClr val="bg1"/>
                </a:solidFill>
              </a:rPr>
              <a:t>compenser</a:t>
            </a:r>
            <a:endParaRPr lang="en-GB" sz="3600" dirty="0">
              <a:solidFill>
                <a:schemeClr val="bg1"/>
              </a:solidFill>
            </a:endParaRPr>
          </a:p>
        </p:txBody>
      </p:sp>
      <p:sp>
        <p:nvSpPr>
          <p:cNvPr id="20275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Text Box 1"/>
          <p:cNvSpPr txBox="1">
            <a:spLocks noChangeArrowheads="1"/>
          </p:cNvSpPr>
          <p:nvPr/>
        </p:nvSpPr>
        <p:spPr bwMode="auto">
          <a:xfrm>
            <a:off x="827584" y="188640"/>
            <a:ext cx="7772400" cy="16561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  <a:r>
              <a:rPr lang="fr-BE" sz="8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fr-BE" sz="8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Différences Circulatoires</a:t>
            </a:r>
          </a:p>
        </p:txBody>
      </p:sp>
      <p:sp>
        <p:nvSpPr>
          <p:cNvPr id="203778" name="Text Box 2"/>
          <p:cNvSpPr txBox="1">
            <a:spLocks noChangeArrowheads="1"/>
          </p:cNvSpPr>
          <p:nvPr/>
        </p:nvSpPr>
        <p:spPr bwMode="auto">
          <a:xfrm>
            <a:off x="4572000" y="2348880"/>
            <a:ext cx="3813175" cy="11225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Artère fémorale </a:t>
            </a:r>
          </a:p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Artère brachiale</a:t>
            </a:r>
          </a:p>
          <a:p>
            <a:pPr marL="333375">
              <a:spcBef>
                <a:spcPts val="800"/>
              </a:spcBef>
              <a:buClrTx/>
              <a:buSzPct val="70000"/>
              <a:buFontTx/>
              <a:buNone/>
              <a:defRPr/>
            </a:pPr>
            <a:endParaRPr lang="fr-BE" sz="3200" dirty="0"/>
          </a:p>
        </p:txBody>
      </p:sp>
      <p:sp>
        <p:nvSpPr>
          <p:cNvPr id="203779" name="Text Box 3"/>
          <p:cNvSpPr txBox="1">
            <a:spLocks noChangeArrowheads="1"/>
          </p:cNvSpPr>
          <p:nvPr/>
        </p:nvSpPr>
        <p:spPr bwMode="auto">
          <a:xfrm>
            <a:off x="395536" y="2564904"/>
            <a:ext cx="4101207" cy="381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1788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86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/>
              <a:t>Palpation du pouls</a:t>
            </a:r>
          </a:p>
          <a:p>
            <a:pPr>
              <a:lnSpc>
                <a:spcPct val="86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6000" dirty="0"/>
          </a:p>
          <a:p>
            <a:pPr>
              <a:lnSpc>
                <a:spcPct val="86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/>
              <a:t>Voie veineuse</a:t>
            </a:r>
          </a:p>
        </p:txBody>
      </p:sp>
      <p:sp>
        <p:nvSpPr>
          <p:cNvPr id="203780" name="Rectangle 4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SzPct val="7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197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572000" y="3869274"/>
            <a:ext cx="3600400" cy="335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fr-BE" sz="3200" dirty="0"/>
              <a:t>Éviter VVC</a:t>
            </a:r>
          </a:p>
          <a:p>
            <a:pPr marL="342900" indent="-342900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fr-BE" sz="3200" dirty="0"/>
              <a:t>Intra-osseuse</a:t>
            </a:r>
          </a:p>
          <a:p>
            <a:pPr marL="342900" indent="-342900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fr-BE" sz="3200" dirty="0"/>
              <a:t>Veine Saphène (cheville)</a:t>
            </a:r>
          </a:p>
          <a:p>
            <a:pPr marL="342900" indent="-342900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fr-BE" sz="3200" dirty="0"/>
              <a:t>Veine Fémorale</a:t>
            </a:r>
          </a:p>
          <a:p>
            <a:pPr>
              <a:buSzPct val="70000"/>
            </a:pPr>
            <a:endParaRPr lang="en-US" sz="32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Text Box 1"/>
          <p:cNvSpPr txBox="1">
            <a:spLocks noChangeArrowheads="1"/>
          </p:cNvSpPr>
          <p:nvPr/>
        </p:nvSpPr>
        <p:spPr bwMode="auto">
          <a:xfrm>
            <a:off x="971600" y="116632"/>
            <a:ext cx="7912100" cy="18524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 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Voie Intra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osseuse</a:t>
            </a:r>
          </a:p>
        </p:txBody>
      </p:sp>
      <p:sp>
        <p:nvSpPr>
          <p:cNvPr id="204802" name="Text Box 2"/>
          <p:cNvSpPr txBox="1">
            <a:spLocks noChangeArrowheads="1"/>
          </p:cNvSpPr>
          <p:nvPr/>
        </p:nvSpPr>
        <p:spPr bwMode="auto">
          <a:xfrm>
            <a:off x="107504" y="2160935"/>
            <a:ext cx="5877222" cy="46805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Relativement sûre </a:t>
            </a:r>
            <a:r>
              <a:rPr lang="en-GB" sz="3200" dirty="0"/>
              <a:t>+ </a:t>
            </a:r>
            <a:r>
              <a:rPr lang="en-GB" sz="3200" dirty="0" err="1"/>
              <a:t>efficace</a:t>
            </a:r>
            <a:endParaRPr lang="en-GB" sz="32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Face antéro-</a:t>
            </a:r>
            <a:r>
              <a:rPr lang="fr-BE" sz="3200" dirty="0" smtClean="0"/>
              <a:t>médiale </a:t>
            </a:r>
            <a:r>
              <a:rPr lang="fr-BE" sz="3200" dirty="0"/>
              <a:t>du </a:t>
            </a:r>
            <a:r>
              <a:rPr lang="en-GB" sz="3200" dirty="0"/>
              <a:t>tibia </a:t>
            </a:r>
            <a:r>
              <a:rPr lang="fr-BE" sz="3200" dirty="0"/>
              <a:t>en-dessous de la tubérosité tibiale</a:t>
            </a: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Autres</a:t>
            </a:r>
            <a:r>
              <a:rPr lang="en-GB" sz="3200" dirty="0"/>
              <a:t> </a:t>
            </a:r>
            <a:r>
              <a:rPr lang="en-GB" sz="3200" dirty="0" err="1"/>
              <a:t>os</a:t>
            </a:r>
            <a:r>
              <a:rPr lang="en-GB" sz="3200" dirty="0"/>
              <a:t> longs</a:t>
            </a: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Éviter le cartilage </a:t>
            </a:r>
            <a:r>
              <a:rPr lang="en-GB" sz="3200" dirty="0"/>
              <a:t>de </a:t>
            </a:r>
            <a:r>
              <a:rPr lang="en-GB" sz="3200" dirty="0" err="1"/>
              <a:t>conjugaison</a:t>
            </a:r>
            <a:endParaRPr lang="en-GB" sz="32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Aiguille intra-</a:t>
            </a:r>
            <a:r>
              <a:rPr lang="en-GB" sz="3200" dirty="0" err="1"/>
              <a:t>osseuse</a:t>
            </a:r>
            <a:r>
              <a:rPr lang="en-GB" sz="3200" dirty="0"/>
              <a:t> </a:t>
            </a:r>
            <a:r>
              <a:rPr lang="en-GB" sz="3200" dirty="0" err="1"/>
              <a:t>ou</a:t>
            </a:r>
            <a:r>
              <a:rPr lang="en-GB" sz="3200" dirty="0"/>
              <a:t> </a:t>
            </a:r>
            <a:r>
              <a:rPr lang="en-GB" sz="3200" dirty="0" err="1"/>
              <a:t>rachidienne</a:t>
            </a:r>
            <a:endParaRPr lang="en-GB" sz="3200" dirty="0"/>
          </a:p>
        </p:txBody>
      </p:sp>
      <p:sp>
        <p:nvSpPr>
          <p:cNvPr id="20480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198</a:t>
            </a:r>
          </a:p>
        </p:txBody>
      </p:sp>
      <p:pic>
        <p:nvPicPr>
          <p:cNvPr id="20480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6488" y="4586288"/>
            <a:ext cx="2830512" cy="188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20480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6488" y="2197100"/>
            <a:ext cx="2830512" cy="2284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 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Soluté de remplissage</a:t>
            </a:r>
          </a:p>
        </p:txBody>
      </p:sp>
      <p:sp>
        <p:nvSpPr>
          <p:cNvPr id="205826" name="Text Box 2"/>
          <p:cNvSpPr txBox="1">
            <a:spLocks noChangeArrowheads="1"/>
          </p:cNvSpPr>
          <p:nvPr/>
        </p:nvSpPr>
        <p:spPr bwMode="auto">
          <a:xfrm>
            <a:off x="683568" y="2132856"/>
            <a:ext cx="7926585" cy="28081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Bolus initial 20ml/kg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Deuxième</a:t>
            </a:r>
            <a:r>
              <a:rPr lang="en-GB" sz="3600" dirty="0"/>
              <a:t> bolus 20ml/kg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Si pas </a:t>
            </a:r>
            <a:r>
              <a:rPr lang="fr-BE" sz="3600" dirty="0" smtClean="0"/>
              <a:t>d’amélioration, </a:t>
            </a:r>
            <a:r>
              <a:rPr lang="en-GB" sz="3600" dirty="0" err="1"/>
              <a:t>donner</a:t>
            </a:r>
            <a:r>
              <a:rPr lang="en-GB" sz="3600" dirty="0"/>
              <a:t> du sang 10ml/Kg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Viser </a:t>
            </a:r>
            <a:r>
              <a:rPr lang="en-US" sz="3600" dirty="0" err="1">
                <a:cs typeface="Arial" charset="0"/>
              </a:rPr>
              <a:t>à</a:t>
            </a:r>
            <a:r>
              <a:rPr lang="fr-BE" sz="3600" dirty="0"/>
              <a:t> une diurèse </a:t>
            </a:r>
            <a:r>
              <a:rPr lang="en-GB" sz="3600" dirty="0"/>
              <a:t>1-2 ml/kg/</a:t>
            </a:r>
            <a:r>
              <a:rPr lang="en-GB" sz="3600" dirty="0" err="1" smtClean="0"/>
              <a:t>heure</a:t>
            </a:r>
            <a:r>
              <a:rPr lang="en-GB" sz="3600" dirty="0" smtClean="0"/>
              <a:t> </a:t>
            </a:r>
            <a:r>
              <a:rPr lang="fr-BE" sz="3600" dirty="0"/>
              <a:t>en pédiatrie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/>
              <a:t>Liquides réchauffés </a:t>
            </a:r>
            <a:r>
              <a:rPr lang="en-GB" sz="3600" dirty="0" err="1"/>
              <a:t>si</a:t>
            </a:r>
            <a:r>
              <a:rPr lang="en-GB" sz="3600" dirty="0"/>
              <a:t> possible</a:t>
            </a:r>
          </a:p>
        </p:txBody>
      </p:sp>
      <p:sp>
        <p:nvSpPr>
          <p:cNvPr id="20582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199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Text Box 1"/>
          <p:cNvSpPr txBox="1">
            <a:spLocks noChangeArrowheads="1"/>
          </p:cNvSpPr>
          <p:nvPr/>
        </p:nvSpPr>
        <p:spPr bwMode="auto">
          <a:xfrm>
            <a:off x="677863" y="279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C’est quoi le « PTC »?</a:t>
            </a:r>
            <a:endParaRPr lang="fr-BE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098" name="Text Box 2"/>
          <p:cNvSpPr txBox="1">
            <a:spLocks noChangeArrowheads="1"/>
          </p:cNvSpPr>
          <p:nvPr/>
        </p:nvSpPr>
        <p:spPr bwMode="auto">
          <a:xfrm>
            <a:off x="467544" y="2276872"/>
            <a:ext cx="8159750" cy="3575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68263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1000"/>
              </a:spcBef>
              <a:buClrTx/>
              <a:buFontTx/>
              <a:buNone/>
              <a:defRPr/>
            </a:pPr>
            <a:r>
              <a:rPr lang="en-GB" sz="3600" dirty="0"/>
              <a:t>Un </a:t>
            </a:r>
            <a:r>
              <a:rPr lang="en-GB" sz="3600" dirty="0" err="1"/>
              <a:t>cours</a:t>
            </a:r>
            <a:r>
              <a:rPr lang="en-GB" sz="3600" dirty="0"/>
              <a:t> de 2 </a:t>
            </a:r>
            <a:r>
              <a:rPr lang="en-GB" sz="3600" dirty="0" err="1"/>
              <a:t>jours</a:t>
            </a:r>
            <a:r>
              <a:rPr lang="en-GB" sz="3600" dirty="0"/>
              <a:t> </a:t>
            </a:r>
            <a:r>
              <a:rPr lang="en-GB" sz="3600" dirty="0" err="1"/>
              <a:t>destin</a:t>
            </a:r>
            <a:r>
              <a:rPr lang="fr-BE" sz="3600" dirty="0"/>
              <a:t>é aux médecins et infirmiers(ères) s’occupant de la prise en charge des traumatisés graves.</a:t>
            </a:r>
          </a:p>
          <a:p>
            <a:pPr algn="ctr">
              <a:spcBef>
                <a:spcPts val="1000"/>
              </a:spcBef>
              <a:buClrTx/>
              <a:buFontTx/>
              <a:buNone/>
              <a:defRPr/>
            </a:pPr>
            <a:r>
              <a:rPr lang="en-GB" sz="3600" dirty="0"/>
              <a:t>  </a:t>
            </a:r>
          </a:p>
        </p:txBody>
      </p:sp>
      <p:sp>
        <p:nvSpPr>
          <p:cNvPr id="4099" name="Rectangle 3"/>
          <p:cNvSpPr>
            <a:spLocks noChangeArrowheads="1"/>
          </p:cNvSpPr>
          <p:nvPr/>
        </p:nvSpPr>
        <p:spPr bwMode="auto">
          <a:xfrm>
            <a:off x="0" y="6491288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ext Box 1"/>
          <p:cNvSpPr txBox="1">
            <a:spLocks noChangeArrowheads="1"/>
          </p:cNvSpPr>
          <p:nvPr/>
        </p:nvSpPr>
        <p:spPr bwMode="auto"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7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</a:p>
        </p:txBody>
      </p:sp>
      <p:sp>
        <p:nvSpPr>
          <p:cNvPr id="22530" name="Text Box 2"/>
          <p:cNvSpPr txBox="1">
            <a:spLocks noChangeArrowheads="1"/>
          </p:cNvSpPr>
          <p:nvPr/>
        </p:nvSpPr>
        <p:spPr bwMode="auto"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 smtClean="0">
                <a:solidFill>
                  <a:schemeClr val="bg1"/>
                </a:solidFill>
              </a:rPr>
              <a:t>Respiration</a:t>
            </a:r>
            <a:r>
              <a:rPr lang="en-GB" sz="3600" dirty="0" smtClean="0"/>
              <a:t> (</a:t>
            </a:r>
            <a:r>
              <a:rPr lang="en-GB" sz="3600" dirty="0" smtClean="0">
                <a:solidFill>
                  <a:srgbClr val="FFFF00"/>
                </a:solidFill>
              </a:rPr>
              <a:t>B</a:t>
            </a:r>
            <a:r>
              <a:rPr lang="en-GB" sz="3600" dirty="0" smtClean="0"/>
              <a:t>reathing)</a:t>
            </a:r>
            <a:endParaRPr lang="en-GB" sz="3600" dirty="0"/>
          </a:p>
        </p:txBody>
      </p:sp>
      <p:sp>
        <p:nvSpPr>
          <p:cNvPr id="2253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ext Box 1"/>
          <p:cNvSpPr txBox="1">
            <a:spLocks noChangeArrowheads="1"/>
          </p:cNvSpPr>
          <p:nvPr/>
        </p:nvSpPr>
        <p:spPr bwMode="auto">
          <a:xfrm>
            <a:off x="3998913" y="2060575"/>
            <a:ext cx="1754187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206850" name="Rectangle 2"/>
          <p:cNvSpPr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fr-BE" sz="6600">
                <a:solidFill>
                  <a:srgbClr val="FFFF00"/>
                </a:solidFill>
              </a:rPr>
              <a:t>Trauma en Pédiatrie </a:t>
            </a:r>
          </a:p>
        </p:txBody>
      </p:sp>
      <p:sp>
        <p:nvSpPr>
          <p:cNvPr id="20685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en Pédiatrie</a:t>
            </a:r>
          </a:p>
        </p:txBody>
      </p:sp>
      <p:sp>
        <p:nvSpPr>
          <p:cNvPr id="207874" name="Text Box 2"/>
          <p:cNvSpPr txBox="1">
            <a:spLocks noChangeArrowheads="1"/>
          </p:cNvSpPr>
          <p:nvPr/>
        </p:nvSpPr>
        <p:spPr bwMode="auto">
          <a:xfrm>
            <a:off x="821879" y="2381250"/>
            <a:ext cx="7278513" cy="34960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Résumé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Mêmes principes de prise en charge que chez l’adulte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Se souvenir des différences anatomiques, physiologiques et psychologiques</a:t>
            </a:r>
          </a:p>
        </p:txBody>
      </p:sp>
      <p:sp>
        <p:nvSpPr>
          <p:cNvPr id="207875" name="Rectangle 3"/>
          <p:cNvSpPr>
            <a:spLocks noChangeArrowheads="1"/>
          </p:cNvSpPr>
          <p:nvPr/>
        </p:nvSpPr>
        <p:spPr bwMode="auto">
          <a:xfrm>
            <a:off x="0" y="64865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Text Box 1"/>
          <p:cNvSpPr txBox="1">
            <a:spLocks noChangeArrowheads="1"/>
          </p:cNvSpPr>
          <p:nvPr/>
        </p:nvSpPr>
        <p:spPr bwMode="auto">
          <a:xfrm>
            <a:off x="347663" y="0"/>
            <a:ext cx="8570912" cy="2171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</a:rPr>
              <a:t>Trauma chez la femme enceinte</a:t>
            </a:r>
          </a:p>
        </p:txBody>
      </p:sp>
      <p:sp>
        <p:nvSpPr>
          <p:cNvPr id="208898" name="Text Box 2"/>
          <p:cNvSpPr txBox="1">
            <a:spLocks noChangeArrowheads="1"/>
          </p:cNvSpPr>
          <p:nvPr/>
        </p:nvSpPr>
        <p:spPr bwMode="auto">
          <a:xfrm>
            <a:off x="179512" y="2204864"/>
            <a:ext cx="8784976" cy="3689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US" sz="3600" dirty="0" err="1">
                <a:solidFill>
                  <a:srgbClr val="FFFF00"/>
                </a:solidFill>
              </a:rPr>
              <a:t>Objectifs</a:t>
            </a:r>
            <a:endParaRPr lang="en-US" sz="3600" dirty="0">
              <a:solidFill>
                <a:srgbClr val="FFFF00"/>
              </a:solidFill>
            </a:endParaRPr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Comprendre l’approche structurée à l'égard de la femme enceinte traumatisée</a:t>
            </a:r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Reconnaître les modifications anatomiques et physiologiques liées à la grossesse qui peuvent influencer la prise en charge</a:t>
            </a:r>
          </a:p>
        </p:txBody>
      </p:sp>
      <p:sp>
        <p:nvSpPr>
          <p:cNvPr id="20889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</a:p>
        </p:txBody>
      </p:sp>
      <p:sp>
        <p:nvSpPr>
          <p:cNvPr id="209922" name="Text Box 2"/>
          <p:cNvSpPr txBox="1">
            <a:spLocks noChangeArrowheads="1"/>
          </p:cNvSpPr>
          <p:nvPr/>
        </p:nvSpPr>
        <p:spPr bwMode="auto">
          <a:xfrm>
            <a:off x="888504" y="2060848"/>
            <a:ext cx="7427912" cy="39604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5738"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r>
              <a:rPr lang="en-AU" sz="3200" dirty="0" err="1"/>
              <a:t>Une</a:t>
            </a:r>
            <a:r>
              <a:rPr lang="en-AU" sz="3200" dirty="0"/>
              <a:t> femme de 25 </a:t>
            </a:r>
            <a:r>
              <a:rPr lang="en-AU" sz="3200" dirty="0" err="1"/>
              <a:t>ans</a:t>
            </a:r>
            <a:r>
              <a:rPr lang="en-AU" sz="3200" dirty="0"/>
              <a:t> </a:t>
            </a:r>
            <a:r>
              <a:rPr lang="en-AU" sz="3200" dirty="0" err="1"/>
              <a:t>est</a:t>
            </a:r>
            <a:r>
              <a:rPr lang="en-AU" sz="3200" dirty="0"/>
              <a:t> </a:t>
            </a:r>
            <a:r>
              <a:rPr lang="en-AU" sz="3200" dirty="0" err="1"/>
              <a:t>victime</a:t>
            </a:r>
            <a:r>
              <a:rPr lang="en-AU" sz="3200" dirty="0"/>
              <a:t> d'un accident de la route. Elle </a:t>
            </a:r>
            <a:r>
              <a:rPr lang="en-AU" sz="3200" dirty="0" err="1"/>
              <a:t>était</a:t>
            </a:r>
            <a:r>
              <a:rPr lang="en-AU" sz="3200" dirty="0"/>
              <a:t> au </a:t>
            </a:r>
            <a:r>
              <a:rPr lang="en-AU" sz="3200" dirty="0" err="1"/>
              <a:t>volant</a:t>
            </a:r>
            <a:r>
              <a:rPr lang="en-AU" sz="3200" dirty="0"/>
              <a:t> de son </a:t>
            </a:r>
            <a:r>
              <a:rPr lang="en-AU" sz="3200" dirty="0" err="1"/>
              <a:t>véhicule</a:t>
            </a:r>
            <a:r>
              <a:rPr lang="en-AU" sz="3200" dirty="0"/>
              <a:t>, et ne </a:t>
            </a:r>
            <a:r>
              <a:rPr lang="en-AU" sz="3200" dirty="0" err="1"/>
              <a:t>portait</a:t>
            </a:r>
            <a:r>
              <a:rPr lang="en-AU" sz="3200" dirty="0"/>
              <a:t> pas de </a:t>
            </a:r>
            <a:r>
              <a:rPr lang="en-AU" sz="3200" dirty="0" err="1"/>
              <a:t>ceinture</a:t>
            </a:r>
            <a:r>
              <a:rPr lang="en-AU" sz="3200" dirty="0"/>
              <a:t> de </a:t>
            </a:r>
            <a:r>
              <a:rPr lang="en-AU" sz="3200" dirty="0" err="1"/>
              <a:t>sécurité</a:t>
            </a:r>
            <a:r>
              <a:rPr lang="en-AU" sz="3200" dirty="0"/>
              <a:t>.</a:t>
            </a:r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endParaRPr lang="en-AU" sz="1200" dirty="0"/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r>
              <a:rPr lang="en-AU" sz="3200" dirty="0"/>
              <a:t>Elle </a:t>
            </a:r>
            <a:r>
              <a:rPr lang="en-AU" sz="3200" dirty="0" err="1"/>
              <a:t>est</a:t>
            </a:r>
            <a:r>
              <a:rPr lang="en-AU" sz="3200" dirty="0"/>
              <a:t> enceinte de 34 </a:t>
            </a:r>
            <a:r>
              <a:rPr lang="en-AU" sz="3200" dirty="0" err="1"/>
              <a:t>semaines</a:t>
            </a:r>
            <a:r>
              <a:rPr lang="en-AU" sz="3200" dirty="0"/>
              <a:t>. </a:t>
            </a:r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endParaRPr lang="en-AU" sz="1200" dirty="0"/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r>
              <a:rPr lang="en-AU" sz="3200" dirty="0"/>
              <a:t>A son </a:t>
            </a:r>
            <a:r>
              <a:rPr lang="en-AU" sz="3200" dirty="0" err="1"/>
              <a:t>arrivée</a:t>
            </a:r>
            <a:r>
              <a:rPr lang="en-AU" sz="3200" dirty="0"/>
              <a:t> </a:t>
            </a:r>
            <a:r>
              <a:rPr lang="en-AU" sz="3200" dirty="0" err="1"/>
              <a:t>à</a:t>
            </a:r>
            <a:r>
              <a:rPr lang="en-AU" sz="3200" dirty="0"/>
              <a:t> </a:t>
            </a:r>
            <a:r>
              <a:rPr lang="en-AU" sz="3200" dirty="0" err="1"/>
              <a:t>l'hôpital</a:t>
            </a:r>
            <a:r>
              <a:rPr lang="en-AU" sz="3200" dirty="0"/>
              <a:t>, </a:t>
            </a:r>
            <a:r>
              <a:rPr lang="en-AU" sz="3200" dirty="0" err="1"/>
              <a:t>elle</a:t>
            </a:r>
            <a:r>
              <a:rPr lang="en-AU" sz="3200" dirty="0"/>
              <a:t> se plaint </a:t>
            </a:r>
            <a:r>
              <a:rPr lang="en-AU" sz="3200" dirty="0" err="1"/>
              <a:t>d'une</a:t>
            </a:r>
            <a:r>
              <a:rPr lang="en-AU" sz="3200" dirty="0"/>
              <a:t> vive </a:t>
            </a:r>
            <a:r>
              <a:rPr lang="en-AU" sz="3200" dirty="0" err="1"/>
              <a:t>douleur</a:t>
            </a:r>
            <a:r>
              <a:rPr lang="en-AU" sz="3200" dirty="0"/>
              <a:t> </a:t>
            </a:r>
            <a:r>
              <a:rPr lang="en-AU" sz="3200" dirty="0" err="1"/>
              <a:t>à</a:t>
            </a:r>
            <a:r>
              <a:rPr lang="en-AU" sz="3200" dirty="0"/>
              <a:t> </a:t>
            </a:r>
            <a:r>
              <a:rPr lang="en-AU" sz="3200" dirty="0" err="1" smtClean="0"/>
              <a:t>l'abdomen</a:t>
            </a:r>
            <a:r>
              <a:rPr lang="en-AU" sz="3200" dirty="0" smtClean="0"/>
              <a:t>.</a:t>
            </a:r>
            <a:endParaRPr lang="en-AU" sz="3200" dirty="0"/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endParaRPr lang="en-AU" sz="3200" dirty="0"/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endParaRPr lang="en-AU" sz="3200" dirty="0">
              <a:solidFill>
                <a:srgbClr val="FF0000"/>
              </a:solidFill>
            </a:endParaRPr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endParaRPr lang="en-AU" sz="3200" dirty="0">
              <a:solidFill>
                <a:srgbClr val="FF0000"/>
              </a:solidFill>
            </a:endParaRPr>
          </a:p>
        </p:txBody>
      </p:sp>
      <p:sp>
        <p:nvSpPr>
          <p:cNvPr id="20992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Text Box 1"/>
          <p:cNvSpPr txBox="1">
            <a:spLocks noChangeArrowheads="1"/>
          </p:cNvSpPr>
          <p:nvPr/>
        </p:nvSpPr>
        <p:spPr bwMode="auto">
          <a:xfrm>
            <a:off x="179512" y="457200"/>
            <a:ext cx="8964488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scénario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10946" name="Text Box 2"/>
          <p:cNvSpPr txBox="1">
            <a:spLocks noChangeArrowheads="1"/>
          </p:cNvSpPr>
          <p:nvPr/>
        </p:nvSpPr>
        <p:spPr bwMode="auto">
          <a:xfrm>
            <a:off x="549275" y="2286000"/>
            <a:ext cx="7780338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9725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US" sz="3600" dirty="0"/>
          </a:p>
          <a:p>
            <a:pPr marL="339725" indent="-3381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Que</a:t>
            </a:r>
            <a:r>
              <a:rPr lang="en-US" sz="3600" dirty="0"/>
              <a:t> faire </a:t>
            </a:r>
            <a:r>
              <a:rPr lang="en-US" sz="3600" dirty="0" err="1"/>
              <a:t>d'abord</a:t>
            </a:r>
            <a:r>
              <a:rPr lang="en-US" sz="3600" dirty="0"/>
              <a:t>?</a:t>
            </a:r>
          </a:p>
          <a:p>
            <a:pPr marL="339725" indent="-3381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Quelles</a:t>
            </a:r>
            <a:r>
              <a:rPr lang="en-US" sz="3600" dirty="0"/>
              <a:t> </a:t>
            </a:r>
            <a:r>
              <a:rPr lang="en-US" sz="3600" dirty="0" err="1"/>
              <a:t>sont</a:t>
            </a:r>
            <a:r>
              <a:rPr lang="en-US" sz="3600" dirty="0"/>
              <a:t> les </a:t>
            </a:r>
            <a:r>
              <a:rPr lang="en-US" sz="3600" dirty="0" err="1"/>
              <a:t>particularités</a:t>
            </a:r>
            <a:r>
              <a:rPr lang="en-US" sz="3600" dirty="0"/>
              <a:t> du trauma chez </a:t>
            </a:r>
            <a:r>
              <a:rPr lang="en-US" sz="3600" dirty="0" err="1"/>
              <a:t>une</a:t>
            </a:r>
            <a:r>
              <a:rPr lang="en-US" sz="3600" dirty="0"/>
              <a:t> femme enceinte</a:t>
            </a:r>
            <a:r>
              <a:rPr lang="en-US" sz="3600" dirty="0">
                <a:solidFill>
                  <a:schemeClr val="bg1"/>
                </a:solidFill>
              </a:rPr>
              <a:t>? </a:t>
            </a:r>
          </a:p>
        </p:txBody>
      </p:sp>
      <p:sp>
        <p:nvSpPr>
          <p:cNvPr id="21094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204</a:t>
            </a:r>
          </a:p>
        </p:txBody>
      </p:sp>
    </p:spTree>
    <p:extLst>
      <p:ext uri="{BB962C8B-B14F-4D97-AF65-F5344CB8AC3E}">
        <p14:creationId xmlns:p14="http://schemas.microsoft.com/office/powerpoint/2010/main" val="2234430446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Text Box 1"/>
          <p:cNvSpPr txBox="1">
            <a:spLocks noChangeArrowheads="1"/>
          </p:cNvSpPr>
          <p:nvPr/>
        </p:nvSpPr>
        <p:spPr bwMode="auto">
          <a:xfrm>
            <a:off x="0" y="457200"/>
            <a:ext cx="9144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chez la femme enceinte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Primaire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11970" name="Rectangle 2"/>
          <p:cNvSpPr>
            <a:spLocks noChangeArrowheads="1"/>
          </p:cNvSpPr>
          <p:nvPr/>
        </p:nvSpPr>
        <p:spPr bwMode="auto">
          <a:xfrm>
            <a:off x="0" y="6491288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205</a:t>
            </a:r>
          </a:p>
        </p:txBody>
      </p:sp>
      <p:sp>
        <p:nvSpPr>
          <p:cNvPr id="211971" name="Text Box 3"/>
          <p:cNvSpPr txBox="1">
            <a:spLocks noChangeArrowheads="1"/>
          </p:cNvSpPr>
          <p:nvPr/>
        </p:nvSpPr>
        <p:spPr bwMode="auto">
          <a:xfrm>
            <a:off x="179512" y="1988840"/>
            <a:ext cx="8784976" cy="41215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45720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/>
              <a:t>V</a:t>
            </a:r>
            <a:r>
              <a:rPr lang="fr-BE" sz="3200" dirty="0">
                <a:solidFill>
                  <a:srgbClr val="FFFF00"/>
                </a:solidFill>
              </a:rPr>
              <a:t>A</a:t>
            </a:r>
            <a:r>
              <a:rPr lang="fr-BE" sz="3200" dirty="0"/>
              <a:t> (+rachis cervical)</a:t>
            </a: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/>
              <a:t>Respiration (</a:t>
            </a:r>
            <a:r>
              <a:rPr lang="fr-BE" sz="3200" dirty="0">
                <a:solidFill>
                  <a:srgbClr val="FFFF00"/>
                </a:solidFill>
              </a:rPr>
              <a:t>B</a:t>
            </a:r>
            <a:r>
              <a:rPr lang="fr-BE" sz="3200" dirty="0"/>
              <a:t>reathing)</a:t>
            </a: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>
                <a:solidFill>
                  <a:srgbClr val="FFFF00"/>
                </a:solidFill>
              </a:rPr>
              <a:t>C</a:t>
            </a:r>
            <a:r>
              <a:rPr lang="fr-BE" sz="3200" dirty="0"/>
              <a:t>irculation </a:t>
            </a:r>
            <a:r>
              <a:rPr lang="fr-BE" sz="3200" dirty="0">
                <a:solidFill>
                  <a:srgbClr val="FF0000"/>
                </a:solidFill>
              </a:rPr>
              <a:t>+ déplacement </a:t>
            </a:r>
            <a:r>
              <a:rPr lang="fr-BE" sz="3200" dirty="0" smtClean="0">
                <a:solidFill>
                  <a:srgbClr val="FF0000"/>
                </a:solidFill>
              </a:rPr>
              <a:t>utérin (&gt;20SA)</a:t>
            </a:r>
            <a:endParaRPr lang="fr-BE" sz="3200" dirty="0">
              <a:solidFill>
                <a:srgbClr val="FF0000"/>
              </a:solidFill>
            </a:endParaRP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>
                <a:solidFill>
                  <a:srgbClr val="FFFF00"/>
                </a:solidFill>
              </a:rPr>
              <a:t>D</a:t>
            </a:r>
            <a:r>
              <a:rPr lang="fr-BE" sz="3200" dirty="0"/>
              <a:t>éficit </a:t>
            </a:r>
            <a:r>
              <a:rPr lang="fr-BE" sz="3200" dirty="0" smtClean="0"/>
              <a:t>neurologique</a:t>
            </a:r>
            <a:endParaRPr lang="fr-BE" sz="3200" dirty="0"/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 smtClean="0">
                <a:solidFill>
                  <a:srgbClr val="FFFF00"/>
                </a:solidFill>
              </a:rPr>
              <a:t>E</a:t>
            </a:r>
            <a:r>
              <a:rPr lang="fr-BE" sz="3200" dirty="0" smtClean="0"/>
              <a:t>xamen rapide + </a:t>
            </a:r>
            <a:r>
              <a:rPr lang="fr-BE" sz="3200" dirty="0" smtClean="0">
                <a:solidFill>
                  <a:srgbClr val="FFFF00"/>
                </a:solidFill>
              </a:rPr>
              <a:t>E</a:t>
            </a:r>
            <a:r>
              <a:rPr lang="fr-BE" sz="3200" dirty="0" smtClean="0"/>
              <a:t>nvironnement</a:t>
            </a:r>
          </a:p>
          <a:p>
            <a:pPr marL="0" lvl="1" indent="0">
              <a:spcBef>
                <a:spcPts val="900"/>
              </a:spcBef>
              <a:buClr>
                <a:schemeClr val="bg1"/>
              </a:buClr>
              <a:defRPr/>
            </a:pPr>
            <a:r>
              <a:rPr lang="fr-BE" sz="2800" dirty="0" smtClean="0">
                <a:solidFill>
                  <a:srgbClr val="FFFF00"/>
                </a:solidFill>
              </a:rPr>
              <a:t>	</a:t>
            </a:r>
            <a:r>
              <a:rPr lang="fr-BE" sz="2800" dirty="0" smtClean="0">
                <a:solidFill>
                  <a:srgbClr val="FF0000"/>
                </a:solidFill>
              </a:rPr>
              <a:t>Diagnostiquer </a:t>
            </a:r>
            <a:r>
              <a:rPr lang="fr-BE" sz="2800" dirty="0">
                <a:solidFill>
                  <a:srgbClr val="FF0000"/>
                </a:solidFill>
              </a:rPr>
              <a:t>une grossesse</a:t>
            </a: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endParaRPr lang="fr-BE" sz="1600" dirty="0">
              <a:solidFill>
                <a:srgbClr val="FFFF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67544" y="5733256"/>
            <a:ext cx="83085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>
              <a:spcBef>
                <a:spcPts val="900"/>
              </a:spcBef>
              <a:buClr>
                <a:schemeClr val="bg1"/>
              </a:buClr>
              <a:defRPr/>
            </a:pPr>
            <a:r>
              <a:rPr lang="fr-BE" sz="2800" dirty="0">
                <a:solidFill>
                  <a:srgbClr val="FFFF00"/>
                </a:solidFill>
              </a:rPr>
              <a:t>Même procédure chez une femme enceinte ou non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Text Box 1"/>
          <p:cNvSpPr txBox="1">
            <a:spLocks noChangeArrowheads="1"/>
          </p:cNvSpPr>
          <p:nvPr/>
        </p:nvSpPr>
        <p:spPr bwMode="auto">
          <a:xfrm>
            <a:off x="107504" y="457200"/>
            <a:ext cx="8928992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chez la femme enciente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Hauteur Utérine - Anatomie</a:t>
            </a:r>
          </a:p>
        </p:txBody>
      </p:sp>
      <p:sp>
        <p:nvSpPr>
          <p:cNvPr id="212994" name="Text Box 2"/>
          <p:cNvSpPr txBox="1">
            <a:spLocks noChangeArrowheads="1"/>
          </p:cNvSpPr>
          <p:nvPr/>
        </p:nvSpPr>
        <p:spPr bwMode="auto">
          <a:xfrm>
            <a:off x="395536" y="2636912"/>
            <a:ext cx="5544616" cy="19183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3200" dirty="0"/>
              <a:t>12 </a:t>
            </a:r>
            <a:r>
              <a:rPr lang="en-GB" sz="3200" dirty="0" err="1"/>
              <a:t>semaines</a:t>
            </a:r>
            <a:r>
              <a:rPr lang="en-GB" sz="3200" dirty="0"/>
              <a:t>   </a:t>
            </a:r>
            <a:r>
              <a:rPr lang="en-GB" sz="3200" dirty="0" err="1"/>
              <a:t>symphyse</a:t>
            </a:r>
            <a:r>
              <a:rPr lang="en-GB" sz="3200" dirty="0"/>
              <a:t> 					</a:t>
            </a:r>
            <a:r>
              <a:rPr lang="en-GB" sz="3200" dirty="0" err="1"/>
              <a:t>pubienne</a:t>
            </a:r>
            <a:endParaRPr lang="en-GB" sz="3200" dirty="0"/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endParaRPr lang="en-GB" sz="1100" dirty="0"/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3200" dirty="0"/>
              <a:t>20 </a:t>
            </a:r>
            <a:r>
              <a:rPr lang="en-GB" sz="3200" dirty="0" err="1"/>
              <a:t>semaines</a:t>
            </a:r>
            <a:r>
              <a:rPr lang="en-GB" sz="3200" dirty="0"/>
              <a:t>   </a:t>
            </a:r>
            <a:r>
              <a:rPr lang="en-GB" sz="3200" dirty="0" err="1"/>
              <a:t>ombilic</a:t>
            </a:r>
            <a:endParaRPr lang="en-GB" sz="3200" dirty="0"/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endParaRPr lang="en-GB" sz="1100" dirty="0"/>
          </a:p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GB" sz="3200" dirty="0"/>
              <a:t>36 </a:t>
            </a:r>
            <a:r>
              <a:rPr lang="en-GB" sz="3200" dirty="0" err="1"/>
              <a:t>semaines</a:t>
            </a:r>
            <a:r>
              <a:rPr lang="en-GB" sz="3200" dirty="0"/>
              <a:t>   </a:t>
            </a:r>
            <a:r>
              <a:rPr lang="en-GB" sz="3200" dirty="0" err="1" smtClean="0"/>
              <a:t>appendice</a:t>
            </a:r>
            <a:r>
              <a:rPr lang="en-GB" sz="3200" dirty="0" smtClean="0"/>
              <a:t> </a:t>
            </a:r>
            <a:r>
              <a:rPr lang="en-GB" sz="3200" dirty="0"/>
              <a:t>					</a:t>
            </a:r>
            <a:r>
              <a:rPr lang="fr-BE" sz="3200" dirty="0"/>
              <a:t>xiphoïde</a:t>
            </a:r>
          </a:p>
        </p:txBody>
      </p:sp>
      <p:sp>
        <p:nvSpPr>
          <p:cNvPr id="21299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206</a:t>
            </a:r>
          </a:p>
        </p:txBody>
      </p:sp>
      <p:pic>
        <p:nvPicPr>
          <p:cNvPr id="21299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2667" y="2564904"/>
            <a:ext cx="3165837" cy="3474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Text Box 1"/>
          <p:cNvSpPr txBox="1">
            <a:spLocks noChangeArrowheads="1"/>
          </p:cNvSpPr>
          <p:nvPr/>
        </p:nvSpPr>
        <p:spPr bwMode="auto">
          <a:xfrm>
            <a:off x="0" y="457200"/>
            <a:ext cx="9143999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chez la femme enceinte</a:t>
            </a:r>
            <a: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Modifications Physiologiques</a:t>
            </a:r>
          </a:p>
        </p:txBody>
      </p:sp>
      <p:sp>
        <p:nvSpPr>
          <p:cNvPr id="214018" name="Text Box 2"/>
          <p:cNvSpPr txBox="1">
            <a:spLocks noChangeArrowheads="1"/>
          </p:cNvSpPr>
          <p:nvPr/>
        </p:nvSpPr>
        <p:spPr bwMode="auto">
          <a:xfrm>
            <a:off x="395536" y="2420888"/>
            <a:ext cx="8496944" cy="2710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Volume courant </a:t>
            </a:r>
            <a:r>
              <a:rPr lang="en-GB" sz="3600" dirty="0" smtClean="0">
                <a:cs typeface="Arial" charset="0"/>
              </a:rPr>
              <a:t>↑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endParaRPr lang="en-GB" sz="3600" dirty="0">
              <a:cs typeface="Arial" charset="0"/>
            </a:endParaRP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Débit</a:t>
            </a:r>
            <a:r>
              <a:rPr lang="en-GB" sz="3600" dirty="0"/>
              <a:t> </a:t>
            </a:r>
            <a:r>
              <a:rPr lang="en-GB" sz="3600" dirty="0" err="1"/>
              <a:t>cardiaque</a:t>
            </a:r>
            <a:r>
              <a:rPr lang="en-GB" sz="3600" dirty="0"/>
              <a:t> </a:t>
            </a:r>
            <a:r>
              <a:rPr lang="en-GB" sz="3600" dirty="0">
                <a:cs typeface="Arial" charset="0"/>
              </a:rPr>
              <a:t>↑</a:t>
            </a:r>
            <a:r>
              <a:rPr lang="en-GB" sz="3600" dirty="0"/>
              <a:t> 30%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Volémie </a:t>
            </a:r>
            <a:r>
              <a:rPr lang="en-GB" sz="3600" dirty="0">
                <a:cs typeface="Arial" charset="0"/>
              </a:rPr>
              <a:t>↑</a:t>
            </a:r>
            <a:r>
              <a:rPr lang="en-GB" sz="3600" dirty="0"/>
              <a:t> 40%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TA </a:t>
            </a:r>
            <a:r>
              <a:rPr lang="en-GB" sz="3600" dirty="0">
                <a:cs typeface="Arial" charset="0"/>
              </a:rPr>
              <a:t>↓</a:t>
            </a:r>
            <a:r>
              <a:rPr lang="en-GB" sz="3600" dirty="0"/>
              <a:t> 15mmHg au </a:t>
            </a:r>
            <a:r>
              <a:rPr lang="fr-BE" sz="3600" dirty="0"/>
              <a:t>deuxième trimestre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FC </a:t>
            </a:r>
            <a:r>
              <a:rPr lang="en-GB" sz="3600" dirty="0">
                <a:cs typeface="Arial" charset="0"/>
              </a:rPr>
              <a:t>↑</a:t>
            </a:r>
            <a:r>
              <a:rPr lang="en-GB" sz="3600" dirty="0"/>
              <a:t> 10-15/minute</a:t>
            </a:r>
          </a:p>
        </p:txBody>
      </p:sp>
      <p:sp>
        <p:nvSpPr>
          <p:cNvPr id="21401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Text Box 1"/>
          <p:cNvSpPr txBox="1">
            <a:spLocks noChangeArrowheads="1"/>
          </p:cNvSpPr>
          <p:nvPr/>
        </p:nvSpPr>
        <p:spPr bwMode="auto">
          <a:xfrm>
            <a:off x="0" y="188640"/>
            <a:ext cx="91440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 marL="333375" indent="-330200">
              <a:tabLst>
                <a:tab pos="333375" algn="l"/>
                <a:tab pos="790575" algn="l"/>
                <a:tab pos="1247775" algn="l"/>
                <a:tab pos="1704975" algn="l"/>
                <a:tab pos="2162175" algn="l"/>
                <a:tab pos="2619375" algn="l"/>
                <a:tab pos="3076575" algn="l"/>
                <a:tab pos="3533775" algn="l"/>
                <a:tab pos="3990975" algn="l"/>
                <a:tab pos="4448175" algn="l"/>
                <a:tab pos="4905375" algn="l"/>
                <a:tab pos="5362575" algn="l"/>
                <a:tab pos="5819775" algn="l"/>
                <a:tab pos="6276975" algn="l"/>
                <a:tab pos="6734175" algn="l"/>
                <a:tab pos="7191375" algn="l"/>
                <a:tab pos="7648575" algn="l"/>
                <a:tab pos="8105775" algn="l"/>
                <a:tab pos="8562975" algn="l"/>
                <a:tab pos="9020175" algn="l"/>
                <a:tab pos="94773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3375" algn="l"/>
                <a:tab pos="790575" algn="l"/>
                <a:tab pos="1247775" algn="l"/>
                <a:tab pos="1704975" algn="l"/>
                <a:tab pos="2162175" algn="l"/>
                <a:tab pos="2619375" algn="l"/>
                <a:tab pos="3076575" algn="l"/>
                <a:tab pos="3533775" algn="l"/>
                <a:tab pos="3990975" algn="l"/>
                <a:tab pos="4448175" algn="l"/>
                <a:tab pos="4905375" algn="l"/>
                <a:tab pos="5362575" algn="l"/>
                <a:tab pos="5819775" algn="l"/>
                <a:tab pos="6276975" algn="l"/>
                <a:tab pos="6734175" algn="l"/>
                <a:tab pos="7191375" algn="l"/>
                <a:tab pos="7648575" algn="l"/>
                <a:tab pos="8105775" algn="l"/>
                <a:tab pos="8562975" algn="l"/>
                <a:tab pos="9020175" algn="l"/>
                <a:tab pos="94773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3375" algn="l"/>
                <a:tab pos="790575" algn="l"/>
                <a:tab pos="1247775" algn="l"/>
                <a:tab pos="1704975" algn="l"/>
                <a:tab pos="2162175" algn="l"/>
                <a:tab pos="2619375" algn="l"/>
                <a:tab pos="3076575" algn="l"/>
                <a:tab pos="3533775" algn="l"/>
                <a:tab pos="3990975" algn="l"/>
                <a:tab pos="4448175" algn="l"/>
                <a:tab pos="4905375" algn="l"/>
                <a:tab pos="5362575" algn="l"/>
                <a:tab pos="5819775" algn="l"/>
                <a:tab pos="6276975" algn="l"/>
                <a:tab pos="6734175" algn="l"/>
                <a:tab pos="7191375" algn="l"/>
                <a:tab pos="7648575" algn="l"/>
                <a:tab pos="8105775" algn="l"/>
                <a:tab pos="8562975" algn="l"/>
                <a:tab pos="9020175" algn="l"/>
                <a:tab pos="94773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3375" algn="l"/>
                <a:tab pos="790575" algn="l"/>
                <a:tab pos="1247775" algn="l"/>
                <a:tab pos="1704975" algn="l"/>
                <a:tab pos="2162175" algn="l"/>
                <a:tab pos="2619375" algn="l"/>
                <a:tab pos="3076575" algn="l"/>
                <a:tab pos="3533775" algn="l"/>
                <a:tab pos="3990975" algn="l"/>
                <a:tab pos="4448175" algn="l"/>
                <a:tab pos="4905375" algn="l"/>
                <a:tab pos="5362575" algn="l"/>
                <a:tab pos="5819775" algn="l"/>
                <a:tab pos="6276975" algn="l"/>
                <a:tab pos="6734175" algn="l"/>
                <a:tab pos="7191375" algn="l"/>
                <a:tab pos="7648575" algn="l"/>
                <a:tab pos="8105775" algn="l"/>
                <a:tab pos="8562975" algn="l"/>
                <a:tab pos="9020175" algn="l"/>
                <a:tab pos="94773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3375" algn="l"/>
                <a:tab pos="790575" algn="l"/>
                <a:tab pos="1247775" algn="l"/>
                <a:tab pos="1704975" algn="l"/>
                <a:tab pos="2162175" algn="l"/>
                <a:tab pos="2619375" algn="l"/>
                <a:tab pos="3076575" algn="l"/>
                <a:tab pos="3533775" algn="l"/>
                <a:tab pos="3990975" algn="l"/>
                <a:tab pos="4448175" algn="l"/>
                <a:tab pos="4905375" algn="l"/>
                <a:tab pos="5362575" algn="l"/>
                <a:tab pos="5819775" algn="l"/>
                <a:tab pos="6276975" algn="l"/>
                <a:tab pos="6734175" algn="l"/>
                <a:tab pos="7191375" algn="l"/>
                <a:tab pos="7648575" algn="l"/>
                <a:tab pos="8105775" algn="l"/>
                <a:tab pos="8562975" algn="l"/>
                <a:tab pos="9020175" algn="l"/>
                <a:tab pos="94773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3375" algn="l"/>
                <a:tab pos="790575" algn="l"/>
                <a:tab pos="1247775" algn="l"/>
                <a:tab pos="1704975" algn="l"/>
                <a:tab pos="2162175" algn="l"/>
                <a:tab pos="2619375" algn="l"/>
                <a:tab pos="3076575" algn="l"/>
                <a:tab pos="3533775" algn="l"/>
                <a:tab pos="3990975" algn="l"/>
                <a:tab pos="4448175" algn="l"/>
                <a:tab pos="4905375" algn="l"/>
                <a:tab pos="5362575" algn="l"/>
                <a:tab pos="5819775" algn="l"/>
                <a:tab pos="6276975" algn="l"/>
                <a:tab pos="6734175" algn="l"/>
                <a:tab pos="7191375" algn="l"/>
                <a:tab pos="7648575" algn="l"/>
                <a:tab pos="8105775" algn="l"/>
                <a:tab pos="8562975" algn="l"/>
                <a:tab pos="9020175" algn="l"/>
                <a:tab pos="94773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3375" algn="l"/>
                <a:tab pos="790575" algn="l"/>
                <a:tab pos="1247775" algn="l"/>
                <a:tab pos="1704975" algn="l"/>
                <a:tab pos="2162175" algn="l"/>
                <a:tab pos="2619375" algn="l"/>
                <a:tab pos="3076575" algn="l"/>
                <a:tab pos="3533775" algn="l"/>
                <a:tab pos="3990975" algn="l"/>
                <a:tab pos="4448175" algn="l"/>
                <a:tab pos="4905375" algn="l"/>
                <a:tab pos="5362575" algn="l"/>
                <a:tab pos="5819775" algn="l"/>
                <a:tab pos="6276975" algn="l"/>
                <a:tab pos="6734175" algn="l"/>
                <a:tab pos="7191375" algn="l"/>
                <a:tab pos="7648575" algn="l"/>
                <a:tab pos="8105775" algn="l"/>
                <a:tab pos="8562975" algn="l"/>
                <a:tab pos="9020175" algn="l"/>
                <a:tab pos="94773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3375" algn="l"/>
                <a:tab pos="790575" algn="l"/>
                <a:tab pos="1247775" algn="l"/>
                <a:tab pos="1704975" algn="l"/>
                <a:tab pos="2162175" algn="l"/>
                <a:tab pos="2619375" algn="l"/>
                <a:tab pos="3076575" algn="l"/>
                <a:tab pos="3533775" algn="l"/>
                <a:tab pos="3990975" algn="l"/>
                <a:tab pos="4448175" algn="l"/>
                <a:tab pos="4905375" algn="l"/>
                <a:tab pos="5362575" algn="l"/>
                <a:tab pos="5819775" algn="l"/>
                <a:tab pos="6276975" algn="l"/>
                <a:tab pos="6734175" algn="l"/>
                <a:tab pos="7191375" algn="l"/>
                <a:tab pos="7648575" algn="l"/>
                <a:tab pos="8105775" algn="l"/>
                <a:tab pos="8562975" algn="l"/>
                <a:tab pos="9020175" algn="l"/>
                <a:tab pos="94773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3375" algn="l"/>
                <a:tab pos="790575" algn="l"/>
                <a:tab pos="1247775" algn="l"/>
                <a:tab pos="1704975" algn="l"/>
                <a:tab pos="2162175" algn="l"/>
                <a:tab pos="2619375" algn="l"/>
                <a:tab pos="3076575" algn="l"/>
                <a:tab pos="3533775" algn="l"/>
                <a:tab pos="3990975" algn="l"/>
                <a:tab pos="4448175" algn="l"/>
                <a:tab pos="4905375" algn="l"/>
                <a:tab pos="5362575" algn="l"/>
                <a:tab pos="5819775" algn="l"/>
                <a:tab pos="6276975" algn="l"/>
                <a:tab pos="6734175" algn="l"/>
                <a:tab pos="7191375" algn="l"/>
                <a:tab pos="7648575" algn="l"/>
                <a:tab pos="8105775" algn="l"/>
                <a:tab pos="8562975" algn="l"/>
                <a:tab pos="9020175" algn="l"/>
                <a:tab pos="94773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lnSpc>
                <a:spcPct val="120000"/>
              </a:lnSpc>
              <a:spcBef>
                <a:spcPts val="900"/>
              </a:spcBef>
              <a:buClrTx/>
              <a:buFontTx/>
              <a:buNone/>
              <a:defRPr/>
            </a:pP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chez la femme enceinte</a:t>
            </a: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Compression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aorto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-cave</a:t>
            </a:r>
          </a:p>
        </p:txBody>
      </p:sp>
      <p:sp>
        <p:nvSpPr>
          <p:cNvPr id="215042" name="Text Box 2"/>
          <p:cNvSpPr txBox="1">
            <a:spLocks noChangeArrowheads="1"/>
          </p:cNvSpPr>
          <p:nvPr/>
        </p:nvSpPr>
        <p:spPr bwMode="auto">
          <a:xfrm>
            <a:off x="179512" y="2204864"/>
            <a:ext cx="5776193" cy="34640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0" indent="0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defRPr/>
            </a:pPr>
            <a:r>
              <a:rPr lang="en-US" sz="2800" dirty="0"/>
              <a:t>    </a:t>
            </a:r>
            <a:r>
              <a:rPr lang="en-US" sz="2800" dirty="0" err="1" smtClean="0"/>
              <a:t>À</a:t>
            </a:r>
            <a:r>
              <a:rPr lang="en-US" sz="2800" dirty="0" smtClean="0"/>
              <a:t> </a:t>
            </a:r>
            <a:r>
              <a:rPr lang="en-US" sz="2800" dirty="0" err="1"/>
              <a:t>partir</a:t>
            </a:r>
            <a:r>
              <a:rPr lang="en-US" sz="2800" dirty="0"/>
              <a:t> de 20 </a:t>
            </a:r>
            <a:r>
              <a:rPr lang="en-US" sz="2800" dirty="0" err="1"/>
              <a:t>semaines</a:t>
            </a:r>
            <a:endParaRPr lang="en-US" sz="2800" dirty="0"/>
          </a:p>
          <a:p>
            <a:pPr marL="0" indent="0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defRPr/>
            </a:pPr>
            <a:endParaRPr lang="en-US" sz="1200" dirty="0"/>
          </a:p>
          <a:p>
            <a:pPr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L'utérus</a:t>
            </a:r>
            <a:r>
              <a:rPr lang="en-US" sz="2800" dirty="0"/>
              <a:t> </a:t>
            </a:r>
            <a:r>
              <a:rPr lang="en-US" sz="2800" dirty="0" err="1"/>
              <a:t>appuie</a:t>
            </a:r>
            <a:r>
              <a:rPr lang="en-US" sz="2800" dirty="0"/>
              <a:t> </a:t>
            </a:r>
            <a:r>
              <a:rPr lang="en-US" sz="2800" dirty="0" err="1"/>
              <a:t>sur</a:t>
            </a:r>
            <a:r>
              <a:rPr lang="en-US" sz="2800" dirty="0"/>
              <a:t> la </a:t>
            </a:r>
            <a:r>
              <a:rPr lang="en-US" sz="2800" dirty="0" err="1"/>
              <a:t>veine</a:t>
            </a:r>
            <a:r>
              <a:rPr lang="en-US" sz="2800" dirty="0"/>
              <a:t> cave </a:t>
            </a:r>
            <a:r>
              <a:rPr lang="en-US" sz="2800" dirty="0" err="1"/>
              <a:t>quand</a:t>
            </a:r>
            <a:r>
              <a:rPr lang="en-US" sz="2800" dirty="0"/>
              <a:t> la </a:t>
            </a:r>
            <a:r>
              <a:rPr lang="en-US" sz="2800" dirty="0" err="1"/>
              <a:t>patiente</a:t>
            </a:r>
            <a:r>
              <a:rPr lang="en-US" sz="2800" dirty="0"/>
              <a:t> </a:t>
            </a:r>
            <a:r>
              <a:rPr lang="en-US" sz="2800" dirty="0" err="1"/>
              <a:t>est</a:t>
            </a:r>
            <a:r>
              <a:rPr lang="en-US" sz="2800" dirty="0"/>
              <a:t> </a:t>
            </a:r>
            <a:r>
              <a:rPr lang="en-US" sz="2800" dirty="0" err="1"/>
              <a:t>allongée</a:t>
            </a:r>
            <a:r>
              <a:rPr lang="en-US" sz="2800" dirty="0"/>
              <a:t> </a:t>
            </a:r>
            <a:r>
              <a:rPr lang="en-US" sz="2800" dirty="0" err="1"/>
              <a:t>sur</a:t>
            </a:r>
            <a:r>
              <a:rPr lang="en-US" sz="2800" dirty="0"/>
              <a:t> le dos </a:t>
            </a:r>
          </a:p>
          <a:p>
            <a:pPr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Soulagée</a:t>
            </a:r>
            <a:r>
              <a:rPr lang="en-US" sz="2800" dirty="0"/>
              <a:t> par </a:t>
            </a:r>
            <a:r>
              <a:rPr lang="en-US" sz="2800" dirty="0" err="1" smtClean="0"/>
              <a:t>une</a:t>
            </a:r>
            <a:r>
              <a:rPr lang="en-US" sz="2800" dirty="0" smtClean="0"/>
              <a:t> bascule </a:t>
            </a:r>
            <a:r>
              <a:rPr lang="en-US" sz="2800" dirty="0" err="1" smtClean="0"/>
              <a:t>latérale</a:t>
            </a:r>
            <a:r>
              <a:rPr lang="en-US" sz="2800" dirty="0" smtClean="0"/>
              <a:t> </a:t>
            </a:r>
            <a:r>
              <a:rPr lang="en-US" sz="2800" dirty="0" err="1"/>
              <a:t>vers</a:t>
            </a:r>
            <a:r>
              <a:rPr lang="en-US" sz="2800" dirty="0"/>
              <a:t> la gauche </a:t>
            </a:r>
            <a:r>
              <a:rPr lang="en-US" sz="2800" dirty="0" err="1"/>
              <a:t>ou</a:t>
            </a:r>
            <a:r>
              <a:rPr lang="en-US" sz="2800" dirty="0"/>
              <a:t> en </a:t>
            </a:r>
            <a:r>
              <a:rPr lang="en-US" sz="2800" dirty="0" err="1"/>
              <a:t>tirant</a:t>
            </a:r>
            <a:r>
              <a:rPr lang="en-US" sz="2800" dirty="0"/>
              <a:t> </a:t>
            </a:r>
            <a:r>
              <a:rPr lang="en-US" sz="2800" dirty="0" err="1"/>
              <a:t>l'utérus</a:t>
            </a:r>
            <a:r>
              <a:rPr lang="en-US" sz="2800" dirty="0"/>
              <a:t> </a:t>
            </a:r>
            <a:r>
              <a:rPr lang="en-US" sz="2800" dirty="0" err="1"/>
              <a:t>vers</a:t>
            </a:r>
            <a:r>
              <a:rPr lang="en-US" sz="2800" dirty="0"/>
              <a:t> la gauche</a:t>
            </a:r>
          </a:p>
          <a:p>
            <a:pPr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smtClean="0"/>
              <a:t>Respecter </a:t>
            </a:r>
            <a:r>
              <a:rPr lang="en-US" sz="2800" dirty="0" err="1" smtClean="0"/>
              <a:t>l’alignement</a:t>
            </a:r>
            <a:r>
              <a:rPr lang="en-US" sz="2800" dirty="0" smtClean="0"/>
              <a:t> du rachis</a:t>
            </a:r>
            <a:endParaRPr lang="en-US" sz="2800" dirty="0"/>
          </a:p>
        </p:txBody>
      </p:sp>
      <p:pic>
        <p:nvPicPr>
          <p:cNvPr id="21504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7413" y="1981200"/>
            <a:ext cx="2798762" cy="218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21504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45" t="17575" r="16917" b="23747"/>
          <a:stretch>
            <a:fillRect/>
          </a:stretch>
        </p:blipFill>
        <p:spPr bwMode="auto">
          <a:xfrm>
            <a:off x="5967413" y="4325938"/>
            <a:ext cx="2798762" cy="2217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13245" t="17575" r="16917" b="23747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15045" name="Rectangle 5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Text Box 1"/>
          <p:cNvSpPr txBox="1">
            <a:spLocks noChangeArrowheads="1"/>
          </p:cNvSpPr>
          <p:nvPr/>
        </p:nvSpPr>
        <p:spPr bwMode="auto">
          <a:xfrm>
            <a:off x="0" y="0"/>
            <a:ext cx="9144000" cy="1699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chez la femme enceinte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Problèmes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lors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de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l'évaluation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primaire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16066" name="Text Box 2"/>
          <p:cNvSpPr txBox="1">
            <a:spLocks noChangeArrowheads="1"/>
          </p:cNvSpPr>
          <p:nvPr/>
        </p:nvSpPr>
        <p:spPr bwMode="auto">
          <a:xfrm>
            <a:off x="467544" y="1844824"/>
            <a:ext cx="7998593" cy="3883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VA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risque</a:t>
            </a:r>
            <a:r>
              <a:rPr lang="en-GB" sz="3200" dirty="0"/>
              <a:t> </a:t>
            </a:r>
            <a:r>
              <a:rPr lang="en-GB" sz="3200" dirty="0" err="1"/>
              <a:t>d’inhalation</a:t>
            </a:r>
            <a:endParaRPr lang="en-GB" sz="32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Respiration</a:t>
            </a:r>
          </a:p>
          <a:p>
            <a:pPr lvl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>
                <a:solidFill>
                  <a:schemeClr val="bg1"/>
                </a:solidFill>
              </a:rPr>
              <a:t>ventilation </a:t>
            </a:r>
            <a:r>
              <a:rPr lang="en-GB" sz="3200" dirty="0" err="1">
                <a:solidFill>
                  <a:schemeClr val="bg1"/>
                </a:solidFill>
              </a:rPr>
              <a:t>difficile</a:t>
            </a:r>
            <a:r>
              <a:rPr lang="en-GB" sz="3200" dirty="0">
                <a:solidFill>
                  <a:schemeClr val="bg1"/>
                </a:solidFill>
              </a:rPr>
              <a:t>	</a:t>
            </a:r>
          </a:p>
          <a:p>
            <a:pPr lvl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>
                <a:solidFill>
                  <a:schemeClr val="bg1"/>
                </a:solidFill>
              </a:rPr>
              <a:t>capacité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résiduelle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fonctionnelle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réduite</a:t>
            </a:r>
            <a:endParaRPr lang="en-GB" sz="3200" dirty="0">
              <a:solidFill>
                <a:schemeClr val="bg1"/>
              </a:solidFill>
            </a:endParaRP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Circulation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compression </a:t>
            </a:r>
            <a:r>
              <a:rPr lang="en-GB" sz="3200" dirty="0" err="1"/>
              <a:t>aorto</a:t>
            </a:r>
            <a:r>
              <a:rPr lang="en-GB" sz="3200" dirty="0"/>
              <a:t>-cave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t</a:t>
            </a:r>
            <a:r>
              <a:rPr lang="en-GB" sz="3200" dirty="0" err="1" smtClean="0"/>
              <a:t>olère</a:t>
            </a:r>
            <a:r>
              <a:rPr lang="en-GB" sz="3200" dirty="0" smtClean="0"/>
              <a:t> la </a:t>
            </a:r>
            <a:r>
              <a:rPr lang="en-GB" sz="3200" dirty="0" err="1"/>
              <a:t>perte</a:t>
            </a:r>
            <a:r>
              <a:rPr lang="en-GB" sz="3200" dirty="0"/>
              <a:t> de sang</a:t>
            </a:r>
          </a:p>
          <a:p>
            <a:pPr marL="341313"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200" dirty="0">
              <a:solidFill>
                <a:srgbClr val="FF0000"/>
              </a:solidFill>
            </a:endParaRPr>
          </a:p>
        </p:txBody>
      </p:sp>
      <p:sp>
        <p:nvSpPr>
          <p:cNvPr id="21606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209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B: Respiration</a:t>
            </a:r>
            <a:b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  <a:endParaRPr lang="en-GB" sz="4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3554" name="Text Box 2"/>
          <p:cNvSpPr txBox="1">
            <a:spLocks noChangeArrowheads="1"/>
          </p:cNvSpPr>
          <p:nvPr/>
        </p:nvSpPr>
        <p:spPr bwMode="auto">
          <a:xfrm>
            <a:off x="611560" y="2636912"/>
            <a:ext cx="8424936" cy="24725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11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Est-ce que la respiration est normale?</a:t>
            </a:r>
          </a:p>
          <a:p>
            <a:pPr>
              <a:spcBef>
                <a:spcPts val="11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Y a-t-il des blessures thoraciques?</a:t>
            </a:r>
          </a:p>
          <a:p>
            <a:pPr>
              <a:spcBef>
                <a:spcPts val="11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/>
              <a:t>Regarder, écouter, palper</a:t>
            </a:r>
            <a:endParaRPr lang="fr-BE" sz="3600" dirty="0"/>
          </a:p>
          <a:p>
            <a:pPr marL="331788">
              <a:spcBef>
                <a:spcPts val="1000"/>
              </a:spcBef>
              <a:buClrTx/>
              <a:buSzPct val="70000"/>
              <a:buFontTx/>
              <a:buNone/>
              <a:defRPr/>
            </a:pPr>
            <a:endParaRPr lang="fr-BE" sz="3600" dirty="0"/>
          </a:p>
        </p:txBody>
      </p:sp>
      <p:sp>
        <p:nvSpPr>
          <p:cNvPr id="23555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Text Box 1"/>
          <p:cNvSpPr txBox="1">
            <a:spLocks noChangeArrowheads="1"/>
          </p:cNvSpPr>
          <p:nvPr/>
        </p:nvSpPr>
        <p:spPr bwMode="auto">
          <a:xfrm>
            <a:off x="107504" y="457200"/>
            <a:ext cx="8928992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chez la femme enceinte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Autres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particularités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17090" name="Text Box 2"/>
          <p:cNvSpPr txBox="1">
            <a:spLocks noChangeArrowheads="1"/>
          </p:cNvSpPr>
          <p:nvPr/>
        </p:nvSpPr>
        <p:spPr bwMode="auto">
          <a:xfrm>
            <a:off x="323528" y="2276872"/>
            <a:ext cx="8568952" cy="3028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/>
              <a:t>Irritation </a:t>
            </a:r>
            <a:r>
              <a:rPr lang="fr-BE" sz="3600" dirty="0"/>
              <a:t>utérine avec risque de travail prématuré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3600" dirty="0"/>
              <a:t>Rupture de l’utérus (partielle ou complète)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/>
              <a:t>Décollement</a:t>
            </a:r>
            <a:r>
              <a:rPr lang="en-GB" sz="3600" dirty="0"/>
              <a:t> du placenta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/>
              <a:t>Une</a:t>
            </a:r>
            <a:r>
              <a:rPr lang="en-GB" sz="3600" dirty="0"/>
              <a:t> fracture du </a:t>
            </a:r>
            <a:r>
              <a:rPr lang="en-GB" sz="3600" dirty="0" err="1"/>
              <a:t>bassin</a:t>
            </a:r>
            <a:r>
              <a:rPr lang="en-GB" sz="3600" dirty="0"/>
              <a:t> </a:t>
            </a:r>
            <a:r>
              <a:rPr lang="en-GB" sz="3600" dirty="0" err="1"/>
              <a:t>peut</a:t>
            </a:r>
            <a:r>
              <a:rPr lang="en-GB" sz="3600" dirty="0"/>
              <a:t> causer </a:t>
            </a:r>
            <a:r>
              <a:rPr lang="en-GB" sz="3600" dirty="0" err="1"/>
              <a:t>une</a:t>
            </a:r>
            <a:r>
              <a:rPr lang="en-GB" sz="3600" dirty="0"/>
              <a:t> </a:t>
            </a:r>
            <a:r>
              <a:rPr lang="en-GB" sz="3600" dirty="0" err="1"/>
              <a:t>hémorragie</a:t>
            </a:r>
            <a:r>
              <a:rPr lang="en-GB" sz="3600" dirty="0"/>
              <a:t> grave</a:t>
            </a:r>
          </a:p>
          <a:p>
            <a:pPr marL="341313">
              <a:lnSpc>
                <a:spcPct val="90000"/>
              </a:lnSpc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en-GB" sz="3600" dirty="0"/>
          </a:p>
        </p:txBody>
      </p:sp>
      <p:sp>
        <p:nvSpPr>
          <p:cNvPr id="21709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Text Box 1"/>
          <p:cNvSpPr txBox="1">
            <a:spLocks noChangeArrowheads="1"/>
          </p:cNvSpPr>
          <p:nvPr/>
        </p:nvSpPr>
        <p:spPr bwMode="auto">
          <a:xfrm>
            <a:off x="179512" y="457200"/>
            <a:ext cx="8784976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chez la femme enceinte </a:t>
            </a:r>
            <a:r>
              <a:rPr lang="en-US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</a:t>
            </a: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en charge</a:t>
            </a:r>
            <a:endParaRPr lang="en-US" sz="4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18114" name="Text Box 2"/>
          <p:cNvSpPr txBox="1">
            <a:spLocks noChangeArrowheads="1"/>
          </p:cNvSpPr>
          <p:nvPr/>
        </p:nvSpPr>
        <p:spPr bwMode="auto">
          <a:xfrm>
            <a:off x="827584" y="2348880"/>
            <a:ext cx="7780337" cy="363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ABCDE de la </a:t>
            </a:r>
            <a:r>
              <a:rPr lang="en-GB" sz="3600" dirty="0" err="1" smtClean="0"/>
              <a:t>mère</a:t>
            </a:r>
            <a:r>
              <a:rPr lang="en-GB" sz="3600" dirty="0"/>
              <a:t> </a:t>
            </a:r>
            <a:r>
              <a:rPr lang="en-GB" sz="3600" dirty="0" smtClean="0"/>
              <a:t>en </a:t>
            </a:r>
            <a:r>
              <a:rPr lang="en-GB" sz="3600" dirty="0" smtClean="0">
                <a:solidFill>
                  <a:srgbClr val="FFFF00"/>
                </a:solidFill>
              </a:rPr>
              <a:t>position </a:t>
            </a:r>
            <a:r>
              <a:rPr lang="en-GB" sz="3600" dirty="0" err="1">
                <a:solidFill>
                  <a:srgbClr val="FFFF00"/>
                </a:solidFill>
              </a:rPr>
              <a:t>latérale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smtClean="0">
                <a:solidFill>
                  <a:srgbClr val="FFFF00"/>
                </a:solidFill>
              </a:rPr>
              <a:t>gauche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endParaRPr lang="en-GB" sz="3600" dirty="0">
              <a:solidFill>
                <a:srgbClr val="FFFF00"/>
              </a:solidFill>
            </a:endParaRP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Evaluation </a:t>
            </a:r>
            <a:r>
              <a:rPr lang="en-GB" sz="3600" dirty="0" err="1"/>
              <a:t>secondaire</a:t>
            </a:r>
            <a:endParaRPr lang="en-GB" sz="3600" dirty="0"/>
          </a:p>
        </p:txBody>
      </p:sp>
      <p:sp>
        <p:nvSpPr>
          <p:cNvPr id="218115" name="Rectangle 3"/>
          <p:cNvSpPr>
            <a:spLocks noChangeArrowheads="1"/>
          </p:cNvSpPr>
          <p:nvPr/>
        </p:nvSpPr>
        <p:spPr bwMode="auto">
          <a:xfrm>
            <a:off x="36513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Text Box 1"/>
          <p:cNvSpPr txBox="1">
            <a:spLocks noChangeArrowheads="1"/>
          </p:cNvSpPr>
          <p:nvPr/>
        </p:nvSpPr>
        <p:spPr bwMode="auto">
          <a:xfrm>
            <a:off x="251520" y="115888"/>
            <a:ext cx="8640959" cy="1484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chez la femme enceinte</a:t>
            </a:r>
            <a:b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GB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19138" name="Text Box 2"/>
          <p:cNvSpPr txBox="1">
            <a:spLocks noChangeArrowheads="1"/>
          </p:cNvSpPr>
          <p:nvPr/>
        </p:nvSpPr>
        <p:spPr bwMode="auto">
          <a:xfrm>
            <a:off x="467544" y="1916832"/>
            <a:ext cx="8352928" cy="36031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/>
              <a:t>Abdomen</a:t>
            </a:r>
          </a:p>
          <a:p>
            <a:pPr lvl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buFont typeface="Arial" charset="0"/>
              <a:buChar char="•"/>
              <a:defRPr/>
            </a:pPr>
            <a:r>
              <a:rPr lang="en-US" sz="2800" dirty="0"/>
              <a:t>hauteur du fond </a:t>
            </a:r>
            <a:r>
              <a:rPr lang="en-US" sz="2800" dirty="0" err="1"/>
              <a:t>utérin</a:t>
            </a:r>
            <a:endParaRPr lang="en-US" sz="2800" dirty="0"/>
          </a:p>
          <a:p>
            <a:pPr lvl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buFont typeface="Arial" charset="0"/>
              <a:buChar char="•"/>
              <a:defRPr/>
            </a:pPr>
            <a:r>
              <a:rPr lang="en-US" sz="2800" dirty="0" err="1"/>
              <a:t>sensibilité</a:t>
            </a:r>
            <a:r>
              <a:rPr lang="en-US" sz="2800" dirty="0"/>
              <a:t> de </a:t>
            </a:r>
            <a:r>
              <a:rPr lang="en-US" sz="2800" dirty="0" err="1"/>
              <a:t>l’utérus</a:t>
            </a:r>
            <a:r>
              <a:rPr lang="en-US" sz="2800" dirty="0"/>
              <a:t>, contractions,  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 err="1"/>
              <a:t>mouvement</a:t>
            </a:r>
            <a:r>
              <a:rPr lang="en-US" sz="2800" dirty="0"/>
              <a:t>  </a:t>
            </a:r>
            <a:r>
              <a:rPr lang="en-US" sz="2800" dirty="0" err="1"/>
              <a:t>fœtal</a:t>
            </a:r>
            <a:r>
              <a:rPr lang="en-US" sz="2800" dirty="0"/>
              <a:t> et </a:t>
            </a:r>
            <a:r>
              <a:rPr lang="en-US" sz="2800" dirty="0" smtClean="0"/>
              <a:t>BDCF</a:t>
            </a:r>
            <a:endParaRPr lang="en-US" sz="32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L'obstétricien</a:t>
            </a:r>
            <a:r>
              <a:rPr lang="en-US" sz="3200" dirty="0"/>
              <a:t> </a:t>
            </a:r>
            <a:r>
              <a:rPr lang="en-US" sz="3200" dirty="0" err="1"/>
              <a:t>doit</a:t>
            </a:r>
            <a:r>
              <a:rPr lang="en-US" sz="3200" dirty="0"/>
              <a:t> </a:t>
            </a:r>
            <a:r>
              <a:rPr lang="en-US" sz="3200" dirty="0" err="1"/>
              <a:t>intervenir</a:t>
            </a:r>
            <a:r>
              <a:rPr lang="en-US" sz="3200" dirty="0"/>
              <a:t> </a:t>
            </a:r>
            <a:r>
              <a:rPr lang="en-US" sz="3200" dirty="0" err="1"/>
              <a:t>rapidement</a:t>
            </a:r>
            <a:endParaRPr lang="en-US" sz="3200" dirty="0"/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une</a:t>
            </a:r>
            <a:r>
              <a:rPr lang="en-US" sz="2800" dirty="0"/>
              <a:t> </a:t>
            </a:r>
            <a:r>
              <a:rPr lang="en-US" sz="2800" dirty="0" err="1"/>
              <a:t>césarienne</a:t>
            </a:r>
            <a:r>
              <a:rPr lang="en-US" sz="2800" dirty="0"/>
              <a:t> </a:t>
            </a:r>
            <a:r>
              <a:rPr lang="en-US" sz="2800" dirty="0" err="1"/>
              <a:t>peut</a:t>
            </a:r>
            <a:r>
              <a:rPr lang="en-US" sz="2800" dirty="0"/>
              <a:t> </a:t>
            </a:r>
            <a:r>
              <a:rPr lang="en-US" sz="2800" dirty="0" err="1"/>
              <a:t>s'avérer</a:t>
            </a:r>
            <a:r>
              <a:rPr lang="en-US" sz="2800" dirty="0"/>
              <a:t> </a:t>
            </a:r>
            <a:r>
              <a:rPr lang="en-US" sz="2800" dirty="0" err="1"/>
              <a:t>nécessaire</a:t>
            </a:r>
            <a:endParaRPr lang="en-US" sz="2800" dirty="0"/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surveiller</a:t>
            </a:r>
            <a:r>
              <a:rPr lang="en-US" sz="2800" dirty="0"/>
              <a:t> la </a:t>
            </a:r>
            <a:r>
              <a:rPr lang="en-US" sz="2800" dirty="0" err="1"/>
              <a:t>fréquence</a:t>
            </a:r>
            <a:r>
              <a:rPr lang="en-US" sz="2800" dirty="0"/>
              <a:t> </a:t>
            </a:r>
            <a:r>
              <a:rPr lang="en-US" sz="2800" dirty="0" err="1"/>
              <a:t>cardiaque</a:t>
            </a:r>
            <a:r>
              <a:rPr lang="en-US" sz="2800" dirty="0"/>
              <a:t> du </a:t>
            </a:r>
            <a:r>
              <a:rPr lang="en-US" sz="2800" dirty="0" err="1"/>
              <a:t>fœtus</a:t>
            </a:r>
            <a:r>
              <a:rPr lang="en-US" sz="2800" dirty="0"/>
              <a:t> </a:t>
            </a: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Réévaluer</a:t>
            </a:r>
            <a:r>
              <a:rPr lang="en-US" sz="3200" dirty="0"/>
              <a:t> </a:t>
            </a:r>
            <a:r>
              <a:rPr lang="en-US" sz="3200" dirty="0" err="1"/>
              <a:t>fréquemment</a:t>
            </a:r>
            <a:r>
              <a:rPr lang="en-US" sz="3200" dirty="0"/>
              <a:t> </a:t>
            </a:r>
            <a:r>
              <a:rPr lang="en-US" sz="3200" dirty="0" err="1"/>
              <a:t>l'état</a:t>
            </a:r>
            <a:r>
              <a:rPr lang="en-US" sz="3200" dirty="0"/>
              <a:t> de la </a:t>
            </a:r>
            <a:r>
              <a:rPr lang="fr-BE" sz="3200" dirty="0"/>
              <a:t>mère</a:t>
            </a:r>
          </a:p>
        </p:txBody>
      </p:sp>
      <p:sp>
        <p:nvSpPr>
          <p:cNvPr id="21913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1" name="Rectangle 1"/>
          <p:cNvSpPr>
            <a:spLocks noChangeArrowheads="1"/>
          </p:cNvSpPr>
          <p:nvPr/>
        </p:nvSpPr>
        <p:spPr bwMode="auto">
          <a:xfrm>
            <a:off x="319088" y="609600"/>
            <a:ext cx="8534400" cy="1684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5400">
                <a:solidFill>
                  <a:srgbClr val="FFFF00"/>
                </a:solidFill>
              </a:rPr>
              <a:t>Trauma chez la femme enceinte</a:t>
            </a:r>
            <a:br>
              <a:rPr lang="en-GB" sz="5400">
                <a:solidFill>
                  <a:srgbClr val="FFFF00"/>
                </a:solidFill>
              </a:rPr>
            </a:br>
            <a:endParaRPr lang="en-GB" sz="5400">
              <a:solidFill>
                <a:srgbClr val="FFFF00"/>
              </a:solidFill>
            </a:endParaRPr>
          </a:p>
        </p:txBody>
      </p:sp>
      <p:sp>
        <p:nvSpPr>
          <p:cNvPr id="220162" name="Text Box 2"/>
          <p:cNvSpPr txBox="1">
            <a:spLocks noChangeArrowheads="1"/>
          </p:cNvSpPr>
          <p:nvPr/>
        </p:nvSpPr>
        <p:spPr bwMode="auto">
          <a:xfrm>
            <a:off x="4016375" y="1774825"/>
            <a:ext cx="1736725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22016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Text Box 1"/>
          <p:cNvSpPr txBox="1">
            <a:spLocks noChangeArrowheads="1"/>
          </p:cNvSpPr>
          <p:nvPr/>
        </p:nvSpPr>
        <p:spPr bwMode="auto">
          <a:xfrm>
            <a:off x="333375" y="457200"/>
            <a:ext cx="85852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chez la femme enceinte  </a:t>
            </a:r>
          </a:p>
        </p:txBody>
      </p:sp>
      <p:sp>
        <p:nvSpPr>
          <p:cNvPr id="221186" name="Text Box 2"/>
          <p:cNvSpPr txBox="1">
            <a:spLocks noChangeArrowheads="1"/>
          </p:cNvSpPr>
          <p:nvPr/>
        </p:nvSpPr>
        <p:spPr bwMode="auto">
          <a:xfrm>
            <a:off x="539552" y="1772816"/>
            <a:ext cx="8424936" cy="41764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sz="3200" dirty="0" err="1">
                <a:solidFill>
                  <a:srgbClr val="FFFF00"/>
                </a:solidFill>
              </a:rPr>
              <a:t>Resumé</a:t>
            </a:r>
            <a:endParaRPr lang="en-GB" sz="3200" dirty="0">
              <a:solidFill>
                <a:srgbClr val="FFFF00"/>
              </a:solidFill>
            </a:endParaRPr>
          </a:p>
          <a:p>
            <a:pPr marL="339725" indent="-336550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Important: considération des modifications anatomiques et physiologiques</a:t>
            </a:r>
          </a:p>
          <a:p>
            <a:pPr marL="339725" indent="-336550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La réanimation de la mère est aussi la réanimation du fœtus</a:t>
            </a:r>
          </a:p>
          <a:p>
            <a:pPr marL="339725" indent="-336550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Les principes de prise en charge du trauma sont identiques</a:t>
            </a:r>
          </a:p>
          <a:p>
            <a:pPr marL="341313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3200" dirty="0"/>
          </a:p>
        </p:txBody>
      </p:sp>
      <p:sp>
        <p:nvSpPr>
          <p:cNvPr id="221187" name="Rectangle 3"/>
          <p:cNvSpPr>
            <a:spLocks noChangeArrowheads="1"/>
          </p:cNvSpPr>
          <p:nvPr/>
        </p:nvSpPr>
        <p:spPr bwMode="auto">
          <a:xfrm>
            <a:off x="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Text Box 1"/>
          <p:cNvSpPr txBox="1">
            <a:spLocks noChangeArrowheads="1"/>
          </p:cNvSpPr>
          <p:nvPr/>
        </p:nvSpPr>
        <p:spPr bwMode="auto">
          <a:xfrm>
            <a:off x="677863" y="764704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</a:p>
        </p:txBody>
      </p:sp>
      <p:sp>
        <p:nvSpPr>
          <p:cNvPr id="222210" name="Text Box 2"/>
          <p:cNvSpPr txBox="1">
            <a:spLocks noChangeArrowheads="1"/>
          </p:cNvSpPr>
          <p:nvPr/>
        </p:nvSpPr>
        <p:spPr bwMode="auto">
          <a:xfrm>
            <a:off x="971600" y="2564904"/>
            <a:ext cx="7780337" cy="28803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US" sz="3600" dirty="0" err="1">
                <a:solidFill>
                  <a:srgbClr val="FFFF00"/>
                </a:solidFill>
              </a:rPr>
              <a:t>Objectifs</a:t>
            </a:r>
            <a:endParaRPr lang="en-US" sz="3600" dirty="0">
              <a:solidFill>
                <a:srgbClr val="FFFF00"/>
              </a:solidFill>
            </a:endParaRP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Comprendre</a:t>
            </a:r>
            <a:r>
              <a:rPr lang="en-US" sz="3600" dirty="0"/>
              <a:t> </a:t>
            </a:r>
            <a:r>
              <a:rPr lang="en-US" sz="3600" dirty="0" err="1"/>
              <a:t>l’approche</a:t>
            </a:r>
            <a:r>
              <a:rPr lang="en-US" sz="3600" dirty="0"/>
              <a:t> </a:t>
            </a:r>
            <a:r>
              <a:rPr lang="en-US" sz="3600" dirty="0" err="1"/>
              <a:t>structurée</a:t>
            </a:r>
            <a:r>
              <a:rPr lang="en-US" sz="3600" dirty="0"/>
              <a:t> </a:t>
            </a:r>
            <a:r>
              <a:rPr lang="en-US" sz="3600" dirty="0" err="1"/>
              <a:t>à</a:t>
            </a:r>
            <a:r>
              <a:rPr lang="en-US" sz="3600" dirty="0"/>
              <a:t> </a:t>
            </a:r>
            <a:r>
              <a:rPr lang="en-US" sz="3600" dirty="0" err="1"/>
              <a:t>légard</a:t>
            </a:r>
            <a:r>
              <a:rPr lang="en-US" sz="3600" dirty="0"/>
              <a:t>  d’un patient </a:t>
            </a:r>
            <a:r>
              <a:rPr lang="en-US" sz="3600" dirty="0" err="1"/>
              <a:t>brulé</a:t>
            </a:r>
            <a:endParaRPr lang="en-US" sz="3600" dirty="0"/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 smtClean="0"/>
              <a:t>Identifier </a:t>
            </a:r>
            <a:r>
              <a:rPr lang="fr-BE" sz="3600" dirty="0"/>
              <a:t>et traiter les consequénces d’une brûlure grave</a:t>
            </a:r>
          </a:p>
          <a:p>
            <a:pPr marL="341313">
              <a:spcBef>
                <a:spcPts val="900"/>
              </a:spcBef>
              <a:buClrTx/>
              <a:buFontTx/>
              <a:buNone/>
              <a:defRPr/>
            </a:pPr>
            <a:endParaRPr lang="fr-BE" sz="3600" dirty="0"/>
          </a:p>
        </p:txBody>
      </p:sp>
      <p:sp>
        <p:nvSpPr>
          <p:cNvPr id="22221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Text Box 1"/>
          <p:cNvSpPr txBox="1">
            <a:spLocks noChangeArrowheads="1"/>
          </p:cNvSpPr>
          <p:nvPr/>
        </p:nvSpPr>
        <p:spPr bwMode="auto">
          <a:xfrm>
            <a:off x="677863" y="115888"/>
            <a:ext cx="7772400" cy="1225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Scénario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23234" name="Text Box 2"/>
          <p:cNvSpPr txBox="1">
            <a:spLocks noChangeArrowheads="1"/>
          </p:cNvSpPr>
          <p:nvPr/>
        </p:nvSpPr>
        <p:spPr bwMode="auto">
          <a:xfrm>
            <a:off x="107504" y="1412776"/>
            <a:ext cx="4968552" cy="4827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5738"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5738" algn="l"/>
                <a:tab pos="642938" algn="l"/>
                <a:tab pos="1100138" algn="l"/>
                <a:tab pos="1557338" algn="l"/>
                <a:tab pos="2014538" algn="l"/>
                <a:tab pos="2471738" algn="l"/>
                <a:tab pos="2928938" algn="l"/>
                <a:tab pos="3386138" algn="l"/>
                <a:tab pos="3843338" algn="l"/>
                <a:tab pos="4300538" algn="l"/>
                <a:tab pos="4757738" algn="l"/>
                <a:tab pos="5214938" algn="l"/>
                <a:tab pos="5672138" algn="l"/>
                <a:tab pos="6129338" algn="l"/>
                <a:tab pos="6586538" algn="l"/>
                <a:tab pos="7043738" algn="l"/>
                <a:tab pos="7500938" algn="l"/>
                <a:tab pos="7958138" algn="l"/>
                <a:tab pos="8415338" algn="l"/>
                <a:tab pos="8872538" algn="l"/>
                <a:tab pos="9329738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spcAft>
                <a:spcPts val="600"/>
              </a:spcAft>
              <a:buClrTx/>
              <a:buFontTx/>
              <a:buNone/>
              <a:defRPr/>
            </a:pPr>
            <a:r>
              <a:rPr lang="en-US" sz="3200" dirty="0" err="1"/>
              <a:t>Une</a:t>
            </a:r>
            <a:r>
              <a:rPr lang="en-US" sz="3200" dirty="0"/>
              <a:t> femme de 22 </a:t>
            </a:r>
            <a:r>
              <a:rPr lang="en-US" sz="3200" dirty="0" err="1"/>
              <a:t>ans</a:t>
            </a:r>
            <a:r>
              <a:rPr lang="en-US" sz="3200" dirty="0"/>
              <a:t> </a:t>
            </a:r>
            <a:r>
              <a:rPr lang="en-US" sz="3200" dirty="0" err="1"/>
              <a:t>prépare</a:t>
            </a:r>
            <a:r>
              <a:rPr lang="en-US" sz="3200" dirty="0"/>
              <a:t> un </a:t>
            </a:r>
            <a:r>
              <a:rPr lang="en-US" sz="3200" dirty="0" err="1"/>
              <a:t>dîner</a:t>
            </a:r>
            <a:r>
              <a:rPr lang="en-US" sz="3200" dirty="0"/>
              <a:t> </a:t>
            </a:r>
            <a:r>
              <a:rPr lang="en-US" sz="3200" dirty="0" err="1"/>
              <a:t>quand</a:t>
            </a:r>
            <a:r>
              <a:rPr lang="en-US" sz="3200" dirty="0"/>
              <a:t> son </a:t>
            </a:r>
            <a:r>
              <a:rPr lang="en-US" sz="3200" dirty="0" err="1"/>
              <a:t>réchaud</a:t>
            </a:r>
            <a:r>
              <a:rPr lang="en-US" sz="3200" dirty="0"/>
              <a:t> </a:t>
            </a:r>
            <a:r>
              <a:rPr lang="en-US" sz="3200" dirty="0" err="1" smtClean="0"/>
              <a:t>à</a:t>
            </a:r>
            <a:r>
              <a:rPr lang="en-US" sz="3200" dirty="0" smtClean="0"/>
              <a:t> </a:t>
            </a:r>
            <a:r>
              <a:rPr lang="en-US" sz="3200" dirty="0" err="1" smtClean="0"/>
              <a:t>pétrole</a:t>
            </a:r>
            <a:r>
              <a:rPr lang="en-US" sz="3200" dirty="0" smtClean="0"/>
              <a:t> </a:t>
            </a:r>
            <a:r>
              <a:rPr lang="en-US" sz="3200" dirty="0" err="1"/>
              <a:t>explose</a:t>
            </a:r>
            <a:r>
              <a:rPr lang="en-US" sz="3200" dirty="0"/>
              <a:t>.  Elle </a:t>
            </a:r>
            <a:r>
              <a:rPr lang="en-US" sz="3200" dirty="0" err="1"/>
              <a:t>est</a:t>
            </a:r>
            <a:r>
              <a:rPr lang="en-US" sz="3200" dirty="0"/>
              <a:t> </a:t>
            </a:r>
            <a:r>
              <a:rPr lang="en-US" sz="3200" dirty="0" err="1"/>
              <a:t>amenée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votre</a:t>
            </a:r>
            <a:r>
              <a:rPr lang="en-US" sz="3200" dirty="0"/>
              <a:t> </a:t>
            </a:r>
            <a:r>
              <a:rPr lang="en-US" sz="3200" dirty="0" err="1"/>
              <a:t>hôpital</a:t>
            </a:r>
            <a:r>
              <a:rPr lang="en-US" sz="3200" dirty="0"/>
              <a:t> avec des </a:t>
            </a:r>
            <a:r>
              <a:rPr lang="en-US" sz="3200" dirty="0" err="1"/>
              <a:t>brûlures</a:t>
            </a:r>
            <a:r>
              <a:rPr lang="en-US" sz="3200" dirty="0"/>
              <a:t> graves au visage, au </a:t>
            </a:r>
            <a:r>
              <a:rPr lang="en-US" sz="3200" dirty="0" err="1"/>
              <a:t>cou</a:t>
            </a:r>
            <a:r>
              <a:rPr lang="en-US" sz="3200" dirty="0"/>
              <a:t>, </a:t>
            </a:r>
            <a:r>
              <a:rPr lang="en-US" sz="3200" dirty="0" err="1"/>
              <a:t>à</a:t>
            </a:r>
            <a:r>
              <a:rPr lang="en-US" sz="3200" dirty="0"/>
              <a:t> la </a:t>
            </a:r>
            <a:r>
              <a:rPr lang="en-US" sz="3200" dirty="0" err="1"/>
              <a:t>partie</a:t>
            </a:r>
            <a:r>
              <a:rPr lang="en-US" sz="3200" dirty="0"/>
              <a:t> </a:t>
            </a:r>
            <a:r>
              <a:rPr lang="en-US" sz="3200" dirty="0" err="1"/>
              <a:t>supérieure</a:t>
            </a:r>
            <a:r>
              <a:rPr lang="en-US" sz="3200" dirty="0"/>
              <a:t> de la </a:t>
            </a:r>
            <a:r>
              <a:rPr lang="en-US" sz="3200" dirty="0" err="1"/>
              <a:t>poitrine</a:t>
            </a:r>
            <a:r>
              <a:rPr lang="en-US" sz="3200" dirty="0"/>
              <a:t>, et au bras gauche.</a:t>
            </a:r>
          </a:p>
          <a:p>
            <a:pPr>
              <a:spcBef>
                <a:spcPts val="800"/>
              </a:spcBef>
              <a:spcAft>
                <a:spcPts val="600"/>
              </a:spcAft>
              <a:buClrTx/>
              <a:buFontTx/>
              <a:buNone/>
              <a:defRPr/>
            </a:pP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22323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216</a:t>
            </a:r>
          </a:p>
        </p:txBody>
      </p:sp>
      <p:pic>
        <p:nvPicPr>
          <p:cNvPr id="22323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2088" y="2159000"/>
            <a:ext cx="3722687" cy="316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Text Box 1"/>
          <p:cNvSpPr txBox="1">
            <a:spLocks noChangeArrowheads="1"/>
          </p:cNvSpPr>
          <p:nvPr/>
        </p:nvSpPr>
        <p:spPr bwMode="auto">
          <a:xfrm>
            <a:off x="251520" y="457200"/>
            <a:ext cx="8784975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</a:t>
            </a: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cénario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24258" name="Text Box 2"/>
          <p:cNvSpPr txBox="1">
            <a:spLocks noChangeArrowheads="1"/>
          </p:cNvSpPr>
          <p:nvPr/>
        </p:nvSpPr>
        <p:spPr bwMode="auto">
          <a:xfrm>
            <a:off x="230188" y="1981200"/>
            <a:ext cx="509428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US" sz="3200" dirty="0" err="1"/>
              <a:t>Que</a:t>
            </a:r>
            <a:r>
              <a:rPr lang="en-US" sz="3200" dirty="0"/>
              <a:t> faire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dirty="0" err="1"/>
              <a:t>d'abord</a:t>
            </a:r>
            <a:r>
              <a:rPr lang="en-US" sz="3200" dirty="0"/>
              <a:t>?</a:t>
            </a:r>
          </a:p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US" sz="3200" dirty="0" err="1"/>
              <a:t>Quelles</a:t>
            </a:r>
            <a:r>
              <a:rPr lang="en-US" sz="3200" dirty="0"/>
              <a:t> complications </a:t>
            </a:r>
            <a:r>
              <a:rPr lang="en-US" sz="3200" dirty="0" err="1"/>
              <a:t>résultent</a:t>
            </a:r>
            <a:r>
              <a:rPr lang="en-US" sz="3200" dirty="0"/>
              <a:t> des </a:t>
            </a:r>
            <a:r>
              <a:rPr lang="en-US" sz="3200" dirty="0" err="1"/>
              <a:t>brûlures</a:t>
            </a:r>
            <a:r>
              <a:rPr lang="en-US" sz="3200" dirty="0"/>
              <a:t>? </a:t>
            </a:r>
          </a:p>
          <a:p>
            <a:pPr>
              <a:spcBef>
                <a:spcPts val="8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US" sz="3200" dirty="0"/>
              <a:t>Comment </a:t>
            </a:r>
            <a:r>
              <a:rPr lang="en-US" sz="3200" dirty="0" err="1"/>
              <a:t>doit</a:t>
            </a:r>
            <a:r>
              <a:rPr lang="en-US" sz="3200" dirty="0"/>
              <a:t>-on les </a:t>
            </a:r>
            <a:r>
              <a:rPr lang="en-US" sz="3200" dirty="0" err="1"/>
              <a:t>traiter</a:t>
            </a:r>
            <a:r>
              <a:rPr lang="en-US" sz="3200" dirty="0"/>
              <a:t>?</a:t>
            </a:r>
          </a:p>
        </p:txBody>
      </p:sp>
      <p:pic>
        <p:nvPicPr>
          <p:cNvPr id="22425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24475" y="2159000"/>
            <a:ext cx="3678238" cy="316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24260" name="Rectangle 4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217</a:t>
            </a:r>
          </a:p>
        </p:txBody>
      </p:sp>
    </p:spTree>
    <p:extLst>
      <p:ext uri="{BB962C8B-B14F-4D97-AF65-F5344CB8AC3E}">
        <p14:creationId xmlns:p14="http://schemas.microsoft.com/office/powerpoint/2010/main" val="798838454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primaire</a:t>
            </a:r>
          </a:p>
        </p:txBody>
      </p:sp>
      <p:sp>
        <p:nvSpPr>
          <p:cNvPr id="225282" name="Rectangle 2"/>
          <p:cNvSpPr>
            <a:spLocks noChangeArrowheads="1"/>
          </p:cNvSpPr>
          <p:nvPr/>
        </p:nvSpPr>
        <p:spPr bwMode="auto">
          <a:xfrm>
            <a:off x="0" y="6491288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218</a:t>
            </a:r>
          </a:p>
        </p:txBody>
      </p:sp>
      <p:sp>
        <p:nvSpPr>
          <p:cNvPr id="225283" name="Text Box 3"/>
          <p:cNvSpPr txBox="1">
            <a:spLocks noChangeArrowheads="1"/>
          </p:cNvSpPr>
          <p:nvPr/>
        </p:nvSpPr>
        <p:spPr bwMode="auto">
          <a:xfrm>
            <a:off x="827584" y="2204864"/>
            <a:ext cx="6918473" cy="2981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/>
              <a:t>V</a:t>
            </a:r>
            <a:r>
              <a:rPr lang="fr-BE" sz="3200" dirty="0">
                <a:solidFill>
                  <a:srgbClr val="FFFF00"/>
                </a:solidFill>
              </a:rPr>
              <a:t>A</a:t>
            </a:r>
            <a:r>
              <a:rPr lang="fr-BE" sz="3200" dirty="0"/>
              <a:t> (+rachis cervical)</a:t>
            </a: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/>
              <a:t>Respiration (</a:t>
            </a:r>
            <a:r>
              <a:rPr lang="fr-BE" sz="3200" dirty="0">
                <a:solidFill>
                  <a:srgbClr val="FFFF00"/>
                </a:solidFill>
              </a:rPr>
              <a:t>B</a:t>
            </a:r>
            <a:r>
              <a:rPr lang="fr-BE" sz="3200" dirty="0"/>
              <a:t>reathing)</a:t>
            </a: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>
                <a:solidFill>
                  <a:srgbClr val="FFFF00"/>
                </a:solidFill>
              </a:rPr>
              <a:t>C</a:t>
            </a:r>
            <a:r>
              <a:rPr lang="fr-BE" sz="3200" dirty="0"/>
              <a:t>irculation</a:t>
            </a: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>
                <a:solidFill>
                  <a:srgbClr val="FFFF00"/>
                </a:solidFill>
              </a:rPr>
              <a:t>D</a:t>
            </a:r>
            <a:r>
              <a:rPr lang="fr-BE" sz="3200" dirty="0"/>
              <a:t>éficit </a:t>
            </a:r>
            <a:r>
              <a:rPr lang="fr-BE" sz="3200" dirty="0" smtClean="0"/>
              <a:t>neurologique</a:t>
            </a: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fr-BE" sz="3200" dirty="0" smtClean="0">
                <a:solidFill>
                  <a:srgbClr val="FFFF00"/>
                </a:solidFill>
              </a:rPr>
              <a:t>E</a:t>
            </a:r>
            <a:r>
              <a:rPr lang="fr-BE" sz="3200" dirty="0" smtClean="0"/>
              <a:t>xamen rapide + </a:t>
            </a:r>
            <a:r>
              <a:rPr lang="fr-BE" sz="3200" dirty="0" smtClean="0">
                <a:solidFill>
                  <a:srgbClr val="FFFF00"/>
                </a:solidFill>
              </a:rPr>
              <a:t>E</a:t>
            </a:r>
            <a:r>
              <a:rPr lang="fr-BE" sz="3200" dirty="0" smtClean="0"/>
              <a:t>nvironnement</a:t>
            </a:r>
            <a:endParaRPr lang="fr-BE" sz="32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Text Box 1"/>
          <p:cNvSpPr txBox="1">
            <a:spLocks noChangeArrowheads="1"/>
          </p:cNvSpPr>
          <p:nvPr/>
        </p:nvSpPr>
        <p:spPr bwMode="auto">
          <a:xfrm>
            <a:off x="817563" y="441325"/>
            <a:ext cx="7772400" cy="137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Approche</a:t>
            </a:r>
            <a:r>
              <a:rPr lang="en-US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US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26306" name="Text Box 2"/>
          <p:cNvSpPr txBox="1">
            <a:spLocks noChangeArrowheads="1"/>
          </p:cNvSpPr>
          <p:nvPr/>
        </p:nvSpPr>
        <p:spPr bwMode="auto">
          <a:xfrm>
            <a:off x="899592" y="1772816"/>
            <a:ext cx="7200800" cy="40295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2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/>
              <a:t>Arrêter la </a:t>
            </a:r>
            <a:r>
              <a:rPr lang="fr-BE" sz="3600" dirty="0"/>
              <a:t>brûlure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ABCDE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Une</a:t>
            </a:r>
            <a:r>
              <a:rPr lang="en-GB" sz="3600" dirty="0"/>
              <a:t> bonne </a:t>
            </a:r>
            <a:r>
              <a:rPr lang="en-GB" sz="3600" dirty="0" err="1"/>
              <a:t>voie</a:t>
            </a:r>
            <a:r>
              <a:rPr lang="en-GB" sz="3600" dirty="0"/>
              <a:t> </a:t>
            </a:r>
            <a:r>
              <a:rPr lang="en-GB" sz="3600" dirty="0" err="1"/>
              <a:t>veineuse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Déterminer</a:t>
            </a:r>
            <a:r>
              <a:rPr lang="en-GB" sz="3600" dirty="0"/>
              <a:t> la surface </a:t>
            </a:r>
            <a:r>
              <a:rPr lang="fr-BE" sz="3600" dirty="0"/>
              <a:t>brûlée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Remplissage</a:t>
            </a:r>
            <a:r>
              <a:rPr lang="en-GB" sz="3600" dirty="0"/>
              <a:t> </a:t>
            </a:r>
            <a:r>
              <a:rPr lang="fr-BE" sz="3600" dirty="0"/>
              <a:t>rapide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Analgésie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Prévenir</a:t>
            </a:r>
            <a:r>
              <a:rPr lang="en-GB" sz="3600" dirty="0"/>
              <a:t> </a:t>
            </a:r>
            <a:r>
              <a:rPr lang="en-GB" sz="3600" dirty="0" err="1"/>
              <a:t>l’hypothermie</a:t>
            </a:r>
            <a:endParaRPr lang="en-GB" sz="3600" dirty="0"/>
          </a:p>
          <a:p>
            <a:pPr marL="331788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600" dirty="0"/>
          </a:p>
        </p:txBody>
      </p:sp>
      <p:sp>
        <p:nvSpPr>
          <p:cNvPr id="22630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219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</a:t>
            </a:r>
            <a:b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</a:p>
        </p:txBody>
      </p:sp>
      <p:sp>
        <p:nvSpPr>
          <p:cNvPr id="24578" name="Text Box 2"/>
          <p:cNvSpPr txBox="1">
            <a:spLocks noChangeArrowheads="1"/>
          </p:cNvSpPr>
          <p:nvPr/>
        </p:nvSpPr>
        <p:spPr bwMode="auto">
          <a:xfrm>
            <a:off x="323528" y="2276872"/>
            <a:ext cx="8568952" cy="33140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 smtClean="0"/>
              <a:t>Mouvements</a:t>
            </a:r>
            <a:r>
              <a:rPr lang="en-GB" sz="3600" dirty="0" smtClean="0"/>
              <a:t> du thorax, entrée et sortie </a:t>
            </a:r>
            <a:r>
              <a:rPr lang="en-GB" sz="3600" dirty="0" err="1" smtClean="0"/>
              <a:t>d’air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/>
              <a:t>Fréquence</a:t>
            </a:r>
            <a:r>
              <a:rPr lang="en-GB" sz="3600" dirty="0"/>
              <a:t> </a:t>
            </a:r>
            <a:r>
              <a:rPr lang="en-GB" sz="3600" dirty="0" err="1"/>
              <a:t>respiratoire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/>
              <a:t>Déplacement</a:t>
            </a:r>
            <a:r>
              <a:rPr lang="en-GB" sz="3600" dirty="0"/>
              <a:t> de la </a:t>
            </a:r>
            <a:r>
              <a:rPr lang="en-GB" sz="3600" dirty="0" err="1"/>
              <a:t>trachée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smtClean="0"/>
              <a:t>Utilisation </a:t>
            </a:r>
            <a:r>
              <a:rPr lang="en-GB" sz="3600" dirty="0"/>
              <a:t>des muscles </a:t>
            </a:r>
            <a:r>
              <a:rPr lang="en-GB" sz="3600" dirty="0" err="1"/>
              <a:t>accessoires</a:t>
            </a:r>
            <a:r>
              <a:rPr lang="en-GB" sz="3600" dirty="0"/>
              <a:t>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/>
              <a:t>Percussion / Auscultation </a:t>
            </a:r>
          </a:p>
          <a:p>
            <a:pPr marL="342900"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en-GB" sz="3600" dirty="0"/>
          </a:p>
        </p:txBody>
      </p:sp>
      <p:sp>
        <p:nvSpPr>
          <p:cNvPr id="24579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Text Box 1"/>
          <p:cNvSpPr txBox="1">
            <a:spLocks noChangeArrowheads="1"/>
          </p:cNvSpPr>
          <p:nvPr/>
        </p:nvSpPr>
        <p:spPr bwMode="auto">
          <a:xfrm>
            <a:off x="677863" y="0"/>
            <a:ext cx="77724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Mortalité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23528" y="1844824"/>
            <a:ext cx="8640960" cy="2520280"/>
            <a:chOff x="323528" y="1844824"/>
            <a:chExt cx="8640960" cy="2520280"/>
          </a:xfrm>
        </p:grpSpPr>
        <p:sp>
          <p:nvSpPr>
            <p:cNvPr id="227330" name="Text Box 2"/>
            <p:cNvSpPr txBox="1">
              <a:spLocks noChangeArrowheads="1"/>
            </p:cNvSpPr>
            <p:nvPr/>
          </p:nvSpPr>
          <p:spPr bwMode="auto">
            <a:xfrm>
              <a:off x="323528" y="2492896"/>
              <a:ext cx="1944216" cy="1296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2160" tIns="46080" rIns="92160" bIns="46080"/>
            <a:lstStyle>
              <a:lvl1pPr marL="341313" indent="-339725"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 marL="0" indent="3175">
                <a:spcBef>
                  <a:spcPts val="900"/>
                </a:spcBef>
                <a:buClrTx/>
                <a:buFontTx/>
                <a:buNone/>
                <a:tabLst>
                  <a:tab pos="0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/>
              </a:pPr>
              <a:r>
                <a:rPr lang="en-GB" sz="3200" dirty="0"/>
                <a:t>Mort </a:t>
              </a:r>
              <a:r>
                <a:rPr lang="en-GB" sz="3200" dirty="0" err="1"/>
                <a:t>précoce</a:t>
              </a:r>
              <a:endParaRPr lang="en-GB" sz="3200" dirty="0"/>
            </a:p>
          </p:txBody>
        </p:sp>
        <p:sp>
          <p:nvSpPr>
            <p:cNvPr id="227331" name="Text Box 3"/>
            <p:cNvSpPr txBox="1">
              <a:spLocks noChangeArrowheads="1"/>
            </p:cNvSpPr>
            <p:nvPr/>
          </p:nvSpPr>
          <p:spPr bwMode="auto">
            <a:xfrm>
              <a:off x="2339752" y="1844824"/>
              <a:ext cx="6624736" cy="2520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2160" tIns="46080" rIns="92160" bIns="46080"/>
            <a:lstStyle>
              <a:lvl1pPr marL="341313" indent="-339725"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1363" indent="-282575"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 marL="447675" lvl="1" indent="-355600">
                <a:spcBef>
                  <a:spcPts val="800"/>
                </a:spcBef>
                <a:buClr>
                  <a:srgbClr val="FFFFFF"/>
                </a:buClr>
                <a:buSzPct val="70000"/>
                <a:buFont typeface="Times New Roman" charset="0"/>
                <a:buChar char="•"/>
                <a:defRPr/>
              </a:pPr>
              <a:r>
                <a:rPr lang="en-GB" sz="3200" dirty="0"/>
                <a:t>obstruction des </a:t>
              </a:r>
              <a:r>
                <a:rPr lang="en-GB" sz="3200" dirty="0" err="1"/>
                <a:t>voies</a:t>
              </a:r>
              <a:r>
                <a:rPr lang="en-GB" sz="3200" dirty="0"/>
                <a:t> </a:t>
              </a:r>
              <a:r>
                <a:rPr lang="en-GB" sz="3200" dirty="0" err="1"/>
                <a:t>aeriennes</a:t>
              </a:r>
              <a:endParaRPr lang="en-GB" sz="3200" dirty="0"/>
            </a:p>
            <a:p>
              <a:pPr marL="447675" lvl="1" indent="-355600">
                <a:spcBef>
                  <a:spcPts val="800"/>
                </a:spcBef>
                <a:buClr>
                  <a:srgbClr val="FFFFFF"/>
                </a:buClr>
                <a:buSzPct val="70000"/>
                <a:buFont typeface="Times New Roman" charset="0"/>
                <a:buChar char="•"/>
                <a:defRPr/>
              </a:pPr>
              <a:r>
                <a:rPr lang="en-GB" sz="3200" dirty="0" err="1"/>
                <a:t>insuffisance</a:t>
              </a:r>
              <a:r>
                <a:rPr lang="en-GB" sz="3200" dirty="0"/>
                <a:t> </a:t>
              </a:r>
              <a:r>
                <a:rPr lang="en-GB" sz="3200" dirty="0" err="1"/>
                <a:t>respiratoire</a:t>
              </a:r>
              <a:endParaRPr lang="en-GB" sz="3200" dirty="0"/>
            </a:p>
            <a:p>
              <a:pPr marL="447675" lvl="1" indent="-355600">
                <a:spcBef>
                  <a:spcPts val="800"/>
                </a:spcBef>
                <a:buClr>
                  <a:srgbClr val="FFFFFF"/>
                </a:buClr>
                <a:buSzPct val="70000"/>
                <a:buFont typeface="Times New Roman" charset="0"/>
                <a:buChar char="•"/>
                <a:defRPr/>
              </a:pPr>
              <a:r>
                <a:rPr lang="en-GB" sz="3200" dirty="0"/>
                <a:t>choc</a:t>
              </a:r>
            </a:p>
            <a:p>
              <a:pPr marL="447675" lvl="1" indent="-355600">
                <a:spcBef>
                  <a:spcPts val="800"/>
                </a:spcBef>
                <a:buClr>
                  <a:srgbClr val="FFFFFF"/>
                </a:buClr>
                <a:buSzPct val="70000"/>
                <a:buFont typeface="Times New Roman" charset="0"/>
                <a:buChar char="•"/>
                <a:defRPr/>
              </a:pPr>
              <a:r>
                <a:rPr lang="en-GB" sz="3200" dirty="0" err="1"/>
                <a:t>autres</a:t>
              </a:r>
              <a:r>
                <a:rPr lang="en-GB" sz="3200" dirty="0"/>
                <a:t> </a:t>
              </a:r>
              <a:r>
                <a:rPr lang="en-GB" sz="3200" dirty="0" err="1"/>
                <a:t>blessures</a:t>
              </a:r>
              <a:endParaRPr lang="en-GB" sz="3200" dirty="0"/>
            </a:p>
            <a:p>
              <a:pPr marL="92075" lvl="1" indent="0">
                <a:spcBef>
                  <a:spcPts val="800"/>
                </a:spcBef>
                <a:buClr>
                  <a:srgbClr val="FFFFFF"/>
                </a:buClr>
                <a:buSzPct val="70000"/>
                <a:defRPr/>
              </a:pPr>
              <a:endParaRPr lang="en-GB" sz="3200" dirty="0"/>
            </a:p>
          </p:txBody>
        </p:sp>
      </p:grpSp>
      <p:sp>
        <p:nvSpPr>
          <p:cNvPr id="227332" name="Rectangle 4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220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23528" y="4653136"/>
            <a:ext cx="8640960" cy="1916832"/>
            <a:chOff x="323528" y="4653136"/>
            <a:chExt cx="8640960" cy="1916832"/>
          </a:xfrm>
        </p:grpSpPr>
        <p:sp>
          <p:nvSpPr>
            <p:cNvPr id="6" name="Text Box 3"/>
            <p:cNvSpPr txBox="1">
              <a:spLocks noChangeArrowheads="1"/>
            </p:cNvSpPr>
            <p:nvPr/>
          </p:nvSpPr>
          <p:spPr bwMode="auto">
            <a:xfrm>
              <a:off x="2339752" y="4653136"/>
              <a:ext cx="6624736" cy="19168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2160" tIns="46080" rIns="92160" bIns="46080"/>
            <a:lstStyle>
              <a:lvl1pPr marL="341313" indent="-339725"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1363" indent="-282575"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741363" algn="l"/>
                  <a:tab pos="1198563" algn="l"/>
                  <a:tab pos="1655763" algn="l"/>
                  <a:tab pos="2112963" algn="l"/>
                  <a:tab pos="2570163" algn="l"/>
                  <a:tab pos="3027363" algn="l"/>
                  <a:tab pos="3484563" algn="l"/>
                  <a:tab pos="3941763" algn="l"/>
                  <a:tab pos="4398963" algn="l"/>
                  <a:tab pos="4856163" algn="l"/>
                  <a:tab pos="5313363" algn="l"/>
                  <a:tab pos="5770563" algn="l"/>
                  <a:tab pos="6227763" algn="l"/>
                  <a:tab pos="6684963" algn="l"/>
                  <a:tab pos="7142163" algn="l"/>
                  <a:tab pos="7599363" algn="l"/>
                  <a:tab pos="8056563" algn="l"/>
                  <a:tab pos="8513763" algn="l"/>
                  <a:tab pos="8970963" algn="l"/>
                  <a:tab pos="9428163" algn="l"/>
                  <a:tab pos="988536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 marL="447675" lvl="1" indent="-355600">
                <a:spcBef>
                  <a:spcPts val="800"/>
                </a:spcBef>
                <a:buClr>
                  <a:srgbClr val="FFFFFF"/>
                </a:buClr>
                <a:buSzPct val="70000"/>
                <a:buFont typeface="Times New Roman" charset="0"/>
                <a:buChar char="•"/>
                <a:defRPr/>
              </a:pPr>
              <a:r>
                <a:rPr lang="en-GB" sz="3200" dirty="0" err="1"/>
                <a:t>insuffisance</a:t>
              </a:r>
              <a:r>
                <a:rPr lang="en-GB" sz="3200" dirty="0"/>
                <a:t> </a:t>
              </a:r>
              <a:r>
                <a:rPr lang="en-GB" sz="3200" dirty="0" err="1"/>
                <a:t>rénale</a:t>
              </a:r>
              <a:endParaRPr lang="en-GB" sz="3200" dirty="0"/>
            </a:p>
            <a:p>
              <a:pPr marL="447675" lvl="1" indent="-355600">
                <a:spcBef>
                  <a:spcPts val="800"/>
                </a:spcBef>
                <a:buClr>
                  <a:srgbClr val="FFFFFF"/>
                </a:buClr>
                <a:buSzPct val="70000"/>
                <a:buFont typeface="Times New Roman" charset="0"/>
                <a:buChar char="•"/>
                <a:defRPr/>
              </a:pPr>
              <a:r>
                <a:rPr lang="en-GB" sz="3200" dirty="0"/>
                <a:t>i</a:t>
              </a:r>
              <a:r>
                <a:rPr lang="en-GB" sz="3200" dirty="0" smtClean="0"/>
                <a:t>nfection</a:t>
              </a:r>
              <a:endParaRPr lang="en-GB" sz="3200" dirty="0"/>
            </a:p>
            <a:p>
              <a:pPr marL="447675" lvl="1" indent="-355600">
                <a:spcBef>
                  <a:spcPts val="800"/>
                </a:spcBef>
                <a:buClr>
                  <a:srgbClr val="FFFFFF"/>
                </a:buClr>
                <a:buSzPct val="70000"/>
                <a:buFont typeface="Times New Roman" charset="0"/>
                <a:buChar char="•"/>
                <a:defRPr/>
              </a:pPr>
              <a:r>
                <a:rPr lang="en-GB" sz="3200" dirty="0" err="1" smtClean="0"/>
                <a:t>défaillance</a:t>
              </a:r>
              <a:r>
                <a:rPr lang="en-GB" sz="3200" dirty="0" smtClean="0"/>
                <a:t> </a:t>
              </a:r>
              <a:r>
                <a:rPr lang="en-GB" sz="3200" dirty="0"/>
                <a:t>multi</a:t>
              </a:r>
              <a:r>
                <a:rPr lang="en-GB" sz="3200" dirty="0" smtClean="0"/>
                <a:t>-</a:t>
              </a:r>
              <a:r>
                <a:rPr lang="en-GB" sz="3200" dirty="0" err="1" smtClean="0"/>
                <a:t>organes</a:t>
              </a:r>
              <a:endParaRPr lang="en-GB" sz="3200" dirty="0"/>
            </a:p>
          </p:txBody>
        </p:sp>
        <p:sp>
          <p:nvSpPr>
            <p:cNvPr id="7" name="Text Box 2"/>
            <p:cNvSpPr txBox="1">
              <a:spLocks noChangeArrowheads="1"/>
            </p:cNvSpPr>
            <p:nvPr/>
          </p:nvSpPr>
          <p:spPr bwMode="auto">
            <a:xfrm>
              <a:off x="323528" y="4941168"/>
              <a:ext cx="1944216" cy="12241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92160" tIns="46080" rIns="92160" bIns="46080"/>
            <a:lstStyle>
              <a:lvl1pPr marL="341313" indent="-339725"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341313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 sz="24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 marL="0" indent="3175">
                <a:spcBef>
                  <a:spcPts val="900"/>
                </a:spcBef>
                <a:buClrTx/>
                <a:buFontTx/>
                <a:buNone/>
                <a:tabLst>
                  <a:tab pos="0" algn="l"/>
                  <a:tab pos="798513" algn="l"/>
                  <a:tab pos="1255713" algn="l"/>
                  <a:tab pos="1712913" algn="l"/>
                  <a:tab pos="2170113" algn="l"/>
                  <a:tab pos="2627313" algn="l"/>
                  <a:tab pos="3084513" algn="l"/>
                  <a:tab pos="3541713" algn="l"/>
                  <a:tab pos="3998913" algn="l"/>
                  <a:tab pos="4456113" algn="l"/>
                  <a:tab pos="4913313" algn="l"/>
                  <a:tab pos="5370513" algn="l"/>
                  <a:tab pos="5827713" algn="l"/>
                  <a:tab pos="6284913" algn="l"/>
                  <a:tab pos="6742113" algn="l"/>
                  <a:tab pos="7199313" algn="l"/>
                  <a:tab pos="7656513" algn="l"/>
                  <a:tab pos="8113713" algn="l"/>
                  <a:tab pos="8570913" algn="l"/>
                  <a:tab pos="9028113" algn="l"/>
                  <a:tab pos="9485313" algn="l"/>
                </a:tabLst>
                <a:defRPr/>
              </a:pPr>
              <a:r>
                <a:rPr lang="en-GB" sz="3200" dirty="0"/>
                <a:t>Mort tardive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Voies aériennes</a:t>
            </a:r>
          </a:p>
        </p:txBody>
      </p:sp>
      <p:sp>
        <p:nvSpPr>
          <p:cNvPr id="228354" name="Text Box 2"/>
          <p:cNvSpPr txBox="1">
            <a:spLocks noChangeArrowheads="1"/>
          </p:cNvSpPr>
          <p:nvPr/>
        </p:nvSpPr>
        <p:spPr bwMode="auto">
          <a:xfrm>
            <a:off x="179512" y="2348880"/>
            <a:ext cx="6480720" cy="3104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sz="3600" dirty="0" err="1">
                <a:solidFill>
                  <a:srgbClr val="FFFF00"/>
                </a:solidFill>
              </a:rPr>
              <a:t>Penser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fr-BE" sz="3600" dirty="0">
                <a:solidFill>
                  <a:srgbClr val="FFFF00"/>
                </a:solidFill>
              </a:rPr>
              <a:t>à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err="1">
                <a:solidFill>
                  <a:srgbClr val="FFFF00"/>
                </a:solidFill>
              </a:rPr>
              <a:t>une</a:t>
            </a:r>
            <a:r>
              <a:rPr lang="en-GB" sz="3600" dirty="0">
                <a:solidFill>
                  <a:srgbClr val="FFFF00"/>
                </a:solidFill>
              </a:rPr>
              <a:t> intubation </a:t>
            </a:r>
            <a:r>
              <a:rPr lang="en-GB" sz="3600" dirty="0" err="1">
                <a:solidFill>
                  <a:srgbClr val="FFFF00"/>
                </a:solidFill>
              </a:rPr>
              <a:t>rapide</a:t>
            </a:r>
            <a:endParaRPr lang="en-GB" sz="3600" dirty="0">
              <a:solidFill>
                <a:srgbClr val="FFFF00"/>
              </a:solidFill>
            </a:endParaRP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cs typeface="Arial" charset="0"/>
              </a:rPr>
              <a:t>↑</a:t>
            </a:r>
            <a:r>
              <a:rPr lang="en-GB" sz="3600" dirty="0"/>
              <a:t> </a:t>
            </a:r>
            <a:r>
              <a:rPr lang="en-GB" sz="3600" dirty="0" err="1"/>
              <a:t>Voix</a:t>
            </a:r>
            <a:r>
              <a:rPr lang="en-GB" sz="3600" dirty="0"/>
              <a:t> </a:t>
            </a:r>
            <a:r>
              <a:rPr lang="en-GB" sz="3600" dirty="0" err="1"/>
              <a:t>rauque</a:t>
            </a:r>
            <a:endParaRPr lang="en-GB" sz="3600" dirty="0"/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 smtClean="0"/>
              <a:t>Difficulté</a:t>
            </a:r>
            <a:r>
              <a:rPr lang="en-GB" sz="3600" dirty="0" smtClean="0"/>
              <a:t> </a:t>
            </a:r>
            <a:r>
              <a:rPr lang="en-GB" sz="3600" dirty="0" err="1"/>
              <a:t>à</a:t>
            </a:r>
            <a:r>
              <a:rPr lang="en-GB" sz="3600" dirty="0"/>
              <a:t> </a:t>
            </a:r>
            <a:r>
              <a:rPr lang="en-GB" sz="3600" dirty="0" err="1"/>
              <a:t>avaler</a:t>
            </a:r>
            <a:r>
              <a:rPr lang="en-GB" sz="3600" dirty="0"/>
              <a:t> les </a:t>
            </a:r>
            <a:r>
              <a:rPr lang="en-GB" sz="3600" dirty="0" err="1"/>
              <a:t>sécretions</a:t>
            </a:r>
            <a:r>
              <a:rPr lang="en-GB" sz="3600" dirty="0"/>
              <a:t> 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cs typeface="Arial" charset="0"/>
              </a:rPr>
              <a:t>↑</a:t>
            </a:r>
            <a:r>
              <a:rPr lang="en-GB" sz="3600" dirty="0"/>
              <a:t> </a:t>
            </a:r>
            <a:r>
              <a:rPr lang="en-GB" sz="3600" dirty="0" err="1"/>
              <a:t>Détresse</a:t>
            </a:r>
            <a:r>
              <a:rPr lang="en-GB" sz="3600" dirty="0"/>
              <a:t> </a:t>
            </a:r>
            <a:r>
              <a:rPr lang="en-GB" sz="3600" dirty="0" err="1"/>
              <a:t>respiratoire</a:t>
            </a:r>
            <a:endParaRPr lang="en-GB" sz="3600" dirty="0"/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Transfert</a:t>
            </a:r>
            <a:r>
              <a:rPr lang="en-GB" sz="3600" dirty="0"/>
              <a:t> </a:t>
            </a:r>
            <a:r>
              <a:rPr lang="en-GB" sz="3600" dirty="0" err="1"/>
              <a:t>nécessaire</a:t>
            </a:r>
            <a:endParaRPr lang="en-GB" sz="3600" dirty="0"/>
          </a:p>
        </p:txBody>
      </p:sp>
      <p:sp>
        <p:nvSpPr>
          <p:cNvPr id="228355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221</a:t>
            </a:r>
          </a:p>
        </p:txBody>
      </p:sp>
      <p:pic>
        <p:nvPicPr>
          <p:cNvPr id="22835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5150" y="4219575"/>
            <a:ext cx="1857375" cy="1876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22835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5438" y="2343150"/>
            <a:ext cx="2098675" cy="140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377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8113" y="2330450"/>
            <a:ext cx="2876550" cy="276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29378" name="Text Box 2"/>
          <p:cNvSpPr txBox="1">
            <a:spLocks noChangeArrowheads="1"/>
          </p:cNvSpPr>
          <p:nvPr/>
        </p:nvSpPr>
        <p:spPr bwMode="auto">
          <a:xfrm>
            <a:off x="677863" y="18097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Enflure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après </a:t>
            </a: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</a:t>
            </a:r>
            <a:endParaRPr lang="en-US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2937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222</a:t>
            </a:r>
          </a:p>
        </p:txBody>
      </p:sp>
      <p:pic>
        <p:nvPicPr>
          <p:cNvPr id="229380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3463" y="2330450"/>
            <a:ext cx="3206750" cy="276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Text Box 1"/>
          <p:cNvSpPr txBox="1">
            <a:spLocks noChangeArrowheads="1"/>
          </p:cNvSpPr>
          <p:nvPr/>
        </p:nvSpPr>
        <p:spPr bwMode="auto">
          <a:xfrm>
            <a:off x="677863" y="123825"/>
            <a:ext cx="7772400" cy="147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</a:t>
            </a:r>
          </a:p>
        </p:txBody>
      </p:sp>
      <p:sp>
        <p:nvSpPr>
          <p:cNvPr id="230402" name="Text Box 2"/>
          <p:cNvSpPr txBox="1">
            <a:spLocks noChangeArrowheads="1"/>
          </p:cNvSpPr>
          <p:nvPr/>
        </p:nvSpPr>
        <p:spPr bwMode="auto">
          <a:xfrm>
            <a:off x="323528" y="1988840"/>
            <a:ext cx="5657577" cy="36399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0" indent="0">
              <a:lnSpc>
                <a:spcPct val="90000"/>
              </a:lnSpc>
              <a:spcBef>
                <a:spcPts val="900"/>
              </a:spcBef>
              <a:buClrTx/>
              <a:buSzPct val="60000"/>
              <a:buFontTx/>
              <a:buNone/>
              <a:defRPr/>
            </a:pPr>
            <a:r>
              <a:rPr lang="en-GB" sz="3200" dirty="0" err="1">
                <a:solidFill>
                  <a:srgbClr val="FFFF00"/>
                </a:solidFill>
              </a:rPr>
              <a:t>Soupçonner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une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lésion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dûe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à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une</a:t>
            </a:r>
            <a:r>
              <a:rPr lang="en-GB" sz="3200" dirty="0">
                <a:solidFill>
                  <a:srgbClr val="FFFF00"/>
                </a:solidFill>
              </a:rPr>
              <a:t> inhalation:</a:t>
            </a:r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 err="1"/>
              <a:t>Feu</a:t>
            </a:r>
            <a:r>
              <a:rPr lang="en-GB" sz="2800" dirty="0"/>
              <a:t> </a:t>
            </a:r>
            <a:r>
              <a:rPr lang="en-GB" sz="2800" dirty="0" err="1"/>
              <a:t>dans</a:t>
            </a:r>
            <a:r>
              <a:rPr lang="en-GB" sz="2800" dirty="0"/>
              <a:t> un </a:t>
            </a:r>
            <a:r>
              <a:rPr lang="en-GB" sz="2800" dirty="0" err="1"/>
              <a:t>endroit</a:t>
            </a:r>
            <a:r>
              <a:rPr lang="en-GB" sz="2800" dirty="0"/>
              <a:t> </a:t>
            </a:r>
            <a:r>
              <a:rPr lang="en-GB" sz="2800" dirty="0" err="1"/>
              <a:t>fermé</a:t>
            </a:r>
            <a:endParaRPr lang="en-GB" sz="2800" dirty="0"/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fr-BE" sz="2800" dirty="0"/>
              <a:t>Brûlure autour de la bouche</a:t>
            </a:r>
            <a:r>
              <a:rPr lang="en-GB" sz="2800" dirty="0"/>
              <a:t>, visage, </a:t>
            </a:r>
            <a:r>
              <a:rPr lang="en-GB" sz="2800" dirty="0" err="1"/>
              <a:t>poils</a:t>
            </a:r>
            <a:r>
              <a:rPr lang="en-GB" sz="2800" dirty="0"/>
              <a:t> de </a:t>
            </a:r>
            <a:r>
              <a:rPr lang="en-GB" sz="2800" dirty="0" err="1"/>
              <a:t>nez</a:t>
            </a:r>
            <a:endParaRPr lang="en-GB" sz="2800" dirty="0"/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 err="1"/>
              <a:t>Détresse</a:t>
            </a:r>
            <a:r>
              <a:rPr lang="en-GB" sz="2800" dirty="0"/>
              <a:t> </a:t>
            </a:r>
            <a:r>
              <a:rPr lang="en-GB" sz="2800" dirty="0" err="1"/>
              <a:t>respiratoire</a:t>
            </a:r>
            <a:endParaRPr lang="en-GB" sz="2800" dirty="0"/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 err="1"/>
              <a:t>Voix</a:t>
            </a:r>
            <a:r>
              <a:rPr lang="en-GB" sz="2800" dirty="0"/>
              <a:t> </a:t>
            </a:r>
            <a:r>
              <a:rPr lang="en-GB" sz="2800" dirty="0" err="1"/>
              <a:t>rauque</a:t>
            </a:r>
            <a:r>
              <a:rPr lang="en-GB" sz="2800" dirty="0"/>
              <a:t>, </a:t>
            </a:r>
            <a:r>
              <a:rPr lang="en-GB" sz="2800" dirty="0" err="1"/>
              <a:t>toux</a:t>
            </a:r>
            <a:r>
              <a:rPr lang="en-GB" sz="2800" dirty="0"/>
              <a:t>, stridor, </a:t>
            </a:r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 err="1" smtClean="0"/>
              <a:t>Charbon</a:t>
            </a:r>
            <a:r>
              <a:rPr lang="en-GB" sz="2800" dirty="0" smtClean="0"/>
              <a:t> </a:t>
            </a:r>
            <a:r>
              <a:rPr lang="en-GB" sz="2800" dirty="0"/>
              <a:t>noir </a:t>
            </a:r>
            <a:r>
              <a:rPr lang="en-GB" sz="2800" dirty="0" err="1"/>
              <a:t>dans</a:t>
            </a:r>
            <a:r>
              <a:rPr lang="en-GB" sz="2800" dirty="0"/>
              <a:t> les </a:t>
            </a:r>
            <a:r>
              <a:rPr lang="en-GB" sz="2800" dirty="0" err="1"/>
              <a:t>crachats</a:t>
            </a:r>
            <a:endParaRPr lang="en-GB" sz="2800" dirty="0"/>
          </a:p>
        </p:txBody>
      </p:sp>
      <p:sp>
        <p:nvSpPr>
          <p:cNvPr id="23040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223</a:t>
            </a:r>
          </a:p>
        </p:txBody>
      </p:sp>
      <p:pic>
        <p:nvPicPr>
          <p:cNvPr id="23040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3350" y="2074863"/>
            <a:ext cx="2366963" cy="1952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23040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1763" y="4276725"/>
            <a:ext cx="2368550" cy="2197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5" name="Text Box 1"/>
          <p:cNvSpPr txBox="1">
            <a:spLocks noChangeArrowheads="1"/>
          </p:cNvSpPr>
          <p:nvPr/>
        </p:nvSpPr>
        <p:spPr bwMode="auto">
          <a:xfrm>
            <a:off x="677863" y="-100013"/>
            <a:ext cx="7772400" cy="170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endParaRPr lang="fr-BE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31426" name="Text Box 2"/>
          <p:cNvSpPr txBox="1">
            <a:spLocks noChangeArrowheads="1"/>
          </p:cNvSpPr>
          <p:nvPr/>
        </p:nvSpPr>
        <p:spPr bwMode="auto">
          <a:xfrm>
            <a:off x="611560" y="1988840"/>
            <a:ext cx="8208912" cy="417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Traiter</a:t>
            </a:r>
            <a:r>
              <a:rPr lang="en-GB" sz="3200" dirty="0"/>
              <a:t> le choc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Calculer</a:t>
            </a:r>
            <a:r>
              <a:rPr lang="en-GB" sz="3200" dirty="0"/>
              <a:t> la </a:t>
            </a:r>
            <a:r>
              <a:rPr lang="en-GB" sz="3200" dirty="0" err="1"/>
              <a:t>quantité</a:t>
            </a:r>
            <a:r>
              <a:rPr lang="en-GB" sz="3200" dirty="0"/>
              <a:t> de </a:t>
            </a:r>
            <a:r>
              <a:rPr lang="en-GB" sz="3200" dirty="0" err="1" smtClean="0"/>
              <a:t>liquides</a:t>
            </a:r>
            <a:r>
              <a:rPr lang="en-GB" sz="3200" dirty="0" smtClean="0"/>
              <a:t> </a:t>
            </a:r>
            <a:r>
              <a:rPr lang="en-GB" sz="3200" dirty="0" err="1"/>
              <a:t>selon</a:t>
            </a:r>
            <a:r>
              <a:rPr lang="en-GB" sz="3200" dirty="0"/>
              <a:t> la surface </a:t>
            </a:r>
            <a:r>
              <a:rPr lang="fr-BE" sz="3200" dirty="0"/>
              <a:t>brûlée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R</a:t>
            </a:r>
            <a:r>
              <a:rPr lang="fr-BE" sz="3200" dirty="0"/>
              <a:t>éhydration orale possible dans les petites brûlures sans voie intraveineuse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Maintenir</a:t>
            </a:r>
            <a:r>
              <a:rPr lang="en-GB" sz="3200" dirty="0"/>
              <a:t> la </a:t>
            </a:r>
            <a:r>
              <a:rPr lang="fr-BE" sz="3200" dirty="0"/>
              <a:t>diurèse à </a:t>
            </a:r>
            <a:r>
              <a:rPr lang="en-GB" sz="3200" dirty="0"/>
              <a:t>0.5-1.0 ml/kg/</a:t>
            </a:r>
            <a:r>
              <a:rPr lang="en-GB" sz="3200" dirty="0" err="1"/>
              <a:t>hr</a:t>
            </a:r>
            <a:r>
              <a:rPr lang="en-GB" sz="3200" dirty="0"/>
              <a:t> (</a:t>
            </a:r>
            <a:r>
              <a:rPr lang="en-GB" sz="3200" dirty="0">
                <a:solidFill>
                  <a:schemeClr val="bg1"/>
                </a:solidFill>
              </a:rPr>
              <a:t>plus </a:t>
            </a:r>
            <a:r>
              <a:rPr lang="en-GB" sz="3200" dirty="0" err="1">
                <a:solidFill>
                  <a:schemeClr val="bg1"/>
                </a:solidFill>
              </a:rPr>
              <a:t>si</a:t>
            </a:r>
            <a:r>
              <a:rPr lang="en-GB" sz="3200" dirty="0">
                <a:solidFill>
                  <a:schemeClr val="bg1"/>
                </a:solidFill>
              </a:rPr>
              <a:t> la </a:t>
            </a:r>
            <a:r>
              <a:rPr lang="en-GB" sz="3200" dirty="0" err="1">
                <a:solidFill>
                  <a:schemeClr val="bg1"/>
                </a:solidFill>
              </a:rPr>
              <a:t>brûlure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est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d'origine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électrique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/>
              <a:t>)</a:t>
            </a:r>
          </a:p>
        </p:txBody>
      </p:sp>
      <p:sp>
        <p:nvSpPr>
          <p:cNvPr id="23142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de la profondeur</a:t>
            </a:r>
          </a:p>
        </p:txBody>
      </p:sp>
      <p:sp>
        <p:nvSpPr>
          <p:cNvPr id="232450" name="Text Box 2"/>
          <p:cNvSpPr txBox="1">
            <a:spLocks noChangeArrowheads="1"/>
          </p:cNvSpPr>
          <p:nvPr/>
        </p:nvSpPr>
        <p:spPr bwMode="auto">
          <a:xfrm>
            <a:off x="251520" y="1988840"/>
            <a:ext cx="8679433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200" dirty="0" smtClean="0"/>
              <a:t>Premier </a:t>
            </a:r>
            <a:r>
              <a:rPr lang="en-GB" sz="3200" dirty="0" err="1" smtClean="0"/>
              <a:t>degré</a:t>
            </a:r>
            <a:r>
              <a:rPr lang="en-GB" sz="3200" dirty="0" smtClean="0"/>
              <a:t> (</a:t>
            </a:r>
            <a:r>
              <a:rPr lang="en-GB" sz="3200" dirty="0" err="1" smtClean="0"/>
              <a:t>superficielle</a:t>
            </a:r>
            <a:r>
              <a:rPr lang="en-GB" sz="3200" dirty="0"/>
              <a:t>:</a:t>
            </a:r>
            <a:r>
              <a:rPr lang="en-GB" sz="3200" dirty="0" smtClean="0"/>
              <a:t> </a:t>
            </a:r>
            <a:r>
              <a:rPr lang="en-GB" sz="3200" dirty="0" err="1" smtClean="0"/>
              <a:t>l’épiderme</a:t>
            </a:r>
            <a:r>
              <a:rPr lang="en-GB" sz="3200" dirty="0" smtClean="0"/>
              <a:t>): </a:t>
            </a:r>
            <a:r>
              <a:rPr lang="en-GB" sz="3200" dirty="0" err="1"/>
              <a:t>douleur</a:t>
            </a:r>
            <a:r>
              <a:rPr lang="en-GB" sz="3200" dirty="0"/>
              <a:t>, </a:t>
            </a:r>
            <a:r>
              <a:rPr lang="fr-BE" sz="3200" dirty="0"/>
              <a:t>érythème</a:t>
            </a:r>
            <a:r>
              <a:rPr lang="en-GB" sz="3200" dirty="0"/>
              <a:t>, pas de </a:t>
            </a:r>
            <a:r>
              <a:rPr lang="en-GB" sz="3200" dirty="0" err="1"/>
              <a:t>vésicules</a:t>
            </a:r>
            <a:endParaRPr lang="en-GB" sz="3200" dirty="0"/>
          </a:p>
        </p:txBody>
      </p:sp>
      <p:sp>
        <p:nvSpPr>
          <p:cNvPr id="232451" name="Rectangle 3"/>
          <p:cNvSpPr>
            <a:spLocks noChangeArrowheads="1"/>
          </p:cNvSpPr>
          <p:nvPr/>
        </p:nvSpPr>
        <p:spPr bwMode="auto">
          <a:xfrm>
            <a:off x="-12700" y="618579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225</a:t>
            </a:r>
          </a:p>
        </p:txBody>
      </p:sp>
      <p:pic>
        <p:nvPicPr>
          <p:cNvPr id="23245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8063" y="3364930"/>
            <a:ext cx="3114675" cy="314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grpSp>
        <p:nvGrpSpPr>
          <p:cNvPr id="457734" name="Group 5"/>
          <p:cNvGrpSpPr>
            <a:grpSpLocks/>
          </p:cNvGrpSpPr>
          <p:nvPr/>
        </p:nvGrpSpPr>
        <p:grpSpPr bwMode="auto">
          <a:xfrm>
            <a:off x="946150" y="3356992"/>
            <a:ext cx="2538413" cy="3135313"/>
            <a:chOff x="596" y="2080"/>
            <a:chExt cx="1599" cy="1975"/>
          </a:xfrm>
        </p:grpSpPr>
        <p:sp>
          <p:nvSpPr>
            <p:cNvPr id="232454" name="Rectangle 6"/>
            <p:cNvSpPr>
              <a:spLocks noChangeArrowheads="1"/>
            </p:cNvSpPr>
            <p:nvPr/>
          </p:nvSpPr>
          <p:spPr bwMode="auto">
            <a:xfrm>
              <a:off x="617" y="2080"/>
              <a:ext cx="1566" cy="1968"/>
            </a:xfrm>
            <a:prstGeom prst="rect">
              <a:avLst/>
            </a:prstGeom>
            <a:solidFill>
              <a:srgbClr val="FFFFFF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457737" name="Group 7"/>
            <p:cNvGrpSpPr>
              <a:grpSpLocks/>
            </p:cNvGrpSpPr>
            <p:nvPr/>
          </p:nvGrpSpPr>
          <p:grpSpPr bwMode="auto">
            <a:xfrm>
              <a:off x="596" y="2096"/>
              <a:ext cx="1599" cy="1959"/>
              <a:chOff x="596" y="2096"/>
              <a:chExt cx="1599" cy="1959"/>
            </a:xfrm>
          </p:grpSpPr>
          <p:sp>
            <p:nvSpPr>
              <p:cNvPr id="232456" name="Rectangle 8"/>
              <p:cNvSpPr>
                <a:spLocks noChangeArrowheads="1"/>
              </p:cNvSpPr>
              <p:nvPr/>
            </p:nvSpPr>
            <p:spPr bwMode="auto">
              <a:xfrm>
                <a:off x="613" y="2096"/>
                <a:ext cx="1582" cy="19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grpSp>
            <p:nvGrpSpPr>
              <p:cNvPr id="457739" name="Group 9"/>
              <p:cNvGrpSpPr>
                <a:grpSpLocks/>
              </p:cNvGrpSpPr>
              <p:nvPr/>
            </p:nvGrpSpPr>
            <p:grpSpPr bwMode="auto">
              <a:xfrm>
                <a:off x="596" y="2838"/>
                <a:ext cx="1596" cy="1217"/>
                <a:chOff x="596" y="2838"/>
                <a:chExt cx="1596" cy="1217"/>
              </a:xfrm>
            </p:grpSpPr>
            <p:sp>
              <p:nvSpPr>
                <p:cNvPr id="232458" name="Freeform 10"/>
                <p:cNvSpPr>
                  <a:spLocks noChangeArrowheads="1"/>
                </p:cNvSpPr>
                <p:nvPr/>
              </p:nvSpPr>
              <p:spPr bwMode="auto">
                <a:xfrm>
                  <a:off x="617" y="2943"/>
                  <a:ext cx="1575" cy="111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318 0 0"/>
                    <a:gd name="G15" fmla="+- 1 0 0"/>
                    <a:gd name="G16" fmla="+- 234 0 0"/>
                    <a:gd name="G17" fmla="*/ 1 0 0"/>
                    <a:gd name="G18" fmla="cos G17 G16"/>
                    <a:gd name="G19" fmla="+- 193 0 0"/>
                    <a:gd name="G20" fmla="*/ 1 0 0"/>
                    <a:gd name="G21" fmla="sin G20 G19"/>
                    <a:gd name="G22" fmla="+- 1 0 0"/>
                    <a:gd name="G23" fmla="+- 88 0 0"/>
                    <a:gd name="G24" fmla="+- 49 0 0"/>
                    <a:gd name="G25" fmla="+- 1 0 0"/>
                    <a:gd name="G26" fmla="*/ 1 50493 45568"/>
                    <a:gd name="G27" fmla="*/ 1 50493 55552"/>
                    <a:gd name="G28" fmla="*/ G27 1 180"/>
                    <a:gd name="G29" fmla="*/ G26 1 G28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3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T0" fmla="*/ 109 w 1136"/>
                    <a:gd name="T1" fmla="*/ 635 h 643"/>
                    <a:gd name="T2" fmla="*/ 83 w 1136"/>
                    <a:gd name="T3" fmla="*/ 636 h 643"/>
                    <a:gd name="T4" fmla="*/ 19 w 1136"/>
                    <a:gd name="T5" fmla="*/ 634 h 643"/>
                    <a:gd name="T6" fmla="*/ 19 w 1136"/>
                    <a:gd name="T7" fmla="*/ 556 h 643"/>
                    <a:gd name="T8" fmla="*/ 16 w 1136"/>
                    <a:gd name="T9" fmla="*/ 414 h 643"/>
                    <a:gd name="T10" fmla="*/ 13 w 1136"/>
                    <a:gd name="T11" fmla="*/ 289 h 643"/>
                    <a:gd name="T12" fmla="*/ 6 w 1136"/>
                    <a:gd name="T13" fmla="*/ 123 h 643"/>
                    <a:gd name="T14" fmla="*/ 6 w 1136"/>
                    <a:gd name="T15" fmla="*/ 17 h 643"/>
                    <a:gd name="T16" fmla="*/ 39 w 1136"/>
                    <a:gd name="T17" fmla="*/ 5 h 643"/>
                    <a:gd name="T18" fmla="*/ 412 w 1136"/>
                    <a:gd name="T19" fmla="*/ 11 h 643"/>
                    <a:gd name="T20" fmla="*/ 710 w 1136"/>
                    <a:gd name="T21" fmla="*/ 6 h 643"/>
                    <a:gd name="T22" fmla="*/ 734 w 1136"/>
                    <a:gd name="T23" fmla="*/ 1 h 643"/>
                    <a:gd name="T24" fmla="*/ 1110 w 1136"/>
                    <a:gd name="T25" fmla="*/ 1 h 643"/>
                    <a:gd name="T26" fmla="*/ 1124 w 1136"/>
                    <a:gd name="T27" fmla="*/ 7 h 643"/>
                    <a:gd name="T28" fmla="*/ 1132 w 1136"/>
                    <a:gd name="T29" fmla="*/ 241 h 643"/>
                    <a:gd name="T30" fmla="*/ 1132 w 1136"/>
                    <a:gd name="T31" fmla="*/ 307 h 643"/>
                    <a:gd name="T32" fmla="*/ 1135 w 1136"/>
                    <a:gd name="T33" fmla="*/ 569 h 643"/>
                    <a:gd name="T34" fmla="*/ 1133 w 1136"/>
                    <a:gd name="T35" fmla="*/ 596 h 643"/>
                    <a:gd name="T36" fmla="*/ 1129 w 1136"/>
                    <a:gd name="T37" fmla="*/ 620 h 643"/>
                    <a:gd name="T38" fmla="*/ 798 w 1136"/>
                    <a:gd name="T39" fmla="*/ 627 h 643"/>
                    <a:gd name="T40" fmla="*/ 609 w 1136"/>
                    <a:gd name="T41" fmla="*/ 630 h 643"/>
                    <a:gd name="T42" fmla="*/ 430 w 1136"/>
                    <a:gd name="T43" fmla="*/ 633 h 643"/>
                    <a:gd name="T44" fmla="*/ 109 w 1136"/>
                    <a:gd name="T45" fmla="*/ 635 h 6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36" h="643">
                      <a:moveTo>
                        <a:pt x="109" y="635"/>
                      </a:moveTo>
                      <a:cubicBezTo>
                        <a:pt x="112" y="633"/>
                        <a:pt x="87" y="638"/>
                        <a:pt x="83" y="636"/>
                      </a:cubicBezTo>
                      <a:cubicBezTo>
                        <a:pt x="69" y="632"/>
                        <a:pt x="19" y="643"/>
                        <a:pt x="19" y="634"/>
                      </a:cubicBezTo>
                      <a:cubicBezTo>
                        <a:pt x="19" y="615"/>
                        <a:pt x="18" y="582"/>
                        <a:pt x="19" y="556"/>
                      </a:cubicBezTo>
                      <a:cubicBezTo>
                        <a:pt x="20" y="512"/>
                        <a:pt x="15" y="457"/>
                        <a:pt x="16" y="414"/>
                      </a:cubicBezTo>
                      <a:cubicBezTo>
                        <a:pt x="17" y="384"/>
                        <a:pt x="14" y="318"/>
                        <a:pt x="13" y="289"/>
                      </a:cubicBezTo>
                      <a:cubicBezTo>
                        <a:pt x="10" y="234"/>
                        <a:pt x="9" y="193"/>
                        <a:pt x="6" y="123"/>
                      </a:cubicBezTo>
                      <a:cubicBezTo>
                        <a:pt x="5" y="88"/>
                        <a:pt x="0" y="49"/>
                        <a:pt x="6" y="17"/>
                      </a:cubicBezTo>
                      <a:cubicBezTo>
                        <a:pt x="8" y="11"/>
                        <a:pt x="30" y="4"/>
                        <a:pt x="39" y="5"/>
                      </a:cubicBezTo>
                      <a:cubicBezTo>
                        <a:pt x="164" y="10"/>
                        <a:pt x="287" y="19"/>
                        <a:pt x="412" y="11"/>
                      </a:cubicBezTo>
                      <a:cubicBezTo>
                        <a:pt x="512" y="3"/>
                        <a:pt x="611" y="8"/>
                        <a:pt x="710" y="6"/>
                      </a:cubicBezTo>
                      <a:cubicBezTo>
                        <a:pt x="718" y="5"/>
                        <a:pt x="726" y="2"/>
                        <a:pt x="734" y="1"/>
                      </a:cubicBezTo>
                      <a:cubicBezTo>
                        <a:pt x="859" y="0"/>
                        <a:pt x="985" y="1"/>
                        <a:pt x="1110" y="1"/>
                      </a:cubicBezTo>
                      <a:cubicBezTo>
                        <a:pt x="1110" y="7"/>
                        <a:pt x="1124" y="6"/>
                        <a:pt x="1124" y="7"/>
                      </a:cubicBezTo>
                      <a:cubicBezTo>
                        <a:pt x="1129" y="89"/>
                        <a:pt x="1128" y="159"/>
                        <a:pt x="1132" y="241"/>
                      </a:cubicBezTo>
                      <a:cubicBezTo>
                        <a:pt x="1133" y="264"/>
                        <a:pt x="1132" y="284"/>
                        <a:pt x="1132" y="307"/>
                      </a:cubicBezTo>
                      <a:cubicBezTo>
                        <a:pt x="1134" y="392"/>
                        <a:pt x="1135" y="482"/>
                        <a:pt x="1135" y="569"/>
                      </a:cubicBezTo>
                      <a:cubicBezTo>
                        <a:pt x="1135" y="578"/>
                        <a:pt x="1135" y="588"/>
                        <a:pt x="1133" y="596"/>
                      </a:cubicBezTo>
                      <a:cubicBezTo>
                        <a:pt x="1132" y="605"/>
                        <a:pt x="1136" y="620"/>
                        <a:pt x="1129" y="620"/>
                      </a:cubicBezTo>
                      <a:cubicBezTo>
                        <a:pt x="1021" y="625"/>
                        <a:pt x="906" y="622"/>
                        <a:pt x="798" y="627"/>
                      </a:cubicBezTo>
                      <a:cubicBezTo>
                        <a:pt x="734" y="630"/>
                        <a:pt x="684" y="631"/>
                        <a:pt x="609" y="630"/>
                      </a:cubicBezTo>
                      <a:cubicBezTo>
                        <a:pt x="555" y="629"/>
                        <a:pt x="483" y="630"/>
                        <a:pt x="430" y="633"/>
                      </a:cubicBezTo>
                      <a:cubicBezTo>
                        <a:pt x="324" y="638"/>
                        <a:pt x="214" y="627"/>
                        <a:pt x="109" y="635"/>
                      </a:cubicBezTo>
                      <a:close/>
                    </a:path>
                  </a:pathLst>
                </a:custGeom>
                <a:solidFill>
                  <a:srgbClr val="A1ABD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59" name="Freeform 11"/>
                <p:cNvSpPr>
                  <a:spLocks noChangeArrowheads="1"/>
                </p:cNvSpPr>
                <p:nvPr/>
              </p:nvSpPr>
              <p:spPr bwMode="auto">
                <a:xfrm>
                  <a:off x="619" y="2943"/>
                  <a:ext cx="1573" cy="1103"/>
                </a:xfrm>
                <a:custGeom>
                  <a:avLst/>
                  <a:gdLst>
                    <a:gd name="T0" fmla="*/ 107 w 1135"/>
                    <a:gd name="T1" fmla="*/ 635 h 638"/>
                    <a:gd name="T2" fmla="*/ 82 w 1135"/>
                    <a:gd name="T3" fmla="*/ 637 h 638"/>
                    <a:gd name="T4" fmla="*/ 82 w 1135"/>
                    <a:gd name="T5" fmla="*/ 637 h 638"/>
                    <a:gd name="T6" fmla="*/ 82 w 1135"/>
                    <a:gd name="T7" fmla="*/ 637 h 638"/>
                    <a:gd name="T8" fmla="*/ 30 w 1135"/>
                    <a:gd name="T9" fmla="*/ 638 h 638"/>
                    <a:gd name="T10" fmla="*/ 18 w 1135"/>
                    <a:gd name="T11" fmla="*/ 634 h 638"/>
                    <a:gd name="T12" fmla="*/ 17 w 1135"/>
                    <a:gd name="T13" fmla="*/ 634 h 638"/>
                    <a:gd name="T14" fmla="*/ 16 w 1135"/>
                    <a:gd name="T15" fmla="*/ 597 h 638"/>
                    <a:gd name="T16" fmla="*/ 17 w 1135"/>
                    <a:gd name="T17" fmla="*/ 556 h 638"/>
                    <a:gd name="T18" fmla="*/ 17 w 1135"/>
                    <a:gd name="T19" fmla="*/ 556 h 638"/>
                    <a:gd name="T20" fmla="*/ 16 w 1135"/>
                    <a:gd name="T21" fmla="*/ 482 h 638"/>
                    <a:gd name="T22" fmla="*/ 14 w 1135"/>
                    <a:gd name="T23" fmla="*/ 414 h 638"/>
                    <a:gd name="T24" fmla="*/ 16 w 1135"/>
                    <a:gd name="T25" fmla="*/ 414 h 638"/>
                    <a:gd name="T26" fmla="*/ 11 w 1135"/>
                    <a:gd name="T27" fmla="*/ 302 h 638"/>
                    <a:gd name="T28" fmla="*/ 12 w 1135"/>
                    <a:gd name="T29" fmla="*/ 289 h 638"/>
                    <a:gd name="T30" fmla="*/ 6 w 1135"/>
                    <a:gd name="T31" fmla="*/ 155 h 638"/>
                    <a:gd name="T32" fmla="*/ 3 w 1135"/>
                    <a:gd name="T33" fmla="*/ 95 h 638"/>
                    <a:gd name="T34" fmla="*/ 6 w 1135"/>
                    <a:gd name="T35" fmla="*/ 18 h 638"/>
                    <a:gd name="T36" fmla="*/ 5 w 1135"/>
                    <a:gd name="T37" fmla="*/ 17 h 638"/>
                    <a:gd name="T38" fmla="*/ 5 w 1135"/>
                    <a:gd name="T39" fmla="*/ 17 h 638"/>
                    <a:gd name="T40" fmla="*/ 10 w 1135"/>
                    <a:gd name="T41" fmla="*/ 11 h 638"/>
                    <a:gd name="T42" fmla="*/ 38 w 1135"/>
                    <a:gd name="T43" fmla="*/ 5 h 638"/>
                    <a:gd name="T44" fmla="*/ 38 w 1135"/>
                    <a:gd name="T45" fmla="*/ 4 h 638"/>
                    <a:gd name="T46" fmla="*/ 109 w 1135"/>
                    <a:gd name="T47" fmla="*/ 7 h 638"/>
                    <a:gd name="T48" fmla="*/ 411 w 1135"/>
                    <a:gd name="T49" fmla="*/ 11 h 638"/>
                    <a:gd name="T50" fmla="*/ 595 w 1135"/>
                    <a:gd name="T51" fmla="*/ 6 h 638"/>
                    <a:gd name="T52" fmla="*/ 709 w 1135"/>
                    <a:gd name="T53" fmla="*/ 6 h 638"/>
                    <a:gd name="T54" fmla="*/ 709 w 1135"/>
                    <a:gd name="T55" fmla="*/ 6 h 638"/>
                    <a:gd name="T56" fmla="*/ 721 w 1135"/>
                    <a:gd name="T57" fmla="*/ 3 h 638"/>
                    <a:gd name="T58" fmla="*/ 733 w 1135"/>
                    <a:gd name="T59" fmla="*/ 1 h 638"/>
                    <a:gd name="T60" fmla="*/ 996 w 1135"/>
                    <a:gd name="T61" fmla="*/ 0 h 638"/>
                    <a:gd name="T62" fmla="*/ 1110 w 1135"/>
                    <a:gd name="T63" fmla="*/ 0 h 638"/>
                    <a:gd name="T64" fmla="*/ 1120 w 1135"/>
                    <a:gd name="T65" fmla="*/ 7 h 638"/>
                    <a:gd name="T66" fmla="*/ 1120 w 1135"/>
                    <a:gd name="T67" fmla="*/ 7 h 638"/>
                    <a:gd name="T68" fmla="*/ 1123 w 1135"/>
                    <a:gd name="T69" fmla="*/ 7 h 638"/>
                    <a:gd name="T70" fmla="*/ 1132 w 1135"/>
                    <a:gd name="T71" fmla="*/ 241 h 638"/>
                    <a:gd name="T72" fmla="*/ 1131 w 1135"/>
                    <a:gd name="T73" fmla="*/ 241 h 638"/>
                    <a:gd name="T74" fmla="*/ 1132 w 1135"/>
                    <a:gd name="T75" fmla="*/ 241 h 638"/>
                    <a:gd name="T76" fmla="*/ 1130 w 1135"/>
                    <a:gd name="T77" fmla="*/ 307 h 638"/>
                    <a:gd name="T78" fmla="*/ 1130 w 1135"/>
                    <a:gd name="T79" fmla="*/ 307 h 638"/>
                    <a:gd name="T80" fmla="*/ 1132 w 1135"/>
                    <a:gd name="T81" fmla="*/ 307 h 638"/>
                    <a:gd name="T82" fmla="*/ 1133 w 1135"/>
                    <a:gd name="T83" fmla="*/ 380 h 638"/>
                    <a:gd name="T84" fmla="*/ 1135 w 1135"/>
                    <a:gd name="T85" fmla="*/ 569 h 638"/>
                    <a:gd name="T86" fmla="*/ 1133 w 1135"/>
                    <a:gd name="T87" fmla="*/ 569 h 638"/>
                    <a:gd name="T88" fmla="*/ 1134 w 1135"/>
                    <a:gd name="T89" fmla="*/ 583 h 638"/>
                    <a:gd name="T90" fmla="*/ 1132 w 1135"/>
                    <a:gd name="T91" fmla="*/ 596 h 638"/>
                    <a:gd name="T92" fmla="*/ 1132 w 1135"/>
                    <a:gd name="T93" fmla="*/ 596 h 638"/>
                    <a:gd name="T94" fmla="*/ 1133 w 1135"/>
                    <a:gd name="T95" fmla="*/ 596 h 638"/>
                    <a:gd name="T96" fmla="*/ 1128 w 1135"/>
                    <a:gd name="T97" fmla="*/ 621 h 638"/>
                    <a:gd name="T98" fmla="*/ 1128 w 1135"/>
                    <a:gd name="T99" fmla="*/ 620 h 638"/>
                    <a:gd name="T100" fmla="*/ 1128 w 1135"/>
                    <a:gd name="T101" fmla="*/ 621 h 638"/>
                    <a:gd name="T102" fmla="*/ 797 w 1135"/>
                    <a:gd name="T103" fmla="*/ 628 h 638"/>
                    <a:gd name="T104" fmla="*/ 608 w 1135"/>
                    <a:gd name="T105" fmla="*/ 630 h 638"/>
                    <a:gd name="T106" fmla="*/ 608 w 1135"/>
                    <a:gd name="T107" fmla="*/ 630 h 638"/>
                    <a:gd name="T108" fmla="*/ 584 w 1135"/>
                    <a:gd name="T109" fmla="*/ 629 h 638"/>
                    <a:gd name="T110" fmla="*/ 584 w 1135"/>
                    <a:gd name="T111" fmla="*/ 629 h 638"/>
                    <a:gd name="T112" fmla="*/ 559 w 1135"/>
                    <a:gd name="T113" fmla="*/ 630 h 638"/>
                    <a:gd name="T114" fmla="*/ 429 w 1135"/>
                    <a:gd name="T115" fmla="*/ 633 h 638"/>
                    <a:gd name="T116" fmla="*/ 429 w 1135"/>
                    <a:gd name="T117" fmla="*/ 632 h 638"/>
                    <a:gd name="T118" fmla="*/ 279 w 1135"/>
                    <a:gd name="T119" fmla="*/ 634 h 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35" h="638">
                      <a:moveTo>
                        <a:pt x="107" y="635"/>
                      </a:moveTo>
                      <a:cubicBezTo>
                        <a:pt x="107" y="634"/>
                        <a:pt x="108" y="635"/>
                        <a:pt x="107" y="635"/>
                      </a:cubicBezTo>
                      <a:lnTo>
                        <a:pt x="109" y="634"/>
                      </a:lnTo>
                      <a:cubicBezTo>
                        <a:pt x="109" y="635"/>
                        <a:pt x="109" y="635"/>
                        <a:pt x="108" y="636"/>
                      </a:cubicBezTo>
                      <a:lnTo>
                        <a:pt x="107" y="635"/>
                      </a:lnTo>
                      <a:close/>
                      <a:moveTo>
                        <a:pt x="107" y="635"/>
                      </a:moveTo>
                      <a:cubicBezTo>
                        <a:pt x="107" y="635"/>
                        <a:pt x="103" y="636"/>
                        <a:pt x="98" y="636"/>
                      </a:cubicBezTo>
                      <a:lnTo>
                        <a:pt x="98" y="635"/>
                      </a:lnTo>
                      <a:cubicBezTo>
                        <a:pt x="103" y="634"/>
                        <a:pt x="108" y="634"/>
                        <a:pt x="109" y="634"/>
                      </a:cubicBezTo>
                      <a:lnTo>
                        <a:pt x="107" y="635"/>
                      </a:lnTo>
                      <a:close/>
                      <a:moveTo>
                        <a:pt x="98" y="636"/>
                      </a:moveTo>
                      <a:cubicBezTo>
                        <a:pt x="91" y="637"/>
                        <a:pt x="84" y="638"/>
                        <a:pt x="82" y="637"/>
                      </a:cubicBezTo>
                      <a:lnTo>
                        <a:pt x="82" y="636"/>
                      </a:lnTo>
                      <a:cubicBezTo>
                        <a:pt x="84" y="636"/>
                        <a:pt x="91" y="636"/>
                        <a:pt x="98" y="635"/>
                      </a:cubicBezTo>
                      <a:lnTo>
                        <a:pt x="98" y="636"/>
                      </a:lnTo>
                      <a:close/>
                      <a:moveTo>
                        <a:pt x="82" y="636"/>
                      </a:moveTo>
                      <a:lnTo>
                        <a:pt x="82" y="636"/>
                      </a:lnTo>
                      <a:close/>
                      <a:moveTo>
                        <a:pt x="82" y="637"/>
                      </a:moveTo>
                      <a:lnTo>
                        <a:pt x="82" y="637"/>
                      </a:lnTo>
                      <a:lnTo>
                        <a:pt x="82" y="636"/>
                      </a:lnTo>
                      <a:lnTo>
                        <a:pt x="82" y="637"/>
                      </a:lnTo>
                      <a:close/>
                      <a:moveTo>
                        <a:pt x="82" y="636"/>
                      </a:moveTo>
                      <a:lnTo>
                        <a:pt x="82" y="636"/>
                      </a:lnTo>
                      <a:close/>
                      <a:moveTo>
                        <a:pt x="82" y="637"/>
                      </a:moveTo>
                      <a:cubicBezTo>
                        <a:pt x="76" y="635"/>
                        <a:pt x="63" y="636"/>
                        <a:pt x="50" y="637"/>
                      </a:cubicBezTo>
                      <a:lnTo>
                        <a:pt x="50" y="636"/>
                      </a:lnTo>
                      <a:cubicBezTo>
                        <a:pt x="63" y="635"/>
                        <a:pt x="76" y="634"/>
                        <a:pt x="82" y="636"/>
                      </a:cubicBezTo>
                      <a:lnTo>
                        <a:pt x="82" y="637"/>
                      </a:lnTo>
                      <a:close/>
                      <a:moveTo>
                        <a:pt x="50" y="637"/>
                      </a:moveTo>
                      <a:cubicBezTo>
                        <a:pt x="43" y="638"/>
                        <a:pt x="36" y="638"/>
                        <a:pt x="30" y="638"/>
                      </a:cubicBezTo>
                      <a:lnTo>
                        <a:pt x="30" y="637"/>
                      </a:lnTo>
                      <a:cubicBezTo>
                        <a:pt x="36" y="637"/>
                        <a:pt x="43" y="636"/>
                        <a:pt x="50" y="636"/>
                      </a:cubicBezTo>
                      <a:lnTo>
                        <a:pt x="50" y="637"/>
                      </a:lnTo>
                      <a:close/>
                      <a:moveTo>
                        <a:pt x="30" y="638"/>
                      </a:moveTo>
                      <a:cubicBezTo>
                        <a:pt x="22" y="638"/>
                        <a:pt x="17" y="637"/>
                        <a:pt x="17" y="634"/>
                      </a:cubicBezTo>
                      <a:lnTo>
                        <a:pt x="18" y="634"/>
                      </a:lnTo>
                      <a:cubicBezTo>
                        <a:pt x="18" y="636"/>
                        <a:pt x="23" y="637"/>
                        <a:pt x="30" y="637"/>
                      </a:cubicBezTo>
                      <a:lnTo>
                        <a:pt x="30" y="638"/>
                      </a:lnTo>
                      <a:close/>
                      <a:moveTo>
                        <a:pt x="17" y="634"/>
                      </a:moveTo>
                      <a:lnTo>
                        <a:pt x="17" y="634"/>
                      </a:lnTo>
                      <a:lnTo>
                        <a:pt x="18" y="634"/>
                      </a:lnTo>
                      <a:lnTo>
                        <a:pt x="17" y="634"/>
                      </a:lnTo>
                      <a:close/>
                      <a:moveTo>
                        <a:pt x="17" y="634"/>
                      </a:moveTo>
                      <a:cubicBezTo>
                        <a:pt x="17" y="624"/>
                        <a:pt x="17" y="611"/>
                        <a:pt x="16" y="597"/>
                      </a:cubicBezTo>
                      <a:lnTo>
                        <a:pt x="18" y="597"/>
                      </a:lnTo>
                      <a:cubicBezTo>
                        <a:pt x="18" y="611"/>
                        <a:pt x="18" y="624"/>
                        <a:pt x="18" y="634"/>
                      </a:cubicBezTo>
                      <a:lnTo>
                        <a:pt x="17" y="634"/>
                      </a:lnTo>
                      <a:close/>
                      <a:moveTo>
                        <a:pt x="16" y="597"/>
                      </a:moveTo>
                      <a:cubicBezTo>
                        <a:pt x="16" y="583"/>
                        <a:pt x="16" y="569"/>
                        <a:pt x="17" y="556"/>
                      </a:cubicBezTo>
                      <a:lnTo>
                        <a:pt x="18" y="556"/>
                      </a:lnTo>
                      <a:cubicBezTo>
                        <a:pt x="18" y="569"/>
                        <a:pt x="18" y="583"/>
                        <a:pt x="18" y="597"/>
                      </a:cubicBezTo>
                      <a:lnTo>
                        <a:pt x="16" y="597"/>
                      </a:lnTo>
                      <a:close/>
                      <a:moveTo>
                        <a:pt x="17" y="556"/>
                      </a:moveTo>
                      <a:lnTo>
                        <a:pt x="17" y="556"/>
                      </a:lnTo>
                      <a:lnTo>
                        <a:pt x="18" y="556"/>
                      </a:lnTo>
                      <a:lnTo>
                        <a:pt x="17" y="556"/>
                      </a:lnTo>
                      <a:close/>
                      <a:moveTo>
                        <a:pt x="17" y="556"/>
                      </a:moveTo>
                      <a:lnTo>
                        <a:pt x="17" y="556"/>
                      </a:lnTo>
                      <a:lnTo>
                        <a:pt x="18" y="556"/>
                      </a:lnTo>
                      <a:lnTo>
                        <a:pt x="17" y="556"/>
                      </a:lnTo>
                      <a:close/>
                      <a:moveTo>
                        <a:pt x="17" y="556"/>
                      </a:moveTo>
                      <a:cubicBezTo>
                        <a:pt x="18" y="533"/>
                        <a:pt x="17" y="508"/>
                        <a:pt x="16" y="482"/>
                      </a:cubicBezTo>
                      <a:lnTo>
                        <a:pt x="17" y="482"/>
                      </a:lnTo>
                      <a:cubicBezTo>
                        <a:pt x="18" y="508"/>
                        <a:pt x="19" y="533"/>
                        <a:pt x="18" y="556"/>
                      </a:cubicBezTo>
                      <a:lnTo>
                        <a:pt x="17" y="556"/>
                      </a:lnTo>
                      <a:close/>
                      <a:moveTo>
                        <a:pt x="16" y="482"/>
                      </a:moveTo>
                      <a:cubicBezTo>
                        <a:pt x="15" y="458"/>
                        <a:pt x="14" y="435"/>
                        <a:pt x="14" y="414"/>
                      </a:cubicBezTo>
                      <a:lnTo>
                        <a:pt x="16" y="414"/>
                      </a:lnTo>
                      <a:cubicBezTo>
                        <a:pt x="15" y="435"/>
                        <a:pt x="16" y="458"/>
                        <a:pt x="17" y="482"/>
                      </a:cubicBezTo>
                      <a:lnTo>
                        <a:pt x="16" y="482"/>
                      </a:lnTo>
                      <a:close/>
                      <a:moveTo>
                        <a:pt x="14" y="414"/>
                      </a:moveTo>
                      <a:lnTo>
                        <a:pt x="14" y="414"/>
                      </a:lnTo>
                      <a:lnTo>
                        <a:pt x="16" y="414"/>
                      </a:lnTo>
                      <a:lnTo>
                        <a:pt x="14" y="414"/>
                      </a:lnTo>
                      <a:close/>
                      <a:moveTo>
                        <a:pt x="14" y="414"/>
                      </a:moveTo>
                      <a:cubicBezTo>
                        <a:pt x="15" y="388"/>
                        <a:pt x="13" y="335"/>
                        <a:pt x="11" y="302"/>
                      </a:cubicBezTo>
                      <a:lnTo>
                        <a:pt x="13" y="302"/>
                      </a:lnTo>
                      <a:cubicBezTo>
                        <a:pt x="14" y="335"/>
                        <a:pt x="17" y="388"/>
                        <a:pt x="16" y="414"/>
                      </a:cubicBezTo>
                      <a:lnTo>
                        <a:pt x="14" y="414"/>
                      </a:lnTo>
                      <a:close/>
                      <a:moveTo>
                        <a:pt x="11" y="302"/>
                      </a:moveTo>
                      <a:cubicBezTo>
                        <a:pt x="11" y="297"/>
                        <a:pt x="11" y="293"/>
                        <a:pt x="11" y="289"/>
                      </a:cubicBezTo>
                      <a:lnTo>
                        <a:pt x="12" y="289"/>
                      </a:lnTo>
                      <a:cubicBezTo>
                        <a:pt x="13" y="293"/>
                        <a:pt x="13" y="297"/>
                        <a:pt x="13" y="302"/>
                      </a:cubicBezTo>
                      <a:lnTo>
                        <a:pt x="11" y="302"/>
                      </a:lnTo>
                      <a:close/>
                      <a:moveTo>
                        <a:pt x="12" y="289"/>
                      </a:moveTo>
                      <a:lnTo>
                        <a:pt x="12" y="289"/>
                      </a:lnTo>
                      <a:close/>
                      <a:moveTo>
                        <a:pt x="11" y="289"/>
                      </a:moveTo>
                      <a:cubicBezTo>
                        <a:pt x="9" y="243"/>
                        <a:pt x="7" y="207"/>
                        <a:pt x="6" y="155"/>
                      </a:cubicBezTo>
                      <a:lnTo>
                        <a:pt x="7" y="155"/>
                      </a:lnTo>
                      <a:cubicBezTo>
                        <a:pt x="9" y="207"/>
                        <a:pt x="10" y="243"/>
                        <a:pt x="12" y="289"/>
                      </a:cubicBezTo>
                      <a:lnTo>
                        <a:pt x="11" y="289"/>
                      </a:lnTo>
                      <a:close/>
                      <a:moveTo>
                        <a:pt x="6" y="155"/>
                      </a:moveTo>
                      <a:cubicBezTo>
                        <a:pt x="5" y="145"/>
                        <a:pt x="5" y="134"/>
                        <a:pt x="5" y="123"/>
                      </a:cubicBezTo>
                      <a:lnTo>
                        <a:pt x="6" y="123"/>
                      </a:lnTo>
                      <a:cubicBezTo>
                        <a:pt x="6" y="134"/>
                        <a:pt x="7" y="145"/>
                        <a:pt x="7" y="155"/>
                      </a:cubicBezTo>
                      <a:lnTo>
                        <a:pt x="6" y="155"/>
                      </a:lnTo>
                      <a:close/>
                      <a:moveTo>
                        <a:pt x="5" y="123"/>
                      </a:moveTo>
                      <a:lnTo>
                        <a:pt x="5" y="123"/>
                      </a:lnTo>
                      <a:lnTo>
                        <a:pt x="6" y="123"/>
                      </a:lnTo>
                      <a:lnTo>
                        <a:pt x="5" y="123"/>
                      </a:lnTo>
                      <a:close/>
                      <a:moveTo>
                        <a:pt x="5" y="123"/>
                      </a:moveTo>
                      <a:cubicBezTo>
                        <a:pt x="4" y="114"/>
                        <a:pt x="4" y="105"/>
                        <a:pt x="3" y="95"/>
                      </a:cubicBezTo>
                      <a:lnTo>
                        <a:pt x="5" y="95"/>
                      </a:lnTo>
                      <a:cubicBezTo>
                        <a:pt x="5" y="105"/>
                        <a:pt x="6" y="114"/>
                        <a:pt x="6" y="123"/>
                      </a:cubicBezTo>
                      <a:lnTo>
                        <a:pt x="5" y="123"/>
                      </a:lnTo>
                      <a:close/>
                      <a:moveTo>
                        <a:pt x="3" y="95"/>
                      </a:moveTo>
                      <a:cubicBezTo>
                        <a:pt x="1" y="68"/>
                        <a:pt x="0" y="40"/>
                        <a:pt x="5" y="17"/>
                      </a:cubicBezTo>
                      <a:lnTo>
                        <a:pt x="6" y="18"/>
                      </a:lnTo>
                      <a:cubicBezTo>
                        <a:pt x="1" y="41"/>
                        <a:pt x="3" y="68"/>
                        <a:pt x="5" y="95"/>
                      </a:cubicBezTo>
                      <a:lnTo>
                        <a:pt x="3" y="95"/>
                      </a:lnTo>
                      <a:close/>
                      <a:moveTo>
                        <a:pt x="5" y="17"/>
                      </a:moveTo>
                      <a:lnTo>
                        <a:pt x="5" y="17"/>
                      </a:lnTo>
                      <a:close/>
                      <a:moveTo>
                        <a:pt x="5" y="17"/>
                      </a:move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6" y="18"/>
                      </a:lnTo>
                      <a:lnTo>
                        <a:pt x="5" y="17"/>
                      </a:lnTo>
                      <a:close/>
                      <a:moveTo>
                        <a:pt x="5" y="17"/>
                      </a:moveTo>
                      <a:lnTo>
                        <a:pt x="5" y="17"/>
                      </a:lnTo>
                      <a:close/>
                      <a:moveTo>
                        <a:pt x="5" y="17"/>
                      </a:moveTo>
                      <a:cubicBezTo>
                        <a:pt x="5" y="16"/>
                        <a:pt x="6" y="15"/>
                        <a:pt x="7" y="14"/>
                      </a:cubicBezTo>
                      <a:lnTo>
                        <a:pt x="8" y="15"/>
                      </a:lnTo>
                      <a:cubicBezTo>
                        <a:pt x="7" y="16"/>
                        <a:pt x="6" y="17"/>
                        <a:pt x="6" y="17"/>
                      </a:cubicBezTo>
                      <a:lnTo>
                        <a:pt x="5" y="17"/>
                      </a:lnTo>
                      <a:close/>
                      <a:moveTo>
                        <a:pt x="7" y="14"/>
                      </a:moveTo>
                      <a:cubicBezTo>
                        <a:pt x="8" y="13"/>
                        <a:pt x="9" y="12"/>
                        <a:pt x="10" y="11"/>
                      </a:cubicBezTo>
                      <a:lnTo>
                        <a:pt x="11" y="12"/>
                      </a:lnTo>
                      <a:cubicBezTo>
                        <a:pt x="10" y="13"/>
                        <a:pt x="9" y="14"/>
                        <a:pt x="8" y="15"/>
                      </a:cubicBezTo>
                      <a:lnTo>
                        <a:pt x="7" y="14"/>
                      </a:lnTo>
                      <a:close/>
                      <a:moveTo>
                        <a:pt x="10" y="11"/>
                      </a:moveTo>
                      <a:cubicBezTo>
                        <a:pt x="18" y="7"/>
                        <a:pt x="32" y="4"/>
                        <a:pt x="38" y="4"/>
                      </a:cubicBezTo>
                      <a:lnTo>
                        <a:pt x="38" y="5"/>
                      </a:lnTo>
                      <a:cubicBezTo>
                        <a:pt x="32" y="5"/>
                        <a:pt x="19" y="8"/>
                        <a:pt x="11" y="12"/>
                      </a:cubicBezTo>
                      <a:lnTo>
                        <a:pt x="10" y="11"/>
                      </a:lnTo>
                      <a:close/>
                      <a:moveTo>
                        <a:pt x="38" y="4"/>
                      </a:moveTo>
                      <a:lnTo>
                        <a:pt x="38" y="4"/>
                      </a:lnTo>
                      <a:lnTo>
                        <a:pt x="38" y="5"/>
                      </a:lnTo>
                      <a:lnTo>
                        <a:pt x="38" y="4"/>
                      </a:lnTo>
                      <a:close/>
                      <a:moveTo>
                        <a:pt x="38" y="4"/>
                      </a:moveTo>
                      <a:cubicBezTo>
                        <a:pt x="62" y="5"/>
                        <a:pt x="86" y="6"/>
                        <a:pt x="109" y="7"/>
                      </a:cubicBezTo>
                      <a:lnTo>
                        <a:pt x="109" y="9"/>
                      </a:lnTo>
                      <a:cubicBezTo>
                        <a:pt x="85" y="7"/>
                        <a:pt x="62" y="6"/>
                        <a:pt x="38" y="5"/>
                      </a:cubicBezTo>
                      <a:lnTo>
                        <a:pt x="38" y="4"/>
                      </a:lnTo>
                      <a:close/>
                      <a:moveTo>
                        <a:pt x="109" y="7"/>
                      </a:moveTo>
                      <a:cubicBezTo>
                        <a:pt x="210" y="12"/>
                        <a:pt x="310" y="17"/>
                        <a:pt x="411" y="10"/>
                      </a:cubicBezTo>
                      <a:lnTo>
                        <a:pt x="411" y="11"/>
                      </a:lnTo>
                      <a:cubicBezTo>
                        <a:pt x="310" y="18"/>
                        <a:pt x="210" y="13"/>
                        <a:pt x="109" y="9"/>
                      </a:cubicBezTo>
                      <a:lnTo>
                        <a:pt x="109" y="7"/>
                      </a:lnTo>
                      <a:close/>
                      <a:moveTo>
                        <a:pt x="411" y="11"/>
                      </a:moveTo>
                      <a:lnTo>
                        <a:pt x="411" y="11"/>
                      </a:lnTo>
                      <a:close/>
                      <a:moveTo>
                        <a:pt x="411" y="10"/>
                      </a:moveTo>
                      <a:cubicBezTo>
                        <a:pt x="473" y="5"/>
                        <a:pt x="534" y="6"/>
                        <a:pt x="595" y="6"/>
                      </a:cubicBezTo>
                      <a:lnTo>
                        <a:pt x="595" y="7"/>
                      </a:lnTo>
                      <a:cubicBezTo>
                        <a:pt x="534" y="7"/>
                        <a:pt x="473" y="7"/>
                        <a:pt x="411" y="11"/>
                      </a:cubicBezTo>
                      <a:lnTo>
                        <a:pt x="411" y="10"/>
                      </a:lnTo>
                      <a:close/>
                      <a:moveTo>
                        <a:pt x="595" y="6"/>
                      </a:moveTo>
                      <a:cubicBezTo>
                        <a:pt x="633" y="6"/>
                        <a:pt x="671" y="6"/>
                        <a:pt x="709" y="5"/>
                      </a:cubicBezTo>
                      <a:lnTo>
                        <a:pt x="709" y="6"/>
                      </a:lnTo>
                      <a:cubicBezTo>
                        <a:pt x="671" y="7"/>
                        <a:pt x="633" y="7"/>
                        <a:pt x="595" y="7"/>
                      </a:cubicBezTo>
                      <a:lnTo>
                        <a:pt x="595" y="6"/>
                      </a:lnTo>
                      <a:close/>
                      <a:moveTo>
                        <a:pt x="709" y="6"/>
                      </a:moveTo>
                      <a:lnTo>
                        <a:pt x="709" y="6"/>
                      </a:lnTo>
                      <a:close/>
                      <a:moveTo>
                        <a:pt x="709" y="5"/>
                      </a:moveTo>
                      <a:lnTo>
                        <a:pt x="709" y="5"/>
                      </a:lnTo>
                      <a:lnTo>
                        <a:pt x="709" y="6"/>
                      </a:lnTo>
                      <a:lnTo>
                        <a:pt x="709" y="5"/>
                      </a:lnTo>
                      <a:close/>
                      <a:moveTo>
                        <a:pt x="709" y="6"/>
                      </a:moveTo>
                      <a:lnTo>
                        <a:pt x="709" y="6"/>
                      </a:lnTo>
                      <a:close/>
                      <a:moveTo>
                        <a:pt x="709" y="5"/>
                      </a:moveTo>
                      <a:cubicBezTo>
                        <a:pt x="713" y="5"/>
                        <a:pt x="717" y="4"/>
                        <a:pt x="721" y="3"/>
                      </a:cubicBezTo>
                      <a:lnTo>
                        <a:pt x="721" y="4"/>
                      </a:lnTo>
                      <a:cubicBezTo>
                        <a:pt x="717" y="5"/>
                        <a:pt x="713" y="6"/>
                        <a:pt x="709" y="6"/>
                      </a:cubicBezTo>
                      <a:lnTo>
                        <a:pt x="709" y="5"/>
                      </a:lnTo>
                      <a:close/>
                      <a:moveTo>
                        <a:pt x="721" y="3"/>
                      </a:moveTo>
                      <a:cubicBezTo>
                        <a:pt x="725" y="2"/>
                        <a:pt x="729" y="1"/>
                        <a:pt x="733" y="1"/>
                      </a:cubicBezTo>
                      <a:lnTo>
                        <a:pt x="733" y="2"/>
                      </a:lnTo>
                      <a:cubicBezTo>
                        <a:pt x="729" y="2"/>
                        <a:pt x="725" y="3"/>
                        <a:pt x="721" y="4"/>
                      </a:cubicBezTo>
                      <a:lnTo>
                        <a:pt x="721" y="3"/>
                      </a:lnTo>
                      <a:close/>
                      <a:moveTo>
                        <a:pt x="733" y="1"/>
                      </a:moveTo>
                      <a:lnTo>
                        <a:pt x="733" y="1"/>
                      </a:lnTo>
                      <a:close/>
                      <a:moveTo>
                        <a:pt x="733" y="1"/>
                      </a:moveTo>
                      <a:cubicBezTo>
                        <a:pt x="821" y="0"/>
                        <a:pt x="908" y="0"/>
                        <a:pt x="996" y="0"/>
                      </a:cubicBezTo>
                      <a:lnTo>
                        <a:pt x="996" y="1"/>
                      </a:lnTo>
                      <a:cubicBezTo>
                        <a:pt x="908" y="1"/>
                        <a:pt x="821" y="1"/>
                        <a:pt x="733" y="2"/>
                      </a:cubicBezTo>
                      <a:lnTo>
                        <a:pt x="733" y="1"/>
                      </a:lnTo>
                      <a:close/>
                      <a:moveTo>
                        <a:pt x="996" y="0"/>
                      </a:moveTo>
                      <a:cubicBezTo>
                        <a:pt x="1033" y="0"/>
                        <a:pt x="1070" y="0"/>
                        <a:pt x="1109" y="0"/>
                      </a:cubicBezTo>
                      <a:lnTo>
                        <a:pt x="1109" y="2"/>
                      </a:lnTo>
                      <a:cubicBezTo>
                        <a:pt x="1073" y="2"/>
                        <a:pt x="1034" y="2"/>
                        <a:pt x="996" y="1"/>
                      </a:cubicBezTo>
                      <a:lnTo>
                        <a:pt x="996" y="0"/>
                      </a:lnTo>
                      <a:close/>
                      <a:moveTo>
                        <a:pt x="1109" y="0"/>
                      </a:moveTo>
                      <a:lnTo>
                        <a:pt x="1110" y="0"/>
                      </a:lnTo>
                      <a:lnTo>
                        <a:pt x="1110" y="1"/>
                      </a:lnTo>
                      <a:lnTo>
                        <a:pt x="1109" y="1"/>
                      </a:lnTo>
                      <a:lnTo>
                        <a:pt x="1109" y="0"/>
                      </a:lnTo>
                      <a:close/>
                      <a:moveTo>
                        <a:pt x="1110" y="1"/>
                      </a:moveTo>
                      <a:cubicBezTo>
                        <a:pt x="1110" y="5"/>
                        <a:pt x="1117" y="5"/>
                        <a:pt x="1120" y="6"/>
                      </a:cubicBezTo>
                      <a:lnTo>
                        <a:pt x="1120" y="7"/>
                      </a:lnTo>
                      <a:cubicBezTo>
                        <a:pt x="1116" y="7"/>
                        <a:pt x="1108" y="6"/>
                        <a:pt x="1108" y="1"/>
                      </a:cubicBezTo>
                      <a:lnTo>
                        <a:pt x="1110" y="1"/>
                      </a:lnTo>
                      <a:close/>
                      <a:moveTo>
                        <a:pt x="1120" y="6"/>
                      </a:moveTo>
                      <a:cubicBezTo>
                        <a:pt x="1122" y="6"/>
                        <a:pt x="1123" y="6"/>
                        <a:pt x="1123" y="7"/>
                      </a:cubicBezTo>
                      <a:lnTo>
                        <a:pt x="1122" y="7"/>
                      </a:lnTo>
                      <a:cubicBezTo>
                        <a:pt x="1122" y="6"/>
                        <a:pt x="1121" y="7"/>
                        <a:pt x="1120" y="7"/>
                      </a:cubicBezTo>
                      <a:lnTo>
                        <a:pt x="1120" y="6"/>
                      </a:lnTo>
                      <a:close/>
                      <a:moveTo>
                        <a:pt x="1122" y="7"/>
                      </a:moveTo>
                      <a:lnTo>
                        <a:pt x="1122" y="7"/>
                      </a:lnTo>
                      <a:lnTo>
                        <a:pt x="1123" y="7"/>
                      </a:lnTo>
                      <a:lnTo>
                        <a:pt x="1122" y="7"/>
                      </a:lnTo>
                      <a:close/>
                      <a:moveTo>
                        <a:pt x="1123" y="7"/>
                      </a:moveTo>
                      <a:cubicBezTo>
                        <a:pt x="1127" y="54"/>
                        <a:pt x="1128" y="98"/>
                        <a:pt x="1129" y="142"/>
                      </a:cubicBezTo>
                      <a:lnTo>
                        <a:pt x="1127" y="142"/>
                      </a:lnTo>
                      <a:cubicBezTo>
                        <a:pt x="1126" y="98"/>
                        <a:pt x="1125" y="54"/>
                        <a:pt x="1122" y="7"/>
                      </a:cubicBezTo>
                      <a:lnTo>
                        <a:pt x="1123" y="7"/>
                      </a:lnTo>
                      <a:close/>
                      <a:moveTo>
                        <a:pt x="1129" y="142"/>
                      </a:moveTo>
                      <a:cubicBezTo>
                        <a:pt x="1129" y="174"/>
                        <a:pt x="1130" y="206"/>
                        <a:pt x="1132" y="241"/>
                      </a:cubicBezTo>
                      <a:lnTo>
                        <a:pt x="1130" y="241"/>
                      </a:lnTo>
                      <a:cubicBezTo>
                        <a:pt x="1128" y="207"/>
                        <a:pt x="1128" y="174"/>
                        <a:pt x="1127" y="142"/>
                      </a:cubicBezTo>
                      <a:lnTo>
                        <a:pt x="1129" y="142"/>
                      </a:lnTo>
                      <a:close/>
                      <a:moveTo>
                        <a:pt x="1132" y="241"/>
                      </a:moveTo>
                      <a:lnTo>
                        <a:pt x="1132" y="241"/>
                      </a:lnTo>
                      <a:lnTo>
                        <a:pt x="1131" y="241"/>
                      </a:lnTo>
                      <a:lnTo>
                        <a:pt x="1132" y="241"/>
                      </a:lnTo>
                      <a:close/>
                      <a:moveTo>
                        <a:pt x="1132" y="241"/>
                      </a:moveTo>
                      <a:cubicBezTo>
                        <a:pt x="1132" y="254"/>
                        <a:pt x="1132" y="266"/>
                        <a:pt x="1132" y="279"/>
                      </a:cubicBezTo>
                      <a:lnTo>
                        <a:pt x="1130" y="279"/>
                      </a:lnTo>
                      <a:cubicBezTo>
                        <a:pt x="1130" y="266"/>
                        <a:pt x="1130" y="254"/>
                        <a:pt x="1130" y="241"/>
                      </a:cubicBezTo>
                      <a:lnTo>
                        <a:pt x="1132" y="241"/>
                      </a:lnTo>
                      <a:close/>
                      <a:moveTo>
                        <a:pt x="1132" y="279"/>
                      </a:moveTo>
                      <a:cubicBezTo>
                        <a:pt x="1132" y="288"/>
                        <a:pt x="1132" y="297"/>
                        <a:pt x="1132" y="307"/>
                      </a:cubicBezTo>
                      <a:lnTo>
                        <a:pt x="1130" y="307"/>
                      </a:lnTo>
                      <a:cubicBezTo>
                        <a:pt x="1130" y="297"/>
                        <a:pt x="1130" y="288"/>
                        <a:pt x="1130" y="279"/>
                      </a:cubicBezTo>
                      <a:lnTo>
                        <a:pt x="1132" y="279"/>
                      </a:lnTo>
                      <a:close/>
                      <a:moveTo>
                        <a:pt x="1130" y="307"/>
                      </a:moveTo>
                      <a:lnTo>
                        <a:pt x="1130" y="307"/>
                      </a:lnTo>
                      <a:lnTo>
                        <a:pt x="1131" y="307"/>
                      </a:lnTo>
                      <a:lnTo>
                        <a:pt x="1130" y="307"/>
                      </a:lnTo>
                      <a:close/>
                      <a:moveTo>
                        <a:pt x="1132" y="307"/>
                      </a:moveTo>
                      <a:lnTo>
                        <a:pt x="1132" y="307"/>
                      </a:lnTo>
                      <a:lnTo>
                        <a:pt x="1130" y="307"/>
                      </a:lnTo>
                      <a:lnTo>
                        <a:pt x="1132" y="307"/>
                      </a:lnTo>
                      <a:close/>
                      <a:moveTo>
                        <a:pt x="1132" y="307"/>
                      </a:moveTo>
                      <a:cubicBezTo>
                        <a:pt x="1132" y="319"/>
                        <a:pt x="1132" y="331"/>
                        <a:pt x="1133" y="343"/>
                      </a:cubicBezTo>
                      <a:lnTo>
                        <a:pt x="1131" y="343"/>
                      </a:lnTo>
                      <a:cubicBezTo>
                        <a:pt x="1131" y="331"/>
                        <a:pt x="1131" y="319"/>
                        <a:pt x="1130" y="307"/>
                      </a:cubicBezTo>
                      <a:lnTo>
                        <a:pt x="1132" y="307"/>
                      </a:lnTo>
                      <a:close/>
                      <a:moveTo>
                        <a:pt x="1133" y="343"/>
                      </a:moveTo>
                      <a:cubicBezTo>
                        <a:pt x="1133" y="355"/>
                        <a:pt x="1133" y="367"/>
                        <a:pt x="1133" y="380"/>
                      </a:cubicBezTo>
                      <a:lnTo>
                        <a:pt x="1132" y="380"/>
                      </a:lnTo>
                      <a:cubicBezTo>
                        <a:pt x="1132" y="367"/>
                        <a:pt x="1131" y="355"/>
                        <a:pt x="1131" y="343"/>
                      </a:cubicBezTo>
                      <a:lnTo>
                        <a:pt x="1133" y="343"/>
                      </a:lnTo>
                      <a:close/>
                      <a:moveTo>
                        <a:pt x="1133" y="380"/>
                      </a:moveTo>
                      <a:cubicBezTo>
                        <a:pt x="1134" y="442"/>
                        <a:pt x="1135" y="506"/>
                        <a:pt x="1135" y="569"/>
                      </a:cubicBezTo>
                      <a:lnTo>
                        <a:pt x="1133" y="569"/>
                      </a:lnTo>
                      <a:cubicBezTo>
                        <a:pt x="1133" y="506"/>
                        <a:pt x="1133" y="442"/>
                        <a:pt x="1132" y="380"/>
                      </a:cubicBezTo>
                      <a:lnTo>
                        <a:pt x="1133" y="380"/>
                      </a:lnTo>
                      <a:close/>
                      <a:moveTo>
                        <a:pt x="1135" y="569"/>
                      </a:moveTo>
                      <a:lnTo>
                        <a:pt x="1135" y="569"/>
                      </a:lnTo>
                      <a:lnTo>
                        <a:pt x="1133" y="569"/>
                      </a:lnTo>
                      <a:lnTo>
                        <a:pt x="1135" y="569"/>
                      </a:lnTo>
                      <a:close/>
                      <a:moveTo>
                        <a:pt x="1135" y="569"/>
                      </a:moveTo>
                      <a:cubicBezTo>
                        <a:pt x="1135" y="574"/>
                        <a:pt x="1135" y="578"/>
                        <a:pt x="1134" y="583"/>
                      </a:cubicBezTo>
                      <a:lnTo>
                        <a:pt x="1133" y="583"/>
                      </a:lnTo>
                      <a:cubicBezTo>
                        <a:pt x="1133" y="578"/>
                        <a:pt x="1133" y="574"/>
                        <a:pt x="1133" y="569"/>
                      </a:cubicBezTo>
                      <a:lnTo>
                        <a:pt x="1135" y="569"/>
                      </a:lnTo>
                      <a:close/>
                      <a:moveTo>
                        <a:pt x="1134" y="583"/>
                      </a:moveTo>
                      <a:cubicBezTo>
                        <a:pt x="1134" y="584"/>
                        <a:pt x="1134" y="585"/>
                        <a:pt x="1134" y="585"/>
                      </a:cubicBezTo>
                      <a:lnTo>
                        <a:pt x="1133" y="585"/>
                      </a:lnTo>
                      <a:cubicBezTo>
                        <a:pt x="1133" y="584"/>
                        <a:pt x="1133" y="584"/>
                        <a:pt x="1133" y="583"/>
                      </a:cubicBezTo>
                      <a:lnTo>
                        <a:pt x="1134" y="583"/>
                      </a:lnTo>
                      <a:close/>
                      <a:moveTo>
                        <a:pt x="1134" y="585"/>
                      </a:moveTo>
                      <a:cubicBezTo>
                        <a:pt x="1134" y="589"/>
                        <a:pt x="1134" y="593"/>
                        <a:pt x="1133" y="596"/>
                      </a:cubicBezTo>
                      <a:lnTo>
                        <a:pt x="1132" y="596"/>
                      </a:lnTo>
                      <a:cubicBezTo>
                        <a:pt x="1132" y="593"/>
                        <a:pt x="1132" y="589"/>
                        <a:pt x="1133" y="585"/>
                      </a:cubicBezTo>
                      <a:lnTo>
                        <a:pt x="1134" y="585"/>
                      </a:lnTo>
                      <a:close/>
                      <a:moveTo>
                        <a:pt x="1132" y="596"/>
                      </a:moveTo>
                      <a:lnTo>
                        <a:pt x="1132" y="596"/>
                      </a:lnTo>
                      <a:close/>
                      <a:moveTo>
                        <a:pt x="1133" y="596"/>
                      </a:moveTo>
                      <a:lnTo>
                        <a:pt x="1133" y="596"/>
                      </a:lnTo>
                      <a:lnTo>
                        <a:pt x="1132" y="596"/>
                      </a:lnTo>
                      <a:lnTo>
                        <a:pt x="1133" y="596"/>
                      </a:lnTo>
                      <a:close/>
                      <a:moveTo>
                        <a:pt x="1132" y="596"/>
                      </a:moveTo>
                      <a:lnTo>
                        <a:pt x="1132" y="596"/>
                      </a:lnTo>
                      <a:close/>
                      <a:moveTo>
                        <a:pt x="1133" y="596"/>
                      </a:moveTo>
                      <a:cubicBezTo>
                        <a:pt x="1133" y="599"/>
                        <a:pt x="1133" y="603"/>
                        <a:pt x="1133" y="606"/>
                      </a:cubicBezTo>
                      <a:lnTo>
                        <a:pt x="1132" y="606"/>
                      </a:lnTo>
                      <a:cubicBezTo>
                        <a:pt x="1131" y="603"/>
                        <a:pt x="1131" y="599"/>
                        <a:pt x="1132" y="596"/>
                      </a:cubicBezTo>
                      <a:lnTo>
                        <a:pt x="1133" y="596"/>
                      </a:lnTo>
                      <a:close/>
                      <a:moveTo>
                        <a:pt x="1133" y="606"/>
                      </a:moveTo>
                      <a:cubicBezTo>
                        <a:pt x="1133" y="614"/>
                        <a:pt x="1134" y="621"/>
                        <a:pt x="1128" y="621"/>
                      </a:cubicBezTo>
                      <a:lnTo>
                        <a:pt x="1128" y="620"/>
                      </a:lnTo>
                      <a:cubicBezTo>
                        <a:pt x="1132" y="620"/>
                        <a:pt x="1132" y="613"/>
                        <a:pt x="1132" y="606"/>
                      </a:cubicBezTo>
                      <a:lnTo>
                        <a:pt x="1133" y="606"/>
                      </a:lnTo>
                      <a:close/>
                      <a:moveTo>
                        <a:pt x="1128" y="621"/>
                      </a:moveTo>
                      <a:lnTo>
                        <a:pt x="1128" y="621"/>
                      </a:lnTo>
                      <a:lnTo>
                        <a:pt x="1128" y="620"/>
                      </a:lnTo>
                      <a:lnTo>
                        <a:pt x="1128" y="621"/>
                      </a:lnTo>
                      <a:close/>
                      <a:moveTo>
                        <a:pt x="1128" y="621"/>
                      </a:moveTo>
                      <a:lnTo>
                        <a:pt x="1128" y="621"/>
                      </a:lnTo>
                      <a:lnTo>
                        <a:pt x="1128" y="620"/>
                      </a:lnTo>
                      <a:lnTo>
                        <a:pt x="1128" y="621"/>
                      </a:lnTo>
                      <a:close/>
                      <a:moveTo>
                        <a:pt x="1128" y="621"/>
                      </a:moveTo>
                      <a:cubicBezTo>
                        <a:pt x="1076" y="623"/>
                        <a:pt x="1023" y="624"/>
                        <a:pt x="969" y="624"/>
                      </a:cubicBezTo>
                      <a:lnTo>
                        <a:pt x="969" y="623"/>
                      </a:lnTo>
                      <a:cubicBezTo>
                        <a:pt x="1023" y="622"/>
                        <a:pt x="1076" y="622"/>
                        <a:pt x="1128" y="620"/>
                      </a:cubicBezTo>
                      <a:lnTo>
                        <a:pt x="1128" y="621"/>
                      </a:lnTo>
                      <a:close/>
                      <a:moveTo>
                        <a:pt x="969" y="624"/>
                      </a:moveTo>
                      <a:cubicBezTo>
                        <a:pt x="911" y="625"/>
                        <a:pt x="853" y="625"/>
                        <a:pt x="797" y="628"/>
                      </a:cubicBezTo>
                      <a:lnTo>
                        <a:pt x="797" y="627"/>
                      </a:lnTo>
                      <a:cubicBezTo>
                        <a:pt x="853" y="624"/>
                        <a:pt x="911" y="623"/>
                        <a:pt x="969" y="623"/>
                      </a:cubicBezTo>
                      <a:lnTo>
                        <a:pt x="969" y="624"/>
                      </a:lnTo>
                      <a:close/>
                      <a:moveTo>
                        <a:pt x="797" y="628"/>
                      </a:moveTo>
                      <a:cubicBezTo>
                        <a:pt x="765" y="629"/>
                        <a:pt x="736" y="630"/>
                        <a:pt x="707" y="630"/>
                      </a:cubicBezTo>
                      <a:lnTo>
                        <a:pt x="707" y="629"/>
                      </a:lnTo>
                      <a:cubicBezTo>
                        <a:pt x="736" y="629"/>
                        <a:pt x="765" y="628"/>
                        <a:pt x="797" y="627"/>
                      </a:cubicBezTo>
                      <a:lnTo>
                        <a:pt x="797" y="628"/>
                      </a:lnTo>
                      <a:close/>
                      <a:moveTo>
                        <a:pt x="707" y="630"/>
                      </a:moveTo>
                      <a:cubicBezTo>
                        <a:pt x="677" y="631"/>
                        <a:pt x="645" y="631"/>
                        <a:pt x="608" y="630"/>
                      </a:cubicBezTo>
                      <a:lnTo>
                        <a:pt x="608" y="629"/>
                      </a:lnTo>
                      <a:cubicBezTo>
                        <a:pt x="645" y="629"/>
                        <a:pt x="677" y="630"/>
                        <a:pt x="707" y="629"/>
                      </a:cubicBezTo>
                      <a:lnTo>
                        <a:pt x="707" y="630"/>
                      </a:lnTo>
                      <a:close/>
                      <a:moveTo>
                        <a:pt x="608" y="630"/>
                      </a:moveTo>
                      <a:lnTo>
                        <a:pt x="608" y="630"/>
                      </a:lnTo>
                      <a:close/>
                      <a:moveTo>
                        <a:pt x="608" y="630"/>
                      </a:moveTo>
                      <a:lnTo>
                        <a:pt x="608" y="630"/>
                      </a:lnTo>
                      <a:lnTo>
                        <a:pt x="608" y="629"/>
                      </a:lnTo>
                      <a:lnTo>
                        <a:pt x="608" y="630"/>
                      </a:lnTo>
                      <a:close/>
                      <a:moveTo>
                        <a:pt x="608" y="630"/>
                      </a:moveTo>
                      <a:cubicBezTo>
                        <a:pt x="600" y="630"/>
                        <a:pt x="592" y="630"/>
                        <a:pt x="584" y="630"/>
                      </a:cubicBezTo>
                      <a:lnTo>
                        <a:pt x="584" y="629"/>
                      </a:lnTo>
                      <a:cubicBezTo>
                        <a:pt x="592" y="629"/>
                        <a:pt x="600" y="629"/>
                        <a:pt x="608" y="629"/>
                      </a:cubicBezTo>
                      <a:lnTo>
                        <a:pt x="608" y="630"/>
                      </a:lnTo>
                      <a:close/>
                      <a:moveTo>
                        <a:pt x="584" y="630"/>
                      </a:moveTo>
                      <a:cubicBezTo>
                        <a:pt x="576" y="630"/>
                        <a:pt x="568" y="630"/>
                        <a:pt x="559" y="630"/>
                      </a:cubicBezTo>
                      <a:lnTo>
                        <a:pt x="559" y="629"/>
                      </a:lnTo>
                      <a:cubicBezTo>
                        <a:pt x="568" y="629"/>
                        <a:pt x="576" y="629"/>
                        <a:pt x="584" y="629"/>
                      </a:cubicBezTo>
                      <a:lnTo>
                        <a:pt x="584" y="630"/>
                      </a:lnTo>
                      <a:close/>
                      <a:moveTo>
                        <a:pt x="559" y="630"/>
                      </a:moveTo>
                      <a:cubicBezTo>
                        <a:pt x="515" y="630"/>
                        <a:pt x="467" y="632"/>
                        <a:pt x="429" y="633"/>
                      </a:cubicBezTo>
                      <a:lnTo>
                        <a:pt x="429" y="632"/>
                      </a:lnTo>
                      <a:cubicBezTo>
                        <a:pt x="467" y="630"/>
                        <a:pt x="515" y="629"/>
                        <a:pt x="559" y="629"/>
                      </a:cubicBezTo>
                      <a:lnTo>
                        <a:pt x="559" y="630"/>
                      </a:lnTo>
                      <a:close/>
                      <a:moveTo>
                        <a:pt x="429" y="632"/>
                      </a:moveTo>
                      <a:lnTo>
                        <a:pt x="429" y="632"/>
                      </a:lnTo>
                      <a:lnTo>
                        <a:pt x="429" y="633"/>
                      </a:lnTo>
                      <a:lnTo>
                        <a:pt x="429" y="632"/>
                      </a:lnTo>
                      <a:close/>
                      <a:moveTo>
                        <a:pt x="429" y="633"/>
                      </a:moveTo>
                      <a:lnTo>
                        <a:pt x="429" y="633"/>
                      </a:lnTo>
                      <a:lnTo>
                        <a:pt x="429" y="632"/>
                      </a:lnTo>
                      <a:lnTo>
                        <a:pt x="429" y="633"/>
                      </a:lnTo>
                      <a:close/>
                      <a:moveTo>
                        <a:pt x="429" y="633"/>
                      </a:moveTo>
                      <a:cubicBezTo>
                        <a:pt x="380" y="636"/>
                        <a:pt x="329" y="635"/>
                        <a:pt x="279" y="634"/>
                      </a:cubicBezTo>
                      <a:lnTo>
                        <a:pt x="279" y="633"/>
                      </a:lnTo>
                      <a:cubicBezTo>
                        <a:pt x="329" y="634"/>
                        <a:pt x="379" y="635"/>
                        <a:pt x="429" y="632"/>
                      </a:cubicBezTo>
                      <a:lnTo>
                        <a:pt x="429" y="633"/>
                      </a:lnTo>
                      <a:close/>
                      <a:moveTo>
                        <a:pt x="279" y="634"/>
                      </a:moveTo>
                      <a:cubicBezTo>
                        <a:pt x="221" y="633"/>
                        <a:pt x="164" y="632"/>
                        <a:pt x="108" y="636"/>
                      </a:cubicBezTo>
                      <a:lnTo>
                        <a:pt x="108" y="634"/>
                      </a:lnTo>
                      <a:cubicBezTo>
                        <a:pt x="164" y="630"/>
                        <a:pt x="221" y="631"/>
                        <a:pt x="279" y="633"/>
                      </a:cubicBezTo>
                      <a:lnTo>
                        <a:pt x="279" y="634"/>
                      </a:lnTo>
                      <a:close/>
                      <a:moveTo>
                        <a:pt x="108" y="636"/>
                      </a:moveTo>
                      <a:lnTo>
                        <a:pt x="105" y="636"/>
                      </a:lnTo>
                      <a:lnTo>
                        <a:pt x="107" y="635"/>
                      </a:lnTo>
                      <a:lnTo>
                        <a:pt x="108" y="635"/>
                      </a:lnTo>
                      <a:lnTo>
                        <a:pt x="108" y="636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0" name="Freeform 12"/>
                <p:cNvSpPr>
                  <a:spLocks noChangeArrowheads="1"/>
                </p:cNvSpPr>
                <p:nvPr/>
              </p:nvSpPr>
              <p:spPr bwMode="auto">
                <a:xfrm>
                  <a:off x="638" y="3650"/>
                  <a:ext cx="1554" cy="40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97 0 0"/>
                    <a:gd name="G5" fmla="+- 137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3 0 0"/>
                    <a:gd name="G48" fmla="*/ 1 0 0"/>
                    <a:gd name="G49" fmla="cos G48 G47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+- 1 0 0"/>
                    <a:gd name="G107" fmla="+- 1 0 0"/>
                    <a:gd name="G108" fmla="+- 1 0 0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G115" fmla="+- 1 0 0"/>
                    <a:gd name="G116" fmla="+- 1 0 0"/>
                    <a:gd name="G117" fmla="+- 1 0 0"/>
                    <a:gd name="G118" fmla="+- 35 0 0"/>
                    <a:gd name="G119" fmla="*/ 1 0 0"/>
                    <a:gd name="G120" fmla="cos G119 G118"/>
                    <a:gd name="G121" fmla="+- 1 0 0"/>
                    <a:gd name="T0" fmla="*/ 1 w 1121"/>
                    <a:gd name="T1" fmla="*/ 38 h 233"/>
                    <a:gd name="T2" fmla="*/ 1 w 1121"/>
                    <a:gd name="T3" fmla="*/ 64 h 233"/>
                    <a:gd name="T4" fmla="*/ 4 w 1121"/>
                    <a:gd name="T5" fmla="*/ 169 h 233"/>
                    <a:gd name="T6" fmla="*/ 4 w 1121"/>
                    <a:gd name="T7" fmla="*/ 227 h 233"/>
                    <a:gd name="T8" fmla="*/ 68 w 1121"/>
                    <a:gd name="T9" fmla="*/ 229 h 233"/>
                    <a:gd name="T10" fmla="*/ 94 w 1121"/>
                    <a:gd name="T11" fmla="*/ 228 h 233"/>
                    <a:gd name="T12" fmla="*/ 415 w 1121"/>
                    <a:gd name="T13" fmla="*/ 226 h 233"/>
                    <a:gd name="T14" fmla="*/ 594 w 1121"/>
                    <a:gd name="T15" fmla="*/ 224 h 233"/>
                    <a:gd name="T16" fmla="*/ 783 w 1121"/>
                    <a:gd name="T17" fmla="*/ 222 h 233"/>
                    <a:gd name="T18" fmla="*/ 1114 w 1121"/>
                    <a:gd name="T19" fmla="*/ 217 h 233"/>
                    <a:gd name="T20" fmla="*/ 1118 w 1121"/>
                    <a:gd name="T21" fmla="*/ 199 h 233"/>
                    <a:gd name="T22" fmla="*/ 1120 w 1121"/>
                    <a:gd name="T23" fmla="*/ 179 h 233"/>
                    <a:gd name="T24" fmla="*/ 1118 w 1121"/>
                    <a:gd name="T25" fmla="*/ 18 h 233"/>
                    <a:gd name="T26" fmla="*/ 1098 w 1121"/>
                    <a:gd name="T27" fmla="*/ 19 h 233"/>
                    <a:gd name="T28" fmla="*/ 1074 w 1121"/>
                    <a:gd name="T29" fmla="*/ 15 h 233"/>
                    <a:gd name="T30" fmla="*/ 1051 w 1121"/>
                    <a:gd name="T31" fmla="*/ 9 h 233"/>
                    <a:gd name="T32" fmla="*/ 1024 w 1121"/>
                    <a:gd name="T33" fmla="*/ 1 h 233"/>
                    <a:gd name="T34" fmla="*/ 999 w 1121"/>
                    <a:gd name="T35" fmla="*/ 2 h 233"/>
                    <a:gd name="T36" fmla="*/ 961 w 1121"/>
                    <a:gd name="T37" fmla="*/ 7 h 233"/>
                    <a:gd name="T38" fmla="*/ 928 w 1121"/>
                    <a:gd name="T39" fmla="*/ 17 h 233"/>
                    <a:gd name="T40" fmla="*/ 902 w 1121"/>
                    <a:gd name="T41" fmla="*/ 14 h 233"/>
                    <a:gd name="T42" fmla="*/ 880 w 1121"/>
                    <a:gd name="T43" fmla="*/ 17 h 233"/>
                    <a:gd name="T44" fmla="*/ 845 w 1121"/>
                    <a:gd name="T45" fmla="*/ 16 h 233"/>
                    <a:gd name="T46" fmla="*/ 706 w 1121"/>
                    <a:gd name="T47" fmla="*/ 21 h 233"/>
                    <a:gd name="T48" fmla="*/ 678 w 1121"/>
                    <a:gd name="T49" fmla="*/ 25 h 233"/>
                    <a:gd name="T50" fmla="*/ 651 w 1121"/>
                    <a:gd name="T51" fmla="*/ 26 h 233"/>
                    <a:gd name="T52" fmla="*/ 628 w 1121"/>
                    <a:gd name="T53" fmla="*/ 18 h 233"/>
                    <a:gd name="T54" fmla="*/ 612 w 1121"/>
                    <a:gd name="T55" fmla="*/ 11 h 233"/>
                    <a:gd name="T56" fmla="*/ 585 w 1121"/>
                    <a:gd name="T57" fmla="*/ 5 h 233"/>
                    <a:gd name="T58" fmla="*/ 564 w 1121"/>
                    <a:gd name="T59" fmla="*/ 2 h 233"/>
                    <a:gd name="T60" fmla="*/ 490 w 1121"/>
                    <a:gd name="T61" fmla="*/ 19 h 233"/>
                    <a:gd name="T62" fmla="*/ 469 w 1121"/>
                    <a:gd name="T63" fmla="*/ 17 h 233"/>
                    <a:gd name="T64" fmla="*/ 405 w 1121"/>
                    <a:gd name="T65" fmla="*/ 10 h 233"/>
                    <a:gd name="T66" fmla="*/ 355 w 1121"/>
                    <a:gd name="T67" fmla="*/ 11 h 233"/>
                    <a:gd name="T68" fmla="*/ 161 w 1121"/>
                    <a:gd name="T69" fmla="*/ 38 h 233"/>
                    <a:gd name="T70" fmla="*/ 132 w 1121"/>
                    <a:gd name="T71" fmla="*/ 38 h 233"/>
                    <a:gd name="T72" fmla="*/ 102 w 1121"/>
                    <a:gd name="T73" fmla="*/ 27 h 233"/>
                    <a:gd name="T74" fmla="*/ 72 w 1121"/>
                    <a:gd name="T75" fmla="*/ 22 h 233"/>
                    <a:gd name="T76" fmla="*/ 29 w 1121"/>
                    <a:gd name="T77" fmla="*/ 28 h 233"/>
                    <a:gd name="T78" fmla="*/ 1 w 1121"/>
                    <a:gd name="T79" fmla="*/ 38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121" h="233">
                      <a:moveTo>
                        <a:pt x="1" y="38"/>
                      </a:moveTo>
                      <a:cubicBezTo>
                        <a:pt x="1" y="48"/>
                        <a:pt x="1" y="58"/>
                        <a:pt x="1" y="64"/>
                      </a:cubicBezTo>
                      <a:cubicBezTo>
                        <a:pt x="0" y="97"/>
                        <a:pt x="5" y="137"/>
                        <a:pt x="4" y="169"/>
                      </a:cubicBezTo>
                      <a:cubicBezTo>
                        <a:pt x="3" y="188"/>
                        <a:pt x="4" y="213"/>
                        <a:pt x="4" y="227"/>
                      </a:cubicBezTo>
                      <a:cubicBezTo>
                        <a:pt x="4" y="233"/>
                        <a:pt x="54" y="226"/>
                        <a:pt x="68" y="229"/>
                      </a:cubicBezTo>
                      <a:cubicBezTo>
                        <a:pt x="72" y="230"/>
                        <a:pt x="97" y="226"/>
                        <a:pt x="94" y="228"/>
                      </a:cubicBezTo>
                      <a:cubicBezTo>
                        <a:pt x="199" y="222"/>
                        <a:pt x="309" y="230"/>
                        <a:pt x="415" y="226"/>
                      </a:cubicBezTo>
                      <a:cubicBezTo>
                        <a:pt x="468" y="224"/>
                        <a:pt x="540" y="223"/>
                        <a:pt x="594" y="224"/>
                      </a:cubicBezTo>
                      <a:cubicBezTo>
                        <a:pt x="669" y="224"/>
                        <a:pt x="719" y="224"/>
                        <a:pt x="783" y="222"/>
                      </a:cubicBezTo>
                      <a:cubicBezTo>
                        <a:pt x="891" y="218"/>
                        <a:pt x="1006" y="220"/>
                        <a:pt x="1114" y="217"/>
                      </a:cubicBezTo>
                      <a:cubicBezTo>
                        <a:pt x="1121" y="217"/>
                        <a:pt x="1117" y="206"/>
                        <a:pt x="1118" y="199"/>
                      </a:cubicBezTo>
                      <a:cubicBezTo>
                        <a:pt x="1120" y="193"/>
                        <a:pt x="1120" y="186"/>
                        <a:pt x="1120" y="179"/>
                      </a:cubicBezTo>
                      <a:cubicBezTo>
                        <a:pt x="1120" y="126"/>
                        <a:pt x="1119" y="71"/>
                        <a:pt x="1118" y="18"/>
                      </a:cubicBezTo>
                      <a:cubicBezTo>
                        <a:pt x="1112" y="19"/>
                        <a:pt x="1105" y="19"/>
                        <a:pt x="1098" y="19"/>
                      </a:cubicBezTo>
                      <a:cubicBezTo>
                        <a:pt x="1090" y="18"/>
                        <a:pt x="1082" y="16"/>
                        <a:pt x="1074" y="15"/>
                      </a:cubicBezTo>
                      <a:cubicBezTo>
                        <a:pt x="1067" y="13"/>
                        <a:pt x="1059" y="11"/>
                        <a:pt x="1051" y="9"/>
                      </a:cubicBezTo>
                      <a:cubicBezTo>
                        <a:pt x="1042" y="7"/>
                        <a:pt x="1034" y="3"/>
                        <a:pt x="1024" y="1"/>
                      </a:cubicBezTo>
                      <a:cubicBezTo>
                        <a:pt x="1016" y="0"/>
                        <a:pt x="1007" y="2"/>
                        <a:pt x="999" y="2"/>
                      </a:cubicBezTo>
                      <a:cubicBezTo>
                        <a:pt x="986" y="4"/>
                        <a:pt x="974" y="4"/>
                        <a:pt x="961" y="7"/>
                      </a:cubicBezTo>
                      <a:cubicBezTo>
                        <a:pt x="949" y="9"/>
                        <a:pt x="940" y="16"/>
                        <a:pt x="928" y="17"/>
                      </a:cubicBezTo>
                      <a:cubicBezTo>
                        <a:pt x="919" y="18"/>
                        <a:pt x="911" y="14"/>
                        <a:pt x="902" y="14"/>
                      </a:cubicBezTo>
                      <a:cubicBezTo>
                        <a:pt x="894" y="14"/>
                        <a:pt x="887" y="17"/>
                        <a:pt x="880" y="17"/>
                      </a:cubicBezTo>
                      <a:cubicBezTo>
                        <a:pt x="868" y="18"/>
                        <a:pt x="857" y="16"/>
                        <a:pt x="845" y="16"/>
                      </a:cubicBezTo>
                      <a:cubicBezTo>
                        <a:pt x="799" y="17"/>
                        <a:pt x="752" y="18"/>
                        <a:pt x="706" y="21"/>
                      </a:cubicBezTo>
                      <a:cubicBezTo>
                        <a:pt x="696" y="21"/>
                        <a:pt x="687" y="24"/>
                        <a:pt x="678" y="25"/>
                      </a:cubicBezTo>
                      <a:cubicBezTo>
                        <a:pt x="669" y="26"/>
                        <a:pt x="660" y="27"/>
                        <a:pt x="651" y="26"/>
                      </a:cubicBezTo>
                      <a:cubicBezTo>
                        <a:pt x="643" y="25"/>
                        <a:pt x="635" y="21"/>
                        <a:pt x="628" y="18"/>
                      </a:cubicBezTo>
                      <a:cubicBezTo>
                        <a:pt x="622" y="16"/>
                        <a:pt x="618" y="13"/>
                        <a:pt x="612" y="11"/>
                      </a:cubicBezTo>
                      <a:cubicBezTo>
                        <a:pt x="603" y="8"/>
                        <a:pt x="594" y="7"/>
                        <a:pt x="585" y="5"/>
                      </a:cubicBezTo>
                      <a:cubicBezTo>
                        <a:pt x="578" y="4"/>
                        <a:pt x="571" y="1"/>
                        <a:pt x="564" y="2"/>
                      </a:cubicBezTo>
                      <a:cubicBezTo>
                        <a:pt x="538" y="6"/>
                        <a:pt x="515" y="15"/>
                        <a:pt x="490" y="19"/>
                      </a:cubicBezTo>
                      <a:cubicBezTo>
                        <a:pt x="483" y="20"/>
                        <a:pt x="476" y="18"/>
                        <a:pt x="469" y="17"/>
                      </a:cubicBezTo>
                      <a:cubicBezTo>
                        <a:pt x="448" y="15"/>
                        <a:pt x="427" y="11"/>
                        <a:pt x="405" y="10"/>
                      </a:cubicBezTo>
                      <a:cubicBezTo>
                        <a:pt x="388" y="9"/>
                        <a:pt x="371" y="9"/>
                        <a:pt x="355" y="11"/>
                      </a:cubicBezTo>
                      <a:cubicBezTo>
                        <a:pt x="290" y="19"/>
                        <a:pt x="226" y="31"/>
                        <a:pt x="161" y="38"/>
                      </a:cubicBezTo>
                      <a:cubicBezTo>
                        <a:pt x="152" y="40"/>
                        <a:pt x="142" y="40"/>
                        <a:pt x="132" y="38"/>
                      </a:cubicBezTo>
                      <a:cubicBezTo>
                        <a:pt x="121" y="36"/>
                        <a:pt x="113" y="30"/>
                        <a:pt x="102" y="27"/>
                      </a:cubicBezTo>
                      <a:cubicBezTo>
                        <a:pt x="93" y="25"/>
                        <a:pt x="83" y="22"/>
                        <a:pt x="72" y="22"/>
                      </a:cubicBezTo>
                      <a:cubicBezTo>
                        <a:pt x="58" y="22"/>
                        <a:pt x="43" y="25"/>
                        <a:pt x="29" y="28"/>
                      </a:cubicBezTo>
                      <a:cubicBezTo>
                        <a:pt x="19" y="30"/>
                        <a:pt x="10" y="35"/>
                        <a:pt x="1" y="38"/>
                      </a:cubicBezTo>
                      <a:close/>
                    </a:path>
                  </a:pathLst>
                </a:custGeom>
                <a:solidFill>
                  <a:srgbClr val="B79D4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1" name="Freeform 13"/>
                <p:cNvSpPr>
                  <a:spLocks noChangeArrowheads="1"/>
                </p:cNvSpPr>
                <p:nvPr/>
              </p:nvSpPr>
              <p:spPr bwMode="auto">
                <a:xfrm>
                  <a:off x="638" y="3650"/>
                  <a:ext cx="1554" cy="396"/>
                </a:xfrm>
                <a:custGeom>
                  <a:avLst/>
                  <a:gdLst>
                    <a:gd name="T0" fmla="*/ 0 w 1121"/>
                    <a:gd name="T1" fmla="*/ 52 h 230"/>
                    <a:gd name="T2" fmla="*/ 0 w 1121"/>
                    <a:gd name="T3" fmla="*/ 64 h 230"/>
                    <a:gd name="T4" fmla="*/ 4 w 1121"/>
                    <a:gd name="T5" fmla="*/ 169 h 230"/>
                    <a:gd name="T6" fmla="*/ 3 w 1121"/>
                    <a:gd name="T7" fmla="*/ 169 h 230"/>
                    <a:gd name="T8" fmla="*/ 16 w 1121"/>
                    <a:gd name="T9" fmla="*/ 230 h 230"/>
                    <a:gd name="T10" fmla="*/ 68 w 1121"/>
                    <a:gd name="T11" fmla="*/ 228 h 230"/>
                    <a:gd name="T12" fmla="*/ 68 w 1121"/>
                    <a:gd name="T13" fmla="*/ 228 h 230"/>
                    <a:gd name="T14" fmla="*/ 68 w 1121"/>
                    <a:gd name="T15" fmla="*/ 228 h 230"/>
                    <a:gd name="T16" fmla="*/ 93 w 1121"/>
                    <a:gd name="T17" fmla="*/ 228 h 230"/>
                    <a:gd name="T18" fmla="*/ 94 w 1121"/>
                    <a:gd name="T19" fmla="*/ 228 h 230"/>
                    <a:gd name="T20" fmla="*/ 265 w 1121"/>
                    <a:gd name="T21" fmla="*/ 227 h 230"/>
                    <a:gd name="T22" fmla="*/ 415 w 1121"/>
                    <a:gd name="T23" fmla="*/ 225 h 230"/>
                    <a:gd name="T24" fmla="*/ 463 w 1121"/>
                    <a:gd name="T25" fmla="*/ 224 h 230"/>
                    <a:gd name="T26" fmla="*/ 594 w 1121"/>
                    <a:gd name="T27" fmla="*/ 224 h 230"/>
                    <a:gd name="T28" fmla="*/ 783 w 1121"/>
                    <a:gd name="T29" fmla="*/ 223 h 230"/>
                    <a:gd name="T30" fmla="*/ 783 w 1121"/>
                    <a:gd name="T31" fmla="*/ 223 h 230"/>
                    <a:gd name="T32" fmla="*/ 783 w 1121"/>
                    <a:gd name="T33" fmla="*/ 223 h 230"/>
                    <a:gd name="T34" fmla="*/ 1114 w 1121"/>
                    <a:gd name="T35" fmla="*/ 216 h 230"/>
                    <a:gd name="T36" fmla="*/ 1118 w 1121"/>
                    <a:gd name="T37" fmla="*/ 206 h 230"/>
                    <a:gd name="T38" fmla="*/ 1120 w 1121"/>
                    <a:gd name="T39" fmla="*/ 196 h 230"/>
                    <a:gd name="T40" fmla="*/ 1119 w 1121"/>
                    <a:gd name="T41" fmla="*/ 179 h 230"/>
                    <a:gd name="T42" fmla="*/ 1119 w 1121"/>
                    <a:gd name="T43" fmla="*/ 98 h 230"/>
                    <a:gd name="T44" fmla="*/ 1119 w 1121"/>
                    <a:gd name="T45" fmla="*/ 85 h 230"/>
                    <a:gd name="T46" fmla="*/ 1118 w 1121"/>
                    <a:gd name="T47" fmla="*/ 19 h 230"/>
                    <a:gd name="T48" fmla="*/ 1098 w 1121"/>
                    <a:gd name="T49" fmla="*/ 19 h 230"/>
                    <a:gd name="T50" fmla="*/ 1077 w 1121"/>
                    <a:gd name="T51" fmla="*/ 15 h 230"/>
                    <a:gd name="T52" fmla="*/ 1063 w 1121"/>
                    <a:gd name="T53" fmla="*/ 12 h 230"/>
                    <a:gd name="T54" fmla="*/ 1041 w 1121"/>
                    <a:gd name="T55" fmla="*/ 7 h 230"/>
                    <a:gd name="T56" fmla="*/ 1024 w 1121"/>
                    <a:gd name="T57" fmla="*/ 1 h 230"/>
                    <a:gd name="T58" fmla="*/ 1024 w 1121"/>
                    <a:gd name="T59" fmla="*/ 1 h 230"/>
                    <a:gd name="T60" fmla="*/ 999 w 1121"/>
                    <a:gd name="T61" fmla="*/ 2 h 230"/>
                    <a:gd name="T62" fmla="*/ 961 w 1121"/>
                    <a:gd name="T63" fmla="*/ 6 h 230"/>
                    <a:gd name="T64" fmla="*/ 928 w 1121"/>
                    <a:gd name="T65" fmla="*/ 18 h 230"/>
                    <a:gd name="T66" fmla="*/ 914 w 1121"/>
                    <a:gd name="T67" fmla="*/ 16 h 230"/>
                    <a:gd name="T68" fmla="*/ 902 w 1121"/>
                    <a:gd name="T69" fmla="*/ 14 h 230"/>
                    <a:gd name="T70" fmla="*/ 880 w 1121"/>
                    <a:gd name="T71" fmla="*/ 17 h 230"/>
                    <a:gd name="T72" fmla="*/ 775 w 1121"/>
                    <a:gd name="T73" fmla="*/ 17 h 230"/>
                    <a:gd name="T74" fmla="*/ 690 w 1121"/>
                    <a:gd name="T75" fmla="*/ 24 h 230"/>
                    <a:gd name="T76" fmla="*/ 678 w 1121"/>
                    <a:gd name="T77" fmla="*/ 26 h 230"/>
                    <a:gd name="T78" fmla="*/ 678 w 1121"/>
                    <a:gd name="T79" fmla="*/ 26 h 230"/>
                    <a:gd name="T80" fmla="*/ 651 w 1121"/>
                    <a:gd name="T81" fmla="*/ 25 h 230"/>
                    <a:gd name="T82" fmla="*/ 621 w 1121"/>
                    <a:gd name="T83" fmla="*/ 14 h 230"/>
                    <a:gd name="T84" fmla="*/ 612 w 1121"/>
                    <a:gd name="T85" fmla="*/ 11 h 230"/>
                    <a:gd name="T86" fmla="*/ 612 w 1121"/>
                    <a:gd name="T87" fmla="*/ 11 h 230"/>
                    <a:gd name="T88" fmla="*/ 586 w 1121"/>
                    <a:gd name="T89" fmla="*/ 6 h 230"/>
                    <a:gd name="T90" fmla="*/ 585 w 1121"/>
                    <a:gd name="T91" fmla="*/ 6 h 230"/>
                    <a:gd name="T92" fmla="*/ 580 w 1121"/>
                    <a:gd name="T93" fmla="*/ 4 h 230"/>
                    <a:gd name="T94" fmla="*/ 564 w 1121"/>
                    <a:gd name="T95" fmla="*/ 3 h 230"/>
                    <a:gd name="T96" fmla="*/ 490 w 1121"/>
                    <a:gd name="T97" fmla="*/ 19 h 230"/>
                    <a:gd name="T98" fmla="*/ 447 w 1121"/>
                    <a:gd name="T99" fmla="*/ 14 h 230"/>
                    <a:gd name="T100" fmla="*/ 380 w 1121"/>
                    <a:gd name="T101" fmla="*/ 10 h 230"/>
                    <a:gd name="T102" fmla="*/ 355 w 1121"/>
                    <a:gd name="T103" fmla="*/ 12 h 230"/>
                    <a:gd name="T104" fmla="*/ 253 w 1121"/>
                    <a:gd name="T105" fmla="*/ 26 h 230"/>
                    <a:gd name="T106" fmla="*/ 147 w 1121"/>
                    <a:gd name="T107" fmla="*/ 39 h 230"/>
                    <a:gd name="T108" fmla="*/ 102 w 1121"/>
                    <a:gd name="T109" fmla="*/ 27 h 230"/>
                    <a:gd name="T110" fmla="*/ 72 w 1121"/>
                    <a:gd name="T111" fmla="*/ 23 h 230"/>
                    <a:gd name="T112" fmla="*/ 50 w 1121"/>
                    <a:gd name="T113" fmla="*/ 25 h 230"/>
                    <a:gd name="T114" fmla="*/ 29 w 1121"/>
                    <a:gd name="T115" fmla="*/ 29 h 230"/>
                    <a:gd name="T116" fmla="*/ 1 w 1121"/>
                    <a:gd name="T117" fmla="*/ 3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21" h="230">
                      <a:moveTo>
                        <a:pt x="2" y="38"/>
                      </a:moveTo>
                      <a:cubicBezTo>
                        <a:pt x="2" y="43"/>
                        <a:pt x="2" y="48"/>
                        <a:pt x="2" y="52"/>
                      </a:cubicBezTo>
                      <a:lnTo>
                        <a:pt x="0" y="52"/>
                      </a:lnTo>
                      <a:cubicBezTo>
                        <a:pt x="0" y="48"/>
                        <a:pt x="0" y="43"/>
                        <a:pt x="0" y="38"/>
                      </a:cubicBezTo>
                      <a:lnTo>
                        <a:pt x="2" y="38"/>
                      </a:lnTo>
                      <a:close/>
                      <a:moveTo>
                        <a:pt x="2" y="52"/>
                      </a:moveTo>
                      <a:cubicBezTo>
                        <a:pt x="2" y="57"/>
                        <a:pt x="2" y="61"/>
                        <a:pt x="2" y="64"/>
                      </a:cubicBezTo>
                      <a:lnTo>
                        <a:pt x="0" y="64"/>
                      </a:lnTo>
                      <a:cubicBezTo>
                        <a:pt x="1" y="61"/>
                        <a:pt x="1" y="57"/>
                        <a:pt x="0" y="52"/>
                      </a:cubicBezTo>
                      <a:lnTo>
                        <a:pt x="2" y="52"/>
                      </a:lnTo>
                      <a:close/>
                      <a:moveTo>
                        <a:pt x="2" y="64"/>
                      </a:moveTo>
                      <a:lnTo>
                        <a:pt x="2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close/>
                      <a:moveTo>
                        <a:pt x="2" y="64"/>
                      </a:moveTo>
                      <a:cubicBezTo>
                        <a:pt x="1" y="80"/>
                        <a:pt x="2" y="97"/>
                        <a:pt x="3" y="115"/>
                      </a:cubicBezTo>
                      <a:lnTo>
                        <a:pt x="2" y="115"/>
                      </a:lnTo>
                      <a:cubicBezTo>
                        <a:pt x="1" y="97"/>
                        <a:pt x="0" y="80"/>
                        <a:pt x="0" y="64"/>
                      </a:cubicBezTo>
                      <a:lnTo>
                        <a:pt x="2" y="64"/>
                      </a:lnTo>
                      <a:close/>
                      <a:moveTo>
                        <a:pt x="3" y="115"/>
                      </a:moveTo>
                      <a:cubicBezTo>
                        <a:pt x="4" y="134"/>
                        <a:pt x="5" y="153"/>
                        <a:pt x="4" y="169"/>
                      </a:cubicBezTo>
                      <a:lnTo>
                        <a:pt x="3" y="169"/>
                      </a:lnTo>
                      <a:cubicBezTo>
                        <a:pt x="4" y="153"/>
                        <a:pt x="3" y="134"/>
                        <a:pt x="2" y="115"/>
                      </a:cubicBezTo>
                      <a:lnTo>
                        <a:pt x="3" y="115"/>
                      </a:lnTo>
                      <a:close/>
                      <a:moveTo>
                        <a:pt x="3" y="169"/>
                      </a:moveTo>
                      <a:lnTo>
                        <a:pt x="3" y="169"/>
                      </a:lnTo>
                      <a:lnTo>
                        <a:pt x="4" y="169"/>
                      </a:lnTo>
                      <a:lnTo>
                        <a:pt x="3" y="169"/>
                      </a:lnTo>
                      <a:close/>
                      <a:moveTo>
                        <a:pt x="4" y="169"/>
                      </a:moveTo>
                      <a:lnTo>
                        <a:pt x="4" y="170"/>
                      </a:lnTo>
                      <a:lnTo>
                        <a:pt x="3" y="169"/>
                      </a:lnTo>
                      <a:lnTo>
                        <a:pt x="4" y="169"/>
                      </a:lnTo>
                      <a:close/>
                      <a:moveTo>
                        <a:pt x="4" y="170"/>
                      </a:moveTo>
                      <a:cubicBezTo>
                        <a:pt x="4" y="183"/>
                        <a:pt x="4" y="199"/>
                        <a:pt x="4" y="212"/>
                      </a:cubicBezTo>
                      <a:lnTo>
                        <a:pt x="3" y="212"/>
                      </a:lnTo>
                      <a:cubicBezTo>
                        <a:pt x="2" y="199"/>
                        <a:pt x="2" y="183"/>
                        <a:pt x="3" y="169"/>
                      </a:cubicBezTo>
                      <a:lnTo>
                        <a:pt x="4" y="170"/>
                      </a:lnTo>
                      <a:close/>
                      <a:moveTo>
                        <a:pt x="4" y="212"/>
                      </a:moveTo>
                      <a:cubicBezTo>
                        <a:pt x="4" y="217"/>
                        <a:pt x="4" y="223"/>
                        <a:pt x="4" y="227"/>
                      </a:cubicBezTo>
                      <a:lnTo>
                        <a:pt x="3" y="227"/>
                      </a:lnTo>
                      <a:cubicBezTo>
                        <a:pt x="3" y="222"/>
                        <a:pt x="3" y="217"/>
                        <a:pt x="3" y="212"/>
                      </a:cubicBezTo>
                      <a:lnTo>
                        <a:pt x="4" y="212"/>
                      </a:lnTo>
                      <a:close/>
                      <a:moveTo>
                        <a:pt x="4" y="227"/>
                      </a:moveTo>
                      <a:cubicBezTo>
                        <a:pt x="4" y="228"/>
                        <a:pt x="9" y="229"/>
                        <a:pt x="16" y="229"/>
                      </a:cubicBezTo>
                      <a:lnTo>
                        <a:pt x="16" y="230"/>
                      </a:lnTo>
                      <a:cubicBezTo>
                        <a:pt x="8" y="230"/>
                        <a:pt x="3" y="229"/>
                        <a:pt x="3" y="227"/>
                      </a:cubicBezTo>
                      <a:lnTo>
                        <a:pt x="4" y="227"/>
                      </a:lnTo>
                      <a:close/>
                      <a:moveTo>
                        <a:pt x="16" y="229"/>
                      </a:moveTo>
                      <a:cubicBezTo>
                        <a:pt x="22" y="229"/>
                        <a:pt x="29" y="228"/>
                        <a:pt x="36" y="228"/>
                      </a:cubicBezTo>
                      <a:lnTo>
                        <a:pt x="36" y="229"/>
                      </a:lnTo>
                      <a:cubicBezTo>
                        <a:pt x="29" y="230"/>
                        <a:pt x="22" y="230"/>
                        <a:pt x="16" y="230"/>
                      </a:cubicBezTo>
                      <a:lnTo>
                        <a:pt x="16" y="229"/>
                      </a:lnTo>
                      <a:close/>
                      <a:moveTo>
                        <a:pt x="36" y="228"/>
                      </a:moveTo>
                      <a:cubicBezTo>
                        <a:pt x="49" y="227"/>
                        <a:pt x="62" y="227"/>
                        <a:pt x="68" y="228"/>
                      </a:cubicBezTo>
                      <a:lnTo>
                        <a:pt x="68" y="229"/>
                      </a:lnTo>
                      <a:cubicBezTo>
                        <a:pt x="62" y="228"/>
                        <a:pt x="49" y="229"/>
                        <a:pt x="36" y="229"/>
                      </a:cubicBezTo>
                      <a:lnTo>
                        <a:pt x="36" y="228"/>
                      </a:lnTo>
                      <a:close/>
                      <a:moveTo>
                        <a:pt x="68" y="228"/>
                      </a:moveTo>
                      <a:lnTo>
                        <a:pt x="68" y="228"/>
                      </a:lnTo>
                      <a:lnTo>
                        <a:pt x="68" y="229"/>
                      </a:lnTo>
                      <a:lnTo>
                        <a:pt x="68" y="228"/>
                      </a:lnTo>
                      <a:close/>
                      <a:moveTo>
                        <a:pt x="68" y="228"/>
                      </a:moveTo>
                      <a:lnTo>
                        <a:pt x="68" y="228"/>
                      </a:lnTo>
                      <a:lnTo>
                        <a:pt x="68" y="229"/>
                      </a:lnTo>
                      <a:lnTo>
                        <a:pt x="68" y="228"/>
                      </a:lnTo>
                      <a:close/>
                      <a:moveTo>
                        <a:pt x="68" y="229"/>
                      </a:moveTo>
                      <a:lnTo>
                        <a:pt x="68" y="229"/>
                      </a:lnTo>
                      <a:close/>
                      <a:moveTo>
                        <a:pt x="68" y="228"/>
                      </a:moveTo>
                      <a:cubicBezTo>
                        <a:pt x="70" y="229"/>
                        <a:pt x="77" y="228"/>
                        <a:pt x="84" y="227"/>
                      </a:cubicBezTo>
                      <a:lnTo>
                        <a:pt x="84" y="229"/>
                      </a:lnTo>
                      <a:cubicBezTo>
                        <a:pt x="77" y="229"/>
                        <a:pt x="70" y="230"/>
                        <a:pt x="68" y="229"/>
                      </a:cubicBezTo>
                      <a:lnTo>
                        <a:pt x="68" y="228"/>
                      </a:lnTo>
                      <a:close/>
                      <a:moveTo>
                        <a:pt x="84" y="227"/>
                      </a:moveTo>
                      <a:cubicBezTo>
                        <a:pt x="89" y="227"/>
                        <a:pt x="94" y="226"/>
                        <a:pt x="95" y="227"/>
                      </a:cubicBezTo>
                      <a:lnTo>
                        <a:pt x="93" y="228"/>
                      </a:lnTo>
                      <a:cubicBezTo>
                        <a:pt x="93" y="228"/>
                        <a:pt x="89" y="228"/>
                        <a:pt x="84" y="229"/>
                      </a:cubicBezTo>
                      <a:lnTo>
                        <a:pt x="84" y="227"/>
                      </a:lnTo>
                      <a:close/>
                      <a:moveTo>
                        <a:pt x="93" y="228"/>
                      </a:moveTo>
                      <a:lnTo>
                        <a:pt x="93" y="228"/>
                      </a:lnTo>
                      <a:lnTo>
                        <a:pt x="94" y="227"/>
                      </a:lnTo>
                      <a:lnTo>
                        <a:pt x="93" y="228"/>
                      </a:lnTo>
                      <a:close/>
                      <a:moveTo>
                        <a:pt x="95" y="227"/>
                      </a:moveTo>
                      <a:cubicBezTo>
                        <a:pt x="95" y="228"/>
                        <a:pt x="95" y="228"/>
                        <a:pt x="94" y="228"/>
                      </a:cubicBezTo>
                      <a:lnTo>
                        <a:pt x="93" y="227"/>
                      </a:lnTo>
                      <a:cubicBezTo>
                        <a:pt x="94" y="227"/>
                        <a:pt x="93" y="228"/>
                        <a:pt x="93" y="228"/>
                      </a:cubicBezTo>
                      <a:lnTo>
                        <a:pt x="95" y="227"/>
                      </a:lnTo>
                      <a:close/>
                      <a:moveTo>
                        <a:pt x="94" y="228"/>
                      </a:moveTo>
                      <a:lnTo>
                        <a:pt x="90" y="229"/>
                      </a:lnTo>
                      <a:lnTo>
                        <a:pt x="93" y="227"/>
                      </a:lnTo>
                      <a:lnTo>
                        <a:pt x="94" y="228"/>
                      </a:lnTo>
                      <a:close/>
                      <a:moveTo>
                        <a:pt x="94" y="227"/>
                      </a:moveTo>
                      <a:lnTo>
                        <a:pt x="94" y="227"/>
                      </a:lnTo>
                      <a:lnTo>
                        <a:pt x="94" y="228"/>
                      </a:lnTo>
                      <a:lnTo>
                        <a:pt x="94" y="227"/>
                      </a:lnTo>
                      <a:close/>
                      <a:moveTo>
                        <a:pt x="94" y="228"/>
                      </a:moveTo>
                      <a:lnTo>
                        <a:pt x="94" y="228"/>
                      </a:lnTo>
                      <a:close/>
                      <a:moveTo>
                        <a:pt x="94" y="227"/>
                      </a:moveTo>
                      <a:cubicBezTo>
                        <a:pt x="150" y="224"/>
                        <a:pt x="207" y="225"/>
                        <a:pt x="265" y="226"/>
                      </a:cubicBezTo>
                      <a:lnTo>
                        <a:pt x="265" y="227"/>
                      </a:lnTo>
                      <a:cubicBezTo>
                        <a:pt x="207" y="226"/>
                        <a:pt x="150" y="225"/>
                        <a:pt x="94" y="228"/>
                      </a:cubicBezTo>
                      <a:lnTo>
                        <a:pt x="94" y="227"/>
                      </a:lnTo>
                      <a:close/>
                      <a:moveTo>
                        <a:pt x="265" y="226"/>
                      </a:moveTo>
                      <a:cubicBezTo>
                        <a:pt x="315" y="227"/>
                        <a:pt x="366" y="227"/>
                        <a:pt x="415" y="225"/>
                      </a:cubicBezTo>
                      <a:lnTo>
                        <a:pt x="415" y="227"/>
                      </a:lnTo>
                      <a:cubicBezTo>
                        <a:pt x="366" y="229"/>
                        <a:pt x="315" y="228"/>
                        <a:pt x="265" y="227"/>
                      </a:cubicBezTo>
                      <a:lnTo>
                        <a:pt x="265" y="226"/>
                      </a:lnTo>
                      <a:close/>
                      <a:moveTo>
                        <a:pt x="415" y="225"/>
                      </a:moveTo>
                      <a:lnTo>
                        <a:pt x="415" y="225"/>
                      </a:lnTo>
                      <a:lnTo>
                        <a:pt x="415" y="227"/>
                      </a:lnTo>
                      <a:lnTo>
                        <a:pt x="415" y="225"/>
                      </a:lnTo>
                      <a:close/>
                      <a:moveTo>
                        <a:pt x="415" y="225"/>
                      </a:moveTo>
                      <a:cubicBezTo>
                        <a:pt x="423" y="225"/>
                        <a:pt x="430" y="225"/>
                        <a:pt x="439" y="225"/>
                      </a:cubicBezTo>
                      <a:lnTo>
                        <a:pt x="439" y="226"/>
                      </a:lnTo>
                      <a:cubicBezTo>
                        <a:pt x="431" y="226"/>
                        <a:pt x="423" y="226"/>
                        <a:pt x="415" y="227"/>
                      </a:cubicBezTo>
                      <a:lnTo>
                        <a:pt x="415" y="225"/>
                      </a:lnTo>
                      <a:close/>
                      <a:moveTo>
                        <a:pt x="439" y="225"/>
                      </a:moveTo>
                      <a:cubicBezTo>
                        <a:pt x="447" y="224"/>
                        <a:pt x="455" y="224"/>
                        <a:pt x="463" y="224"/>
                      </a:cubicBezTo>
                      <a:lnTo>
                        <a:pt x="464" y="225"/>
                      </a:lnTo>
                      <a:cubicBezTo>
                        <a:pt x="455" y="225"/>
                        <a:pt x="447" y="226"/>
                        <a:pt x="439" y="226"/>
                      </a:cubicBezTo>
                      <a:lnTo>
                        <a:pt x="439" y="225"/>
                      </a:lnTo>
                      <a:close/>
                      <a:moveTo>
                        <a:pt x="463" y="224"/>
                      </a:moveTo>
                      <a:cubicBezTo>
                        <a:pt x="507" y="223"/>
                        <a:pt x="555" y="222"/>
                        <a:pt x="594" y="223"/>
                      </a:cubicBezTo>
                      <a:lnTo>
                        <a:pt x="594" y="224"/>
                      </a:lnTo>
                      <a:cubicBezTo>
                        <a:pt x="555" y="224"/>
                        <a:pt x="507" y="224"/>
                        <a:pt x="464" y="225"/>
                      </a:cubicBezTo>
                      <a:lnTo>
                        <a:pt x="463" y="224"/>
                      </a:lnTo>
                      <a:close/>
                      <a:moveTo>
                        <a:pt x="594" y="224"/>
                      </a:moveTo>
                      <a:lnTo>
                        <a:pt x="594" y="224"/>
                      </a:lnTo>
                      <a:close/>
                      <a:moveTo>
                        <a:pt x="594" y="223"/>
                      </a:moveTo>
                      <a:cubicBezTo>
                        <a:pt x="631" y="223"/>
                        <a:pt x="663" y="223"/>
                        <a:pt x="693" y="223"/>
                      </a:cubicBezTo>
                      <a:lnTo>
                        <a:pt x="693" y="224"/>
                      </a:lnTo>
                      <a:cubicBezTo>
                        <a:pt x="663" y="225"/>
                        <a:pt x="631" y="225"/>
                        <a:pt x="594" y="224"/>
                      </a:cubicBezTo>
                      <a:lnTo>
                        <a:pt x="594" y="223"/>
                      </a:lnTo>
                      <a:close/>
                      <a:moveTo>
                        <a:pt x="693" y="223"/>
                      </a:moveTo>
                      <a:cubicBezTo>
                        <a:pt x="722" y="223"/>
                        <a:pt x="751" y="222"/>
                        <a:pt x="783" y="221"/>
                      </a:cubicBezTo>
                      <a:lnTo>
                        <a:pt x="783" y="223"/>
                      </a:lnTo>
                      <a:cubicBezTo>
                        <a:pt x="751" y="224"/>
                        <a:pt x="722" y="224"/>
                        <a:pt x="693" y="224"/>
                      </a:cubicBezTo>
                      <a:lnTo>
                        <a:pt x="693" y="223"/>
                      </a:lnTo>
                      <a:close/>
                      <a:moveTo>
                        <a:pt x="783" y="223"/>
                      </a:moveTo>
                      <a:lnTo>
                        <a:pt x="783" y="223"/>
                      </a:lnTo>
                      <a:lnTo>
                        <a:pt x="783" y="222"/>
                      </a:lnTo>
                      <a:lnTo>
                        <a:pt x="783" y="223"/>
                      </a:lnTo>
                      <a:close/>
                      <a:moveTo>
                        <a:pt x="783" y="221"/>
                      </a:moveTo>
                      <a:lnTo>
                        <a:pt x="783" y="221"/>
                      </a:lnTo>
                      <a:lnTo>
                        <a:pt x="783" y="223"/>
                      </a:lnTo>
                      <a:lnTo>
                        <a:pt x="783" y="221"/>
                      </a:lnTo>
                      <a:close/>
                      <a:moveTo>
                        <a:pt x="783" y="221"/>
                      </a:moveTo>
                      <a:lnTo>
                        <a:pt x="783" y="221"/>
                      </a:lnTo>
                      <a:lnTo>
                        <a:pt x="783" y="222"/>
                      </a:lnTo>
                      <a:lnTo>
                        <a:pt x="783" y="221"/>
                      </a:lnTo>
                      <a:close/>
                      <a:moveTo>
                        <a:pt x="783" y="221"/>
                      </a:moveTo>
                      <a:cubicBezTo>
                        <a:pt x="839" y="219"/>
                        <a:pt x="897" y="219"/>
                        <a:pt x="955" y="219"/>
                      </a:cubicBezTo>
                      <a:lnTo>
                        <a:pt x="955" y="220"/>
                      </a:lnTo>
                      <a:cubicBezTo>
                        <a:pt x="897" y="220"/>
                        <a:pt x="839" y="221"/>
                        <a:pt x="783" y="223"/>
                      </a:cubicBezTo>
                      <a:lnTo>
                        <a:pt x="783" y="221"/>
                      </a:lnTo>
                      <a:close/>
                      <a:moveTo>
                        <a:pt x="955" y="219"/>
                      </a:moveTo>
                      <a:cubicBezTo>
                        <a:pt x="1009" y="218"/>
                        <a:pt x="1062" y="218"/>
                        <a:pt x="1114" y="216"/>
                      </a:cubicBezTo>
                      <a:lnTo>
                        <a:pt x="1114" y="217"/>
                      </a:lnTo>
                      <a:cubicBezTo>
                        <a:pt x="1062" y="219"/>
                        <a:pt x="1009" y="219"/>
                        <a:pt x="955" y="220"/>
                      </a:cubicBezTo>
                      <a:lnTo>
                        <a:pt x="955" y="219"/>
                      </a:lnTo>
                      <a:close/>
                      <a:moveTo>
                        <a:pt x="1114" y="217"/>
                      </a:moveTo>
                      <a:lnTo>
                        <a:pt x="1114" y="217"/>
                      </a:lnTo>
                      <a:close/>
                      <a:moveTo>
                        <a:pt x="1114" y="216"/>
                      </a:moveTo>
                      <a:cubicBezTo>
                        <a:pt x="1118" y="216"/>
                        <a:pt x="1118" y="211"/>
                        <a:pt x="1118" y="206"/>
                      </a:cubicBezTo>
                      <a:lnTo>
                        <a:pt x="1119" y="206"/>
                      </a:lnTo>
                      <a:cubicBezTo>
                        <a:pt x="1119" y="212"/>
                        <a:pt x="1120" y="217"/>
                        <a:pt x="1114" y="217"/>
                      </a:cubicBezTo>
                      <a:lnTo>
                        <a:pt x="1114" y="216"/>
                      </a:lnTo>
                      <a:close/>
                      <a:moveTo>
                        <a:pt x="1118" y="206"/>
                      </a:moveTo>
                      <a:cubicBezTo>
                        <a:pt x="1117" y="204"/>
                        <a:pt x="1117" y="201"/>
                        <a:pt x="1118" y="199"/>
                      </a:cubicBezTo>
                      <a:lnTo>
                        <a:pt x="1119" y="199"/>
                      </a:lnTo>
                      <a:cubicBezTo>
                        <a:pt x="1119" y="201"/>
                        <a:pt x="1119" y="204"/>
                        <a:pt x="1119" y="206"/>
                      </a:cubicBezTo>
                      <a:lnTo>
                        <a:pt x="1118" y="206"/>
                      </a:lnTo>
                      <a:close/>
                      <a:moveTo>
                        <a:pt x="1118" y="199"/>
                      </a:moveTo>
                      <a:lnTo>
                        <a:pt x="1118" y="199"/>
                      </a:lnTo>
                      <a:close/>
                      <a:moveTo>
                        <a:pt x="1118" y="199"/>
                      </a:moveTo>
                      <a:lnTo>
                        <a:pt x="1118" y="199"/>
                      </a:lnTo>
                      <a:lnTo>
                        <a:pt x="1119" y="199"/>
                      </a:lnTo>
                      <a:lnTo>
                        <a:pt x="1118" y="199"/>
                      </a:lnTo>
                      <a:close/>
                      <a:moveTo>
                        <a:pt x="1118" y="199"/>
                      </a:moveTo>
                      <a:cubicBezTo>
                        <a:pt x="1118" y="198"/>
                        <a:pt x="1118" y="197"/>
                        <a:pt x="1118" y="196"/>
                      </a:cubicBezTo>
                      <a:lnTo>
                        <a:pt x="1120" y="196"/>
                      </a:lnTo>
                      <a:cubicBezTo>
                        <a:pt x="1119" y="197"/>
                        <a:pt x="1119" y="198"/>
                        <a:pt x="1119" y="199"/>
                      </a:cubicBezTo>
                      <a:lnTo>
                        <a:pt x="1118" y="199"/>
                      </a:lnTo>
                      <a:close/>
                      <a:moveTo>
                        <a:pt x="1118" y="196"/>
                      </a:moveTo>
                      <a:cubicBezTo>
                        <a:pt x="1118" y="195"/>
                        <a:pt x="1118" y="195"/>
                        <a:pt x="1118" y="194"/>
                      </a:cubicBezTo>
                      <a:lnTo>
                        <a:pt x="1120" y="194"/>
                      </a:lnTo>
                      <a:cubicBezTo>
                        <a:pt x="1120" y="195"/>
                        <a:pt x="1120" y="196"/>
                        <a:pt x="1120" y="196"/>
                      </a:cubicBezTo>
                      <a:lnTo>
                        <a:pt x="1118" y="196"/>
                      </a:lnTo>
                      <a:close/>
                      <a:moveTo>
                        <a:pt x="1118" y="194"/>
                      </a:moveTo>
                      <a:cubicBezTo>
                        <a:pt x="1119" y="189"/>
                        <a:pt x="1119" y="184"/>
                        <a:pt x="1119" y="179"/>
                      </a:cubicBezTo>
                      <a:lnTo>
                        <a:pt x="1121" y="179"/>
                      </a:lnTo>
                      <a:cubicBezTo>
                        <a:pt x="1121" y="184"/>
                        <a:pt x="1121" y="189"/>
                        <a:pt x="1120" y="194"/>
                      </a:cubicBezTo>
                      <a:lnTo>
                        <a:pt x="1118" y="194"/>
                      </a:lnTo>
                      <a:close/>
                      <a:moveTo>
                        <a:pt x="1119" y="179"/>
                      </a:moveTo>
                      <a:lnTo>
                        <a:pt x="1119" y="179"/>
                      </a:lnTo>
                      <a:lnTo>
                        <a:pt x="1121" y="179"/>
                      </a:lnTo>
                      <a:lnTo>
                        <a:pt x="1119" y="179"/>
                      </a:lnTo>
                      <a:close/>
                      <a:moveTo>
                        <a:pt x="1119" y="179"/>
                      </a:moveTo>
                      <a:cubicBezTo>
                        <a:pt x="1119" y="152"/>
                        <a:pt x="1119" y="125"/>
                        <a:pt x="1119" y="98"/>
                      </a:cubicBezTo>
                      <a:lnTo>
                        <a:pt x="1120" y="98"/>
                      </a:lnTo>
                      <a:cubicBezTo>
                        <a:pt x="1121" y="125"/>
                        <a:pt x="1121" y="152"/>
                        <a:pt x="1121" y="179"/>
                      </a:cubicBezTo>
                      <a:lnTo>
                        <a:pt x="1119" y="179"/>
                      </a:lnTo>
                      <a:close/>
                      <a:moveTo>
                        <a:pt x="1119" y="98"/>
                      </a:moveTo>
                      <a:cubicBezTo>
                        <a:pt x="1119" y="94"/>
                        <a:pt x="1119" y="89"/>
                        <a:pt x="1119" y="85"/>
                      </a:cubicBezTo>
                      <a:lnTo>
                        <a:pt x="1120" y="85"/>
                      </a:lnTo>
                      <a:cubicBezTo>
                        <a:pt x="1120" y="89"/>
                        <a:pt x="1120" y="94"/>
                        <a:pt x="1120" y="98"/>
                      </a:cubicBezTo>
                      <a:lnTo>
                        <a:pt x="1119" y="98"/>
                      </a:lnTo>
                      <a:close/>
                      <a:moveTo>
                        <a:pt x="1119" y="85"/>
                      </a:moveTo>
                      <a:cubicBezTo>
                        <a:pt x="1118" y="63"/>
                        <a:pt x="1118" y="40"/>
                        <a:pt x="1117" y="18"/>
                      </a:cubicBezTo>
                      <a:lnTo>
                        <a:pt x="1119" y="18"/>
                      </a:lnTo>
                      <a:cubicBezTo>
                        <a:pt x="1119" y="40"/>
                        <a:pt x="1120" y="63"/>
                        <a:pt x="1120" y="85"/>
                      </a:cubicBezTo>
                      <a:lnTo>
                        <a:pt x="1119" y="85"/>
                      </a:lnTo>
                      <a:close/>
                      <a:moveTo>
                        <a:pt x="1118" y="18"/>
                      </a:moveTo>
                      <a:lnTo>
                        <a:pt x="1119" y="18"/>
                      </a:lnTo>
                      <a:lnTo>
                        <a:pt x="1118" y="18"/>
                      </a:lnTo>
                      <a:close/>
                      <a:moveTo>
                        <a:pt x="1118" y="19"/>
                      </a:moveTo>
                      <a:lnTo>
                        <a:pt x="1118" y="19"/>
                      </a:lnTo>
                      <a:lnTo>
                        <a:pt x="1118" y="18"/>
                      </a:lnTo>
                      <a:lnTo>
                        <a:pt x="1118" y="19"/>
                      </a:lnTo>
                      <a:close/>
                      <a:moveTo>
                        <a:pt x="1118" y="19"/>
                      </a:moveTo>
                      <a:cubicBezTo>
                        <a:pt x="1116" y="19"/>
                        <a:pt x="1115" y="19"/>
                        <a:pt x="1113" y="19"/>
                      </a:cubicBezTo>
                      <a:lnTo>
                        <a:pt x="1113" y="18"/>
                      </a:lnTo>
                      <a:cubicBezTo>
                        <a:pt x="1115" y="18"/>
                        <a:pt x="1116" y="18"/>
                        <a:pt x="1118" y="18"/>
                      </a:cubicBezTo>
                      <a:lnTo>
                        <a:pt x="1118" y="19"/>
                      </a:lnTo>
                      <a:close/>
                      <a:moveTo>
                        <a:pt x="1113" y="19"/>
                      </a:moveTo>
                      <a:cubicBezTo>
                        <a:pt x="1108" y="20"/>
                        <a:pt x="1103" y="20"/>
                        <a:pt x="1098" y="19"/>
                      </a:cubicBezTo>
                      <a:lnTo>
                        <a:pt x="1099" y="18"/>
                      </a:lnTo>
                      <a:cubicBezTo>
                        <a:pt x="1103" y="19"/>
                        <a:pt x="1108" y="18"/>
                        <a:pt x="1113" y="18"/>
                      </a:cubicBezTo>
                      <a:lnTo>
                        <a:pt x="1113" y="19"/>
                      </a:lnTo>
                      <a:close/>
                      <a:moveTo>
                        <a:pt x="1098" y="19"/>
                      </a:moveTo>
                      <a:cubicBezTo>
                        <a:pt x="1091" y="19"/>
                        <a:pt x="1084" y="17"/>
                        <a:pt x="1076" y="16"/>
                      </a:cubicBezTo>
                      <a:lnTo>
                        <a:pt x="1077" y="15"/>
                      </a:lnTo>
                      <a:cubicBezTo>
                        <a:pt x="1084" y="16"/>
                        <a:pt x="1091" y="17"/>
                        <a:pt x="1099" y="18"/>
                      </a:cubicBezTo>
                      <a:lnTo>
                        <a:pt x="1098" y="19"/>
                      </a:lnTo>
                      <a:close/>
                      <a:moveTo>
                        <a:pt x="1077" y="15"/>
                      </a:moveTo>
                      <a:lnTo>
                        <a:pt x="1077" y="15"/>
                      </a:lnTo>
                      <a:close/>
                      <a:moveTo>
                        <a:pt x="1076" y="16"/>
                      </a:moveTo>
                      <a:lnTo>
                        <a:pt x="1074" y="15"/>
                      </a:lnTo>
                      <a:lnTo>
                        <a:pt x="1075" y="14"/>
                      </a:lnTo>
                      <a:lnTo>
                        <a:pt x="1077" y="15"/>
                      </a:lnTo>
                      <a:lnTo>
                        <a:pt x="1076" y="16"/>
                      </a:lnTo>
                      <a:close/>
                      <a:moveTo>
                        <a:pt x="1074" y="15"/>
                      </a:moveTo>
                      <a:cubicBezTo>
                        <a:pt x="1070" y="15"/>
                        <a:pt x="1066" y="14"/>
                        <a:pt x="1062" y="13"/>
                      </a:cubicBezTo>
                      <a:lnTo>
                        <a:pt x="1063" y="12"/>
                      </a:lnTo>
                      <a:cubicBezTo>
                        <a:pt x="1067" y="13"/>
                        <a:pt x="1071" y="13"/>
                        <a:pt x="1075" y="14"/>
                      </a:cubicBezTo>
                      <a:lnTo>
                        <a:pt x="1074" y="15"/>
                      </a:lnTo>
                      <a:close/>
                      <a:moveTo>
                        <a:pt x="1062" y="13"/>
                      </a:moveTo>
                      <a:cubicBezTo>
                        <a:pt x="1059" y="12"/>
                        <a:pt x="1055" y="11"/>
                        <a:pt x="1051" y="10"/>
                      </a:cubicBezTo>
                      <a:lnTo>
                        <a:pt x="1051" y="9"/>
                      </a:lnTo>
                      <a:cubicBezTo>
                        <a:pt x="1055" y="10"/>
                        <a:pt x="1059" y="11"/>
                        <a:pt x="1063" y="12"/>
                      </a:cubicBezTo>
                      <a:lnTo>
                        <a:pt x="1062" y="13"/>
                      </a:lnTo>
                      <a:close/>
                      <a:moveTo>
                        <a:pt x="1051" y="10"/>
                      </a:moveTo>
                      <a:cubicBezTo>
                        <a:pt x="1047" y="9"/>
                        <a:pt x="1044" y="8"/>
                        <a:pt x="1041" y="7"/>
                      </a:cubicBezTo>
                      <a:lnTo>
                        <a:pt x="1041" y="6"/>
                      </a:lnTo>
                      <a:cubicBezTo>
                        <a:pt x="1045" y="7"/>
                        <a:pt x="1048" y="8"/>
                        <a:pt x="1051" y="9"/>
                      </a:cubicBezTo>
                      <a:lnTo>
                        <a:pt x="1051" y="10"/>
                      </a:lnTo>
                      <a:close/>
                      <a:moveTo>
                        <a:pt x="1041" y="7"/>
                      </a:moveTo>
                      <a:cubicBezTo>
                        <a:pt x="1035" y="5"/>
                        <a:pt x="1030" y="3"/>
                        <a:pt x="1024" y="2"/>
                      </a:cubicBezTo>
                      <a:lnTo>
                        <a:pt x="1024" y="1"/>
                      </a:lnTo>
                      <a:cubicBezTo>
                        <a:pt x="1030" y="2"/>
                        <a:pt x="1036" y="4"/>
                        <a:pt x="1041" y="6"/>
                      </a:cubicBezTo>
                      <a:lnTo>
                        <a:pt x="1041" y="7"/>
                      </a:lnTo>
                      <a:close/>
                      <a:moveTo>
                        <a:pt x="1024" y="1"/>
                      </a:moveTo>
                      <a:lnTo>
                        <a:pt x="1024" y="1"/>
                      </a:lnTo>
                      <a:close/>
                      <a:moveTo>
                        <a:pt x="1024" y="2"/>
                      </a:moveTo>
                      <a:lnTo>
                        <a:pt x="1024" y="2"/>
                      </a:lnTo>
                      <a:lnTo>
                        <a:pt x="1024" y="1"/>
                      </a:lnTo>
                      <a:lnTo>
                        <a:pt x="1024" y="2"/>
                      </a:lnTo>
                      <a:close/>
                      <a:moveTo>
                        <a:pt x="1024" y="2"/>
                      </a:moveTo>
                      <a:cubicBezTo>
                        <a:pt x="1017" y="1"/>
                        <a:pt x="1011" y="2"/>
                        <a:pt x="1004" y="3"/>
                      </a:cubicBezTo>
                      <a:lnTo>
                        <a:pt x="1004" y="1"/>
                      </a:lnTo>
                      <a:cubicBezTo>
                        <a:pt x="1011" y="1"/>
                        <a:pt x="1017" y="0"/>
                        <a:pt x="1024" y="1"/>
                      </a:cubicBezTo>
                      <a:lnTo>
                        <a:pt x="1024" y="2"/>
                      </a:lnTo>
                      <a:close/>
                      <a:moveTo>
                        <a:pt x="1004" y="3"/>
                      </a:moveTo>
                      <a:cubicBezTo>
                        <a:pt x="1003" y="3"/>
                        <a:pt x="1001" y="3"/>
                        <a:pt x="999" y="3"/>
                      </a:cubicBezTo>
                      <a:lnTo>
                        <a:pt x="999" y="2"/>
                      </a:lnTo>
                      <a:cubicBezTo>
                        <a:pt x="1001" y="2"/>
                        <a:pt x="1002" y="2"/>
                        <a:pt x="1004" y="1"/>
                      </a:cubicBezTo>
                      <a:lnTo>
                        <a:pt x="1004" y="3"/>
                      </a:lnTo>
                      <a:close/>
                      <a:moveTo>
                        <a:pt x="999" y="3"/>
                      </a:moveTo>
                      <a:lnTo>
                        <a:pt x="999" y="3"/>
                      </a:lnTo>
                      <a:lnTo>
                        <a:pt x="999" y="2"/>
                      </a:lnTo>
                      <a:lnTo>
                        <a:pt x="999" y="3"/>
                      </a:lnTo>
                      <a:close/>
                      <a:moveTo>
                        <a:pt x="999" y="3"/>
                      </a:moveTo>
                      <a:cubicBezTo>
                        <a:pt x="997" y="3"/>
                        <a:pt x="996" y="3"/>
                        <a:pt x="994" y="4"/>
                      </a:cubicBezTo>
                      <a:lnTo>
                        <a:pt x="994" y="2"/>
                      </a:lnTo>
                      <a:cubicBezTo>
                        <a:pt x="995" y="2"/>
                        <a:pt x="997" y="2"/>
                        <a:pt x="999" y="2"/>
                      </a:cubicBezTo>
                      <a:lnTo>
                        <a:pt x="999" y="3"/>
                      </a:lnTo>
                      <a:close/>
                      <a:moveTo>
                        <a:pt x="994" y="4"/>
                      </a:moveTo>
                      <a:cubicBezTo>
                        <a:pt x="983" y="4"/>
                        <a:pt x="972" y="5"/>
                        <a:pt x="962" y="8"/>
                      </a:cubicBezTo>
                      <a:lnTo>
                        <a:pt x="961" y="6"/>
                      </a:lnTo>
                      <a:cubicBezTo>
                        <a:pt x="972" y="4"/>
                        <a:pt x="983" y="3"/>
                        <a:pt x="994" y="2"/>
                      </a:cubicBezTo>
                      <a:lnTo>
                        <a:pt x="994" y="4"/>
                      </a:lnTo>
                      <a:close/>
                      <a:moveTo>
                        <a:pt x="962" y="8"/>
                      </a:moveTo>
                      <a:cubicBezTo>
                        <a:pt x="956" y="9"/>
                        <a:pt x="952" y="10"/>
                        <a:pt x="947" y="12"/>
                      </a:cubicBezTo>
                      <a:lnTo>
                        <a:pt x="946" y="11"/>
                      </a:lnTo>
                      <a:cubicBezTo>
                        <a:pt x="951" y="9"/>
                        <a:pt x="956" y="7"/>
                        <a:pt x="961" y="6"/>
                      </a:cubicBezTo>
                      <a:lnTo>
                        <a:pt x="962" y="8"/>
                      </a:lnTo>
                      <a:close/>
                      <a:moveTo>
                        <a:pt x="947" y="12"/>
                      </a:moveTo>
                      <a:cubicBezTo>
                        <a:pt x="941" y="15"/>
                        <a:pt x="935" y="17"/>
                        <a:pt x="928" y="18"/>
                      </a:cubicBezTo>
                      <a:lnTo>
                        <a:pt x="928" y="17"/>
                      </a:lnTo>
                      <a:cubicBezTo>
                        <a:pt x="934" y="16"/>
                        <a:pt x="940" y="14"/>
                        <a:pt x="946" y="11"/>
                      </a:cubicBezTo>
                      <a:lnTo>
                        <a:pt x="947" y="12"/>
                      </a:lnTo>
                      <a:close/>
                      <a:moveTo>
                        <a:pt x="928" y="18"/>
                      </a:moveTo>
                      <a:cubicBezTo>
                        <a:pt x="923" y="18"/>
                        <a:pt x="918" y="17"/>
                        <a:pt x="914" y="16"/>
                      </a:cubicBezTo>
                      <a:lnTo>
                        <a:pt x="914" y="15"/>
                      </a:lnTo>
                      <a:cubicBezTo>
                        <a:pt x="919" y="16"/>
                        <a:pt x="923" y="17"/>
                        <a:pt x="928" y="17"/>
                      </a:cubicBezTo>
                      <a:lnTo>
                        <a:pt x="928" y="18"/>
                      </a:lnTo>
                      <a:close/>
                      <a:moveTo>
                        <a:pt x="914" y="16"/>
                      </a:moveTo>
                      <a:cubicBezTo>
                        <a:pt x="910" y="15"/>
                        <a:pt x="906" y="14"/>
                        <a:pt x="902" y="14"/>
                      </a:cubicBezTo>
                      <a:lnTo>
                        <a:pt x="902" y="13"/>
                      </a:lnTo>
                      <a:cubicBezTo>
                        <a:pt x="906" y="13"/>
                        <a:pt x="910" y="14"/>
                        <a:pt x="914" y="15"/>
                      </a:cubicBezTo>
                      <a:lnTo>
                        <a:pt x="914" y="16"/>
                      </a:lnTo>
                      <a:close/>
                      <a:moveTo>
                        <a:pt x="902" y="14"/>
                      </a:moveTo>
                      <a:cubicBezTo>
                        <a:pt x="898" y="14"/>
                        <a:pt x="894" y="15"/>
                        <a:pt x="890" y="16"/>
                      </a:cubicBezTo>
                      <a:lnTo>
                        <a:pt x="890" y="15"/>
                      </a:lnTo>
                      <a:cubicBezTo>
                        <a:pt x="894" y="14"/>
                        <a:pt x="898" y="13"/>
                        <a:pt x="902" y="13"/>
                      </a:cubicBezTo>
                      <a:lnTo>
                        <a:pt x="902" y="14"/>
                      </a:lnTo>
                      <a:close/>
                      <a:moveTo>
                        <a:pt x="890" y="16"/>
                      </a:moveTo>
                      <a:cubicBezTo>
                        <a:pt x="887" y="17"/>
                        <a:pt x="883" y="18"/>
                        <a:pt x="880" y="18"/>
                      </a:cubicBezTo>
                      <a:lnTo>
                        <a:pt x="880" y="17"/>
                      </a:lnTo>
                      <a:cubicBezTo>
                        <a:pt x="883" y="16"/>
                        <a:pt x="887" y="16"/>
                        <a:pt x="890" y="15"/>
                      </a:cubicBezTo>
                      <a:lnTo>
                        <a:pt x="890" y="16"/>
                      </a:lnTo>
                      <a:close/>
                      <a:moveTo>
                        <a:pt x="880" y="18"/>
                      </a:moveTo>
                      <a:cubicBezTo>
                        <a:pt x="873" y="18"/>
                        <a:pt x="867" y="18"/>
                        <a:pt x="861" y="17"/>
                      </a:cubicBezTo>
                      <a:lnTo>
                        <a:pt x="861" y="16"/>
                      </a:lnTo>
                      <a:cubicBezTo>
                        <a:pt x="867" y="17"/>
                        <a:pt x="874" y="17"/>
                        <a:pt x="880" y="17"/>
                      </a:cubicBezTo>
                      <a:lnTo>
                        <a:pt x="880" y="18"/>
                      </a:lnTo>
                      <a:close/>
                      <a:moveTo>
                        <a:pt x="861" y="17"/>
                      </a:moveTo>
                      <a:cubicBezTo>
                        <a:pt x="856" y="17"/>
                        <a:pt x="850" y="17"/>
                        <a:pt x="845" y="17"/>
                      </a:cubicBezTo>
                      <a:lnTo>
                        <a:pt x="845" y="16"/>
                      </a:lnTo>
                      <a:cubicBezTo>
                        <a:pt x="851" y="16"/>
                        <a:pt x="856" y="16"/>
                        <a:pt x="861" y="16"/>
                      </a:cubicBezTo>
                      <a:lnTo>
                        <a:pt x="861" y="17"/>
                      </a:lnTo>
                      <a:close/>
                      <a:moveTo>
                        <a:pt x="845" y="17"/>
                      </a:moveTo>
                      <a:cubicBezTo>
                        <a:pt x="822" y="17"/>
                        <a:pt x="799" y="18"/>
                        <a:pt x="775" y="19"/>
                      </a:cubicBezTo>
                      <a:lnTo>
                        <a:pt x="775" y="17"/>
                      </a:lnTo>
                      <a:cubicBezTo>
                        <a:pt x="799" y="17"/>
                        <a:pt x="822" y="16"/>
                        <a:pt x="845" y="16"/>
                      </a:cubicBezTo>
                      <a:lnTo>
                        <a:pt x="845" y="17"/>
                      </a:lnTo>
                      <a:close/>
                      <a:moveTo>
                        <a:pt x="775" y="19"/>
                      </a:moveTo>
                      <a:cubicBezTo>
                        <a:pt x="752" y="19"/>
                        <a:pt x="729" y="20"/>
                        <a:pt x="706" y="21"/>
                      </a:cubicBezTo>
                      <a:lnTo>
                        <a:pt x="706" y="20"/>
                      </a:lnTo>
                      <a:cubicBezTo>
                        <a:pt x="729" y="19"/>
                        <a:pt x="752" y="18"/>
                        <a:pt x="775" y="17"/>
                      </a:cubicBezTo>
                      <a:lnTo>
                        <a:pt x="775" y="19"/>
                      </a:lnTo>
                      <a:close/>
                      <a:moveTo>
                        <a:pt x="706" y="21"/>
                      </a:moveTo>
                      <a:cubicBezTo>
                        <a:pt x="700" y="22"/>
                        <a:pt x="695" y="23"/>
                        <a:pt x="690" y="24"/>
                      </a:cubicBezTo>
                      <a:lnTo>
                        <a:pt x="690" y="22"/>
                      </a:lnTo>
                      <a:cubicBezTo>
                        <a:pt x="695" y="21"/>
                        <a:pt x="700" y="20"/>
                        <a:pt x="706" y="20"/>
                      </a:cubicBezTo>
                      <a:lnTo>
                        <a:pt x="706" y="21"/>
                      </a:lnTo>
                      <a:close/>
                      <a:moveTo>
                        <a:pt x="690" y="24"/>
                      </a:moveTo>
                      <a:cubicBezTo>
                        <a:pt x="686" y="24"/>
                        <a:pt x="682" y="25"/>
                        <a:pt x="678" y="26"/>
                      </a:cubicBezTo>
                      <a:lnTo>
                        <a:pt x="678" y="25"/>
                      </a:lnTo>
                      <a:cubicBezTo>
                        <a:pt x="682" y="24"/>
                        <a:pt x="686" y="23"/>
                        <a:pt x="690" y="22"/>
                      </a:cubicBezTo>
                      <a:lnTo>
                        <a:pt x="690" y="24"/>
                      </a:lnTo>
                      <a:close/>
                      <a:moveTo>
                        <a:pt x="678" y="26"/>
                      </a:moveTo>
                      <a:lnTo>
                        <a:pt x="678" y="26"/>
                      </a:lnTo>
                      <a:lnTo>
                        <a:pt x="677" y="25"/>
                      </a:lnTo>
                      <a:lnTo>
                        <a:pt x="678" y="25"/>
                      </a:lnTo>
                      <a:lnTo>
                        <a:pt x="678" y="26"/>
                      </a:lnTo>
                      <a:close/>
                      <a:moveTo>
                        <a:pt x="678" y="26"/>
                      </a:moveTo>
                      <a:cubicBezTo>
                        <a:pt x="676" y="26"/>
                        <a:pt x="675" y="26"/>
                        <a:pt x="674" y="26"/>
                      </a:cubicBezTo>
                      <a:lnTo>
                        <a:pt x="674" y="25"/>
                      </a:lnTo>
                      <a:cubicBezTo>
                        <a:pt x="675" y="25"/>
                        <a:pt x="677" y="25"/>
                        <a:pt x="677" y="25"/>
                      </a:cubicBezTo>
                      <a:lnTo>
                        <a:pt x="678" y="26"/>
                      </a:lnTo>
                      <a:close/>
                      <a:moveTo>
                        <a:pt x="674" y="26"/>
                      </a:moveTo>
                      <a:cubicBezTo>
                        <a:pt x="666" y="27"/>
                        <a:pt x="659" y="28"/>
                        <a:pt x="651" y="27"/>
                      </a:cubicBezTo>
                      <a:lnTo>
                        <a:pt x="651" y="25"/>
                      </a:lnTo>
                      <a:cubicBezTo>
                        <a:pt x="659" y="27"/>
                        <a:pt x="666" y="26"/>
                        <a:pt x="674" y="25"/>
                      </a:cubicBezTo>
                      <a:lnTo>
                        <a:pt x="674" y="26"/>
                      </a:lnTo>
                      <a:close/>
                      <a:moveTo>
                        <a:pt x="651" y="27"/>
                      </a:moveTo>
                      <a:cubicBezTo>
                        <a:pt x="644" y="26"/>
                        <a:pt x="639" y="23"/>
                        <a:pt x="633" y="21"/>
                      </a:cubicBezTo>
                      <a:lnTo>
                        <a:pt x="634" y="20"/>
                      </a:lnTo>
                      <a:cubicBezTo>
                        <a:pt x="639" y="22"/>
                        <a:pt x="645" y="25"/>
                        <a:pt x="651" y="25"/>
                      </a:cubicBezTo>
                      <a:lnTo>
                        <a:pt x="651" y="27"/>
                      </a:lnTo>
                      <a:close/>
                      <a:moveTo>
                        <a:pt x="633" y="21"/>
                      </a:moveTo>
                      <a:cubicBezTo>
                        <a:pt x="631" y="20"/>
                        <a:pt x="629" y="19"/>
                        <a:pt x="628" y="19"/>
                      </a:cubicBezTo>
                      <a:lnTo>
                        <a:pt x="628" y="18"/>
                      </a:lnTo>
                      <a:cubicBezTo>
                        <a:pt x="630" y="18"/>
                        <a:pt x="632" y="19"/>
                        <a:pt x="634" y="20"/>
                      </a:cubicBezTo>
                      <a:lnTo>
                        <a:pt x="633" y="21"/>
                      </a:lnTo>
                      <a:close/>
                      <a:moveTo>
                        <a:pt x="628" y="19"/>
                      </a:moveTo>
                      <a:cubicBezTo>
                        <a:pt x="625" y="18"/>
                        <a:pt x="623" y="17"/>
                        <a:pt x="621" y="15"/>
                      </a:cubicBezTo>
                      <a:lnTo>
                        <a:pt x="621" y="14"/>
                      </a:lnTo>
                      <a:cubicBezTo>
                        <a:pt x="624" y="16"/>
                        <a:pt x="626" y="17"/>
                        <a:pt x="628" y="18"/>
                      </a:cubicBezTo>
                      <a:lnTo>
                        <a:pt x="628" y="19"/>
                      </a:lnTo>
                      <a:close/>
                      <a:moveTo>
                        <a:pt x="621" y="15"/>
                      </a:moveTo>
                      <a:cubicBezTo>
                        <a:pt x="618" y="14"/>
                        <a:pt x="615" y="12"/>
                        <a:pt x="612" y="11"/>
                      </a:cubicBezTo>
                      <a:lnTo>
                        <a:pt x="612" y="10"/>
                      </a:lnTo>
                      <a:cubicBezTo>
                        <a:pt x="616" y="11"/>
                        <a:pt x="618" y="13"/>
                        <a:pt x="621" y="14"/>
                      </a:cubicBezTo>
                      <a:lnTo>
                        <a:pt x="621" y="15"/>
                      </a:lnTo>
                      <a:close/>
                      <a:moveTo>
                        <a:pt x="612" y="11"/>
                      </a:moveTo>
                      <a:lnTo>
                        <a:pt x="612" y="11"/>
                      </a:lnTo>
                      <a:close/>
                      <a:moveTo>
                        <a:pt x="612" y="11"/>
                      </a:moveTo>
                      <a:lnTo>
                        <a:pt x="612" y="11"/>
                      </a:lnTo>
                      <a:lnTo>
                        <a:pt x="612" y="10"/>
                      </a:lnTo>
                      <a:lnTo>
                        <a:pt x="612" y="11"/>
                      </a:lnTo>
                      <a:close/>
                      <a:moveTo>
                        <a:pt x="612" y="10"/>
                      </a:moveTo>
                      <a:lnTo>
                        <a:pt x="612" y="10"/>
                      </a:lnTo>
                      <a:lnTo>
                        <a:pt x="612" y="11"/>
                      </a:lnTo>
                      <a:lnTo>
                        <a:pt x="612" y="10"/>
                      </a:lnTo>
                      <a:close/>
                      <a:moveTo>
                        <a:pt x="612" y="11"/>
                      </a:moveTo>
                      <a:cubicBezTo>
                        <a:pt x="604" y="9"/>
                        <a:pt x="595" y="7"/>
                        <a:pt x="586" y="6"/>
                      </a:cubicBezTo>
                      <a:lnTo>
                        <a:pt x="587" y="4"/>
                      </a:lnTo>
                      <a:cubicBezTo>
                        <a:pt x="595" y="6"/>
                        <a:pt x="604" y="8"/>
                        <a:pt x="612" y="10"/>
                      </a:cubicBezTo>
                      <a:lnTo>
                        <a:pt x="612" y="11"/>
                      </a:lnTo>
                      <a:close/>
                      <a:moveTo>
                        <a:pt x="586" y="6"/>
                      </a:moveTo>
                      <a:lnTo>
                        <a:pt x="585" y="6"/>
                      </a:lnTo>
                      <a:lnTo>
                        <a:pt x="586" y="4"/>
                      </a:lnTo>
                      <a:lnTo>
                        <a:pt x="587" y="4"/>
                      </a:lnTo>
                      <a:lnTo>
                        <a:pt x="586" y="6"/>
                      </a:lnTo>
                      <a:close/>
                      <a:moveTo>
                        <a:pt x="586" y="4"/>
                      </a:moveTo>
                      <a:lnTo>
                        <a:pt x="586" y="4"/>
                      </a:lnTo>
                      <a:lnTo>
                        <a:pt x="585" y="5"/>
                      </a:lnTo>
                      <a:lnTo>
                        <a:pt x="586" y="4"/>
                      </a:lnTo>
                      <a:close/>
                      <a:moveTo>
                        <a:pt x="585" y="6"/>
                      </a:moveTo>
                      <a:lnTo>
                        <a:pt x="585" y="6"/>
                      </a:lnTo>
                      <a:lnTo>
                        <a:pt x="586" y="4"/>
                      </a:lnTo>
                      <a:lnTo>
                        <a:pt x="585" y="6"/>
                      </a:lnTo>
                      <a:close/>
                      <a:moveTo>
                        <a:pt x="585" y="6"/>
                      </a:moveTo>
                      <a:lnTo>
                        <a:pt x="585" y="6"/>
                      </a:lnTo>
                      <a:lnTo>
                        <a:pt x="585" y="5"/>
                      </a:lnTo>
                      <a:lnTo>
                        <a:pt x="585" y="6"/>
                      </a:lnTo>
                      <a:close/>
                      <a:moveTo>
                        <a:pt x="585" y="6"/>
                      </a:moveTo>
                      <a:cubicBezTo>
                        <a:pt x="583" y="5"/>
                        <a:pt x="581" y="5"/>
                        <a:pt x="580" y="4"/>
                      </a:cubicBezTo>
                      <a:lnTo>
                        <a:pt x="580" y="3"/>
                      </a:lnTo>
                      <a:cubicBezTo>
                        <a:pt x="582" y="4"/>
                        <a:pt x="584" y="4"/>
                        <a:pt x="586" y="4"/>
                      </a:cubicBezTo>
                      <a:lnTo>
                        <a:pt x="585" y="6"/>
                      </a:lnTo>
                      <a:close/>
                      <a:moveTo>
                        <a:pt x="580" y="4"/>
                      </a:moveTo>
                      <a:cubicBezTo>
                        <a:pt x="574" y="3"/>
                        <a:pt x="569" y="2"/>
                        <a:pt x="564" y="3"/>
                      </a:cubicBezTo>
                      <a:lnTo>
                        <a:pt x="564" y="1"/>
                      </a:lnTo>
                      <a:cubicBezTo>
                        <a:pt x="569" y="1"/>
                        <a:pt x="575" y="2"/>
                        <a:pt x="580" y="3"/>
                      </a:cubicBezTo>
                      <a:lnTo>
                        <a:pt x="580" y="4"/>
                      </a:lnTo>
                      <a:close/>
                      <a:moveTo>
                        <a:pt x="564" y="3"/>
                      </a:moveTo>
                      <a:cubicBezTo>
                        <a:pt x="551" y="5"/>
                        <a:pt x="538" y="8"/>
                        <a:pt x="526" y="11"/>
                      </a:cubicBezTo>
                      <a:lnTo>
                        <a:pt x="526" y="10"/>
                      </a:lnTo>
                      <a:cubicBezTo>
                        <a:pt x="538" y="7"/>
                        <a:pt x="550" y="3"/>
                        <a:pt x="564" y="1"/>
                      </a:cubicBezTo>
                      <a:lnTo>
                        <a:pt x="564" y="3"/>
                      </a:lnTo>
                      <a:close/>
                      <a:moveTo>
                        <a:pt x="526" y="11"/>
                      </a:moveTo>
                      <a:cubicBezTo>
                        <a:pt x="514" y="15"/>
                        <a:pt x="503" y="18"/>
                        <a:pt x="490" y="20"/>
                      </a:cubicBezTo>
                      <a:lnTo>
                        <a:pt x="490" y="19"/>
                      </a:lnTo>
                      <a:cubicBezTo>
                        <a:pt x="502" y="17"/>
                        <a:pt x="514" y="13"/>
                        <a:pt x="526" y="10"/>
                      </a:cubicBezTo>
                      <a:lnTo>
                        <a:pt x="526" y="11"/>
                      </a:lnTo>
                      <a:close/>
                      <a:moveTo>
                        <a:pt x="490" y="20"/>
                      </a:moveTo>
                      <a:cubicBezTo>
                        <a:pt x="485" y="21"/>
                        <a:pt x="481" y="20"/>
                        <a:pt x="476" y="19"/>
                      </a:cubicBezTo>
                      <a:lnTo>
                        <a:pt x="476" y="18"/>
                      </a:lnTo>
                      <a:cubicBezTo>
                        <a:pt x="481" y="18"/>
                        <a:pt x="485" y="19"/>
                        <a:pt x="490" y="19"/>
                      </a:cubicBezTo>
                      <a:lnTo>
                        <a:pt x="490" y="20"/>
                      </a:lnTo>
                      <a:close/>
                      <a:moveTo>
                        <a:pt x="476" y="19"/>
                      </a:moveTo>
                      <a:cubicBezTo>
                        <a:pt x="473" y="19"/>
                        <a:pt x="471" y="18"/>
                        <a:pt x="469" y="18"/>
                      </a:cubicBezTo>
                      <a:lnTo>
                        <a:pt x="469" y="17"/>
                      </a:lnTo>
                      <a:cubicBezTo>
                        <a:pt x="471" y="17"/>
                        <a:pt x="474" y="17"/>
                        <a:pt x="476" y="18"/>
                      </a:cubicBezTo>
                      <a:lnTo>
                        <a:pt x="476" y="19"/>
                      </a:lnTo>
                      <a:close/>
                      <a:moveTo>
                        <a:pt x="469" y="18"/>
                      </a:moveTo>
                      <a:cubicBezTo>
                        <a:pt x="462" y="17"/>
                        <a:pt x="454" y="16"/>
                        <a:pt x="447" y="15"/>
                      </a:cubicBezTo>
                      <a:lnTo>
                        <a:pt x="447" y="14"/>
                      </a:lnTo>
                      <a:cubicBezTo>
                        <a:pt x="454" y="15"/>
                        <a:pt x="462" y="16"/>
                        <a:pt x="469" y="17"/>
                      </a:cubicBezTo>
                      <a:lnTo>
                        <a:pt x="469" y="18"/>
                      </a:lnTo>
                      <a:close/>
                      <a:moveTo>
                        <a:pt x="447" y="15"/>
                      </a:moveTo>
                      <a:cubicBezTo>
                        <a:pt x="433" y="13"/>
                        <a:pt x="419" y="12"/>
                        <a:pt x="405" y="11"/>
                      </a:cubicBezTo>
                      <a:lnTo>
                        <a:pt x="405" y="10"/>
                      </a:lnTo>
                      <a:cubicBezTo>
                        <a:pt x="419" y="10"/>
                        <a:pt x="433" y="12"/>
                        <a:pt x="447" y="14"/>
                      </a:cubicBezTo>
                      <a:lnTo>
                        <a:pt x="447" y="15"/>
                      </a:lnTo>
                      <a:close/>
                      <a:moveTo>
                        <a:pt x="405" y="11"/>
                      </a:moveTo>
                      <a:cubicBezTo>
                        <a:pt x="397" y="11"/>
                        <a:pt x="388" y="10"/>
                        <a:pt x="380" y="10"/>
                      </a:cubicBezTo>
                      <a:lnTo>
                        <a:pt x="380" y="9"/>
                      </a:lnTo>
                      <a:cubicBezTo>
                        <a:pt x="388" y="9"/>
                        <a:pt x="397" y="9"/>
                        <a:pt x="405" y="10"/>
                      </a:cubicBezTo>
                      <a:lnTo>
                        <a:pt x="405" y="11"/>
                      </a:lnTo>
                      <a:close/>
                      <a:moveTo>
                        <a:pt x="380" y="10"/>
                      </a:moveTo>
                      <a:cubicBezTo>
                        <a:pt x="371" y="11"/>
                        <a:pt x="363" y="11"/>
                        <a:pt x="355" y="12"/>
                      </a:cubicBezTo>
                      <a:lnTo>
                        <a:pt x="354" y="11"/>
                      </a:lnTo>
                      <a:cubicBezTo>
                        <a:pt x="363" y="10"/>
                        <a:pt x="371" y="9"/>
                        <a:pt x="380" y="9"/>
                      </a:cubicBezTo>
                      <a:lnTo>
                        <a:pt x="380" y="10"/>
                      </a:lnTo>
                      <a:close/>
                      <a:moveTo>
                        <a:pt x="355" y="12"/>
                      </a:moveTo>
                      <a:cubicBezTo>
                        <a:pt x="320" y="16"/>
                        <a:pt x="287" y="21"/>
                        <a:pt x="253" y="26"/>
                      </a:cubicBezTo>
                      <a:lnTo>
                        <a:pt x="253" y="25"/>
                      </a:lnTo>
                      <a:cubicBezTo>
                        <a:pt x="286" y="20"/>
                        <a:pt x="320" y="15"/>
                        <a:pt x="354" y="11"/>
                      </a:cubicBezTo>
                      <a:lnTo>
                        <a:pt x="355" y="12"/>
                      </a:lnTo>
                      <a:close/>
                      <a:moveTo>
                        <a:pt x="253" y="26"/>
                      </a:moveTo>
                      <a:cubicBezTo>
                        <a:pt x="222" y="31"/>
                        <a:pt x="192" y="35"/>
                        <a:pt x="161" y="39"/>
                      </a:cubicBezTo>
                      <a:lnTo>
                        <a:pt x="161" y="38"/>
                      </a:lnTo>
                      <a:cubicBezTo>
                        <a:pt x="192" y="34"/>
                        <a:pt x="222" y="29"/>
                        <a:pt x="253" y="25"/>
                      </a:cubicBezTo>
                      <a:lnTo>
                        <a:pt x="253" y="26"/>
                      </a:lnTo>
                      <a:close/>
                      <a:moveTo>
                        <a:pt x="161" y="39"/>
                      </a:moveTo>
                      <a:cubicBezTo>
                        <a:pt x="157" y="40"/>
                        <a:pt x="152" y="40"/>
                        <a:pt x="147" y="40"/>
                      </a:cubicBezTo>
                      <a:lnTo>
                        <a:pt x="147" y="39"/>
                      </a:lnTo>
                      <a:cubicBezTo>
                        <a:pt x="152" y="39"/>
                        <a:pt x="156" y="38"/>
                        <a:pt x="161" y="38"/>
                      </a:cubicBezTo>
                      <a:lnTo>
                        <a:pt x="161" y="39"/>
                      </a:lnTo>
                      <a:close/>
                      <a:moveTo>
                        <a:pt x="147" y="40"/>
                      </a:moveTo>
                      <a:cubicBezTo>
                        <a:pt x="142" y="40"/>
                        <a:pt x="137" y="40"/>
                        <a:pt x="132" y="39"/>
                      </a:cubicBezTo>
                      <a:lnTo>
                        <a:pt x="133" y="38"/>
                      </a:lnTo>
                      <a:cubicBezTo>
                        <a:pt x="137" y="39"/>
                        <a:pt x="142" y="39"/>
                        <a:pt x="147" y="39"/>
                      </a:cubicBezTo>
                      <a:lnTo>
                        <a:pt x="147" y="40"/>
                      </a:lnTo>
                      <a:close/>
                      <a:moveTo>
                        <a:pt x="132" y="39"/>
                      </a:moveTo>
                      <a:cubicBezTo>
                        <a:pt x="126" y="38"/>
                        <a:pt x="121" y="35"/>
                        <a:pt x="115" y="33"/>
                      </a:cubicBezTo>
                      <a:lnTo>
                        <a:pt x="116" y="32"/>
                      </a:lnTo>
                      <a:cubicBezTo>
                        <a:pt x="121" y="34"/>
                        <a:pt x="126" y="37"/>
                        <a:pt x="133" y="38"/>
                      </a:cubicBezTo>
                      <a:lnTo>
                        <a:pt x="132" y="39"/>
                      </a:lnTo>
                      <a:close/>
                      <a:moveTo>
                        <a:pt x="115" y="33"/>
                      </a:moveTo>
                      <a:cubicBezTo>
                        <a:pt x="111" y="31"/>
                        <a:pt x="107" y="29"/>
                        <a:pt x="102" y="28"/>
                      </a:cubicBezTo>
                      <a:lnTo>
                        <a:pt x="102" y="27"/>
                      </a:lnTo>
                      <a:cubicBezTo>
                        <a:pt x="107" y="28"/>
                        <a:pt x="112" y="30"/>
                        <a:pt x="116" y="32"/>
                      </a:cubicBezTo>
                      <a:lnTo>
                        <a:pt x="115" y="33"/>
                      </a:lnTo>
                      <a:close/>
                      <a:moveTo>
                        <a:pt x="102" y="28"/>
                      </a:moveTo>
                      <a:cubicBezTo>
                        <a:pt x="97" y="26"/>
                        <a:pt x="92" y="25"/>
                        <a:pt x="87" y="24"/>
                      </a:cubicBezTo>
                      <a:lnTo>
                        <a:pt x="88" y="23"/>
                      </a:lnTo>
                      <a:cubicBezTo>
                        <a:pt x="93" y="24"/>
                        <a:pt x="98" y="25"/>
                        <a:pt x="102" y="27"/>
                      </a:cubicBezTo>
                      <a:lnTo>
                        <a:pt x="102" y="28"/>
                      </a:lnTo>
                      <a:close/>
                      <a:moveTo>
                        <a:pt x="87" y="24"/>
                      </a:moveTo>
                      <a:cubicBezTo>
                        <a:pt x="82" y="23"/>
                        <a:pt x="77" y="23"/>
                        <a:pt x="72" y="23"/>
                      </a:cubicBezTo>
                      <a:lnTo>
                        <a:pt x="72" y="22"/>
                      </a:lnTo>
                      <a:cubicBezTo>
                        <a:pt x="77" y="21"/>
                        <a:pt x="83" y="22"/>
                        <a:pt x="88" y="23"/>
                      </a:cubicBezTo>
                      <a:lnTo>
                        <a:pt x="87" y="24"/>
                      </a:lnTo>
                      <a:close/>
                      <a:moveTo>
                        <a:pt x="72" y="23"/>
                      </a:moveTo>
                      <a:cubicBezTo>
                        <a:pt x="65" y="23"/>
                        <a:pt x="58" y="24"/>
                        <a:pt x="50" y="25"/>
                      </a:cubicBezTo>
                      <a:lnTo>
                        <a:pt x="50" y="23"/>
                      </a:lnTo>
                      <a:cubicBezTo>
                        <a:pt x="57" y="22"/>
                        <a:pt x="65" y="22"/>
                        <a:pt x="72" y="22"/>
                      </a:cubicBezTo>
                      <a:lnTo>
                        <a:pt x="72" y="23"/>
                      </a:lnTo>
                      <a:close/>
                      <a:moveTo>
                        <a:pt x="50" y="25"/>
                      </a:moveTo>
                      <a:cubicBezTo>
                        <a:pt x="43" y="26"/>
                        <a:pt x="36" y="27"/>
                        <a:pt x="29" y="29"/>
                      </a:cubicBezTo>
                      <a:lnTo>
                        <a:pt x="29" y="27"/>
                      </a:lnTo>
                      <a:cubicBezTo>
                        <a:pt x="36" y="26"/>
                        <a:pt x="43" y="25"/>
                        <a:pt x="50" y="23"/>
                      </a:cubicBezTo>
                      <a:lnTo>
                        <a:pt x="50" y="25"/>
                      </a:lnTo>
                      <a:close/>
                      <a:moveTo>
                        <a:pt x="29" y="29"/>
                      </a:moveTo>
                      <a:cubicBezTo>
                        <a:pt x="23" y="30"/>
                        <a:pt x="17" y="32"/>
                        <a:pt x="11" y="35"/>
                      </a:cubicBezTo>
                      <a:lnTo>
                        <a:pt x="10" y="34"/>
                      </a:lnTo>
                      <a:cubicBezTo>
                        <a:pt x="16" y="31"/>
                        <a:pt x="22" y="29"/>
                        <a:pt x="29" y="27"/>
                      </a:cubicBezTo>
                      <a:lnTo>
                        <a:pt x="29" y="29"/>
                      </a:lnTo>
                      <a:close/>
                      <a:moveTo>
                        <a:pt x="11" y="35"/>
                      </a:moveTo>
                      <a:cubicBezTo>
                        <a:pt x="8" y="36"/>
                        <a:pt x="5" y="37"/>
                        <a:pt x="1" y="38"/>
                      </a:cubicBezTo>
                      <a:lnTo>
                        <a:pt x="1" y="37"/>
                      </a:lnTo>
                      <a:cubicBezTo>
                        <a:pt x="4" y="36"/>
                        <a:pt x="7" y="35"/>
                        <a:pt x="10" y="34"/>
                      </a:cubicBezTo>
                      <a:lnTo>
                        <a:pt x="11" y="35"/>
                      </a:lnTo>
                      <a:close/>
                      <a:moveTo>
                        <a:pt x="0" y="38"/>
                      </a:moveTo>
                      <a:lnTo>
                        <a:pt x="0" y="37"/>
                      </a:lnTo>
                      <a:lnTo>
                        <a:pt x="1" y="37"/>
                      </a:lnTo>
                      <a:lnTo>
                        <a:pt x="1" y="38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2" name="Freeform 14"/>
                <p:cNvSpPr>
                  <a:spLocks noChangeArrowheads="1"/>
                </p:cNvSpPr>
                <p:nvPr/>
              </p:nvSpPr>
              <p:spPr bwMode="auto">
                <a:xfrm>
                  <a:off x="617" y="2839"/>
                  <a:ext cx="1558" cy="7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9 0 0"/>
                    <a:gd name="G33" fmla="+- 1 0 0"/>
                    <a:gd name="G34" fmla="+- 1 0 0"/>
                    <a:gd name="G35" fmla="+- 39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T0" fmla="*/ 1111 w 1125"/>
                    <a:gd name="T1" fmla="*/ 42 h 44"/>
                    <a:gd name="T2" fmla="*/ 1124 w 1125"/>
                    <a:gd name="T3" fmla="*/ 40 h 44"/>
                    <a:gd name="T4" fmla="*/ 1095 w 1125"/>
                    <a:gd name="T5" fmla="*/ 16 h 44"/>
                    <a:gd name="T6" fmla="*/ 987 w 1125"/>
                    <a:gd name="T7" fmla="*/ 13 h 44"/>
                    <a:gd name="T8" fmla="*/ 763 w 1125"/>
                    <a:gd name="T9" fmla="*/ 8 h 44"/>
                    <a:gd name="T10" fmla="*/ 728 w 1125"/>
                    <a:gd name="T11" fmla="*/ 5 h 44"/>
                    <a:gd name="T12" fmla="*/ 275 w 1125"/>
                    <a:gd name="T13" fmla="*/ 3 h 44"/>
                    <a:gd name="T14" fmla="*/ 252 w 1125"/>
                    <a:gd name="T15" fmla="*/ 6 h 44"/>
                    <a:gd name="T16" fmla="*/ 161 w 1125"/>
                    <a:gd name="T17" fmla="*/ 10 h 44"/>
                    <a:gd name="T18" fmla="*/ 123 w 1125"/>
                    <a:gd name="T19" fmla="*/ 15 h 44"/>
                    <a:gd name="T20" fmla="*/ 55 w 1125"/>
                    <a:gd name="T21" fmla="*/ 17 h 44"/>
                    <a:gd name="T22" fmla="*/ 3 w 1125"/>
                    <a:gd name="T23" fmla="*/ 19 h 44"/>
                    <a:gd name="T24" fmla="*/ 4 w 1125"/>
                    <a:gd name="T25" fmla="*/ 39 h 44"/>
                    <a:gd name="T26" fmla="*/ 541 w 1125"/>
                    <a:gd name="T27" fmla="*/ 41 h 44"/>
                    <a:gd name="T28" fmla="*/ 616 w 1125"/>
                    <a:gd name="T29" fmla="*/ 38 h 44"/>
                    <a:gd name="T30" fmla="*/ 634 w 1125"/>
                    <a:gd name="T31" fmla="*/ 35 h 44"/>
                    <a:gd name="T32" fmla="*/ 673 w 1125"/>
                    <a:gd name="T33" fmla="*/ 33 h 44"/>
                    <a:gd name="T34" fmla="*/ 742 w 1125"/>
                    <a:gd name="T35" fmla="*/ 33 h 44"/>
                    <a:gd name="T36" fmla="*/ 968 w 1125"/>
                    <a:gd name="T37" fmla="*/ 41 h 44"/>
                    <a:gd name="T38" fmla="*/ 977 w 1125"/>
                    <a:gd name="T39" fmla="*/ 38 h 44"/>
                    <a:gd name="T40" fmla="*/ 1111 w 1125"/>
                    <a:gd name="T41" fmla="*/ 4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25" h="44">
                      <a:moveTo>
                        <a:pt x="1111" y="42"/>
                      </a:moveTo>
                      <a:cubicBezTo>
                        <a:pt x="1116" y="42"/>
                        <a:pt x="1124" y="44"/>
                        <a:pt x="1124" y="40"/>
                      </a:cubicBezTo>
                      <a:cubicBezTo>
                        <a:pt x="1125" y="14"/>
                        <a:pt x="1121" y="17"/>
                        <a:pt x="1095" y="16"/>
                      </a:cubicBezTo>
                      <a:cubicBezTo>
                        <a:pt x="1060" y="15"/>
                        <a:pt x="1022" y="14"/>
                        <a:pt x="987" y="13"/>
                      </a:cubicBezTo>
                      <a:cubicBezTo>
                        <a:pt x="913" y="11"/>
                        <a:pt x="838" y="10"/>
                        <a:pt x="763" y="8"/>
                      </a:cubicBezTo>
                      <a:cubicBezTo>
                        <a:pt x="752" y="8"/>
                        <a:pt x="739" y="5"/>
                        <a:pt x="728" y="5"/>
                      </a:cubicBezTo>
                      <a:cubicBezTo>
                        <a:pt x="576" y="3"/>
                        <a:pt x="426" y="0"/>
                        <a:pt x="275" y="3"/>
                      </a:cubicBezTo>
                      <a:cubicBezTo>
                        <a:pt x="267" y="4"/>
                        <a:pt x="260" y="6"/>
                        <a:pt x="252" y="6"/>
                      </a:cubicBezTo>
                      <a:cubicBezTo>
                        <a:pt x="222" y="8"/>
                        <a:pt x="191" y="7"/>
                        <a:pt x="161" y="10"/>
                      </a:cubicBezTo>
                      <a:cubicBezTo>
                        <a:pt x="148" y="11"/>
                        <a:pt x="136" y="14"/>
                        <a:pt x="123" y="15"/>
                      </a:cubicBezTo>
                      <a:cubicBezTo>
                        <a:pt x="100" y="18"/>
                        <a:pt x="78" y="14"/>
                        <a:pt x="55" y="17"/>
                      </a:cubicBezTo>
                      <a:cubicBezTo>
                        <a:pt x="39" y="19"/>
                        <a:pt x="14" y="9"/>
                        <a:pt x="3" y="19"/>
                      </a:cubicBezTo>
                      <a:cubicBezTo>
                        <a:pt x="1" y="20"/>
                        <a:pt x="0" y="39"/>
                        <a:pt x="4" y="39"/>
                      </a:cubicBezTo>
                      <a:cubicBezTo>
                        <a:pt x="183" y="33"/>
                        <a:pt x="364" y="43"/>
                        <a:pt x="541" y="41"/>
                      </a:cubicBezTo>
                      <a:cubicBezTo>
                        <a:pt x="566" y="41"/>
                        <a:pt x="591" y="39"/>
                        <a:pt x="616" y="38"/>
                      </a:cubicBezTo>
                      <a:cubicBezTo>
                        <a:pt x="622" y="38"/>
                        <a:pt x="628" y="35"/>
                        <a:pt x="634" y="35"/>
                      </a:cubicBezTo>
                      <a:cubicBezTo>
                        <a:pt x="647" y="35"/>
                        <a:pt x="660" y="34"/>
                        <a:pt x="673" y="33"/>
                      </a:cubicBezTo>
                      <a:cubicBezTo>
                        <a:pt x="696" y="31"/>
                        <a:pt x="719" y="30"/>
                        <a:pt x="742" y="33"/>
                      </a:cubicBezTo>
                      <a:cubicBezTo>
                        <a:pt x="818" y="41"/>
                        <a:pt x="893" y="43"/>
                        <a:pt x="968" y="41"/>
                      </a:cubicBezTo>
                      <a:cubicBezTo>
                        <a:pt x="971" y="41"/>
                        <a:pt x="974" y="38"/>
                        <a:pt x="977" y="38"/>
                      </a:cubicBezTo>
                      <a:cubicBezTo>
                        <a:pt x="1022" y="34"/>
                        <a:pt x="1066" y="42"/>
                        <a:pt x="1111" y="42"/>
                      </a:cubicBezTo>
                      <a:close/>
                    </a:path>
                  </a:pathLst>
                </a:custGeom>
                <a:solidFill>
                  <a:srgbClr val="F6A39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3" name="Freeform 15"/>
                <p:cNvSpPr>
                  <a:spLocks noChangeArrowheads="1"/>
                </p:cNvSpPr>
                <p:nvPr/>
              </p:nvSpPr>
              <p:spPr bwMode="auto">
                <a:xfrm>
                  <a:off x="619" y="2838"/>
                  <a:ext cx="1558" cy="74"/>
                </a:xfrm>
                <a:custGeom>
                  <a:avLst/>
                  <a:gdLst>
                    <a:gd name="T0" fmla="*/ 1110 w 1125"/>
                    <a:gd name="T1" fmla="*/ 42 h 44"/>
                    <a:gd name="T2" fmla="*/ 1114 w 1125"/>
                    <a:gd name="T3" fmla="*/ 42 h 44"/>
                    <a:gd name="T4" fmla="*/ 1117 w 1125"/>
                    <a:gd name="T5" fmla="*/ 43 h 44"/>
                    <a:gd name="T6" fmla="*/ 1124 w 1125"/>
                    <a:gd name="T7" fmla="*/ 41 h 44"/>
                    <a:gd name="T8" fmla="*/ 1102 w 1125"/>
                    <a:gd name="T9" fmla="*/ 18 h 44"/>
                    <a:gd name="T10" fmla="*/ 1094 w 1125"/>
                    <a:gd name="T11" fmla="*/ 18 h 44"/>
                    <a:gd name="T12" fmla="*/ 1094 w 1125"/>
                    <a:gd name="T13" fmla="*/ 17 h 44"/>
                    <a:gd name="T14" fmla="*/ 1094 w 1125"/>
                    <a:gd name="T15" fmla="*/ 18 h 44"/>
                    <a:gd name="T16" fmla="*/ 1039 w 1125"/>
                    <a:gd name="T17" fmla="*/ 16 h 44"/>
                    <a:gd name="T18" fmla="*/ 986 w 1125"/>
                    <a:gd name="T19" fmla="*/ 15 h 44"/>
                    <a:gd name="T20" fmla="*/ 986 w 1125"/>
                    <a:gd name="T21" fmla="*/ 15 h 44"/>
                    <a:gd name="T22" fmla="*/ 862 w 1125"/>
                    <a:gd name="T23" fmla="*/ 10 h 44"/>
                    <a:gd name="T24" fmla="*/ 762 w 1125"/>
                    <a:gd name="T25" fmla="*/ 8 h 44"/>
                    <a:gd name="T26" fmla="*/ 762 w 1125"/>
                    <a:gd name="T27" fmla="*/ 8 h 44"/>
                    <a:gd name="T28" fmla="*/ 762 w 1125"/>
                    <a:gd name="T29" fmla="*/ 8 h 44"/>
                    <a:gd name="T30" fmla="*/ 746 w 1125"/>
                    <a:gd name="T31" fmla="*/ 7 h 44"/>
                    <a:gd name="T32" fmla="*/ 727 w 1125"/>
                    <a:gd name="T33" fmla="*/ 7 h 44"/>
                    <a:gd name="T34" fmla="*/ 726 w 1125"/>
                    <a:gd name="T35" fmla="*/ 7 h 44"/>
                    <a:gd name="T36" fmla="*/ 704 w 1125"/>
                    <a:gd name="T37" fmla="*/ 7 h 44"/>
                    <a:gd name="T38" fmla="*/ 262 w 1125"/>
                    <a:gd name="T39" fmla="*/ 5 h 44"/>
                    <a:gd name="T40" fmla="*/ 251 w 1125"/>
                    <a:gd name="T41" fmla="*/ 7 h 44"/>
                    <a:gd name="T42" fmla="*/ 251 w 1125"/>
                    <a:gd name="T43" fmla="*/ 8 h 44"/>
                    <a:gd name="T44" fmla="*/ 214 w 1125"/>
                    <a:gd name="T45" fmla="*/ 9 h 44"/>
                    <a:gd name="T46" fmla="*/ 160 w 1125"/>
                    <a:gd name="T47" fmla="*/ 10 h 44"/>
                    <a:gd name="T48" fmla="*/ 142 w 1125"/>
                    <a:gd name="T49" fmla="*/ 14 h 44"/>
                    <a:gd name="T50" fmla="*/ 122 w 1125"/>
                    <a:gd name="T51" fmla="*/ 17 h 44"/>
                    <a:gd name="T52" fmla="*/ 122 w 1125"/>
                    <a:gd name="T53" fmla="*/ 16 h 44"/>
                    <a:gd name="T54" fmla="*/ 122 w 1125"/>
                    <a:gd name="T55" fmla="*/ 17 h 44"/>
                    <a:gd name="T56" fmla="*/ 89 w 1125"/>
                    <a:gd name="T57" fmla="*/ 18 h 44"/>
                    <a:gd name="T58" fmla="*/ 54 w 1125"/>
                    <a:gd name="T59" fmla="*/ 19 h 44"/>
                    <a:gd name="T60" fmla="*/ 34 w 1125"/>
                    <a:gd name="T61" fmla="*/ 17 h 44"/>
                    <a:gd name="T62" fmla="*/ 2 w 1125"/>
                    <a:gd name="T63" fmla="*/ 20 h 44"/>
                    <a:gd name="T64" fmla="*/ 2 w 1125"/>
                    <a:gd name="T65" fmla="*/ 20 h 44"/>
                    <a:gd name="T66" fmla="*/ 2 w 1125"/>
                    <a:gd name="T67" fmla="*/ 20 h 44"/>
                    <a:gd name="T68" fmla="*/ 1 w 1125"/>
                    <a:gd name="T69" fmla="*/ 29 h 44"/>
                    <a:gd name="T70" fmla="*/ 2 w 1125"/>
                    <a:gd name="T71" fmla="*/ 36 h 44"/>
                    <a:gd name="T72" fmla="*/ 3 w 1125"/>
                    <a:gd name="T73" fmla="*/ 39 h 44"/>
                    <a:gd name="T74" fmla="*/ 4 w 1125"/>
                    <a:gd name="T75" fmla="*/ 40 h 44"/>
                    <a:gd name="T76" fmla="*/ 304 w 1125"/>
                    <a:gd name="T77" fmla="*/ 41 h 44"/>
                    <a:gd name="T78" fmla="*/ 540 w 1125"/>
                    <a:gd name="T79" fmla="*/ 43 h 44"/>
                    <a:gd name="T80" fmla="*/ 581 w 1125"/>
                    <a:gd name="T81" fmla="*/ 41 h 44"/>
                    <a:gd name="T82" fmla="*/ 615 w 1125"/>
                    <a:gd name="T83" fmla="*/ 40 h 44"/>
                    <a:gd name="T84" fmla="*/ 615 w 1125"/>
                    <a:gd name="T85" fmla="*/ 39 h 44"/>
                    <a:gd name="T86" fmla="*/ 615 w 1125"/>
                    <a:gd name="T87" fmla="*/ 40 h 44"/>
                    <a:gd name="T88" fmla="*/ 625 w 1125"/>
                    <a:gd name="T89" fmla="*/ 38 h 44"/>
                    <a:gd name="T90" fmla="*/ 633 w 1125"/>
                    <a:gd name="T91" fmla="*/ 37 h 44"/>
                    <a:gd name="T92" fmla="*/ 633 w 1125"/>
                    <a:gd name="T93" fmla="*/ 35 h 44"/>
                    <a:gd name="T94" fmla="*/ 672 w 1125"/>
                    <a:gd name="T95" fmla="*/ 33 h 44"/>
                    <a:gd name="T96" fmla="*/ 707 w 1125"/>
                    <a:gd name="T97" fmla="*/ 32 h 44"/>
                    <a:gd name="T98" fmla="*/ 741 w 1125"/>
                    <a:gd name="T99" fmla="*/ 35 h 44"/>
                    <a:gd name="T100" fmla="*/ 855 w 1125"/>
                    <a:gd name="T101" fmla="*/ 41 h 44"/>
                    <a:gd name="T102" fmla="*/ 967 w 1125"/>
                    <a:gd name="T103" fmla="*/ 42 h 44"/>
                    <a:gd name="T104" fmla="*/ 967 w 1125"/>
                    <a:gd name="T105" fmla="*/ 42 h 44"/>
                    <a:gd name="T106" fmla="*/ 967 w 1125"/>
                    <a:gd name="T107" fmla="*/ 42 h 44"/>
                    <a:gd name="T108" fmla="*/ 971 w 1125"/>
                    <a:gd name="T109" fmla="*/ 40 h 44"/>
                    <a:gd name="T110" fmla="*/ 976 w 1125"/>
                    <a:gd name="T111" fmla="*/ 38 h 44"/>
                    <a:gd name="T112" fmla="*/ 1056 w 1125"/>
                    <a:gd name="T113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25" h="44">
                      <a:moveTo>
                        <a:pt x="1110" y="42"/>
                      </a:moveTo>
                      <a:lnTo>
                        <a:pt x="1110" y="42"/>
                      </a:lnTo>
                      <a:lnTo>
                        <a:pt x="1110" y="43"/>
                      </a:lnTo>
                      <a:lnTo>
                        <a:pt x="1110" y="42"/>
                      </a:lnTo>
                      <a:close/>
                      <a:moveTo>
                        <a:pt x="1110" y="42"/>
                      </a:moveTo>
                      <a:cubicBezTo>
                        <a:pt x="1111" y="42"/>
                        <a:pt x="1113" y="42"/>
                        <a:pt x="1114" y="42"/>
                      </a:cubicBezTo>
                      <a:lnTo>
                        <a:pt x="1114" y="44"/>
                      </a:lnTo>
                      <a:cubicBezTo>
                        <a:pt x="1112" y="44"/>
                        <a:pt x="1111" y="43"/>
                        <a:pt x="1110" y="43"/>
                      </a:cubicBezTo>
                      <a:lnTo>
                        <a:pt x="1110" y="42"/>
                      </a:lnTo>
                      <a:close/>
                      <a:moveTo>
                        <a:pt x="1114" y="42"/>
                      </a:moveTo>
                      <a:cubicBezTo>
                        <a:pt x="1115" y="43"/>
                        <a:pt x="1116" y="43"/>
                        <a:pt x="1117" y="43"/>
                      </a:cubicBezTo>
                      <a:lnTo>
                        <a:pt x="1117" y="44"/>
                      </a:lnTo>
                      <a:cubicBezTo>
                        <a:pt x="1116" y="44"/>
                        <a:pt x="1115" y="44"/>
                        <a:pt x="1114" y="44"/>
                      </a:cubicBezTo>
                      <a:lnTo>
                        <a:pt x="1114" y="42"/>
                      </a:lnTo>
                      <a:close/>
                      <a:moveTo>
                        <a:pt x="1117" y="43"/>
                      </a:moveTo>
                      <a:cubicBezTo>
                        <a:pt x="1120" y="43"/>
                        <a:pt x="1122" y="43"/>
                        <a:pt x="1122" y="40"/>
                      </a:cubicBezTo>
                      <a:lnTo>
                        <a:pt x="1124" y="41"/>
                      </a:lnTo>
                      <a:cubicBezTo>
                        <a:pt x="1123" y="44"/>
                        <a:pt x="1120" y="44"/>
                        <a:pt x="1117" y="44"/>
                      </a:cubicBezTo>
                      <a:lnTo>
                        <a:pt x="1117" y="43"/>
                      </a:lnTo>
                      <a:close/>
                      <a:moveTo>
                        <a:pt x="1124" y="41"/>
                      </a:moveTo>
                      <a:lnTo>
                        <a:pt x="1124" y="41"/>
                      </a:lnTo>
                      <a:lnTo>
                        <a:pt x="1123" y="41"/>
                      </a:lnTo>
                      <a:lnTo>
                        <a:pt x="1124" y="41"/>
                      </a:lnTo>
                      <a:close/>
                      <a:moveTo>
                        <a:pt x="1122" y="40"/>
                      </a:moveTo>
                      <a:cubicBezTo>
                        <a:pt x="1123" y="19"/>
                        <a:pt x="1120" y="18"/>
                        <a:pt x="1102" y="18"/>
                      </a:cubicBezTo>
                      <a:lnTo>
                        <a:pt x="1102" y="17"/>
                      </a:lnTo>
                      <a:cubicBezTo>
                        <a:pt x="1121" y="17"/>
                        <a:pt x="1125" y="17"/>
                        <a:pt x="1124" y="41"/>
                      </a:cubicBezTo>
                      <a:lnTo>
                        <a:pt x="1122" y="40"/>
                      </a:lnTo>
                      <a:close/>
                      <a:moveTo>
                        <a:pt x="1102" y="18"/>
                      </a:moveTo>
                      <a:cubicBezTo>
                        <a:pt x="1100" y="18"/>
                        <a:pt x="1097" y="18"/>
                        <a:pt x="1094" y="18"/>
                      </a:cubicBezTo>
                      <a:lnTo>
                        <a:pt x="1094" y="17"/>
                      </a:lnTo>
                      <a:cubicBezTo>
                        <a:pt x="1097" y="17"/>
                        <a:pt x="1100" y="17"/>
                        <a:pt x="1102" y="17"/>
                      </a:cubicBezTo>
                      <a:lnTo>
                        <a:pt x="1102" y="18"/>
                      </a:lnTo>
                      <a:close/>
                      <a:moveTo>
                        <a:pt x="1094" y="17"/>
                      </a:moveTo>
                      <a:lnTo>
                        <a:pt x="1094" y="17"/>
                      </a:lnTo>
                      <a:close/>
                      <a:moveTo>
                        <a:pt x="1094" y="18"/>
                      </a:moveTo>
                      <a:lnTo>
                        <a:pt x="1094" y="18"/>
                      </a:lnTo>
                      <a:lnTo>
                        <a:pt x="1094" y="17"/>
                      </a:lnTo>
                      <a:lnTo>
                        <a:pt x="1094" y="18"/>
                      </a:lnTo>
                      <a:close/>
                      <a:moveTo>
                        <a:pt x="1094" y="18"/>
                      </a:moveTo>
                      <a:cubicBezTo>
                        <a:pt x="1076" y="17"/>
                        <a:pt x="1057" y="17"/>
                        <a:pt x="1039" y="16"/>
                      </a:cubicBezTo>
                      <a:lnTo>
                        <a:pt x="1039" y="15"/>
                      </a:lnTo>
                      <a:cubicBezTo>
                        <a:pt x="1057" y="16"/>
                        <a:pt x="1076" y="16"/>
                        <a:pt x="1094" y="17"/>
                      </a:cubicBezTo>
                      <a:lnTo>
                        <a:pt x="1094" y="18"/>
                      </a:lnTo>
                      <a:close/>
                      <a:moveTo>
                        <a:pt x="1039" y="16"/>
                      </a:moveTo>
                      <a:cubicBezTo>
                        <a:pt x="1021" y="16"/>
                        <a:pt x="1003" y="15"/>
                        <a:pt x="986" y="15"/>
                      </a:cubicBezTo>
                      <a:lnTo>
                        <a:pt x="986" y="13"/>
                      </a:lnTo>
                      <a:cubicBezTo>
                        <a:pt x="1003" y="14"/>
                        <a:pt x="1021" y="14"/>
                        <a:pt x="1039" y="15"/>
                      </a:cubicBezTo>
                      <a:lnTo>
                        <a:pt x="1039" y="16"/>
                      </a:lnTo>
                      <a:close/>
                      <a:moveTo>
                        <a:pt x="986" y="15"/>
                      </a:moveTo>
                      <a:lnTo>
                        <a:pt x="986" y="15"/>
                      </a:lnTo>
                      <a:lnTo>
                        <a:pt x="986" y="14"/>
                      </a:lnTo>
                      <a:lnTo>
                        <a:pt x="986" y="15"/>
                      </a:lnTo>
                      <a:close/>
                      <a:moveTo>
                        <a:pt x="986" y="15"/>
                      </a:moveTo>
                      <a:lnTo>
                        <a:pt x="986" y="15"/>
                      </a:lnTo>
                      <a:lnTo>
                        <a:pt x="986" y="13"/>
                      </a:lnTo>
                      <a:lnTo>
                        <a:pt x="986" y="15"/>
                      </a:lnTo>
                      <a:close/>
                      <a:moveTo>
                        <a:pt x="986" y="15"/>
                      </a:moveTo>
                      <a:cubicBezTo>
                        <a:pt x="945" y="13"/>
                        <a:pt x="903" y="13"/>
                        <a:pt x="862" y="12"/>
                      </a:cubicBezTo>
                      <a:lnTo>
                        <a:pt x="862" y="10"/>
                      </a:lnTo>
                      <a:cubicBezTo>
                        <a:pt x="903" y="11"/>
                        <a:pt x="945" y="12"/>
                        <a:pt x="986" y="13"/>
                      </a:cubicBezTo>
                      <a:lnTo>
                        <a:pt x="986" y="15"/>
                      </a:lnTo>
                      <a:close/>
                      <a:moveTo>
                        <a:pt x="862" y="12"/>
                      </a:moveTo>
                      <a:cubicBezTo>
                        <a:pt x="829" y="11"/>
                        <a:pt x="795" y="11"/>
                        <a:pt x="762" y="10"/>
                      </a:cubicBezTo>
                      <a:lnTo>
                        <a:pt x="762" y="8"/>
                      </a:lnTo>
                      <a:cubicBezTo>
                        <a:pt x="796" y="9"/>
                        <a:pt x="829" y="10"/>
                        <a:pt x="862" y="10"/>
                      </a:cubicBezTo>
                      <a:lnTo>
                        <a:pt x="862" y="12"/>
                      </a:lnTo>
                      <a:close/>
                      <a:moveTo>
                        <a:pt x="762" y="10"/>
                      </a:moveTo>
                      <a:lnTo>
                        <a:pt x="762" y="10"/>
                      </a:lnTo>
                      <a:lnTo>
                        <a:pt x="762" y="8"/>
                      </a:lnTo>
                      <a:lnTo>
                        <a:pt x="762" y="10"/>
                      </a:lnTo>
                      <a:close/>
                      <a:moveTo>
                        <a:pt x="762" y="10"/>
                      </a:moveTo>
                      <a:cubicBezTo>
                        <a:pt x="757" y="10"/>
                        <a:pt x="751" y="9"/>
                        <a:pt x="746" y="8"/>
                      </a:cubicBezTo>
                      <a:lnTo>
                        <a:pt x="746" y="7"/>
                      </a:lnTo>
                      <a:cubicBezTo>
                        <a:pt x="751" y="8"/>
                        <a:pt x="757" y="8"/>
                        <a:pt x="762" y="8"/>
                      </a:cubicBezTo>
                      <a:lnTo>
                        <a:pt x="762" y="10"/>
                      </a:lnTo>
                      <a:close/>
                      <a:moveTo>
                        <a:pt x="746" y="8"/>
                      </a:moveTo>
                      <a:cubicBezTo>
                        <a:pt x="739" y="8"/>
                        <a:pt x="733" y="7"/>
                        <a:pt x="727" y="7"/>
                      </a:cubicBezTo>
                      <a:lnTo>
                        <a:pt x="727" y="6"/>
                      </a:lnTo>
                      <a:cubicBezTo>
                        <a:pt x="733" y="6"/>
                        <a:pt x="739" y="6"/>
                        <a:pt x="746" y="7"/>
                      </a:cubicBezTo>
                      <a:lnTo>
                        <a:pt x="746" y="8"/>
                      </a:lnTo>
                      <a:close/>
                      <a:moveTo>
                        <a:pt x="727" y="7"/>
                      </a:moveTo>
                      <a:lnTo>
                        <a:pt x="726" y="7"/>
                      </a:lnTo>
                      <a:lnTo>
                        <a:pt x="727" y="6"/>
                      </a:lnTo>
                      <a:lnTo>
                        <a:pt x="727" y="7"/>
                      </a:lnTo>
                      <a:close/>
                      <a:moveTo>
                        <a:pt x="726" y="7"/>
                      </a:moveTo>
                      <a:lnTo>
                        <a:pt x="704" y="7"/>
                      </a:lnTo>
                      <a:lnTo>
                        <a:pt x="704" y="5"/>
                      </a:lnTo>
                      <a:lnTo>
                        <a:pt x="727" y="6"/>
                      </a:lnTo>
                      <a:lnTo>
                        <a:pt x="726" y="7"/>
                      </a:lnTo>
                      <a:close/>
                      <a:moveTo>
                        <a:pt x="704" y="7"/>
                      </a:moveTo>
                      <a:cubicBezTo>
                        <a:pt x="560" y="4"/>
                        <a:pt x="417" y="2"/>
                        <a:pt x="274" y="5"/>
                      </a:cubicBezTo>
                      <a:lnTo>
                        <a:pt x="274" y="4"/>
                      </a:lnTo>
                      <a:cubicBezTo>
                        <a:pt x="417" y="0"/>
                        <a:pt x="560" y="3"/>
                        <a:pt x="704" y="5"/>
                      </a:cubicBezTo>
                      <a:lnTo>
                        <a:pt x="704" y="7"/>
                      </a:lnTo>
                      <a:close/>
                      <a:moveTo>
                        <a:pt x="274" y="4"/>
                      </a:moveTo>
                      <a:lnTo>
                        <a:pt x="274" y="4"/>
                      </a:lnTo>
                      <a:close/>
                      <a:moveTo>
                        <a:pt x="274" y="5"/>
                      </a:moveTo>
                      <a:cubicBezTo>
                        <a:pt x="270" y="5"/>
                        <a:pt x="266" y="6"/>
                        <a:pt x="263" y="7"/>
                      </a:cubicBezTo>
                      <a:lnTo>
                        <a:pt x="262" y="5"/>
                      </a:lnTo>
                      <a:cubicBezTo>
                        <a:pt x="266" y="5"/>
                        <a:pt x="270" y="4"/>
                        <a:pt x="274" y="4"/>
                      </a:cubicBezTo>
                      <a:lnTo>
                        <a:pt x="274" y="5"/>
                      </a:lnTo>
                      <a:close/>
                      <a:moveTo>
                        <a:pt x="263" y="7"/>
                      </a:moveTo>
                      <a:cubicBezTo>
                        <a:pt x="259" y="7"/>
                        <a:pt x="255" y="8"/>
                        <a:pt x="251" y="8"/>
                      </a:cubicBezTo>
                      <a:lnTo>
                        <a:pt x="251" y="7"/>
                      </a:lnTo>
                      <a:cubicBezTo>
                        <a:pt x="255" y="7"/>
                        <a:pt x="259" y="6"/>
                        <a:pt x="262" y="5"/>
                      </a:cubicBezTo>
                      <a:lnTo>
                        <a:pt x="263" y="7"/>
                      </a:lnTo>
                      <a:close/>
                      <a:moveTo>
                        <a:pt x="251" y="7"/>
                      </a:moveTo>
                      <a:lnTo>
                        <a:pt x="251" y="7"/>
                      </a:lnTo>
                      <a:close/>
                      <a:moveTo>
                        <a:pt x="251" y="8"/>
                      </a:moveTo>
                      <a:cubicBezTo>
                        <a:pt x="239" y="9"/>
                        <a:pt x="226" y="9"/>
                        <a:pt x="214" y="9"/>
                      </a:cubicBezTo>
                      <a:lnTo>
                        <a:pt x="214" y="8"/>
                      </a:lnTo>
                      <a:cubicBezTo>
                        <a:pt x="226" y="8"/>
                        <a:pt x="239" y="7"/>
                        <a:pt x="251" y="7"/>
                      </a:cubicBezTo>
                      <a:lnTo>
                        <a:pt x="251" y="8"/>
                      </a:lnTo>
                      <a:close/>
                      <a:moveTo>
                        <a:pt x="214" y="9"/>
                      </a:moveTo>
                      <a:cubicBezTo>
                        <a:pt x="196" y="9"/>
                        <a:pt x="178" y="10"/>
                        <a:pt x="160" y="11"/>
                      </a:cubicBezTo>
                      <a:lnTo>
                        <a:pt x="160" y="10"/>
                      </a:lnTo>
                      <a:cubicBezTo>
                        <a:pt x="178" y="8"/>
                        <a:pt x="196" y="8"/>
                        <a:pt x="214" y="8"/>
                      </a:cubicBezTo>
                      <a:lnTo>
                        <a:pt x="214" y="9"/>
                      </a:lnTo>
                      <a:close/>
                      <a:moveTo>
                        <a:pt x="160" y="10"/>
                      </a:moveTo>
                      <a:lnTo>
                        <a:pt x="160" y="10"/>
                      </a:lnTo>
                      <a:lnTo>
                        <a:pt x="160" y="11"/>
                      </a:lnTo>
                      <a:lnTo>
                        <a:pt x="160" y="10"/>
                      </a:lnTo>
                      <a:close/>
                      <a:moveTo>
                        <a:pt x="160" y="11"/>
                      </a:moveTo>
                      <a:cubicBezTo>
                        <a:pt x="154" y="12"/>
                        <a:pt x="148" y="13"/>
                        <a:pt x="142" y="14"/>
                      </a:cubicBezTo>
                      <a:lnTo>
                        <a:pt x="142" y="13"/>
                      </a:lnTo>
                      <a:cubicBezTo>
                        <a:pt x="148" y="12"/>
                        <a:pt x="153" y="11"/>
                        <a:pt x="160" y="10"/>
                      </a:cubicBezTo>
                      <a:lnTo>
                        <a:pt x="160" y="11"/>
                      </a:lnTo>
                      <a:close/>
                      <a:moveTo>
                        <a:pt x="142" y="14"/>
                      </a:moveTo>
                      <a:cubicBezTo>
                        <a:pt x="136" y="15"/>
                        <a:pt x="129" y="16"/>
                        <a:pt x="122" y="17"/>
                      </a:cubicBezTo>
                      <a:lnTo>
                        <a:pt x="122" y="16"/>
                      </a:lnTo>
                      <a:cubicBezTo>
                        <a:pt x="129" y="15"/>
                        <a:pt x="135" y="14"/>
                        <a:pt x="142" y="13"/>
                      </a:cubicBezTo>
                      <a:lnTo>
                        <a:pt x="142" y="14"/>
                      </a:lnTo>
                      <a:close/>
                      <a:moveTo>
                        <a:pt x="122" y="16"/>
                      </a:moveTo>
                      <a:lnTo>
                        <a:pt x="122" y="16"/>
                      </a:lnTo>
                      <a:close/>
                      <a:moveTo>
                        <a:pt x="122" y="17"/>
                      </a:moveTo>
                      <a:cubicBezTo>
                        <a:pt x="111" y="18"/>
                        <a:pt x="100" y="18"/>
                        <a:pt x="89" y="18"/>
                      </a:cubicBezTo>
                      <a:lnTo>
                        <a:pt x="89" y="16"/>
                      </a:lnTo>
                      <a:cubicBezTo>
                        <a:pt x="100" y="17"/>
                        <a:pt x="111" y="17"/>
                        <a:pt x="122" y="16"/>
                      </a:cubicBezTo>
                      <a:lnTo>
                        <a:pt x="122" y="17"/>
                      </a:lnTo>
                      <a:close/>
                      <a:moveTo>
                        <a:pt x="89" y="18"/>
                      </a:moveTo>
                      <a:cubicBezTo>
                        <a:pt x="78" y="17"/>
                        <a:pt x="66" y="17"/>
                        <a:pt x="54" y="19"/>
                      </a:cubicBezTo>
                      <a:lnTo>
                        <a:pt x="54" y="17"/>
                      </a:lnTo>
                      <a:cubicBezTo>
                        <a:pt x="66" y="16"/>
                        <a:pt x="78" y="16"/>
                        <a:pt x="89" y="16"/>
                      </a:cubicBezTo>
                      <a:lnTo>
                        <a:pt x="89" y="18"/>
                      </a:lnTo>
                      <a:close/>
                      <a:moveTo>
                        <a:pt x="54" y="19"/>
                      </a:moveTo>
                      <a:lnTo>
                        <a:pt x="54" y="19"/>
                      </a:lnTo>
                      <a:lnTo>
                        <a:pt x="54" y="18"/>
                      </a:lnTo>
                      <a:lnTo>
                        <a:pt x="54" y="19"/>
                      </a:lnTo>
                      <a:close/>
                      <a:moveTo>
                        <a:pt x="54" y="19"/>
                      </a:moveTo>
                      <a:lnTo>
                        <a:pt x="54" y="19"/>
                      </a:lnTo>
                      <a:lnTo>
                        <a:pt x="54" y="17"/>
                      </a:lnTo>
                      <a:lnTo>
                        <a:pt x="54" y="19"/>
                      </a:lnTo>
                      <a:close/>
                      <a:moveTo>
                        <a:pt x="54" y="19"/>
                      </a:moveTo>
                      <a:cubicBezTo>
                        <a:pt x="48" y="19"/>
                        <a:pt x="41" y="18"/>
                        <a:pt x="34" y="17"/>
                      </a:cubicBezTo>
                      <a:lnTo>
                        <a:pt x="35" y="16"/>
                      </a:lnTo>
                      <a:cubicBezTo>
                        <a:pt x="42" y="17"/>
                        <a:pt x="48" y="18"/>
                        <a:pt x="54" y="17"/>
                      </a:cubicBezTo>
                      <a:lnTo>
                        <a:pt x="54" y="19"/>
                      </a:lnTo>
                      <a:close/>
                      <a:moveTo>
                        <a:pt x="34" y="17"/>
                      </a:moveTo>
                      <a:cubicBezTo>
                        <a:pt x="22" y="16"/>
                        <a:pt x="9" y="14"/>
                        <a:pt x="2" y="20"/>
                      </a:cubicBezTo>
                      <a:lnTo>
                        <a:pt x="1" y="19"/>
                      </a:lnTo>
                      <a:cubicBezTo>
                        <a:pt x="9" y="13"/>
                        <a:pt x="22" y="15"/>
                        <a:pt x="35" y="16"/>
                      </a:cubicBezTo>
                      <a:lnTo>
                        <a:pt x="34" y="17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close/>
                      <a:moveTo>
                        <a:pt x="2" y="20"/>
                      </a:moveTo>
                      <a:cubicBezTo>
                        <a:pt x="2" y="21"/>
                        <a:pt x="1" y="25"/>
                        <a:pt x="1" y="29"/>
                      </a:cubicBezTo>
                      <a:lnTo>
                        <a:pt x="0" y="29"/>
                      </a:lnTo>
                      <a:cubicBezTo>
                        <a:pt x="0" y="25"/>
                        <a:pt x="0" y="20"/>
                        <a:pt x="1" y="19"/>
                      </a:cubicBezTo>
                      <a:lnTo>
                        <a:pt x="2" y="20"/>
                      </a:lnTo>
                      <a:close/>
                      <a:moveTo>
                        <a:pt x="1" y="29"/>
                      </a:moveTo>
                      <a:cubicBezTo>
                        <a:pt x="1" y="31"/>
                        <a:pt x="1" y="34"/>
                        <a:pt x="2" y="36"/>
                      </a:cubicBezTo>
                      <a:lnTo>
                        <a:pt x="0" y="36"/>
                      </a:lnTo>
                      <a:cubicBezTo>
                        <a:pt x="0" y="34"/>
                        <a:pt x="0" y="32"/>
                        <a:pt x="0" y="29"/>
                      </a:cubicBezTo>
                      <a:lnTo>
                        <a:pt x="1" y="29"/>
                      </a:lnTo>
                      <a:close/>
                      <a:moveTo>
                        <a:pt x="2" y="36"/>
                      </a:moveTo>
                      <a:cubicBezTo>
                        <a:pt x="2" y="37"/>
                        <a:pt x="2" y="39"/>
                        <a:pt x="3" y="39"/>
                      </a:cubicBezTo>
                      <a:lnTo>
                        <a:pt x="2" y="40"/>
                      </a:lnTo>
                      <a:cubicBezTo>
                        <a:pt x="1" y="39"/>
                        <a:pt x="1" y="38"/>
                        <a:pt x="0" y="36"/>
                      </a:cubicBezTo>
                      <a:lnTo>
                        <a:pt x="2" y="36"/>
                      </a:lnTo>
                      <a:close/>
                      <a:moveTo>
                        <a:pt x="3" y="39"/>
                      </a:moveTo>
                      <a:cubicBezTo>
                        <a:pt x="3" y="39"/>
                        <a:pt x="3" y="39"/>
                        <a:pt x="3" y="39"/>
                      </a:cubicBezTo>
                      <a:lnTo>
                        <a:pt x="3" y="40"/>
                      </a:lnTo>
                      <a:cubicBezTo>
                        <a:pt x="3" y="40"/>
                        <a:pt x="2" y="40"/>
                        <a:pt x="2" y="40"/>
                      </a:cubicBezTo>
                      <a:lnTo>
                        <a:pt x="3" y="39"/>
                      </a:lnTo>
                      <a:close/>
                      <a:moveTo>
                        <a:pt x="3" y="40"/>
                      </a:moveTo>
                      <a:lnTo>
                        <a:pt x="3" y="40"/>
                      </a:lnTo>
                      <a:close/>
                      <a:moveTo>
                        <a:pt x="3" y="39"/>
                      </a:moveTo>
                      <a:lnTo>
                        <a:pt x="4" y="39"/>
                      </a:lnTo>
                      <a:lnTo>
                        <a:pt x="4" y="40"/>
                      </a:lnTo>
                      <a:lnTo>
                        <a:pt x="3" y="40"/>
                      </a:lnTo>
                      <a:lnTo>
                        <a:pt x="3" y="39"/>
                      </a:lnTo>
                      <a:close/>
                      <a:moveTo>
                        <a:pt x="4" y="39"/>
                      </a:moveTo>
                      <a:cubicBezTo>
                        <a:pt x="103" y="36"/>
                        <a:pt x="204" y="38"/>
                        <a:pt x="304" y="40"/>
                      </a:cubicBezTo>
                      <a:lnTo>
                        <a:pt x="304" y="41"/>
                      </a:lnTo>
                      <a:cubicBezTo>
                        <a:pt x="204" y="39"/>
                        <a:pt x="103" y="37"/>
                        <a:pt x="4" y="40"/>
                      </a:cubicBezTo>
                      <a:lnTo>
                        <a:pt x="4" y="39"/>
                      </a:lnTo>
                      <a:close/>
                      <a:moveTo>
                        <a:pt x="304" y="40"/>
                      </a:moveTo>
                      <a:cubicBezTo>
                        <a:pt x="383" y="41"/>
                        <a:pt x="462" y="43"/>
                        <a:pt x="540" y="42"/>
                      </a:cubicBezTo>
                      <a:lnTo>
                        <a:pt x="540" y="43"/>
                      </a:lnTo>
                      <a:cubicBezTo>
                        <a:pt x="462" y="44"/>
                        <a:pt x="383" y="42"/>
                        <a:pt x="304" y="41"/>
                      </a:cubicBezTo>
                      <a:lnTo>
                        <a:pt x="304" y="40"/>
                      </a:lnTo>
                      <a:close/>
                      <a:moveTo>
                        <a:pt x="540" y="42"/>
                      </a:moveTo>
                      <a:cubicBezTo>
                        <a:pt x="554" y="41"/>
                        <a:pt x="567" y="41"/>
                        <a:pt x="581" y="40"/>
                      </a:cubicBezTo>
                      <a:lnTo>
                        <a:pt x="581" y="41"/>
                      </a:lnTo>
                      <a:cubicBezTo>
                        <a:pt x="567" y="42"/>
                        <a:pt x="554" y="43"/>
                        <a:pt x="540" y="43"/>
                      </a:cubicBezTo>
                      <a:lnTo>
                        <a:pt x="540" y="42"/>
                      </a:lnTo>
                      <a:close/>
                      <a:moveTo>
                        <a:pt x="581" y="40"/>
                      </a:moveTo>
                      <a:cubicBezTo>
                        <a:pt x="592" y="39"/>
                        <a:pt x="604" y="39"/>
                        <a:pt x="615" y="38"/>
                      </a:cubicBezTo>
                      <a:lnTo>
                        <a:pt x="615" y="40"/>
                      </a:lnTo>
                      <a:cubicBezTo>
                        <a:pt x="604" y="40"/>
                        <a:pt x="592" y="40"/>
                        <a:pt x="581" y="41"/>
                      </a:cubicBezTo>
                      <a:lnTo>
                        <a:pt x="581" y="40"/>
                      </a:lnTo>
                      <a:close/>
                      <a:moveTo>
                        <a:pt x="615" y="38"/>
                      </a:moveTo>
                      <a:lnTo>
                        <a:pt x="615" y="38"/>
                      </a:lnTo>
                      <a:lnTo>
                        <a:pt x="615" y="39"/>
                      </a:lnTo>
                      <a:lnTo>
                        <a:pt x="615" y="38"/>
                      </a:lnTo>
                      <a:close/>
                      <a:moveTo>
                        <a:pt x="615" y="38"/>
                      </a:moveTo>
                      <a:cubicBezTo>
                        <a:pt x="618" y="38"/>
                        <a:pt x="621" y="37"/>
                        <a:pt x="624" y="37"/>
                      </a:cubicBezTo>
                      <a:lnTo>
                        <a:pt x="625" y="38"/>
                      </a:lnTo>
                      <a:cubicBezTo>
                        <a:pt x="622" y="39"/>
                        <a:pt x="618" y="40"/>
                        <a:pt x="615" y="40"/>
                      </a:cubicBezTo>
                      <a:lnTo>
                        <a:pt x="615" y="38"/>
                      </a:lnTo>
                      <a:close/>
                      <a:moveTo>
                        <a:pt x="624" y="37"/>
                      </a:moveTo>
                      <a:cubicBezTo>
                        <a:pt x="627" y="36"/>
                        <a:pt x="630" y="35"/>
                        <a:pt x="633" y="35"/>
                      </a:cubicBezTo>
                      <a:lnTo>
                        <a:pt x="633" y="37"/>
                      </a:lnTo>
                      <a:cubicBezTo>
                        <a:pt x="630" y="37"/>
                        <a:pt x="628" y="37"/>
                        <a:pt x="625" y="38"/>
                      </a:cubicBezTo>
                      <a:lnTo>
                        <a:pt x="624" y="37"/>
                      </a:lnTo>
                      <a:close/>
                      <a:moveTo>
                        <a:pt x="633" y="37"/>
                      </a:moveTo>
                      <a:lnTo>
                        <a:pt x="633" y="37"/>
                      </a:lnTo>
                      <a:lnTo>
                        <a:pt x="633" y="36"/>
                      </a:lnTo>
                      <a:lnTo>
                        <a:pt x="633" y="37"/>
                      </a:lnTo>
                      <a:close/>
                      <a:moveTo>
                        <a:pt x="633" y="35"/>
                      </a:moveTo>
                      <a:cubicBezTo>
                        <a:pt x="646" y="35"/>
                        <a:pt x="659" y="34"/>
                        <a:pt x="672" y="33"/>
                      </a:cubicBezTo>
                      <a:lnTo>
                        <a:pt x="672" y="34"/>
                      </a:lnTo>
                      <a:cubicBezTo>
                        <a:pt x="659" y="35"/>
                        <a:pt x="646" y="36"/>
                        <a:pt x="633" y="37"/>
                      </a:cubicBezTo>
                      <a:lnTo>
                        <a:pt x="633" y="35"/>
                      </a:lnTo>
                      <a:close/>
                      <a:moveTo>
                        <a:pt x="672" y="33"/>
                      </a:moveTo>
                      <a:lnTo>
                        <a:pt x="672" y="33"/>
                      </a:lnTo>
                      <a:lnTo>
                        <a:pt x="672" y="34"/>
                      </a:lnTo>
                      <a:lnTo>
                        <a:pt x="672" y="33"/>
                      </a:lnTo>
                      <a:close/>
                      <a:moveTo>
                        <a:pt x="672" y="33"/>
                      </a:moveTo>
                      <a:cubicBezTo>
                        <a:pt x="684" y="32"/>
                        <a:pt x="695" y="32"/>
                        <a:pt x="707" y="32"/>
                      </a:cubicBezTo>
                      <a:lnTo>
                        <a:pt x="707" y="33"/>
                      </a:lnTo>
                      <a:cubicBezTo>
                        <a:pt x="695" y="33"/>
                        <a:pt x="684" y="33"/>
                        <a:pt x="672" y="34"/>
                      </a:cubicBezTo>
                      <a:lnTo>
                        <a:pt x="672" y="33"/>
                      </a:lnTo>
                      <a:close/>
                      <a:moveTo>
                        <a:pt x="707" y="32"/>
                      </a:moveTo>
                      <a:cubicBezTo>
                        <a:pt x="718" y="32"/>
                        <a:pt x="730" y="32"/>
                        <a:pt x="742" y="33"/>
                      </a:cubicBezTo>
                      <a:lnTo>
                        <a:pt x="741" y="35"/>
                      </a:lnTo>
                      <a:cubicBezTo>
                        <a:pt x="730" y="33"/>
                        <a:pt x="718" y="33"/>
                        <a:pt x="707" y="33"/>
                      </a:cubicBezTo>
                      <a:lnTo>
                        <a:pt x="707" y="32"/>
                      </a:lnTo>
                      <a:close/>
                      <a:moveTo>
                        <a:pt x="741" y="35"/>
                      </a:moveTo>
                      <a:lnTo>
                        <a:pt x="741" y="35"/>
                      </a:lnTo>
                      <a:lnTo>
                        <a:pt x="741" y="34"/>
                      </a:lnTo>
                      <a:lnTo>
                        <a:pt x="741" y="35"/>
                      </a:lnTo>
                      <a:close/>
                      <a:moveTo>
                        <a:pt x="742" y="33"/>
                      </a:moveTo>
                      <a:cubicBezTo>
                        <a:pt x="780" y="37"/>
                        <a:pt x="817" y="40"/>
                        <a:pt x="855" y="41"/>
                      </a:cubicBezTo>
                      <a:lnTo>
                        <a:pt x="855" y="42"/>
                      </a:lnTo>
                      <a:cubicBezTo>
                        <a:pt x="817" y="41"/>
                        <a:pt x="779" y="39"/>
                        <a:pt x="741" y="35"/>
                      </a:cubicBezTo>
                      <a:lnTo>
                        <a:pt x="742" y="33"/>
                      </a:lnTo>
                      <a:close/>
                      <a:moveTo>
                        <a:pt x="855" y="41"/>
                      </a:moveTo>
                      <a:cubicBezTo>
                        <a:pt x="892" y="43"/>
                        <a:pt x="929" y="43"/>
                        <a:pt x="967" y="42"/>
                      </a:cubicBezTo>
                      <a:lnTo>
                        <a:pt x="967" y="43"/>
                      </a:lnTo>
                      <a:cubicBezTo>
                        <a:pt x="929" y="44"/>
                        <a:pt x="892" y="44"/>
                        <a:pt x="855" y="42"/>
                      </a:cubicBezTo>
                      <a:lnTo>
                        <a:pt x="855" y="41"/>
                      </a:lnTo>
                      <a:close/>
                      <a:moveTo>
                        <a:pt x="967" y="42"/>
                      </a:moveTo>
                      <a:lnTo>
                        <a:pt x="967" y="42"/>
                      </a:lnTo>
                      <a:close/>
                      <a:moveTo>
                        <a:pt x="967" y="42"/>
                      </a:moveTo>
                      <a:cubicBezTo>
                        <a:pt x="968" y="42"/>
                        <a:pt x="970" y="41"/>
                        <a:pt x="971" y="40"/>
                      </a:cubicBezTo>
                      <a:lnTo>
                        <a:pt x="972" y="41"/>
                      </a:lnTo>
                      <a:cubicBezTo>
                        <a:pt x="971" y="42"/>
                        <a:pt x="969" y="43"/>
                        <a:pt x="967" y="43"/>
                      </a:cubicBezTo>
                      <a:lnTo>
                        <a:pt x="967" y="42"/>
                      </a:lnTo>
                      <a:close/>
                      <a:moveTo>
                        <a:pt x="971" y="40"/>
                      </a:moveTo>
                      <a:cubicBezTo>
                        <a:pt x="973" y="39"/>
                        <a:pt x="974" y="38"/>
                        <a:pt x="976" y="38"/>
                      </a:cubicBezTo>
                      <a:lnTo>
                        <a:pt x="976" y="39"/>
                      </a:lnTo>
                      <a:cubicBezTo>
                        <a:pt x="975" y="39"/>
                        <a:pt x="974" y="40"/>
                        <a:pt x="972" y="41"/>
                      </a:cubicBezTo>
                      <a:lnTo>
                        <a:pt x="971" y="40"/>
                      </a:lnTo>
                      <a:close/>
                      <a:moveTo>
                        <a:pt x="976" y="38"/>
                      </a:moveTo>
                      <a:lnTo>
                        <a:pt x="976" y="38"/>
                      </a:lnTo>
                      <a:lnTo>
                        <a:pt x="976" y="39"/>
                      </a:lnTo>
                      <a:lnTo>
                        <a:pt x="976" y="38"/>
                      </a:lnTo>
                      <a:close/>
                      <a:moveTo>
                        <a:pt x="976" y="38"/>
                      </a:moveTo>
                      <a:cubicBezTo>
                        <a:pt x="1003" y="36"/>
                        <a:pt x="1029" y="38"/>
                        <a:pt x="1056" y="40"/>
                      </a:cubicBezTo>
                      <a:lnTo>
                        <a:pt x="1055" y="41"/>
                      </a:lnTo>
                      <a:cubicBezTo>
                        <a:pt x="1029" y="39"/>
                        <a:pt x="1003" y="37"/>
                        <a:pt x="976" y="39"/>
                      </a:cubicBezTo>
                      <a:lnTo>
                        <a:pt x="976" y="38"/>
                      </a:lnTo>
                      <a:close/>
                      <a:moveTo>
                        <a:pt x="1056" y="40"/>
                      </a:moveTo>
                      <a:cubicBezTo>
                        <a:pt x="1074" y="41"/>
                        <a:pt x="1092" y="42"/>
                        <a:pt x="1110" y="42"/>
                      </a:cubicBezTo>
                      <a:lnTo>
                        <a:pt x="1110" y="43"/>
                      </a:lnTo>
                      <a:cubicBezTo>
                        <a:pt x="1092" y="43"/>
                        <a:pt x="1074" y="42"/>
                        <a:pt x="1055" y="41"/>
                      </a:cubicBezTo>
                      <a:lnTo>
                        <a:pt x="1056" y="40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4" name="Freeform 16"/>
                <p:cNvSpPr>
                  <a:spLocks noChangeArrowheads="1"/>
                </p:cNvSpPr>
                <p:nvPr/>
              </p:nvSpPr>
              <p:spPr bwMode="auto">
                <a:xfrm>
                  <a:off x="621" y="2862"/>
                  <a:ext cx="1556" cy="124"/>
                </a:xfrm>
                <a:custGeom>
                  <a:avLst/>
                  <a:gdLst>
                    <a:gd name="T0" fmla="*/ 1102 w 1123"/>
                    <a:gd name="T1" fmla="*/ 71 h 73"/>
                    <a:gd name="T2" fmla="*/ 1104 w 1123"/>
                    <a:gd name="T3" fmla="*/ 68 h 73"/>
                    <a:gd name="T4" fmla="*/ 1117 w 1123"/>
                    <a:gd name="T5" fmla="*/ 69 h 73"/>
                    <a:gd name="T6" fmla="*/ 1121 w 1123"/>
                    <a:gd name="T7" fmla="*/ 54 h 73"/>
                    <a:gd name="T8" fmla="*/ 1121 w 1123"/>
                    <a:gd name="T9" fmla="*/ 38 h 73"/>
                    <a:gd name="T10" fmla="*/ 1118 w 1123"/>
                    <a:gd name="T11" fmla="*/ 18 h 73"/>
                    <a:gd name="T12" fmla="*/ 1055 w 1123"/>
                    <a:gd name="T13" fmla="*/ 17 h 73"/>
                    <a:gd name="T14" fmla="*/ 1002 w 1123"/>
                    <a:gd name="T15" fmla="*/ 14 h 73"/>
                    <a:gd name="T16" fmla="*/ 910 w 1123"/>
                    <a:gd name="T17" fmla="*/ 13 h 73"/>
                    <a:gd name="T18" fmla="*/ 863 w 1123"/>
                    <a:gd name="T19" fmla="*/ 10 h 73"/>
                    <a:gd name="T20" fmla="*/ 838 w 1123"/>
                    <a:gd name="T21" fmla="*/ 10 h 73"/>
                    <a:gd name="T22" fmla="*/ 750 w 1123"/>
                    <a:gd name="T23" fmla="*/ 9 h 73"/>
                    <a:gd name="T24" fmla="*/ 676 w 1123"/>
                    <a:gd name="T25" fmla="*/ 5 h 73"/>
                    <a:gd name="T26" fmla="*/ 473 w 1123"/>
                    <a:gd name="T27" fmla="*/ 2 h 73"/>
                    <a:gd name="T28" fmla="*/ 359 w 1123"/>
                    <a:gd name="T29" fmla="*/ 0 h 73"/>
                    <a:gd name="T30" fmla="*/ 292 w 1123"/>
                    <a:gd name="T31" fmla="*/ 1 h 73"/>
                    <a:gd name="T32" fmla="*/ 263 w 1123"/>
                    <a:gd name="T33" fmla="*/ 7 h 73"/>
                    <a:gd name="T34" fmla="*/ 213 w 1123"/>
                    <a:gd name="T35" fmla="*/ 5 h 73"/>
                    <a:gd name="T36" fmla="*/ 108 w 1123"/>
                    <a:gd name="T37" fmla="*/ 16 h 73"/>
                    <a:gd name="T38" fmla="*/ 7 w 1123"/>
                    <a:gd name="T39" fmla="*/ 21 h 73"/>
                    <a:gd name="T40" fmla="*/ 1 w 1123"/>
                    <a:gd name="T41" fmla="*/ 26 h 73"/>
                    <a:gd name="T42" fmla="*/ 1 w 1123"/>
                    <a:gd name="T43" fmla="*/ 42 h 73"/>
                    <a:gd name="T44" fmla="*/ 1 w 1123"/>
                    <a:gd name="T45" fmla="*/ 69 h 73"/>
                    <a:gd name="T46" fmla="*/ 1 w 1123"/>
                    <a:gd name="T47" fmla="*/ 71 h 73"/>
                    <a:gd name="T48" fmla="*/ 205 w 1123"/>
                    <a:gd name="T49" fmla="*/ 71 h 73"/>
                    <a:gd name="T50" fmla="*/ 206 w 1123"/>
                    <a:gd name="T51" fmla="*/ 70 h 73"/>
                    <a:gd name="T52" fmla="*/ 215 w 1123"/>
                    <a:gd name="T53" fmla="*/ 71 h 73"/>
                    <a:gd name="T54" fmla="*/ 419 w 1123"/>
                    <a:gd name="T55" fmla="*/ 71 h 73"/>
                    <a:gd name="T56" fmla="*/ 425 w 1123"/>
                    <a:gd name="T57" fmla="*/ 62 h 73"/>
                    <a:gd name="T58" fmla="*/ 441 w 1123"/>
                    <a:gd name="T59" fmla="*/ 62 h 73"/>
                    <a:gd name="T60" fmla="*/ 443 w 1123"/>
                    <a:gd name="T61" fmla="*/ 71 h 73"/>
                    <a:gd name="T62" fmla="*/ 512 w 1123"/>
                    <a:gd name="T63" fmla="*/ 71 h 73"/>
                    <a:gd name="T64" fmla="*/ 514 w 1123"/>
                    <a:gd name="T65" fmla="*/ 69 h 73"/>
                    <a:gd name="T66" fmla="*/ 519 w 1123"/>
                    <a:gd name="T67" fmla="*/ 71 h 73"/>
                    <a:gd name="T68" fmla="*/ 532 w 1123"/>
                    <a:gd name="T69" fmla="*/ 71 h 73"/>
                    <a:gd name="T70" fmla="*/ 534 w 1123"/>
                    <a:gd name="T71" fmla="*/ 69 h 73"/>
                    <a:gd name="T72" fmla="*/ 539 w 1123"/>
                    <a:gd name="T73" fmla="*/ 69 h 73"/>
                    <a:gd name="T74" fmla="*/ 540 w 1123"/>
                    <a:gd name="T75" fmla="*/ 71 h 73"/>
                    <a:gd name="T76" fmla="*/ 625 w 1123"/>
                    <a:gd name="T77" fmla="*/ 71 h 73"/>
                    <a:gd name="T78" fmla="*/ 629 w 1123"/>
                    <a:gd name="T79" fmla="*/ 68 h 73"/>
                    <a:gd name="T80" fmla="*/ 632 w 1123"/>
                    <a:gd name="T81" fmla="*/ 71 h 73"/>
                    <a:gd name="T82" fmla="*/ 673 w 1123"/>
                    <a:gd name="T83" fmla="*/ 71 h 73"/>
                    <a:gd name="T84" fmla="*/ 677 w 1123"/>
                    <a:gd name="T85" fmla="*/ 71 h 73"/>
                    <a:gd name="T86" fmla="*/ 792 w 1123"/>
                    <a:gd name="T87" fmla="*/ 71 h 73"/>
                    <a:gd name="T88" fmla="*/ 794 w 1123"/>
                    <a:gd name="T89" fmla="*/ 68 h 73"/>
                    <a:gd name="T90" fmla="*/ 801 w 1123"/>
                    <a:gd name="T91" fmla="*/ 70 h 73"/>
                    <a:gd name="T92" fmla="*/ 801 w 1123"/>
                    <a:gd name="T93" fmla="*/ 71 h 73"/>
                    <a:gd name="T94" fmla="*/ 869 w 1123"/>
                    <a:gd name="T95" fmla="*/ 71 h 73"/>
                    <a:gd name="T96" fmla="*/ 873 w 1123"/>
                    <a:gd name="T97" fmla="*/ 68 h 73"/>
                    <a:gd name="T98" fmla="*/ 877 w 1123"/>
                    <a:gd name="T99" fmla="*/ 68 h 73"/>
                    <a:gd name="T100" fmla="*/ 880 w 1123"/>
                    <a:gd name="T101" fmla="*/ 71 h 73"/>
                    <a:gd name="T102" fmla="*/ 916 w 1123"/>
                    <a:gd name="T103" fmla="*/ 71 h 73"/>
                    <a:gd name="T104" fmla="*/ 917 w 1123"/>
                    <a:gd name="T105" fmla="*/ 64 h 73"/>
                    <a:gd name="T106" fmla="*/ 926 w 1123"/>
                    <a:gd name="T107" fmla="*/ 71 h 73"/>
                    <a:gd name="T108" fmla="*/ 947 w 1123"/>
                    <a:gd name="T109" fmla="*/ 71 h 73"/>
                    <a:gd name="T110" fmla="*/ 951 w 1123"/>
                    <a:gd name="T111" fmla="*/ 56 h 73"/>
                    <a:gd name="T112" fmla="*/ 958 w 1123"/>
                    <a:gd name="T113" fmla="*/ 60 h 73"/>
                    <a:gd name="T114" fmla="*/ 961 w 1123"/>
                    <a:gd name="T115" fmla="*/ 71 h 73"/>
                    <a:gd name="T116" fmla="*/ 993 w 1123"/>
                    <a:gd name="T117" fmla="*/ 71 h 73"/>
                    <a:gd name="T118" fmla="*/ 993 w 1123"/>
                    <a:gd name="T119" fmla="*/ 70 h 73"/>
                    <a:gd name="T120" fmla="*/ 997 w 1123"/>
                    <a:gd name="T121" fmla="*/ 71 h 73"/>
                    <a:gd name="T122" fmla="*/ 1102 w 1123"/>
                    <a:gd name="T123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23" h="73">
                      <a:moveTo>
                        <a:pt x="1102" y="71"/>
                      </a:moveTo>
                      <a:cubicBezTo>
                        <a:pt x="1103" y="70"/>
                        <a:pt x="1103" y="69"/>
                        <a:pt x="1104" y="68"/>
                      </a:cubicBezTo>
                      <a:cubicBezTo>
                        <a:pt x="1109" y="60"/>
                        <a:pt x="1111" y="73"/>
                        <a:pt x="1117" y="69"/>
                      </a:cubicBezTo>
                      <a:cubicBezTo>
                        <a:pt x="1121" y="67"/>
                        <a:pt x="1123" y="59"/>
                        <a:pt x="1121" y="54"/>
                      </a:cubicBezTo>
                      <a:cubicBezTo>
                        <a:pt x="1118" y="49"/>
                        <a:pt x="1123" y="43"/>
                        <a:pt x="1121" y="38"/>
                      </a:cubicBezTo>
                      <a:cubicBezTo>
                        <a:pt x="1119" y="33"/>
                        <a:pt x="1123" y="21"/>
                        <a:pt x="1118" y="18"/>
                      </a:cubicBezTo>
                      <a:cubicBezTo>
                        <a:pt x="1100" y="10"/>
                        <a:pt x="1074" y="20"/>
                        <a:pt x="1055" y="17"/>
                      </a:cubicBezTo>
                      <a:cubicBezTo>
                        <a:pt x="1037" y="15"/>
                        <a:pt x="1019" y="15"/>
                        <a:pt x="1002" y="14"/>
                      </a:cubicBezTo>
                      <a:cubicBezTo>
                        <a:pt x="971" y="13"/>
                        <a:pt x="940" y="12"/>
                        <a:pt x="910" y="13"/>
                      </a:cubicBezTo>
                      <a:cubicBezTo>
                        <a:pt x="894" y="14"/>
                        <a:pt x="878" y="11"/>
                        <a:pt x="863" y="10"/>
                      </a:cubicBezTo>
                      <a:cubicBezTo>
                        <a:pt x="854" y="9"/>
                        <a:pt x="847" y="10"/>
                        <a:pt x="838" y="10"/>
                      </a:cubicBezTo>
                      <a:cubicBezTo>
                        <a:pt x="809" y="12"/>
                        <a:pt x="779" y="2"/>
                        <a:pt x="750" y="9"/>
                      </a:cubicBezTo>
                      <a:cubicBezTo>
                        <a:pt x="722" y="10"/>
                        <a:pt x="700" y="3"/>
                        <a:pt x="676" y="5"/>
                      </a:cubicBezTo>
                      <a:cubicBezTo>
                        <a:pt x="651" y="7"/>
                        <a:pt x="464" y="2"/>
                        <a:pt x="473" y="2"/>
                      </a:cubicBezTo>
                      <a:cubicBezTo>
                        <a:pt x="435" y="7"/>
                        <a:pt x="398" y="1"/>
                        <a:pt x="359" y="0"/>
                      </a:cubicBezTo>
                      <a:cubicBezTo>
                        <a:pt x="336" y="1"/>
                        <a:pt x="314" y="1"/>
                        <a:pt x="292" y="1"/>
                      </a:cubicBezTo>
                      <a:cubicBezTo>
                        <a:pt x="283" y="2"/>
                        <a:pt x="273" y="7"/>
                        <a:pt x="263" y="7"/>
                      </a:cubicBezTo>
                      <a:cubicBezTo>
                        <a:pt x="247" y="7"/>
                        <a:pt x="230" y="3"/>
                        <a:pt x="213" y="5"/>
                      </a:cubicBezTo>
                      <a:cubicBezTo>
                        <a:pt x="178" y="7"/>
                        <a:pt x="143" y="13"/>
                        <a:pt x="108" y="16"/>
                      </a:cubicBezTo>
                      <a:cubicBezTo>
                        <a:pt x="74" y="19"/>
                        <a:pt x="40" y="12"/>
                        <a:pt x="7" y="21"/>
                      </a:cubicBezTo>
                      <a:cubicBezTo>
                        <a:pt x="6" y="22"/>
                        <a:pt x="3" y="24"/>
                        <a:pt x="1" y="26"/>
                      </a:cubicBezTo>
                      <a:cubicBezTo>
                        <a:pt x="2" y="31"/>
                        <a:pt x="0" y="37"/>
                        <a:pt x="1" y="42"/>
                      </a:cubicBezTo>
                      <a:cubicBezTo>
                        <a:pt x="1" y="51"/>
                        <a:pt x="1" y="57"/>
                        <a:pt x="1" y="69"/>
                      </a:cubicBezTo>
                      <a:cubicBezTo>
                        <a:pt x="1" y="69"/>
                        <a:pt x="1" y="70"/>
                        <a:pt x="1" y="71"/>
                      </a:cubicBezTo>
                      <a:lnTo>
                        <a:pt x="205" y="71"/>
                      </a:lnTo>
                      <a:cubicBezTo>
                        <a:pt x="206" y="71"/>
                        <a:pt x="206" y="71"/>
                        <a:pt x="206" y="70"/>
                      </a:cubicBezTo>
                      <a:cubicBezTo>
                        <a:pt x="209" y="68"/>
                        <a:pt x="212" y="69"/>
                        <a:pt x="215" y="71"/>
                      </a:cubicBezTo>
                      <a:lnTo>
                        <a:pt x="419" y="71"/>
                      </a:lnTo>
                      <a:cubicBezTo>
                        <a:pt x="421" y="68"/>
                        <a:pt x="423" y="65"/>
                        <a:pt x="425" y="62"/>
                      </a:cubicBezTo>
                      <a:cubicBezTo>
                        <a:pt x="429" y="58"/>
                        <a:pt x="438" y="57"/>
                        <a:pt x="441" y="62"/>
                      </a:cubicBezTo>
                      <a:cubicBezTo>
                        <a:pt x="442" y="65"/>
                        <a:pt x="443" y="68"/>
                        <a:pt x="443" y="71"/>
                      </a:cubicBezTo>
                      <a:lnTo>
                        <a:pt x="512" y="71"/>
                      </a:lnTo>
                      <a:cubicBezTo>
                        <a:pt x="513" y="70"/>
                        <a:pt x="513" y="69"/>
                        <a:pt x="514" y="69"/>
                      </a:cubicBezTo>
                      <a:cubicBezTo>
                        <a:pt x="514" y="69"/>
                        <a:pt x="516" y="70"/>
                        <a:pt x="519" y="71"/>
                      </a:cubicBezTo>
                      <a:lnTo>
                        <a:pt x="532" y="71"/>
                      </a:lnTo>
                      <a:cubicBezTo>
                        <a:pt x="533" y="70"/>
                        <a:pt x="533" y="70"/>
                        <a:pt x="534" y="69"/>
                      </a:cubicBezTo>
                      <a:cubicBezTo>
                        <a:pt x="535" y="69"/>
                        <a:pt x="538" y="69"/>
                        <a:pt x="539" y="69"/>
                      </a:cubicBezTo>
                      <a:cubicBezTo>
                        <a:pt x="539" y="70"/>
                        <a:pt x="539" y="70"/>
                        <a:pt x="540" y="71"/>
                      </a:cubicBezTo>
                      <a:lnTo>
                        <a:pt x="625" y="71"/>
                      </a:lnTo>
                      <a:cubicBezTo>
                        <a:pt x="626" y="70"/>
                        <a:pt x="628" y="69"/>
                        <a:pt x="629" y="68"/>
                      </a:cubicBezTo>
                      <a:cubicBezTo>
                        <a:pt x="630" y="69"/>
                        <a:pt x="631" y="70"/>
                        <a:pt x="632" y="71"/>
                      </a:cubicBezTo>
                      <a:lnTo>
                        <a:pt x="673" y="71"/>
                      </a:lnTo>
                      <a:cubicBezTo>
                        <a:pt x="674" y="70"/>
                        <a:pt x="675" y="70"/>
                        <a:pt x="677" y="71"/>
                      </a:cubicBezTo>
                      <a:lnTo>
                        <a:pt x="792" y="71"/>
                      </a:lnTo>
                      <a:cubicBezTo>
                        <a:pt x="793" y="70"/>
                        <a:pt x="793" y="69"/>
                        <a:pt x="794" y="68"/>
                      </a:cubicBezTo>
                      <a:cubicBezTo>
                        <a:pt x="795" y="67"/>
                        <a:pt x="799" y="68"/>
                        <a:pt x="801" y="70"/>
                      </a:cubicBezTo>
                      <a:cubicBezTo>
                        <a:pt x="801" y="70"/>
                        <a:pt x="801" y="71"/>
                        <a:pt x="801" y="71"/>
                      </a:cubicBezTo>
                      <a:lnTo>
                        <a:pt x="869" y="71"/>
                      </a:lnTo>
                      <a:cubicBezTo>
                        <a:pt x="870" y="69"/>
                        <a:pt x="871" y="69"/>
                        <a:pt x="873" y="68"/>
                      </a:cubicBezTo>
                      <a:cubicBezTo>
                        <a:pt x="874" y="67"/>
                        <a:pt x="876" y="67"/>
                        <a:pt x="877" y="68"/>
                      </a:cubicBezTo>
                      <a:cubicBezTo>
                        <a:pt x="878" y="69"/>
                        <a:pt x="879" y="70"/>
                        <a:pt x="880" y="71"/>
                      </a:cubicBezTo>
                      <a:lnTo>
                        <a:pt x="916" y="71"/>
                      </a:lnTo>
                      <a:cubicBezTo>
                        <a:pt x="916" y="69"/>
                        <a:pt x="917" y="66"/>
                        <a:pt x="917" y="64"/>
                      </a:cubicBezTo>
                      <a:cubicBezTo>
                        <a:pt x="921" y="65"/>
                        <a:pt x="924" y="68"/>
                        <a:pt x="926" y="71"/>
                      </a:cubicBezTo>
                      <a:lnTo>
                        <a:pt x="947" y="71"/>
                      </a:lnTo>
                      <a:cubicBezTo>
                        <a:pt x="947" y="66"/>
                        <a:pt x="948" y="59"/>
                        <a:pt x="951" y="56"/>
                      </a:cubicBezTo>
                      <a:cubicBezTo>
                        <a:pt x="953" y="53"/>
                        <a:pt x="956" y="58"/>
                        <a:pt x="958" y="60"/>
                      </a:cubicBezTo>
                      <a:cubicBezTo>
                        <a:pt x="959" y="63"/>
                        <a:pt x="960" y="67"/>
                        <a:pt x="961" y="71"/>
                      </a:cubicBezTo>
                      <a:lnTo>
                        <a:pt x="993" y="71"/>
                      </a:lnTo>
                      <a:cubicBezTo>
                        <a:pt x="993" y="71"/>
                        <a:pt x="993" y="70"/>
                        <a:pt x="993" y="70"/>
                      </a:cubicBezTo>
                      <a:cubicBezTo>
                        <a:pt x="995" y="69"/>
                        <a:pt x="997" y="69"/>
                        <a:pt x="997" y="71"/>
                      </a:cubicBezTo>
                      <a:lnTo>
                        <a:pt x="1102" y="7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5" name="Freeform 17"/>
                <p:cNvSpPr>
                  <a:spLocks noChangeArrowheads="1"/>
                </p:cNvSpPr>
                <p:nvPr/>
              </p:nvSpPr>
              <p:spPr bwMode="auto">
                <a:xfrm>
                  <a:off x="621" y="2985"/>
                  <a:ext cx="282" cy="62"/>
                </a:xfrm>
                <a:custGeom>
                  <a:avLst/>
                  <a:gdLst>
                    <a:gd name="G0" fmla="+- 1 0 0"/>
                    <a:gd name="G1" fmla="+- 5 0 0"/>
                    <a:gd name="G2" fmla="+- 1 0 0"/>
                    <a:gd name="G3" fmla="+- 1 0 0"/>
                    <a:gd name="G4" fmla="+- 1 0 0"/>
                    <a:gd name="G5" fmla="+- 15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sin 54736 G25"/>
                    <a:gd name="G27" fmla="+- 1 0 0"/>
                    <a:gd name="G28" fmla="cos 54763 G27"/>
                    <a:gd name="G29" fmla="+- G26 0 G28"/>
                    <a:gd name="G30" fmla="*/ G29 65535 1"/>
                    <a:gd name="G31" fmla="+- G30 1080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T0" fmla="*/ 1 w 205"/>
                    <a:gd name="T1" fmla="*/ 0 h 37"/>
                    <a:gd name="T2" fmla="*/ 3 w 205"/>
                    <a:gd name="T3" fmla="*/ 8 h 37"/>
                    <a:gd name="T4" fmla="*/ 11 w 205"/>
                    <a:gd name="T5" fmla="*/ 15 h 37"/>
                    <a:gd name="T6" fmla="*/ 52 w 205"/>
                    <a:gd name="T7" fmla="*/ 14 h 37"/>
                    <a:gd name="T8" fmla="*/ 79 w 205"/>
                    <a:gd name="T9" fmla="*/ 20 h 37"/>
                    <a:gd name="T10" fmla="*/ 87 w 205"/>
                    <a:gd name="T11" fmla="*/ 24 h 37"/>
                    <a:gd name="T12" fmla="*/ 93 w 205"/>
                    <a:gd name="T13" fmla="*/ 6 h 37"/>
                    <a:gd name="T14" fmla="*/ 98 w 205"/>
                    <a:gd name="T15" fmla="*/ 8 h 37"/>
                    <a:gd name="T16" fmla="*/ 125 w 205"/>
                    <a:gd name="T17" fmla="*/ 27 h 37"/>
                    <a:gd name="T18" fmla="*/ 139 w 205"/>
                    <a:gd name="T19" fmla="*/ 19 h 37"/>
                    <a:gd name="T20" fmla="*/ 151 w 205"/>
                    <a:gd name="T21" fmla="*/ 19 h 37"/>
                    <a:gd name="T22" fmla="*/ 185 w 205"/>
                    <a:gd name="T23" fmla="*/ 32 h 37"/>
                    <a:gd name="T24" fmla="*/ 205 w 205"/>
                    <a:gd name="T25" fmla="*/ 0 h 37"/>
                    <a:gd name="T26" fmla="*/ 1 w 205"/>
                    <a:gd name="T2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37">
                      <a:moveTo>
                        <a:pt x="1" y="0"/>
                      </a:moveTo>
                      <a:cubicBezTo>
                        <a:pt x="0" y="5"/>
                        <a:pt x="3" y="9"/>
                        <a:pt x="3" y="8"/>
                      </a:cubicBezTo>
                      <a:cubicBezTo>
                        <a:pt x="6" y="11"/>
                        <a:pt x="7" y="15"/>
                        <a:pt x="11" y="15"/>
                      </a:cubicBezTo>
                      <a:cubicBezTo>
                        <a:pt x="25" y="16"/>
                        <a:pt x="38" y="16"/>
                        <a:pt x="52" y="14"/>
                      </a:cubicBezTo>
                      <a:cubicBezTo>
                        <a:pt x="62" y="12"/>
                        <a:pt x="69" y="19"/>
                        <a:pt x="79" y="20"/>
                      </a:cubicBezTo>
                      <a:cubicBezTo>
                        <a:pt x="85" y="21"/>
                        <a:pt x="86" y="22"/>
                        <a:pt x="87" y="24"/>
                      </a:cubicBezTo>
                      <a:cubicBezTo>
                        <a:pt x="88" y="22"/>
                        <a:pt x="89" y="13"/>
                        <a:pt x="93" y="6"/>
                      </a:cubicBezTo>
                      <a:cubicBezTo>
                        <a:pt x="93" y="5"/>
                        <a:pt x="97" y="7"/>
                        <a:pt x="98" y="8"/>
                      </a:cubicBezTo>
                      <a:cubicBezTo>
                        <a:pt x="106" y="16"/>
                        <a:pt x="112" y="26"/>
                        <a:pt x="125" y="27"/>
                      </a:cubicBezTo>
                      <a:cubicBezTo>
                        <a:pt x="130" y="27"/>
                        <a:pt x="134" y="20"/>
                        <a:pt x="139" y="19"/>
                      </a:cubicBezTo>
                      <a:cubicBezTo>
                        <a:pt x="142" y="18"/>
                        <a:pt x="146" y="17"/>
                        <a:pt x="151" y="19"/>
                      </a:cubicBezTo>
                      <a:cubicBezTo>
                        <a:pt x="162" y="26"/>
                        <a:pt x="173" y="37"/>
                        <a:pt x="185" y="32"/>
                      </a:cubicBezTo>
                      <a:cubicBezTo>
                        <a:pt x="198" y="26"/>
                        <a:pt x="195" y="9"/>
                        <a:pt x="205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6" name="Freeform 18"/>
                <p:cNvSpPr>
                  <a:spLocks noChangeArrowheads="1"/>
                </p:cNvSpPr>
                <p:nvPr/>
              </p:nvSpPr>
              <p:spPr bwMode="auto">
                <a:xfrm>
                  <a:off x="920" y="2983"/>
                  <a:ext cx="280" cy="142"/>
                </a:xfrm>
                <a:custGeom>
                  <a:avLst/>
                  <a:gdLst>
                    <a:gd name="G0" fmla="+- 1 0 0"/>
                    <a:gd name="G1" fmla="*/ 1 3 2"/>
                    <a:gd name="G2" fmla="+- 1 0 0"/>
                    <a:gd name="G3" fmla="+- 1 0 0"/>
                    <a:gd name="G4" fmla="+- 24 0 0"/>
                    <a:gd name="G5" fmla="+- 71 0 0"/>
                    <a:gd name="G6" fmla="*/ 1 0 0"/>
                    <a:gd name="G7" fmla="sin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T0" fmla="*/ 0 w 204"/>
                    <a:gd name="T1" fmla="*/ 1 h 83"/>
                    <a:gd name="T2" fmla="*/ 3 w 204"/>
                    <a:gd name="T3" fmla="*/ 8 h 83"/>
                    <a:gd name="T4" fmla="*/ 15 w 204"/>
                    <a:gd name="T5" fmla="*/ 71 h 83"/>
                    <a:gd name="T6" fmla="*/ 19 w 204"/>
                    <a:gd name="T7" fmla="*/ 71 h 83"/>
                    <a:gd name="T8" fmla="*/ 43 w 204"/>
                    <a:gd name="T9" fmla="*/ 83 h 83"/>
                    <a:gd name="T10" fmla="*/ 55 w 204"/>
                    <a:gd name="T11" fmla="*/ 71 h 83"/>
                    <a:gd name="T12" fmla="*/ 65 w 204"/>
                    <a:gd name="T13" fmla="*/ 21 h 83"/>
                    <a:gd name="T14" fmla="*/ 80 w 204"/>
                    <a:gd name="T15" fmla="*/ 8 h 83"/>
                    <a:gd name="T16" fmla="*/ 114 w 204"/>
                    <a:gd name="T17" fmla="*/ 29 h 83"/>
                    <a:gd name="T18" fmla="*/ 134 w 204"/>
                    <a:gd name="T19" fmla="*/ 14 h 83"/>
                    <a:gd name="T20" fmla="*/ 140 w 204"/>
                    <a:gd name="T21" fmla="*/ 14 h 83"/>
                    <a:gd name="T22" fmla="*/ 180 w 204"/>
                    <a:gd name="T23" fmla="*/ 26 h 83"/>
                    <a:gd name="T24" fmla="*/ 204 w 204"/>
                    <a:gd name="T25" fmla="*/ 1 h 83"/>
                    <a:gd name="T26" fmla="*/ 0 w 204"/>
                    <a:gd name="T27" fmla="*/ 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4" h="83">
                      <a:moveTo>
                        <a:pt x="0" y="1"/>
                      </a:moveTo>
                      <a:cubicBezTo>
                        <a:pt x="2" y="3"/>
                        <a:pt x="3" y="5"/>
                        <a:pt x="3" y="8"/>
                      </a:cubicBezTo>
                      <a:cubicBezTo>
                        <a:pt x="7" y="24"/>
                        <a:pt x="9" y="71"/>
                        <a:pt x="15" y="71"/>
                      </a:cubicBezTo>
                      <a:lnTo>
                        <a:pt x="19" y="71"/>
                      </a:lnTo>
                      <a:lnTo>
                        <a:pt x="43" y="83"/>
                      </a:lnTo>
                      <a:lnTo>
                        <a:pt x="55" y="71"/>
                      </a:lnTo>
                      <a:cubicBezTo>
                        <a:pt x="59" y="52"/>
                        <a:pt x="60" y="39"/>
                        <a:pt x="65" y="21"/>
                      </a:cubicBezTo>
                      <a:cubicBezTo>
                        <a:pt x="67" y="15"/>
                        <a:pt x="71" y="0"/>
                        <a:pt x="80" y="8"/>
                      </a:cubicBezTo>
                      <a:cubicBezTo>
                        <a:pt x="90" y="16"/>
                        <a:pt x="97" y="33"/>
                        <a:pt x="114" y="29"/>
                      </a:cubicBezTo>
                      <a:cubicBezTo>
                        <a:pt x="123" y="27"/>
                        <a:pt x="126" y="18"/>
                        <a:pt x="134" y="14"/>
                      </a:cubicBezTo>
                      <a:cubicBezTo>
                        <a:pt x="136" y="13"/>
                        <a:pt x="139" y="13"/>
                        <a:pt x="140" y="14"/>
                      </a:cubicBezTo>
                      <a:cubicBezTo>
                        <a:pt x="152" y="22"/>
                        <a:pt x="165" y="30"/>
                        <a:pt x="180" y="26"/>
                      </a:cubicBezTo>
                      <a:cubicBezTo>
                        <a:pt x="195" y="23"/>
                        <a:pt x="199" y="12"/>
                        <a:pt x="204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7" name="Freeform 19"/>
                <p:cNvSpPr>
                  <a:spLocks noChangeArrowheads="1"/>
                </p:cNvSpPr>
                <p:nvPr/>
              </p:nvSpPr>
              <p:spPr bwMode="auto">
                <a:xfrm>
                  <a:off x="1236" y="2985"/>
                  <a:ext cx="93" cy="2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6 0 0"/>
                    <a:gd name="G5" fmla="*/ 1 0 0"/>
                    <a:gd name="G6" fmla="cos G5 G4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0 w 69"/>
                    <a:gd name="T1" fmla="*/ 0 h 16"/>
                    <a:gd name="T2" fmla="*/ 1 w 69"/>
                    <a:gd name="T3" fmla="*/ 15 h 16"/>
                    <a:gd name="T4" fmla="*/ 24 w 69"/>
                    <a:gd name="T5" fmla="*/ 2 h 16"/>
                    <a:gd name="T6" fmla="*/ 31 w 69"/>
                    <a:gd name="T7" fmla="*/ 11 h 16"/>
                    <a:gd name="T8" fmla="*/ 45 w 69"/>
                    <a:gd name="T9" fmla="*/ 3 h 16"/>
                    <a:gd name="T10" fmla="*/ 56 w 69"/>
                    <a:gd name="T11" fmla="*/ 8 h 16"/>
                    <a:gd name="T12" fmla="*/ 69 w 69"/>
                    <a:gd name="T13" fmla="*/ 0 h 16"/>
                    <a:gd name="T14" fmla="*/ 0 w 6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16">
                      <a:moveTo>
                        <a:pt x="0" y="0"/>
                      </a:moveTo>
                      <a:cubicBezTo>
                        <a:pt x="1" y="5"/>
                        <a:pt x="1" y="10"/>
                        <a:pt x="1" y="15"/>
                      </a:cubicBezTo>
                      <a:cubicBezTo>
                        <a:pt x="10" y="16"/>
                        <a:pt x="18" y="8"/>
                        <a:pt x="24" y="2"/>
                      </a:cubicBezTo>
                      <a:cubicBezTo>
                        <a:pt x="25" y="5"/>
                        <a:pt x="28" y="9"/>
                        <a:pt x="31" y="11"/>
                      </a:cubicBezTo>
                      <a:cubicBezTo>
                        <a:pt x="37" y="14"/>
                        <a:pt x="40" y="6"/>
                        <a:pt x="45" y="3"/>
                      </a:cubicBezTo>
                      <a:cubicBezTo>
                        <a:pt x="46" y="9"/>
                        <a:pt x="52" y="7"/>
                        <a:pt x="56" y="8"/>
                      </a:cubicBezTo>
                      <a:cubicBezTo>
                        <a:pt x="64" y="10"/>
                        <a:pt x="66" y="4"/>
                        <a:pt x="6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8" name="Freeform 20"/>
                <p:cNvSpPr>
                  <a:spLocks noChangeArrowheads="1"/>
                </p:cNvSpPr>
                <p:nvPr/>
              </p:nvSpPr>
              <p:spPr bwMode="auto">
                <a:xfrm>
                  <a:off x="1371" y="2985"/>
                  <a:ext cx="116" cy="6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T0" fmla="*/ 0 w 85"/>
                    <a:gd name="T1" fmla="*/ 0 h 37"/>
                    <a:gd name="T2" fmla="*/ 20 w 85"/>
                    <a:gd name="T3" fmla="*/ 11 h 37"/>
                    <a:gd name="T4" fmla="*/ 26 w 85"/>
                    <a:gd name="T5" fmla="*/ 31 h 37"/>
                    <a:gd name="T6" fmla="*/ 38 w 85"/>
                    <a:gd name="T7" fmla="*/ 37 h 37"/>
                    <a:gd name="T8" fmla="*/ 44 w 85"/>
                    <a:gd name="T9" fmla="*/ 31 h 37"/>
                    <a:gd name="T10" fmla="*/ 73 w 85"/>
                    <a:gd name="T11" fmla="*/ 13 h 37"/>
                    <a:gd name="T12" fmla="*/ 85 w 85"/>
                    <a:gd name="T13" fmla="*/ 0 h 37"/>
                    <a:gd name="T14" fmla="*/ 0 w 85"/>
                    <a:gd name="T15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5" h="37">
                      <a:moveTo>
                        <a:pt x="0" y="0"/>
                      </a:moveTo>
                      <a:cubicBezTo>
                        <a:pt x="6" y="6"/>
                        <a:pt x="16" y="5"/>
                        <a:pt x="20" y="11"/>
                      </a:cubicBezTo>
                      <a:cubicBezTo>
                        <a:pt x="24" y="16"/>
                        <a:pt x="21" y="25"/>
                        <a:pt x="26" y="31"/>
                      </a:cubicBezTo>
                      <a:cubicBezTo>
                        <a:pt x="28" y="34"/>
                        <a:pt x="33" y="37"/>
                        <a:pt x="38" y="37"/>
                      </a:cubicBezTo>
                      <a:cubicBezTo>
                        <a:pt x="42" y="36"/>
                        <a:pt x="43" y="33"/>
                        <a:pt x="44" y="31"/>
                      </a:cubicBezTo>
                      <a:cubicBezTo>
                        <a:pt x="53" y="22"/>
                        <a:pt x="61" y="17"/>
                        <a:pt x="73" y="13"/>
                      </a:cubicBezTo>
                      <a:cubicBezTo>
                        <a:pt x="79" y="11"/>
                        <a:pt x="81" y="4"/>
                        <a:pt x="8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69" name="Freeform 21"/>
                <p:cNvSpPr>
                  <a:spLocks noChangeArrowheads="1"/>
                </p:cNvSpPr>
                <p:nvPr/>
              </p:nvSpPr>
              <p:spPr bwMode="auto">
                <a:xfrm>
                  <a:off x="1498" y="2985"/>
                  <a:ext cx="55" cy="49"/>
                </a:xfrm>
                <a:custGeom>
                  <a:avLst/>
                  <a:gdLst>
                    <a:gd name="G0" fmla="+- 1 0 0"/>
                    <a:gd name="G1" fmla="+- 8 0 0"/>
                    <a:gd name="G2" fmla="+- 1 0 0"/>
                    <a:gd name="G3" fmla="+- 1 0 0"/>
                    <a:gd name="G4" fmla="+- 29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T0" fmla="*/ 0 w 41"/>
                    <a:gd name="T1" fmla="*/ 0 h 30"/>
                    <a:gd name="T2" fmla="*/ 13 w 41"/>
                    <a:gd name="T3" fmla="*/ 28 h 30"/>
                    <a:gd name="T4" fmla="*/ 17 w 41"/>
                    <a:gd name="T5" fmla="*/ 29 h 30"/>
                    <a:gd name="T6" fmla="*/ 31 w 41"/>
                    <a:gd name="T7" fmla="*/ 18 h 30"/>
                    <a:gd name="T8" fmla="*/ 36 w 41"/>
                    <a:gd name="T9" fmla="*/ 3 h 30"/>
                    <a:gd name="T10" fmla="*/ 41 w 41"/>
                    <a:gd name="T11" fmla="*/ 0 h 30"/>
                    <a:gd name="T12" fmla="*/ 0 w 41"/>
                    <a:gd name="T1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30">
                      <a:moveTo>
                        <a:pt x="0" y="0"/>
                      </a:moveTo>
                      <a:cubicBezTo>
                        <a:pt x="7" y="8"/>
                        <a:pt x="4" y="20"/>
                        <a:pt x="13" y="28"/>
                      </a:cubicBezTo>
                      <a:cubicBezTo>
                        <a:pt x="14" y="29"/>
                        <a:pt x="16" y="30"/>
                        <a:pt x="17" y="29"/>
                      </a:cubicBezTo>
                      <a:cubicBezTo>
                        <a:pt x="22" y="25"/>
                        <a:pt x="26" y="22"/>
                        <a:pt x="31" y="18"/>
                      </a:cubicBezTo>
                      <a:cubicBezTo>
                        <a:pt x="35" y="14"/>
                        <a:pt x="32" y="8"/>
                        <a:pt x="36" y="3"/>
                      </a:cubicBezTo>
                      <a:cubicBezTo>
                        <a:pt x="37" y="1"/>
                        <a:pt x="39" y="0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0" name="Freeform 22"/>
                <p:cNvSpPr>
                  <a:spLocks noChangeArrowheads="1"/>
                </p:cNvSpPr>
                <p:nvPr/>
              </p:nvSpPr>
              <p:spPr bwMode="auto">
                <a:xfrm>
                  <a:off x="1560" y="2973"/>
                  <a:ext cx="158" cy="77"/>
                </a:xfrm>
                <a:custGeom>
                  <a:avLst/>
                  <a:gdLst>
                    <a:gd name="G0" fmla="+- 7 0 0"/>
                    <a:gd name="G1" fmla="+- 1 0 0"/>
                    <a:gd name="G2" fmla="+- 10 0 0"/>
                    <a:gd name="G3" fmla="+- 13 0 0"/>
                    <a:gd name="G4" fmla="*/ 1 0 0"/>
                    <a:gd name="G5" fmla="sin G4 G3"/>
                    <a:gd name="G6" fmla="+- 1 0 0"/>
                    <a:gd name="G7" fmla="+- 1 0 0"/>
                    <a:gd name="G8" fmla="+- 34 0 0"/>
                    <a:gd name="G9" fmla="+- 39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7 0 0"/>
                    <a:gd name="T0" fmla="*/ 0 w 115"/>
                    <a:gd name="T1" fmla="*/ 7 h 45"/>
                    <a:gd name="T2" fmla="*/ 9 w 115"/>
                    <a:gd name="T3" fmla="*/ 13 h 45"/>
                    <a:gd name="T4" fmla="*/ 7 w 115"/>
                    <a:gd name="T5" fmla="*/ 34 h 45"/>
                    <a:gd name="T6" fmla="*/ 19 w 115"/>
                    <a:gd name="T7" fmla="*/ 44 h 45"/>
                    <a:gd name="T8" fmla="*/ 35 w 115"/>
                    <a:gd name="T9" fmla="*/ 39 h 45"/>
                    <a:gd name="T10" fmla="*/ 49 w 115"/>
                    <a:gd name="T11" fmla="*/ 13 h 45"/>
                    <a:gd name="T12" fmla="*/ 74 w 115"/>
                    <a:gd name="T13" fmla="*/ 13 h 45"/>
                    <a:gd name="T14" fmla="*/ 115 w 115"/>
                    <a:gd name="T15" fmla="*/ 7 h 45"/>
                    <a:gd name="T16" fmla="*/ 0 w 115"/>
                    <a:gd name="T17" fmla="*/ 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45">
                      <a:moveTo>
                        <a:pt x="0" y="7"/>
                      </a:moveTo>
                      <a:cubicBezTo>
                        <a:pt x="4" y="8"/>
                        <a:pt x="7" y="10"/>
                        <a:pt x="9" y="13"/>
                      </a:cubicBezTo>
                      <a:cubicBezTo>
                        <a:pt x="12" y="20"/>
                        <a:pt x="4" y="27"/>
                        <a:pt x="7" y="34"/>
                      </a:cubicBezTo>
                      <a:cubicBezTo>
                        <a:pt x="9" y="39"/>
                        <a:pt x="13" y="43"/>
                        <a:pt x="19" y="44"/>
                      </a:cubicBezTo>
                      <a:cubicBezTo>
                        <a:pt x="24" y="45"/>
                        <a:pt x="30" y="42"/>
                        <a:pt x="35" y="39"/>
                      </a:cubicBezTo>
                      <a:cubicBezTo>
                        <a:pt x="45" y="34"/>
                        <a:pt x="44" y="22"/>
                        <a:pt x="49" y="13"/>
                      </a:cubicBezTo>
                      <a:cubicBezTo>
                        <a:pt x="57" y="0"/>
                        <a:pt x="76" y="18"/>
                        <a:pt x="74" y="13"/>
                      </a:cubicBezTo>
                      <a:cubicBezTo>
                        <a:pt x="84" y="33"/>
                        <a:pt x="107" y="16"/>
                        <a:pt x="115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1" name="Freeform 23"/>
                <p:cNvSpPr>
                  <a:spLocks noChangeArrowheads="1"/>
                </p:cNvSpPr>
                <p:nvPr/>
              </p:nvSpPr>
              <p:spPr bwMode="auto">
                <a:xfrm>
                  <a:off x="1732" y="2985"/>
                  <a:ext cx="92" cy="29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T0" fmla="*/ 0 w 68"/>
                    <a:gd name="T1" fmla="*/ 0 h 18"/>
                    <a:gd name="T2" fmla="*/ 11 w 68"/>
                    <a:gd name="T3" fmla="*/ 12 h 18"/>
                    <a:gd name="T4" fmla="*/ 33 w 68"/>
                    <a:gd name="T5" fmla="*/ 2 h 18"/>
                    <a:gd name="T6" fmla="*/ 39 w 68"/>
                    <a:gd name="T7" fmla="*/ 1 h 18"/>
                    <a:gd name="T8" fmla="*/ 54 w 68"/>
                    <a:gd name="T9" fmla="*/ 13 h 18"/>
                    <a:gd name="T10" fmla="*/ 68 w 68"/>
                    <a:gd name="T11" fmla="*/ 0 h 18"/>
                    <a:gd name="T12" fmla="*/ 0 w 68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18">
                      <a:moveTo>
                        <a:pt x="0" y="0"/>
                      </a:moveTo>
                      <a:cubicBezTo>
                        <a:pt x="3" y="4"/>
                        <a:pt x="7" y="9"/>
                        <a:pt x="11" y="12"/>
                      </a:cubicBezTo>
                      <a:cubicBezTo>
                        <a:pt x="20" y="18"/>
                        <a:pt x="29" y="11"/>
                        <a:pt x="33" y="2"/>
                      </a:cubicBezTo>
                      <a:cubicBezTo>
                        <a:pt x="33" y="1"/>
                        <a:pt x="37" y="1"/>
                        <a:pt x="39" y="1"/>
                      </a:cubicBezTo>
                      <a:cubicBezTo>
                        <a:pt x="46" y="2"/>
                        <a:pt x="48" y="11"/>
                        <a:pt x="54" y="13"/>
                      </a:cubicBezTo>
                      <a:cubicBezTo>
                        <a:pt x="64" y="16"/>
                        <a:pt x="64" y="6"/>
                        <a:pt x="6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2" name="Freeform 24"/>
                <p:cNvSpPr>
                  <a:spLocks noChangeArrowheads="1"/>
                </p:cNvSpPr>
                <p:nvPr/>
              </p:nvSpPr>
              <p:spPr bwMode="auto">
                <a:xfrm>
                  <a:off x="1842" y="2985"/>
                  <a:ext cx="48" cy="3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36"/>
                    <a:gd name="T1" fmla="*/ 0 h 19"/>
                    <a:gd name="T2" fmla="*/ 11 w 36"/>
                    <a:gd name="T3" fmla="*/ 13 h 19"/>
                    <a:gd name="T4" fmla="*/ 30 w 36"/>
                    <a:gd name="T5" fmla="*/ 15 h 19"/>
                    <a:gd name="T6" fmla="*/ 36 w 36"/>
                    <a:gd name="T7" fmla="*/ 0 h 19"/>
                    <a:gd name="T8" fmla="*/ 0 w 36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0" y="0"/>
                      </a:moveTo>
                      <a:cubicBezTo>
                        <a:pt x="4" y="4"/>
                        <a:pt x="6" y="10"/>
                        <a:pt x="11" y="13"/>
                      </a:cubicBezTo>
                      <a:cubicBezTo>
                        <a:pt x="16" y="17"/>
                        <a:pt x="26" y="19"/>
                        <a:pt x="30" y="15"/>
                      </a:cubicBezTo>
                      <a:cubicBezTo>
                        <a:pt x="34" y="11"/>
                        <a:pt x="35" y="5"/>
                        <a:pt x="3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3" name="Freeform 25"/>
                <p:cNvSpPr>
                  <a:spLocks noChangeArrowheads="1"/>
                </p:cNvSpPr>
                <p:nvPr/>
              </p:nvSpPr>
              <p:spPr bwMode="auto">
                <a:xfrm>
                  <a:off x="1906" y="2985"/>
                  <a:ext cx="2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T0" fmla="*/ 0 w 21"/>
                    <a:gd name="T1" fmla="*/ 0 h 14"/>
                    <a:gd name="T2" fmla="*/ 11 w 21"/>
                    <a:gd name="T3" fmla="*/ 12 h 14"/>
                    <a:gd name="T4" fmla="*/ 21 w 21"/>
                    <a:gd name="T5" fmla="*/ 0 h 14"/>
                    <a:gd name="T6" fmla="*/ 0 w 21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cubicBezTo>
                        <a:pt x="4" y="5"/>
                        <a:pt x="6" y="11"/>
                        <a:pt x="11" y="12"/>
                      </a:cubicBezTo>
                      <a:cubicBezTo>
                        <a:pt x="19" y="14"/>
                        <a:pt x="20" y="7"/>
                        <a:pt x="2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4" name="Freeform 26"/>
                <p:cNvSpPr>
                  <a:spLocks noChangeArrowheads="1"/>
                </p:cNvSpPr>
                <p:nvPr/>
              </p:nvSpPr>
              <p:spPr bwMode="auto">
                <a:xfrm>
                  <a:off x="1955" y="2985"/>
                  <a:ext cx="42" cy="46"/>
                </a:xfrm>
                <a:custGeom>
                  <a:avLst/>
                  <a:gdLst>
                    <a:gd name="G0" fmla="+- 1 0 0"/>
                    <a:gd name="G1" fmla="*/ 1 11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T0" fmla="*/ 0 w 32"/>
                    <a:gd name="T1" fmla="*/ 0 h 28"/>
                    <a:gd name="T2" fmla="*/ 17 w 32"/>
                    <a:gd name="T3" fmla="*/ 26 h 28"/>
                    <a:gd name="T4" fmla="*/ 32 w 32"/>
                    <a:gd name="T5" fmla="*/ 0 h 28"/>
                    <a:gd name="T6" fmla="*/ 0 w 32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0" y="0"/>
                      </a:moveTo>
                      <a:cubicBezTo>
                        <a:pt x="2" y="11"/>
                        <a:pt x="4" y="23"/>
                        <a:pt x="17" y="26"/>
                      </a:cubicBezTo>
                      <a:cubicBezTo>
                        <a:pt x="30" y="28"/>
                        <a:pt x="24" y="6"/>
                        <a:pt x="3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5" name="Freeform 27"/>
                <p:cNvSpPr>
                  <a:spLocks noChangeArrowheads="1"/>
                </p:cNvSpPr>
                <p:nvPr/>
              </p:nvSpPr>
              <p:spPr bwMode="auto">
                <a:xfrm>
                  <a:off x="2004" y="2983"/>
                  <a:ext cx="143" cy="33"/>
                </a:xfrm>
                <a:custGeom>
                  <a:avLst/>
                  <a:gdLst>
                    <a:gd name="G0" fmla="+- 1 0 0"/>
                    <a:gd name="G1" fmla="+- 2 0 0"/>
                    <a:gd name="G2" fmla="*/ 1 11 2"/>
                    <a:gd name="G3" fmla="+- 1 0 0"/>
                    <a:gd name="G4" fmla="+- 20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T0" fmla="*/ 0 w 105"/>
                    <a:gd name="T1" fmla="*/ 1 h 20"/>
                    <a:gd name="T2" fmla="*/ 4 w 105"/>
                    <a:gd name="T3" fmla="*/ 13 h 20"/>
                    <a:gd name="T4" fmla="*/ 29 w 105"/>
                    <a:gd name="T5" fmla="*/ 2 h 20"/>
                    <a:gd name="T6" fmla="*/ 43 w 105"/>
                    <a:gd name="T7" fmla="*/ 14 h 20"/>
                    <a:gd name="T8" fmla="*/ 55 w 105"/>
                    <a:gd name="T9" fmla="*/ 12 h 20"/>
                    <a:gd name="T10" fmla="*/ 67 w 105"/>
                    <a:gd name="T11" fmla="*/ 1 h 20"/>
                    <a:gd name="T12" fmla="*/ 99 w 105"/>
                    <a:gd name="T13" fmla="*/ 12 h 20"/>
                    <a:gd name="T14" fmla="*/ 105 w 105"/>
                    <a:gd name="T15" fmla="*/ 1 h 20"/>
                    <a:gd name="T16" fmla="*/ 0 w 105"/>
                    <a:gd name="T17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20">
                      <a:moveTo>
                        <a:pt x="0" y="1"/>
                      </a:moveTo>
                      <a:cubicBezTo>
                        <a:pt x="2" y="4"/>
                        <a:pt x="2" y="11"/>
                        <a:pt x="4" y="13"/>
                      </a:cubicBezTo>
                      <a:cubicBezTo>
                        <a:pt x="14" y="20"/>
                        <a:pt x="20" y="4"/>
                        <a:pt x="29" y="2"/>
                      </a:cubicBezTo>
                      <a:cubicBezTo>
                        <a:pt x="35" y="0"/>
                        <a:pt x="35" y="12"/>
                        <a:pt x="43" y="14"/>
                      </a:cubicBezTo>
                      <a:cubicBezTo>
                        <a:pt x="48" y="15"/>
                        <a:pt x="51" y="12"/>
                        <a:pt x="55" y="12"/>
                      </a:cubicBezTo>
                      <a:cubicBezTo>
                        <a:pt x="55" y="6"/>
                        <a:pt x="63" y="0"/>
                        <a:pt x="67" y="1"/>
                      </a:cubicBezTo>
                      <a:cubicBezTo>
                        <a:pt x="78" y="5"/>
                        <a:pt x="88" y="19"/>
                        <a:pt x="99" y="12"/>
                      </a:cubicBezTo>
                      <a:cubicBezTo>
                        <a:pt x="102" y="11"/>
                        <a:pt x="103" y="5"/>
                        <a:pt x="105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6" name="Freeform 28"/>
                <p:cNvSpPr>
                  <a:spLocks noChangeArrowheads="1"/>
                </p:cNvSpPr>
                <p:nvPr/>
              </p:nvSpPr>
              <p:spPr bwMode="auto">
                <a:xfrm>
                  <a:off x="596" y="2859"/>
                  <a:ext cx="1583" cy="759"/>
                </a:xfrm>
                <a:custGeom>
                  <a:avLst/>
                  <a:gdLst>
                    <a:gd name="T0" fmla="*/ 310 w 1142"/>
                    <a:gd name="T1" fmla="*/ 5 h 440"/>
                    <a:gd name="T2" fmla="*/ 231 w 1142"/>
                    <a:gd name="T3" fmla="*/ 8 h 440"/>
                    <a:gd name="T4" fmla="*/ 24 w 1142"/>
                    <a:gd name="T5" fmla="*/ 21 h 440"/>
                    <a:gd name="T6" fmla="*/ 17 w 1142"/>
                    <a:gd name="T7" fmla="*/ 28 h 440"/>
                    <a:gd name="T8" fmla="*/ 21 w 1142"/>
                    <a:gd name="T9" fmla="*/ 78 h 440"/>
                    <a:gd name="T10" fmla="*/ 23 w 1142"/>
                    <a:gd name="T11" fmla="*/ 84 h 440"/>
                    <a:gd name="T12" fmla="*/ 98 w 1142"/>
                    <a:gd name="T13" fmla="*/ 91 h 440"/>
                    <a:gd name="T14" fmla="*/ 106 w 1142"/>
                    <a:gd name="T15" fmla="*/ 98 h 440"/>
                    <a:gd name="T16" fmla="*/ 114 w 1142"/>
                    <a:gd name="T17" fmla="*/ 77 h 440"/>
                    <a:gd name="T18" fmla="*/ 143 w 1142"/>
                    <a:gd name="T19" fmla="*/ 99 h 440"/>
                    <a:gd name="T20" fmla="*/ 170 w 1142"/>
                    <a:gd name="T21" fmla="*/ 90 h 440"/>
                    <a:gd name="T22" fmla="*/ 217 w 1142"/>
                    <a:gd name="T23" fmla="*/ 88 h 440"/>
                    <a:gd name="T24" fmla="*/ 238 w 1142"/>
                    <a:gd name="T25" fmla="*/ 80 h 440"/>
                    <a:gd name="T26" fmla="*/ 196 w 1142"/>
                    <a:gd name="T27" fmla="*/ 192 h 440"/>
                    <a:gd name="T28" fmla="*/ 190 w 1142"/>
                    <a:gd name="T29" fmla="*/ 219 h 440"/>
                    <a:gd name="T30" fmla="*/ 194 w 1142"/>
                    <a:gd name="T31" fmla="*/ 221 h 440"/>
                    <a:gd name="T32" fmla="*/ 236 w 1142"/>
                    <a:gd name="T33" fmla="*/ 179 h 440"/>
                    <a:gd name="T34" fmla="*/ 229 w 1142"/>
                    <a:gd name="T35" fmla="*/ 285 h 440"/>
                    <a:gd name="T36" fmla="*/ 223 w 1142"/>
                    <a:gd name="T37" fmla="*/ 321 h 440"/>
                    <a:gd name="T38" fmla="*/ 295 w 1142"/>
                    <a:gd name="T39" fmla="*/ 388 h 440"/>
                    <a:gd name="T40" fmla="*/ 285 w 1142"/>
                    <a:gd name="T41" fmla="*/ 284 h 440"/>
                    <a:gd name="T42" fmla="*/ 282 w 1142"/>
                    <a:gd name="T43" fmla="*/ 182 h 440"/>
                    <a:gd name="T44" fmla="*/ 301 w 1142"/>
                    <a:gd name="T45" fmla="*/ 93 h 440"/>
                    <a:gd name="T46" fmla="*/ 315 w 1142"/>
                    <a:gd name="T47" fmla="*/ 78 h 440"/>
                    <a:gd name="T48" fmla="*/ 360 w 1142"/>
                    <a:gd name="T49" fmla="*/ 94 h 440"/>
                    <a:gd name="T50" fmla="*/ 375 w 1142"/>
                    <a:gd name="T51" fmla="*/ 84 h 440"/>
                    <a:gd name="T52" fmla="*/ 445 w 1142"/>
                    <a:gd name="T53" fmla="*/ 65 h 440"/>
                    <a:gd name="T54" fmla="*/ 461 w 1142"/>
                    <a:gd name="T55" fmla="*/ 63 h 440"/>
                    <a:gd name="T56" fmla="*/ 483 w 1142"/>
                    <a:gd name="T57" fmla="*/ 74 h 440"/>
                    <a:gd name="T58" fmla="*/ 493 w 1142"/>
                    <a:gd name="T59" fmla="*/ 82 h 440"/>
                    <a:gd name="T60" fmla="*/ 518 w 1142"/>
                    <a:gd name="T61" fmla="*/ 79 h 440"/>
                    <a:gd name="T62" fmla="*/ 532 w 1142"/>
                    <a:gd name="T63" fmla="*/ 69 h 440"/>
                    <a:gd name="T64" fmla="*/ 555 w 1142"/>
                    <a:gd name="T65" fmla="*/ 72 h 440"/>
                    <a:gd name="T66" fmla="*/ 580 w 1142"/>
                    <a:gd name="T67" fmla="*/ 82 h 440"/>
                    <a:gd name="T68" fmla="*/ 596 w 1142"/>
                    <a:gd name="T69" fmla="*/ 111 h 440"/>
                    <a:gd name="T70" fmla="*/ 614 w 1142"/>
                    <a:gd name="T71" fmla="*/ 91 h 440"/>
                    <a:gd name="T72" fmla="*/ 664 w 1142"/>
                    <a:gd name="T73" fmla="*/ 99 h 440"/>
                    <a:gd name="T74" fmla="*/ 688 w 1142"/>
                    <a:gd name="T75" fmla="*/ 76 h 440"/>
                    <a:gd name="T76" fmla="*/ 699 w 1142"/>
                    <a:gd name="T77" fmla="*/ 72 h 440"/>
                    <a:gd name="T78" fmla="*/ 702 w 1142"/>
                    <a:gd name="T79" fmla="*/ 104 h 440"/>
                    <a:gd name="T80" fmla="*/ 729 w 1142"/>
                    <a:gd name="T81" fmla="*/ 103 h 440"/>
                    <a:gd name="T82" fmla="*/ 770 w 1142"/>
                    <a:gd name="T83" fmla="*/ 81 h 440"/>
                    <a:gd name="T84" fmla="*/ 799 w 1142"/>
                    <a:gd name="T85" fmla="*/ 84 h 440"/>
                    <a:gd name="T86" fmla="*/ 821 w 1142"/>
                    <a:gd name="T87" fmla="*/ 71 h 440"/>
                    <a:gd name="T88" fmla="*/ 850 w 1142"/>
                    <a:gd name="T89" fmla="*/ 74 h 440"/>
                    <a:gd name="T90" fmla="*/ 857 w 1142"/>
                    <a:gd name="T91" fmla="*/ 75 h 440"/>
                    <a:gd name="T92" fmla="*/ 889 w 1142"/>
                    <a:gd name="T93" fmla="*/ 68 h 440"/>
                    <a:gd name="T94" fmla="*/ 891 w 1142"/>
                    <a:gd name="T95" fmla="*/ 67 h 440"/>
                    <a:gd name="T96" fmla="*/ 926 w 1142"/>
                    <a:gd name="T97" fmla="*/ 86 h 440"/>
                    <a:gd name="T98" fmla="*/ 935 w 1142"/>
                    <a:gd name="T99" fmla="*/ 65 h 440"/>
                    <a:gd name="T100" fmla="*/ 963 w 1142"/>
                    <a:gd name="T101" fmla="*/ 71 h 440"/>
                    <a:gd name="T102" fmla="*/ 977 w 1142"/>
                    <a:gd name="T103" fmla="*/ 75 h 440"/>
                    <a:gd name="T104" fmla="*/ 1013 w 1142"/>
                    <a:gd name="T105" fmla="*/ 73 h 440"/>
                    <a:gd name="T106" fmla="*/ 1044 w 1142"/>
                    <a:gd name="T107" fmla="*/ 72 h 440"/>
                    <a:gd name="T108" fmla="*/ 1068 w 1142"/>
                    <a:gd name="T109" fmla="*/ 80 h 440"/>
                    <a:gd name="T110" fmla="*/ 1081 w 1142"/>
                    <a:gd name="T111" fmla="*/ 75 h 440"/>
                    <a:gd name="T112" fmla="*/ 1124 w 1142"/>
                    <a:gd name="T113" fmla="*/ 70 h 440"/>
                    <a:gd name="T114" fmla="*/ 1134 w 1142"/>
                    <a:gd name="T115" fmla="*/ 69 h 440"/>
                    <a:gd name="T116" fmla="*/ 1139 w 1142"/>
                    <a:gd name="T117" fmla="*/ 39 h 440"/>
                    <a:gd name="T118" fmla="*/ 1072 w 1142"/>
                    <a:gd name="T119" fmla="*/ 20 h 440"/>
                    <a:gd name="T120" fmla="*/ 928 w 1142"/>
                    <a:gd name="T121" fmla="*/ 15 h 440"/>
                    <a:gd name="T122" fmla="*/ 856 w 1142"/>
                    <a:gd name="T123" fmla="*/ 10 h 440"/>
                    <a:gd name="T124" fmla="*/ 694 w 1142"/>
                    <a:gd name="T125" fmla="*/ 6 h 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2" h="440">
                      <a:moveTo>
                        <a:pt x="492" y="5"/>
                      </a:moveTo>
                      <a:cubicBezTo>
                        <a:pt x="467" y="8"/>
                        <a:pt x="442" y="7"/>
                        <a:pt x="417" y="5"/>
                      </a:cubicBezTo>
                      <a:lnTo>
                        <a:pt x="417" y="2"/>
                      </a:lnTo>
                      <a:cubicBezTo>
                        <a:pt x="442" y="3"/>
                        <a:pt x="466" y="5"/>
                        <a:pt x="491" y="2"/>
                      </a:cubicBezTo>
                      <a:lnTo>
                        <a:pt x="492" y="5"/>
                      </a:lnTo>
                      <a:close/>
                      <a:moveTo>
                        <a:pt x="417" y="5"/>
                      </a:moveTo>
                      <a:cubicBezTo>
                        <a:pt x="404" y="4"/>
                        <a:pt x="390" y="4"/>
                        <a:pt x="377" y="4"/>
                      </a:cubicBezTo>
                      <a:lnTo>
                        <a:pt x="377" y="0"/>
                      </a:lnTo>
                      <a:cubicBezTo>
                        <a:pt x="391" y="0"/>
                        <a:pt x="404" y="1"/>
                        <a:pt x="417" y="2"/>
                      </a:cubicBezTo>
                      <a:lnTo>
                        <a:pt x="417" y="5"/>
                      </a:lnTo>
                      <a:close/>
                      <a:moveTo>
                        <a:pt x="377" y="0"/>
                      </a:moveTo>
                      <a:lnTo>
                        <a:pt x="377" y="0"/>
                      </a:lnTo>
                      <a:lnTo>
                        <a:pt x="377" y="2"/>
                      </a:lnTo>
                      <a:lnTo>
                        <a:pt x="377" y="0"/>
                      </a:lnTo>
                      <a:close/>
                      <a:moveTo>
                        <a:pt x="377" y="4"/>
                      </a:moveTo>
                      <a:cubicBezTo>
                        <a:pt x="369" y="4"/>
                        <a:pt x="362" y="4"/>
                        <a:pt x="355" y="4"/>
                      </a:cubicBezTo>
                      <a:lnTo>
                        <a:pt x="355" y="0"/>
                      </a:lnTo>
                      <a:cubicBezTo>
                        <a:pt x="362" y="0"/>
                        <a:pt x="369" y="0"/>
                        <a:pt x="377" y="0"/>
                      </a:cubicBezTo>
                      <a:lnTo>
                        <a:pt x="377" y="4"/>
                      </a:lnTo>
                      <a:close/>
                      <a:moveTo>
                        <a:pt x="355" y="4"/>
                      </a:moveTo>
                      <a:cubicBezTo>
                        <a:pt x="340" y="4"/>
                        <a:pt x="325" y="4"/>
                        <a:pt x="310" y="5"/>
                      </a:cubicBezTo>
                      <a:lnTo>
                        <a:pt x="310" y="1"/>
                      </a:lnTo>
                      <a:cubicBezTo>
                        <a:pt x="325" y="1"/>
                        <a:pt x="340" y="0"/>
                        <a:pt x="355" y="0"/>
                      </a:cubicBezTo>
                      <a:lnTo>
                        <a:pt x="355" y="4"/>
                      </a:lnTo>
                      <a:close/>
                      <a:moveTo>
                        <a:pt x="310" y="1"/>
                      </a:moveTo>
                      <a:lnTo>
                        <a:pt x="310" y="1"/>
                      </a:lnTo>
                      <a:lnTo>
                        <a:pt x="310" y="3"/>
                      </a:lnTo>
                      <a:lnTo>
                        <a:pt x="310" y="1"/>
                      </a:lnTo>
                      <a:close/>
                      <a:moveTo>
                        <a:pt x="310" y="5"/>
                      </a:moveTo>
                      <a:lnTo>
                        <a:pt x="310" y="5"/>
                      </a:lnTo>
                      <a:lnTo>
                        <a:pt x="310" y="1"/>
                      </a:lnTo>
                      <a:lnTo>
                        <a:pt x="310" y="5"/>
                      </a:lnTo>
                      <a:close/>
                      <a:moveTo>
                        <a:pt x="310" y="1"/>
                      </a:moveTo>
                      <a:lnTo>
                        <a:pt x="310" y="1"/>
                      </a:lnTo>
                      <a:lnTo>
                        <a:pt x="310" y="3"/>
                      </a:lnTo>
                      <a:lnTo>
                        <a:pt x="310" y="1"/>
                      </a:lnTo>
                      <a:close/>
                      <a:moveTo>
                        <a:pt x="310" y="5"/>
                      </a:moveTo>
                      <a:cubicBezTo>
                        <a:pt x="306" y="5"/>
                        <a:pt x="302" y="6"/>
                        <a:pt x="297" y="7"/>
                      </a:cubicBezTo>
                      <a:lnTo>
                        <a:pt x="296" y="4"/>
                      </a:lnTo>
                      <a:cubicBezTo>
                        <a:pt x="300" y="3"/>
                        <a:pt x="305" y="1"/>
                        <a:pt x="310" y="1"/>
                      </a:cubicBezTo>
                      <a:lnTo>
                        <a:pt x="310" y="5"/>
                      </a:lnTo>
                      <a:close/>
                      <a:moveTo>
                        <a:pt x="297" y="7"/>
                      </a:moveTo>
                      <a:cubicBezTo>
                        <a:pt x="292" y="9"/>
                        <a:pt x="287" y="11"/>
                        <a:pt x="281" y="11"/>
                      </a:cubicBezTo>
                      <a:lnTo>
                        <a:pt x="281" y="7"/>
                      </a:lnTo>
                      <a:cubicBezTo>
                        <a:pt x="286" y="7"/>
                        <a:pt x="291" y="6"/>
                        <a:pt x="296" y="4"/>
                      </a:cubicBezTo>
                      <a:lnTo>
                        <a:pt x="297" y="7"/>
                      </a:lnTo>
                      <a:close/>
                      <a:moveTo>
                        <a:pt x="281" y="11"/>
                      </a:moveTo>
                      <a:cubicBezTo>
                        <a:pt x="274" y="11"/>
                        <a:pt x="267" y="10"/>
                        <a:pt x="260" y="9"/>
                      </a:cubicBezTo>
                      <a:lnTo>
                        <a:pt x="261" y="6"/>
                      </a:lnTo>
                      <a:cubicBezTo>
                        <a:pt x="267" y="6"/>
                        <a:pt x="274" y="7"/>
                        <a:pt x="281" y="7"/>
                      </a:cubicBezTo>
                      <a:lnTo>
                        <a:pt x="281" y="11"/>
                      </a:lnTo>
                      <a:close/>
                      <a:moveTo>
                        <a:pt x="260" y="9"/>
                      </a:moveTo>
                      <a:cubicBezTo>
                        <a:pt x="251" y="8"/>
                        <a:pt x="241" y="7"/>
                        <a:pt x="231" y="8"/>
                      </a:cubicBezTo>
                      <a:lnTo>
                        <a:pt x="231" y="4"/>
                      </a:lnTo>
                      <a:cubicBezTo>
                        <a:pt x="241" y="3"/>
                        <a:pt x="251" y="4"/>
                        <a:pt x="261" y="6"/>
                      </a:cubicBezTo>
                      <a:lnTo>
                        <a:pt x="260" y="9"/>
                      </a:lnTo>
                      <a:close/>
                      <a:moveTo>
                        <a:pt x="231" y="8"/>
                      </a:moveTo>
                      <a:lnTo>
                        <a:pt x="231" y="8"/>
                      </a:lnTo>
                      <a:lnTo>
                        <a:pt x="231" y="6"/>
                      </a:lnTo>
                      <a:lnTo>
                        <a:pt x="231" y="8"/>
                      </a:lnTo>
                      <a:close/>
                      <a:moveTo>
                        <a:pt x="231" y="8"/>
                      </a:moveTo>
                      <a:cubicBezTo>
                        <a:pt x="214" y="9"/>
                        <a:pt x="196" y="11"/>
                        <a:pt x="179" y="13"/>
                      </a:cubicBezTo>
                      <a:lnTo>
                        <a:pt x="178" y="10"/>
                      </a:lnTo>
                      <a:cubicBezTo>
                        <a:pt x="196" y="8"/>
                        <a:pt x="213" y="6"/>
                        <a:pt x="231" y="4"/>
                      </a:cubicBezTo>
                      <a:lnTo>
                        <a:pt x="231" y="8"/>
                      </a:lnTo>
                      <a:close/>
                      <a:moveTo>
                        <a:pt x="179" y="13"/>
                      </a:moveTo>
                      <a:cubicBezTo>
                        <a:pt x="161" y="15"/>
                        <a:pt x="144" y="17"/>
                        <a:pt x="126" y="19"/>
                      </a:cubicBezTo>
                      <a:lnTo>
                        <a:pt x="126" y="15"/>
                      </a:lnTo>
                      <a:cubicBezTo>
                        <a:pt x="143" y="14"/>
                        <a:pt x="161" y="12"/>
                        <a:pt x="178" y="10"/>
                      </a:cubicBezTo>
                      <a:lnTo>
                        <a:pt x="179" y="13"/>
                      </a:lnTo>
                      <a:close/>
                      <a:moveTo>
                        <a:pt x="126" y="15"/>
                      </a:moveTo>
                      <a:lnTo>
                        <a:pt x="126" y="15"/>
                      </a:lnTo>
                      <a:lnTo>
                        <a:pt x="126" y="17"/>
                      </a:lnTo>
                      <a:lnTo>
                        <a:pt x="126" y="15"/>
                      </a:lnTo>
                      <a:close/>
                      <a:moveTo>
                        <a:pt x="126" y="19"/>
                      </a:moveTo>
                      <a:cubicBezTo>
                        <a:pt x="113" y="20"/>
                        <a:pt x="100" y="20"/>
                        <a:pt x="88" y="20"/>
                      </a:cubicBezTo>
                      <a:lnTo>
                        <a:pt x="88" y="16"/>
                      </a:lnTo>
                      <a:cubicBezTo>
                        <a:pt x="100" y="16"/>
                        <a:pt x="113" y="17"/>
                        <a:pt x="126" y="15"/>
                      </a:cubicBezTo>
                      <a:lnTo>
                        <a:pt x="126" y="19"/>
                      </a:lnTo>
                      <a:close/>
                      <a:moveTo>
                        <a:pt x="88" y="20"/>
                      </a:moveTo>
                      <a:cubicBezTo>
                        <a:pt x="67" y="19"/>
                        <a:pt x="46" y="19"/>
                        <a:pt x="26" y="24"/>
                      </a:cubicBezTo>
                      <a:lnTo>
                        <a:pt x="24" y="21"/>
                      </a:lnTo>
                      <a:cubicBezTo>
                        <a:pt x="45" y="15"/>
                        <a:pt x="66" y="16"/>
                        <a:pt x="88" y="16"/>
                      </a:cubicBezTo>
                      <a:lnTo>
                        <a:pt x="88" y="20"/>
                      </a:lnTo>
                      <a:close/>
                      <a:moveTo>
                        <a:pt x="26" y="24"/>
                      </a:moveTo>
                      <a:lnTo>
                        <a:pt x="26" y="24"/>
                      </a:lnTo>
                      <a:lnTo>
                        <a:pt x="24" y="21"/>
                      </a:lnTo>
                      <a:lnTo>
                        <a:pt x="26" y="24"/>
                      </a:lnTo>
                      <a:close/>
                      <a:moveTo>
                        <a:pt x="24" y="21"/>
                      </a:moveTo>
                      <a:lnTo>
                        <a:pt x="24" y="21"/>
                      </a:lnTo>
                      <a:lnTo>
                        <a:pt x="25" y="23"/>
                      </a:lnTo>
                      <a:lnTo>
                        <a:pt x="24" y="21"/>
                      </a:lnTo>
                      <a:close/>
                      <a:moveTo>
                        <a:pt x="26" y="24"/>
                      </a:moveTo>
                      <a:cubicBezTo>
                        <a:pt x="25" y="24"/>
                        <a:pt x="26" y="24"/>
                        <a:pt x="25" y="24"/>
                      </a:cubicBezTo>
                      <a:lnTo>
                        <a:pt x="23" y="22"/>
                      </a:lnTo>
                      <a:cubicBezTo>
                        <a:pt x="23" y="21"/>
                        <a:pt x="24" y="21"/>
                        <a:pt x="24" y="21"/>
                      </a:cubicBezTo>
                      <a:lnTo>
                        <a:pt x="26" y="24"/>
                      </a:lnTo>
                      <a:close/>
                      <a:moveTo>
                        <a:pt x="25" y="24"/>
                      </a:moveTo>
                      <a:cubicBezTo>
                        <a:pt x="25" y="25"/>
                        <a:pt x="25" y="25"/>
                        <a:pt x="25" y="25"/>
                      </a:cubicBezTo>
                      <a:lnTo>
                        <a:pt x="22" y="22"/>
                      </a:lnTo>
                      <a:cubicBezTo>
                        <a:pt x="22" y="22"/>
                        <a:pt x="23" y="22"/>
                        <a:pt x="23" y="22"/>
                      </a:cubicBezTo>
                      <a:lnTo>
                        <a:pt x="25" y="24"/>
                      </a:lnTo>
                      <a:close/>
                      <a:moveTo>
                        <a:pt x="25" y="25"/>
                      </a:moveTo>
                      <a:cubicBezTo>
                        <a:pt x="24" y="26"/>
                        <a:pt x="22" y="27"/>
                        <a:pt x="21" y="28"/>
                      </a:cubicBezTo>
                      <a:lnTo>
                        <a:pt x="18" y="26"/>
                      </a:lnTo>
                      <a:cubicBezTo>
                        <a:pt x="19" y="25"/>
                        <a:pt x="21" y="23"/>
                        <a:pt x="22" y="22"/>
                      </a:cubicBezTo>
                      <a:lnTo>
                        <a:pt x="25" y="25"/>
                      </a:lnTo>
                      <a:close/>
                      <a:moveTo>
                        <a:pt x="17" y="28"/>
                      </a:moveTo>
                      <a:lnTo>
                        <a:pt x="17" y="27"/>
                      </a:lnTo>
                      <a:lnTo>
                        <a:pt x="18" y="26"/>
                      </a:lnTo>
                      <a:lnTo>
                        <a:pt x="19" y="27"/>
                      </a:lnTo>
                      <a:lnTo>
                        <a:pt x="17" y="28"/>
                      </a:lnTo>
                      <a:close/>
                      <a:moveTo>
                        <a:pt x="21" y="27"/>
                      </a:moveTo>
                      <a:lnTo>
                        <a:pt x="21" y="27"/>
                      </a:lnTo>
                      <a:lnTo>
                        <a:pt x="17" y="28"/>
                      </a:lnTo>
                      <a:lnTo>
                        <a:pt x="21" y="27"/>
                      </a:lnTo>
                      <a:close/>
                      <a:moveTo>
                        <a:pt x="21" y="27"/>
                      </a:moveTo>
                      <a:cubicBezTo>
                        <a:pt x="22" y="30"/>
                        <a:pt x="21" y="33"/>
                        <a:pt x="21" y="37"/>
                      </a:cubicBezTo>
                      <a:lnTo>
                        <a:pt x="17" y="36"/>
                      </a:lnTo>
                      <a:cubicBezTo>
                        <a:pt x="17" y="33"/>
                        <a:pt x="18" y="30"/>
                        <a:pt x="17" y="28"/>
                      </a:cubicBezTo>
                      <a:lnTo>
                        <a:pt x="21" y="27"/>
                      </a:lnTo>
                      <a:close/>
                      <a:moveTo>
                        <a:pt x="21" y="37"/>
                      </a:moveTo>
                      <a:cubicBezTo>
                        <a:pt x="21" y="39"/>
                        <a:pt x="20" y="42"/>
                        <a:pt x="21" y="44"/>
                      </a:cubicBezTo>
                      <a:lnTo>
                        <a:pt x="16" y="44"/>
                      </a:lnTo>
                      <a:cubicBezTo>
                        <a:pt x="16" y="42"/>
                        <a:pt x="17" y="39"/>
                        <a:pt x="17" y="36"/>
                      </a:cubicBezTo>
                      <a:lnTo>
                        <a:pt x="21" y="37"/>
                      </a:lnTo>
                      <a:close/>
                      <a:moveTo>
                        <a:pt x="16" y="44"/>
                      </a:moveTo>
                      <a:lnTo>
                        <a:pt x="16" y="44"/>
                      </a:lnTo>
                      <a:lnTo>
                        <a:pt x="19" y="44"/>
                      </a:lnTo>
                      <a:lnTo>
                        <a:pt x="16" y="44"/>
                      </a:lnTo>
                      <a:close/>
                      <a:moveTo>
                        <a:pt x="21" y="44"/>
                      </a:moveTo>
                      <a:cubicBezTo>
                        <a:pt x="21" y="49"/>
                        <a:pt x="21" y="54"/>
                        <a:pt x="21" y="59"/>
                      </a:cubicBezTo>
                      <a:lnTo>
                        <a:pt x="17" y="59"/>
                      </a:lnTo>
                      <a:cubicBezTo>
                        <a:pt x="17" y="54"/>
                        <a:pt x="17" y="50"/>
                        <a:pt x="16" y="44"/>
                      </a:cubicBezTo>
                      <a:lnTo>
                        <a:pt x="21" y="44"/>
                      </a:lnTo>
                      <a:close/>
                      <a:moveTo>
                        <a:pt x="21" y="59"/>
                      </a:moveTo>
                      <a:cubicBezTo>
                        <a:pt x="21" y="62"/>
                        <a:pt x="21" y="65"/>
                        <a:pt x="21" y="70"/>
                      </a:cubicBezTo>
                      <a:lnTo>
                        <a:pt x="16" y="70"/>
                      </a:lnTo>
                      <a:cubicBezTo>
                        <a:pt x="16" y="66"/>
                        <a:pt x="17" y="62"/>
                        <a:pt x="17" y="59"/>
                      </a:cubicBezTo>
                      <a:lnTo>
                        <a:pt x="21" y="59"/>
                      </a:lnTo>
                      <a:close/>
                      <a:moveTo>
                        <a:pt x="21" y="70"/>
                      </a:moveTo>
                      <a:lnTo>
                        <a:pt x="21" y="70"/>
                      </a:lnTo>
                      <a:lnTo>
                        <a:pt x="16" y="70"/>
                      </a:lnTo>
                      <a:lnTo>
                        <a:pt x="21" y="70"/>
                      </a:lnTo>
                      <a:close/>
                      <a:moveTo>
                        <a:pt x="21" y="70"/>
                      </a:moveTo>
                      <a:cubicBezTo>
                        <a:pt x="21" y="73"/>
                        <a:pt x="21" y="76"/>
                        <a:pt x="21" y="78"/>
                      </a:cubicBezTo>
                      <a:lnTo>
                        <a:pt x="17" y="78"/>
                      </a:lnTo>
                      <a:cubicBezTo>
                        <a:pt x="17" y="76"/>
                        <a:pt x="16" y="73"/>
                        <a:pt x="16" y="70"/>
                      </a:cubicBezTo>
                      <a:lnTo>
                        <a:pt x="21" y="70"/>
                      </a:lnTo>
                      <a:close/>
                      <a:moveTo>
                        <a:pt x="21" y="78"/>
                      </a:moveTo>
                      <a:cubicBezTo>
                        <a:pt x="21" y="80"/>
                        <a:pt x="21" y="82"/>
                        <a:pt x="20" y="82"/>
                      </a:cubicBezTo>
                      <a:lnTo>
                        <a:pt x="17" y="80"/>
                      </a:lnTo>
                      <a:cubicBezTo>
                        <a:pt x="18" y="79"/>
                        <a:pt x="17" y="79"/>
                        <a:pt x="17" y="78"/>
                      </a:cubicBezTo>
                      <a:lnTo>
                        <a:pt x="21" y="78"/>
                      </a:lnTo>
                      <a:close/>
                      <a:moveTo>
                        <a:pt x="20" y="82"/>
                      </a:moveTo>
                      <a:cubicBezTo>
                        <a:pt x="20" y="83"/>
                        <a:pt x="18" y="83"/>
                        <a:pt x="17" y="82"/>
                      </a:cubicBezTo>
                      <a:lnTo>
                        <a:pt x="20" y="80"/>
                      </a:lnTo>
                      <a:cubicBezTo>
                        <a:pt x="21" y="81"/>
                        <a:pt x="17" y="81"/>
                        <a:pt x="17" y="80"/>
                      </a:cubicBezTo>
                      <a:lnTo>
                        <a:pt x="20" y="82"/>
                      </a:lnTo>
                      <a:close/>
                      <a:moveTo>
                        <a:pt x="17" y="82"/>
                      </a:moveTo>
                      <a:lnTo>
                        <a:pt x="0" y="68"/>
                      </a:lnTo>
                      <a:lnTo>
                        <a:pt x="20" y="80"/>
                      </a:lnTo>
                      <a:lnTo>
                        <a:pt x="19" y="81"/>
                      </a:lnTo>
                      <a:lnTo>
                        <a:pt x="17" y="82"/>
                      </a:lnTo>
                      <a:close/>
                      <a:moveTo>
                        <a:pt x="20" y="80"/>
                      </a:moveTo>
                      <a:lnTo>
                        <a:pt x="20" y="80"/>
                      </a:lnTo>
                      <a:lnTo>
                        <a:pt x="18" y="83"/>
                      </a:lnTo>
                      <a:lnTo>
                        <a:pt x="20" y="80"/>
                      </a:lnTo>
                      <a:close/>
                      <a:moveTo>
                        <a:pt x="20" y="80"/>
                      </a:moveTo>
                      <a:lnTo>
                        <a:pt x="20" y="80"/>
                      </a:lnTo>
                      <a:lnTo>
                        <a:pt x="19" y="81"/>
                      </a:lnTo>
                      <a:lnTo>
                        <a:pt x="20" y="80"/>
                      </a:lnTo>
                      <a:close/>
                      <a:moveTo>
                        <a:pt x="20" y="80"/>
                      </a:moveTo>
                      <a:cubicBezTo>
                        <a:pt x="22" y="81"/>
                        <a:pt x="23" y="82"/>
                        <a:pt x="24" y="83"/>
                      </a:cubicBezTo>
                      <a:lnTo>
                        <a:pt x="21" y="85"/>
                      </a:lnTo>
                      <a:cubicBezTo>
                        <a:pt x="20" y="84"/>
                        <a:pt x="19" y="83"/>
                        <a:pt x="18" y="83"/>
                      </a:cubicBezTo>
                      <a:lnTo>
                        <a:pt x="20" y="80"/>
                      </a:lnTo>
                      <a:close/>
                      <a:moveTo>
                        <a:pt x="24" y="83"/>
                      </a:moveTo>
                      <a:lnTo>
                        <a:pt x="24" y="83"/>
                      </a:lnTo>
                      <a:lnTo>
                        <a:pt x="23" y="84"/>
                      </a:lnTo>
                      <a:lnTo>
                        <a:pt x="24" y="83"/>
                      </a:lnTo>
                      <a:close/>
                      <a:moveTo>
                        <a:pt x="24" y="83"/>
                      </a:moveTo>
                      <a:cubicBezTo>
                        <a:pt x="26" y="84"/>
                        <a:pt x="28" y="86"/>
                        <a:pt x="29" y="86"/>
                      </a:cubicBezTo>
                      <a:lnTo>
                        <a:pt x="29" y="89"/>
                      </a:lnTo>
                      <a:cubicBezTo>
                        <a:pt x="26" y="89"/>
                        <a:pt x="24" y="87"/>
                        <a:pt x="21" y="85"/>
                      </a:cubicBezTo>
                      <a:lnTo>
                        <a:pt x="24" y="83"/>
                      </a:lnTo>
                      <a:close/>
                      <a:moveTo>
                        <a:pt x="29" y="89"/>
                      </a:moveTo>
                      <a:lnTo>
                        <a:pt x="29" y="89"/>
                      </a:lnTo>
                      <a:lnTo>
                        <a:pt x="29" y="87"/>
                      </a:lnTo>
                      <a:lnTo>
                        <a:pt x="29" y="89"/>
                      </a:lnTo>
                      <a:close/>
                      <a:moveTo>
                        <a:pt x="29" y="86"/>
                      </a:moveTo>
                      <a:lnTo>
                        <a:pt x="30" y="86"/>
                      </a:lnTo>
                      <a:lnTo>
                        <a:pt x="29" y="89"/>
                      </a:lnTo>
                      <a:lnTo>
                        <a:pt x="29" y="86"/>
                      </a:lnTo>
                      <a:close/>
                      <a:moveTo>
                        <a:pt x="30" y="86"/>
                      </a:moveTo>
                      <a:cubicBezTo>
                        <a:pt x="43" y="86"/>
                        <a:pt x="55" y="87"/>
                        <a:pt x="69" y="84"/>
                      </a:cubicBezTo>
                      <a:lnTo>
                        <a:pt x="70" y="88"/>
                      </a:lnTo>
                      <a:cubicBezTo>
                        <a:pt x="56" y="90"/>
                        <a:pt x="43" y="90"/>
                        <a:pt x="29" y="89"/>
                      </a:cubicBezTo>
                      <a:lnTo>
                        <a:pt x="30" y="86"/>
                      </a:lnTo>
                      <a:close/>
                      <a:moveTo>
                        <a:pt x="69" y="84"/>
                      </a:moveTo>
                      <a:lnTo>
                        <a:pt x="69" y="84"/>
                      </a:lnTo>
                      <a:lnTo>
                        <a:pt x="70" y="86"/>
                      </a:lnTo>
                      <a:lnTo>
                        <a:pt x="69" y="84"/>
                      </a:lnTo>
                      <a:close/>
                      <a:moveTo>
                        <a:pt x="69" y="84"/>
                      </a:moveTo>
                      <a:cubicBezTo>
                        <a:pt x="76" y="83"/>
                        <a:pt x="82" y="86"/>
                        <a:pt x="87" y="88"/>
                      </a:cubicBezTo>
                      <a:lnTo>
                        <a:pt x="85" y="91"/>
                      </a:lnTo>
                      <a:cubicBezTo>
                        <a:pt x="80" y="89"/>
                        <a:pt x="75" y="87"/>
                        <a:pt x="70" y="88"/>
                      </a:cubicBezTo>
                      <a:lnTo>
                        <a:pt x="69" y="84"/>
                      </a:lnTo>
                      <a:close/>
                      <a:moveTo>
                        <a:pt x="87" y="88"/>
                      </a:moveTo>
                      <a:cubicBezTo>
                        <a:pt x="91" y="89"/>
                        <a:pt x="94" y="91"/>
                        <a:pt x="98" y="91"/>
                      </a:cubicBezTo>
                      <a:lnTo>
                        <a:pt x="97" y="95"/>
                      </a:lnTo>
                      <a:cubicBezTo>
                        <a:pt x="93" y="94"/>
                        <a:pt x="89" y="93"/>
                        <a:pt x="85" y="91"/>
                      </a:cubicBezTo>
                      <a:lnTo>
                        <a:pt x="87" y="88"/>
                      </a:lnTo>
                      <a:close/>
                      <a:moveTo>
                        <a:pt x="98" y="91"/>
                      </a:moveTo>
                      <a:lnTo>
                        <a:pt x="98" y="91"/>
                      </a:lnTo>
                      <a:lnTo>
                        <a:pt x="97" y="93"/>
                      </a:lnTo>
                      <a:lnTo>
                        <a:pt x="98" y="91"/>
                      </a:lnTo>
                      <a:close/>
                      <a:moveTo>
                        <a:pt x="98" y="91"/>
                      </a:moveTo>
                      <a:cubicBezTo>
                        <a:pt x="101" y="92"/>
                        <a:pt x="103" y="92"/>
                        <a:pt x="104" y="93"/>
                      </a:cubicBezTo>
                      <a:lnTo>
                        <a:pt x="102" y="96"/>
                      </a:lnTo>
                      <a:cubicBezTo>
                        <a:pt x="101" y="96"/>
                        <a:pt x="99" y="95"/>
                        <a:pt x="97" y="95"/>
                      </a:cubicBezTo>
                      <a:lnTo>
                        <a:pt x="98" y="91"/>
                      </a:lnTo>
                      <a:close/>
                      <a:moveTo>
                        <a:pt x="104" y="93"/>
                      </a:moveTo>
                      <a:cubicBezTo>
                        <a:pt x="106" y="94"/>
                        <a:pt x="106" y="95"/>
                        <a:pt x="107" y="96"/>
                      </a:cubicBezTo>
                      <a:lnTo>
                        <a:pt x="103" y="97"/>
                      </a:lnTo>
                      <a:cubicBezTo>
                        <a:pt x="103" y="97"/>
                        <a:pt x="102" y="96"/>
                        <a:pt x="102" y="96"/>
                      </a:cubicBezTo>
                      <a:lnTo>
                        <a:pt x="104" y="93"/>
                      </a:lnTo>
                      <a:close/>
                      <a:moveTo>
                        <a:pt x="106" y="98"/>
                      </a:moveTo>
                      <a:lnTo>
                        <a:pt x="104" y="101"/>
                      </a:lnTo>
                      <a:lnTo>
                        <a:pt x="103" y="97"/>
                      </a:lnTo>
                      <a:lnTo>
                        <a:pt x="105" y="97"/>
                      </a:lnTo>
                      <a:lnTo>
                        <a:pt x="106" y="98"/>
                      </a:lnTo>
                      <a:close/>
                      <a:moveTo>
                        <a:pt x="103" y="96"/>
                      </a:moveTo>
                      <a:lnTo>
                        <a:pt x="103" y="96"/>
                      </a:lnTo>
                      <a:lnTo>
                        <a:pt x="106" y="98"/>
                      </a:lnTo>
                      <a:lnTo>
                        <a:pt x="103" y="96"/>
                      </a:lnTo>
                      <a:close/>
                      <a:moveTo>
                        <a:pt x="106" y="98"/>
                      </a:moveTo>
                      <a:lnTo>
                        <a:pt x="106" y="98"/>
                      </a:lnTo>
                      <a:lnTo>
                        <a:pt x="105" y="97"/>
                      </a:lnTo>
                      <a:lnTo>
                        <a:pt x="106" y="98"/>
                      </a:lnTo>
                      <a:close/>
                      <a:moveTo>
                        <a:pt x="103" y="96"/>
                      </a:moveTo>
                      <a:cubicBezTo>
                        <a:pt x="104" y="95"/>
                        <a:pt x="104" y="93"/>
                        <a:pt x="105" y="90"/>
                      </a:cubicBezTo>
                      <a:lnTo>
                        <a:pt x="109" y="90"/>
                      </a:lnTo>
                      <a:cubicBezTo>
                        <a:pt x="108" y="94"/>
                        <a:pt x="108" y="96"/>
                        <a:pt x="106" y="98"/>
                      </a:cubicBezTo>
                      <a:lnTo>
                        <a:pt x="103" y="96"/>
                      </a:lnTo>
                      <a:close/>
                      <a:moveTo>
                        <a:pt x="105" y="90"/>
                      </a:moveTo>
                      <a:cubicBezTo>
                        <a:pt x="106" y="86"/>
                        <a:pt x="106" y="82"/>
                        <a:pt x="109" y="78"/>
                      </a:cubicBezTo>
                      <a:lnTo>
                        <a:pt x="113" y="79"/>
                      </a:lnTo>
                      <a:cubicBezTo>
                        <a:pt x="111" y="83"/>
                        <a:pt x="110" y="87"/>
                        <a:pt x="109" y="90"/>
                      </a:cubicBezTo>
                      <a:lnTo>
                        <a:pt x="105" y="90"/>
                      </a:lnTo>
                      <a:close/>
                      <a:moveTo>
                        <a:pt x="113" y="79"/>
                      </a:moveTo>
                      <a:lnTo>
                        <a:pt x="113" y="79"/>
                      </a:lnTo>
                      <a:lnTo>
                        <a:pt x="111" y="79"/>
                      </a:lnTo>
                      <a:lnTo>
                        <a:pt x="113" y="79"/>
                      </a:lnTo>
                      <a:close/>
                      <a:moveTo>
                        <a:pt x="109" y="78"/>
                      </a:moveTo>
                      <a:cubicBezTo>
                        <a:pt x="109" y="77"/>
                        <a:pt x="110" y="77"/>
                        <a:pt x="110" y="77"/>
                      </a:cubicBezTo>
                      <a:lnTo>
                        <a:pt x="112" y="80"/>
                      </a:lnTo>
                      <a:cubicBezTo>
                        <a:pt x="112" y="80"/>
                        <a:pt x="113" y="79"/>
                        <a:pt x="113" y="79"/>
                      </a:cubicBezTo>
                      <a:lnTo>
                        <a:pt x="109" y="78"/>
                      </a:lnTo>
                      <a:close/>
                      <a:moveTo>
                        <a:pt x="110" y="77"/>
                      </a:moveTo>
                      <a:lnTo>
                        <a:pt x="110" y="77"/>
                      </a:lnTo>
                      <a:lnTo>
                        <a:pt x="111" y="78"/>
                      </a:lnTo>
                      <a:lnTo>
                        <a:pt x="110" y="77"/>
                      </a:lnTo>
                      <a:close/>
                      <a:moveTo>
                        <a:pt x="110" y="77"/>
                      </a:moveTo>
                      <a:cubicBezTo>
                        <a:pt x="111" y="76"/>
                        <a:pt x="112" y="76"/>
                        <a:pt x="112" y="76"/>
                      </a:cubicBezTo>
                      <a:lnTo>
                        <a:pt x="112" y="80"/>
                      </a:lnTo>
                      <a:cubicBezTo>
                        <a:pt x="112" y="80"/>
                        <a:pt x="112" y="80"/>
                        <a:pt x="112" y="80"/>
                      </a:cubicBezTo>
                      <a:lnTo>
                        <a:pt x="110" y="77"/>
                      </a:lnTo>
                      <a:close/>
                      <a:moveTo>
                        <a:pt x="112" y="76"/>
                      </a:moveTo>
                      <a:cubicBezTo>
                        <a:pt x="113" y="77"/>
                        <a:pt x="114" y="77"/>
                        <a:pt x="114" y="77"/>
                      </a:cubicBezTo>
                      <a:lnTo>
                        <a:pt x="112" y="80"/>
                      </a:lnTo>
                      <a:cubicBezTo>
                        <a:pt x="112" y="80"/>
                        <a:pt x="112" y="80"/>
                        <a:pt x="112" y="80"/>
                      </a:cubicBezTo>
                      <a:lnTo>
                        <a:pt x="112" y="76"/>
                      </a:lnTo>
                      <a:close/>
                      <a:moveTo>
                        <a:pt x="114" y="77"/>
                      </a:moveTo>
                      <a:cubicBezTo>
                        <a:pt x="116" y="78"/>
                        <a:pt x="117" y="79"/>
                        <a:pt x="118" y="79"/>
                      </a:cubicBezTo>
                      <a:lnTo>
                        <a:pt x="114" y="81"/>
                      </a:lnTo>
                      <a:cubicBezTo>
                        <a:pt x="114" y="81"/>
                        <a:pt x="113" y="80"/>
                        <a:pt x="112" y="80"/>
                      </a:cubicBezTo>
                      <a:lnTo>
                        <a:pt x="114" y="77"/>
                      </a:lnTo>
                      <a:close/>
                      <a:moveTo>
                        <a:pt x="114" y="81"/>
                      </a:moveTo>
                      <a:lnTo>
                        <a:pt x="114" y="81"/>
                      </a:lnTo>
                      <a:lnTo>
                        <a:pt x="116" y="80"/>
                      </a:lnTo>
                      <a:lnTo>
                        <a:pt x="114" y="81"/>
                      </a:lnTo>
                      <a:close/>
                      <a:moveTo>
                        <a:pt x="117" y="79"/>
                      </a:moveTo>
                      <a:lnTo>
                        <a:pt x="117" y="79"/>
                      </a:lnTo>
                      <a:lnTo>
                        <a:pt x="114" y="81"/>
                      </a:lnTo>
                      <a:lnTo>
                        <a:pt x="117" y="79"/>
                      </a:lnTo>
                      <a:close/>
                      <a:moveTo>
                        <a:pt x="117" y="79"/>
                      </a:moveTo>
                      <a:cubicBezTo>
                        <a:pt x="119" y="81"/>
                        <a:pt x="120" y="82"/>
                        <a:pt x="122" y="84"/>
                      </a:cubicBezTo>
                      <a:lnTo>
                        <a:pt x="118" y="86"/>
                      </a:lnTo>
                      <a:cubicBezTo>
                        <a:pt x="117" y="84"/>
                        <a:pt x="115" y="83"/>
                        <a:pt x="114" y="81"/>
                      </a:cubicBezTo>
                      <a:lnTo>
                        <a:pt x="117" y="79"/>
                      </a:lnTo>
                      <a:close/>
                      <a:moveTo>
                        <a:pt x="122" y="84"/>
                      </a:moveTo>
                      <a:cubicBezTo>
                        <a:pt x="127" y="90"/>
                        <a:pt x="133" y="97"/>
                        <a:pt x="143" y="97"/>
                      </a:cubicBezTo>
                      <a:lnTo>
                        <a:pt x="142" y="101"/>
                      </a:lnTo>
                      <a:cubicBezTo>
                        <a:pt x="131" y="100"/>
                        <a:pt x="125" y="93"/>
                        <a:pt x="118" y="86"/>
                      </a:cubicBezTo>
                      <a:lnTo>
                        <a:pt x="122" y="84"/>
                      </a:lnTo>
                      <a:close/>
                      <a:moveTo>
                        <a:pt x="143" y="101"/>
                      </a:moveTo>
                      <a:lnTo>
                        <a:pt x="143" y="101"/>
                      </a:lnTo>
                      <a:lnTo>
                        <a:pt x="142" y="101"/>
                      </a:lnTo>
                      <a:lnTo>
                        <a:pt x="143" y="99"/>
                      </a:lnTo>
                      <a:lnTo>
                        <a:pt x="143" y="101"/>
                      </a:lnTo>
                      <a:close/>
                      <a:moveTo>
                        <a:pt x="143" y="97"/>
                      </a:moveTo>
                      <a:cubicBezTo>
                        <a:pt x="144" y="97"/>
                        <a:pt x="147" y="96"/>
                        <a:pt x="149" y="94"/>
                      </a:cubicBezTo>
                      <a:lnTo>
                        <a:pt x="152" y="97"/>
                      </a:lnTo>
                      <a:cubicBezTo>
                        <a:pt x="149" y="99"/>
                        <a:pt x="146" y="101"/>
                        <a:pt x="143" y="101"/>
                      </a:cubicBezTo>
                      <a:lnTo>
                        <a:pt x="143" y="97"/>
                      </a:lnTo>
                      <a:close/>
                      <a:moveTo>
                        <a:pt x="149" y="94"/>
                      </a:moveTo>
                      <a:cubicBezTo>
                        <a:pt x="151" y="92"/>
                        <a:pt x="153" y="90"/>
                        <a:pt x="157" y="90"/>
                      </a:cubicBezTo>
                      <a:lnTo>
                        <a:pt x="158" y="93"/>
                      </a:lnTo>
                      <a:cubicBezTo>
                        <a:pt x="156" y="94"/>
                        <a:pt x="154" y="95"/>
                        <a:pt x="152" y="97"/>
                      </a:cubicBezTo>
                      <a:lnTo>
                        <a:pt x="149" y="94"/>
                      </a:lnTo>
                      <a:close/>
                      <a:moveTo>
                        <a:pt x="158" y="93"/>
                      </a:moveTo>
                      <a:lnTo>
                        <a:pt x="158" y="93"/>
                      </a:lnTo>
                      <a:lnTo>
                        <a:pt x="157" y="91"/>
                      </a:lnTo>
                      <a:lnTo>
                        <a:pt x="158" y="93"/>
                      </a:lnTo>
                      <a:close/>
                      <a:moveTo>
                        <a:pt x="156" y="90"/>
                      </a:moveTo>
                      <a:cubicBezTo>
                        <a:pt x="158" y="89"/>
                        <a:pt x="160" y="89"/>
                        <a:pt x="162" y="88"/>
                      </a:cubicBezTo>
                      <a:lnTo>
                        <a:pt x="162" y="92"/>
                      </a:lnTo>
                      <a:cubicBezTo>
                        <a:pt x="161" y="92"/>
                        <a:pt x="159" y="93"/>
                        <a:pt x="158" y="93"/>
                      </a:cubicBezTo>
                      <a:lnTo>
                        <a:pt x="156" y="90"/>
                      </a:lnTo>
                      <a:close/>
                      <a:moveTo>
                        <a:pt x="162" y="88"/>
                      </a:moveTo>
                      <a:cubicBezTo>
                        <a:pt x="164" y="88"/>
                        <a:pt x="167" y="89"/>
                        <a:pt x="170" y="90"/>
                      </a:cubicBezTo>
                      <a:lnTo>
                        <a:pt x="167" y="93"/>
                      </a:lnTo>
                      <a:cubicBezTo>
                        <a:pt x="166" y="92"/>
                        <a:pt x="164" y="92"/>
                        <a:pt x="162" y="92"/>
                      </a:cubicBezTo>
                      <a:lnTo>
                        <a:pt x="162" y="88"/>
                      </a:lnTo>
                      <a:close/>
                      <a:moveTo>
                        <a:pt x="167" y="93"/>
                      </a:moveTo>
                      <a:lnTo>
                        <a:pt x="167" y="93"/>
                      </a:lnTo>
                      <a:lnTo>
                        <a:pt x="169" y="92"/>
                      </a:lnTo>
                      <a:lnTo>
                        <a:pt x="167" y="93"/>
                      </a:lnTo>
                      <a:close/>
                      <a:moveTo>
                        <a:pt x="170" y="90"/>
                      </a:moveTo>
                      <a:lnTo>
                        <a:pt x="170" y="90"/>
                      </a:lnTo>
                      <a:lnTo>
                        <a:pt x="167" y="93"/>
                      </a:lnTo>
                      <a:lnTo>
                        <a:pt x="170" y="90"/>
                      </a:lnTo>
                      <a:close/>
                      <a:moveTo>
                        <a:pt x="170" y="90"/>
                      </a:moveTo>
                      <a:lnTo>
                        <a:pt x="170" y="90"/>
                      </a:lnTo>
                      <a:lnTo>
                        <a:pt x="169" y="92"/>
                      </a:lnTo>
                      <a:lnTo>
                        <a:pt x="170" y="90"/>
                      </a:lnTo>
                      <a:close/>
                      <a:moveTo>
                        <a:pt x="170" y="90"/>
                      </a:moveTo>
                      <a:cubicBezTo>
                        <a:pt x="172" y="92"/>
                        <a:pt x="174" y="93"/>
                        <a:pt x="176" y="95"/>
                      </a:cubicBezTo>
                      <a:lnTo>
                        <a:pt x="173" y="97"/>
                      </a:lnTo>
                      <a:cubicBezTo>
                        <a:pt x="171" y="96"/>
                        <a:pt x="169" y="94"/>
                        <a:pt x="167" y="93"/>
                      </a:cubicBezTo>
                      <a:lnTo>
                        <a:pt x="170" y="90"/>
                      </a:lnTo>
                      <a:close/>
                      <a:moveTo>
                        <a:pt x="176" y="95"/>
                      </a:moveTo>
                      <a:cubicBezTo>
                        <a:pt x="185" y="100"/>
                        <a:pt x="193" y="106"/>
                        <a:pt x="202" y="103"/>
                      </a:cubicBezTo>
                      <a:lnTo>
                        <a:pt x="204" y="106"/>
                      </a:lnTo>
                      <a:cubicBezTo>
                        <a:pt x="193" y="110"/>
                        <a:pt x="183" y="104"/>
                        <a:pt x="173" y="97"/>
                      </a:cubicBezTo>
                      <a:lnTo>
                        <a:pt x="176" y="95"/>
                      </a:lnTo>
                      <a:close/>
                      <a:moveTo>
                        <a:pt x="204" y="106"/>
                      </a:moveTo>
                      <a:lnTo>
                        <a:pt x="204" y="106"/>
                      </a:lnTo>
                      <a:lnTo>
                        <a:pt x="203" y="104"/>
                      </a:lnTo>
                      <a:lnTo>
                        <a:pt x="204" y="106"/>
                      </a:lnTo>
                      <a:close/>
                      <a:moveTo>
                        <a:pt x="202" y="103"/>
                      </a:moveTo>
                      <a:cubicBezTo>
                        <a:pt x="209" y="100"/>
                        <a:pt x="211" y="93"/>
                        <a:pt x="213" y="87"/>
                      </a:cubicBezTo>
                      <a:lnTo>
                        <a:pt x="217" y="88"/>
                      </a:lnTo>
                      <a:cubicBezTo>
                        <a:pt x="215" y="95"/>
                        <a:pt x="212" y="102"/>
                        <a:pt x="204" y="106"/>
                      </a:cubicBezTo>
                      <a:lnTo>
                        <a:pt x="202" y="103"/>
                      </a:lnTo>
                      <a:close/>
                      <a:moveTo>
                        <a:pt x="213" y="87"/>
                      </a:moveTo>
                      <a:cubicBezTo>
                        <a:pt x="215" y="81"/>
                        <a:pt x="217" y="75"/>
                        <a:pt x="222" y="71"/>
                      </a:cubicBezTo>
                      <a:lnTo>
                        <a:pt x="225" y="73"/>
                      </a:lnTo>
                      <a:cubicBezTo>
                        <a:pt x="221" y="77"/>
                        <a:pt x="219" y="82"/>
                        <a:pt x="217" y="88"/>
                      </a:cubicBezTo>
                      <a:lnTo>
                        <a:pt x="213" y="87"/>
                      </a:lnTo>
                      <a:close/>
                      <a:moveTo>
                        <a:pt x="222" y="71"/>
                      </a:moveTo>
                      <a:lnTo>
                        <a:pt x="222" y="71"/>
                      </a:lnTo>
                      <a:lnTo>
                        <a:pt x="224" y="72"/>
                      </a:lnTo>
                      <a:lnTo>
                        <a:pt x="222" y="71"/>
                      </a:lnTo>
                      <a:close/>
                      <a:moveTo>
                        <a:pt x="222" y="71"/>
                      </a:moveTo>
                      <a:cubicBezTo>
                        <a:pt x="223" y="70"/>
                        <a:pt x="224" y="69"/>
                        <a:pt x="226" y="69"/>
                      </a:cubicBezTo>
                      <a:lnTo>
                        <a:pt x="227" y="72"/>
                      </a:lnTo>
                      <a:cubicBezTo>
                        <a:pt x="226" y="72"/>
                        <a:pt x="226" y="73"/>
                        <a:pt x="225" y="73"/>
                      </a:cubicBezTo>
                      <a:lnTo>
                        <a:pt x="222" y="71"/>
                      </a:lnTo>
                      <a:close/>
                      <a:moveTo>
                        <a:pt x="226" y="69"/>
                      </a:moveTo>
                      <a:cubicBezTo>
                        <a:pt x="228" y="68"/>
                        <a:pt x="229" y="68"/>
                        <a:pt x="231" y="69"/>
                      </a:cubicBezTo>
                      <a:lnTo>
                        <a:pt x="229" y="72"/>
                      </a:lnTo>
                      <a:cubicBezTo>
                        <a:pt x="228" y="72"/>
                        <a:pt x="228" y="72"/>
                        <a:pt x="227" y="72"/>
                      </a:cubicBezTo>
                      <a:lnTo>
                        <a:pt x="226" y="69"/>
                      </a:lnTo>
                      <a:close/>
                      <a:moveTo>
                        <a:pt x="231" y="69"/>
                      </a:moveTo>
                      <a:cubicBezTo>
                        <a:pt x="233" y="70"/>
                        <a:pt x="234" y="71"/>
                        <a:pt x="235" y="72"/>
                      </a:cubicBezTo>
                      <a:lnTo>
                        <a:pt x="232" y="74"/>
                      </a:lnTo>
                      <a:cubicBezTo>
                        <a:pt x="231" y="73"/>
                        <a:pt x="230" y="73"/>
                        <a:pt x="229" y="72"/>
                      </a:cubicBezTo>
                      <a:lnTo>
                        <a:pt x="231" y="69"/>
                      </a:lnTo>
                      <a:close/>
                      <a:moveTo>
                        <a:pt x="235" y="72"/>
                      </a:moveTo>
                      <a:cubicBezTo>
                        <a:pt x="237" y="74"/>
                        <a:pt x="238" y="77"/>
                        <a:pt x="238" y="80"/>
                      </a:cubicBezTo>
                      <a:lnTo>
                        <a:pt x="234" y="80"/>
                      </a:lnTo>
                      <a:cubicBezTo>
                        <a:pt x="234" y="78"/>
                        <a:pt x="233" y="76"/>
                        <a:pt x="232" y="74"/>
                      </a:cubicBezTo>
                      <a:lnTo>
                        <a:pt x="235" y="72"/>
                      </a:lnTo>
                      <a:close/>
                      <a:moveTo>
                        <a:pt x="234" y="80"/>
                      </a:moveTo>
                      <a:lnTo>
                        <a:pt x="234" y="80"/>
                      </a:lnTo>
                      <a:lnTo>
                        <a:pt x="236" y="80"/>
                      </a:lnTo>
                      <a:lnTo>
                        <a:pt x="234" y="80"/>
                      </a:lnTo>
                      <a:close/>
                      <a:moveTo>
                        <a:pt x="238" y="80"/>
                      </a:moveTo>
                      <a:cubicBezTo>
                        <a:pt x="239" y="83"/>
                        <a:pt x="240" y="85"/>
                        <a:pt x="240" y="88"/>
                      </a:cubicBezTo>
                      <a:lnTo>
                        <a:pt x="236" y="89"/>
                      </a:lnTo>
                      <a:cubicBezTo>
                        <a:pt x="235" y="86"/>
                        <a:pt x="235" y="83"/>
                        <a:pt x="234" y="80"/>
                      </a:cubicBezTo>
                      <a:lnTo>
                        <a:pt x="238" y="80"/>
                      </a:lnTo>
                      <a:close/>
                      <a:moveTo>
                        <a:pt x="240" y="88"/>
                      </a:moveTo>
                      <a:cubicBezTo>
                        <a:pt x="243" y="102"/>
                        <a:pt x="246" y="115"/>
                        <a:pt x="243" y="130"/>
                      </a:cubicBezTo>
                      <a:lnTo>
                        <a:pt x="239" y="129"/>
                      </a:lnTo>
                      <a:cubicBezTo>
                        <a:pt x="242" y="115"/>
                        <a:pt x="239" y="102"/>
                        <a:pt x="236" y="89"/>
                      </a:cubicBezTo>
                      <a:lnTo>
                        <a:pt x="240" y="88"/>
                      </a:lnTo>
                      <a:close/>
                      <a:moveTo>
                        <a:pt x="243" y="130"/>
                      </a:moveTo>
                      <a:lnTo>
                        <a:pt x="243" y="130"/>
                      </a:lnTo>
                      <a:lnTo>
                        <a:pt x="241" y="129"/>
                      </a:lnTo>
                      <a:lnTo>
                        <a:pt x="243" y="130"/>
                      </a:lnTo>
                      <a:close/>
                      <a:moveTo>
                        <a:pt x="243" y="130"/>
                      </a:moveTo>
                      <a:cubicBezTo>
                        <a:pt x="241" y="139"/>
                        <a:pt x="234" y="144"/>
                        <a:pt x="226" y="150"/>
                      </a:cubicBezTo>
                      <a:lnTo>
                        <a:pt x="223" y="148"/>
                      </a:lnTo>
                      <a:cubicBezTo>
                        <a:pt x="230" y="142"/>
                        <a:pt x="237" y="137"/>
                        <a:pt x="239" y="129"/>
                      </a:cubicBezTo>
                      <a:lnTo>
                        <a:pt x="243" y="130"/>
                      </a:lnTo>
                      <a:close/>
                      <a:moveTo>
                        <a:pt x="226" y="150"/>
                      </a:moveTo>
                      <a:cubicBezTo>
                        <a:pt x="221" y="155"/>
                        <a:pt x="216" y="159"/>
                        <a:pt x="213" y="164"/>
                      </a:cubicBezTo>
                      <a:lnTo>
                        <a:pt x="209" y="163"/>
                      </a:lnTo>
                      <a:cubicBezTo>
                        <a:pt x="212" y="157"/>
                        <a:pt x="218" y="152"/>
                        <a:pt x="223" y="148"/>
                      </a:cubicBezTo>
                      <a:lnTo>
                        <a:pt x="226" y="150"/>
                      </a:lnTo>
                      <a:close/>
                      <a:moveTo>
                        <a:pt x="213" y="164"/>
                      </a:moveTo>
                      <a:lnTo>
                        <a:pt x="213" y="164"/>
                      </a:lnTo>
                      <a:lnTo>
                        <a:pt x="211" y="164"/>
                      </a:lnTo>
                      <a:lnTo>
                        <a:pt x="213" y="164"/>
                      </a:lnTo>
                      <a:close/>
                      <a:moveTo>
                        <a:pt x="213" y="164"/>
                      </a:moveTo>
                      <a:cubicBezTo>
                        <a:pt x="207" y="173"/>
                        <a:pt x="203" y="183"/>
                        <a:pt x="200" y="193"/>
                      </a:cubicBezTo>
                      <a:lnTo>
                        <a:pt x="196" y="192"/>
                      </a:lnTo>
                      <a:cubicBezTo>
                        <a:pt x="199" y="182"/>
                        <a:pt x="203" y="172"/>
                        <a:pt x="209" y="163"/>
                      </a:cubicBezTo>
                      <a:lnTo>
                        <a:pt x="213" y="164"/>
                      </a:lnTo>
                      <a:close/>
                      <a:moveTo>
                        <a:pt x="200" y="193"/>
                      </a:moveTo>
                      <a:cubicBezTo>
                        <a:pt x="199" y="196"/>
                        <a:pt x="198" y="199"/>
                        <a:pt x="197" y="202"/>
                      </a:cubicBezTo>
                      <a:lnTo>
                        <a:pt x="193" y="201"/>
                      </a:lnTo>
                      <a:cubicBezTo>
                        <a:pt x="194" y="198"/>
                        <a:pt x="195" y="195"/>
                        <a:pt x="196" y="192"/>
                      </a:cubicBezTo>
                      <a:lnTo>
                        <a:pt x="200" y="193"/>
                      </a:lnTo>
                      <a:close/>
                      <a:moveTo>
                        <a:pt x="193" y="201"/>
                      </a:moveTo>
                      <a:lnTo>
                        <a:pt x="193" y="201"/>
                      </a:lnTo>
                      <a:lnTo>
                        <a:pt x="195" y="201"/>
                      </a:lnTo>
                      <a:lnTo>
                        <a:pt x="193" y="201"/>
                      </a:lnTo>
                      <a:close/>
                      <a:moveTo>
                        <a:pt x="197" y="202"/>
                      </a:moveTo>
                      <a:lnTo>
                        <a:pt x="197" y="202"/>
                      </a:lnTo>
                      <a:lnTo>
                        <a:pt x="193" y="201"/>
                      </a:lnTo>
                      <a:lnTo>
                        <a:pt x="197" y="202"/>
                      </a:lnTo>
                      <a:close/>
                      <a:moveTo>
                        <a:pt x="193" y="201"/>
                      </a:moveTo>
                      <a:lnTo>
                        <a:pt x="193" y="201"/>
                      </a:lnTo>
                      <a:lnTo>
                        <a:pt x="195" y="201"/>
                      </a:lnTo>
                      <a:lnTo>
                        <a:pt x="193" y="201"/>
                      </a:lnTo>
                      <a:close/>
                      <a:moveTo>
                        <a:pt x="197" y="202"/>
                      </a:moveTo>
                      <a:cubicBezTo>
                        <a:pt x="196" y="203"/>
                        <a:pt x="196" y="205"/>
                        <a:pt x="195" y="206"/>
                      </a:cubicBezTo>
                      <a:lnTo>
                        <a:pt x="191" y="205"/>
                      </a:lnTo>
                      <a:cubicBezTo>
                        <a:pt x="192" y="204"/>
                        <a:pt x="192" y="202"/>
                        <a:pt x="193" y="201"/>
                      </a:cubicBezTo>
                      <a:lnTo>
                        <a:pt x="197" y="202"/>
                      </a:lnTo>
                      <a:close/>
                      <a:moveTo>
                        <a:pt x="195" y="206"/>
                      </a:moveTo>
                      <a:cubicBezTo>
                        <a:pt x="193" y="210"/>
                        <a:pt x="191" y="214"/>
                        <a:pt x="193" y="217"/>
                      </a:cubicBezTo>
                      <a:lnTo>
                        <a:pt x="190" y="219"/>
                      </a:lnTo>
                      <a:cubicBezTo>
                        <a:pt x="186" y="215"/>
                        <a:pt x="189" y="210"/>
                        <a:pt x="191" y="205"/>
                      </a:cubicBezTo>
                      <a:lnTo>
                        <a:pt x="195" y="206"/>
                      </a:lnTo>
                      <a:close/>
                      <a:moveTo>
                        <a:pt x="190" y="219"/>
                      </a:moveTo>
                      <a:lnTo>
                        <a:pt x="190" y="219"/>
                      </a:lnTo>
                      <a:lnTo>
                        <a:pt x="192" y="218"/>
                      </a:lnTo>
                      <a:lnTo>
                        <a:pt x="190" y="219"/>
                      </a:lnTo>
                      <a:close/>
                      <a:moveTo>
                        <a:pt x="193" y="217"/>
                      </a:moveTo>
                      <a:lnTo>
                        <a:pt x="193" y="217"/>
                      </a:lnTo>
                      <a:lnTo>
                        <a:pt x="190" y="219"/>
                      </a:lnTo>
                      <a:lnTo>
                        <a:pt x="193" y="217"/>
                      </a:lnTo>
                      <a:close/>
                      <a:moveTo>
                        <a:pt x="193" y="217"/>
                      </a:moveTo>
                      <a:lnTo>
                        <a:pt x="193" y="217"/>
                      </a:lnTo>
                      <a:lnTo>
                        <a:pt x="192" y="218"/>
                      </a:lnTo>
                      <a:lnTo>
                        <a:pt x="193" y="217"/>
                      </a:lnTo>
                      <a:close/>
                      <a:moveTo>
                        <a:pt x="193" y="217"/>
                      </a:moveTo>
                      <a:cubicBezTo>
                        <a:pt x="194" y="218"/>
                        <a:pt x="194" y="219"/>
                        <a:pt x="194" y="220"/>
                      </a:cubicBezTo>
                      <a:lnTo>
                        <a:pt x="190" y="220"/>
                      </a:lnTo>
                      <a:cubicBezTo>
                        <a:pt x="190" y="219"/>
                        <a:pt x="190" y="219"/>
                        <a:pt x="190" y="219"/>
                      </a:cubicBezTo>
                      <a:lnTo>
                        <a:pt x="193" y="217"/>
                      </a:lnTo>
                      <a:close/>
                      <a:moveTo>
                        <a:pt x="194" y="220"/>
                      </a:moveTo>
                      <a:cubicBezTo>
                        <a:pt x="194" y="221"/>
                        <a:pt x="194" y="221"/>
                        <a:pt x="194" y="221"/>
                      </a:cubicBezTo>
                      <a:lnTo>
                        <a:pt x="190" y="222"/>
                      </a:lnTo>
                      <a:cubicBezTo>
                        <a:pt x="190" y="221"/>
                        <a:pt x="190" y="221"/>
                        <a:pt x="190" y="220"/>
                      </a:cubicBezTo>
                      <a:lnTo>
                        <a:pt x="194" y="220"/>
                      </a:lnTo>
                      <a:close/>
                      <a:moveTo>
                        <a:pt x="194" y="221"/>
                      </a:moveTo>
                      <a:cubicBezTo>
                        <a:pt x="194" y="222"/>
                        <a:pt x="193" y="221"/>
                        <a:pt x="194" y="221"/>
                      </a:cubicBezTo>
                      <a:lnTo>
                        <a:pt x="195" y="224"/>
                      </a:lnTo>
                      <a:cubicBezTo>
                        <a:pt x="192" y="224"/>
                        <a:pt x="191" y="223"/>
                        <a:pt x="190" y="222"/>
                      </a:cubicBezTo>
                      <a:lnTo>
                        <a:pt x="194" y="221"/>
                      </a:lnTo>
                      <a:close/>
                      <a:moveTo>
                        <a:pt x="194" y="221"/>
                      </a:moveTo>
                      <a:lnTo>
                        <a:pt x="194" y="220"/>
                      </a:lnTo>
                      <a:lnTo>
                        <a:pt x="194" y="222"/>
                      </a:lnTo>
                      <a:lnTo>
                        <a:pt x="194" y="221"/>
                      </a:lnTo>
                      <a:close/>
                      <a:moveTo>
                        <a:pt x="194" y="220"/>
                      </a:moveTo>
                      <a:cubicBezTo>
                        <a:pt x="209" y="219"/>
                        <a:pt x="216" y="205"/>
                        <a:pt x="222" y="193"/>
                      </a:cubicBezTo>
                      <a:lnTo>
                        <a:pt x="226" y="195"/>
                      </a:lnTo>
                      <a:cubicBezTo>
                        <a:pt x="219" y="208"/>
                        <a:pt x="212" y="222"/>
                        <a:pt x="194" y="224"/>
                      </a:cubicBezTo>
                      <a:lnTo>
                        <a:pt x="194" y="220"/>
                      </a:lnTo>
                      <a:close/>
                      <a:moveTo>
                        <a:pt x="222" y="193"/>
                      </a:moveTo>
                      <a:cubicBezTo>
                        <a:pt x="223" y="191"/>
                        <a:pt x="224" y="189"/>
                        <a:pt x="225" y="187"/>
                      </a:cubicBezTo>
                      <a:lnTo>
                        <a:pt x="229" y="189"/>
                      </a:lnTo>
                      <a:cubicBezTo>
                        <a:pt x="228" y="190"/>
                        <a:pt x="227" y="193"/>
                        <a:pt x="226" y="195"/>
                      </a:cubicBezTo>
                      <a:lnTo>
                        <a:pt x="222" y="193"/>
                      </a:lnTo>
                      <a:close/>
                      <a:moveTo>
                        <a:pt x="229" y="188"/>
                      </a:moveTo>
                      <a:lnTo>
                        <a:pt x="229" y="189"/>
                      </a:lnTo>
                      <a:lnTo>
                        <a:pt x="227" y="188"/>
                      </a:lnTo>
                      <a:lnTo>
                        <a:pt x="229" y="188"/>
                      </a:lnTo>
                      <a:close/>
                      <a:moveTo>
                        <a:pt x="225" y="187"/>
                      </a:moveTo>
                      <a:lnTo>
                        <a:pt x="225" y="187"/>
                      </a:lnTo>
                      <a:lnTo>
                        <a:pt x="229" y="188"/>
                      </a:lnTo>
                      <a:lnTo>
                        <a:pt x="225" y="187"/>
                      </a:lnTo>
                      <a:close/>
                      <a:moveTo>
                        <a:pt x="225" y="187"/>
                      </a:moveTo>
                      <a:cubicBezTo>
                        <a:pt x="227" y="184"/>
                        <a:pt x="230" y="180"/>
                        <a:pt x="233" y="177"/>
                      </a:cubicBezTo>
                      <a:lnTo>
                        <a:pt x="236" y="179"/>
                      </a:lnTo>
                      <a:cubicBezTo>
                        <a:pt x="233" y="182"/>
                        <a:pt x="231" y="185"/>
                        <a:pt x="229" y="188"/>
                      </a:cubicBezTo>
                      <a:lnTo>
                        <a:pt x="225" y="187"/>
                      </a:lnTo>
                      <a:close/>
                      <a:moveTo>
                        <a:pt x="236" y="179"/>
                      </a:moveTo>
                      <a:lnTo>
                        <a:pt x="236" y="179"/>
                      </a:lnTo>
                      <a:lnTo>
                        <a:pt x="234" y="178"/>
                      </a:lnTo>
                      <a:lnTo>
                        <a:pt x="236" y="179"/>
                      </a:lnTo>
                      <a:close/>
                      <a:moveTo>
                        <a:pt x="233" y="177"/>
                      </a:moveTo>
                      <a:lnTo>
                        <a:pt x="233" y="177"/>
                      </a:lnTo>
                      <a:lnTo>
                        <a:pt x="236" y="179"/>
                      </a:lnTo>
                      <a:lnTo>
                        <a:pt x="233" y="177"/>
                      </a:lnTo>
                      <a:close/>
                      <a:moveTo>
                        <a:pt x="233" y="177"/>
                      </a:moveTo>
                      <a:lnTo>
                        <a:pt x="236" y="173"/>
                      </a:lnTo>
                      <a:lnTo>
                        <a:pt x="236" y="178"/>
                      </a:lnTo>
                      <a:lnTo>
                        <a:pt x="234" y="178"/>
                      </a:lnTo>
                      <a:lnTo>
                        <a:pt x="233" y="177"/>
                      </a:lnTo>
                      <a:close/>
                      <a:moveTo>
                        <a:pt x="236" y="178"/>
                      </a:moveTo>
                      <a:cubicBezTo>
                        <a:pt x="240" y="209"/>
                        <a:pt x="237" y="236"/>
                        <a:pt x="233" y="263"/>
                      </a:cubicBezTo>
                      <a:lnTo>
                        <a:pt x="229" y="262"/>
                      </a:lnTo>
                      <a:cubicBezTo>
                        <a:pt x="232" y="236"/>
                        <a:pt x="236" y="209"/>
                        <a:pt x="232" y="178"/>
                      </a:cubicBezTo>
                      <a:lnTo>
                        <a:pt x="236" y="178"/>
                      </a:lnTo>
                      <a:close/>
                      <a:moveTo>
                        <a:pt x="233" y="263"/>
                      </a:moveTo>
                      <a:cubicBezTo>
                        <a:pt x="232" y="270"/>
                        <a:pt x="231" y="277"/>
                        <a:pt x="230" y="284"/>
                      </a:cubicBezTo>
                      <a:lnTo>
                        <a:pt x="226" y="283"/>
                      </a:lnTo>
                      <a:cubicBezTo>
                        <a:pt x="227" y="276"/>
                        <a:pt x="228" y="269"/>
                        <a:pt x="229" y="262"/>
                      </a:cubicBezTo>
                      <a:lnTo>
                        <a:pt x="233" y="263"/>
                      </a:lnTo>
                      <a:close/>
                      <a:moveTo>
                        <a:pt x="230" y="284"/>
                      </a:moveTo>
                      <a:lnTo>
                        <a:pt x="229" y="292"/>
                      </a:lnTo>
                      <a:lnTo>
                        <a:pt x="226" y="284"/>
                      </a:lnTo>
                      <a:lnTo>
                        <a:pt x="228" y="284"/>
                      </a:lnTo>
                      <a:lnTo>
                        <a:pt x="230" y="284"/>
                      </a:lnTo>
                      <a:close/>
                      <a:moveTo>
                        <a:pt x="226" y="284"/>
                      </a:moveTo>
                      <a:cubicBezTo>
                        <a:pt x="226" y="283"/>
                        <a:pt x="230" y="285"/>
                        <a:pt x="229" y="285"/>
                      </a:cubicBezTo>
                      <a:lnTo>
                        <a:pt x="227" y="282"/>
                      </a:lnTo>
                      <a:cubicBezTo>
                        <a:pt x="229" y="281"/>
                        <a:pt x="230" y="282"/>
                        <a:pt x="230" y="283"/>
                      </a:cubicBezTo>
                      <a:lnTo>
                        <a:pt x="226" y="284"/>
                      </a:lnTo>
                      <a:close/>
                      <a:moveTo>
                        <a:pt x="229" y="285"/>
                      </a:moveTo>
                      <a:lnTo>
                        <a:pt x="229" y="285"/>
                      </a:lnTo>
                      <a:lnTo>
                        <a:pt x="228" y="284"/>
                      </a:lnTo>
                      <a:lnTo>
                        <a:pt x="229" y="285"/>
                      </a:lnTo>
                      <a:close/>
                      <a:moveTo>
                        <a:pt x="229" y="285"/>
                      </a:moveTo>
                      <a:cubicBezTo>
                        <a:pt x="227" y="285"/>
                        <a:pt x="229" y="287"/>
                        <a:pt x="229" y="288"/>
                      </a:cubicBezTo>
                      <a:lnTo>
                        <a:pt x="225" y="288"/>
                      </a:lnTo>
                      <a:cubicBezTo>
                        <a:pt x="225" y="285"/>
                        <a:pt x="226" y="282"/>
                        <a:pt x="227" y="282"/>
                      </a:cubicBezTo>
                      <a:lnTo>
                        <a:pt x="229" y="285"/>
                      </a:lnTo>
                      <a:close/>
                      <a:moveTo>
                        <a:pt x="229" y="288"/>
                      </a:moveTo>
                      <a:cubicBezTo>
                        <a:pt x="229" y="291"/>
                        <a:pt x="229" y="294"/>
                        <a:pt x="227" y="294"/>
                      </a:cubicBezTo>
                      <a:lnTo>
                        <a:pt x="226" y="291"/>
                      </a:lnTo>
                      <a:cubicBezTo>
                        <a:pt x="227" y="291"/>
                        <a:pt x="225" y="289"/>
                        <a:pt x="225" y="288"/>
                      </a:cubicBezTo>
                      <a:lnTo>
                        <a:pt x="229" y="288"/>
                      </a:lnTo>
                      <a:close/>
                      <a:moveTo>
                        <a:pt x="226" y="291"/>
                      </a:moveTo>
                      <a:lnTo>
                        <a:pt x="226" y="291"/>
                      </a:lnTo>
                      <a:lnTo>
                        <a:pt x="226" y="292"/>
                      </a:lnTo>
                      <a:lnTo>
                        <a:pt x="226" y="291"/>
                      </a:lnTo>
                      <a:close/>
                      <a:moveTo>
                        <a:pt x="227" y="294"/>
                      </a:moveTo>
                      <a:cubicBezTo>
                        <a:pt x="226" y="295"/>
                        <a:pt x="225" y="294"/>
                        <a:pt x="224" y="293"/>
                      </a:cubicBezTo>
                      <a:lnTo>
                        <a:pt x="228" y="292"/>
                      </a:lnTo>
                      <a:cubicBezTo>
                        <a:pt x="229" y="293"/>
                        <a:pt x="224" y="291"/>
                        <a:pt x="226" y="291"/>
                      </a:cubicBezTo>
                      <a:lnTo>
                        <a:pt x="227" y="294"/>
                      </a:lnTo>
                      <a:close/>
                      <a:moveTo>
                        <a:pt x="224" y="292"/>
                      </a:moveTo>
                      <a:lnTo>
                        <a:pt x="225" y="283"/>
                      </a:lnTo>
                      <a:lnTo>
                        <a:pt x="228" y="292"/>
                      </a:lnTo>
                      <a:lnTo>
                        <a:pt x="226" y="292"/>
                      </a:lnTo>
                      <a:lnTo>
                        <a:pt x="224" y="292"/>
                      </a:lnTo>
                      <a:close/>
                      <a:moveTo>
                        <a:pt x="229" y="293"/>
                      </a:moveTo>
                      <a:lnTo>
                        <a:pt x="229" y="293"/>
                      </a:lnTo>
                      <a:lnTo>
                        <a:pt x="224" y="292"/>
                      </a:lnTo>
                      <a:lnTo>
                        <a:pt x="229" y="293"/>
                      </a:lnTo>
                      <a:close/>
                      <a:moveTo>
                        <a:pt x="229" y="293"/>
                      </a:moveTo>
                      <a:cubicBezTo>
                        <a:pt x="228" y="302"/>
                        <a:pt x="225" y="311"/>
                        <a:pt x="223" y="321"/>
                      </a:cubicBezTo>
                      <a:lnTo>
                        <a:pt x="219" y="320"/>
                      </a:lnTo>
                      <a:cubicBezTo>
                        <a:pt x="221" y="311"/>
                        <a:pt x="224" y="301"/>
                        <a:pt x="224" y="292"/>
                      </a:cubicBezTo>
                      <a:lnTo>
                        <a:pt x="229" y="293"/>
                      </a:lnTo>
                      <a:close/>
                      <a:moveTo>
                        <a:pt x="223" y="321"/>
                      </a:moveTo>
                      <a:cubicBezTo>
                        <a:pt x="218" y="336"/>
                        <a:pt x="214" y="352"/>
                        <a:pt x="220" y="366"/>
                      </a:cubicBezTo>
                      <a:lnTo>
                        <a:pt x="216" y="367"/>
                      </a:lnTo>
                      <a:cubicBezTo>
                        <a:pt x="210" y="352"/>
                        <a:pt x="214" y="336"/>
                        <a:pt x="219" y="320"/>
                      </a:cubicBezTo>
                      <a:lnTo>
                        <a:pt x="223" y="321"/>
                      </a:lnTo>
                      <a:close/>
                      <a:moveTo>
                        <a:pt x="220" y="366"/>
                      </a:moveTo>
                      <a:cubicBezTo>
                        <a:pt x="232" y="396"/>
                        <a:pt x="264" y="422"/>
                        <a:pt x="288" y="432"/>
                      </a:cubicBezTo>
                      <a:lnTo>
                        <a:pt x="286" y="435"/>
                      </a:lnTo>
                      <a:cubicBezTo>
                        <a:pt x="261" y="425"/>
                        <a:pt x="228" y="398"/>
                        <a:pt x="216" y="367"/>
                      </a:cubicBezTo>
                      <a:lnTo>
                        <a:pt x="220" y="366"/>
                      </a:lnTo>
                      <a:close/>
                      <a:moveTo>
                        <a:pt x="288" y="432"/>
                      </a:moveTo>
                      <a:cubicBezTo>
                        <a:pt x="295" y="435"/>
                        <a:pt x="302" y="437"/>
                        <a:pt x="306" y="436"/>
                      </a:cubicBezTo>
                      <a:lnTo>
                        <a:pt x="307" y="440"/>
                      </a:lnTo>
                      <a:cubicBezTo>
                        <a:pt x="301" y="440"/>
                        <a:pt x="294" y="438"/>
                        <a:pt x="286" y="435"/>
                      </a:cubicBezTo>
                      <a:lnTo>
                        <a:pt x="288" y="432"/>
                      </a:lnTo>
                      <a:close/>
                      <a:moveTo>
                        <a:pt x="306" y="436"/>
                      </a:moveTo>
                      <a:cubicBezTo>
                        <a:pt x="311" y="436"/>
                        <a:pt x="314" y="435"/>
                        <a:pt x="315" y="431"/>
                      </a:cubicBezTo>
                      <a:lnTo>
                        <a:pt x="319" y="432"/>
                      </a:lnTo>
                      <a:cubicBezTo>
                        <a:pt x="317" y="437"/>
                        <a:pt x="313" y="440"/>
                        <a:pt x="307" y="440"/>
                      </a:cubicBezTo>
                      <a:lnTo>
                        <a:pt x="306" y="436"/>
                      </a:lnTo>
                      <a:close/>
                      <a:moveTo>
                        <a:pt x="315" y="431"/>
                      </a:moveTo>
                      <a:cubicBezTo>
                        <a:pt x="317" y="426"/>
                        <a:pt x="314" y="415"/>
                        <a:pt x="303" y="398"/>
                      </a:cubicBezTo>
                      <a:lnTo>
                        <a:pt x="307" y="396"/>
                      </a:lnTo>
                      <a:cubicBezTo>
                        <a:pt x="318" y="414"/>
                        <a:pt x="321" y="426"/>
                        <a:pt x="319" y="432"/>
                      </a:cubicBezTo>
                      <a:lnTo>
                        <a:pt x="315" y="431"/>
                      </a:lnTo>
                      <a:close/>
                      <a:moveTo>
                        <a:pt x="303" y="398"/>
                      </a:moveTo>
                      <a:cubicBezTo>
                        <a:pt x="301" y="394"/>
                        <a:pt x="298" y="391"/>
                        <a:pt x="295" y="388"/>
                      </a:cubicBezTo>
                      <a:lnTo>
                        <a:pt x="298" y="386"/>
                      </a:lnTo>
                      <a:cubicBezTo>
                        <a:pt x="301" y="389"/>
                        <a:pt x="304" y="393"/>
                        <a:pt x="307" y="396"/>
                      </a:cubicBezTo>
                      <a:lnTo>
                        <a:pt x="303" y="398"/>
                      </a:lnTo>
                      <a:close/>
                      <a:moveTo>
                        <a:pt x="295" y="388"/>
                      </a:moveTo>
                      <a:cubicBezTo>
                        <a:pt x="290" y="383"/>
                        <a:pt x="285" y="377"/>
                        <a:pt x="283" y="370"/>
                      </a:cubicBezTo>
                      <a:lnTo>
                        <a:pt x="287" y="369"/>
                      </a:lnTo>
                      <a:cubicBezTo>
                        <a:pt x="289" y="375"/>
                        <a:pt x="294" y="381"/>
                        <a:pt x="298" y="386"/>
                      </a:cubicBezTo>
                      <a:lnTo>
                        <a:pt x="295" y="388"/>
                      </a:lnTo>
                      <a:close/>
                      <a:moveTo>
                        <a:pt x="283" y="370"/>
                      </a:moveTo>
                      <a:lnTo>
                        <a:pt x="283" y="370"/>
                      </a:lnTo>
                      <a:lnTo>
                        <a:pt x="285" y="369"/>
                      </a:lnTo>
                      <a:lnTo>
                        <a:pt x="283" y="370"/>
                      </a:lnTo>
                      <a:close/>
                      <a:moveTo>
                        <a:pt x="283" y="370"/>
                      </a:moveTo>
                      <a:cubicBezTo>
                        <a:pt x="278" y="351"/>
                        <a:pt x="279" y="333"/>
                        <a:pt x="280" y="316"/>
                      </a:cubicBezTo>
                      <a:lnTo>
                        <a:pt x="284" y="316"/>
                      </a:lnTo>
                      <a:cubicBezTo>
                        <a:pt x="284" y="333"/>
                        <a:pt x="283" y="351"/>
                        <a:pt x="287" y="369"/>
                      </a:cubicBezTo>
                      <a:lnTo>
                        <a:pt x="283" y="370"/>
                      </a:lnTo>
                      <a:close/>
                      <a:moveTo>
                        <a:pt x="280" y="316"/>
                      </a:moveTo>
                      <a:cubicBezTo>
                        <a:pt x="281" y="305"/>
                        <a:pt x="281" y="295"/>
                        <a:pt x="281" y="285"/>
                      </a:cubicBezTo>
                      <a:lnTo>
                        <a:pt x="285" y="284"/>
                      </a:lnTo>
                      <a:cubicBezTo>
                        <a:pt x="285" y="295"/>
                        <a:pt x="285" y="305"/>
                        <a:pt x="284" y="316"/>
                      </a:cubicBezTo>
                      <a:lnTo>
                        <a:pt x="280" y="316"/>
                      </a:lnTo>
                      <a:close/>
                      <a:moveTo>
                        <a:pt x="285" y="284"/>
                      </a:moveTo>
                      <a:lnTo>
                        <a:pt x="285" y="284"/>
                      </a:lnTo>
                      <a:lnTo>
                        <a:pt x="283" y="285"/>
                      </a:lnTo>
                      <a:lnTo>
                        <a:pt x="285" y="284"/>
                      </a:lnTo>
                      <a:close/>
                      <a:moveTo>
                        <a:pt x="281" y="285"/>
                      </a:moveTo>
                      <a:cubicBezTo>
                        <a:pt x="280" y="268"/>
                        <a:pt x="280" y="248"/>
                        <a:pt x="280" y="230"/>
                      </a:cubicBezTo>
                      <a:lnTo>
                        <a:pt x="284" y="230"/>
                      </a:lnTo>
                      <a:cubicBezTo>
                        <a:pt x="284" y="248"/>
                        <a:pt x="284" y="268"/>
                        <a:pt x="285" y="284"/>
                      </a:cubicBezTo>
                      <a:lnTo>
                        <a:pt x="281" y="285"/>
                      </a:lnTo>
                      <a:close/>
                      <a:moveTo>
                        <a:pt x="280" y="230"/>
                      </a:moveTo>
                      <a:cubicBezTo>
                        <a:pt x="281" y="212"/>
                        <a:pt x="282" y="196"/>
                        <a:pt x="282" y="186"/>
                      </a:cubicBezTo>
                      <a:lnTo>
                        <a:pt x="286" y="187"/>
                      </a:lnTo>
                      <a:cubicBezTo>
                        <a:pt x="286" y="196"/>
                        <a:pt x="285" y="212"/>
                        <a:pt x="284" y="230"/>
                      </a:cubicBezTo>
                      <a:lnTo>
                        <a:pt x="280" y="230"/>
                      </a:lnTo>
                      <a:close/>
                      <a:moveTo>
                        <a:pt x="282" y="186"/>
                      </a:moveTo>
                      <a:lnTo>
                        <a:pt x="282" y="182"/>
                      </a:lnTo>
                      <a:lnTo>
                        <a:pt x="286" y="185"/>
                      </a:lnTo>
                      <a:lnTo>
                        <a:pt x="284" y="186"/>
                      </a:lnTo>
                      <a:lnTo>
                        <a:pt x="282" y="186"/>
                      </a:lnTo>
                      <a:close/>
                      <a:moveTo>
                        <a:pt x="286" y="185"/>
                      </a:moveTo>
                      <a:cubicBezTo>
                        <a:pt x="287" y="186"/>
                        <a:pt x="282" y="186"/>
                        <a:pt x="283" y="185"/>
                      </a:cubicBezTo>
                      <a:lnTo>
                        <a:pt x="286" y="188"/>
                      </a:lnTo>
                      <a:cubicBezTo>
                        <a:pt x="285" y="189"/>
                        <a:pt x="284" y="189"/>
                        <a:pt x="283" y="188"/>
                      </a:cubicBezTo>
                      <a:lnTo>
                        <a:pt x="286" y="185"/>
                      </a:lnTo>
                      <a:close/>
                      <a:moveTo>
                        <a:pt x="283" y="185"/>
                      </a:moveTo>
                      <a:lnTo>
                        <a:pt x="283" y="185"/>
                      </a:lnTo>
                      <a:lnTo>
                        <a:pt x="284" y="186"/>
                      </a:lnTo>
                      <a:lnTo>
                        <a:pt x="283" y="185"/>
                      </a:lnTo>
                      <a:close/>
                      <a:moveTo>
                        <a:pt x="283" y="185"/>
                      </a:moveTo>
                      <a:cubicBezTo>
                        <a:pt x="283" y="185"/>
                        <a:pt x="282" y="184"/>
                        <a:pt x="282" y="182"/>
                      </a:cubicBezTo>
                      <a:lnTo>
                        <a:pt x="286" y="182"/>
                      </a:lnTo>
                      <a:cubicBezTo>
                        <a:pt x="286" y="184"/>
                        <a:pt x="287" y="187"/>
                        <a:pt x="286" y="188"/>
                      </a:cubicBezTo>
                      <a:lnTo>
                        <a:pt x="283" y="185"/>
                      </a:lnTo>
                      <a:close/>
                      <a:moveTo>
                        <a:pt x="282" y="182"/>
                      </a:moveTo>
                      <a:cubicBezTo>
                        <a:pt x="282" y="181"/>
                        <a:pt x="281" y="180"/>
                        <a:pt x="281" y="180"/>
                      </a:cubicBezTo>
                      <a:lnTo>
                        <a:pt x="286" y="180"/>
                      </a:lnTo>
                      <a:cubicBezTo>
                        <a:pt x="286" y="180"/>
                        <a:pt x="286" y="181"/>
                        <a:pt x="286" y="182"/>
                      </a:cubicBezTo>
                      <a:lnTo>
                        <a:pt x="282" y="182"/>
                      </a:lnTo>
                      <a:close/>
                      <a:moveTo>
                        <a:pt x="281" y="180"/>
                      </a:moveTo>
                      <a:lnTo>
                        <a:pt x="281" y="179"/>
                      </a:lnTo>
                      <a:lnTo>
                        <a:pt x="283" y="180"/>
                      </a:lnTo>
                      <a:lnTo>
                        <a:pt x="281" y="180"/>
                      </a:lnTo>
                      <a:close/>
                      <a:moveTo>
                        <a:pt x="281" y="179"/>
                      </a:moveTo>
                      <a:lnTo>
                        <a:pt x="281" y="179"/>
                      </a:lnTo>
                      <a:lnTo>
                        <a:pt x="286" y="180"/>
                      </a:lnTo>
                      <a:lnTo>
                        <a:pt x="281" y="179"/>
                      </a:lnTo>
                      <a:close/>
                      <a:moveTo>
                        <a:pt x="281" y="179"/>
                      </a:moveTo>
                      <a:cubicBezTo>
                        <a:pt x="281" y="178"/>
                        <a:pt x="282" y="177"/>
                        <a:pt x="282" y="175"/>
                      </a:cubicBezTo>
                      <a:lnTo>
                        <a:pt x="286" y="175"/>
                      </a:lnTo>
                      <a:cubicBezTo>
                        <a:pt x="286" y="177"/>
                        <a:pt x="286" y="178"/>
                        <a:pt x="286" y="180"/>
                      </a:cubicBezTo>
                      <a:lnTo>
                        <a:pt x="281" y="179"/>
                      </a:lnTo>
                      <a:close/>
                      <a:moveTo>
                        <a:pt x="282" y="175"/>
                      </a:moveTo>
                      <a:cubicBezTo>
                        <a:pt x="282" y="165"/>
                        <a:pt x="283" y="152"/>
                        <a:pt x="285" y="143"/>
                      </a:cubicBezTo>
                      <a:lnTo>
                        <a:pt x="290" y="143"/>
                      </a:lnTo>
                      <a:cubicBezTo>
                        <a:pt x="287" y="153"/>
                        <a:pt x="287" y="165"/>
                        <a:pt x="286" y="175"/>
                      </a:cubicBezTo>
                      <a:lnTo>
                        <a:pt x="282" y="175"/>
                      </a:lnTo>
                      <a:close/>
                      <a:moveTo>
                        <a:pt x="290" y="143"/>
                      </a:moveTo>
                      <a:lnTo>
                        <a:pt x="290" y="143"/>
                      </a:lnTo>
                      <a:lnTo>
                        <a:pt x="287" y="143"/>
                      </a:lnTo>
                      <a:lnTo>
                        <a:pt x="290" y="143"/>
                      </a:lnTo>
                      <a:close/>
                      <a:moveTo>
                        <a:pt x="285" y="143"/>
                      </a:moveTo>
                      <a:cubicBezTo>
                        <a:pt x="287" y="136"/>
                        <a:pt x="288" y="131"/>
                        <a:pt x="289" y="126"/>
                      </a:cubicBezTo>
                      <a:lnTo>
                        <a:pt x="293" y="126"/>
                      </a:lnTo>
                      <a:cubicBezTo>
                        <a:pt x="292" y="132"/>
                        <a:pt x="291" y="138"/>
                        <a:pt x="290" y="143"/>
                      </a:cubicBezTo>
                      <a:lnTo>
                        <a:pt x="285" y="143"/>
                      </a:lnTo>
                      <a:close/>
                      <a:moveTo>
                        <a:pt x="289" y="126"/>
                      </a:moveTo>
                      <a:cubicBezTo>
                        <a:pt x="291" y="115"/>
                        <a:pt x="293" y="104"/>
                        <a:pt x="296" y="92"/>
                      </a:cubicBezTo>
                      <a:lnTo>
                        <a:pt x="301" y="93"/>
                      </a:lnTo>
                      <a:cubicBezTo>
                        <a:pt x="297" y="105"/>
                        <a:pt x="295" y="115"/>
                        <a:pt x="293" y="126"/>
                      </a:cubicBezTo>
                      <a:lnTo>
                        <a:pt x="289" y="126"/>
                      </a:lnTo>
                      <a:close/>
                      <a:moveTo>
                        <a:pt x="296" y="92"/>
                      </a:moveTo>
                      <a:lnTo>
                        <a:pt x="296" y="92"/>
                      </a:lnTo>
                      <a:lnTo>
                        <a:pt x="298" y="92"/>
                      </a:lnTo>
                      <a:lnTo>
                        <a:pt x="296" y="92"/>
                      </a:lnTo>
                      <a:close/>
                      <a:moveTo>
                        <a:pt x="296" y="92"/>
                      </a:moveTo>
                      <a:cubicBezTo>
                        <a:pt x="297" y="91"/>
                        <a:pt x="297" y="91"/>
                        <a:pt x="297" y="90"/>
                      </a:cubicBezTo>
                      <a:lnTo>
                        <a:pt x="301" y="91"/>
                      </a:lnTo>
                      <a:cubicBezTo>
                        <a:pt x="301" y="92"/>
                        <a:pt x="301" y="92"/>
                        <a:pt x="300" y="93"/>
                      </a:cubicBezTo>
                      <a:lnTo>
                        <a:pt x="296" y="92"/>
                      </a:lnTo>
                      <a:close/>
                      <a:moveTo>
                        <a:pt x="297" y="90"/>
                      </a:moveTo>
                      <a:lnTo>
                        <a:pt x="297" y="90"/>
                      </a:lnTo>
                      <a:lnTo>
                        <a:pt x="299" y="91"/>
                      </a:lnTo>
                      <a:lnTo>
                        <a:pt x="297" y="90"/>
                      </a:lnTo>
                      <a:close/>
                      <a:moveTo>
                        <a:pt x="297" y="90"/>
                      </a:moveTo>
                      <a:cubicBezTo>
                        <a:pt x="298" y="86"/>
                        <a:pt x="300" y="80"/>
                        <a:pt x="304" y="77"/>
                      </a:cubicBezTo>
                      <a:lnTo>
                        <a:pt x="307" y="80"/>
                      </a:lnTo>
                      <a:cubicBezTo>
                        <a:pt x="304" y="82"/>
                        <a:pt x="302" y="88"/>
                        <a:pt x="301" y="91"/>
                      </a:cubicBezTo>
                      <a:lnTo>
                        <a:pt x="297" y="90"/>
                      </a:lnTo>
                      <a:close/>
                      <a:moveTo>
                        <a:pt x="304" y="77"/>
                      </a:moveTo>
                      <a:lnTo>
                        <a:pt x="304" y="77"/>
                      </a:lnTo>
                      <a:lnTo>
                        <a:pt x="305" y="79"/>
                      </a:lnTo>
                      <a:lnTo>
                        <a:pt x="304" y="77"/>
                      </a:lnTo>
                      <a:close/>
                      <a:moveTo>
                        <a:pt x="304" y="77"/>
                      </a:moveTo>
                      <a:cubicBezTo>
                        <a:pt x="307" y="75"/>
                        <a:pt x="310" y="74"/>
                        <a:pt x="315" y="78"/>
                      </a:cubicBezTo>
                      <a:lnTo>
                        <a:pt x="312" y="80"/>
                      </a:lnTo>
                      <a:cubicBezTo>
                        <a:pt x="309" y="79"/>
                        <a:pt x="308" y="79"/>
                        <a:pt x="307" y="80"/>
                      </a:cubicBezTo>
                      <a:lnTo>
                        <a:pt x="304" y="77"/>
                      </a:lnTo>
                      <a:close/>
                      <a:moveTo>
                        <a:pt x="315" y="78"/>
                      </a:moveTo>
                      <a:lnTo>
                        <a:pt x="315" y="78"/>
                      </a:lnTo>
                      <a:lnTo>
                        <a:pt x="312" y="80"/>
                      </a:lnTo>
                      <a:lnTo>
                        <a:pt x="315" y="78"/>
                      </a:lnTo>
                      <a:close/>
                      <a:moveTo>
                        <a:pt x="315" y="78"/>
                      </a:moveTo>
                      <a:lnTo>
                        <a:pt x="315" y="78"/>
                      </a:lnTo>
                      <a:lnTo>
                        <a:pt x="313" y="79"/>
                      </a:lnTo>
                      <a:lnTo>
                        <a:pt x="315" y="78"/>
                      </a:lnTo>
                      <a:close/>
                      <a:moveTo>
                        <a:pt x="315" y="78"/>
                      </a:moveTo>
                      <a:cubicBezTo>
                        <a:pt x="317" y="80"/>
                        <a:pt x="320" y="83"/>
                        <a:pt x="323" y="87"/>
                      </a:cubicBezTo>
                      <a:lnTo>
                        <a:pt x="319" y="89"/>
                      </a:lnTo>
                      <a:cubicBezTo>
                        <a:pt x="317" y="86"/>
                        <a:pt x="314" y="83"/>
                        <a:pt x="312" y="80"/>
                      </a:cubicBezTo>
                      <a:lnTo>
                        <a:pt x="315" y="78"/>
                      </a:lnTo>
                      <a:close/>
                      <a:moveTo>
                        <a:pt x="323" y="87"/>
                      </a:moveTo>
                      <a:cubicBezTo>
                        <a:pt x="329" y="94"/>
                        <a:pt x="335" y="102"/>
                        <a:pt x="347" y="99"/>
                      </a:cubicBezTo>
                      <a:lnTo>
                        <a:pt x="348" y="102"/>
                      </a:lnTo>
                      <a:cubicBezTo>
                        <a:pt x="334" y="106"/>
                        <a:pt x="326" y="97"/>
                        <a:pt x="319" y="89"/>
                      </a:cubicBezTo>
                      <a:lnTo>
                        <a:pt x="323" y="87"/>
                      </a:lnTo>
                      <a:close/>
                      <a:moveTo>
                        <a:pt x="347" y="99"/>
                      </a:moveTo>
                      <a:lnTo>
                        <a:pt x="347" y="99"/>
                      </a:lnTo>
                      <a:lnTo>
                        <a:pt x="347" y="101"/>
                      </a:lnTo>
                      <a:lnTo>
                        <a:pt x="347" y="99"/>
                      </a:lnTo>
                      <a:close/>
                      <a:moveTo>
                        <a:pt x="347" y="99"/>
                      </a:moveTo>
                      <a:cubicBezTo>
                        <a:pt x="351" y="98"/>
                        <a:pt x="354" y="95"/>
                        <a:pt x="357" y="92"/>
                      </a:cubicBezTo>
                      <a:lnTo>
                        <a:pt x="360" y="94"/>
                      </a:lnTo>
                      <a:cubicBezTo>
                        <a:pt x="357" y="97"/>
                        <a:pt x="354" y="101"/>
                        <a:pt x="348" y="102"/>
                      </a:cubicBezTo>
                      <a:lnTo>
                        <a:pt x="347" y="99"/>
                      </a:lnTo>
                      <a:close/>
                      <a:moveTo>
                        <a:pt x="357" y="92"/>
                      </a:moveTo>
                      <a:cubicBezTo>
                        <a:pt x="360" y="89"/>
                        <a:pt x="362" y="86"/>
                        <a:pt x="366" y="84"/>
                      </a:cubicBezTo>
                      <a:lnTo>
                        <a:pt x="368" y="87"/>
                      </a:lnTo>
                      <a:cubicBezTo>
                        <a:pt x="365" y="89"/>
                        <a:pt x="363" y="91"/>
                        <a:pt x="360" y="94"/>
                      </a:cubicBezTo>
                      <a:lnTo>
                        <a:pt x="357" y="92"/>
                      </a:lnTo>
                      <a:close/>
                      <a:moveTo>
                        <a:pt x="366" y="84"/>
                      </a:moveTo>
                      <a:lnTo>
                        <a:pt x="366" y="84"/>
                      </a:lnTo>
                      <a:lnTo>
                        <a:pt x="367" y="85"/>
                      </a:lnTo>
                      <a:lnTo>
                        <a:pt x="366" y="84"/>
                      </a:lnTo>
                      <a:close/>
                      <a:moveTo>
                        <a:pt x="366" y="84"/>
                      </a:moveTo>
                      <a:lnTo>
                        <a:pt x="366" y="84"/>
                      </a:lnTo>
                      <a:lnTo>
                        <a:pt x="368" y="87"/>
                      </a:lnTo>
                      <a:lnTo>
                        <a:pt x="366" y="84"/>
                      </a:lnTo>
                      <a:close/>
                      <a:moveTo>
                        <a:pt x="366" y="84"/>
                      </a:moveTo>
                      <a:lnTo>
                        <a:pt x="366" y="84"/>
                      </a:lnTo>
                      <a:lnTo>
                        <a:pt x="367" y="85"/>
                      </a:lnTo>
                      <a:lnTo>
                        <a:pt x="366" y="84"/>
                      </a:lnTo>
                      <a:close/>
                      <a:moveTo>
                        <a:pt x="366" y="84"/>
                      </a:moveTo>
                      <a:cubicBezTo>
                        <a:pt x="367" y="84"/>
                        <a:pt x="367" y="84"/>
                        <a:pt x="367" y="84"/>
                      </a:cubicBezTo>
                      <a:lnTo>
                        <a:pt x="369" y="87"/>
                      </a:lnTo>
                      <a:cubicBezTo>
                        <a:pt x="369" y="87"/>
                        <a:pt x="368" y="87"/>
                        <a:pt x="368" y="87"/>
                      </a:cubicBezTo>
                      <a:lnTo>
                        <a:pt x="366" y="84"/>
                      </a:lnTo>
                      <a:close/>
                      <a:moveTo>
                        <a:pt x="367" y="84"/>
                      </a:moveTo>
                      <a:cubicBezTo>
                        <a:pt x="368" y="83"/>
                        <a:pt x="368" y="83"/>
                        <a:pt x="368" y="83"/>
                      </a:cubicBezTo>
                      <a:lnTo>
                        <a:pt x="369" y="87"/>
                      </a:lnTo>
                      <a:cubicBezTo>
                        <a:pt x="369" y="87"/>
                        <a:pt x="369" y="87"/>
                        <a:pt x="369" y="87"/>
                      </a:cubicBezTo>
                      <a:lnTo>
                        <a:pt x="367" y="84"/>
                      </a:lnTo>
                      <a:close/>
                      <a:moveTo>
                        <a:pt x="368" y="83"/>
                      </a:moveTo>
                      <a:cubicBezTo>
                        <a:pt x="370" y="83"/>
                        <a:pt x="373" y="83"/>
                        <a:pt x="375" y="84"/>
                      </a:cubicBezTo>
                      <a:lnTo>
                        <a:pt x="372" y="87"/>
                      </a:lnTo>
                      <a:cubicBezTo>
                        <a:pt x="371" y="86"/>
                        <a:pt x="370" y="87"/>
                        <a:pt x="369" y="87"/>
                      </a:cubicBezTo>
                      <a:lnTo>
                        <a:pt x="368" y="83"/>
                      </a:lnTo>
                      <a:close/>
                      <a:moveTo>
                        <a:pt x="375" y="84"/>
                      </a:moveTo>
                      <a:lnTo>
                        <a:pt x="375" y="84"/>
                      </a:lnTo>
                      <a:lnTo>
                        <a:pt x="373" y="85"/>
                      </a:lnTo>
                      <a:lnTo>
                        <a:pt x="375" y="84"/>
                      </a:lnTo>
                      <a:close/>
                      <a:moveTo>
                        <a:pt x="375" y="84"/>
                      </a:moveTo>
                      <a:cubicBezTo>
                        <a:pt x="381" y="88"/>
                        <a:pt x="387" y="92"/>
                        <a:pt x="393" y="94"/>
                      </a:cubicBezTo>
                      <a:lnTo>
                        <a:pt x="391" y="98"/>
                      </a:lnTo>
                      <a:cubicBezTo>
                        <a:pt x="385" y="95"/>
                        <a:pt x="378" y="91"/>
                        <a:pt x="372" y="87"/>
                      </a:cubicBezTo>
                      <a:lnTo>
                        <a:pt x="375" y="84"/>
                      </a:lnTo>
                      <a:close/>
                      <a:moveTo>
                        <a:pt x="393" y="94"/>
                      </a:moveTo>
                      <a:cubicBezTo>
                        <a:pt x="399" y="97"/>
                        <a:pt x="406" y="98"/>
                        <a:pt x="413" y="96"/>
                      </a:cubicBezTo>
                      <a:lnTo>
                        <a:pt x="414" y="100"/>
                      </a:lnTo>
                      <a:cubicBezTo>
                        <a:pt x="406" y="102"/>
                        <a:pt x="398" y="100"/>
                        <a:pt x="391" y="98"/>
                      </a:cubicBezTo>
                      <a:lnTo>
                        <a:pt x="393" y="94"/>
                      </a:lnTo>
                      <a:close/>
                      <a:moveTo>
                        <a:pt x="413" y="96"/>
                      </a:moveTo>
                      <a:lnTo>
                        <a:pt x="413" y="96"/>
                      </a:lnTo>
                      <a:lnTo>
                        <a:pt x="413" y="98"/>
                      </a:lnTo>
                      <a:lnTo>
                        <a:pt x="413" y="96"/>
                      </a:lnTo>
                      <a:close/>
                      <a:moveTo>
                        <a:pt x="413" y="96"/>
                      </a:moveTo>
                      <a:cubicBezTo>
                        <a:pt x="424" y="94"/>
                        <a:pt x="428" y="85"/>
                        <a:pt x="433" y="77"/>
                      </a:cubicBezTo>
                      <a:lnTo>
                        <a:pt x="437" y="78"/>
                      </a:lnTo>
                      <a:cubicBezTo>
                        <a:pt x="432" y="88"/>
                        <a:pt x="427" y="97"/>
                        <a:pt x="414" y="100"/>
                      </a:cubicBezTo>
                      <a:lnTo>
                        <a:pt x="413" y="96"/>
                      </a:lnTo>
                      <a:close/>
                      <a:moveTo>
                        <a:pt x="433" y="77"/>
                      </a:moveTo>
                      <a:cubicBezTo>
                        <a:pt x="435" y="72"/>
                        <a:pt x="438" y="67"/>
                        <a:pt x="442" y="63"/>
                      </a:cubicBezTo>
                      <a:lnTo>
                        <a:pt x="445" y="65"/>
                      </a:lnTo>
                      <a:cubicBezTo>
                        <a:pt x="442" y="69"/>
                        <a:pt x="439" y="73"/>
                        <a:pt x="437" y="78"/>
                      </a:cubicBezTo>
                      <a:lnTo>
                        <a:pt x="433" y="77"/>
                      </a:lnTo>
                      <a:close/>
                      <a:moveTo>
                        <a:pt x="445" y="65"/>
                      </a:moveTo>
                      <a:lnTo>
                        <a:pt x="445" y="65"/>
                      </a:lnTo>
                      <a:lnTo>
                        <a:pt x="443" y="64"/>
                      </a:lnTo>
                      <a:lnTo>
                        <a:pt x="445" y="65"/>
                      </a:lnTo>
                      <a:close/>
                      <a:moveTo>
                        <a:pt x="442" y="63"/>
                      </a:moveTo>
                      <a:cubicBezTo>
                        <a:pt x="443" y="61"/>
                        <a:pt x="445" y="60"/>
                        <a:pt x="447" y="59"/>
                      </a:cubicBezTo>
                      <a:lnTo>
                        <a:pt x="449" y="62"/>
                      </a:lnTo>
                      <a:cubicBezTo>
                        <a:pt x="447" y="63"/>
                        <a:pt x="446" y="64"/>
                        <a:pt x="445" y="65"/>
                      </a:cubicBezTo>
                      <a:lnTo>
                        <a:pt x="442" y="63"/>
                      </a:lnTo>
                      <a:close/>
                      <a:moveTo>
                        <a:pt x="447" y="59"/>
                      </a:moveTo>
                      <a:cubicBezTo>
                        <a:pt x="449" y="58"/>
                        <a:pt x="451" y="58"/>
                        <a:pt x="452" y="58"/>
                      </a:cubicBezTo>
                      <a:lnTo>
                        <a:pt x="452" y="62"/>
                      </a:lnTo>
                      <a:cubicBezTo>
                        <a:pt x="451" y="62"/>
                        <a:pt x="450" y="62"/>
                        <a:pt x="449" y="62"/>
                      </a:cubicBezTo>
                      <a:lnTo>
                        <a:pt x="447" y="59"/>
                      </a:lnTo>
                      <a:close/>
                      <a:moveTo>
                        <a:pt x="452" y="58"/>
                      </a:moveTo>
                      <a:cubicBezTo>
                        <a:pt x="454" y="58"/>
                        <a:pt x="456" y="59"/>
                        <a:pt x="457" y="60"/>
                      </a:cubicBezTo>
                      <a:lnTo>
                        <a:pt x="455" y="62"/>
                      </a:lnTo>
                      <a:cubicBezTo>
                        <a:pt x="454" y="62"/>
                        <a:pt x="453" y="62"/>
                        <a:pt x="452" y="62"/>
                      </a:cubicBezTo>
                      <a:lnTo>
                        <a:pt x="452" y="58"/>
                      </a:lnTo>
                      <a:close/>
                      <a:moveTo>
                        <a:pt x="457" y="60"/>
                      </a:moveTo>
                      <a:cubicBezTo>
                        <a:pt x="459" y="60"/>
                        <a:pt x="460" y="62"/>
                        <a:pt x="461" y="63"/>
                      </a:cubicBezTo>
                      <a:lnTo>
                        <a:pt x="457" y="64"/>
                      </a:lnTo>
                      <a:cubicBezTo>
                        <a:pt x="456" y="64"/>
                        <a:pt x="456" y="63"/>
                        <a:pt x="455" y="62"/>
                      </a:cubicBezTo>
                      <a:lnTo>
                        <a:pt x="457" y="60"/>
                      </a:lnTo>
                      <a:close/>
                      <a:moveTo>
                        <a:pt x="461" y="63"/>
                      </a:moveTo>
                      <a:lnTo>
                        <a:pt x="461" y="63"/>
                      </a:lnTo>
                      <a:lnTo>
                        <a:pt x="459" y="64"/>
                      </a:lnTo>
                      <a:lnTo>
                        <a:pt x="461" y="63"/>
                      </a:lnTo>
                      <a:close/>
                      <a:moveTo>
                        <a:pt x="461" y="63"/>
                      </a:moveTo>
                      <a:lnTo>
                        <a:pt x="461" y="63"/>
                      </a:lnTo>
                      <a:lnTo>
                        <a:pt x="457" y="64"/>
                      </a:lnTo>
                      <a:lnTo>
                        <a:pt x="461" y="63"/>
                      </a:lnTo>
                      <a:close/>
                      <a:moveTo>
                        <a:pt x="461" y="63"/>
                      </a:moveTo>
                      <a:lnTo>
                        <a:pt x="461" y="63"/>
                      </a:lnTo>
                      <a:lnTo>
                        <a:pt x="459" y="64"/>
                      </a:lnTo>
                      <a:lnTo>
                        <a:pt x="461" y="63"/>
                      </a:lnTo>
                      <a:close/>
                      <a:moveTo>
                        <a:pt x="461" y="63"/>
                      </a:moveTo>
                      <a:cubicBezTo>
                        <a:pt x="464" y="70"/>
                        <a:pt x="464" y="77"/>
                        <a:pt x="464" y="84"/>
                      </a:cubicBezTo>
                      <a:lnTo>
                        <a:pt x="460" y="84"/>
                      </a:lnTo>
                      <a:cubicBezTo>
                        <a:pt x="460" y="77"/>
                        <a:pt x="460" y="70"/>
                        <a:pt x="457" y="64"/>
                      </a:cubicBezTo>
                      <a:lnTo>
                        <a:pt x="461" y="63"/>
                      </a:lnTo>
                      <a:close/>
                      <a:moveTo>
                        <a:pt x="464" y="84"/>
                      </a:moveTo>
                      <a:cubicBezTo>
                        <a:pt x="464" y="85"/>
                        <a:pt x="464" y="86"/>
                        <a:pt x="464" y="88"/>
                      </a:cubicBezTo>
                      <a:lnTo>
                        <a:pt x="460" y="88"/>
                      </a:lnTo>
                      <a:cubicBezTo>
                        <a:pt x="460" y="87"/>
                        <a:pt x="460" y="85"/>
                        <a:pt x="460" y="84"/>
                      </a:cubicBezTo>
                      <a:lnTo>
                        <a:pt x="464" y="84"/>
                      </a:lnTo>
                      <a:close/>
                      <a:moveTo>
                        <a:pt x="461" y="89"/>
                      </a:moveTo>
                      <a:lnTo>
                        <a:pt x="460" y="88"/>
                      </a:lnTo>
                      <a:lnTo>
                        <a:pt x="462" y="88"/>
                      </a:lnTo>
                      <a:lnTo>
                        <a:pt x="461" y="89"/>
                      </a:lnTo>
                      <a:close/>
                      <a:moveTo>
                        <a:pt x="464" y="87"/>
                      </a:moveTo>
                      <a:cubicBezTo>
                        <a:pt x="465" y="88"/>
                        <a:pt x="467" y="87"/>
                        <a:pt x="470" y="86"/>
                      </a:cubicBezTo>
                      <a:lnTo>
                        <a:pt x="472" y="88"/>
                      </a:lnTo>
                      <a:cubicBezTo>
                        <a:pt x="468" y="91"/>
                        <a:pt x="464" y="92"/>
                        <a:pt x="461" y="89"/>
                      </a:cubicBezTo>
                      <a:lnTo>
                        <a:pt x="464" y="87"/>
                      </a:lnTo>
                      <a:close/>
                      <a:moveTo>
                        <a:pt x="470" y="86"/>
                      </a:moveTo>
                      <a:cubicBezTo>
                        <a:pt x="474" y="83"/>
                        <a:pt x="480" y="77"/>
                        <a:pt x="483" y="74"/>
                      </a:cubicBezTo>
                      <a:lnTo>
                        <a:pt x="486" y="76"/>
                      </a:lnTo>
                      <a:cubicBezTo>
                        <a:pt x="483" y="80"/>
                        <a:pt x="477" y="85"/>
                        <a:pt x="472" y="88"/>
                      </a:cubicBezTo>
                      <a:lnTo>
                        <a:pt x="470" y="86"/>
                      </a:lnTo>
                      <a:close/>
                      <a:moveTo>
                        <a:pt x="483" y="74"/>
                      </a:moveTo>
                      <a:lnTo>
                        <a:pt x="483" y="74"/>
                      </a:lnTo>
                      <a:lnTo>
                        <a:pt x="485" y="75"/>
                      </a:lnTo>
                      <a:lnTo>
                        <a:pt x="483" y="74"/>
                      </a:lnTo>
                      <a:close/>
                      <a:moveTo>
                        <a:pt x="483" y="74"/>
                      </a:moveTo>
                      <a:lnTo>
                        <a:pt x="483" y="73"/>
                      </a:lnTo>
                      <a:lnTo>
                        <a:pt x="487" y="75"/>
                      </a:lnTo>
                      <a:lnTo>
                        <a:pt x="486" y="76"/>
                      </a:lnTo>
                      <a:lnTo>
                        <a:pt x="483" y="74"/>
                      </a:lnTo>
                      <a:close/>
                      <a:moveTo>
                        <a:pt x="483" y="73"/>
                      </a:moveTo>
                      <a:lnTo>
                        <a:pt x="486" y="70"/>
                      </a:lnTo>
                      <a:lnTo>
                        <a:pt x="487" y="74"/>
                      </a:lnTo>
                      <a:lnTo>
                        <a:pt x="485" y="74"/>
                      </a:lnTo>
                      <a:lnTo>
                        <a:pt x="483" y="73"/>
                      </a:lnTo>
                      <a:close/>
                      <a:moveTo>
                        <a:pt x="487" y="74"/>
                      </a:moveTo>
                      <a:lnTo>
                        <a:pt x="487" y="74"/>
                      </a:lnTo>
                      <a:lnTo>
                        <a:pt x="483" y="75"/>
                      </a:lnTo>
                      <a:lnTo>
                        <a:pt x="487" y="74"/>
                      </a:lnTo>
                      <a:close/>
                      <a:moveTo>
                        <a:pt x="487" y="74"/>
                      </a:moveTo>
                      <a:cubicBezTo>
                        <a:pt x="487" y="74"/>
                        <a:pt x="487" y="75"/>
                        <a:pt x="488" y="75"/>
                      </a:cubicBezTo>
                      <a:lnTo>
                        <a:pt x="484" y="76"/>
                      </a:lnTo>
                      <a:cubicBezTo>
                        <a:pt x="483" y="76"/>
                        <a:pt x="483" y="75"/>
                        <a:pt x="483" y="75"/>
                      </a:cubicBezTo>
                      <a:lnTo>
                        <a:pt x="487" y="74"/>
                      </a:lnTo>
                      <a:close/>
                      <a:moveTo>
                        <a:pt x="488" y="75"/>
                      </a:moveTo>
                      <a:cubicBezTo>
                        <a:pt x="488" y="76"/>
                        <a:pt x="488" y="76"/>
                        <a:pt x="488" y="77"/>
                      </a:cubicBezTo>
                      <a:lnTo>
                        <a:pt x="484" y="78"/>
                      </a:lnTo>
                      <a:cubicBezTo>
                        <a:pt x="484" y="78"/>
                        <a:pt x="484" y="77"/>
                        <a:pt x="484" y="76"/>
                      </a:cubicBezTo>
                      <a:lnTo>
                        <a:pt x="488" y="75"/>
                      </a:lnTo>
                      <a:close/>
                      <a:moveTo>
                        <a:pt x="488" y="77"/>
                      </a:moveTo>
                      <a:cubicBezTo>
                        <a:pt x="490" y="79"/>
                        <a:pt x="491" y="81"/>
                        <a:pt x="493" y="82"/>
                      </a:cubicBezTo>
                      <a:lnTo>
                        <a:pt x="491" y="85"/>
                      </a:lnTo>
                      <a:cubicBezTo>
                        <a:pt x="488" y="83"/>
                        <a:pt x="486" y="81"/>
                        <a:pt x="484" y="78"/>
                      </a:cubicBezTo>
                      <a:lnTo>
                        <a:pt x="488" y="77"/>
                      </a:lnTo>
                      <a:close/>
                      <a:moveTo>
                        <a:pt x="493" y="82"/>
                      </a:moveTo>
                      <a:lnTo>
                        <a:pt x="493" y="82"/>
                      </a:lnTo>
                      <a:lnTo>
                        <a:pt x="492" y="83"/>
                      </a:lnTo>
                      <a:lnTo>
                        <a:pt x="493" y="82"/>
                      </a:lnTo>
                      <a:close/>
                      <a:moveTo>
                        <a:pt x="493" y="82"/>
                      </a:moveTo>
                      <a:cubicBezTo>
                        <a:pt x="496" y="83"/>
                        <a:pt x="498" y="81"/>
                        <a:pt x="500" y="79"/>
                      </a:cubicBezTo>
                      <a:lnTo>
                        <a:pt x="503" y="81"/>
                      </a:lnTo>
                      <a:cubicBezTo>
                        <a:pt x="500" y="84"/>
                        <a:pt x="497" y="88"/>
                        <a:pt x="491" y="85"/>
                      </a:cubicBezTo>
                      <a:lnTo>
                        <a:pt x="493" y="82"/>
                      </a:lnTo>
                      <a:close/>
                      <a:moveTo>
                        <a:pt x="500" y="79"/>
                      </a:moveTo>
                      <a:cubicBezTo>
                        <a:pt x="502" y="77"/>
                        <a:pt x="503" y="76"/>
                        <a:pt x="505" y="75"/>
                      </a:cubicBezTo>
                      <a:lnTo>
                        <a:pt x="507" y="77"/>
                      </a:lnTo>
                      <a:cubicBezTo>
                        <a:pt x="506" y="78"/>
                        <a:pt x="505" y="79"/>
                        <a:pt x="503" y="81"/>
                      </a:cubicBezTo>
                      <a:lnTo>
                        <a:pt x="500" y="79"/>
                      </a:lnTo>
                      <a:close/>
                      <a:moveTo>
                        <a:pt x="505" y="75"/>
                      </a:moveTo>
                      <a:lnTo>
                        <a:pt x="507" y="73"/>
                      </a:lnTo>
                      <a:lnTo>
                        <a:pt x="508" y="76"/>
                      </a:lnTo>
                      <a:lnTo>
                        <a:pt x="506" y="76"/>
                      </a:lnTo>
                      <a:lnTo>
                        <a:pt x="505" y="75"/>
                      </a:lnTo>
                      <a:close/>
                      <a:moveTo>
                        <a:pt x="508" y="76"/>
                      </a:moveTo>
                      <a:cubicBezTo>
                        <a:pt x="509" y="78"/>
                        <a:pt x="511" y="78"/>
                        <a:pt x="513" y="78"/>
                      </a:cubicBezTo>
                      <a:lnTo>
                        <a:pt x="513" y="82"/>
                      </a:lnTo>
                      <a:cubicBezTo>
                        <a:pt x="509" y="82"/>
                        <a:pt x="505" y="81"/>
                        <a:pt x="504" y="76"/>
                      </a:cubicBezTo>
                      <a:lnTo>
                        <a:pt x="508" y="76"/>
                      </a:lnTo>
                      <a:close/>
                      <a:moveTo>
                        <a:pt x="513" y="78"/>
                      </a:moveTo>
                      <a:cubicBezTo>
                        <a:pt x="515" y="78"/>
                        <a:pt x="516" y="78"/>
                        <a:pt x="518" y="79"/>
                      </a:cubicBezTo>
                      <a:lnTo>
                        <a:pt x="517" y="82"/>
                      </a:lnTo>
                      <a:cubicBezTo>
                        <a:pt x="515" y="82"/>
                        <a:pt x="514" y="82"/>
                        <a:pt x="513" y="82"/>
                      </a:cubicBezTo>
                      <a:lnTo>
                        <a:pt x="513" y="78"/>
                      </a:lnTo>
                      <a:close/>
                      <a:moveTo>
                        <a:pt x="518" y="79"/>
                      </a:moveTo>
                      <a:lnTo>
                        <a:pt x="518" y="79"/>
                      </a:lnTo>
                      <a:lnTo>
                        <a:pt x="517" y="81"/>
                      </a:lnTo>
                      <a:lnTo>
                        <a:pt x="518" y="79"/>
                      </a:lnTo>
                      <a:close/>
                      <a:moveTo>
                        <a:pt x="518" y="79"/>
                      </a:moveTo>
                      <a:cubicBezTo>
                        <a:pt x="523" y="80"/>
                        <a:pt x="525" y="77"/>
                        <a:pt x="527" y="73"/>
                      </a:cubicBezTo>
                      <a:lnTo>
                        <a:pt x="531" y="75"/>
                      </a:lnTo>
                      <a:cubicBezTo>
                        <a:pt x="528" y="80"/>
                        <a:pt x="525" y="85"/>
                        <a:pt x="517" y="82"/>
                      </a:cubicBezTo>
                      <a:lnTo>
                        <a:pt x="518" y="79"/>
                      </a:lnTo>
                      <a:close/>
                      <a:moveTo>
                        <a:pt x="527" y="73"/>
                      </a:moveTo>
                      <a:cubicBezTo>
                        <a:pt x="528" y="72"/>
                        <a:pt x="529" y="71"/>
                        <a:pt x="530" y="69"/>
                      </a:cubicBezTo>
                      <a:lnTo>
                        <a:pt x="534" y="71"/>
                      </a:lnTo>
                      <a:cubicBezTo>
                        <a:pt x="533" y="72"/>
                        <a:pt x="532" y="74"/>
                        <a:pt x="531" y="75"/>
                      </a:cubicBezTo>
                      <a:lnTo>
                        <a:pt x="527" y="73"/>
                      </a:lnTo>
                      <a:close/>
                      <a:moveTo>
                        <a:pt x="530" y="69"/>
                      </a:moveTo>
                      <a:lnTo>
                        <a:pt x="531" y="69"/>
                      </a:lnTo>
                      <a:lnTo>
                        <a:pt x="532" y="69"/>
                      </a:lnTo>
                      <a:lnTo>
                        <a:pt x="532" y="70"/>
                      </a:lnTo>
                      <a:lnTo>
                        <a:pt x="530" y="69"/>
                      </a:lnTo>
                      <a:close/>
                      <a:moveTo>
                        <a:pt x="532" y="69"/>
                      </a:moveTo>
                      <a:lnTo>
                        <a:pt x="532" y="69"/>
                      </a:lnTo>
                      <a:lnTo>
                        <a:pt x="532" y="72"/>
                      </a:lnTo>
                      <a:lnTo>
                        <a:pt x="532" y="69"/>
                      </a:lnTo>
                      <a:close/>
                      <a:moveTo>
                        <a:pt x="532" y="69"/>
                      </a:moveTo>
                      <a:lnTo>
                        <a:pt x="532" y="69"/>
                      </a:lnTo>
                      <a:lnTo>
                        <a:pt x="532" y="70"/>
                      </a:lnTo>
                      <a:lnTo>
                        <a:pt x="532" y="69"/>
                      </a:lnTo>
                      <a:close/>
                      <a:moveTo>
                        <a:pt x="532" y="69"/>
                      </a:moveTo>
                      <a:cubicBezTo>
                        <a:pt x="533" y="69"/>
                        <a:pt x="533" y="69"/>
                        <a:pt x="534" y="69"/>
                      </a:cubicBezTo>
                      <a:lnTo>
                        <a:pt x="532" y="72"/>
                      </a:lnTo>
                      <a:cubicBezTo>
                        <a:pt x="531" y="72"/>
                        <a:pt x="532" y="72"/>
                        <a:pt x="532" y="72"/>
                      </a:cubicBezTo>
                      <a:lnTo>
                        <a:pt x="532" y="69"/>
                      </a:lnTo>
                      <a:close/>
                      <a:moveTo>
                        <a:pt x="534" y="69"/>
                      </a:moveTo>
                      <a:cubicBezTo>
                        <a:pt x="536" y="70"/>
                        <a:pt x="546" y="74"/>
                        <a:pt x="550" y="70"/>
                      </a:cubicBezTo>
                      <a:lnTo>
                        <a:pt x="554" y="72"/>
                      </a:lnTo>
                      <a:cubicBezTo>
                        <a:pt x="547" y="79"/>
                        <a:pt x="535" y="73"/>
                        <a:pt x="532" y="72"/>
                      </a:cubicBezTo>
                      <a:lnTo>
                        <a:pt x="534" y="69"/>
                      </a:lnTo>
                      <a:close/>
                      <a:moveTo>
                        <a:pt x="554" y="72"/>
                      </a:moveTo>
                      <a:lnTo>
                        <a:pt x="554" y="72"/>
                      </a:lnTo>
                      <a:lnTo>
                        <a:pt x="552" y="71"/>
                      </a:lnTo>
                      <a:lnTo>
                        <a:pt x="554" y="72"/>
                      </a:lnTo>
                      <a:close/>
                      <a:moveTo>
                        <a:pt x="550" y="70"/>
                      </a:moveTo>
                      <a:cubicBezTo>
                        <a:pt x="550" y="70"/>
                        <a:pt x="550" y="70"/>
                        <a:pt x="551" y="70"/>
                      </a:cubicBezTo>
                      <a:lnTo>
                        <a:pt x="554" y="72"/>
                      </a:lnTo>
                      <a:cubicBezTo>
                        <a:pt x="554" y="72"/>
                        <a:pt x="554" y="72"/>
                        <a:pt x="554" y="72"/>
                      </a:cubicBezTo>
                      <a:lnTo>
                        <a:pt x="550" y="70"/>
                      </a:lnTo>
                      <a:close/>
                      <a:moveTo>
                        <a:pt x="554" y="72"/>
                      </a:moveTo>
                      <a:lnTo>
                        <a:pt x="554" y="72"/>
                      </a:lnTo>
                      <a:lnTo>
                        <a:pt x="552" y="71"/>
                      </a:lnTo>
                      <a:lnTo>
                        <a:pt x="554" y="72"/>
                      </a:lnTo>
                      <a:close/>
                      <a:moveTo>
                        <a:pt x="551" y="70"/>
                      </a:moveTo>
                      <a:cubicBezTo>
                        <a:pt x="552" y="69"/>
                        <a:pt x="553" y="69"/>
                        <a:pt x="554" y="69"/>
                      </a:cubicBezTo>
                      <a:lnTo>
                        <a:pt x="554" y="72"/>
                      </a:lnTo>
                      <a:cubicBezTo>
                        <a:pt x="554" y="72"/>
                        <a:pt x="554" y="72"/>
                        <a:pt x="554" y="72"/>
                      </a:cubicBezTo>
                      <a:lnTo>
                        <a:pt x="551" y="70"/>
                      </a:lnTo>
                      <a:close/>
                      <a:moveTo>
                        <a:pt x="554" y="69"/>
                      </a:moveTo>
                      <a:cubicBezTo>
                        <a:pt x="556" y="69"/>
                        <a:pt x="557" y="69"/>
                        <a:pt x="558" y="69"/>
                      </a:cubicBezTo>
                      <a:lnTo>
                        <a:pt x="555" y="72"/>
                      </a:lnTo>
                      <a:cubicBezTo>
                        <a:pt x="555" y="72"/>
                        <a:pt x="555" y="72"/>
                        <a:pt x="554" y="72"/>
                      </a:cubicBezTo>
                      <a:lnTo>
                        <a:pt x="554" y="69"/>
                      </a:lnTo>
                      <a:close/>
                      <a:moveTo>
                        <a:pt x="555" y="72"/>
                      </a:moveTo>
                      <a:lnTo>
                        <a:pt x="555" y="72"/>
                      </a:lnTo>
                      <a:lnTo>
                        <a:pt x="557" y="71"/>
                      </a:lnTo>
                      <a:lnTo>
                        <a:pt x="555" y="72"/>
                      </a:lnTo>
                      <a:close/>
                      <a:moveTo>
                        <a:pt x="558" y="69"/>
                      </a:moveTo>
                      <a:cubicBezTo>
                        <a:pt x="558" y="70"/>
                        <a:pt x="558" y="70"/>
                        <a:pt x="558" y="70"/>
                      </a:cubicBezTo>
                      <a:lnTo>
                        <a:pt x="555" y="72"/>
                      </a:lnTo>
                      <a:cubicBezTo>
                        <a:pt x="555" y="72"/>
                        <a:pt x="555" y="72"/>
                        <a:pt x="555" y="72"/>
                      </a:cubicBezTo>
                      <a:lnTo>
                        <a:pt x="558" y="69"/>
                      </a:lnTo>
                      <a:close/>
                      <a:moveTo>
                        <a:pt x="558" y="70"/>
                      </a:moveTo>
                      <a:lnTo>
                        <a:pt x="558" y="70"/>
                      </a:lnTo>
                      <a:lnTo>
                        <a:pt x="557" y="71"/>
                      </a:lnTo>
                      <a:lnTo>
                        <a:pt x="558" y="70"/>
                      </a:lnTo>
                      <a:close/>
                      <a:moveTo>
                        <a:pt x="558" y="70"/>
                      </a:moveTo>
                      <a:cubicBezTo>
                        <a:pt x="561" y="73"/>
                        <a:pt x="565" y="75"/>
                        <a:pt x="569" y="76"/>
                      </a:cubicBezTo>
                      <a:lnTo>
                        <a:pt x="568" y="80"/>
                      </a:lnTo>
                      <a:cubicBezTo>
                        <a:pt x="563" y="78"/>
                        <a:pt x="558" y="76"/>
                        <a:pt x="555" y="72"/>
                      </a:cubicBezTo>
                      <a:lnTo>
                        <a:pt x="558" y="70"/>
                      </a:lnTo>
                      <a:close/>
                      <a:moveTo>
                        <a:pt x="569" y="76"/>
                      </a:moveTo>
                      <a:cubicBezTo>
                        <a:pt x="573" y="78"/>
                        <a:pt x="577" y="79"/>
                        <a:pt x="580" y="82"/>
                      </a:cubicBezTo>
                      <a:lnTo>
                        <a:pt x="576" y="84"/>
                      </a:lnTo>
                      <a:cubicBezTo>
                        <a:pt x="575" y="82"/>
                        <a:pt x="571" y="81"/>
                        <a:pt x="568" y="80"/>
                      </a:cubicBezTo>
                      <a:lnTo>
                        <a:pt x="569" y="76"/>
                      </a:lnTo>
                      <a:close/>
                      <a:moveTo>
                        <a:pt x="580" y="82"/>
                      </a:moveTo>
                      <a:lnTo>
                        <a:pt x="580" y="82"/>
                      </a:lnTo>
                      <a:lnTo>
                        <a:pt x="578" y="83"/>
                      </a:lnTo>
                      <a:lnTo>
                        <a:pt x="580" y="82"/>
                      </a:lnTo>
                      <a:close/>
                      <a:moveTo>
                        <a:pt x="580" y="82"/>
                      </a:moveTo>
                      <a:cubicBezTo>
                        <a:pt x="582" y="85"/>
                        <a:pt x="582" y="89"/>
                        <a:pt x="583" y="92"/>
                      </a:cubicBezTo>
                      <a:lnTo>
                        <a:pt x="578" y="92"/>
                      </a:lnTo>
                      <a:cubicBezTo>
                        <a:pt x="578" y="89"/>
                        <a:pt x="578" y="86"/>
                        <a:pt x="576" y="84"/>
                      </a:cubicBezTo>
                      <a:lnTo>
                        <a:pt x="580" y="82"/>
                      </a:lnTo>
                      <a:close/>
                      <a:moveTo>
                        <a:pt x="583" y="92"/>
                      </a:moveTo>
                      <a:cubicBezTo>
                        <a:pt x="583" y="96"/>
                        <a:pt x="583" y="100"/>
                        <a:pt x="586" y="103"/>
                      </a:cubicBezTo>
                      <a:lnTo>
                        <a:pt x="583" y="105"/>
                      </a:lnTo>
                      <a:cubicBezTo>
                        <a:pt x="579" y="101"/>
                        <a:pt x="579" y="97"/>
                        <a:pt x="578" y="92"/>
                      </a:cubicBezTo>
                      <a:lnTo>
                        <a:pt x="583" y="92"/>
                      </a:lnTo>
                      <a:close/>
                      <a:moveTo>
                        <a:pt x="586" y="103"/>
                      </a:moveTo>
                      <a:lnTo>
                        <a:pt x="586" y="103"/>
                      </a:lnTo>
                      <a:lnTo>
                        <a:pt x="584" y="104"/>
                      </a:lnTo>
                      <a:lnTo>
                        <a:pt x="586" y="103"/>
                      </a:lnTo>
                      <a:close/>
                      <a:moveTo>
                        <a:pt x="586" y="103"/>
                      </a:moveTo>
                      <a:lnTo>
                        <a:pt x="586" y="103"/>
                      </a:lnTo>
                      <a:lnTo>
                        <a:pt x="582" y="105"/>
                      </a:lnTo>
                      <a:lnTo>
                        <a:pt x="586" y="103"/>
                      </a:lnTo>
                      <a:close/>
                      <a:moveTo>
                        <a:pt x="582" y="105"/>
                      </a:moveTo>
                      <a:lnTo>
                        <a:pt x="582" y="105"/>
                      </a:lnTo>
                      <a:lnTo>
                        <a:pt x="584" y="104"/>
                      </a:lnTo>
                      <a:lnTo>
                        <a:pt x="582" y="105"/>
                      </a:lnTo>
                      <a:close/>
                      <a:moveTo>
                        <a:pt x="586" y="103"/>
                      </a:moveTo>
                      <a:cubicBezTo>
                        <a:pt x="586" y="103"/>
                        <a:pt x="587" y="104"/>
                        <a:pt x="587" y="104"/>
                      </a:cubicBezTo>
                      <a:lnTo>
                        <a:pt x="584" y="106"/>
                      </a:lnTo>
                      <a:cubicBezTo>
                        <a:pt x="583" y="106"/>
                        <a:pt x="583" y="105"/>
                        <a:pt x="582" y="105"/>
                      </a:cubicBezTo>
                      <a:lnTo>
                        <a:pt x="586" y="103"/>
                      </a:lnTo>
                      <a:close/>
                      <a:moveTo>
                        <a:pt x="587" y="104"/>
                      </a:moveTo>
                      <a:cubicBezTo>
                        <a:pt x="587" y="104"/>
                        <a:pt x="588" y="105"/>
                        <a:pt x="588" y="105"/>
                      </a:cubicBezTo>
                      <a:lnTo>
                        <a:pt x="585" y="107"/>
                      </a:lnTo>
                      <a:cubicBezTo>
                        <a:pt x="584" y="107"/>
                        <a:pt x="584" y="107"/>
                        <a:pt x="584" y="106"/>
                      </a:cubicBezTo>
                      <a:lnTo>
                        <a:pt x="587" y="104"/>
                      </a:lnTo>
                      <a:close/>
                      <a:moveTo>
                        <a:pt x="588" y="105"/>
                      </a:moveTo>
                      <a:cubicBezTo>
                        <a:pt x="590" y="106"/>
                        <a:pt x="593" y="107"/>
                        <a:pt x="596" y="107"/>
                      </a:cubicBezTo>
                      <a:lnTo>
                        <a:pt x="596" y="111"/>
                      </a:lnTo>
                      <a:cubicBezTo>
                        <a:pt x="592" y="111"/>
                        <a:pt x="588" y="110"/>
                        <a:pt x="585" y="107"/>
                      </a:cubicBezTo>
                      <a:lnTo>
                        <a:pt x="588" y="105"/>
                      </a:lnTo>
                      <a:close/>
                      <a:moveTo>
                        <a:pt x="596" y="111"/>
                      </a:moveTo>
                      <a:lnTo>
                        <a:pt x="596" y="111"/>
                      </a:lnTo>
                      <a:lnTo>
                        <a:pt x="596" y="109"/>
                      </a:lnTo>
                      <a:lnTo>
                        <a:pt x="596" y="111"/>
                      </a:lnTo>
                      <a:close/>
                      <a:moveTo>
                        <a:pt x="596" y="107"/>
                      </a:moveTo>
                      <a:cubicBezTo>
                        <a:pt x="598" y="107"/>
                        <a:pt x="599" y="105"/>
                        <a:pt x="599" y="104"/>
                      </a:cubicBezTo>
                      <a:lnTo>
                        <a:pt x="603" y="106"/>
                      </a:lnTo>
                      <a:cubicBezTo>
                        <a:pt x="602" y="108"/>
                        <a:pt x="600" y="110"/>
                        <a:pt x="596" y="111"/>
                      </a:cubicBezTo>
                      <a:lnTo>
                        <a:pt x="596" y="107"/>
                      </a:lnTo>
                      <a:close/>
                      <a:moveTo>
                        <a:pt x="599" y="104"/>
                      </a:moveTo>
                      <a:cubicBezTo>
                        <a:pt x="600" y="104"/>
                        <a:pt x="600" y="103"/>
                        <a:pt x="600" y="103"/>
                      </a:cubicBezTo>
                      <a:lnTo>
                        <a:pt x="604" y="105"/>
                      </a:lnTo>
                      <a:cubicBezTo>
                        <a:pt x="604" y="105"/>
                        <a:pt x="603" y="105"/>
                        <a:pt x="603" y="106"/>
                      </a:cubicBezTo>
                      <a:lnTo>
                        <a:pt x="599" y="104"/>
                      </a:lnTo>
                      <a:close/>
                      <a:moveTo>
                        <a:pt x="600" y="103"/>
                      </a:moveTo>
                      <a:lnTo>
                        <a:pt x="600" y="103"/>
                      </a:lnTo>
                      <a:lnTo>
                        <a:pt x="602" y="104"/>
                      </a:lnTo>
                      <a:lnTo>
                        <a:pt x="600" y="103"/>
                      </a:lnTo>
                      <a:close/>
                      <a:moveTo>
                        <a:pt x="600" y="103"/>
                      </a:moveTo>
                      <a:cubicBezTo>
                        <a:pt x="605" y="98"/>
                        <a:pt x="609" y="94"/>
                        <a:pt x="614" y="91"/>
                      </a:cubicBezTo>
                      <a:lnTo>
                        <a:pt x="617" y="94"/>
                      </a:lnTo>
                      <a:cubicBezTo>
                        <a:pt x="612" y="97"/>
                        <a:pt x="608" y="100"/>
                        <a:pt x="604" y="105"/>
                      </a:cubicBezTo>
                      <a:lnTo>
                        <a:pt x="600" y="103"/>
                      </a:lnTo>
                      <a:close/>
                      <a:moveTo>
                        <a:pt x="614" y="91"/>
                      </a:moveTo>
                      <a:cubicBezTo>
                        <a:pt x="619" y="88"/>
                        <a:pt x="624" y="86"/>
                        <a:pt x="631" y="84"/>
                      </a:cubicBezTo>
                      <a:lnTo>
                        <a:pt x="632" y="87"/>
                      </a:lnTo>
                      <a:cubicBezTo>
                        <a:pt x="626" y="89"/>
                        <a:pt x="621" y="91"/>
                        <a:pt x="617" y="94"/>
                      </a:cubicBezTo>
                      <a:lnTo>
                        <a:pt x="614" y="91"/>
                      </a:lnTo>
                      <a:close/>
                      <a:moveTo>
                        <a:pt x="631" y="84"/>
                      </a:moveTo>
                      <a:lnTo>
                        <a:pt x="631" y="84"/>
                      </a:lnTo>
                      <a:lnTo>
                        <a:pt x="631" y="85"/>
                      </a:lnTo>
                      <a:lnTo>
                        <a:pt x="631" y="84"/>
                      </a:lnTo>
                      <a:close/>
                      <a:moveTo>
                        <a:pt x="631" y="84"/>
                      </a:moveTo>
                      <a:cubicBezTo>
                        <a:pt x="633" y="83"/>
                        <a:pt x="635" y="80"/>
                        <a:pt x="637" y="78"/>
                      </a:cubicBezTo>
                      <a:lnTo>
                        <a:pt x="640" y="79"/>
                      </a:lnTo>
                      <a:cubicBezTo>
                        <a:pt x="638" y="83"/>
                        <a:pt x="636" y="86"/>
                        <a:pt x="632" y="87"/>
                      </a:cubicBezTo>
                      <a:lnTo>
                        <a:pt x="631" y="84"/>
                      </a:lnTo>
                      <a:close/>
                      <a:moveTo>
                        <a:pt x="637" y="78"/>
                      </a:moveTo>
                      <a:cubicBezTo>
                        <a:pt x="639" y="74"/>
                        <a:pt x="641" y="70"/>
                        <a:pt x="646" y="68"/>
                      </a:cubicBezTo>
                      <a:lnTo>
                        <a:pt x="648" y="71"/>
                      </a:lnTo>
                      <a:cubicBezTo>
                        <a:pt x="645" y="73"/>
                        <a:pt x="642" y="76"/>
                        <a:pt x="640" y="79"/>
                      </a:cubicBezTo>
                      <a:lnTo>
                        <a:pt x="637" y="78"/>
                      </a:lnTo>
                      <a:close/>
                      <a:moveTo>
                        <a:pt x="646" y="68"/>
                      </a:moveTo>
                      <a:lnTo>
                        <a:pt x="648" y="68"/>
                      </a:lnTo>
                      <a:lnTo>
                        <a:pt x="649" y="68"/>
                      </a:lnTo>
                      <a:lnTo>
                        <a:pt x="647" y="70"/>
                      </a:lnTo>
                      <a:lnTo>
                        <a:pt x="646" y="68"/>
                      </a:lnTo>
                      <a:close/>
                      <a:moveTo>
                        <a:pt x="649" y="68"/>
                      </a:moveTo>
                      <a:cubicBezTo>
                        <a:pt x="654" y="73"/>
                        <a:pt x="656" y="79"/>
                        <a:pt x="657" y="85"/>
                      </a:cubicBezTo>
                      <a:lnTo>
                        <a:pt x="653" y="85"/>
                      </a:lnTo>
                      <a:cubicBezTo>
                        <a:pt x="652" y="80"/>
                        <a:pt x="650" y="75"/>
                        <a:pt x="646" y="71"/>
                      </a:cubicBezTo>
                      <a:lnTo>
                        <a:pt x="649" y="68"/>
                      </a:lnTo>
                      <a:close/>
                      <a:moveTo>
                        <a:pt x="657" y="85"/>
                      </a:moveTo>
                      <a:cubicBezTo>
                        <a:pt x="658" y="90"/>
                        <a:pt x="659" y="95"/>
                        <a:pt x="664" y="99"/>
                      </a:cubicBezTo>
                      <a:lnTo>
                        <a:pt x="661" y="102"/>
                      </a:lnTo>
                      <a:cubicBezTo>
                        <a:pt x="656" y="97"/>
                        <a:pt x="654" y="91"/>
                        <a:pt x="653" y="85"/>
                      </a:cubicBezTo>
                      <a:lnTo>
                        <a:pt x="657" y="85"/>
                      </a:lnTo>
                      <a:close/>
                      <a:moveTo>
                        <a:pt x="664" y="99"/>
                      </a:moveTo>
                      <a:cubicBezTo>
                        <a:pt x="665" y="100"/>
                        <a:pt x="665" y="101"/>
                        <a:pt x="665" y="101"/>
                      </a:cubicBezTo>
                      <a:lnTo>
                        <a:pt x="668" y="103"/>
                      </a:lnTo>
                      <a:cubicBezTo>
                        <a:pt x="666" y="105"/>
                        <a:pt x="663" y="103"/>
                        <a:pt x="661" y="102"/>
                      </a:cubicBezTo>
                      <a:lnTo>
                        <a:pt x="664" y="99"/>
                      </a:lnTo>
                      <a:close/>
                      <a:moveTo>
                        <a:pt x="668" y="103"/>
                      </a:moveTo>
                      <a:lnTo>
                        <a:pt x="668" y="103"/>
                      </a:lnTo>
                      <a:lnTo>
                        <a:pt x="667" y="102"/>
                      </a:lnTo>
                      <a:lnTo>
                        <a:pt x="668" y="103"/>
                      </a:lnTo>
                      <a:close/>
                      <a:moveTo>
                        <a:pt x="665" y="101"/>
                      </a:moveTo>
                      <a:cubicBezTo>
                        <a:pt x="668" y="98"/>
                        <a:pt x="671" y="96"/>
                        <a:pt x="674" y="94"/>
                      </a:cubicBezTo>
                      <a:lnTo>
                        <a:pt x="676" y="96"/>
                      </a:lnTo>
                      <a:cubicBezTo>
                        <a:pt x="674" y="98"/>
                        <a:pt x="671" y="100"/>
                        <a:pt x="668" y="103"/>
                      </a:cubicBezTo>
                      <a:lnTo>
                        <a:pt x="665" y="101"/>
                      </a:lnTo>
                      <a:close/>
                      <a:moveTo>
                        <a:pt x="674" y="94"/>
                      </a:moveTo>
                      <a:cubicBezTo>
                        <a:pt x="676" y="92"/>
                        <a:pt x="678" y="91"/>
                        <a:pt x="680" y="89"/>
                      </a:cubicBezTo>
                      <a:lnTo>
                        <a:pt x="683" y="91"/>
                      </a:lnTo>
                      <a:cubicBezTo>
                        <a:pt x="681" y="93"/>
                        <a:pt x="679" y="95"/>
                        <a:pt x="676" y="96"/>
                      </a:cubicBezTo>
                      <a:lnTo>
                        <a:pt x="674" y="94"/>
                      </a:lnTo>
                      <a:close/>
                      <a:moveTo>
                        <a:pt x="683" y="91"/>
                      </a:moveTo>
                      <a:lnTo>
                        <a:pt x="683" y="91"/>
                      </a:lnTo>
                      <a:lnTo>
                        <a:pt x="681" y="90"/>
                      </a:lnTo>
                      <a:lnTo>
                        <a:pt x="683" y="91"/>
                      </a:lnTo>
                      <a:close/>
                      <a:moveTo>
                        <a:pt x="680" y="89"/>
                      </a:moveTo>
                      <a:cubicBezTo>
                        <a:pt x="681" y="87"/>
                        <a:pt x="682" y="85"/>
                        <a:pt x="682" y="83"/>
                      </a:cubicBezTo>
                      <a:lnTo>
                        <a:pt x="686" y="83"/>
                      </a:lnTo>
                      <a:cubicBezTo>
                        <a:pt x="686" y="86"/>
                        <a:pt x="686" y="89"/>
                        <a:pt x="683" y="91"/>
                      </a:cubicBezTo>
                      <a:lnTo>
                        <a:pt x="680" y="89"/>
                      </a:lnTo>
                      <a:close/>
                      <a:moveTo>
                        <a:pt x="682" y="83"/>
                      </a:moveTo>
                      <a:cubicBezTo>
                        <a:pt x="682" y="80"/>
                        <a:pt x="682" y="77"/>
                        <a:pt x="684" y="74"/>
                      </a:cubicBezTo>
                      <a:lnTo>
                        <a:pt x="688" y="76"/>
                      </a:lnTo>
                      <a:cubicBezTo>
                        <a:pt x="686" y="78"/>
                        <a:pt x="686" y="81"/>
                        <a:pt x="686" y="83"/>
                      </a:cubicBezTo>
                      <a:lnTo>
                        <a:pt x="682" y="83"/>
                      </a:lnTo>
                      <a:close/>
                      <a:moveTo>
                        <a:pt x="684" y="74"/>
                      </a:moveTo>
                      <a:lnTo>
                        <a:pt x="684" y="74"/>
                      </a:lnTo>
                      <a:lnTo>
                        <a:pt x="686" y="75"/>
                      </a:lnTo>
                      <a:lnTo>
                        <a:pt x="684" y="74"/>
                      </a:lnTo>
                      <a:close/>
                      <a:moveTo>
                        <a:pt x="684" y="74"/>
                      </a:moveTo>
                      <a:cubicBezTo>
                        <a:pt x="686" y="72"/>
                        <a:pt x="688" y="71"/>
                        <a:pt x="690" y="71"/>
                      </a:cubicBezTo>
                      <a:lnTo>
                        <a:pt x="691" y="74"/>
                      </a:lnTo>
                      <a:cubicBezTo>
                        <a:pt x="690" y="74"/>
                        <a:pt x="689" y="75"/>
                        <a:pt x="688" y="76"/>
                      </a:cubicBezTo>
                      <a:lnTo>
                        <a:pt x="684" y="74"/>
                      </a:lnTo>
                      <a:close/>
                      <a:moveTo>
                        <a:pt x="690" y="71"/>
                      </a:moveTo>
                      <a:cubicBezTo>
                        <a:pt x="691" y="70"/>
                        <a:pt x="693" y="70"/>
                        <a:pt x="695" y="70"/>
                      </a:cubicBezTo>
                      <a:lnTo>
                        <a:pt x="694" y="74"/>
                      </a:lnTo>
                      <a:cubicBezTo>
                        <a:pt x="693" y="74"/>
                        <a:pt x="692" y="74"/>
                        <a:pt x="691" y="74"/>
                      </a:cubicBezTo>
                      <a:lnTo>
                        <a:pt x="690" y="71"/>
                      </a:lnTo>
                      <a:close/>
                      <a:moveTo>
                        <a:pt x="695" y="70"/>
                      </a:moveTo>
                      <a:cubicBezTo>
                        <a:pt x="696" y="71"/>
                        <a:pt x="698" y="71"/>
                        <a:pt x="699" y="72"/>
                      </a:cubicBezTo>
                      <a:lnTo>
                        <a:pt x="697" y="75"/>
                      </a:lnTo>
                      <a:cubicBezTo>
                        <a:pt x="696" y="74"/>
                        <a:pt x="695" y="74"/>
                        <a:pt x="694" y="74"/>
                      </a:cubicBezTo>
                      <a:lnTo>
                        <a:pt x="695" y="70"/>
                      </a:lnTo>
                      <a:close/>
                      <a:moveTo>
                        <a:pt x="697" y="75"/>
                      </a:moveTo>
                      <a:lnTo>
                        <a:pt x="697" y="75"/>
                      </a:lnTo>
                      <a:lnTo>
                        <a:pt x="698" y="73"/>
                      </a:lnTo>
                      <a:lnTo>
                        <a:pt x="697" y="75"/>
                      </a:lnTo>
                      <a:close/>
                      <a:moveTo>
                        <a:pt x="699" y="72"/>
                      </a:moveTo>
                      <a:cubicBezTo>
                        <a:pt x="702" y="74"/>
                        <a:pt x="704" y="76"/>
                        <a:pt x="706" y="78"/>
                      </a:cubicBezTo>
                      <a:lnTo>
                        <a:pt x="702" y="79"/>
                      </a:lnTo>
                      <a:cubicBezTo>
                        <a:pt x="701" y="78"/>
                        <a:pt x="699" y="76"/>
                        <a:pt x="697" y="75"/>
                      </a:cubicBezTo>
                      <a:lnTo>
                        <a:pt x="699" y="72"/>
                      </a:lnTo>
                      <a:close/>
                      <a:moveTo>
                        <a:pt x="702" y="80"/>
                      </a:moveTo>
                      <a:lnTo>
                        <a:pt x="702" y="79"/>
                      </a:lnTo>
                      <a:lnTo>
                        <a:pt x="704" y="79"/>
                      </a:lnTo>
                      <a:lnTo>
                        <a:pt x="702" y="80"/>
                      </a:lnTo>
                      <a:close/>
                      <a:moveTo>
                        <a:pt x="705" y="78"/>
                      </a:moveTo>
                      <a:cubicBezTo>
                        <a:pt x="707" y="82"/>
                        <a:pt x="706" y="86"/>
                        <a:pt x="705" y="90"/>
                      </a:cubicBezTo>
                      <a:lnTo>
                        <a:pt x="701" y="89"/>
                      </a:lnTo>
                      <a:cubicBezTo>
                        <a:pt x="702" y="86"/>
                        <a:pt x="703" y="82"/>
                        <a:pt x="702" y="80"/>
                      </a:cubicBezTo>
                      <a:lnTo>
                        <a:pt x="705" y="78"/>
                      </a:lnTo>
                      <a:close/>
                      <a:moveTo>
                        <a:pt x="705" y="90"/>
                      </a:moveTo>
                      <a:cubicBezTo>
                        <a:pt x="704" y="93"/>
                        <a:pt x="703" y="96"/>
                        <a:pt x="704" y="99"/>
                      </a:cubicBezTo>
                      <a:lnTo>
                        <a:pt x="700" y="100"/>
                      </a:lnTo>
                      <a:cubicBezTo>
                        <a:pt x="698" y="96"/>
                        <a:pt x="700" y="92"/>
                        <a:pt x="701" y="89"/>
                      </a:cubicBezTo>
                      <a:lnTo>
                        <a:pt x="705" y="90"/>
                      </a:lnTo>
                      <a:close/>
                      <a:moveTo>
                        <a:pt x="704" y="99"/>
                      </a:moveTo>
                      <a:lnTo>
                        <a:pt x="704" y="99"/>
                      </a:lnTo>
                      <a:lnTo>
                        <a:pt x="702" y="100"/>
                      </a:lnTo>
                      <a:lnTo>
                        <a:pt x="704" y="99"/>
                      </a:lnTo>
                      <a:close/>
                      <a:moveTo>
                        <a:pt x="704" y="99"/>
                      </a:moveTo>
                      <a:lnTo>
                        <a:pt x="704" y="99"/>
                      </a:lnTo>
                      <a:lnTo>
                        <a:pt x="700" y="100"/>
                      </a:lnTo>
                      <a:lnTo>
                        <a:pt x="704" y="99"/>
                      </a:lnTo>
                      <a:close/>
                      <a:moveTo>
                        <a:pt x="704" y="99"/>
                      </a:moveTo>
                      <a:cubicBezTo>
                        <a:pt x="704" y="100"/>
                        <a:pt x="704" y="100"/>
                        <a:pt x="705" y="101"/>
                      </a:cubicBezTo>
                      <a:lnTo>
                        <a:pt x="701" y="102"/>
                      </a:lnTo>
                      <a:cubicBezTo>
                        <a:pt x="700" y="101"/>
                        <a:pt x="700" y="101"/>
                        <a:pt x="700" y="100"/>
                      </a:cubicBezTo>
                      <a:lnTo>
                        <a:pt x="704" y="99"/>
                      </a:lnTo>
                      <a:close/>
                      <a:moveTo>
                        <a:pt x="705" y="101"/>
                      </a:moveTo>
                      <a:cubicBezTo>
                        <a:pt x="705" y="101"/>
                        <a:pt x="705" y="102"/>
                        <a:pt x="706" y="102"/>
                      </a:cubicBezTo>
                      <a:lnTo>
                        <a:pt x="702" y="104"/>
                      </a:lnTo>
                      <a:cubicBezTo>
                        <a:pt x="702" y="104"/>
                        <a:pt x="701" y="103"/>
                        <a:pt x="701" y="102"/>
                      </a:cubicBezTo>
                      <a:lnTo>
                        <a:pt x="705" y="101"/>
                      </a:lnTo>
                      <a:close/>
                      <a:moveTo>
                        <a:pt x="702" y="104"/>
                      </a:moveTo>
                      <a:lnTo>
                        <a:pt x="702" y="104"/>
                      </a:lnTo>
                      <a:lnTo>
                        <a:pt x="704" y="103"/>
                      </a:lnTo>
                      <a:lnTo>
                        <a:pt x="702" y="104"/>
                      </a:lnTo>
                      <a:close/>
                      <a:moveTo>
                        <a:pt x="706" y="102"/>
                      </a:moveTo>
                      <a:cubicBezTo>
                        <a:pt x="708" y="105"/>
                        <a:pt x="711" y="107"/>
                        <a:pt x="714" y="108"/>
                      </a:cubicBezTo>
                      <a:lnTo>
                        <a:pt x="714" y="111"/>
                      </a:lnTo>
                      <a:cubicBezTo>
                        <a:pt x="709" y="111"/>
                        <a:pt x="705" y="108"/>
                        <a:pt x="702" y="104"/>
                      </a:cubicBezTo>
                      <a:lnTo>
                        <a:pt x="706" y="102"/>
                      </a:lnTo>
                      <a:close/>
                      <a:moveTo>
                        <a:pt x="714" y="108"/>
                      </a:moveTo>
                      <a:lnTo>
                        <a:pt x="714" y="108"/>
                      </a:lnTo>
                      <a:lnTo>
                        <a:pt x="714" y="109"/>
                      </a:lnTo>
                      <a:lnTo>
                        <a:pt x="714" y="108"/>
                      </a:lnTo>
                      <a:close/>
                      <a:moveTo>
                        <a:pt x="714" y="108"/>
                      </a:moveTo>
                      <a:cubicBezTo>
                        <a:pt x="717" y="108"/>
                        <a:pt x="719" y="107"/>
                        <a:pt x="721" y="107"/>
                      </a:cubicBezTo>
                      <a:lnTo>
                        <a:pt x="723" y="110"/>
                      </a:lnTo>
                      <a:cubicBezTo>
                        <a:pt x="720" y="111"/>
                        <a:pt x="717" y="112"/>
                        <a:pt x="714" y="111"/>
                      </a:cubicBezTo>
                      <a:lnTo>
                        <a:pt x="714" y="108"/>
                      </a:lnTo>
                      <a:close/>
                      <a:moveTo>
                        <a:pt x="721" y="107"/>
                      </a:moveTo>
                      <a:cubicBezTo>
                        <a:pt x="724" y="106"/>
                        <a:pt x="726" y="104"/>
                        <a:pt x="729" y="103"/>
                      </a:cubicBezTo>
                      <a:lnTo>
                        <a:pt x="731" y="106"/>
                      </a:lnTo>
                      <a:cubicBezTo>
                        <a:pt x="729" y="107"/>
                        <a:pt x="726" y="109"/>
                        <a:pt x="723" y="110"/>
                      </a:cubicBezTo>
                      <a:lnTo>
                        <a:pt x="721" y="107"/>
                      </a:lnTo>
                      <a:close/>
                      <a:moveTo>
                        <a:pt x="729" y="103"/>
                      </a:moveTo>
                      <a:lnTo>
                        <a:pt x="729" y="103"/>
                      </a:lnTo>
                      <a:lnTo>
                        <a:pt x="730" y="104"/>
                      </a:lnTo>
                      <a:lnTo>
                        <a:pt x="729" y="103"/>
                      </a:lnTo>
                      <a:close/>
                      <a:moveTo>
                        <a:pt x="729" y="103"/>
                      </a:moveTo>
                      <a:cubicBezTo>
                        <a:pt x="735" y="100"/>
                        <a:pt x="737" y="94"/>
                        <a:pt x="738" y="88"/>
                      </a:cubicBezTo>
                      <a:lnTo>
                        <a:pt x="742" y="88"/>
                      </a:lnTo>
                      <a:cubicBezTo>
                        <a:pt x="740" y="95"/>
                        <a:pt x="739" y="102"/>
                        <a:pt x="731" y="106"/>
                      </a:cubicBezTo>
                      <a:lnTo>
                        <a:pt x="729" y="103"/>
                      </a:lnTo>
                      <a:close/>
                      <a:moveTo>
                        <a:pt x="738" y="88"/>
                      </a:moveTo>
                      <a:cubicBezTo>
                        <a:pt x="739" y="84"/>
                        <a:pt x="740" y="81"/>
                        <a:pt x="742" y="78"/>
                      </a:cubicBezTo>
                      <a:lnTo>
                        <a:pt x="746" y="79"/>
                      </a:lnTo>
                      <a:cubicBezTo>
                        <a:pt x="744" y="82"/>
                        <a:pt x="743" y="85"/>
                        <a:pt x="742" y="88"/>
                      </a:cubicBezTo>
                      <a:lnTo>
                        <a:pt x="738" y="88"/>
                      </a:lnTo>
                      <a:close/>
                      <a:moveTo>
                        <a:pt x="742" y="78"/>
                      </a:moveTo>
                      <a:lnTo>
                        <a:pt x="742" y="77"/>
                      </a:lnTo>
                      <a:lnTo>
                        <a:pt x="744" y="78"/>
                      </a:lnTo>
                      <a:lnTo>
                        <a:pt x="742" y="78"/>
                      </a:lnTo>
                      <a:close/>
                      <a:moveTo>
                        <a:pt x="742" y="77"/>
                      </a:moveTo>
                      <a:cubicBezTo>
                        <a:pt x="747" y="69"/>
                        <a:pt x="756" y="72"/>
                        <a:pt x="763" y="74"/>
                      </a:cubicBezTo>
                      <a:lnTo>
                        <a:pt x="761" y="78"/>
                      </a:lnTo>
                      <a:cubicBezTo>
                        <a:pt x="756" y="75"/>
                        <a:pt x="749" y="73"/>
                        <a:pt x="746" y="79"/>
                      </a:cubicBezTo>
                      <a:lnTo>
                        <a:pt x="742" y="77"/>
                      </a:lnTo>
                      <a:close/>
                      <a:moveTo>
                        <a:pt x="763" y="74"/>
                      </a:moveTo>
                      <a:cubicBezTo>
                        <a:pt x="764" y="75"/>
                        <a:pt x="765" y="76"/>
                        <a:pt x="766" y="76"/>
                      </a:cubicBezTo>
                      <a:lnTo>
                        <a:pt x="764" y="79"/>
                      </a:lnTo>
                      <a:cubicBezTo>
                        <a:pt x="763" y="79"/>
                        <a:pt x="762" y="78"/>
                        <a:pt x="761" y="78"/>
                      </a:cubicBezTo>
                      <a:lnTo>
                        <a:pt x="763" y="74"/>
                      </a:lnTo>
                      <a:close/>
                      <a:moveTo>
                        <a:pt x="766" y="76"/>
                      </a:moveTo>
                      <a:cubicBezTo>
                        <a:pt x="768" y="77"/>
                        <a:pt x="768" y="78"/>
                        <a:pt x="768" y="78"/>
                      </a:cubicBezTo>
                      <a:lnTo>
                        <a:pt x="770" y="81"/>
                      </a:lnTo>
                      <a:cubicBezTo>
                        <a:pt x="768" y="81"/>
                        <a:pt x="767" y="80"/>
                        <a:pt x="764" y="79"/>
                      </a:cubicBezTo>
                      <a:lnTo>
                        <a:pt x="766" y="76"/>
                      </a:lnTo>
                      <a:close/>
                      <a:moveTo>
                        <a:pt x="770" y="81"/>
                      </a:moveTo>
                      <a:lnTo>
                        <a:pt x="770" y="81"/>
                      </a:lnTo>
                      <a:lnTo>
                        <a:pt x="769" y="79"/>
                      </a:lnTo>
                      <a:lnTo>
                        <a:pt x="770" y="81"/>
                      </a:lnTo>
                      <a:close/>
                      <a:moveTo>
                        <a:pt x="768" y="78"/>
                      </a:moveTo>
                      <a:cubicBezTo>
                        <a:pt x="769" y="77"/>
                        <a:pt x="767" y="79"/>
                        <a:pt x="767" y="79"/>
                      </a:cubicBezTo>
                      <a:lnTo>
                        <a:pt x="771" y="78"/>
                      </a:lnTo>
                      <a:cubicBezTo>
                        <a:pt x="772" y="79"/>
                        <a:pt x="771" y="80"/>
                        <a:pt x="770" y="81"/>
                      </a:cubicBezTo>
                      <a:lnTo>
                        <a:pt x="768" y="78"/>
                      </a:lnTo>
                      <a:close/>
                      <a:moveTo>
                        <a:pt x="767" y="79"/>
                      </a:moveTo>
                      <a:lnTo>
                        <a:pt x="771" y="78"/>
                      </a:lnTo>
                      <a:lnTo>
                        <a:pt x="769" y="78"/>
                      </a:lnTo>
                      <a:lnTo>
                        <a:pt x="767" y="79"/>
                      </a:lnTo>
                      <a:close/>
                      <a:moveTo>
                        <a:pt x="771" y="78"/>
                      </a:moveTo>
                      <a:cubicBezTo>
                        <a:pt x="772" y="81"/>
                        <a:pt x="774" y="83"/>
                        <a:pt x="776" y="84"/>
                      </a:cubicBezTo>
                      <a:lnTo>
                        <a:pt x="773" y="87"/>
                      </a:lnTo>
                      <a:cubicBezTo>
                        <a:pt x="771" y="85"/>
                        <a:pt x="769" y="83"/>
                        <a:pt x="767" y="79"/>
                      </a:cubicBezTo>
                      <a:lnTo>
                        <a:pt x="771" y="78"/>
                      </a:lnTo>
                      <a:close/>
                      <a:moveTo>
                        <a:pt x="776" y="84"/>
                      </a:moveTo>
                      <a:cubicBezTo>
                        <a:pt x="779" y="86"/>
                        <a:pt x="782" y="87"/>
                        <a:pt x="786" y="86"/>
                      </a:cubicBezTo>
                      <a:lnTo>
                        <a:pt x="786" y="89"/>
                      </a:lnTo>
                      <a:cubicBezTo>
                        <a:pt x="782" y="90"/>
                        <a:pt x="777" y="90"/>
                        <a:pt x="773" y="87"/>
                      </a:cubicBezTo>
                      <a:lnTo>
                        <a:pt x="776" y="84"/>
                      </a:lnTo>
                      <a:close/>
                      <a:moveTo>
                        <a:pt x="786" y="86"/>
                      </a:moveTo>
                      <a:cubicBezTo>
                        <a:pt x="789" y="85"/>
                        <a:pt x="793" y="84"/>
                        <a:pt x="796" y="81"/>
                      </a:cubicBezTo>
                      <a:lnTo>
                        <a:pt x="799" y="84"/>
                      </a:lnTo>
                      <a:cubicBezTo>
                        <a:pt x="795" y="87"/>
                        <a:pt x="791" y="89"/>
                        <a:pt x="786" y="89"/>
                      </a:cubicBezTo>
                      <a:lnTo>
                        <a:pt x="786" y="86"/>
                      </a:lnTo>
                      <a:close/>
                      <a:moveTo>
                        <a:pt x="796" y="81"/>
                      </a:moveTo>
                      <a:cubicBezTo>
                        <a:pt x="803" y="77"/>
                        <a:pt x="809" y="72"/>
                        <a:pt x="810" y="69"/>
                      </a:cubicBezTo>
                      <a:lnTo>
                        <a:pt x="814" y="70"/>
                      </a:lnTo>
                      <a:cubicBezTo>
                        <a:pt x="812" y="73"/>
                        <a:pt x="806" y="80"/>
                        <a:pt x="799" y="84"/>
                      </a:cubicBezTo>
                      <a:lnTo>
                        <a:pt x="796" y="81"/>
                      </a:lnTo>
                      <a:close/>
                      <a:moveTo>
                        <a:pt x="814" y="70"/>
                      </a:moveTo>
                      <a:lnTo>
                        <a:pt x="814" y="70"/>
                      </a:lnTo>
                      <a:lnTo>
                        <a:pt x="812" y="69"/>
                      </a:lnTo>
                      <a:lnTo>
                        <a:pt x="814" y="70"/>
                      </a:lnTo>
                      <a:close/>
                      <a:moveTo>
                        <a:pt x="810" y="69"/>
                      </a:moveTo>
                      <a:cubicBezTo>
                        <a:pt x="810" y="68"/>
                        <a:pt x="811" y="68"/>
                        <a:pt x="811" y="68"/>
                      </a:cubicBezTo>
                      <a:lnTo>
                        <a:pt x="814" y="70"/>
                      </a:lnTo>
                      <a:cubicBezTo>
                        <a:pt x="814" y="71"/>
                        <a:pt x="814" y="70"/>
                        <a:pt x="814" y="70"/>
                      </a:cubicBezTo>
                      <a:lnTo>
                        <a:pt x="810" y="69"/>
                      </a:lnTo>
                      <a:close/>
                      <a:moveTo>
                        <a:pt x="811" y="68"/>
                      </a:moveTo>
                      <a:cubicBezTo>
                        <a:pt x="812" y="67"/>
                        <a:pt x="813" y="67"/>
                        <a:pt x="814" y="67"/>
                      </a:cubicBezTo>
                      <a:lnTo>
                        <a:pt x="813" y="71"/>
                      </a:lnTo>
                      <a:cubicBezTo>
                        <a:pt x="813" y="71"/>
                        <a:pt x="814" y="70"/>
                        <a:pt x="814" y="70"/>
                      </a:cubicBezTo>
                      <a:lnTo>
                        <a:pt x="811" y="68"/>
                      </a:lnTo>
                      <a:close/>
                      <a:moveTo>
                        <a:pt x="814" y="67"/>
                      </a:moveTo>
                      <a:cubicBezTo>
                        <a:pt x="815" y="67"/>
                        <a:pt x="816" y="67"/>
                        <a:pt x="817" y="68"/>
                      </a:cubicBezTo>
                      <a:lnTo>
                        <a:pt x="815" y="71"/>
                      </a:lnTo>
                      <a:cubicBezTo>
                        <a:pt x="814" y="71"/>
                        <a:pt x="814" y="71"/>
                        <a:pt x="813" y="71"/>
                      </a:cubicBezTo>
                      <a:lnTo>
                        <a:pt x="814" y="67"/>
                      </a:lnTo>
                      <a:close/>
                      <a:moveTo>
                        <a:pt x="817" y="68"/>
                      </a:moveTo>
                      <a:cubicBezTo>
                        <a:pt x="818" y="68"/>
                        <a:pt x="820" y="69"/>
                        <a:pt x="821" y="71"/>
                      </a:cubicBezTo>
                      <a:lnTo>
                        <a:pt x="817" y="73"/>
                      </a:lnTo>
                      <a:cubicBezTo>
                        <a:pt x="817" y="72"/>
                        <a:pt x="816" y="71"/>
                        <a:pt x="815" y="71"/>
                      </a:cubicBezTo>
                      <a:lnTo>
                        <a:pt x="817" y="68"/>
                      </a:lnTo>
                      <a:close/>
                      <a:moveTo>
                        <a:pt x="821" y="71"/>
                      </a:moveTo>
                      <a:lnTo>
                        <a:pt x="821" y="71"/>
                      </a:lnTo>
                      <a:lnTo>
                        <a:pt x="819" y="72"/>
                      </a:lnTo>
                      <a:lnTo>
                        <a:pt x="821" y="71"/>
                      </a:lnTo>
                      <a:close/>
                      <a:moveTo>
                        <a:pt x="821" y="71"/>
                      </a:moveTo>
                      <a:cubicBezTo>
                        <a:pt x="822" y="73"/>
                        <a:pt x="824" y="76"/>
                        <a:pt x="826" y="78"/>
                      </a:cubicBezTo>
                      <a:lnTo>
                        <a:pt x="822" y="80"/>
                      </a:lnTo>
                      <a:cubicBezTo>
                        <a:pt x="820" y="78"/>
                        <a:pt x="819" y="75"/>
                        <a:pt x="817" y="72"/>
                      </a:cubicBezTo>
                      <a:lnTo>
                        <a:pt x="821" y="71"/>
                      </a:lnTo>
                      <a:close/>
                      <a:moveTo>
                        <a:pt x="826" y="78"/>
                      </a:moveTo>
                      <a:cubicBezTo>
                        <a:pt x="827" y="80"/>
                        <a:pt x="829" y="82"/>
                        <a:pt x="831" y="83"/>
                      </a:cubicBezTo>
                      <a:lnTo>
                        <a:pt x="829" y="86"/>
                      </a:lnTo>
                      <a:cubicBezTo>
                        <a:pt x="826" y="84"/>
                        <a:pt x="824" y="82"/>
                        <a:pt x="822" y="80"/>
                      </a:cubicBezTo>
                      <a:lnTo>
                        <a:pt x="826" y="78"/>
                      </a:lnTo>
                      <a:close/>
                      <a:moveTo>
                        <a:pt x="831" y="83"/>
                      </a:moveTo>
                      <a:lnTo>
                        <a:pt x="831" y="83"/>
                      </a:lnTo>
                      <a:lnTo>
                        <a:pt x="830" y="84"/>
                      </a:lnTo>
                      <a:lnTo>
                        <a:pt x="831" y="83"/>
                      </a:lnTo>
                      <a:close/>
                      <a:moveTo>
                        <a:pt x="831" y="83"/>
                      </a:moveTo>
                      <a:cubicBezTo>
                        <a:pt x="832" y="84"/>
                        <a:pt x="833" y="84"/>
                        <a:pt x="834" y="85"/>
                      </a:cubicBezTo>
                      <a:lnTo>
                        <a:pt x="832" y="88"/>
                      </a:lnTo>
                      <a:cubicBezTo>
                        <a:pt x="831" y="87"/>
                        <a:pt x="830" y="87"/>
                        <a:pt x="829" y="86"/>
                      </a:cubicBezTo>
                      <a:lnTo>
                        <a:pt x="831" y="83"/>
                      </a:lnTo>
                      <a:close/>
                      <a:moveTo>
                        <a:pt x="834" y="85"/>
                      </a:moveTo>
                      <a:cubicBezTo>
                        <a:pt x="836" y="85"/>
                        <a:pt x="838" y="85"/>
                        <a:pt x="840" y="84"/>
                      </a:cubicBezTo>
                      <a:lnTo>
                        <a:pt x="841" y="88"/>
                      </a:lnTo>
                      <a:cubicBezTo>
                        <a:pt x="838" y="89"/>
                        <a:pt x="835" y="89"/>
                        <a:pt x="832" y="88"/>
                      </a:cubicBezTo>
                      <a:lnTo>
                        <a:pt x="834" y="85"/>
                      </a:lnTo>
                      <a:close/>
                      <a:moveTo>
                        <a:pt x="840" y="84"/>
                      </a:moveTo>
                      <a:cubicBezTo>
                        <a:pt x="842" y="84"/>
                        <a:pt x="844" y="82"/>
                        <a:pt x="845" y="81"/>
                      </a:cubicBezTo>
                      <a:lnTo>
                        <a:pt x="849" y="83"/>
                      </a:lnTo>
                      <a:cubicBezTo>
                        <a:pt x="846" y="85"/>
                        <a:pt x="844" y="87"/>
                        <a:pt x="841" y="88"/>
                      </a:cubicBezTo>
                      <a:lnTo>
                        <a:pt x="840" y="84"/>
                      </a:lnTo>
                      <a:close/>
                      <a:moveTo>
                        <a:pt x="845" y="81"/>
                      </a:moveTo>
                      <a:cubicBezTo>
                        <a:pt x="847" y="79"/>
                        <a:pt x="849" y="76"/>
                        <a:pt x="850" y="74"/>
                      </a:cubicBezTo>
                      <a:lnTo>
                        <a:pt x="854" y="75"/>
                      </a:lnTo>
                      <a:cubicBezTo>
                        <a:pt x="853" y="78"/>
                        <a:pt x="851" y="81"/>
                        <a:pt x="849" y="83"/>
                      </a:cubicBezTo>
                      <a:lnTo>
                        <a:pt x="845" y="81"/>
                      </a:lnTo>
                      <a:close/>
                      <a:moveTo>
                        <a:pt x="854" y="75"/>
                      </a:moveTo>
                      <a:lnTo>
                        <a:pt x="854" y="75"/>
                      </a:lnTo>
                      <a:lnTo>
                        <a:pt x="852" y="75"/>
                      </a:lnTo>
                      <a:lnTo>
                        <a:pt x="854" y="75"/>
                      </a:lnTo>
                      <a:close/>
                      <a:moveTo>
                        <a:pt x="850" y="75"/>
                      </a:moveTo>
                      <a:cubicBezTo>
                        <a:pt x="850" y="74"/>
                        <a:pt x="850" y="74"/>
                        <a:pt x="850" y="74"/>
                      </a:cubicBezTo>
                      <a:lnTo>
                        <a:pt x="854" y="75"/>
                      </a:lnTo>
                      <a:cubicBezTo>
                        <a:pt x="854" y="75"/>
                        <a:pt x="854" y="74"/>
                        <a:pt x="854" y="75"/>
                      </a:cubicBezTo>
                      <a:lnTo>
                        <a:pt x="850" y="75"/>
                      </a:lnTo>
                      <a:close/>
                      <a:moveTo>
                        <a:pt x="854" y="75"/>
                      </a:moveTo>
                      <a:lnTo>
                        <a:pt x="854" y="75"/>
                      </a:lnTo>
                      <a:lnTo>
                        <a:pt x="852" y="75"/>
                      </a:lnTo>
                      <a:lnTo>
                        <a:pt x="854" y="75"/>
                      </a:lnTo>
                      <a:close/>
                      <a:moveTo>
                        <a:pt x="850" y="74"/>
                      </a:moveTo>
                      <a:cubicBezTo>
                        <a:pt x="851" y="73"/>
                        <a:pt x="852" y="72"/>
                        <a:pt x="853" y="72"/>
                      </a:cubicBezTo>
                      <a:lnTo>
                        <a:pt x="855" y="76"/>
                      </a:lnTo>
                      <a:cubicBezTo>
                        <a:pt x="854" y="76"/>
                        <a:pt x="855" y="75"/>
                        <a:pt x="854" y="75"/>
                      </a:cubicBezTo>
                      <a:lnTo>
                        <a:pt x="850" y="74"/>
                      </a:lnTo>
                      <a:close/>
                      <a:moveTo>
                        <a:pt x="853" y="72"/>
                      </a:moveTo>
                      <a:cubicBezTo>
                        <a:pt x="854" y="72"/>
                        <a:pt x="856" y="72"/>
                        <a:pt x="857" y="72"/>
                      </a:cubicBezTo>
                      <a:lnTo>
                        <a:pt x="857" y="75"/>
                      </a:lnTo>
                      <a:cubicBezTo>
                        <a:pt x="856" y="75"/>
                        <a:pt x="855" y="75"/>
                        <a:pt x="855" y="76"/>
                      </a:cubicBezTo>
                      <a:lnTo>
                        <a:pt x="853" y="72"/>
                      </a:lnTo>
                      <a:close/>
                      <a:moveTo>
                        <a:pt x="857" y="72"/>
                      </a:moveTo>
                      <a:cubicBezTo>
                        <a:pt x="857" y="72"/>
                        <a:pt x="858" y="72"/>
                        <a:pt x="858" y="72"/>
                      </a:cubicBezTo>
                      <a:lnTo>
                        <a:pt x="857" y="75"/>
                      </a:lnTo>
                      <a:cubicBezTo>
                        <a:pt x="857" y="75"/>
                        <a:pt x="857" y="75"/>
                        <a:pt x="857" y="75"/>
                      </a:cubicBezTo>
                      <a:lnTo>
                        <a:pt x="857" y="72"/>
                      </a:lnTo>
                      <a:close/>
                      <a:moveTo>
                        <a:pt x="857" y="75"/>
                      </a:moveTo>
                      <a:lnTo>
                        <a:pt x="857" y="75"/>
                      </a:lnTo>
                      <a:lnTo>
                        <a:pt x="858" y="74"/>
                      </a:lnTo>
                      <a:lnTo>
                        <a:pt x="857" y="75"/>
                      </a:lnTo>
                      <a:close/>
                      <a:moveTo>
                        <a:pt x="858" y="72"/>
                      </a:moveTo>
                      <a:cubicBezTo>
                        <a:pt x="863" y="73"/>
                        <a:pt x="866" y="76"/>
                        <a:pt x="868" y="79"/>
                      </a:cubicBezTo>
                      <a:lnTo>
                        <a:pt x="864" y="81"/>
                      </a:lnTo>
                      <a:cubicBezTo>
                        <a:pt x="863" y="78"/>
                        <a:pt x="861" y="76"/>
                        <a:pt x="857" y="75"/>
                      </a:cubicBezTo>
                      <a:lnTo>
                        <a:pt x="858" y="72"/>
                      </a:lnTo>
                      <a:close/>
                      <a:moveTo>
                        <a:pt x="868" y="79"/>
                      </a:moveTo>
                      <a:cubicBezTo>
                        <a:pt x="870" y="81"/>
                        <a:pt x="871" y="83"/>
                        <a:pt x="874" y="84"/>
                      </a:cubicBezTo>
                      <a:lnTo>
                        <a:pt x="872" y="87"/>
                      </a:lnTo>
                      <a:cubicBezTo>
                        <a:pt x="868" y="86"/>
                        <a:pt x="866" y="84"/>
                        <a:pt x="864" y="81"/>
                      </a:cubicBezTo>
                      <a:lnTo>
                        <a:pt x="868" y="79"/>
                      </a:lnTo>
                      <a:close/>
                      <a:moveTo>
                        <a:pt x="872" y="87"/>
                      </a:moveTo>
                      <a:lnTo>
                        <a:pt x="872" y="87"/>
                      </a:lnTo>
                      <a:lnTo>
                        <a:pt x="873" y="86"/>
                      </a:lnTo>
                      <a:lnTo>
                        <a:pt x="872" y="87"/>
                      </a:lnTo>
                      <a:close/>
                      <a:moveTo>
                        <a:pt x="873" y="84"/>
                      </a:moveTo>
                      <a:cubicBezTo>
                        <a:pt x="879" y="86"/>
                        <a:pt x="880" y="82"/>
                        <a:pt x="882" y="78"/>
                      </a:cubicBezTo>
                      <a:lnTo>
                        <a:pt x="886" y="79"/>
                      </a:lnTo>
                      <a:cubicBezTo>
                        <a:pt x="884" y="85"/>
                        <a:pt x="882" y="90"/>
                        <a:pt x="872" y="87"/>
                      </a:cubicBezTo>
                      <a:lnTo>
                        <a:pt x="873" y="84"/>
                      </a:lnTo>
                      <a:close/>
                      <a:moveTo>
                        <a:pt x="882" y="78"/>
                      </a:moveTo>
                      <a:cubicBezTo>
                        <a:pt x="884" y="74"/>
                        <a:pt x="885" y="70"/>
                        <a:pt x="889" y="68"/>
                      </a:cubicBezTo>
                      <a:lnTo>
                        <a:pt x="892" y="71"/>
                      </a:lnTo>
                      <a:cubicBezTo>
                        <a:pt x="889" y="72"/>
                        <a:pt x="887" y="76"/>
                        <a:pt x="886" y="79"/>
                      </a:cubicBezTo>
                      <a:lnTo>
                        <a:pt x="882" y="78"/>
                      </a:lnTo>
                      <a:close/>
                      <a:moveTo>
                        <a:pt x="889" y="68"/>
                      </a:moveTo>
                      <a:lnTo>
                        <a:pt x="889" y="68"/>
                      </a:lnTo>
                      <a:lnTo>
                        <a:pt x="891" y="69"/>
                      </a:lnTo>
                      <a:lnTo>
                        <a:pt x="889" y="68"/>
                      </a:lnTo>
                      <a:close/>
                      <a:moveTo>
                        <a:pt x="889" y="68"/>
                      </a:moveTo>
                      <a:lnTo>
                        <a:pt x="889" y="68"/>
                      </a:lnTo>
                      <a:lnTo>
                        <a:pt x="892" y="71"/>
                      </a:lnTo>
                      <a:lnTo>
                        <a:pt x="889" y="68"/>
                      </a:lnTo>
                      <a:close/>
                      <a:moveTo>
                        <a:pt x="889" y="68"/>
                      </a:moveTo>
                      <a:lnTo>
                        <a:pt x="889" y="68"/>
                      </a:lnTo>
                      <a:lnTo>
                        <a:pt x="891" y="69"/>
                      </a:lnTo>
                      <a:lnTo>
                        <a:pt x="889" y="68"/>
                      </a:lnTo>
                      <a:close/>
                      <a:moveTo>
                        <a:pt x="889" y="68"/>
                      </a:moveTo>
                      <a:cubicBezTo>
                        <a:pt x="890" y="68"/>
                        <a:pt x="890" y="68"/>
                        <a:pt x="890" y="67"/>
                      </a:cubicBezTo>
                      <a:lnTo>
                        <a:pt x="892" y="71"/>
                      </a:lnTo>
                      <a:cubicBezTo>
                        <a:pt x="892" y="71"/>
                        <a:pt x="892" y="71"/>
                        <a:pt x="892" y="71"/>
                      </a:cubicBezTo>
                      <a:lnTo>
                        <a:pt x="889" y="68"/>
                      </a:lnTo>
                      <a:close/>
                      <a:moveTo>
                        <a:pt x="890" y="67"/>
                      </a:moveTo>
                      <a:cubicBezTo>
                        <a:pt x="891" y="67"/>
                        <a:pt x="891" y="67"/>
                        <a:pt x="891" y="67"/>
                      </a:cubicBezTo>
                      <a:lnTo>
                        <a:pt x="892" y="71"/>
                      </a:lnTo>
                      <a:cubicBezTo>
                        <a:pt x="892" y="71"/>
                        <a:pt x="892" y="71"/>
                        <a:pt x="892" y="71"/>
                      </a:cubicBezTo>
                      <a:lnTo>
                        <a:pt x="890" y="67"/>
                      </a:lnTo>
                      <a:close/>
                      <a:moveTo>
                        <a:pt x="892" y="71"/>
                      </a:moveTo>
                      <a:lnTo>
                        <a:pt x="892" y="71"/>
                      </a:lnTo>
                      <a:lnTo>
                        <a:pt x="892" y="69"/>
                      </a:lnTo>
                      <a:lnTo>
                        <a:pt x="892" y="71"/>
                      </a:lnTo>
                      <a:close/>
                      <a:moveTo>
                        <a:pt x="891" y="67"/>
                      </a:moveTo>
                      <a:cubicBezTo>
                        <a:pt x="893" y="67"/>
                        <a:pt x="895" y="67"/>
                        <a:pt x="896" y="68"/>
                      </a:cubicBezTo>
                      <a:lnTo>
                        <a:pt x="893" y="71"/>
                      </a:lnTo>
                      <a:cubicBezTo>
                        <a:pt x="893" y="71"/>
                        <a:pt x="893" y="71"/>
                        <a:pt x="892" y="71"/>
                      </a:cubicBezTo>
                      <a:lnTo>
                        <a:pt x="891" y="67"/>
                      </a:lnTo>
                      <a:close/>
                      <a:moveTo>
                        <a:pt x="893" y="71"/>
                      </a:moveTo>
                      <a:lnTo>
                        <a:pt x="893" y="71"/>
                      </a:lnTo>
                      <a:lnTo>
                        <a:pt x="895" y="69"/>
                      </a:lnTo>
                      <a:lnTo>
                        <a:pt x="893" y="71"/>
                      </a:lnTo>
                      <a:close/>
                      <a:moveTo>
                        <a:pt x="896" y="68"/>
                      </a:moveTo>
                      <a:cubicBezTo>
                        <a:pt x="900" y="71"/>
                        <a:pt x="902" y="74"/>
                        <a:pt x="904" y="77"/>
                      </a:cubicBezTo>
                      <a:lnTo>
                        <a:pt x="900" y="79"/>
                      </a:lnTo>
                      <a:cubicBezTo>
                        <a:pt x="898" y="76"/>
                        <a:pt x="896" y="73"/>
                        <a:pt x="893" y="71"/>
                      </a:cubicBezTo>
                      <a:lnTo>
                        <a:pt x="896" y="68"/>
                      </a:lnTo>
                      <a:close/>
                      <a:moveTo>
                        <a:pt x="904" y="77"/>
                      </a:moveTo>
                      <a:cubicBezTo>
                        <a:pt x="906" y="80"/>
                        <a:pt x="908" y="83"/>
                        <a:pt x="910" y="84"/>
                      </a:cubicBezTo>
                      <a:lnTo>
                        <a:pt x="908" y="87"/>
                      </a:lnTo>
                      <a:cubicBezTo>
                        <a:pt x="904" y="85"/>
                        <a:pt x="902" y="82"/>
                        <a:pt x="900" y="79"/>
                      </a:cubicBezTo>
                      <a:lnTo>
                        <a:pt x="904" y="77"/>
                      </a:lnTo>
                      <a:close/>
                      <a:moveTo>
                        <a:pt x="910" y="84"/>
                      </a:moveTo>
                      <a:lnTo>
                        <a:pt x="910" y="84"/>
                      </a:lnTo>
                      <a:lnTo>
                        <a:pt x="909" y="86"/>
                      </a:lnTo>
                      <a:lnTo>
                        <a:pt x="910" y="84"/>
                      </a:lnTo>
                      <a:close/>
                      <a:moveTo>
                        <a:pt x="910" y="84"/>
                      </a:moveTo>
                      <a:cubicBezTo>
                        <a:pt x="911" y="85"/>
                        <a:pt x="911" y="85"/>
                        <a:pt x="911" y="85"/>
                      </a:cubicBezTo>
                      <a:lnTo>
                        <a:pt x="909" y="88"/>
                      </a:lnTo>
                      <a:cubicBezTo>
                        <a:pt x="908" y="88"/>
                        <a:pt x="908" y="87"/>
                        <a:pt x="908" y="87"/>
                      </a:cubicBezTo>
                      <a:lnTo>
                        <a:pt x="910" y="84"/>
                      </a:lnTo>
                      <a:close/>
                      <a:moveTo>
                        <a:pt x="911" y="85"/>
                      </a:moveTo>
                      <a:cubicBezTo>
                        <a:pt x="913" y="86"/>
                        <a:pt x="916" y="87"/>
                        <a:pt x="919" y="88"/>
                      </a:cubicBezTo>
                      <a:lnTo>
                        <a:pt x="919" y="91"/>
                      </a:lnTo>
                      <a:cubicBezTo>
                        <a:pt x="915" y="91"/>
                        <a:pt x="911" y="89"/>
                        <a:pt x="909" y="88"/>
                      </a:cubicBezTo>
                      <a:lnTo>
                        <a:pt x="911" y="85"/>
                      </a:lnTo>
                      <a:close/>
                      <a:moveTo>
                        <a:pt x="919" y="88"/>
                      </a:moveTo>
                      <a:cubicBezTo>
                        <a:pt x="922" y="88"/>
                        <a:pt x="924" y="88"/>
                        <a:pt x="926" y="86"/>
                      </a:cubicBezTo>
                      <a:lnTo>
                        <a:pt x="929" y="89"/>
                      </a:lnTo>
                      <a:cubicBezTo>
                        <a:pt x="926" y="91"/>
                        <a:pt x="923" y="92"/>
                        <a:pt x="919" y="91"/>
                      </a:cubicBezTo>
                      <a:lnTo>
                        <a:pt x="919" y="88"/>
                      </a:lnTo>
                      <a:close/>
                      <a:moveTo>
                        <a:pt x="926" y="86"/>
                      </a:moveTo>
                      <a:lnTo>
                        <a:pt x="926" y="86"/>
                      </a:lnTo>
                      <a:lnTo>
                        <a:pt x="928" y="87"/>
                      </a:lnTo>
                      <a:lnTo>
                        <a:pt x="926" y="86"/>
                      </a:lnTo>
                      <a:close/>
                      <a:moveTo>
                        <a:pt x="926" y="86"/>
                      </a:moveTo>
                      <a:cubicBezTo>
                        <a:pt x="926" y="86"/>
                        <a:pt x="926" y="86"/>
                        <a:pt x="926" y="86"/>
                      </a:cubicBezTo>
                      <a:lnTo>
                        <a:pt x="930" y="88"/>
                      </a:lnTo>
                      <a:cubicBezTo>
                        <a:pt x="929" y="88"/>
                        <a:pt x="929" y="88"/>
                        <a:pt x="929" y="89"/>
                      </a:cubicBezTo>
                      <a:lnTo>
                        <a:pt x="926" y="86"/>
                      </a:lnTo>
                      <a:close/>
                      <a:moveTo>
                        <a:pt x="926" y="86"/>
                      </a:moveTo>
                      <a:lnTo>
                        <a:pt x="926" y="86"/>
                      </a:lnTo>
                      <a:lnTo>
                        <a:pt x="928" y="87"/>
                      </a:lnTo>
                      <a:lnTo>
                        <a:pt x="926" y="86"/>
                      </a:lnTo>
                      <a:close/>
                      <a:moveTo>
                        <a:pt x="926" y="86"/>
                      </a:moveTo>
                      <a:cubicBezTo>
                        <a:pt x="930" y="83"/>
                        <a:pt x="931" y="78"/>
                        <a:pt x="931" y="73"/>
                      </a:cubicBezTo>
                      <a:lnTo>
                        <a:pt x="936" y="74"/>
                      </a:lnTo>
                      <a:cubicBezTo>
                        <a:pt x="935" y="79"/>
                        <a:pt x="934" y="84"/>
                        <a:pt x="930" y="88"/>
                      </a:cubicBezTo>
                      <a:lnTo>
                        <a:pt x="926" y="86"/>
                      </a:lnTo>
                      <a:close/>
                      <a:moveTo>
                        <a:pt x="931" y="73"/>
                      </a:moveTo>
                      <a:cubicBezTo>
                        <a:pt x="932" y="70"/>
                        <a:pt x="932" y="67"/>
                        <a:pt x="933" y="65"/>
                      </a:cubicBezTo>
                      <a:lnTo>
                        <a:pt x="937" y="66"/>
                      </a:lnTo>
                      <a:cubicBezTo>
                        <a:pt x="937" y="68"/>
                        <a:pt x="936" y="71"/>
                        <a:pt x="936" y="74"/>
                      </a:cubicBezTo>
                      <a:lnTo>
                        <a:pt x="931" y="73"/>
                      </a:lnTo>
                      <a:close/>
                      <a:moveTo>
                        <a:pt x="933" y="65"/>
                      </a:moveTo>
                      <a:lnTo>
                        <a:pt x="934" y="62"/>
                      </a:lnTo>
                      <a:lnTo>
                        <a:pt x="936" y="64"/>
                      </a:lnTo>
                      <a:lnTo>
                        <a:pt x="935" y="65"/>
                      </a:lnTo>
                      <a:lnTo>
                        <a:pt x="933" y="65"/>
                      </a:lnTo>
                      <a:close/>
                      <a:moveTo>
                        <a:pt x="936" y="64"/>
                      </a:moveTo>
                      <a:cubicBezTo>
                        <a:pt x="942" y="66"/>
                        <a:pt x="945" y="71"/>
                        <a:pt x="948" y="75"/>
                      </a:cubicBezTo>
                      <a:lnTo>
                        <a:pt x="944" y="77"/>
                      </a:lnTo>
                      <a:cubicBezTo>
                        <a:pt x="942" y="73"/>
                        <a:pt x="939" y="69"/>
                        <a:pt x="934" y="67"/>
                      </a:cubicBezTo>
                      <a:lnTo>
                        <a:pt x="936" y="64"/>
                      </a:lnTo>
                      <a:close/>
                      <a:moveTo>
                        <a:pt x="948" y="75"/>
                      </a:moveTo>
                      <a:cubicBezTo>
                        <a:pt x="950" y="79"/>
                        <a:pt x="953" y="82"/>
                        <a:pt x="956" y="83"/>
                      </a:cubicBezTo>
                      <a:lnTo>
                        <a:pt x="955" y="86"/>
                      </a:lnTo>
                      <a:cubicBezTo>
                        <a:pt x="950" y="85"/>
                        <a:pt x="947" y="81"/>
                        <a:pt x="944" y="77"/>
                      </a:cubicBezTo>
                      <a:lnTo>
                        <a:pt x="948" y="75"/>
                      </a:lnTo>
                      <a:close/>
                      <a:moveTo>
                        <a:pt x="955" y="86"/>
                      </a:moveTo>
                      <a:lnTo>
                        <a:pt x="955" y="86"/>
                      </a:lnTo>
                      <a:lnTo>
                        <a:pt x="955" y="85"/>
                      </a:lnTo>
                      <a:lnTo>
                        <a:pt x="955" y="86"/>
                      </a:lnTo>
                      <a:close/>
                      <a:moveTo>
                        <a:pt x="956" y="83"/>
                      </a:moveTo>
                      <a:cubicBezTo>
                        <a:pt x="959" y="84"/>
                        <a:pt x="960" y="82"/>
                        <a:pt x="961" y="80"/>
                      </a:cubicBezTo>
                      <a:lnTo>
                        <a:pt x="965" y="81"/>
                      </a:lnTo>
                      <a:cubicBezTo>
                        <a:pt x="964" y="85"/>
                        <a:pt x="961" y="88"/>
                        <a:pt x="955" y="86"/>
                      </a:cubicBezTo>
                      <a:lnTo>
                        <a:pt x="956" y="83"/>
                      </a:lnTo>
                      <a:close/>
                      <a:moveTo>
                        <a:pt x="961" y="80"/>
                      </a:moveTo>
                      <a:cubicBezTo>
                        <a:pt x="962" y="78"/>
                        <a:pt x="962" y="74"/>
                        <a:pt x="963" y="71"/>
                      </a:cubicBezTo>
                      <a:lnTo>
                        <a:pt x="967" y="72"/>
                      </a:lnTo>
                      <a:cubicBezTo>
                        <a:pt x="966" y="75"/>
                        <a:pt x="966" y="78"/>
                        <a:pt x="965" y="81"/>
                      </a:cubicBezTo>
                      <a:lnTo>
                        <a:pt x="961" y="80"/>
                      </a:lnTo>
                      <a:close/>
                      <a:moveTo>
                        <a:pt x="963" y="71"/>
                      </a:moveTo>
                      <a:cubicBezTo>
                        <a:pt x="963" y="66"/>
                        <a:pt x="964" y="60"/>
                        <a:pt x="967" y="56"/>
                      </a:cubicBezTo>
                      <a:lnTo>
                        <a:pt x="971" y="58"/>
                      </a:lnTo>
                      <a:cubicBezTo>
                        <a:pt x="968" y="61"/>
                        <a:pt x="968" y="67"/>
                        <a:pt x="967" y="72"/>
                      </a:cubicBezTo>
                      <a:lnTo>
                        <a:pt x="963" y="71"/>
                      </a:lnTo>
                      <a:close/>
                      <a:moveTo>
                        <a:pt x="967" y="56"/>
                      </a:moveTo>
                      <a:lnTo>
                        <a:pt x="967" y="56"/>
                      </a:lnTo>
                      <a:lnTo>
                        <a:pt x="969" y="57"/>
                      </a:lnTo>
                      <a:lnTo>
                        <a:pt x="967" y="56"/>
                      </a:lnTo>
                      <a:close/>
                      <a:moveTo>
                        <a:pt x="967" y="56"/>
                      </a:moveTo>
                      <a:cubicBezTo>
                        <a:pt x="970" y="54"/>
                        <a:pt x="972" y="54"/>
                        <a:pt x="974" y="56"/>
                      </a:cubicBezTo>
                      <a:lnTo>
                        <a:pt x="971" y="59"/>
                      </a:lnTo>
                      <a:cubicBezTo>
                        <a:pt x="971" y="58"/>
                        <a:pt x="971" y="58"/>
                        <a:pt x="971" y="58"/>
                      </a:cubicBezTo>
                      <a:lnTo>
                        <a:pt x="967" y="56"/>
                      </a:lnTo>
                      <a:close/>
                      <a:moveTo>
                        <a:pt x="974" y="56"/>
                      </a:moveTo>
                      <a:cubicBezTo>
                        <a:pt x="976" y="57"/>
                        <a:pt x="977" y="59"/>
                        <a:pt x="977" y="60"/>
                      </a:cubicBezTo>
                      <a:lnTo>
                        <a:pt x="974" y="62"/>
                      </a:lnTo>
                      <a:cubicBezTo>
                        <a:pt x="973" y="61"/>
                        <a:pt x="972" y="60"/>
                        <a:pt x="971" y="59"/>
                      </a:cubicBezTo>
                      <a:lnTo>
                        <a:pt x="974" y="56"/>
                      </a:lnTo>
                      <a:close/>
                      <a:moveTo>
                        <a:pt x="977" y="60"/>
                      </a:moveTo>
                      <a:lnTo>
                        <a:pt x="978" y="60"/>
                      </a:lnTo>
                      <a:lnTo>
                        <a:pt x="978" y="61"/>
                      </a:lnTo>
                      <a:lnTo>
                        <a:pt x="976" y="61"/>
                      </a:lnTo>
                      <a:lnTo>
                        <a:pt x="977" y="60"/>
                      </a:lnTo>
                      <a:close/>
                      <a:moveTo>
                        <a:pt x="978" y="61"/>
                      </a:moveTo>
                      <a:lnTo>
                        <a:pt x="978" y="61"/>
                      </a:lnTo>
                      <a:lnTo>
                        <a:pt x="974" y="62"/>
                      </a:lnTo>
                      <a:lnTo>
                        <a:pt x="978" y="61"/>
                      </a:lnTo>
                      <a:close/>
                      <a:moveTo>
                        <a:pt x="978" y="61"/>
                      </a:moveTo>
                      <a:lnTo>
                        <a:pt x="978" y="61"/>
                      </a:lnTo>
                      <a:lnTo>
                        <a:pt x="976" y="61"/>
                      </a:lnTo>
                      <a:lnTo>
                        <a:pt x="978" y="61"/>
                      </a:lnTo>
                      <a:close/>
                      <a:moveTo>
                        <a:pt x="978" y="61"/>
                      </a:moveTo>
                      <a:cubicBezTo>
                        <a:pt x="979" y="65"/>
                        <a:pt x="980" y="69"/>
                        <a:pt x="981" y="74"/>
                      </a:cubicBezTo>
                      <a:lnTo>
                        <a:pt x="977" y="75"/>
                      </a:lnTo>
                      <a:cubicBezTo>
                        <a:pt x="976" y="70"/>
                        <a:pt x="975" y="66"/>
                        <a:pt x="974" y="62"/>
                      </a:cubicBezTo>
                      <a:lnTo>
                        <a:pt x="978" y="61"/>
                      </a:lnTo>
                      <a:close/>
                      <a:moveTo>
                        <a:pt x="981" y="74"/>
                      </a:moveTo>
                      <a:cubicBezTo>
                        <a:pt x="983" y="84"/>
                        <a:pt x="985" y="94"/>
                        <a:pt x="997" y="97"/>
                      </a:cubicBezTo>
                      <a:lnTo>
                        <a:pt x="996" y="100"/>
                      </a:lnTo>
                      <a:cubicBezTo>
                        <a:pt x="982" y="97"/>
                        <a:pt x="979" y="86"/>
                        <a:pt x="977" y="75"/>
                      </a:cubicBezTo>
                      <a:lnTo>
                        <a:pt x="981" y="74"/>
                      </a:lnTo>
                      <a:close/>
                      <a:moveTo>
                        <a:pt x="996" y="100"/>
                      </a:moveTo>
                      <a:lnTo>
                        <a:pt x="996" y="100"/>
                      </a:lnTo>
                      <a:lnTo>
                        <a:pt x="996" y="98"/>
                      </a:lnTo>
                      <a:lnTo>
                        <a:pt x="996" y="100"/>
                      </a:lnTo>
                      <a:close/>
                      <a:moveTo>
                        <a:pt x="997" y="97"/>
                      </a:moveTo>
                      <a:cubicBezTo>
                        <a:pt x="1000" y="97"/>
                        <a:pt x="1002" y="95"/>
                        <a:pt x="1003" y="91"/>
                      </a:cubicBezTo>
                      <a:lnTo>
                        <a:pt x="1007" y="92"/>
                      </a:lnTo>
                      <a:cubicBezTo>
                        <a:pt x="1005" y="98"/>
                        <a:pt x="1003" y="101"/>
                        <a:pt x="996" y="100"/>
                      </a:cubicBezTo>
                      <a:lnTo>
                        <a:pt x="997" y="97"/>
                      </a:lnTo>
                      <a:close/>
                      <a:moveTo>
                        <a:pt x="1003" y="91"/>
                      </a:moveTo>
                      <a:cubicBezTo>
                        <a:pt x="1003" y="89"/>
                        <a:pt x="1004" y="87"/>
                        <a:pt x="1004" y="85"/>
                      </a:cubicBezTo>
                      <a:lnTo>
                        <a:pt x="1008" y="85"/>
                      </a:lnTo>
                      <a:cubicBezTo>
                        <a:pt x="1008" y="88"/>
                        <a:pt x="1007" y="90"/>
                        <a:pt x="1007" y="92"/>
                      </a:cubicBezTo>
                      <a:lnTo>
                        <a:pt x="1003" y="91"/>
                      </a:lnTo>
                      <a:close/>
                      <a:moveTo>
                        <a:pt x="1004" y="85"/>
                      </a:moveTo>
                      <a:cubicBezTo>
                        <a:pt x="1005" y="79"/>
                        <a:pt x="1006" y="73"/>
                        <a:pt x="1010" y="71"/>
                      </a:cubicBezTo>
                      <a:lnTo>
                        <a:pt x="1013" y="73"/>
                      </a:lnTo>
                      <a:cubicBezTo>
                        <a:pt x="1010" y="75"/>
                        <a:pt x="1009" y="80"/>
                        <a:pt x="1008" y="85"/>
                      </a:cubicBezTo>
                      <a:lnTo>
                        <a:pt x="1004" y="85"/>
                      </a:lnTo>
                      <a:close/>
                      <a:moveTo>
                        <a:pt x="1010" y="71"/>
                      </a:moveTo>
                      <a:cubicBezTo>
                        <a:pt x="1013" y="69"/>
                        <a:pt x="1015" y="69"/>
                        <a:pt x="1016" y="71"/>
                      </a:cubicBezTo>
                      <a:lnTo>
                        <a:pt x="1013" y="73"/>
                      </a:lnTo>
                      <a:cubicBezTo>
                        <a:pt x="1013" y="73"/>
                        <a:pt x="1013" y="73"/>
                        <a:pt x="1013" y="73"/>
                      </a:cubicBezTo>
                      <a:lnTo>
                        <a:pt x="1010" y="71"/>
                      </a:lnTo>
                      <a:close/>
                      <a:moveTo>
                        <a:pt x="1016" y="71"/>
                      </a:moveTo>
                      <a:cubicBezTo>
                        <a:pt x="1018" y="72"/>
                        <a:pt x="1018" y="75"/>
                        <a:pt x="1019" y="78"/>
                      </a:cubicBezTo>
                      <a:lnTo>
                        <a:pt x="1015" y="78"/>
                      </a:lnTo>
                      <a:cubicBezTo>
                        <a:pt x="1014" y="76"/>
                        <a:pt x="1014" y="74"/>
                        <a:pt x="1013" y="73"/>
                      </a:cubicBezTo>
                      <a:lnTo>
                        <a:pt x="1016" y="71"/>
                      </a:lnTo>
                      <a:close/>
                      <a:moveTo>
                        <a:pt x="1019" y="78"/>
                      </a:moveTo>
                      <a:cubicBezTo>
                        <a:pt x="1019" y="80"/>
                        <a:pt x="1020" y="82"/>
                        <a:pt x="1020" y="83"/>
                      </a:cubicBezTo>
                      <a:lnTo>
                        <a:pt x="1017" y="85"/>
                      </a:lnTo>
                      <a:cubicBezTo>
                        <a:pt x="1016" y="84"/>
                        <a:pt x="1015" y="81"/>
                        <a:pt x="1015" y="78"/>
                      </a:cubicBezTo>
                      <a:lnTo>
                        <a:pt x="1019" y="78"/>
                      </a:lnTo>
                      <a:close/>
                      <a:moveTo>
                        <a:pt x="1017" y="85"/>
                      </a:moveTo>
                      <a:lnTo>
                        <a:pt x="1017" y="85"/>
                      </a:lnTo>
                      <a:lnTo>
                        <a:pt x="1019" y="84"/>
                      </a:lnTo>
                      <a:lnTo>
                        <a:pt x="1017" y="85"/>
                      </a:lnTo>
                      <a:close/>
                      <a:moveTo>
                        <a:pt x="1020" y="83"/>
                      </a:moveTo>
                      <a:cubicBezTo>
                        <a:pt x="1025" y="86"/>
                        <a:pt x="1029" y="82"/>
                        <a:pt x="1034" y="79"/>
                      </a:cubicBezTo>
                      <a:lnTo>
                        <a:pt x="1037" y="81"/>
                      </a:lnTo>
                      <a:cubicBezTo>
                        <a:pt x="1031" y="86"/>
                        <a:pt x="1026" y="91"/>
                        <a:pt x="1017" y="85"/>
                      </a:cubicBezTo>
                      <a:lnTo>
                        <a:pt x="1020" y="83"/>
                      </a:lnTo>
                      <a:close/>
                      <a:moveTo>
                        <a:pt x="1034" y="79"/>
                      </a:moveTo>
                      <a:cubicBezTo>
                        <a:pt x="1037" y="76"/>
                        <a:pt x="1040" y="73"/>
                        <a:pt x="1044" y="72"/>
                      </a:cubicBezTo>
                      <a:lnTo>
                        <a:pt x="1045" y="75"/>
                      </a:lnTo>
                      <a:cubicBezTo>
                        <a:pt x="1042" y="76"/>
                        <a:pt x="1040" y="78"/>
                        <a:pt x="1037" y="81"/>
                      </a:cubicBezTo>
                      <a:lnTo>
                        <a:pt x="1034" y="79"/>
                      </a:lnTo>
                      <a:close/>
                      <a:moveTo>
                        <a:pt x="1045" y="75"/>
                      </a:moveTo>
                      <a:lnTo>
                        <a:pt x="1045" y="75"/>
                      </a:lnTo>
                      <a:lnTo>
                        <a:pt x="1044" y="73"/>
                      </a:lnTo>
                      <a:lnTo>
                        <a:pt x="1045" y="75"/>
                      </a:lnTo>
                      <a:close/>
                      <a:moveTo>
                        <a:pt x="1044" y="72"/>
                      </a:moveTo>
                      <a:cubicBezTo>
                        <a:pt x="1048" y="70"/>
                        <a:pt x="1050" y="73"/>
                        <a:pt x="1052" y="77"/>
                      </a:cubicBezTo>
                      <a:lnTo>
                        <a:pt x="1049" y="79"/>
                      </a:lnTo>
                      <a:cubicBezTo>
                        <a:pt x="1047" y="76"/>
                        <a:pt x="1046" y="75"/>
                        <a:pt x="1045" y="75"/>
                      </a:cubicBezTo>
                      <a:lnTo>
                        <a:pt x="1044" y="72"/>
                      </a:lnTo>
                      <a:close/>
                      <a:moveTo>
                        <a:pt x="1052" y="77"/>
                      </a:moveTo>
                      <a:cubicBezTo>
                        <a:pt x="1054" y="80"/>
                        <a:pt x="1056" y="83"/>
                        <a:pt x="1059" y="83"/>
                      </a:cubicBezTo>
                      <a:lnTo>
                        <a:pt x="1058" y="87"/>
                      </a:lnTo>
                      <a:cubicBezTo>
                        <a:pt x="1053" y="86"/>
                        <a:pt x="1051" y="82"/>
                        <a:pt x="1049" y="79"/>
                      </a:cubicBezTo>
                      <a:lnTo>
                        <a:pt x="1052" y="77"/>
                      </a:lnTo>
                      <a:close/>
                      <a:moveTo>
                        <a:pt x="1058" y="87"/>
                      </a:moveTo>
                      <a:lnTo>
                        <a:pt x="1058" y="87"/>
                      </a:lnTo>
                      <a:lnTo>
                        <a:pt x="1058" y="85"/>
                      </a:lnTo>
                      <a:lnTo>
                        <a:pt x="1058" y="87"/>
                      </a:lnTo>
                      <a:close/>
                      <a:moveTo>
                        <a:pt x="1059" y="83"/>
                      </a:moveTo>
                      <a:cubicBezTo>
                        <a:pt x="1060" y="84"/>
                        <a:pt x="1062" y="83"/>
                        <a:pt x="1064" y="83"/>
                      </a:cubicBezTo>
                      <a:lnTo>
                        <a:pt x="1065" y="86"/>
                      </a:lnTo>
                      <a:cubicBezTo>
                        <a:pt x="1063" y="87"/>
                        <a:pt x="1061" y="87"/>
                        <a:pt x="1058" y="87"/>
                      </a:cubicBezTo>
                      <a:lnTo>
                        <a:pt x="1059" y="83"/>
                      </a:lnTo>
                      <a:close/>
                      <a:moveTo>
                        <a:pt x="1064" y="83"/>
                      </a:moveTo>
                      <a:cubicBezTo>
                        <a:pt x="1066" y="82"/>
                        <a:pt x="1068" y="82"/>
                        <a:pt x="1070" y="82"/>
                      </a:cubicBezTo>
                      <a:lnTo>
                        <a:pt x="1069" y="86"/>
                      </a:lnTo>
                      <a:cubicBezTo>
                        <a:pt x="1068" y="85"/>
                        <a:pt x="1067" y="86"/>
                        <a:pt x="1065" y="86"/>
                      </a:cubicBezTo>
                      <a:lnTo>
                        <a:pt x="1064" y="83"/>
                      </a:lnTo>
                      <a:close/>
                      <a:moveTo>
                        <a:pt x="1072" y="84"/>
                      </a:moveTo>
                      <a:lnTo>
                        <a:pt x="1071" y="86"/>
                      </a:lnTo>
                      <a:lnTo>
                        <a:pt x="1069" y="86"/>
                      </a:lnTo>
                      <a:lnTo>
                        <a:pt x="1070" y="84"/>
                      </a:lnTo>
                      <a:lnTo>
                        <a:pt x="1072" y="84"/>
                      </a:lnTo>
                      <a:close/>
                      <a:moveTo>
                        <a:pt x="1068" y="84"/>
                      </a:moveTo>
                      <a:cubicBezTo>
                        <a:pt x="1068" y="83"/>
                        <a:pt x="1068" y="81"/>
                        <a:pt x="1068" y="80"/>
                      </a:cubicBezTo>
                      <a:lnTo>
                        <a:pt x="1072" y="82"/>
                      </a:lnTo>
                      <a:cubicBezTo>
                        <a:pt x="1072" y="82"/>
                        <a:pt x="1072" y="83"/>
                        <a:pt x="1072" y="84"/>
                      </a:cubicBezTo>
                      <a:lnTo>
                        <a:pt x="1068" y="84"/>
                      </a:lnTo>
                      <a:close/>
                      <a:moveTo>
                        <a:pt x="1068" y="80"/>
                      </a:moveTo>
                      <a:cubicBezTo>
                        <a:pt x="1070" y="78"/>
                        <a:pt x="1072" y="76"/>
                        <a:pt x="1074" y="74"/>
                      </a:cubicBezTo>
                      <a:lnTo>
                        <a:pt x="1077" y="76"/>
                      </a:lnTo>
                      <a:cubicBezTo>
                        <a:pt x="1075" y="78"/>
                        <a:pt x="1073" y="80"/>
                        <a:pt x="1072" y="82"/>
                      </a:cubicBezTo>
                      <a:lnTo>
                        <a:pt x="1068" y="80"/>
                      </a:lnTo>
                      <a:close/>
                      <a:moveTo>
                        <a:pt x="1074" y="74"/>
                      </a:moveTo>
                      <a:cubicBezTo>
                        <a:pt x="1076" y="72"/>
                        <a:pt x="1079" y="71"/>
                        <a:pt x="1081" y="71"/>
                      </a:cubicBezTo>
                      <a:lnTo>
                        <a:pt x="1081" y="75"/>
                      </a:lnTo>
                      <a:cubicBezTo>
                        <a:pt x="1080" y="74"/>
                        <a:pt x="1078" y="75"/>
                        <a:pt x="1077" y="76"/>
                      </a:cubicBezTo>
                      <a:lnTo>
                        <a:pt x="1074" y="74"/>
                      </a:lnTo>
                      <a:close/>
                      <a:moveTo>
                        <a:pt x="1081" y="71"/>
                      </a:moveTo>
                      <a:cubicBezTo>
                        <a:pt x="1082" y="71"/>
                        <a:pt x="1082" y="71"/>
                        <a:pt x="1083" y="71"/>
                      </a:cubicBezTo>
                      <a:lnTo>
                        <a:pt x="1081" y="75"/>
                      </a:lnTo>
                      <a:cubicBezTo>
                        <a:pt x="1081" y="75"/>
                        <a:pt x="1081" y="75"/>
                        <a:pt x="1081" y="75"/>
                      </a:cubicBezTo>
                      <a:lnTo>
                        <a:pt x="1081" y="71"/>
                      </a:lnTo>
                      <a:close/>
                      <a:moveTo>
                        <a:pt x="1083" y="71"/>
                      </a:moveTo>
                      <a:lnTo>
                        <a:pt x="1083" y="71"/>
                      </a:lnTo>
                      <a:lnTo>
                        <a:pt x="1082" y="73"/>
                      </a:lnTo>
                      <a:lnTo>
                        <a:pt x="1083" y="71"/>
                      </a:lnTo>
                      <a:close/>
                      <a:moveTo>
                        <a:pt x="1083" y="71"/>
                      </a:moveTo>
                      <a:lnTo>
                        <a:pt x="1083" y="71"/>
                      </a:lnTo>
                      <a:lnTo>
                        <a:pt x="1081" y="75"/>
                      </a:lnTo>
                      <a:lnTo>
                        <a:pt x="1083" y="71"/>
                      </a:lnTo>
                      <a:close/>
                      <a:moveTo>
                        <a:pt x="1081" y="75"/>
                      </a:moveTo>
                      <a:lnTo>
                        <a:pt x="1081" y="75"/>
                      </a:lnTo>
                      <a:lnTo>
                        <a:pt x="1082" y="73"/>
                      </a:lnTo>
                      <a:lnTo>
                        <a:pt x="1081" y="75"/>
                      </a:lnTo>
                      <a:close/>
                      <a:moveTo>
                        <a:pt x="1083" y="71"/>
                      </a:moveTo>
                      <a:cubicBezTo>
                        <a:pt x="1087" y="73"/>
                        <a:pt x="1090" y="75"/>
                        <a:pt x="1094" y="78"/>
                      </a:cubicBezTo>
                      <a:lnTo>
                        <a:pt x="1092" y="80"/>
                      </a:lnTo>
                      <a:cubicBezTo>
                        <a:pt x="1088" y="78"/>
                        <a:pt x="1085" y="76"/>
                        <a:pt x="1081" y="75"/>
                      </a:cubicBezTo>
                      <a:lnTo>
                        <a:pt x="1083" y="71"/>
                      </a:lnTo>
                      <a:close/>
                      <a:moveTo>
                        <a:pt x="1094" y="78"/>
                      </a:moveTo>
                      <a:cubicBezTo>
                        <a:pt x="1100" y="82"/>
                        <a:pt x="1107" y="86"/>
                        <a:pt x="1113" y="82"/>
                      </a:cubicBezTo>
                      <a:lnTo>
                        <a:pt x="1115" y="85"/>
                      </a:lnTo>
                      <a:cubicBezTo>
                        <a:pt x="1106" y="90"/>
                        <a:pt x="1099" y="85"/>
                        <a:pt x="1092" y="80"/>
                      </a:cubicBezTo>
                      <a:lnTo>
                        <a:pt x="1094" y="78"/>
                      </a:lnTo>
                      <a:close/>
                      <a:moveTo>
                        <a:pt x="1113" y="82"/>
                      </a:moveTo>
                      <a:lnTo>
                        <a:pt x="1113" y="82"/>
                      </a:lnTo>
                      <a:lnTo>
                        <a:pt x="1114" y="84"/>
                      </a:lnTo>
                      <a:lnTo>
                        <a:pt x="1113" y="82"/>
                      </a:lnTo>
                      <a:close/>
                      <a:moveTo>
                        <a:pt x="1113" y="82"/>
                      </a:moveTo>
                      <a:lnTo>
                        <a:pt x="1113" y="82"/>
                      </a:lnTo>
                      <a:lnTo>
                        <a:pt x="1115" y="85"/>
                      </a:lnTo>
                      <a:lnTo>
                        <a:pt x="1113" y="82"/>
                      </a:lnTo>
                      <a:close/>
                      <a:moveTo>
                        <a:pt x="1115" y="85"/>
                      </a:moveTo>
                      <a:lnTo>
                        <a:pt x="1115" y="85"/>
                      </a:lnTo>
                      <a:lnTo>
                        <a:pt x="1114" y="84"/>
                      </a:lnTo>
                      <a:lnTo>
                        <a:pt x="1115" y="85"/>
                      </a:lnTo>
                      <a:close/>
                      <a:moveTo>
                        <a:pt x="1113" y="82"/>
                      </a:moveTo>
                      <a:cubicBezTo>
                        <a:pt x="1114" y="81"/>
                        <a:pt x="1115" y="79"/>
                        <a:pt x="1117" y="76"/>
                      </a:cubicBezTo>
                      <a:lnTo>
                        <a:pt x="1121" y="77"/>
                      </a:lnTo>
                      <a:cubicBezTo>
                        <a:pt x="1119" y="80"/>
                        <a:pt x="1118" y="84"/>
                        <a:pt x="1115" y="85"/>
                      </a:cubicBezTo>
                      <a:lnTo>
                        <a:pt x="1113" y="82"/>
                      </a:lnTo>
                      <a:close/>
                      <a:moveTo>
                        <a:pt x="1117" y="76"/>
                      </a:moveTo>
                      <a:cubicBezTo>
                        <a:pt x="1118" y="73"/>
                        <a:pt x="1119" y="71"/>
                        <a:pt x="1120" y="68"/>
                      </a:cubicBezTo>
                      <a:lnTo>
                        <a:pt x="1124" y="70"/>
                      </a:lnTo>
                      <a:cubicBezTo>
                        <a:pt x="1122" y="72"/>
                        <a:pt x="1121" y="75"/>
                        <a:pt x="1121" y="77"/>
                      </a:cubicBezTo>
                      <a:lnTo>
                        <a:pt x="1117" y="76"/>
                      </a:lnTo>
                      <a:close/>
                      <a:moveTo>
                        <a:pt x="1124" y="70"/>
                      </a:moveTo>
                      <a:lnTo>
                        <a:pt x="1124" y="70"/>
                      </a:lnTo>
                      <a:lnTo>
                        <a:pt x="1122" y="69"/>
                      </a:lnTo>
                      <a:lnTo>
                        <a:pt x="1124" y="70"/>
                      </a:lnTo>
                      <a:close/>
                      <a:moveTo>
                        <a:pt x="1120" y="68"/>
                      </a:moveTo>
                      <a:cubicBezTo>
                        <a:pt x="1123" y="65"/>
                        <a:pt x="1125" y="65"/>
                        <a:pt x="1128" y="66"/>
                      </a:cubicBezTo>
                      <a:lnTo>
                        <a:pt x="1125" y="69"/>
                      </a:lnTo>
                      <a:cubicBezTo>
                        <a:pt x="1125" y="69"/>
                        <a:pt x="1125" y="69"/>
                        <a:pt x="1124" y="70"/>
                      </a:cubicBezTo>
                      <a:lnTo>
                        <a:pt x="1120" y="68"/>
                      </a:lnTo>
                      <a:close/>
                      <a:moveTo>
                        <a:pt x="1128" y="66"/>
                      </a:moveTo>
                      <a:cubicBezTo>
                        <a:pt x="1129" y="66"/>
                        <a:pt x="1130" y="67"/>
                        <a:pt x="1130" y="68"/>
                      </a:cubicBezTo>
                      <a:lnTo>
                        <a:pt x="1127" y="70"/>
                      </a:lnTo>
                      <a:cubicBezTo>
                        <a:pt x="1127" y="70"/>
                        <a:pt x="1126" y="69"/>
                        <a:pt x="1125" y="69"/>
                      </a:cubicBezTo>
                      <a:lnTo>
                        <a:pt x="1128" y="66"/>
                      </a:lnTo>
                      <a:close/>
                      <a:moveTo>
                        <a:pt x="1130" y="68"/>
                      </a:moveTo>
                      <a:cubicBezTo>
                        <a:pt x="1132" y="69"/>
                        <a:pt x="1133" y="70"/>
                        <a:pt x="1134" y="69"/>
                      </a:cubicBezTo>
                      <a:lnTo>
                        <a:pt x="1136" y="72"/>
                      </a:lnTo>
                      <a:cubicBezTo>
                        <a:pt x="1132" y="75"/>
                        <a:pt x="1130" y="72"/>
                        <a:pt x="1127" y="70"/>
                      </a:cubicBezTo>
                      <a:lnTo>
                        <a:pt x="1130" y="68"/>
                      </a:lnTo>
                      <a:close/>
                      <a:moveTo>
                        <a:pt x="1134" y="69"/>
                      </a:moveTo>
                      <a:lnTo>
                        <a:pt x="1134" y="69"/>
                      </a:lnTo>
                      <a:lnTo>
                        <a:pt x="1135" y="71"/>
                      </a:lnTo>
                      <a:lnTo>
                        <a:pt x="1134" y="69"/>
                      </a:lnTo>
                      <a:close/>
                      <a:moveTo>
                        <a:pt x="1134" y="69"/>
                      </a:moveTo>
                      <a:cubicBezTo>
                        <a:pt x="1135" y="68"/>
                        <a:pt x="1136" y="66"/>
                        <a:pt x="1136" y="64"/>
                      </a:cubicBezTo>
                      <a:lnTo>
                        <a:pt x="1141" y="65"/>
                      </a:lnTo>
                      <a:cubicBezTo>
                        <a:pt x="1140" y="68"/>
                        <a:pt x="1139" y="70"/>
                        <a:pt x="1136" y="72"/>
                      </a:cubicBezTo>
                      <a:lnTo>
                        <a:pt x="1134" y="69"/>
                      </a:lnTo>
                      <a:close/>
                      <a:moveTo>
                        <a:pt x="1136" y="64"/>
                      </a:moveTo>
                      <a:cubicBezTo>
                        <a:pt x="1137" y="62"/>
                        <a:pt x="1137" y="59"/>
                        <a:pt x="1136" y="56"/>
                      </a:cubicBezTo>
                      <a:lnTo>
                        <a:pt x="1141" y="55"/>
                      </a:lnTo>
                      <a:cubicBezTo>
                        <a:pt x="1141" y="59"/>
                        <a:pt x="1141" y="62"/>
                        <a:pt x="1141" y="65"/>
                      </a:cubicBezTo>
                      <a:lnTo>
                        <a:pt x="1136" y="64"/>
                      </a:lnTo>
                      <a:close/>
                      <a:moveTo>
                        <a:pt x="1136" y="56"/>
                      </a:moveTo>
                      <a:lnTo>
                        <a:pt x="1136" y="56"/>
                      </a:lnTo>
                      <a:lnTo>
                        <a:pt x="1139" y="56"/>
                      </a:lnTo>
                      <a:lnTo>
                        <a:pt x="1136" y="56"/>
                      </a:lnTo>
                      <a:close/>
                      <a:moveTo>
                        <a:pt x="1136" y="56"/>
                      </a:moveTo>
                      <a:cubicBezTo>
                        <a:pt x="1136" y="53"/>
                        <a:pt x="1137" y="51"/>
                        <a:pt x="1137" y="49"/>
                      </a:cubicBezTo>
                      <a:lnTo>
                        <a:pt x="1141" y="50"/>
                      </a:lnTo>
                      <a:cubicBezTo>
                        <a:pt x="1141" y="52"/>
                        <a:pt x="1141" y="54"/>
                        <a:pt x="1141" y="56"/>
                      </a:cubicBezTo>
                      <a:lnTo>
                        <a:pt x="1136" y="56"/>
                      </a:lnTo>
                      <a:close/>
                      <a:moveTo>
                        <a:pt x="1137" y="49"/>
                      </a:moveTo>
                      <a:cubicBezTo>
                        <a:pt x="1138" y="46"/>
                        <a:pt x="1138" y="43"/>
                        <a:pt x="1137" y="40"/>
                      </a:cubicBezTo>
                      <a:lnTo>
                        <a:pt x="1141" y="39"/>
                      </a:lnTo>
                      <a:cubicBezTo>
                        <a:pt x="1142" y="43"/>
                        <a:pt x="1142" y="46"/>
                        <a:pt x="1141" y="50"/>
                      </a:cubicBezTo>
                      <a:lnTo>
                        <a:pt x="1137" y="49"/>
                      </a:lnTo>
                      <a:close/>
                      <a:moveTo>
                        <a:pt x="1141" y="39"/>
                      </a:moveTo>
                      <a:lnTo>
                        <a:pt x="1141" y="39"/>
                      </a:lnTo>
                      <a:lnTo>
                        <a:pt x="1139" y="40"/>
                      </a:lnTo>
                      <a:lnTo>
                        <a:pt x="1141" y="39"/>
                      </a:lnTo>
                      <a:close/>
                      <a:moveTo>
                        <a:pt x="1137" y="40"/>
                      </a:moveTo>
                      <a:lnTo>
                        <a:pt x="1137" y="40"/>
                      </a:lnTo>
                      <a:lnTo>
                        <a:pt x="1141" y="39"/>
                      </a:lnTo>
                      <a:lnTo>
                        <a:pt x="1137" y="40"/>
                      </a:lnTo>
                      <a:close/>
                      <a:moveTo>
                        <a:pt x="1137" y="40"/>
                      </a:moveTo>
                      <a:lnTo>
                        <a:pt x="1137" y="40"/>
                      </a:lnTo>
                      <a:lnTo>
                        <a:pt x="1139" y="39"/>
                      </a:lnTo>
                      <a:lnTo>
                        <a:pt x="1137" y="40"/>
                      </a:lnTo>
                      <a:close/>
                      <a:moveTo>
                        <a:pt x="1137" y="40"/>
                      </a:moveTo>
                      <a:cubicBezTo>
                        <a:pt x="1136" y="37"/>
                        <a:pt x="1136" y="34"/>
                        <a:pt x="1137" y="31"/>
                      </a:cubicBezTo>
                      <a:lnTo>
                        <a:pt x="1141" y="31"/>
                      </a:lnTo>
                      <a:cubicBezTo>
                        <a:pt x="1140" y="34"/>
                        <a:pt x="1140" y="37"/>
                        <a:pt x="1141" y="39"/>
                      </a:cubicBezTo>
                      <a:lnTo>
                        <a:pt x="1137" y="40"/>
                      </a:lnTo>
                      <a:close/>
                      <a:moveTo>
                        <a:pt x="1137" y="31"/>
                      </a:moveTo>
                      <a:cubicBezTo>
                        <a:pt x="1137" y="28"/>
                        <a:pt x="1137" y="25"/>
                        <a:pt x="1136" y="24"/>
                      </a:cubicBezTo>
                      <a:lnTo>
                        <a:pt x="1139" y="22"/>
                      </a:lnTo>
                      <a:cubicBezTo>
                        <a:pt x="1142" y="24"/>
                        <a:pt x="1141" y="28"/>
                        <a:pt x="1141" y="31"/>
                      </a:cubicBezTo>
                      <a:lnTo>
                        <a:pt x="1137" y="31"/>
                      </a:lnTo>
                      <a:close/>
                      <a:moveTo>
                        <a:pt x="1136" y="24"/>
                      </a:moveTo>
                      <a:lnTo>
                        <a:pt x="1136" y="24"/>
                      </a:lnTo>
                      <a:lnTo>
                        <a:pt x="1138" y="23"/>
                      </a:lnTo>
                      <a:lnTo>
                        <a:pt x="1136" y="24"/>
                      </a:lnTo>
                      <a:close/>
                      <a:moveTo>
                        <a:pt x="1136" y="24"/>
                      </a:moveTo>
                      <a:cubicBezTo>
                        <a:pt x="1129" y="17"/>
                        <a:pt x="1113" y="18"/>
                        <a:pt x="1098" y="20"/>
                      </a:cubicBezTo>
                      <a:lnTo>
                        <a:pt x="1098" y="16"/>
                      </a:lnTo>
                      <a:cubicBezTo>
                        <a:pt x="1114" y="15"/>
                        <a:pt x="1131" y="13"/>
                        <a:pt x="1139" y="22"/>
                      </a:cubicBezTo>
                      <a:lnTo>
                        <a:pt x="1136" y="24"/>
                      </a:lnTo>
                      <a:close/>
                      <a:moveTo>
                        <a:pt x="1098" y="20"/>
                      </a:moveTo>
                      <a:cubicBezTo>
                        <a:pt x="1089" y="20"/>
                        <a:pt x="1080" y="21"/>
                        <a:pt x="1072" y="20"/>
                      </a:cubicBezTo>
                      <a:lnTo>
                        <a:pt x="1073" y="17"/>
                      </a:lnTo>
                      <a:cubicBezTo>
                        <a:pt x="1080" y="18"/>
                        <a:pt x="1089" y="17"/>
                        <a:pt x="1098" y="16"/>
                      </a:cubicBezTo>
                      <a:lnTo>
                        <a:pt x="1098" y="20"/>
                      </a:lnTo>
                      <a:close/>
                      <a:moveTo>
                        <a:pt x="1073" y="17"/>
                      </a:moveTo>
                      <a:lnTo>
                        <a:pt x="1073" y="17"/>
                      </a:lnTo>
                      <a:lnTo>
                        <a:pt x="1073" y="19"/>
                      </a:lnTo>
                      <a:lnTo>
                        <a:pt x="1073" y="17"/>
                      </a:lnTo>
                      <a:close/>
                      <a:moveTo>
                        <a:pt x="1072" y="20"/>
                      </a:moveTo>
                      <a:cubicBezTo>
                        <a:pt x="1057" y="18"/>
                        <a:pt x="1042" y="18"/>
                        <a:pt x="1026" y="18"/>
                      </a:cubicBezTo>
                      <a:lnTo>
                        <a:pt x="1026" y="14"/>
                      </a:lnTo>
                      <a:cubicBezTo>
                        <a:pt x="1042" y="14"/>
                        <a:pt x="1057" y="15"/>
                        <a:pt x="1073" y="17"/>
                      </a:cubicBezTo>
                      <a:lnTo>
                        <a:pt x="1072" y="20"/>
                      </a:lnTo>
                      <a:close/>
                      <a:moveTo>
                        <a:pt x="1026" y="18"/>
                      </a:moveTo>
                      <a:cubicBezTo>
                        <a:pt x="1024" y="18"/>
                        <a:pt x="1022" y="18"/>
                        <a:pt x="1020" y="18"/>
                      </a:cubicBezTo>
                      <a:lnTo>
                        <a:pt x="1020" y="14"/>
                      </a:lnTo>
                      <a:cubicBezTo>
                        <a:pt x="1022" y="14"/>
                        <a:pt x="1024" y="14"/>
                        <a:pt x="1026" y="14"/>
                      </a:cubicBezTo>
                      <a:lnTo>
                        <a:pt x="1026" y="18"/>
                      </a:lnTo>
                      <a:close/>
                      <a:moveTo>
                        <a:pt x="1020" y="18"/>
                      </a:moveTo>
                      <a:lnTo>
                        <a:pt x="1020" y="18"/>
                      </a:lnTo>
                      <a:lnTo>
                        <a:pt x="1020" y="16"/>
                      </a:lnTo>
                      <a:lnTo>
                        <a:pt x="1020" y="18"/>
                      </a:lnTo>
                      <a:close/>
                      <a:moveTo>
                        <a:pt x="1020" y="18"/>
                      </a:moveTo>
                      <a:lnTo>
                        <a:pt x="1019" y="18"/>
                      </a:lnTo>
                      <a:lnTo>
                        <a:pt x="1020" y="14"/>
                      </a:lnTo>
                      <a:lnTo>
                        <a:pt x="1020" y="18"/>
                      </a:lnTo>
                      <a:close/>
                      <a:moveTo>
                        <a:pt x="1019" y="18"/>
                      </a:moveTo>
                      <a:cubicBezTo>
                        <a:pt x="1014" y="17"/>
                        <a:pt x="1008" y="17"/>
                        <a:pt x="1003" y="17"/>
                      </a:cubicBezTo>
                      <a:lnTo>
                        <a:pt x="1003" y="14"/>
                      </a:lnTo>
                      <a:cubicBezTo>
                        <a:pt x="1009" y="14"/>
                        <a:pt x="1014" y="14"/>
                        <a:pt x="1020" y="14"/>
                      </a:cubicBezTo>
                      <a:lnTo>
                        <a:pt x="1019" y="18"/>
                      </a:lnTo>
                      <a:close/>
                      <a:moveTo>
                        <a:pt x="1003" y="17"/>
                      </a:moveTo>
                      <a:cubicBezTo>
                        <a:pt x="978" y="16"/>
                        <a:pt x="953" y="15"/>
                        <a:pt x="928" y="16"/>
                      </a:cubicBezTo>
                      <a:lnTo>
                        <a:pt x="927" y="13"/>
                      </a:lnTo>
                      <a:cubicBezTo>
                        <a:pt x="953" y="12"/>
                        <a:pt x="978" y="13"/>
                        <a:pt x="1003" y="14"/>
                      </a:cubicBezTo>
                      <a:lnTo>
                        <a:pt x="1003" y="17"/>
                      </a:lnTo>
                      <a:close/>
                      <a:moveTo>
                        <a:pt x="928" y="16"/>
                      </a:moveTo>
                      <a:lnTo>
                        <a:pt x="928" y="16"/>
                      </a:lnTo>
                      <a:lnTo>
                        <a:pt x="928" y="15"/>
                      </a:lnTo>
                      <a:lnTo>
                        <a:pt x="928" y="16"/>
                      </a:lnTo>
                      <a:close/>
                      <a:moveTo>
                        <a:pt x="928" y="16"/>
                      </a:moveTo>
                      <a:cubicBezTo>
                        <a:pt x="917" y="17"/>
                        <a:pt x="907" y="16"/>
                        <a:pt x="896" y="15"/>
                      </a:cubicBezTo>
                      <a:lnTo>
                        <a:pt x="897" y="11"/>
                      </a:lnTo>
                      <a:cubicBezTo>
                        <a:pt x="907" y="12"/>
                        <a:pt x="917" y="13"/>
                        <a:pt x="927" y="13"/>
                      </a:cubicBezTo>
                      <a:lnTo>
                        <a:pt x="928" y="16"/>
                      </a:lnTo>
                      <a:close/>
                      <a:moveTo>
                        <a:pt x="897" y="11"/>
                      </a:moveTo>
                      <a:lnTo>
                        <a:pt x="897" y="11"/>
                      </a:lnTo>
                      <a:lnTo>
                        <a:pt x="896" y="13"/>
                      </a:lnTo>
                      <a:lnTo>
                        <a:pt x="897" y="11"/>
                      </a:lnTo>
                      <a:close/>
                      <a:moveTo>
                        <a:pt x="896" y="15"/>
                      </a:moveTo>
                      <a:cubicBezTo>
                        <a:pt x="891" y="14"/>
                        <a:pt x="886" y="14"/>
                        <a:pt x="881" y="13"/>
                      </a:cubicBezTo>
                      <a:lnTo>
                        <a:pt x="881" y="10"/>
                      </a:lnTo>
                      <a:cubicBezTo>
                        <a:pt x="886" y="10"/>
                        <a:pt x="891" y="11"/>
                        <a:pt x="897" y="11"/>
                      </a:cubicBezTo>
                      <a:lnTo>
                        <a:pt x="896" y="15"/>
                      </a:lnTo>
                      <a:close/>
                      <a:moveTo>
                        <a:pt x="881" y="13"/>
                      </a:moveTo>
                      <a:lnTo>
                        <a:pt x="880" y="13"/>
                      </a:lnTo>
                      <a:lnTo>
                        <a:pt x="881" y="12"/>
                      </a:lnTo>
                      <a:lnTo>
                        <a:pt x="881" y="13"/>
                      </a:lnTo>
                      <a:close/>
                      <a:moveTo>
                        <a:pt x="880" y="13"/>
                      </a:moveTo>
                      <a:cubicBezTo>
                        <a:pt x="873" y="13"/>
                        <a:pt x="865" y="13"/>
                        <a:pt x="857" y="13"/>
                      </a:cubicBezTo>
                      <a:lnTo>
                        <a:pt x="857" y="10"/>
                      </a:lnTo>
                      <a:cubicBezTo>
                        <a:pt x="865" y="10"/>
                        <a:pt x="873" y="9"/>
                        <a:pt x="881" y="10"/>
                      </a:cubicBezTo>
                      <a:lnTo>
                        <a:pt x="880" y="13"/>
                      </a:lnTo>
                      <a:close/>
                      <a:moveTo>
                        <a:pt x="857" y="13"/>
                      </a:moveTo>
                      <a:lnTo>
                        <a:pt x="856" y="13"/>
                      </a:lnTo>
                      <a:lnTo>
                        <a:pt x="856" y="10"/>
                      </a:lnTo>
                      <a:lnTo>
                        <a:pt x="857" y="10"/>
                      </a:lnTo>
                      <a:lnTo>
                        <a:pt x="857" y="13"/>
                      </a:lnTo>
                      <a:close/>
                      <a:moveTo>
                        <a:pt x="856" y="10"/>
                      </a:moveTo>
                      <a:lnTo>
                        <a:pt x="856" y="10"/>
                      </a:lnTo>
                      <a:lnTo>
                        <a:pt x="856" y="12"/>
                      </a:lnTo>
                      <a:lnTo>
                        <a:pt x="856" y="10"/>
                      </a:lnTo>
                      <a:close/>
                      <a:moveTo>
                        <a:pt x="856" y="13"/>
                      </a:moveTo>
                      <a:cubicBezTo>
                        <a:pt x="844" y="14"/>
                        <a:pt x="832" y="13"/>
                        <a:pt x="820" y="12"/>
                      </a:cubicBezTo>
                      <a:lnTo>
                        <a:pt x="821" y="8"/>
                      </a:lnTo>
                      <a:cubicBezTo>
                        <a:pt x="833" y="9"/>
                        <a:pt x="845" y="11"/>
                        <a:pt x="856" y="10"/>
                      </a:cubicBezTo>
                      <a:lnTo>
                        <a:pt x="856" y="13"/>
                      </a:lnTo>
                      <a:close/>
                      <a:moveTo>
                        <a:pt x="820" y="12"/>
                      </a:moveTo>
                      <a:cubicBezTo>
                        <a:pt x="803" y="10"/>
                        <a:pt x="785" y="8"/>
                        <a:pt x="768" y="13"/>
                      </a:cubicBezTo>
                      <a:lnTo>
                        <a:pt x="767" y="9"/>
                      </a:lnTo>
                      <a:cubicBezTo>
                        <a:pt x="785" y="5"/>
                        <a:pt x="803" y="7"/>
                        <a:pt x="821" y="8"/>
                      </a:cubicBezTo>
                      <a:lnTo>
                        <a:pt x="820" y="12"/>
                      </a:lnTo>
                      <a:close/>
                      <a:moveTo>
                        <a:pt x="768" y="13"/>
                      </a:moveTo>
                      <a:lnTo>
                        <a:pt x="768" y="13"/>
                      </a:lnTo>
                      <a:lnTo>
                        <a:pt x="768" y="11"/>
                      </a:lnTo>
                      <a:lnTo>
                        <a:pt x="768" y="13"/>
                      </a:lnTo>
                      <a:close/>
                      <a:moveTo>
                        <a:pt x="768" y="13"/>
                      </a:moveTo>
                      <a:cubicBezTo>
                        <a:pt x="755" y="13"/>
                        <a:pt x="743" y="11"/>
                        <a:pt x="731" y="10"/>
                      </a:cubicBezTo>
                      <a:lnTo>
                        <a:pt x="732" y="7"/>
                      </a:lnTo>
                      <a:cubicBezTo>
                        <a:pt x="743" y="8"/>
                        <a:pt x="755" y="9"/>
                        <a:pt x="768" y="9"/>
                      </a:cubicBezTo>
                      <a:lnTo>
                        <a:pt x="768" y="13"/>
                      </a:lnTo>
                      <a:close/>
                      <a:moveTo>
                        <a:pt x="731" y="10"/>
                      </a:moveTo>
                      <a:cubicBezTo>
                        <a:pt x="719" y="9"/>
                        <a:pt x="706" y="7"/>
                        <a:pt x="694" y="8"/>
                      </a:cubicBezTo>
                      <a:lnTo>
                        <a:pt x="693" y="5"/>
                      </a:lnTo>
                      <a:cubicBezTo>
                        <a:pt x="707" y="4"/>
                        <a:pt x="719" y="5"/>
                        <a:pt x="732" y="7"/>
                      </a:cubicBezTo>
                      <a:lnTo>
                        <a:pt x="731" y="10"/>
                      </a:lnTo>
                      <a:close/>
                      <a:moveTo>
                        <a:pt x="693" y="5"/>
                      </a:moveTo>
                      <a:lnTo>
                        <a:pt x="693" y="5"/>
                      </a:lnTo>
                      <a:lnTo>
                        <a:pt x="694" y="6"/>
                      </a:lnTo>
                      <a:lnTo>
                        <a:pt x="693" y="5"/>
                      </a:lnTo>
                      <a:close/>
                      <a:moveTo>
                        <a:pt x="694" y="8"/>
                      </a:moveTo>
                      <a:cubicBezTo>
                        <a:pt x="676" y="10"/>
                        <a:pt x="579" y="8"/>
                        <a:pt x="526" y="6"/>
                      </a:cubicBezTo>
                      <a:lnTo>
                        <a:pt x="526" y="3"/>
                      </a:lnTo>
                      <a:cubicBezTo>
                        <a:pt x="579" y="4"/>
                        <a:pt x="676" y="6"/>
                        <a:pt x="693" y="5"/>
                      </a:cubicBezTo>
                      <a:lnTo>
                        <a:pt x="694" y="8"/>
                      </a:lnTo>
                      <a:close/>
                      <a:moveTo>
                        <a:pt x="526" y="6"/>
                      </a:moveTo>
                      <a:cubicBezTo>
                        <a:pt x="515" y="6"/>
                        <a:pt x="506" y="6"/>
                        <a:pt x="500" y="6"/>
                      </a:cubicBezTo>
                      <a:lnTo>
                        <a:pt x="500" y="2"/>
                      </a:lnTo>
                      <a:cubicBezTo>
                        <a:pt x="506" y="2"/>
                        <a:pt x="515" y="3"/>
                        <a:pt x="526" y="3"/>
                      </a:cubicBezTo>
                      <a:lnTo>
                        <a:pt x="526" y="6"/>
                      </a:lnTo>
                      <a:close/>
                      <a:moveTo>
                        <a:pt x="500" y="6"/>
                      </a:moveTo>
                      <a:cubicBezTo>
                        <a:pt x="484" y="5"/>
                        <a:pt x="480" y="4"/>
                        <a:pt x="491" y="2"/>
                      </a:cubicBezTo>
                      <a:lnTo>
                        <a:pt x="492" y="5"/>
                      </a:lnTo>
                      <a:cubicBezTo>
                        <a:pt x="482" y="7"/>
                        <a:pt x="496" y="2"/>
                        <a:pt x="500" y="2"/>
                      </a:cubicBezTo>
                      <a:lnTo>
                        <a:pt x="500" y="6"/>
                      </a:lnTo>
                      <a:close/>
                      <a:moveTo>
                        <a:pt x="492" y="5"/>
                      </a:moveTo>
                      <a:lnTo>
                        <a:pt x="492" y="5"/>
                      </a:lnTo>
                      <a:lnTo>
                        <a:pt x="491" y="3"/>
                      </a:lnTo>
                      <a:lnTo>
                        <a:pt x="492" y="5"/>
                      </a:lnTo>
                      <a:close/>
                      <a:moveTo>
                        <a:pt x="491" y="2"/>
                      </a:moveTo>
                      <a:cubicBezTo>
                        <a:pt x="491" y="2"/>
                        <a:pt x="491" y="2"/>
                        <a:pt x="491" y="2"/>
                      </a:cubicBezTo>
                      <a:lnTo>
                        <a:pt x="491" y="5"/>
                      </a:lnTo>
                      <a:cubicBezTo>
                        <a:pt x="491" y="5"/>
                        <a:pt x="492" y="5"/>
                        <a:pt x="492" y="5"/>
                      </a:cubicBezTo>
                      <a:lnTo>
                        <a:pt x="491" y="2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7" name="Freeform 29"/>
                <p:cNvSpPr>
                  <a:spLocks noChangeArrowheads="1"/>
                </p:cNvSpPr>
                <p:nvPr/>
              </p:nvSpPr>
              <p:spPr bwMode="auto">
                <a:xfrm>
                  <a:off x="1247" y="2859"/>
                  <a:ext cx="934" cy="126"/>
                </a:xfrm>
                <a:custGeom>
                  <a:avLst/>
                  <a:gdLst>
                    <a:gd name="T0" fmla="*/ 674 w 675"/>
                    <a:gd name="T1" fmla="*/ 65 h 74"/>
                    <a:gd name="T2" fmla="*/ 665 w 675"/>
                    <a:gd name="T3" fmla="*/ 64 h 74"/>
                    <a:gd name="T4" fmla="*/ 674 w 675"/>
                    <a:gd name="T5" fmla="*/ 65 h 74"/>
                    <a:gd name="T6" fmla="*/ 665 w 675"/>
                    <a:gd name="T7" fmla="*/ 56 h 74"/>
                    <a:gd name="T8" fmla="*/ 665 w 675"/>
                    <a:gd name="T9" fmla="*/ 56 h 74"/>
                    <a:gd name="T10" fmla="*/ 674 w 675"/>
                    <a:gd name="T11" fmla="*/ 56 h 74"/>
                    <a:gd name="T12" fmla="*/ 666 w 675"/>
                    <a:gd name="T13" fmla="*/ 41 h 74"/>
                    <a:gd name="T14" fmla="*/ 666 w 675"/>
                    <a:gd name="T15" fmla="*/ 49 h 74"/>
                    <a:gd name="T16" fmla="*/ 670 w 675"/>
                    <a:gd name="T17" fmla="*/ 40 h 74"/>
                    <a:gd name="T18" fmla="*/ 666 w 675"/>
                    <a:gd name="T19" fmla="*/ 41 h 74"/>
                    <a:gd name="T20" fmla="*/ 666 w 675"/>
                    <a:gd name="T21" fmla="*/ 41 h 74"/>
                    <a:gd name="T22" fmla="*/ 666 w 675"/>
                    <a:gd name="T23" fmla="*/ 41 h 74"/>
                    <a:gd name="T24" fmla="*/ 674 w 675"/>
                    <a:gd name="T25" fmla="*/ 31 h 74"/>
                    <a:gd name="T26" fmla="*/ 666 w 675"/>
                    <a:gd name="T27" fmla="*/ 31 h 74"/>
                    <a:gd name="T28" fmla="*/ 674 w 675"/>
                    <a:gd name="T29" fmla="*/ 31 h 74"/>
                    <a:gd name="T30" fmla="*/ 665 w 675"/>
                    <a:gd name="T31" fmla="*/ 25 h 74"/>
                    <a:gd name="T32" fmla="*/ 665 w 675"/>
                    <a:gd name="T33" fmla="*/ 25 h 74"/>
                    <a:gd name="T34" fmla="*/ 672 w 675"/>
                    <a:gd name="T35" fmla="*/ 21 h 74"/>
                    <a:gd name="T36" fmla="*/ 603 w 675"/>
                    <a:gd name="T37" fmla="*/ 22 h 74"/>
                    <a:gd name="T38" fmla="*/ 629 w 675"/>
                    <a:gd name="T39" fmla="*/ 21 h 74"/>
                    <a:gd name="T40" fmla="*/ 604 w 675"/>
                    <a:gd name="T41" fmla="*/ 19 h 74"/>
                    <a:gd name="T42" fmla="*/ 557 w 675"/>
                    <a:gd name="T43" fmla="*/ 20 h 74"/>
                    <a:gd name="T44" fmla="*/ 603 w 675"/>
                    <a:gd name="T45" fmla="*/ 22 h 74"/>
                    <a:gd name="T46" fmla="*/ 551 w 675"/>
                    <a:gd name="T47" fmla="*/ 12 h 74"/>
                    <a:gd name="T48" fmla="*/ 551 w 675"/>
                    <a:gd name="T49" fmla="*/ 19 h 74"/>
                    <a:gd name="T50" fmla="*/ 551 w 675"/>
                    <a:gd name="T51" fmla="*/ 19 h 74"/>
                    <a:gd name="T52" fmla="*/ 551 w 675"/>
                    <a:gd name="T53" fmla="*/ 12 h 74"/>
                    <a:gd name="T54" fmla="*/ 534 w 675"/>
                    <a:gd name="T55" fmla="*/ 19 h 74"/>
                    <a:gd name="T56" fmla="*/ 550 w 675"/>
                    <a:gd name="T57" fmla="*/ 19 h 74"/>
                    <a:gd name="T58" fmla="*/ 458 w 675"/>
                    <a:gd name="T59" fmla="*/ 11 h 74"/>
                    <a:gd name="T60" fmla="*/ 459 w 675"/>
                    <a:gd name="T61" fmla="*/ 18 h 74"/>
                    <a:gd name="T62" fmla="*/ 459 w 675"/>
                    <a:gd name="T63" fmla="*/ 18 h 74"/>
                    <a:gd name="T64" fmla="*/ 428 w 675"/>
                    <a:gd name="T65" fmla="*/ 9 h 74"/>
                    <a:gd name="T66" fmla="*/ 428 w 675"/>
                    <a:gd name="T67" fmla="*/ 9 h 74"/>
                    <a:gd name="T68" fmla="*/ 428 w 675"/>
                    <a:gd name="T69" fmla="*/ 9 h 74"/>
                    <a:gd name="T70" fmla="*/ 412 w 675"/>
                    <a:gd name="T71" fmla="*/ 8 h 74"/>
                    <a:gd name="T72" fmla="*/ 411 w 675"/>
                    <a:gd name="T73" fmla="*/ 15 h 74"/>
                    <a:gd name="T74" fmla="*/ 411 w 675"/>
                    <a:gd name="T75" fmla="*/ 15 h 74"/>
                    <a:gd name="T76" fmla="*/ 387 w 675"/>
                    <a:gd name="T77" fmla="*/ 8 h 74"/>
                    <a:gd name="T78" fmla="*/ 388 w 675"/>
                    <a:gd name="T79" fmla="*/ 15 h 74"/>
                    <a:gd name="T80" fmla="*/ 388 w 675"/>
                    <a:gd name="T81" fmla="*/ 15 h 74"/>
                    <a:gd name="T82" fmla="*/ 387 w 675"/>
                    <a:gd name="T83" fmla="*/ 12 h 74"/>
                    <a:gd name="T84" fmla="*/ 351 w 675"/>
                    <a:gd name="T85" fmla="*/ 14 h 74"/>
                    <a:gd name="T86" fmla="*/ 388 w 675"/>
                    <a:gd name="T87" fmla="*/ 15 h 74"/>
                    <a:gd name="T88" fmla="*/ 298 w 675"/>
                    <a:gd name="T89" fmla="*/ 8 h 74"/>
                    <a:gd name="T90" fmla="*/ 300 w 675"/>
                    <a:gd name="T91" fmla="*/ 14 h 74"/>
                    <a:gd name="T92" fmla="*/ 300 w 675"/>
                    <a:gd name="T93" fmla="*/ 14 h 74"/>
                    <a:gd name="T94" fmla="*/ 263 w 675"/>
                    <a:gd name="T95" fmla="*/ 5 h 74"/>
                    <a:gd name="T96" fmla="*/ 262 w 675"/>
                    <a:gd name="T97" fmla="*/ 12 h 74"/>
                    <a:gd name="T98" fmla="*/ 263 w 675"/>
                    <a:gd name="T99" fmla="*/ 5 h 74"/>
                    <a:gd name="T100" fmla="*/ 224 w 675"/>
                    <a:gd name="T101" fmla="*/ 3 h 74"/>
                    <a:gd name="T102" fmla="*/ 225 w 675"/>
                    <a:gd name="T103" fmla="*/ 10 h 74"/>
                    <a:gd name="T104" fmla="*/ 224 w 675"/>
                    <a:gd name="T105" fmla="*/ 3 h 74"/>
                    <a:gd name="T106" fmla="*/ 31 w 675"/>
                    <a:gd name="T107" fmla="*/ 7 h 74"/>
                    <a:gd name="T108" fmla="*/ 57 w 675"/>
                    <a:gd name="T109" fmla="*/ 8 h 74"/>
                    <a:gd name="T110" fmla="*/ 23 w 675"/>
                    <a:gd name="T111" fmla="*/ 7 h 74"/>
                    <a:gd name="T112" fmla="*/ 23 w 675"/>
                    <a:gd name="T113" fmla="*/ 7 h 74"/>
                    <a:gd name="T114" fmla="*/ 23 w 675"/>
                    <a:gd name="T115" fmla="*/ 7 h 74"/>
                    <a:gd name="T116" fmla="*/ 23 w 675"/>
                    <a:gd name="T117" fmla="*/ 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75" h="74">
                      <a:moveTo>
                        <a:pt x="664" y="68"/>
                      </a:moveTo>
                      <a:cubicBezTo>
                        <a:pt x="665" y="67"/>
                        <a:pt x="665" y="66"/>
                        <a:pt x="665" y="64"/>
                      </a:cubicBezTo>
                      <a:lnTo>
                        <a:pt x="674" y="65"/>
                      </a:lnTo>
                      <a:cubicBezTo>
                        <a:pt x="673" y="68"/>
                        <a:pt x="672" y="72"/>
                        <a:pt x="668" y="74"/>
                      </a:cubicBezTo>
                      <a:lnTo>
                        <a:pt x="664" y="68"/>
                      </a:lnTo>
                      <a:close/>
                      <a:moveTo>
                        <a:pt x="665" y="64"/>
                      </a:moveTo>
                      <a:cubicBezTo>
                        <a:pt x="666" y="61"/>
                        <a:pt x="666" y="59"/>
                        <a:pt x="665" y="56"/>
                      </a:cubicBezTo>
                      <a:lnTo>
                        <a:pt x="674" y="55"/>
                      </a:lnTo>
                      <a:cubicBezTo>
                        <a:pt x="674" y="59"/>
                        <a:pt x="674" y="62"/>
                        <a:pt x="674" y="65"/>
                      </a:cubicBezTo>
                      <a:lnTo>
                        <a:pt x="665" y="64"/>
                      </a:lnTo>
                      <a:close/>
                      <a:moveTo>
                        <a:pt x="665" y="56"/>
                      </a:moveTo>
                      <a:lnTo>
                        <a:pt x="665" y="56"/>
                      </a:lnTo>
                      <a:lnTo>
                        <a:pt x="670" y="56"/>
                      </a:lnTo>
                      <a:lnTo>
                        <a:pt x="665" y="56"/>
                      </a:lnTo>
                      <a:close/>
                      <a:moveTo>
                        <a:pt x="665" y="56"/>
                      </a:moveTo>
                      <a:cubicBezTo>
                        <a:pt x="665" y="53"/>
                        <a:pt x="666" y="51"/>
                        <a:pt x="666" y="49"/>
                      </a:cubicBezTo>
                      <a:lnTo>
                        <a:pt x="674" y="50"/>
                      </a:lnTo>
                      <a:cubicBezTo>
                        <a:pt x="674" y="52"/>
                        <a:pt x="674" y="54"/>
                        <a:pt x="674" y="56"/>
                      </a:cubicBezTo>
                      <a:lnTo>
                        <a:pt x="665" y="56"/>
                      </a:lnTo>
                      <a:close/>
                      <a:moveTo>
                        <a:pt x="666" y="49"/>
                      </a:moveTo>
                      <a:cubicBezTo>
                        <a:pt x="666" y="46"/>
                        <a:pt x="667" y="43"/>
                        <a:pt x="666" y="41"/>
                      </a:cubicBezTo>
                      <a:lnTo>
                        <a:pt x="674" y="38"/>
                      </a:lnTo>
                      <a:cubicBezTo>
                        <a:pt x="675" y="43"/>
                        <a:pt x="675" y="46"/>
                        <a:pt x="674" y="50"/>
                      </a:cubicBezTo>
                      <a:lnTo>
                        <a:pt x="666" y="49"/>
                      </a:lnTo>
                      <a:close/>
                      <a:moveTo>
                        <a:pt x="674" y="38"/>
                      </a:moveTo>
                      <a:lnTo>
                        <a:pt x="674" y="38"/>
                      </a:lnTo>
                      <a:lnTo>
                        <a:pt x="670" y="40"/>
                      </a:lnTo>
                      <a:lnTo>
                        <a:pt x="674" y="38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4" y="38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0" y="39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cubicBezTo>
                        <a:pt x="665" y="37"/>
                        <a:pt x="665" y="34"/>
                        <a:pt x="666" y="31"/>
                      </a:cubicBezTo>
                      <a:lnTo>
                        <a:pt x="674" y="31"/>
                      </a:lnTo>
                      <a:cubicBezTo>
                        <a:pt x="674" y="34"/>
                        <a:pt x="673" y="37"/>
                        <a:pt x="674" y="38"/>
                      </a:cubicBezTo>
                      <a:lnTo>
                        <a:pt x="666" y="41"/>
                      </a:lnTo>
                      <a:close/>
                      <a:moveTo>
                        <a:pt x="666" y="31"/>
                      </a:moveTo>
                      <a:cubicBezTo>
                        <a:pt x="666" y="28"/>
                        <a:pt x="666" y="26"/>
                        <a:pt x="666" y="25"/>
                      </a:cubicBezTo>
                      <a:lnTo>
                        <a:pt x="672" y="21"/>
                      </a:lnTo>
                      <a:cubicBezTo>
                        <a:pt x="675" y="23"/>
                        <a:pt x="674" y="27"/>
                        <a:pt x="674" y="31"/>
                      </a:cubicBezTo>
                      <a:lnTo>
                        <a:pt x="666" y="31"/>
                      </a:lnTo>
                      <a:close/>
                      <a:moveTo>
                        <a:pt x="666" y="25"/>
                      </a:moveTo>
                      <a:lnTo>
                        <a:pt x="665" y="25"/>
                      </a:lnTo>
                      <a:lnTo>
                        <a:pt x="669" y="23"/>
                      </a:lnTo>
                      <a:lnTo>
                        <a:pt x="666" y="25"/>
                      </a:lnTo>
                      <a:close/>
                      <a:moveTo>
                        <a:pt x="665" y="25"/>
                      </a:moveTo>
                      <a:cubicBezTo>
                        <a:pt x="659" y="19"/>
                        <a:pt x="644" y="20"/>
                        <a:pt x="629" y="21"/>
                      </a:cubicBezTo>
                      <a:lnTo>
                        <a:pt x="628" y="14"/>
                      </a:lnTo>
                      <a:cubicBezTo>
                        <a:pt x="645" y="13"/>
                        <a:pt x="663" y="11"/>
                        <a:pt x="672" y="21"/>
                      </a:cubicBezTo>
                      <a:lnTo>
                        <a:pt x="665" y="25"/>
                      </a:lnTo>
                      <a:close/>
                      <a:moveTo>
                        <a:pt x="629" y="21"/>
                      </a:moveTo>
                      <a:cubicBezTo>
                        <a:pt x="620" y="22"/>
                        <a:pt x="611" y="23"/>
                        <a:pt x="603" y="22"/>
                      </a:cubicBezTo>
                      <a:lnTo>
                        <a:pt x="605" y="15"/>
                      </a:lnTo>
                      <a:cubicBezTo>
                        <a:pt x="611" y="16"/>
                        <a:pt x="620" y="15"/>
                        <a:pt x="628" y="14"/>
                      </a:cubicBezTo>
                      <a:lnTo>
                        <a:pt x="629" y="21"/>
                      </a:lnTo>
                      <a:close/>
                      <a:moveTo>
                        <a:pt x="604" y="15"/>
                      </a:moveTo>
                      <a:lnTo>
                        <a:pt x="605" y="15"/>
                      </a:lnTo>
                      <a:lnTo>
                        <a:pt x="604" y="19"/>
                      </a:lnTo>
                      <a:lnTo>
                        <a:pt x="604" y="15"/>
                      </a:lnTo>
                      <a:close/>
                      <a:moveTo>
                        <a:pt x="603" y="22"/>
                      </a:moveTo>
                      <a:cubicBezTo>
                        <a:pt x="588" y="20"/>
                        <a:pt x="573" y="20"/>
                        <a:pt x="557" y="20"/>
                      </a:cubicBezTo>
                      <a:lnTo>
                        <a:pt x="557" y="12"/>
                      </a:lnTo>
                      <a:cubicBezTo>
                        <a:pt x="573" y="13"/>
                        <a:pt x="589" y="13"/>
                        <a:pt x="604" y="15"/>
                      </a:cubicBezTo>
                      <a:lnTo>
                        <a:pt x="603" y="22"/>
                      </a:lnTo>
                      <a:close/>
                      <a:moveTo>
                        <a:pt x="557" y="20"/>
                      </a:moveTo>
                      <a:cubicBezTo>
                        <a:pt x="555" y="19"/>
                        <a:pt x="553" y="19"/>
                        <a:pt x="551" y="19"/>
                      </a:cubicBezTo>
                      <a:lnTo>
                        <a:pt x="551" y="12"/>
                      </a:lnTo>
                      <a:cubicBezTo>
                        <a:pt x="553" y="12"/>
                        <a:pt x="555" y="12"/>
                        <a:pt x="557" y="12"/>
                      </a:cubicBezTo>
                      <a:lnTo>
                        <a:pt x="557" y="20"/>
                      </a:lnTo>
                      <a:close/>
                      <a:moveTo>
                        <a:pt x="551" y="19"/>
                      </a:moveTo>
                      <a:lnTo>
                        <a:pt x="551" y="19"/>
                      </a:lnTo>
                      <a:lnTo>
                        <a:pt x="551" y="16"/>
                      </a:lnTo>
                      <a:lnTo>
                        <a:pt x="551" y="19"/>
                      </a:lnTo>
                      <a:close/>
                      <a:moveTo>
                        <a:pt x="551" y="19"/>
                      </a:moveTo>
                      <a:lnTo>
                        <a:pt x="550" y="19"/>
                      </a:lnTo>
                      <a:lnTo>
                        <a:pt x="551" y="12"/>
                      </a:lnTo>
                      <a:lnTo>
                        <a:pt x="551" y="19"/>
                      </a:lnTo>
                      <a:close/>
                      <a:moveTo>
                        <a:pt x="550" y="19"/>
                      </a:moveTo>
                      <a:cubicBezTo>
                        <a:pt x="545" y="19"/>
                        <a:pt x="539" y="19"/>
                        <a:pt x="534" y="19"/>
                      </a:cubicBezTo>
                      <a:lnTo>
                        <a:pt x="534" y="12"/>
                      </a:lnTo>
                      <a:cubicBezTo>
                        <a:pt x="540" y="12"/>
                        <a:pt x="545" y="12"/>
                        <a:pt x="551" y="12"/>
                      </a:cubicBezTo>
                      <a:lnTo>
                        <a:pt x="550" y="19"/>
                      </a:lnTo>
                      <a:close/>
                      <a:moveTo>
                        <a:pt x="534" y="19"/>
                      </a:moveTo>
                      <a:cubicBezTo>
                        <a:pt x="509" y="18"/>
                        <a:pt x="484" y="17"/>
                        <a:pt x="459" y="18"/>
                      </a:cubicBezTo>
                      <a:lnTo>
                        <a:pt x="458" y="11"/>
                      </a:lnTo>
                      <a:cubicBezTo>
                        <a:pt x="484" y="10"/>
                        <a:pt x="509" y="11"/>
                        <a:pt x="534" y="12"/>
                      </a:cubicBezTo>
                      <a:lnTo>
                        <a:pt x="534" y="19"/>
                      </a:lnTo>
                      <a:close/>
                      <a:moveTo>
                        <a:pt x="459" y="18"/>
                      </a:moveTo>
                      <a:lnTo>
                        <a:pt x="459" y="18"/>
                      </a:lnTo>
                      <a:lnTo>
                        <a:pt x="459" y="15"/>
                      </a:lnTo>
                      <a:lnTo>
                        <a:pt x="459" y="18"/>
                      </a:lnTo>
                      <a:close/>
                      <a:moveTo>
                        <a:pt x="459" y="18"/>
                      </a:moveTo>
                      <a:cubicBezTo>
                        <a:pt x="448" y="19"/>
                        <a:pt x="437" y="18"/>
                        <a:pt x="427" y="16"/>
                      </a:cubicBezTo>
                      <a:lnTo>
                        <a:pt x="428" y="9"/>
                      </a:lnTo>
                      <a:cubicBezTo>
                        <a:pt x="438" y="10"/>
                        <a:pt x="448" y="11"/>
                        <a:pt x="458" y="11"/>
                      </a:cubicBezTo>
                      <a:lnTo>
                        <a:pt x="459" y="18"/>
                      </a:lnTo>
                      <a:close/>
                      <a:moveTo>
                        <a:pt x="428" y="9"/>
                      </a:moveTo>
                      <a:lnTo>
                        <a:pt x="428" y="9"/>
                      </a:lnTo>
                      <a:lnTo>
                        <a:pt x="427" y="13"/>
                      </a:lnTo>
                      <a:lnTo>
                        <a:pt x="428" y="9"/>
                      </a:lnTo>
                      <a:close/>
                      <a:moveTo>
                        <a:pt x="427" y="16"/>
                      </a:moveTo>
                      <a:cubicBezTo>
                        <a:pt x="422" y="16"/>
                        <a:pt x="417" y="15"/>
                        <a:pt x="411" y="15"/>
                      </a:cubicBezTo>
                      <a:lnTo>
                        <a:pt x="412" y="8"/>
                      </a:lnTo>
                      <a:cubicBezTo>
                        <a:pt x="417" y="8"/>
                        <a:pt x="423" y="9"/>
                        <a:pt x="428" y="9"/>
                      </a:cubicBezTo>
                      <a:lnTo>
                        <a:pt x="427" y="16"/>
                      </a:lnTo>
                      <a:close/>
                      <a:moveTo>
                        <a:pt x="411" y="15"/>
                      </a:moveTo>
                      <a:lnTo>
                        <a:pt x="411" y="15"/>
                      </a:lnTo>
                      <a:lnTo>
                        <a:pt x="412" y="12"/>
                      </a:lnTo>
                      <a:lnTo>
                        <a:pt x="411" y="15"/>
                      </a:lnTo>
                      <a:close/>
                      <a:moveTo>
                        <a:pt x="411" y="15"/>
                      </a:moveTo>
                      <a:cubicBezTo>
                        <a:pt x="403" y="14"/>
                        <a:pt x="396" y="15"/>
                        <a:pt x="388" y="15"/>
                      </a:cubicBezTo>
                      <a:lnTo>
                        <a:pt x="387" y="8"/>
                      </a:lnTo>
                      <a:cubicBezTo>
                        <a:pt x="396" y="8"/>
                        <a:pt x="404" y="7"/>
                        <a:pt x="412" y="8"/>
                      </a:cubicBezTo>
                      <a:lnTo>
                        <a:pt x="411" y="15"/>
                      </a:lnTo>
                      <a:close/>
                      <a:moveTo>
                        <a:pt x="388" y="15"/>
                      </a:moveTo>
                      <a:lnTo>
                        <a:pt x="387" y="15"/>
                      </a:lnTo>
                      <a:lnTo>
                        <a:pt x="387" y="8"/>
                      </a:lnTo>
                      <a:lnTo>
                        <a:pt x="388" y="15"/>
                      </a:lnTo>
                      <a:close/>
                      <a:moveTo>
                        <a:pt x="387" y="8"/>
                      </a:moveTo>
                      <a:lnTo>
                        <a:pt x="387" y="8"/>
                      </a:lnTo>
                      <a:lnTo>
                        <a:pt x="387" y="12"/>
                      </a:lnTo>
                      <a:lnTo>
                        <a:pt x="387" y="8"/>
                      </a:lnTo>
                      <a:close/>
                      <a:moveTo>
                        <a:pt x="388" y="15"/>
                      </a:moveTo>
                      <a:cubicBezTo>
                        <a:pt x="375" y="16"/>
                        <a:pt x="363" y="15"/>
                        <a:pt x="351" y="14"/>
                      </a:cubicBezTo>
                      <a:lnTo>
                        <a:pt x="352" y="7"/>
                      </a:lnTo>
                      <a:cubicBezTo>
                        <a:pt x="364" y="8"/>
                        <a:pt x="376" y="9"/>
                        <a:pt x="387" y="8"/>
                      </a:cubicBezTo>
                      <a:lnTo>
                        <a:pt x="388" y="15"/>
                      </a:lnTo>
                      <a:close/>
                      <a:moveTo>
                        <a:pt x="351" y="14"/>
                      </a:moveTo>
                      <a:cubicBezTo>
                        <a:pt x="334" y="12"/>
                        <a:pt x="317" y="10"/>
                        <a:pt x="300" y="14"/>
                      </a:cubicBezTo>
                      <a:lnTo>
                        <a:pt x="298" y="8"/>
                      </a:lnTo>
                      <a:cubicBezTo>
                        <a:pt x="316" y="3"/>
                        <a:pt x="334" y="5"/>
                        <a:pt x="352" y="7"/>
                      </a:cubicBezTo>
                      <a:lnTo>
                        <a:pt x="351" y="14"/>
                      </a:lnTo>
                      <a:close/>
                      <a:moveTo>
                        <a:pt x="300" y="14"/>
                      </a:moveTo>
                      <a:lnTo>
                        <a:pt x="299" y="14"/>
                      </a:lnTo>
                      <a:lnTo>
                        <a:pt x="299" y="11"/>
                      </a:lnTo>
                      <a:lnTo>
                        <a:pt x="300" y="14"/>
                      </a:lnTo>
                      <a:close/>
                      <a:moveTo>
                        <a:pt x="299" y="14"/>
                      </a:moveTo>
                      <a:cubicBezTo>
                        <a:pt x="285" y="15"/>
                        <a:pt x="273" y="13"/>
                        <a:pt x="262" y="12"/>
                      </a:cubicBezTo>
                      <a:lnTo>
                        <a:pt x="263" y="5"/>
                      </a:lnTo>
                      <a:cubicBezTo>
                        <a:pt x="274" y="6"/>
                        <a:pt x="286" y="8"/>
                        <a:pt x="299" y="7"/>
                      </a:cubicBezTo>
                      <a:lnTo>
                        <a:pt x="299" y="14"/>
                      </a:lnTo>
                      <a:close/>
                      <a:moveTo>
                        <a:pt x="262" y="12"/>
                      </a:moveTo>
                      <a:cubicBezTo>
                        <a:pt x="249" y="10"/>
                        <a:pt x="237" y="9"/>
                        <a:pt x="225" y="10"/>
                      </a:cubicBezTo>
                      <a:lnTo>
                        <a:pt x="224" y="3"/>
                      </a:lnTo>
                      <a:cubicBezTo>
                        <a:pt x="238" y="2"/>
                        <a:pt x="250" y="3"/>
                        <a:pt x="263" y="5"/>
                      </a:cubicBezTo>
                      <a:lnTo>
                        <a:pt x="262" y="12"/>
                      </a:lnTo>
                      <a:close/>
                      <a:moveTo>
                        <a:pt x="224" y="3"/>
                      </a:moveTo>
                      <a:lnTo>
                        <a:pt x="224" y="3"/>
                      </a:lnTo>
                      <a:lnTo>
                        <a:pt x="225" y="6"/>
                      </a:lnTo>
                      <a:lnTo>
                        <a:pt x="224" y="3"/>
                      </a:lnTo>
                      <a:close/>
                      <a:moveTo>
                        <a:pt x="225" y="10"/>
                      </a:moveTo>
                      <a:cubicBezTo>
                        <a:pt x="208" y="12"/>
                        <a:pt x="110" y="10"/>
                        <a:pt x="57" y="8"/>
                      </a:cubicBezTo>
                      <a:lnTo>
                        <a:pt x="57" y="1"/>
                      </a:lnTo>
                      <a:cubicBezTo>
                        <a:pt x="110" y="3"/>
                        <a:pt x="207" y="4"/>
                        <a:pt x="224" y="3"/>
                      </a:cubicBezTo>
                      <a:lnTo>
                        <a:pt x="225" y="10"/>
                      </a:lnTo>
                      <a:close/>
                      <a:moveTo>
                        <a:pt x="57" y="8"/>
                      </a:moveTo>
                      <a:cubicBezTo>
                        <a:pt x="46" y="8"/>
                        <a:pt x="37" y="8"/>
                        <a:pt x="31" y="7"/>
                      </a:cubicBezTo>
                      <a:lnTo>
                        <a:pt x="31" y="0"/>
                      </a:lnTo>
                      <a:cubicBezTo>
                        <a:pt x="38" y="1"/>
                        <a:pt x="46" y="1"/>
                        <a:pt x="57" y="1"/>
                      </a:cubicBezTo>
                      <a:lnTo>
                        <a:pt x="57" y="8"/>
                      </a:lnTo>
                      <a:close/>
                      <a:moveTo>
                        <a:pt x="31" y="7"/>
                      </a:moveTo>
                      <a:cubicBezTo>
                        <a:pt x="5" y="7"/>
                        <a:pt x="0" y="4"/>
                        <a:pt x="21" y="0"/>
                      </a:cubicBezTo>
                      <a:lnTo>
                        <a:pt x="23" y="7"/>
                      </a:lnTo>
                      <a:cubicBezTo>
                        <a:pt x="3" y="11"/>
                        <a:pt x="18" y="0"/>
                        <a:pt x="31" y="0"/>
                      </a:cubicBezTo>
                      <a:lnTo>
                        <a:pt x="31" y="7"/>
                      </a:lnTo>
                      <a:close/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2" y="3"/>
                      </a:lnTo>
                      <a:lnTo>
                        <a:pt x="23" y="7"/>
                      </a:lnTo>
                      <a:close/>
                      <a:moveTo>
                        <a:pt x="21" y="0"/>
                      </a:moveTo>
                      <a:cubicBezTo>
                        <a:pt x="21" y="0"/>
                        <a:pt x="22" y="0"/>
                        <a:pt x="22" y="0"/>
                      </a:cubicBezTo>
                      <a:lnTo>
                        <a:pt x="23" y="7"/>
                      </a:lnTo>
                      <a:cubicBezTo>
                        <a:pt x="22" y="7"/>
                        <a:pt x="23" y="7"/>
                        <a:pt x="23" y="7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8" name="Freeform 30"/>
                <p:cNvSpPr>
                  <a:spLocks noChangeArrowheads="1"/>
                </p:cNvSpPr>
                <p:nvPr/>
              </p:nvSpPr>
              <p:spPr bwMode="auto">
                <a:xfrm>
                  <a:off x="1269" y="2859"/>
                  <a:ext cx="908" cy="117"/>
                </a:xfrm>
                <a:custGeom>
                  <a:avLst/>
                  <a:gdLst>
                    <a:gd name="T0" fmla="*/ 654 w 656"/>
                    <a:gd name="T1" fmla="*/ 62 h 69"/>
                    <a:gd name="T2" fmla="*/ 652 w 656"/>
                    <a:gd name="T3" fmla="*/ 62 h 69"/>
                    <a:gd name="T4" fmla="*/ 654 w 656"/>
                    <a:gd name="T5" fmla="*/ 62 h 69"/>
                    <a:gd name="T6" fmla="*/ 652 w 656"/>
                    <a:gd name="T7" fmla="*/ 53 h 69"/>
                    <a:gd name="T8" fmla="*/ 652 w 656"/>
                    <a:gd name="T9" fmla="*/ 53 h 69"/>
                    <a:gd name="T10" fmla="*/ 654 w 656"/>
                    <a:gd name="T11" fmla="*/ 53 h 69"/>
                    <a:gd name="T12" fmla="*/ 652 w 656"/>
                    <a:gd name="T13" fmla="*/ 37 h 69"/>
                    <a:gd name="T14" fmla="*/ 652 w 656"/>
                    <a:gd name="T15" fmla="*/ 47 h 69"/>
                    <a:gd name="T16" fmla="*/ 653 w 656"/>
                    <a:gd name="T17" fmla="*/ 37 h 69"/>
                    <a:gd name="T18" fmla="*/ 652 w 656"/>
                    <a:gd name="T19" fmla="*/ 37 h 69"/>
                    <a:gd name="T20" fmla="*/ 652 w 656"/>
                    <a:gd name="T21" fmla="*/ 37 h 69"/>
                    <a:gd name="T22" fmla="*/ 652 w 656"/>
                    <a:gd name="T23" fmla="*/ 37 h 69"/>
                    <a:gd name="T24" fmla="*/ 654 w 656"/>
                    <a:gd name="T25" fmla="*/ 29 h 69"/>
                    <a:gd name="T26" fmla="*/ 652 w 656"/>
                    <a:gd name="T27" fmla="*/ 29 h 69"/>
                    <a:gd name="T28" fmla="*/ 654 w 656"/>
                    <a:gd name="T29" fmla="*/ 29 h 69"/>
                    <a:gd name="T30" fmla="*/ 651 w 656"/>
                    <a:gd name="T31" fmla="*/ 21 h 69"/>
                    <a:gd name="T32" fmla="*/ 651 w 656"/>
                    <a:gd name="T33" fmla="*/ 21 h 69"/>
                    <a:gd name="T34" fmla="*/ 653 w 656"/>
                    <a:gd name="T35" fmla="*/ 20 h 69"/>
                    <a:gd name="T36" fmla="*/ 587 w 656"/>
                    <a:gd name="T37" fmla="*/ 17 h 69"/>
                    <a:gd name="T38" fmla="*/ 612 w 656"/>
                    <a:gd name="T39" fmla="*/ 16 h 69"/>
                    <a:gd name="T40" fmla="*/ 587 w 656"/>
                    <a:gd name="T41" fmla="*/ 16 h 69"/>
                    <a:gd name="T42" fmla="*/ 541 w 656"/>
                    <a:gd name="T43" fmla="*/ 14 h 69"/>
                    <a:gd name="T44" fmla="*/ 587 w 656"/>
                    <a:gd name="T45" fmla="*/ 17 h 69"/>
                    <a:gd name="T46" fmla="*/ 534 w 656"/>
                    <a:gd name="T47" fmla="*/ 13 h 69"/>
                    <a:gd name="T48" fmla="*/ 534 w 656"/>
                    <a:gd name="T49" fmla="*/ 14 h 69"/>
                    <a:gd name="T50" fmla="*/ 534 w 656"/>
                    <a:gd name="T51" fmla="*/ 14 h 69"/>
                    <a:gd name="T52" fmla="*/ 534 w 656"/>
                    <a:gd name="T53" fmla="*/ 13 h 69"/>
                    <a:gd name="T54" fmla="*/ 517 w 656"/>
                    <a:gd name="T55" fmla="*/ 14 h 69"/>
                    <a:gd name="T56" fmla="*/ 534 w 656"/>
                    <a:gd name="T57" fmla="*/ 14 h 69"/>
                    <a:gd name="T58" fmla="*/ 442 w 656"/>
                    <a:gd name="T59" fmla="*/ 11 h 69"/>
                    <a:gd name="T60" fmla="*/ 442 w 656"/>
                    <a:gd name="T61" fmla="*/ 13 h 69"/>
                    <a:gd name="T62" fmla="*/ 442 w 656"/>
                    <a:gd name="T63" fmla="*/ 13 h 69"/>
                    <a:gd name="T64" fmla="*/ 411 w 656"/>
                    <a:gd name="T65" fmla="*/ 10 h 69"/>
                    <a:gd name="T66" fmla="*/ 411 w 656"/>
                    <a:gd name="T67" fmla="*/ 10 h 69"/>
                    <a:gd name="T68" fmla="*/ 395 w 656"/>
                    <a:gd name="T69" fmla="*/ 10 h 69"/>
                    <a:gd name="T70" fmla="*/ 411 w 656"/>
                    <a:gd name="T71" fmla="*/ 11 h 69"/>
                    <a:gd name="T72" fmla="*/ 395 w 656"/>
                    <a:gd name="T73" fmla="*/ 9 h 69"/>
                    <a:gd name="T74" fmla="*/ 371 w 656"/>
                    <a:gd name="T75" fmla="*/ 10 h 69"/>
                    <a:gd name="T76" fmla="*/ 395 w 656"/>
                    <a:gd name="T77" fmla="*/ 10 h 69"/>
                    <a:gd name="T78" fmla="*/ 371 w 656"/>
                    <a:gd name="T79" fmla="*/ 8 h 69"/>
                    <a:gd name="T80" fmla="*/ 371 w 656"/>
                    <a:gd name="T81" fmla="*/ 8 h 69"/>
                    <a:gd name="T82" fmla="*/ 371 w 656"/>
                    <a:gd name="T83" fmla="*/ 10 h 69"/>
                    <a:gd name="T84" fmla="*/ 371 w 656"/>
                    <a:gd name="T85" fmla="*/ 8 h 69"/>
                    <a:gd name="T86" fmla="*/ 282 w 656"/>
                    <a:gd name="T87" fmla="*/ 9 h 69"/>
                    <a:gd name="T88" fmla="*/ 335 w 656"/>
                    <a:gd name="T89" fmla="*/ 8 h 69"/>
                    <a:gd name="T90" fmla="*/ 282 w 656"/>
                    <a:gd name="T91" fmla="*/ 8 h 69"/>
                    <a:gd name="T92" fmla="*/ 246 w 656"/>
                    <a:gd name="T93" fmla="*/ 7 h 69"/>
                    <a:gd name="T94" fmla="*/ 282 w 656"/>
                    <a:gd name="T95" fmla="*/ 9 h 69"/>
                    <a:gd name="T96" fmla="*/ 208 w 656"/>
                    <a:gd name="T97" fmla="*/ 3 h 69"/>
                    <a:gd name="T98" fmla="*/ 208 w 656"/>
                    <a:gd name="T99" fmla="*/ 3 h 69"/>
                    <a:gd name="T100" fmla="*/ 208 w 656"/>
                    <a:gd name="T101" fmla="*/ 3 h 69"/>
                    <a:gd name="T102" fmla="*/ 40 w 656"/>
                    <a:gd name="T103" fmla="*/ 1 h 69"/>
                    <a:gd name="T104" fmla="*/ 40 w 656"/>
                    <a:gd name="T105" fmla="*/ 3 h 69"/>
                    <a:gd name="T106" fmla="*/ 40 w 656"/>
                    <a:gd name="T107" fmla="*/ 1 h 69"/>
                    <a:gd name="T108" fmla="*/ 5 w 656"/>
                    <a:gd name="T109" fmla="*/ 0 h 69"/>
                    <a:gd name="T110" fmla="*/ 15 w 656"/>
                    <a:gd name="T111" fmla="*/ 2 h 69"/>
                    <a:gd name="T112" fmla="*/ 5 w 656"/>
                    <a:gd name="T113" fmla="*/ 1 h 69"/>
                    <a:gd name="T114" fmla="*/ 6 w 656"/>
                    <a:gd name="T115" fmla="*/ 0 h 69"/>
                    <a:gd name="T116" fmla="*/ 5 w 656"/>
                    <a:gd name="T117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56" h="69">
                      <a:moveTo>
                        <a:pt x="649" y="67"/>
                      </a:moveTo>
                      <a:cubicBezTo>
                        <a:pt x="651" y="66"/>
                        <a:pt x="652" y="64"/>
                        <a:pt x="652" y="62"/>
                      </a:cubicBezTo>
                      <a:lnTo>
                        <a:pt x="654" y="62"/>
                      </a:lnTo>
                      <a:cubicBezTo>
                        <a:pt x="654" y="65"/>
                        <a:pt x="652" y="67"/>
                        <a:pt x="650" y="69"/>
                      </a:cubicBezTo>
                      <a:lnTo>
                        <a:pt x="649" y="67"/>
                      </a:lnTo>
                      <a:close/>
                      <a:moveTo>
                        <a:pt x="652" y="62"/>
                      </a:moveTo>
                      <a:cubicBezTo>
                        <a:pt x="652" y="59"/>
                        <a:pt x="652" y="56"/>
                        <a:pt x="652" y="53"/>
                      </a:cubicBezTo>
                      <a:lnTo>
                        <a:pt x="654" y="53"/>
                      </a:lnTo>
                      <a:cubicBezTo>
                        <a:pt x="654" y="56"/>
                        <a:pt x="654" y="59"/>
                        <a:pt x="654" y="62"/>
                      </a:cubicBezTo>
                      <a:lnTo>
                        <a:pt x="652" y="62"/>
                      </a:lnTo>
                      <a:close/>
                      <a:moveTo>
                        <a:pt x="652" y="53"/>
                      </a:moveTo>
                      <a:lnTo>
                        <a:pt x="652" y="53"/>
                      </a:lnTo>
                      <a:lnTo>
                        <a:pt x="653" y="53"/>
                      </a:lnTo>
                      <a:lnTo>
                        <a:pt x="652" y="53"/>
                      </a:lnTo>
                      <a:close/>
                      <a:moveTo>
                        <a:pt x="652" y="53"/>
                      </a:moveTo>
                      <a:cubicBezTo>
                        <a:pt x="652" y="51"/>
                        <a:pt x="652" y="49"/>
                        <a:pt x="652" y="47"/>
                      </a:cubicBezTo>
                      <a:lnTo>
                        <a:pt x="655" y="47"/>
                      </a:lnTo>
                      <a:cubicBezTo>
                        <a:pt x="654" y="49"/>
                        <a:pt x="654" y="51"/>
                        <a:pt x="654" y="53"/>
                      </a:cubicBezTo>
                      <a:lnTo>
                        <a:pt x="652" y="53"/>
                      </a:lnTo>
                      <a:close/>
                      <a:moveTo>
                        <a:pt x="652" y="47"/>
                      </a:moveTo>
                      <a:cubicBezTo>
                        <a:pt x="653" y="44"/>
                        <a:pt x="654" y="40"/>
                        <a:pt x="652" y="37"/>
                      </a:cubicBezTo>
                      <a:lnTo>
                        <a:pt x="654" y="37"/>
                      </a:lnTo>
                      <a:cubicBezTo>
                        <a:pt x="656" y="40"/>
                        <a:pt x="655" y="44"/>
                        <a:pt x="655" y="47"/>
                      </a:cubicBezTo>
                      <a:lnTo>
                        <a:pt x="652" y="47"/>
                      </a:lnTo>
                      <a:close/>
                      <a:moveTo>
                        <a:pt x="654" y="37"/>
                      </a:moveTo>
                      <a:lnTo>
                        <a:pt x="654" y="37"/>
                      </a:lnTo>
                      <a:lnTo>
                        <a:pt x="653" y="37"/>
                      </a:lnTo>
                      <a:lnTo>
                        <a:pt x="654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4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3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cubicBezTo>
                        <a:pt x="651" y="35"/>
                        <a:pt x="652" y="32"/>
                        <a:pt x="652" y="29"/>
                      </a:cubicBezTo>
                      <a:lnTo>
                        <a:pt x="654" y="29"/>
                      </a:lnTo>
                      <a:cubicBezTo>
                        <a:pt x="654" y="32"/>
                        <a:pt x="653" y="34"/>
                        <a:pt x="654" y="37"/>
                      </a:cubicBezTo>
                      <a:lnTo>
                        <a:pt x="652" y="37"/>
                      </a:lnTo>
                      <a:close/>
                      <a:moveTo>
                        <a:pt x="652" y="29"/>
                      </a:moveTo>
                      <a:cubicBezTo>
                        <a:pt x="652" y="25"/>
                        <a:pt x="653" y="22"/>
                        <a:pt x="651" y="21"/>
                      </a:cubicBezTo>
                      <a:lnTo>
                        <a:pt x="653" y="20"/>
                      </a:lnTo>
                      <a:cubicBezTo>
                        <a:pt x="655" y="22"/>
                        <a:pt x="655" y="25"/>
                        <a:pt x="654" y="29"/>
                      </a:cubicBezTo>
                      <a:lnTo>
                        <a:pt x="652" y="29"/>
                      </a:lnTo>
                      <a:close/>
                      <a:moveTo>
                        <a:pt x="651" y="21"/>
                      </a:moveTo>
                      <a:lnTo>
                        <a:pt x="651" y="21"/>
                      </a:lnTo>
                      <a:lnTo>
                        <a:pt x="652" y="21"/>
                      </a:lnTo>
                      <a:lnTo>
                        <a:pt x="651" y="21"/>
                      </a:lnTo>
                      <a:close/>
                      <a:moveTo>
                        <a:pt x="651" y="21"/>
                      </a:moveTo>
                      <a:cubicBezTo>
                        <a:pt x="644" y="13"/>
                        <a:pt x="628" y="15"/>
                        <a:pt x="612" y="16"/>
                      </a:cubicBezTo>
                      <a:lnTo>
                        <a:pt x="612" y="14"/>
                      </a:lnTo>
                      <a:cubicBezTo>
                        <a:pt x="628" y="13"/>
                        <a:pt x="645" y="11"/>
                        <a:pt x="653" y="20"/>
                      </a:cubicBezTo>
                      <a:lnTo>
                        <a:pt x="651" y="21"/>
                      </a:lnTo>
                      <a:close/>
                      <a:moveTo>
                        <a:pt x="612" y="16"/>
                      </a:moveTo>
                      <a:cubicBezTo>
                        <a:pt x="603" y="17"/>
                        <a:pt x="594" y="18"/>
                        <a:pt x="587" y="17"/>
                      </a:cubicBezTo>
                      <a:lnTo>
                        <a:pt x="587" y="15"/>
                      </a:lnTo>
                      <a:cubicBezTo>
                        <a:pt x="594" y="16"/>
                        <a:pt x="603" y="15"/>
                        <a:pt x="612" y="14"/>
                      </a:cubicBezTo>
                      <a:lnTo>
                        <a:pt x="612" y="16"/>
                      </a:lnTo>
                      <a:close/>
                      <a:moveTo>
                        <a:pt x="587" y="15"/>
                      </a:moveTo>
                      <a:lnTo>
                        <a:pt x="587" y="15"/>
                      </a:lnTo>
                      <a:lnTo>
                        <a:pt x="587" y="16"/>
                      </a:lnTo>
                      <a:lnTo>
                        <a:pt x="587" y="15"/>
                      </a:lnTo>
                      <a:close/>
                      <a:moveTo>
                        <a:pt x="587" y="17"/>
                      </a:moveTo>
                      <a:cubicBezTo>
                        <a:pt x="572" y="15"/>
                        <a:pt x="556" y="15"/>
                        <a:pt x="541" y="14"/>
                      </a:cubicBezTo>
                      <a:lnTo>
                        <a:pt x="541" y="13"/>
                      </a:lnTo>
                      <a:cubicBezTo>
                        <a:pt x="556" y="13"/>
                        <a:pt x="572" y="13"/>
                        <a:pt x="587" y="15"/>
                      </a:cubicBezTo>
                      <a:lnTo>
                        <a:pt x="587" y="17"/>
                      </a:lnTo>
                      <a:close/>
                      <a:moveTo>
                        <a:pt x="541" y="14"/>
                      </a:moveTo>
                      <a:cubicBezTo>
                        <a:pt x="538" y="14"/>
                        <a:pt x="536" y="14"/>
                        <a:pt x="534" y="14"/>
                      </a:cubicBezTo>
                      <a:lnTo>
                        <a:pt x="534" y="13"/>
                      </a:lnTo>
                      <a:cubicBezTo>
                        <a:pt x="536" y="13"/>
                        <a:pt x="539" y="13"/>
                        <a:pt x="541" y="13"/>
                      </a:cubicBezTo>
                      <a:lnTo>
                        <a:pt x="541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cubicBezTo>
                        <a:pt x="528" y="14"/>
                        <a:pt x="523" y="14"/>
                        <a:pt x="517" y="14"/>
                      </a:cubicBezTo>
                      <a:lnTo>
                        <a:pt x="517" y="12"/>
                      </a:lnTo>
                      <a:cubicBezTo>
                        <a:pt x="523" y="12"/>
                        <a:pt x="529" y="12"/>
                        <a:pt x="534" y="13"/>
                      </a:cubicBezTo>
                      <a:lnTo>
                        <a:pt x="534" y="14"/>
                      </a:lnTo>
                      <a:close/>
                      <a:moveTo>
                        <a:pt x="517" y="14"/>
                      </a:moveTo>
                      <a:cubicBezTo>
                        <a:pt x="492" y="13"/>
                        <a:pt x="467" y="12"/>
                        <a:pt x="442" y="13"/>
                      </a:cubicBezTo>
                      <a:lnTo>
                        <a:pt x="442" y="11"/>
                      </a:lnTo>
                      <a:cubicBezTo>
                        <a:pt x="467" y="10"/>
                        <a:pt x="492" y="11"/>
                        <a:pt x="517" y="12"/>
                      </a:cubicBezTo>
                      <a:lnTo>
                        <a:pt x="517" y="14"/>
                      </a:lnTo>
                      <a:close/>
                      <a:moveTo>
                        <a:pt x="442" y="13"/>
                      </a:moveTo>
                      <a:lnTo>
                        <a:pt x="442" y="13"/>
                      </a:lnTo>
                      <a:lnTo>
                        <a:pt x="442" y="12"/>
                      </a:lnTo>
                      <a:lnTo>
                        <a:pt x="442" y="13"/>
                      </a:lnTo>
                      <a:close/>
                      <a:moveTo>
                        <a:pt x="442" y="13"/>
                      </a:moveTo>
                      <a:cubicBezTo>
                        <a:pt x="431" y="13"/>
                        <a:pt x="421" y="12"/>
                        <a:pt x="411" y="11"/>
                      </a:cubicBezTo>
                      <a:lnTo>
                        <a:pt x="411" y="10"/>
                      </a:lnTo>
                      <a:cubicBezTo>
                        <a:pt x="421" y="11"/>
                        <a:pt x="432" y="12"/>
                        <a:pt x="442" y="11"/>
                      </a:cubicBezTo>
                      <a:lnTo>
                        <a:pt x="442" y="13"/>
                      </a:lnTo>
                      <a:close/>
                      <a:moveTo>
                        <a:pt x="411" y="10"/>
                      </a:moveTo>
                      <a:lnTo>
                        <a:pt x="411" y="10"/>
                      </a:lnTo>
                      <a:close/>
                      <a:moveTo>
                        <a:pt x="411" y="11"/>
                      </a:moveTo>
                      <a:cubicBezTo>
                        <a:pt x="406" y="11"/>
                        <a:pt x="400" y="10"/>
                        <a:pt x="395" y="10"/>
                      </a:cubicBezTo>
                      <a:lnTo>
                        <a:pt x="395" y="8"/>
                      </a:lnTo>
                      <a:cubicBezTo>
                        <a:pt x="400" y="9"/>
                        <a:pt x="406" y="9"/>
                        <a:pt x="411" y="10"/>
                      </a:cubicBezTo>
                      <a:lnTo>
                        <a:pt x="411" y="11"/>
                      </a:lnTo>
                      <a:close/>
                      <a:moveTo>
                        <a:pt x="395" y="10"/>
                      </a:moveTo>
                      <a:lnTo>
                        <a:pt x="395" y="10"/>
                      </a:lnTo>
                      <a:lnTo>
                        <a:pt x="395" y="9"/>
                      </a:lnTo>
                      <a:lnTo>
                        <a:pt x="395" y="10"/>
                      </a:lnTo>
                      <a:close/>
                      <a:moveTo>
                        <a:pt x="395" y="10"/>
                      </a:moveTo>
                      <a:cubicBezTo>
                        <a:pt x="387" y="9"/>
                        <a:pt x="379" y="10"/>
                        <a:pt x="371" y="10"/>
                      </a:cubicBezTo>
                      <a:lnTo>
                        <a:pt x="371" y="8"/>
                      </a:lnTo>
                      <a:cubicBezTo>
                        <a:pt x="379" y="8"/>
                        <a:pt x="387" y="8"/>
                        <a:pt x="395" y="8"/>
                      </a:cubicBezTo>
                      <a:lnTo>
                        <a:pt x="395" y="10"/>
                      </a:lnTo>
                      <a:close/>
                      <a:moveTo>
                        <a:pt x="371" y="10"/>
                      </a:moveTo>
                      <a:lnTo>
                        <a:pt x="371" y="10"/>
                      </a:lnTo>
                      <a:lnTo>
                        <a:pt x="371" y="8"/>
                      </a:lnTo>
                      <a:lnTo>
                        <a:pt x="371" y="10"/>
                      </a:lnTo>
                      <a:close/>
                      <a:moveTo>
                        <a:pt x="371" y="8"/>
                      </a:moveTo>
                      <a:lnTo>
                        <a:pt x="371" y="8"/>
                      </a:lnTo>
                      <a:lnTo>
                        <a:pt x="371" y="9"/>
                      </a:lnTo>
                      <a:lnTo>
                        <a:pt x="371" y="8"/>
                      </a:lnTo>
                      <a:close/>
                      <a:moveTo>
                        <a:pt x="371" y="10"/>
                      </a:moveTo>
                      <a:cubicBezTo>
                        <a:pt x="359" y="11"/>
                        <a:pt x="347" y="10"/>
                        <a:pt x="335" y="8"/>
                      </a:cubicBezTo>
                      <a:lnTo>
                        <a:pt x="335" y="7"/>
                      </a:lnTo>
                      <a:cubicBezTo>
                        <a:pt x="347" y="8"/>
                        <a:pt x="359" y="9"/>
                        <a:pt x="371" y="8"/>
                      </a:cubicBezTo>
                      <a:lnTo>
                        <a:pt x="371" y="10"/>
                      </a:lnTo>
                      <a:close/>
                      <a:moveTo>
                        <a:pt x="335" y="8"/>
                      </a:moveTo>
                      <a:cubicBezTo>
                        <a:pt x="317" y="7"/>
                        <a:pt x="300" y="5"/>
                        <a:pt x="282" y="9"/>
                      </a:cubicBezTo>
                      <a:lnTo>
                        <a:pt x="282" y="8"/>
                      </a:lnTo>
                      <a:cubicBezTo>
                        <a:pt x="299" y="3"/>
                        <a:pt x="317" y="5"/>
                        <a:pt x="335" y="7"/>
                      </a:cubicBezTo>
                      <a:lnTo>
                        <a:pt x="335" y="8"/>
                      </a:lnTo>
                      <a:close/>
                      <a:moveTo>
                        <a:pt x="282" y="9"/>
                      </a:moveTo>
                      <a:lnTo>
                        <a:pt x="282" y="9"/>
                      </a:lnTo>
                      <a:lnTo>
                        <a:pt x="282" y="8"/>
                      </a:lnTo>
                      <a:lnTo>
                        <a:pt x="282" y="9"/>
                      </a:lnTo>
                      <a:close/>
                      <a:moveTo>
                        <a:pt x="282" y="9"/>
                      </a:moveTo>
                      <a:cubicBezTo>
                        <a:pt x="269" y="9"/>
                        <a:pt x="257" y="8"/>
                        <a:pt x="246" y="7"/>
                      </a:cubicBezTo>
                      <a:lnTo>
                        <a:pt x="246" y="5"/>
                      </a:lnTo>
                      <a:cubicBezTo>
                        <a:pt x="257" y="6"/>
                        <a:pt x="269" y="8"/>
                        <a:pt x="282" y="8"/>
                      </a:cubicBezTo>
                      <a:lnTo>
                        <a:pt x="282" y="9"/>
                      </a:lnTo>
                      <a:close/>
                      <a:moveTo>
                        <a:pt x="246" y="7"/>
                      </a:moveTo>
                      <a:cubicBezTo>
                        <a:pt x="233" y="5"/>
                        <a:pt x="221" y="4"/>
                        <a:pt x="208" y="5"/>
                      </a:cubicBezTo>
                      <a:lnTo>
                        <a:pt x="208" y="3"/>
                      </a:lnTo>
                      <a:cubicBezTo>
                        <a:pt x="221" y="2"/>
                        <a:pt x="233" y="3"/>
                        <a:pt x="246" y="5"/>
                      </a:cubicBezTo>
                      <a:lnTo>
                        <a:pt x="246" y="7"/>
                      </a:lnTo>
                      <a:close/>
                      <a:moveTo>
                        <a:pt x="208" y="3"/>
                      </a:moveTo>
                      <a:lnTo>
                        <a:pt x="208" y="3"/>
                      </a:lnTo>
                      <a:lnTo>
                        <a:pt x="208" y="4"/>
                      </a:lnTo>
                      <a:lnTo>
                        <a:pt x="208" y="3"/>
                      </a:lnTo>
                      <a:close/>
                      <a:moveTo>
                        <a:pt x="208" y="5"/>
                      </a:moveTo>
                      <a:cubicBezTo>
                        <a:pt x="191" y="6"/>
                        <a:pt x="93" y="4"/>
                        <a:pt x="40" y="3"/>
                      </a:cubicBezTo>
                      <a:lnTo>
                        <a:pt x="40" y="1"/>
                      </a:lnTo>
                      <a:cubicBezTo>
                        <a:pt x="93" y="3"/>
                        <a:pt x="191" y="5"/>
                        <a:pt x="208" y="3"/>
                      </a:cubicBezTo>
                      <a:lnTo>
                        <a:pt x="208" y="5"/>
                      </a:lnTo>
                      <a:close/>
                      <a:moveTo>
                        <a:pt x="40" y="3"/>
                      </a:moveTo>
                      <a:cubicBezTo>
                        <a:pt x="29" y="3"/>
                        <a:pt x="21" y="2"/>
                        <a:pt x="15" y="2"/>
                      </a:cubicBezTo>
                      <a:lnTo>
                        <a:pt x="15" y="0"/>
                      </a:lnTo>
                      <a:cubicBezTo>
                        <a:pt x="21" y="1"/>
                        <a:pt x="30" y="1"/>
                        <a:pt x="40" y="1"/>
                      </a:cubicBezTo>
                      <a:lnTo>
                        <a:pt x="40" y="3"/>
                      </a:lnTo>
                      <a:close/>
                      <a:moveTo>
                        <a:pt x="15" y="2"/>
                      </a:moveTo>
                      <a:cubicBezTo>
                        <a:pt x="3" y="2"/>
                        <a:pt x="0" y="1"/>
                        <a:pt x="5" y="0"/>
                      </a:cubicBezTo>
                      <a:lnTo>
                        <a:pt x="6" y="2"/>
                      </a:lnTo>
                      <a:cubicBezTo>
                        <a:pt x="1" y="3"/>
                        <a:pt x="13" y="0"/>
                        <a:pt x="15" y="0"/>
                      </a:cubicBezTo>
                      <a:lnTo>
                        <a:pt x="15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6" y="2"/>
                      </a:lnTo>
                      <a:close/>
                      <a:moveTo>
                        <a:pt x="5" y="0"/>
                      </a:move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ubicBezTo>
                        <a:pt x="6" y="2"/>
                        <a:pt x="6" y="2"/>
                        <a:pt x="6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79" name="Freeform 31"/>
                <p:cNvSpPr>
                  <a:spLocks noChangeArrowheads="1"/>
                </p:cNvSpPr>
                <p:nvPr/>
              </p:nvSpPr>
              <p:spPr bwMode="auto">
                <a:xfrm>
                  <a:off x="615" y="2855"/>
                  <a:ext cx="662" cy="149"/>
                </a:xfrm>
                <a:custGeom>
                  <a:avLst/>
                  <a:gdLst>
                    <a:gd name="T0" fmla="*/ 403 w 478"/>
                    <a:gd name="T1" fmla="*/ 2 h 87"/>
                    <a:gd name="T2" fmla="*/ 403 w 478"/>
                    <a:gd name="T3" fmla="*/ 9 h 87"/>
                    <a:gd name="T4" fmla="*/ 403 w 478"/>
                    <a:gd name="T5" fmla="*/ 2 h 87"/>
                    <a:gd name="T6" fmla="*/ 363 w 478"/>
                    <a:gd name="T7" fmla="*/ 0 h 87"/>
                    <a:gd name="T8" fmla="*/ 363 w 478"/>
                    <a:gd name="T9" fmla="*/ 7 h 87"/>
                    <a:gd name="T10" fmla="*/ 363 w 478"/>
                    <a:gd name="T11" fmla="*/ 0 h 87"/>
                    <a:gd name="T12" fmla="*/ 296 w 478"/>
                    <a:gd name="T13" fmla="*/ 8 h 87"/>
                    <a:gd name="T14" fmla="*/ 341 w 478"/>
                    <a:gd name="T15" fmla="*/ 8 h 87"/>
                    <a:gd name="T16" fmla="*/ 296 w 478"/>
                    <a:gd name="T17" fmla="*/ 5 h 87"/>
                    <a:gd name="T18" fmla="*/ 296 w 478"/>
                    <a:gd name="T19" fmla="*/ 8 h 87"/>
                    <a:gd name="T20" fmla="*/ 296 w 478"/>
                    <a:gd name="T21" fmla="*/ 1 h 87"/>
                    <a:gd name="T22" fmla="*/ 296 w 478"/>
                    <a:gd name="T23" fmla="*/ 1 h 87"/>
                    <a:gd name="T24" fmla="*/ 281 w 478"/>
                    <a:gd name="T25" fmla="*/ 5 h 87"/>
                    <a:gd name="T26" fmla="*/ 284 w 478"/>
                    <a:gd name="T27" fmla="*/ 11 h 87"/>
                    <a:gd name="T28" fmla="*/ 281 w 478"/>
                    <a:gd name="T29" fmla="*/ 5 h 87"/>
                    <a:gd name="T30" fmla="*/ 246 w 478"/>
                    <a:gd name="T31" fmla="*/ 13 h 87"/>
                    <a:gd name="T32" fmla="*/ 267 w 478"/>
                    <a:gd name="T33" fmla="*/ 15 h 87"/>
                    <a:gd name="T34" fmla="*/ 217 w 478"/>
                    <a:gd name="T35" fmla="*/ 5 h 87"/>
                    <a:gd name="T36" fmla="*/ 218 w 478"/>
                    <a:gd name="T37" fmla="*/ 12 h 87"/>
                    <a:gd name="T38" fmla="*/ 218 w 478"/>
                    <a:gd name="T39" fmla="*/ 12 h 87"/>
                    <a:gd name="T40" fmla="*/ 164 w 478"/>
                    <a:gd name="T41" fmla="*/ 10 h 87"/>
                    <a:gd name="T42" fmla="*/ 165 w 478"/>
                    <a:gd name="T43" fmla="*/ 17 h 87"/>
                    <a:gd name="T44" fmla="*/ 164 w 478"/>
                    <a:gd name="T45" fmla="*/ 10 h 87"/>
                    <a:gd name="T46" fmla="*/ 112 w 478"/>
                    <a:gd name="T47" fmla="*/ 16 h 87"/>
                    <a:gd name="T48" fmla="*/ 112 w 478"/>
                    <a:gd name="T49" fmla="*/ 23 h 87"/>
                    <a:gd name="T50" fmla="*/ 112 w 478"/>
                    <a:gd name="T51" fmla="*/ 16 h 87"/>
                    <a:gd name="T52" fmla="*/ 12 w 478"/>
                    <a:gd name="T53" fmla="*/ 28 h 87"/>
                    <a:gd name="T54" fmla="*/ 74 w 478"/>
                    <a:gd name="T55" fmla="*/ 23 h 87"/>
                    <a:gd name="T56" fmla="*/ 10 w 478"/>
                    <a:gd name="T57" fmla="*/ 21 h 87"/>
                    <a:gd name="T58" fmla="*/ 10 w 478"/>
                    <a:gd name="T59" fmla="*/ 21 h 87"/>
                    <a:gd name="T60" fmla="*/ 12 w 478"/>
                    <a:gd name="T61" fmla="*/ 28 h 87"/>
                    <a:gd name="T62" fmla="*/ 9 w 478"/>
                    <a:gd name="T63" fmla="*/ 21 h 87"/>
                    <a:gd name="T64" fmla="*/ 12 w 478"/>
                    <a:gd name="T65" fmla="*/ 28 h 87"/>
                    <a:gd name="T66" fmla="*/ 13 w 478"/>
                    <a:gd name="T67" fmla="*/ 28 h 87"/>
                    <a:gd name="T68" fmla="*/ 2 w 478"/>
                    <a:gd name="T69" fmla="*/ 27 h 87"/>
                    <a:gd name="T70" fmla="*/ 1 w 478"/>
                    <a:gd name="T71" fmla="*/ 30 h 87"/>
                    <a:gd name="T72" fmla="*/ 5 w 478"/>
                    <a:gd name="T73" fmla="*/ 29 h 87"/>
                    <a:gd name="T74" fmla="*/ 10 w 478"/>
                    <a:gd name="T75" fmla="*/ 29 h 87"/>
                    <a:gd name="T76" fmla="*/ 10 w 478"/>
                    <a:gd name="T77" fmla="*/ 29 h 87"/>
                    <a:gd name="T78" fmla="*/ 1 w 478"/>
                    <a:gd name="T79" fmla="*/ 30 h 87"/>
                    <a:gd name="T80" fmla="*/ 9 w 478"/>
                    <a:gd name="T81" fmla="*/ 46 h 87"/>
                    <a:gd name="T82" fmla="*/ 9 w 478"/>
                    <a:gd name="T83" fmla="*/ 39 h 87"/>
                    <a:gd name="T84" fmla="*/ 5 w 478"/>
                    <a:gd name="T85" fmla="*/ 46 h 87"/>
                    <a:gd name="T86" fmla="*/ 9 w 478"/>
                    <a:gd name="T87" fmla="*/ 61 h 87"/>
                    <a:gd name="T88" fmla="*/ 9 w 478"/>
                    <a:gd name="T89" fmla="*/ 46 h 87"/>
                    <a:gd name="T90" fmla="*/ 0 w 478"/>
                    <a:gd name="T91" fmla="*/ 72 h 87"/>
                    <a:gd name="T92" fmla="*/ 9 w 478"/>
                    <a:gd name="T93" fmla="*/ 72 h 87"/>
                    <a:gd name="T94" fmla="*/ 9 w 478"/>
                    <a:gd name="T95" fmla="*/ 72 h 87"/>
                    <a:gd name="T96" fmla="*/ 1 w 478"/>
                    <a:gd name="T97" fmla="*/ 80 h 87"/>
                    <a:gd name="T98" fmla="*/ 9 w 478"/>
                    <a:gd name="T99" fmla="*/ 80 h 87"/>
                    <a:gd name="T100" fmla="*/ 1 w 478"/>
                    <a:gd name="T101" fmla="*/ 80 h 87"/>
                    <a:gd name="T102" fmla="*/ 2 w 478"/>
                    <a:gd name="T103" fmla="*/ 86 h 87"/>
                    <a:gd name="T104" fmla="*/ 8 w 478"/>
                    <a:gd name="T105" fmla="*/ 86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8" h="87">
                      <a:moveTo>
                        <a:pt x="478" y="9"/>
                      </a:moveTo>
                      <a:cubicBezTo>
                        <a:pt x="453" y="12"/>
                        <a:pt x="428" y="10"/>
                        <a:pt x="403" y="9"/>
                      </a:cubicBezTo>
                      <a:lnTo>
                        <a:pt x="403" y="2"/>
                      </a:lnTo>
                      <a:cubicBezTo>
                        <a:pt x="428" y="3"/>
                        <a:pt x="452" y="5"/>
                        <a:pt x="477" y="2"/>
                      </a:cubicBezTo>
                      <a:lnTo>
                        <a:pt x="478" y="9"/>
                      </a:lnTo>
                      <a:close/>
                      <a:moveTo>
                        <a:pt x="403" y="9"/>
                      </a:moveTo>
                      <a:cubicBezTo>
                        <a:pt x="390" y="8"/>
                        <a:pt x="376" y="7"/>
                        <a:pt x="363" y="7"/>
                      </a:cubicBezTo>
                      <a:lnTo>
                        <a:pt x="363" y="0"/>
                      </a:lnTo>
                      <a:cubicBezTo>
                        <a:pt x="377" y="0"/>
                        <a:pt x="390" y="1"/>
                        <a:pt x="403" y="2"/>
                      </a:cubicBezTo>
                      <a:lnTo>
                        <a:pt x="403" y="9"/>
                      </a:lnTo>
                      <a:close/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63" y="4"/>
                      </a:lnTo>
                      <a:lnTo>
                        <a:pt x="363" y="0"/>
                      </a:lnTo>
                      <a:close/>
                      <a:moveTo>
                        <a:pt x="363" y="7"/>
                      </a:moveTo>
                      <a:cubicBezTo>
                        <a:pt x="355" y="7"/>
                        <a:pt x="348" y="7"/>
                        <a:pt x="341" y="8"/>
                      </a:cubicBezTo>
                      <a:lnTo>
                        <a:pt x="341" y="1"/>
                      </a:lnTo>
                      <a:cubicBezTo>
                        <a:pt x="348" y="0"/>
                        <a:pt x="355" y="0"/>
                        <a:pt x="363" y="0"/>
                      </a:cubicBezTo>
                      <a:lnTo>
                        <a:pt x="363" y="7"/>
                      </a:lnTo>
                      <a:close/>
                      <a:moveTo>
                        <a:pt x="341" y="8"/>
                      </a:moveTo>
                      <a:cubicBezTo>
                        <a:pt x="326" y="8"/>
                        <a:pt x="311" y="8"/>
                        <a:pt x="296" y="8"/>
                      </a:cubicBezTo>
                      <a:lnTo>
                        <a:pt x="296" y="1"/>
                      </a:lnTo>
                      <a:cubicBezTo>
                        <a:pt x="311" y="1"/>
                        <a:pt x="326" y="1"/>
                        <a:pt x="341" y="1"/>
                      </a:cubicBezTo>
                      <a:lnTo>
                        <a:pt x="341" y="8"/>
                      </a:lnTo>
                      <a:close/>
                      <a:moveTo>
                        <a:pt x="296" y="1"/>
                      </a:moveTo>
                      <a:lnTo>
                        <a:pt x="296" y="1"/>
                      </a:lnTo>
                      <a:lnTo>
                        <a:pt x="296" y="5"/>
                      </a:lnTo>
                      <a:lnTo>
                        <a:pt x="296" y="1"/>
                      </a:lnTo>
                      <a:close/>
                      <a:moveTo>
                        <a:pt x="296" y="8"/>
                      </a:moveTo>
                      <a:lnTo>
                        <a:pt x="296" y="8"/>
                      </a:lnTo>
                      <a:lnTo>
                        <a:pt x="296" y="1"/>
                      </a:lnTo>
                      <a:lnTo>
                        <a:pt x="296" y="8"/>
                      </a:lnTo>
                      <a:close/>
                      <a:moveTo>
                        <a:pt x="296" y="1"/>
                      </a:moveTo>
                      <a:lnTo>
                        <a:pt x="296" y="1"/>
                      </a:lnTo>
                      <a:lnTo>
                        <a:pt x="296" y="5"/>
                      </a:lnTo>
                      <a:lnTo>
                        <a:pt x="296" y="1"/>
                      </a:lnTo>
                      <a:close/>
                      <a:moveTo>
                        <a:pt x="296" y="8"/>
                      </a:moveTo>
                      <a:cubicBezTo>
                        <a:pt x="293" y="8"/>
                        <a:pt x="288" y="10"/>
                        <a:pt x="284" y="11"/>
                      </a:cubicBezTo>
                      <a:lnTo>
                        <a:pt x="281" y="5"/>
                      </a:lnTo>
                      <a:cubicBezTo>
                        <a:pt x="286" y="3"/>
                        <a:pt x="291" y="1"/>
                        <a:pt x="296" y="1"/>
                      </a:cubicBezTo>
                      <a:lnTo>
                        <a:pt x="296" y="8"/>
                      </a:lnTo>
                      <a:close/>
                      <a:moveTo>
                        <a:pt x="284" y="11"/>
                      </a:moveTo>
                      <a:cubicBezTo>
                        <a:pt x="278" y="13"/>
                        <a:pt x="273" y="15"/>
                        <a:pt x="267" y="15"/>
                      </a:cubicBezTo>
                      <a:lnTo>
                        <a:pt x="267" y="7"/>
                      </a:lnTo>
                      <a:cubicBezTo>
                        <a:pt x="272" y="7"/>
                        <a:pt x="276" y="6"/>
                        <a:pt x="281" y="5"/>
                      </a:cubicBezTo>
                      <a:lnTo>
                        <a:pt x="284" y="11"/>
                      </a:lnTo>
                      <a:close/>
                      <a:moveTo>
                        <a:pt x="267" y="15"/>
                      </a:moveTo>
                      <a:cubicBezTo>
                        <a:pt x="260" y="15"/>
                        <a:pt x="253" y="14"/>
                        <a:pt x="246" y="13"/>
                      </a:cubicBezTo>
                      <a:lnTo>
                        <a:pt x="247" y="6"/>
                      </a:lnTo>
                      <a:cubicBezTo>
                        <a:pt x="254" y="7"/>
                        <a:pt x="260" y="7"/>
                        <a:pt x="267" y="7"/>
                      </a:cubicBezTo>
                      <a:lnTo>
                        <a:pt x="267" y="15"/>
                      </a:lnTo>
                      <a:close/>
                      <a:moveTo>
                        <a:pt x="246" y="13"/>
                      </a:moveTo>
                      <a:cubicBezTo>
                        <a:pt x="236" y="12"/>
                        <a:pt x="227" y="11"/>
                        <a:pt x="218" y="12"/>
                      </a:cubicBezTo>
                      <a:lnTo>
                        <a:pt x="217" y="5"/>
                      </a:lnTo>
                      <a:cubicBezTo>
                        <a:pt x="227" y="4"/>
                        <a:pt x="237" y="5"/>
                        <a:pt x="247" y="6"/>
                      </a:cubicBezTo>
                      <a:lnTo>
                        <a:pt x="246" y="13"/>
                      </a:lnTo>
                      <a:close/>
                      <a:moveTo>
                        <a:pt x="218" y="12"/>
                      </a:moveTo>
                      <a:lnTo>
                        <a:pt x="218" y="12"/>
                      </a:lnTo>
                      <a:lnTo>
                        <a:pt x="217" y="8"/>
                      </a:lnTo>
                      <a:lnTo>
                        <a:pt x="218" y="12"/>
                      </a:lnTo>
                      <a:close/>
                      <a:moveTo>
                        <a:pt x="218" y="12"/>
                      </a:moveTo>
                      <a:cubicBezTo>
                        <a:pt x="200" y="13"/>
                        <a:pt x="183" y="15"/>
                        <a:pt x="165" y="17"/>
                      </a:cubicBezTo>
                      <a:lnTo>
                        <a:pt x="164" y="10"/>
                      </a:lnTo>
                      <a:cubicBezTo>
                        <a:pt x="181" y="8"/>
                        <a:pt x="199" y="6"/>
                        <a:pt x="217" y="5"/>
                      </a:cubicBezTo>
                      <a:lnTo>
                        <a:pt x="218" y="12"/>
                      </a:lnTo>
                      <a:close/>
                      <a:moveTo>
                        <a:pt x="165" y="17"/>
                      </a:moveTo>
                      <a:cubicBezTo>
                        <a:pt x="148" y="19"/>
                        <a:pt x="130" y="21"/>
                        <a:pt x="112" y="23"/>
                      </a:cubicBezTo>
                      <a:lnTo>
                        <a:pt x="112" y="16"/>
                      </a:lnTo>
                      <a:cubicBezTo>
                        <a:pt x="129" y="14"/>
                        <a:pt x="147" y="12"/>
                        <a:pt x="164" y="10"/>
                      </a:cubicBezTo>
                      <a:lnTo>
                        <a:pt x="165" y="17"/>
                      </a:lnTo>
                      <a:close/>
                      <a:moveTo>
                        <a:pt x="112" y="16"/>
                      </a:moveTo>
                      <a:lnTo>
                        <a:pt x="112" y="16"/>
                      </a:lnTo>
                      <a:lnTo>
                        <a:pt x="112" y="19"/>
                      </a:lnTo>
                      <a:lnTo>
                        <a:pt x="112" y="16"/>
                      </a:lnTo>
                      <a:close/>
                      <a:moveTo>
                        <a:pt x="112" y="23"/>
                      </a:moveTo>
                      <a:cubicBezTo>
                        <a:pt x="99" y="24"/>
                        <a:pt x="87" y="24"/>
                        <a:pt x="74" y="23"/>
                      </a:cubicBezTo>
                      <a:lnTo>
                        <a:pt x="74" y="16"/>
                      </a:lnTo>
                      <a:cubicBezTo>
                        <a:pt x="86" y="17"/>
                        <a:pt x="99" y="17"/>
                        <a:pt x="112" y="16"/>
                      </a:cubicBezTo>
                      <a:lnTo>
                        <a:pt x="112" y="23"/>
                      </a:lnTo>
                      <a:close/>
                      <a:moveTo>
                        <a:pt x="74" y="23"/>
                      </a:moveTo>
                      <a:cubicBezTo>
                        <a:pt x="53" y="23"/>
                        <a:pt x="32" y="23"/>
                        <a:pt x="12" y="28"/>
                      </a:cubicBezTo>
                      <a:lnTo>
                        <a:pt x="10" y="21"/>
                      </a:lnTo>
                      <a:cubicBezTo>
                        <a:pt x="31" y="16"/>
                        <a:pt x="52" y="16"/>
                        <a:pt x="74" y="16"/>
                      </a:cubicBezTo>
                      <a:lnTo>
                        <a:pt x="74" y="23"/>
                      </a:lnTo>
                      <a:close/>
                      <a:moveTo>
                        <a:pt x="12" y="28"/>
                      </a:moveTo>
                      <a:lnTo>
                        <a:pt x="12" y="28"/>
                      </a:lnTo>
                      <a:lnTo>
                        <a:pt x="10" y="21"/>
                      </a:lnTo>
                      <a:lnTo>
                        <a:pt x="12" y="28"/>
                      </a:lnTo>
                      <a:close/>
                      <a:moveTo>
                        <a:pt x="9" y="21"/>
                      </a:move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9" y="21"/>
                      </a:lnTo>
                      <a:close/>
                      <a:moveTo>
                        <a:pt x="12" y="28"/>
                      </a:moveTo>
                      <a:cubicBezTo>
                        <a:pt x="12" y="28"/>
                        <a:pt x="13" y="28"/>
                        <a:pt x="13" y="28"/>
                      </a:cubicBezTo>
                      <a:lnTo>
                        <a:pt x="8" y="22"/>
                      </a:lnTo>
                      <a:cubicBezTo>
                        <a:pt x="8" y="22"/>
                        <a:pt x="9" y="22"/>
                        <a:pt x="9" y="21"/>
                      </a:cubicBezTo>
                      <a:lnTo>
                        <a:pt x="12" y="28"/>
                      </a:lnTo>
                      <a:close/>
                      <a:moveTo>
                        <a:pt x="13" y="28"/>
                      </a:moveTo>
                      <a:cubicBezTo>
                        <a:pt x="13" y="28"/>
                        <a:pt x="12" y="28"/>
                        <a:pt x="12" y="28"/>
                      </a:cubicBezTo>
                      <a:lnTo>
                        <a:pt x="7" y="23"/>
                      </a:lnTo>
                      <a:cubicBezTo>
                        <a:pt x="7" y="23"/>
                        <a:pt x="7" y="22"/>
                        <a:pt x="8" y="22"/>
                      </a:cubicBezTo>
                      <a:lnTo>
                        <a:pt x="13" y="28"/>
                      </a:lnTo>
                      <a:close/>
                      <a:moveTo>
                        <a:pt x="12" y="28"/>
                      </a:moveTo>
                      <a:cubicBezTo>
                        <a:pt x="11" y="29"/>
                        <a:pt x="10" y="30"/>
                        <a:pt x="9" y="32"/>
                      </a:cubicBezTo>
                      <a:lnTo>
                        <a:pt x="2" y="27"/>
                      </a:lnTo>
                      <a:cubicBezTo>
                        <a:pt x="3" y="26"/>
                        <a:pt x="5" y="24"/>
                        <a:pt x="7" y="23"/>
                      </a:cubicBezTo>
                      <a:lnTo>
                        <a:pt x="12" y="28"/>
                      </a:lnTo>
                      <a:close/>
                      <a:moveTo>
                        <a:pt x="1" y="30"/>
                      </a:moveTo>
                      <a:lnTo>
                        <a:pt x="1" y="28"/>
                      </a:lnTo>
                      <a:lnTo>
                        <a:pt x="2" y="27"/>
                      </a:lnTo>
                      <a:lnTo>
                        <a:pt x="5" y="29"/>
                      </a:lnTo>
                      <a:lnTo>
                        <a:pt x="1" y="30"/>
                      </a:lnTo>
                      <a:close/>
                      <a:moveTo>
                        <a:pt x="10" y="29"/>
                      </a:moveTo>
                      <a:lnTo>
                        <a:pt x="10" y="29"/>
                      </a:lnTo>
                      <a:lnTo>
                        <a:pt x="1" y="30"/>
                      </a:lnTo>
                      <a:lnTo>
                        <a:pt x="10" y="29"/>
                      </a:lnTo>
                      <a:close/>
                      <a:moveTo>
                        <a:pt x="10" y="29"/>
                      </a:moveTo>
                      <a:cubicBezTo>
                        <a:pt x="10" y="32"/>
                        <a:pt x="10" y="36"/>
                        <a:pt x="9" y="39"/>
                      </a:cubicBezTo>
                      <a:lnTo>
                        <a:pt x="1" y="38"/>
                      </a:lnTo>
                      <a:cubicBezTo>
                        <a:pt x="1" y="35"/>
                        <a:pt x="2" y="32"/>
                        <a:pt x="1" y="30"/>
                      </a:cubicBezTo>
                      <a:lnTo>
                        <a:pt x="10" y="29"/>
                      </a:lnTo>
                      <a:close/>
                      <a:moveTo>
                        <a:pt x="9" y="39"/>
                      </a:moveTo>
                      <a:cubicBezTo>
                        <a:pt x="9" y="41"/>
                        <a:pt x="9" y="44"/>
                        <a:pt x="9" y="46"/>
                      </a:cubicBezTo>
                      <a:lnTo>
                        <a:pt x="0" y="46"/>
                      </a:lnTo>
                      <a:cubicBezTo>
                        <a:pt x="0" y="43"/>
                        <a:pt x="0" y="41"/>
                        <a:pt x="1" y="38"/>
                      </a:cubicBezTo>
                      <a:lnTo>
                        <a:pt x="9" y="39"/>
                      </a:lnTo>
                      <a:close/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5" y="46"/>
                      </a:lnTo>
                      <a:lnTo>
                        <a:pt x="0" y="46"/>
                      </a:lnTo>
                      <a:close/>
                      <a:moveTo>
                        <a:pt x="9" y="46"/>
                      </a:moveTo>
                      <a:cubicBezTo>
                        <a:pt x="9" y="51"/>
                        <a:pt x="9" y="56"/>
                        <a:pt x="9" y="61"/>
                      </a:cubicBezTo>
                      <a:lnTo>
                        <a:pt x="1" y="61"/>
                      </a:lnTo>
                      <a:cubicBezTo>
                        <a:pt x="1" y="56"/>
                        <a:pt x="1" y="52"/>
                        <a:pt x="0" y="46"/>
                      </a:cubicBezTo>
                      <a:lnTo>
                        <a:pt x="9" y="46"/>
                      </a:lnTo>
                      <a:close/>
                      <a:moveTo>
                        <a:pt x="9" y="61"/>
                      </a:moveTo>
                      <a:cubicBezTo>
                        <a:pt x="9" y="64"/>
                        <a:pt x="9" y="67"/>
                        <a:pt x="9" y="72"/>
                      </a:cubicBezTo>
                      <a:lnTo>
                        <a:pt x="0" y="72"/>
                      </a:lnTo>
                      <a:cubicBezTo>
                        <a:pt x="0" y="68"/>
                        <a:pt x="0" y="64"/>
                        <a:pt x="1" y="61"/>
                      </a:cubicBezTo>
                      <a:lnTo>
                        <a:pt x="9" y="61"/>
                      </a:lnTo>
                      <a:close/>
                      <a:moveTo>
                        <a:pt x="9" y="72"/>
                      </a:moveTo>
                      <a:lnTo>
                        <a:pt x="9" y="72"/>
                      </a:lnTo>
                      <a:lnTo>
                        <a:pt x="0" y="72"/>
                      </a:lnTo>
                      <a:lnTo>
                        <a:pt x="9" y="72"/>
                      </a:lnTo>
                      <a:close/>
                      <a:moveTo>
                        <a:pt x="9" y="72"/>
                      </a:moveTo>
                      <a:cubicBezTo>
                        <a:pt x="9" y="75"/>
                        <a:pt x="9" y="78"/>
                        <a:pt x="9" y="80"/>
                      </a:cubicBezTo>
                      <a:lnTo>
                        <a:pt x="1" y="80"/>
                      </a:lnTo>
                      <a:cubicBezTo>
                        <a:pt x="1" y="78"/>
                        <a:pt x="0" y="75"/>
                        <a:pt x="0" y="72"/>
                      </a:cubicBezTo>
                      <a:lnTo>
                        <a:pt x="9" y="72"/>
                      </a:lnTo>
                      <a:close/>
                      <a:moveTo>
                        <a:pt x="9" y="80"/>
                      </a:moveTo>
                      <a:cubicBezTo>
                        <a:pt x="9" y="83"/>
                        <a:pt x="9" y="84"/>
                        <a:pt x="8" y="86"/>
                      </a:cubicBezTo>
                      <a:lnTo>
                        <a:pt x="2" y="81"/>
                      </a:lnTo>
                      <a:cubicBezTo>
                        <a:pt x="3" y="80"/>
                        <a:pt x="1" y="81"/>
                        <a:pt x="1" y="80"/>
                      </a:cubicBezTo>
                      <a:lnTo>
                        <a:pt x="9" y="80"/>
                      </a:lnTo>
                      <a:close/>
                      <a:moveTo>
                        <a:pt x="8" y="86"/>
                      </a:moveTo>
                      <a:cubicBezTo>
                        <a:pt x="6" y="87"/>
                        <a:pt x="4" y="87"/>
                        <a:pt x="2" y="86"/>
                      </a:cubicBezTo>
                      <a:lnTo>
                        <a:pt x="8" y="81"/>
                      </a:lnTo>
                      <a:cubicBezTo>
                        <a:pt x="10" y="82"/>
                        <a:pt x="0" y="82"/>
                        <a:pt x="2" y="81"/>
                      </a:cubicBezTo>
                      <a:lnTo>
                        <a:pt x="8" y="86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0" name="Freeform 32"/>
                <p:cNvSpPr>
                  <a:spLocks noChangeArrowheads="1"/>
                </p:cNvSpPr>
                <p:nvPr/>
              </p:nvSpPr>
              <p:spPr bwMode="auto">
                <a:xfrm>
                  <a:off x="619" y="2855"/>
                  <a:ext cx="656" cy="140"/>
                </a:xfrm>
                <a:custGeom>
                  <a:avLst/>
                  <a:gdLst>
                    <a:gd name="T0" fmla="*/ 400 w 474"/>
                    <a:gd name="T1" fmla="*/ 2 h 82"/>
                    <a:gd name="T2" fmla="*/ 400 w 474"/>
                    <a:gd name="T3" fmla="*/ 4 h 82"/>
                    <a:gd name="T4" fmla="*/ 400 w 474"/>
                    <a:gd name="T5" fmla="*/ 2 h 82"/>
                    <a:gd name="T6" fmla="*/ 359 w 474"/>
                    <a:gd name="T7" fmla="*/ 0 h 82"/>
                    <a:gd name="T8" fmla="*/ 359 w 474"/>
                    <a:gd name="T9" fmla="*/ 2 h 82"/>
                    <a:gd name="T10" fmla="*/ 359 w 474"/>
                    <a:gd name="T11" fmla="*/ 0 h 82"/>
                    <a:gd name="T12" fmla="*/ 293 w 474"/>
                    <a:gd name="T13" fmla="*/ 3 h 82"/>
                    <a:gd name="T14" fmla="*/ 337 w 474"/>
                    <a:gd name="T15" fmla="*/ 2 h 82"/>
                    <a:gd name="T16" fmla="*/ 293 w 474"/>
                    <a:gd name="T17" fmla="*/ 2 h 82"/>
                    <a:gd name="T18" fmla="*/ 293 w 474"/>
                    <a:gd name="T19" fmla="*/ 3 h 82"/>
                    <a:gd name="T20" fmla="*/ 293 w 474"/>
                    <a:gd name="T21" fmla="*/ 1 h 82"/>
                    <a:gd name="T22" fmla="*/ 293 w 474"/>
                    <a:gd name="T23" fmla="*/ 1 h 82"/>
                    <a:gd name="T24" fmla="*/ 278 w 474"/>
                    <a:gd name="T25" fmla="*/ 5 h 82"/>
                    <a:gd name="T26" fmla="*/ 279 w 474"/>
                    <a:gd name="T27" fmla="*/ 6 h 82"/>
                    <a:gd name="T28" fmla="*/ 278 w 474"/>
                    <a:gd name="T29" fmla="*/ 5 h 82"/>
                    <a:gd name="T30" fmla="*/ 243 w 474"/>
                    <a:gd name="T31" fmla="*/ 8 h 82"/>
                    <a:gd name="T32" fmla="*/ 264 w 474"/>
                    <a:gd name="T33" fmla="*/ 9 h 82"/>
                    <a:gd name="T34" fmla="*/ 213 w 474"/>
                    <a:gd name="T35" fmla="*/ 5 h 82"/>
                    <a:gd name="T36" fmla="*/ 214 w 474"/>
                    <a:gd name="T37" fmla="*/ 6 h 82"/>
                    <a:gd name="T38" fmla="*/ 161 w 474"/>
                    <a:gd name="T39" fmla="*/ 12 h 82"/>
                    <a:gd name="T40" fmla="*/ 214 w 474"/>
                    <a:gd name="T41" fmla="*/ 6 h 82"/>
                    <a:gd name="T42" fmla="*/ 108 w 474"/>
                    <a:gd name="T43" fmla="*/ 16 h 82"/>
                    <a:gd name="T44" fmla="*/ 108 w 474"/>
                    <a:gd name="T45" fmla="*/ 16 h 82"/>
                    <a:gd name="T46" fmla="*/ 108 w 474"/>
                    <a:gd name="T47" fmla="*/ 16 h 82"/>
                    <a:gd name="T48" fmla="*/ 70 w 474"/>
                    <a:gd name="T49" fmla="*/ 16 h 82"/>
                    <a:gd name="T50" fmla="*/ 70 w 474"/>
                    <a:gd name="T51" fmla="*/ 18 h 82"/>
                    <a:gd name="T52" fmla="*/ 70 w 474"/>
                    <a:gd name="T53" fmla="*/ 16 h 82"/>
                    <a:gd name="T54" fmla="*/ 8 w 474"/>
                    <a:gd name="T55" fmla="*/ 23 h 82"/>
                    <a:gd name="T56" fmla="*/ 7 w 474"/>
                    <a:gd name="T57" fmla="*/ 21 h 82"/>
                    <a:gd name="T58" fmla="*/ 7 w 474"/>
                    <a:gd name="T59" fmla="*/ 21 h 82"/>
                    <a:gd name="T60" fmla="*/ 6 w 474"/>
                    <a:gd name="T61" fmla="*/ 22 h 82"/>
                    <a:gd name="T62" fmla="*/ 7 w 474"/>
                    <a:gd name="T63" fmla="*/ 23 h 82"/>
                    <a:gd name="T64" fmla="*/ 6 w 474"/>
                    <a:gd name="T65" fmla="*/ 22 h 82"/>
                    <a:gd name="T66" fmla="*/ 3 w 474"/>
                    <a:gd name="T67" fmla="*/ 27 h 82"/>
                    <a:gd name="T68" fmla="*/ 7 w 474"/>
                    <a:gd name="T69" fmla="*/ 24 h 82"/>
                    <a:gd name="T70" fmla="*/ 1 w 474"/>
                    <a:gd name="T71" fmla="*/ 26 h 82"/>
                    <a:gd name="T72" fmla="*/ 3 w 474"/>
                    <a:gd name="T73" fmla="*/ 27 h 82"/>
                    <a:gd name="T74" fmla="*/ 3 w 474"/>
                    <a:gd name="T75" fmla="*/ 27 h 82"/>
                    <a:gd name="T76" fmla="*/ 0 w 474"/>
                    <a:gd name="T77" fmla="*/ 36 h 82"/>
                    <a:gd name="T78" fmla="*/ 2 w 474"/>
                    <a:gd name="T79" fmla="*/ 36 h 82"/>
                    <a:gd name="T80" fmla="*/ 0 w 474"/>
                    <a:gd name="T81" fmla="*/ 36 h 82"/>
                    <a:gd name="T82" fmla="*/ 0 w 474"/>
                    <a:gd name="T83" fmla="*/ 43 h 82"/>
                    <a:gd name="T84" fmla="*/ 2 w 474"/>
                    <a:gd name="T85" fmla="*/ 43 h 82"/>
                    <a:gd name="T86" fmla="*/ 0 w 474"/>
                    <a:gd name="T87" fmla="*/ 43 h 82"/>
                    <a:gd name="T88" fmla="*/ 2 w 474"/>
                    <a:gd name="T89" fmla="*/ 70 h 82"/>
                    <a:gd name="T90" fmla="*/ 2 w 474"/>
                    <a:gd name="T91" fmla="*/ 59 h 82"/>
                    <a:gd name="T92" fmla="*/ 0 w 474"/>
                    <a:gd name="T93" fmla="*/ 70 h 82"/>
                    <a:gd name="T94" fmla="*/ 2 w 474"/>
                    <a:gd name="T95" fmla="*/ 77 h 82"/>
                    <a:gd name="T96" fmla="*/ 2 w 474"/>
                    <a:gd name="T97" fmla="*/ 70 h 82"/>
                    <a:gd name="T98" fmla="*/ 1 w 474"/>
                    <a:gd name="T99" fmla="*/ 80 h 82"/>
                    <a:gd name="T100" fmla="*/ 2 w 474"/>
                    <a:gd name="T101" fmla="*/ 81 h 82"/>
                    <a:gd name="T102" fmla="*/ 1 w 474"/>
                    <a:gd name="T103" fmla="*/ 8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4" h="82">
                      <a:moveTo>
                        <a:pt x="474" y="4"/>
                      </a:moveTo>
                      <a:cubicBezTo>
                        <a:pt x="449" y="7"/>
                        <a:pt x="424" y="5"/>
                        <a:pt x="400" y="4"/>
                      </a:cubicBezTo>
                      <a:lnTo>
                        <a:pt x="400" y="2"/>
                      </a:lnTo>
                      <a:cubicBezTo>
                        <a:pt x="424" y="4"/>
                        <a:pt x="449" y="5"/>
                        <a:pt x="474" y="2"/>
                      </a:cubicBezTo>
                      <a:lnTo>
                        <a:pt x="474" y="4"/>
                      </a:lnTo>
                      <a:close/>
                      <a:moveTo>
                        <a:pt x="400" y="4"/>
                      </a:moveTo>
                      <a:cubicBezTo>
                        <a:pt x="386" y="3"/>
                        <a:pt x="373" y="2"/>
                        <a:pt x="359" y="2"/>
                      </a:cubicBezTo>
                      <a:lnTo>
                        <a:pt x="359" y="0"/>
                      </a:lnTo>
                      <a:cubicBezTo>
                        <a:pt x="373" y="1"/>
                        <a:pt x="386" y="1"/>
                        <a:pt x="400" y="2"/>
                      </a:cubicBezTo>
                      <a:lnTo>
                        <a:pt x="400" y="4"/>
                      </a:lnTo>
                      <a:close/>
                      <a:moveTo>
                        <a:pt x="359" y="0"/>
                      </a:moveTo>
                      <a:lnTo>
                        <a:pt x="359" y="0"/>
                      </a:lnTo>
                      <a:lnTo>
                        <a:pt x="359" y="1"/>
                      </a:lnTo>
                      <a:lnTo>
                        <a:pt x="359" y="0"/>
                      </a:lnTo>
                      <a:close/>
                      <a:moveTo>
                        <a:pt x="359" y="2"/>
                      </a:moveTo>
                      <a:cubicBezTo>
                        <a:pt x="352" y="2"/>
                        <a:pt x="344" y="2"/>
                        <a:pt x="337" y="2"/>
                      </a:cubicBezTo>
                      <a:lnTo>
                        <a:pt x="337" y="1"/>
                      </a:lnTo>
                      <a:cubicBezTo>
                        <a:pt x="344" y="1"/>
                        <a:pt x="352" y="1"/>
                        <a:pt x="359" y="0"/>
                      </a:cubicBezTo>
                      <a:lnTo>
                        <a:pt x="359" y="2"/>
                      </a:lnTo>
                      <a:close/>
                      <a:moveTo>
                        <a:pt x="337" y="2"/>
                      </a:moveTo>
                      <a:cubicBezTo>
                        <a:pt x="322" y="3"/>
                        <a:pt x="307" y="3"/>
                        <a:pt x="293" y="3"/>
                      </a:cubicBezTo>
                      <a:lnTo>
                        <a:pt x="293" y="1"/>
                      </a:lnTo>
                      <a:cubicBezTo>
                        <a:pt x="307" y="1"/>
                        <a:pt x="322" y="1"/>
                        <a:pt x="337" y="1"/>
                      </a:cubicBezTo>
                      <a:lnTo>
                        <a:pt x="337" y="2"/>
                      </a:lnTo>
                      <a:close/>
                      <a:moveTo>
                        <a:pt x="293" y="1"/>
                      </a:moveTo>
                      <a:lnTo>
                        <a:pt x="293" y="1"/>
                      </a:lnTo>
                      <a:lnTo>
                        <a:pt x="293" y="2"/>
                      </a:lnTo>
                      <a:lnTo>
                        <a:pt x="293" y="1"/>
                      </a:lnTo>
                      <a:close/>
                      <a:moveTo>
                        <a:pt x="293" y="3"/>
                      </a:moveTo>
                      <a:lnTo>
                        <a:pt x="293" y="3"/>
                      </a:lnTo>
                      <a:lnTo>
                        <a:pt x="293" y="1"/>
                      </a:lnTo>
                      <a:lnTo>
                        <a:pt x="293" y="3"/>
                      </a:lnTo>
                      <a:close/>
                      <a:moveTo>
                        <a:pt x="293" y="1"/>
                      </a:moveTo>
                      <a:lnTo>
                        <a:pt x="293" y="1"/>
                      </a:lnTo>
                      <a:lnTo>
                        <a:pt x="293" y="2"/>
                      </a:lnTo>
                      <a:lnTo>
                        <a:pt x="293" y="1"/>
                      </a:lnTo>
                      <a:close/>
                      <a:moveTo>
                        <a:pt x="293" y="3"/>
                      </a:moveTo>
                      <a:cubicBezTo>
                        <a:pt x="288" y="3"/>
                        <a:pt x="284" y="5"/>
                        <a:pt x="279" y="6"/>
                      </a:cubicBezTo>
                      <a:lnTo>
                        <a:pt x="278" y="5"/>
                      </a:lnTo>
                      <a:cubicBezTo>
                        <a:pt x="283" y="3"/>
                        <a:pt x="288" y="2"/>
                        <a:pt x="293" y="1"/>
                      </a:cubicBezTo>
                      <a:lnTo>
                        <a:pt x="293" y="3"/>
                      </a:lnTo>
                      <a:close/>
                      <a:moveTo>
                        <a:pt x="279" y="6"/>
                      </a:moveTo>
                      <a:cubicBezTo>
                        <a:pt x="274" y="8"/>
                        <a:pt x="269" y="9"/>
                        <a:pt x="264" y="9"/>
                      </a:cubicBezTo>
                      <a:lnTo>
                        <a:pt x="264" y="8"/>
                      </a:lnTo>
                      <a:cubicBezTo>
                        <a:pt x="268" y="8"/>
                        <a:pt x="273" y="6"/>
                        <a:pt x="278" y="5"/>
                      </a:cubicBezTo>
                      <a:lnTo>
                        <a:pt x="279" y="6"/>
                      </a:lnTo>
                      <a:close/>
                      <a:moveTo>
                        <a:pt x="264" y="9"/>
                      </a:moveTo>
                      <a:cubicBezTo>
                        <a:pt x="257" y="9"/>
                        <a:pt x="250" y="9"/>
                        <a:pt x="243" y="8"/>
                      </a:cubicBezTo>
                      <a:lnTo>
                        <a:pt x="243" y="6"/>
                      </a:lnTo>
                      <a:cubicBezTo>
                        <a:pt x="250" y="7"/>
                        <a:pt x="257" y="8"/>
                        <a:pt x="264" y="8"/>
                      </a:cubicBezTo>
                      <a:lnTo>
                        <a:pt x="264" y="9"/>
                      </a:lnTo>
                      <a:close/>
                      <a:moveTo>
                        <a:pt x="243" y="8"/>
                      </a:moveTo>
                      <a:cubicBezTo>
                        <a:pt x="233" y="7"/>
                        <a:pt x="224" y="5"/>
                        <a:pt x="214" y="6"/>
                      </a:cubicBezTo>
                      <a:lnTo>
                        <a:pt x="213" y="5"/>
                      </a:lnTo>
                      <a:cubicBezTo>
                        <a:pt x="224" y="4"/>
                        <a:pt x="233" y="5"/>
                        <a:pt x="243" y="6"/>
                      </a:cubicBezTo>
                      <a:lnTo>
                        <a:pt x="243" y="8"/>
                      </a:lnTo>
                      <a:close/>
                      <a:moveTo>
                        <a:pt x="214" y="6"/>
                      </a:moveTo>
                      <a:lnTo>
                        <a:pt x="214" y="6"/>
                      </a:lnTo>
                      <a:close/>
                      <a:moveTo>
                        <a:pt x="214" y="6"/>
                      </a:moveTo>
                      <a:cubicBezTo>
                        <a:pt x="196" y="8"/>
                        <a:pt x="179" y="10"/>
                        <a:pt x="161" y="12"/>
                      </a:cubicBezTo>
                      <a:lnTo>
                        <a:pt x="161" y="10"/>
                      </a:lnTo>
                      <a:cubicBezTo>
                        <a:pt x="178" y="8"/>
                        <a:pt x="196" y="6"/>
                        <a:pt x="213" y="5"/>
                      </a:cubicBezTo>
                      <a:lnTo>
                        <a:pt x="214" y="6"/>
                      </a:lnTo>
                      <a:close/>
                      <a:moveTo>
                        <a:pt x="161" y="12"/>
                      </a:moveTo>
                      <a:cubicBezTo>
                        <a:pt x="144" y="14"/>
                        <a:pt x="126" y="16"/>
                        <a:pt x="109" y="18"/>
                      </a:cubicBezTo>
                      <a:lnTo>
                        <a:pt x="108" y="16"/>
                      </a:lnTo>
                      <a:cubicBezTo>
                        <a:pt x="126" y="14"/>
                        <a:pt x="143" y="12"/>
                        <a:pt x="161" y="10"/>
                      </a:cubicBezTo>
                      <a:lnTo>
                        <a:pt x="161" y="12"/>
                      </a:lnTo>
                      <a:close/>
                      <a:moveTo>
                        <a:pt x="108" y="16"/>
                      </a:moveTo>
                      <a:lnTo>
                        <a:pt x="108" y="16"/>
                      </a:lnTo>
                      <a:lnTo>
                        <a:pt x="108" y="17"/>
                      </a:lnTo>
                      <a:lnTo>
                        <a:pt x="108" y="16"/>
                      </a:lnTo>
                      <a:close/>
                      <a:moveTo>
                        <a:pt x="109" y="18"/>
                      </a:moveTo>
                      <a:cubicBezTo>
                        <a:pt x="96" y="19"/>
                        <a:pt x="83" y="18"/>
                        <a:pt x="70" y="18"/>
                      </a:cubicBezTo>
                      <a:lnTo>
                        <a:pt x="70" y="16"/>
                      </a:lnTo>
                      <a:cubicBezTo>
                        <a:pt x="83" y="17"/>
                        <a:pt x="96" y="17"/>
                        <a:pt x="108" y="16"/>
                      </a:cubicBezTo>
                      <a:lnTo>
                        <a:pt x="109" y="18"/>
                      </a:lnTo>
                      <a:close/>
                      <a:moveTo>
                        <a:pt x="70" y="18"/>
                      </a:moveTo>
                      <a:cubicBezTo>
                        <a:pt x="49" y="18"/>
                        <a:pt x="28" y="17"/>
                        <a:pt x="8" y="23"/>
                      </a:cubicBezTo>
                      <a:lnTo>
                        <a:pt x="7" y="21"/>
                      </a:lnTo>
                      <a:cubicBezTo>
                        <a:pt x="28" y="16"/>
                        <a:pt x="49" y="16"/>
                        <a:pt x="70" y="16"/>
                      </a:cubicBezTo>
                      <a:lnTo>
                        <a:pt x="70" y="18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1"/>
                      </a:lnTo>
                      <a:lnTo>
                        <a:pt x="8" y="23"/>
                      </a:lnTo>
                      <a:close/>
                      <a:moveTo>
                        <a:pt x="7" y="21"/>
                      </a:move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7" y="21"/>
                      </a:lnTo>
                      <a:close/>
                      <a:moveTo>
                        <a:pt x="8" y="23"/>
                      </a:moveTo>
                      <a:cubicBezTo>
                        <a:pt x="8" y="23"/>
                        <a:pt x="7" y="23"/>
                        <a:pt x="7" y="23"/>
                      </a:cubicBezTo>
                      <a:lnTo>
                        <a:pt x="6" y="22"/>
                      </a:lnTo>
                      <a:cubicBezTo>
                        <a:pt x="6" y="22"/>
                        <a:pt x="7" y="22"/>
                        <a:pt x="7" y="21"/>
                      </a:cubicBezTo>
                      <a:lnTo>
                        <a:pt x="8" y="23"/>
                      </a:lnTo>
                      <a:close/>
                      <a:moveTo>
                        <a:pt x="7" y="23"/>
                      </a:moveTo>
                      <a:cubicBezTo>
                        <a:pt x="7" y="23"/>
                        <a:pt x="7" y="24"/>
                        <a:pt x="7" y="24"/>
                      </a:cubicBezTo>
                      <a:lnTo>
                        <a:pt x="5" y="22"/>
                      </a:lnTo>
                      <a:cubicBezTo>
                        <a:pt x="6" y="22"/>
                        <a:pt x="6" y="22"/>
                        <a:pt x="6" y="22"/>
                      </a:cubicBezTo>
                      <a:lnTo>
                        <a:pt x="7" y="23"/>
                      </a:lnTo>
                      <a:close/>
                      <a:moveTo>
                        <a:pt x="7" y="24"/>
                      </a:moveTo>
                      <a:cubicBezTo>
                        <a:pt x="5" y="25"/>
                        <a:pt x="4" y="26"/>
                        <a:pt x="3" y="27"/>
                      </a:cubicBezTo>
                      <a:lnTo>
                        <a:pt x="1" y="26"/>
                      </a:lnTo>
                      <a:cubicBezTo>
                        <a:pt x="2" y="25"/>
                        <a:pt x="4" y="23"/>
                        <a:pt x="5" y="22"/>
                      </a:cubicBezTo>
                      <a:lnTo>
                        <a:pt x="7" y="24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lnTo>
                        <a:pt x="1" y="26"/>
                      </a:lnTo>
                      <a:lnTo>
                        <a:pt x="2" y="27"/>
                      </a:lnTo>
                      <a:lnTo>
                        <a:pt x="1" y="2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3" y="30"/>
                        <a:pt x="3" y="33"/>
                        <a:pt x="2" y="36"/>
                      </a:cubicBezTo>
                      <a:lnTo>
                        <a:pt x="0" y="36"/>
                      </a:lnTo>
                      <a:cubicBezTo>
                        <a:pt x="1" y="33"/>
                        <a:pt x="1" y="30"/>
                        <a:pt x="1" y="27"/>
                      </a:cubicBezTo>
                      <a:lnTo>
                        <a:pt x="3" y="27"/>
                      </a:lnTo>
                      <a:close/>
                      <a:moveTo>
                        <a:pt x="2" y="36"/>
                      </a:moveTo>
                      <a:cubicBezTo>
                        <a:pt x="2" y="39"/>
                        <a:pt x="2" y="41"/>
                        <a:pt x="2" y="43"/>
                      </a:cubicBezTo>
                      <a:lnTo>
                        <a:pt x="0" y="43"/>
                      </a:lnTo>
                      <a:cubicBezTo>
                        <a:pt x="0" y="41"/>
                        <a:pt x="0" y="38"/>
                        <a:pt x="0" y="36"/>
                      </a:cubicBezTo>
                      <a:lnTo>
                        <a:pt x="2" y="36"/>
                      </a:lnTo>
                      <a:close/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" y="43"/>
                      </a:lnTo>
                      <a:lnTo>
                        <a:pt x="0" y="43"/>
                      </a:lnTo>
                      <a:close/>
                      <a:moveTo>
                        <a:pt x="2" y="43"/>
                      </a:moveTo>
                      <a:cubicBezTo>
                        <a:pt x="3" y="49"/>
                        <a:pt x="2" y="53"/>
                        <a:pt x="2" y="59"/>
                      </a:cubicBezTo>
                      <a:lnTo>
                        <a:pt x="0" y="59"/>
                      </a:lnTo>
                      <a:cubicBezTo>
                        <a:pt x="0" y="53"/>
                        <a:pt x="0" y="49"/>
                        <a:pt x="0" y="43"/>
                      </a:cubicBezTo>
                      <a:lnTo>
                        <a:pt x="2" y="43"/>
                      </a:lnTo>
                      <a:close/>
                      <a:moveTo>
                        <a:pt x="2" y="59"/>
                      </a:moveTo>
                      <a:cubicBezTo>
                        <a:pt x="2" y="62"/>
                        <a:pt x="2" y="65"/>
                        <a:pt x="2" y="70"/>
                      </a:cubicBezTo>
                      <a:lnTo>
                        <a:pt x="0" y="70"/>
                      </a:lnTo>
                      <a:cubicBezTo>
                        <a:pt x="0" y="65"/>
                        <a:pt x="0" y="62"/>
                        <a:pt x="0" y="59"/>
                      </a:cubicBezTo>
                      <a:lnTo>
                        <a:pt x="2" y="59"/>
                      </a:lnTo>
                      <a:close/>
                      <a:moveTo>
                        <a:pt x="2" y="70"/>
                      </a:moveTo>
                      <a:lnTo>
                        <a:pt x="2" y="70"/>
                      </a:lnTo>
                      <a:lnTo>
                        <a:pt x="0" y="70"/>
                      </a:lnTo>
                      <a:lnTo>
                        <a:pt x="2" y="70"/>
                      </a:lnTo>
                      <a:close/>
                      <a:moveTo>
                        <a:pt x="2" y="70"/>
                      </a:moveTo>
                      <a:cubicBezTo>
                        <a:pt x="2" y="72"/>
                        <a:pt x="2" y="75"/>
                        <a:pt x="2" y="77"/>
                      </a:cubicBezTo>
                      <a:lnTo>
                        <a:pt x="0" y="77"/>
                      </a:lnTo>
                      <a:cubicBezTo>
                        <a:pt x="0" y="75"/>
                        <a:pt x="0" y="72"/>
                        <a:pt x="0" y="70"/>
                      </a:cubicBezTo>
                      <a:lnTo>
                        <a:pt x="2" y="70"/>
                      </a:lnTo>
                      <a:close/>
                      <a:moveTo>
                        <a:pt x="2" y="77"/>
                      </a:moveTo>
                      <a:cubicBezTo>
                        <a:pt x="3" y="79"/>
                        <a:pt x="3" y="81"/>
                        <a:pt x="2" y="81"/>
                      </a:cubicBezTo>
                      <a:lnTo>
                        <a:pt x="1" y="80"/>
                      </a:lnTo>
                      <a:cubicBezTo>
                        <a:pt x="1" y="80"/>
                        <a:pt x="0" y="79"/>
                        <a:pt x="0" y="77"/>
                      </a:cubicBezTo>
                      <a:lnTo>
                        <a:pt x="2" y="77"/>
                      </a:lnTo>
                      <a:close/>
                      <a:moveTo>
                        <a:pt x="2" y="81"/>
                      </a:moveTo>
                      <a:cubicBezTo>
                        <a:pt x="2" y="82"/>
                        <a:pt x="1" y="82"/>
                        <a:pt x="1" y="81"/>
                      </a:cubicBezTo>
                      <a:lnTo>
                        <a:pt x="2" y="80"/>
                      </a:lnTo>
                      <a:cubicBezTo>
                        <a:pt x="3" y="80"/>
                        <a:pt x="0" y="80"/>
                        <a:pt x="1" y="80"/>
                      </a:cubicBezTo>
                      <a:lnTo>
                        <a:pt x="2" y="81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1" name="Freeform 33"/>
                <p:cNvSpPr>
                  <a:spLocks noChangeArrowheads="1"/>
                </p:cNvSpPr>
                <p:nvPr/>
              </p:nvSpPr>
              <p:spPr bwMode="auto">
                <a:xfrm>
                  <a:off x="672" y="3708"/>
                  <a:ext cx="63" cy="6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31 0 0"/>
                    <a:gd name="G8" fmla="+- 33 0 0"/>
                    <a:gd name="G9" fmla="+- 35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35 w 47"/>
                    <a:gd name="T1" fmla="*/ 12 h 40"/>
                    <a:gd name="T2" fmla="*/ 11 w 47"/>
                    <a:gd name="T3" fmla="*/ 6 h 40"/>
                    <a:gd name="T4" fmla="*/ 1 w 47"/>
                    <a:gd name="T5" fmla="*/ 27 h 40"/>
                    <a:gd name="T6" fmla="*/ 9 w 47"/>
                    <a:gd name="T7" fmla="*/ 35 h 40"/>
                    <a:gd name="T8" fmla="*/ 42 w 47"/>
                    <a:gd name="T9" fmla="*/ 27 h 40"/>
                    <a:gd name="T10" fmla="*/ 35 w 47"/>
                    <a:gd name="T11" fmla="*/ 1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35" y="12"/>
                      </a:moveTo>
                      <a:cubicBezTo>
                        <a:pt x="27" y="10"/>
                        <a:pt x="19" y="0"/>
                        <a:pt x="11" y="6"/>
                      </a:cubicBezTo>
                      <a:cubicBezTo>
                        <a:pt x="4" y="11"/>
                        <a:pt x="4" y="20"/>
                        <a:pt x="1" y="27"/>
                      </a:cubicBezTo>
                      <a:cubicBezTo>
                        <a:pt x="0" y="31"/>
                        <a:pt x="5" y="33"/>
                        <a:pt x="9" y="35"/>
                      </a:cubicBezTo>
                      <a:cubicBezTo>
                        <a:pt x="21" y="40"/>
                        <a:pt x="35" y="36"/>
                        <a:pt x="42" y="27"/>
                      </a:cubicBezTo>
                      <a:cubicBezTo>
                        <a:pt x="47" y="22"/>
                        <a:pt x="42" y="12"/>
                        <a:pt x="35" y="1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2" name="Freeform 34"/>
                <p:cNvSpPr>
                  <a:spLocks noChangeArrowheads="1"/>
                </p:cNvSpPr>
                <p:nvPr/>
              </p:nvSpPr>
              <p:spPr bwMode="auto">
                <a:xfrm>
                  <a:off x="672" y="3709"/>
                  <a:ext cx="60" cy="62"/>
                </a:xfrm>
                <a:custGeom>
                  <a:avLst/>
                  <a:gdLst>
                    <a:gd name="T0" fmla="*/ 35 w 45"/>
                    <a:gd name="T1" fmla="*/ 12 h 37"/>
                    <a:gd name="T2" fmla="*/ 35 w 45"/>
                    <a:gd name="T3" fmla="*/ 12 h 37"/>
                    <a:gd name="T4" fmla="*/ 35 w 45"/>
                    <a:gd name="T5" fmla="*/ 12 h 37"/>
                    <a:gd name="T6" fmla="*/ 35 w 45"/>
                    <a:gd name="T7" fmla="*/ 12 h 37"/>
                    <a:gd name="T8" fmla="*/ 27 w 45"/>
                    <a:gd name="T9" fmla="*/ 8 h 37"/>
                    <a:gd name="T10" fmla="*/ 35 w 45"/>
                    <a:gd name="T11" fmla="*/ 10 h 37"/>
                    <a:gd name="T12" fmla="*/ 27 w 45"/>
                    <a:gd name="T13" fmla="*/ 8 h 37"/>
                    <a:gd name="T14" fmla="*/ 10 w 45"/>
                    <a:gd name="T15" fmla="*/ 4 h 37"/>
                    <a:gd name="T16" fmla="*/ 27 w 45"/>
                    <a:gd name="T17" fmla="*/ 8 h 37"/>
                    <a:gd name="T18" fmla="*/ 11 w 45"/>
                    <a:gd name="T19" fmla="*/ 5 h 37"/>
                    <a:gd name="T20" fmla="*/ 4 w 45"/>
                    <a:gd name="T21" fmla="*/ 19 h 37"/>
                    <a:gd name="T22" fmla="*/ 10 w 45"/>
                    <a:gd name="T23" fmla="*/ 4 h 37"/>
                    <a:gd name="T24" fmla="*/ 4 w 45"/>
                    <a:gd name="T25" fmla="*/ 19 h 37"/>
                    <a:gd name="T26" fmla="*/ 1 w 45"/>
                    <a:gd name="T27" fmla="*/ 26 h 37"/>
                    <a:gd name="T28" fmla="*/ 4 w 45"/>
                    <a:gd name="T29" fmla="*/ 19 h 37"/>
                    <a:gd name="T30" fmla="*/ 2 w 45"/>
                    <a:gd name="T31" fmla="*/ 27 h 37"/>
                    <a:gd name="T32" fmla="*/ 2 w 45"/>
                    <a:gd name="T33" fmla="*/ 27 h 37"/>
                    <a:gd name="T34" fmla="*/ 4 w 45"/>
                    <a:gd name="T35" fmla="*/ 30 h 37"/>
                    <a:gd name="T36" fmla="*/ 1 w 45"/>
                    <a:gd name="T37" fmla="*/ 26 h 37"/>
                    <a:gd name="T38" fmla="*/ 4 w 45"/>
                    <a:gd name="T39" fmla="*/ 30 h 37"/>
                    <a:gd name="T40" fmla="*/ 9 w 45"/>
                    <a:gd name="T41" fmla="*/ 35 h 37"/>
                    <a:gd name="T42" fmla="*/ 4 w 45"/>
                    <a:gd name="T43" fmla="*/ 30 h 37"/>
                    <a:gd name="T44" fmla="*/ 9 w 45"/>
                    <a:gd name="T45" fmla="*/ 35 h 37"/>
                    <a:gd name="T46" fmla="*/ 9 w 45"/>
                    <a:gd name="T47" fmla="*/ 35 h 37"/>
                    <a:gd name="T48" fmla="*/ 10 w 45"/>
                    <a:gd name="T49" fmla="*/ 33 h 37"/>
                    <a:gd name="T50" fmla="*/ 10 w 45"/>
                    <a:gd name="T51" fmla="*/ 33 h 37"/>
                    <a:gd name="T52" fmla="*/ 10 w 45"/>
                    <a:gd name="T53" fmla="*/ 33 h 37"/>
                    <a:gd name="T54" fmla="*/ 10 w 45"/>
                    <a:gd name="T55" fmla="*/ 33 h 37"/>
                    <a:gd name="T56" fmla="*/ 14 w 45"/>
                    <a:gd name="T57" fmla="*/ 35 h 37"/>
                    <a:gd name="T58" fmla="*/ 9 w 45"/>
                    <a:gd name="T59" fmla="*/ 35 h 37"/>
                    <a:gd name="T60" fmla="*/ 14 w 45"/>
                    <a:gd name="T61" fmla="*/ 35 h 37"/>
                    <a:gd name="T62" fmla="*/ 19 w 45"/>
                    <a:gd name="T63" fmla="*/ 37 h 37"/>
                    <a:gd name="T64" fmla="*/ 14 w 45"/>
                    <a:gd name="T65" fmla="*/ 35 h 37"/>
                    <a:gd name="T66" fmla="*/ 41 w 45"/>
                    <a:gd name="T67" fmla="*/ 26 h 37"/>
                    <a:gd name="T68" fmla="*/ 19 w 45"/>
                    <a:gd name="T69" fmla="*/ 37 h 37"/>
                    <a:gd name="T70" fmla="*/ 41 w 45"/>
                    <a:gd name="T71" fmla="*/ 26 h 37"/>
                    <a:gd name="T72" fmla="*/ 42 w 45"/>
                    <a:gd name="T73" fmla="*/ 26 h 37"/>
                    <a:gd name="T74" fmla="*/ 41 w 45"/>
                    <a:gd name="T75" fmla="*/ 26 h 37"/>
                    <a:gd name="T76" fmla="*/ 45 w 45"/>
                    <a:gd name="T77" fmla="*/ 22 h 37"/>
                    <a:gd name="T78" fmla="*/ 41 w 45"/>
                    <a:gd name="T79" fmla="*/ 26 h 37"/>
                    <a:gd name="T80" fmla="*/ 42 w 45"/>
                    <a:gd name="T81" fmla="*/ 17 h 37"/>
                    <a:gd name="T82" fmla="*/ 45 w 45"/>
                    <a:gd name="T83" fmla="*/ 22 h 37"/>
                    <a:gd name="T84" fmla="*/ 42 w 45"/>
                    <a:gd name="T85" fmla="*/ 17 h 37"/>
                    <a:gd name="T86" fmla="*/ 39 w 45"/>
                    <a:gd name="T87" fmla="*/ 12 h 37"/>
                    <a:gd name="T88" fmla="*/ 42 w 45"/>
                    <a:gd name="T89" fmla="*/ 17 h 37"/>
                    <a:gd name="T90" fmla="*/ 35 w 45"/>
                    <a:gd name="T91" fmla="*/ 12 h 37"/>
                    <a:gd name="T92" fmla="*/ 39 w 45"/>
                    <a:gd name="T93" fmla="*/ 12 h 37"/>
                    <a:gd name="T94" fmla="*/ 35 w 45"/>
                    <a:gd name="T95" fmla="*/ 12 h 37"/>
                    <a:gd name="T96" fmla="*/ 35 w 45"/>
                    <a:gd name="T9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5" h="37">
                      <a:moveTo>
                        <a:pt x="35" y="12"/>
                      </a:moveTo>
                      <a:lnTo>
                        <a:pt x="35" y="12"/>
                      </a:lnTo>
                      <a:lnTo>
                        <a:pt x="35" y="10"/>
                      </a:lnTo>
                      <a:lnTo>
                        <a:pt x="35" y="12"/>
                      </a:lnTo>
                      <a:close/>
                      <a:moveTo>
                        <a:pt x="35" y="12"/>
                      </a:moveTo>
                      <a:lnTo>
                        <a:pt x="35" y="12"/>
                      </a:lnTo>
                      <a:lnTo>
                        <a:pt x="35" y="11"/>
                      </a:lnTo>
                      <a:lnTo>
                        <a:pt x="35" y="12"/>
                      </a:lnTo>
                      <a:close/>
                      <a:moveTo>
                        <a:pt x="35" y="12"/>
                      </a:moveTo>
                      <a:cubicBezTo>
                        <a:pt x="32" y="11"/>
                        <a:pt x="29" y="9"/>
                        <a:pt x="27" y="8"/>
                      </a:cubicBezTo>
                      <a:lnTo>
                        <a:pt x="28" y="7"/>
                      </a:lnTo>
                      <a:cubicBezTo>
                        <a:pt x="30" y="8"/>
                        <a:pt x="33" y="10"/>
                        <a:pt x="35" y="10"/>
                      </a:cubicBezTo>
                      <a:lnTo>
                        <a:pt x="35" y="12"/>
                      </a:lnTo>
                      <a:close/>
                      <a:moveTo>
                        <a:pt x="27" y="8"/>
                      </a:moveTo>
                      <a:cubicBezTo>
                        <a:pt x="21" y="5"/>
                        <a:pt x="16" y="1"/>
                        <a:pt x="11" y="5"/>
                      </a:cubicBezTo>
                      <a:lnTo>
                        <a:pt x="10" y="4"/>
                      </a:lnTo>
                      <a:cubicBezTo>
                        <a:pt x="16" y="0"/>
                        <a:pt x="22" y="3"/>
                        <a:pt x="28" y="7"/>
                      </a:cubicBezTo>
                      <a:lnTo>
                        <a:pt x="27" y="8"/>
                      </a:lnTo>
                      <a:close/>
                      <a:moveTo>
                        <a:pt x="11" y="5"/>
                      </a:moveTo>
                      <a:lnTo>
                        <a:pt x="11" y="5"/>
                      </a:lnTo>
                      <a:close/>
                      <a:moveTo>
                        <a:pt x="11" y="5"/>
                      </a:moveTo>
                      <a:cubicBezTo>
                        <a:pt x="7" y="9"/>
                        <a:pt x="6" y="14"/>
                        <a:pt x="4" y="19"/>
                      </a:cubicBezTo>
                      <a:lnTo>
                        <a:pt x="3" y="19"/>
                      </a:lnTo>
                      <a:cubicBezTo>
                        <a:pt x="4" y="13"/>
                        <a:pt x="6" y="8"/>
                        <a:pt x="10" y="4"/>
                      </a:cubicBezTo>
                      <a:lnTo>
                        <a:pt x="11" y="5"/>
                      </a:lnTo>
                      <a:close/>
                      <a:moveTo>
                        <a:pt x="4" y="19"/>
                      </a:moveTo>
                      <a:cubicBezTo>
                        <a:pt x="4" y="22"/>
                        <a:pt x="3" y="24"/>
                        <a:pt x="2" y="27"/>
                      </a:cubicBezTo>
                      <a:lnTo>
                        <a:pt x="1" y="26"/>
                      </a:lnTo>
                      <a:cubicBezTo>
                        <a:pt x="2" y="24"/>
                        <a:pt x="2" y="21"/>
                        <a:pt x="3" y="19"/>
                      </a:cubicBezTo>
                      <a:lnTo>
                        <a:pt x="4" y="19"/>
                      </a:lnTo>
                      <a:close/>
                      <a:moveTo>
                        <a:pt x="2" y="27"/>
                      </a:moveTo>
                      <a:lnTo>
                        <a:pt x="2" y="27"/>
                      </a:lnTo>
                      <a:lnTo>
                        <a:pt x="1" y="26"/>
                      </a:lnTo>
                      <a:lnTo>
                        <a:pt x="2" y="27"/>
                      </a:lnTo>
                      <a:close/>
                      <a:moveTo>
                        <a:pt x="2" y="27"/>
                      </a:moveTo>
                      <a:cubicBezTo>
                        <a:pt x="1" y="28"/>
                        <a:pt x="2" y="29"/>
                        <a:pt x="4" y="30"/>
                      </a:cubicBezTo>
                      <a:lnTo>
                        <a:pt x="3" y="31"/>
                      </a:lnTo>
                      <a:cubicBezTo>
                        <a:pt x="1" y="30"/>
                        <a:pt x="0" y="28"/>
                        <a:pt x="1" y="26"/>
                      </a:cubicBezTo>
                      <a:lnTo>
                        <a:pt x="2" y="27"/>
                      </a:lnTo>
                      <a:close/>
                      <a:moveTo>
                        <a:pt x="4" y="30"/>
                      </a:moveTo>
                      <a:cubicBezTo>
                        <a:pt x="5" y="32"/>
                        <a:pt x="8" y="33"/>
                        <a:pt x="10" y="33"/>
                      </a:cubicBezTo>
                      <a:lnTo>
                        <a:pt x="9" y="35"/>
                      </a:lnTo>
                      <a:cubicBezTo>
                        <a:pt x="7" y="34"/>
                        <a:pt x="4" y="33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9" y="35"/>
                      </a:moveTo>
                      <a:lnTo>
                        <a:pt x="9" y="35"/>
                      </a:lnTo>
                      <a:lnTo>
                        <a:pt x="9" y="34"/>
                      </a:lnTo>
                      <a:lnTo>
                        <a:pt x="9" y="35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9" y="35"/>
                      </a:lnTo>
                      <a:lnTo>
                        <a:pt x="10" y="33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9" y="34"/>
                      </a:lnTo>
                      <a:lnTo>
                        <a:pt x="10" y="33"/>
                      </a:lnTo>
                      <a:close/>
                      <a:moveTo>
                        <a:pt x="10" y="33"/>
                      </a:moveTo>
                      <a:cubicBezTo>
                        <a:pt x="11" y="34"/>
                        <a:pt x="13" y="35"/>
                        <a:pt x="14" y="35"/>
                      </a:cubicBezTo>
                      <a:lnTo>
                        <a:pt x="14" y="36"/>
                      </a:lnTo>
                      <a:cubicBezTo>
                        <a:pt x="12" y="36"/>
                        <a:pt x="11" y="35"/>
                        <a:pt x="9" y="35"/>
                      </a:cubicBezTo>
                      <a:lnTo>
                        <a:pt x="10" y="33"/>
                      </a:lnTo>
                      <a:close/>
                      <a:moveTo>
                        <a:pt x="14" y="35"/>
                      </a:moveTo>
                      <a:cubicBezTo>
                        <a:pt x="16" y="35"/>
                        <a:pt x="18" y="35"/>
                        <a:pt x="19" y="35"/>
                      </a:cubicBezTo>
                      <a:lnTo>
                        <a:pt x="19" y="37"/>
                      </a:lnTo>
                      <a:cubicBezTo>
                        <a:pt x="17" y="37"/>
                        <a:pt x="16" y="36"/>
                        <a:pt x="14" y="36"/>
                      </a:cubicBezTo>
                      <a:lnTo>
                        <a:pt x="14" y="35"/>
                      </a:lnTo>
                      <a:close/>
                      <a:moveTo>
                        <a:pt x="19" y="35"/>
                      </a:moveTo>
                      <a:cubicBezTo>
                        <a:pt x="28" y="35"/>
                        <a:pt x="36" y="32"/>
                        <a:pt x="41" y="26"/>
                      </a:cubicBezTo>
                      <a:lnTo>
                        <a:pt x="43" y="26"/>
                      </a:lnTo>
                      <a:cubicBezTo>
                        <a:pt x="37" y="33"/>
                        <a:pt x="28" y="37"/>
                        <a:pt x="19" y="37"/>
                      </a:cubicBezTo>
                      <a:lnTo>
                        <a:pt x="19" y="35"/>
                      </a:lnTo>
                      <a:close/>
                      <a:moveTo>
                        <a:pt x="41" y="26"/>
                      </a:moveTo>
                      <a:lnTo>
                        <a:pt x="41" y="26"/>
                      </a:lnTo>
                      <a:lnTo>
                        <a:pt x="42" y="26"/>
                      </a:lnTo>
                      <a:lnTo>
                        <a:pt x="41" y="26"/>
                      </a:lnTo>
                      <a:close/>
                      <a:moveTo>
                        <a:pt x="41" y="26"/>
                      </a:moveTo>
                      <a:cubicBezTo>
                        <a:pt x="42" y="25"/>
                        <a:pt x="43" y="23"/>
                        <a:pt x="43" y="22"/>
                      </a:cubicBezTo>
                      <a:lnTo>
                        <a:pt x="45" y="22"/>
                      </a:lnTo>
                      <a:cubicBezTo>
                        <a:pt x="44" y="23"/>
                        <a:pt x="44" y="25"/>
                        <a:pt x="42" y="27"/>
                      </a:cubicBezTo>
                      <a:lnTo>
                        <a:pt x="41" y="26"/>
                      </a:lnTo>
                      <a:close/>
                      <a:moveTo>
                        <a:pt x="43" y="22"/>
                      </a:moveTo>
                      <a:cubicBezTo>
                        <a:pt x="43" y="20"/>
                        <a:pt x="43" y="18"/>
                        <a:pt x="42" y="17"/>
                      </a:cubicBezTo>
                      <a:lnTo>
                        <a:pt x="43" y="16"/>
                      </a:lnTo>
                      <a:cubicBezTo>
                        <a:pt x="44" y="18"/>
                        <a:pt x="45" y="20"/>
                        <a:pt x="45" y="22"/>
                      </a:cubicBezTo>
                      <a:lnTo>
                        <a:pt x="43" y="22"/>
                      </a:lnTo>
                      <a:close/>
                      <a:moveTo>
                        <a:pt x="42" y="17"/>
                      </a:moveTo>
                      <a:cubicBezTo>
                        <a:pt x="41" y="15"/>
                        <a:pt x="40" y="14"/>
                        <a:pt x="39" y="13"/>
                      </a:cubicBezTo>
                      <a:lnTo>
                        <a:pt x="39" y="12"/>
                      </a:lnTo>
                      <a:cubicBezTo>
                        <a:pt x="41" y="13"/>
                        <a:pt x="42" y="14"/>
                        <a:pt x="43" y="16"/>
                      </a:cubicBezTo>
                      <a:lnTo>
                        <a:pt x="42" y="17"/>
                      </a:lnTo>
                      <a:close/>
                      <a:moveTo>
                        <a:pt x="39" y="13"/>
                      </a:moveTo>
                      <a:cubicBezTo>
                        <a:pt x="37" y="12"/>
                        <a:pt x="36" y="12"/>
                        <a:pt x="35" y="12"/>
                      </a:cubicBezTo>
                      <a:lnTo>
                        <a:pt x="35" y="10"/>
                      </a:lnTo>
                      <a:cubicBezTo>
                        <a:pt x="37" y="10"/>
                        <a:pt x="38" y="11"/>
                        <a:pt x="39" y="12"/>
                      </a:cubicBezTo>
                      <a:lnTo>
                        <a:pt x="39" y="13"/>
                      </a:lnTo>
                      <a:close/>
                      <a:moveTo>
                        <a:pt x="35" y="12"/>
                      </a:moveTo>
                      <a:lnTo>
                        <a:pt x="35" y="12"/>
                      </a:lnTo>
                      <a:lnTo>
                        <a:pt x="35" y="11"/>
                      </a:lnTo>
                      <a:lnTo>
                        <a:pt x="35" y="1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3" name="Freeform 35"/>
                <p:cNvSpPr>
                  <a:spLocks noChangeArrowheads="1"/>
                </p:cNvSpPr>
                <p:nvPr/>
              </p:nvSpPr>
              <p:spPr bwMode="auto">
                <a:xfrm>
                  <a:off x="718" y="3869"/>
                  <a:ext cx="111" cy="76"/>
                </a:xfrm>
                <a:custGeom>
                  <a:avLst/>
                  <a:gdLst>
                    <a:gd name="G0" fmla="+- 1 0 0"/>
                    <a:gd name="G1" fmla="+- 1 0 0"/>
                    <a:gd name="G2" fmla="+- 13 0 0"/>
                    <a:gd name="G3" fmla="+- 24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45 w 81"/>
                    <a:gd name="T1" fmla="*/ 0 h 45"/>
                    <a:gd name="T2" fmla="*/ 14 w 81"/>
                    <a:gd name="T3" fmla="*/ 24 h 45"/>
                    <a:gd name="T4" fmla="*/ 48 w 81"/>
                    <a:gd name="T5" fmla="*/ 41 h 45"/>
                    <a:gd name="T6" fmla="*/ 80 w 81"/>
                    <a:gd name="T7" fmla="*/ 24 h 45"/>
                    <a:gd name="T8" fmla="*/ 65 w 81"/>
                    <a:gd name="T9" fmla="*/ 12 h 45"/>
                    <a:gd name="T10" fmla="*/ 63 w 81"/>
                    <a:gd name="T11" fmla="*/ 8 h 45"/>
                    <a:gd name="T12" fmla="*/ 45 w 81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1" h="45">
                      <a:moveTo>
                        <a:pt x="45" y="0"/>
                      </a:moveTo>
                      <a:cubicBezTo>
                        <a:pt x="31" y="5"/>
                        <a:pt x="0" y="13"/>
                        <a:pt x="14" y="24"/>
                      </a:cubicBezTo>
                      <a:cubicBezTo>
                        <a:pt x="20" y="29"/>
                        <a:pt x="39" y="39"/>
                        <a:pt x="48" y="41"/>
                      </a:cubicBezTo>
                      <a:cubicBezTo>
                        <a:pt x="58" y="45"/>
                        <a:pt x="81" y="35"/>
                        <a:pt x="80" y="24"/>
                      </a:cubicBezTo>
                      <a:cubicBezTo>
                        <a:pt x="80" y="19"/>
                        <a:pt x="71" y="15"/>
                        <a:pt x="65" y="12"/>
                      </a:cubicBezTo>
                      <a:cubicBezTo>
                        <a:pt x="64" y="12"/>
                        <a:pt x="64" y="10"/>
                        <a:pt x="63" y="8"/>
                      </a:cubicBezTo>
                      <a:cubicBezTo>
                        <a:pt x="60" y="4"/>
                        <a:pt x="52" y="1"/>
                        <a:pt x="45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4" name="Freeform 36"/>
                <p:cNvSpPr>
                  <a:spLocks noChangeArrowheads="1"/>
                </p:cNvSpPr>
                <p:nvPr/>
              </p:nvSpPr>
              <p:spPr bwMode="auto">
                <a:xfrm>
                  <a:off x="730" y="3867"/>
                  <a:ext cx="99" cy="75"/>
                </a:xfrm>
                <a:custGeom>
                  <a:avLst/>
                  <a:gdLst>
                    <a:gd name="T0" fmla="*/ 32 w 73"/>
                    <a:gd name="T1" fmla="*/ 2 h 44"/>
                    <a:gd name="T2" fmla="*/ 33 w 73"/>
                    <a:gd name="T3" fmla="*/ 3 h 44"/>
                    <a:gd name="T4" fmla="*/ 32 w 73"/>
                    <a:gd name="T5" fmla="*/ 2 h 44"/>
                    <a:gd name="T6" fmla="*/ 7 w 73"/>
                    <a:gd name="T7" fmla="*/ 25 h 44"/>
                    <a:gd name="T8" fmla="*/ 6 w 73"/>
                    <a:gd name="T9" fmla="*/ 15 h 44"/>
                    <a:gd name="T10" fmla="*/ 6 w 73"/>
                    <a:gd name="T11" fmla="*/ 25 h 44"/>
                    <a:gd name="T12" fmla="*/ 7 w 73"/>
                    <a:gd name="T13" fmla="*/ 25 h 44"/>
                    <a:gd name="T14" fmla="*/ 7 w 73"/>
                    <a:gd name="T15" fmla="*/ 25 h 44"/>
                    <a:gd name="T16" fmla="*/ 6 w 73"/>
                    <a:gd name="T17" fmla="*/ 25 h 44"/>
                    <a:gd name="T18" fmla="*/ 10 w 73"/>
                    <a:gd name="T19" fmla="*/ 27 h 44"/>
                    <a:gd name="T20" fmla="*/ 7 w 73"/>
                    <a:gd name="T21" fmla="*/ 25 h 44"/>
                    <a:gd name="T22" fmla="*/ 13 w 73"/>
                    <a:gd name="T23" fmla="*/ 31 h 44"/>
                    <a:gd name="T24" fmla="*/ 14 w 73"/>
                    <a:gd name="T25" fmla="*/ 30 h 44"/>
                    <a:gd name="T26" fmla="*/ 13 w 73"/>
                    <a:gd name="T27" fmla="*/ 31 h 44"/>
                    <a:gd name="T28" fmla="*/ 40 w 73"/>
                    <a:gd name="T29" fmla="*/ 42 h 44"/>
                    <a:gd name="T30" fmla="*/ 47 w 73"/>
                    <a:gd name="T31" fmla="*/ 44 h 44"/>
                    <a:gd name="T32" fmla="*/ 47 w 73"/>
                    <a:gd name="T33" fmla="*/ 42 h 44"/>
                    <a:gd name="T34" fmla="*/ 47 w 73"/>
                    <a:gd name="T35" fmla="*/ 44 h 44"/>
                    <a:gd name="T36" fmla="*/ 71 w 73"/>
                    <a:gd name="T37" fmla="*/ 29 h 44"/>
                    <a:gd name="T38" fmla="*/ 61 w 73"/>
                    <a:gd name="T39" fmla="*/ 38 h 44"/>
                    <a:gd name="T40" fmla="*/ 73 w 73"/>
                    <a:gd name="T41" fmla="*/ 25 h 44"/>
                    <a:gd name="T42" fmla="*/ 71 w 73"/>
                    <a:gd name="T43" fmla="*/ 25 h 44"/>
                    <a:gd name="T44" fmla="*/ 71 w 73"/>
                    <a:gd name="T45" fmla="*/ 25 h 44"/>
                    <a:gd name="T46" fmla="*/ 60 w 73"/>
                    <a:gd name="T47" fmla="*/ 14 h 44"/>
                    <a:gd name="T48" fmla="*/ 59 w 73"/>
                    <a:gd name="T49" fmla="*/ 15 h 44"/>
                    <a:gd name="T50" fmla="*/ 60 w 73"/>
                    <a:gd name="T51" fmla="*/ 14 h 44"/>
                    <a:gd name="T52" fmla="*/ 58 w 73"/>
                    <a:gd name="T53" fmla="*/ 13 h 44"/>
                    <a:gd name="T54" fmla="*/ 57 w 73"/>
                    <a:gd name="T55" fmla="*/ 14 h 44"/>
                    <a:gd name="T56" fmla="*/ 57 w 73"/>
                    <a:gd name="T57" fmla="*/ 14 h 44"/>
                    <a:gd name="T58" fmla="*/ 57 w 73"/>
                    <a:gd name="T59" fmla="*/ 13 h 44"/>
                    <a:gd name="T60" fmla="*/ 55 w 73"/>
                    <a:gd name="T61" fmla="*/ 11 h 44"/>
                    <a:gd name="T62" fmla="*/ 57 w 73"/>
                    <a:gd name="T63" fmla="*/ 14 h 44"/>
                    <a:gd name="T64" fmla="*/ 56 w 73"/>
                    <a:gd name="T65" fmla="*/ 9 h 44"/>
                    <a:gd name="T66" fmla="*/ 55 w 73"/>
                    <a:gd name="T67" fmla="*/ 9 h 44"/>
                    <a:gd name="T68" fmla="*/ 55 w 73"/>
                    <a:gd name="T69" fmla="*/ 9 h 44"/>
                    <a:gd name="T70" fmla="*/ 55 w 73"/>
                    <a:gd name="T71" fmla="*/ 9 h 44"/>
                    <a:gd name="T72" fmla="*/ 55 w 73"/>
                    <a:gd name="T73" fmla="*/ 9 h 44"/>
                    <a:gd name="T74" fmla="*/ 54 w 73"/>
                    <a:gd name="T75" fmla="*/ 7 h 44"/>
                    <a:gd name="T76" fmla="*/ 53 w 73"/>
                    <a:gd name="T77" fmla="*/ 8 h 44"/>
                    <a:gd name="T78" fmla="*/ 54 w 73"/>
                    <a:gd name="T79" fmla="*/ 7 h 44"/>
                    <a:gd name="T80" fmla="*/ 37 w 73"/>
                    <a:gd name="T81" fmla="*/ 2 h 44"/>
                    <a:gd name="T82" fmla="*/ 51 w 73"/>
                    <a:gd name="T83" fmla="*/ 7 h 44"/>
                    <a:gd name="T84" fmla="*/ 37 w 73"/>
                    <a:gd name="T85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3" h="44">
                      <a:moveTo>
                        <a:pt x="37" y="2"/>
                      </a:moveTo>
                      <a:cubicBezTo>
                        <a:pt x="36" y="2"/>
                        <a:pt x="34" y="3"/>
                        <a:pt x="33" y="3"/>
                      </a:cubicBezTo>
                      <a:lnTo>
                        <a:pt x="32" y="2"/>
                      </a:lnTo>
                      <a:cubicBezTo>
                        <a:pt x="34" y="1"/>
                        <a:pt x="36" y="1"/>
                        <a:pt x="37" y="0"/>
                      </a:cubicBezTo>
                      <a:lnTo>
                        <a:pt x="37" y="2"/>
                      </a:lnTo>
                      <a:close/>
                      <a:moveTo>
                        <a:pt x="33" y="3"/>
                      </a:moveTo>
                      <a:cubicBezTo>
                        <a:pt x="24" y="6"/>
                        <a:pt x="12" y="10"/>
                        <a:pt x="6" y="15"/>
                      </a:cubicBezTo>
                      <a:lnTo>
                        <a:pt x="5" y="14"/>
                      </a:lnTo>
                      <a:cubicBezTo>
                        <a:pt x="11" y="9"/>
                        <a:pt x="23" y="5"/>
                        <a:pt x="32" y="2"/>
                      </a:cubicBezTo>
                      <a:lnTo>
                        <a:pt x="33" y="3"/>
                      </a:lnTo>
                      <a:close/>
                      <a:moveTo>
                        <a:pt x="6" y="15"/>
                      </a:moveTo>
                      <a:cubicBezTo>
                        <a:pt x="3" y="18"/>
                        <a:pt x="2" y="21"/>
                        <a:pt x="7" y="25"/>
                      </a:cubicBezTo>
                      <a:lnTo>
                        <a:pt x="5" y="25"/>
                      </a:lnTo>
                      <a:cubicBezTo>
                        <a:pt x="0" y="21"/>
                        <a:pt x="1" y="17"/>
                        <a:pt x="5" y="14"/>
                      </a:cubicBezTo>
                      <a:lnTo>
                        <a:pt x="6" y="15"/>
                      </a:lnTo>
                      <a:close/>
                      <a:moveTo>
                        <a:pt x="5" y="25"/>
                      </a:moveTo>
                      <a:lnTo>
                        <a:pt x="5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cubicBezTo>
                        <a:pt x="7" y="25"/>
                        <a:pt x="9" y="26"/>
                        <a:pt x="10" y="27"/>
                      </a:cubicBezTo>
                      <a:lnTo>
                        <a:pt x="9" y="28"/>
                      </a:lnTo>
                      <a:cubicBezTo>
                        <a:pt x="8" y="27"/>
                        <a:pt x="6" y="26"/>
                        <a:pt x="5" y="25"/>
                      </a:cubicBezTo>
                      <a:lnTo>
                        <a:pt x="7" y="25"/>
                      </a:lnTo>
                      <a:close/>
                      <a:moveTo>
                        <a:pt x="10" y="27"/>
                      </a:moveTo>
                      <a:cubicBezTo>
                        <a:pt x="11" y="28"/>
                        <a:pt x="13" y="29"/>
                        <a:pt x="14" y="30"/>
                      </a:cubicBezTo>
                      <a:lnTo>
                        <a:pt x="13" y="31"/>
                      </a:lnTo>
                      <a:cubicBezTo>
                        <a:pt x="12" y="30"/>
                        <a:pt x="10" y="29"/>
                        <a:pt x="9" y="28"/>
                      </a:cubicBezTo>
                      <a:lnTo>
                        <a:pt x="10" y="27"/>
                      </a:lnTo>
                      <a:close/>
                      <a:moveTo>
                        <a:pt x="14" y="30"/>
                      </a:moveTo>
                      <a:cubicBezTo>
                        <a:pt x="22" y="34"/>
                        <a:pt x="34" y="40"/>
                        <a:pt x="40" y="42"/>
                      </a:cubicBezTo>
                      <a:lnTo>
                        <a:pt x="40" y="43"/>
                      </a:lnTo>
                      <a:cubicBezTo>
                        <a:pt x="33" y="41"/>
                        <a:pt x="22" y="35"/>
                        <a:pt x="13" y="31"/>
                      </a:cubicBezTo>
                      <a:lnTo>
                        <a:pt x="14" y="30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close/>
                      <a:moveTo>
                        <a:pt x="40" y="42"/>
                      </a:moveTo>
                      <a:cubicBezTo>
                        <a:pt x="42" y="42"/>
                        <a:pt x="44" y="43"/>
                        <a:pt x="47" y="42"/>
                      </a:cubicBezTo>
                      <a:lnTo>
                        <a:pt x="47" y="44"/>
                      </a:lnTo>
                      <a:cubicBezTo>
                        <a:pt x="44" y="44"/>
                        <a:pt x="42" y="44"/>
                        <a:pt x="40" y="43"/>
                      </a:cubicBezTo>
                      <a:lnTo>
                        <a:pt x="40" y="42"/>
                      </a:lnTo>
                      <a:close/>
                      <a:moveTo>
                        <a:pt x="47" y="42"/>
                      </a:moveTo>
                      <a:cubicBezTo>
                        <a:pt x="51" y="42"/>
                        <a:pt x="57" y="40"/>
                        <a:pt x="61" y="38"/>
                      </a:cubicBezTo>
                      <a:lnTo>
                        <a:pt x="62" y="39"/>
                      </a:lnTo>
                      <a:cubicBezTo>
                        <a:pt x="57" y="42"/>
                        <a:pt x="52" y="43"/>
                        <a:pt x="47" y="44"/>
                      </a:cubicBezTo>
                      <a:lnTo>
                        <a:pt x="47" y="42"/>
                      </a:lnTo>
                      <a:close/>
                      <a:moveTo>
                        <a:pt x="61" y="38"/>
                      </a:moveTo>
                      <a:cubicBezTo>
                        <a:pt x="66" y="36"/>
                        <a:pt x="69" y="33"/>
                        <a:pt x="71" y="29"/>
                      </a:cubicBezTo>
                      <a:lnTo>
                        <a:pt x="72" y="30"/>
                      </a:lnTo>
                      <a:cubicBezTo>
                        <a:pt x="71" y="33"/>
                        <a:pt x="67" y="37"/>
                        <a:pt x="62" y="39"/>
                      </a:cubicBezTo>
                      <a:lnTo>
                        <a:pt x="61" y="38"/>
                      </a:lnTo>
                      <a:close/>
                      <a:moveTo>
                        <a:pt x="71" y="29"/>
                      </a:moveTo>
                      <a:cubicBezTo>
                        <a:pt x="71" y="28"/>
                        <a:pt x="72" y="27"/>
                        <a:pt x="71" y="25"/>
                      </a:cubicBezTo>
                      <a:lnTo>
                        <a:pt x="73" y="25"/>
                      </a:lnTo>
                      <a:cubicBezTo>
                        <a:pt x="73" y="27"/>
                        <a:pt x="73" y="28"/>
                        <a:pt x="72" y="30"/>
                      </a:cubicBezTo>
                      <a:lnTo>
                        <a:pt x="71" y="29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1"/>
                        <a:pt x="65" y="18"/>
                        <a:pt x="59" y="15"/>
                      </a:cubicBezTo>
                      <a:lnTo>
                        <a:pt x="60" y="14"/>
                      </a:lnTo>
                      <a:cubicBezTo>
                        <a:pt x="66" y="17"/>
                        <a:pt x="73" y="20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59" y="15"/>
                      </a:moveTo>
                      <a:cubicBezTo>
                        <a:pt x="58" y="14"/>
                        <a:pt x="57" y="14"/>
                        <a:pt x="57" y="14"/>
                      </a:cubicBezTo>
                      <a:lnTo>
                        <a:pt x="58" y="13"/>
                      </a:lnTo>
                      <a:cubicBezTo>
                        <a:pt x="58" y="13"/>
                        <a:pt x="59" y="13"/>
                        <a:pt x="60" y="14"/>
                      </a:cubicBezTo>
                      <a:lnTo>
                        <a:pt x="59" y="15"/>
                      </a:lnTo>
                      <a:close/>
                      <a:moveTo>
                        <a:pt x="58" y="13"/>
                      </a:moveTo>
                      <a:lnTo>
                        <a:pt x="58" y="13"/>
                      </a:lnTo>
                      <a:lnTo>
                        <a:pt x="57" y="13"/>
                      </a:lnTo>
                      <a:lnTo>
                        <a:pt x="58" y="13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8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7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cubicBezTo>
                        <a:pt x="56" y="13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7" y="12"/>
                        <a:pt x="57" y="13"/>
                        <a:pt x="58" y="13"/>
                      </a:cubicBezTo>
                      <a:lnTo>
                        <a:pt x="57" y="14"/>
                      </a:lnTo>
                      <a:close/>
                      <a:moveTo>
                        <a:pt x="55" y="11"/>
                      </a:moveTo>
                      <a:cubicBezTo>
                        <a:pt x="55" y="10"/>
                        <a:pt x="54" y="10"/>
                        <a:pt x="54" y="10"/>
                      </a:cubicBezTo>
                      <a:lnTo>
                        <a:pt x="56" y="9"/>
                      </a:lnTo>
                      <a:cubicBezTo>
                        <a:pt x="56" y="9"/>
                        <a:pt x="56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lnTo>
                        <a:pt x="56" y="9"/>
                      </a:ln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lnTo>
                        <a:pt x="54" y="10"/>
                      </a:lnTo>
                      <a:lnTo>
                        <a:pt x="55" y="9"/>
                      </a:lnTo>
                      <a:lnTo>
                        <a:pt x="54" y="10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cubicBezTo>
                        <a:pt x="54" y="9"/>
                        <a:pt x="53" y="9"/>
                        <a:pt x="53" y="8"/>
                      </a:cubicBezTo>
                      <a:lnTo>
                        <a:pt x="54" y="7"/>
                      </a:lnTo>
                      <a:cubicBezTo>
                        <a:pt x="54" y="8"/>
                        <a:pt x="55" y="8"/>
                        <a:pt x="55" y="9"/>
                      </a:cubicBezTo>
                      <a:lnTo>
                        <a:pt x="54" y="10"/>
                      </a:lnTo>
                      <a:close/>
                      <a:moveTo>
                        <a:pt x="53" y="8"/>
                      </a:moveTo>
                      <a:cubicBezTo>
                        <a:pt x="52" y="8"/>
                        <a:pt x="51" y="7"/>
                        <a:pt x="51" y="7"/>
                      </a:cubicBezTo>
                      <a:lnTo>
                        <a:pt x="52" y="6"/>
                      </a:lnTo>
                      <a:cubicBezTo>
                        <a:pt x="52" y="6"/>
                        <a:pt x="53" y="7"/>
                        <a:pt x="54" y="7"/>
                      </a:cubicBezTo>
                      <a:lnTo>
                        <a:pt x="53" y="8"/>
                      </a:lnTo>
                      <a:close/>
                      <a:moveTo>
                        <a:pt x="51" y="7"/>
                      </a:moveTo>
                      <a:cubicBezTo>
                        <a:pt x="47" y="4"/>
                        <a:pt x="42" y="2"/>
                        <a:pt x="37" y="2"/>
                      </a:cubicBezTo>
                      <a:lnTo>
                        <a:pt x="37" y="0"/>
                      </a:lnTo>
                      <a:cubicBezTo>
                        <a:pt x="42" y="1"/>
                        <a:pt x="48" y="3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37" y="1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5" name="Freeform 37"/>
                <p:cNvSpPr>
                  <a:spLocks noChangeArrowheads="1"/>
                </p:cNvSpPr>
                <p:nvPr/>
              </p:nvSpPr>
              <p:spPr bwMode="auto">
                <a:xfrm>
                  <a:off x="1141" y="3772"/>
                  <a:ext cx="57" cy="95"/>
                </a:xfrm>
                <a:custGeom>
                  <a:avLst/>
                  <a:gdLst>
                    <a:gd name="G0" fmla="+- 1 0 0"/>
                    <a:gd name="G1" fmla="+- 1 0 0"/>
                    <a:gd name="G2" fmla="+- 23 0 0"/>
                    <a:gd name="G3" fmla="+- 16 0 0"/>
                    <a:gd name="G4" fmla="+- 36 0 0"/>
                    <a:gd name="G5" fmla="+- 1 0 0"/>
                    <a:gd name="G6" fmla="*/ 1 50493 45568"/>
                    <a:gd name="G7" fmla="*/ 1 50493 55552"/>
                    <a:gd name="G8" fmla="*/ G7 1 180"/>
                    <a:gd name="G9" fmla="*/ G6 1 G8"/>
                    <a:gd name="G10" fmla="+- 46 0 0"/>
                    <a:gd name="G11" fmla="*/ 1 0 0"/>
                    <a:gd name="G12" fmla="sin G11 G10"/>
                    <a:gd name="G13" fmla="+- 50 0 0"/>
                    <a:gd name="G14" fmla="+- 51 0 0"/>
                    <a:gd name="G15" fmla="*/ 1 0 0"/>
                    <a:gd name="G16" fmla="sin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T0" fmla="*/ 22 w 42"/>
                    <a:gd name="T1" fmla="*/ 6 h 56"/>
                    <a:gd name="T2" fmla="*/ 2 w 42"/>
                    <a:gd name="T3" fmla="*/ 32 h 56"/>
                    <a:gd name="T4" fmla="*/ 8 w 42"/>
                    <a:gd name="T5" fmla="*/ 44 h 56"/>
                    <a:gd name="T6" fmla="*/ 9 w 42"/>
                    <a:gd name="T7" fmla="*/ 51 h 56"/>
                    <a:gd name="T8" fmla="*/ 32 w 42"/>
                    <a:gd name="T9" fmla="*/ 54 h 56"/>
                    <a:gd name="T10" fmla="*/ 38 w 42"/>
                    <a:gd name="T11" fmla="*/ 44 h 56"/>
                    <a:gd name="T12" fmla="*/ 33 w 42"/>
                    <a:gd name="T13" fmla="*/ 35 h 56"/>
                    <a:gd name="T14" fmla="*/ 34 w 42"/>
                    <a:gd name="T15" fmla="*/ 5 h 56"/>
                    <a:gd name="T16" fmla="*/ 22 w 42"/>
                    <a:gd name="T17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" h="56">
                      <a:moveTo>
                        <a:pt x="22" y="6"/>
                      </a:moveTo>
                      <a:cubicBezTo>
                        <a:pt x="19" y="16"/>
                        <a:pt x="7" y="23"/>
                        <a:pt x="2" y="32"/>
                      </a:cubicBezTo>
                      <a:cubicBezTo>
                        <a:pt x="0" y="36"/>
                        <a:pt x="6" y="41"/>
                        <a:pt x="8" y="44"/>
                      </a:cubicBezTo>
                      <a:cubicBezTo>
                        <a:pt x="9" y="46"/>
                        <a:pt x="7" y="50"/>
                        <a:pt x="9" y="51"/>
                      </a:cubicBezTo>
                      <a:cubicBezTo>
                        <a:pt x="15" y="56"/>
                        <a:pt x="24" y="55"/>
                        <a:pt x="32" y="54"/>
                      </a:cubicBezTo>
                      <a:cubicBezTo>
                        <a:pt x="36" y="54"/>
                        <a:pt x="39" y="48"/>
                        <a:pt x="38" y="44"/>
                      </a:cubicBezTo>
                      <a:cubicBezTo>
                        <a:pt x="38" y="41"/>
                        <a:pt x="34" y="38"/>
                        <a:pt x="33" y="35"/>
                      </a:cubicBezTo>
                      <a:cubicBezTo>
                        <a:pt x="30" y="26"/>
                        <a:pt x="42" y="14"/>
                        <a:pt x="34" y="5"/>
                      </a:cubicBezTo>
                      <a:cubicBezTo>
                        <a:pt x="32" y="0"/>
                        <a:pt x="24" y="6"/>
                        <a:pt x="22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6" name="Freeform 38"/>
                <p:cNvSpPr>
                  <a:spLocks noChangeArrowheads="1"/>
                </p:cNvSpPr>
                <p:nvPr/>
              </p:nvSpPr>
              <p:spPr bwMode="auto">
                <a:xfrm>
                  <a:off x="1140" y="3775"/>
                  <a:ext cx="53" cy="91"/>
                </a:xfrm>
                <a:custGeom>
                  <a:avLst/>
                  <a:gdLst>
                    <a:gd name="T0" fmla="*/ 12 w 40"/>
                    <a:gd name="T1" fmla="*/ 18 h 54"/>
                    <a:gd name="T2" fmla="*/ 13 w 40"/>
                    <a:gd name="T3" fmla="*/ 19 h 54"/>
                    <a:gd name="T4" fmla="*/ 12 w 40"/>
                    <a:gd name="T5" fmla="*/ 18 h 54"/>
                    <a:gd name="T6" fmla="*/ 4 w 40"/>
                    <a:gd name="T7" fmla="*/ 30 h 54"/>
                    <a:gd name="T8" fmla="*/ 4 w 40"/>
                    <a:gd name="T9" fmla="*/ 30 h 54"/>
                    <a:gd name="T10" fmla="*/ 2 w 40"/>
                    <a:gd name="T11" fmla="*/ 30 h 54"/>
                    <a:gd name="T12" fmla="*/ 10 w 40"/>
                    <a:gd name="T13" fmla="*/ 42 h 54"/>
                    <a:gd name="T14" fmla="*/ 7 w 40"/>
                    <a:gd name="T15" fmla="*/ 39 h 54"/>
                    <a:gd name="T16" fmla="*/ 8 w 40"/>
                    <a:gd name="T17" fmla="*/ 43 h 54"/>
                    <a:gd name="T18" fmla="*/ 10 w 40"/>
                    <a:gd name="T19" fmla="*/ 42 h 54"/>
                    <a:gd name="T20" fmla="*/ 10 w 40"/>
                    <a:gd name="T21" fmla="*/ 42 h 54"/>
                    <a:gd name="T22" fmla="*/ 8 w 40"/>
                    <a:gd name="T23" fmla="*/ 43 h 54"/>
                    <a:gd name="T24" fmla="*/ 10 w 40"/>
                    <a:gd name="T25" fmla="*/ 49 h 54"/>
                    <a:gd name="T26" fmla="*/ 10 w 40"/>
                    <a:gd name="T27" fmla="*/ 46 h 54"/>
                    <a:gd name="T28" fmla="*/ 10 w 40"/>
                    <a:gd name="T29" fmla="*/ 49 h 54"/>
                    <a:gd name="T30" fmla="*/ 9 w 40"/>
                    <a:gd name="T31" fmla="*/ 50 h 54"/>
                    <a:gd name="T32" fmla="*/ 33 w 40"/>
                    <a:gd name="T33" fmla="*/ 51 h 54"/>
                    <a:gd name="T34" fmla="*/ 32 w 40"/>
                    <a:gd name="T35" fmla="*/ 51 h 54"/>
                    <a:gd name="T36" fmla="*/ 33 w 40"/>
                    <a:gd name="T37" fmla="*/ 52 h 54"/>
                    <a:gd name="T38" fmla="*/ 33 w 40"/>
                    <a:gd name="T39" fmla="*/ 51 h 54"/>
                    <a:gd name="T40" fmla="*/ 33 w 40"/>
                    <a:gd name="T41" fmla="*/ 53 h 54"/>
                    <a:gd name="T42" fmla="*/ 33 w 40"/>
                    <a:gd name="T43" fmla="*/ 53 h 54"/>
                    <a:gd name="T44" fmla="*/ 35 w 40"/>
                    <a:gd name="T45" fmla="*/ 52 h 54"/>
                    <a:gd name="T46" fmla="*/ 34 w 40"/>
                    <a:gd name="T47" fmla="*/ 51 h 54"/>
                    <a:gd name="T48" fmla="*/ 35 w 40"/>
                    <a:gd name="T49" fmla="*/ 52 h 54"/>
                    <a:gd name="T50" fmla="*/ 38 w 40"/>
                    <a:gd name="T51" fmla="*/ 43 h 54"/>
                    <a:gd name="T52" fmla="*/ 35 w 40"/>
                    <a:gd name="T53" fmla="*/ 50 h 54"/>
                    <a:gd name="T54" fmla="*/ 39 w 40"/>
                    <a:gd name="T55" fmla="*/ 42 h 54"/>
                    <a:gd name="T56" fmla="*/ 38 w 40"/>
                    <a:gd name="T57" fmla="*/ 43 h 54"/>
                    <a:gd name="T58" fmla="*/ 40 w 40"/>
                    <a:gd name="T59" fmla="*/ 42 h 54"/>
                    <a:gd name="T60" fmla="*/ 40 w 40"/>
                    <a:gd name="T61" fmla="*/ 42 h 54"/>
                    <a:gd name="T62" fmla="*/ 37 w 40"/>
                    <a:gd name="T63" fmla="*/ 37 h 54"/>
                    <a:gd name="T64" fmla="*/ 36 w 40"/>
                    <a:gd name="T65" fmla="*/ 37 h 54"/>
                    <a:gd name="T66" fmla="*/ 37 w 40"/>
                    <a:gd name="T67" fmla="*/ 37 h 54"/>
                    <a:gd name="T68" fmla="*/ 35 w 40"/>
                    <a:gd name="T69" fmla="*/ 33 h 54"/>
                    <a:gd name="T70" fmla="*/ 33 w 40"/>
                    <a:gd name="T71" fmla="*/ 33 h 54"/>
                    <a:gd name="T72" fmla="*/ 35 w 40"/>
                    <a:gd name="T73" fmla="*/ 33 h 54"/>
                    <a:gd name="T74" fmla="*/ 35 w 40"/>
                    <a:gd name="T75" fmla="*/ 4 h 54"/>
                    <a:gd name="T76" fmla="*/ 35 w 40"/>
                    <a:gd name="T77" fmla="*/ 20 h 54"/>
                    <a:gd name="T78" fmla="*/ 35 w 40"/>
                    <a:gd name="T79" fmla="*/ 3 h 54"/>
                    <a:gd name="T80" fmla="*/ 30 w 40"/>
                    <a:gd name="T81" fmla="*/ 2 h 54"/>
                    <a:gd name="T82" fmla="*/ 35 w 40"/>
                    <a:gd name="T83" fmla="*/ 4 h 54"/>
                    <a:gd name="T84" fmla="*/ 24 w 40"/>
                    <a:gd name="T85" fmla="*/ 3 h 54"/>
                    <a:gd name="T86" fmla="*/ 24 w 40"/>
                    <a:gd name="T87" fmla="*/ 3 h 54"/>
                    <a:gd name="T88" fmla="*/ 24 w 40"/>
                    <a:gd name="T89" fmla="*/ 3 h 54"/>
                    <a:gd name="T90" fmla="*/ 23 w 40"/>
                    <a:gd name="T91" fmla="*/ 4 h 54"/>
                    <a:gd name="T92" fmla="*/ 22 w 40"/>
                    <a:gd name="T93" fmla="*/ 4 h 54"/>
                    <a:gd name="T94" fmla="*/ 22 w 40"/>
                    <a:gd name="T95" fmla="*/ 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0" h="54">
                      <a:moveTo>
                        <a:pt x="24" y="5"/>
                      </a:moveTo>
                      <a:cubicBezTo>
                        <a:pt x="22" y="10"/>
                        <a:pt x="17" y="15"/>
                        <a:pt x="13" y="19"/>
                      </a:cubicBezTo>
                      <a:lnTo>
                        <a:pt x="12" y="18"/>
                      </a:lnTo>
                      <a:cubicBezTo>
                        <a:pt x="16" y="14"/>
                        <a:pt x="20" y="10"/>
                        <a:pt x="22" y="4"/>
                      </a:cubicBezTo>
                      <a:lnTo>
                        <a:pt x="24" y="5"/>
                      </a:lnTo>
                      <a:close/>
                      <a:moveTo>
                        <a:pt x="13" y="19"/>
                      </a:moveTo>
                      <a:cubicBezTo>
                        <a:pt x="9" y="23"/>
                        <a:pt x="6" y="26"/>
                        <a:pt x="4" y="30"/>
                      </a:cubicBezTo>
                      <a:lnTo>
                        <a:pt x="2" y="30"/>
                      </a:lnTo>
                      <a:cubicBezTo>
                        <a:pt x="5" y="26"/>
                        <a:pt x="8" y="22"/>
                        <a:pt x="12" y="18"/>
                      </a:cubicBezTo>
                      <a:lnTo>
                        <a:pt x="13" y="19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lnTo>
                        <a:pt x="3" y="30"/>
                      </a:ln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cubicBezTo>
                        <a:pt x="2" y="33"/>
                        <a:pt x="5" y="36"/>
                        <a:pt x="7" y="39"/>
                      </a:cubicBezTo>
                      <a:lnTo>
                        <a:pt x="6" y="39"/>
                      </a:lnTo>
                      <a:cubicBezTo>
                        <a:pt x="3" y="36"/>
                        <a:pt x="0" y="33"/>
                        <a:pt x="2" y="30"/>
                      </a:cubicBezTo>
                      <a:lnTo>
                        <a:pt x="4" y="30"/>
                      </a:lnTo>
                      <a:close/>
                      <a:moveTo>
                        <a:pt x="7" y="39"/>
                      </a:moveTo>
                      <a:cubicBezTo>
                        <a:pt x="8" y="40"/>
                        <a:pt x="9" y="41"/>
                        <a:pt x="10" y="42"/>
                      </a:cubicBezTo>
                      <a:lnTo>
                        <a:pt x="8" y="43"/>
                      </a:lnTo>
                      <a:cubicBezTo>
                        <a:pt x="8" y="42"/>
                        <a:pt x="7" y="41"/>
                        <a:pt x="6" y="39"/>
                      </a:cubicBezTo>
                      <a:lnTo>
                        <a:pt x="7" y="39"/>
                      </a:lnTo>
                      <a:close/>
                      <a:moveTo>
                        <a:pt x="10" y="42"/>
                      </a:moveTo>
                      <a:lnTo>
                        <a:pt x="10" y="42"/>
                      </a:lnTo>
                      <a:lnTo>
                        <a:pt x="8" y="43"/>
                      </a:lnTo>
                      <a:lnTo>
                        <a:pt x="10" y="42"/>
                      </a:lnTo>
                      <a:close/>
                      <a:moveTo>
                        <a:pt x="10" y="42"/>
                      </a:move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2"/>
                      </a:lnTo>
                      <a:close/>
                      <a:moveTo>
                        <a:pt x="10" y="42"/>
                      </a:moveTo>
                      <a:cubicBezTo>
                        <a:pt x="10" y="43"/>
                        <a:pt x="10" y="45"/>
                        <a:pt x="10" y="46"/>
                      </a:cubicBezTo>
                      <a:lnTo>
                        <a:pt x="8" y="46"/>
                      </a:lnTo>
                      <a:cubicBezTo>
                        <a:pt x="9" y="45"/>
                        <a:pt x="9" y="44"/>
                        <a:pt x="8" y="43"/>
                      </a:cubicBezTo>
                      <a:lnTo>
                        <a:pt x="10" y="42"/>
                      </a:lnTo>
                      <a:close/>
                      <a:moveTo>
                        <a:pt x="10" y="46"/>
                      </a:moveTo>
                      <a:cubicBezTo>
                        <a:pt x="10" y="47"/>
                        <a:pt x="10" y="48"/>
                        <a:pt x="10" y="49"/>
                      </a:cubicBezTo>
                      <a:lnTo>
                        <a:pt x="9" y="50"/>
                      </a:lnTo>
                      <a:cubicBezTo>
                        <a:pt x="8" y="49"/>
                        <a:pt x="8" y="47"/>
                        <a:pt x="8" y="46"/>
                      </a:cubicBezTo>
                      <a:lnTo>
                        <a:pt x="10" y="46"/>
                      </a:lnTo>
                      <a:close/>
                      <a:moveTo>
                        <a:pt x="10" y="49"/>
                      </a:moveTo>
                      <a:lnTo>
                        <a:pt x="10" y="49"/>
                      </a:lnTo>
                      <a:close/>
                      <a:moveTo>
                        <a:pt x="10" y="49"/>
                      </a:moveTo>
                      <a:cubicBezTo>
                        <a:pt x="16" y="53"/>
                        <a:pt x="25" y="52"/>
                        <a:pt x="32" y="51"/>
                      </a:cubicBezTo>
                      <a:lnTo>
                        <a:pt x="32" y="53"/>
                      </a:lnTo>
                      <a:cubicBezTo>
                        <a:pt x="25" y="53"/>
                        <a:pt x="16" y="54"/>
                        <a:pt x="9" y="50"/>
                      </a:cubicBezTo>
                      <a:lnTo>
                        <a:pt x="10" y="49"/>
                      </a:lnTo>
                      <a:close/>
                      <a:moveTo>
                        <a:pt x="32" y="51"/>
                      </a:moveTo>
                      <a:lnTo>
                        <a:pt x="33" y="51"/>
                      </a:lnTo>
                      <a:lnTo>
                        <a:pt x="33" y="53"/>
                      </a:lnTo>
                      <a:lnTo>
                        <a:pt x="32" y="53"/>
                      </a:lnTo>
                      <a:lnTo>
                        <a:pt x="32" y="51"/>
                      </a:lnTo>
                      <a:close/>
                      <a:moveTo>
                        <a:pt x="33" y="51"/>
                      </a:moveTo>
                      <a:lnTo>
                        <a:pt x="33" y="51"/>
                      </a:lnTo>
                      <a:lnTo>
                        <a:pt x="33" y="52"/>
                      </a:lnTo>
                      <a:lnTo>
                        <a:pt x="33" y="51"/>
                      </a:lnTo>
                      <a:close/>
                      <a:moveTo>
                        <a:pt x="33" y="51"/>
                      </a:moveTo>
                      <a:lnTo>
                        <a:pt x="33" y="51"/>
                      </a:lnTo>
                      <a:lnTo>
                        <a:pt x="33" y="53"/>
                      </a:lnTo>
                      <a:lnTo>
                        <a:pt x="33" y="51"/>
                      </a:lnTo>
                      <a:close/>
                      <a:moveTo>
                        <a:pt x="33" y="53"/>
                      </a:moveTo>
                      <a:lnTo>
                        <a:pt x="33" y="53"/>
                      </a:lnTo>
                      <a:lnTo>
                        <a:pt x="33" y="52"/>
                      </a:lnTo>
                      <a:lnTo>
                        <a:pt x="33" y="53"/>
                      </a:lnTo>
                      <a:close/>
                      <a:moveTo>
                        <a:pt x="33" y="51"/>
                      </a:moveTo>
                      <a:cubicBezTo>
                        <a:pt x="33" y="51"/>
                        <a:pt x="34" y="51"/>
                        <a:pt x="34" y="51"/>
                      </a:cubicBezTo>
                      <a:lnTo>
                        <a:pt x="35" y="52"/>
                      </a:lnTo>
                      <a:cubicBezTo>
                        <a:pt x="34" y="52"/>
                        <a:pt x="34" y="53"/>
                        <a:pt x="33" y="53"/>
                      </a:cubicBezTo>
                      <a:lnTo>
                        <a:pt x="33" y="51"/>
                      </a:lnTo>
                      <a:close/>
                      <a:moveTo>
                        <a:pt x="34" y="51"/>
                      </a:moveTo>
                      <a:cubicBezTo>
                        <a:pt x="35" y="51"/>
                        <a:pt x="35" y="51"/>
                        <a:pt x="35" y="50"/>
                      </a:cubicBezTo>
                      <a:lnTo>
                        <a:pt x="36" y="51"/>
                      </a:lnTo>
                      <a:cubicBezTo>
                        <a:pt x="36" y="52"/>
                        <a:pt x="35" y="52"/>
                        <a:pt x="35" y="52"/>
                      </a:cubicBezTo>
                      <a:lnTo>
                        <a:pt x="34" y="51"/>
                      </a:lnTo>
                      <a:close/>
                      <a:moveTo>
                        <a:pt x="35" y="50"/>
                      </a:moveTo>
                      <a:cubicBezTo>
                        <a:pt x="37" y="48"/>
                        <a:pt x="39" y="45"/>
                        <a:pt x="38" y="43"/>
                      </a:cubicBezTo>
                      <a:lnTo>
                        <a:pt x="40" y="42"/>
                      </a:lnTo>
                      <a:cubicBezTo>
                        <a:pt x="40" y="45"/>
                        <a:pt x="39" y="49"/>
                        <a:pt x="36" y="51"/>
                      </a:cubicBezTo>
                      <a:lnTo>
                        <a:pt x="35" y="50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lnTo>
                        <a:pt x="39" y="42"/>
                      </a:lnTo>
                      <a:lnTo>
                        <a:pt x="40" y="42"/>
                      </a:lnTo>
                      <a:close/>
                      <a:moveTo>
                        <a:pt x="38" y="43"/>
                      </a:moveTo>
                      <a:lnTo>
                        <a:pt x="38" y="43"/>
                      </a:lnTo>
                      <a:lnTo>
                        <a:pt x="40" y="42"/>
                      </a:lnTo>
                      <a:lnTo>
                        <a:pt x="38" y="43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lnTo>
                        <a:pt x="39" y="42"/>
                      </a:lnTo>
                      <a:lnTo>
                        <a:pt x="40" y="42"/>
                      </a:lnTo>
                      <a:close/>
                      <a:moveTo>
                        <a:pt x="38" y="43"/>
                      </a:moveTo>
                      <a:cubicBezTo>
                        <a:pt x="38" y="41"/>
                        <a:pt x="37" y="39"/>
                        <a:pt x="36" y="37"/>
                      </a:cubicBezTo>
                      <a:lnTo>
                        <a:pt x="37" y="37"/>
                      </a:lnTo>
                      <a:cubicBezTo>
                        <a:pt x="38" y="39"/>
                        <a:pt x="40" y="40"/>
                        <a:pt x="40" y="42"/>
                      </a:cubicBezTo>
                      <a:lnTo>
                        <a:pt x="38" y="43"/>
                      </a:lnTo>
                      <a:close/>
                      <a:moveTo>
                        <a:pt x="36" y="37"/>
                      </a:moveTo>
                      <a:cubicBezTo>
                        <a:pt x="35" y="36"/>
                        <a:pt x="34" y="35"/>
                        <a:pt x="33" y="33"/>
                      </a:cubicBezTo>
                      <a:lnTo>
                        <a:pt x="35" y="33"/>
                      </a:lnTo>
                      <a:cubicBezTo>
                        <a:pt x="35" y="34"/>
                        <a:pt x="36" y="35"/>
                        <a:pt x="37" y="37"/>
                      </a:cubicBezTo>
                      <a:lnTo>
                        <a:pt x="36" y="37"/>
                      </a:lnTo>
                      <a:close/>
                      <a:moveTo>
                        <a:pt x="35" y="33"/>
                      </a:moveTo>
                      <a:lnTo>
                        <a:pt x="35" y="33"/>
                      </a:lnTo>
                      <a:lnTo>
                        <a:pt x="34" y="33"/>
                      </a:lnTo>
                      <a:lnTo>
                        <a:pt x="35" y="33"/>
                      </a:lnTo>
                      <a:close/>
                      <a:moveTo>
                        <a:pt x="33" y="33"/>
                      </a:moveTo>
                      <a:cubicBezTo>
                        <a:pt x="32" y="29"/>
                        <a:pt x="34" y="25"/>
                        <a:pt x="35" y="20"/>
                      </a:cubicBezTo>
                      <a:lnTo>
                        <a:pt x="36" y="21"/>
                      </a:lnTo>
                      <a:cubicBezTo>
                        <a:pt x="35" y="25"/>
                        <a:pt x="34" y="29"/>
                        <a:pt x="35" y="33"/>
                      </a:cubicBezTo>
                      <a:lnTo>
                        <a:pt x="33" y="33"/>
                      </a:lnTo>
                      <a:close/>
                      <a:moveTo>
                        <a:pt x="35" y="20"/>
                      </a:moveTo>
                      <a:cubicBezTo>
                        <a:pt x="37" y="14"/>
                        <a:pt x="39" y="8"/>
                        <a:pt x="35" y="4"/>
                      </a:cubicBezTo>
                      <a:lnTo>
                        <a:pt x="36" y="3"/>
                      </a:lnTo>
                      <a:cubicBezTo>
                        <a:pt x="40" y="8"/>
                        <a:pt x="38" y="14"/>
                        <a:pt x="36" y="21"/>
                      </a:cubicBezTo>
                      <a:lnTo>
                        <a:pt x="35" y="20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5" y="3"/>
                      </a:lnTo>
                      <a:lnTo>
                        <a:pt x="35" y="4"/>
                      </a:lnTo>
                      <a:close/>
                      <a:moveTo>
                        <a:pt x="35" y="4"/>
                      </a:moveTo>
                      <a:cubicBezTo>
                        <a:pt x="34" y="2"/>
                        <a:pt x="32" y="1"/>
                        <a:pt x="30" y="2"/>
                      </a:cubicBezTo>
                      <a:lnTo>
                        <a:pt x="29" y="1"/>
                      </a:lnTo>
                      <a:cubicBezTo>
                        <a:pt x="32" y="0"/>
                        <a:pt x="35" y="0"/>
                        <a:pt x="36" y="3"/>
                      </a:cubicBezTo>
                      <a:lnTo>
                        <a:pt x="35" y="4"/>
                      </a:lnTo>
                      <a:close/>
                      <a:moveTo>
                        <a:pt x="30" y="2"/>
                      </a:moveTo>
                      <a:cubicBezTo>
                        <a:pt x="28" y="2"/>
                        <a:pt x="27" y="3"/>
                        <a:pt x="25" y="4"/>
                      </a:cubicBezTo>
                      <a:lnTo>
                        <a:pt x="24" y="3"/>
                      </a:lnTo>
                      <a:cubicBezTo>
                        <a:pt x="26" y="2"/>
                        <a:pt x="28" y="1"/>
                        <a:pt x="29" y="1"/>
                      </a:cubicBezTo>
                      <a:lnTo>
                        <a:pt x="30" y="2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4"/>
                      </a:lnTo>
                      <a:lnTo>
                        <a:pt x="24" y="3"/>
                      </a:lnTo>
                      <a:close/>
                      <a:moveTo>
                        <a:pt x="25" y="4"/>
                      </a:moveTo>
                      <a:cubicBezTo>
                        <a:pt x="24" y="5"/>
                        <a:pt x="24" y="5"/>
                        <a:pt x="23" y="5"/>
                      </a:cubicBezTo>
                      <a:lnTo>
                        <a:pt x="23" y="4"/>
                      </a:lnTo>
                      <a:cubicBezTo>
                        <a:pt x="23" y="4"/>
                        <a:pt x="24" y="3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7" name="Freeform 39"/>
                <p:cNvSpPr>
                  <a:spLocks noChangeArrowheads="1"/>
                </p:cNvSpPr>
                <p:nvPr/>
              </p:nvSpPr>
              <p:spPr bwMode="auto">
                <a:xfrm>
                  <a:off x="1350" y="3955"/>
                  <a:ext cx="45" cy="72"/>
                </a:xfrm>
                <a:custGeom>
                  <a:avLst/>
                  <a:gdLst>
                    <a:gd name="G0" fmla="+- 1 0 0"/>
                    <a:gd name="G1" fmla="+- 1 0 0"/>
                    <a:gd name="G2" fmla="+- 26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18 w 34"/>
                    <a:gd name="T1" fmla="*/ 6 h 43"/>
                    <a:gd name="T2" fmla="*/ 11 w 34"/>
                    <a:gd name="T3" fmla="*/ 36 h 43"/>
                    <a:gd name="T4" fmla="*/ 30 w 34"/>
                    <a:gd name="T5" fmla="*/ 39 h 43"/>
                    <a:gd name="T6" fmla="*/ 29 w 34"/>
                    <a:gd name="T7" fmla="*/ 16 h 43"/>
                    <a:gd name="T8" fmla="*/ 30 w 34"/>
                    <a:gd name="T9" fmla="*/ 11 h 43"/>
                    <a:gd name="T10" fmla="*/ 18 w 34"/>
                    <a:gd name="T11" fmla="*/ 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43">
                      <a:moveTo>
                        <a:pt x="18" y="6"/>
                      </a:moveTo>
                      <a:cubicBezTo>
                        <a:pt x="11" y="15"/>
                        <a:pt x="0" y="26"/>
                        <a:pt x="11" y="36"/>
                      </a:cubicBezTo>
                      <a:cubicBezTo>
                        <a:pt x="16" y="41"/>
                        <a:pt x="27" y="43"/>
                        <a:pt x="30" y="39"/>
                      </a:cubicBezTo>
                      <a:cubicBezTo>
                        <a:pt x="34" y="32"/>
                        <a:pt x="33" y="24"/>
                        <a:pt x="29" y="16"/>
                      </a:cubicBezTo>
                      <a:cubicBezTo>
                        <a:pt x="28" y="14"/>
                        <a:pt x="30" y="12"/>
                        <a:pt x="30" y="11"/>
                      </a:cubicBezTo>
                      <a:cubicBezTo>
                        <a:pt x="29" y="8"/>
                        <a:pt x="29" y="0"/>
                        <a:pt x="18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8" name="Freeform 40"/>
                <p:cNvSpPr>
                  <a:spLocks noChangeArrowheads="1"/>
                </p:cNvSpPr>
                <p:nvPr/>
              </p:nvSpPr>
              <p:spPr bwMode="auto">
                <a:xfrm>
                  <a:off x="1350" y="3959"/>
                  <a:ext cx="45" cy="67"/>
                </a:xfrm>
                <a:custGeom>
                  <a:avLst/>
                  <a:gdLst>
                    <a:gd name="T0" fmla="*/ 18 w 34"/>
                    <a:gd name="T1" fmla="*/ 4 h 40"/>
                    <a:gd name="T2" fmla="*/ 18 w 34"/>
                    <a:gd name="T3" fmla="*/ 4 h 40"/>
                    <a:gd name="T4" fmla="*/ 16 w 34"/>
                    <a:gd name="T5" fmla="*/ 7 h 40"/>
                    <a:gd name="T6" fmla="*/ 17 w 34"/>
                    <a:gd name="T7" fmla="*/ 3 h 40"/>
                    <a:gd name="T8" fmla="*/ 16 w 34"/>
                    <a:gd name="T9" fmla="*/ 7 h 40"/>
                    <a:gd name="T10" fmla="*/ 11 w 34"/>
                    <a:gd name="T11" fmla="*/ 35 h 40"/>
                    <a:gd name="T12" fmla="*/ 16 w 34"/>
                    <a:gd name="T13" fmla="*/ 7 h 40"/>
                    <a:gd name="T14" fmla="*/ 12 w 34"/>
                    <a:gd name="T15" fmla="*/ 34 h 40"/>
                    <a:gd name="T16" fmla="*/ 12 w 34"/>
                    <a:gd name="T17" fmla="*/ 34 h 40"/>
                    <a:gd name="T18" fmla="*/ 17 w 34"/>
                    <a:gd name="T19" fmla="*/ 37 h 40"/>
                    <a:gd name="T20" fmla="*/ 11 w 34"/>
                    <a:gd name="T21" fmla="*/ 35 h 40"/>
                    <a:gd name="T22" fmla="*/ 17 w 34"/>
                    <a:gd name="T23" fmla="*/ 37 h 40"/>
                    <a:gd name="T24" fmla="*/ 23 w 34"/>
                    <a:gd name="T25" fmla="*/ 40 h 40"/>
                    <a:gd name="T26" fmla="*/ 17 w 34"/>
                    <a:gd name="T27" fmla="*/ 37 h 40"/>
                    <a:gd name="T28" fmla="*/ 29 w 34"/>
                    <a:gd name="T29" fmla="*/ 37 h 40"/>
                    <a:gd name="T30" fmla="*/ 23 w 34"/>
                    <a:gd name="T31" fmla="*/ 40 h 40"/>
                    <a:gd name="T32" fmla="*/ 29 w 34"/>
                    <a:gd name="T33" fmla="*/ 37 h 40"/>
                    <a:gd name="T34" fmla="*/ 31 w 34"/>
                    <a:gd name="T35" fmla="*/ 37 h 40"/>
                    <a:gd name="T36" fmla="*/ 29 w 34"/>
                    <a:gd name="T37" fmla="*/ 37 h 40"/>
                    <a:gd name="T38" fmla="*/ 30 w 34"/>
                    <a:gd name="T39" fmla="*/ 36 h 40"/>
                    <a:gd name="T40" fmla="*/ 30 w 34"/>
                    <a:gd name="T41" fmla="*/ 36 h 40"/>
                    <a:gd name="T42" fmla="*/ 30 w 34"/>
                    <a:gd name="T43" fmla="*/ 36 h 40"/>
                    <a:gd name="T44" fmla="*/ 30 w 34"/>
                    <a:gd name="T45" fmla="*/ 36 h 40"/>
                    <a:gd name="T46" fmla="*/ 31 w 34"/>
                    <a:gd name="T47" fmla="*/ 37 h 40"/>
                    <a:gd name="T48" fmla="*/ 31 w 34"/>
                    <a:gd name="T49" fmla="*/ 37 h 40"/>
                    <a:gd name="T50" fmla="*/ 31 w 34"/>
                    <a:gd name="T51" fmla="*/ 34 h 40"/>
                    <a:gd name="T52" fmla="*/ 31 w 34"/>
                    <a:gd name="T53" fmla="*/ 37 h 40"/>
                    <a:gd name="T54" fmla="*/ 31 w 34"/>
                    <a:gd name="T55" fmla="*/ 34 h 40"/>
                    <a:gd name="T56" fmla="*/ 33 w 34"/>
                    <a:gd name="T57" fmla="*/ 31 h 40"/>
                    <a:gd name="T58" fmla="*/ 31 w 34"/>
                    <a:gd name="T59" fmla="*/ 34 h 40"/>
                    <a:gd name="T60" fmla="*/ 28 w 34"/>
                    <a:gd name="T61" fmla="*/ 14 h 40"/>
                    <a:gd name="T62" fmla="*/ 33 w 34"/>
                    <a:gd name="T63" fmla="*/ 31 h 40"/>
                    <a:gd name="T64" fmla="*/ 28 w 34"/>
                    <a:gd name="T65" fmla="*/ 14 h 40"/>
                    <a:gd name="T66" fmla="*/ 29 w 34"/>
                    <a:gd name="T67" fmla="*/ 14 h 40"/>
                    <a:gd name="T68" fmla="*/ 28 w 34"/>
                    <a:gd name="T69" fmla="*/ 14 h 40"/>
                    <a:gd name="T70" fmla="*/ 30 w 34"/>
                    <a:gd name="T71" fmla="*/ 11 h 40"/>
                    <a:gd name="T72" fmla="*/ 28 w 34"/>
                    <a:gd name="T73" fmla="*/ 14 h 40"/>
                    <a:gd name="T74" fmla="*/ 29 w 34"/>
                    <a:gd name="T75" fmla="*/ 10 h 40"/>
                    <a:gd name="T76" fmla="*/ 30 w 34"/>
                    <a:gd name="T77" fmla="*/ 11 h 40"/>
                    <a:gd name="T78" fmla="*/ 29 w 34"/>
                    <a:gd name="T79" fmla="*/ 10 h 40"/>
                    <a:gd name="T80" fmla="*/ 31 w 34"/>
                    <a:gd name="T81" fmla="*/ 9 h 40"/>
                    <a:gd name="T82" fmla="*/ 29 w 34"/>
                    <a:gd name="T83" fmla="*/ 10 h 40"/>
                    <a:gd name="T84" fmla="*/ 30 w 34"/>
                    <a:gd name="T85" fmla="*/ 9 h 40"/>
                    <a:gd name="T86" fmla="*/ 29 w 34"/>
                    <a:gd name="T87" fmla="*/ 10 h 40"/>
                    <a:gd name="T88" fmla="*/ 30 w 34"/>
                    <a:gd name="T89" fmla="*/ 8 h 40"/>
                    <a:gd name="T90" fmla="*/ 29 w 34"/>
                    <a:gd name="T91" fmla="*/ 10 h 40"/>
                    <a:gd name="T92" fmla="*/ 27 w 34"/>
                    <a:gd name="T93" fmla="*/ 4 h 40"/>
                    <a:gd name="T94" fmla="*/ 30 w 34"/>
                    <a:gd name="T95" fmla="*/ 8 h 40"/>
                    <a:gd name="T96" fmla="*/ 27 w 34"/>
                    <a:gd name="T97" fmla="*/ 4 h 40"/>
                    <a:gd name="T98" fmla="*/ 17 w 34"/>
                    <a:gd name="T99" fmla="*/ 3 h 40"/>
                    <a:gd name="T100" fmla="*/ 27 w 34"/>
                    <a:gd name="T101" fmla="*/ 4 h 40"/>
                    <a:gd name="T102" fmla="*/ 17 w 34"/>
                    <a:gd name="T103" fmla="*/ 3 h 40"/>
                    <a:gd name="T104" fmla="*/ 17 w 34"/>
                    <a:gd name="T105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" h="40">
                      <a:moveTo>
                        <a:pt x="18" y="4"/>
                      </a:moveTo>
                      <a:lnTo>
                        <a:pt x="18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8" y="4"/>
                      </a:moveTo>
                      <a:cubicBezTo>
                        <a:pt x="17" y="5"/>
                        <a:pt x="17" y="6"/>
                        <a:pt x="16" y="7"/>
                      </a:cubicBezTo>
                      <a:lnTo>
                        <a:pt x="14" y="7"/>
                      </a:lnTo>
                      <a:cubicBezTo>
                        <a:pt x="15" y="5"/>
                        <a:pt x="16" y="4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6" y="7"/>
                      </a:moveTo>
                      <a:cubicBezTo>
                        <a:pt x="9" y="16"/>
                        <a:pt x="2" y="25"/>
                        <a:pt x="12" y="34"/>
                      </a:cubicBezTo>
                      <a:lnTo>
                        <a:pt x="11" y="35"/>
                      </a:lnTo>
                      <a:cubicBezTo>
                        <a:pt x="0" y="25"/>
                        <a:pt x="8" y="16"/>
                        <a:pt x="14" y="7"/>
                      </a:cubicBezTo>
                      <a:lnTo>
                        <a:pt x="16" y="7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4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cubicBezTo>
                        <a:pt x="13" y="35"/>
                        <a:pt x="15" y="36"/>
                        <a:pt x="17" y="37"/>
                      </a:cubicBezTo>
                      <a:lnTo>
                        <a:pt x="16" y="38"/>
                      </a:lnTo>
                      <a:cubicBezTo>
                        <a:pt x="14" y="37"/>
                        <a:pt x="12" y="36"/>
                        <a:pt x="11" y="35"/>
                      </a:cubicBezTo>
                      <a:lnTo>
                        <a:pt x="12" y="34"/>
                      </a:lnTo>
                      <a:close/>
                      <a:moveTo>
                        <a:pt x="17" y="37"/>
                      </a:moveTo>
                      <a:cubicBezTo>
                        <a:pt x="19" y="38"/>
                        <a:pt x="21" y="38"/>
                        <a:pt x="23" y="38"/>
                      </a:cubicBezTo>
                      <a:lnTo>
                        <a:pt x="23" y="40"/>
                      </a:lnTo>
                      <a:cubicBezTo>
                        <a:pt x="21" y="40"/>
                        <a:pt x="18" y="39"/>
                        <a:pt x="16" y="38"/>
                      </a:cubicBezTo>
                      <a:lnTo>
                        <a:pt x="17" y="37"/>
                      </a:lnTo>
                      <a:close/>
                      <a:moveTo>
                        <a:pt x="23" y="38"/>
                      </a:moveTo>
                      <a:cubicBezTo>
                        <a:pt x="26" y="39"/>
                        <a:pt x="28" y="38"/>
                        <a:pt x="29" y="37"/>
                      </a:cubicBezTo>
                      <a:lnTo>
                        <a:pt x="30" y="38"/>
                      </a:lnTo>
                      <a:cubicBezTo>
                        <a:pt x="28" y="39"/>
                        <a:pt x="26" y="40"/>
                        <a:pt x="23" y="40"/>
                      </a:cubicBezTo>
                      <a:lnTo>
                        <a:pt x="23" y="38"/>
                      </a:lnTo>
                      <a:close/>
                      <a:moveTo>
                        <a:pt x="29" y="37"/>
                      </a:moveTo>
                      <a:cubicBezTo>
                        <a:pt x="29" y="37"/>
                        <a:pt x="29" y="37"/>
                        <a:pt x="30" y="36"/>
                      </a:cubicBezTo>
                      <a:lnTo>
                        <a:pt x="31" y="37"/>
                      </a:lnTo>
                      <a:cubicBezTo>
                        <a:pt x="31" y="37"/>
                        <a:pt x="30" y="38"/>
                        <a:pt x="30" y="38"/>
                      </a:cubicBezTo>
                      <a:lnTo>
                        <a:pt x="29" y="37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0" y="37"/>
                      </a:lnTo>
                      <a:lnTo>
                        <a:pt x="30" y="36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1" y="37"/>
                      </a:lnTo>
                      <a:lnTo>
                        <a:pt x="30" y="36"/>
                      </a:lnTo>
                      <a:close/>
                      <a:moveTo>
                        <a:pt x="31" y="37"/>
                      </a:move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1" y="37"/>
                      </a:lnTo>
                      <a:close/>
                      <a:moveTo>
                        <a:pt x="30" y="36"/>
                      </a:moveTo>
                      <a:cubicBezTo>
                        <a:pt x="30" y="35"/>
                        <a:pt x="31" y="35"/>
                        <a:pt x="31" y="34"/>
                      </a:cubicBezTo>
                      <a:lnTo>
                        <a:pt x="32" y="34"/>
                      </a:lnTo>
                      <a:cubicBezTo>
                        <a:pt x="32" y="35"/>
                        <a:pt x="31" y="36"/>
                        <a:pt x="31" y="37"/>
                      </a:cubicBezTo>
                      <a:lnTo>
                        <a:pt x="30" y="36"/>
                      </a:lnTo>
                      <a:close/>
                      <a:moveTo>
                        <a:pt x="31" y="34"/>
                      </a:moveTo>
                      <a:cubicBezTo>
                        <a:pt x="31" y="33"/>
                        <a:pt x="31" y="32"/>
                        <a:pt x="32" y="31"/>
                      </a:cubicBezTo>
                      <a:lnTo>
                        <a:pt x="33" y="31"/>
                      </a:lnTo>
                      <a:cubicBezTo>
                        <a:pt x="33" y="32"/>
                        <a:pt x="33" y="33"/>
                        <a:pt x="32" y="34"/>
                      </a:cubicBezTo>
                      <a:lnTo>
                        <a:pt x="31" y="34"/>
                      </a:lnTo>
                      <a:close/>
                      <a:moveTo>
                        <a:pt x="32" y="31"/>
                      </a:moveTo>
                      <a:cubicBezTo>
                        <a:pt x="33" y="26"/>
                        <a:pt x="31" y="20"/>
                        <a:pt x="28" y="14"/>
                      </a:cubicBezTo>
                      <a:lnTo>
                        <a:pt x="30" y="14"/>
                      </a:lnTo>
                      <a:cubicBezTo>
                        <a:pt x="33" y="19"/>
                        <a:pt x="34" y="25"/>
                        <a:pt x="33" y="31"/>
                      </a:cubicBezTo>
                      <a:lnTo>
                        <a:pt x="32" y="31"/>
                      </a:lnTo>
                      <a:close/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9" y="14"/>
                      </a:lnTo>
                      <a:lnTo>
                        <a:pt x="28" y="14"/>
                      </a:lnTo>
                      <a:close/>
                      <a:moveTo>
                        <a:pt x="28" y="14"/>
                      </a:moveTo>
                      <a:cubicBezTo>
                        <a:pt x="28" y="13"/>
                        <a:pt x="28" y="12"/>
                        <a:pt x="29" y="11"/>
                      </a:cubicBezTo>
                      <a:lnTo>
                        <a:pt x="30" y="11"/>
                      </a:lnTo>
                      <a:cubicBezTo>
                        <a:pt x="30" y="12"/>
                        <a:pt x="29" y="13"/>
                        <a:pt x="30" y="14"/>
                      </a:cubicBezTo>
                      <a:lnTo>
                        <a:pt x="28" y="14"/>
                      </a:lnTo>
                      <a:close/>
                      <a:moveTo>
                        <a:pt x="29" y="11"/>
                      </a:moveTo>
                      <a:cubicBezTo>
                        <a:pt x="29" y="10"/>
                        <a:pt x="29" y="10"/>
                        <a:pt x="29" y="10"/>
                      </a:cubicBezTo>
                      <a:lnTo>
                        <a:pt x="31" y="9"/>
                      </a:lnTo>
                      <a:cubicBezTo>
                        <a:pt x="31" y="10"/>
                        <a:pt x="31" y="11"/>
                        <a:pt x="30" y="11"/>
                      </a:cubicBezTo>
                      <a:lnTo>
                        <a:pt x="29" y="11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0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cubicBezTo>
                        <a:pt x="29" y="9"/>
                        <a:pt x="29" y="9"/>
                        <a:pt x="29" y="8"/>
                      </a:cubicBezTo>
                      <a:lnTo>
                        <a:pt x="30" y="8"/>
                      </a:lnTo>
                      <a:cubicBezTo>
                        <a:pt x="30" y="8"/>
                        <a:pt x="30" y="9"/>
                        <a:pt x="31" y="9"/>
                      </a:cubicBezTo>
                      <a:lnTo>
                        <a:pt x="29" y="10"/>
                      </a:lnTo>
                      <a:close/>
                      <a:moveTo>
                        <a:pt x="29" y="8"/>
                      </a:moveTo>
                      <a:cubicBezTo>
                        <a:pt x="28" y="6"/>
                        <a:pt x="28" y="5"/>
                        <a:pt x="27" y="4"/>
                      </a:cubicBezTo>
                      <a:lnTo>
                        <a:pt x="28" y="3"/>
                      </a:lnTo>
                      <a:cubicBezTo>
                        <a:pt x="29" y="4"/>
                        <a:pt x="30" y="6"/>
                        <a:pt x="30" y="8"/>
                      </a:cubicBezTo>
                      <a:lnTo>
                        <a:pt x="29" y="8"/>
                      </a:lnTo>
                      <a:close/>
                      <a:moveTo>
                        <a:pt x="27" y="4"/>
                      </a:moveTo>
                      <a:cubicBezTo>
                        <a:pt x="26" y="2"/>
                        <a:pt x="23" y="1"/>
                        <a:pt x="18" y="4"/>
                      </a:cubicBezTo>
                      <a:lnTo>
                        <a:pt x="17" y="3"/>
                      </a:lnTo>
                      <a:cubicBezTo>
                        <a:pt x="23" y="0"/>
                        <a:pt x="26" y="1"/>
                        <a:pt x="28" y="3"/>
                      </a:cubicBezTo>
                      <a:lnTo>
                        <a:pt x="27" y="4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89" name="Freeform 41"/>
                <p:cNvSpPr>
                  <a:spLocks noChangeArrowheads="1"/>
                </p:cNvSpPr>
                <p:nvPr/>
              </p:nvSpPr>
              <p:spPr bwMode="auto">
                <a:xfrm>
                  <a:off x="1829" y="3744"/>
                  <a:ext cx="64" cy="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7 0 0"/>
                    <a:gd name="G4" fmla="+- 1 0 0"/>
                    <a:gd name="G5" fmla="+- 23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37 w 47"/>
                    <a:gd name="T1" fmla="*/ 0 h 51"/>
                    <a:gd name="T2" fmla="*/ 7 w 47"/>
                    <a:gd name="T3" fmla="*/ 17 h 51"/>
                    <a:gd name="T4" fmla="*/ 4 w 47"/>
                    <a:gd name="T5" fmla="*/ 27 h 51"/>
                    <a:gd name="T6" fmla="*/ 35 w 47"/>
                    <a:gd name="T7" fmla="*/ 48 h 51"/>
                    <a:gd name="T8" fmla="*/ 45 w 47"/>
                    <a:gd name="T9" fmla="*/ 40 h 51"/>
                    <a:gd name="T10" fmla="*/ 41 w 47"/>
                    <a:gd name="T11" fmla="*/ 18 h 51"/>
                    <a:gd name="T12" fmla="*/ 45 w 47"/>
                    <a:gd name="T13" fmla="*/ 3 h 51"/>
                    <a:gd name="T14" fmla="*/ 37 w 47"/>
                    <a:gd name="T15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51">
                      <a:moveTo>
                        <a:pt x="37" y="0"/>
                      </a:moveTo>
                      <a:cubicBezTo>
                        <a:pt x="30" y="9"/>
                        <a:pt x="15" y="11"/>
                        <a:pt x="7" y="17"/>
                      </a:cubicBezTo>
                      <a:cubicBezTo>
                        <a:pt x="4" y="19"/>
                        <a:pt x="0" y="23"/>
                        <a:pt x="4" y="27"/>
                      </a:cubicBezTo>
                      <a:cubicBezTo>
                        <a:pt x="13" y="36"/>
                        <a:pt x="17" y="51"/>
                        <a:pt x="35" y="48"/>
                      </a:cubicBezTo>
                      <a:cubicBezTo>
                        <a:pt x="40" y="48"/>
                        <a:pt x="44" y="44"/>
                        <a:pt x="45" y="40"/>
                      </a:cubicBezTo>
                      <a:cubicBezTo>
                        <a:pt x="47" y="32"/>
                        <a:pt x="42" y="25"/>
                        <a:pt x="41" y="18"/>
                      </a:cubicBezTo>
                      <a:cubicBezTo>
                        <a:pt x="40" y="12"/>
                        <a:pt x="47" y="8"/>
                        <a:pt x="45" y="3"/>
                      </a:cubicBezTo>
                      <a:cubicBezTo>
                        <a:pt x="44" y="1"/>
                        <a:pt x="40" y="0"/>
                        <a:pt x="37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0" name="Freeform 42"/>
                <p:cNvSpPr>
                  <a:spLocks noChangeArrowheads="1"/>
                </p:cNvSpPr>
                <p:nvPr/>
              </p:nvSpPr>
              <p:spPr bwMode="auto">
                <a:xfrm>
                  <a:off x="1831" y="3743"/>
                  <a:ext cx="62" cy="87"/>
                </a:xfrm>
                <a:custGeom>
                  <a:avLst/>
                  <a:gdLst>
                    <a:gd name="T0" fmla="*/ 18 w 46"/>
                    <a:gd name="T1" fmla="*/ 11 h 52"/>
                    <a:gd name="T2" fmla="*/ 19 w 46"/>
                    <a:gd name="T3" fmla="*/ 12 h 52"/>
                    <a:gd name="T4" fmla="*/ 18 w 46"/>
                    <a:gd name="T5" fmla="*/ 11 h 52"/>
                    <a:gd name="T6" fmla="*/ 7 w 46"/>
                    <a:gd name="T7" fmla="*/ 19 h 52"/>
                    <a:gd name="T8" fmla="*/ 7 w 46"/>
                    <a:gd name="T9" fmla="*/ 19 h 52"/>
                    <a:gd name="T10" fmla="*/ 6 w 46"/>
                    <a:gd name="T11" fmla="*/ 18 h 52"/>
                    <a:gd name="T12" fmla="*/ 3 w 46"/>
                    <a:gd name="T13" fmla="*/ 27 h 52"/>
                    <a:gd name="T14" fmla="*/ 3 w 46"/>
                    <a:gd name="T15" fmla="*/ 23 h 52"/>
                    <a:gd name="T16" fmla="*/ 3 w 46"/>
                    <a:gd name="T17" fmla="*/ 28 h 52"/>
                    <a:gd name="T18" fmla="*/ 3 w 46"/>
                    <a:gd name="T19" fmla="*/ 27 h 52"/>
                    <a:gd name="T20" fmla="*/ 3 w 46"/>
                    <a:gd name="T21" fmla="*/ 27 h 52"/>
                    <a:gd name="T22" fmla="*/ 3 w 46"/>
                    <a:gd name="T23" fmla="*/ 27 h 52"/>
                    <a:gd name="T24" fmla="*/ 8 w 46"/>
                    <a:gd name="T25" fmla="*/ 36 h 52"/>
                    <a:gd name="T26" fmla="*/ 10 w 46"/>
                    <a:gd name="T27" fmla="*/ 35 h 52"/>
                    <a:gd name="T28" fmla="*/ 8 w 46"/>
                    <a:gd name="T29" fmla="*/ 36 h 52"/>
                    <a:gd name="T30" fmla="*/ 34 w 46"/>
                    <a:gd name="T31" fmla="*/ 49 h 52"/>
                    <a:gd name="T32" fmla="*/ 34 w 46"/>
                    <a:gd name="T33" fmla="*/ 49 h 52"/>
                    <a:gd name="T34" fmla="*/ 34 w 46"/>
                    <a:gd name="T35" fmla="*/ 49 h 52"/>
                    <a:gd name="T36" fmla="*/ 36 w 46"/>
                    <a:gd name="T37" fmla="*/ 48 h 52"/>
                    <a:gd name="T38" fmla="*/ 34 w 46"/>
                    <a:gd name="T39" fmla="*/ 49 h 52"/>
                    <a:gd name="T40" fmla="*/ 39 w 46"/>
                    <a:gd name="T41" fmla="*/ 49 h 52"/>
                    <a:gd name="T42" fmla="*/ 38 w 46"/>
                    <a:gd name="T43" fmla="*/ 48 h 52"/>
                    <a:gd name="T44" fmla="*/ 39 w 46"/>
                    <a:gd name="T45" fmla="*/ 49 h 52"/>
                    <a:gd name="T46" fmla="*/ 45 w 46"/>
                    <a:gd name="T47" fmla="*/ 41 h 52"/>
                    <a:gd name="T48" fmla="*/ 43 w 46"/>
                    <a:gd name="T49" fmla="*/ 40 h 52"/>
                    <a:gd name="T50" fmla="*/ 45 w 46"/>
                    <a:gd name="T51" fmla="*/ 41 h 52"/>
                    <a:gd name="T52" fmla="*/ 40 w 46"/>
                    <a:gd name="T53" fmla="*/ 19 h 52"/>
                    <a:gd name="T54" fmla="*/ 42 w 46"/>
                    <a:gd name="T55" fmla="*/ 27 h 52"/>
                    <a:gd name="T56" fmla="*/ 40 w 46"/>
                    <a:gd name="T57" fmla="*/ 19 h 52"/>
                    <a:gd name="T58" fmla="*/ 42 w 46"/>
                    <a:gd name="T59" fmla="*/ 11 h 52"/>
                    <a:gd name="T60" fmla="*/ 40 w 46"/>
                    <a:gd name="T61" fmla="*/ 19 h 52"/>
                    <a:gd name="T62" fmla="*/ 45 w 46"/>
                    <a:gd name="T63" fmla="*/ 4 h 52"/>
                    <a:gd name="T64" fmla="*/ 45 w 46"/>
                    <a:gd name="T65" fmla="*/ 4 h 52"/>
                    <a:gd name="T66" fmla="*/ 45 w 46"/>
                    <a:gd name="T67" fmla="*/ 4 h 52"/>
                    <a:gd name="T68" fmla="*/ 45 w 46"/>
                    <a:gd name="T69" fmla="*/ 4 h 52"/>
                    <a:gd name="T70" fmla="*/ 45 w 46"/>
                    <a:gd name="T71" fmla="*/ 4 h 52"/>
                    <a:gd name="T72" fmla="*/ 43 w 46"/>
                    <a:gd name="T73" fmla="*/ 4 h 52"/>
                    <a:gd name="T74" fmla="*/ 45 w 46"/>
                    <a:gd name="T75" fmla="*/ 4 h 52"/>
                    <a:gd name="T76" fmla="*/ 42 w 46"/>
                    <a:gd name="T77" fmla="*/ 3 h 52"/>
                    <a:gd name="T78" fmla="*/ 43 w 46"/>
                    <a:gd name="T79" fmla="*/ 3 h 52"/>
                    <a:gd name="T80" fmla="*/ 36 w 46"/>
                    <a:gd name="T81" fmla="*/ 1 h 52"/>
                    <a:gd name="T82" fmla="*/ 35 w 46"/>
                    <a:gd name="T83" fmla="*/ 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6" h="52">
                      <a:moveTo>
                        <a:pt x="37" y="2"/>
                      </a:moveTo>
                      <a:cubicBezTo>
                        <a:pt x="33" y="7"/>
                        <a:pt x="26" y="10"/>
                        <a:pt x="19" y="12"/>
                      </a:cubicBezTo>
                      <a:lnTo>
                        <a:pt x="18" y="11"/>
                      </a:lnTo>
                      <a:cubicBezTo>
                        <a:pt x="25" y="9"/>
                        <a:pt x="32" y="6"/>
                        <a:pt x="35" y="1"/>
                      </a:cubicBezTo>
                      <a:lnTo>
                        <a:pt x="37" y="2"/>
                      </a:lnTo>
                      <a:close/>
                      <a:moveTo>
                        <a:pt x="19" y="12"/>
                      </a:moveTo>
                      <a:cubicBezTo>
                        <a:pt x="14" y="14"/>
                        <a:pt x="10" y="16"/>
                        <a:pt x="7" y="19"/>
                      </a:cubicBezTo>
                      <a:lnTo>
                        <a:pt x="5" y="18"/>
                      </a:lnTo>
                      <a:cubicBezTo>
                        <a:pt x="9" y="15"/>
                        <a:pt x="14" y="13"/>
                        <a:pt x="18" y="11"/>
                      </a:cubicBezTo>
                      <a:lnTo>
                        <a:pt x="19" y="12"/>
                      </a:lnTo>
                      <a:close/>
                      <a:moveTo>
                        <a:pt x="7" y="19"/>
                      </a:moveTo>
                      <a:lnTo>
                        <a:pt x="7" y="19"/>
                      </a:lnTo>
                      <a:lnTo>
                        <a:pt x="6" y="18"/>
                      </a:lnTo>
                      <a:lnTo>
                        <a:pt x="7" y="19"/>
                      </a:lnTo>
                      <a:close/>
                      <a:moveTo>
                        <a:pt x="7" y="19"/>
                      </a:moveTo>
                      <a:cubicBezTo>
                        <a:pt x="5" y="20"/>
                        <a:pt x="4" y="21"/>
                        <a:pt x="3" y="23"/>
                      </a:cubicBezTo>
                      <a:lnTo>
                        <a:pt x="1" y="22"/>
                      </a:lnTo>
                      <a:cubicBezTo>
                        <a:pt x="2" y="20"/>
                        <a:pt x="4" y="19"/>
                        <a:pt x="6" y="18"/>
                      </a:cubicBezTo>
                      <a:lnTo>
                        <a:pt x="7" y="19"/>
                      </a:lnTo>
                      <a:close/>
                      <a:moveTo>
                        <a:pt x="3" y="23"/>
                      </a:moveTo>
                      <a:cubicBezTo>
                        <a:pt x="2" y="24"/>
                        <a:pt x="2" y="26"/>
                        <a:pt x="3" y="27"/>
                      </a:cubicBezTo>
                      <a:lnTo>
                        <a:pt x="2" y="28"/>
                      </a:lnTo>
                      <a:cubicBezTo>
                        <a:pt x="0" y="26"/>
                        <a:pt x="0" y="24"/>
                        <a:pt x="1" y="22"/>
                      </a:cubicBezTo>
                      <a:lnTo>
                        <a:pt x="3" y="23"/>
                      </a:lnTo>
                      <a:close/>
                      <a:moveTo>
                        <a:pt x="2" y="28"/>
                      </a:moveTo>
                      <a:lnTo>
                        <a:pt x="2" y="28"/>
                      </a:lnTo>
                      <a:lnTo>
                        <a:pt x="3" y="28"/>
                      </a:lnTo>
                      <a:lnTo>
                        <a:pt x="2" y="28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6" y="30"/>
                        <a:pt x="8" y="32"/>
                        <a:pt x="10" y="35"/>
                      </a:cubicBezTo>
                      <a:lnTo>
                        <a:pt x="8" y="36"/>
                      </a:lnTo>
                      <a:cubicBezTo>
                        <a:pt x="7" y="33"/>
                        <a:pt x="5" y="30"/>
                        <a:pt x="2" y="28"/>
                      </a:cubicBezTo>
                      <a:lnTo>
                        <a:pt x="3" y="27"/>
                      </a:lnTo>
                      <a:close/>
                      <a:moveTo>
                        <a:pt x="10" y="35"/>
                      </a:moveTo>
                      <a:cubicBezTo>
                        <a:pt x="15" y="43"/>
                        <a:pt x="21" y="50"/>
                        <a:pt x="34" y="49"/>
                      </a:cubicBezTo>
                      <a:lnTo>
                        <a:pt x="34" y="50"/>
                      </a:lnTo>
                      <a:cubicBezTo>
                        <a:pt x="20" y="52"/>
                        <a:pt x="14" y="44"/>
                        <a:pt x="8" y="36"/>
                      </a:cubicBezTo>
                      <a:lnTo>
                        <a:pt x="10" y="35"/>
                      </a:lnTo>
                      <a:close/>
                      <a:moveTo>
                        <a:pt x="34" y="49"/>
                      </a:moveTo>
                      <a:lnTo>
                        <a:pt x="34" y="49"/>
                      </a:lnTo>
                      <a:lnTo>
                        <a:pt x="35" y="50"/>
                      </a:lnTo>
                      <a:lnTo>
                        <a:pt x="34" y="50"/>
                      </a:lnTo>
                      <a:lnTo>
                        <a:pt x="34" y="49"/>
                      </a:lnTo>
                      <a:close/>
                      <a:moveTo>
                        <a:pt x="35" y="50"/>
                      </a:moveTo>
                      <a:lnTo>
                        <a:pt x="35" y="50"/>
                      </a:lnTo>
                      <a:lnTo>
                        <a:pt x="34" y="49"/>
                      </a:lnTo>
                      <a:lnTo>
                        <a:pt x="35" y="50"/>
                      </a:lnTo>
                      <a:close/>
                      <a:moveTo>
                        <a:pt x="34" y="49"/>
                      </a:moveTo>
                      <a:cubicBezTo>
                        <a:pt x="35" y="49"/>
                        <a:pt x="36" y="49"/>
                        <a:pt x="36" y="48"/>
                      </a:cubicBezTo>
                      <a:lnTo>
                        <a:pt x="37" y="50"/>
                      </a:lnTo>
                      <a:cubicBezTo>
                        <a:pt x="36" y="50"/>
                        <a:pt x="35" y="50"/>
                        <a:pt x="35" y="50"/>
                      </a:cubicBezTo>
                      <a:lnTo>
                        <a:pt x="34" y="49"/>
                      </a:lnTo>
                      <a:close/>
                      <a:moveTo>
                        <a:pt x="36" y="48"/>
                      </a:moveTo>
                      <a:cubicBezTo>
                        <a:pt x="37" y="48"/>
                        <a:pt x="37" y="48"/>
                        <a:pt x="38" y="48"/>
                      </a:cubicBezTo>
                      <a:lnTo>
                        <a:pt x="39" y="49"/>
                      </a:lnTo>
                      <a:cubicBezTo>
                        <a:pt x="38" y="49"/>
                        <a:pt x="37" y="49"/>
                        <a:pt x="37" y="50"/>
                      </a:cubicBezTo>
                      <a:lnTo>
                        <a:pt x="36" y="48"/>
                      </a:lnTo>
                      <a:close/>
                      <a:moveTo>
                        <a:pt x="38" y="48"/>
                      </a:moveTo>
                      <a:cubicBezTo>
                        <a:pt x="41" y="46"/>
                        <a:pt x="42" y="43"/>
                        <a:pt x="43" y="40"/>
                      </a:cubicBezTo>
                      <a:lnTo>
                        <a:pt x="45" y="41"/>
                      </a:lnTo>
                      <a:cubicBezTo>
                        <a:pt x="44" y="44"/>
                        <a:pt x="42" y="47"/>
                        <a:pt x="39" y="49"/>
                      </a:cubicBezTo>
                      <a:lnTo>
                        <a:pt x="38" y="48"/>
                      </a:lnTo>
                      <a:close/>
                      <a:moveTo>
                        <a:pt x="45" y="41"/>
                      </a:moveTo>
                      <a:lnTo>
                        <a:pt x="45" y="41"/>
                      </a:lnTo>
                      <a:lnTo>
                        <a:pt x="44" y="41"/>
                      </a:lnTo>
                      <a:lnTo>
                        <a:pt x="45" y="41"/>
                      </a:lnTo>
                      <a:close/>
                      <a:moveTo>
                        <a:pt x="43" y="40"/>
                      </a:moveTo>
                      <a:cubicBezTo>
                        <a:pt x="44" y="36"/>
                        <a:pt x="43" y="32"/>
                        <a:pt x="42" y="27"/>
                      </a:cubicBezTo>
                      <a:lnTo>
                        <a:pt x="43" y="27"/>
                      </a:lnTo>
                      <a:cubicBezTo>
                        <a:pt x="44" y="31"/>
                        <a:pt x="46" y="36"/>
                        <a:pt x="45" y="41"/>
                      </a:cubicBezTo>
                      <a:lnTo>
                        <a:pt x="43" y="40"/>
                      </a:lnTo>
                      <a:close/>
                      <a:moveTo>
                        <a:pt x="42" y="27"/>
                      </a:moveTo>
                      <a:cubicBezTo>
                        <a:pt x="41" y="24"/>
                        <a:pt x="40" y="22"/>
                        <a:pt x="40" y="19"/>
                      </a:cubicBezTo>
                      <a:lnTo>
                        <a:pt x="41" y="19"/>
                      </a:lnTo>
                      <a:cubicBezTo>
                        <a:pt x="41" y="21"/>
                        <a:pt x="42" y="24"/>
                        <a:pt x="43" y="27"/>
                      </a:cubicBezTo>
                      <a:lnTo>
                        <a:pt x="42" y="27"/>
                      </a:lnTo>
                      <a:close/>
                      <a:moveTo>
                        <a:pt x="41" y="19"/>
                      </a:moveTo>
                      <a:lnTo>
                        <a:pt x="41" y="19"/>
                      </a:lnTo>
                      <a:lnTo>
                        <a:pt x="40" y="19"/>
                      </a:lnTo>
                      <a:lnTo>
                        <a:pt x="41" y="19"/>
                      </a:lnTo>
                      <a:close/>
                      <a:moveTo>
                        <a:pt x="40" y="19"/>
                      </a:moveTo>
                      <a:cubicBezTo>
                        <a:pt x="39" y="16"/>
                        <a:pt x="40" y="14"/>
                        <a:pt x="42" y="11"/>
                      </a:cubicBezTo>
                      <a:lnTo>
                        <a:pt x="43" y="12"/>
                      </a:lnTo>
                      <a:cubicBezTo>
                        <a:pt x="42" y="14"/>
                        <a:pt x="41" y="16"/>
                        <a:pt x="41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3" y="9"/>
                        <a:pt x="44" y="6"/>
                        <a:pt x="43" y="4"/>
                      </a:cubicBezTo>
                      <a:lnTo>
                        <a:pt x="45" y="4"/>
                      </a:lnTo>
                      <a:cubicBezTo>
                        <a:pt x="46" y="6"/>
                        <a:pt x="44" y="9"/>
                        <a:pt x="43" y="12"/>
                      </a:cubicBezTo>
                      <a:lnTo>
                        <a:pt x="42" y="11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5" y="4"/>
                      </a:lnTo>
                      <a:lnTo>
                        <a:pt x="43" y="4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3" y="3"/>
                      </a:cubicBezTo>
                      <a:lnTo>
                        <a:pt x="44" y="3"/>
                      </a:lnTo>
                      <a:cubicBezTo>
                        <a:pt x="44" y="3"/>
                        <a:pt x="44" y="3"/>
                        <a:pt x="45" y="4"/>
                      </a:cubicBezTo>
                      <a:lnTo>
                        <a:pt x="43" y="4"/>
                      </a:lnTo>
                      <a:close/>
                      <a:moveTo>
                        <a:pt x="43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3" y="2"/>
                        <a:pt x="44" y="3"/>
                      </a:cubicBezTo>
                      <a:lnTo>
                        <a:pt x="43" y="3"/>
                      </a:lnTo>
                      <a:close/>
                      <a:moveTo>
                        <a:pt x="42" y="3"/>
                      </a:moveTo>
                      <a:cubicBezTo>
                        <a:pt x="40" y="2"/>
                        <a:pt x="38" y="2"/>
                        <a:pt x="36" y="2"/>
                      </a:cubicBezTo>
                      <a:lnTo>
                        <a:pt x="36" y="1"/>
                      </a:lnTo>
                      <a:cubicBezTo>
                        <a:pt x="38" y="0"/>
                        <a:pt x="41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5" y="1"/>
                      </a:moveTo>
                      <a:lnTo>
                        <a:pt x="36" y="1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1" name="Freeform 43"/>
                <p:cNvSpPr>
                  <a:spLocks noChangeArrowheads="1"/>
                </p:cNvSpPr>
                <p:nvPr/>
              </p:nvSpPr>
              <p:spPr bwMode="auto">
                <a:xfrm>
                  <a:off x="1886" y="3816"/>
                  <a:ext cx="56" cy="66"/>
                </a:xfrm>
                <a:custGeom>
                  <a:avLst/>
                  <a:gdLst>
                    <a:gd name="G0" fmla="+- 1 0 0"/>
                    <a:gd name="G1" fmla="+- 7 0 0"/>
                    <a:gd name="G2" fmla="*/ 1 0 0"/>
                    <a:gd name="G3" fmla="sin G2 G1"/>
                    <a:gd name="G4" fmla="+- 1 0 0"/>
                    <a:gd name="G5" fmla="+- 17 0 0"/>
                    <a:gd name="G6" fmla="+- 24 0 0"/>
                    <a:gd name="G7" fmla="+- 32 0 0"/>
                    <a:gd name="G8" fmla="+- 35 0 0"/>
                    <a:gd name="G9" fmla="*/ 1 0 0"/>
                    <a:gd name="G10" fmla="sin G9 G8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T0" fmla="*/ 18 w 42"/>
                    <a:gd name="T1" fmla="*/ 3 h 39"/>
                    <a:gd name="T2" fmla="*/ 5 w 42"/>
                    <a:gd name="T3" fmla="*/ 17 h 39"/>
                    <a:gd name="T4" fmla="*/ 9 w 42"/>
                    <a:gd name="T5" fmla="*/ 35 h 39"/>
                    <a:gd name="T6" fmla="*/ 31 w 42"/>
                    <a:gd name="T7" fmla="*/ 33 h 39"/>
                    <a:gd name="T8" fmla="*/ 38 w 42"/>
                    <a:gd name="T9" fmla="*/ 10 h 39"/>
                    <a:gd name="T10" fmla="*/ 18 w 42"/>
                    <a:gd name="T11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18" y="3"/>
                      </a:moveTo>
                      <a:cubicBezTo>
                        <a:pt x="9" y="7"/>
                        <a:pt x="4" y="13"/>
                        <a:pt x="5" y="17"/>
                      </a:cubicBezTo>
                      <a:cubicBezTo>
                        <a:pt x="7" y="24"/>
                        <a:pt x="0" y="32"/>
                        <a:pt x="9" y="35"/>
                      </a:cubicBezTo>
                      <a:cubicBezTo>
                        <a:pt x="15" y="37"/>
                        <a:pt x="27" y="39"/>
                        <a:pt x="31" y="33"/>
                      </a:cubicBezTo>
                      <a:cubicBezTo>
                        <a:pt x="35" y="26"/>
                        <a:pt x="42" y="17"/>
                        <a:pt x="38" y="10"/>
                      </a:cubicBezTo>
                      <a:cubicBezTo>
                        <a:pt x="35" y="4"/>
                        <a:pt x="25" y="0"/>
                        <a:pt x="18" y="3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2" name="Freeform 44"/>
                <p:cNvSpPr>
                  <a:spLocks noChangeArrowheads="1"/>
                </p:cNvSpPr>
                <p:nvPr/>
              </p:nvSpPr>
              <p:spPr bwMode="auto">
                <a:xfrm>
                  <a:off x="1889" y="3818"/>
                  <a:ext cx="53" cy="62"/>
                </a:xfrm>
                <a:custGeom>
                  <a:avLst/>
                  <a:gdLst>
                    <a:gd name="T0" fmla="*/ 16 w 40"/>
                    <a:gd name="T1" fmla="*/ 3 h 37"/>
                    <a:gd name="T2" fmla="*/ 16 w 40"/>
                    <a:gd name="T3" fmla="*/ 3 h 37"/>
                    <a:gd name="T4" fmla="*/ 16 w 40"/>
                    <a:gd name="T5" fmla="*/ 2 h 37"/>
                    <a:gd name="T6" fmla="*/ 16 w 40"/>
                    <a:gd name="T7" fmla="*/ 2 h 37"/>
                    <a:gd name="T8" fmla="*/ 13 w 40"/>
                    <a:gd name="T9" fmla="*/ 5 h 37"/>
                    <a:gd name="T10" fmla="*/ 16 w 40"/>
                    <a:gd name="T11" fmla="*/ 2 h 37"/>
                    <a:gd name="T12" fmla="*/ 13 w 40"/>
                    <a:gd name="T13" fmla="*/ 5 h 37"/>
                    <a:gd name="T14" fmla="*/ 9 w 40"/>
                    <a:gd name="T15" fmla="*/ 5 h 37"/>
                    <a:gd name="T16" fmla="*/ 13 w 40"/>
                    <a:gd name="T17" fmla="*/ 5 h 37"/>
                    <a:gd name="T18" fmla="*/ 4 w 40"/>
                    <a:gd name="T19" fmla="*/ 16 h 37"/>
                    <a:gd name="T20" fmla="*/ 9 w 40"/>
                    <a:gd name="T21" fmla="*/ 5 h 37"/>
                    <a:gd name="T22" fmla="*/ 2 w 40"/>
                    <a:gd name="T23" fmla="*/ 16 h 37"/>
                    <a:gd name="T24" fmla="*/ 3 w 40"/>
                    <a:gd name="T25" fmla="*/ 16 h 37"/>
                    <a:gd name="T26" fmla="*/ 4 w 40"/>
                    <a:gd name="T27" fmla="*/ 16 h 37"/>
                    <a:gd name="T28" fmla="*/ 2 w 40"/>
                    <a:gd name="T29" fmla="*/ 16 h 37"/>
                    <a:gd name="T30" fmla="*/ 4 w 40"/>
                    <a:gd name="T31" fmla="*/ 16 h 37"/>
                    <a:gd name="T32" fmla="*/ 2 w 40"/>
                    <a:gd name="T33" fmla="*/ 24 h 37"/>
                    <a:gd name="T34" fmla="*/ 4 w 40"/>
                    <a:gd name="T35" fmla="*/ 16 h 37"/>
                    <a:gd name="T36" fmla="*/ 7 w 40"/>
                    <a:gd name="T37" fmla="*/ 33 h 37"/>
                    <a:gd name="T38" fmla="*/ 2 w 40"/>
                    <a:gd name="T39" fmla="*/ 24 h 37"/>
                    <a:gd name="T40" fmla="*/ 6 w 40"/>
                    <a:gd name="T41" fmla="*/ 35 h 37"/>
                    <a:gd name="T42" fmla="*/ 7 w 40"/>
                    <a:gd name="T43" fmla="*/ 34 h 37"/>
                    <a:gd name="T44" fmla="*/ 7 w 40"/>
                    <a:gd name="T45" fmla="*/ 33 h 37"/>
                    <a:gd name="T46" fmla="*/ 19 w 40"/>
                    <a:gd name="T47" fmla="*/ 37 h 37"/>
                    <a:gd name="T48" fmla="*/ 7 w 40"/>
                    <a:gd name="T49" fmla="*/ 33 h 37"/>
                    <a:gd name="T50" fmla="*/ 28 w 40"/>
                    <a:gd name="T51" fmla="*/ 32 h 37"/>
                    <a:gd name="T52" fmla="*/ 19 w 40"/>
                    <a:gd name="T53" fmla="*/ 37 h 37"/>
                    <a:gd name="T54" fmla="*/ 30 w 40"/>
                    <a:gd name="T55" fmla="*/ 32 h 37"/>
                    <a:gd name="T56" fmla="*/ 29 w 40"/>
                    <a:gd name="T57" fmla="*/ 32 h 37"/>
                    <a:gd name="T58" fmla="*/ 28 w 40"/>
                    <a:gd name="T59" fmla="*/ 32 h 37"/>
                    <a:gd name="T60" fmla="*/ 30 w 40"/>
                    <a:gd name="T61" fmla="*/ 32 h 37"/>
                    <a:gd name="T62" fmla="*/ 30 w 40"/>
                    <a:gd name="T63" fmla="*/ 32 h 37"/>
                    <a:gd name="T64" fmla="*/ 29 w 40"/>
                    <a:gd name="T65" fmla="*/ 32 h 37"/>
                    <a:gd name="T66" fmla="*/ 28 w 40"/>
                    <a:gd name="T67" fmla="*/ 32 h 37"/>
                    <a:gd name="T68" fmla="*/ 32 w 40"/>
                    <a:gd name="T69" fmla="*/ 29 h 37"/>
                    <a:gd name="T70" fmla="*/ 28 w 40"/>
                    <a:gd name="T71" fmla="*/ 32 h 37"/>
                    <a:gd name="T72" fmla="*/ 35 w 40"/>
                    <a:gd name="T73" fmla="*/ 9 h 37"/>
                    <a:gd name="T74" fmla="*/ 32 w 40"/>
                    <a:gd name="T75" fmla="*/ 29 h 37"/>
                    <a:gd name="T76" fmla="*/ 35 w 40"/>
                    <a:gd name="T77" fmla="*/ 9 h 37"/>
                    <a:gd name="T78" fmla="*/ 36 w 40"/>
                    <a:gd name="T79" fmla="*/ 9 h 37"/>
                    <a:gd name="T80" fmla="*/ 35 w 40"/>
                    <a:gd name="T81" fmla="*/ 9 h 37"/>
                    <a:gd name="T82" fmla="*/ 36 w 40"/>
                    <a:gd name="T83" fmla="*/ 7 h 37"/>
                    <a:gd name="T84" fmla="*/ 35 w 40"/>
                    <a:gd name="T85" fmla="*/ 9 h 37"/>
                    <a:gd name="T86" fmla="*/ 27 w 40"/>
                    <a:gd name="T87" fmla="*/ 3 h 37"/>
                    <a:gd name="T88" fmla="*/ 36 w 40"/>
                    <a:gd name="T89" fmla="*/ 7 h 37"/>
                    <a:gd name="T90" fmla="*/ 27 w 40"/>
                    <a:gd name="T91" fmla="*/ 3 h 37"/>
                    <a:gd name="T92" fmla="*/ 17 w 40"/>
                    <a:gd name="T93" fmla="*/ 1 h 37"/>
                    <a:gd name="T94" fmla="*/ 27 w 40"/>
                    <a:gd name="T95" fmla="*/ 3 h 37"/>
                    <a:gd name="T96" fmla="*/ 16 w 40"/>
                    <a:gd name="T97" fmla="*/ 3 h 37"/>
                    <a:gd name="T98" fmla="*/ 17 w 40"/>
                    <a:gd name="T99" fmla="*/ 1 h 37"/>
                    <a:gd name="T100" fmla="*/ 16 w 40"/>
                    <a:gd name="T101" fmla="*/ 3 h 37"/>
                    <a:gd name="T102" fmla="*/ 16 w 40"/>
                    <a:gd name="T103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37"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6" y="2"/>
                      </a:lnTo>
                      <a:close/>
                      <a:moveTo>
                        <a:pt x="16" y="3"/>
                      </a:moveTo>
                      <a:cubicBezTo>
                        <a:pt x="15" y="4"/>
                        <a:pt x="14" y="4"/>
                        <a:pt x="13" y="5"/>
                      </a:cubicBezTo>
                      <a:lnTo>
                        <a:pt x="12" y="4"/>
                      </a:lnTo>
                      <a:cubicBezTo>
                        <a:pt x="13" y="3"/>
                        <a:pt x="14" y="2"/>
                        <a:pt x="16" y="2"/>
                      </a:cubicBezTo>
                      <a:lnTo>
                        <a:pt x="16" y="3"/>
                      </a:lnTo>
                      <a:close/>
                      <a:moveTo>
                        <a:pt x="13" y="5"/>
                      </a:moveTo>
                      <a:cubicBezTo>
                        <a:pt x="12" y="5"/>
                        <a:pt x="11" y="6"/>
                        <a:pt x="10" y="6"/>
                      </a:cubicBezTo>
                      <a:lnTo>
                        <a:pt x="9" y="5"/>
                      </a:lnTo>
                      <a:cubicBezTo>
                        <a:pt x="10" y="5"/>
                        <a:pt x="11" y="4"/>
                        <a:pt x="12" y="4"/>
                      </a:cubicBezTo>
                      <a:lnTo>
                        <a:pt x="13" y="5"/>
                      </a:lnTo>
                      <a:close/>
                      <a:moveTo>
                        <a:pt x="10" y="6"/>
                      </a:moveTo>
                      <a:cubicBezTo>
                        <a:pt x="6" y="9"/>
                        <a:pt x="3" y="13"/>
                        <a:pt x="4" y="16"/>
                      </a:cubicBezTo>
                      <a:lnTo>
                        <a:pt x="2" y="16"/>
                      </a:lnTo>
                      <a:cubicBezTo>
                        <a:pt x="2" y="13"/>
                        <a:pt x="4" y="9"/>
                        <a:pt x="9" y="5"/>
                      </a:cubicBezTo>
                      <a:lnTo>
                        <a:pt x="10" y="6"/>
                      </a:lnTo>
                      <a:close/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2" y="16"/>
                      </a:lnTo>
                      <a:close/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close/>
                      <a:moveTo>
                        <a:pt x="4" y="16"/>
                      </a:moveTo>
                      <a:cubicBezTo>
                        <a:pt x="4" y="19"/>
                        <a:pt x="4" y="21"/>
                        <a:pt x="3" y="24"/>
                      </a:cubicBezTo>
                      <a:lnTo>
                        <a:pt x="2" y="24"/>
                      </a:lnTo>
                      <a:cubicBezTo>
                        <a:pt x="2" y="21"/>
                        <a:pt x="3" y="19"/>
                        <a:pt x="2" y="16"/>
                      </a:cubicBezTo>
                      <a:lnTo>
                        <a:pt x="4" y="16"/>
                      </a:lnTo>
                      <a:close/>
                      <a:moveTo>
                        <a:pt x="3" y="24"/>
                      </a:moveTo>
                      <a:cubicBezTo>
                        <a:pt x="3" y="28"/>
                        <a:pt x="2" y="32"/>
                        <a:pt x="7" y="33"/>
                      </a:cubicBezTo>
                      <a:lnTo>
                        <a:pt x="6" y="35"/>
                      </a:lnTo>
                      <a:cubicBezTo>
                        <a:pt x="0" y="33"/>
                        <a:pt x="1" y="29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6" y="35"/>
                      </a:lnTo>
                      <a:close/>
                      <a:moveTo>
                        <a:pt x="7" y="33"/>
                      </a:moveTo>
                      <a:cubicBezTo>
                        <a:pt x="10" y="34"/>
                        <a:pt x="15" y="35"/>
                        <a:pt x="19" y="35"/>
                      </a:cubicBezTo>
                      <a:lnTo>
                        <a:pt x="19" y="37"/>
                      </a:lnTo>
                      <a:cubicBezTo>
                        <a:pt x="15" y="37"/>
                        <a:pt x="10" y="35"/>
                        <a:pt x="6" y="35"/>
                      </a:cubicBezTo>
                      <a:lnTo>
                        <a:pt x="7" y="33"/>
                      </a:lnTo>
                      <a:close/>
                      <a:moveTo>
                        <a:pt x="19" y="35"/>
                      </a:moveTo>
                      <a:cubicBezTo>
                        <a:pt x="23" y="35"/>
                        <a:pt x="27" y="35"/>
                        <a:pt x="28" y="32"/>
                      </a:cubicBezTo>
                      <a:lnTo>
                        <a:pt x="30" y="32"/>
                      </a:lnTo>
                      <a:cubicBezTo>
                        <a:pt x="28" y="36"/>
                        <a:pt x="24" y="37"/>
                        <a:pt x="19" y="37"/>
                      </a:cubicBezTo>
                      <a:lnTo>
                        <a:pt x="19" y="35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cubicBezTo>
                        <a:pt x="29" y="31"/>
                        <a:pt x="30" y="29"/>
                        <a:pt x="30" y="28"/>
                      </a:cubicBezTo>
                      <a:lnTo>
                        <a:pt x="32" y="29"/>
                      </a:lnTo>
                      <a:cubicBezTo>
                        <a:pt x="31" y="30"/>
                        <a:pt x="30" y="31"/>
                        <a:pt x="30" y="32"/>
                      </a:cubicBezTo>
                      <a:lnTo>
                        <a:pt x="28" y="32"/>
                      </a:lnTo>
                      <a:close/>
                      <a:moveTo>
                        <a:pt x="30" y="28"/>
                      </a:moveTo>
                      <a:cubicBezTo>
                        <a:pt x="34" y="22"/>
                        <a:pt x="38" y="15"/>
                        <a:pt x="35" y="9"/>
                      </a:cubicBezTo>
                      <a:lnTo>
                        <a:pt x="36" y="8"/>
                      </a:lnTo>
                      <a:cubicBezTo>
                        <a:pt x="40" y="15"/>
                        <a:pt x="36" y="22"/>
                        <a:pt x="32" y="29"/>
                      </a:cubicBezTo>
                      <a:lnTo>
                        <a:pt x="30" y="2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6" y="9"/>
                      </a:lnTo>
                      <a:lnTo>
                        <a:pt x="35" y="9"/>
                      </a:lnTo>
                      <a:close/>
                      <a:moveTo>
                        <a:pt x="35" y="9"/>
                      </a:moveTo>
                      <a:cubicBezTo>
                        <a:pt x="35" y="9"/>
                        <a:pt x="35" y="8"/>
                        <a:pt x="34" y="8"/>
                      </a:cubicBezTo>
                      <a:lnTo>
                        <a:pt x="36" y="7"/>
                      </a:lnTo>
                      <a:cubicBezTo>
                        <a:pt x="36" y="8"/>
                        <a:pt x="36" y="8"/>
                        <a:pt x="36" y="9"/>
                      </a:cubicBezTo>
                      <a:lnTo>
                        <a:pt x="35" y="9"/>
                      </a:lnTo>
                      <a:close/>
                      <a:moveTo>
                        <a:pt x="34" y="8"/>
                      </a:moveTo>
                      <a:cubicBezTo>
                        <a:pt x="33" y="6"/>
                        <a:pt x="30" y="4"/>
                        <a:pt x="27" y="3"/>
                      </a:cubicBezTo>
                      <a:lnTo>
                        <a:pt x="28" y="2"/>
                      </a:lnTo>
                      <a:cubicBezTo>
                        <a:pt x="31" y="3"/>
                        <a:pt x="34" y="5"/>
                        <a:pt x="36" y="7"/>
                      </a:cubicBezTo>
                      <a:lnTo>
                        <a:pt x="34" y="8"/>
                      </a:lnTo>
                      <a:close/>
                      <a:moveTo>
                        <a:pt x="27" y="3"/>
                      </a:moveTo>
                      <a:cubicBezTo>
                        <a:pt x="24" y="2"/>
                        <a:pt x="21" y="1"/>
                        <a:pt x="18" y="2"/>
                      </a:cubicBezTo>
                      <a:lnTo>
                        <a:pt x="17" y="1"/>
                      </a:lnTo>
                      <a:cubicBezTo>
                        <a:pt x="21" y="0"/>
                        <a:pt x="25" y="0"/>
                        <a:pt x="28" y="2"/>
                      </a:cubicBezTo>
                      <a:lnTo>
                        <a:pt x="27" y="3"/>
                      </a:lnTo>
                      <a:close/>
                      <a:moveTo>
                        <a:pt x="18" y="2"/>
                      </a:moveTo>
                      <a:cubicBezTo>
                        <a:pt x="17" y="3"/>
                        <a:pt x="17" y="3"/>
                        <a:pt x="16" y="3"/>
                      </a:cubicBezTo>
                      <a:lnTo>
                        <a:pt x="16" y="2"/>
                      </a:lnTo>
                      <a:cubicBezTo>
                        <a:pt x="16" y="2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3" name="Freeform 45"/>
                <p:cNvSpPr>
                  <a:spLocks noChangeArrowheads="1"/>
                </p:cNvSpPr>
                <p:nvPr/>
              </p:nvSpPr>
              <p:spPr bwMode="auto">
                <a:xfrm>
                  <a:off x="1893" y="3943"/>
                  <a:ext cx="68" cy="76"/>
                </a:xfrm>
                <a:custGeom>
                  <a:avLst/>
                  <a:gdLst>
                    <a:gd name="G0" fmla="+- 1 0 0"/>
                    <a:gd name="G1" fmla="+- 1 0 0"/>
                    <a:gd name="G2" fmla="*/ 1 0 0"/>
                    <a:gd name="G3" fmla="sin G2 G1"/>
                    <a:gd name="G4" fmla="+- 14 0 0"/>
                    <a:gd name="G5" fmla="*/ 1 25 2"/>
                    <a:gd name="G6" fmla="+- 15 0 0"/>
                    <a:gd name="G7" fmla="+- 1 0 0"/>
                    <a:gd name="G8" fmla="+- 39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24 w 50"/>
                    <a:gd name="T1" fmla="*/ 2 h 45"/>
                    <a:gd name="T2" fmla="*/ 2 w 50"/>
                    <a:gd name="T3" fmla="*/ 25 h 45"/>
                    <a:gd name="T4" fmla="*/ 7 w 50"/>
                    <a:gd name="T5" fmla="*/ 39 h 45"/>
                    <a:gd name="T6" fmla="*/ 49 w 50"/>
                    <a:gd name="T7" fmla="*/ 32 h 45"/>
                    <a:gd name="T8" fmla="*/ 24 w 50"/>
                    <a:gd name="T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24" y="2"/>
                      </a:moveTo>
                      <a:cubicBezTo>
                        <a:pt x="9" y="0"/>
                        <a:pt x="0" y="14"/>
                        <a:pt x="2" y="25"/>
                      </a:cubicBezTo>
                      <a:cubicBezTo>
                        <a:pt x="2" y="30"/>
                        <a:pt x="1" y="37"/>
                        <a:pt x="7" y="39"/>
                      </a:cubicBezTo>
                      <a:cubicBezTo>
                        <a:pt x="19" y="43"/>
                        <a:pt x="47" y="45"/>
                        <a:pt x="49" y="32"/>
                      </a:cubicBezTo>
                      <a:cubicBezTo>
                        <a:pt x="50" y="22"/>
                        <a:pt x="40" y="1"/>
                        <a:pt x="24" y="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4" name="Freeform 46"/>
                <p:cNvSpPr>
                  <a:spLocks noChangeArrowheads="1"/>
                </p:cNvSpPr>
                <p:nvPr/>
              </p:nvSpPr>
              <p:spPr bwMode="auto">
                <a:xfrm>
                  <a:off x="1895" y="3946"/>
                  <a:ext cx="66" cy="70"/>
                </a:xfrm>
                <a:custGeom>
                  <a:avLst/>
                  <a:gdLst>
                    <a:gd name="T0" fmla="*/ 19 w 49"/>
                    <a:gd name="T1" fmla="*/ 2 h 42"/>
                    <a:gd name="T2" fmla="*/ 23 w 49"/>
                    <a:gd name="T3" fmla="*/ 0 h 42"/>
                    <a:gd name="T4" fmla="*/ 19 w 49"/>
                    <a:gd name="T5" fmla="*/ 2 h 42"/>
                    <a:gd name="T6" fmla="*/ 6 w 49"/>
                    <a:gd name="T7" fmla="*/ 7 h 42"/>
                    <a:gd name="T8" fmla="*/ 19 w 49"/>
                    <a:gd name="T9" fmla="*/ 2 h 42"/>
                    <a:gd name="T10" fmla="*/ 1 w 49"/>
                    <a:gd name="T11" fmla="*/ 19 h 42"/>
                    <a:gd name="T12" fmla="*/ 6 w 49"/>
                    <a:gd name="T13" fmla="*/ 7 h 42"/>
                    <a:gd name="T14" fmla="*/ 1 w 49"/>
                    <a:gd name="T15" fmla="*/ 19 h 42"/>
                    <a:gd name="T16" fmla="*/ 0 w 49"/>
                    <a:gd name="T17" fmla="*/ 24 h 42"/>
                    <a:gd name="T18" fmla="*/ 1 w 49"/>
                    <a:gd name="T19" fmla="*/ 19 h 42"/>
                    <a:gd name="T20" fmla="*/ 1 w 49"/>
                    <a:gd name="T21" fmla="*/ 24 h 42"/>
                    <a:gd name="T22" fmla="*/ 1 w 49"/>
                    <a:gd name="T23" fmla="*/ 24 h 42"/>
                    <a:gd name="T24" fmla="*/ 1 w 49"/>
                    <a:gd name="T25" fmla="*/ 24 h 42"/>
                    <a:gd name="T26" fmla="*/ 1 w 49"/>
                    <a:gd name="T27" fmla="*/ 24 h 42"/>
                    <a:gd name="T28" fmla="*/ 1 w 49"/>
                    <a:gd name="T29" fmla="*/ 27 h 42"/>
                    <a:gd name="T30" fmla="*/ 0 w 49"/>
                    <a:gd name="T31" fmla="*/ 24 h 42"/>
                    <a:gd name="T32" fmla="*/ 1 w 49"/>
                    <a:gd name="T33" fmla="*/ 27 h 42"/>
                    <a:gd name="T34" fmla="*/ 5 w 49"/>
                    <a:gd name="T35" fmla="*/ 39 h 42"/>
                    <a:gd name="T36" fmla="*/ 1 w 49"/>
                    <a:gd name="T37" fmla="*/ 27 h 42"/>
                    <a:gd name="T38" fmla="*/ 6 w 49"/>
                    <a:gd name="T39" fmla="*/ 37 h 42"/>
                    <a:gd name="T40" fmla="*/ 6 w 49"/>
                    <a:gd name="T41" fmla="*/ 37 h 42"/>
                    <a:gd name="T42" fmla="*/ 21 w 49"/>
                    <a:gd name="T43" fmla="*/ 40 h 42"/>
                    <a:gd name="T44" fmla="*/ 5 w 49"/>
                    <a:gd name="T45" fmla="*/ 39 h 42"/>
                    <a:gd name="T46" fmla="*/ 21 w 49"/>
                    <a:gd name="T47" fmla="*/ 40 h 42"/>
                    <a:gd name="T48" fmla="*/ 37 w 49"/>
                    <a:gd name="T49" fmla="*/ 41 h 42"/>
                    <a:gd name="T50" fmla="*/ 21 w 49"/>
                    <a:gd name="T51" fmla="*/ 40 h 42"/>
                    <a:gd name="T52" fmla="*/ 46 w 49"/>
                    <a:gd name="T53" fmla="*/ 33 h 42"/>
                    <a:gd name="T54" fmla="*/ 37 w 49"/>
                    <a:gd name="T55" fmla="*/ 41 h 42"/>
                    <a:gd name="T56" fmla="*/ 48 w 49"/>
                    <a:gd name="T57" fmla="*/ 34 h 42"/>
                    <a:gd name="T58" fmla="*/ 47 w 49"/>
                    <a:gd name="T59" fmla="*/ 33 h 42"/>
                    <a:gd name="T60" fmla="*/ 46 w 49"/>
                    <a:gd name="T61" fmla="*/ 33 h 42"/>
                    <a:gd name="T62" fmla="*/ 49 w 49"/>
                    <a:gd name="T63" fmla="*/ 31 h 42"/>
                    <a:gd name="T64" fmla="*/ 46 w 49"/>
                    <a:gd name="T65" fmla="*/ 33 h 42"/>
                    <a:gd name="T66" fmla="*/ 47 w 49"/>
                    <a:gd name="T67" fmla="*/ 30 h 42"/>
                    <a:gd name="T68" fmla="*/ 47 w 49"/>
                    <a:gd name="T69" fmla="*/ 30 h 42"/>
                    <a:gd name="T70" fmla="*/ 47 w 49"/>
                    <a:gd name="T71" fmla="*/ 27 h 42"/>
                    <a:gd name="T72" fmla="*/ 49 w 49"/>
                    <a:gd name="T73" fmla="*/ 31 h 42"/>
                    <a:gd name="T74" fmla="*/ 47 w 49"/>
                    <a:gd name="T75" fmla="*/ 27 h 42"/>
                    <a:gd name="T76" fmla="*/ 42 w 49"/>
                    <a:gd name="T77" fmla="*/ 10 h 42"/>
                    <a:gd name="T78" fmla="*/ 47 w 49"/>
                    <a:gd name="T79" fmla="*/ 27 h 42"/>
                    <a:gd name="T80" fmla="*/ 26 w 49"/>
                    <a:gd name="T81" fmla="*/ 2 h 42"/>
                    <a:gd name="T82" fmla="*/ 42 w 49"/>
                    <a:gd name="T83" fmla="*/ 10 h 42"/>
                    <a:gd name="T84" fmla="*/ 26 w 49"/>
                    <a:gd name="T85" fmla="*/ 2 h 42"/>
                    <a:gd name="T86" fmla="*/ 23 w 49"/>
                    <a:gd name="T87" fmla="*/ 0 h 42"/>
                    <a:gd name="T88" fmla="*/ 26 w 49"/>
                    <a:gd name="T89" fmla="*/ 2 h 42"/>
                    <a:gd name="T90" fmla="*/ 23 w 49"/>
                    <a:gd name="T91" fmla="*/ 2 h 42"/>
                    <a:gd name="T92" fmla="*/ 23 w 49"/>
                    <a:gd name="T93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42">
                      <a:moveTo>
                        <a:pt x="23" y="2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9" y="0"/>
                      </a:lnTo>
                      <a:cubicBezTo>
                        <a:pt x="20" y="0"/>
                        <a:pt x="22" y="0"/>
                        <a:pt x="23" y="0"/>
                      </a:cubicBezTo>
                      <a:lnTo>
                        <a:pt x="23" y="2"/>
                      </a:lnTo>
                      <a:close/>
                      <a:moveTo>
                        <a:pt x="19" y="2"/>
                      </a:moveTo>
                      <a:cubicBezTo>
                        <a:pt x="14" y="2"/>
                        <a:pt x="10" y="4"/>
                        <a:pt x="7" y="7"/>
                      </a:cubicBezTo>
                      <a:lnTo>
                        <a:pt x="6" y="7"/>
                      </a:lnTo>
                      <a:cubicBezTo>
                        <a:pt x="9" y="3"/>
                        <a:pt x="14" y="1"/>
                        <a:pt x="19" y="0"/>
                      </a:cubicBezTo>
                      <a:lnTo>
                        <a:pt x="19" y="2"/>
                      </a:lnTo>
                      <a:close/>
                      <a:moveTo>
                        <a:pt x="7" y="7"/>
                      </a:moveTo>
                      <a:cubicBezTo>
                        <a:pt x="4" y="11"/>
                        <a:pt x="2" y="15"/>
                        <a:pt x="1" y="19"/>
                      </a:cubicBezTo>
                      <a:lnTo>
                        <a:pt x="0" y="19"/>
                      </a:lnTo>
                      <a:cubicBezTo>
                        <a:pt x="1" y="14"/>
                        <a:pt x="3" y="10"/>
                        <a:pt x="6" y="7"/>
                      </a:cubicBezTo>
                      <a:lnTo>
                        <a:pt x="7" y="7"/>
                      </a:lnTo>
                      <a:close/>
                      <a:moveTo>
                        <a:pt x="1" y="19"/>
                      </a:moveTo>
                      <a:cubicBezTo>
                        <a:pt x="1" y="21"/>
                        <a:pt x="1" y="23"/>
                        <a:pt x="1" y="24"/>
                      </a:cubicBezTo>
                      <a:lnTo>
                        <a:pt x="0" y="24"/>
                      </a:lnTo>
                      <a:cubicBezTo>
                        <a:pt x="0" y="23"/>
                        <a:pt x="0" y="21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cubicBezTo>
                        <a:pt x="1" y="25"/>
                        <a:pt x="1" y="26"/>
                        <a:pt x="1" y="27"/>
                      </a:cubicBezTo>
                      <a:lnTo>
                        <a:pt x="0" y="27"/>
                      </a:lnTo>
                      <a:cubicBezTo>
                        <a:pt x="0" y="26"/>
                        <a:pt x="0" y="25"/>
                        <a:pt x="0" y="24"/>
                      </a:cubicBezTo>
                      <a:lnTo>
                        <a:pt x="1" y="24"/>
                      </a:lnTo>
                      <a:close/>
                      <a:moveTo>
                        <a:pt x="1" y="27"/>
                      </a:moveTo>
                      <a:cubicBezTo>
                        <a:pt x="2" y="31"/>
                        <a:pt x="2" y="36"/>
                        <a:pt x="6" y="37"/>
                      </a:cubicBezTo>
                      <a:lnTo>
                        <a:pt x="5" y="39"/>
                      </a:lnTo>
                      <a:cubicBezTo>
                        <a:pt x="0" y="37"/>
                        <a:pt x="0" y="32"/>
                        <a:pt x="0" y="27"/>
                      </a:cubicBezTo>
                      <a:lnTo>
                        <a:pt x="1" y="27"/>
                      </a:lnTo>
                      <a:close/>
                      <a:moveTo>
                        <a:pt x="6" y="37"/>
                      </a:moveTo>
                      <a:lnTo>
                        <a:pt x="6" y="37"/>
                      </a:lnTo>
                      <a:lnTo>
                        <a:pt x="6" y="38"/>
                      </a:lnTo>
                      <a:lnTo>
                        <a:pt x="6" y="37"/>
                      </a:lnTo>
                      <a:close/>
                      <a:moveTo>
                        <a:pt x="6" y="37"/>
                      </a:moveTo>
                      <a:cubicBezTo>
                        <a:pt x="10" y="39"/>
                        <a:pt x="15" y="40"/>
                        <a:pt x="21" y="40"/>
                      </a:cubicBezTo>
                      <a:lnTo>
                        <a:pt x="21" y="41"/>
                      </a:lnTo>
                      <a:cubicBezTo>
                        <a:pt x="15" y="41"/>
                        <a:pt x="9" y="40"/>
                        <a:pt x="5" y="39"/>
                      </a:cubicBezTo>
                      <a:lnTo>
                        <a:pt x="6" y="37"/>
                      </a:lnTo>
                      <a:close/>
                      <a:moveTo>
                        <a:pt x="21" y="40"/>
                      </a:moveTo>
                      <a:cubicBezTo>
                        <a:pt x="26" y="41"/>
                        <a:pt x="32" y="41"/>
                        <a:pt x="37" y="39"/>
                      </a:cubicBezTo>
                      <a:lnTo>
                        <a:pt x="37" y="41"/>
                      </a:lnTo>
                      <a:cubicBezTo>
                        <a:pt x="32" y="42"/>
                        <a:pt x="26" y="42"/>
                        <a:pt x="21" y="41"/>
                      </a:cubicBezTo>
                      <a:lnTo>
                        <a:pt x="21" y="40"/>
                      </a:lnTo>
                      <a:close/>
                      <a:moveTo>
                        <a:pt x="37" y="39"/>
                      </a:moveTo>
                      <a:cubicBezTo>
                        <a:pt x="41" y="38"/>
                        <a:pt x="45" y="36"/>
                        <a:pt x="46" y="33"/>
                      </a:cubicBezTo>
                      <a:lnTo>
                        <a:pt x="48" y="34"/>
                      </a:lnTo>
                      <a:cubicBezTo>
                        <a:pt x="46" y="37"/>
                        <a:pt x="42" y="40"/>
                        <a:pt x="37" y="41"/>
                      </a:cubicBezTo>
                      <a:lnTo>
                        <a:pt x="37" y="39"/>
                      </a:lnTo>
                      <a:close/>
                      <a:moveTo>
                        <a:pt x="48" y="34"/>
                      </a:moveTo>
                      <a:lnTo>
                        <a:pt x="48" y="34"/>
                      </a:lnTo>
                      <a:lnTo>
                        <a:pt x="47" y="33"/>
                      </a:lnTo>
                      <a:lnTo>
                        <a:pt x="48" y="34"/>
                      </a:lnTo>
                      <a:close/>
                      <a:moveTo>
                        <a:pt x="46" y="33"/>
                      </a:moveTo>
                      <a:cubicBezTo>
                        <a:pt x="47" y="32"/>
                        <a:pt x="47" y="31"/>
                        <a:pt x="47" y="30"/>
                      </a:cubicBezTo>
                      <a:lnTo>
                        <a:pt x="49" y="31"/>
                      </a:lnTo>
                      <a:cubicBezTo>
                        <a:pt x="48" y="32"/>
                        <a:pt x="48" y="33"/>
                        <a:pt x="48" y="34"/>
                      </a:cubicBezTo>
                      <a:lnTo>
                        <a:pt x="46" y="33"/>
                      </a:lnTo>
                      <a:close/>
                      <a:moveTo>
                        <a:pt x="47" y="30"/>
                      </a:moveTo>
                      <a:lnTo>
                        <a:pt x="47" y="30"/>
                      </a:lnTo>
                      <a:lnTo>
                        <a:pt x="48" y="31"/>
                      </a:lnTo>
                      <a:lnTo>
                        <a:pt x="47" y="30"/>
                      </a:lnTo>
                      <a:close/>
                      <a:moveTo>
                        <a:pt x="47" y="30"/>
                      </a:moveTo>
                      <a:cubicBezTo>
                        <a:pt x="47" y="29"/>
                        <a:pt x="47" y="28"/>
                        <a:pt x="47" y="27"/>
                      </a:cubicBezTo>
                      <a:lnTo>
                        <a:pt x="49" y="27"/>
                      </a:lnTo>
                      <a:cubicBezTo>
                        <a:pt x="49" y="28"/>
                        <a:pt x="49" y="29"/>
                        <a:pt x="49" y="31"/>
                      </a:cubicBezTo>
                      <a:lnTo>
                        <a:pt x="47" y="30"/>
                      </a:lnTo>
                      <a:close/>
                      <a:moveTo>
                        <a:pt x="47" y="27"/>
                      </a:moveTo>
                      <a:cubicBezTo>
                        <a:pt x="46" y="22"/>
                        <a:pt x="44" y="16"/>
                        <a:pt x="40" y="11"/>
                      </a:cubicBezTo>
                      <a:lnTo>
                        <a:pt x="42" y="10"/>
                      </a:lnTo>
                      <a:cubicBezTo>
                        <a:pt x="46" y="15"/>
                        <a:pt x="48" y="22"/>
                        <a:pt x="49" y="27"/>
                      </a:cubicBezTo>
                      <a:lnTo>
                        <a:pt x="47" y="27"/>
                      </a:lnTo>
                      <a:close/>
                      <a:moveTo>
                        <a:pt x="40" y="11"/>
                      </a:moveTo>
                      <a:cubicBezTo>
                        <a:pt x="37" y="6"/>
                        <a:pt x="32" y="2"/>
                        <a:pt x="26" y="2"/>
                      </a:cubicBezTo>
                      <a:lnTo>
                        <a:pt x="26" y="0"/>
                      </a:lnTo>
                      <a:cubicBezTo>
                        <a:pt x="32" y="1"/>
                        <a:pt x="38" y="5"/>
                        <a:pt x="42" y="10"/>
                      </a:cubicBezTo>
                      <a:lnTo>
                        <a:pt x="40" y="11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4" y="2"/>
                        <a:pt x="23" y="2"/>
                      </a:cubicBezTo>
                      <a:lnTo>
                        <a:pt x="23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3" y="2"/>
                      </a:move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5" name="Freeform 47"/>
                <p:cNvSpPr>
                  <a:spLocks noChangeArrowheads="1"/>
                </p:cNvSpPr>
                <p:nvPr/>
              </p:nvSpPr>
              <p:spPr bwMode="auto">
                <a:xfrm>
                  <a:off x="2025" y="3842"/>
                  <a:ext cx="47" cy="57"/>
                </a:xfrm>
                <a:custGeom>
                  <a:avLst/>
                  <a:gdLst>
                    <a:gd name="G0" fmla="+- 7 0 0"/>
                    <a:gd name="G1" fmla="+- 13 0 0"/>
                    <a:gd name="G2" fmla="+- 23 0 0"/>
                    <a:gd name="G3" fmla="+- 29 0 0"/>
                    <a:gd name="G4" fmla="+- 34 0 0"/>
                    <a:gd name="G5" fmla="*/ 1 0 0"/>
                    <a:gd name="G6" fmla="sin G5 G4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3 0 0"/>
                    <a:gd name="G18" fmla="+- 1 0 0"/>
                    <a:gd name="G19" fmla="+- 1 0 0"/>
                    <a:gd name="G20" fmla="+- 7 0 0"/>
                    <a:gd name="T0" fmla="*/ 0 w 35"/>
                    <a:gd name="T1" fmla="*/ 7 h 34"/>
                    <a:gd name="T2" fmla="*/ 5 w 35"/>
                    <a:gd name="T3" fmla="*/ 29 h 34"/>
                    <a:gd name="T4" fmla="*/ 25 w 35"/>
                    <a:gd name="T5" fmla="*/ 27 h 34"/>
                    <a:gd name="T6" fmla="*/ 35 w 35"/>
                    <a:gd name="T7" fmla="*/ 8 h 34"/>
                    <a:gd name="T8" fmla="*/ 25 w 35"/>
                    <a:gd name="T9" fmla="*/ 2 h 34"/>
                    <a:gd name="T10" fmla="*/ 5 w 35"/>
                    <a:gd name="T11" fmla="*/ 3 h 34"/>
                    <a:gd name="T12" fmla="*/ 0 w 35"/>
                    <a:gd name="T13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4">
                      <a:moveTo>
                        <a:pt x="0" y="7"/>
                      </a:moveTo>
                      <a:cubicBezTo>
                        <a:pt x="0" y="13"/>
                        <a:pt x="0" y="23"/>
                        <a:pt x="5" y="29"/>
                      </a:cubicBezTo>
                      <a:cubicBezTo>
                        <a:pt x="9" y="34"/>
                        <a:pt x="22" y="32"/>
                        <a:pt x="25" y="27"/>
                      </a:cubicBezTo>
                      <a:cubicBezTo>
                        <a:pt x="29" y="21"/>
                        <a:pt x="35" y="15"/>
                        <a:pt x="35" y="8"/>
                      </a:cubicBezTo>
                      <a:cubicBezTo>
                        <a:pt x="35" y="4"/>
                        <a:pt x="30" y="0"/>
                        <a:pt x="25" y="2"/>
                      </a:cubicBezTo>
                      <a:cubicBezTo>
                        <a:pt x="18" y="5"/>
                        <a:pt x="12" y="3"/>
                        <a:pt x="5" y="3"/>
                      </a:cubicBezTo>
                      <a:cubicBezTo>
                        <a:pt x="3" y="4"/>
                        <a:pt x="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6" name="Freeform 48"/>
                <p:cNvSpPr>
                  <a:spLocks noChangeArrowheads="1"/>
                </p:cNvSpPr>
                <p:nvPr/>
              </p:nvSpPr>
              <p:spPr bwMode="auto">
                <a:xfrm>
                  <a:off x="2023" y="3842"/>
                  <a:ext cx="49" cy="54"/>
                </a:xfrm>
                <a:custGeom>
                  <a:avLst/>
                  <a:gdLst>
                    <a:gd name="T0" fmla="*/ 2 w 37"/>
                    <a:gd name="T1" fmla="*/ 6 h 32"/>
                    <a:gd name="T2" fmla="*/ 2 w 37"/>
                    <a:gd name="T3" fmla="*/ 6 h 32"/>
                    <a:gd name="T4" fmla="*/ 2 w 37"/>
                    <a:gd name="T5" fmla="*/ 8 h 32"/>
                    <a:gd name="T6" fmla="*/ 0 w 37"/>
                    <a:gd name="T7" fmla="*/ 6 h 32"/>
                    <a:gd name="T8" fmla="*/ 2 w 37"/>
                    <a:gd name="T9" fmla="*/ 8 h 32"/>
                    <a:gd name="T10" fmla="*/ 5 w 37"/>
                    <a:gd name="T11" fmla="*/ 28 h 32"/>
                    <a:gd name="T12" fmla="*/ 2 w 37"/>
                    <a:gd name="T13" fmla="*/ 8 h 32"/>
                    <a:gd name="T14" fmla="*/ 5 w 37"/>
                    <a:gd name="T15" fmla="*/ 28 h 32"/>
                    <a:gd name="T16" fmla="*/ 5 w 37"/>
                    <a:gd name="T17" fmla="*/ 28 h 32"/>
                    <a:gd name="T18" fmla="*/ 9 w 37"/>
                    <a:gd name="T19" fmla="*/ 29 h 32"/>
                    <a:gd name="T20" fmla="*/ 5 w 37"/>
                    <a:gd name="T21" fmla="*/ 28 h 32"/>
                    <a:gd name="T22" fmla="*/ 9 w 37"/>
                    <a:gd name="T23" fmla="*/ 29 h 32"/>
                    <a:gd name="T24" fmla="*/ 17 w 37"/>
                    <a:gd name="T25" fmla="*/ 31 h 32"/>
                    <a:gd name="T26" fmla="*/ 9 w 37"/>
                    <a:gd name="T27" fmla="*/ 29 h 32"/>
                    <a:gd name="T28" fmla="*/ 23 w 37"/>
                    <a:gd name="T29" fmla="*/ 28 h 32"/>
                    <a:gd name="T30" fmla="*/ 17 w 37"/>
                    <a:gd name="T31" fmla="*/ 31 h 32"/>
                    <a:gd name="T32" fmla="*/ 23 w 37"/>
                    <a:gd name="T33" fmla="*/ 28 h 32"/>
                    <a:gd name="T34" fmla="*/ 27 w 37"/>
                    <a:gd name="T35" fmla="*/ 26 h 32"/>
                    <a:gd name="T36" fmla="*/ 23 w 37"/>
                    <a:gd name="T37" fmla="*/ 28 h 32"/>
                    <a:gd name="T38" fmla="*/ 25 w 37"/>
                    <a:gd name="T39" fmla="*/ 26 h 32"/>
                    <a:gd name="T40" fmla="*/ 25 w 37"/>
                    <a:gd name="T41" fmla="*/ 26 h 32"/>
                    <a:gd name="T42" fmla="*/ 25 w 37"/>
                    <a:gd name="T43" fmla="*/ 26 h 32"/>
                    <a:gd name="T44" fmla="*/ 25 w 37"/>
                    <a:gd name="T45" fmla="*/ 26 h 32"/>
                    <a:gd name="T46" fmla="*/ 27 w 37"/>
                    <a:gd name="T47" fmla="*/ 27 h 32"/>
                    <a:gd name="T48" fmla="*/ 27 w 37"/>
                    <a:gd name="T49" fmla="*/ 27 h 32"/>
                    <a:gd name="T50" fmla="*/ 29 w 37"/>
                    <a:gd name="T51" fmla="*/ 21 h 32"/>
                    <a:gd name="T52" fmla="*/ 27 w 37"/>
                    <a:gd name="T53" fmla="*/ 27 h 32"/>
                    <a:gd name="T54" fmla="*/ 29 w 37"/>
                    <a:gd name="T55" fmla="*/ 21 h 32"/>
                    <a:gd name="T56" fmla="*/ 37 w 37"/>
                    <a:gd name="T57" fmla="*/ 7 h 32"/>
                    <a:gd name="T58" fmla="*/ 29 w 37"/>
                    <a:gd name="T59" fmla="*/ 21 h 32"/>
                    <a:gd name="T60" fmla="*/ 34 w 37"/>
                    <a:gd name="T61" fmla="*/ 4 h 32"/>
                    <a:gd name="T62" fmla="*/ 37 w 37"/>
                    <a:gd name="T63" fmla="*/ 7 h 32"/>
                    <a:gd name="T64" fmla="*/ 36 w 37"/>
                    <a:gd name="T65" fmla="*/ 3 h 32"/>
                    <a:gd name="T66" fmla="*/ 35 w 37"/>
                    <a:gd name="T67" fmla="*/ 3 h 32"/>
                    <a:gd name="T68" fmla="*/ 34 w 37"/>
                    <a:gd name="T69" fmla="*/ 4 h 32"/>
                    <a:gd name="T70" fmla="*/ 33 w 37"/>
                    <a:gd name="T71" fmla="*/ 1 h 32"/>
                    <a:gd name="T72" fmla="*/ 34 w 37"/>
                    <a:gd name="T73" fmla="*/ 4 h 32"/>
                    <a:gd name="T74" fmla="*/ 29 w 37"/>
                    <a:gd name="T75" fmla="*/ 1 h 32"/>
                    <a:gd name="T76" fmla="*/ 33 w 37"/>
                    <a:gd name="T77" fmla="*/ 1 h 32"/>
                    <a:gd name="T78" fmla="*/ 29 w 37"/>
                    <a:gd name="T79" fmla="*/ 1 h 32"/>
                    <a:gd name="T80" fmla="*/ 26 w 37"/>
                    <a:gd name="T81" fmla="*/ 0 h 32"/>
                    <a:gd name="T82" fmla="*/ 29 w 37"/>
                    <a:gd name="T83" fmla="*/ 1 h 32"/>
                    <a:gd name="T84" fmla="*/ 27 w 37"/>
                    <a:gd name="T85" fmla="*/ 2 h 32"/>
                    <a:gd name="T86" fmla="*/ 27 w 37"/>
                    <a:gd name="T87" fmla="*/ 1 h 32"/>
                    <a:gd name="T88" fmla="*/ 14 w 37"/>
                    <a:gd name="T89" fmla="*/ 3 h 32"/>
                    <a:gd name="T90" fmla="*/ 26 w 37"/>
                    <a:gd name="T91" fmla="*/ 0 h 32"/>
                    <a:gd name="T92" fmla="*/ 14 w 37"/>
                    <a:gd name="T93" fmla="*/ 3 h 32"/>
                    <a:gd name="T94" fmla="*/ 6 w 37"/>
                    <a:gd name="T95" fmla="*/ 2 h 32"/>
                    <a:gd name="T96" fmla="*/ 14 w 37"/>
                    <a:gd name="T97" fmla="*/ 3 h 32"/>
                    <a:gd name="T98" fmla="*/ 6 w 37"/>
                    <a:gd name="T99" fmla="*/ 2 h 32"/>
                    <a:gd name="T100" fmla="*/ 4 w 37"/>
                    <a:gd name="T101" fmla="*/ 4 h 32"/>
                    <a:gd name="T102" fmla="*/ 6 w 37"/>
                    <a:gd name="T103" fmla="*/ 2 h 32"/>
                    <a:gd name="T104" fmla="*/ 4 w 37"/>
                    <a:gd name="T105" fmla="*/ 4 h 32"/>
                    <a:gd name="T106" fmla="*/ 0 w 37"/>
                    <a:gd name="T107" fmla="*/ 6 h 32"/>
                    <a:gd name="T108" fmla="*/ 4 w 37"/>
                    <a:gd name="T109" fmla="*/ 4 h 32"/>
                    <a:gd name="T110" fmla="*/ 0 w 37"/>
                    <a:gd name="T111" fmla="*/ 6 h 32"/>
                    <a:gd name="T112" fmla="*/ 0 w 37"/>
                    <a:gd name="T113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32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  <a:moveTo>
                        <a:pt x="2" y="6"/>
                      </a:moveTo>
                      <a:cubicBezTo>
                        <a:pt x="2" y="7"/>
                        <a:pt x="2" y="7"/>
                        <a:pt x="2" y="8"/>
                      </a:cubicBezTo>
                      <a:lnTo>
                        <a:pt x="0" y="8"/>
                      </a:lnTo>
                      <a:cubicBezTo>
                        <a:pt x="0" y="7"/>
                        <a:pt x="0" y="7"/>
                        <a:pt x="0" y="6"/>
                      </a:cubicBezTo>
                      <a:lnTo>
                        <a:pt x="2" y="6"/>
                      </a:lnTo>
                      <a:close/>
                      <a:moveTo>
                        <a:pt x="2" y="8"/>
                      </a:moveTo>
                      <a:cubicBezTo>
                        <a:pt x="2" y="14"/>
                        <a:pt x="3" y="22"/>
                        <a:pt x="6" y="27"/>
                      </a:cubicBezTo>
                      <a:lnTo>
                        <a:pt x="5" y="28"/>
                      </a:lnTo>
                      <a:cubicBezTo>
                        <a:pt x="1" y="23"/>
                        <a:pt x="1" y="14"/>
                        <a:pt x="0" y="8"/>
                      </a:cubicBezTo>
                      <a:lnTo>
                        <a:pt x="2" y="8"/>
                      </a:lnTo>
                      <a:close/>
                      <a:moveTo>
                        <a:pt x="5" y="28"/>
                      </a:move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5" y="28"/>
                      </a:lnTo>
                      <a:close/>
                      <a:moveTo>
                        <a:pt x="6" y="27"/>
                      </a:moveTo>
                      <a:cubicBezTo>
                        <a:pt x="7" y="28"/>
                        <a:pt x="8" y="29"/>
                        <a:pt x="9" y="29"/>
                      </a:cubicBezTo>
                      <a:lnTo>
                        <a:pt x="9" y="31"/>
                      </a:lnTo>
                      <a:cubicBezTo>
                        <a:pt x="7" y="30"/>
                        <a:pt x="6" y="29"/>
                        <a:pt x="5" y="28"/>
                      </a:cubicBezTo>
                      <a:lnTo>
                        <a:pt x="6" y="27"/>
                      </a:lnTo>
                      <a:close/>
                      <a:moveTo>
                        <a:pt x="9" y="29"/>
                      </a:moveTo>
                      <a:cubicBezTo>
                        <a:pt x="12" y="30"/>
                        <a:pt x="14" y="30"/>
                        <a:pt x="16" y="30"/>
                      </a:cubicBezTo>
                      <a:lnTo>
                        <a:pt x="17" y="31"/>
                      </a:lnTo>
                      <a:cubicBezTo>
                        <a:pt x="14" y="32"/>
                        <a:pt x="11" y="31"/>
                        <a:pt x="9" y="31"/>
                      </a:cubicBezTo>
                      <a:lnTo>
                        <a:pt x="9" y="29"/>
                      </a:lnTo>
                      <a:close/>
                      <a:moveTo>
                        <a:pt x="16" y="30"/>
                      </a:moveTo>
                      <a:cubicBezTo>
                        <a:pt x="19" y="30"/>
                        <a:pt x="21" y="29"/>
                        <a:pt x="23" y="28"/>
                      </a:cubicBezTo>
                      <a:lnTo>
                        <a:pt x="24" y="29"/>
                      </a:lnTo>
                      <a:cubicBezTo>
                        <a:pt x="22" y="30"/>
                        <a:pt x="19" y="31"/>
                        <a:pt x="17" y="31"/>
                      </a:cubicBezTo>
                      <a:lnTo>
                        <a:pt x="16" y="30"/>
                      </a:lnTo>
                      <a:close/>
                      <a:moveTo>
                        <a:pt x="23" y="28"/>
                      </a:moveTo>
                      <a:cubicBezTo>
                        <a:pt x="24" y="28"/>
                        <a:pt x="25" y="27"/>
                        <a:pt x="25" y="26"/>
                      </a:cubicBezTo>
                      <a:lnTo>
                        <a:pt x="27" y="26"/>
                      </a:lnTo>
                      <a:cubicBezTo>
                        <a:pt x="26" y="28"/>
                        <a:pt x="25" y="29"/>
                        <a:pt x="24" y="29"/>
                      </a:cubicBezTo>
                      <a:lnTo>
                        <a:pt x="23" y="28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6" y="26"/>
                      </a:lnTo>
                      <a:lnTo>
                        <a:pt x="25" y="26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7" y="27"/>
                      </a:lnTo>
                      <a:lnTo>
                        <a:pt x="25" y="26"/>
                      </a:lnTo>
                      <a:close/>
                      <a:moveTo>
                        <a:pt x="27" y="27"/>
                      </a:moveTo>
                      <a:lnTo>
                        <a:pt x="27" y="27"/>
                      </a:lnTo>
                      <a:lnTo>
                        <a:pt x="26" y="26"/>
                      </a:lnTo>
                      <a:lnTo>
                        <a:pt x="27" y="27"/>
                      </a:lnTo>
                      <a:close/>
                      <a:moveTo>
                        <a:pt x="25" y="26"/>
                      </a:moveTo>
                      <a:cubicBezTo>
                        <a:pt x="26" y="24"/>
                        <a:pt x="28" y="23"/>
                        <a:pt x="29" y="21"/>
                      </a:cubicBezTo>
                      <a:lnTo>
                        <a:pt x="30" y="22"/>
                      </a:lnTo>
                      <a:cubicBezTo>
                        <a:pt x="29" y="23"/>
                        <a:pt x="28" y="25"/>
                        <a:pt x="27" y="27"/>
                      </a:cubicBezTo>
                      <a:lnTo>
                        <a:pt x="25" y="26"/>
                      </a:lnTo>
                      <a:close/>
                      <a:moveTo>
                        <a:pt x="29" y="21"/>
                      </a:moveTo>
                      <a:cubicBezTo>
                        <a:pt x="32" y="16"/>
                        <a:pt x="36" y="12"/>
                        <a:pt x="36" y="7"/>
                      </a:cubicBezTo>
                      <a:lnTo>
                        <a:pt x="37" y="7"/>
                      </a:lnTo>
                      <a:cubicBezTo>
                        <a:pt x="37" y="12"/>
                        <a:pt x="34" y="17"/>
                        <a:pt x="30" y="22"/>
                      </a:cubicBezTo>
                      <a:lnTo>
                        <a:pt x="29" y="21"/>
                      </a:lnTo>
                      <a:close/>
                      <a:moveTo>
                        <a:pt x="36" y="7"/>
                      </a:moveTo>
                      <a:cubicBezTo>
                        <a:pt x="36" y="6"/>
                        <a:pt x="35" y="5"/>
                        <a:pt x="34" y="4"/>
                      </a:cubicBezTo>
                      <a:lnTo>
                        <a:pt x="36" y="3"/>
                      </a:lnTo>
                      <a:cubicBezTo>
                        <a:pt x="37" y="4"/>
                        <a:pt x="37" y="6"/>
                        <a:pt x="37" y="7"/>
                      </a:cubicBezTo>
                      <a:lnTo>
                        <a:pt x="36" y="7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5" y="3"/>
                      </a:lnTo>
                      <a:lnTo>
                        <a:pt x="36" y="3"/>
                      </a:lnTo>
                      <a:close/>
                      <a:moveTo>
                        <a:pt x="34" y="4"/>
                      </a:moveTo>
                      <a:cubicBezTo>
                        <a:pt x="34" y="3"/>
                        <a:pt x="33" y="2"/>
                        <a:pt x="32" y="2"/>
                      </a:cubicBezTo>
                      <a:lnTo>
                        <a:pt x="33" y="1"/>
                      </a:lnTo>
                      <a:cubicBezTo>
                        <a:pt x="34" y="1"/>
                        <a:pt x="35" y="2"/>
                        <a:pt x="36" y="3"/>
                      </a:cubicBezTo>
                      <a:lnTo>
                        <a:pt x="34" y="4"/>
                      </a:lnTo>
                      <a:close/>
                      <a:moveTo>
                        <a:pt x="32" y="2"/>
                      </a:moveTo>
                      <a:cubicBezTo>
                        <a:pt x="31" y="1"/>
                        <a:pt x="30" y="1"/>
                        <a:pt x="29" y="1"/>
                      </a:cubicBezTo>
                      <a:lnTo>
                        <a:pt x="29" y="0"/>
                      </a:lnTo>
                      <a:cubicBezTo>
                        <a:pt x="30" y="0"/>
                        <a:pt x="32" y="0"/>
                        <a:pt x="33" y="1"/>
                      </a:cubicBezTo>
                      <a:lnTo>
                        <a:pt x="32" y="2"/>
                      </a:lnTo>
                      <a:close/>
                      <a:moveTo>
                        <a:pt x="29" y="1"/>
                      </a:moveTo>
                      <a:cubicBezTo>
                        <a:pt x="28" y="1"/>
                        <a:pt x="28" y="1"/>
                        <a:pt x="27" y="1"/>
                      </a:cubicBezTo>
                      <a:lnTo>
                        <a:pt x="26" y="0"/>
                      </a:lnTo>
                      <a:cubicBezTo>
                        <a:pt x="27" y="0"/>
                        <a:pt x="28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7" y="1"/>
                      </a:moveTo>
                      <a:lnTo>
                        <a:pt x="27" y="2"/>
                      </a:lnTo>
                      <a:lnTo>
                        <a:pt x="26" y="1"/>
                      </a:lnTo>
                      <a:lnTo>
                        <a:pt x="27" y="1"/>
                      </a:lnTo>
                      <a:close/>
                      <a:moveTo>
                        <a:pt x="27" y="2"/>
                      </a:moveTo>
                      <a:cubicBezTo>
                        <a:pt x="22" y="4"/>
                        <a:pt x="18" y="3"/>
                        <a:pt x="14" y="3"/>
                      </a:cubicBezTo>
                      <a:lnTo>
                        <a:pt x="14" y="2"/>
                      </a:lnTo>
                      <a:cubicBezTo>
                        <a:pt x="18" y="2"/>
                        <a:pt x="22" y="2"/>
                        <a:pt x="26" y="0"/>
                      </a:cubicBezTo>
                      <a:lnTo>
                        <a:pt x="27" y="2"/>
                      </a:lnTo>
                      <a:close/>
                      <a:moveTo>
                        <a:pt x="14" y="3"/>
                      </a:moveTo>
                      <a:cubicBezTo>
                        <a:pt x="11" y="3"/>
                        <a:pt x="9" y="3"/>
                        <a:pt x="6" y="3"/>
                      </a:cubicBezTo>
                      <a:lnTo>
                        <a:pt x="6" y="2"/>
                      </a:lnTo>
                      <a:cubicBezTo>
                        <a:pt x="9" y="1"/>
                        <a:pt x="11" y="2"/>
                        <a:pt x="14" y="2"/>
                      </a:cubicBezTo>
                      <a:lnTo>
                        <a:pt x="14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7" y="3"/>
                      </a:moveTo>
                      <a:cubicBezTo>
                        <a:pt x="5" y="3"/>
                        <a:pt x="4" y="3"/>
                        <a:pt x="4" y="4"/>
                      </a:cubicBezTo>
                      <a:lnTo>
                        <a:pt x="3" y="3"/>
                      </a:lnTo>
                      <a:cubicBezTo>
                        <a:pt x="4" y="2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4" y="4"/>
                      </a:moveTo>
                      <a:cubicBezTo>
                        <a:pt x="3" y="4"/>
                        <a:pt x="2" y="5"/>
                        <a:pt x="2" y="6"/>
                      </a:cubicBezTo>
                      <a:lnTo>
                        <a:pt x="0" y="6"/>
                      </a:lnTo>
                      <a:cubicBezTo>
                        <a:pt x="1" y="5"/>
                        <a:pt x="2" y="4"/>
                        <a:pt x="3" y="3"/>
                      </a:cubicBezTo>
                      <a:lnTo>
                        <a:pt x="4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7" name="Freeform 49"/>
                <p:cNvSpPr>
                  <a:spLocks noChangeArrowheads="1"/>
                </p:cNvSpPr>
                <p:nvPr/>
              </p:nvSpPr>
              <p:spPr bwMode="auto">
                <a:xfrm>
                  <a:off x="725" y="3744"/>
                  <a:ext cx="101" cy="1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23 0 0"/>
                    <a:gd name="G6" fmla="+- 1 0 0"/>
                    <a:gd name="G7" fmla="+- 1 0 0"/>
                    <a:gd name="G8" fmla="+- 42 0 0"/>
                    <a:gd name="G9" fmla="*/ 1 0 0"/>
                    <a:gd name="G10" fmla="sin G9 G8"/>
                    <a:gd name="G11" fmla="+- 44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47 w 74"/>
                    <a:gd name="T1" fmla="*/ 8 h 67"/>
                    <a:gd name="T2" fmla="*/ 22 w 74"/>
                    <a:gd name="T3" fmla="*/ 6 h 67"/>
                    <a:gd name="T4" fmla="*/ 3 w 74"/>
                    <a:gd name="T5" fmla="*/ 35 h 67"/>
                    <a:gd name="T6" fmla="*/ 14 w 74"/>
                    <a:gd name="T7" fmla="*/ 44 h 67"/>
                    <a:gd name="T8" fmla="*/ 45 w 74"/>
                    <a:gd name="T9" fmla="*/ 65 h 67"/>
                    <a:gd name="T10" fmla="*/ 71 w 74"/>
                    <a:gd name="T11" fmla="*/ 26 h 67"/>
                    <a:gd name="T12" fmla="*/ 55 w 74"/>
                    <a:gd name="T13" fmla="*/ 13 h 67"/>
                    <a:gd name="T14" fmla="*/ 47 w 74"/>
                    <a:gd name="T15" fmla="*/ 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" h="67">
                      <a:moveTo>
                        <a:pt x="47" y="8"/>
                      </a:moveTo>
                      <a:cubicBezTo>
                        <a:pt x="38" y="7"/>
                        <a:pt x="29" y="0"/>
                        <a:pt x="22" y="6"/>
                      </a:cubicBezTo>
                      <a:cubicBezTo>
                        <a:pt x="13" y="14"/>
                        <a:pt x="0" y="23"/>
                        <a:pt x="3" y="35"/>
                      </a:cubicBezTo>
                      <a:cubicBezTo>
                        <a:pt x="4" y="40"/>
                        <a:pt x="9" y="42"/>
                        <a:pt x="14" y="44"/>
                      </a:cubicBezTo>
                      <a:cubicBezTo>
                        <a:pt x="25" y="49"/>
                        <a:pt x="33" y="67"/>
                        <a:pt x="45" y="65"/>
                      </a:cubicBezTo>
                      <a:cubicBezTo>
                        <a:pt x="60" y="62"/>
                        <a:pt x="74" y="38"/>
                        <a:pt x="71" y="26"/>
                      </a:cubicBezTo>
                      <a:cubicBezTo>
                        <a:pt x="70" y="21"/>
                        <a:pt x="63" y="15"/>
                        <a:pt x="55" y="13"/>
                      </a:cubicBezTo>
                      <a:cubicBezTo>
                        <a:pt x="54" y="12"/>
                        <a:pt x="55" y="10"/>
                        <a:pt x="4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8" name="Freeform 50"/>
                <p:cNvSpPr>
                  <a:spLocks noChangeArrowheads="1"/>
                </p:cNvSpPr>
                <p:nvPr/>
              </p:nvSpPr>
              <p:spPr bwMode="auto">
                <a:xfrm>
                  <a:off x="724" y="3746"/>
                  <a:ext cx="102" cy="112"/>
                </a:xfrm>
                <a:custGeom>
                  <a:avLst/>
                  <a:gdLst>
                    <a:gd name="T0" fmla="*/ 48 w 75"/>
                    <a:gd name="T1" fmla="*/ 7 h 66"/>
                    <a:gd name="T2" fmla="*/ 48 w 75"/>
                    <a:gd name="T3" fmla="*/ 8 h 66"/>
                    <a:gd name="T4" fmla="*/ 48 w 75"/>
                    <a:gd name="T5" fmla="*/ 8 h 66"/>
                    <a:gd name="T6" fmla="*/ 48 w 75"/>
                    <a:gd name="T7" fmla="*/ 7 h 66"/>
                    <a:gd name="T8" fmla="*/ 23 w 75"/>
                    <a:gd name="T9" fmla="*/ 5 h 66"/>
                    <a:gd name="T10" fmla="*/ 40 w 75"/>
                    <a:gd name="T11" fmla="*/ 6 h 66"/>
                    <a:gd name="T12" fmla="*/ 23 w 75"/>
                    <a:gd name="T13" fmla="*/ 5 h 66"/>
                    <a:gd name="T14" fmla="*/ 23 w 75"/>
                    <a:gd name="T15" fmla="*/ 5 h 66"/>
                    <a:gd name="T16" fmla="*/ 23 w 75"/>
                    <a:gd name="T17" fmla="*/ 5 h 66"/>
                    <a:gd name="T18" fmla="*/ 20 w 75"/>
                    <a:gd name="T19" fmla="*/ 8 h 66"/>
                    <a:gd name="T20" fmla="*/ 23 w 75"/>
                    <a:gd name="T21" fmla="*/ 5 h 66"/>
                    <a:gd name="T22" fmla="*/ 3 w 75"/>
                    <a:gd name="T23" fmla="*/ 34 h 66"/>
                    <a:gd name="T24" fmla="*/ 3 w 75"/>
                    <a:gd name="T25" fmla="*/ 34 h 66"/>
                    <a:gd name="T26" fmla="*/ 3 w 75"/>
                    <a:gd name="T27" fmla="*/ 34 h 66"/>
                    <a:gd name="T28" fmla="*/ 8 w 75"/>
                    <a:gd name="T29" fmla="*/ 40 h 66"/>
                    <a:gd name="T30" fmla="*/ 9 w 75"/>
                    <a:gd name="T31" fmla="*/ 39 h 66"/>
                    <a:gd name="T32" fmla="*/ 8 w 75"/>
                    <a:gd name="T33" fmla="*/ 40 h 66"/>
                    <a:gd name="T34" fmla="*/ 15 w 75"/>
                    <a:gd name="T35" fmla="*/ 42 h 66"/>
                    <a:gd name="T36" fmla="*/ 15 w 75"/>
                    <a:gd name="T37" fmla="*/ 42 h 66"/>
                    <a:gd name="T38" fmla="*/ 15 w 75"/>
                    <a:gd name="T39" fmla="*/ 42 h 66"/>
                    <a:gd name="T40" fmla="*/ 15 w 75"/>
                    <a:gd name="T41" fmla="*/ 43 h 66"/>
                    <a:gd name="T42" fmla="*/ 28 w 75"/>
                    <a:gd name="T43" fmla="*/ 52 h 66"/>
                    <a:gd name="T44" fmla="*/ 16 w 75"/>
                    <a:gd name="T45" fmla="*/ 42 h 66"/>
                    <a:gd name="T46" fmla="*/ 46 w 75"/>
                    <a:gd name="T47" fmla="*/ 64 h 66"/>
                    <a:gd name="T48" fmla="*/ 46 w 75"/>
                    <a:gd name="T49" fmla="*/ 63 h 66"/>
                    <a:gd name="T50" fmla="*/ 46 w 75"/>
                    <a:gd name="T51" fmla="*/ 63 h 66"/>
                    <a:gd name="T52" fmla="*/ 46 w 75"/>
                    <a:gd name="T53" fmla="*/ 64 h 66"/>
                    <a:gd name="T54" fmla="*/ 46 w 75"/>
                    <a:gd name="T55" fmla="*/ 63 h 66"/>
                    <a:gd name="T56" fmla="*/ 46 w 75"/>
                    <a:gd name="T57" fmla="*/ 63 h 66"/>
                    <a:gd name="T58" fmla="*/ 46 w 75"/>
                    <a:gd name="T59" fmla="*/ 64 h 66"/>
                    <a:gd name="T60" fmla="*/ 57 w 75"/>
                    <a:gd name="T61" fmla="*/ 56 h 66"/>
                    <a:gd name="T62" fmla="*/ 52 w 75"/>
                    <a:gd name="T63" fmla="*/ 61 h 66"/>
                    <a:gd name="T64" fmla="*/ 73 w 75"/>
                    <a:gd name="T65" fmla="*/ 25 h 66"/>
                    <a:gd name="T66" fmla="*/ 71 w 75"/>
                    <a:gd name="T67" fmla="*/ 25 h 66"/>
                    <a:gd name="T68" fmla="*/ 71 w 75"/>
                    <a:gd name="T69" fmla="*/ 25 h 66"/>
                    <a:gd name="T70" fmla="*/ 73 w 75"/>
                    <a:gd name="T71" fmla="*/ 25 h 66"/>
                    <a:gd name="T72" fmla="*/ 71 w 75"/>
                    <a:gd name="T73" fmla="*/ 23 h 66"/>
                    <a:gd name="T74" fmla="*/ 71 w 75"/>
                    <a:gd name="T75" fmla="*/ 25 h 66"/>
                    <a:gd name="T76" fmla="*/ 71 w 75"/>
                    <a:gd name="T77" fmla="*/ 20 h 66"/>
                    <a:gd name="T78" fmla="*/ 69 w 75"/>
                    <a:gd name="T79" fmla="*/ 21 h 66"/>
                    <a:gd name="T80" fmla="*/ 71 w 75"/>
                    <a:gd name="T81" fmla="*/ 20 h 66"/>
                    <a:gd name="T82" fmla="*/ 56 w 75"/>
                    <a:gd name="T83" fmla="*/ 12 h 66"/>
                    <a:gd name="T84" fmla="*/ 56 w 75"/>
                    <a:gd name="T85" fmla="*/ 11 h 66"/>
                    <a:gd name="T86" fmla="*/ 55 w 75"/>
                    <a:gd name="T87" fmla="*/ 11 h 66"/>
                    <a:gd name="T88" fmla="*/ 56 w 75"/>
                    <a:gd name="T89" fmla="*/ 11 h 66"/>
                    <a:gd name="T90" fmla="*/ 48 w 75"/>
                    <a:gd name="T91" fmla="*/ 7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66"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cubicBezTo>
                        <a:pt x="45" y="8"/>
                        <a:pt x="42" y="7"/>
                        <a:pt x="40" y="6"/>
                      </a:cubicBezTo>
                      <a:lnTo>
                        <a:pt x="40" y="4"/>
                      </a:lnTo>
                      <a:cubicBezTo>
                        <a:pt x="43" y="5"/>
                        <a:pt x="46" y="6"/>
                        <a:pt x="48" y="7"/>
                      </a:cubicBezTo>
                      <a:lnTo>
                        <a:pt x="48" y="8"/>
                      </a:lnTo>
                      <a:close/>
                      <a:moveTo>
                        <a:pt x="40" y="6"/>
                      </a:moveTo>
                      <a:cubicBezTo>
                        <a:pt x="34" y="3"/>
                        <a:pt x="28" y="1"/>
                        <a:pt x="23" y="5"/>
                      </a:cubicBezTo>
                      <a:lnTo>
                        <a:pt x="22" y="4"/>
                      </a:lnTo>
                      <a:cubicBezTo>
                        <a:pt x="27" y="0"/>
                        <a:pt x="34" y="2"/>
                        <a:pt x="40" y="4"/>
                      </a:cubicBezTo>
                      <a:lnTo>
                        <a:pt x="40" y="6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2" y="4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cubicBezTo>
                        <a:pt x="22" y="6"/>
                        <a:pt x="21" y="7"/>
                        <a:pt x="20" y="8"/>
                      </a:cubicBezTo>
                      <a:lnTo>
                        <a:pt x="19" y="7"/>
                      </a:lnTo>
                      <a:cubicBezTo>
                        <a:pt x="20" y="6"/>
                        <a:pt x="21" y="5"/>
                        <a:pt x="22" y="4"/>
                      </a:cubicBezTo>
                      <a:lnTo>
                        <a:pt x="23" y="5"/>
                      </a:lnTo>
                      <a:close/>
                      <a:moveTo>
                        <a:pt x="20" y="8"/>
                      </a:moveTo>
                      <a:cubicBezTo>
                        <a:pt x="12" y="15"/>
                        <a:pt x="2" y="23"/>
                        <a:pt x="5" y="34"/>
                      </a:cubicBezTo>
                      <a:lnTo>
                        <a:pt x="3" y="34"/>
                      </a:lnTo>
                      <a:cubicBezTo>
                        <a:pt x="0" y="23"/>
                        <a:pt x="10" y="14"/>
                        <a:pt x="19" y="7"/>
                      </a:cubicBezTo>
                      <a:lnTo>
                        <a:pt x="20" y="8"/>
                      </a:lnTo>
                      <a:close/>
                      <a:moveTo>
                        <a:pt x="3" y="34"/>
                      </a:moveTo>
                      <a:lnTo>
                        <a:pt x="3" y="34"/>
                      </a:lnTo>
                      <a:lnTo>
                        <a:pt x="4" y="34"/>
                      </a:lnTo>
                      <a:lnTo>
                        <a:pt x="3" y="34"/>
                      </a:lnTo>
                      <a:close/>
                      <a:moveTo>
                        <a:pt x="5" y="34"/>
                      </a:moveTo>
                      <a:cubicBezTo>
                        <a:pt x="5" y="36"/>
                        <a:pt x="7" y="38"/>
                        <a:pt x="9" y="39"/>
                      </a:cubicBezTo>
                      <a:lnTo>
                        <a:pt x="8" y="40"/>
                      </a:lnTo>
                      <a:cubicBezTo>
                        <a:pt x="6" y="38"/>
                        <a:pt x="4" y="37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9" y="39"/>
                      </a:moveTo>
                      <a:cubicBezTo>
                        <a:pt x="11" y="40"/>
                        <a:pt x="13" y="41"/>
                        <a:pt x="15" y="42"/>
                      </a:cubicBezTo>
                      <a:lnTo>
                        <a:pt x="15" y="43"/>
                      </a:lnTo>
                      <a:cubicBezTo>
                        <a:pt x="12" y="42"/>
                        <a:pt x="10" y="41"/>
                        <a:pt x="8" y="40"/>
                      </a:cubicBezTo>
                      <a:lnTo>
                        <a:pt x="9" y="39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5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6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6" y="42"/>
                      </a:lnTo>
                      <a:close/>
                      <a:moveTo>
                        <a:pt x="16" y="42"/>
                      </a:moveTo>
                      <a:cubicBezTo>
                        <a:pt x="20" y="44"/>
                        <a:pt x="24" y="48"/>
                        <a:pt x="28" y="52"/>
                      </a:cubicBezTo>
                      <a:lnTo>
                        <a:pt x="26" y="53"/>
                      </a:lnTo>
                      <a:cubicBezTo>
                        <a:pt x="23" y="49"/>
                        <a:pt x="19" y="45"/>
                        <a:pt x="15" y="43"/>
                      </a:cubicBezTo>
                      <a:lnTo>
                        <a:pt x="16" y="42"/>
                      </a:lnTo>
                      <a:close/>
                      <a:moveTo>
                        <a:pt x="28" y="52"/>
                      </a:moveTo>
                      <a:cubicBezTo>
                        <a:pt x="33" y="58"/>
                        <a:pt x="39" y="64"/>
                        <a:pt x="46" y="63"/>
                      </a:cubicBezTo>
                      <a:lnTo>
                        <a:pt x="46" y="64"/>
                      </a:lnTo>
                      <a:cubicBezTo>
                        <a:pt x="39" y="66"/>
                        <a:pt x="33" y="60"/>
                        <a:pt x="26" y="53"/>
                      </a:cubicBezTo>
                      <a:lnTo>
                        <a:pt x="28" y="52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cubicBezTo>
                        <a:pt x="48" y="63"/>
                        <a:pt x="50" y="62"/>
                        <a:pt x="52" y="61"/>
                      </a:cubicBezTo>
                      <a:lnTo>
                        <a:pt x="52" y="62"/>
                      </a:lnTo>
                      <a:cubicBezTo>
                        <a:pt x="50" y="63"/>
                        <a:pt x="48" y="64"/>
                        <a:pt x="46" y="64"/>
                      </a:cubicBezTo>
                      <a:lnTo>
                        <a:pt x="46" y="63"/>
                      </a:lnTo>
                      <a:close/>
                      <a:moveTo>
                        <a:pt x="52" y="61"/>
                      </a:moveTo>
                      <a:cubicBezTo>
                        <a:pt x="54" y="60"/>
                        <a:pt x="56" y="58"/>
                        <a:pt x="57" y="56"/>
                      </a:cubicBezTo>
                      <a:lnTo>
                        <a:pt x="58" y="57"/>
                      </a:lnTo>
                      <a:cubicBezTo>
                        <a:pt x="57" y="59"/>
                        <a:pt x="55" y="61"/>
                        <a:pt x="52" y="62"/>
                      </a:cubicBezTo>
                      <a:lnTo>
                        <a:pt x="52" y="61"/>
                      </a:lnTo>
                      <a:close/>
                      <a:moveTo>
                        <a:pt x="57" y="56"/>
                      </a:moveTo>
                      <a:cubicBezTo>
                        <a:pt x="67" y="48"/>
                        <a:pt x="74" y="34"/>
                        <a:pt x="71" y="25"/>
                      </a:cubicBezTo>
                      <a:lnTo>
                        <a:pt x="73" y="25"/>
                      </a:lnTo>
                      <a:cubicBezTo>
                        <a:pt x="75" y="34"/>
                        <a:pt x="68" y="49"/>
                        <a:pt x="58" y="57"/>
                      </a:cubicBezTo>
                      <a:lnTo>
                        <a:pt x="57" y="56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4"/>
                        <a:pt x="71" y="24"/>
                        <a:pt x="71" y="23"/>
                      </a:cubicBezTo>
                      <a:lnTo>
                        <a:pt x="72" y="22"/>
                      </a:lnTo>
                      <a:cubicBezTo>
                        <a:pt x="72" y="23"/>
                        <a:pt x="73" y="24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71" y="23"/>
                      </a:moveTo>
                      <a:cubicBezTo>
                        <a:pt x="70" y="22"/>
                        <a:pt x="70" y="21"/>
                        <a:pt x="69" y="21"/>
                      </a:cubicBezTo>
                      <a:lnTo>
                        <a:pt x="71" y="20"/>
                      </a:lnTo>
                      <a:cubicBezTo>
                        <a:pt x="71" y="21"/>
                        <a:pt x="72" y="22"/>
                        <a:pt x="72" y="22"/>
                      </a:cubicBezTo>
                      <a:lnTo>
                        <a:pt x="71" y="23"/>
                      </a:lnTo>
                      <a:close/>
                      <a:moveTo>
                        <a:pt x="69" y="21"/>
                      </a:moveTo>
                      <a:cubicBezTo>
                        <a:pt x="67" y="17"/>
                        <a:pt x="62" y="14"/>
                        <a:pt x="56" y="12"/>
                      </a:cubicBezTo>
                      <a:lnTo>
                        <a:pt x="57" y="11"/>
                      </a:lnTo>
                      <a:cubicBezTo>
                        <a:pt x="63" y="13"/>
                        <a:pt x="68" y="16"/>
                        <a:pt x="71" y="20"/>
                      </a:cubicBezTo>
                      <a:lnTo>
                        <a:pt x="69" y="21"/>
                      </a:lnTo>
                      <a:close/>
                      <a:moveTo>
                        <a:pt x="56" y="12"/>
                      </a:moveTo>
                      <a:lnTo>
                        <a:pt x="56" y="12"/>
                      </a:lnTo>
                      <a:close/>
                      <a:moveTo>
                        <a:pt x="56" y="12"/>
                      </a:moveTo>
                      <a:cubicBezTo>
                        <a:pt x="55" y="12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6" y="11"/>
                        <a:pt x="57" y="11"/>
                        <a:pt x="57" y="11"/>
                      </a:cubicBezTo>
                      <a:lnTo>
                        <a:pt x="56" y="12"/>
                      </a:lnTo>
                      <a:close/>
                      <a:moveTo>
                        <a:pt x="55" y="11"/>
                      </a:moveTo>
                      <a:cubicBezTo>
                        <a:pt x="54" y="10"/>
                        <a:pt x="53" y="9"/>
                        <a:pt x="48" y="8"/>
                      </a:cubicBezTo>
                      <a:lnTo>
                        <a:pt x="48" y="7"/>
                      </a:lnTo>
                      <a:cubicBezTo>
                        <a:pt x="54" y="8"/>
                        <a:pt x="55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499" name="Freeform 51"/>
                <p:cNvSpPr>
                  <a:spLocks noChangeArrowheads="1"/>
                </p:cNvSpPr>
                <p:nvPr/>
              </p:nvSpPr>
              <p:spPr bwMode="auto">
                <a:xfrm>
                  <a:off x="824" y="3757"/>
                  <a:ext cx="122" cy="12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9 0 0"/>
                    <a:gd name="G8" fmla="*/ 1 0 0"/>
                    <a:gd name="G9" fmla="cos G8 G7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44 0 0"/>
                    <a:gd name="G16" fmla="+- 1 0 0"/>
                    <a:gd name="G17" fmla="+- 1 0 0"/>
                    <a:gd name="G18" fmla="+- 50 0 0"/>
                    <a:gd name="G19" fmla="+- 53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62 w 90"/>
                    <a:gd name="T1" fmla="*/ 37 h 75"/>
                    <a:gd name="T2" fmla="*/ 44 w 90"/>
                    <a:gd name="T3" fmla="*/ 12 h 75"/>
                    <a:gd name="T4" fmla="*/ 29 w 90"/>
                    <a:gd name="T5" fmla="*/ 2 h 75"/>
                    <a:gd name="T6" fmla="*/ 8 w 90"/>
                    <a:gd name="T7" fmla="*/ 42 h 75"/>
                    <a:gd name="T8" fmla="*/ 3 w 90"/>
                    <a:gd name="T9" fmla="*/ 47 h 75"/>
                    <a:gd name="T10" fmla="*/ 4 w 90"/>
                    <a:gd name="T11" fmla="*/ 57 h 75"/>
                    <a:gd name="T12" fmla="*/ 29 w 90"/>
                    <a:gd name="T13" fmla="*/ 61 h 75"/>
                    <a:gd name="T14" fmla="*/ 85 w 90"/>
                    <a:gd name="T15" fmla="*/ 59 h 75"/>
                    <a:gd name="T16" fmla="*/ 62 w 90"/>
                    <a:gd name="T17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" h="75">
                      <a:moveTo>
                        <a:pt x="62" y="37"/>
                      </a:moveTo>
                      <a:cubicBezTo>
                        <a:pt x="54" y="31"/>
                        <a:pt x="49" y="21"/>
                        <a:pt x="44" y="12"/>
                      </a:cubicBezTo>
                      <a:cubicBezTo>
                        <a:pt x="42" y="7"/>
                        <a:pt x="37" y="0"/>
                        <a:pt x="29" y="2"/>
                      </a:cubicBezTo>
                      <a:cubicBezTo>
                        <a:pt x="10" y="9"/>
                        <a:pt x="16" y="29"/>
                        <a:pt x="8" y="42"/>
                      </a:cubicBezTo>
                      <a:cubicBezTo>
                        <a:pt x="7" y="44"/>
                        <a:pt x="4" y="45"/>
                        <a:pt x="3" y="47"/>
                      </a:cubicBezTo>
                      <a:cubicBezTo>
                        <a:pt x="0" y="50"/>
                        <a:pt x="0" y="53"/>
                        <a:pt x="4" y="57"/>
                      </a:cubicBezTo>
                      <a:cubicBezTo>
                        <a:pt x="11" y="62"/>
                        <a:pt x="21" y="60"/>
                        <a:pt x="29" y="61"/>
                      </a:cubicBezTo>
                      <a:cubicBezTo>
                        <a:pt x="48" y="65"/>
                        <a:pt x="77" y="75"/>
                        <a:pt x="85" y="59"/>
                      </a:cubicBezTo>
                      <a:cubicBezTo>
                        <a:pt x="90" y="49"/>
                        <a:pt x="71" y="44"/>
                        <a:pt x="62" y="3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0" name="Freeform 52"/>
                <p:cNvSpPr>
                  <a:spLocks noChangeArrowheads="1"/>
                </p:cNvSpPr>
                <p:nvPr/>
              </p:nvSpPr>
              <p:spPr bwMode="auto">
                <a:xfrm>
                  <a:off x="824" y="3759"/>
                  <a:ext cx="122" cy="123"/>
                </a:xfrm>
                <a:custGeom>
                  <a:avLst/>
                  <a:gdLst>
                    <a:gd name="T0" fmla="*/ 51 w 90"/>
                    <a:gd name="T1" fmla="*/ 25 h 72"/>
                    <a:gd name="T2" fmla="*/ 62 w 90"/>
                    <a:gd name="T3" fmla="*/ 36 h 72"/>
                    <a:gd name="T4" fmla="*/ 51 w 90"/>
                    <a:gd name="T5" fmla="*/ 25 h 72"/>
                    <a:gd name="T6" fmla="*/ 45 w 90"/>
                    <a:gd name="T7" fmla="*/ 11 h 72"/>
                    <a:gd name="T8" fmla="*/ 51 w 90"/>
                    <a:gd name="T9" fmla="*/ 25 h 72"/>
                    <a:gd name="T10" fmla="*/ 44 w 90"/>
                    <a:gd name="T11" fmla="*/ 11 h 72"/>
                    <a:gd name="T12" fmla="*/ 44 w 90"/>
                    <a:gd name="T13" fmla="*/ 11 h 72"/>
                    <a:gd name="T14" fmla="*/ 44 w 90"/>
                    <a:gd name="T15" fmla="*/ 11 h 72"/>
                    <a:gd name="T16" fmla="*/ 45 w 90"/>
                    <a:gd name="T17" fmla="*/ 11 h 72"/>
                    <a:gd name="T18" fmla="*/ 45 w 90"/>
                    <a:gd name="T19" fmla="*/ 11 h 72"/>
                    <a:gd name="T20" fmla="*/ 38 w 90"/>
                    <a:gd name="T21" fmla="*/ 4 h 72"/>
                    <a:gd name="T22" fmla="*/ 45 w 90"/>
                    <a:gd name="T23" fmla="*/ 11 h 72"/>
                    <a:gd name="T24" fmla="*/ 38 w 90"/>
                    <a:gd name="T25" fmla="*/ 4 h 72"/>
                    <a:gd name="T26" fmla="*/ 29 w 90"/>
                    <a:gd name="T27" fmla="*/ 1 h 72"/>
                    <a:gd name="T28" fmla="*/ 38 w 90"/>
                    <a:gd name="T29" fmla="*/ 4 h 72"/>
                    <a:gd name="T30" fmla="*/ 29 w 90"/>
                    <a:gd name="T31" fmla="*/ 1 h 72"/>
                    <a:gd name="T32" fmla="*/ 29 w 90"/>
                    <a:gd name="T33" fmla="*/ 2 h 72"/>
                    <a:gd name="T34" fmla="*/ 29 w 90"/>
                    <a:gd name="T35" fmla="*/ 2 h 72"/>
                    <a:gd name="T36" fmla="*/ 29 w 90"/>
                    <a:gd name="T37" fmla="*/ 1 h 72"/>
                    <a:gd name="T38" fmla="*/ 14 w 90"/>
                    <a:gd name="T39" fmla="*/ 25 h 72"/>
                    <a:gd name="T40" fmla="*/ 29 w 90"/>
                    <a:gd name="T41" fmla="*/ 1 h 72"/>
                    <a:gd name="T42" fmla="*/ 14 w 90"/>
                    <a:gd name="T43" fmla="*/ 25 h 72"/>
                    <a:gd name="T44" fmla="*/ 7 w 90"/>
                    <a:gd name="T45" fmla="*/ 41 h 72"/>
                    <a:gd name="T46" fmla="*/ 14 w 90"/>
                    <a:gd name="T47" fmla="*/ 25 h 72"/>
                    <a:gd name="T48" fmla="*/ 7 w 90"/>
                    <a:gd name="T49" fmla="*/ 41 h 72"/>
                    <a:gd name="T50" fmla="*/ 7 w 90"/>
                    <a:gd name="T51" fmla="*/ 41 h 72"/>
                    <a:gd name="T52" fmla="*/ 6 w 90"/>
                    <a:gd name="T53" fmla="*/ 45 h 72"/>
                    <a:gd name="T54" fmla="*/ 7 w 90"/>
                    <a:gd name="T55" fmla="*/ 41 h 72"/>
                    <a:gd name="T56" fmla="*/ 6 w 90"/>
                    <a:gd name="T57" fmla="*/ 45 h 72"/>
                    <a:gd name="T58" fmla="*/ 2 w 90"/>
                    <a:gd name="T59" fmla="*/ 46 h 72"/>
                    <a:gd name="T60" fmla="*/ 6 w 90"/>
                    <a:gd name="T61" fmla="*/ 45 h 72"/>
                    <a:gd name="T62" fmla="*/ 3 w 90"/>
                    <a:gd name="T63" fmla="*/ 47 h 72"/>
                    <a:gd name="T64" fmla="*/ 3 w 90"/>
                    <a:gd name="T65" fmla="*/ 47 h 72"/>
                    <a:gd name="T66" fmla="*/ 2 w 90"/>
                    <a:gd name="T67" fmla="*/ 51 h 72"/>
                    <a:gd name="T68" fmla="*/ 2 w 90"/>
                    <a:gd name="T69" fmla="*/ 46 h 72"/>
                    <a:gd name="T70" fmla="*/ 2 w 90"/>
                    <a:gd name="T71" fmla="*/ 51 h 72"/>
                    <a:gd name="T72" fmla="*/ 4 w 90"/>
                    <a:gd name="T73" fmla="*/ 56 h 72"/>
                    <a:gd name="T74" fmla="*/ 2 w 90"/>
                    <a:gd name="T75" fmla="*/ 51 h 72"/>
                    <a:gd name="T76" fmla="*/ 4 w 90"/>
                    <a:gd name="T77" fmla="*/ 56 h 72"/>
                    <a:gd name="T78" fmla="*/ 20 w 90"/>
                    <a:gd name="T79" fmla="*/ 59 h 72"/>
                    <a:gd name="T80" fmla="*/ 4 w 90"/>
                    <a:gd name="T81" fmla="*/ 56 h 72"/>
                    <a:gd name="T82" fmla="*/ 20 w 90"/>
                    <a:gd name="T83" fmla="*/ 59 h 72"/>
                    <a:gd name="T84" fmla="*/ 28 w 90"/>
                    <a:gd name="T85" fmla="*/ 61 h 72"/>
                    <a:gd name="T86" fmla="*/ 20 w 90"/>
                    <a:gd name="T87" fmla="*/ 59 h 72"/>
                    <a:gd name="T88" fmla="*/ 28 w 90"/>
                    <a:gd name="T89" fmla="*/ 61 h 72"/>
                    <a:gd name="T90" fmla="*/ 29 w 90"/>
                    <a:gd name="T91" fmla="*/ 61 h 72"/>
                    <a:gd name="T92" fmla="*/ 29 w 90"/>
                    <a:gd name="T93" fmla="*/ 60 h 72"/>
                    <a:gd name="T94" fmla="*/ 29 w 90"/>
                    <a:gd name="T95" fmla="*/ 60 h 72"/>
                    <a:gd name="T96" fmla="*/ 39 w 90"/>
                    <a:gd name="T97" fmla="*/ 62 h 72"/>
                    <a:gd name="T98" fmla="*/ 29 w 90"/>
                    <a:gd name="T99" fmla="*/ 61 h 72"/>
                    <a:gd name="T100" fmla="*/ 39 w 90"/>
                    <a:gd name="T101" fmla="*/ 62 h 72"/>
                    <a:gd name="T102" fmla="*/ 86 w 90"/>
                    <a:gd name="T103" fmla="*/ 58 h 72"/>
                    <a:gd name="T104" fmla="*/ 39 w 90"/>
                    <a:gd name="T105" fmla="*/ 62 h 72"/>
                    <a:gd name="T106" fmla="*/ 85 w 90"/>
                    <a:gd name="T107" fmla="*/ 58 h 72"/>
                    <a:gd name="T108" fmla="*/ 72 w 90"/>
                    <a:gd name="T109" fmla="*/ 43 h 72"/>
                    <a:gd name="T110" fmla="*/ 86 w 90"/>
                    <a:gd name="T111" fmla="*/ 58 h 72"/>
                    <a:gd name="T112" fmla="*/ 72 w 90"/>
                    <a:gd name="T113" fmla="*/ 43 h 72"/>
                    <a:gd name="T114" fmla="*/ 62 w 90"/>
                    <a:gd name="T115" fmla="*/ 36 h 72"/>
                    <a:gd name="T116" fmla="*/ 72 w 90"/>
                    <a:gd name="T117" fmla="*/ 43 h 72"/>
                    <a:gd name="T118" fmla="*/ 62 w 90"/>
                    <a:gd name="T119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" h="72">
                      <a:moveTo>
                        <a:pt x="61" y="37"/>
                      </a:moveTo>
                      <a:cubicBezTo>
                        <a:pt x="57" y="34"/>
                        <a:pt x="54" y="29"/>
                        <a:pt x="51" y="25"/>
                      </a:cubicBezTo>
                      <a:lnTo>
                        <a:pt x="52" y="24"/>
                      </a:lnTo>
                      <a:cubicBezTo>
                        <a:pt x="55" y="29"/>
                        <a:pt x="58" y="33"/>
                        <a:pt x="62" y="36"/>
                      </a:cubicBezTo>
                      <a:lnTo>
                        <a:pt x="61" y="37"/>
                      </a:lnTo>
                      <a:close/>
                      <a:moveTo>
                        <a:pt x="51" y="25"/>
                      </a:moveTo>
                      <a:cubicBezTo>
                        <a:pt x="48" y="21"/>
                        <a:pt x="46" y="16"/>
                        <a:pt x="44" y="11"/>
                      </a:cubicBezTo>
                      <a:lnTo>
                        <a:pt x="45" y="11"/>
                      </a:lnTo>
                      <a:cubicBezTo>
                        <a:pt x="47" y="15"/>
                        <a:pt x="50" y="20"/>
                        <a:pt x="52" y="24"/>
                      </a:cubicBezTo>
                      <a:lnTo>
                        <a:pt x="51" y="25"/>
                      </a:lnTo>
                      <a:close/>
                      <a:moveTo>
                        <a:pt x="44" y="11"/>
                      </a:moveTo>
                      <a:lnTo>
                        <a:pt x="44" y="11"/>
                      </a:lnTo>
                      <a:close/>
                      <a:moveTo>
                        <a:pt x="44" y="11"/>
                      </a:moveTo>
                      <a:lnTo>
                        <a:pt x="44" y="11"/>
                      </a:lnTo>
                      <a:lnTo>
                        <a:pt x="45" y="11"/>
                      </a:lnTo>
                      <a:lnTo>
                        <a:pt x="44" y="11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4" y="11"/>
                      </a:lnTo>
                      <a:lnTo>
                        <a:pt x="45" y="11"/>
                      </a:lnTo>
                      <a:close/>
                      <a:moveTo>
                        <a:pt x="44" y="11"/>
                      </a:moveTo>
                      <a:cubicBezTo>
                        <a:pt x="43" y="9"/>
                        <a:pt x="41" y="6"/>
                        <a:pt x="38" y="4"/>
                      </a:cubicBezTo>
                      <a:lnTo>
                        <a:pt x="39" y="3"/>
                      </a:lnTo>
                      <a:cubicBezTo>
                        <a:pt x="42" y="5"/>
                        <a:pt x="44" y="8"/>
                        <a:pt x="45" y="11"/>
                      </a:cubicBezTo>
                      <a:lnTo>
                        <a:pt x="44" y="11"/>
                      </a:lnTo>
                      <a:close/>
                      <a:moveTo>
                        <a:pt x="38" y="4"/>
                      </a:moveTo>
                      <a:cubicBezTo>
                        <a:pt x="36" y="2"/>
                        <a:pt x="33" y="1"/>
                        <a:pt x="29" y="2"/>
                      </a:cubicBezTo>
                      <a:lnTo>
                        <a:pt x="29" y="1"/>
                      </a:lnTo>
                      <a:cubicBezTo>
                        <a:pt x="33" y="0"/>
                        <a:pt x="36" y="1"/>
                        <a:pt x="39" y="3"/>
                      </a:cubicBezTo>
                      <a:lnTo>
                        <a:pt x="38" y="4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2"/>
                      </a:moveTo>
                      <a:lnTo>
                        <a:pt x="29" y="2"/>
                      </a:lnTo>
                      <a:lnTo>
                        <a:pt x="29" y="1"/>
                      </a:lnTo>
                      <a:lnTo>
                        <a:pt x="29" y="2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2"/>
                      </a:moveTo>
                      <a:cubicBezTo>
                        <a:pt x="18" y="6"/>
                        <a:pt x="16" y="16"/>
                        <a:pt x="14" y="25"/>
                      </a:cubicBezTo>
                      <a:lnTo>
                        <a:pt x="12" y="25"/>
                      </a:lnTo>
                      <a:cubicBezTo>
                        <a:pt x="14" y="15"/>
                        <a:pt x="16" y="5"/>
                        <a:pt x="29" y="1"/>
                      </a:cubicBezTo>
                      <a:lnTo>
                        <a:pt x="29" y="2"/>
                      </a:lnTo>
                      <a:close/>
                      <a:moveTo>
                        <a:pt x="14" y="25"/>
                      </a:moveTo>
                      <a:cubicBezTo>
                        <a:pt x="13" y="31"/>
                        <a:pt x="12" y="37"/>
                        <a:pt x="8" y="42"/>
                      </a:cubicBezTo>
                      <a:lnTo>
                        <a:pt x="7" y="41"/>
                      </a:lnTo>
                      <a:cubicBezTo>
                        <a:pt x="10" y="36"/>
                        <a:pt x="11" y="31"/>
                        <a:pt x="12" y="25"/>
                      </a:cubicBezTo>
                      <a:lnTo>
                        <a:pt x="14" y="25"/>
                      </a:lnTo>
                      <a:close/>
                      <a:moveTo>
                        <a:pt x="7" y="41"/>
                      </a:moveTo>
                      <a:lnTo>
                        <a:pt x="7" y="41"/>
                      </a:lnTo>
                      <a:lnTo>
                        <a:pt x="8" y="41"/>
                      </a:lnTo>
                      <a:lnTo>
                        <a:pt x="7" y="41"/>
                      </a:lnTo>
                      <a:close/>
                      <a:moveTo>
                        <a:pt x="8" y="42"/>
                      </a:moveTo>
                      <a:cubicBezTo>
                        <a:pt x="8" y="43"/>
                        <a:pt x="7" y="44"/>
                        <a:pt x="6" y="45"/>
                      </a:cubicBezTo>
                      <a:lnTo>
                        <a:pt x="5" y="44"/>
                      </a:lnTo>
                      <a:cubicBezTo>
                        <a:pt x="6" y="43"/>
                        <a:pt x="7" y="42"/>
                        <a:pt x="7" y="41"/>
                      </a:cubicBezTo>
                      <a:lnTo>
                        <a:pt x="8" y="42"/>
                      </a:lnTo>
                      <a:close/>
                      <a:moveTo>
                        <a:pt x="6" y="45"/>
                      </a:moveTo>
                      <a:cubicBezTo>
                        <a:pt x="5" y="45"/>
                        <a:pt x="4" y="46"/>
                        <a:pt x="3" y="47"/>
                      </a:cubicBezTo>
                      <a:lnTo>
                        <a:pt x="2" y="46"/>
                      </a:lnTo>
                      <a:cubicBezTo>
                        <a:pt x="3" y="45"/>
                        <a:pt x="4" y="44"/>
                        <a:pt x="5" y="44"/>
                      </a:cubicBezTo>
                      <a:lnTo>
                        <a:pt x="6" y="45"/>
                      </a:lnTo>
                      <a:close/>
                      <a:moveTo>
                        <a:pt x="3" y="47"/>
                      </a:moveTo>
                      <a:lnTo>
                        <a:pt x="3" y="47"/>
                      </a:lnTo>
                      <a:lnTo>
                        <a:pt x="3" y="46"/>
                      </a:lnTo>
                      <a:lnTo>
                        <a:pt x="3" y="47"/>
                      </a:lnTo>
                      <a:close/>
                      <a:moveTo>
                        <a:pt x="3" y="47"/>
                      </a:moveTo>
                      <a:cubicBezTo>
                        <a:pt x="2" y="48"/>
                        <a:pt x="2" y="49"/>
                        <a:pt x="2" y="51"/>
                      </a:cubicBezTo>
                      <a:lnTo>
                        <a:pt x="0" y="51"/>
                      </a:lnTo>
                      <a:cubicBezTo>
                        <a:pt x="0" y="49"/>
                        <a:pt x="1" y="47"/>
                        <a:pt x="2" y="46"/>
                      </a:cubicBezTo>
                      <a:lnTo>
                        <a:pt x="3" y="47"/>
                      </a:lnTo>
                      <a:close/>
                      <a:moveTo>
                        <a:pt x="2" y="51"/>
                      </a:moveTo>
                      <a:cubicBezTo>
                        <a:pt x="2" y="52"/>
                        <a:pt x="3" y="53"/>
                        <a:pt x="5" y="55"/>
                      </a:cubicBezTo>
                      <a:lnTo>
                        <a:pt x="4" y="56"/>
                      </a:lnTo>
                      <a:cubicBezTo>
                        <a:pt x="2" y="54"/>
                        <a:pt x="1" y="52"/>
                        <a:pt x="0" y="51"/>
                      </a:cubicBezTo>
                      <a:lnTo>
                        <a:pt x="2" y="51"/>
                      </a:lnTo>
                      <a:close/>
                      <a:moveTo>
                        <a:pt x="4" y="56"/>
                      </a:moveTo>
                      <a:lnTo>
                        <a:pt x="4" y="56"/>
                      </a:lnTo>
                      <a:close/>
                      <a:moveTo>
                        <a:pt x="5" y="55"/>
                      </a:moveTo>
                      <a:cubicBezTo>
                        <a:pt x="9" y="59"/>
                        <a:pt x="15" y="59"/>
                        <a:pt x="20" y="59"/>
                      </a:cubicBezTo>
                      <a:lnTo>
                        <a:pt x="20" y="60"/>
                      </a:lnTo>
                      <a:cubicBezTo>
                        <a:pt x="14" y="60"/>
                        <a:pt x="8" y="60"/>
                        <a:pt x="4" y="56"/>
                      </a:cubicBezTo>
                      <a:lnTo>
                        <a:pt x="5" y="55"/>
                      </a:lnTo>
                      <a:close/>
                      <a:moveTo>
                        <a:pt x="20" y="59"/>
                      </a:moveTo>
                      <a:cubicBezTo>
                        <a:pt x="23" y="59"/>
                        <a:pt x="26" y="59"/>
                        <a:pt x="29" y="60"/>
                      </a:cubicBezTo>
                      <a:lnTo>
                        <a:pt x="28" y="61"/>
                      </a:lnTo>
                      <a:cubicBezTo>
                        <a:pt x="26" y="60"/>
                        <a:pt x="23" y="60"/>
                        <a:pt x="20" y="60"/>
                      </a:cubicBezTo>
                      <a:lnTo>
                        <a:pt x="20" y="59"/>
                      </a:lnTo>
                      <a:close/>
                      <a:moveTo>
                        <a:pt x="29" y="61"/>
                      </a:move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61"/>
                      </a:lnTo>
                      <a:close/>
                      <a:moveTo>
                        <a:pt x="29" y="60"/>
                      </a:moveTo>
                      <a:lnTo>
                        <a:pt x="29" y="60"/>
                      </a:lnTo>
                      <a:lnTo>
                        <a:pt x="29" y="61"/>
                      </a:lnTo>
                      <a:lnTo>
                        <a:pt x="29" y="60"/>
                      </a:lnTo>
                      <a:close/>
                      <a:moveTo>
                        <a:pt x="29" y="60"/>
                      </a:moveTo>
                      <a:cubicBezTo>
                        <a:pt x="32" y="60"/>
                        <a:pt x="36" y="61"/>
                        <a:pt x="39" y="62"/>
                      </a:cubicBezTo>
                      <a:lnTo>
                        <a:pt x="39" y="63"/>
                      </a:lnTo>
                      <a:cubicBezTo>
                        <a:pt x="35" y="62"/>
                        <a:pt x="32" y="61"/>
                        <a:pt x="29" y="61"/>
                      </a:cubicBezTo>
                      <a:lnTo>
                        <a:pt x="29" y="60"/>
                      </a:lnTo>
                      <a:close/>
                      <a:moveTo>
                        <a:pt x="39" y="62"/>
                      </a:moveTo>
                      <a:cubicBezTo>
                        <a:pt x="57" y="66"/>
                        <a:pt x="78" y="71"/>
                        <a:pt x="85" y="58"/>
                      </a:cubicBezTo>
                      <a:lnTo>
                        <a:pt x="86" y="58"/>
                      </a:lnTo>
                      <a:cubicBezTo>
                        <a:pt x="79" y="72"/>
                        <a:pt x="57" y="67"/>
                        <a:pt x="39" y="63"/>
                      </a:cubicBezTo>
                      <a:lnTo>
                        <a:pt x="39" y="62"/>
                      </a:lnTo>
                      <a:close/>
                      <a:moveTo>
                        <a:pt x="85" y="58"/>
                      </a:moveTo>
                      <a:lnTo>
                        <a:pt x="85" y="58"/>
                      </a:lnTo>
                      <a:close/>
                      <a:moveTo>
                        <a:pt x="85" y="58"/>
                      </a:moveTo>
                      <a:cubicBezTo>
                        <a:pt x="88" y="52"/>
                        <a:pt x="80" y="47"/>
                        <a:pt x="72" y="43"/>
                      </a:cubicBezTo>
                      <a:lnTo>
                        <a:pt x="72" y="42"/>
                      </a:lnTo>
                      <a:cubicBezTo>
                        <a:pt x="81" y="47"/>
                        <a:pt x="90" y="51"/>
                        <a:pt x="86" y="58"/>
                      </a:cubicBezTo>
                      <a:lnTo>
                        <a:pt x="85" y="58"/>
                      </a:lnTo>
                      <a:close/>
                      <a:moveTo>
                        <a:pt x="72" y="43"/>
                      </a:moveTo>
                      <a:cubicBezTo>
                        <a:pt x="68" y="41"/>
                        <a:pt x="64" y="39"/>
                        <a:pt x="61" y="37"/>
                      </a:cubicBezTo>
                      <a:lnTo>
                        <a:pt x="62" y="36"/>
                      </a:lnTo>
                      <a:cubicBezTo>
                        <a:pt x="65" y="38"/>
                        <a:pt x="69" y="40"/>
                        <a:pt x="72" y="42"/>
                      </a:cubicBezTo>
                      <a:lnTo>
                        <a:pt x="72" y="43"/>
                      </a:lnTo>
                      <a:close/>
                      <a:moveTo>
                        <a:pt x="62" y="36"/>
                      </a:moveTo>
                      <a:lnTo>
                        <a:pt x="62" y="3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1" name="Freeform 53"/>
                <p:cNvSpPr>
                  <a:spLocks noChangeArrowheads="1"/>
                </p:cNvSpPr>
                <p:nvPr/>
              </p:nvSpPr>
              <p:spPr bwMode="auto">
                <a:xfrm>
                  <a:off x="662" y="3794"/>
                  <a:ext cx="96" cy="8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4 0 0"/>
                    <a:gd name="G7" fmla="*/ 1 0 0"/>
                    <a:gd name="G8" fmla="cos G7 G6"/>
                    <a:gd name="G9" fmla="+- 13 0 0"/>
                    <a:gd name="G10" fmla="+- 1 0 0"/>
                    <a:gd name="G11" fmla="+- 33 0 0"/>
                    <a:gd name="G12" fmla="+- 35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47 w 70"/>
                    <a:gd name="T1" fmla="*/ 21 h 49"/>
                    <a:gd name="T2" fmla="*/ 13 w 70"/>
                    <a:gd name="T3" fmla="*/ 1 h 49"/>
                    <a:gd name="T4" fmla="*/ 10 w 70"/>
                    <a:gd name="T5" fmla="*/ 4 h 49"/>
                    <a:gd name="T6" fmla="*/ 0 w 70"/>
                    <a:gd name="T7" fmla="*/ 33 h 49"/>
                    <a:gd name="T8" fmla="*/ 3 w 70"/>
                    <a:gd name="T9" fmla="*/ 38 h 49"/>
                    <a:gd name="T10" fmla="*/ 35 w 70"/>
                    <a:gd name="T11" fmla="*/ 48 h 49"/>
                    <a:gd name="T12" fmla="*/ 64 w 70"/>
                    <a:gd name="T13" fmla="*/ 40 h 49"/>
                    <a:gd name="T14" fmla="*/ 47 w 70"/>
                    <a:gd name="T15" fmla="*/ 2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0" h="49">
                      <a:moveTo>
                        <a:pt x="47" y="21"/>
                      </a:moveTo>
                      <a:cubicBezTo>
                        <a:pt x="36" y="13"/>
                        <a:pt x="28" y="5"/>
                        <a:pt x="13" y="1"/>
                      </a:cubicBezTo>
                      <a:cubicBezTo>
                        <a:pt x="13" y="0"/>
                        <a:pt x="11" y="2"/>
                        <a:pt x="10" y="4"/>
                      </a:cubicBezTo>
                      <a:cubicBezTo>
                        <a:pt x="5" y="13"/>
                        <a:pt x="1" y="22"/>
                        <a:pt x="0" y="33"/>
                      </a:cubicBezTo>
                      <a:cubicBezTo>
                        <a:pt x="0" y="35"/>
                        <a:pt x="1" y="37"/>
                        <a:pt x="3" y="38"/>
                      </a:cubicBezTo>
                      <a:cubicBezTo>
                        <a:pt x="12" y="45"/>
                        <a:pt x="24" y="46"/>
                        <a:pt x="35" y="48"/>
                      </a:cubicBezTo>
                      <a:cubicBezTo>
                        <a:pt x="42" y="49"/>
                        <a:pt x="58" y="48"/>
                        <a:pt x="64" y="40"/>
                      </a:cubicBezTo>
                      <a:cubicBezTo>
                        <a:pt x="70" y="33"/>
                        <a:pt x="52" y="25"/>
                        <a:pt x="47" y="2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2" name="Freeform 54"/>
                <p:cNvSpPr>
                  <a:spLocks noChangeArrowheads="1"/>
                </p:cNvSpPr>
                <p:nvPr/>
              </p:nvSpPr>
              <p:spPr bwMode="auto">
                <a:xfrm>
                  <a:off x="661" y="3794"/>
                  <a:ext cx="95" cy="83"/>
                </a:xfrm>
                <a:custGeom>
                  <a:avLst/>
                  <a:gdLst>
                    <a:gd name="T0" fmla="*/ 40 w 70"/>
                    <a:gd name="T1" fmla="*/ 16 h 49"/>
                    <a:gd name="T2" fmla="*/ 48 w 70"/>
                    <a:gd name="T3" fmla="*/ 21 h 49"/>
                    <a:gd name="T4" fmla="*/ 40 w 70"/>
                    <a:gd name="T5" fmla="*/ 16 h 49"/>
                    <a:gd name="T6" fmla="*/ 15 w 70"/>
                    <a:gd name="T7" fmla="*/ 0 h 49"/>
                    <a:gd name="T8" fmla="*/ 40 w 70"/>
                    <a:gd name="T9" fmla="*/ 16 h 49"/>
                    <a:gd name="T10" fmla="*/ 14 w 70"/>
                    <a:gd name="T11" fmla="*/ 1 h 49"/>
                    <a:gd name="T12" fmla="*/ 14 w 70"/>
                    <a:gd name="T13" fmla="*/ 1 h 49"/>
                    <a:gd name="T14" fmla="*/ 14 w 70"/>
                    <a:gd name="T15" fmla="*/ 1 h 49"/>
                    <a:gd name="T16" fmla="*/ 15 w 70"/>
                    <a:gd name="T17" fmla="*/ 0 h 49"/>
                    <a:gd name="T18" fmla="*/ 15 w 70"/>
                    <a:gd name="T19" fmla="*/ 0 h 49"/>
                    <a:gd name="T20" fmla="*/ 13 w 70"/>
                    <a:gd name="T21" fmla="*/ 2 h 49"/>
                    <a:gd name="T22" fmla="*/ 15 w 70"/>
                    <a:gd name="T23" fmla="*/ 0 h 49"/>
                    <a:gd name="T24" fmla="*/ 13 w 70"/>
                    <a:gd name="T25" fmla="*/ 2 h 49"/>
                    <a:gd name="T26" fmla="*/ 10 w 70"/>
                    <a:gd name="T27" fmla="*/ 3 h 49"/>
                    <a:gd name="T28" fmla="*/ 13 w 70"/>
                    <a:gd name="T29" fmla="*/ 2 h 49"/>
                    <a:gd name="T30" fmla="*/ 12 w 70"/>
                    <a:gd name="T31" fmla="*/ 4 h 49"/>
                    <a:gd name="T32" fmla="*/ 12 w 70"/>
                    <a:gd name="T33" fmla="*/ 4 h 49"/>
                    <a:gd name="T34" fmla="*/ 10 w 70"/>
                    <a:gd name="T35" fmla="*/ 3 h 49"/>
                    <a:gd name="T36" fmla="*/ 10 w 70"/>
                    <a:gd name="T37" fmla="*/ 3 h 49"/>
                    <a:gd name="T38" fmla="*/ 5 w 70"/>
                    <a:gd name="T39" fmla="*/ 18 h 49"/>
                    <a:gd name="T40" fmla="*/ 10 w 70"/>
                    <a:gd name="T41" fmla="*/ 3 h 49"/>
                    <a:gd name="T42" fmla="*/ 5 w 70"/>
                    <a:gd name="T43" fmla="*/ 18 h 49"/>
                    <a:gd name="T44" fmla="*/ 0 w 70"/>
                    <a:gd name="T45" fmla="*/ 33 h 49"/>
                    <a:gd name="T46" fmla="*/ 5 w 70"/>
                    <a:gd name="T47" fmla="*/ 18 h 49"/>
                    <a:gd name="T48" fmla="*/ 0 w 70"/>
                    <a:gd name="T49" fmla="*/ 33 h 49"/>
                    <a:gd name="T50" fmla="*/ 0 w 70"/>
                    <a:gd name="T51" fmla="*/ 33 h 49"/>
                    <a:gd name="T52" fmla="*/ 2 w 70"/>
                    <a:gd name="T53" fmla="*/ 33 h 49"/>
                    <a:gd name="T54" fmla="*/ 2 w 70"/>
                    <a:gd name="T55" fmla="*/ 33 h 49"/>
                    <a:gd name="T56" fmla="*/ 3 w 70"/>
                    <a:gd name="T57" fmla="*/ 35 h 49"/>
                    <a:gd name="T58" fmla="*/ 0 w 70"/>
                    <a:gd name="T59" fmla="*/ 33 h 49"/>
                    <a:gd name="T60" fmla="*/ 3 w 70"/>
                    <a:gd name="T61" fmla="*/ 35 h 49"/>
                    <a:gd name="T62" fmla="*/ 1 w 70"/>
                    <a:gd name="T63" fmla="*/ 36 h 49"/>
                    <a:gd name="T64" fmla="*/ 3 w 70"/>
                    <a:gd name="T65" fmla="*/ 35 h 49"/>
                    <a:gd name="T66" fmla="*/ 3 w 70"/>
                    <a:gd name="T67" fmla="*/ 36 h 49"/>
                    <a:gd name="T68" fmla="*/ 3 w 70"/>
                    <a:gd name="T69" fmla="*/ 36 h 49"/>
                    <a:gd name="T70" fmla="*/ 4 w 70"/>
                    <a:gd name="T71" fmla="*/ 38 h 49"/>
                    <a:gd name="T72" fmla="*/ 1 w 70"/>
                    <a:gd name="T73" fmla="*/ 36 h 49"/>
                    <a:gd name="T74" fmla="*/ 3 w 70"/>
                    <a:gd name="T75" fmla="*/ 39 h 49"/>
                    <a:gd name="T76" fmla="*/ 4 w 70"/>
                    <a:gd name="T77" fmla="*/ 38 h 49"/>
                    <a:gd name="T78" fmla="*/ 4 w 70"/>
                    <a:gd name="T79" fmla="*/ 38 h 49"/>
                    <a:gd name="T80" fmla="*/ 31 w 70"/>
                    <a:gd name="T81" fmla="*/ 48 h 49"/>
                    <a:gd name="T82" fmla="*/ 4 w 70"/>
                    <a:gd name="T83" fmla="*/ 38 h 49"/>
                    <a:gd name="T84" fmla="*/ 36 w 70"/>
                    <a:gd name="T85" fmla="*/ 47 h 49"/>
                    <a:gd name="T86" fmla="*/ 31 w 70"/>
                    <a:gd name="T87" fmla="*/ 48 h 49"/>
                    <a:gd name="T88" fmla="*/ 36 w 70"/>
                    <a:gd name="T89" fmla="*/ 48 h 49"/>
                    <a:gd name="T90" fmla="*/ 36 w 70"/>
                    <a:gd name="T91" fmla="*/ 47 h 49"/>
                    <a:gd name="T92" fmla="*/ 36 w 70"/>
                    <a:gd name="T93" fmla="*/ 48 h 49"/>
                    <a:gd name="T94" fmla="*/ 36 w 70"/>
                    <a:gd name="T95" fmla="*/ 47 h 49"/>
                    <a:gd name="T96" fmla="*/ 39 w 70"/>
                    <a:gd name="T97" fmla="*/ 49 h 49"/>
                    <a:gd name="T98" fmla="*/ 36 w 70"/>
                    <a:gd name="T99" fmla="*/ 47 h 49"/>
                    <a:gd name="T100" fmla="*/ 44 w 70"/>
                    <a:gd name="T101" fmla="*/ 47 h 49"/>
                    <a:gd name="T102" fmla="*/ 39 w 70"/>
                    <a:gd name="T103" fmla="*/ 49 h 49"/>
                    <a:gd name="T104" fmla="*/ 44 w 70"/>
                    <a:gd name="T105" fmla="*/ 47 h 49"/>
                    <a:gd name="T106" fmla="*/ 65 w 70"/>
                    <a:gd name="T107" fmla="*/ 41 h 49"/>
                    <a:gd name="T108" fmla="*/ 44 w 70"/>
                    <a:gd name="T109" fmla="*/ 47 h 49"/>
                    <a:gd name="T110" fmla="*/ 65 w 70"/>
                    <a:gd name="T111" fmla="*/ 41 h 49"/>
                    <a:gd name="T112" fmla="*/ 65 w 70"/>
                    <a:gd name="T113" fmla="*/ 41 h 49"/>
                    <a:gd name="T114" fmla="*/ 52 w 70"/>
                    <a:gd name="T115" fmla="*/ 25 h 49"/>
                    <a:gd name="T116" fmla="*/ 65 w 70"/>
                    <a:gd name="T117" fmla="*/ 41 h 49"/>
                    <a:gd name="T118" fmla="*/ 52 w 70"/>
                    <a:gd name="T119" fmla="*/ 25 h 49"/>
                    <a:gd name="T120" fmla="*/ 48 w 70"/>
                    <a:gd name="T121" fmla="*/ 21 h 49"/>
                    <a:gd name="T122" fmla="*/ 52 w 70"/>
                    <a:gd name="T123" fmla="*/ 25 h 49"/>
                    <a:gd name="T124" fmla="*/ 48 w 70"/>
                    <a:gd name="T125" fmla="*/ 2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49">
                      <a:moveTo>
                        <a:pt x="47" y="22"/>
                      </a:moveTo>
                      <a:cubicBezTo>
                        <a:pt x="44" y="20"/>
                        <a:pt x="42" y="18"/>
                        <a:pt x="40" y="16"/>
                      </a:cubicBezTo>
                      <a:lnTo>
                        <a:pt x="41" y="15"/>
                      </a:lnTo>
                      <a:cubicBezTo>
                        <a:pt x="43" y="17"/>
                        <a:pt x="45" y="19"/>
                        <a:pt x="48" y="21"/>
                      </a:cubicBezTo>
                      <a:lnTo>
                        <a:pt x="47" y="22"/>
                      </a:lnTo>
                      <a:close/>
                      <a:moveTo>
                        <a:pt x="40" y="16"/>
                      </a:moveTo>
                      <a:cubicBezTo>
                        <a:pt x="32" y="10"/>
                        <a:pt x="25" y="5"/>
                        <a:pt x="14" y="1"/>
                      </a:cubicBezTo>
                      <a:lnTo>
                        <a:pt x="15" y="0"/>
                      </a:lnTo>
                      <a:cubicBezTo>
                        <a:pt x="26" y="3"/>
                        <a:pt x="33" y="9"/>
                        <a:pt x="41" y="15"/>
                      </a:cubicBezTo>
                      <a:lnTo>
                        <a:pt x="40" y="16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15" y="0"/>
                      </a:lnTo>
                      <a:lnTo>
                        <a:pt x="14" y="1"/>
                      </a:lnTo>
                      <a:close/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14" y="1"/>
                      </a:lnTo>
                      <a:lnTo>
                        <a:pt x="15" y="0"/>
                      </a:lnTo>
                      <a:close/>
                      <a:moveTo>
                        <a:pt x="14" y="1"/>
                      </a:moveTo>
                      <a:cubicBezTo>
                        <a:pt x="14" y="1"/>
                        <a:pt x="14" y="2"/>
                        <a:pt x="13" y="2"/>
                      </a:cubicBezTo>
                      <a:lnTo>
                        <a:pt x="12" y="1"/>
                      </a:lnTo>
                      <a:cubicBezTo>
                        <a:pt x="13" y="0"/>
                        <a:pt x="14" y="0"/>
                        <a:pt x="15" y="0"/>
                      </a:cubicBezTo>
                      <a:lnTo>
                        <a:pt x="14" y="1"/>
                      </a:lnTo>
                      <a:close/>
                      <a:moveTo>
                        <a:pt x="13" y="2"/>
                      </a:moveTo>
                      <a:cubicBezTo>
                        <a:pt x="13" y="3"/>
                        <a:pt x="12" y="3"/>
                        <a:pt x="12" y="4"/>
                      </a:cubicBezTo>
                      <a:lnTo>
                        <a:pt x="10" y="3"/>
                      </a:lnTo>
                      <a:cubicBezTo>
                        <a:pt x="11" y="3"/>
                        <a:pt x="11" y="2"/>
                        <a:pt x="12" y="1"/>
                      </a:cubicBezTo>
                      <a:lnTo>
                        <a:pt x="13" y="2"/>
                      </a:lnTo>
                      <a:close/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10" y="3"/>
                      </a:lnTo>
                      <a:lnTo>
                        <a:pt x="12" y="4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0" y="3"/>
                      </a:lnTo>
                      <a:close/>
                      <a:moveTo>
                        <a:pt x="12" y="4"/>
                      </a:moveTo>
                      <a:cubicBezTo>
                        <a:pt x="9" y="9"/>
                        <a:pt x="7" y="13"/>
                        <a:pt x="5" y="18"/>
                      </a:cubicBezTo>
                      <a:lnTo>
                        <a:pt x="4" y="18"/>
                      </a:lnTo>
                      <a:cubicBezTo>
                        <a:pt x="5" y="13"/>
                        <a:pt x="8" y="8"/>
                        <a:pt x="10" y="3"/>
                      </a:cubicBezTo>
                      <a:lnTo>
                        <a:pt x="12" y="4"/>
                      </a:lnTo>
                      <a:close/>
                      <a:moveTo>
                        <a:pt x="5" y="18"/>
                      </a:moveTo>
                      <a:cubicBezTo>
                        <a:pt x="4" y="23"/>
                        <a:pt x="2" y="28"/>
                        <a:pt x="2" y="33"/>
                      </a:cubicBezTo>
                      <a:lnTo>
                        <a:pt x="0" y="33"/>
                      </a:lnTo>
                      <a:cubicBezTo>
                        <a:pt x="1" y="27"/>
                        <a:pt x="2" y="22"/>
                        <a:pt x="4" y="18"/>
                      </a:cubicBezTo>
                      <a:lnTo>
                        <a:pt x="5" y="18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2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3" y="35"/>
                      </a:cubicBezTo>
                      <a:lnTo>
                        <a:pt x="1" y="36"/>
                      </a:lnTo>
                      <a:cubicBezTo>
                        <a:pt x="1" y="35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3" y="35"/>
                      </a:moveTo>
                      <a:cubicBezTo>
                        <a:pt x="3" y="36"/>
                        <a:pt x="3" y="36"/>
                        <a:pt x="3" y="36"/>
                      </a:cubicBez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3" y="35"/>
                      </a:lnTo>
                      <a:close/>
                      <a:moveTo>
                        <a:pt x="3" y="36"/>
                      </a:move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3" y="36"/>
                      </a:lnTo>
                      <a:close/>
                      <a:moveTo>
                        <a:pt x="3" y="36"/>
                      </a:moveTo>
                      <a:cubicBezTo>
                        <a:pt x="3" y="37"/>
                        <a:pt x="4" y="37"/>
                        <a:pt x="4" y="38"/>
                      </a:cubicBezTo>
                      <a:lnTo>
                        <a:pt x="3" y="39"/>
                      </a:lnTo>
                      <a:cubicBezTo>
                        <a:pt x="3" y="38"/>
                        <a:pt x="2" y="37"/>
                        <a:pt x="1" y="36"/>
                      </a:cubicBezTo>
                      <a:lnTo>
                        <a:pt x="3" y="36"/>
                      </a:lnTo>
                      <a:close/>
                      <a:moveTo>
                        <a:pt x="3" y="39"/>
                      </a:move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3" y="39"/>
                      </a:lnTo>
                      <a:close/>
                      <a:moveTo>
                        <a:pt x="4" y="38"/>
                      </a:moveTo>
                      <a:cubicBezTo>
                        <a:pt x="12" y="44"/>
                        <a:pt x="22" y="45"/>
                        <a:pt x="31" y="46"/>
                      </a:cubicBezTo>
                      <a:lnTo>
                        <a:pt x="31" y="48"/>
                      </a:lnTo>
                      <a:cubicBezTo>
                        <a:pt x="21" y="46"/>
                        <a:pt x="11" y="45"/>
                        <a:pt x="3" y="39"/>
                      </a:cubicBezTo>
                      <a:lnTo>
                        <a:pt x="4" y="38"/>
                      </a:lnTo>
                      <a:close/>
                      <a:moveTo>
                        <a:pt x="31" y="46"/>
                      </a:moveTo>
                      <a:cubicBezTo>
                        <a:pt x="33" y="47"/>
                        <a:pt x="34" y="47"/>
                        <a:pt x="36" y="47"/>
                      </a:cubicBezTo>
                      <a:lnTo>
                        <a:pt x="36" y="48"/>
                      </a:lnTo>
                      <a:cubicBezTo>
                        <a:pt x="34" y="48"/>
                        <a:pt x="32" y="48"/>
                        <a:pt x="31" y="48"/>
                      </a:cubicBezTo>
                      <a:lnTo>
                        <a:pt x="31" y="46"/>
                      </a:lnTo>
                      <a:close/>
                      <a:moveTo>
                        <a:pt x="36" y="48"/>
                      </a:moveTo>
                      <a:lnTo>
                        <a:pt x="36" y="48"/>
                      </a:lnTo>
                      <a:close/>
                      <a:moveTo>
                        <a:pt x="36" y="47"/>
                      </a:moveTo>
                      <a:lnTo>
                        <a:pt x="36" y="47"/>
                      </a:lnTo>
                      <a:lnTo>
                        <a:pt x="36" y="48"/>
                      </a:lnTo>
                      <a:lnTo>
                        <a:pt x="36" y="47"/>
                      </a:lnTo>
                      <a:close/>
                      <a:moveTo>
                        <a:pt x="36" y="47"/>
                      </a:moveTo>
                      <a:cubicBezTo>
                        <a:pt x="37" y="47"/>
                        <a:pt x="38" y="47"/>
                        <a:pt x="39" y="47"/>
                      </a:cubicBezTo>
                      <a:lnTo>
                        <a:pt x="39" y="49"/>
                      </a:lnTo>
                      <a:cubicBezTo>
                        <a:pt x="38" y="49"/>
                        <a:pt x="37" y="48"/>
                        <a:pt x="36" y="48"/>
                      </a:cubicBezTo>
                      <a:lnTo>
                        <a:pt x="36" y="47"/>
                      </a:lnTo>
                      <a:close/>
                      <a:moveTo>
                        <a:pt x="39" y="47"/>
                      </a:moveTo>
                      <a:cubicBezTo>
                        <a:pt x="41" y="47"/>
                        <a:pt x="42" y="47"/>
                        <a:pt x="44" y="47"/>
                      </a:cubicBezTo>
                      <a:lnTo>
                        <a:pt x="44" y="49"/>
                      </a:lnTo>
                      <a:cubicBezTo>
                        <a:pt x="42" y="49"/>
                        <a:pt x="41" y="49"/>
                        <a:pt x="39" y="49"/>
                      </a:cubicBezTo>
                      <a:lnTo>
                        <a:pt x="39" y="47"/>
                      </a:lnTo>
                      <a:close/>
                      <a:moveTo>
                        <a:pt x="44" y="47"/>
                      </a:moveTo>
                      <a:cubicBezTo>
                        <a:pt x="51" y="47"/>
                        <a:pt x="60" y="45"/>
                        <a:pt x="64" y="40"/>
                      </a:cubicBezTo>
                      <a:lnTo>
                        <a:pt x="65" y="41"/>
                      </a:lnTo>
                      <a:cubicBezTo>
                        <a:pt x="61" y="46"/>
                        <a:pt x="52" y="48"/>
                        <a:pt x="44" y="49"/>
                      </a:cubicBezTo>
                      <a:lnTo>
                        <a:pt x="44" y="47"/>
                      </a:lnTo>
                      <a:close/>
                      <a:moveTo>
                        <a:pt x="65" y="41"/>
                      </a:moveTo>
                      <a:lnTo>
                        <a:pt x="65" y="41"/>
                      </a:lnTo>
                      <a:lnTo>
                        <a:pt x="65" y="40"/>
                      </a:lnTo>
                      <a:lnTo>
                        <a:pt x="65" y="41"/>
                      </a:lnTo>
                      <a:close/>
                      <a:moveTo>
                        <a:pt x="64" y="40"/>
                      </a:moveTo>
                      <a:cubicBezTo>
                        <a:pt x="68" y="35"/>
                        <a:pt x="59" y="29"/>
                        <a:pt x="52" y="25"/>
                      </a:cubicBezTo>
                      <a:lnTo>
                        <a:pt x="53" y="24"/>
                      </a:lnTo>
                      <a:cubicBezTo>
                        <a:pt x="61" y="28"/>
                        <a:pt x="70" y="34"/>
                        <a:pt x="65" y="41"/>
                      </a:cubicBezTo>
                      <a:lnTo>
                        <a:pt x="64" y="40"/>
                      </a:lnTo>
                      <a:close/>
                      <a:moveTo>
                        <a:pt x="52" y="25"/>
                      </a:moveTo>
                      <a:cubicBezTo>
                        <a:pt x="50" y="24"/>
                        <a:pt x="48" y="23"/>
                        <a:pt x="47" y="22"/>
                      </a:cubicBezTo>
                      <a:lnTo>
                        <a:pt x="48" y="21"/>
                      </a:lnTo>
                      <a:cubicBezTo>
                        <a:pt x="49" y="22"/>
                        <a:pt x="51" y="23"/>
                        <a:pt x="53" y="24"/>
                      </a:cubicBezTo>
                      <a:lnTo>
                        <a:pt x="52" y="25"/>
                      </a:lnTo>
                      <a:close/>
                      <a:moveTo>
                        <a:pt x="48" y="21"/>
                      </a:moveTo>
                      <a:lnTo>
                        <a:pt x="48" y="2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3" name="Freeform 55"/>
                <p:cNvSpPr>
                  <a:spLocks noChangeArrowheads="1"/>
                </p:cNvSpPr>
                <p:nvPr/>
              </p:nvSpPr>
              <p:spPr bwMode="auto">
                <a:xfrm>
                  <a:off x="675" y="3890"/>
                  <a:ext cx="112" cy="79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*/ 1 0 0"/>
                    <a:gd name="G4" fmla="cos G3 G2"/>
                    <a:gd name="G5" fmla="+- 1 0 0"/>
                    <a:gd name="G6" fmla="+- 1 0 0"/>
                    <a:gd name="G7" fmla="+- 3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8 w 82"/>
                    <a:gd name="T1" fmla="*/ 7 h 47"/>
                    <a:gd name="T2" fmla="*/ 6 w 82"/>
                    <a:gd name="T3" fmla="*/ 16 h 47"/>
                    <a:gd name="T4" fmla="*/ 6 w 82"/>
                    <a:gd name="T5" fmla="*/ 36 h 47"/>
                    <a:gd name="T6" fmla="*/ 49 w 82"/>
                    <a:gd name="T7" fmla="*/ 47 h 47"/>
                    <a:gd name="T8" fmla="*/ 34 w 82"/>
                    <a:gd name="T9" fmla="*/ 14 h 47"/>
                    <a:gd name="T10" fmla="*/ 28 w 82"/>
                    <a:gd name="T11" fmla="*/ 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2" h="47">
                      <a:moveTo>
                        <a:pt x="28" y="7"/>
                      </a:moveTo>
                      <a:cubicBezTo>
                        <a:pt x="17" y="0"/>
                        <a:pt x="10" y="9"/>
                        <a:pt x="6" y="16"/>
                      </a:cubicBezTo>
                      <a:cubicBezTo>
                        <a:pt x="3" y="22"/>
                        <a:pt x="0" y="31"/>
                        <a:pt x="6" y="36"/>
                      </a:cubicBezTo>
                      <a:cubicBezTo>
                        <a:pt x="17" y="44"/>
                        <a:pt x="34" y="44"/>
                        <a:pt x="49" y="47"/>
                      </a:cubicBezTo>
                      <a:cubicBezTo>
                        <a:pt x="82" y="43"/>
                        <a:pt x="47" y="22"/>
                        <a:pt x="34" y="14"/>
                      </a:cubicBezTo>
                      <a:cubicBezTo>
                        <a:pt x="31" y="12"/>
                        <a:pt x="31" y="10"/>
                        <a:pt x="28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4" name="Freeform 56"/>
                <p:cNvSpPr>
                  <a:spLocks noChangeArrowheads="1"/>
                </p:cNvSpPr>
                <p:nvPr/>
              </p:nvSpPr>
              <p:spPr bwMode="auto">
                <a:xfrm>
                  <a:off x="678" y="3896"/>
                  <a:ext cx="86" cy="75"/>
                </a:xfrm>
                <a:custGeom>
                  <a:avLst/>
                  <a:gdLst>
                    <a:gd name="T0" fmla="*/ 22 w 64"/>
                    <a:gd name="T1" fmla="*/ 2 h 44"/>
                    <a:gd name="T2" fmla="*/ 27 w 64"/>
                    <a:gd name="T3" fmla="*/ 3 h 44"/>
                    <a:gd name="T4" fmla="*/ 22 w 64"/>
                    <a:gd name="T5" fmla="*/ 2 h 44"/>
                    <a:gd name="T6" fmla="*/ 14 w 64"/>
                    <a:gd name="T7" fmla="*/ 1 h 44"/>
                    <a:gd name="T8" fmla="*/ 22 w 64"/>
                    <a:gd name="T9" fmla="*/ 2 h 44"/>
                    <a:gd name="T10" fmla="*/ 9 w 64"/>
                    <a:gd name="T11" fmla="*/ 6 h 44"/>
                    <a:gd name="T12" fmla="*/ 14 w 64"/>
                    <a:gd name="T13" fmla="*/ 1 h 44"/>
                    <a:gd name="T14" fmla="*/ 9 w 64"/>
                    <a:gd name="T15" fmla="*/ 6 h 44"/>
                    <a:gd name="T16" fmla="*/ 4 w 64"/>
                    <a:gd name="T17" fmla="*/ 12 h 44"/>
                    <a:gd name="T18" fmla="*/ 9 w 64"/>
                    <a:gd name="T19" fmla="*/ 6 h 44"/>
                    <a:gd name="T20" fmla="*/ 5 w 64"/>
                    <a:gd name="T21" fmla="*/ 12 h 44"/>
                    <a:gd name="T22" fmla="*/ 5 w 64"/>
                    <a:gd name="T23" fmla="*/ 12 h 44"/>
                    <a:gd name="T24" fmla="*/ 2 w 64"/>
                    <a:gd name="T25" fmla="*/ 23 h 44"/>
                    <a:gd name="T26" fmla="*/ 4 w 64"/>
                    <a:gd name="T27" fmla="*/ 12 h 44"/>
                    <a:gd name="T28" fmla="*/ 2 w 64"/>
                    <a:gd name="T29" fmla="*/ 23 h 44"/>
                    <a:gd name="T30" fmla="*/ 4 w 64"/>
                    <a:gd name="T31" fmla="*/ 32 h 44"/>
                    <a:gd name="T32" fmla="*/ 2 w 64"/>
                    <a:gd name="T33" fmla="*/ 23 h 44"/>
                    <a:gd name="T34" fmla="*/ 4 w 64"/>
                    <a:gd name="T35" fmla="*/ 32 h 44"/>
                    <a:gd name="T36" fmla="*/ 35 w 64"/>
                    <a:gd name="T37" fmla="*/ 41 h 44"/>
                    <a:gd name="T38" fmla="*/ 4 w 64"/>
                    <a:gd name="T39" fmla="*/ 32 h 44"/>
                    <a:gd name="T40" fmla="*/ 35 w 64"/>
                    <a:gd name="T41" fmla="*/ 41 h 44"/>
                    <a:gd name="T42" fmla="*/ 46 w 64"/>
                    <a:gd name="T43" fmla="*/ 44 h 44"/>
                    <a:gd name="T44" fmla="*/ 35 w 64"/>
                    <a:gd name="T45" fmla="*/ 41 h 44"/>
                    <a:gd name="T46" fmla="*/ 47 w 64"/>
                    <a:gd name="T47" fmla="*/ 44 h 44"/>
                    <a:gd name="T48" fmla="*/ 47 w 64"/>
                    <a:gd name="T49" fmla="*/ 43 h 44"/>
                    <a:gd name="T50" fmla="*/ 46 w 64"/>
                    <a:gd name="T51" fmla="*/ 42 h 44"/>
                    <a:gd name="T52" fmla="*/ 57 w 64"/>
                    <a:gd name="T53" fmla="*/ 28 h 44"/>
                    <a:gd name="T54" fmla="*/ 46 w 64"/>
                    <a:gd name="T55" fmla="*/ 42 h 44"/>
                    <a:gd name="T56" fmla="*/ 31 w 64"/>
                    <a:gd name="T57" fmla="*/ 10 h 44"/>
                    <a:gd name="T58" fmla="*/ 57 w 64"/>
                    <a:gd name="T59" fmla="*/ 28 h 44"/>
                    <a:gd name="T60" fmla="*/ 31 w 64"/>
                    <a:gd name="T61" fmla="*/ 10 h 44"/>
                    <a:gd name="T62" fmla="*/ 32 w 64"/>
                    <a:gd name="T63" fmla="*/ 10 h 44"/>
                    <a:gd name="T64" fmla="*/ 31 w 64"/>
                    <a:gd name="T65" fmla="*/ 10 h 44"/>
                    <a:gd name="T66" fmla="*/ 30 w 64"/>
                    <a:gd name="T67" fmla="*/ 7 h 44"/>
                    <a:gd name="T68" fmla="*/ 31 w 64"/>
                    <a:gd name="T69" fmla="*/ 10 h 44"/>
                    <a:gd name="T70" fmla="*/ 26 w 64"/>
                    <a:gd name="T71" fmla="*/ 4 h 44"/>
                    <a:gd name="T72" fmla="*/ 30 w 64"/>
                    <a:gd name="T73" fmla="*/ 7 h 44"/>
                    <a:gd name="T74" fmla="*/ 27 w 64"/>
                    <a:gd name="T75" fmla="*/ 3 h 44"/>
                    <a:gd name="T76" fmla="*/ 26 w 64"/>
                    <a:gd name="T77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4" h="44">
                      <a:moveTo>
                        <a:pt x="26" y="4"/>
                      </a:moveTo>
                      <a:cubicBezTo>
                        <a:pt x="24" y="3"/>
                        <a:pt x="23" y="2"/>
                        <a:pt x="22" y="2"/>
                      </a:cubicBezTo>
                      <a:lnTo>
                        <a:pt x="22" y="1"/>
                      </a:lnTo>
                      <a:cubicBezTo>
                        <a:pt x="24" y="1"/>
                        <a:pt x="25" y="2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22" y="2"/>
                      </a:moveTo>
                      <a:cubicBezTo>
                        <a:pt x="19" y="1"/>
                        <a:pt x="17" y="1"/>
                        <a:pt x="15" y="2"/>
                      </a:cubicBezTo>
                      <a:lnTo>
                        <a:pt x="14" y="1"/>
                      </a:lnTo>
                      <a:cubicBezTo>
                        <a:pt x="17" y="0"/>
                        <a:pt x="19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2"/>
                      </a:moveTo>
                      <a:cubicBezTo>
                        <a:pt x="13" y="3"/>
                        <a:pt x="11" y="4"/>
                        <a:pt x="9" y="6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9" y="6"/>
                      </a:moveTo>
                      <a:cubicBezTo>
                        <a:pt x="8" y="8"/>
                        <a:pt x="6" y="10"/>
                        <a:pt x="5" y="12"/>
                      </a:cubicBezTo>
                      <a:lnTo>
                        <a:pt x="4" y="12"/>
                      </a:lnTo>
                      <a:cubicBezTo>
                        <a:pt x="5" y="10"/>
                        <a:pt x="6" y="7"/>
                        <a:pt x="8" y="5"/>
                      </a:cubicBezTo>
                      <a:lnTo>
                        <a:pt x="9" y="6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5" y="12"/>
                      </a:lnTo>
                      <a:close/>
                      <a:moveTo>
                        <a:pt x="5" y="12"/>
                      </a:moveTo>
                      <a:cubicBezTo>
                        <a:pt x="4" y="15"/>
                        <a:pt x="2" y="19"/>
                        <a:pt x="2" y="23"/>
                      </a:cubicBezTo>
                      <a:lnTo>
                        <a:pt x="0" y="22"/>
                      </a:lnTo>
                      <a:cubicBezTo>
                        <a:pt x="1" y="19"/>
                        <a:pt x="2" y="15"/>
                        <a:pt x="4" y="12"/>
                      </a:cubicBezTo>
                      <a:lnTo>
                        <a:pt x="5" y="12"/>
                      </a:lnTo>
                      <a:close/>
                      <a:moveTo>
                        <a:pt x="2" y="23"/>
                      </a:moveTo>
                      <a:cubicBezTo>
                        <a:pt x="1" y="26"/>
                        <a:pt x="2" y="29"/>
                        <a:pt x="5" y="31"/>
                      </a:cubicBezTo>
                      <a:lnTo>
                        <a:pt x="4" y="32"/>
                      </a:lnTo>
                      <a:cubicBezTo>
                        <a:pt x="1" y="30"/>
                        <a:pt x="0" y="26"/>
                        <a:pt x="0" y="22"/>
                      </a:cubicBezTo>
                      <a:lnTo>
                        <a:pt x="2" y="23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close/>
                      <a:moveTo>
                        <a:pt x="5" y="31"/>
                      </a:moveTo>
                      <a:cubicBezTo>
                        <a:pt x="13" y="38"/>
                        <a:pt x="24" y="39"/>
                        <a:pt x="35" y="41"/>
                      </a:cubicBezTo>
                      <a:lnTo>
                        <a:pt x="34" y="42"/>
                      </a:lnTo>
                      <a:cubicBezTo>
                        <a:pt x="23" y="40"/>
                        <a:pt x="12" y="39"/>
                        <a:pt x="4" y="32"/>
                      </a:cubicBezTo>
                      <a:lnTo>
                        <a:pt x="5" y="31"/>
                      </a:lnTo>
                      <a:close/>
                      <a:moveTo>
                        <a:pt x="35" y="41"/>
                      </a:moveTo>
                      <a:cubicBezTo>
                        <a:pt x="39" y="41"/>
                        <a:pt x="43" y="42"/>
                        <a:pt x="47" y="42"/>
                      </a:cubicBezTo>
                      <a:lnTo>
                        <a:pt x="46" y="44"/>
                      </a:lnTo>
                      <a:cubicBezTo>
                        <a:pt x="42" y="43"/>
                        <a:pt x="38" y="42"/>
                        <a:pt x="34" y="42"/>
                      </a:cubicBezTo>
                      <a:lnTo>
                        <a:pt x="35" y="41"/>
                      </a:lnTo>
                      <a:close/>
                      <a:moveTo>
                        <a:pt x="47" y="44"/>
                      </a:move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7" y="43"/>
                      </a:lnTo>
                      <a:lnTo>
                        <a:pt x="47" y="44"/>
                      </a:lnTo>
                      <a:close/>
                      <a:moveTo>
                        <a:pt x="46" y="42"/>
                      </a:moveTo>
                      <a:cubicBezTo>
                        <a:pt x="62" y="41"/>
                        <a:pt x="62" y="35"/>
                        <a:pt x="56" y="28"/>
                      </a:cubicBezTo>
                      <a:lnTo>
                        <a:pt x="57" y="28"/>
                      </a:lnTo>
                      <a:cubicBezTo>
                        <a:pt x="64" y="35"/>
                        <a:pt x="64" y="42"/>
                        <a:pt x="47" y="44"/>
                      </a:cubicBezTo>
                      <a:lnTo>
                        <a:pt x="46" y="42"/>
                      </a:lnTo>
                      <a:close/>
                      <a:moveTo>
                        <a:pt x="56" y="28"/>
                      </a:moveTo>
                      <a:cubicBezTo>
                        <a:pt x="50" y="22"/>
                        <a:pt x="38" y="14"/>
                        <a:pt x="31" y="10"/>
                      </a:cubicBezTo>
                      <a:lnTo>
                        <a:pt x="32" y="9"/>
                      </a:lnTo>
                      <a:cubicBezTo>
                        <a:pt x="39" y="13"/>
                        <a:pt x="51" y="21"/>
                        <a:pt x="57" y="28"/>
                      </a:cubicBezTo>
                      <a:lnTo>
                        <a:pt x="56" y="28"/>
                      </a:lnTo>
                      <a:close/>
                      <a:moveTo>
                        <a:pt x="31" y="10"/>
                      </a:moveTo>
                      <a:lnTo>
                        <a:pt x="31" y="10"/>
                      </a:lnTo>
                      <a:lnTo>
                        <a:pt x="32" y="10"/>
                      </a:lnTo>
                      <a:lnTo>
                        <a:pt x="31" y="10"/>
                      </a:lnTo>
                      <a:close/>
                      <a:moveTo>
                        <a:pt x="31" y="10"/>
                      </a:moveTo>
                      <a:cubicBezTo>
                        <a:pt x="30" y="10"/>
                        <a:pt x="29" y="8"/>
                        <a:pt x="28" y="7"/>
                      </a:cubicBezTo>
                      <a:lnTo>
                        <a:pt x="30" y="7"/>
                      </a:lnTo>
                      <a:cubicBezTo>
                        <a:pt x="30" y="8"/>
                        <a:pt x="31" y="9"/>
                        <a:pt x="32" y="9"/>
                      </a:cubicBezTo>
                      <a:lnTo>
                        <a:pt x="31" y="10"/>
                      </a:lnTo>
                      <a:close/>
                      <a:moveTo>
                        <a:pt x="28" y="7"/>
                      </a:moveTo>
                      <a:cubicBezTo>
                        <a:pt x="28" y="6"/>
                        <a:pt x="27" y="5"/>
                        <a:pt x="26" y="4"/>
                      </a:cubicBezTo>
                      <a:lnTo>
                        <a:pt x="27" y="3"/>
                      </a:lnTo>
                      <a:cubicBezTo>
                        <a:pt x="28" y="4"/>
                        <a:pt x="29" y="5"/>
                        <a:pt x="30" y="7"/>
                      </a:cubicBezTo>
                      <a:lnTo>
                        <a:pt x="28" y="7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6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5" name="Freeform 57"/>
                <p:cNvSpPr>
                  <a:spLocks noChangeArrowheads="1"/>
                </p:cNvSpPr>
                <p:nvPr/>
              </p:nvSpPr>
              <p:spPr bwMode="auto">
                <a:xfrm>
                  <a:off x="758" y="3952"/>
                  <a:ext cx="92" cy="70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+- 1 0 0"/>
                    <a:gd name="G4" fmla="+- 42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36 w 68"/>
                    <a:gd name="T1" fmla="*/ 1 h 42"/>
                    <a:gd name="T2" fmla="*/ 4 w 68"/>
                    <a:gd name="T3" fmla="*/ 29 h 42"/>
                    <a:gd name="T4" fmla="*/ 39 w 68"/>
                    <a:gd name="T5" fmla="*/ 36 h 42"/>
                    <a:gd name="T6" fmla="*/ 52 w 68"/>
                    <a:gd name="T7" fmla="*/ 38 h 42"/>
                    <a:gd name="T8" fmla="*/ 63 w 68"/>
                    <a:gd name="T9" fmla="*/ 19 h 42"/>
                    <a:gd name="T10" fmla="*/ 36 w 68"/>
                    <a:gd name="T11" fmla="*/ 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8" h="42">
                      <a:moveTo>
                        <a:pt x="36" y="1"/>
                      </a:moveTo>
                      <a:cubicBezTo>
                        <a:pt x="16" y="0"/>
                        <a:pt x="0" y="15"/>
                        <a:pt x="4" y="29"/>
                      </a:cubicBezTo>
                      <a:cubicBezTo>
                        <a:pt x="7" y="42"/>
                        <a:pt x="25" y="39"/>
                        <a:pt x="39" y="36"/>
                      </a:cubicBezTo>
                      <a:cubicBezTo>
                        <a:pt x="43" y="35"/>
                        <a:pt x="48" y="40"/>
                        <a:pt x="52" y="38"/>
                      </a:cubicBezTo>
                      <a:cubicBezTo>
                        <a:pt x="61" y="36"/>
                        <a:pt x="68" y="27"/>
                        <a:pt x="63" y="19"/>
                      </a:cubicBezTo>
                      <a:cubicBezTo>
                        <a:pt x="57" y="11"/>
                        <a:pt x="48" y="3"/>
                        <a:pt x="3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6" name="Freeform 58"/>
                <p:cNvSpPr>
                  <a:spLocks noChangeArrowheads="1"/>
                </p:cNvSpPr>
                <p:nvPr/>
              </p:nvSpPr>
              <p:spPr bwMode="auto">
                <a:xfrm>
                  <a:off x="762" y="3952"/>
                  <a:ext cx="86" cy="67"/>
                </a:xfrm>
                <a:custGeom>
                  <a:avLst/>
                  <a:gdLst>
                    <a:gd name="T0" fmla="*/ 24 w 63"/>
                    <a:gd name="T1" fmla="*/ 2 h 40"/>
                    <a:gd name="T2" fmla="*/ 33 w 63"/>
                    <a:gd name="T3" fmla="*/ 1 h 40"/>
                    <a:gd name="T4" fmla="*/ 24 w 63"/>
                    <a:gd name="T5" fmla="*/ 2 h 40"/>
                    <a:gd name="T6" fmla="*/ 7 w 63"/>
                    <a:gd name="T7" fmla="*/ 9 h 40"/>
                    <a:gd name="T8" fmla="*/ 24 w 63"/>
                    <a:gd name="T9" fmla="*/ 2 h 40"/>
                    <a:gd name="T10" fmla="*/ 1 w 63"/>
                    <a:gd name="T11" fmla="*/ 23 h 40"/>
                    <a:gd name="T12" fmla="*/ 7 w 63"/>
                    <a:gd name="T13" fmla="*/ 9 h 40"/>
                    <a:gd name="T14" fmla="*/ 1 w 63"/>
                    <a:gd name="T15" fmla="*/ 23 h 40"/>
                    <a:gd name="T16" fmla="*/ 0 w 63"/>
                    <a:gd name="T17" fmla="*/ 29 h 40"/>
                    <a:gd name="T18" fmla="*/ 1 w 63"/>
                    <a:gd name="T19" fmla="*/ 23 h 40"/>
                    <a:gd name="T20" fmla="*/ 0 w 63"/>
                    <a:gd name="T21" fmla="*/ 29 h 40"/>
                    <a:gd name="T22" fmla="*/ 0 w 63"/>
                    <a:gd name="T23" fmla="*/ 29 h 40"/>
                    <a:gd name="T24" fmla="*/ 15 w 63"/>
                    <a:gd name="T25" fmla="*/ 38 h 40"/>
                    <a:gd name="T26" fmla="*/ 0 w 63"/>
                    <a:gd name="T27" fmla="*/ 29 h 40"/>
                    <a:gd name="T28" fmla="*/ 14 w 63"/>
                    <a:gd name="T29" fmla="*/ 39 h 40"/>
                    <a:gd name="T30" fmla="*/ 15 w 63"/>
                    <a:gd name="T31" fmla="*/ 38 h 40"/>
                    <a:gd name="T32" fmla="*/ 15 w 63"/>
                    <a:gd name="T33" fmla="*/ 38 h 40"/>
                    <a:gd name="T34" fmla="*/ 36 w 63"/>
                    <a:gd name="T35" fmla="*/ 37 h 40"/>
                    <a:gd name="T36" fmla="*/ 15 w 63"/>
                    <a:gd name="T37" fmla="*/ 38 h 40"/>
                    <a:gd name="T38" fmla="*/ 35 w 63"/>
                    <a:gd name="T39" fmla="*/ 35 h 40"/>
                    <a:gd name="T40" fmla="*/ 35 w 63"/>
                    <a:gd name="T41" fmla="*/ 35 h 40"/>
                    <a:gd name="T42" fmla="*/ 42 w 63"/>
                    <a:gd name="T43" fmla="*/ 37 h 40"/>
                    <a:gd name="T44" fmla="*/ 36 w 63"/>
                    <a:gd name="T45" fmla="*/ 37 h 40"/>
                    <a:gd name="T46" fmla="*/ 42 w 63"/>
                    <a:gd name="T47" fmla="*/ 37 h 40"/>
                    <a:gd name="T48" fmla="*/ 42 w 63"/>
                    <a:gd name="T49" fmla="*/ 37 h 40"/>
                    <a:gd name="T50" fmla="*/ 50 w 63"/>
                    <a:gd name="T51" fmla="*/ 39 h 40"/>
                    <a:gd name="T52" fmla="*/ 42 w 63"/>
                    <a:gd name="T53" fmla="*/ 37 h 40"/>
                    <a:gd name="T54" fmla="*/ 50 w 63"/>
                    <a:gd name="T55" fmla="*/ 39 h 40"/>
                    <a:gd name="T56" fmla="*/ 50 w 63"/>
                    <a:gd name="T57" fmla="*/ 39 h 40"/>
                    <a:gd name="T58" fmla="*/ 51 w 63"/>
                    <a:gd name="T59" fmla="*/ 37 h 40"/>
                    <a:gd name="T60" fmla="*/ 50 w 63"/>
                    <a:gd name="T61" fmla="*/ 39 h 40"/>
                    <a:gd name="T62" fmla="*/ 51 w 63"/>
                    <a:gd name="T63" fmla="*/ 37 h 40"/>
                    <a:gd name="T64" fmla="*/ 61 w 63"/>
                    <a:gd name="T65" fmla="*/ 31 h 40"/>
                    <a:gd name="T66" fmla="*/ 51 w 63"/>
                    <a:gd name="T67" fmla="*/ 37 h 40"/>
                    <a:gd name="T68" fmla="*/ 60 w 63"/>
                    <a:gd name="T69" fmla="*/ 21 h 40"/>
                    <a:gd name="T70" fmla="*/ 61 w 63"/>
                    <a:gd name="T71" fmla="*/ 31 h 40"/>
                    <a:gd name="T72" fmla="*/ 60 w 63"/>
                    <a:gd name="T73" fmla="*/ 21 h 40"/>
                    <a:gd name="T74" fmla="*/ 61 w 63"/>
                    <a:gd name="T75" fmla="*/ 19 h 40"/>
                    <a:gd name="T76" fmla="*/ 60 w 63"/>
                    <a:gd name="T77" fmla="*/ 21 h 40"/>
                    <a:gd name="T78" fmla="*/ 61 w 63"/>
                    <a:gd name="T79" fmla="*/ 19 h 40"/>
                    <a:gd name="T80" fmla="*/ 61 w 63"/>
                    <a:gd name="T81" fmla="*/ 19 h 40"/>
                    <a:gd name="T82" fmla="*/ 60 w 63"/>
                    <a:gd name="T83" fmla="*/ 20 h 40"/>
                    <a:gd name="T84" fmla="*/ 60 w 63"/>
                    <a:gd name="T85" fmla="*/ 20 h 40"/>
                    <a:gd name="T86" fmla="*/ 60 w 63"/>
                    <a:gd name="T87" fmla="*/ 20 h 40"/>
                    <a:gd name="T88" fmla="*/ 60 w 63"/>
                    <a:gd name="T89" fmla="*/ 20 h 40"/>
                    <a:gd name="T90" fmla="*/ 57 w 63"/>
                    <a:gd name="T91" fmla="*/ 16 h 40"/>
                    <a:gd name="T92" fmla="*/ 61 w 63"/>
                    <a:gd name="T93" fmla="*/ 19 h 40"/>
                    <a:gd name="T94" fmla="*/ 57 w 63"/>
                    <a:gd name="T95" fmla="*/ 16 h 40"/>
                    <a:gd name="T96" fmla="*/ 55 w 63"/>
                    <a:gd name="T97" fmla="*/ 12 h 40"/>
                    <a:gd name="T98" fmla="*/ 57 w 63"/>
                    <a:gd name="T99" fmla="*/ 16 h 40"/>
                    <a:gd name="T100" fmla="*/ 33 w 63"/>
                    <a:gd name="T101" fmla="*/ 2 h 40"/>
                    <a:gd name="T102" fmla="*/ 55 w 63"/>
                    <a:gd name="T103" fmla="*/ 12 h 40"/>
                    <a:gd name="T104" fmla="*/ 33 w 63"/>
                    <a:gd name="T105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3" h="40">
                      <a:moveTo>
                        <a:pt x="33" y="2"/>
                      </a:moveTo>
                      <a:cubicBezTo>
                        <a:pt x="30" y="2"/>
                        <a:pt x="27" y="2"/>
                        <a:pt x="24" y="2"/>
                      </a:cubicBezTo>
                      <a:lnTo>
                        <a:pt x="24" y="1"/>
                      </a:lnTo>
                      <a:cubicBezTo>
                        <a:pt x="27" y="1"/>
                        <a:pt x="30" y="0"/>
                        <a:pt x="33" y="1"/>
                      </a:cubicBezTo>
                      <a:lnTo>
                        <a:pt x="33" y="2"/>
                      </a:lnTo>
                      <a:close/>
                      <a:moveTo>
                        <a:pt x="24" y="2"/>
                      </a:moveTo>
                      <a:cubicBezTo>
                        <a:pt x="18" y="3"/>
                        <a:pt x="12" y="6"/>
                        <a:pt x="8" y="10"/>
                      </a:cubicBezTo>
                      <a:lnTo>
                        <a:pt x="7" y="9"/>
                      </a:lnTo>
                      <a:cubicBezTo>
                        <a:pt x="11" y="5"/>
                        <a:pt x="17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8" y="10"/>
                      </a:moveTo>
                      <a:cubicBezTo>
                        <a:pt x="4" y="14"/>
                        <a:pt x="2" y="18"/>
                        <a:pt x="1" y="23"/>
                      </a:cubicBezTo>
                      <a:lnTo>
                        <a:pt x="0" y="23"/>
                      </a:lnTo>
                      <a:cubicBezTo>
                        <a:pt x="0" y="18"/>
                        <a:pt x="3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1" y="23"/>
                      </a:moveTo>
                      <a:cubicBezTo>
                        <a:pt x="1" y="25"/>
                        <a:pt x="1" y="27"/>
                        <a:pt x="2" y="29"/>
                      </a:cubicBezTo>
                      <a:lnTo>
                        <a:pt x="0" y="29"/>
                      </a:lnTo>
                      <a:cubicBezTo>
                        <a:pt x="0" y="27"/>
                        <a:pt x="0" y="25"/>
                        <a:pt x="0" y="23"/>
                      </a:cubicBezTo>
                      <a:lnTo>
                        <a:pt x="1" y="23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3" y="35"/>
                        <a:pt x="8" y="37"/>
                        <a:pt x="15" y="38"/>
                      </a:cubicBezTo>
                      <a:lnTo>
                        <a:pt x="14" y="39"/>
                      </a:lnTo>
                      <a:cubicBezTo>
                        <a:pt x="8" y="38"/>
                        <a:pt x="2" y="36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5" y="38"/>
                      </a:lnTo>
                      <a:lnTo>
                        <a:pt x="14" y="39"/>
                      </a:lnTo>
                      <a:close/>
                      <a:moveTo>
                        <a:pt x="15" y="38"/>
                      </a:moveTo>
                      <a:cubicBezTo>
                        <a:pt x="21" y="38"/>
                        <a:pt x="29" y="37"/>
                        <a:pt x="35" y="35"/>
                      </a:cubicBezTo>
                      <a:lnTo>
                        <a:pt x="36" y="37"/>
                      </a:lnTo>
                      <a:cubicBezTo>
                        <a:pt x="29" y="38"/>
                        <a:pt x="21" y="39"/>
                        <a:pt x="14" y="39"/>
                      </a:cubicBezTo>
                      <a:lnTo>
                        <a:pt x="15" y="38"/>
                      </a:lnTo>
                      <a:close/>
                      <a:moveTo>
                        <a:pt x="35" y="35"/>
                      </a:moveTo>
                      <a:lnTo>
                        <a:pt x="35" y="35"/>
                      </a:lnTo>
                      <a:lnTo>
                        <a:pt x="36" y="36"/>
                      </a:lnTo>
                      <a:lnTo>
                        <a:pt x="35" y="35"/>
                      </a:lnTo>
                      <a:close/>
                      <a:moveTo>
                        <a:pt x="35" y="35"/>
                      </a:moveTo>
                      <a:cubicBezTo>
                        <a:pt x="38" y="35"/>
                        <a:pt x="40" y="36"/>
                        <a:pt x="42" y="37"/>
                      </a:cubicBezTo>
                      <a:lnTo>
                        <a:pt x="42" y="38"/>
                      </a:lnTo>
                      <a:cubicBezTo>
                        <a:pt x="40" y="37"/>
                        <a:pt x="37" y="36"/>
                        <a:pt x="36" y="37"/>
                      </a:cubicBezTo>
                      <a:lnTo>
                        <a:pt x="35" y="35"/>
                      </a:lnTo>
                      <a:close/>
                      <a:moveTo>
                        <a:pt x="42" y="37"/>
                      </a:moveTo>
                      <a:lnTo>
                        <a:pt x="42" y="37"/>
                      </a:lnTo>
                      <a:close/>
                      <a:moveTo>
                        <a:pt x="42" y="37"/>
                      </a:moveTo>
                      <a:cubicBezTo>
                        <a:pt x="45" y="38"/>
                        <a:pt x="47" y="38"/>
                        <a:pt x="49" y="38"/>
                      </a:cubicBezTo>
                      <a:lnTo>
                        <a:pt x="50" y="39"/>
                      </a:lnTo>
                      <a:cubicBezTo>
                        <a:pt x="47" y="40"/>
                        <a:pt x="44" y="39"/>
                        <a:pt x="42" y="38"/>
                      </a:cubicBezTo>
                      <a:lnTo>
                        <a:pt x="42" y="37"/>
                      </a:lnTo>
                      <a:close/>
                      <a:moveTo>
                        <a:pt x="50" y="39"/>
                      </a:moveTo>
                      <a:lnTo>
                        <a:pt x="50" y="39"/>
                      </a:lnTo>
                      <a:lnTo>
                        <a:pt x="49" y="38"/>
                      </a:lnTo>
                      <a:lnTo>
                        <a:pt x="50" y="39"/>
                      </a:lnTo>
                      <a:close/>
                      <a:moveTo>
                        <a:pt x="49" y="38"/>
                      </a:moveTo>
                      <a:cubicBezTo>
                        <a:pt x="50" y="37"/>
                        <a:pt x="51" y="37"/>
                        <a:pt x="51" y="37"/>
                      </a:cubicBezTo>
                      <a:lnTo>
                        <a:pt x="52" y="38"/>
                      </a:lnTo>
                      <a:cubicBezTo>
                        <a:pt x="51" y="38"/>
                        <a:pt x="50" y="39"/>
                        <a:pt x="50" y="39"/>
                      </a:cubicBezTo>
                      <a:lnTo>
                        <a:pt x="49" y="38"/>
                      </a:lnTo>
                      <a:close/>
                      <a:moveTo>
                        <a:pt x="51" y="37"/>
                      </a:moveTo>
                      <a:cubicBezTo>
                        <a:pt x="55" y="35"/>
                        <a:pt x="58" y="33"/>
                        <a:pt x="59" y="30"/>
                      </a:cubicBezTo>
                      <a:lnTo>
                        <a:pt x="61" y="31"/>
                      </a:lnTo>
                      <a:cubicBezTo>
                        <a:pt x="59" y="34"/>
                        <a:pt x="56" y="36"/>
                        <a:pt x="52" y="38"/>
                      </a:cubicBezTo>
                      <a:lnTo>
                        <a:pt x="51" y="37"/>
                      </a:lnTo>
                      <a:close/>
                      <a:moveTo>
                        <a:pt x="59" y="30"/>
                      </a:moveTo>
                      <a:cubicBezTo>
                        <a:pt x="61" y="27"/>
                        <a:pt x="62" y="24"/>
                        <a:pt x="60" y="21"/>
                      </a:cubicBezTo>
                      <a:lnTo>
                        <a:pt x="62" y="21"/>
                      </a:lnTo>
                      <a:cubicBezTo>
                        <a:pt x="63" y="24"/>
                        <a:pt x="63" y="27"/>
                        <a:pt x="61" y="31"/>
                      </a:cubicBezTo>
                      <a:lnTo>
                        <a:pt x="59" y="30"/>
                      </a:lnTo>
                      <a:close/>
                      <a:moveTo>
                        <a:pt x="60" y="21"/>
                      </a:moveTo>
                      <a:cubicBezTo>
                        <a:pt x="60" y="21"/>
                        <a:pt x="60" y="20"/>
                        <a:pt x="60" y="20"/>
                      </a:cubicBezTo>
                      <a:lnTo>
                        <a:pt x="61" y="19"/>
                      </a:lnTo>
                      <a:cubicBezTo>
                        <a:pt x="61" y="20"/>
                        <a:pt x="62" y="20"/>
                        <a:pt x="62" y="21"/>
                      </a:cubicBezTo>
                      <a:lnTo>
                        <a:pt x="60" y="21"/>
                      </a:lnTo>
                      <a:close/>
                      <a:moveTo>
                        <a:pt x="61" y="19"/>
                      </a:moveTo>
                      <a:lnTo>
                        <a:pt x="61" y="19"/>
                      </a:lnTo>
                      <a:lnTo>
                        <a:pt x="60" y="19"/>
                      </a:lnTo>
                      <a:lnTo>
                        <a:pt x="61" y="19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1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0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cubicBezTo>
                        <a:pt x="59" y="18"/>
                        <a:pt x="58" y="17"/>
                        <a:pt x="57" y="16"/>
                      </a:cubicBezTo>
                      <a:lnTo>
                        <a:pt x="58" y="15"/>
                      </a:lnTo>
                      <a:cubicBezTo>
                        <a:pt x="59" y="17"/>
                        <a:pt x="60" y="18"/>
                        <a:pt x="61" y="19"/>
                      </a:cubicBezTo>
                      <a:lnTo>
                        <a:pt x="60" y="20"/>
                      </a:lnTo>
                      <a:close/>
                      <a:moveTo>
                        <a:pt x="57" y="16"/>
                      </a:moveTo>
                      <a:cubicBezTo>
                        <a:pt x="56" y="15"/>
                        <a:pt x="55" y="14"/>
                        <a:pt x="54" y="13"/>
                      </a:cubicBezTo>
                      <a:lnTo>
                        <a:pt x="55" y="12"/>
                      </a:lnTo>
                      <a:cubicBezTo>
                        <a:pt x="56" y="13"/>
                        <a:pt x="57" y="14"/>
                        <a:pt x="58" y="15"/>
                      </a:cubicBezTo>
                      <a:lnTo>
                        <a:pt x="57" y="16"/>
                      </a:lnTo>
                      <a:close/>
                      <a:moveTo>
                        <a:pt x="54" y="13"/>
                      </a:moveTo>
                      <a:cubicBezTo>
                        <a:pt x="49" y="7"/>
                        <a:pt x="42" y="3"/>
                        <a:pt x="33" y="2"/>
                      </a:cubicBezTo>
                      <a:lnTo>
                        <a:pt x="33" y="1"/>
                      </a:lnTo>
                      <a:cubicBezTo>
                        <a:pt x="42" y="2"/>
                        <a:pt x="50" y="6"/>
                        <a:pt x="55" y="12"/>
                      </a:cubicBezTo>
                      <a:lnTo>
                        <a:pt x="54" y="13"/>
                      </a:lnTo>
                      <a:close/>
                      <a:moveTo>
                        <a:pt x="33" y="1"/>
                      </a:move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7" name="Freeform 59"/>
                <p:cNvSpPr>
                  <a:spLocks noChangeArrowheads="1"/>
                </p:cNvSpPr>
                <p:nvPr/>
              </p:nvSpPr>
              <p:spPr bwMode="auto">
                <a:xfrm>
                  <a:off x="675" y="3975"/>
                  <a:ext cx="79" cy="6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21 0 0"/>
                    <a:gd name="G6" fmla="+- 31 0 0"/>
                    <a:gd name="G7" fmla="*/ 1 0 0"/>
                    <a:gd name="G8" fmla="cos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44 w 58"/>
                    <a:gd name="T1" fmla="*/ 5 h 38"/>
                    <a:gd name="T2" fmla="*/ 18 w 58"/>
                    <a:gd name="T3" fmla="*/ 2 h 38"/>
                    <a:gd name="T4" fmla="*/ 10 w 58"/>
                    <a:gd name="T5" fmla="*/ 31 h 38"/>
                    <a:gd name="T6" fmla="*/ 39 w 58"/>
                    <a:gd name="T7" fmla="*/ 34 h 38"/>
                    <a:gd name="T8" fmla="*/ 46 w 58"/>
                    <a:gd name="T9" fmla="*/ 35 h 38"/>
                    <a:gd name="T10" fmla="*/ 55 w 58"/>
                    <a:gd name="T11" fmla="*/ 20 h 38"/>
                    <a:gd name="T12" fmla="*/ 44 w 58"/>
                    <a:gd name="T13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8">
                      <a:moveTo>
                        <a:pt x="44" y="5"/>
                      </a:moveTo>
                      <a:cubicBezTo>
                        <a:pt x="35" y="5"/>
                        <a:pt x="27" y="0"/>
                        <a:pt x="18" y="2"/>
                      </a:cubicBezTo>
                      <a:cubicBezTo>
                        <a:pt x="4" y="5"/>
                        <a:pt x="0" y="21"/>
                        <a:pt x="10" y="31"/>
                      </a:cubicBezTo>
                      <a:cubicBezTo>
                        <a:pt x="17" y="38"/>
                        <a:pt x="28" y="36"/>
                        <a:pt x="39" y="34"/>
                      </a:cubicBezTo>
                      <a:cubicBezTo>
                        <a:pt x="41" y="34"/>
                        <a:pt x="43" y="36"/>
                        <a:pt x="46" y="35"/>
                      </a:cubicBezTo>
                      <a:cubicBezTo>
                        <a:pt x="53" y="33"/>
                        <a:pt x="58" y="26"/>
                        <a:pt x="55" y="20"/>
                      </a:cubicBezTo>
                      <a:cubicBezTo>
                        <a:pt x="53" y="15"/>
                        <a:pt x="53" y="5"/>
                        <a:pt x="44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8" name="Freeform 60"/>
                <p:cNvSpPr>
                  <a:spLocks noChangeArrowheads="1"/>
                </p:cNvSpPr>
                <p:nvPr/>
              </p:nvSpPr>
              <p:spPr bwMode="auto">
                <a:xfrm>
                  <a:off x="679" y="3975"/>
                  <a:ext cx="75" cy="62"/>
                </a:xfrm>
                <a:custGeom>
                  <a:avLst/>
                  <a:gdLst>
                    <a:gd name="T0" fmla="*/ 30 w 55"/>
                    <a:gd name="T1" fmla="*/ 4 h 37"/>
                    <a:gd name="T2" fmla="*/ 41 w 55"/>
                    <a:gd name="T3" fmla="*/ 5 h 37"/>
                    <a:gd name="T4" fmla="*/ 30 w 55"/>
                    <a:gd name="T5" fmla="*/ 4 h 37"/>
                    <a:gd name="T6" fmla="*/ 15 w 55"/>
                    <a:gd name="T7" fmla="*/ 1 h 37"/>
                    <a:gd name="T8" fmla="*/ 30 w 55"/>
                    <a:gd name="T9" fmla="*/ 4 h 37"/>
                    <a:gd name="T10" fmla="*/ 15 w 55"/>
                    <a:gd name="T11" fmla="*/ 1 h 37"/>
                    <a:gd name="T12" fmla="*/ 15 w 55"/>
                    <a:gd name="T13" fmla="*/ 1 h 37"/>
                    <a:gd name="T14" fmla="*/ 9 w 55"/>
                    <a:gd name="T15" fmla="*/ 5 h 37"/>
                    <a:gd name="T16" fmla="*/ 15 w 55"/>
                    <a:gd name="T17" fmla="*/ 1 h 37"/>
                    <a:gd name="T18" fmla="*/ 9 w 55"/>
                    <a:gd name="T19" fmla="*/ 5 h 37"/>
                    <a:gd name="T20" fmla="*/ 2 w 55"/>
                    <a:gd name="T21" fmla="*/ 13 h 37"/>
                    <a:gd name="T22" fmla="*/ 9 w 55"/>
                    <a:gd name="T23" fmla="*/ 5 h 37"/>
                    <a:gd name="T24" fmla="*/ 3 w 55"/>
                    <a:gd name="T25" fmla="*/ 23 h 37"/>
                    <a:gd name="T26" fmla="*/ 2 w 55"/>
                    <a:gd name="T27" fmla="*/ 13 h 37"/>
                    <a:gd name="T28" fmla="*/ 3 w 55"/>
                    <a:gd name="T29" fmla="*/ 23 h 37"/>
                    <a:gd name="T30" fmla="*/ 7 w 55"/>
                    <a:gd name="T31" fmla="*/ 32 h 37"/>
                    <a:gd name="T32" fmla="*/ 3 w 55"/>
                    <a:gd name="T33" fmla="*/ 23 h 37"/>
                    <a:gd name="T34" fmla="*/ 7 w 55"/>
                    <a:gd name="T35" fmla="*/ 32 h 37"/>
                    <a:gd name="T36" fmla="*/ 7 w 55"/>
                    <a:gd name="T37" fmla="*/ 32 h 37"/>
                    <a:gd name="T38" fmla="*/ 20 w 55"/>
                    <a:gd name="T39" fmla="*/ 35 h 37"/>
                    <a:gd name="T40" fmla="*/ 7 w 55"/>
                    <a:gd name="T41" fmla="*/ 32 h 37"/>
                    <a:gd name="T42" fmla="*/ 20 w 55"/>
                    <a:gd name="T43" fmla="*/ 35 h 37"/>
                    <a:gd name="T44" fmla="*/ 36 w 55"/>
                    <a:gd name="T45" fmla="*/ 35 h 37"/>
                    <a:gd name="T46" fmla="*/ 20 w 55"/>
                    <a:gd name="T47" fmla="*/ 35 h 37"/>
                    <a:gd name="T48" fmla="*/ 36 w 55"/>
                    <a:gd name="T49" fmla="*/ 34 h 37"/>
                    <a:gd name="T50" fmla="*/ 36 w 55"/>
                    <a:gd name="T51" fmla="*/ 34 h 37"/>
                    <a:gd name="T52" fmla="*/ 36 w 55"/>
                    <a:gd name="T53" fmla="*/ 34 h 37"/>
                    <a:gd name="T54" fmla="*/ 36 w 55"/>
                    <a:gd name="T55" fmla="*/ 34 h 37"/>
                    <a:gd name="T56" fmla="*/ 39 w 55"/>
                    <a:gd name="T57" fmla="*/ 34 h 37"/>
                    <a:gd name="T58" fmla="*/ 36 w 55"/>
                    <a:gd name="T59" fmla="*/ 35 h 37"/>
                    <a:gd name="T60" fmla="*/ 39 w 55"/>
                    <a:gd name="T61" fmla="*/ 34 h 37"/>
                    <a:gd name="T62" fmla="*/ 43 w 55"/>
                    <a:gd name="T63" fmla="*/ 35 h 37"/>
                    <a:gd name="T64" fmla="*/ 39 w 55"/>
                    <a:gd name="T65" fmla="*/ 34 h 37"/>
                    <a:gd name="T66" fmla="*/ 43 w 55"/>
                    <a:gd name="T67" fmla="*/ 35 h 37"/>
                    <a:gd name="T68" fmla="*/ 43 w 55"/>
                    <a:gd name="T69" fmla="*/ 34 h 37"/>
                    <a:gd name="T70" fmla="*/ 43 w 55"/>
                    <a:gd name="T71" fmla="*/ 34 h 37"/>
                    <a:gd name="T72" fmla="*/ 43 w 55"/>
                    <a:gd name="T73" fmla="*/ 35 h 37"/>
                    <a:gd name="T74" fmla="*/ 45 w 55"/>
                    <a:gd name="T75" fmla="*/ 33 h 37"/>
                    <a:gd name="T76" fmla="*/ 43 w 55"/>
                    <a:gd name="T77" fmla="*/ 35 h 37"/>
                    <a:gd name="T78" fmla="*/ 45 w 55"/>
                    <a:gd name="T79" fmla="*/ 33 h 37"/>
                    <a:gd name="T80" fmla="*/ 49 w 55"/>
                    <a:gd name="T81" fmla="*/ 33 h 37"/>
                    <a:gd name="T82" fmla="*/ 45 w 55"/>
                    <a:gd name="T83" fmla="*/ 33 h 37"/>
                    <a:gd name="T84" fmla="*/ 52 w 55"/>
                    <a:gd name="T85" fmla="*/ 20 h 37"/>
                    <a:gd name="T86" fmla="*/ 49 w 55"/>
                    <a:gd name="T87" fmla="*/ 33 h 37"/>
                    <a:gd name="T88" fmla="*/ 53 w 55"/>
                    <a:gd name="T89" fmla="*/ 20 h 37"/>
                    <a:gd name="T90" fmla="*/ 52 w 55"/>
                    <a:gd name="T91" fmla="*/ 20 h 37"/>
                    <a:gd name="T92" fmla="*/ 52 w 55"/>
                    <a:gd name="T93" fmla="*/ 20 h 37"/>
                    <a:gd name="T94" fmla="*/ 53 w 55"/>
                    <a:gd name="T95" fmla="*/ 20 h 37"/>
                    <a:gd name="T96" fmla="*/ 52 w 55"/>
                    <a:gd name="T97" fmla="*/ 20 h 37"/>
                    <a:gd name="T98" fmla="*/ 52 w 55"/>
                    <a:gd name="T99" fmla="*/ 20 h 37"/>
                    <a:gd name="T100" fmla="*/ 52 w 55"/>
                    <a:gd name="T101" fmla="*/ 16 h 37"/>
                    <a:gd name="T102" fmla="*/ 52 w 55"/>
                    <a:gd name="T103" fmla="*/ 20 h 37"/>
                    <a:gd name="T104" fmla="*/ 41 w 55"/>
                    <a:gd name="T105" fmla="*/ 6 h 37"/>
                    <a:gd name="T106" fmla="*/ 52 w 55"/>
                    <a:gd name="T107" fmla="*/ 16 h 37"/>
                    <a:gd name="T108" fmla="*/ 41 w 55"/>
                    <a:gd name="T109" fmla="*/ 6 h 37"/>
                    <a:gd name="T110" fmla="*/ 41 w 55"/>
                    <a:gd name="T111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5" h="37">
                      <a:moveTo>
                        <a:pt x="41" y="6"/>
                      </a:moveTo>
                      <a:cubicBezTo>
                        <a:pt x="37" y="6"/>
                        <a:pt x="34" y="5"/>
                        <a:pt x="30" y="4"/>
                      </a:cubicBezTo>
                      <a:lnTo>
                        <a:pt x="31" y="3"/>
                      </a:lnTo>
                      <a:cubicBezTo>
                        <a:pt x="34" y="4"/>
                        <a:pt x="38" y="5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0" y="4"/>
                      </a:moveTo>
                      <a:cubicBezTo>
                        <a:pt x="25" y="3"/>
                        <a:pt x="20" y="2"/>
                        <a:pt x="15" y="3"/>
                      </a:cubicBezTo>
                      <a:lnTo>
                        <a:pt x="15" y="1"/>
                      </a:lnTo>
                      <a:cubicBezTo>
                        <a:pt x="20" y="0"/>
                        <a:pt x="25" y="2"/>
                        <a:pt x="31" y="3"/>
                      </a:cubicBezTo>
                      <a:lnTo>
                        <a:pt x="30" y="4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1"/>
                      </a:lnTo>
                      <a:close/>
                      <a:moveTo>
                        <a:pt x="15" y="3"/>
                      </a:moveTo>
                      <a:cubicBezTo>
                        <a:pt x="13" y="3"/>
                        <a:pt x="11" y="4"/>
                        <a:pt x="9" y="5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5" y="1"/>
                      </a:cubicBezTo>
                      <a:lnTo>
                        <a:pt x="15" y="3"/>
                      </a:lnTo>
                      <a:close/>
                      <a:moveTo>
                        <a:pt x="9" y="5"/>
                      </a:moveTo>
                      <a:cubicBezTo>
                        <a:pt x="6" y="8"/>
                        <a:pt x="4" y="10"/>
                        <a:pt x="3" y="13"/>
                      </a:cubicBezTo>
                      <a:lnTo>
                        <a:pt x="2" y="13"/>
                      </a:lnTo>
                      <a:cubicBezTo>
                        <a:pt x="3" y="10"/>
                        <a:pt x="5" y="7"/>
                        <a:pt x="8" y="5"/>
                      </a:cubicBezTo>
                      <a:lnTo>
                        <a:pt x="9" y="5"/>
                      </a:lnTo>
                      <a:close/>
                      <a:moveTo>
                        <a:pt x="3" y="13"/>
                      </a:moveTo>
                      <a:cubicBezTo>
                        <a:pt x="2" y="17"/>
                        <a:pt x="2" y="20"/>
                        <a:pt x="3" y="23"/>
                      </a:cubicBezTo>
                      <a:lnTo>
                        <a:pt x="2" y="24"/>
                      </a:lnTo>
                      <a:cubicBezTo>
                        <a:pt x="0" y="20"/>
                        <a:pt x="1" y="16"/>
                        <a:pt x="2" y="13"/>
                      </a:cubicBezTo>
                      <a:lnTo>
                        <a:pt x="3" y="13"/>
                      </a:lnTo>
                      <a:close/>
                      <a:moveTo>
                        <a:pt x="3" y="23"/>
                      </a:moveTo>
                      <a:cubicBezTo>
                        <a:pt x="4" y="26"/>
                        <a:pt x="6" y="29"/>
                        <a:pt x="8" y="31"/>
                      </a:cubicBezTo>
                      <a:lnTo>
                        <a:pt x="7" y="32"/>
                      </a:lnTo>
                      <a:cubicBezTo>
                        <a:pt x="4" y="29"/>
                        <a:pt x="3" y="27"/>
                        <a:pt x="2" y="24"/>
                      </a:cubicBezTo>
                      <a:lnTo>
                        <a:pt x="3" y="23"/>
                      </a:lnTo>
                      <a:close/>
                      <a:moveTo>
                        <a:pt x="7" y="32"/>
                      </a:move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32"/>
                      </a:lnTo>
                      <a:close/>
                      <a:moveTo>
                        <a:pt x="8" y="31"/>
                      </a:moveTo>
                      <a:cubicBezTo>
                        <a:pt x="11" y="34"/>
                        <a:pt x="16" y="35"/>
                        <a:pt x="20" y="35"/>
                      </a:cubicBezTo>
                      <a:lnTo>
                        <a:pt x="20" y="37"/>
                      </a:lnTo>
                      <a:cubicBezTo>
                        <a:pt x="15" y="36"/>
                        <a:pt x="10" y="35"/>
                        <a:pt x="7" y="32"/>
                      </a:cubicBezTo>
                      <a:lnTo>
                        <a:pt x="8" y="31"/>
                      </a:lnTo>
                      <a:close/>
                      <a:moveTo>
                        <a:pt x="20" y="35"/>
                      </a:moveTo>
                      <a:cubicBezTo>
                        <a:pt x="25" y="36"/>
                        <a:pt x="31" y="35"/>
                        <a:pt x="36" y="34"/>
                      </a:cubicBezTo>
                      <a:lnTo>
                        <a:pt x="36" y="35"/>
                      </a:lnTo>
                      <a:cubicBezTo>
                        <a:pt x="31" y="36"/>
                        <a:pt x="25" y="37"/>
                        <a:pt x="20" y="37"/>
                      </a:cubicBezTo>
                      <a:lnTo>
                        <a:pt x="20" y="35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lnTo>
                        <a:pt x="36" y="35"/>
                      </a:ln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cubicBezTo>
                        <a:pt x="37" y="33"/>
                        <a:pt x="38" y="34"/>
                        <a:pt x="39" y="34"/>
                      </a:cubicBezTo>
                      <a:lnTo>
                        <a:pt x="38" y="35"/>
                      </a:lnTo>
                      <a:cubicBezTo>
                        <a:pt x="38" y="35"/>
                        <a:pt x="37" y="35"/>
                        <a:pt x="36" y="35"/>
                      </a:cubicBezTo>
                      <a:lnTo>
                        <a:pt x="36" y="34"/>
                      </a:lnTo>
                      <a:close/>
                      <a:moveTo>
                        <a:pt x="39" y="34"/>
                      </a:moveTo>
                      <a:cubicBezTo>
                        <a:pt x="40" y="34"/>
                        <a:pt x="41" y="35"/>
                        <a:pt x="43" y="34"/>
                      </a:cubicBezTo>
                      <a:lnTo>
                        <a:pt x="43" y="35"/>
                      </a:lnTo>
                      <a:cubicBezTo>
                        <a:pt x="41" y="36"/>
                        <a:pt x="40" y="35"/>
                        <a:pt x="38" y="35"/>
                      </a:cubicBezTo>
                      <a:lnTo>
                        <a:pt x="39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lnTo>
                        <a:pt x="43" y="34"/>
                      </a:lnTo>
                      <a:lnTo>
                        <a:pt x="43" y="35"/>
                      </a:lnTo>
                      <a:lnTo>
                        <a:pt x="43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cubicBezTo>
                        <a:pt x="43" y="34"/>
                        <a:pt x="44" y="34"/>
                        <a:pt x="45" y="33"/>
                      </a:cubicBezTo>
                      <a:lnTo>
                        <a:pt x="46" y="34"/>
                      </a:lnTo>
                      <a:cubicBezTo>
                        <a:pt x="45" y="35"/>
                        <a:pt x="44" y="35"/>
                        <a:pt x="43" y="35"/>
                      </a:cubicBezTo>
                      <a:lnTo>
                        <a:pt x="43" y="34"/>
                      </a:lnTo>
                      <a:close/>
                      <a:moveTo>
                        <a:pt x="45" y="33"/>
                      </a:moveTo>
                      <a:cubicBezTo>
                        <a:pt x="46" y="33"/>
                        <a:pt x="47" y="32"/>
                        <a:pt x="48" y="32"/>
                      </a:cubicBezTo>
                      <a:lnTo>
                        <a:pt x="49" y="33"/>
                      </a:lnTo>
                      <a:cubicBezTo>
                        <a:pt x="48" y="33"/>
                        <a:pt x="47" y="34"/>
                        <a:pt x="46" y="34"/>
                      </a:cubicBezTo>
                      <a:lnTo>
                        <a:pt x="45" y="33"/>
                      </a:lnTo>
                      <a:close/>
                      <a:moveTo>
                        <a:pt x="48" y="32"/>
                      </a:moveTo>
                      <a:cubicBezTo>
                        <a:pt x="51" y="29"/>
                        <a:pt x="53" y="25"/>
                        <a:pt x="52" y="20"/>
                      </a:cubicBezTo>
                      <a:lnTo>
                        <a:pt x="53" y="20"/>
                      </a:lnTo>
                      <a:cubicBezTo>
                        <a:pt x="55" y="25"/>
                        <a:pt x="53" y="29"/>
                        <a:pt x="49" y="33"/>
                      </a:cubicBezTo>
                      <a:lnTo>
                        <a:pt x="48" y="32"/>
                      </a:lnTo>
                      <a:close/>
                      <a:moveTo>
                        <a:pt x="53" y="20"/>
                      </a:moveTo>
                      <a:lnTo>
                        <a:pt x="53" y="20"/>
                      </a:lnTo>
                      <a:lnTo>
                        <a:pt x="52" y="20"/>
                      </a:lnTo>
                      <a:lnTo>
                        <a:pt x="53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lnTo>
                        <a:pt x="53" y="20"/>
                      </a:ln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cubicBezTo>
                        <a:pt x="51" y="19"/>
                        <a:pt x="51" y="17"/>
                        <a:pt x="50" y="16"/>
                      </a:cubicBezTo>
                      <a:lnTo>
                        <a:pt x="52" y="16"/>
                      </a:lnTo>
                      <a:cubicBezTo>
                        <a:pt x="52" y="17"/>
                        <a:pt x="52" y="19"/>
                        <a:pt x="53" y="20"/>
                      </a:cubicBezTo>
                      <a:lnTo>
                        <a:pt x="52" y="20"/>
                      </a:lnTo>
                      <a:close/>
                      <a:moveTo>
                        <a:pt x="50" y="16"/>
                      </a:moveTo>
                      <a:cubicBezTo>
                        <a:pt x="49" y="11"/>
                        <a:pt x="48" y="6"/>
                        <a:pt x="41" y="6"/>
                      </a:cubicBezTo>
                      <a:lnTo>
                        <a:pt x="41" y="5"/>
                      </a:lnTo>
                      <a:cubicBezTo>
                        <a:pt x="49" y="5"/>
                        <a:pt x="50" y="10"/>
                        <a:pt x="52" y="16"/>
                      </a:cubicBezTo>
                      <a:lnTo>
                        <a:pt x="50" y="16"/>
                      </a:lnTo>
                      <a:close/>
                      <a:moveTo>
                        <a:pt x="41" y="6"/>
                      </a:moveTo>
                      <a:lnTo>
                        <a:pt x="41" y="6"/>
                      </a:lnTo>
                      <a:lnTo>
                        <a:pt x="41" y="5"/>
                      </a:lnTo>
                      <a:lnTo>
                        <a:pt x="4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09" name="Freeform 61"/>
                <p:cNvSpPr>
                  <a:spLocks noChangeArrowheads="1"/>
                </p:cNvSpPr>
                <p:nvPr/>
              </p:nvSpPr>
              <p:spPr bwMode="auto">
                <a:xfrm>
                  <a:off x="843" y="3872"/>
                  <a:ext cx="69" cy="8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15 2"/>
                    <a:gd name="G4" fmla="+- 17 0 0"/>
                    <a:gd name="G5" fmla="+- 20 0 0"/>
                    <a:gd name="G6" fmla="+- 1 0 0"/>
                    <a:gd name="G7" fmla="+- 3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45 w 51"/>
                    <a:gd name="T1" fmla="*/ 20 h 48"/>
                    <a:gd name="T2" fmla="*/ 2 w 51"/>
                    <a:gd name="T3" fmla="*/ 15 h 48"/>
                    <a:gd name="T4" fmla="*/ 3 w 51"/>
                    <a:gd name="T5" fmla="*/ 22 h 48"/>
                    <a:gd name="T6" fmla="*/ 40 w 51"/>
                    <a:gd name="T7" fmla="*/ 48 h 48"/>
                    <a:gd name="T8" fmla="*/ 49 w 51"/>
                    <a:gd name="T9" fmla="*/ 39 h 48"/>
                    <a:gd name="T10" fmla="*/ 47 w 51"/>
                    <a:gd name="T11" fmla="*/ 29 h 48"/>
                    <a:gd name="T12" fmla="*/ 50 w 51"/>
                    <a:gd name="T13" fmla="*/ 26 h 48"/>
                    <a:gd name="T14" fmla="*/ 45 w 51"/>
                    <a:gd name="T15" fmla="*/ 2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1" h="48">
                      <a:moveTo>
                        <a:pt x="45" y="20"/>
                      </a:moveTo>
                      <a:cubicBezTo>
                        <a:pt x="32" y="15"/>
                        <a:pt x="13" y="0"/>
                        <a:pt x="2" y="15"/>
                      </a:cubicBezTo>
                      <a:cubicBezTo>
                        <a:pt x="0" y="17"/>
                        <a:pt x="0" y="20"/>
                        <a:pt x="3" y="22"/>
                      </a:cubicBezTo>
                      <a:cubicBezTo>
                        <a:pt x="14" y="32"/>
                        <a:pt x="22" y="47"/>
                        <a:pt x="40" y="48"/>
                      </a:cubicBezTo>
                      <a:cubicBezTo>
                        <a:pt x="46" y="48"/>
                        <a:pt x="48" y="43"/>
                        <a:pt x="49" y="39"/>
                      </a:cubicBezTo>
                      <a:cubicBezTo>
                        <a:pt x="50" y="35"/>
                        <a:pt x="44" y="33"/>
                        <a:pt x="47" y="29"/>
                      </a:cubicBezTo>
                      <a:cubicBezTo>
                        <a:pt x="48" y="28"/>
                        <a:pt x="49" y="27"/>
                        <a:pt x="50" y="26"/>
                      </a:cubicBezTo>
                      <a:cubicBezTo>
                        <a:pt x="51" y="23"/>
                        <a:pt x="47" y="20"/>
                        <a:pt x="45" y="2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0" name="Freeform 62"/>
                <p:cNvSpPr>
                  <a:spLocks noChangeArrowheads="1"/>
                </p:cNvSpPr>
                <p:nvPr/>
              </p:nvSpPr>
              <p:spPr bwMode="auto">
                <a:xfrm>
                  <a:off x="843" y="3876"/>
                  <a:ext cx="69" cy="76"/>
                </a:xfrm>
                <a:custGeom>
                  <a:avLst/>
                  <a:gdLst>
                    <a:gd name="T0" fmla="*/ 46 w 51"/>
                    <a:gd name="T1" fmla="*/ 17 h 46"/>
                    <a:gd name="T2" fmla="*/ 45 w 51"/>
                    <a:gd name="T3" fmla="*/ 18 h 46"/>
                    <a:gd name="T4" fmla="*/ 36 w 51"/>
                    <a:gd name="T5" fmla="*/ 13 h 46"/>
                    <a:gd name="T6" fmla="*/ 35 w 51"/>
                    <a:gd name="T7" fmla="*/ 14 h 46"/>
                    <a:gd name="T8" fmla="*/ 36 w 51"/>
                    <a:gd name="T9" fmla="*/ 13 h 46"/>
                    <a:gd name="T10" fmla="*/ 2 w 51"/>
                    <a:gd name="T11" fmla="*/ 13 h 46"/>
                    <a:gd name="T12" fmla="*/ 1 w 51"/>
                    <a:gd name="T13" fmla="*/ 12 h 46"/>
                    <a:gd name="T14" fmla="*/ 1 w 51"/>
                    <a:gd name="T15" fmla="*/ 12 h 46"/>
                    <a:gd name="T16" fmla="*/ 2 w 51"/>
                    <a:gd name="T17" fmla="*/ 13 h 46"/>
                    <a:gd name="T18" fmla="*/ 1 w 51"/>
                    <a:gd name="T19" fmla="*/ 12 h 46"/>
                    <a:gd name="T20" fmla="*/ 1 w 51"/>
                    <a:gd name="T21" fmla="*/ 15 h 46"/>
                    <a:gd name="T22" fmla="*/ 2 w 51"/>
                    <a:gd name="T23" fmla="*/ 14 h 46"/>
                    <a:gd name="T24" fmla="*/ 2 w 51"/>
                    <a:gd name="T25" fmla="*/ 21 h 46"/>
                    <a:gd name="T26" fmla="*/ 3 w 51"/>
                    <a:gd name="T27" fmla="*/ 20 h 46"/>
                    <a:gd name="T28" fmla="*/ 3 w 51"/>
                    <a:gd name="T29" fmla="*/ 20 h 46"/>
                    <a:gd name="T30" fmla="*/ 3 w 51"/>
                    <a:gd name="T31" fmla="*/ 20 h 46"/>
                    <a:gd name="T32" fmla="*/ 2 w 51"/>
                    <a:gd name="T33" fmla="*/ 21 h 46"/>
                    <a:gd name="T34" fmla="*/ 40 w 51"/>
                    <a:gd name="T35" fmla="*/ 45 h 46"/>
                    <a:gd name="T36" fmla="*/ 12 w 51"/>
                    <a:gd name="T37" fmla="*/ 28 h 46"/>
                    <a:gd name="T38" fmla="*/ 40 w 51"/>
                    <a:gd name="T39" fmla="*/ 46 h 46"/>
                    <a:gd name="T40" fmla="*/ 46 w 51"/>
                    <a:gd name="T41" fmla="*/ 42 h 46"/>
                    <a:gd name="T42" fmla="*/ 40 w 51"/>
                    <a:gd name="T43" fmla="*/ 45 h 46"/>
                    <a:gd name="T44" fmla="*/ 50 w 51"/>
                    <a:gd name="T45" fmla="*/ 37 h 46"/>
                    <a:gd name="T46" fmla="*/ 48 w 51"/>
                    <a:gd name="T47" fmla="*/ 37 h 46"/>
                    <a:gd name="T48" fmla="*/ 48 w 51"/>
                    <a:gd name="T49" fmla="*/ 37 h 46"/>
                    <a:gd name="T50" fmla="*/ 48 w 51"/>
                    <a:gd name="T51" fmla="*/ 32 h 46"/>
                    <a:gd name="T52" fmla="*/ 47 w 51"/>
                    <a:gd name="T53" fmla="*/ 33 h 46"/>
                    <a:gd name="T54" fmla="*/ 48 w 51"/>
                    <a:gd name="T55" fmla="*/ 32 h 46"/>
                    <a:gd name="T56" fmla="*/ 46 w 51"/>
                    <a:gd name="T57" fmla="*/ 26 h 46"/>
                    <a:gd name="T58" fmla="*/ 46 w 51"/>
                    <a:gd name="T59" fmla="*/ 26 h 46"/>
                    <a:gd name="T60" fmla="*/ 46 w 51"/>
                    <a:gd name="T61" fmla="*/ 26 h 46"/>
                    <a:gd name="T62" fmla="*/ 47 w 51"/>
                    <a:gd name="T63" fmla="*/ 27 h 46"/>
                    <a:gd name="T64" fmla="*/ 48 w 51"/>
                    <a:gd name="T65" fmla="*/ 25 h 46"/>
                    <a:gd name="T66" fmla="*/ 46 w 51"/>
                    <a:gd name="T67" fmla="*/ 26 h 46"/>
                    <a:gd name="T68" fmla="*/ 50 w 51"/>
                    <a:gd name="T69" fmla="*/ 24 h 46"/>
                    <a:gd name="T70" fmla="*/ 49 w 51"/>
                    <a:gd name="T71" fmla="*/ 24 h 46"/>
                    <a:gd name="T72" fmla="*/ 49 w 51"/>
                    <a:gd name="T73" fmla="*/ 24 h 46"/>
                    <a:gd name="T74" fmla="*/ 50 w 51"/>
                    <a:gd name="T75" fmla="*/ 24 h 46"/>
                    <a:gd name="T76" fmla="*/ 50 w 51"/>
                    <a:gd name="T77" fmla="*/ 24 h 46"/>
                    <a:gd name="T78" fmla="*/ 51 w 51"/>
                    <a:gd name="T79" fmla="*/ 23 h 46"/>
                    <a:gd name="T80" fmla="*/ 49 w 51"/>
                    <a:gd name="T81" fmla="*/ 23 h 46"/>
                    <a:gd name="T82" fmla="*/ 51 w 51"/>
                    <a:gd name="T83" fmla="*/ 23 h 46"/>
                    <a:gd name="T84" fmla="*/ 45 w 51"/>
                    <a:gd name="T85" fmla="*/ 18 h 46"/>
                    <a:gd name="T86" fmla="*/ 49 w 51"/>
                    <a:gd name="T87" fmla="*/ 22 h 46"/>
                    <a:gd name="T88" fmla="*/ 45 w 51"/>
                    <a:gd name="T89" fmla="*/ 1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1" h="46">
                      <a:moveTo>
                        <a:pt x="45" y="18"/>
                      </a:moveTo>
                      <a:lnTo>
                        <a:pt x="45" y="18"/>
                      </a:lnTo>
                      <a:lnTo>
                        <a:pt x="46" y="17"/>
                      </a:ln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cubicBezTo>
                        <a:pt x="42" y="17"/>
                        <a:pt x="38" y="16"/>
                        <a:pt x="35" y="14"/>
                      </a:cubicBezTo>
                      <a:lnTo>
                        <a:pt x="36" y="13"/>
                      </a:lnTo>
                      <a:cubicBezTo>
                        <a:pt x="39" y="14"/>
                        <a:pt x="42" y="16"/>
                        <a:pt x="46" y="17"/>
                      </a:cubicBezTo>
                      <a:lnTo>
                        <a:pt x="45" y="18"/>
                      </a:lnTo>
                      <a:close/>
                      <a:moveTo>
                        <a:pt x="35" y="14"/>
                      </a:moveTo>
                      <a:cubicBezTo>
                        <a:pt x="23" y="8"/>
                        <a:pt x="11" y="2"/>
                        <a:pt x="2" y="13"/>
                      </a:cubicBezTo>
                      <a:lnTo>
                        <a:pt x="1" y="12"/>
                      </a:lnTo>
                      <a:cubicBezTo>
                        <a:pt x="10" y="0"/>
                        <a:pt x="24" y="7"/>
                        <a:pt x="36" y="13"/>
                      </a:cubicBezTo>
                      <a:lnTo>
                        <a:pt x="35" y="14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2" y="13"/>
                      </a:lnTo>
                      <a:close/>
                      <a:moveTo>
                        <a:pt x="1" y="12"/>
                      </a:move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1" y="12"/>
                      </a:ln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lnTo>
                        <a:pt x="0" y="14"/>
                      </a:lnTo>
                      <a:cubicBezTo>
                        <a:pt x="0" y="13"/>
                        <a:pt x="1" y="13"/>
                        <a:pt x="1" y="12"/>
                      </a:cubicBezTo>
                      <a:lnTo>
                        <a:pt x="2" y="13"/>
                      </a:lnTo>
                      <a:close/>
                      <a:moveTo>
                        <a:pt x="2" y="14"/>
                      </a:moveTo>
                      <a:cubicBezTo>
                        <a:pt x="2" y="14"/>
                        <a:pt x="2" y="15"/>
                        <a:pt x="1" y="15"/>
                      </a:cubicBezTo>
                      <a:lnTo>
                        <a:pt x="0" y="15"/>
                      </a:ln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4"/>
                      </a:lnTo>
                      <a:close/>
                      <a:moveTo>
                        <a:pt x="1" y="15"/>
                      </a:moveTo>
                      <a:cubicBezTo>
                        <a:pt x="1" y="17"/>
                        <a:pt x="2" y="19"/>
                        <a:pt x="3" y="20"/>
                      </a:cubicBezTo>
                      <a:lnTo>
                        <a:pt x="2" y="21"/>
                      </a:lnTo>
                      <a:cubicBezTo>
                        <a:pt x="0" y="19"/>
                        <a:pt x="0" y="17"/>
                        <a:pt x="0" y="15"/>
                      </a:cubicBezTo>
                      <a:lnTo>
                        <a:pt x="1" y="15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2" y="21"/>
                      </a:ln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6" y="23"/>
                        <a:pt x="9" y="26"/>
                        <a:pt x="12" y="28"/>
                      </a:cubicBezTo>
                      <a:lnTo>
                        <a:pt x="11" y="29"/>
                      </a:lnTo>
                      <a:cubicBezTo>
                        <a:pt x="8" y="26"/>
                        <a:pt x="5" y="23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12" y="28"/>
                      </a:moveTo>
                      <a:cubicBezTo>
                        <a:pt x="19" y="37"/>
                        <a:pt x="27" y="45"/>
                        <a:pt x="40" y="45"/>
                      </a:cubicBezTo>
                      <a:lnTo>
                        <a:pt x="40" y="46"/>
                      </a:lnTo>
                      <a:cubicBezTo>
                        <a:pt x="26" y="46"/>
                        <a:pt x="18" y="38"/>
                        <a:pt x="11" y="29"/>
                      </a:cubicBezTo>
                      <a:lnTo>
                        <a:pt x="12" y="28"/>
                      </a:lnTo>
                      <a:close/>
                      <a:moveTo>
                        <a:pt x="40" y="45"/>
                      </a:moveTo>
                      <a:lnTo>
                        <a:pt x="40" y="45"/>
                      </a:lnTo>
                      <a:lnTo>
                        <a:pt x="40" y="46"/>
                      </a:lnTo>
                      <a:lnTo>
                        <a:pt x="40" y="45"/>
                      </a:lnTo>
                      <a:close/>
                      <a:moveTo>
                        <a:pt x="40" y="45"/>
                      </a:moveTo>
                      <a:cubicBezTo>
                        <a:pt x="43" y="45"/>
                        <a:pt x="44" y="44"/>
                        <a:pt x="46" y="42"/>
                      </a:cubicBezTo>
                      <a:lnTo>
                        <a:pt x="47" y="43"/>
                      </a:lnTo>
                      <a:cubicBezTo>
                        <a:pt x="45" y="45"/>
                        <a:pt x="43" y="46"/>
                        <a:pt x="40" y="46"/>
                      </a:cubicBezTo>
                      <a:lnTo>
                        <a:pt x="40" y="45"/>
                      </a:lnTo>
                      <a:close/>
                      <a:moveTo>
                        <a:pt x="46" y="42"/>
                      </a:moveTo>
                      <a:cubicBezTo>
                        <a:pt x="47" y="41"/>
                        <a:pt x="48" y="39"/>
                        <a:pt x="48" y="37"/>
                      </a:cubicBezTo>
                      <a:lnTo>
                        <a:pt x="50" y="37"/>
                      </a:lnTo>
                      <a:cubicBezTo>
                        <a:pt x="49" y="39"/>
                        <a:pt x="48" y="41"/>
                        <a:pt x="47" y="43"/>
                      </a:cubicBezTo>
                      <a:lnTo>
                        <a:pt x="46" y="42"/>
                      </a:lnTo>
                      <a:close/>
                      <a:moveTo>
                        <a:pt x="48" y="37"/>
                      </a:moveTo>
                      <a:lnTo>
                        <a:pt x="48" y="37"/>
                      </a:lnTo>
                      <a:lnTo>
                        <a:pt x="49" y="37"/>
                      </a:lnTo>
                      <a:lnTo>
                        <a:pt x="48" y="37"/>
                      </a:lnTo>
                      <a:close/>
                      <a:moveTo>
                        <a:pt x="48" y="37"/>
                      </a:moveTo>
                      <a:cubicBezTo>
                        <a:pt x="49" y="35"/>
                        <a:pt x="48" y="34"/>
                        <a:pt x="47" y="33"/>
                      </a:cubicBezTo>
                      <a:lnTo>
                        <a:pt x="48" y="32"/>
                      </a:lnTo>
                      <a:cubicBezTo>
                        <a:pt x="50" y="34"/>
                        <a:pt x="51" y="35"/>
                        <a:pt x="50" y="37"/>
                      </a:cubicBezTo>
                      <a:lnTo>
                        <a:pt x="48" y="37"/>
                      </a:lnTo>
                      <a:close/>
                      <a:moveTo>
                        <a:pt x="47" y="33"/>
                      </a:moveTo>
                      <a:cubicBezTo>
                        <a:pt x="46" y="31"/>
                        <a:pt x="44" y="29"/>
                        <a:pt x="46" y="26"/>
                      </a:cubicBezTo>
                      <a:lnTo>
                        <a:pt x="47" y="27"/>
                      </a:lnTo>
                      <a:cubicBezTo>
                        <a:pt x="46" y="29"/>
                        <a:pt x="47" y="31"/>
                        <a:pt x="48" y="32"/>
                      </a:cubicBezTo>
                      <a:lnTo>
                        <a:pt x="47" y="33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cubicBezTo>
                        <a:pt x="47" y="26"/>
                        <a:pt x="47" y="25"/>
                        <a:pt x="48" y="25"/>
                      </a:cubicBezTo>
                      <a:lnTo>
                        <a:pt x="49" y="26"/>
                      </a:lnTo>
                      <a:cubicBezTo>
                        <a:pt x="48" y="26"/>
                        <a:pt x="48" y="27"/>
                        <a:pt x="47" y="27"/>
                      </a:cubicBezTo>
                      <a:lnTo>
                        <a:pt x="46" y="26"/>
                      </a:lnTo>
                      <a:close/>
                      <a:moveTo>
                        <a:pt x="48" y="25"/>
                      </a:moveTo>
                      <a:cubicBezTo>
                        <a:pt x="48" y="25"/>
                        <a:pt x="49" y="24"/>
                        <a:pt x="49" y="24"/>
                      </a:cubicBezTo>
                      <a:lnTo>
                        <a:pt x="50" y="24"/>
                      </a:lnTo>
                      <a:cubicBezTo>
                        <a:pt x="50" y="25"/>
                        <a:pt x="49" y="25"/>
                        <a:pt x="49" y="26"/>
                      </a:cubicBezTo>
                      <a:lnTo>
                        <a:pt x="48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50" y="24"/>
                      </a:moveTo>
                      <a:lnTo>
                        <a:pt x="50" y="24"/>
                      </a:lnTo>
                      <a:close/>
                      <a:moveTo>
                        <a:pt x="49" y="24"/>
                      </a:moveTo>
                      <a:cubicBezTo>
                        <a:pt x="49" y="23"/>
                        <a:pt x="49" y="23"/>
                        <a:pt x="49" y="23"/>
                      </a:cubicBezTo>
                      <a:lnTo>
                        <a:pt x="51" y="23"/>
                      </a:lnTo>
                      <a:cubicBezTo>
                        <a:pt x="51" y="23"/>
                        <a:pt x="51" y="24"/>
                        <a:pt x="50" y="24"/>
                      </a:cubicBezTo>
                      <a:lnTo>
                        <a:pt x="49" y="24"/>
                      </a:lnTo>
                      <a:close/>
                      <a:moveTo>
                        <a:pt x="49" y="23"/>
                      </a:moveTo>
                      <a:cubicBezTo>
                        <a:pt x="49" y="22"/>
                        <a:pt x="49" y="22"/>
                        <a:pt x="49" y="22"/>
                      </a:cubicBezTo>
                      <a:lnTo>
                        <a:pt x="50" y="21"/>
                      </a:lnTo>
                      <a:cubicBezTo>
                        <a:pt x="51" y="22"/>
                        <a:pt x="51" y="22"/>
                        <a:pt x="51" y="23"/>
                      </a:cubicBezTo>
                      <a:lnTo>
                        <a:pt x="49" y="23"/>
                      </a:lnTo>
                      <a:close/>
                      <a:moveTo>
                        <a:pt x="49" y="22"/>
                      </a:moveTo>
                      <a:cubicBezTo>
                        <a:pt x="48" y="20"/>
                        <a:pt x="46" y="19"/>
                        <a:pt x="45" y="18"/>
                      </a:cubicBezTo>
                      <a:lnTo>
                        <a:pt x="46" y="17"/>
                      </a:lnTo>
                      <a:cubicBezTo>
                        <a:pt x="47" y="18"/>
                        <a:pt x="50" y="19"/>
                        <a:pt x="50" y="21"/>
                      </a:cubicBezTo>
                      <a:lnTo>
                        <a:pt x="49" y="22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5" y="18"/>
                      </a:lnTo>
                      <a:lnTo>
                        <a:pt x="46" y="1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1" name="Freeform 63"/>
                <p:cNvSpPr>
                  <a:spLocks noChangeArrowheads="1"/>
                </p:cNvSpPr>
                <p:nvPr/>
              </p:nvSpPr>
              <p:spPr bwMode="auto">
                <a:xfrm>
                  <a:off x="830" y="3931"/>
                  <a:ext cx="64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8 0 0"/>
                    <a:gd name="G6" fmla="+- 1 0 0"/>
                    <a:gd name="G7" fmla="+- 19 0 0"/>
                    <a:gd name="G8" fmla="+- 26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2 w 48"/>
                    <a:gd name="T1" fmla="*/ 14 h 38"/>
                    <a:gd name="T2" fmla="*/ 3 w 48"/>
                    <a:gd name="T3" fmla="*/ 3 h 38"/>
                    <a:gd name="T4" fmla="*/ 1 w 48"/>
                    <a:gd name="T5" fmla="*/ 10 h 38"/>
                    <a:gd name="T6" fmla="*/ 23 w 48"/>
                    <a:gd name="T7" fmla="*/ 33 h 38"/>
                    <a:gd name="T8" fmla="*/ 46 w 48"/>
                    <a:gd name="T9" fmla="*/ 27 h 38"/>
                    <a:gd name="T10" fmla="*/ 42 w 48"/>
                    <a:gd name="T11" fmla="*/ 20 h 38"/>
                    <a:gd name="T12" fmla="*/ 22 w 48"/>
                    <a:gd name="T13" fmla="*/ 1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38">
                      <a:moveTo>
                        <a:pt x="22" y="14"/>
                      </a:moveTo>
                      <a:cubicBezTo>
                        <a:pt x="16" y="11"/>
                        <a:pt x="12" y="0"/>
                        <a:pt x="3" y="3"/>
                      </a:cubicBezTo>
                      <a:cubicBezTo>
                        <a:pt x="1" y="3"/>
                        <a:pt x="0" y="8"/>
                        <a:pt x="1" y="10"/>
                      </a:cubicBezTo>
                      <a:cubicBezTo>
                        <a:pt x="5" y="19"/>
                        <a:pt x="14" y="26"/>
                        <a:pt x="23" y="33"/>
                      </a:cubicBezTo>
                      <a:cubicBezTo>
                        <a:pt x="30" y="38"/>
                        <a:pt x="41" y="34"/>
                        <a:pt x="46" y="27"/>
                      </a:cubicBezTo>
                      <a:cubicBezTo>
                        <a:pt x="48" y="25"/>
                        <a:pt x="46" y="21"/>
                        <a:pt x="42" y="20"/>
                      </a:cubicBezTo>
                      <a:cubicBezTo>
                        <a:pt x="35" y="19"/>
                        <a:pt x="27" y="16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2" name="Freeform 64"/>
                <p:cNvSpPr>
                  <a:spLocks noChangeArrowheads="1"/>
                </p:cNvSpPr>
                <p:nvPr/>
              </p:nvSpPr>
              <p:spPr bwMode="auto">
                <a:xfrm>
                  <a:off x="830" y="3933"/>
                  <a:ext cx="64" cy="59"/>
                </a:xfrm>
                <a:custGeom>
                  <a:avLst/>
                  <a:gdLst>
                    <a:gd name="T0" fmla="*/ 22 w 48"/>
                    <a:gd name="T1" fmla="*/ 12 h 35"/>
                    <a:gd name="T2" fmla="*/ 22 w 48"/>
                    <a:gd name="T3" fmla="*/ 12 h 35"/>
                    <a:gd name="T4" fmla="*/ 22 w 48"/>
                    <a:gd name="T5" fmla="*/ 13 h 35"/>
                    <a:gd name="T6" fmla="*/ 22 w 48"/>
                    <a:gd name="T7" fmla="*/ 12 h 35"/>
                    <a:gd name="T8" fmla="*/ 4 w 48"/>
                    <a:gd name="T9" fmla="*/ 2 h 35"/>
                    <a:gd name="T10" fmla="*/ 16 w 48"/>
                    <a:gd name="T11" fmla="*/ 8 h 35"/>
                    <a:gd name="T12" fmla="*/ 3 w 48"/>
                    <a:gd name="T13" fmla="*/ 1 h 35"/>
                    <a:gd name="T14" fmla="*/ 4 w 48"/>
                    <a:gd name="T15" fmla="*/ 2 h 35"/>
                    <a:gd name="T16" fmla="*/ 3 w 48"/>
                    <a:gd name="T17" fmla="*/ 1 h 35"/>
                    <a:gd name="T18" fmla="*/ 2 w 48"/>
                    <a:gd name="T19" fmla="*/ 8 h 35"/>
                    <a:gd name="T20" fmla="*/ 2 w 48"/>
                    <a:gd name="T21" fmla="*/ 5 h 35"/>
                    <a:gd name="T22" fmla="*/ 0 w 48"/>
                    <a:gd name="T23" fmla="*/ 9 h 35"/>
                    <a:gd name="T24" fmla="*/ 2 w 48"/>
                    <a:gd name="T25" fmla="*/ 9 h 35"/>
                    <a:gd name="T26" fmla="*/ 2 w 48"/>
                    <a:gd name="T27" fmla="*/ 9 h 35"/>
                    <a:gd name="T28" fmla="*/ 21 w 48"/>
                    <a:gd name="T29" fmla="*/ 31 h 35"/>
                    <a:gd name="T30" fmla="*/ 22 w 48"/>
                    <a:gd name="T31" fmla="*/ 30 h 35"/>
                    <a:gd name="T32" fmla="*/ 21 w 48"/>
                    <a:gd name="T33" fmla="*/ 31 h 35"/>
                    <a:gd name="T34" fmla="*/ 23 w 48"/>
                    <a:gd name="T35" fmla="*/ 32 h 35"/>
                    <a:gd name="T36" fmla="*/ 24 w 48"/>
                    <a:gd name="T37" fmla="*/ 33 h 35"/>
                    <a:gd name="T38" fmla="*/ 25 w 48"/>
                    <a:gd name="T39" fmla="*/ 32 h 35"/>
                    <a:gd name="T40" fmla="*/ 24 w 48"/>
                    <a:gd name="T41" fmla="*/ 33 h 35"/>
                    <a:gd name="T42" fmla="*/ 43 w 48"/>
                    <a:gd name="T43" fmla="*/ 28 h 35"/>
                    <a:gd name="T44" fmla="*/ 34 w 48"/>
                    <a:gd name="T45" fmla="*/ 33 h 35"/>
                    <a:gd name="T46" fmla="*/ 43 w 48"/>
                    <a:gd name="T47" fmla="*/ 28 h 35"/>
                    <a:gd name="T48" fmla="*/ 44 w 48"/>
                    <a:gd name="T49" fmla="*/ 29 h 35"/>
                    <a:gd name="T50" fmla="*/ 45 w 48"/>
                    <a:gd name="T51" fmla="*/ 26 h 35"/>
                    <a:gd name="T52" fmla="*/ 45 w 48"/>
                    <a:gd name="T53" fmla="*/ 26 h 35"/>
                    <a:gd name="T54" fmla="*/ 46 w 48"/>
                    <a:gd name="T55" fmla="*/ 27 h 35"/>
                    <a:gd name="T56" fmla="*/ 46 w 48"/>
                    <a:gd name="T57" fmla="*/ 22 h 35"/>
                    <a:gd name="T58" fmla="*/ 46 w 48"/>
                    <a:gd name="T59" fmla="*/ 25 h 35"/>
                    <a:gd name="T60" fmla="*/ 45 w 48"/>
                    <a:gd name="T61" fmla="*/ 19 h 35"/>
                    <a:gd name="T62" fmla="*/ 44 w 48"/>
                    <a:gd name="T63" fmla="*/ 20 h 35"/>
                    <a:gd name="T64" fmla="*/ 45 w 48"/>
                    <a:gd name="T65" fmla="*/ 19 h 35"/>
                    <a:gd name="T66" fmla="*/ 42 w 48"/>
                    <a:gd name="T67" fmla="*/ 18 h 35"/>
                    <a:gd name="T68" fmla="*/ 42 w 48"/>
                    <a:gd name="T69" fmla="*/ 19 h 35"/>
                    <a:gd name="T70" fmla="*/ 42 w 48"/>
                    <a:gd name="T71" fmla="*/ 19 h 35"/>
                    <a:gd name="T72" fmla="*/ 42 w 48"/>
                    <a:gd name="T73" fmla="*/ 19 h 35"/>
                    <a:gd name="T74" fmla="*/ 39 w 48"/>
                    <a:gd name="T75" fmla="*/ 19 h 35"/>
                    <a:gd name="T76" fmla="*/ 42 w 48"/>
                    <a:gd name="T77" fmla="*/ 19 h 35"/>
                    <a:gd name="T78" fmla="*/ 36 w 48"/>
                    <a:gd name="T79" fmla="*/ 17 h 35"/>
                    <a:gd name="T80" fmla="*/ 36 w 48"/>
                    <a:gd name="T81" fmla="*/ 18 h 35"/>
                    <a:gd name="T82" fmla="*/ 36 w 48"/>
                    <a:gd name="T83" fmla="*/ 17 h 35"/>
                    <a:gd name="T84" fmla="*/ 22 w 48"/>
                    <a:gd name="T85" fmla="*/ 1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" h="35">
                      <a:moveTo>
                        <a:pt x="22" y="13"/>
                      </a:moveTo>
                      <a:lnTo>
                        <a:pt x="22" y="13"/>
                      </a:lnTo>
                      <a:lnTo>
                        <a:pt x="22" y="12"/>
                      </a:lnTo>
                      <a:lnTo>
                        <a:pt x="22" y="13"/>
                      </a:lnTo>
                      <a:close/>
                      <a:moveTo>
                        <a:pt x="22" y="12"/>
                      </a:moveTo>
                      <a:lnTo>
                        <a:pt x="22" y="12"/>
                      </a:lnTo>
                      <a:lnTo>
                        <a:pt x="22" y="13"/>
                      </a:lnTo>
                      <a:lnTo>
                        <a:pt x="22" y="12"/>
                      </a:lnTo>
                      <a:close/>
                      <a:moveTo>
                        <a:pt x="22" y="13"/>
                      </a:moveTo>
                      <a:cubicBezTo>
                        <a:pt x="20" y="12"/>
                        <a:pt x="18" y="10"/>
                        <a:pt x="16" y="8"/>
                      </a:cubicBezTo>
                      <a:lnTo>
                        <a:pt x="17" y="8"/>
                      </a:lnTo>
                      <a:cubicBezTo>
                        <a:pt x="19" y="9"/>
                        <a:pt x="21" y="11"/>
                        <a:pt x="22" y="12"/>
                      </a:cubicBezTo>
                      <a:lnTo>
                        <a:pt x="22" y="13"/>
                      </a:lnTo>
                      <a:close/>
                      <a:moveTo>
                        <a:pt x="16" y="8"/>
                      </a:moveTo>
                      <a:cubicBezTo>
                        <a:pt x="12" y="5"/>
                        <a:pt x="9" y="1"/>
                        <a:pt x="4" y="2"/>
                      </a:cubicBezTo>
                      <a:lnTo>
                        <a:pt x="3" y="1"/>
                      </a:lnTo>
                      <a:cubicBezTo>
                        <a:pt x="9" y="0"/>
                        <a:pt x="13" y="4"/>
                        <a:pt x="17" y="8"/>
                      </a:cubicBezTo>
                      <a:lnTo>
                        <a:pt x="16" y="8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4" y="2"/>
                      </a:moveTo>
                      <a:cubicBezTo>
                        <a:pt x="3" y="3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3"/>
                        <a:pt x="2" y="2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8"/>
                        <a:pt x="2" y="8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cubicBezTo>
                        <a:pt x="2" y="9"/>
                        <a:pt x="2" y="9"/>
                        <a:pt x="2" y="9"/>
                      </a:cubicBezTo>
                      <a:lnTo>
                        <a:pt x="0" y="9"/>
                      </a:lnTo>
                      <a:cubicBezTo>
                        <a:pt x="0" y="9"/>
                        <a:pt x="0" y="9"/>
                        <a:pt x="0" y="9"/>
                      </a:cubicBezTo>
                      <a:lnTo>
                        <a:pt x="2" y="8"/>
                      </a:lnTo>
                      <a:close/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close/>
                      <a:moveTo>
                        <a:pt x="2" y="9"/>
                      </a:moveTo>
                      <a:cubicBezTo>
                        <a:pt x="6" y="17"/>
                        <a:pt x="14" y="24"/>
                        <a:pt x="22" y="30"/>
                      </a:cubicBezTo>
                      <a:lnTo>
                        <a:pt x="21" y="31"/>
                      </a:lnTo>
                      <a:cubicBezTo>
                        <a:pt x="13" y="25"/>
                        <a:pt x="5" y="18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22" y="30"/>
                      </a:moveTo>
                      <a:lnTo>
                        <a:pt x="24" y="31"/>
                      </a:lnTo>
                      <a:lnTo>
                        <a:pt x="23" y="32"/>
                      </a:lnTo>
                      <a:lnTo>
                        <a:pt x="21" y="31"/>
                      </a:lnTo>
                      <a:lnTo>
                        <a:pt x="22" y="30"/>
                      </a:lnTo>
                      <a:close/>
                      <a:moveTo>
                        <a:pt x="23" y="32"/>
                      </a:moveTo>
                      <a:lnTo>
                        <a:pt x="23" y="32"/>
                      </a:lnTo>
                      <a:close/>
                      <a:moveTo>
                        <a:pt x="24" y="31"/>
                      </a:moveTo>
                      <a:cubicBezTo>
                        <a:pt x="24" y="32"/>
                        <a:pt x="25" y="32"/>
                        <a:pt x="25" y="32"/>
                      </a:cubicBezTo>
                      <a:lnTo>
                        <a:pt x="24" y="33"/>
                      </a:lnTo>
                      <a:cubicBezTo>
                        <a:pt x="24" y="33"/>
                        <a:pt x="23" y="33"/>
                        <a:pt x="23" y="32"/>
                      </a:cubicBezTo>
                      <a:lnTo>
                        <a:pt x="24" y="31"/>
                      </a:lnTo>
                      <a:close/>
                      <a:moveTo>
                        <a:pt x="25" y="32"/>
                      </a:moveTo>
                      <a:cubicBezTo>
                        <a:pt x="28" y="34"/>
                        <a:pt x="31" y="34"/>
                        <a:pt x="34" y="33"/>
                      </a:cubicBezTo>
                      <a:lnTo>
                        <a:pt x="35" y="34"/>
                      </a:lnTo>
                      <a:cubicBezTo>
                        <a:pt x="31" y="35"/>
                        <a:pt x="27" y="35"/>
                        <a:pt x="24" y="33"/>
                      </a:cubicBezTo>
                      <a:lnTo>
                        <a:pt x="25" y="32"/>
                      </a:lnTo>
                      <a:close/>
                      <a:moveTo>
                        <a:pt x="34" y="33"/>
                      </a:moveTo>
                      <a:cubicBezTo>
                        <a:pt x="37" y="32"/>
                        <a:pt x="41" y="31"/>
                        <a:pt x="43" y="28"/>
                      </a:cubicBezTo>
                      <a:lnTo>
                        <a:pt x="44" y="29"/>
                      </a:lnTo>
                      <a:cubicBezTo>
                        <a:pt x="42" y="32"/>
                        <a:pt x="38" y="33"/>
                        <a:pt x="35" y="34"/>
                      </a:cubicBezTo>
                      <a:lnTo>
                        <a:pt x="34" y="33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close/>
                      <a:moveTo>
                        <a:pt x="43" y="28"/>
                      </a:moveTo>
                      <a:cubicBezTo>
                        <a:pt x="44" y="28"/>
                        <a:pt x="44" y="27"/>
                        <a:pt x="45" y="26"/>
                      </a:cubicBezTo>
                      <a:lnTo>
                        <a:pt x="46" y="27"/>
                      </a:lnTo>
                      <a:cubicBezTo>
                        <a:pt x="46" y="28"/>
                        <a:pt x="45" y="28"/>
                        <a:pt x="44" y="29"/>
                      </a:cubicBezTo>
                      <a:lnTo>
                        <a:pt x="43" y="28"/>
                      </a:lnTo>
                      <a:close/>
                      <a:moveTo>
                        <a:pt x="45" y="26"/>
                      </a:move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5" y="26"/>
                      </a:lnTo>
                      <a:close/>
                      <a:moveTo>
                        <a:pt x="45" y="26"/>
                      </a:moveTo>
                      <a:cubicBezTo>
                        <a:pt x="45" y="26"/>
                        <a:pt x="46" y="25"/>
                        <a:pt x="46" y="25"/>
                      </a:cubicBezTo>
                      <a:lnTo>
                        <a:pt x="47" y="25"/>
                      </a:lnTo>
                      <a:cubicBezTo>
                        <a:pt x="47" y="26"/>
                        <a:pt x="47" y="26"/>
                        <a:pt x="46" y="27"/>
                      </a:cubicBezTo>
                      <a:lnTo>
                        <a:pt x="45" y="26"/>
                      </a:lnTo>
                      <a:close/>
                      <a:moveTo>
                        <a:pt x="46" y="25"/>
                      </a:moveTo>
                      <a:cubicBezTo>
                        <a:pt x="46" y="24"/>
                        <a:pt x="46" y="23"/>
                        <a:pt x="46" y="22"/>
                      </a:cubicBezTo>
                      <a:lnTo>
                        <a:pt x="47" y="22"/>
                      </a:lnTo>
                      <a:cubicBezTo>
                        <a:pt x="47" y="23"/>
                        <a:pt x="48" y="24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6" y="22"/>
                      </a:moveTo>
                      <a:cubicBezTo>
                        <a:pt x="45" y="22"/>
                        <a:pt x="44" y="21"/>
                        <a:pt x="44" y="20"/>
                      </a:cubicBezTo>
                      <a:lnTo>
                        <a:pt x="45" y="19"/>
                      </a:lnTo>
                      <a:cubicBezTo>
                        <a:pt x="46" y="20"/>
                        <a:pt x="46" y="21"/>
                        <a:pt x="47" y="22"/>
                      </a:cubicBezTo>
                      <a:lnTo>
                        <a:pt x="46" y="22"/>
                      </a:lnTo>
                      <a:close/>
                      <a:moveTo>
                        <a:pt x="44" y="20"/>
                      </a:moveTo>
                      <a:cubicBezTo>
                        <a:pt x="43" y="20"/>
                        <a:pt x="42" y="20"/>
                        <a:pt x="42" y="19"/>
                      </a:cubicBezTo>
                      <a:lnTo>
                        <a:pt x="42" y="18"/>
                      </a:lnTo>
                      <a:cubicBezTo>
                        <a:pt x="43" y="18"/>
                        <a:pt x="44" y="19"/>
                        <a:pt x="45" y="19"/>
                      </a:cubicBezTo>
                      <a:lnTo>
                        <a:pt x="44" y="20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2" y="18"/>
                      </a:lnTo>
                      <a:lnTo>
                        <a:pt x="42" y="19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cubicBezTo>
                        <a:pt x="41" y="19"/>
                        <a:pt x="40" y="19"/>
                        <a:pt x="39" y="19"/>
                      </a:cubicBezTo>
                      <a:lnTo>
                        <a:pt x="39" y="18"/>
                      </a:lnTo>
                      <a:cubicBezTo>
                        <a:pt x="40" y="18"/>
                        <a:pt x="41" y="18"/>
                        <a:pt x="42" y="18"/>
                      </a:cubicBezTo>
                      <a:lnTo>
                        <a:pt x="42" y="19"/>
                      </a:lnTo>
                      <a:close/>
                      <a:moveTo>
                        <a:pt x="39" y="19"/>
                      </a:moveTo>
                      <a:cubicBezTo>
                        <a:pt x="38" y="19"/>
                        <a:pt x="37" y="18"/>
                        <a:pt x="36" y="18"/>
                      </a:cubicBezTo>
                      <a:lnTo>
                        <a:pt x="36" y="17"/>
                      </a:lnTo>
                      <a:cubicBezTo>
                        <a:pt x="37" y="17"/>
                        <a:pt x="38" y="17"/>
                        <a:pt x="39" y="18"/>
                      </a:cubicBezTo>
                      <a:lnTo>
                        <a:pt x="39" y="19"/>
                      </a:lnTo>
                      <a:close/>
                      <a:moveTo>
                        <a:pt x="36" y="18"/>
                      </a:moveTo>
                      <a:cubicBezTo>
                        <a:pt x="30" y="17"/>
                        <a:pt x="26" y="15"/>
                        <a:pt x="22" y="13"/>
                      </a:cubicBezTo>
                      <a:lnTo>
                        <a:pt x="22" y="12"/>
                      </a:lnTo>
                      <a:cubicBezTo>
                        <a:pt x="26" y="14"/>
                        <a:pt x="31" y="16"/>
                        <a:pt x="36" y="17"/>
                      </a:cubicBezTo>
                      <a:lnTo>
                        <a:pt x="36" y="18"/>
                      </a:lnTo>
                      <a:close/>
                      <a:moveTo>
                        <a:pt x="22" y="13"/>
                      </a:move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3" name="Freeform 65"/>
                <p:cNvSpPr>
                  <a:spLocks noChangeArrowheads="1"/>
                </p:cNvSpPr>
                <p:nvPr/>
              </p:nvSpPr>
              <p:spPr bwMode="auto">
                <a:xfrm>
                  <a:off x="869" y="3984"/>
                  <a:ext cx="72" cy="45"/>
                </a:xfrm>
                <a:custGeom>
                  <a:avLst/>
                  <a:gdLst>
                    <a:gd name="G0" fmla="+- 1 0 0"/>
                    <a:gd name="G1" fmla="+- 1 0 0"/>
                    <a:gd name="G2" fmla="+- 8 0 0"/>
                    <a:gd name="G3" fmla="*/ 1 0 0"/>
                    <a:gd name="G4" fmla="sin G3 G2"/>
                    <a:gd name="G5" fmla="+- 13 0 0"/>
                    <a:gd name="G6" fmla="+- 1 0 0"/>
                    <a:gd name="G7" fmla="+- 21 0 0"/>
                    <a:gd name="G8" fmla="+- 23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6 w 53"/>
                    <a:gd name="T1" fmla="*/ 5 h 27"/>
                    <a:gd name="T2" fmla="*/ 5 w 53"/>
                    <a:gd name="T3" fmla="*/ 13 h 27"/>
                    <a:gd name="T4" fmla="*/ 5 w 53"/>
                    <a:gd name="T5" fmla="*/ 23 h 27"/>
                    <a:gd name="T6" fmla="*/ 49 w 53"/>
                    <a:gd name="T7" fmla="*/ 26 h 27"/>
                    <a:gd name="T8" fmla="*/ 37 w 53"/>
                    <a:gd name="T9" fmla="*/ 2 h 27"/>
                    <a:gd name="T10" fmla="*/ 26 w 53"/>
                    <a:gd name="T11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27">
                      <a:moveTo>
                        <a:pt x="26" y="5"/>
                      </a:moveTo>
                      <a:cubicBezTo>
                        <a:pt x="20" y="10"/>
                        <a:pt x="9" y="8"/>
                        <a:pt x="5" y="13"/>
                      </a:cubicBezTo>
                      <a:cubicBezTo>
                        <a:pt x="4" y="15"/>
                        <a:pt x="0" y="21"/>
                        <a:pt x="5" y="23"/>
                      </a:cubicBezTo>
                      <a:cubicBezTo>
                        <a:pt x="18" y="27"/>
                        <a:pt x="34" y="24"/>
                        <a:pt x="49" y="26"/>
                      </a:cubicBezTo>
                      <a:cubicBezTo>
                        <a:pt x="53" y="16"/>
                        <a:pt x="47" y="7"/>
                        <a:pt x="37" y="2"/>
                      </a:cubicBezTo>
                      <a:cubicBezTo>
                        <a:pt x="34" y="0"/>
                        <a:pt x="29" y="2"/>
                        <a:pt x="2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4" name="Freeform 66"/>
                <p:cNvSpPr>
                  <a:spLocks noChangeArrowheads="1"/>
                </p:cNvSpPr>
                <p:nvPr/>
              </p:nvSpPr>
              <p:spPr bwMode="auto">
                <a:xfrm>
                  <a:off x="872" y="3986"/>
                  <a:ext cx="66" cy="41"/>
                </a:xfrm>
                <a:custGeom>
                  <a:avLst/>
                  <a:gdLst>
                    <a:gd name="T0" fmla="*/ 13 w 49"/>
                    <a:gd name="T1" fmla="*/ 9 h 25"/>
                    <a:gd name="T2" fmla="*/ 24 w 49"/>
                    <a:gd name="T3" fmla="*/ 3 h 25"/>
                    <a:gd name="T4" fmla="*/ 13 w 49"/>
                    <a:gd name="T5" fmla="*/ 9 h 25"/>
                    <a:gd name="T6" fmla="*/ 3 w 49"/>
                    <a:gd name="T7" fmla="*/ 12 h 25"/>
                    <a:gd name="T8" fmla="*/ 13 w 49"/>
                    <a:gd name="T9" fmla="*/ 9 h 25"/>
                    <a:gd name="T10" fmla="*/ 4 w 49"/>
                    <a:gd name="T11" fmla="*/ 13 h 25"/>
                    <a:gd name="T12" fmla="*/ 4 w 49"/>
                    <a:gd name="T13" fmla="*/ 13 h 25"/>
                    <a:gd name="T14" fmla="*/ 2 w 49"/>
                    <a:gd name="T15" fmla="*/ 16 h 25"/>
                    <a:gd name="T16" fmla="*/ 3 w 49"/>
                    <a:gd name="T17" fmla="*/ 12 h 25"/>
                    <a:gd name="T18" fmla="*/ 2 w 49"/>
                    <a:gd name="T19" fmla="*/ 16 h 25"/>
                    <a:gd name="T20" fmla="*/ 0 w 49"/>
                    <a:gd name="T21" fmla="*/ 19 h 25"/>
                    <a:gd name="T22" fmla="*/ 2 w 49"/>
                    <a:gd name="T23" fmla="*/ 16 h 25"/>
                    <a:gd name="T24" fmla="*/ 2 w 49"/>
                    <a:gd name="T25" fmla="*/ 21 h 25"/>
                    <a:gd name="T26" fmla="*/ 0 w 49"/>
                    <a:gd name="T27" fmla="*/ 19 h 25"/>
                    <a:gd name="T28" fmla="*/ 2 w 49"/>
                    <a:gd name="T29" fmla="*/ 21 h 25"/>
                    <a:gd name="T30" fmla="*/ 2 w 49"/>
                    <a:gd name="T31" fmla="*/ 22 h 25"/>
                    <a:gd name="T32" fmla="*/ 2 w 49"/>
                    <a:gd name="T33" fmla="*/ 21 h 25"/>
                    <a:gd name="T34" fmla="*/ 3 w 49"/>
                    <a:gd name="T35" fmla="*/ 21 h 25"/>
                    <a:gd name="T36" fmla="*/ 3 w 49"/>
                    <a:gd name="T37" fmla="*/ 21 h 25"/>
                    <a:gd name="T38" fmla="*/ 30 w 49"/>
                    <a:gd name="T39" fmla="*/ 24 h 25"/>
                    <a:gd name="T40" fmla="*/ 2 w 49"/>
                    <a:gd name="T41" fmla="*/ 22 h 25"/>
                    <a:gd name="T42" fmla="*/ 30 w 49"/>
                    <a:gd name="T43" fmla="*/ 24 h 25"/>
                    <a:gd name="T44" fmla="*/ 47 w 49"/>
                    <a:gd name="T45" fmla="*/ 25 h 25"/>
                    <a:gd name="T46" fmla="*/ 30 w 49"/>
                    <a:gd name="T47" fmla="*/ 24 h 25"/>
                    <a:gd name="T48" fmla="*/ 47 w 49"/>
                    <a:gd name="T49" fmla="*/ 25 h 25"/>
                    <a:gd name="T50" fmla="*/ 46 w 49"/>
                    <a:gd name="T51" fmla="*/ 24 h 25"/>
                    <a:gd name="T52" fmla="*/ 46 w 49"/>
                    <a:gd name="T53" fmla="*/ 24 h 25"/>
                    <a:gd name="T54" fmla="*/ 46 w 49"/>
                    <a:gd name="T55" fmla="*/ 24 h 25"/>
                    <a:gd name="T56" fmla="*/ 46 w 49"/>
                    <a:gd name="T57" fmla="*/ 24 h 25"/>
                    <a:gd name="T58" fmla="*/ 47 w 49"/>
                    <a:gd name="T59" fmla="*/ 21 h 25"/>
                    <a:gd name="T60" fmla="*/ 47 w 49"/>
                    <a:gd name="T61" fmla="*/ 25 h 25"/>
                    <a:gd name="T62" fmla="*/ 47 w 49"/>
                    <a:gd name="T63" fmla="*/ 21 h 25"/>
                    <a:gd name="T64" fmla="*/ 49 w 49"/>
                    <a:gd name="T65" fmla="*/ 17 h 25"/>
                    <a:gd name="T66" fmla="*/ 47 w 49"/>
                    <a:gd name="T67" fmla="*/ 21 h 25"/>
                    <a:gd name="T68" fmla="*/ 35 w 49"/>
                    <a:gd name="T69" fmla="*/ 2 h 25"/>
                    <a:gd name="T70" fmla="*/ 49 w 49"/>
                    <a:gd name="T71" fmla="*/ 17 h 25"/>
                    <a:gd name="T72" fmla="*/ 35 w 49"/>
                    <a:gd name="T73" fmla="*/ 2 h 25"/>
                    <a:gd name="T74" fmla="*/ 35 w 49"/>
                    <a:gd name="T75" fmla="*/ 2 h 25"/>
                    <a:gd name="T76" fmla="*/ 35 w 49"/>
                    <a:gd name="T77" fmla="*/ 1 h 25"/>
                    <a:gd name="T78" fmla="*/ 35 w 49"/>
                    <a:gd name="T79" fmla="*/ 1 h 25"/>
                    <a:gd name="T80" fmla="*/ 35 w 49"/>
                    <a:gd name="T81" fmla="*/ 1 h 25"/>
                    <a:gd name="T82" fmla="*/ 34 w 49"/>
                    <a:gd name="T83" fmla="*/ 1 h 25"/>
                    <a:gd name="T84" fmla="*/ 36 w 49"/>
                    <a:gd name="T85" fmla="*/ 0 h 25"/>
                    <a:gd name="T86" fmla="*/ 34 w 49"/>
                    <a:gd name="T87" fmla="*/ 1 h 25"/>
                    <a:gd name="T88" fmla="*/ 32 w 49"/>
                    <a:gd name="T89" fmla="*/ 0 h 25"/>
                    <a:gd name="T90" fmla="*/ 34 w 49"/>
                    <a:gd name="T91" fmla="*/ 1 h 25"/>
                    <a:gd name="T92" fmla="*/ 25 w 49"/>
                    <a:gd name="T93" fmla="*/ 4 h 25"/>
                    <a:gd name="T94" fmla="*/ 32 w 49"/>
                    <a:gd name="T95" fmla="*/ 0 h 25"/>
                    <a:gd name="T96" fmla="*/ 24 w 49"/>
                    <a:gd name="T97" fmla="*/ 3 h 25"/>
                    <a:gd name="T98" fmla="*/ 24 w 49"/>
                    <a:gd name="T99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9" h="25">
                      <a:moveTo>
                        <a:pt x="25" y="4"/>
                      </a:moveTo>
                      <a:cubicBezTo>
                        <a:pt x="22" y="7"/>
                        <a:pt x="18" y="8"/>
                        <a:pt x="13" y="9"/>
                      </a:cubicBezTo>
                      <a:lnTo>
                        <a:pt x="13" y="7"/>
                      </a:lnTo>
                      <a:cubicBezTo>
                        <a:pt x="17" y="7"/>
                        <a:pt x="21" y="6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3" y="9"/>
                      </a:moveTo>
                      <a:cubicBezTo>
                        <a:pt x="10" y="9"/>
                        <a:pt x="6" y="10"/>
                        <a:pt x="4" y="13"/>
                      </a:cubicBezTo>
                      <a:lnTo>
                        <a:pt x="3" y="12"/>
                      </a:lnTo>
                      <a:cubicBezTo>
                        <a:pt x="5" y="9"/>
                        <a:pt x="9" y="8"/>
                        <a:pt x="13" y="7"/>
                      </a:cubicBezTo>
                      <a:lnTo>
                        <a:pt x="13" y="9"/>
                      </a:lnTo>
                      <a:close/>
                      <a:moveTo>
                        <a:pt x="4" y="13"/>
                      </a:moveTo>
                      <a:lnTo>
                        <a:pt x="4" y="13"/>
                      </a:lnTo>
                      <a:lnTo>
                        <a:pt x="3" y="12"/>
                      </a:lnTo>
                      <a:lnTo>
                        <a:pt x="4" y="13"/>
                      </a:lnTo>
                      <a:close/>
                      <a:moveTo>
                        <a:pt x="4" y="13"/>
                      </a:moveTo>
                      <a:cubicBezTo>
                        <a:pt x="3" y="14"/>
                        <a:pt x="3" y="15"/>
                        <a:pt x="2" y="16"/>
                      </a:cubicBezTo>
                      <a:lnTo>
                        <a:pt x="1" y="16"/>
                      </a:lnTo>
                      <a:cubicBezTo>
                        <a:pt x="1" y="14"/>
                        <a:pt x="2" y="13"/>
                        <a:pt x="3" y="12"/>
                      </a:cubicBezTo>
                      <a:lnTo>
                        <a:pt x="4" y="13"/>
                      </a:lnTo>
                      <a:close/>
                      <a:moveTo>
                        <a:pt x="2" y="16"/>
                      </a:moveTo>
                      <a:cubicBezTo>
                        <a:pt x="2" y="17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7"/>
                        <a:pt x="1" y="16"/>
                      </a:cubicBezTo>
                      <a:lnTo>
                        <a:pt x="2" y="16"/>
                      </a:lnTo>
                      <a:close/>
                      <a:moveTo>
                        <a:pt x="1" y="19"/>
                      </a:moveTo>
                      <a:cubicBezTo>
                        <a:pt x="1" y="20"/>
                        <a:pt x="2" y="20"/>
                        <a:pt x="2" y="21"/>
                      </a:cubicBezTo>
                      <a:lnTo>
                        <a:pt x="1" y="22"/>
                      </a:lnTo>
                      <a:cubicBezTo>
                        <a:pt x="0" y="21"/>
                        <a:pt x="0" y="20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2" y="22"/>
                        <a:pt x="1" y="22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2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11" y="24"/>
                        <a:pt x="20" y="24"/>
                        <a:pt x="30" y="24"/>
                      </a:cubicBezTo>
                      <a:lnTo>
                        <a:pt x="30" y="25"/>
                      </a:lnTo>
                      <a:cubicBezTo>
                        <a:pt x="20" y="25"/>
                        <a:pt x="11" y="25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30" y="24"/>
                      </a:moveTo>
                      <a:cubicBezTo>
                        <a:pt x="35" y="23"/>
                        <a:pt x="41" y="23"/>
                        <a:pt x="47" y="24"/>
                      </a:cubicBezTo>
                      <a:lnTo>
                        <a:pt x="47" y="25"/>
                      </a:lnTo>
                      <a:cubicBezTo>
                        <a:pt x="41" y="25"/>
                        <a:pt x="35" y="25"/>
                        <a:pt x="30" y="25"/>
                      </a:cubicBezTo>
                      <a:lnTo>
                        <a:pt x="30" y="24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cubicBezTo>
                        <a:pt x="47" y="23"/>
                        <a:pt x="47" y="22"/>
                        <a:pt x="47" y="21"/>
                      </a:cubicBezTo>
                      <a:lnTo>
                        <a:pt x="49" y="21"/>
                      </a:lnTo>
                      <a:cubicBezTo>
                        <a:pt x="48" y="22"/>
                        <a:pt x="48" y="23"/>
                        <a:pt x="47" y="25"/>
                      </a:cubicBezTo>
                      <a:lnTo>
                        <a:pt x="46" y="24"/>
                      </a:lnTo>
                      <a:close/>
                      <a:moveTo>
                        <a:pt x="47" y="21"/>
                      </a:moveTo>
                      <a:cubicBezTo>
                        <a:pt x="47" y="19"/>
                        <a:pt x="47" y="18"/>
                        <a:pt x="47" y="17"/>
                      </a:cubicBezTo>
                      <a:lnTo>
                        <a:pt x="49" y="17"/>
                      </a:lnTo>
                      <a:cubicBezTo>
                        <a:pt x="49" y="18"/>
                        <a:pt x="49" y="19"/>
                        <a:pt x="49" y="21"/>
                      </a:cubicBezTo>
                      <a:lnTo>
                        <a:pt x="47" y="21"/>
                      </a:lnTo>
                      <a:close/>
                      <a:moveTo>
                        <a:pt x="47" y="17"/>
                      </a:moveTo>
                      <a:cubicBezTo>
                        <a:pt x="46" y="11"/>
                        <a:pt x="41" y="5"/>
                        <a:pt x="35" y="2"/>
                      </a:cubicBezTo>
                      <a:lnTo>
                        <a:pt x="36" y="0"/>
                      </a:lnTo>
                      <a:cubicBezTo>
                        <a:pt x="43" y="4"/>
                        <a:pt x="48" y="10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35" y="2"/>
                      </a:moveTo>
                      <a:lnTo>
                        <a:pt x="35" y="1"/>
                      </a:lnTo>
                      <a:lnTo>
                        <a:pt x="35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6" y="0"/>
                      </a:ln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6" y="0"/>
                      </a:cubicBezTo>
                      <a:lnTo>
                        <a:pt x="35" y="1"/>
                      </a:lnTo>
                      <a:close/>
                      <a:moveTo>
                        <a:pt x="34" y="1"/>
                      </a:moveTo>
                      <a:cubicBezTo>
                        <a:pt x="33" y="1"/>
                        <a:pt x="33" y="1"/>
                        <a:pt x="32" y="1"/>
                      </a:cubicBezTo>
                      <a:lnTo>
                        <a:pt x="32" y="0"/>
                      </a:lnTo>
                      <a:cubicBezTo>
                        <a:pt x="33" y="0"/>
                        <a:pt x="34" y="0"/>
                        <a:pt x="34" y="0"/>
                      </a:cubicBezTo>
                      <a:lnTo>
                        <a:pt x="34" y="1"/>
                      </a:lnTo>
                      <a:close/>
                      <a:moveTo>
                        <a:pt x="32" y="1"/>
                      </a:moveTo>
                      <a:cubicBezTo>
                        <a:pt x="30" y="1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2" y="0"/>
                      </a:cubicBezTo>
                      <a:lnTo>
                        <a:pt x="32" y="1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4" y="4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5" name="Freeform 67"/>
                <p:cNvSpPr>
                  <a:spLocks noChangeArrowheads="1"/>
                </p:cNvSpPr>
                <p:nvPr/>
              </p:nvSpPr>
              <p:spPr bwMode="auto">
                <a:xfrm>
                  <a:off x="923" y="3861"/>
                  <a:ext cx="86" cy="7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2 0 0"/>
                    <a:gd name="G7" fmla="+- 34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45 w 63"/>
                    <a:gd name="T1" fmla="*/ 10 h 43"/>
                    <a:gd name="T2" fmla="*/ 23 w 63"/>
                    <a:gd name="T3" fmla="*/ 3 h 43"/>
                    <a:gd name="T4" fmla="*/ 0 w 63"/>
                    <a:gd name="T5" fmla="*/ 22 h 43"/>
                    <a:gd name="T6" fmla="*/ 35 w 63"/>
                    <a:gd name="T7" fmla="*/ 41 h 43"/>
                    <a:gd name="T8" fmla="*/ 44 w 63"/>
                    <a:gd name="T9" fmla="*/ 39 h 43"/>
                    <a:gd name="T10" fmla="*/ 60 w 63"/>
                    <a:gd name="T11" fmla="*/ 18 h 43"/>
                    <a:gd name="T12" fmla="*/ 45 w 63"/>
                    <a:gd name="T13" fmla="*/ 1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43">
                      <a:moveTo>
                        <a:pt x="45" y="10"/>
                      </a:moveTo>
                      <a:cubicBezTo>
                        <a:pt x="37" y="6"/>
                        <a:pt x="32" y="0"/>
                        <a:pt x="23" y="3"/>
                      </a:cubicBezTo>
                      <a:cubicBezTo>
                        <a:pt x="11" y="5"/>
                        <a:pt x="11" y="18"/>
                        <a:pt x="0" y="22"/>
                      </a:cubicBezTo>
                      <a:cubicBezTo>
                        <a:pt x="5" y="34"/>
                        <a:pt x="23" y="36"/>
                        <a:pt x="35" y="41"/>
                      </a:cubicBezTo>
                      <a:cubicBezTo>
                        <a:pt x="38" y="43"/>
                        <a:pt x="42" y="41"/>
                        <a:pt x="44" y="39"/>
                      </a:cubicBezTo>
                      <a:cubicBezTo>
                        <a:pt x="50" y="31"/>
                        <a:pt x="54" y="25"/>
                        <a:pt x="60" y="18"/>
                      </a:cubicBezTo>
                      <a:cubicBezTo>
                        <a:pt x="63" y="15"/>
                        <a:pt x="51" y="13"/>
                        <a:pt x="45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6" name="Freeform 68"/>
                <p:cNvSpPr>
                  <a:spLocks noChangeArrowheads="1"/>
                </p:cNvSpPr>
                <p:nvPr/>
              </p:nvSpPr>
              <p:spPr bwMode="auto">
                <a:xfrm>
                  <a:off x="922" y="3861"/>
                  <a:ext cx="84" cy="71"/>
                </a:xfrm>
                <a:custGeom>
                  <a:avLst/>
                  <a:gdLst>
                    <a:gd name="T0" fmla="*/ 45 w 62"/>
                    <a:gd name="T1" fmla="*/ 11 h 42"/>
                    <a:gd name="T2" fmla="*/ 45 w 62"/>
                    <a:gd name="T3" fmla="*/ 11 h 42"/>
                    <a:gd name="T4" fmla="*/ 45 w 62"/>
                    <a:gd name="T5" fmla="*/ 11 h 42"/>
                    <a:gd name="T6" fmla="*/ 45 w 62"/>
                    <a:gd name="T7" fmla="*/ 11 h 42"/>
                    <a:gd name="T8" fmla="*/ 41 w 62"/>
                    <a:gd name="T9" fmla="*/ 8 h 42"/>
                    <a:gd name="T10" fmla="*/ 46 w 62"/>
                    <a:gd name="T11" fmla="*/ 10 h 42"/>
                    <a:gd name="T12" fmla="*/ 41 w 62"/>
                    <a:gd name="T13" fmla="*/ 8 h 42"/>
                    <a:gd name="T14" fmla="*/ 23 w 62"/>
                    <a:gd name="T15" fmla="*/ 2 h 42"/>
                    <a:gd name="T16" fmla="*/ 41 w 62"/>
                    <a:gd name="T17" fmla="*/ 8 h 42"/>
                    <a:gd name="T18" fmla="*/ 24 w 62"/>
                    <a:gd name="T19" fmla="*/ 3 h 42"/>
                    <a:gd name="T20" fmla="*/ 12 w 62"/>
                    <a:gd name="T21" fmla="*/ 12 h 42"/>
                    <a:gd name="T22" fmla="*/ 23 w 62"/>
                    <a:gd name="T23" fmla="*/ 2 h 42"/>
                    <a:gd name="T24" fmla="*/ 12 w 62"/>
                    <a:gd name="T25" fmla="*/ 12 h 42"/>
                    <a:gd name="T26" fmla="*/ 1 w 62"/>
                    <a:gd name="T27" fmla="*/ 21 h 42"/>
                    <a:gd name="T28" fmla="*/ 12 w 62"/>
                    <a:gd name="T29" fmla="*/ 12 h 42"/>
                    <a:gd name="T30" fmla="*/ 0 w 62"/>
                    <a:gd name="T31" fmla="*/ 21 h 42"/>
                    <a:gd name="T32" fmla="*/ 1 w 62"/>
                    <a:gd name="T33" fmla="*/ 22 h 42"/>
                    <a:gd name="T34" fmla="*/ 2 w 62"/>
                    <a:gd name="T35" fmla="*/ 21 h 42"/>
                    <a:gd name="T36" fmla="*/ 25 w 62"/>
                    <a:gd name="T37" fmla="*/ 38 h 42"/>
                    <a:gd name="T38" fmla="*/ 2 w 62"/>
                    <a:gd name="T39" fmla="*/ 21 h 42"/>
                    <a:gd name="T40" fmla="*/ 37 w 62"/>
                    <a:gd name="T41" fmla="*/ 41 h 42"/>
                    <a:gd name="T42" fmla="*/ 25 w 62"/>
                    <a:gd name="T43" fmla="*/ 38 h 42"/>
                    <a:gd name="T44" fmla="*/ 36 w 62"/>
                    <a:gd name="T45" fmla="*/ 42 h 42"/>
                    <a:gd name="T46" fmla="*/ 36 w 62"/>
                    <a:gd name="T47" fmla="*/ 41 h 42"/>
                    <a:gd name="T48" fmla="*/ 36 w 62"/>
                    <a:gd name="T49" fmla="*/ 41 h 42"/>
                    <a:gd name="T50" fmla="*/ 36 w 62"/>
                    <a:gd name="T51" fmla="*/ 42 h 42"/>
                    <a:gd name="T52" fmla="*/ 36 w 62"/>
                    <a:gd name="T53" fmla="*/ 42 h 42"/>
                    <a:gd name="T54" fmla="*/ 36 w 62"/>
                    <a:gd name="T55" fmla="*/ 41 h 42"/>
                    <a:gd name="T56" fmla="*/ 36 w 62"/>
                    <a:gd name="T57" fmla="*/ 41 h 42"/>
                    <a:gd name="T58" fmla="*/ 37 w 62"/>
                    <a:gd name="T59" fmla="*/ 42 h 42"/>
                    <a:gd name="T60" fmla="*/ 36 w 62"/>
                    <a:gd name="T61" fmla="*/ 41 h 42"/>
                    <a:gd name="T62" fmla="*/ 39 w 62"/>
                    <a:gd name="T63" fmla="*/ 41 h 42"/>
                    <a:gd name="T64" fmla="*/ 37 w 62"/>
                    <a:gd name="T65" fmla="*/ 42 h 42"/>
                    <a:gd name="T66" fmla="*/ 39 w 62"/>
                    <a:gd name="T67" fmla="*/ 41 h 42"/>
                    <a:gd name="T68" fmla="*/ 46 w 62"/>
                    <a:gd name="T69" fmla="*/ 39 h 42"/>
                    <a:gd name="T70" fmla="*/ 39 w 62"/>
                    <a:gd name="T71" fmla="*/ 41 h 42"/>
                    <a:gd name="T72" fmla="*/ 46 w 62"/>
                    <a:gd name="T73" fmla="*/ 39 h 42"/>
                    <a:gd name="T74" fmla="*/ 46 w 62"/>
                    <a:gd name="T75" fmla="*/ 39 h 42"/>
                    <a:gd name="T76" fmla="*/ 50 w 62"/>
                    <a:gd name="T77" fmla="*/ 30 h 42"/>
                    <a:gd name="T78" fmla="*/ 46 w 62"/>
                    <a:gd name="T79" fmla="*/ 39 h 42"/>
                    <a:gd name="T80" fmla="*/ 50 w 62"/>
                    <a:gd name="T81" fmla="*/ 30 h 42"/>
                    <a:gd name="T82" fmla="*/ 61 w 62"/>
                    <a:gd name="T83" fmla="*/ 19 h 42"/>
                    <a:gd name="T84" fmla="*/ 50 w 62"/>
                    <a:gd name="T85" fmla="*/ 30 h 42"/>
                    <a:gd name="T86" fmla="*/ 60 w 62"/>
                    <a:gd name="T87" fmla="*/ 18 h 42"/>
                    <a:gd name="T88" fmla="*/ 60 w 62"/>
                    <a:gd name="T89" fmla="*/ 18 h 42"/>
                    <a:gd name="T90" fmla="*/ 59 w 62"/>
                    <a:gd name="T91" fmla="*/ 16 h 42"/>
                    <a:gd name="T92" fmla="*/ 61 w 62"/>
                    <a:gd name="T93" fmla="*/ 19 h 42"/>
                    <a:gd name="T94" fmla="*/ 59 w 62"/>
                    <a:gd name="T95" fmla="*/ 16 h 42"/>
                    <a:gd name="T96" fmla="*/ 53 w 62"/>
                    <a:gd name="T97" fmla="*/ 12 h 42"/>
                    <a:gd name="T98" fmla="*/ 59 w 62"/>
                    <a:gd name="T99" fmla="*/ 16 h 42"/>
                    <a:gd name="T100" fmla="*/ 45 w 62"/>
                    <a:gd name="T101" fmla="*/ 11 h 42"/>
                    <a:gd name="T102" fmla="*/ 53 w 62"/>
                    <a:gd name="T103" fmla="*/ 12 h 42"/>
                    <a:gd name="T104" fmla="*/ 45 w 62"/>
                    <a:gd name="T105" fmla="*/ 11 h 42"/>
                    <a:gd name="T106" fmla="*/ 46 w 62"/>
                    <a:gd name="T107" fmla="*/ 1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42"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cubicBezTo>
                        <a:pt x="44" y="10"/>
                        <a:pt x="42" y="9"/>
                        <a:pt x="41" y="8"/>
                      </a:cubicBezTo>
                      <a:lnTo>
                        <a:pt x="42" y="7"/>
                      </a:lnTo>
                      <a:cubicBezTo>
                        <a:pt x="43" y="8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1"/>
                        <a:pt x="24" y="3"/>
                      </a:cubicBezTo>
                      <a:lnTo>
                        <a:pt x="23" y="2"/>
                      </a:lnTo>
                      <a:cubicBezTo>
                        <a:pt x="31" y="0"/>
                        <a:pt x="36" y="3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close/>
                      <a:moveTo>
                        <a:pt x="24" y="3"/>
                      </a:moveTo>
                      <a:cubicBezTo>
                        <a:pt x="18" y="4"/>
                        <a:pt x="15" y="8"/>
                        <a:pt x="12" y="12"/>
                      </a:cubicBezTo>
                      <a:lnTo>
                        <a:pt x="11" y="12"/>
                      </a:lnTo>
                      <a:cubicBezTo>
                        <a:pt x="14" y="8"/>
                        <a:pt x="17" y="3"/>
                        <a:pt x="23" y="2"/>
                      </a:cubicBezTo>
                      <a:lnTo>
                        <a:pt x="24" y="3"/>
                      </a:lnTo>
                      <a:close/>
                      <a:moveTo>
                        <a:pt x="12" y="12"/>
                      </a:moveTo>
                      <a:cubicBezTo>
                        <a:pt x="10" y="16"/>
                        <a:pt x="7" y="20"/>
                        <a:pt x="1" y="22"/>
                      </a:cubicBezTo>
                      <a:lnTo>
                        <a:pt x="1" y="21"/>
                      </a:lnTo>
                      <a:cubicBezTo>
                        <a:pt x="6" y="19"/>
                        <a:pt x="8" y="16"/>
                        <a:pt x="11" y="12"/>
                      </a:cubicBezTo>
                      <a:lnTo>
                        <a:pt x="12" y="12"/>
                      </a:lnTo>
                      <a:close/>
                      <a:moveTo>
                        <a:pt x="0" y="22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1" y="22"/>
                      </a:lnTo>
                      <a:lnTo>
                        <a:pt x="0" y="22"/>
                      </a:lnTo>
                      <a:close/>
                      <a:moveTo>
                        <a:pt x="2" y="21"/>
                      </a:moveTo>
                      <a:cubicBezTo>
                        <a:pt x="5" y="30"/>
                        <a:pt x="16" y="33"/>
                        <a:pt x="25" y="37"/>
                      </a:cubicBezTo>
                      <a:lnTo>
                        <a:pt x="25" y="38"/>
                      </a:lnTo>
                      <a:cubicBezTo>
                        <a:pt x="15" y="34"/>
                        <a:pt x="4" y="31"/>
                        <a:pt x="0" y="22"/>
                      </a:cubicBezTo>
                      <a:lnTo>
                        <a:pt x="2" y="21"/>
                      </a:lnTo>
                      <a:close/>
                      <a:moveTo>
                        <a:pt x="25" y="37"/>
                      </a:moveTo>
                      <a:cubicBezTo>
                        <a:pt x="29" y="38"/>
                        <a:pt x="33" y="39"/>
                        <a:pt x="37" y="41"/>
                      </a:cubicBezTo>
                      <a:lnTo>
                        <a:pt x="36" y="42"/>
                      </a:lnTo>
                      <a:cubicBezTo>
                        <a:pt x="32" y="40"/>
                        <a:pt x="29" y="39"/>
                        <a:pt x="25" y="38"/>
                      </a:cubicBezTo>
                      <a:lnTo>
                        <a:pt x="25" y="37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lnTo>
                        <a:pt x="36" y="41"/>
                      </a:lnTo>
                      <a:lnTo>
                        <a:pt x="36" y="42"/>
                      </a:lnTo>
                      <a:lnTo>
                        <a:pt x="36" y="41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cubicBezTo>
                        <a:pt x="37" y="41"/>
                        <a:pt x="37" y="41"/>
                        <a:pt x="38" y="41"/>
                      </a:cubicBezTo>
                      <a:lnTo>
                        <a:pt x="37" y="42"/>
                      </a:lnTo>
                      <a:cubicBezTo>
                        <a:pt x="37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  <a:moveTo>
                        <a:pt x="38" y="41"/>
                      </a:moveTo>
                      <a:cubicBezTo>
                        <a:pt x="38" y="41"/>
                        <a:pt x="38" y="41"/>
                        <a:pt x="39" y="41"/>
                      </a:cubicBezTo>
                      <a:lnTo>
                        <a:pt x="39" y="42"/>
                      </a:lnTo>
                      <a:cubicBezTo>
                        <a:pt x="38" y="42"/>
                        <a:pt x="38" y="42"/>
                        <a:pt x="37" y="42"/>
                      </a:cubicBezTo>
                      <a:lnTo>
                        <a:pt x="38" y="41"/>
                      </a:lnTo>
                      <a:close/>
                      <a:moveTo>
                        <a:pt x="39" y="41"/>
                      </a:moveTo>
                      <a:cubicBezTo>
                        <a:pt x="41" y="41"/>
                        <a:pt x="43" y="40"/>
                        <a:pt x="45" y="39"/>
                      </a:cubicBezTo>
                      <a:lnTo>
                        <a:pt x="46" y="39"/>
                      </a:lnTo>
                      <a:cubicBezTo>
                        <a:pt x="44" y="41"/>
                        <a:pt x="42" y="42"/>
                        <a:pt x="39" y="42"/>
                      </a:cubicBezTo>
                      <a:lnTo>
                        <a:pt x="39" y="41"/>
                      </a:lnTo>
                      <a:close/>
                      <a:moveTo>
                        <a:pt x="46" y="39"/>
                      </a:moveTo>
                      <a:lnTo>
                        <a:pt x="46" y="39"/>
                      </a:lnTo>
                      <a:lnTo>
                        <a:pt x="45" y="39"/>
                      </a:lnTo>
                      <a:lnTo>
                        <a:pt x="46" y="39"/>
                      </a:lnTo>
                      <a:close/>
                      <a:moveTo>
                        <a:pt x="45" y="39"/>
                      </a:moveTo>
                      <a:cubicBezTo>
                        <a:pt x="47" y="36"/>
                        <a:pt x="49" y="33"/>
                        <a:pt x="50" y="30"/>
                      </a:cubicBezTo>
                      <a:lnTo>
                        <a:pt x="52" y="31"/>
                      </a:lnTo>
                      <a:cubicBezTo>
                        <a:pt x="50" y="34"/>
                        <a:pt x="48" y="36"/>
                        <a:pt x="46" y="39"/>
                      </a:cubicBezTo>
                      <a:lnTo>
                        <a:pt x="45" y="39"/>
                      </a:lnTo>
                      <a:close/>
                      <a:moveTo>
                        <a:pt x="50" y="30"/>
                      </a:moveTo>
                      <a:cubicBezTo>
                        <a:pt x="53" y="26"/>
                        <a:pt x="56" y="22"/>
                        <a:pt x="60" y="18"/>
                      </a:cubicBezTo>
                      <a:lnTo>
                        <a:pt x="61" y="19"/>
                      </a:lnTo>
                      <a:cubicBezTo>
                        <a:pt x="57" y="23"/>
                        <a:pt x="55" y="27"/>
                        <a:pt x="52" y="31"/>
                      </a:cubicBezTo>
                      <a:lnTo>
                        <a:pt x="50" y="30"/>
                      </a:lnTo>
                      <a:close/>
                      <a:moveTo>
                        <a:pt x="60" y="18"/>
                      </a:moveTo>
                      <a:lnTo>
                        <a:pt x="60" y="18"/>
                      </a:lnTo>
                      <a:lnTo>
                        <a:pt x="61" y="18"/>
                      </a:lnTo>
                      <a:lnTo>
                        <a:pt x="60" y="18"/>
                      </a:lnTo>
                      <a:close/>
                      <a:moveTo>
                        <a:pt x="60" y="18"/>
                      </a:moveTo>
                      <a:cubicBezTo>
                        <a:pt x="61" y="17"/>
                        <a:pt x="60" y="17"/>
                        <a:pt x="59" y="16"/>
                      </a:cubicBezTo>
                      <a:lnTo>
                        <a:pt x="60" y="15"/>
                      </a:lnTo>
                      <a:cubicBezTo>
                        <a:pt x="62" y="16"/>
                        <a:pt x="62" y="17"/>
                        <a:pt x="61" y="19"/>
                      </a:cubicBezTo>
                      <a:lnTo>
                        <a:pt x="60" y="18"/>
                      </a:lnTo>
                      <a:close/>
                      <a:moveTo>
                        <a:pt x="59" y="16"/>
                      </a:moveTo>
                      <a:cubicBezTo>
                        <a:pt x="58" y="15"/>
                        <a:pt x="56" y="14"/>
                        <a:pt x="53" y="14"/>
                      </a:cubicBezTo>
                      <a:lnTo>
                        <a:pt x="53" y="12"/>
                      </a:lnTo>
                      <a:cubicBezTo>
                        <a:pt x="56" y="13"/>
                        <a:pt x="59" y="14"/>
                        <a:pt x="60" y="15"/>
                      </a:cubicBezTo>
                      <a:lnTo>
                        <a:pt x="59" y="16"/>
                      </a:lnTo>
                      <a:close/>
                      <a:moveTo>
                        <a:pt x="53" y="14"/>
                      </a:moveTo>
                      <a:cubicBezTo>
                        <a:pt x="50" y="13"/>
                        <a:pt x="47" y="12"/>
                        <a:pt x="45" y="11"/>
                      </a:cubicBezTo>
                      <a:lnTo>
                        <a:pt x="46" y="10"/>
                      </a:lnTo>
                      <a:cubicBezTo>
                        <a:pt x="48" y="11"/>
                        <a:pt x="51" y="12"/>
                        <a:pt x="53" y="12"/>
                      </a:cubicBezTo>
                      <a:lnTo>
                        <a:pt x="53" y="14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7" name="Freeform 69"/>
                <p:cNvSpPr>
                  <a:spLocks noChangeArrowheads="1"/>
                </p:cNvSpPr>
                <p:nvPr/>
              </p:nvSpPr>
              <p:spPr bwMode="auto">
                <a:xfrm>
                  <a:off x="918" y="3936"/>
                  <a:ext cx="74" cy="7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37 w 55"/>
                    <a:gd name="T1" fmla="*/ 10 h 43"/>
                    <a:gd name="T2" fmla="*/ 18 w 55"/>
                    <a:gd name="T3" fmla="*/ 3 h 43"/>
                    <a:gd name="T4" fmla="*/ 4 w 55"/>
                    <a:gd name="T5" fmla="*/ 19 h 43"/>
                    <a:gd name="T6" fmla="*/ 28 w 55"/>
                    <a:gd name="T7" fmla="*/ 40 h 43"/>
                    <a:gd name="T8" fmla="*/ 52 w 55"/>
                    <a:gd name="T9" fmla="*/ 20 h 43"/>
                    <a:gd name="T10" fmla="*/ 53 w 55"/>
                    <a:gd name="T11" fmla="*/ 12 h 43"/>
                    <a:gd name="T12" fmla="*/ 37 w 55"/>
                    <a:gd name="T13" fmla="*/ 1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43">
                      <a:moveTo>
                        <a:pt x="37" y="10"/>
                      </a:moveTo>
                      <a:cubicBezTo>
                        <a:pt x="30" y="11"/>
                        <a:pt x="25" y="5"/>
                        <a:pt x="18" y="3"/>
                      </a:cubicBezTo>
                      <a:cubicBezTo>
                        <a:pt x="5" y="0"/>
                        <a:pt x="0" y="14"/>
                        <a:pt x="4" y="19"/>
                      </a:cubicBezTo>
                      <a:cubicBezTo>
                        <a:pt x="11" y="27"/>
                        <a:pt x="18" y="38"/>
                        <a:pt x="28" y="40"/>
                      </a:cubicBezTo>
                      <a:cubicBezTo>
                        <a:pt x="40" y="43"/>
                        <a:pt x="42" y="27"/>
                        <a:pt x="52" y="20"/>
                      </a:cubicBezTo>
                      <a:cubicBezTo>
                        <a:pt x="55" y="18"/>
                        <a:pt x="55" y="14"/>
                        <a:pt x="53" y="12"/>
                      </a:cubicBezTo>
                      <a:cubicBezTo>
                        <a:pt x="50" y="8"/>
                        <a:pt x="43" y="9"/>
                        <a:pt x="37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8" name="Freeform 70"/>
                <p:cNvSpPr>
                  <a:spLocks noChangeArrowheads="1"/>
                </p:cNvSpPr>
                <p:nvPr/>
              </p:nvSpPr>
              <p:spPr bwMode="auto">
                <a:xfrm>
                  <a:off x="920" y="3940"/>
                  <a:ext cx="73" cy="68"/>
                </a:xfrm>
                <a:custGeom>
                  <a:avLst/>
                  <a:gdLst>
                    <a:gd name="T0" fmla="*/ 23 w 54"/>
                    <a:gd name="T1" fmla="*/ 5 h 41"/>
                    <a:gd name="T2" fmla="*/ 35 w 54"/>
                    <a:gd name="T3" fmla="*/ 7 h 41"/>
                    <a:gd name="T4" fmla="*/ 23 w 54"/>
                    <a:gd name="T5" fmla="*/ 5 h 41"/>
                    <a:gd name="T6" fmla="*/ 16 w 54"/>
                    <a:gd name="T7" fmla="*/ 0 h 41"/>
                    <a:gd name="T8" fmla="*/ 23 w 54"/>
                    <a:gd name="T9" fmla="*/ 5 h 41"/>
                    <a:gd name="T10" fmla="*/ 16 w 54"/>
                    <a:gd name="T11" fmla="*/ 0 h 41"/>
                    <a:gd name="T12" fmla="*/ 16 w 54"/>
                    <a:gd name="T13" fmla="*/ 0 h 41"/>
                    <a:gd name="T14" fmla="*/ 7 w 54"/>
                    <a:gd name="T15" fmla="*/ 3 h 41"/>
                    <a:gd name="T16" fmla="*/ 16 w 54"/>
                    <a:gd name="T17" fmla="*/ 0 h 41"/>
                    <a:gd name="T18" fmla="*/ 7 w 54"/>
                    <a:gd name="T19" fmla="*/ 3 h 41"/>
                    <a:gd name="T20" fmla="*/ 3 w 54"/>
                    <a:gd name="T21" fmla="*/ 5 h 41"/>
                    <a:gd name="T22" fmla="*/ 7 w 54"/>
                    <a:gd name="T23" fmla="*/ 3 h 41"/>
                    <a:gd name="T24" fmla="*/ 2 w 54"/>
                    <a:gd name="T25" fmla="*/ 9 h 41"/>
                    <a:gd name="T26" fmla="*/ 3 w 54"/>
                    <a:gd name="T27" fmla="*/ 5 h 41"/>
                    <a:gd name="T28" fmla="*/ 2 w 54"/>
                    <a:gd name="T29" fmla="*/ 9 h 41"/>
                    <a:gd name="T30" fmla="*/ 2 w 54"/>
                    <a:gd name="T31" fmla="*/ 17 h 41"/>
                    <a:gd name="T32" fmla="*/ 2 w 54"/>
                    <a:gd name="T33" fmla="*/ 9 h 41"/>
                    <a:gd name="T34" fmla="*/ 2 w 54"/>
                    <a:gd name="T35" fmla="*/ 17 h 41"/>
                    <a:gd name="T36" fmla="*/ 3 w 54"/>
                    <a:gd name="T37" fmla="*/ 17 h 41"/>
                    <a:gd name="T38" fmla="*/ 3 w 54"/>
                    <a:gd name="T39" fmla="*/ 17 h 41"/>
                    <a:gd name="T40" fmla="*/ 3 w 54"/>
                    <a:gd name="T41" fmla="*/ 17 h 41"/>
                    <a:gd name="T42" fmla="*/ 3 w 54"/>
                    <a:gd name="T43" fmla="*/ 17 h 41"/>
                    <a:gd name="T44" fmla="*/ 5 w 54"/>
                    <a:gd name="T45" fmla="*/ 19 h 41"/>
                    <a:gd name="T46" fmla="*/ 2 w 54"/>
                    <a:gd name="T47" fmla="*/ 17 h 41"/>
                    <a:gd name="T48" fmla="*/ 5 w 54"/>
                    <a:gd name="T49" fmla="*/ 19 h 41"/>
                    <a:gd name="T50" fmla="*/ 26 w 54"/>
                    <a:gd name="T51" fmla="*/ 39 h 41"/>
                    <a:gd name="T52" fmla="*/ 5 w 54"/>
                    <a:gd name="T53" fmla="*/ 19 h 41"/>
                    <a:gd name="T54" fmla="*/ 26 w 54"/>
                    <a:gd name="T55" fmla="*/ 39 h 41"/>
                    <a:gd name="T56" fmla="*/ 26 w 54"/>
                    <a:gd name="T57" fmla="*/ 39 h 41"/>
                    <a:gd name="T58" fmla="*/ 41 w 54"/>
                    <a:gd name="T59" fmla="*/ 28 h 41"/>
                    <a:gd name="T60" fmla="*/ 26 w 54"/>
                    <a:gd name="T61" fmla="*/ 39 h 41"/>
                    <a:gd name="T62" fmla="*/ 41 w 54"/>
                    <a:gd name="T63" fmla="*/ 28 h 41"/>
                    <a:gd name="T64" fmla="*/ 51 w 54"/>
                    <a:gd name="T65" fmla="*/ 18 h 41"/>
                    <a:gd name="T66" fmla="*/ 41 w 54"/>
                    <a:gd name="T67" fmla="*/ 28 h 41"/>
                    <a:gd name="T68" fmla="*/ 50 w 54"/>
                    <a:gd name="T69" fmla="*/ 17 h 41"/>
                    <a:gd name="T70" fmla="*/ 50 w 54"/>
                    <a:gd name="T71" fmla="*/ 17 h 41"/>
                    <a:gd name="T72" fmla="*/ 50 w 54"/>
                    <a:gd name="T73" fmla="*/ 17 h 41"/>
                    <a:gd name="T74" fmla="*/ 50 w 54"/>
                    <a:gd name="T75" fmla="*/ 17 h 41"/>
                    <a:gd name="T76" fmla="*/ 51 w 54"/>
                    <a:gd name="T77" fmla="*/ 18 h 41"/>
                    <a:gd name="T78" fmla="*/ 51 w 54"/>
                    <a:gd name="T79" fmla="*/ 18 h 41"/>
                    <a:gd name="T80" fmla="*/ 51 w 54"/>
                    <a:gd name="T81" fmla="*/ 16 h 41"/>
                    <a:gd name="T82" fmla="*/ 51 w 54"/>
                    <a:gd name="T83" fmla="*/ 18 h 41"/>
                    <a:gd name="T84" fmla="*/ 51 w 54"/>
                    <a:gd name="T85" fmla="*/ 16 h 41"/>
                    <a:gd name="T86" fmla="*/ 51 w 54"/>
                    <a:gd name="T87" fmla="*/ 17 h 41"/>
                    <a:gd name="T88" fmla="*/ 51 w 54"/>
                    <a:gd name="T89" fmla="*/ 16 h 41"/>
                    <a:gd name="T90" fmla="*/ 53 w 54"/>
                    <a:gd name="T91" fmla="*/ 16 h 41"/>
                    <a:gd name="T92" fmla="*/ 51 w 54"/>
                    <a:gd name="T93" fmla="*/ 16 h 41"/>
                    <a:gd name="T94" fmla="*/ 51 w 54"/>
                    <a:gd name="T95" fmla="*/ 11 h 41"/>
                    <a:gd name="T96" fmla="*/ 53 w 54"/>
                    <a:gd name="T97" fmla="*/ 16 h 41"/>
                    <a:gd name="T98" fmla="*/ 51 w 54"/>
                    <a:gd name="T99" fmla="*/ 11 h 41"/>
                    <a:gd name="T100" fmla="*/ 51 w 54"/>
                    <a:gd name="T101" fmla="*/ 10 h 41"/>
                    <a:gd name="T102" fmla="*/ 51 w 54"/>
                    <a:gd name="T103" fmla="*/ 11 h 41"/>
                    <a:gd name="T104" fmla="*/ 36 w 54"/>
                    <a:gd name="T105" fmla="*/ 7 h 41"/>
                    <a:gd name="T106" fmla="*/ 51 w 54"/>
                    <a:gd name="T107" fmla="*/ 11 h 41"/>
                    <a:gd name="T108" fmla="*/ 36 w 54"/>
                    <a:gd name="T109" fmla="*/ 8 h 41"/>
                    <a:gd name="T110" fmla="*/ 35 w 54"/>
                    <a:gd name="T111" fmla="*/ 9 h 41"/>
                    <a:gd name="T112" fmla="*/ 36 w 54"/>
                    <a:gd name="T113" fmla="*/ 7 h 41"/>
                    <a:gd name="T114" fmla="*/ 35 w 54"/>
                    <a:gd name="T115" fmla="*/ 9 h 41"/>
                    <a:gd name="T116" fmla="*/ 35 w 54"/>
                    <a:gd name="T117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4" h="41">
                      <a:moveTo>
                        <a:pt x="35" y="9"/>
                      </a:moveTo>
                      <a:cubicBezTo>
                        <a:pt x="31" y="9"/>
                        <a:pt x="27" y="7"/>
                        <a:pt x="23" y="5"/>
                      </a:cubicBezTo>
                      <a:lnTo>
                        <a:pt x="24" y="4"/>
                      </a:lnTo>
                      <a:cubicBezTo>
                        <a:pt x="28" y="6"/>
                        <a:pt x="31" y="8"/>
                        <a:pt x="35" y="7"/>
                      </a:cubicBezTo>
                      <a:lnTo>
                        <a:pt x="35" y="9"/>
                      </a:lnTo>
                      <a:close/>
                      <a:moveTo>
                        <a:pt x="23" y="5"/>
                      </a:moveTo>
                      <a:cubicBezTo>
                        <a:pt x="21" y="4"/>
                        <a:pt x="18" y="2"/>
                        <a:pt x="15" y="2"/>
                      </a:cubicBezTo>
                      <a:lnTo>
                        <a:pt x="16" y="0"/>
                      </a:lnTo>
                      <a:cubicBezTo>
                        <a:pt x="19" y="1"/>
                        <a:pt x="21" y="3"/>
                        <a:pt x="24" y="4"/>
                      </a:cubicBezTo>
                      <a:lnTo>
                        <a:pt x="23" y="5"/>
                      </a:lnTo>
                      <a:close/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5" y="2"/>
                      </a:moveTo>
                      <a:cubicBezTo>
                        <a:pt x="12" y="1"/>
                        <a:pt x="10" y="1"/>
                        <a:pt x="7" y="3"/>
                      </a:cubicBezTo>
                      <a:lnTo>
                        <a:pt x="7" y="2"/>
                      </a:lnTo>
                      <a:cubicBezTo>
                        <a:pt x="9" y="0"/>
                        <a:pt x="12" y="0"/>
                        <a:pt x="16" y="0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5"/>
                      </a:lnTo>
                      <a:cubicBezTo>
                        <a:pt x="4" y="3"/>
                        <a:pt x="5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4" y="5"/>
                      </a:moveTo>
                      <a:cubicBezTo>
                        <a:pt x="3" y="7"/>
                        <a:pt x="2" y="8"/>
                        <a:pt x="2" y="9"/>
                      </a:cubicBezTo>
                      <a:lnTo>
                        <a:pt x="1" y="9"/>
                      </a:lnTo>
                      <a:cubicBezTo>
                        <a:pt x="1" y="7"/>
                        <a:pt x="2" y="6"/>
                        <a:pt x="3" y="5"/>
                      </a:cubicBezTo>
                      <a:lnTo>
                        <a:pt x="4" y="5"/>
                      </a:lnTo>
                      <a:close/>
                      <a:moveTo>
                        <a:pt x="2" y="9"/>
                      </a:moveTo>
                      <a:cubicBezTo>
                        <a:pt x="1" y="12"/>
                        <a:pt x="1" y="15"/>
                        <a:pt x="3" y="17"/>
                      </a:cubicBezTo>
                      <a:lnTo>
                        <a:pt x="2" y="17"/>
                      </a:lnTo>
                      <a:cubicBezTo>
                        <a:pt x="0" y="15"/>
                        <a:pt x="0" y="12"/>
                        <a:pt x="1" y="9"/>
                      </a:cubicBezTo>
                      <a:lnTo>
                        <a:pt x="2" y="9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cubicBezTo>
                        <a:pt x="4" y="18"/>
                        <a:pt x="4" y="19"/>
                        <a:pt x="5" y="19"/>
                      </a:cubicBezTo>
                      <a:lnTo>
                        <a:pt x="4" y="20"/>
                      </a:lnTo>
                      <a:cubicBezTo>
                        <a:pt x="3" y="19"/>
                        <a:pt x="2" y="18"/>
                        <a:pt x="2" y="17"/>
                      </a:cubicBezTo>
                      <a:lnTo>
                        <a:pt x="3" y="17"/>
                      </a:lnTo>
                      <a:close/>
                      <a:moveTo>
                        <a:pt x="5" y="19"/>
                      </a:moveTo>
                      <a:cubicBezTo>
                        <a:pt x="11" y="27"/>
                        <a:pt x="17" y="36"/>
                        <a:pt x="26" y="38"/>
                      </a:cubicBezTo>
                      <a:lnTo>
                        <a:pt x="26" y="39"/>
                      </a:lnTo>
                      <a:cubicBezTo>
                        <a:pt x="16" y="37"/>
                        <a:pt x="10" y="28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26" y="39"/>
                      </a:moveTo>
                      <a:lnTo>
                        <a:pt x="26" y="39"/>
                      </a:lnTo>
                      <a:lnTo>
                        <a:pt x="26" y="38"/>
                      </a:lnTo>
                      <a:lnTo>
                        <a:pt x="26" y="39"/>
                      </a:lnTo>
                      <a:close/>
                      <a:moveTo>
                        <a:pt x="26" y="38"/>
                      </a:moveTo>
                      <a:cubicBezTo>
                        <a:pt x="33" y="39"/>
                        <a:pt x="37" y="34"/>
                        <a:pt x="41" y="28"/>
                      </a:cubicBezTo>
                      <a:lnTo>
                        <a:pt x="42" y="29"/>
                      </a:lnTo>
                      <a:cubicBezTo>
                        <a:pt x="38" y="35"/>
                        <a:pt x="34" y="41"/>
                        <a:pt x="26" y="39"/>
                      </a:cubicBezTo>
                      <a:lnTo>
                        <a:pt x="26" y="38"/>
                      </a:lnTo>
                      <a:close/>
                      <a:moveTo>
                        <a:pt x="41" y="28"/>
                      </a:moveTo>
                      <a:cubicBezTo>
                        <a:pt x="43" y="24"/>
                        <a:pt x="46" y="20"/>
                        <a:pt x="50" y="17"/>
                      </a:cubicBezTo>
                      <a:lnTo>
                        <a:pt x="51" y="18"/>
                      </a:lnTo>
                      <a:cubicBezTo>
                        <a:pt x="47" y="21"/>
                        <a:pt x="45" y="25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0" y="18"/>
                      </a:lnTo>
                      <a:lnTo>
                        <a:pt x="50" y="17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1" y="18"/>
                      </a:lnTo>
                      <a:lnTo>
                        <a:pt x="50" y="17"/>
                      </a:lnTo>
                      <a:close/>
                      <a:moveTo>
                        <a:pt x="51" y="18"/>
                      </a:moveTo>
                      <a:lnTo>
                        <a:pt x="51" y="18"/>
                      </a:lnTo>
                      <a:lnTo>
                        <a:pt x="50" y="18"/>
                      </a:lnTo>
                      <a:lnTo>
                        <a:pt x="51" y="18"/>
                      </a:lnTo>
                      <a:close/>
                      <a:moveTo>
                        <a:pt x="50" y="17"/>
                      </a:moveTo>
                      <a:cubicBezTo>
                        <a:pt x="50" y="17"/>
                        <a:pt x="51" y="17"/>
                        <a:pt x="51" y="16"/>
                      </a:cubicBezTo>
                      <a:lnTo>
                        <a:pt x="52" y="17"/>
                      </a:lnTo>
                      <a:cubicBezTo>
                        <a:pt x="52" y="18"/>
                        <a:pt x="51" y="18"/>
                        <a:pt x="51" y="18"/>
                      </a:cubicBezTo>
                      <a:lnTo>
                        <a:pt x="50" y="17"/>
                      </a:lnTo>
                      <a:close/>
                      <a:moveTo>
                        <a:pt x="51" y="16"/>
                      </a:moveTo>
                      <a:lnTo>
                        <a:pt x="51" y="16"/>
                      </a:lnTo>
                      <a:lnTo>
                        <a:pt x="51" y="17"/>
                      </a:ln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1" y="16"/>
                        <a:pt x="51" y="16"/>
                        <a:pt x="51" y="16"/>
                      </a:cubicBezTo>
                      <a:lnTo>
                        <a:pt x="53" y="16"/>
                      </a:lnTo>
                      <a:cubicBezTo>
                        <a:pt x="53" y="16"/>
                        <a:pt x="52" y="17"/>
                        <a:pt x="52" y="17"/>
                      </a:cubicBez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2" y="14"/>
                        <a:pt x="52" y="12"/>
                        <a:pt x="51" y="11"/>
                      </a:cubicBezTo>
                      <a:lnTo>
                        <a:pt x="52" y="10"/>
                      </a:lnTo>
                      <a:cubicBezTo>
                        <a:pt x="53" y="11"/>
                        <a:pt x="54" y="14"/>
                        <a:pt x="53" y="16"/>
                      </a:cubicBezTo>
                      <a:lnTo>
                        <a:pt x="51" y="16"/>
                      </a:lnTo>
                      <a:close/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51" y="10"/>
                      </a:lnTo>
                      <a:lnTo>
                        <a:pt x="51" y="11"/>
                      </a:lnTo>
                      <a:close/>
                      <a:moveTo>
                        <a:pt x="51" y="11"/>
                      </a:moveTo>
                      <a:cubicBezTo>
                        <a:pt x="48" y="7"/>
                        <a:pt x="42" y="8"/>
                        <a:pt x="36" y="8"/>
                      </a:cubicBezTo>
                      <a:lnTo>
                        <a:pt x="36" y="7"/>
                      </a:lnTo>
                      <a:cubicBezTo>
                        <a:pt x="42" y="6"/>
                        <a:pt x="48" y="5"/>
                        <a:pt x="52" y="10"/>
                      </a:cubicBezTo>
                      <a:lnTo>
                        <a:pt x="51" y="11"/>
                      </a:lnTo>
                      <a:close/>
                      <a:moveTo>
                        <a:pt x="36" y="8"/>
                      </a:moveTo>
                      <a:lnTo>
                        <a:pt x="36" y="8"/>
                      </a:lnTo>
                      <a:close/>
                      <a:moveTo>
                        <a:pt x="36" y="8"/>
                      </a:moveTo>
                      <a:lnTo>
                        <a:pt x="35" y="9"/>
                      </a:lnTo>
                      <a:lnTo>
                        <a:pt x="35" y="7"/>
                      </a:lnTo>
                      <a:lnTo>
                        <a:pt x="36" y="7"/>
                      </a:lnTo>
                      <a:lnTo>
                        <a:pt x="36" y="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5" y="8"/>
                      </a:lnTo>
                      <a:lnTo>
                        <a:pt x="35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19" name="Freeform 71"/>
                <p:cNvSpPr>
                  <a:spLocks noChangeArrowheads="1"/>
                </p:cNvSpPr>
                <p:nvPr/>
              </p:nvSpPr>
              <p:spPr bwMode="auto">
                <a:xfrm>
                  <a:off x="1194" y="3770"/>
                  <a:ext cx="68" cy="89"/>
                </a:xfrm>
                <a:custGeom>
                  <a:avLst/>
                  <a:gdLst>
                    <a:gd name="G0" fmla="+- 1 0 0"/>
                    <a:gd name="G1" fmla="+- 14 0 0"/>
                    <a:gd name="G2" fmla="*/ 1 21 2"/>
                    <a:gd name="G3" fmla="+- 1 0 0"/>
                    <a:gd name="G4" fmla="+- 1 0 0"/>
                    <a:gd name="G5" fmla="+- 50 0 0"/>
                    <a:gd name="G6" fmla="+- 52 0 0"/>
                    <a:gd name="G7" fmla="*/ 1 0 0"/>
                    <a:gd name="G8" fmla="cos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8 w 50"/>
                    <a:gd name="T1" fmla="*/ 4 h 53"/>
                    <a:gd name="T2" fmla="*/ 1 w 50"/>
                    <a:gd name="T3" fmla="*/ 31 h 53"/>
                    <a:gd name="T4" fmla="*/ 10 w 50"/>
                    <a:gd name="T5" fmla="*/ 52 h 53"/>
                    <a:gd name="T6" fmla="*/ 35 w 50"/>
                    <a:gd name="T7" fmla="*/ 43 h 53"/>
                    <a:gd name="T8" fmla="*/ 45 w 50"/>
                    <a:gd name="T9" fmla="*/ 7 h 53"/>
                    <a:gd name="T10" fmla="*/ 36 w 50"/>
                    <a:gd name="T11" fmla="*/ 2 h 53"/>
                    <a:gd name="T12" fmla="*/ 20 w 50"/>
                    <a:gd name="T13" fmla="*/ 1 h 53"/>
                    <a:gd name="T14" fmla="*/ 18 w 50"/>
                    <a:gd name="T15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4" y="14"/>
                        <a:pt x="2" y="21"/>
                        <a:pt x="1" y="31"/>
                      </a:cubicBezTo>
                      <a:cubicBezTo>
                        <a:pt x="1" y="39"/>
                        <a:pt x="0" y="50"/>
                        <a:pt x="10" y="52"/>
                      </a:cubicBezTo>
                      <a:cubicBezTo>
                        <a:pt x="18" y="53"/>
                        <a:pt x="27" y="47"/>
                        <a:pt x="35" y="43"/>
                      </a:cubicBezTo>
                      <a:cubicBezTo>
                        <a:pt x="50" y="37"/>
                        <a:pt x="49" y="19"/>
                        <a:pt x="45" y="7"/>
                      </a:cubicBezTo>
                      <a:cubicBezTo>
                        <a:pt x="44" y="4"/>
                        <a:pt x="39" y="1"/>
                        <a:pt x="36" y="2"/>
                      </a:cubicBezTo>
                      <a:cubicBezTo>
                        <a:pt x="30" y="3"/>
                        <a:pt x="26" y="0"/>
                        <a:pt x="20" y="1"/>
                      </a:cubicBezTo>
                      <a:cubicBezTo>
                        <a:pt x="19" y="1"/>
                        <a:pt x="18" y="2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0" name="Freeform 72"/>
                <p:cNvSpPr>
                  <a:spLocks noChangeArrowheads="1"/>
                </p:cNvSpPr>
                <p:nvPr/>
              </p:nvSpPr>
              <p:spPr bwMode="auto">
                <a:xfrm>
                  <a:off x="1194" y="3770"/>
                  <a:ext cx="68" cy="89"/>
                </a:xfrm>
                <a:custGeom>
                  <a:avLst/>
                  <a:gdLst>
                    <a:gd name="T0" fmla="*/ 11 w 50"/>
                    <a:gd name="T1" fmla="*/ 16 h 53"/>
                    <a:gd name="T2" fmla="*/ 17 w 50"/>
                    <a:gd name="T3" fmla="*/ 3 h 53"/>
                    <a:gd name="T4" fmla="*/ 11 w 50"/>
                    <a:gd name="T5" fmla="*/ 16 h 53"/>
                    <a:gd name="T6" fmla="*/ 1 w 50"/>
                    <a:gd name="T7" fmla="*/ 31 h 53"/>
                    <a:gd name="T8" fmla="*/ 11 w 50"/>
                    <a:gd name="T9" fmla="*/ 16 h 53"/>
                    <a:gd name="T10" fmla="*/ 2 w 50"/>
                    <a:gd name="T11" fmla="*/ 31 h 53"/>
                    <a:gd name="T12" fmla="*/ 2 w 50"/>
                    <a:gd name="T13" fmla="*/ 31 h 53"/>
                    <a:gd name="T14" fmla="*/ 2 w 50"/>
                    <a:gd name="T15" fmla="*/ 32 h 53"/>
                    <a:gd name="T16" fmla="*/ 1 w 50"/>
                    <a:gd name="T17" fmla="*/ 31 h 53"/>
                    <a:gd name="T18" fmla="*/ 2 w 50"/>
                    <a:gd name="T19" fmla="*/ 32 h 53"/>
                    <a:gd name="T20" fmla="*/ 10 w 50"/>
                    <a:gd name="T21" fmla="*/ 52 h 53"/>
                    <a:gd name="T22" fmla="*/ 2 w 50"/>
                    <a:gd name="T23" fmla="*/ 32 h 53"/>
                    <a:gd name="T24" fmla="*/ 10 w 50"/>
                    <a:gd name="T25" fmla="*/ 52 h 53"/>
                    <a:gd name="T26" fmla="*/ 30 w 50"/>
                    <a:gd name="T27" fmla="*/ 45 h 53"/>
                    <a:gd name="T28" fmla="*/ 10 w 50"/>
                    <a:gd name="T29" fmla="*/ 52 h 53"/>
                    <a:gd name="T30" fmla="*/ 30 w 50"/>
                    <a:gd name="T31" fmla="*/ 45 h 53"/>
                    <a:gd name="T32" fmla="*/ 36 w 50"/>
                    <a:gd name="T33" fmla="*/ 44 h 53"/>
                    <a:gd name="T34" fmla="*/ 30 w 50"/>
                    <a:gd name="T35" fmla="*/ 45 h 53"/>
                    <a:gd name="T36" fmla="*/ 36 w 50"/>
                    <a:gd name="T37" fmla="*/ 44 h 53"/>
                    <a:gd name="T38" fmla="*/ 36 w 50"/>
                    <a:gd name="T39" fmla="*/ 44 h 53"/>
                    <a:gd name="T40" fmla="*/ 35 w 50"/>
                    <a:gd name="T41" fmla="*/ 43 h 53"/>
                    <a:gd name="T42" fmla="*/ 35 w 50"/>
                    <a:gd name="T43" fmla="*/ 43 h 53"/>
                    <a:gd name="T44" fmla="*/ 36 w 50"/>
                    <a:gd name="T45" fmla="*/ 44 h 53"/>
                    <a:gd name="T46" fmla="*/ 36 w 50"/>
                    <a:gd name="T47" fmla="*/ 44 h 53"/>
                    <a:gd name="T48" fmla="*/ 40 w 50"/>
                    <a:gd name="T49" fmla="*/ 39 h 53"/>
                    <a:gd name="T50" fmla="*/ 36 w 50"/>
                    <a:gd name="T51" fmla="*/ 44 h 53"/>
                    <a:gd name="T52" fmla="*/ 40 w 50"/>
                    <a:gd name="T53" fmla="*/ 39 h 53"/>
                    <a:gd name="T54" fmla="*/ 45 w 50"/>
                    <a:gd name="T55" fmla="*/ 36 h 53"/>
                    <a:gd name="T56" fmla="*/ 40 w 50"/>
                    <a:gd name="T57" fmla="*/ 39 h 53"/>
                    <a:gd name="T58" fmla="*/ 45 w 50"/>
                    <a:gd name="T59" fmla="*/ 36 h 53"/>
                    <a:gd name="T60" fmla="*/ 45 w 50"/>
                    <a:gd name="T61" fmla="*/ 36 h 53"/>
                    <a:gd name="T62" fmla="*/ 44 w 50"/>
                    <a:gd name="T63" fmla="*/ 7 h 53"/>
                    <a:gd name="T64" fmla="*/ 45 w 50"/>
                    <a:gd name="T65" fmla="*/ 36 h 53"/>
                    <a:gd name="T66" fmla="*/ 44 w 50"/>
                    <a:gd name="T67" fmla="*/ 7 h 53"/>
                    <a:gd name="T68" fmla="*/ 45 w 50"/>
                    <a:gd name="T69" fmla="*/ 7 h 53"/>
                    <a:gd name="T70" fmla="*/ 44 w 50"/>
                    <a:gd name="T71" fmla="*/ 7 h 53"/>
                    <a:gd name="T72" fmla="*/ 45 w 50"/>
                    <a:gd name="T73" fmla="*/ 6 h 53"/>
                    <a:gd name="T74" fmla="*/ 44 w 50"/>
                    <a:gd name="T75" fmla="*/ 7 h 53"/>
                    <a:gd name="T76" fmla="*/ 41 w 50"/>
                    <a:gd name="T77" fmla="*/ 4 h 53"/>
                    <a:gd name="T78" fmla="*/ 45 w 50"/>
                    <a:gd name="T79" fmla="*/ 6 h 53"/>
                    <a:gd name="T80" fmla="*/ 41 w 50"/>
                    <a:gd name="T81" fmla="*/ 4 h 53"/>
                    <a:gd name="T82" fmla="*/ 36 w 50"/>
                    <a:gd name="T83" fmla="*/ 2 h 53"/>
                    <a:gd name="T84" fmla="*/ 41 w 50"/>
                    <a:gd name="T85" fmla="*/ 4 h 53"/>
                    <a:gd name="T86" fmla="*/ 36 w 50"/>
                    <a:gd name="T87" fmla="*/ 3 h 53"/>
                    <a:gd name="T88" fmla="*/ 36 w 50"/>
                    <a:gd name="T89" fmla="*/ 2 h 53"/>
                    <a:gd name="T90" fmla="*/ 36 w 50"/>
                    <a:gd name="T91" fmla="*/ 3 h 53"/>
                    <a:gd name="T92" fmla="*/ 36 w 50"/>
                    <a:gd name="T93" fmla="*/ 2 h 53"/>
                    <a:gd name="T94" fmla="*/ 36 w 50"/>
                    <a:gd name="T95" fmla="*/ 3 h 53"/>
                    <a:gd name="T96" fmla="*/ 28 w 50"/>
                    <a:gd name="T97" fmla="*/ 1 h 53"/>
                    <a:gd name="T98" fmla="*/ 36 w 50"/>
                    <a:gd name="T99" fmla="*/ 3 h 53"/>
                    <a:gd name="T100" fmla="*/ 20 w 50"/>
                    <a:gd name="T101" fmla="*/ 1 h 53"/>
                    <a:gd name="T102" fmla="*/ 28 w 50"/>
                    <a:gd name="T103" fmla="*/ 1 h 53"/>
                    <a:gd name="T104" fmla="*/ 20 w 50"/>
                    <a:gd name="T105" fmla="*/ 0 h 53"/>
                    <a:gd name="T106" fmla="*/ 20 w 50"/>
                    <a:gd name="T107" fmla="*/ 1 h 53"/>
                    <a:gd name="T108" fmla="*/ 20 w 50"/>
                    <a:gd name="T109" fmla="*/ 1 h 53"/>
                    <a:gd name="T110" fmla="*/ 17 w 50"/>
                    <a:gd name="T111" fmla="*/ 3 h 53"/>
                    <a:gd name="T112" fmla="*/ 20 w 50"/>
                    <a:gd name="T113" fmla="*/ 1 h 53"/>
                    <a:gd name="T114" fmla="*/ 18 w 50"/>
                    <a:gd name="T115" fmla="*/ 4 h 53"/>
                    <a:gd name="T116" fmla="*/ 17 w 50"/>
                    <a:gd name="T117" fmla="*/ 3 h 53"/>
                    <a:gd name="T118" fmla="*/ 17 w 50"/>
                    <a:gd name="T119" fmla="*/ 3 h 53"/>
                    <a:gd name="T120" fmla="*/ 18 w 50"/>
                    <a:gd name="T121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7" y="8"/>
                        <a:pt x="14" y="12"/>
                        <a:pt x="11" y="16"/>
                      </a:cubicBezTo>
                      <a:lnTo>
                        <a:pt x="9" y="15"/>
                      </a:lnTo>
                      <a:cubicBezTo>
                        <a:pt x="12" y="11"/>
                        <a:pt x="15" y="8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1" y="16"/>
                      </a:moveTo>
                      <a:cubicBezTo>
                        <a:pt x="6" y="20"/>
                        <a:pt x="2" y="25"/>
                        <a:pt x="2" y="31"/>
                      </a:cubicBezTo>
                      <a:lnTo>
                        <a:pt x="1" y="31"/>
                      </a:lnTo>
                      <a:cubicBezTo>
                        <a:pt x="1" y="25"/>
                        <a:pt x="5" y="20"/>
                        <a:pt x="9" y="15"/>
                      </a:cubicBezTo>
                      <a:lnTo>
                        <a:pt x="11" y="16"/>
                      </a:lnTo>
                      <a:close/>
                      <a:moveTo>
                        <a:pt x="2" y="31"/>
                      </a:move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1"/>
                      </a:moveTo>
                      <a:lnTo>
                        <a:pt x="2" y="32"/>
                      </a:lnTo>
                      <a:lnTo>
                        <a:pt x="1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2"/>
                      </a:moveTo>
                      <a:cubicBezTo>
                        <a:pt x="2" y="39"/>
                        <a:pt x="1" y="49"/>
                        <a:pt x="11" y="51"/>
                      </a:cubicBezTo>
                      <a:lnTo>
                        <a:pt x="10" y="52"/>
                      </a:lnTo>
                      <a:cubicBezTo>
                        <a:pt x="0" y="51"/>
                        <a:pt x="0" y="40"/>
                        <a:pt x="1" y="32"/>
                      </a:cubicBezTo>
                      <a:lnTo>
                        <a:pt x="2" y="32"/>
                      </a:lnTo>
                      <a:close/>
                      <a:moveTo>
                        <a:pt x="10" y="52"/>
                      </a:moveTo>
                      <a:lnTo>
                        <a:pt x="10" y="52"/>
                      </a:lnTo>
                      <a:close/>
                      <a:moveTo>
                        <a:pt x="11" y="51"/>
                      </a:moveTo>
                      <a:cubicBezTo>
                        <a:pt x="17" y="52"/>
                        <a:pt x="23" y="48"/>
                        <a:pt x="30" y="45"/>
                      </a:cubicBezTo>
                      <a:lnTo>
                        <a:pt x="31" y="46"/>
                      </a:lnTo>
                      <a:cubicBezTo>
                        <a:pt x="24" y="50"/>
                        <a:pt x="17" y="53"/>
                        <a:pt x="10" y="52"/>
                      </a:cubicBezTo>
                      <a:lnTo>
                        <a:pt x="11" y="51"/>
                      </a:lnTo>
                      <a:close/>
                      <a:moveTo>
                        <a:pt x="30" y="45"/>
                      </a:moveTo>
                      <a:cubicBezTo>
                        <a:pt x="32" y="44"/>
                        <a:pt x="33" y="44"/>
                        <a:pt x="35" y="43"/>
                      </a:cubicBezTo>
                      <a:lnTo>
                        <a:pt x="36" y="44"/>
                      </a:lnTo>
                      <a:cubicBezTo>
                        <a:pt x="34" y="45"/>
                        <a:pt x="32" y="45"/>
                        <a:pt x="31" y="46"/>
                      </a:cubicBezTo>
                      <a:lnTo>
                        <a:pt x="30" y="45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lnTo>
                        <a:pt x="35" y="43"/>
                      </a:lnTo>
                      <a:lnTo>
                        <a:pt x="36" y="44"/>
                      </a:lnTo>
                      <a:lnTo>
                        <a:pt x="35" y="43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cubicBezTo>
                        <a:pt x="37" y="42"/>
                        <a:pt x="39" y="41"/>
                        <a:pt x="40" y="39"/>
                      </a:cubicBezTo>
                      <a:lnTo>
                        <a:pt x="41" y="40"/>
                      </a:lnTo>
                      <a:cubicBezTo>
                        <a:pt x="40" y="42"/>
                        <a:pt x="38" y="43"/>
                        <a:pt x="36" y="44"/>
                      </a:cubicBezTo>
                      <a:lnTo>
                        <a:pt x="35" y="43"/>
                      </a:lnTo>
                      <a:close/>
                      <a:moveTo>
                        <a:pt x="40" y="39"/>
                      </a:moveTo>
                      <a:cubicBezTo>
                        <a:pt x="41" y="38"/>
                        <a:pt x="42" y="37"/>
                        <a:pt x="43" y="35"/>
                      </a:cubicBezTo>
                      <a:lnTo>
                        <a:pt x="45" y="36"/>
                      </a:lnTo>
                      <a:cubicBezTo>
                        <a:pt x="44" y="37"/>
                        <a:pt x="43" y="39"/>
                        <a:pt x="41" y="40"/>
                      </a:cubicBezTo>
                      <a:lnTo>
                        <a:pt x="40" y="39"/>
                      </a:lnTo>
                      <a:close/>
                      <a:moveTo>
                        <a:pt x="45" y="36"/>
                      </a:moveTo>
                      <a:lnTo>
                        <a:pt x="45" y="36"/>
                      </a:lnTo>
                      <a:lnTo>
                        <a:pt x="44" y="35"/>
                      </a:lnTo>
                      <a:lnTo>
                        <a:pt x="45" y="36"/>
                      </a:lnTo>
                      <a:close/>
                      <a:moveTo>
                        <a:pt x="43" y="35"/>
                      </a:moveTo>
                      <a:cubicBezTo>
                        <a:pt x="48" y="27"/>
                        <a:pt x="47" y="16"/>
                        <a:pt x="44" y="7"/>
                      </a:cubicBezTo>
                      <a:lnTo>
                        <a:pt x="46" y="7"/>
                      </a:lnTo>
                      <a:cubicBezTo>
                        <a:pt x="49" y="16"/>
                        <a:pt x="50" y="27"/>
                        <a:pt x="45" y="36"/>
                      </a:cubicBezTo>
                      <a:lnTo>
                        <a:pt x="43" y="35"/>
                      </a:lnTo>
                      <a:close/>
                      <a:moveTo>
                        <a:pt x="44" y="7"/>
                      </a:moveTo>
                      <a:lnTo>
                        <a:pt x="44" y="7"/>
                      </a:lnTo>
                      <a:lnTo>
                        <a:pt x="45" y="7"/>
                      </a:ln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4" y="7"/>
                        <a:pt x="44" y="7"/>
                        <a:pt x="44" y="7"/>
                      </a:cubicBezTo>
                      <a:lnTo>
                        <a:pt x="45" y="6"/>
                      </a:lnTo>
                      <a:cubicBezTo>
                        <a:pt x="45" y="7"/>
                        <a:pt x="45" y="7"/>
                        <a:pt x="46" y="7"/>
                      </a:cubicBez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3" y="5"/>
                        <a:pt x="42" y="4"/>
                        <a:pt x="41" y="4"/>
                      </a:cubicBezTo>
                      <a:lnTo>
                        <a:pt x="42" y="3"/>
                      </a:lnTo>
                      <a:cubicBezTo>
                        <a:pt x="43" y="3"/>
                        <a:pt x="45" y="5"/>
                        <a:pt x="45" y="6"/>
                      </a:cubicBezTo>
                      <a:lnTo>
                        <a:pt x="44" y="7"/>
                      </a:lnTo>
                      <a:close/>
                      <a:moveTo>
                        <a:pt x="41" y="4"/>
                      </a:moveTo>
                      <a:cubicBezTo>
                        <a:pt x="39" y="3"/>
                        <a:pt x="38" y="3"/>
                        <a:pt x="37" y="3"/>
                      </a:cubicBezTo>
                      <a:lnTo>
                        <a:pt x="36" y="2"/>
                      </a:lnTo>
                      <a:cubicBezTo>
                        <a:pt x="38" y="1"/>
                        <a:pt x="40" y="2"/>
                        <a:pt x="42" y="3"/>
                      </a:cubicBezTo>
                      <a:lnTo>
                        <a:pt x="41" y="4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6" y="3"/>
                        <a:pt x="36" y="3"/>
                      </a:cubicBezTo>
                      <a:lnTo>
                        <a:pt x="36" y="2"/>
                      </a:lnTo>
                      <a:cubicBezTo>
                        <a:pt x="36" y="2"/>
                        <a:pt x="36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6" y="3"/>
                      </a:lnTo>
                      <a:close/>
                      <a:moveTo>
                        <a:pt x="36" y="3"/>
                      </a:moveTo>
                      <a:cubicBezTo>
                        <a:pt x="33" y="3"/>
                        <a:pt x="30" y="3"/>
                        <a:pt x="28" y="2"/>
                      </a:cubicBezTo>
                      <a:lnTo>
                        <a:pt x="28" y="1"/>
                      </a:lnTo>
                      <a:cubicBezTo>
                        <a:pt x="31" y="1"/>
                        <a:pt x="33" y="2"/>
                        <a:pt x="36" y="2"/>
                      </a:cubicBezTo>
                      <a:lnTo>
                        <a:pt x="36" y="3"/>
                      </a:lnTo>
                      <a:close/>
                      <a:moveTo>
                        <a:pt x="28" y="2"/>
                      </a:moveTo>
                      <a:cubicBezTo>
                        <a:pt x="25" y="1"/>
                        <a:pt x="23" y="1"/>
                        <a:pt x="20" y="1"/>
                      </a:cubicBezTo>
                      <a:lnTo>
                        <a:pt x="20" y="0"/>
                      </a:lnTo>
                      <a:cubicBezTo>
                        <a:pt x="23" y="0"/>
                        <a:pt x="25" y="0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20" y="1"/>
                      </a:lnTo>
                      <a:lnTo>
                        <a:pt x="20" y="0"/>
                      </a:lnTo>
                      <a:close/>
                      <a:moveTo>
                        <a:pt x="20" y="1"/>
                      </a:moveTo>
                      <a:cubicBezTo>
                        <a:pt x="20" y="1"/>
                        <a:pt x="19" y="2"/>
                        <a:pt x="19" y="3"/>
                      </a:cubicBezTo>
                      <a:lnTo>
                        <a:pt x="17" y="3"/>
                      </a:lnTo>
                      <a:cubicBezTo>
                        <a:pt x="18" y="1"/>
                        <a:pt x="18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9" y="3"/>
                      </a:moveTo>
                      <a:cubicBezTo>
                        <a:pt x="19" y="3"/>
                        <a:pt x="19" y="4"/>
                        <a:pt x="18" y="4"/>
                      </a:cubicBezTo>
                      <a:lnTo>
                        <a:pt x="17" y="3"/>
                      </a:lnTo>
                      <a:cubicBezTo>
                        <a:pt x="17" y="3"/>
                        <a:pt x="17" y="3"/>
                        <a:pt x="17" y="3"/>
                      </a:cubicBezTo>
                      <a:lnTo>
                        <a:pt x="19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1" name="Freeform 73"/>
                <p:cNvSpPr>
                  <a:spLocks noChangeArrowheads="1"/>
                </p:cNvSpPr>
                <p:nvPr/>
              </p:nvSpPr>
              <p:spPr bwMode="auto">
                <a:xfrm>
                  <a:off x="990" y="3941"/>
                  <a:ext cx="65" cy="6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2 0 0"/>
                    <a:gd name="G5" fmla="*/ 1 0 0"/>
                    <a:gd name="G6" fmla="sin G5 G4"/>
                    <a:gd name="G7" fmla="+- 19 0 0"/>
                    <a:gd name="G8" fmla="+- 1 0 0"/>
                    <a:gd name="G9" fmla="+- 37 0 0"/>
                    <a:gd name="G10" fmla="*/ 1 0 0"/>
                    <a:gd name="G11" fmla="cos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26 w 49"/>
                    <a:gd name="T1" fmla="*/ 4 h 37"/>
                    <a:gd name="T2" fmla="*/ 13 w 49"/>
                    <a:gd name="T3" fmla="*/ 5 h 37"/>
                    <a:gd name="T4" fmla="*/ 4 w 49"/>
                    <a:gd name="T5" fmla="*/ 26 h 37"/>
                    <a:gd name="T6" fmla="*/ 40 w 49"/>
                    <a:gd name="T7" fmla="*/ 25 h 37"/>
                    <a:gd name="T8" fmla="*/ 48 w 49"/>
                    <a:gd name="T9" fmla="*/ 17 h 37"/>
                    <a:gd name="T10" fmla="*/ 44 w 49"/>
                    <a:gd name="T11" fmla="*/ 7 h 37"/>
                    <a:gd name="T12" fmla="*/ 39 w 49"/>
                    <a:gd name="T13" fmla="*/ 3 h 37"/>
                    <a:gd name="T14" fmla="*/ 26 w 49"/>
                    <a:gd name="T15" fmla="*/ 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37">
                      <a:moveTo>
                        <a:pt x="26" y="4"/>
                      </a:moveTo>
                      <a:cubicBezTo>
                        <a:pt x="22" y="1"/>
                        <a:pt x="15" y="0"/>
                        <a:pt x="13" y="5"/>
                      </a:cubicBezTo>
                      <a:cubicBezTo>
                        <a:pt x="9" y="12"/>
                        <a:pt x="0" y="19"/>
                        <a:pt x="4" y="26"/>
                      </a:cubicBezTo>
                      <a:cubicBezTo>
                        <a:pt x="10" y="37"/>
                        <a:pt x="28" y="24"/>
                        <a:pt x="40" y="25"/>
                      </a:cubicBezTo>
                      <a:cubicBezTo>
                        <a:pt x="44" y="25"/>
                        <a:pt x="48" y="21"/>
                        <a:pt x="48" y="17"/>
                      </a:cubicBezTo>
                      <a:cubicBezTo>
                        <a:pt x="49" y="13"/>
                        <a:pt x="44" y="11"/>
                        <a:pt x="44" y="7"/>
                      </a:cubicBezTo>
                      <a:cubicBezTo>
                        <a:pt x="44" y="5"/>
                        <a:pt x="41" y="4"/>
                        <a:pt x="39" y="3"/>
                      </a:cubicBezTo>
                      <a:cubicBezTo>
                        <a:pt x="34" y="2"/>
                        <a:pt x="31" y="7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2" name="Freeform 74"/>
                <p:cNvSpPr>
                  <a:spLocks noChangeArrowheads="1"/>
                </p:cNvSpPr>
                <p:nvPr/>
              </p:nvSpPr>
              <p:spPr bwMode="auto">
                <a:xfrm>
                  <a:off x="991" y="3943"/>
                  <a:ext cx="66" cy="55"/>
                </a:xfrm>
                <a:custGeom>
                  <a:avLst/>
                  <a:gdLst>
                    <a:gd name="T0" fmla="*/ 22 w 49"/>
                    <a:gd name="T1" fmla="*/ 1 h 33"/>
                    <a:gd name="T2" fmla="*/ 21 w 49"/>
                    <a:gd name="T3" fmla="*/ 2 h 33"/>
                    <a:gd name="T4" fmla="*/ 22 w 49"/>
                    <a:gd name="T5" fmla="*/ 1 h 33"/>
                    <a:gd name="T6" fmla="*/ 14 w 49"/>
                    <a:gd name="T7" fmla="*/ 3 h 33"/>
                    <a:gd name="T8" fmla="*/ 17 w 49"/>
                    <a:gd name="T9" fmla="*/ 1 h 33"/>
                    <a:gd name="T10" fmla="*/ 11 w 49"/>
                    <a:gd name="T11" fmla="*/ 3 h 33"/>
                    <a:gd name="T12" fmla="*/ 13 w 49"/>
                    <a:gd name="T13" fmla="*/ 4 h 33"/>
                    <a:gd name="T14" fmla="*/ 13 w 49"/>
                    <a:gd name="T15" fmla="*/ 4 h 33"/>
                    <a:gd name="T16" fmla="*/ 11 w 49"/>
                    <a:gd name="T17" fmla="*/ 3 h 33"/>
                    <a:gd name="T18" fmla="*/ 13 w 49"/>
                    <a:gd name="T19" fmla="*/ 4 h 33"/>
                    <a:gd name="T20" fmla="*/ 13 w 49"/>
                    <a:gd name="T21" fmla="*/ 4 h 33"/>
                    <a:gd name="T22" fmla="*/ 11 w 49"/>
                    <a:gd name="T23" fmla="*/ 3 h 33"/>
                    <a:gd name="T24" fmla="*/ 7 w 49"/>
                    <a:gd name="T25" fmla="*/ 10 h 33"/>
                    <a:gd name="T26" fmla="*/ 8 w 49"/>
                    <a:gd name="T27" fmla="*/ 11 h 33"/>
                    <a:gd name="T28" fmla="*/ 7 w 49"/>
                    <a:gd name="T29" fmla="*/ 10 h 33"/>
                    <a:gd name="T30" fmla="*/ 2 w 49"/>
                    <a:gd name="T31" fmla="*/ 25 h 33"/>
                    <a:gd name="T32" fmla="*/ 4 w 49"/>
                    <a:gd name="T33" fmla="*/ 25 h 33"/>
                    <a:gd name="T34" fmla="*/ 2 w 49"/>
                    <a:gd name="T35" fmla="*/ 25 h 33"/>
                    <a:gd name="T36" fmla="*/ 39 w 49"/>
                    <a:gd name="T37" fmla="*/ 23 h 33"/>
                    <a:gd name="T38" fmla="*/ 24 w 49"/>
                    <a:gd name="T39" fmla="*/ 26 h 33"/>
                    <a:gd name="T40" fmla="*/ 39 w 49"/>
                    <a:gd name="T41" fmla="*/ 23 h 33"/>
                    <a:gd name="T42" fmla="*/ 39 w 49"/>
                    <a:gd name="T43" fmla="*/ 23 h 33"/>
                    <a:gd name="T44" fmla="*/ 41 w 49"/>
                    <a:gd name="T45" fmla="*/ 24 h 33"/>
                    <a:gd name="T46" fmla="*/ 41 w 49"/>
                    <a:gd name="T47" fmla="*/ 23 h 33"/>
                    <a:gd name="T48" fmla="*/ 41 w 49"/>
                    <a:gd name="T49" fmla="*/ 24 h 33"/>
                    <a:gd name="T50" fmla="*/ 47 w 49"/>
                    <a:gd name="T51" fmla="*/ 16 h 33"/>
                    <a:gd name="T52" fmla="*/ 42 w 49"/>
                    <a:gd name="T53" fmla="*/ 22 h 33"/>
                    <a:gd name="T54" fmla="*/ 47 w 49"/>
                    <a:gd name="T55" fmla="*/ 16 h 33"/>
                    <a:gd name="T56" fmla="*/ 48 w 49"/>
                    <a:gd name="T57" fmla="*/ 16 h 33"/>
                    <a:gd name="T58" fmla="*/ 42 w 49"/>
                    <a:gd name="T59" fmla="*/ 6 h 33"/>
                    <a:gd name="T60" fmla="*/ 45 w 49"/>
                    <a:gd name="T61" fmla="*/ 11 h 33"/>
                    <a:gd name="T62" fmla="*/ 43 w 49"/>
                    <a:gd name="T63" fmla="*/ 6 h 33"/>
                    <a:gd name="T64" fmla="*/ 42 w 49"/>
                    <a:gd name="T65" fmla="*/ 6 h 33"/>
                    <a:gd name="T66" fmla="*/ 42 w 49"/>
                    <a:gd name="T67" fmla="*/ 6 h 33"/>
                    <a:gd name="T68" fmla="*/ 43 w 49"/>
                    <a:gd name="T69" fmla="*/ 6 h 33"/>
                    <a:gd name="T70" fmla="*/ 41 w 49"/>
                    <a:gd name="T71" fmla="*/ 5 h 33"/>
                    <a:gd name="T72" fmla="*/ 42 w 49"/>
                    <a:gd name="T73" fmla="*/ 5 h 33"/>
                    <a:gd name="T74" fmla="*/ 41 w 49"/>
                    <a:gd name="T75" fmla="*/ 5 h 33"/>
                    <a:gd name="T76" fmla="*/ 42 w 49"/>
                    <a:gd name="T77" fmla="*/ 4 h 33"/>
                    <a:gd name="T78" fmla="*/ 38 w 49"/>
                    <a:gd name="T79" fmla="*/ 1 h 33"/>
                    <a:gd name="T80" fmla="*/ 37 w 49"/>
                    <a:gd name="T81" fmla="*/ 3 h 33"/>
                    <a:gd name="T82" fmla="*/ 38 w 49"/>
                    <a:gd name="T83" fmla="*/ 1 h 33"/>
                    <a:gd name="T84" fmla="*/ 25 w 49"/>
                    <a:gd name="T85" fmla="*/ 4 h 33"/>
                    <a:gd name="T86" fmla="*/ 32 w 49"/>
                    <a:gd name="T87" fmla="*/ 4 h 33"/>
                    <a:gd name="T88" fmla="*/ 25 w 49"/>
                    <a:gd name="T89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9" h="33">
                      <a:moveTo>
                        <a:pt x="25" y="4"/>
                      </a:moveTo>
                      <a:cubicBezTo>
                        <a:pt x="24" y="3"/>
                        <a:pt x="23" y="2"/>
                        <a:pt x="21" y="2"/>
                      </a:cubicBezTo>
                      <a:lnTo>
                        <a:pt x="22" y="1"/>
                      </a:lnTo>
                      <a:cubicBezTo>
                        <a:pt x="23" y="1"/>
                        <a:pt x="25" y="2"/>
                        <a:pt x="26" y="3"/>
                      </a:cubicBezTo>
                      <a:lnTo>
                        <a:pt x="25" y="4"/>
                      </a:lnTo>
                      <a:close/>
                      <a:moveTo>
                        <a:pt x="21" y="2"/>
                      </a:moveTo>
                      <a:cubicBezTo>
                        <a:pt x="20" y="2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20" y="0"/>
                        <a:pt x="22" y="1"/>
                      </a:cubicBezTo>
                      <a:lnTo>
                        <a:pt x="21" y="2"/>
                      </a:lnTo>
                      <a:close/>
                      <a:moveTo>
                        <a:pt x="17" y="1"/>
                      </a:moveTo>
                      <a:cubicBezTo>
                        <a:pt x="16" y="2"/>
                        <a:pt x="14" y="2"/>
                        <a:pt x="14" y="3"/>
                      </a:cubicBezTo>
                      <a:lnTo>
                        <a:pt x="12" y="2"/>
                      </a:lnTo>
                      <a:cubicBezTo>
                        <a:pt x="13" y="1"/>
                        <a:pt x="15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3"/>
                      </a:moveTo>
                      <a:cubicBezTo>
                        <a:pt x="13" y="3"/>
                        <a:pt x="13" y="3"/>
                        <a:pt x="13" y="4"/>
                      </a:cubicBezTo>
                      <a:lnTo>
                        <a:pt x="11" y="3"/>
                      </a:lnTo>
                      <a:cubicBezTo>
                        <a:pt x="12" y="3"/>
                        <a:pt x="12" y="2"/>
                        <a:pt x="12" y="2"/>
                      </a:cubicBezTo>
                      <a:lnTo>
                        <a:pt x="14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1" y="3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cubicBezTo>
                        <a:pt x="12" y="6"/>
                        <a:pt x="10" y="8"/>
                        <a:pt x="8" y="11"/>
                      </a:cubicBezTo>
                      <a:lnTo>
                        <a:pt x="7" y="10"/>
                      </a:lnTo>
                      <a:cubicBezTo>
                        <a:pt x="9" y="8"/>
                        <a:pt x="10" y="6"/>
                        <a:pt x="11" y="3"/>
                      </a:cubicBezTo>
                      <a:lnTo>
                        <a:pt x="13" y="4"/>
                      </a:lnTo>
                      <a:close/>
                      <a:moveTo>
                        <a:pt x="7" y="10"/>
                      </a:moveTo>
                      <a:lnTo>
                        <a:pt x="7" y="10"/>
                      </a:lnTo>
                      <a:lnTo>
                        <a:pt x="8" y="10"/>
                      </a:lnTo>
                      <a:lnTo>
                        <a:pt x="7" y="10"/>
                      </a:lnTo>
                      <a:close/>
                      <a:moveTo>
                        <a:pt x="8" y="11"/>
                      </a:moveTo>
                      <a:cubicBezTo>
                        <a:pt x="5" y="16"/>
                        <a:pt x="1" y="20"/>
                        <a:pt x="4" y="25"/>
                      </a:cubicBezTo>
                      <a:lnTo>
                        <a:pt x="2" y="25"/>
                      </a:lnTo>
                      <a:cubicBezTo>
                        <a:pt x="0" y="20"/>
                        <a:pt x="3" y="15"/>
                        <a:pt x="7" y="10"/>
                      </a:cubicBezTo>
                      <a:lnTo>
                        <a:pt x="8" y="11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2" y="25"/>
                      </a:lnTo>
                      <a:close/>
                      <a:moveTo>
                        <a:pt x="4" y="25"/>
                      </a:moveTo>
                      <a:cubicBezTo>
                        <a:pt x="7" y="31"/>
                        <a:pt x="15" y="29"/>
                        <a:pt x="24" y="26"/>
                      </a:cubicBezTo>
                      <a:lnTo>
                        <a:pt x="24" y="27"/>
                      </a:lnTo>
                      <a:cubicBezTo>
                        <a:pt x="15" y="30"/>
                        <a:pt x="6" y="33"/>
                        <a:pt x="2" y="25"/>
                      </a:cubicBezTo>
                      <a:lnTo>
                        <a:pt x="4" y="25"/>
                      </a:lnTo>
                      <a:close/>
                      <a:moveTo>
                        <a:pt x="24" y="26"/>
                      </a:moveTo>
                      <a:cubicBezTo>
                        <a:pt x="29" y="25"/>
                        <a:pt x="34" y="23"/>
                        <a:pt x="39" y="23"/>
                      </a:cubicBezTo>
                      <a:lnTo>
                        <a:pt x="39" y="24"/>
                      </a:lnTo>
                      <a:cubicBezTo>
                        <a:pt x="35" y="24"/>
                        <a:pt x="29" y="26"/>
                        <a:pt x="24" y="27"/>
                      </a:cubicBezTo>
                      <a:lnTo>
                        <a:pt x="24" y="26"/>
                      </a:lnTo>
                      <a:close/>
                      <a:moveTo>
                        <a:pt x="39" y="24"/>
                      </a:moveTo>
                      <a:lnTo>
                        <a:pt x="39" y="24"/>
                      </a:lnTo>
                      <a:close/>
                      <a:moveTo>
                        <a:pt x="39" y="23"/>
                      </a:moveTo>
                      <a:lnTo>
                        <a:pt x="39" y="23"/>
                      </a:lnTo>
                      <a:lnTo>
                        <a:pt x="39" y="24"/>
                      </a:lnTo>
                      <a:lnTo>
                        <a:pt x="39" y="23"/>
                      </a:lnTo>
                      <a:close/>
                      <a:moveTo>
                        <a:pt x="39" y="23"/>
                      </a:moveTo>
                      <a:cubicBezTo>
                        <a:pt x="40" y="23"/>
                        <a:pt x="40" y="23"/>
                        <a:pt x="41" y="23"/>
                      </a:cubicBezTo>
                      <a:lnTo>
                        <a:pt x="41" y="24"/>
                      </a:lnTo>
                      <a:cubicBezTo>
                        <a:pt x="40" y="24"/>
                        <a:pt x="40" y="24"/>
                        <a:pt x="39" y="24"/>
                      </a:cubicBezTo>
                      <a:lnTo>
                        <a:pt x="39" y="23"/>
                      </a:lnTo>
                      <a:close/>
                      <a:moveTo>
                        <a:pt x="41" y="23"/>
                      </a:moveTo>
                      <a:cubicBezTo>
                        <a:pt x="41" y="23"/>
                        <a:pt x="41" y="23"/>
                        <a:pt x="42" y="22"/>
                      </a:cubicBezTo>
                      <a:lnTo>
                        <a:pt x="43" y="24"/>
                      </a:lnTo>
                      <a:cubicBezTo>
                        <a:pt x="42" y="24"/>
                        <a:pt x="42" y="24"/>
                        <a:pt x="41" y="24"/>
                      </a:cubicBezTo>
                      <a:lnTo>
                        <a:pt x="41" y="23"/>
                      </a:lnTo>
                      <a:close/>
                      <a:moveTo>
                        <a:pt x="42" y="22"/>
                      </a:moveTo>
                      <a:cubicBezTo>
                        <a:pt x="44" y="21"/>
                        <a:pt x="46" y="19"/>
                        <a:pt x="47" y="16"/>
                      </a:cubicBezTo>
                      <a:lnTo>
                        <a:pt x="48" y="16"/>
                      </a:lnTo>
                      <a:cubicBezTo>
                        <a:pt x="48" y="20"/>
                        <a:pt x="45" y="22"/>
                        <a:pt x="43" y="24"/>
                      </a:cubicBezTo>
                      <a:lnTo>
                        <a:pt x="42" y="22"/>
                      </a:lnTo>
                      <a:close/>
                      <a:moveTo>
                        <a:pt x="47" y="16"/>
                      </a:moveTo>
                      <a:lnTo>
                        <a:pt x="47" y="16"/>
                      </a:lnTo>
                      <a:close/>
                      <a:moveTo>
                        <a:pt x="47" y="16"/>
                      </a:moveTo>
                      <a:cubicBezTo>
                        <a:pt x="47" y="14"/>
                        <a:pt x="46" y="13"/>
                        <a:pt x="45" y="11"/>
                      </a:cubicBezTo>
                      <a:lnTo>
                        <a:pt x="46" y="10"/>
                      </a:lnTo>
                      <a:cubicBezTo>
                        <a:pt x="47" y="12"/>
                        <a:pt x="49" y="14"/>
                        <a:pt x="48" y="16"/>
                      </a:cubicBezTo>
                      <a:lnTo>
                        <a:pt x="47" y="16"/>
                      </a:lnTo>
                      <a:close/>
                      <a:moveTo>
                        <a:pt x="45" y="11"/>
                      </a:moveTo>
                      <a:cubicBezTo>
                        <a:pt x="43" y="9"/>
                        <a:pt x="42" y="8"/>
                        <a:pt x="42" y="6"/>
                      </a:cubicBezTo>
                      <a:lnTo>
                        <a:pt x="43" y="6"/>
                      </a:lnTo>
                      <a:cubicBezTo>
                        <a:pt x="44" y="7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cubicBezTo>
                        <a:pt x="42" y="5"/>
                        <a:pt x="42" y="5"/>
                        <a:pt x="42" y="5"/>
                      </a:cubicBezTo>
                      <a:lnTo>
                        <a:pt x="43" y="4"/>
                      </a:lnTo>
                      <a:cubicBezTo>
                        <a:pt x="43" y="5"/>
                        <a:pt x="43" y="5"/>
                        <a:pt x="43" y="6"/>
                      </a:cubicBezTo>
                      <a:lnTo>
                        <a:pt x="42" y="6"/>
                      </a:lnTo>
                      <a:close/>
                      <a:moveTo>
                        <a:pt x="42" y="5"/>
                      </a:moveTo>
                      <a:cubicBezTo>
                        <a:pt x="42" y="5"/>
                        <a:pt x="41" y="5"/>
                        <a:pt x="41" y="5"/>
                      </a:cubicBezTo>
                      <a:lnTo>
                        <a:pt x="42" y="4"/>
                      </a:lnTo>
                      <a:cubicBezTo>
                        <a:pt x="43" y="4"/>
                        <a:pt x="43" y="4"/>
                        <a:pt x="43" y="4"/>
                      </a:cubicBezTo>
                      <a:lnTo>
                        <a:pt x="42" y="5"/>
                      </a:lnTo>
                      <a:close/>
                      <a:moveTo>
                        <a:pt x="42" y="4"/>
                      </a:moveTo>
                      <a:lnTo>
                        <a:pt x="42" y="4"/>
                      </a:lnTo>
                      <a:close/>
                      <a:moveTo>
                        <a:pt x="41" y="5"/>
                      </a:moveTo>
                      <a:cubicBezTo>
                        <a:pt x="40" y="4"/>
                        <a:pt x="39" y="3"/>
                        <a:pt x="37" y="3"/>
                      </a:cubicBezTo>
                      <a:lnTo>
                        <a:pt x="38" y="1"/>
                      </a:lnTo>
                      <a:cubicBezTo>
                        <a:pt x="40" y="2"/>
                        <a:pt x="41" y="3"/>
                        <a:pt x="42" y="4"/>
                      </a:cubicBezTo>
                      <a:lnTo>
                        <a:pt x="41" y="5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2"/>
                      </a:lnTo>
                      <a:lnTo>
                        <a:pt x="38" y="1"/>
                      </a:lnTo>
                      <a:close/>
                      <a:moveTo>
                        <a:pt x="37" y="3"/>
                      </a:moveTo>
                      <a:cubicBezTo>
                        <a:pt x="36" y="2"/>
                        <a:pt x="34" y="3"/>
                        <a:pt x="32" y="4"/>
                      </a:cubicBezTo>
                      <a:lnTo>
                        <a:pt x="32" y="2"/>
                      </a:lnTo>
                      <a:cubicBezTo>
                        <a:pt x="34" y="2"/>
                        <a:pt x="36" y="1"/>
                        <a:pt x="38" y="1"/>
                      </a:cubicBezTo>
                      <a:lnTo>
                        <a:pt x="37" y="3"/>
                      </a:lnTo>
                      <a:close/>
                      <a:moveTo>
                        <a:pt x="32" y="4"/>
                      </a:moveTo>
                      <a:cubicBezTo>
                        <a:pt x="30" y="5"/>
                        <a:pt x="28" y="6"/>
                        <a:pt x="25" y="4"/>
                      </a:cubicBezTo>
                      <a:lnTo>
                        <a:pt x="26" y="3"/>
                      </a:lnTo>
                      <a:cubicBezTo>
                        <a:pt x="28" y="4"/>
                        <a:pt x="30" y="3"/>
                        <a:pt x="32" y="2"/>
                      </a:cubicBezTo>
                      <a:lnTo>
                        <a:pt x="32" y="4"/>
                      </a:lnTo>
                      <a:close/>
                      <a:moveTo>
                        <a:pt x="25" y="4"/>
                      </a:move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3" name="Freeform 75"/>
                <p:cNvSpPr>
                  <a:spLocks noChangeArrowheads="1"/>
                </p:cNvSpPr>
                <p:nvPr/>
              </p:nvSpPr>
              <p:spPr bwMode="auto">
                <a:xfrm>
                  <a:off x="963" y="4010"/>
                  <a:ext cx="58" cy="22"/>
                </a:xfrm>
                <a:custGeom>
                  <a:avLst/>
                  <a:gdLst>
                    <a:gd name="G0" fmla="+- 1 0 0"/>
                    <a:gd name="G1" fmla="+- 1 0 0"/>
                    <a:gd name="G2" fmla="*/ 1 0 0"/>
                    <a:gd name="G3" fmla="sin G2 G1"/>
                    <a:gd name="G4" fmla="+- 6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3 w 43"/>
                    <a:gd name="T1" fmla="*/ 1 h 14"/>
                    <a:gd name="T2" fmla="*/ 3 w 43"/>
                    <a:gd name="T3" fmla="*/ 12 h 14"/>
                    <a:gd name="T4" fmla="*/ 8 w 43"/>
                    <a:gd name="T5" fmla="*/ 14 h 14"/>
                    <a:gd name="T6" fmla="*/ 34 w 43"/>
                    <a:gd name="T7" fmla="*/ 14 h 14"/>
                    <a:gd name="T8" fmla="*/ 41 w 43"/>
                    <a:gd name="T9" fmla="*/ 11 h 14"/>
                    <a:gd name="T10" fmla="*/ 35 w 43"/>
                    <a:gd name="T11" fmla="*/ 3 h 14"/>
                    <a:gd name="T12" fmla="*/ 13 w 43"/>
                    <a:gd name="T13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14">
                      <a:moveTo>
                        <a:pt x="13" y="1"/>
                      </a:moveTo>
                      <a:cubicBezTo>
                        <a:pt x="9" y="0"/>
                        <a:pt x="0" y="6"/>
                        <a:pt x="3" y="12"/>
                      </a:cubicBezTo>
                      <a:cubicBezTo>
                        <a:pt x="4" y="13"/>
                        <a:pt x="6" y="14"/>
                        <a:pt x="8" y="14"/>
                      </a:cubicBezTo>
                      <a:cubicBezTo>
                        <a:pt x="18" y="12"/>
                        <a:pt x="26" y="14"/>
                        <a:pt x="34" y="14"/>
                      </a:cubicBezTo>
                      <a:cubicBezTo>
                        <a:pt x="37" y="14"/>
                        <a:pt x="40" y="13"/>
                        <a:pt x="41" y="11"/>
                      </a:cubicBezTo>
                      <a:cubicBezTo>
                        <a:pt x="43" y="7"/>
                        <a:pt x="37" y="4"/>
                        <a:pt x="35" y="3"/>
                      </a:cubicBezTo>
                      <a:cubicBezTo>
                        <a:pt x="29" y="1"/>
                        <a:pt x="21" y="3"/>
                        <a:pt x="1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4" name="Freeform 76"/>
                <p:cNvSpPr>
                  <a:spLocks noChangeArrowheads="1"/>
                </p:cNvSpPr>
                <p:nvPr/>
              </p:nvSpPr>
              <p:spPr bwMode="auto">
                <a:xfrm>
                  <a:off x="965" y="4010"/>
                  <a:ext cx="56" cy="22"/>
                </a:xfrm>
                <a:custGeom>
                  <a:avLst/>
                  <a:gdLst>
                    <a:gd name="T0" fmla="*/ 8 w 42"/>
                    <a:gd name="T1" fmla="*/ 2 h 14"/>
                    <a:gd name="T2" fmla="*/ 11 w 42"/>
                    <a:gd name="T3" fmla="*/ 1 h 14"/>
                    <a:gd name="T4" fmla="*/ 8 w 42"/>
                    <a:gd name="T5" fmla="*/ 2 h 14"/>
                    <a:gd name="T6" fmla="*/ 3 w 42"/>
                    <a:gd name="T7" fmla="*/ 4 h 14"/>
                    <a:gd name="T8" fmla="*/ 8 w 42"/>
                    <a:gd name="T9" fmla="*/ 2 h 14"/>
                    <a:gd name="T10" fmla="*/ 1 w 42"/>
                    <a:gd name="T11" fmla="*/ 8 h 14"/>
                    <a:gd name="T12" fmla="*/ 3 w 42"/>
                    <a:gd name="T13" fmla="*/ 4 h 14"/>
                    <a:gd name="T14" fmla="*/ 1 w 42"/>
                    <a:gd name="T15" fmla="*/ 8 h 14"/>
                    <a:gd name="T16" fmla="*/ 0 w 42"/>
                    <a:gd name="T17" fmla="*/ 12 h 14"/>
                    <a:gd name="T18" fmla="*/ 1 w 42"/>
                    <a:gd name="T19" fmla="*/ 8 h 14"/>
                    <a:gd name="T20" fmla="*/ 0 w 42"/>
                    <a:gd name="T21" fmla="*/ 12 h 14"/>
                    <a:gd name="T22" fmla="*/ 0 w 42"/>
                    <a:gd name="T23" fmla="*/ 12 h 14"/>
                    <a:gd name="T24" fmla="*/ 2 w 42"/>
                    <a:gd name="T25" fmla="*/ 11 h 14"/>
                    <a:gd name="T26" fmla="*/ 2 w 42"/>
                    <a:gd name="T27" fmla="*/ 11 h 14"/>
                    <a:gd name="T28" fmla="*/ 0 w 42"/>
                    <a:gd name="T29" fmla="*/ 12 h 14"/>
                    <a:gd name="T30" fmla="*/ 0 w 42"/>
                    <a:gd name="T31" fmla="*/ 12 h 14"/>
                    <a:gd name="T32" fmla="*/ 2 w 42"/>
                    <a:gd name="T33" fmla="*/ 12 h 14"/>
                    <a:gd name="T34" fmla="*/ 0 w 42"/>
                    <a:gd name="T35" fmla="*/ 12 h 14"/>
                    <a:gd name="T36" fmla="*/ 2 w 42"/>
                    <a:gd name="T37" fmla="*/ 12 h 14"/>
                    <a:gd name="T38" fmla="*/ 2 w 42"/>
                    <a:gd name="T39" fmla="*/ 13 h 14"/>
                    <a:gd name="T40" fmla="*/ 2 w 42"/>
                    <a:gd name="T41" fmla="*/ 12 h 14"/>
                    <a:gd name="T42" fmla="*/ 6 w 42"/>
                    <a:gd name="T43" fmla="*/ 13 h 14"/>
                    <a:gd name="T44" fmla="*/ 2 w 42"/>
                    <a:gd name="T45" fmla="*/ 13 h 14"/>
                    <a:gd name="T46" fmla="*/ 6 w 42"/>
                    <a:gd name="T47" fmla="*/ 13 h 14"/>
                    <a:gd name="T48" fmla="*/ 6 w 42"/>
                    <a:gd name="T49" fmla="*/ 14 h 14"/>
                    <a:gd name="T50" fmla="*/ 6 w 42"/>
                    <a:gd name="T51" fmla="*/ 13 h 14"/>
                    <a:gd name="T52" fmla="*/ 23 w 42"/>
                    <a:gd name="T53" fmla="*/ 14 h 14"/>
                    <a:gd name="T54" fmla="*/ 6 w 42"/>
                    <a:gd name="T55" fmla="*/ 13 h 14"/>
                    <a:gd name="T56" fmla="*/ 32 w 42"/>
                    <a:gd name="T57" fmla="*/ 13 h 14"/>
                    <a:gd name="T58" fmla="*/ 23 w 42"/>
                    <a:gd name="T59" fmla="*/ 14 h 14"/>
                    <a:gd name="T60" fmla="*/ 33 w 42"/>
                    <a:gd name="T61" fmla="*/ 14 h 14"/>
                    <a:gd name="T62" fmla="*/ 32 w 42"/>
                    <a:gd name="T63" fmla="*/ 14 h 14"/>
                    <a:gd name="T64" fmla="*/ 32 w 42"/>
                    <a:gd name="T65" fmla="*/ 13 h 14"/>
                    <a:gd name="T66" fmla="*/ 37 w 42"/>
                    <a:gd name="T67" fmla="*/ 14 h 14"/>
                    <a:gd name="T68" fmla="*/ 32 w 42"/>
                    <a:gd name="T69" fmla="*/ 13 h 14"/>
                    <a:gd name="T70" fmla="*/ 38 w 42"/>
                    <a:gd name="T71" fmla="*/ 10 h 14"/>
                    <a:gd name="T72" fmla="*/ 37 w 42"/>
                    <a:gd name="T73" fmla="*/ 14 h 14"/>
                    <a:gd name="T74" fmla="*/ 38 w 42"/>
                    <a:gd name="T75" fmla="*/ 10 h 14"/>
                    <a:gd name="T76" fmla="*/ 39 w 42"/>
                    <a:gd name="T77" fmla="*/ 11 h 14"/>
                    <a:gd name="T78" fmla="*/ 38 w 42"/>
                    <a:gd name="T79" fmla="*/ 10 h 14"/>
                    <a:gd name="T80" fmla="*/ 34 w 42"/>
                    <a:gd name="T81" fmla="*/ 3 h 14"/>
                    <a:gd name="T82" fmla="*/ 38 w 42"/>
                    <a:gd name="T83" fmla="*/ 10 h 14"/>
                    <a:gd name="T84" fmla="*/ 33 w 42"/>
                    <a:gd name="T85" fmla="*/ 4 h 14"/>
                    <a:gd name="T86" fmla="*/ 33 w 42"/>
                    <a:gd name="T87" fmla="*/ 4 h 14"/>
                    <a:gd name="T88" fmla="*/ 33 w 42"/>
                    <a:gd name="T89" fmla="*/ 4 h 14"/>
                    <a:gd name="T90" fmla="*/ 33 w 42"/>
                    <a:gd name="T91" fmla="*/ 4 h 14"/>
                    <a:gd name="T92" fmla="*/ 34 w 42"/>
                    <a:gd name="T93" fmla="*/ 3 h 14"/>
                    <a:gd name="T94" fmla="*/ 34 w 42"/>
                    <a:gd name="T95" fmla="*/ 3 h 14"/>
                    <a:gd name="T96" fmla="*/ 22 w 42"/>
                    <a:gd name="T97" fmla="*/ 3 h 14"/>
                    <a:gd name="T98" fmla="*/ 34 w 42"/>
                    <a:gd name="T99" fmla="*/ 3 h 14"/>
                    <a:gd name="T100" fmla="*/ 22 w 42"/>
                    <a:gd name="T101" fmla="*/ 3 h 14"/>
                    <a:gd name="T102" fmla="*/ 11 w 42"/>
                    <a:gd name="T103" fmla="*/ 1 h 14"/>
                    <a:gd name="T104" fmla="*/ 22 w 42"/>
                    <a:gd name="T105" fmla="*/ 3 h 14"/>
                    <a:gd name="T106" fmla="*/ 11 w 42"/>
                    <a:gd name="T107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2" h="14">
                      <a:moveTo>
                        <a:pt x="11" y="2"/>
                      </a:moveTo>
                      <a:cubicBezTo>
                        <a:pt x="10" y="2"/>
                        <a:pt x="9" y="2"/>
                        <a:pt x="8" y="2"/>
                      </a:cubicBezTo>
                      <a:lnTo>
                        <a:pt x="7" y="1"/>
                      </a:lnTo>
                      <a:cubicBezTo>
                        <a:pt x="9" y="1"/>
                        <a:pt x="10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8" y="2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4"/>
                      </a:lnTo>
                      <a:cubicBezTo>
                        <a:pt x="4" y="3"/>
                        <a:pt x="6" y="2"/>
                        <a:pt x="7" y="1"/>
                      </a:cubicBezTo>
                      <a:lnTo>
                        <a:pt x="8" y="2"/>
                      </a:lnTo>
                      <a:close/>
                      <a:moveTo>
                        <a:pt x="4" y="5"/>
                      </a:moveTo>
                      <a:cubicBezTo>
                        <a:pt x="3" y="6"/>
                        <a:pt x="2" y="7"/>
                        <a:pt x="1" y="8"/>
                      </a:cubicBezTo>
                      <a:lnTo>
                        <a:pt x="0" y="8"/>
                      </a:lnTo>
                      <a:cubicBezTo>
                        <a:pt x="0" y="6"/>
                        <a:pt x="1" y="5"/>
                        <a:pt x="3" y="4"/>
                      </a:cubicBezTo>
                      <a:lnTo>
                        <a:pt x="4" y="5"/>
                      </a:lnTo>
                      <a:close/>
                      <a:moveTo>
                        <a:pt x="1" y="8"/>
                      </a:moveTo>
                      <a:cubicBezTo>
                        <a:pt x="1" y="9"/>
                        <a:pt x="1" y="10"/>
                        <a:pt x="2" y="11"/>
                      </a:cubicBezTo>
                      <a:lnTo>
                        <a:pt x="0" y="12"/>
                      </a:lnTo>
                      <a:cubicBezTo>
                        <a:pt x="0" y="10"/>
                        <a:pt x="0" y="9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2" y="11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cubicBezTo>
                        <a:pt x="2" y="11"/>
                        <a:pt x="2" y="12"/>
                        <a:pt x="2" y="12"/>
                      </a:cubicBezTo>
                      <a:lnTo>
                        <a:pt x="1" y="13"/>
                      </a:lnTo>
                      <a:cubicBezTo>
                        <a:pt x="1" y="12"/>
                        <a:pt x="0" y="12"/>
                        <a:pt x="0" y="12"/>
                      </a:cubicBezTo>
                      <a:lnTo>
                        <a:pt x="2" y="11"/>
                      </a:lnTo>
                      <a:close/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lnTo>
                        <a:pt x="2" y="13"/>
                      </a:lnTo>
                      <a:cubicBezTo>
                        <a:pt x="1" y="13"/>
                        <a:pt x="1" y="13"/>
                        <a:pt x="1" y="13"/>
                      </a:cubicBezTo>
                      <a:lnTo>
                        <a:pt x="2" y="12"/>
                      </a:lnTo>
                      <a:close/>
                      <a:moveTo>
                        <a:pt x="2" y="12"/>
                      </a:moveTo>
                      <a:cubicBezTo>
                        <a:pt x="4" y="13"/>
                        <a:pt x="5" y="13"/>
                        <a:pt x="6" y="13"/>
                      </a:cubicBezTo>
                      <a:lnTo>
                        <a:pt x="6" y="14"/>
                      </a:lnTo>
                      <a:cubicBezTo>
                        <a:pt x="5" y="14"/>
                        <a:pt x="3" y="14"/>
                        <a:pt x="2" y="13"/>
                      </a:cubicBezTo>
                      <a:lnTo>
                        <a:pt x="2" y="12"/>
                      </a:lnTo>
                      <a:close/>
                      <a:moveTo>
                        <a:pt x="6" y="13"/>
                      </a:move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3"/>
                      </a:lnTo>
                      <a:close/>
                      <a:moveTo>
                        <a:pt x="6" y="13"/>
                      </a:moveTo>
                      <a:cubicBezTo>
                        <a:pt x="12" y="12"/>
                        <a:pt x="18" y="12"/>
                        <a:pt x="23" y="13"/>
                      </a:cubicBezTo>
                      <a:lnTo>
                        <a:pt x="23" y="14"/>
                      </a:lnTo>
                      <a:cubicBezTo>
                        <a:pt x="18" y="14"/>
                        <a:pt x="12" y="13"/>
                        <a:pt x="6" y="14"/>
                      </a:cubicBezTo>
                      <a:lnTo>
                        <a:pt x="6" y="13"/>
                      </a:lnTo>
                      <a:close/>
                      <a:moveTo>
                        <a:pt x="23" y="13"/>
                      </a:moveTo>
                      <a:cubicBezTo>
                        <a:pt x="26" y="13"/>
                        <a:pt x="29" y="13"/>
                        <a:pt x="32" y="13"/>
                      </a:cubicBezTo>
                      <a:lnTo>
                        <a:pt x="32" y="14"/>
                      </a:lnTo>
                      <a:cubicBezTo>
                        <a:pt x="29" y="14"/>
                        <a:pt x="26" y="14"/>
                        <a:pt x="23" y="14"/>
                      </a:cubicBezTo>
                      <a:lnTo>
                        <a:pt x="23" y="13"/>
                      </a:lnTo>
                      <a:close/>
                      <a:moveTo>
                        <a:pt x="33" y="14"/>
                      </a:moveTo>
                      <a:lnTo>
                        <a:pt x="33" y="14"/>
                      </a:lnTo>
                      <a:lnTo>
                        <a:pt x="32" y="14"/>
                      </a:lnTo>
                      <a:lnTo>
                        <a:pt x="33" y="14"/>
                      </a:lnTo>
                      <a:close/>
                      <a:moveTo>
                        <a:pt x="32" y="13"/>
                      </a:moveTo>
                      <a:cubicBezTo>
                        <a:pt x="33" y="13"/>
                        <a:pt x="35" y="13"/>
                        <a:pt x="36" y="12"/>
                      </a:cubicBezTo>
                      <a:lnTo>
                        <a:pt x="37" y="14"/>
                      </a:lnTo>
                      <a:cubicBezTo>
                        <a:pt x="35" y="14"/>
                        <a:pt x="34" y="14"/>
                        <a:pt x="33" y="14"/>
                      </a:cubicBezTo>
                      <a:lnTo>
                        <a:pt x="32" y="13"/>
                      </a:lnTo>
                      <a:close/>
                      <a:moveTo>
                        <a:pt x="36" y="12"/>
                      </a:moveTo>
                      <a:cubicBezTo>
                        <a:pt x="37" y="12"/>
                        <a:pt x="38" y="11"/>
                        <a:pt x="38" y="10"/>
                      </a:cubicBezTo>
                      <a:lnTo>
                        <a:pt x="40" y="11"/>
                      </a:lnTo>
                      <a:cubicBezTo>
                        <a:pt x="39" y="12"/>
                        <a:pt x="38" y="13"/>
                        <a:pt x="37" y="14"/>
                      </a:cubicBezTo>
                      <a:lnTo>
                        <a:pt x="36" y="12"/>
                      </a:lnTo>
                      <a:close/>
                      <a:moveTo>
                        <a:pt x="38" y="10"/>
                      </a:moveTo>
                      <a:lnTo>
                        <a:pt x="38" y="10"/>
                      </a:lnTo>
                      <a:lnTo>
                        <a:pt x="39" y="11"/>
                      </a:lnTo>
                      <a:lnTo>
                        <a:pt x="38" y="10"/>
                      </a:lnTo>
                      <a:close/>
                      <a:moveTo>
                        <a:pt x="38" y="10"/>
                      </a:moveTo>
                      <a:cubicBezTo>
                        <a:pt x="40" y="7"/>
                        <a:pt x="35" y="5"/>
                        <a:pt x="33" y="4"/>
                      </a:cubicBezTo>
                      <a:lnTo>
                        <a:pt x="34" y="3"/>
                      </a:lnTo>
                      <a:cubicBezTo>
                        <a:pt x="37" y="4"/>
                        <a:pt x="42" y="7"/>
                        <a:pt x="40" y="11"/>
                      </a:cubicBezTo>
                      <a:lnTo>
                        <a:pt x="38" y="10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4"/>
                      </a:lnTo>
                      <a:lnTo>
                        <a:pt x="33" y="4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3"/>
                      </a:lnTo>
                      <a:lnTo>
                        <a:pt x="33" y="4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3"/>
                      </a:lnTo>
                      <a:lnTo>
                        <a:pt x="34" y="3"/>
                      </a:lnTo>
                      <a:close/>
                      <a:moveTo>
                        <a:pt x="33" y="4"/>
                      </a:moveTo>
                      <a:cubicBezTo>
                        <a:pt x="30" y="3"/>
                        <a:pt x="26" y="3"/>
                        <a:pt x="22" y="3"/>
                      </a:cubicBezTo>
                      <a:lnTo>
                        <a:pt x="22" y="2"/>
                      </a:lnTo>
                      <a:cubicBezTo>
                        <a:pt x="26" y="1"/>
                        <a:pt x="30" y="1"/>
                        <a:pt x="34" y="3"/>
                      </a:cubicBezTo>
                      <a:lnTo>
                        <a:pt x="33" y="4"/>
                      </a:lnTo>
                      <a:close/>
                      <a:moveTo>
                        <a:pt x="22" y="3"/>
                      </a:moveTo>
                      <a:cubicBezTo>
                        <a:pt x="19" y="3"/>
                        <a:pt x="15" y="3"/>
                        <a:pt x="11" y="2"/>
                      </a:cubicBezTo>
                      <a:lnTo>
                        <a:pt x="11" y="1"/>
                      </a:lnTo>
                      <a:cubicBezTo>
                        <a:pt x="15" y="2"/>
                        <a:pt x="19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5" name="Freeform 77"/>
                <p:cNvSpPr>
                  <a:spLocks noChangeArrowheads="1"/>
                </p:cNvSpPr>
                <p:nvPr/>
              </p:nvSpPr>
              <p:spPr bwMode="auto">
                <a:xfrm>
                  <a:off x="1062" y="3928"/>
                  <a:ext cx="72" cy="5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7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6 w 53"/>
                    <a:gd name="T1" fmla="*/ 1 h 32"/>
                    <a:gd name="T2" fmla="*/ 6 w 53"/>
                    <a:gd name="T3" fmla="*/ 12 h 32"/>
                    <a:gd name="T4" fmla="*/ 15 w 53"/>
                    <a:gd name="T5" fmla="*/ 26 h 32"/>
                    <a:gd name="T6" fmla="*/ 36 w 53"/>
                    <a:gd name="T7" fmla="*/ 30 h 32"/>
                    <a:gd name="T8" fmla="*/ 52 w 53"/>
                    <a:gd name="T9" fmla="*/ 17 h 32"/>
                    <a:gd name="T10" fmla="*/ 45 w 53"/>
                    <a:gd name="T11" fmla="*/ 2 h 32"/>
                    <a:gd name="T12" fmla="*/ 26 w 53"/>
                    <a:gd name="T1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32">
                      <a:moveTo>
                        <a:pt x="26" y="1"/>
                      </a:moveTo>
                      <a:cubicBezTo>
                        <a:pt x="18" y="3"/>
                        <a:pt x="11" y="8"/>
                        <a:pt x="6" y="12"/>
                      </a:cubicBezTo>
                      <a:cubicBezTo>
                        <a:pt x="0" y="17"/>
                        <a:pt x="6" y="26"/>
                        <a:pt x="15" y="26"/>
                      </a:cubicBezTo>
                      <a:cubicBezTo>
                        <a:pt x="22" y="27"/>
                        <a:pt x="29" y="28"/>
                        <a:pt x="36" y="30"/>
                      </a:cubicBezTo>
                      <a:cubicBezTo>
                        <a:pt x="42" y="32"/>
                        <a:pt x="51" y="24"/>
                        <a:pt x="52" y="17"/>
                      </a:cubicBezTo>
                      <a:cubicBezTo>
                        <a:pt x="53" y="12"/>
                        <a:pt x="51" y="4"/>
                        <a:pt x="45" y="2"/>
                      </a:cubicBezTo>
                      <a:cubicBezTo>
                        <a:pt x="39" y="0"/>
                        <a:pt x="32" y="0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6" name="Freeform 78"/>
                <p:cNvSpPr>
                  <a:spLocks noChangeArrowheads="1"/>
                </p:cNvSpPr>
                <p:nvPr/>
              </p:nvSpPr>
              <p:spPr bwMode="auto">
                <a:xfrm>
                  <a:off x="1066" y="3925"/>
                  <a:ext cx="68" cy="54"/>
                </a:xfrm>
                <a:custGeom>
                  <a:avLst/>
                  <a:gdLst>
                    <a:gd name="T0" fmla="*/ 11 w 50"/>
                    <a:gd name="T1" fmla="*/ 6 h 32"/>
                    <a:gd name="T2" fmla="*/ 12 w 50"/>
                    <a:gd name="T3" fmla="*/ 7 h 32"/>
                    <a:gd name="T4" fmla="*/ 11 w 50"/>
                    <a:gd name="T5" fmla="*/ 6 h 32"/>
                    <a:gd name="T6" fmla="*/ 3 w 50"/>
                    <a:gd name="T7" fmla="*/ 14 h 32"/>
                    <a:gd name="T8" fmla="*/ 3 w 50"/>
                    <a:gd name="T9" fmla="*/ 14 h 32"/>
                    <a:gd name="T10" fmla="*/ 2 w 50"/>
                    <a:gd name="T11" fmla="*/ 13 h 32"/>
                    <a:gd name="T12" fmla="*/ 2 w 50"/>
                    <a:gd name="T13" fmla="*/ 21 h 32"/>
                    <a:gd name="T14" fmla="*/ 1 w 50"/>
                    <a:gd name="T15" fmla="*/ 17 h 32"/>
                    <a:gd name="T16" fmla="*/ 3 w 50"/>
                    <a:gd name="T17" fmla="*/ 25 h 32"/>
                    <a:gd name="T18" fmla="*/ 4 w 50"/>
                    <a:gd name="T19" fmla="*/ 24 h 32"/>
                    <a:gd name="T20" fmla="*/ 3 w 50"/>
                    <a:gd name="T21" fmla="*/ 25 h 32"/>
                    <a:gd name="T22" fmla="*/ 12 w 50"/>
                    <a:gd name="T23" fmla="*/ 27 h 32"/>
                    <a:gd name="T24" fmla="*/ 12 w 50"/>
                    <a:gd name="T25" fmla="*/ 28 h 32"/>
                    <a:gd name="T26" fmla="*/ 15 w 50"/>
                    <a:gd name="T27" fmla="*/ 27 h 32"/>
                    <a:gd name="T28" fmla="*/ 12 w 50"/>
                    <a:gd name="T29" fmla="*/ 27 h 32"/>
                    <a:gd name="T30" fmla="*/ 18 w 50"/>
                    <a:gd name="T31" fmla="*/ 28 h 32"/>
                    <a:gd name="T32" fmla="*/ 18 w 50"/>
                    <a:gd name="T33" fmla="*/ 27 h 32"/>
                    <a:gd name="T34" fmla="*/ 18 w 50"/>
                    <a:gd name="T35" fmla="*/ 28 h 32"/>
                    <a:gd name="T36" fmla="*/ 33 w 50"/>
                    <a:gd name="T37" fmla="*/ 30 h 32"/>
                    <a:gd name="T38" fmla="*/ 33 w 50"/>
                    <a:gd name="T39" fmla="*/ 30 h 32"/>
                    <a:gd name="T40" fmla="*/ 33 w 50"/>
                    <a:gd name="T41" fmla="*/ 32 h 32"/>
                    <a:gd name="T42" fmla="*/ 41 w 50"/>
                    <a:gd name="T43" fmla="*/ 28 h 32"/>
                    <a:gd name="T44" fmla="*/ 34 w 50"/>
                    <a:gd name="T45" fmla="*/ 31 h 32"/>
                    <a:gd name="T46" fmla="*/ 48 w 50"/>
                    <a:gd name="T47" fmla="*/ 22 h 32"/>
                    <a:gd name="T48" fmla="*/ 47 w 50"/>
                    <a:gd name="T49" fmla="*/ 22 h 32"/>
                    <a:gd name="T50" fmla="*/ 48 w 50"/>
                    <a:gd name="T51" fmla="*/ 22 h 32"/>
                    <a:gd name="T52" fmla="*/ 48 w 50"/>
                    <a:gd name="T53" fmla="*/ 18 h 32"/>
                    <a:gd name="T54" fmla="*/ 48 w 50"/>
                    <a:gd name="T55" fmla="*/ 18 h 32"/>
                    <a:gd name="T56" fmla="*/ 48 w 50"/>
                    <a:gd name="T57" fmla="*/ 18 h 32"/>
                    <a:gd name="T58" fmla="*/ 49 w 50"/>
                    <a:gd name="T59" fmla="*/ 18 h 32"/>
                    <a:gd name="T60" fmla="*/ 48 w 50"/>
                    <a:gd name="T61" fmla="*/ 16 h 32"/>
                    <a:gd name="T62" fmla="*/ 48 w 50"/>
                    <a:gd name="T63" fmla="*/ 18 h 32"/>
                    <a:gd name="T64" fmla="*/ 50 w 50"/>
                    <a:gd name="T65" fmla="*/ 13 h 32"/>
                    <a:gd name="T66" fmla="*/ 48 w 50"/>
                    <a:gd name="T67" fmla="*/ 13 h 32"/>
                    <a:gd name="T68" fmla="*/ 50 w 50"/>
                    <a:gd name="T69" fmla="*/ 13 h 32"/>
                    <a:gd name="T70" fmla="*/ 41 w 50"/>
                    <a:gd name="T71" fmla="*/ 3 h 32"/>
                    <a:gd name="T72" fmla="*/ 41 w 50"/>
                    <a:gd name="T73" fmla="*/ 3 h 32"/>
                    <a:gd name="T74" fmla="*/ 41 w 50"/>
                    <a:gd name="T75" fmla="*/ 3 h 32"/>
                    <a:gd name="T76" fmla="*/ 40 w 50"/>
                    <a:gd name="T77" fmla="*/ 1 h 32"/>
                    <a:gd name="T78" fmla="*/ 39 w 50"/>
                    <a:gd name="T79" fmla="*/ 3 h 32"/>
                    <a:gd name="T80" fmla="*/ 40 w 50"/>
                    <a:gd name="T81" fmla="*/ 1 h 32"/>
                    <a:gd name="T82" fmla="*/ 23 w 50"/>
                    <a:gd name="T83" fmla="*/ 3 h 32"/>
                    <a:gd name="T84" fmla="*/ 37 w 50"/>
                    <a:gd name="T85" fmla="*/ 2 h 32"/>
                    <a:gd name="T86" fmla="*/ 23 w 50"/>
                    <a:gd name="T87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0" h="32">
                      <a:moveTo>
                        <a:pt x="23" y="3"/>
                      </a:moveTo>
                      <a:cubicBezTo>
                        <a:pt x="19" y="4"/>
                        <a:pt x="16" y="6"/>
                        <a:pt x="12" y="7"/>
                      </a:cubicBezTo>
                      <a:lnTo>
                        <a:pt x="11" y="6"/>
                      </a:lnTo>
                      <a:cubicBezTo>
                        <a:pt x="15" y="4"/>
                        <a:pt x="19" y="3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12" y="7"/>
                      </a:moveTo>
                      <a:cubicBezTo>
                        <a:pt x="9" y="9"/>
                        <a:pt x="6" y="11"/>
                        <a:pt x="3" y="14"/>
                      </a:cubicBezTo>
                      <a:lnTo>
                        <a:pt x="2" y="13"/>
                      </a:lnTo>
                      <a:cubicBezTo>
                        <a:pt x="5" y="10"/>
                        <a:pt x="8" y="8"/>
                        <a:pt x="11" y="6"/>
                      </a:cubicBezTo>
                      <a:lnTo>
                        <a:pt x="12" y="7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3" y="13"/>
                      </a:lnTo>
                      <a:lnTo>
                        <a:pt x="3" y="14"/>
                      </a:lnTo>
                      <a:close/>
                      <a:moveTo>
                        <a:pt x="3" y="14"/>
                      </a:moveTo>
                      <a:cubicBezTo>
                        <a:pt x="2" y="15"/>
                        <a:pt x="1" y="16"/>
                        <a:pt x="1" y="17"/>
                      </a:cubicBezTo>
                      <a:lnTo>
                        <a:pt x="0" y="17"/>
                      </a:lnTo>
                      <a:cubicBezTo>
                        <a:pt x="0" y="16"/>
                        <a:pt x="1" y="14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1" y="17"/>
                      </a:moveTo>
                      <a:cubicBezTo>
                        <a:pt x="1" y="18"/>
                        <a:pt x="1" y="20"/>
                        <a:pt x="2" y="21"/>
                      </a:cubicBezTo>
                      <a:lnTo>
                        <a:pt x="1" y="21"/>
                      </a:lnTo>
                      <a:cubicBezTo>
                        <a:pt x="0" y="20"/>
                        <a:pt x="0" y="19"/>
                        <a:pt x="0" y="17"/>
                      </a:cubicBezTo>
                      <a:lnTo>
                        <a:pt x="1" y="17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3" y="23"/>
                        <a:pt x="4" y="24"/>
                      </a:cubicBezTo>
                      <a:lnTo>
                        <a:pt x="3" y="25"/>
                      </a:lnTo>
                      <a:cubicBezTo>
                        <a:pt x="2" y="24"/>
                        <a:pt x="1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9" y="27"/>
                        <a:pt x="12" y="27"/>
                      </a:cubicBezTo>
                      <a:lnTo>
                        <a:pt x="12" y="28"/>
                      </a:lnTo>
                      <a:cubicBezTo>
                        <a:pt x="8" y="28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28"/>
                      </a:ln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cubicBezTo>
                        <a:pt x="13" y="27"/>
                        <a:pt x="14" y="27"/>
                        <a:pt x="15" y="27"/>
                      </a:cubicBezTo>
                      <a:lnTo>
                        <a:pt x="15" y="28"/>
                      </a:lnTo>
                      <a:cubicBezTo>
                        <a:pt x="14" y="28"/>
                        <a:pt x="13" y="28"/>
                        <a:pt x="12" y="28"/>
                      </a:cubicBezTo>
                      <a:lnTo>
                        <a:pt x="12" y="27"/>
                      </a:lnTo>
                      <a:close/>
                      <a:moveTo>
                        <a:pt x="15" y="27"/>
                      </a:moveTo>
                      <a:cubicBezTo>
                        <a:pt x="16" y="27"/>
                        <a:pt x="17" y="27"/>
                        <a:pt x="18" y="27"/>
                      </a:cubicBezTo>
                      <a:lnTo>
                        <a:pt x="18" y="28"/>
                      </a:lnTo>
                      <a:cubicBezTo>
                        <a:pt x="17" y="28"/>
                        <a:pt x="16" y="28"/>
                        <a:pt x="15" y="28"/>
                      </a:cubicBezTo>
                      <a:lnTo>
                        <a:pt x="15" y="27"/>
                      </a:lnTo>
                      <a:close/>
                      <a:moveTo>
                        <a:pt x="18" y="27"/>
                      </a:moveTo>
                      <a:cubicBezTo>
                        <a:pt x="23" y="28"/>
                        <a:pt x="28" y="29"/>
                        <a:pt x="33" y="30"/>
                      </a:cubicBezTo>
                      <a:lnTo>
                        <a:pt x="33" y="32"/>
                      </a:lnTo>
                      <a:cubicBezTo>
                        <a:pt x="28" y="30"/>
                        <a:pt x="23" y="29"/>
                        <a:pt x="18" y="28"/>
                      </a:cubicBezTo>
                      <a:lnTo>
                        <a:pt x="18" y="27"/>
                      </a:lnTo>
                      <a:close/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33" y="31"/>
                      </a:lnTo>
                      <a:lnTo>
                        <a:pt x="33" y="30"/>
                      </a:lnTo>
                      <a:close/>
                      <a:moveTo>
                        <a:pt x="33" y="30"/>
                      </a:moveTo>
                      <a:cubicBezTo>
                        <a:pt x="34" y="30"/>
                        <a:pt x="34" y="31"/>
                        <a:pt x="34" y="31"/>
                      </a:cubicBezTo>
                      <a:lnTo>
                        <a:pt x="34" y="32"/>
                      </a:lnTo>
                      <a:cubicBezTo>
                        <a:pt x="34" y="32"/>
                        <a:pt x="33" y="32"/>
                        <a:pt x="33" y="32"/>
                      </a:cubicBezTo>
                      <a:lnTo>
                        <a:pt x="33" y="30"/>
                      </a:lnTo>
                      <a:close/>
                      <a:moveTo>
                        <a:pt x="34" y="31"/>
                      </a:moveTo>
                      <a:cubicBezTo>
                        <a:pt x="37" y="31"/>
                        <a:pt x="39" y="30"/>
                        <a:pt x="41" y="28"/>
                      </a:cubicBezTo>
                      <a:lnTo>
                        <a:pt x="42" y="29"/>
                      </a:lnTo>
                      <a:cubicBezTo>
                        <a:pt x="40" y="31"/>
                        <a:pt x="37" y="32"/>
                        <a:pt x="34" y="32"/>
                      </a:cubicBezTo>
                      <a:lnTo>
                        <a:pt x="34" y="31"/>
                      </a:lnTo>
                      <a:close/>
                      <a:moveTo>
                        <a:pt x="41" y="28"/>
                      </a:moveTo>
                      <a:cubicBezTo>
                        <a:pt x="44" y="26"/>
                        <a:pt x="46" y="24"/>
                        <a:pt x="47" y="22"/>
                      </a:cubicBezTo>
                      <a:lnTo>
                        <a:pt x="48" y="22"/>
                      </a:lnTo>
                      <a:cubicBezTo>
                        <a:pt x="47" y="25"/>
                        <a:pt x="45" y="27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47" y="22"/>
                      </a:moveTo>
                      <a:cubicBezTo>
                        <a:pt x="48" y="20"/>
                        <a:pt x="48" y="19"/>
                        <a:pt x="48" y="18"/>
                      </a:cubicBezTo>
                      <a:lnTo>
                        <a:pt x="50" y="19"/>
                      </a:lnTo>
                      <a:cubicBezTo>
                        <a:pt x="49" y="20"/>
                        <a:pt x="49" y="21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49" y="18"/>
                      </a:lnTo>
                      <a:lnTo>
                        <a:pt x="48" y="18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50" y="19"/>
                      </a:lnTo>
                      <a:lnTo>
                        <a:pt x="48" y="18"/>
                      </a:lnTo>
                      <a:close/>
                      <a:moveTo>
                        <a:pt x="50" y="19"/>
                      </a:moveTo>
                      <a:lnTo>
                        <a:pt x="50" y="19"/>
                      </a:lnTo>
                      <a:lnTo>
                        <a:pt x="49" y="18"/>
                      </a:lnTo>
                      <a:lnTo>
                        <a:pt x="50" y="19"/>
                      </a:lnTo>
                      <a:close/>
                      <a:moveTo>
                        <a:pt x="48" y="18"/>
                      </a:moveTo>
                      <a:cubicBezTo>
                        <a:pt x="48" y="18"/>
                        <a:pt x="48" y="17"/>
                        <a:pt x="48" y="16"/>
                      </a:cubicBezTo>
                      <a:lnTo>
                        <a:pt x="50" y="16"/>
                      </a:lnTo>
                      <a:cubicBezTo>
                        <a:pt x="50" y="17"/>
                        <a:pt x="50" y="18"/>
                        <a:pt x="50" y="19"/>
                      </a:cubicBezTo>
                      <a:lnTo>
                        <a:pt x="48" y="18"/>
                      </a:lnTo>
                      <a:close/>
                      <a:moveTo>
                        <a:pt x="48" y="16"/>
                      </a:moveTo>
                      <a:cubicBezTo>
                        <a:pt x="48" y="15"/>
                        <a:pt x="48" y="14"/>
                        <a:pt x="48" y="13"/>
                      </a:cubicBezTo>
                      <a:lnTo>
                        <a:pt x="50" y="13"/>
                      </a:lnTo>
                      <a:cubicBezTo>
                        <a:pt x="50" y="14"/>
                        <a:pt x="50" y="15"/>
                        <a:pt x="50" y="16"/>
                      </a:cubicBezTo>
                      <a:lnTo>
                        <a:pt x="48" y="16"/>
                      </a:lnTo>
                      <a:close/>
                      <a:moveTo>
                        <a:pt x="48" y="13"/>
                      </a:moveTo>
                      <a:cubicBezTo>
                        <a:pt x="48" y="9"/>
                        <a:pt x="46" y="5"/>
                        <a:pt x="41" y="3"/>
                      </a:cubicBezTo>
                      <a:lnTo>
                        <a:pt x="42" y="2"/>
                      </a:lnTo>
                      <a:cubicBezTo>
                        <a:pt x="47" y="4"/>
                        <a:pt x="49" y="8"/>
                        <a:pt x="50" y="13"/>
                      </a:cubicBezTo>
                      <a:lnTo>
                        <a:pt x="48" y="1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2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cubicBezTo>
                        <a:pt x="41" y="3"/>
                        <a:pt x="40" y="3"/>
                        <a:pt x="39" y="3"/>
                      </a:cubicBezTo>
                      <a:lnTo>
                        <a:pt x="40" y="1"/>
                      </a:lnTo>
                      <a:cubicBezTo>
                        <a:pt x="40" y="2"/>
                        <a:pt x="41" y="2"/>
                        <a:pt x="42" y="2"/>
                      </a:cubicBezTo>
                      <a:lnTo>
                        <a:pt x="41" y="3"/>
                      </a:lnTo>
                      <a:close/>
                      <a:moveTo>
                        <a:pt x="39" y="3"/>
                      </a:moveTo>
                      <a:cubicBezTo>
                        <a:pt x="38" y="2"/>
                        <a:pt x="37" y="2"/>
                        <a:pt x="37" y="2"/>
                      </a:cubicBezTo>
                      <a:lnTo>
                        <a:pt x="37" y="1"/>
                      </a:lnTo>
                      <a:cubicBezTo>
                        <a:pt x="38" y="1"/>
                        <a:pt x="39" y="1"/>
                        <a:pt x="40" y="1"/>
                      </a:cubicBezTo>
                      <a:lnTo>
                        <a:pt x="39" y="3"/>
                      </a:lnTo>
                      <a:close/>
                      <a:moveTo>
                        <a:pt x="37" y="2"/>
                      </a:moveTo>
                      <a:cubicBezTo>
                        <a:pt x="32" y="2"/>
                        <a:pt x="27" y="2"/>
                        <a:pt x="23" y="3"/>
                      </a:cubicBezTo>
                      <a:lnTo>
                        <a:pt x="23" y="2"/>
                      </a:lnTo>
                      <a:cubicBezTo>
                        <a:pt x="27" y="1"/>
                        <a:pt x="32" y="0"/>
                        <a:pt x="37" y="1"/>
                      </a:cubicBezTo>
                      <a:lnTo>
                        <a:pt x="37" y="2"/>
                      </a:lnTo>
                      <a:close/>
                      <a:moveTo>
                        <a:pt x="23" y="3"/>
                      </a:moveTo>
                      <a:lnTo>
                        <a:pt x="23" y="3"/>
                      </a:lnTo>
                      <a:lnTo>
                        <a:pt x="23" y="2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7" name="Freeform 79"/>
                <p:cNvSpPr>
                  <a:spLocks noChangeArrowheads="1"/>
                </p:cNvSpPr>
                <p:nvPr/>
              </p:nvSpPr>
              <p:spPr bwMode="auto">
                <a:xfrm>
                  <a:off x="1078" y="3842"/>
                  <a:ext cx="56" cy="79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+- 1 0 0"/>
                    <a:gd name="G4" fmla="+- 25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27 w 42"/>
                    <a:gd name="T1" fmla="*/ 2 h 47"/>
                    <a:gd name="T2" fmla="*/ 3 w 42"/>
                    <a:gd name="T3" fmla="*/ 17 h 47"/>
                    <a:gd name="T4" fmla="*/ 15 w 42"/>
                    <a:gd name="T5" fmla="*/ 41 h 47"/>
                    <a:gd name="T6" fmla="*/ 34 w 42"/>
                    <a:gd name="T7" fmla="*/ 42 h 47"/>
                    <a:gd name="T8" fmla="*/ 40 w 42"/>
                    <a:gd name="T9" fmla="*/ 36 h 47"/>
                    <a:gd name="T10" fmla="*/ 37 w 42"/>
                    <a:gd name="T11" fmla="*/ 18 h 47"/>
                    <a:gd name="T12" fmla="*/ 31 w 42"/>
                    <a:gd name="T13" fmla="*/ 1 h 47"/>
                    <a:gd name="T14" fmla="*/ 27 w 42"/>
                    <a:gd name="T15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" h="47">
                      <a:moveTo>
                        <a:pt x="27" y="2"/>
                      </a:moveTo>
                      <a:cubicBezTo>
                        <a:pt x="21" y="11"/>
                        <a:pt x="5" y="10"/>
                        <a:pt x="3" y="17"/>
                      </a:cubicBezTo>
                      <a:cubicBezTo>
                        <a:pt x="0" y="25"/>
                        <a:pt x="13" y="31"/>
                        <a:pt x="15" y="41"/>
                      </a:cubicBezTo>
                      <a:cubicBezTo>
                        <a:pt x="15" y="47"/>
                        <a:pt x="27" y="42"/>
                        <a:pt x="34" y="42"/>
                      </a:cubicBezTo>
                      <a:cubicBezTo>
                        <a:pt x="38" y="42"/>
                        <a:pt x="42" y="38"/>
                        <a:pt x="40" y="36"/>
                      </a:cubicBezTo>
                      <a:cubicBezTo>
                        <a:pt x="36" y="30"/>
                        <a:pt x="35" y="24"/>
                        <a:pt x="37" y="18"/>
                      </a:cubicBezTo>
                      <a:cubicBezTo>
                        <a:pt x="40" y="12"/>
                        <a:pt x="39" y="4"/>
                        <a:pt x="31" y="1"/>
                      </a:cubicBezTo>
                      <a:cubicBezTo>
                        <a:pt x="29" y="0"/>
                        <a:pt x="28" y="1"/>
                        <a:pt x="2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8" name="Freeform 80"/>
                <p:cNvSpPr>
                  <a:spLocks noChangeArrowheads="1"/>
                </p:cNvSpPr>
                <p:nvPr/>
              </p:nvSpPr>
              <p:spPr bwMode="auto">
                <a:xfrm>
                  <a:off x="1079" y="3842"/>
                  <a:ext cx="53" cy="74"/>
                </a:xfrm>
                <a:custGeom>
                  <a:avLst/>
                  <a:gdLst>
                    <a:gd name="T0" fmla="*/ 12 w 40"/>
                    <a:gd name="T1" fmla="*/ 10 h 44"/>
                    <a:gd name="T2" fmla="*/ 13 w 40"/>
                    <a:gd name="T3" fmla="*/ 11 h 44"/>
                    <a:gd name="T4" fmla="*/ 12 w 40"/>
                    <a:gd name="T5" fmla="*/ 10 h 44"/>
                    <a:gd name="T6" fmla="*/ 2 w 40"/>
                    <a:gd name="T7" fmla="*/ 17 h 44"/>
                    <a:gd name="T8" fmla="*/ 6 w 40"/>
                    <a:gd name="T9" fmla="*/ 29 h 44"/>
                    <a:gd name="T10" fmla="*/ 7 w 40"/>
                    <a:gd name="T11" fmla="*/ 29 h 44"/>
                    <a:gd name="T12" fmla="*/ 6 w 40"/>
                    <a:gd name="T13" fmla="*/ 29 h 44"/>
                    <a:gd name="T14" fmla="*/ 15 w 40"/>
                    <a:gd name="T15" fmla="*/ 41 h 44"/>
                    <a:gd name="T16" fmla="*/ 15 w 40"/>
                    <a:gd name="T17" fmla="*/ 41 h 44"/>
                    <a:gd name="T18" fmla="*/ 13 w 40"/>
                    <a:gd name="T19" fmla="*/ 41 h 44"/>
                    <a:gd name="T20" fmla="*/ 25 w 40"/>
                    <a:gd name="T21" fmla="*/ 42 h 44"/>
                    <a:gd name="T22" fmla="*/ 19 w 40"/>
                    <a:gd name="T23" fmla="*/ 43 h 44"/>
                    <a:gd name="T24" fmla="*/ 33 w 40"/>
                    <a:gd name="T25" fmla="*/ 43 h 44"/>
                    <a:gd name="T26" fmla="*/ 33 w 40"/>
                    <a:gd name="T27" fmla="*/ 41 h 44"/>
                    <a:gd name="T28" fmla="*/ 33 w 40"/>
                    <a:gd name="T29" fmla="*/ 43 h 44"/>
                    <a:gd name="T30" fmla="*/ 38 w 40"/>
                    <a:gd name="T31" fmla="*/ 39 h 44"/>
                    <a:gd name="T32" fmla="*/ 35 w 40"/>
                    <a:gd name="T33" fmla="*/ 41 h 44"/>
                    <a:gd name="T34" fmla="*/ 40 w 40"/>
                    <a:gd name="T35" fmla="*/ 37 h 44"/>
                    <a:gd name="T36" fmla="*/ 39 w 40"/>
                    <a:gd name="T37" fmla="*/ 37 h 44"/>
                    <a:gd name="T38" fmla="*/ 40 w 40"/>
                    <a:gd name="T39" fmla="*/ 37 h 44"/>
                    <a:gd name="T40" fmla="*/ 40 w 40"/>
                    <a:gd name="T41" fmla="*/ 35 h 44"/>
                    <a:gd name="T42" fmla="*/ 38 w 40"/>
                    <a:gd name="T43" fmla="*/ 36 h 44"/>
                    <a:gd name="T44" fmla="*/ 38 w 40"/>
                    <a:gd name="T45" fmla="*/ 36 h 44"/>
                    <a:gd name="T46" fmla="*/ 39 w 40"/>
                    <a:gd name="T47" fmla="*/ 36 h 44"/>
                    <a:gd name="T48" fmla="*/ 37 w 40"/>
                    <a:gd name="T49" fmla="*/ 34 h 44"/>
                    <a:gd name="T50" fmla="*/ 38 w 40"/>
                    <a:gd name="T51" fmla="*/ 36 h 44"/>
                    <a:gd name="T52" fmla="*/ 37 w 40"/>
                    <a:gd name="T53" fmla="*/ 31 h 44"/>
                    <a:gd name="T54" fmla="*/ 36 w 40"/>
                    <a:gd name="T55" fmla="*/ 31 h 44"/>
                    <a:gd name="T56" fmla="*/ 37 w 40"/>
                    <a:gd name="T57" fmla="*/ 31 h 44"/>
                    <a:gd name="T58" fmla="*/ 36 w 40"/>
                    <a:gd name="T59" fmla="*/ 17 h 44"/>
                    <a:gd name="T60" fmla="*/ 36 w 40"/>
                    <a:gd name="T61" fmla="*/ 17 h 44"/>
                    <a:gd name="T62" fmla="*/ 36 w 40"/>
                    <a:gd name="T63" fmla="*/ 17 h 44"/>
                    <a:gd name="T64" fmla="*/ 38 w 40"/>
                    <a:gd name="T65" fmla="*/ 15 h 44"/>
                    <a:gd name="T66" fmla="*/ 36 w 40"/>
                    <a:gd name="T67" fmla="*/ 15 h 44"/>
                    <a:gd name="T68" fmla="*/ 38 w 40"/>
                    <a:gd name="T69" fmla="*/ 15 h 44"/>
                    <a:gd name="T70" fmla="*/ 30 w 40"/>
                    <a:gd name="T71" fmla="*/ 2 h 44"/>
                    <a:gd name="T72" fmla="*/ 37 w 40"/>
                    <a:gd name="T73" fmla="*/ 12 h 44"/>
                    <a:gd name="T74" fmla="*/ 30 w 40"/>
                    <a:gd name="T75" fmla="*/ 0 h 44"/>
                    <a:gd name="T76" fmla="*/ 30 w 40"/>
                    <a:gd name="T77" fmla="*/ 0 h 44"/>
                    <a:gd name="T78" fmla="*/ 30 w 40"/>
                    <a:gd name="T79" fmla="*/ 2 h 44"/>
                    <a:gd name="T80" fmla="*/ 30 w 40"/>
                    <a:gd name="T81" fmla="*/ 0 h 44"/>
                    <a:gd name="T82" fmla="*/ 29 w 40"/>
                    <a:gd name="T83" fmla="*/ 1 h 44"/>
                    <a:gd name="T84" fmla="*/ 29 w 40"/>
                    <a:gd name="T85" fmla="*/ 1 h 44"/>
                    <a:gd name="T86" fmla="*/ 29 w 40"/>
                    <a:gd name="T87" fmla="*/ 1 h 44"/>
                    <a:gd name="T88" fmla="*/ 29 w 40"/>
                    <a:gd name="T89" fmla="*/ 0 h 44"/>
                    <a:gd name="T90" fmla="*/ 25 w 40"/>
                    <a:gd name="T91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0" h="44">
                      <a:moveTo>
                        <a:pt x="27" y="2"/>
                      </a:moveTo>
                      <a:cubicBezTo>
                        <a:pt x="24" y="7"/>
                        <a:pt x="18" y="9"/>
                        <a:pt x="13" y="11"/>
                      </a:cubicBezTo>
                      <a:lnTo>
                        <a:pt x="12" y="10"/>
                      </a:lnTo>
                      <a:cubicBezTo>
                        <a:pt x="17" y="8"/>
                        <a:pt x="23" y="6"/>
                        <a:pt x="25" y="2"/>
                      </a:cubicBezTo>
                      <a:lnTo>
                        <a:pt x="27" y="2"/>
                      </a:lnTo>
                      <a:close/>
                      <a:moveTo>
                        <a:pt x="13" y="11"/>
                      </a:moveTo>
                      <a:cubicBezTo>
                        <a:pt x="8" y="12"/>
                        <a:pt x="3" y="14"/>
                        <a:pt x="2" y="17"/>
                      </a:cubicBezTo>
                      <a:lnTo>
                        <a:pt x="1" y="17"/>
                      </a:lnTo>
                      <a:cubicBezTo>
                        <a:pt x="2" y="13"/>
                        <a:pt x="7" y="11"/>
                        <a:pt x="12" y="10"/>
                      </a:cubicBezTo>
                      <a:lnTo>
                        <a:pt x="13" y="11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2" y="17"/>
                      </a:moveTo>
                      <a:cubicBezTo>
                        <a:pt x="1" y="21"/>
                        <a:pt x="4" y="25"/>
                        <a:pt x="7" y="29"/>
                      </a:cubicBezTo>
                      <a:lnTo>
                        <a:pt x="6" y="29"/>
                      </a:lnTo>
                      <a:cubicBezTo>
                        <a:pt x="3" y="25"/>
                        <a:pt x="0" y="22"/>
                        <a:pt x="1" y="17"/>
                      </a:cubicBezTo>
                      <a:lnTo>
                        <a:pt x="2" y="17"/>
                      </a:lnTo>
                      <a:close/>
                      <a:moveTo>
                        <a:pt x="7" y="29"/>
                      </a:moveTo>
                      <a:cubicBezTo>
                        <a:pt x="11" y="32"/>
                        <a:pt x="14" y="36"/>
                        <a:pt x="15" y="41"/>
                      </a:cubicBezTo>
                      <a:lnTo>
                        <a:pt x="13" y="41"/>
                      </a:lnTo>
                      <a:cubicBezTo>
                        <a:pt x="12" y="36"/>
                        <a:pt x="9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15" y="41"/>
                      </a:move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5" y="41"/>
                      </a:lnTo>
                      <a:close/>
                      <a:moveTo>
                        <a:pt x="15" y="41"/>
                      </a:moveTo>
                      <a:cubicBezTo>
                        <a:pt x="15" y="43"/>
                        <a:pt x="17" y="43"/>
                        <a:pt x="19" y="43"/>
                      </a:cubicBezTo>
                      <a:lnTo>
                        <a:pt x="19" y="44"/>
                      </a:lnTo>
                      <a:cubicBezTo>
                        <a:pt x="16" y="44"/>
                        <a:pt x="13" y="44"/>
                        <a:pt x="13" y="41"/>
                      </a:cubicBezTo>
                      <a:lnTo>
                        <a:pt x="15" y="41"/>
                      </a:lnTo>
                      <a:close/>
                      <a:moveTo>
                        <a:pt x="19" y="43"/>
                      </a:moveTo>
                      <a:cubicBezTo>
                        <a:pt x="21" y="43"/>
                        <a:pt x="23" y="43"/>
                        <a:pt x="25" y="42"/>
                      </a:cubicBezTo>
                      <a:lnTo>
                        <a:pt x="25" y="43"/>
                      </a:lnTo>
                      <a:cubicBezTo>
                        <a:pt x="23" y="44"/>
                        <a:pt x="21" y="44"/>
                        <a:pt x="19" y="44"/>
                      </a:cubicBezTo>
                      <a:lnTo>
                        <a:pt x="19" y="43"/>
                      </a:lnTo>
                      <a:close/>
                      <a:moveTo>
                        <a:pt x="25" y="42"/>
                      </a:moveTo>
                      <a:cubicBezTo>
                        <a:pt x="28" y="42"/>
                        <a:pt x="30" y="41"/>
                        <a:pt x="33" y="41"/>
                      </a:cubicBezTo>
                      <a:lnTo>
                        <a:pt x="33" y="43"/>
                      </a:lnTo>
                      <a:cubicBezTo>
                        <a:pt x="31" y="43"/>
                        <a:pt x="28" y="43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33" y="41"/>
                      </a:moveTo>
                      <a:cubicBezTo>
                        <a:pt x="34" y="41"/>
                        <a:pt x="34" y="41"/>
                        <a:pt x="35" y="41"/>
                      </a:cubicBezTo>
                      <a:lnTo>
                        <a:pt x="36" y="42"/>
                      </a:lnTo>
                      <a:cubicBezTo>
                        <a:pt x="35" y="42"/>
                        <a:pt x="34" y="43"/>
                        <a:pt x="33" y="43"/>
                      </a:cubicBezTo>
                      <a:lnTo>
                        <a:pt x="33" y="41"/>
                      </a:lnTo>
                      <a:close/>
                      <a:moveTo>
                        <a:pt x="35" y="41"/>
                      </a:moveTo>
                      <a:cubicBezTo>
                        <a:pt x="36" y="40"/>
                        <a:pt x="37" y="40"/>
                        <a:pt x="38" y="39"/>
                      </a:cubicBezTo>
                      <a:lnTo>
                        <a:pt x="39" y="40"/>
                      </a:lnTo>
                      <a:cubicBezTo>
                        <a:pt x="38" y="41"/>
                        <a:pt x="37" y="41"/>
                        <a:pt x="36" y="42"/>
                      </a:cubicBezTo>
                      <a:lnTo>
                        <a:pt x="35" y="41"/>
                      </a:lnTo>
                      <a:close/>
                      <a:moveTo>
                        <a:pt x="38" y="39"/>
                      </a:moveTo>
                      <a:cubicBezTo>
                        <a:pt x="38" y="38"/>
                        <a:pt x="39" y="38"/>
                        <a:pt x="39" y="37"/>
                      </a:cubicBezTo>
                      <a:lnTo>
                        <a:pt x="40" y="37"/>
                      </a:lnTo>
                      <a:cubicBezTo>
                        <a:pt x="40" y="38"/>
                        <a:pt x="40" y="39"/>
                        <a:pt x="39" y="40"/>
                      </a:cubicBezTo>
                      <a:lnTo>
                        <a:pt x="38" y="39"/>
                      </a:lnTo>
                      <a:close/>
                      <a:moveTo>
                        <a:pt x="39" y="37"/>
                      </a:moveTo>
                      <a:cubicBezTo>
                        <a:pt x="39" y="37"/>
                        <a:pt x="39" y="36"/>
                        <a:pt x="38" y="36"/>
                      </a:cubicBezTo>
                      <a:lnTo>
                        <a:pt x="40" y="35"/>
                      </a:lnTo>
                      <a:cubicBezTo>
                        <a:pt x="40" y="36"/>
                        <a:pt x="40" y="36"/>
                        <a:pt x="40" y="37"/>
                      </a:cubicBezTo>
                      <a:lnTo>
                        <a:pt x="39" y="37"/>
                      </a:lnTo>
                      <a:close/>
                      <a:moveTo>
                        <a:pt x="40" y="35"/>
                      </a:moveTo>
                      <a:lnTo>
                        <a:pt x="40" y="35"/>
                      </a:lnTo>
                      <a:lnTo>
                        <a:pt x="39" y="36"/>
                      </a:lnTo>
                      <a:lnTo>
                        <a:pt x="40" y="35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40" y="35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39" y="36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cubicBezTo>
                        <a:pt x="38" y="35"/>
                        <a:pt x="37" y="34"/>
                        <a:pt x="37" y="34"/>
                      </a:cubicBezTo>
                      <a:lnTo>
                        <a:pt x="38" y="33"/>
                      </a:lnTo>
                      <a:cubicBezTo>
                        <a:pt x="39" y="34"/>
                        <a:pt x="39" y="35"/>
                        <a:pt x="40" y="35"/>
                      </a:cubicBezTo>
                      <a:lnTo>
                        <a:pt x="38" y="36"/>
                      </a:lnTo>
                      <a:close/>
                      <a:moveTo>
                        <a:pt x="37" y="34"/>
                      </a:moveTo>
                      <a:cubicBezTo>
                        <a:pt x="36" y="33"/>
                        <a:pt x="36" y="32"/>
                        <a:pt x="36" y="31"/>
                      </a:cubicBezTo>
                      <a:lnTo>
                        <a:pt x="37" y="31"/>
                      </a:lnTo>
                      <a:cubicBezTo>
                        <a:pt x="37" y="31"/>
                        <a:pt x="38" y="32"/>
                        <a:pt x="38" y="33"/>
                      </a:cubicBezTo>
                      <a:lnTo>
                        <a:pt x="37" y="34"/>
                      </a:lnTo>
                      <a:close/>
                      <a:moveTo>
                        <a:pt x="36" y="31"/>
                      </a:moveTo>
                      <a:cubicBezTo>
                        <a:pt x="34" y="27"/>
                        <a:pt x="34" y="22"/>
                        <a:pt x="36" y="17"/>
                      </a:cubicBezTo>
                      <a:lnTo>
                        <a:pt x="37" y="18"/>
                      </a:lnTo>
                      <a:cubicBezTo>
                        <a:pt x="35" y="22"/>
                        <a:pt x="35" y="27"/>
                        <a:pt x="37" y="31"/>
                      </a:cubicBezTo>
                      <a:lnTo>
                        <a:pt x="36" y="31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6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7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cubicBezTo>
                        <a:pt x="36" y="17"/>
                        <a:pt x="36" y="16"/>
                        <a:pt x="36" y="15"/>
                      </a:cubicBezTo>
                      <a:lnTo>
                        <a:pt x="38" y="15"/>
                      </a:lnTo>
                      <a:cubicBezTo>
                        <a:pt x="38" y="16"/>
                        <a:pt x="37" y="17"/>
                        <a:pt x="37" y="18"/>
                      </a:cubicBezTo>
                      <a:lnTo>
                        <a:pt x="36" y="17"/>
                      </a:lnTo>
                      <a:close/>
                      <a:moveTo>
                        <a:pt x="36" y="15"/>
                      </a:moveTo>
                      <a:cubicBezTo>
                        <a:pt x="37" y="14"/>
                        <a:pt x="37" y="13"/>
                        <a:pt x="37" y="12"/>
                      </a:cubicBezTo>
                      <a:lnTo>
                        <a:pt x="38" y="12"/>
                      </a:lnTo>
                      <a:cubicBezTo>
                        <a:pt x="38" y="13"/>
                        <a:pt x="38" y="14"/>
                        <a:pt x="38" y="15"/>
                      </a:cubicBezTo>
                      <a:lnTo>
                        <a:pt x="36" y="15"/>
                      </a:lnTo>
                      <a:close/>
                      <a:moveTo>
                        <a:pt x="37" y="12"/>
                      </a:moveTo>
                      <a:cubicBezTo>
                        <a:pt x="37" y="8"/>
                        <a:pt x="35" y="4"/>
                        <a:pt x="30" y="2"/>
                      </a:cubicBezTo>
                      <a:lnTo>
                        <a:pt x="30" y="0"/>
                      </a:lnTo>
                      <a:cubicBezTo>
                        <a:pt x="36" y="3"/>
                        <a:pt x="39" y="8"/>
                        <a:pt x="38" y="12"/>
                      </a:cubicBezTo>
                      <a:lnTo>
                        <a:pt x="37" y="1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0" y="2"/>
                      </a:lnTo>
                      <a:close/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30" y="0"/>
                      </a:lnTo>
                      <a:cubicBezTo>
                        <a:pt x="30" y="0"/>
                        <a:pt x="30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9" y="1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29" y="0"/>
                      </a:lnTo>
                      <a:cubicBezTo>
                        <a:pt x="29" y="0"/>
                        <a:pt x="29" y="0"/>
                        <a:pt x="30" y="0"/>
                      </a:cubicBez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cubicBezTo>
                        <a:pt x="28" y="1"/>
                        <a:pt x="27" y="2"/>
                        <a:pt x="27" y="2"/>
                      </a:cubicBezTo>
                      <a:lnTo>
                        <a:pt x="25" y="2"/>
                      </a:lnTo>
                      <a:cubicBezTo>
                        <a:pt x="26" y="1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29" name="Freeform 81"/>
                <p:cNvSpPr>
                  <a:spLocks noChangeArrowheads="1"/>
                </p:cNvSpPr>
                <p:nvPr/>
              </p:nvSpPr>
              <p:spPr bwMode="auto">
                <a:xfrm>
                  <a:off x="1040" y="3992"/>
                  <a:ext cx="79" cy="4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1 0 0"/>
                    <a:gd name="G8" fmla="+- 10 0 0"/>
                    <a:gd name="G9" fmla="+- 22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41 w 58"/>
                    <a:gd name="T1" fmla="*/ 4 h 27"/>
                    <a:gd name="T2" fmla="*/ 20 w 58"/>
                    <a:gd name="T3" fmla="*/ 0 h 27"/>
                    <a:gd name="T4" fmla="*/ 4 w 58"/>
                    <a:gd name="T5" fmla="*/ 10 h 27"/>
                    <a:gd name="T6" fmla="*/ 7 w 58"/>
                    <a:gd name="T7" fmla="*/ 22 h 27"/>
                    <a:gd name="T8" fmla="*/ 50 w 58"/>
                    <a:gd name="T9" fmla="*/ 25 h 27"/>
                    <a:gd name="T10" fmla="*/ 54 w 58"/>
                    <a:gd name="T11" fmla="*/ 15 h 27"/>
                    <a:gd name="T12" fmla="*/ 41 w 58"/>
                    <a:gd name="T13" fmla="*/ 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27">
                      <a:moveTo>
                        <a:pt x="41" y="4"/>
                      </a:moveTo>
                      <a:cubicBezTo>
                        <a:pt x="35" y="0"/>
                        <a:pt x="27" y="2"/>
                        <a:pt x="20" y="0"/>
                      </a:cubicBezTo>
                      <a:cubicBezTo>
                        <a:pt x="18" y="6"/>
                        <a:pt x="11" y="8"/>
                        <a:pt x="4" y="10"/>
                      </a:cubicBezTo>
                      <a:cubicBezTo>
                        <a:pt x="0" y="11"/>
                        <a:pt x="2" y="20"/>
                        <a:pt x="7" y="22"/>
                      </a:cubicBezTo>
                      <a:cubicBezTo>
                        <a:pt x="20" y="26"/>
                        <a:pt x="36" y="27"/>
                        <a:pt x="50" y="25"/>
                      </a:cubicBezTo>
                      <a:cubicBezTo>
                        <a:pt x="55" y="24"/>
                        <a:pt x="58" y="17"/>
                        <a:pt x="54" y="15"/>
                      </a:cubicBezTo>
                      <a:cubicBezTo>
                        <a:pt x="48" y="12"/>
                        <a:pt x="47" y="8"/>
                        <a:pt x="41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0" name="Freeform 82"/>
                <p:cNvSpPr>
                  <a:spLocks noChangeArrowheads="1"/>
                </p:cNvSpPr>
                <p:nvPr/>
              </p:nvSpPr>
              <p:spPr bwMode="auto">
                <a:xfrm>
                  <a:off x="1042" y="3990"/>
                  <a:ext cx="75" cy="47"/>
                </a:xfrm>
                <a:custGeom>
                  <a:avLst/>
                  <a:gdLst>
                    <a:gd name="T0" fmla="*/ 27 w 56"/>
                    <a:gd name="T1" fmla="*/ 2 h 28"/>
                    <a:gd name="T2" fmla="*/ 41 w 56"/>
                    <a:gd name="T3" fmla="*/ 5 h 28"/>
                    <a:gd name="T4" fmla="*/ 27 w 56"/>
                    <a:gd name="T5" fmla="*/ 2 h 28"/>
                    <a:gd name="T6" fmla="*/ 19 w 56"/>
                    <a:gd name="T7" fmla="*/ 0 h 28"/>
                    <a:gd name="T8" fmla="*/ 27 w 56"/>
                    <a:gd name="T9" fmla="*/ 2 h 28"/>
                    <a:gd name="T10" fmla="*/ 19 w 56"/>
                    <a:gd name="T11" fmla="*/ 0 h 28"/>
                    <a:gd name="T12" fmla="*/ 18 w 56"/>
                    <a:gd name="T13" fmla="*/ 0 h 28"/>
                    <a:gd name="T14" fmla="*/ 13 w 56"/>
                    <a:gd name="T15" fmla="*/ 8 h 28"/>
                    <a:gd name="T16" fmla="*/ 18 w 56"/>
                    <a:gd name="T17" fmla="*/ 0 h 28"/>
                    <a:gd name="T18" fmla="*/ 13 w 56"/>
                    <a:gd name="T19" fmla="*/ 8 h 28"/>
                    <a:gd name="T20" fmla="*/ 3 w 56"/>
                    <a:gd name="T21" fmla="*/ 10 h 28"/>
                    <a:gd name="T22" fmla="*/ 13 w 56"/>
                    <a:gd name="T23" fmla="*/ 8 h 28"/>
                    <a:gd name="T24" fmla="*/ 3 w 56"/>
                    <a:gd name="T25" fmla="*/ 10 h 28"/>
                    <a:gd name="T26" fmla="*/ 3 w 56"/>
                    <a:gd name="T27" fmla="*/ 10 h 28"/>
                    <a:gd name="T28" fmla="*/ 2 w 56"/>
                    <a:gd name="T29" fmla="*/ 13 h 28"/>
                    <a:gd name="T30" fmla="*/ 3 w 56"/>
                    <a:gd name="T31" fmla="*/ 10 h 28"/>
                    <a:gd name="T32" fmla="*/ 2 w 56"/>
                    <a:gd name="T33" fmla="*/ 13 h 28"/>
                    <a:gd name="T34" fmla="*/ 0 w 56"/>
                    <a:gd name="T35" fmla="*/ 16 h 28"/>
                    <a:gd name="T36" fmla="*/ 2 w 56"/>
                    <a:gd name="T37" fmla="*/ 13 h 28"/>
                    <a:gd name="T38" fmla="*/ 2 w 56"/>
                    <a:gd name="T39" fmla="*/ 18 h 28"/>
                    <a:gd name="T40" fmla="*/ 0 w 56"/>
                    <a:gd name="T41" fmla="*/ 16 h 28"/>
                    <a:gd name="T42" fmla="*/ 2 w 56"/>
                    <a:gd name="T43" fmla="*/ 18 h 28"/>
                    <a:gd name="T44" fmla="*/ 6 w 56"/>
                    <a:gd name="T45" fmla="*/ 23 h 28"/>
                    <a:gd name="T46" fmla="*/ 2 w 56"/>
                    <a:gd name="T47" fmla="*/ 18 h 28"/>
                    <a:gd name="T48" fmla="*/ 6 w 56"/>
                    <a:gd name="T49" fmla="*/ 23 h 28"/>
                    <a:gd name="T50" fmla="*/ 6 w 56"/>
                    <a:gd name="T51" fmla="*/ 22 h 28"/>
                    <a:gd name="T52" fmla="*/ 6 w 56"/>
                    <a:gd name="T53" fmla="*/ 23 h 28"/>
                    <a:gd name="T54" fmla="*/ 6 w 56"/>
                    <a:gd name="T55" fmla="*/ 22 h 28"/>
                    <a:gd name="T56" fmla="*/ 6 w 56"/>
                    <a:gd name="T57" fmla="*/ 23 h 28"/>
                    <a:gd name="T58" fmla="*/ 6 w 56"/>
                    <a:gd name="T59" fmla="*/ 22 h 28"/>
                    <a:gd name="T60" fmla="*/ 11 w 56"/>
                    <a:gd name="T61" fmla="*/ 25 h 28"/>
                    <a:gd name="T62" fmla="*/ 6 w 56"/>
                    <a:gd name="T63" fmla="*/ 22 h 28"/>
                    <a:gd name="T64" fmla="*/ 18 w 56"/>
                    <a:gd name="T65" fmla="*/ 25 h 28"/>
                    <a:gd name="T66" fmla="*/ 11 w 56"/>
                    <a:gd name="T67" fmla="*/ 25 h 28"/>
                    <a:gd name="T68" fmla="*/ 18 w 56"/>
                    <a:gd name="T69" fmla="*/ 25 h 28"/>
                    <a:gd name="T70" fmla="*/ 50 w 56"/>
                    <a:gd name="T71" fmla="*/ 26 h 28"/>
                    <a:gd name="T72" fmla="*/ 18 w 56"/>
                    <a:gd name="T73" fmla="*/ 25 h 28"/>
                    <a:gd name="T74" fmla="*/ 50 w 56"/>
                    <a:gd name="T75" fmla="*/ 26 h 28"/>
                    <a:gd name="T76" fmla="*/ 50 w 56"/>
                    <a:gd name="T77" fmla="*/ 26 h 28"/>
                    <a:gd name="T78" fmla="*/ 54 w 56"/>
                    <a:gd name="T79" fmla="*/ 22 h 28"/>
                    <a:gd name="T80" fmla="*/ 50 w 56"/>
                    <a:gd name="T81" fmla="*/ 26 h 28"/>
                    <a:gd name="T82" fmla="*/ 54 w 56"/>
                    <a:gd name="T83" fmla="*/ 22 h 28"/>
                    <a:gd name="T84" fmla="*/ 56 w 56"/>
                    <a:gd name="T85" fmla="*/ 20 h 28"/>
                    <a:gd name="T86" fmla="*/ 54 w 56"/>
                    <a:gd name="T87" fmla="*/ 22 h 28"/>
                    <a:gd name="T88" fmla="*/ 54 w 56"/>
                    <a:gd name="T89" fmla="*/ 18 h 28"/>
                    <a:gd name="T90" fmla="*/ 56 w 56"/>
                    <a:gd name="T91" fmla="*/ 20 h 28"/>
                    <a:gd name="T92" fmla="*/ 54 w 56"/>
                    <a:gd name="T93" fmla="*/ 18 h 28"/>
                    <a:gd name="T94" fmla="*/ 54 w 56"/>
                    <a:gd name="T95" fmla="*/ 16 h 28"/>
                    <a:gd name="T96" fmla="*/ 54 w 56"/>
                    <a:gd name="T97" fmla="*/ 18 h 28"/>
                    <a:gd name="T98" fmla="*/ 53 w 56"/>
                    <a:gd name="T99" fmla="*/ 17 h 28"/>
                    <a:gd name="T100" fmla="*/ 53 w 56"/>
                    <a:gd name="T101" fmla="*/ 17 h 28"/>
                    <a:gd name="T102" fmla="*/ 45 w 56"/>
                    <a:gd name="T103" fmla="*/ 10 h 28"/>
                    <a:gd name="T104" fmla="*/ 54 w 56"/>
                    <a:gd name="T105" fmla="*/ 16 h 28"/>
                    <a:gd name="T106" fmla="*/ 45 w 56"/>
                    <a:gd name="T107" fmla="*/ 10 h 28"/>
                    <a:gd name="T108" fmla="*/ 41 w 56"/>
                    <a:gd name="T109" fmla="*/ 5 h 28"/>
                    <a:gd name="T110" fmla="*/ 45 w 56"/>
                    <a:gd name="T111" fmla="*/ 10 h 28"/>
                    <a:gd name="T112" fmla="*/ 41 w 56"/>
                    <a:gd name="T113" fmla="*/ 5 h 28"/>
                    <a:gd name="T114" fmla="*/ 41 w 56"/>
                    <a:gd name="T115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6" h="28">
                      <a:moveTo>
                        <a:pt x="40" y="6"/>
                      </a:moveTo>
                      <a:cubicBezTo>
                        <a:pt x="36" y="3"/>
                        <a:pt x="31" y="3"/>
                        <a:pt x="27" y="2"/>
                      </a:cubicBezTo>
                      <a:lnTo>
                        <a:pt x="27" y="1"/>
                      </a:lnTo>
                      <a:cubicBezTo>
                        <a:pt x="32" y="2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7" y="2"/>
                      </a:moveTo>
                      <a:cubicBezTo>
                        <a:pt x="24" y="2"/>
                        <a:pt x="22" y="2"/>
                        <a:pt x="19" y="1"/>
                      </a:cubicBezTo>
                      <a:lnTo>
                        <a:pt x="19" y="0"/>
                      </a:lnTo>
                      <a:cubicBezTo>
                        <a:pt x="22" y="1"/>
                        <a:pt x="25" y="1"/>
                        <a:pt x="27" y="1"/>
                      </a:cubicBezTo>
                      <a:lnTo>
                        <a:pt x="27" y="2"/>
                      </a:lnTo>
                      <a:close/>
                      <a:moveTo>
                        <a:pt x="18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8" y="0"/>
                      </a:lnTo>
                      <a:close/>
                      <a:moveTo>
                        <a:pt x="20" y="1"/>
                      </a:moveTo>
                      <a:cubicBezTo>
                        <a:pt x="19" y="4"/>
                        <a:pt x="16" y="6"/>
                        <a:pt x="13" y="8"/>
                      </a:cubicBezTo>
                      <a:lnTo>
                        <a:pt x="12" y="7"/>
                      </a:lnTo>
                      <a:cubicBezTo>
                        <a:pt x="15" y="6"/>
                        <a:pt x="17" y="4"/>
                        <a:pt x="18" y="0"/>
                      </a:cubicBezTo>
                      <a:lnTo>
                        <a:pt x="20" y="1"/>
                      </a:lnTo>
                      <a:close/>
                      <a:moveTo>
                        <a:pt x="13" y="8"/>
                      </a:moveTo>
                      <a:cubicBezTo>
                        <a:pt x="10" y="10"/>
                        <a:pt x="7" y="11"/>
                        <a:pt x="3" y="12"/>
                      </a:cubicBezTo>
                      <a:lnTo>
                        <a:pt x="3" y="10"/>
                      </a:lnTo>
                      <a:cubicBezTo>
                        <a:pt x="6" y="10"/>
                        <a:pt x="10" y="9"/>
                        <a:pt x="12" y="7"/>
                      </a:cubicBezTo>
                      <a:lnTo>
                        <a:pt x="13" y="8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0"/>
                      </a:lnTo>
                      <a:close/>
                      <a:moveTo>
                        <a:pt x="3" y="12"/>
                      </a:moveTo>
                      <a:cubicBezTo>
                        <a:pt x="3" y="12"/>
                        <a:pt x="2" y="12"/>
                        <a:pt x="2" y="13"/>
                      </a:cubicBezTo>
                      <a:lnTo>
                        <a:pt x="0" y="13"/>
                      </a:lnTo>
                      <a:cubicBezTo>
                        <a:pt x="1" y="12"/>
                        <a:pt x="2" y="11"/>
                        <a:pt x="3" y="10"/>
                      </a:cubicBezTo>
                      <a:lnTo>
                        <a:pt x="3" y="12"/>
                      </a:lnTo>
                      <a:close/>
                      <a:moveTo>
                        <a:pt x="2" y="13"/>
                      </a:moveTo>
                      <a:cubicBezTo>
                        <a:pt x="1" y="14"/>
                        <a:pt x="1" y="15"/>
                        <a:pt x="1" y="15"/>
                      </a:cubicBezTo>
                      <a:lnTo>
                        <a:pt x="0" y="16"/>
                      </a:lnTo>
                      <a:cubicBezTo>
                        <a:pt x="0" y="14"/>
                        <a:pt x="0" y="13"/>
                        <a:pt x="0" y="13"/>
                      </a:cubicBezTo>
                      <a:lnTo>
                        <a:pt x="2" y="13"/>
                      </a:lnTo>
                      <a:close/>
                      <a:moveTo>
                        <a:pt x="1" y="15"/>
                      </a:moveTo>
                      <a:cubicBezTo>
                        <a:pt x="1" y="16"/>
                        <a:pt x="2" y="17"/>
                        <a:pt x="2" y="18"/>
                      </a:cubicBezTo>
                      <a:lnTo>
                        <a:pt x="1" y="19"/>
                      </a:lnTo>
                      <a:cubicBezTo>
                        <a:pt x="0" y="18"/>
                        <a:pt x="0" y="17"/>
                        <a:pt x="0" y="16"/>
                      </a:cubicBezTo>
                      <a:lnTo>
                        <a:pt x="1" y="15"/>
                      </a:lnTo>
                      <a:close/>
                      <a:moveTo>
                        <a:pt x="2" y="18"/>
                      </a:moveTo>
                      <a:cubicBezTo>
                        <a:pt x="3" y="20"/>
                        <a:pt x="4" y="22"/>
                        <a:pt x="6" y="22"/>
                      </a:cubicBezTo>
                      <a:lnTo>
                        <a:pt x="6" y="23"/>
                      </a:lnTo>
                      <a:cubicBezTo>
                        <a:pt x="3" y="23"/>
                        <a:pt x="2" y="21"/>
                        <a:pt x="1" y="19"/>
                      </a:cubicBezTo>
                      <a:lnTo>
                        <a:pt x="2" y="18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cubicBezTo>
                        <a:pt x="8" y="23"/>
                        <a:pt x="10" y="23"/>
                        <a:pt x="12" y="24"/>
                      </a:cubicBezTo>
                      <a:lnTo>
                        <a:pt x="11" y="25"/>
                      </a:lnTo>
                      <a:cubicBezTo>
                        <a:pt x="9" y="25"/>
                        <a:pt x="7" y="24"/>
                        <a:pt x="6" y="24"/>
                      </a:cubicBezTo>
                      <a:lnTo>
                        <a:pt x="6" y="22"/>
                      </a:lnTo>
                      <a:close/>
                      <a:moveTo>
                        <a:pt x="12" y="24"/>
                      </a:moveTo>
                      <a:cubicBezTo>
                        <a:pt x="14" y="24"/>
                        <a:pt x="16" y="25"/>
                        <a:pt x="18" y="25"/>
                      </a:cubicBezTo>
                      <a:lnTo>
                        <a:pt x="17" y="26"/>
                      </a:lnTo>
                      <a:cubicBezTo>
                        <a:pt x="15" y="26"/>
                        <a:pt x="13" y="26"/>
                        <a:pt x="11" y="25"/>
                      </a:cubicBezTo>
                      <a:lnTo>
                        <a:pt x="12" y="24"/>
                      </a:lnTo>
                      <a:close/>
                      <a:moveTo>
                        <a:pt x="18" y="25"/>
                      </a:moveTo>
                      <a:cubicBezTo>
                        <a:pt x="28" y="27"/>
                        <a:pt x="39" y="27"/>
                        <a:pt x="49" y="25"/>
                      </a:cubicBezTo>
                      <a:lnTo>
                        <a:pt x="50" y="26"/>
                      </a:lnTo>
                      <a:cubicBezTo>
                        <a:pt x="39" y="28"/>
                        <a:pt x="28" y="28"/>
                        <a:pt x="17" y="26"/>
                      </a:cubicBezTo>
                      <a:lnTo>
                        <a:pt x="18" y="25"/>
                      </a:lnTo>
                      <a:close/>
                      <a:moveTo>
                        <a:pt x="50" y="26"/>
                      </a:moveTo>
                      <a:lnTo>
                        <a:pt x="50" y="26"/>
                      </a:lnTo>
                      <a:lnTo>
                        <a:pt x="49" y="26"/>
                      </a:lnTo>
                      <a:lnTo>
                        <a:pt x="50" y="26"/>
                      </a:lnTo>
                      <a:close/>
                      <a:moveTo>
                        <a:pt x="49" y="25"/>
                      </a:moveTo>
                      <a:cubicBezTo>
                        <a:pt x="51" y="25"/>
                        <a:pt x="53" y="23"/>
                        <a:pt x="54" y="22"/>
                      </a:cubicBezTo>
                      <a:lnTo>
                        <a:pt x="55" y="22"/>
                      </a:lnTo>
                      <a:cubicBezTo>
                        <a:pt x="54" y="24"/>
                        <a:pt x="52" y="26"/>
                        <a:pt x="50" y="26"/>
                      </a:cubicBezTo>
                      <a:lnTo>
                        <a:pt x="49" y="25"/>
                      </a:lnTo>
                      <a:close/>
                      <a:moveTo>
                        <a:pt x="54" y="22"/>
                      </a:moveTo>
                      <a:cubicBezTo>
                        <a:pt x="54" y="21"/>
                        <a:pt x="54" y="20"/>
                        <a:pt x="54" y="20"/>
                      </a:cubicBezTo>
                      <a:lnTo>
                        <a:pt x="56" y="20"/>
                      </a:lnTo>
                      <a:cubicBezTo>
                        <a:pt x="56" y="21"/>
                        <a:pt x="55" y="22"/>
                        <a:pt x="55" y="22"/>
                      </a:cubicBezTo>
                      <a:lnTo>
                        <a:pt x="54" y="22"/>
                      </a:lnTo>
                      <a:close/>
                      <a:moveTo>
                        <a:pt x="54" y="20"/>
                      </a:moveTo>
                      <a:cubicBezTo>
                        <a:pt x="54" y="19"/>
                        <a:pt x="54" y="19"/>
                        <a:pt x="54" y="18"/>
                      </a:cubicBezTo>
                      <a:lnTo>
                        <a:pt x="56" y="18"/>
                      </a:lnTo>
                      <a:cubicBezTo>
                        <a:pt x="56" y="19"/>
                        <a:pt x="56" y="19"/>
                        <a:pt x="56" y="20"/>
                      </a:cubicBezTo>
                      <a:lnTo>
                        <a:pt x="54" y="20"/>
                      </a:lnTo>
                      <a:close/>
                      <a:moveTo>
                        <a:pt x="54" y="18"/>
                      </a:moveTo>
                      <a:cubicBezTo>
                        <a:pt x="54" y="18"/>
                        <a:pt x="54" y="17"/>
                        <a:pt x="53" y="17"/>
                      </a:cubicBezTo>
                      <a:lnTo>
                        <a:pt x="54" y="16"/>
                      </a:lnTo>
                      <a:cubicBezTo>
                        <a:pt x="55" y="16"/>
                        <a:pt x="56" y="17"/>
                        <a:pt x="56" y="18"/>
                      </a:cubicBezTo>
                      <a:lnTo>
                        <a:pt x="54" y="18"/>
                      </a:lnTo>
                      <a:close/>
                      <a:moveTo>
                        <a:pt x="53" y="17"/>
                      </a:moveTo>
                      <a:lnTo>
                        <a:pt x="53" y="17"/>
                      </a:lnTo>
                      <a:lnTo>
                        <a:pt x="53" y="16"/>
                      </a:lnTo>
                      <a:lnTo>
                        <a:pt x="53" y="17"/>
                      </a:lnTo>
                      <a:close/>
                      <a:moveTo>
                        <a:pt x="53" y="17"/>
                      </a:moveTo>
                      <a:cubicBezTo>
                        <a:pt x="49" y="15"/>
                        <a:pt x="47" y="13"/>
                        <a:pt x="45" y="10"/>
                      </a:cubicBezTo>
                      <a:lnTo>
                        <a:pt x="46" y="10"/>
                      </a:lnTo>
                      <a:cubicBezTo>
                        <a:pt x="48" y="12"/>
                        <a:pt x="50" y="14"/>
                        <a:pt x="54" y="16"/>
                      </a:cubicBezTo>
                      <a:lnTo>
                        <a:pt x="53" y="17"/>
                      </a:lnTo>
                      <a:close/>
                      <a:moveTo>
                        <a:pt x="45" y="10"/>
                      </a:moveTo>
                      <a:cubicBezTo>
                        <a:pt x="43" y="9"/>
                        <a:pt x="42" y="7"/>
                        <a:pt x="40" y="6"/>
                      </a:cubicBezTo>
                      <a:lnTo>
                        <a:pt x="41" y="5"/>
                      </a:lnTo>
                      <a:cubicBezTo>
                        <a:pt x="43" y="6"/>
                        <a:pt x="44" y="8"/>
                        <a:pt x="46" y="10"/>
                      </a:cubicBezTo>
                      <a:lnTo>
                        <a:pt x="45" y="10"/>
                      </a:lnTo>
                      <a:close/>
                      <a:moveTo>
                        <a:pt x="41" y="5"/>
                      </a:moveTo>
                      <a:lnTo>
                        <a:pt x="41" y="5"/>
                      </a:lnTo>
                      <a:lnTo>
                        <a:pt x="40" y="5"/>
                      </a:lnTo>
                      <a:lnTo>
                        <a:pt x="41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1" name="Freeform 83"/>
                <p:cNvSpPr>
                  <a:spLocks noChangeArrowheads="1"/>
                </p:cNvSpPr>
                <p:nvPr/>
              </p:nvSpPr>
              <p:spPr bwMode="auto">
                <a:xfrm>
                  <a:off x="1122" y="3967"/>
                  <a:ext cx="64" cy="67"/>
                </a:xfrm>
                <a:custGeom>
                  <a:avLst/>
                  <a:gdLst>
                    <a:gd name="G0" fmla="+- 1 0 0"/>
                    <a:gd name="G1" fmla="+- 1 0 0"/>
                    <a:gd name="G2" fmla="+- 14 0 0"/>
                    <a:gd name="G3" fmla="*/ 1 0 0"/>
                    <a:gd name="G4" fmla="sin G3 G2"/>
                    <a:gd name="G5" fmla="+- 1 0 0"/>
                    <a:gd name="G6" fmla="+- 22 0 0"/>
                    <a:gd name="G7" fmla="+- 1 0 0"/>
                    <a:gd name="G8" fmla="+- 30 0 0"/>
                    <a:gd name="G9" fmla="*/ 1 0 0"/>
                    <a:gd name="G10" fmla="sin G9 G8"/>
                    <a:gd name="G11" fmla="+- 31 0 0"/>
                    <a:gd name="G12" fmla="*/ 1 0 0"/>
                    <a:gd name="G13" fmla="cos G12 G11"/>
                    <a:gd name="G14" fmla="+- 34 0 0"/>
                    <a:gd name="G15" fmla="*/ 1 0 0"/>
                    <a:gd name="G16" fmla="sin G15 G14"/>
                    <a:gd name="G17" fmla="+- 34 0 0"/>
                    <a:gd name="G18" fmla="*/ 1 0 0"/>
                    <a:gd name="G19" fmla="cos G18 G17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T0" fmla="*/ 19 w 47"/>
                    <a:gd name="T1" fmla="*/ 4 h 40"/>
                    <a:gd name="T2" fmla="*/ 4 w 47"/>
                    <a:gd name="T3" fmla="*/ 19 h 40"/>
                    <a:gd name="T4" fmla="*/ 9 w 47"/>
                    <a:gd name="T5" fmla="*/ 30 h 40"/>
                    <a:gd name="T6" fmla="*/ 10 w 47"/>
                    <a:gd name="T7" fmla="*/ 34 h 40"/>
                    <a:gd name="T8" fmla="*/ 40 w 47"/>
                    <a:gd name="T9" fmla="*/ 39 h 40"/>
                    <a:gd name="T10" fmla="*/ 41 w 47"/>
                    <a:gd name="T11" fmla="*/ 28 h 40"/>
                    <a:gd name="T12" fmla="*/ 31 w 47"/>
                    <a:gd name="T13" fmla="*/ 15 h 40"/>
                    <a:gd name="T14" fmla="*/ 19 w 47"/>
                    <a:gd name="T15" fmla="*/ 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0">
                      <a:moveTo>
                        <a:pt x="19" y="4"/>
                      </a:moveTo>
                      <a:cubicBezTo>
                        <a:pt x="13" y="7"/>
                        <a:pt x="9" y="14"/>
                        <a:pt x="4" y="19"/>
                      </a:cubicBezTo>
                      <a:cubicBezTo>
                        <a:pt x="0" y="22"/>
                        <a:pt x="6" y="26"/>
                        <a:pt x="9" y="30"/>
                      </a:cubicBezTo>
                      <a:cubicBezTo>
                        <a:pt x="10" y="31"/>
                        <a:pt x="9" y="34"/>
                        <a:pt x="10" y="34"/>
                      </a:cubicBezTo>
                      <a:cubicBezTo>
                        <a:pt x="19" y="39"/>
                        <a:pt x="30" y="40"/>
                        <a:pt x="40" y="39"/>
                      </a:cubicBezTo>
                      <a:cubicBezTo>
                        <a:pt x="47" y="38"/>
                        <a:pt x="45" y="31"/>
                        <a:pt x="41" y="28"/>
                      </a:cubicBezTo>
                      <a:cubicBezTo>
                        <a:pt x="36" y="24"/>
                        <a:pt x="32" y="20"/>
                        <a:pt x="31" y="15"/>
                      </a:cubicBezTo>
                      <a:cubicBezTo>
                        <a:pt x="31" y="9"/>
                        <a:pt x="25" y="0"/>
                        <a:pt x="1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2" name="Freeform 84"/>
                <p:cNvSpPr>
                  <a:spLocks noChangeArrowheads="1"/>
                </p:cNvSpPr>
                <p:nvPr/>
              </p:nvSpPr>
              <p:spPr bwMode="auto">
                <a:xfrm>
                  <a:off x="1122" y="3971"/>
                  <a:ext cx="61" cy="64"/>
                </a:xfrm>
                <a:custGeom>
                  <a:avLst/>
                  <a:gdLst>
                    <a:gd name="T0" fmla="*/ 18 w 45"/>
                    <a:gd name="T1" fmla="*/ 2 h 38"/>
                    <a:gd name="T2" fmla="*/ 18 w 45"/>
                    <a:gd name="T3" fmla="*/ 2 h 38"/>
                    <a:gd name="T4" fmla="*/ 19 w 45"/>
                    <a:gd name="T5" fmla="*/ 3 h 38"/>
                    <a:gd name="T6" fmla="*/ 18 w 45"/>
                    <a:gd name="T7" fmla="*/ 2 h 38"/>
                    <a:gd name="T8" fmla="*/ 4 w 45"/>
                    <a:gd name="T9" fmla="*/ 17 h 38"/>
                    <a:gd name="T10" fmla="*/ 9 w 45"/>
                    <a:gd name="T11" fmla="*/ 12 h 38"/>
                    <a:gd name="T12" fmla="*/ 4 w 45"/>
                    <a:gd name="T13" fmla="*/ 17 h 38"/>
                    <a:gd name="T14" fmla="*/ 3 w 45"/>
                    <a:gd name="T15" fmla="*/ 16 h 38"/>
                    <a:gd name="T16" fmla="*/ 10 w 45"/>
                    <a:gd name="T17" fmla="*/ 28 h 38"/>
                    <a:gd name="T18" fmla="*/ 7 w 45"/>
                    <a:gd name="T19" fmla="*/ 25 h 38"/>
                    <a:gd name="T20" fmla="*/ 10 w 45"/>
                    <a:gd name="T21" fmla="*/ 28 h 38"/>
                    <a:gd name="T22" fmla="*/ 10 w 45"/>
                    <a:gd name="T23" fmla="*/ 28 h 38"/>
                    <a:gd name="T24" fmla="*/ 9 w 45"/>
                    <a:gd name="T25" fmla="*/ 28 h 38"/>
                    <a:gd name="T26" fmla="*/ 10 w 45"/>
                    <a:gd name="T27" fmla="*/ 31 h 38"/>
                    <a:gd name="T28" fmla="*/ 10 w 45"/>
                    <a:gd name="T29" fmla="*/ 28 h 38"/>
                    <a:gd name="T30" fmla="*/ 10 w 45"/>
                    <a:gd name="T31" fmla="*/ 32 h 38"/>
                    <a:gd name="T32" fmla="*/ 10 w 45"/>
                    <a:gd name="T33" fmla="*/ 31 h 38"/>
                    <a:gd name="T34" fmla="*/ 10 w 45"/>
                    <a:gd name="T35" fmla="*/ 31 h 38"/>
                    <a:gd name="T36" fmla="*/ 10 w 45"/>
                    <a:gd name="T37" fmla="*/ 32 h 38"/>
                    <a:gd name="T38" fmla="*/ 14 w 45"/>
                    <a:gd name="T39" fmla="*/ 33 h 38"/>
                    <a:gd name="T40" fmla="*/ 10 w 45"/>
                    <a:gd name="T41" fmla="*/ 31 h 38"/>
                    <a:gd name="T42" fmla="*/ 18 w 45"/>
                    <a:gd name="T43" fmla="*/ 36 h 38"/>
                    <a:gd name="T44" fmla="*/ 18 w 45"/>
                    <a:gd name="T45" fmla="*/ 35 h 38"/>
                    <a:gd name="T46" fmla="*/ 18 w 45"/>
                    <a:gd name="T47" fmla="*/ 36 h 38"/>
                    <a:gd name="T48" fmla="*/ 40 w 45"/>
                    <a:gd name="T49" fmla="*/ 37 h 38"/>
                    <a:gd name="T50" fmla="*/ 44 w 45"/>
                    <a:gd name="T51" fmla="*/ 36 h 38"/>
                    <a:gd name="T52" fmla="*/ 43 w 45"/>
                    <a:gd name="T53" fmla="*/ 35 h 38"/>
                    <a:gd name="T54" fmla="*/ 44 w 45"/>
                    <a:gd name="T55" fmla="*/ 36 h 38"/>
                    <a:gd name="T56" fmla="*/ 43 w 45"/>
                    <a:gd name="T57" fmla="*/ 31 h 38"/>
                    <a:gd name="T58" fmla="*/ 43 w 45"/>
                    <a:gd name="T59" fmla="*/ 33 h 38"/>
                    <a:gd name="T60" fmla="*/ 42 w 45"/>
                    <a:gd name="T61" fmla="*/ 26 h 38"/>
                    <a:gd name="T62" fmla="*/ 42 w 45"/>
                    <a:gd name="T63" fmla="*/ 26 h 38"/>
                    <a:gd name="T64" fmla="*/ 42 w 45"/>
                    <a:gd name="T65" fmla="*/ 26 h 38"/>
                    <a:gd name="T66" fmla="*/ 35 w 45"/>
                    <a:gd name="T67" fmla="*/ 20 h 38"/>
                    <a:gd name="T68" fmla="*/ 34 w 45"/>
                    <a:gd name="T69" fmla="*/ 21 h 38"/>
                    <a:gd name="T70" fmla="*/ 35 w 45"/>
                    <a:gd name="T71" fmla="*/ 20 h 38"/>
                    <a:gd name="T72" fmla="*/ 27 w 45"/>
                    <a:gd name="T73" fmla="*/ 4 h 38"/>
                    <a:gd name="T74" fmla="*/ 30 w 45"/>
                    <a:gd name="T75" fmla="*/ 13 h 38"/>
                    <a:gd name="T76" fmla="*/ 25 w 45"/>
                    <a:gd name="T77" fmla="*/ 1 h 38"/>
                    <a:gd name="T78" fmla="*/ 24 w 45"/>
                    <a:gd name="T79" fmla="*/ 2 h 38"/>
                    <a:gd name="T80" fmla="*/ 25 w 45"/>
                    <a:gd name="T81" fmla="*/ 1 h 38"/>
                    <a:gd name="T82" fmla="*/ 19 w 45"/>
                    <a:gd name="T83" fmla="*/ 3 h 38"/>
                    <a:gd name="T84" fmla="*/ 22 w 45"/>
                    <a:gd name="T85" fmla="*/ 2 h 38"/>
                    <a:gd name="T86" fmla="*/ 19 w 45"/>
                    <a:gd name="T87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38"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9" y="3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8" y="2"/>
                      </a:lnTo>
                      <a:close/>
                      <a:moveTo>
                        <a:pt x="19" y="3"/>
                      </a:moveTo>
                      <a:cubicBezTo>
                        <a:pt x="15" y="5"/>
                        <a:pt x="12" y="8"/>
                        <a:pt x="9" y="12"/>
                      </a:cubicBezTo>
                      <a:lnTo>
                        <a:pt x="8" y="11"/>
                      </a:lnTo>
                      <a:cubicBezTo>
                        <a:pt x="11" y="7"/>
                        <a:pt x="14" y="4"/>
                        <a:pt x="18" y="2"/>
                      </a:cubicBezTo>
                      <a:lnTo>
                        <a:pt x="19" y="3"/>
                      </a:lnTo>
                      <a:close/>
                      <a:moveTo>
                        <a:pt x="9" y="12"/>
                      </a:moveTo>
                      <a:cubicBezTo>
                        <a:pt x="8" y="14"/>
                        <a:pt x="6" y="16"/>
                        <a:pt x="4" y="17"/>
                      </a:cubicBezTo>
                      <a:lnTo>
                        <a:pt x="3" y="16"/>
                      </a:lnTo>
                      <a:cubicBezTo>
                        <a:pt x="5" y="15"/>
                        <a:pt x="7" y="13"/>
                        <a:pt x="8" y="11"/>
                      </a:cubicBezTo>
                      <a:lnTo>
                        <a:pt x="9" y="12"/>
                      </a:lnTo>
                      <a:close/>
                      <a:moveTo>
                        <a:pt x="4" y="17"/>
                      </a:moveTo>
                      <a:lnTo>
                        <a:pt x="4" y="17"/>
                      </a:lnTo>
                      <a:close/>
                      <a:moveTo>
                        <a:pt x="4" y="17"/>
                      </a:moveTo>
                      <a:cubicBezTo>
                        <a:pt x="2" y="19"/>
                        <a:pt x="5" y="22"/>
                        <a:pt x="7" y="25"/>
                      </a:cubicBezTo>
                      <a:lnTo>
                        <a:pt x="6" y="26"/>
                      </a:lnTo>
                      <a:cubicBezTo>
                        <a:pt x="3" y="22"/>
                        <a:pt x="0" y="19"/>
                        <a:pt x="3" y="16"/>
                      </a:cubicBezTo>
                      <a:lnTo>
                        <a:pt x="4" y="17"/>
                      </a:lnTo>
                      <a:close/>
                      <a:moveTo>
                        <a:pt x="7" y="25"/>
                      </a:moveTo>
                      <a:cubicBezTo>
                        <a:pt x="8" y="26"/>
                        <a:pt x="9" y="27"/>
                        <a:pt x="10" y="28"/>
                      </a:cubicBezTo>
                      <a:lnTo>
                        <a:pt x="9" y="28"/>
                      </a:lnTo>
                      <a:cubicBezTo>
                        <a:pt x="8" y="27"/>
                        <a:pt x="7" y="27"/>
                        <a:pt x="6" y="26"/>
                      </a:cubicBezTo>
                      <a:lnTo>
                        <a:pt x="7" y="25"/>
                      </a:lnTo>
                      <a:close/>
                      <a:moveTo>
                        <a:pt x="9" y="28"/>
                      </a:moveTo>
                      <a:lnTo>
                        <a:pt x="9" y="28"/>
                      </a:lnTo>
                      <a:close/>
                      <a:moveTo>
                        <a:pt x="10" y="28"/>
                      </a:moveTo>
                      <a:lnTo>
                        <a:pt x="10" y="28"/>
                      </a:lnTo>
                      <a:lnTo>
                        <a:pt x="9" y="28"/>
                      </a:lnTo>
                      <a:lnTo>
                        <a:pt x="10" y="28"/>
                      </a:lnTo>
                      <a:close/>
                      <a:moveTo>
                        <a:pt x="10" y="28"/>
                      </a:moveTo>
                      <a:lnTo>
                        <a:pt x="10" y="28"/>
                      </a:lnTo>
                      <a:lnTo>
                        <a:pt x="9" y="28"/>
                      </a:lnTo>
                      <a:lnTo>
                        <a:pt x="10" y="28"/>
                      </a:lnTo>
                      <a:close/>
                      <a:moveTo>
                        <a:pt x="10" y="28"/>
                      </a:moveTo>
                      <a:cubicBezTo>
                        <a:pt x="11" y="28"/>
                        <a:pt x="11" y="30"/>
                        <a:pt x="10" y="31"/>
                      </a:cubicBezTo>
                      <a:lnTo>
                        <a:pt x="9" y="30"/>
                      </a:lnTo>
                      <a:cubicBezTo>
                        <a:pt x="9" y="30"/>
                        <a:pt x="9" y="29"/>
                        <a:pt x="9" y="28"/>
                      </a:cubicBezTo>
                      <a:lnTo>
                        <a:pt x="10" y="28"/>
                      </a:lnTo>
                      <a:close/>
                      <a:moveTo>
                        <a:pt x="10" y="31"/>
                      </a:moveTo>
                      <a:cubicBezTo>
                        <a:pt x="10" y="31"/>
                        <a:pt x="10" y="31"/>
                        <a:pt x="10" y="31"/>
                      </a:cubicBezTo>
                      <a:lnTo>
                        <a:pt x="10" y="32"/>
                      </a:lnTo>
                      <a:cubicBezTo>
                        <a:pt x="9" y="32"/>
                        <a:pt x="9" y="31"/>
                        <a:pt x="9" y="30"/>
                      </a:cubicBezTo>
                      <a:lnTo>
                        <a:pt x="10" y="31"/>
                      </a:lnTo>
                      <a:close/>
                      <a:moveTo>
                        <a:pt x="10" y="31"/>
                      </a:moveTo>
                      <a:lnTo>
                        <a:pt x="10" y="31"/>
                      </a:lnTo>
                      <a:lnTo>
                        <a:pt x="10" y="32"/>
                      </a:lnTo>
                      <a:lnTo>
                        <a:pt x="10" y="31"/>
                      </a:lnTo>
                      <a:close/>
                      <a:moveTo>
                        <a:pt x="10" y="31"/>
                      </a:moveTo>
                      <a:lnTo>
                        <a:pt x="10" y="31"/>
                      </a:lnTo>
                      <a:lnTo>
                        <a:pt x="10" y="32"/>
                      </a:lnTo>
                      <a:lnTo>
                        <a:pt x="10" y="31"/>
                      </a:lnTo>
                      <a:close/>
                      <a:moveTo>
                        <a:pt x="10" y="31"/>
                      </a:moveTo>
                      <a:cubicBezTo>
                        <a:pt x="12" y="32"/>
                        <a:pt x="13" y="33"/>
                        <a:pt x="14" y="33"/>
                      </a:cubicBezTo>
                      <a:lnTo>
                        <a:pt x="14" y="34"/>
                      </a:lnTo>
                      <a:cubicBezTo>
                        <a:pt x="12" y="34"/>
                        <a:pt x="11" y="33"/>
                        <a:pt x="10" y="32"/>
                      </a:cubicBezTo>
                      <a:lnTo>
                        <a:pt x="10" y="31"/>
                      </a:lnTo>
                      <a:close/>
                      <a:moveTo>
                        <a:pt x="14" y="33"/>
                      </a:moveTo>
                      <a:cubicBezTo>
                        <a:pt x="16" y="34"/>
                        <a:pt x="17" y="34"/>
                        <a:pt x="18" y="35"/>
                      </a:cubicBezTo>
                      <a:lnTo>
                        <a:pt x="18" y="36"/>
                      </a:lnTo>
                      <a:cubicBezTo>
                        <a:pt x="16" y="35"/>
                        <a:pt x="15" y="35"/>
                        <a:pt x="14" y="34"/>
                      </a:cubicBezTo>
                      <a:lnTo>
                        <a:pt x="14" y="33"/>
                      </a:lnTo>
                      <a:close/>
                      <a:moveTo>
                        <a:pt x="18" y="35"/>
                      </a:moveTo>
                      <a:cubicBezTo>
                        <a:pt x="25" y="37"/>
                        <a:pt x="33" y="37"/>
                        <a:pt x="40" y="36"/>
                      </a:cubicBezTo>
                      <a:lnTo>
                        <a:pt x="40" y="37"/>
                      </a:lnTo>
                      <a:cubicBezTo>
                        <a:pt x="33" y="38"/>
                        <a:pt x="25" y="38"/>
                        <a:pt x="18" y="36"/>
                      </a:cubicBezTo>
                      <a:lnTo>
                        <a:pt x="18" y="35"/>
                      </a:lnTo>
                      <a:close/>
                      <a:moveTo>
                        <a:pt x="40" y="37"/>
                      </a:moveTo>
                      <a:lnTo>
                        <a:pt x="40" y="37"/>
                      </a:lnTo>
                      <a:close/>
                      <a:moveTo>
                        <a:pt x="40" y="36"/>
                      </a:moveTo>
                      <a:cubicBezTo>
                        <a:pt x="41" y="36"/>
                        <a:pt x="42" y="35"/>
                        <a:pt x="43" y="35"/>
                      </a:cubicBezTo>
                      <a:lnTo>
                        <a:pt x="44" y="36"/>
                      </a:lnTo>
                      <a:cubicBezTo>
                        <a:pt x="43" y="36"/>
                        <a:pt x="42" y="37"/>
                        <a:pt x="40" y="37"/>
                      </a:cubicBezTo>
                      <a:lnTo>
                        <a:pt x="40" y="36"/>
                      </a:lnTo>
                      <a:close/>
                      <a:moveTo>
                        <a:pt x="43" y="35"/>
                      </a:moveTo>
                      <a:cubicBezTo>
                        <a:pt x="43" y="34"/>
                        <a:pt x="43" y="34"/>
                        <a:pt x="43" y="33"/>
                      </a:cubicBezTo>
                      <a:lnTo>
                        <a:pt x="45" y="33"/>
                      </a:lnTo>
                      <a:cubicBezTo>
                        <a:pt x="45" y="34"/>
                        <a:pt x="44" y="35"/>
                        <a:pt x="44" y="36"/>
                      </a:cubicBezTo>
                      <a:lnTo>
                        <a:pt x="43" y="35"/>
                      </a:lnTo>
                      <a:close/>
                      <a:moveTo>
                        <a:pt x="43" y="33"/>
                      </a:moveTo>
                      <a:cubicBezTo>
                        <a:pt x="44" y="32"/>
                        <a:pt x="44" y="32"/>
                        <a:pt x="43" y="31"/>
                      </a:cubicBezTo>
                      <a:lnTo>
                        <a:pt x="45" y="31"/>
                      </a:lnTo>
                      <a:cubicBezTo>
                        <a:pt x="45" y="32"/>
                        <a:pt x="45" y="33"/>
                        <a:pt x="45" y="33"/>
                      </a:cubicBezTo>
                      <a:lnTo>
                        <a:pt x="43" y="33"/>
                      </a:lnTo>
                      <a:close/>
                      <a:moveTo>
                        <a:pt x="43" y="31"/>
                      </a:moveTo>
                      <a:cubicBezTo>
                        <a:pt x="43" y="29"/>
                        <a:pt x="42" y="28"/>
                        <a:pt x="41" y="27"/>
                      </a:cubicBezTo>
                      <a:lnTo>
                        <a:pt x="42" y="26"/>
                      </a:lnTo>
                      <a:cubicBezTo>
                        <a:pt x="43" y="27"/>
                        <a:pt x="45" y="29"/>
                        <a:pt x="45" y="31"/>
                      </a:cubicBezTo>
                      <a:lnTo>
                        <a:pt x="43" y="31"/>
                      </a:lnTo>
                      <a:close/>
                      <a:moveTo>
                        <a:pt x="42" y="26"/>
                      </a:moveTo>
                      <a:lnTo>
                        <a:pt x="42" y="26"/>
                      </a:lnTo>
                      <a:lnTo>
                        <a:pt x="41" y="26"/>
                      </a:lnTo>
                      <a:lnTo>
                        <a:pt x="42" y="26"/>
                      </a:lnTo>
                      <a:close/>
                      <a:moveTo>
                        <a:pt x="41" y="27"/>
                      </a:moveTo>
                      <a:cubicBezTo>
                        <a:pt x="38" y="25"/>
                        <a:pt x="36" y="23"/>
                        <a:pt x="34" y="21"/>
                      </a:cubicBezTo>
                      <a:lnTo>
                        <a:pt x="35" y="20"/>
                      </a:lnTo>
                      <a:cubicBezTo>
                        <a:pt x="37" y="22"/>
                        <a:pt x="39" y="24"/>
                        <a:pt x="42" y="26"/>
                      </a:cubicBezTo>
                      <a:lnTo>
                        <a:pt x="41" y="27"/>
                      </a:lnTo>
                      <a:close/>
                      <a:moveTo>
                        <a:pt x="34" y="21"/>
                      </a:moveTo>
                      <a:cubicBezTo>
                        <a:pt x="32" y="18"/>
                        <a:pt x="31" y="16"/>
                        <a:pt x="30" y="13"/>
                      </a:cubicBezTo>
                      <a:lnTo>
                        <a:pt x="32" y="13"/>
                      </a:lnTo>
                      <a:cubicBezTo>
                        <a:pt x="32" y="16"/>
                        <a:pt x="33" y="18"/>
                        <a:pt x="35" y="20"/>
                      </a:cubicBezTo>
                      <a:lnTo>
                        <a:pt x="34" y="21"/>
                      </a:lnTo>
                      <a:close/>
                      <a:moveTo>
                        <a:pt x="30" y="13"/>
                      </a:moveTo>
                      <a:cubicBezTo>
                        <a:pt x="30" y="10"/>
                        <a:pt x="29" y="6"/>
                        <a:pt x="27" y="4"/>
                      </a:cubicBezTo>
                      <a:lnTo>
                        <a:pt x="28" y="3"/>
                      </a:lnTo>
                      <a:cubicBezTo>
                        <a:pt x="30" y="6"/>
                        <a:pt x="32" y="10"/>
                        <a:pt x="32" y="13"/>
                      </a:cubicBezTo>
                      <a:lnTo>
                        <a:pt x="30" y="13"/>
                      </a:lnTo>
                      <a:close/>
                      <a:moveTo>
                        <a:pt x="27" y="4"/>
                      </a:moveTo>
                      <a:cubicBezTo>
                        <a:pt x="26" y="3"/>
                        <a:pt x="25" y="3"/>
                        <a:pt x="24" y="2"/>
                      </a:cubicBezTo>
                      <a:lnTo>
                        <a:pt x="25" y="1"/>
                      </a:lnTo>
                      <a:cubicBezTo>
                        <a:pt x="26" y="2"/>
                        <a:pt x="27" y="2"/>
                        <a:pt x="28" y="3"/>
                      </a:cubicBezTo>
                      <a:lnTo>
                        <a:pt x="27" y="4"/>
                      </a:lnTo>
                      <a:close/>
                      <a:moveTo>
                        <a:pt x="24" y="2"/>
                      </a:moveTo>
                      <a:cubicBezTo>
                        <a:pt x="24" y="2"/>
                        <a:pt x="23" y="2"/>
                        <a:pt x="22" y="2"/>
                      </a:cubicBezTo>
                      <a:lnTo>
                        <a:pt x="22" y="0"/>
                      </a:lnTo>
                      <a:cubicBezTo>
                        <a:pt x="23" y="0"/>
                        <a:pt x="24" y="1"/>
                        <a:pt x="25" y="1"/>
                      </a:cubicBezTo>
                      <a:lnTo>
                        <a:pt x="24" y="2"/>
                      </a:lnTo>
                      <a:close/>
                      <a:moveTo>
                        <a:pt x="22" y="2"/>
                      </a:moveTo>
                      <a:cubicBezTo>
                        <a:pt x="21" y="2"/>
                        <a:pt x="20" y="2"/>
                        <a:pt x="19" y="3"/>
                      </a:cubicBezTo>
                      <a:lnTo>
                        <a:pt x="18" y="2"/>
                      </a:lnTo>
                      <a:cubicBezTo>
                        <a:pt x="19" y="1"/>
                        <a:pt x="21" y="0"/>
                        <a:pt x="22" y="0"/>
                      </a:cubicBezTo>
                      <a:lnTo>
                        <a:pt x="22" y="2"/>
                      </a:lnTo>
                      <a:close/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9" y="2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3" name="Freeform 85"/>
                <p:cNvSpPr>
                  <a:spLocks noChangeArrowheads="1"/>
                </p:cNvSpPr>
                <p:nvPr/>
              </p:nvSpPr>
              <p:spPr bwMode="auto">
                <a:xfrm>
                  <a:off x="1141" y="3888"/>
                  <a:ext cx="53" cy="86"/>
                </a:xfrm>
                <a:custGeom>
                  <a:avLst/>
                  <a:gdLst>
                    <a:gd name="G0" fmla="+- 1 0 0"/>
                    <a:gd name="G1" fmla="+- 1 0 0"/>
                    <a:gd name="G2" fmla="+- 12 0 0"/>
                    <a:gd name="G3" fmla="*/ 1 0 0"/>
                    <a:gd name="G4" fmla="sin G3 G2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*/ 1 21 2"/>
                    <a:gd name="G14" fmla="*/ 1 25 2"/>
                    <a:gd name="G15" fmla="+- 30 0 0"/>
                    <a:gd name="G16" fmla="*/ 1 35 2"/>
                    <a:gd name="G17" fmla="+- 1 0 0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3 0 0"/>
                    <a:gd name="G30" fmla="+- 3 0 0"/>
                    <a:gd name="G31" fmla="+- 1 0 0"/>
                    <a:gd name="G32" fmla="+- 1 0 0"/>
                    <a:gd name="T0" fmla="*/ 3 w 40"/>
                    <a:gd name="T1" fmla="*/ 6 h 51"/>
                    <a:gd name="T2" fmla="*/ 8 w 40"/>
                    <a:gd name="T3" fmla="*/ 16 h 51"/>
                    <a:gd name="T4" fmla="*/ 2 w 40"/>
                    <a:gd name="T5" fmla="*/ 25 h 51"/>
                    <a:gd name="T6" fmla="*/ 3 w 40"/>
                    <a:gd name="T7" fmla="*/ 39 h 51"/>
                    <a:gd name="T8" fmla="*/ 31 w 40"/>
                    <a:gd name="T9" fmla="*/ 42 h 51"/>
                    <a:gd name="T10" fmla="*/ 38 w 40"/>
                    <a:gd name="T11" fmla="*/ 15 h 51"/>
                    <a:gd name="T12" fmla="*/ 5 w 40"/>
                    <a:gd name="T13" fmla="*/ 3 h 51"/>
                    <a:gd name="T14" fmla="*/ 3 w 40"/>
                    <a:gd name="T15" fmla="*/ 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51">
                      <a:moveTo>
                        <a:pt x="3" y="6"/>
                      </a:moveTo>
                      <a:cubicBezTo>
                        <a:pt x="4" y="9"/>
                        <a:pt x="9" y="12"/>
                        <a:pt x="8" y="16"/>
                      </a:cubicBezTo>
                      <a:cubicBezTo>
                        <a:pt x="8" y="20"/>
                        <a:pt x="2" y="21"/>
                        <a:pt x="2" y="25"/>
                      </a:cubicBezTo>
                      <a:cubicBezTo>
                        <a:pt x="0" y="30"/>
                        <a:pt x="2" y="35"/>
                        <a:pt x="3" y="39"/>
                      </a:cubicBezTo>
                      <a:cubicBezTo>
                        <a:pt x="8" y="47"/>
                        <a:pt x="28" y="51"/>
                        <a:pt x="31" y="42"/>
                      </a:cubicBezTo>
                      <a:cubicBezTo>
                        <a:pt x="34" y="33"/>
                        <a:pt x="40" y="24"/>
                        <a:pt x="38" y="15"/>
                      </a:cubicBezTo>
                      <a:cubicBezTo>
                        <a:pt x="35" y="1"/>
                        <a:pt x="19" y="0"/>
                        <a:pt x="5" y="3"/>
                      </a:cubicBezTo>
                      <a:cubicBezTo>
                        <a:pt x="5" y="3"/>
                        <a:pt x="3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4" name="Freeform 86"/>
                <p:cNvSpPr>
                  <a:spLocks noChangeArrowheads="1"/>
                </p:cNvSpPr>
                <p:nvPr/>
              </p:nvSpPr>
              <p:spPr bwMode="auto">
                <a:xfrm>
                  <a:off x="1141" y="3890"/>
                  <a:ext cx="53" cy="79"/>
                </a:xfrm>
                <a:custGeom>
                  <a:avLst/>
                  <a:gdLst>
                    <a:gd name="T0" fmla="*/ 5 w 40"/>
                    <a:gd name="T1" fmla="*/ 9 h 47"/>
                    <a:gd name="T2" fmla="*/ 6 w 40"/>
                    <a:gd name="T3" fmla="*/ 8 h 47"/>
                    <a:gd name="T4" fmla="*/ 5 w 40"/>
                    <a:gd name="T5" fmla="*/ 9 h 47"/>
                    <a:gd name="T6" fmla="*/ 7 w 40"/>
                    <a:gd name="T7" fmla="*/ 15 h 47"/>
                    <a:gd name="T8" fmla="*/ 9 w 40"/>
                    <a:gd name="T9" fmla="*/ 15 h 47"/>
                    <a:gd name="T10" fmla="*/ 7 w 40"/>
                    <a:gd name="T11" fmla="*/ 15 h 47"/>
                    <a:gd name="T12" fmla="*/ 2 w 40"/>
                    <a:gd name="T13" fmla="*/ 24 h 47"/>
                    <a:gd name="T14" fmla="*/ 5 w 40"/>
                    <a:gd name="T15" fmla="*/ 20 h 47"/>
                    <a:gd name="T16" fmla="*/ 2 w 40"/>
                    <a:gd name="T17" fmla="*/ 24 h 47"/>
                    <a:gd name="T18" fmla="*/ 1 w 40"/>
                    <a:gd name="T19" fmla="*/ 24 h 47"/>
                    <a:gd name="T20" fmla="*/ 4 w 40"/>
                    <a:gd name="T21" fmla="*/ 37 h 47"/>
                    <a:gd name="T22" fmla="*/ 2 w 40"/>
                    <a:gd name="T23" fmla="*/ 31 h 47"/>
                    <a:gd name="T24" fmla="*/ 4 w 40"/>
                    <a:gd name="T25" fmla="*/ 37 h 47"/>
                    <a:gd name="T26" fmla="*/ 3 w 40"/>
                    <a:gd name="T27" fmla="*/ 38 h 47"/>
                    <a:gd name="T28" fmla="*/ 22 w 40"/>
                    <a:gd name="T29" fmla="*/ 45 h 47"/>
                    <a:gd name="T30" fmla="*/ 16 w 40"/>
                    <a:gd name="T31" fmla="*/ 45 h 47"/>
                    <a:gd name="T32" fmla="*/ 27 w 40"/>
                    <a:gd name="T33" fmla="*/ 46 h 47"/>
                    <a:gd name="T34" fmla="*/ 26 w 40"/>
                    <a:gd name="T35" fmla="*/ 45 h 47"/>
                    <a:gd name="T36" fmla="*/ 27 w 40"/>
                    <a:gd name="T37" fmla="*/ 46 h 47"/>
                    <a:gd name="T38" fmla="*/ 30 w 40"/>
                    <a:gd name="T39" fmla="*/ 41 h 47"/>
                    <a:gd name="T40" fmla="*/ 30 w 40"/>
                    <a:gd name="T41" fmla="*/ 41 h 47"/>
                    <a:gd name="T42" fmla="*/ 30 w 40"/>
                    <a:gd name="T43" fmla="*/ 41 h 47"/>
                    <a:gd name="T44" fmla="*/ 31 w 40"/>
                    <a:gd name="T45" fmla="*/ 41 h 47"/>
                    <a:gd name="T46" fmla="*/ 33 w 40"/>
                    <a:gd name="T47" fmla="*/ 34 h 47"/>
                    <a:gd name="T48" fmla="*/ 30 w 40"/>
                    <a:gd name="T49" fmla="*/ 41 h 47"/>
                    <a:gd name="T50" fmla="*/ 39 w 40"/>
                    <a:gd name="T51" fmla="*/ 14 h 47"/>
                    <a:gd name="T52" fmla="*/ 39 w 40"/>
                    <a:gd name="T53" fmla="*/ 14 h 47"/>
                    <a:gd name="T54" fmla="*/ 39 w 40"/>
                    <a:gd name="T55" fmla="*/ 14 h 47"/>
                    <a:gd name="T56" fmla="*/ 38 w 40"/>
                    <a:gd name="T57" fmla="*/ 12 h 47"/>
                    <a:gd name="T58" fmla="*/ 37 w 40"/>
                    <a:gd name="T59" fmla="*/ 12 h 47"/>
                    <a:gd name="T60" fmla="*/ 38 w 40"/>
                    <a:gd name="T61" fmla="*/ 12 h 47"/>
                    <a:gd name="T62" fmla="*/ 10 w 40"/>
                    <a:gd name="T63" fmla="*/ 2 h 47"/>
                    <a:gd name="T64" fmla="*/ 27 w 40"/>
                    <a:gd name="T65" fmla="*/ 3 h 47"/>
                    <a:gd name="T66" fmla="*/ 5 w 40"/>
                    <a:gd name="T67" fmla="*/ 2 h 47"/>
                    <a:gd name="T68" fmla="*/ 6 w 40"/>
                    <a:gd name="T69" fmla="*/ 3 h 47"/>
                    <a:gd name="T70" fmla="*/ 5 w 40"/>
                    <a:gd name="T71" fmla="*/ 2 h 47"/>
                    <a:gd name="T72" fmla="*/ 5 w 40"/>
                    <a:gd name="T73" fmla="*/ 3 h 47"/>
                    <a:gd name="T74" fmla="*/ 5 w 40"/>
                    <a:gd name="T75" fmla="*/ 2 h 47"/>
                    <a:gd name="T76" fmla="*/ 4 w 40"/>
                    <a:gd name="T77" fmla="*/ 4 h 47"/>
                    <a:gd name="T78" fmla="*/ 5 w 40"/>
                    <a:gd name="T79" fmla="*/ 3 h 47"/>
                    <a:gd name="T80" fmla="*/ 2 w 40"/>
                    <a:gd name="T81" fmla="*/ 5 h 47"/>
                    <a:gd name="T82" fmla="*/ 2 w 40"/>
                    <a:gd name="T83" fmla="*/ 5 h 47"/>
                    <a:gd name="T84" fmla="*/ 2 w 40"/>
                    <a:gd name="T85" fmla="*/ 5 h 47"/>
                    <a:gd name="T86" fmla="*/ 2 w 40"/>
                    <a:gd name="T87" fmla="*/ 5 h 47"/>
                    <a:gd name="T88" fmla="*/ 2 w 40"/>
                    <a:gd name="T89" fmla="*/ 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0" h="47">
                      <a:moveTo>
                        <a:pt x="3" y="5"/>
                      </a:moveTo>
                      <a:cubicBezTo>
                        <a:pt x="4" y="6"/>
                        <a:pt x="5" y="7"/>
                        <a:pt x="6" y="8"/>
                      </a:cubicBezTo>
                      <a:lnTo>
                        <a:pt x="5" y="9"/>
                      </a:lnTo>
                      <a:cubicBezTo>
                        <a:pt x="4" y="8"/>
                        <a:pt x="3" y="7"/>
                        <a:pt x="2" y="5"/>
                      </a:cubicBezTo>
                      <a:lnTo>
                        <a:pt x="3" y="5"/>
                      </a:lnTo>
                      <a:close/>
                      <a:moveTo>
                        <a:pt x="6" y="8"/>
                      </a:moveTo>
                      <a:cubicBezTo>
                        <a:pt x="8" y="10"/>
                        <a:pt x="9" y="12"/>
                        <a:pt x="9" y="15"/>
                      </a:cubicBezTo>
                      <a:lnTo>
                        <a:pt x="7" y="15"/>
                      </a:lnTo>
                      <a:cubicBezTo>
                        <a:pt x="8" y="12"/>
                        <a:pt x="6" y="11"/>
                        <a:pt x="5" y="9"/>
                      </a:cubicBezTo>
                      <a:lnTo>
                        <a:pt x="6" y="8"/>
                      </a:lnTo>
                      <a:close/>
                      <a:moveTo>
                        <a:pt x="7" y="15"/>
                      </a:moveTo>
                      <a:lnTo>
                        <a:pt x="7" y="15"/>
                      </a:lnTo>
                      <a:lnTo>
                        <a:pt x="8" y="15"/>
                      </a:lnTo>
                      <a:lnTo>
                        <a:pt x="7" y="15"/>
                      </a:lnTo>
                      <a:close/>
                      <a:moveTo>
                        <a:pt x="9" y="15"/>
                      </a:moveTo>
                      <a:cubicBezTo>
                        <a:pt x="9" y="17"/>
                        <a:pt x="7" y="19"/>
                        <a:pt x="5" y="20"/>
                      </a:cubicBezTo>
                      <a:lnTo>
                        <a:pt x="4" y="19"/>
                      </a:lnTo>
                      <a:cubicBezTo>
                        <a:pt x="6" y="18"/>
                        <a:pt x="7" y="17"/>
                        <a:pt x="7" y="15"/>
                      </a:cubicBezTo>
                      <a:lnTo>
                        <a:pt x="9" y="15"/>
                      </a:lnTo>
                      <a:close/>
                      <a:moveTo>
                        <a:pt x="5" y="20"/>
                      </a:moveTo>
                      <a:cubicBezTo>
                        <a:pt x="4" y="21"/>
                        <a:pt x="3" y="22"/>
                        <a:pt x="2" y="24"/>
                      </a:cubicBezTo>
                      <a:lnTo>
                        <a:pt x="1" y="24"/>
                      </a:lnTo>
                      <a:cubicBezTo>
                        <a:pt x="1" y="22"/>
                        <a:pt x="3" y="21"/>
                        <a:pt x="4" y="19"/>
                      </a:cubicBezTo>
                      <a:lnTo>
                        <a:pt x="5" y="20"/>
                      </a:lnTo>
                      <a:close/>
                      <a:moveTo>
                        <a:pt x="2" y="24"/>
                      </a:moveTo>
                      <a:lnTo>
                        <a:pt x="2" y="24"/>
                      </a:lnTo>
                      <a:close/>
                      <a:moveTo>
                        <a:pt x="2" y="24"/>
                      </a:moveTo>
                      <a:cubicBezTo>
                        <a:pt x="1" y="26"/>
                        <a:pt x="1" y="29"/>
                        <a:pt x="2" y="31"/>
                      </a:cubicBezTo>
                      <a:lnTo>
                        <a:pt x="0" y="31"/>
                      </a:lnTo>
                      <a:cubicBezTo>
                        <a:pt x="0" y="29"/>
                        <a:pt x="0" y="26"/>
                        <a:pt x="1" y="24"/>
                      </a:cubicBezTo>
                      <a:lnTo>
                        <a:pt x="2" y="24"/>
                      </a:lnTo>
                      <a:close/>
                      <a:moveTo>
                        <a:pt x="2" y="31"/>
                      </a:moveTo>
                      <a:cubicBezTo>
                        <a:pt x="2" y="33"/>
                        <a:pt x="3" y="35"/>
                        <a:pt x="4" y="37"/>
                      </a:cubicBezTo>
                      <a:lnTo>
                        <a:pt x="3" y="38"/>
                      </a:lnTo>
                      <a:cubicBezTo>
                        <a:pt x="2" y="36"/>
                        <a:pt x="1" y="34"/>
                        <a:pt x="0" y="31"/>
                      </a:cubicBezTo>
                      <a:lnTo>
                        <a:pt x="2" y="31"/>
                      </a:lnTo>
                      <a:close/>
                      <a:moveTo>
                        <a:pt x="3" y="38"/>
                      </a:moveTo>
                      <a:lnTo>
                        <a:pt x="3" y="38"/>
                      </a:lnTo>
                      <a:close/>
                      <a:moveTo>
                        <a:pt x="4" y="37"/>
                      </a:moveTo>
                      <a:cubicBezTo>
                        <a:pt x="6" y="41"/>
                        <a:pt x="11" y="44"/>
                        <a:pt x="16" y="45"/>
                      </a:cubicBezTo>
                      <a:lnTo>
                        <a:pt x="16" y="46"/>
                      </a:lnTo>
                      <a:cubicBezTo>
                        <a:pt x="10" y="45"/>
                        <a:pt x="5" y="42"/>
                        <a:pt x="3" y="38"/>
                      </a:cubicBezTo>
                      <a:lnTo>
                        <a:pt x="4" y="37"/>
                      </a:lnTo>
                      <a:close/>
                      <a:moveTo>
                        <a:pt x="16" y="45"/>
                      </a:moveTo>
                      <a:cubicBezTo>
                        <a:pt x="18" y="45"/>
                        <a:pt x="20" y="45"/>
                        <a:pt x="22" y="45"/>
                      </a:cubicBezTo>
                      <a:lnTo>
                        <a:pt x="22" y="47"/>
                      </a:lnTo>
                      <a:cubicBezTo>
                        <a:pt x="20" y="47"/>
                        <a:pt x="18" y="46"/>
                        <a:pt x="16" y="46"/>
                      </a:cubicBezTo>
                      <a:lnTo>
                        <a:pt x="16" y="45"/>
                      </a:lnTo>
                      <a:close/>
                      <a:moveTo>
                        <a:pt x="22" y="45"/>
                      </a:moveTo>
                      <a:cubicBezTo>
                        <a:pt x="23" y="45"/>
                        <a:pt x="25" y="45"/>
                        <a:pt x="26" y="45"/>
                      </a:cubicBezTo>
                      <a:lnTo>
                        <a:pt x="27" y="46"/>
                      </a:lnTo>
                      <a:cubicBezTo>
                        <a:pt x="25" y="46"/>
                        <a:pt x="23" y="47"/>
                        <a:pt x="22" y="47"/>
                      </a:cubicBezTo>
                      <a:lnTo>
                        <a:pt x="22" y="45"/>
                      </a:lnTo>
                      <a:close/>
                      <a:moveTo>
                        <a:pt x="26" y="45"/>
                      </a:moveTo>
                      <a:cubicBezTo>
                        <a:pt x="28" y="44"/>
                        <a:pt x="30" y="43"/>
                        <a:pt x="30" y="41"/>
                      </a:cubicBezTo>
                      <a:lnTo>
                        <a:pt x="32" y="41"/>
                      </a:lnTo>
                      <a:cubicBezTo>
                        <a:pt x="31" y="43"/>
                        <a:pt x="29" y="45"/>
                        <a:pt x="27" y="46"/>
                      </a:cubicBezTo>
                      <a:lnTo>
                        <a:pt x="26" y="45"/>
                      </a:lnTo>
                      <a:close/>
                      <a:moveTo>
                        <a:pt x="30" y="41"/>
                      </a:moveTo>
                      <a:lnTo>
                        <a:pt x="30" y="41"/>
                      </a:lnTo>
                      <a:lnTo>
                        <a:pt x="31" y="41"/>
                      </a:lnTo>
                      <a:lnTo>
                        <a:pt x="30" y="41"/>
                      </a:lnTo>
                      <a:close/>
                      <a:moveTo>
                        <a:pt x="30" y="41"/>
                      </a:moveTo>
                      <a:lnTo>
                        <a:pt x="30" y="41"/>
                      </a:lnTo>
                      <a:lnTo>
                        <a:pt x="32" y="41"/>
                      </a:lnTo>
                      <a:lnTo>
                        <a:pt x="30" y="41"/>
                      </a:lnTo>
                      <a:close/>
                      <a:moveTo>
                        <a:pt x="32" y="41"/>
                      </a:move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2" y="41"/>
                      </a:lnTo>
                      <a:close/>
                      <a:moveTo>
                        <a:pt x="30" y="41"/>
                      </a:moveTo>
                      <a:cubicBezTo>
                        <a:pt x="31" y="38"/>
                        <a:pt x="32" y="36"/>
                        <a:pt x="33" y="34"/>
                      </a:cubicBezTo>
                      <a:lnTo>
                        <a:pt x="35" y="34"/>
                      </a:lnTo>
                      <a:cubicBezTo>
                        <a:pt x="34" y="37"/>
                        <a:pt x="33" y="39"/>
                        <a:pt x="32" y="41"/>
                      </a:cubicBezTo>
                      <a:lnTo>
                        <a:pt x="30" y="41"/>
                      </a:lnTo>
                      <a:close/>
                      <a:moveTo>
                        <a:pt x="33" y="34"/>
                      </a:moveTo>
                      <a:cubicBezTo>
                        <a:pt x="36" y="27"/>
                        <a:pt x="39" y="21"/>
                        <a:pt x="37" y="14"/>
                      </a:cubicBezTo>
                      <a:lnTo>
                        <a:pt x="39" y="14"/>
                      </a:lnTo>
                      <a:cubicBezTo>
                        <a:pt x="40" y="21"/>
                        <a:pt x="37" y="28"/>
                        <a:pt x="35" y="34"/>
                      </a:cubicBezTo>
                      <a:lnTo>
                        <a:pt x="33" y="34"/>
                      </a:lnTo>
                      <a:close/>
                      <a:moveTo>
                        <a:pt x="39" y="14"/>
                      </a:moveTo>
                      <a:lnTo>
                        <a:pt x="39" y="14"/>
                      </a:lnTo>
                      <a:lnTo>
                        <a:pt x="38" y="14"/>
                      </a:lnTo>
                      <a:lnTo>
                        <a:pt x="39" y="14"/>
                      </a:lnTo>
                      <a:close/>
                      <a:moveTo>
                        <a:pt x="37" y="14"/>
                      </a:moveTo>
                      <a:cubicBezTo>
                        <a:pt x="37" y="13"/>
                        <a:pt x="37" y="13"/>
                        <a:pt x="37" y="12"/>
                      </a:cubicBezTo>
                      <a:lnTo>
                        <a:pt x="38" y="12"/>
                      </a:lnTo>
                      <a:cubicBezTo>
                        <a:pt x="39" y="12"/>
                        <a:pt x="39" y="13"/>
                        <a:pt x="39" y="14"/>
                      </a:cubicBezTo>
                      <a:lnTo>
                        <a:pt x="37" y="14"/>
                      </a:lnTo>
                      <a:close/>
                      <a:moveTo>
                        <a:pt x="37" y="12"/>
                      </a:moveTo>
                      <a:cubicBezTo>
                        <a:pt x="35" y="7"/>
                        <a:pt x="32" y="4"/>
                        <a:pt x="27" y="3"/>
                      </a:cubicBezTo>
                      <a:lnTo>
                        <a:pt x="27" y="2"/>
                      </a:lnTo>
                      <a:cubicBezTo>
                        <a:pt x="33" y="3"/>
                        <a:pt x="37" y="6"/>
                        <a:pt x="38" y="12"/>
                      </a:cubicBezTo>
                      <a:lnTo>
                        <a:pt x="37" y="12"/>
                      </a:lnTo>
                      <a:close/>
                      <a:moveTo>
                        <a:pt x="27" y="3"/>
                      </a:moveTo>
                      <a:cubicBezTo>
                        <a:pt x="22" y="1"/>
                        <a:pt x="16" y="1"/>
                        <a:pt x="10" y="2"/>
                      </a:cubicBezTo>
                      <a:lnTo>
                        <a:pt x="10" y="1"/>
                      </a:lnTo>
                      <a:cubicBezTo>
                        <a:pt x="16" y="0"/>
                        <a:pt x="22" y="0"/>
                        <a:pt x="27" y="2"/>
                      </a:cubicBezTo>
                      <a:lnTo>
                        <a:pt x="27" y="3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2"/>
                        <a:pt x="6" y="3"/>
                      </a:cubicBezTo>
                      <a:lnTo>
                        <a:pt x="5" y="2"/>
                      </a:lnTo>
                      <a:cubicBezTo>
                        <a:pt x="7" y="1"/>
                        <a:pt x="8" y="1"/>
                        <a:pt x="10" y="1"/>
                      </a:cubicBezTo>
                      <a:lnTo>
                        <a:pt x="10" y="2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6" y="3"/>
                      </a:lnTo>
                      <a:close/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close/>
                      <a:moveTo>
                        <a:pt x="5" y="3"/>
                      </a:moveTo>
                      <a:cubicBezTo>
                        <a:pt x="5" y="3"/>
                        <a:pt x="5" y="3"/>
                        <a:pt x="4" y="4"/>
                      </a:cubicBezTo>
                      <a:lnTo>
                        <a:pt x="3" y="3"/>
                      </a:lnTo>
                      <a:cubicBezTo>
                        <a:pt x="4" y="2"/>
                        <a:pt x="5" y="2"/>
                        <a:pt x="5" y="2"/>
                      </a:cubicBezTo>
                      <a:lnTo>
                        <a:pt x="5" y="3"/>
                      </a:lnTo>
                      <a:close/>
                      <a:moveTo>
                        <a:pt x="4" y="4"/>
                      </a:moveTo>
                      <a:cubicBezTo>
                        <a:pt x="4" y="4"/>
                        <a:pt x="3" y="5"/>
                        <a:pt x="3" y="5"/>
                      </a:cubicBezTo>
                      <a:lnTo>
                        <a:pt x="2" y="5"/>
                      </a:lnTo>
                      <a:cubicBezTo>
                        <a:pt x="2" y="4"/>
                        <a:pt x="3" y="4"/>
                        <a:pt x="3" y="3"/>
                      </a:cubicBezTo>
                      <a:lnTo>
                        <a:pt x="4" y="4"/>
                      </a:lnTo>
                      <a:close/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close/>
                      <a:moveTo>
                        <a:pt x="3" y="5"/>
                      </a:move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close/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5" name="Freeform 87"/>
                <p:cNvSpPr>
                  <a:spLocks noChangeArrowheads="1"/>
                </p:cNvSpPr>
                <p:nvPr/>
              </p:nvSpPr>
              <p:spPr bwMode="auto">
                <a:xfrm>
                  <a:off x="1176" y="3947"/>
                  <a:ext cx="71" cy="88"/>
                </a:xfrm>
                <a:custGeom>
                  <a:avLst/>
                  <a:gdLst>
                    <a:gd name="G0" fmla="+- 1 0 0"/>
                    <a:gd name="G1" fmla="+- 10 0 0"/>
                    <a:gd name="G2" fmla="+- 1 0 0"/>
                    <a:gd name="G3" fmla="+- 15 0 0"/>
                    <a:gd name="G4" fmla="+- 1 0 0"/>
                    <a:gd name="G5" fmla="+- 20 0 0"/>
                    <a:gd name="G6" fmla="+- 1 0 0"/>
                    <a:gd name="G7" fmla="+- 1 0 0"/>
                    <a:gd name="G8" fmla="+- 44 0 0"/>
                    <a:gd name="G9" fmla="*/ 1 0 0"/>
                    <a:gd name="G10" fmla="cos G9 G8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15 w 53"/>
                    <a:gd name="T1" fmla="*/ 7 h 52"/>
                    <a:gd name="T2" fmla="*/ 14 w 53"/>
                    <a:gd name="T3" fmla="*/ 15 h 52"/>
                    <a:gd name="T4" fmla="*/ 1 w 53"/>
                    <a:gd name="T5" fmla="*/ 26 h 52"/>
                    <a:gd name="T6" fmla="*/ 19 w 53"/>
                    <a:gd name="T7" fmla="*/ 48 h 52"/>
                    <a:gd name="T8" fmla="*/ 47 w 53"/>
                    <a:gd name="T9" fmla="*/ 46 h 52"/>
                    <a:gd name="T10" fmla="*/ 45 w 53"/>
                    <a:gd name="T11" fmla="*/ 24 h 52"/>
                    <a:gd name="T12" fmla="*/ 48 w 53"/>
                    <a:gd name="T13" fmla="*/ 6 h 52"/>
                    <a:gd name="T14" fmla="*/ 40 w 53"/>
                    <a:gd name="T15" fmla="*/ 0 h 52"/>
                    <a:gd name="T16" fmla="*/ 16 w 53"/>
                    <a:gd name="T17" fmla="*/ 5 h 52"/>
                    <a:gd name="T18" fmla="*/ 15 w 53"/>
                    <a:gd name="T19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" h="52">
                      <a:moveTo>
                        <a:pt x="15" y="7"/>
                      </a:moveTo>
                      <a:cubicBezTo>
                        <a:pt x="14" y="10"/>
                        <a:pt x="15" y="12"/>
                        <a:pt x="14" y="15"/>
                      </a:cubicBezTo>
                      <a:cubicBezTo>
                        <a:pt x="12" y="21"/>
                        <a:pt x="0" y="20"/>
                        <a:pt x="1" y="26"/>
                      </a:cubicBezTo>
                      <a:cubicBezTo>
                        <a:pt x="3" y="34"/>
                        <a:pt x="10" y="44"/>
                        <a:pt x="19" y="48"/>
                      </a:cubicBezTo>
                      <a:cubicBezTo>
                        <a:pt x="27" y="51"/>
                        <a:pt x="41" y="52"/>
                        <a:pt x="47" y="46"/>
                      </a:cubicBezTo>
                      <a:cubicBezTo>
                        <a:pt x="53" y="40"/>
                        <a:pt x="46" y="31"/>
                        <a:pt x="45" y="24"/>
                      </a:cubicBezTo>
                      <a:cubicBezTo>
                        <a:pt x="45" y="18"/>
                        <a:pt x="50" y="13"/>
                        <a:pt x="48" y="6"/>
                      </a:cubicBezTo>
                      <a:cubicBezTo>
                        <a:pt x="47" y="2"/>
                        <a:pt x="41" y="4"/>
                        <a:pt x="40" y="0"/>
                      </a:cubicBezTo>
                      <a:cubicBezTo>
                        <a:pt x="32" y="1"/>
                        <a:pt x="25" y="6"/>
                        <a:pt x="16" y="5"/>
                      </a:cubicBezTo>
                      <a:cubicBezTo>
                        <a:pt x="16" y="5"/>
                        <a:pt x="15" y="6"/>
                        <a:pt x="15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6" name="Freeform 88"/>
                <p:cNvSpPr>
                  <a:spLocks noChangeArrowheads="1"/>
                </p:cNvSpPr>
                <p:nvPr/>
              </p:nvSpPr>
              <p:spPr bwMode="auto">
                <a:xfrm>
                  <a:off x="1175" y="3946"/>
                  <a:ext cx="71" cy="87"/>
                </a:xfrm>
                <a:custGeom>
                  <a:avLst/>
                  <a:gdLst>
                    <a:gd name="T0" fmla="*/ 15 w 53"/>
                    <a:gd name="T1" fmla="*/ 12 h 52"/>
                    <a:gd name="T2" fmla="*/ 16 w 53"/>
                    <a:gd name="T3" fmla="*/ 12 h 52"/>
                    <a:gd name="T4" fmla="*/ 15 w 53"/>
                    <a:gd name="T5" fmla="*/ 12 h 52"/>
                    <a:gd name="T6" fmla="*/ 14 w 53"/>
                    <a:gd name="T7" fmla="*/ 16 h 52"/>
                    <a:gd name="T8" fmla="*/ 15 w 53"/>
                    <a:gd name="T9" fmla="*/ 16 h 52"/>
                    <a:gd name="T10" fmla="*/ 14 w 53"/>
                    <a:gd name="T11" fmla="*/ 16 h 52"/>
                    <a:gd name="T12" fmla="*/ 3 w 53"/>
                    <a:gd name="T13" fmla="*/ 26 h 52"/>
                    <a:gd name="T14" fmla="*/ 8 w 53"/>
                    <a:gd name="T15" fmla="*/ 22 h 52"/>
                    <a:gd name="T16" fmla="*/ 2 w 53"/>
                    <a:gd name="T17" fmla="*/ 27 h 52"/>
                    <a:gd name="T18" fmla="*/ 3 w 53"/>
                    <a:gd name="T19" fmla="*/ 26 h 52"/>
                    <a:gd name="T20" fmla="*/ 3 w 53"/>
                    <a:gd name="T21" fmla="*/ 26 h 52"/>
                    <a:gd name="T22" fmla="*/ 3 w 53"/>
                    <a:gd name="T23" fmla="*/ 26 h 52"/>
                    <a:gd name="T24" fmla="*/ 2 w 53"/>
                    <a:gd name="T25" fmla="*/ 31 h 52"/>
                    <a:gd name="T26" fmla="*/ 4 w 53"/>
                    <a:gd name="T27" fmla="*/ 30 h 52"/>
                    <a:gd name="T28" fmla="*/ 2 w 53"/>
                    <a:gd name="T29" fmla="*/ 31 h 52"/>
                    <a:gd name="T30" fmla="*/ 20 w 53"/>
                    <a:gd name="T31" fmla="*/ 48 h 52"/>
                    <a:gd name="T32" fmla="*/ 5 w 53"/>
                    <a:gd name="T33" fmla="*/ 34 h 52"/>
                    <a:gd name="T34" fmla="*/ 20 w 53"/>
                    <a:gd name="T35" fmla="*/ 49 h 52"/>
                    <a:gd name="T36" fmla="*/ 20 w 53"/>
                    <a:gd name="T37" fmla="*/ 48 h 52"/>
                    <a:gd name="T38" fmla="*/ 19 w 53"/>
                    <a:gd name="T39" fmla="*/ 49 h 52"/>
                    <a:gd name="T40" fmla="*/ 19 w 53"/>
                    <a:gd name="T41" fmla="*/ 49 h 52"/>
                    <a:gd name="T42" fmla="*/ 23 w 53"/>
                    <a:gd name="T43" fmla="*/ 50 h 52"/>
                    <a:gd name="T44" fmla="*/ 24 w 53"/>
                    <a:gd name="T45" fmla="*/ 49 h 52"/>
                    <a:gd name="T46" fmla="*/ 23 w 53"/>
                    <a:gd name="T47" fmla="*/ 50 h 52"/>
                    <a:gd name="T48" fmla="*/ 48 w 53"/>
                    <a:gd name="T49" fmla="*/ 46 h 52"/>
                    <a:gd name="T50" fmla="*/ 28 w 53"/>
                    <a:gd name="T51" fmla="*/ 50 h 52"/>
                    <a:gd name="T52" fmla="*/ 48 w 53"/>
                    <a:gd name="T53" fmla="*/ 47 h 52"/>
                    <a:gd name="T54" fmla="*/ 48 w 53"/>
                    <a:gd name="T55" fmla="*/ 33 h 52"/>
                    <a:gd name="T56" fmla="*/ 48 w 53"/>
                    <a:gd name="T57" fmla="*/ 46 h 52"/>
                    <a:gd name="T58" fmla="*/ 47 w 53"/>
                    <a:gd name="T59" fmla="*/ 25 h 52"/>
                    <a:gd name="T60" fmla="*/ 47 w 53"/>
                    <a:gd name="T61" fmla="*/ 25 h 52"/>
                    <a:gd name="T62" fmla="*/ 47 w 53"/>
                    <a:gd name="T63" fmla="*/ 25 h 52"/>
                    <a:gd name="T64" fmla="*/ 49 w 53"/>
                    <a:gd name="T65" fmla="*/ 17 h 52"/>
                    <a:gd name="T66" fmla="*/ 47 w 53"/>
                    <a:gd name="T67" fmla="*/ 17 h 52"/>
                    <a:gd name="T68" fmla="*/ 49 w 53"/>
                    <a:gd name="T69" fmla="*/ 17 h 52"/>
                    <a:gd name="T70" fmla="*/ 48 w 53"/>
                    <a:gd name="T71" fmla="*/ 7 h 52"/>
                    <a:gd name="T72" fmla="*/ 48 w 53"/>
                    <a:gd name="T73" fmla="*/ 7 h 52"/>
                    <a:gd name="T74" fmla="*/ 50 w 53"/>
                    <a:gd name="T75" fmla="*/ 7 h 52"/>
                    <a:gd name="T76" fmla="*/ 40 w 53"/>
                    <a:gd name="T77" fmla="*/ 1 h 52"/>
                    <a:gd name="T78" fmla="*/ 45 w 53"/>
                    <a:gd name="T79" fmla="*/ 5 h 52"/>
                    <a:gd name="T80" fmla="*/ 42 w 53"/>
                    <a:gd name="T81" fmla="*/ 1 h 52"/>
                    <a:gd name="T82" fmla="*/ 41 w 53"/>
                    <a:gd name="T83" fmla="*/ 2 h 52"/>
                    <a:gd name="T84" fmla="*/ 41 w 53"/>
                    <a:gd name="T85" fmla="*/ 0 h 52"/>
                    <a:gd name="T86" fmla="*/ 17 w 53"/>
                    <a:gd name="T87" fmla="*/ 7 h 52"/>
                    <a:gd name="T88" fmla="*/ 32 w 53"/>
                    <a:gd name="T89" fmla="*/ 4 h 52"/>
                    <a:gd name="T90" fmla="*/ 17 w 53"/>
                    <a:gd name="T91" fmla="*/ 6 h 52"/>
                    <a:gd name="T92" fmla="*/ 15 w 53"/>
                    <a:gd name="T93" fmla="*/ 8 h 52"/>
                    <a:gd name="T94" fmla="*/ 15 w 53"/>
                    <a:gd name="T95" fmla="*/ 8 h 52"/>
                    <a:gd name="T96" fmla="*/ 15 w 53"/>
                    <a:gd name="T97" fmla="*/ 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3" h="52">
                      <a:moveTo>
                        <a:pt x="17" y="8"/>
                      </a:moveTo>
                      <a:cubicBezTo>
                        <a:pt x="16" y="9"/>
                        <a:pt x="16" y="11"/>
                        <a:pt x="16" y="12"/>
                      </a:cubicBezTo>
                      <a:lnTo>
                        <a:pt x="15" y="12"/>
                      </a:lnTo>
                      <a:cubicBezTo>
                        <a:pt x="15" y="10"/>
                        <a:pt x="15" y="9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16" y="12"/>
                      </a:moveTo>
                      <a:cubicBezTo>
                        <a:pt x="16" y="13"/>
                        <a:pt x="16" y="15"/>
                        <a:pt x="15" y="16"/>
                      </a:cubicBezTo>
                      <a:lnTo>
                        <a:pt x="14" y="16"/>
                      </a:lnTo>
                      <a:cubicBezTo>
                        <a:pt x="14" y="14"/>
                        <a:pt x="15" y="13"/>
                        <a:pt x="15" y="12"/>
                      </a:cubicBezTo>
                      <a:lnTo>
                        <a:pt x="16" y="12"/>
                      </a:lnTo>
                      <a:close/>
                      <a:moveTo>
                        <a:pt x="14" y="16"/>
                      </a:moveTo>
                      <a:lnTo>
                        <a:pt x="14" y="16"/>
                      </a:lnTo>
                      <a:lnTo>
                        <a:pt x="15" y="16"/>
                      </a:lnTo>
                      <a:lnTo>
                        <a:pt x="14" y="16"/>
                      </a:lnTo>
                      <a:close/>
                      <a:moveTo>
                        <a:pt x="15" y="16"/>
                      </a:moveTo>
                      <a:cubicBezTo>
                        <a:pt x="14" y="19"/>
                        <a:pt x="11" y="20"/>
                        <a:pt x="8" y="22"/>
                      </a:cubicBezTo>
                      <a:lnTo>
                        <a:pt x="7" y="21"/>
                      </a:lnTo>
                      <a:cubicBezTo>
                        <a:pt x="10" y="19"/>
                        <a:pt x="13" y="18"/>
                        <a:pt x="14" y="16"/>
                      </a:cubicBezTo>
                      <a:lnTo>
                        <a:pt x="15" y="16"/>
                      </a:lnTo>
                      <a:close/>
                      <a:moveTo>
                        <a:pt x="8" y="22"/>
                      </a:moveTo>
                      <a:cubicBezTo>
                        <a:pt x="5" y="23"/>
                        <a:pt x="2" y="24"/>
                        <a:pt x="3" y="26"/>
                      </a:cubicBezTo>
                      <a:lnTo>
                        <a:pt x="1" y="27"/>
                      </a:lnTo>
                      <a:cubicBezTo>
                        <a:pt x="0" y="23"/>
                        <a:pt x="4" y="22"/>
                        <a:pt x="7" y="21"/>
                      </a:cubicBezTo>
                      <a:lnTo>
                        <a:pt x="8" y="22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1" y="27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1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3" y="29"/>
                        <a:pt x="4" y="30"/>
                      </a:cubicBezTo>
                      <a:lnTo>
                        <a:pt x="2" y="31"/>
                      </a:lnTo>
                      <a:cubicBezTo>
                        <a:pt x="2" y="29"/>
                        <a:pt x="1" y="28"/>
                        <a:pt x="1" y="27"/>
                      </a:cubicBezTo>
                      <a:lnTo>
                        <a:pt x="3" y="26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5" y="33"/>
                        <a:pt x="5" y="34"/>
                      </a:cubicBezTo>
                      <a:lnTo>
                        <a:pt x="4" y="34"/>
                      </a:lnTo>
                      <a:cubicBezTo>
                        <a:pt x="3" y="33"/>
                        <a:pt x="3" y="32"/>
                        <a:pt x="2" y="31"/>
                      </a:cubicBezTo>
                      <a:lnTo>
                        <a:pt x="4" y="30"/>
                      </a:lnTo>
                      <a:close/>
                      <a:moveTo>
                        <a:pt x="5" y="34"/>
                      </a:moveTo>
                      <a:cubicBezTo>
                        <a:pt x="8" y="40"/>
                        <a:pt x="14" y="45"/>
                        <a:pt x="20" y="48"/>
                      </a:cubicBezTo>
                      <a:lnTo>
                        <a:pt x="19" y="49"/>
                      </a:lnTo>
                      <a:cubicBezTo>
                        <a:pt x="13" y="46"/>
                        <a:pt x="7" y="41"/>
                        <a:pt x="4" y="34"/>
                      </a:cubicBezTo>
                      <a:lnTo>
                        <a:pt x="5" y="34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lnTo>
                        <a:pt x="20" y="48"/>
                      </a:lnTo>
                      <a:lnTo>
                        <a:pt x="19" y="49"/>
                      </a:lnTo>
                      <a:lnTo>
                        <a:pt x="20" y="48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cubicBezTo>
                        <a:pt x="21" y="48"/>
                        <a:pt x="22" y="49"/>
                        <a:pt x="24" y="49"/>
                      </a:cubicBezTo>
                      <a:lnTo>
                        <a:pt x="23" y="50"/>
                      </a:lnTo>
                      <a:cubicBezTo>
                        <a:pt x="22" y="50"/>
                        <a:pt x="21" y="50"/>
                        <a:pt x="19" y="49"/>
                      </a:cubicBezTo>
                      <a:lnTo>
                        <a:pt x="20" y="48"/>
                      </a:lnTo>
                      <a:close/>
                      <a:moveTo>
                        <a:pt x="24" y="49"/>
                      </a:moveTo>
                      <a:cubicBezTo>
                        <a:pt x="25" y="49"/>
                        <a:pt x="26" y="50"/>
                        <a:pt x="28" y="50"/>
                      </a:cubicBezTo>
                      <a:lnTo>
                        <a:pt x="27" y="51"/>
                      </a:lnTo>
                      <a:cubicBezTo>
                        <a:pt x="26" y="51"/>
                        <a:pt x="25" y="51"/>
                        <a:pt x="23" y="50"/>
                      </a:cubicBezTo>
                      <a:lnTo>
                        <a:pt x="24" y="49"/>
                      </a:lnTo>
                      <a:close/>
                      <a:moveTo>
                        <a:pt x="28" y="50"/>
                      </a:moveTo>
                      <a:cubicBezTo>
                        <a:pt x="35" y="51"/>
                        <a:pt x="43" y="51"/>
                        <a:pt x="48" y="46"/>
                      </a:cubicBezTo>
                      <a:lnTo>
                        <a:pt x="49" y="47"/>
                      </a:lnTo>
                      <a:cubicBezTo>
                        <a:pt x="44" y="52"/>
                        <a:pt x="35" y="52"/>
                        <a:pt x="27" y="51"/>
                      </a:cubicBezTo>
                      <a:lnTo>
                        <a:pt x="28" y="50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8" y="47"/>
                      </a:lnTo>
                      <a:lnTo>
                        <a:pt x="48" y="46"/>
                      </a:lnTo>
                      <a:close/>
                      <a:moveTo>
                        <a:pt x="48" y="46"/>
                      </a:moveTo>
                      <a:cubicBezTo>
                        <a:pt x="51" y="43"/>
                        <a:pt x="50" y="38"/>
                        <a:pt x="48" y="33"/>
                      </a:cubicBezTo>
                      <a:lnTo>
                        <a:pt x="49" y="33"/>
                      </a:lnTo>
                      <a:cubicBezTo>
                        <a:pt x="51" y="38"/>
                        <a:pt x="53" y="43"/>
                        <a:pt x="49" y="47"/>
                      </a:cubicBezTo>
                      <a:lnTo>
                        <a:pt x="48" y="46"/>
                      </a:lnTo>
                      <a:close/>
                      <a:moveTo>
                        <a:pt x="48" y="33"/>
                      </a:moveTo>
                      <a:cubicBezTo>
                        <a:pt x="47" y="30"/>
                        <a:pt x="46" y="28"/>
                        <a:pt x="46" y="25"/>
                      </a:cubicBezTo>
                      <a:lnTo>
                        <a:pt x="47" y="25"/>
                      </a:lnTo>
                      <a:cubicBezTo>
                        <a:pt x="47" y="28"/>
                        <a:pt x="48" y="30"/>
                        <a:pt x="49" y="33"/>
                      </a:cubicBezTo>
                      <a:lnTo>
                        <a:pt x="48" y="33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lnTo>
                        <a:pt x="46" y="25"/>
                      </a:lnTo>
                      <a:lnTo>
                        <a:pt x="47" y="25"/>
                      </a:lnTo>
                      <a:close/>
                      <a:moveTo>
                        <a:pt x="46" y="25"/>
                      </a:moveTo>
                      <a:cubicBezTo>
                        <a:pt x="45" y="23"/>
                        <a:pt x="46" y="20"/>
                        <a:pt x="47" y="17"/>
                      </a:cubicBezTo>
                      <a:lnTo>
                        <a:pt x="49" y="17"/>
                      </a:lnTo>
                      <a:cubicBezTo>
                        <a:pt x="48" y="20"/>
                        <a:pt x="47" y="23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7" y="17"/>
                      </a:moveTo>
                      <a:cubicBezTo>
                        <a:pt x="48" y="14"/>
                        <a:pt x="49" y="11"/>
                        <a:pt x="48" y="7"/>
                      </a:cubicBezTo>
                      <a:lnTo>
                        <a:pt x="50" y="7"/>
                      </a:lnTo>
                      <a:cubicBezTo>
                        <a:pt x="51" y="11"/>
                        <a:pt x="50" y="14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lnTo>
                        <a:pt x="49" y="7"/>
                      </a:lnTo>
                      <a:lnTo>
                        <a:pt x="48" y="7"/>
                      </a:lnTo>
                      <a:close/>
                      <a:moveTo>
                        <a:pt x="48" y="7"/>
                      </a:moveTo>
                      <a:cubicBezTo>
                        <a:pt x="48" y="6"/>
                        <a:pt x="47" y="5"/>
                        <a:pt x="45" y="5"/>
                      </a:cubicBezTo>
                      <a:lnTo>
                        <a:pt x="45" y="4"/>
                      </a:lnTo>
                      <a:cubicBezTo>
                        <a:pt x="47" y="4"/>
                        <a:pt x="49" y="5"/>
                        <a:pt x="50" y="7"/>
                      </a:cubicBezTo>
                      <a:lnTo>
                        <a:pt x="48" y="7"/>
                      </a:lnTo>
                      <a:close/>
                      <a:moveTo>
                        <a:pt x="45" y="5"/>
                      </a:moveTo>
                      <a:cubicBezTo>
                        <a:pt x="43" y="4"/>
                        <a:pt x="41" y="4"/>
                        <a:pt x="40" y="1"/>
                      </a:cubicBezTo>
                      <a:lnTo>
                        <a:pt x="42" y="1"/>
                      </a:lnTo>
                      <a:cubicBezTo>
                        <a:pt x="42" y="3"/>
                        <a:pt x="44" y="3"/>
                        <a:pt x="45" y="4"/>
                      </a:cubicBezTo>
                      <a:lnTo>
                        <a:pt x="45" y="5"/>
                      </a:lnTo>
                      <a:close/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42" y="1"/>
                      </a:lnTo>
                      <a:lnTo>
                        <a:pt x="41" y="1"/>
                      </a:lnTo>
                      <a:lnTo>
                        <a:pt x="41" y="0"/>
                      </a:lnTo>
                      <a:close/>
                      <a:moveTo>
                        <a:pt x="41" y="2"/>
                      </a:moveTo>
                      <a:cubicBezTo>
                        <a:pt x="38" y="2"/>
                        <a:pt x="35" y="3"/>
                        <a:pt x="32" y="4"/>
                      </a:cubicBezTo>
                      <a:lnTo>
                        <a:pt x="32" y="3"/>
                      </a:lnTo>
                      <a:cubicBezTo>
                        <a:pt x="35" y="2"/>
                        <a:pt x="38" y="1"/>
                        <a:pt x="41" y="0"/>
                      </a:cubicBezTo>
                      <a:lnTo>
                        <a:pt x="41" y="2"/>
                      </a:lnTo>
                      <a:close/>
                      <a:moveTo>
                        <a:pt x="32" y="4"/>
                      </a:moveTo>
                      <a:cubicBezTo>
                        <a:pt x="28" y="6"/>
                        <a:pt x="23" y="7"/>
                        <a:pt x="17" y="7"/>
                      </a:cubicBezTo>
                      <a:lnTo>
                        <a:pt x="17" y="5"/>
                      </a:lnTo>
                      <a:cubicBezTo>
                        <a:pt x="23" y="6"/>
                        <a:pt x="27" y="4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7" y="6"/>
                      </a:moveTo>
                      <a:lnTo>
                        <a:pt x="17" y="5"/>
                      </a:lnTo>
                      <a:lnTo>
                        <a:pt x="17" y="6"/>
                      </a:lnTo>
                      <a:close/>
                      <a:moveTo>
                        <a:pt x="18" y="6"/>
                      </a:moveTo>
                      <a:cubicBezTo>
                        <a:pt x="18" y="6"/>
                        <a:pt x="17" y="7"/>
                        <a:pt x="17" y="8"/>
                      </a:cubicBezTo>
                      <a:lnTo>
                        <a:pt x="15" y="8"/>
                      </a:lnTo>
                      <a:cubicBezTo>
                        <a:pt x="16" y="7"/>
                        <a:pt x="17" y="6"/>
                        <a:pt x="17" y="6"/>
                      </a:cubicBezTo>
                      <a:lnTo>
                        <a:pt x="18" y="6"/>
                      </a:lnTo>
                      <a:close/>
                      <a:moveTo>
                        <a:pt x="15" y="8"/>
                      </a:moveTo>
                      <a:lnTo>
                        <a:pt x="15" y="8"/>
                      </a:lnTo>
                      <a:lnTo>
                        <a:pt x="16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7" name="Freeform 89"/>
                <p:cNvSpPr>
                  <a:spLocks noChangeArrowheads="1"/>
                </p:cNvSpPr>
                <p:nvPr/>
              </p:nvSpPr>
              <p:spPr bwMode="auto">
                <a:xfrm>
                  <a:off x="1196" y="3860"/>
                  <a:ext cx="55" cy="83"/>
                </a:xfrm>
                <a:custGeom>
                  <a:avLst/>
                  <a:gdLst>
                    <a:gd name="G0" fmla="+- 9 0 0"/>
                    <a:gd name="G1" fmla="+- 13 0 0"/>
                    <a:gd name="G2" fmla="*/ 1 15 2"/>
                    <a:gd name="G3" fmla="+- 1 0 0"/>
                    <a:gd name="G4" fmla="+- 24 0 0"/>
                    <a:gd name="G5" fmla="+- 26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6 0 0"/>
                    <a:gd name="G29" fmla="+- 9 0 0"/>
                    <a:gd name="T0" fmla="*/ 7 w 41"/>
                    <a:gd name="T1" fmla="*/ 9 h 49"/>
                    <a:gd name="T2" fmla="*/ 1 w 41"/>
                    <a:gd name="T3" fmla="*/ 18 h 49"/>
                    <a:gd name="T4" fmla="*/ 13 w 41"/>
                    <a:gd name="T5" fmla="*/ 31 h 49"/>
                    <a:gd name="T6" fmla="*/ 13 w 41"/>
                    <a:gd name="T7" fmla="*/ 43 h 49"/>
                    <a:gd name="T8" fmla="*/ 36 w 41"/>
                    <a:gd name="T9" fmla="*/ 44 h 49"/>
                    <a:gd name="T10" fmla="*/ 39 w 41"/>
                    <a:gd name="T11" fmla="*/ 38 h 49"/>
                    <a:gd name="T12" fmla="*/ 38 w 41"/>
                    <a:gd name="T13" fmla="*/ 5 h 49"/>
                    <a:gd name="T14" fmla="*/ 27 w 41"/>
                    <a:gd name="T15" fmla="*/ 2 h 49"/>
                    <a:gd name="T16" fmla="*/ 11 w 41"/>
                    <a:gd name="T17" fmla="*/ 5 h 49"/>
                    <a:gd name="T18" fmla="*/ 7 w 41"/>
                    <a:gd name="T19" fmla="*/ 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9">
                      <a:moveTo>
                        <a:pt x="7" y="9"/>
                      </a:moveTo>
                      <a:cubicBezTo>
                        <a:pt x="7" y="13"/>
                        <a:pt x="2" y="15"/>
                        <a:pt x="1" y="18"/>
                      </a:cubicBezTo>
                      <a:cubicBezTo>
                        <a:pt x="0" y="24"/>
                        <a:pt x="10" y="26"/>
                        <a:pt x="13" y="31"/>
                      </a:cubicBezTo>
                      <a:cubicBezTo>
                        <a:pt x="16" y="35"/>
                        <a:pt x="11" y="40"/>
                        <a:pt x="13" y="43"/>
                      </a:cubicBezTo>
                      <a:cubicBezTo>
                        <a:pt x="19" y="49"/>
                        <a:pt x="28" y="43"/>
                        <a:pt x="36" y="44"/>
                      </a:cubicBezTo>
                      <a:cubicBezTo>
                        <a:pt x="35" y="41"/>
                        <a:pt x="39" y="40"/>
                        <a:pt x="39" y="38"/>
                      </a:cubicBezTo>
                      <a:cubicBezTo>
                        <a:pt x="37" y="26"/>
                        <a:pt x="41" y="16"/>
                        <a:pt x="38" y="5"/>
                      </a:cubicBezTo>
                      <a:cubicBezTo>
                        <a:pt x="37" y="3"/>
                        <a:pt x="31" y="0"/>
                        <a:pt x="27" y="2"/>
                      </a:cubicBezTo>
                      <a:cubicBezTo>
                        <a:pt x="22" y="4"/>
                        <a:pt x="17" y="5"/>
                        <a:pt x="11" y="5"/>
                      </a:cubicBezTo>
                      <a:cubicBezTo>
                        <a:pt x="11" y="7"/>
                        <a:pt x="7" y="6"/>
                        <a:pt x="7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8" name="Freeform 90"/>
                <p:cNvSpPr>
                  <a:spLocks noChangeArrowheads="1"/>
                </p:cNvSpPr>
                <p:nvPr/>
              </p:nvSpPr>
              <p:spPr bwMode="auto">
                <a:xfrm>
                  <a:off x="1196" y="3861"/>
                  <a:ext cx="55" cy="78"/>
                </a:xfrm>
                <a:custGeom>
                  <a:avLst/>
                  <a:gdLst>
                    <a:gd name="T0" fmla="*/ 3 w 41"/>
                    <a:gd name="T1" fmla="*/ 13 h 46"/>
                    <a:gd name="T2" fmla="*/ 4 w 41"/>
                    <a:gd name="T3" fmla="*/ 14 h 46"/>
                    <a:gd name="T4" fmla="*/ 3 w 41"/>
                    <a:gd name="T5" fmla="*/ 13 h 46"/>
                    <a:gd name="T6" fmla="*/ 0 w 41"/>
                    <a:gd name="T7" fmla="*/ 17 h 46"/>
                    <a:gd name="T8" fmla="*/ 2 w 41"/>
                    <a:gd name="T9" fmla="*/ 17 h 46"/>
                    <a:gd name="T10" fmla="*/ 0 w 41"/>
                    <a:gd name="T11" fmla="*/ 17 h 46"/>
                    <a:gd name="T12" fmla="*/ 14 w 41"/>
                    <a:gd name="T13" fmla="*/ 29 h 46"/>
                    <a:gd name="T14" fmla="*/ 8 w 41"/>
                    <a:gd name="T15" fmla="*/ 24 h 46"/>
                    <a:gd name="T16" fmla="*/ 13 w 41"/>
                    <a:gd name="T17" fmla="*/ 30 h 46"/>
                    <a:gd name="T18" fmla="*/ 14 w 41"/>
                    <a:gd name="T19" fmla="*/ 36 h 46"/>
                    <a:gd name="T20" fmla="*/ 14 w 41"/>
                    <a:gd name="T21" fmla="*/ 29 h 46"/>
                    <a:gd name="T22" fmla="*/ 13 w 41"/>
                    <a:gd name="T23" fmla="*/ 42 h 46"/>
                    <a:gd name="T24" fmla="*/ 14 w 41"/>
                    <a:gd name="T25" fmla="*/ 41 h 46"/>
                    <a:gd name="T26" fmla="*/ 14 w 41"/>
                    <a:gd name="T27" fmla="*/ 41 h 46"/>
                    <a:gd name="T28" fmla="*/ 27 w 41"/>
                    <a:gd name="T29" fmla="*/ 45 h 46"/>
                    <a:gd name="T30" fmla="*/ 27 w 41"/>
                    <a:gd name="T31" fmla="*/ 43 h 46"/>
                    <a:gd name="T32" fmla="*/ 27 w 41"/>
                    <a:gd name="T33" fmla="*/ 45 h 46"/>
                    <a:gd name="T34" fmla="*/ 37 w 41"/>
                    <a:gd name="T35" fmla="*/ 44 h 46"/>
                    <a:gd name="T36" fmla="*/ 37 w 41"/>
                    <a:gd name="T37" fmla="*/ 43 h 46"/>
                    <a:gd name="T38" fmla="*/ 38 w 41"/>
                    <a:gd name="T39" fmla="*/ 40 h 46"/>
                    <a:gd name="T40" fmla="*/ 37 w 41"/>
                    <a:gd name="T41" fmla="*/ 39 h 46"/>
                    <a:gd name="T42" fmla="*/ 38 w 41"/>
                    <a:gd name="T43" fmla="*/ 40 h 46"/>
                    <a:gd name="T44" fmla="*/ 38 w 41"/>
                    <a:gd name="T45" fmla="*/ 37 h 46"/>
                    <a:gd name="T46" fmla="*/ 38 w 41"/>
                    <a:gd name="T47" fmla="*/ 37 h 46"/>
                    <a:gd name="T48" fmla="*/ 40 w 41"/>
                    <a:gd name="T49" fmla="*/ 36 h 46"/>
                    <a:gd name="T50" fmla="*/ 37 w 41"/>
                    <a:gd name="T51" fmla="*/ 5 h 46"/>
                    <a:gd name="T52" fmla="*/ 38 w 41"/>
                    <a:gd name="T53" fmla="*/ 22 h 46"/>
                    <a:gd name="T54" fmla="*/ 38 w 41"/>
                    <a:gd name="T55" fmla="*/ 4 h 46"/>
                    <a:gd name="T56" fmla="*/ 37 w 41"/>
                    <a:gd name="T57" fmla="*/ 4 h 46"/>
                    <a:gd name="T58" fmla="*/ 37 w 41"/>
                    <a:gd name="T59" fmla="*/ 5 h 46"/>
                    <a:gd name="T60" fmla="*/ 34 w 41"/>
                    <a:gd name="T61" fmla="*/ 1 h 46"/>
                    <a:gd name="T62" fmla="*/ 33 w 41"/>
                    <a:gd name="T63" fmla="*/ 2 h 46"/>
                    <a:gd name="T64" fmla="*/ 34 w 41"/>
                    <a:gd name="T65" fmla="*/ 1 h 46"/>
                    <a:gd name="T66" fmla="*/ 27 w 41"/>
                    <a:gd name="T67" fmla="*/ 2 h 46"/>
                    <a:gd name="T68" fmla="*/ 28 w 41"/>
                    <a:gd name="T69" fmla="*/ 1 h 46"/>
                    <a:gd name="T70" fmla="*/ 27 w 41"/>
                    <a:gd name="T71" fmla="*/ 1 h 46"/>
                    <a:gd name="T72" fmla="*/ 19 w 41"/>
                    <a:gd name="T73" fmla="*/ 4 h 46"/>
                    <a:gd name="T74" fmla="*/ 27 w 41"/>
                    <a:gd name="T75" fmla="*/ 2 h 46"/>
                    <a:gd name="T76" fmla="*/ 11 w 41"/>
                    <a:gd name="T77" fmla="*/ 3 h 46"/>
                    <a:gd name="T78" fmla="*/ 10 w 41"/>
                    <a:gd name="T79" fmla="*/ 4 h 46"/>
                    <a:gd name="T80" fmla="*/ 11 w 41"/>
                    <a:gd name="T81" fmla="*/ 4 h 46"/>
                    <a:gd name="T82" fmla="*/ 9 w 41"/>
                    <a:gd name="T83" fmla="*/ 6 h 46"/>
                    <a:gd name="T84" fmla="*/ 12 w 41"/>
                    <a:gd name="T85" fmla="*/ 4 h 46"/>
                    <a:gd name="T86" fmla="*/ 6 w 41"/>
                    <a:gd name="T87" fmla="*/ 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46">
                      <a:moveTo>
                        <a:pt x="8" y="8"/>
                      </a:moveTo>
                      <a:cubicBezTo>
                        <a:pt x="8" y="10"/>
                        <a:pt x="6" y="12"/>
                        <a:pt x="4" y="14"/>
                      </a:cubicBezTo>
                      <a:lnTo>
                        <a:pt x="3" y="13"/>
                      </a:lnTo>
                      <a:cubicBezTo>
                        <a:pt x="4" y="11"/>
                        <a:pt x="6" y="10"/>
                        <a:pt x="6" y="8"/>
                      </a:cubicBezTo>
                      <a:lnTo>
                        <a:pt x="8" y="8"/>
                      </a:lnTo>
                      <a:close/>
                      <a:moveTo>
                        <a:pt x="4" y="14"/>
                      </a:moveTo>
                      <a:cubicBezTo>
                        <a:pt x="3" y="15"/>
                        <a:pt x="2" y="16"/>
                        <a:pt x="2" y="17"/>
                      </a:cubicBezTo>
                      <a:lnTo>
                        <a:pt x="0" y="17"/>
                      </a:lnTo>
                      <a:cubicBezTo>
                        <a:pt x="1" y="15"/>
                        <a:pt x="2" y="14"/>
                        <a:pt x="3" y="13"/>
                      </a:cubicBezTo>
                      <a:lnTo>
                        <a:pt x="4" y="14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  <a:moveTo>
                        <a:pt x="2" y="17"/>
                      </a:moveTo>
                      <a:cubicBezTo>
                        <a:pt x="1" y="20"/>
                        <a:pt x="4" y="22"/>
                        <a:pt x="8" y="24"/>
                      </a:cubicBezTo>
                      <a:lnTo>
                        <a:pt x="7" y="25"/>
                      </a:lnTo>
                      <a:cubicBezTo>
                        <a:pt x="3" y="23"/>
                        <a:pt x="0" y="21"/>
                        <a:pt x="0" y="17"/>
                      </a:cubicBezTo>
                      <a:lnTo>
                        <a:pt x="2" y="17"/>
                      </a:lnTo>
                      <a:close/>
                      <a:moveTo>
                        <a:pt x="8" y="24"/>
                      </a:moveTo>
                      <a:cubicBezTo>
                        <a:pt x="10" y="26"/>
                        <a:pt x="13" y="27"/>
                        <a:pt x="14" y="29"/>
                      </a:cubicBezTo>
                      <a:lnTo>
                        <a:pt x="13" y="30"/>
                      </a:lnTo>
                      <a:cubicBezTo>
                        <a:pt x="12" y="28"/>
                        <a:pt x="9" y="27"/>
                        <a:pt x="7" y="25"/>
                      </a:cubicBezTo>
                      <a:lnTo>
                        <a:pt x="8" y="24"/>
                      </a:lnTo>
                      <a:close/>
                      <a:moveTo>
                        <a:pt x="14" y="29"/>
                      </a:moveTo>
                      <a:lnTo>
                        <a:pt x="14" y="29"/>
                      </a:lnTo>
                      <a:lnTo>
                        <a:pt x="13" y="30"/>
                      </a:lnTo>
                      <a:lnTo>
                        <a:pt x="14" y="29"/>
                      </a:lnTo>
                      <a:close/>
                      <a:moveTo>
                        <a:pt x="14" y="29"/>
                      </a:moveTo>
                      <a:cubicBezTo>
                        <a:pt x="15" y="32"/>
                        <a:pt x="15" y="34"/>
                        <a:pt x="14" y="36"/>
                      </a:cubicBezTo>
                      <a:lnTo>
                        <a:pt x="13" y="36"/>
                      </a:lnTo>
                      <a:cubicBezTo>
                        <a:pt x="13" y="34"/>
                        <a:pt x="14" y="32"/>
                        <a:pt x="13" y="30"/>
                      </a:cubicBezTo>
                      <a:lnTo>
                        <a:pt x="14" y="29"/>
                      </a:lnTo>
                      <a:close/>
                      <a:moveTo>
                        <a:pt x="14" y="36"/>
                      </a:moveTo>
                      <a:cubicBezTo>
                        <a:pt x="13" y="38"/>
                        <a:pt x="13" y="40"/>
                        <a:pt x="14" y="41"/>
                      </a:cubicBezTo>
                      <a:lnTo>
                        <a:pt x="13" y="42"/>
                      </a:lnTo>
                      <a:cubicBezTo>
                        <a:pt x="11" y="40"/>
                        <a:pt x="12" y="38"/>
                        <a:pt x="13" y="36"/>
                      </a:cubicBezTo>
                      <a:lnTo>
                        <a:pt x="14" y="36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4" y="41"/>
                      </a:lnTo>
                      <a:close/>
                      <a:moveTo>
                        <a:pt x="14" y="41"/>
                      </a:moveTo>
                      <a:cubicBezTo>
                        <a:pt x="17" y="45"/>
                        <a:pt x="22" y="44"/>
                        <a:pt x="27" y="43"/>
                      </a:cubicBezTo>
                      <a:lnTo>
                        <a:pt x="27" y="45"/>
                      </a:lnTo>
                      <a:cubicBezTo>
                        <a:pt x="21" y="46"/>
                        <a:pt x="16" y="46"/>
                        <a:pt x="13" y="42"/>
                      </a:cubicBezTo>
                      <a:lnTo>
                        <a:pt x="14" y="41"/>
                      </a:lnTo>
                      <a:close/>
                      <a:moveTo>
                        <a:pt x="27" y="43"/>
                      </a:moveTo>
                      <a:cubicBezTo>
                        <a:pt x="30" y="43"/>
                        <a:pt x="33" y="42"/>
                        <a:pt x="36" y="43"/>
                      </a:cubicBezTo>
                      <a:lnTo>
                        <a:pt x="36" y="44"/>
                      </a:lnTo>
                      <a:cubicBezTo>
                        <a:pt x="33" y="44"/>
                        <a:pt x="30" y="44"/>
                        <a:pt x="27" y="45"/>
                      </a:cubicBezTo>
                      <a:lnTo>
                        <a:pt x="27" y="43"/>
                      </a:lnTo>
                      <a:close/>
                      <a:moveTo>
                        <a:pt x="37" y="43"/>
                      </a:moveTo>
                      <a:lnTo>
                        <a:pt x="37" y="44"/>
                      </a:lnTo>
                      <a:lnTo>
                        <a:pt x="36" y="44"/>
                      </a:lnTo>
                      <a:lnTo>
                        <a:pt x="36" y="43"/>
                      </a:lnTo>
                      <a:lnTo>
                        <a:pt x="37" y="43"/>
                      </a:lnTo>
                      <a:close/>
                      <a:moveTo>
                        <a:pt x="36" y="44"/>
                      </a:moveTo>
                      <a:cubicBezTo>
                        <a:pt x="35" y="42"/>
                        <a:pt x="36" y="40"/>
                        <a:pt x="37" y="39"/>
                      </a:cubicBezTo>
                      <a:lnTo>
                        <a:pt x="38" y="40"/>
                      </a:lnTo>
                      <a:cubicBezTo>
                        <a:pt x="37" y="41"/>
                        <a:pt x="37" y="42"/>
                        <a:pt x="37" y="43"/>
                      </a:cubicBezTo>
                      <a:lnTo>
                        <a:pt x="36" y="44"/>
                      </a:lnTo>
                      <a:close/>
                      <a:moveTo>
                        <a:pt x="37" y="39"/>
                      </a:moveTo>
                      <a:cubicBezTo>
                        <a:pt x="38" y="38"/>
                        <a:pt x="38" y="38"/>
                        <a:pt x="38" y="37"/>
                      </a:cubicBezTo>
                      <a:lnTo>
                        <a:pt x="40" y="36"/>
                      </a:lnTo>
                      <a:cubicBezTo>
                        <a:pt x="40" y="38"/>
                        <a:pt x="39" y="39"/>
                        <a:pt x="38" y="40"/>
                      </a:cubicBezTo>
                      <a:lnTo>
                        <a:pt x="37" y="39"/>
                      </a:lnTo>
                      <a:close/>
                      <a:moveTo>
                        <a:pt x="38" y="37"/>
                      </a:moveTo>
                      <a:lnTo>
                        <a:pt x="38" y="37"/>
                      </a:lnTo>
                      <a:lnTo>
                        <a:pt x="39" y="37"/>
                      </a:lnTo>
                      <a:lnTo>
                        <a:pt x="38" y="37"/>
                      </a:lnTo>
                      <a:close/>
                      <a:moveTo>
                        <a:pt x="38" y="37"/>
                      </a:moveTo>
                      <a:cubicBezTo>
                        <a:pt x="38" y="32"/>
                        <a:pt x="38" y="27"/>
                        <a:pt x="38" y="22"/>
                      </a:cubicBezTo>
                      <a:lnTo>
                        <a:pt x="40" y="23"/>
                      </a:lnTo>
                      <a:cubicBezTo>
                        <a:pt x="39" y="27"/>
                        <a:pt x="39" y="32"/>
                        <a:pt x="40" y="36"/>
                      </a:cubicBezTo>
                      <a:lnTo>
                        <a:pt x="38" y="37"/>
                      </a:lnTo>
                      <a:close/>
                      <a:moveTo>
                        <a:pt x="38" y="22"/>
                      </a:moveTo>
                      <a:cubicBezTo>
                        <a:pt x="39" y="16"/>
                        <a:pt x="39" y="10"/>
                        <a:pt x="37" y="5"/>
                      </a:cubicBezTo>
                      <a:lnTo>
                        <a:pt x="39" y="4"/>
                      </a:lnTo>
                      <a:cubicBezTo>
                        <a:pt x="41" y="10"/>
                        <a:pt x="40" y="16"/>
                        <a:pt x="40" y="23"/>
                      </a:cubicBezTo>
                      <a:lnTo>
                        <a:pt x="38" y="22"/>
                      </a:lnTo>
                      <a:close/>
                      <a:moveTo>
                        <a:pt x="37" y="5"/>
                      </a:moveTo>
                      <a:lnTo>
                        <a:pt x="37" y="5"/>
                      </a:lnTo>
                      <a:lnTo>
                        <a:pt x="38" y="4"/>
                      </a:lnTo>
                      <a:lnTo>
                        <a:pt x="37" y="5"/>
                      </a:lnTo>
                      <a:close/>
                      <a:moveTo>
                        <a:pt x="37" y="5"/>
                      </a:moveTo>
                      <a:cubicBezTo>
                        <a:pt x="37" y="4"/>
                        <a:pt x="37" y="4"/>
                        <a:pt x="37" y="4"/>
                      </a:cubicBezTo>
                      <a:lnTo>
                        <a:pt x="38" y="4"/>
                      </a:lnTo>
                      <a:cubicBezTo>
                        <a:pt x="38" y="4"/>
                        <a:pt x="39" y="4"/>
                        <a:pt x="39" y="4"/>
                      </a:cubicBezTo>
                      <a:lnTo>
                        <a:pt x="37" y="5"/>
                      </a:lnTo>
                      <a:close/>
                      <a:moveTo>
                        <a:pt x="37" y="4"/>
                      </a:moveTo>
                      <a:cubicBezTo>
                        <a:pt x="36" y="3"/>
                        <a:pt x="35" y="3"/>
                        <a:pt x="33" y="2"/>
                      </a:cubicBezTo>
                      <a:lnTo>
                        <a:pt x="34" y="1"/>
                      </a:lnTo>
                      <a:cubicBezTo>
                        <a:pt x="36" y="1"/>
                        <a:pt x="38" y="3"/>
                        <a:pt x="38" y="4"/>
                      </a:cubicBezTo>
                      <a:lnTo>
                        <a:pt x="37" y="4"/>
                      </a:lnTo>
                      <a:close/>
                      <a:moveTo>
                        <a:pt x="33" y="2"/>
                      </a:moveTo>
                      <a:cubicBezTo>
                        <a:pt x="32" y="1"/>
                        <a:pt x="30" y="1"/>
                        <a:pt x="28" y="1"/>
                      </a:cubicBezTo>
                      <a:lnTo>
                        <a:pt x="28" y="0"/>
                      </a:lnTo>
                      <a:cubicBezTo>
                        <a:pt x="30" y="0"/>
                        <a:pt x="32" y="0"/>
                        <a:pt x="34" y="1"/>
                      </a:cubicBezTo>
                      <a:lnTo>
                        <a:pt x="33" y="2"/>
                      </a:lnTo>
                      <a:close/>
                      <a:moveTo>
                        <a:pt x="28" y="1"/>
                      </a:moveTo>
                      <a:cubicBezTo>
                        <a:pt x="28" y="1"/>
                        <a:pt x="27" y="2"/>
                        <a:pt x="27" y="2"/>
                      </a:cubicBezTo>
                      <a:lnTo>
                        <a:pt x="27" y="1"/>
                      </a:lnTo>
                      <a:cubicBezTo>
                        <a:pt x="27" y="0"/>
                        <a:pt x="27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27" y="1"/>
                      </a:lnTo>
                      <a:lnTo>
                        <a:pt x="27" y="2"/>
                      </a:lnTo>
                      <a:close/>
                      <a:moveTo>
                        <a:pt x="27" y="2"/>
                      </a:moveTo>
                      <a:cubicBezTo>
                        <a:pt x="25" y="3"/>
                        <a:pt x="22" y="4"/>
                        <a:pt x="19" y="4"/>
                      </a:cubicBezTo>
                      <a:lnTo>
                        <a:pt x="19" y="3"/>
                      </a:lnTo>
                      <a:cubicBezTo>
                        <a:pt x="21" y="2"/>
                        <a:pt x="24" y="2"/>
                        <a:pt x="27" y="1"/>
                      </a:cubicBezTo>
                      <a:lnTo>
                        <a:pt x="27" y="2"/>
                      </a:lnTo>
                      <a:close/>
                      <a:moveTo>
                        <a:pt x="19" y="4"/>
                      </a:moveTo>
                      <a:cubicBezTo>
                        <a:pt x="17" y="5"/>
                        <a:pt x="14" y="5"/>
                        <a:pt x="11" y="5"/>
                      </a:cubicBezTo>
                      <a:lnTo>
                        <a:pt x="11" y="3"/>
                      </a:lnTo>
                      <a:cubicBezTo>
                        <a:pt x="14" y="4"/>
                        <a:pt x="16" y="3"/>
                        <a:pt x="19" y="3"/>
                      </a:cubicBezTo>
                      <a:lnTo>
                        <a:pt x="19" y="4"/>
                      </a:lnTo>
                      <a:close/>
                      <a:moveTo>
                        <a:pt x="10" y="4"/>
                      </a:move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1" y="4"/>
                      </a:lnTo>
                      <a:lnTo>
                        <a:pt x="10" y="4"/>
                      </a:lnTo>
                      <a:close/>
                      <a:moveTo>
                        <a:pt x="12" y="4"/>
                      </a:moveTo>
                      <a:cubicBezTo>
                        <a:pt x="12" y="6"/>
                        <a:pt x="11" y="6"/>
                        <a:pt x="9" y="6"/>
                      </a:cubicBezTo>
                      <a:lnTo>
                        <a:pt x="9" y="5"/>
                      </a:lnTo>
                      <a:cubicBezTo>
                        <a:pt x="10" y="5"/>
                        <a:pt x="10" y="5"/>
                        <a:pt x="10" y="4"/>
                      </a:cubicBezTo>
                      <a:lnTo>
                        <a:pt x="12" y="4"/>
                      </a:lnTo>
                      <a:close/>
                      <a:moveTo>
                        <a:pt x="9" y="6"/>
                      </a:moveTo>
                      <a:cubicBezTo>
                        <a:pt x="8" y="6"/>
                        <a:pt x="8" y="7"/>
                        <a:pt x="8" y="8"/>
                      </a:cubicBezTo>
                      <a:lnTo>
                        <a:pt x="6" y="8"/>
                      </a:lnTo>
                      <a:cubicBezTo>
                        <a:pt x="6" y="6"/>
                        <a:pt x="8" y="5"/>
                        <a:pt x="9" y="5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39" name="Freeform 91"/>
                <p:cNvSpPr>
                  <a:spLocks noChangeArrowheads="1"/>
                </p:cNvSpPr>
                <p:nvPr/>
              </p:nvSpPr>
              <p:spPr bwMode="auto">
                <a:xfrm>
                  <a:off x="1179" y="3688"/>
                  <a:ext cx="111" cy="6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20 0 0"/>
                    <a:gd name="G6" fmla="+- 23 0 0"/>
                    <a:gd name="G7" fmla="+- 26 0 0"/>
                    <a:gd name="G8" fmla="*/ 1 0 0"/>
                    <a:gd name="G9" fmla="cos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6 w 82"/>
                    <a:gd name="T1" fmla="*/ 10 h 41"/>
                    <a:gd name="T2" fmla="*/ 5 w 82"/>
                    <a:gd name="T3" fmla="*/ 23 h 41"/>
                    <a:gd name="T4" fmla="*/ 18 w 82"/>
                    <a:gd name="T5" fmla="*/ 31 h 41"/>
                    <a:gd name="T6" fmla="*/ 21 w 82"/>
                    <a:gd name="T7" fmla="*/ 38 h 41"/>
                    <a:gd name="T8" fmla="*/ 78 w 82"/>
                    <a:gd name="T9" fmla="*/ 17 h 41"/>
                    <a:gd name="T10" fmla="*/ 62 w 82"/>
                    <a:gd name="T11" fmla="*/ 0 h 41"/>
                    <a:gd name="T12" fmla="*/ 42 w 82"/>
                    <a:gd name="T13" fmla="*/ 5 h 41"/>
                    <a:gd name="T14" fmla="*/ 26 w 82"/>
                    <a:gd name="T15" fmla="*/ 2 h 41"/>
                    <a:gd name="T16" fmla="*/ 6 w 82"/>
                    <a:gd name="T1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41">
                      <a:moveTo>
                        <a:pt x="6" y="10"/>
                      </a:moveTo>
                      <a:cubicBezTo>
                        <a:pt x="8" y="15"/>
                        <a:pt x="0" y="20"/>
                        <a:pt x="5" y="23"/>
                      </a:cubicBezTo>
                      <a:cubicBezTo>
                        <a:pt x="10" y="26"/>
                        <a:pt x="15" y="28"/>
                        <a:pt x="18" y="31"/>
                      </a:cubicBezTo>
                      <a:cubicBezTo>
                        <a:pt x="21" y="33"/>
                        <a:pt x="19" y="38"/>
                        <a:pt x="21" y="38"/>
                      </a:cubicBezTo>
                      <a:cubicBezTo>
                        <a:pt x="43" y="41"/>
                        <a:pt x="69" y="33"/>
                        <a:pt x="78" y="17"/>
                      </a:cubicBezTo>
                      <a:cubicBezTo>
                        <a:pt x="82" y="11"/>
                        <a:pt x="71" y="0"/>
                        <a:pt x="62" y="0"/>
                      </a:cubicBezTo>
                      <a:cubicBezTo>
                        <a:pt x="55" y="0"/>
                        <a:pt x="49" y="5"/>
                        <a:pt x="42" y="5"/>
                      </a:cubicBezTo>
                      <a:cubicBezTo>
                        <a:pt x="37" y="5"/>
                        <a:pt x="31" y="0"/>
                        <a:pt x="26" y="2"/>
                      </a:cubicBezTo>
                      <a:cubicBezTo>
                        <a:pt x="19" y="5"/>
                        <a:pt x="13" y="9"/>
                        <a:pt x="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0" name="Freeform 92"/>
                <p:cNvSpPr>
                  <a:spLocks noChangeArrowheads="1"/>
                </p:cNvSpPr>
                <p:nvPr/>
              </p:nvSpPr>
              <p:spPr bwMode="auto">
                <a:xfrm>
                  <a:off x="1181" y="3688"/>
                  <a:ext cx="107" cy="66"/>
                </a:xfrm>
                <a:custGeom>
                  <a:avLst/>
                  <a:gdLst>
                    <a:gd name="T0" fmla="*/ 3 w 79"/>
                    <a:gd name="T1" fmla="*/ 16 h 39"/>
                    <a:gd name="T2" fmla="*/ 4 w 79"/>
                    <a:gd name="T3" fmla="*/ 17 h 39"/>
                    <a:gd name="T4" fmla="*/ 3 w 79"/>
                    <a:gd name="T5" fmla="*/ 16 h 39"/>
                    <a:gd name="T6" fmla="*/ 4 w 79"/>
                    <a:gd name="T7" fmla="*/ 24 h 39"/>
                    <a:gd name="T8" fmla="*/ 5 w 79"/>
                    <a:gd name="T9" fmla="*/ 23 h 39"/>
                    <a:gd name="T10" fmla="*/ 5 w 79"/>
                    <a:gd name="T11" fmla="*/ 23 h 39"/>
                    <a:gd name="T12" fmla="*/ 4 w 79"/>
                    <a:gd name="T13" fmla="*/ 23 h 39"/>
                    <a:gd name="T14" fmla="*/ 10 w 79"/>
                    <a:gd name="T15" fmla="*/ 25 h 39"/>
                    <a:gd name="T16" fmla="*/ 5 w 79"/>
                    <a:gd name="T17" fmla="*/ 23 h 39"/>
                    <a:gd name="T18" fmla="*/ 17 w 79"/>
                    <a:gd name="T19" fmla="*/ 31 h 39"/>
                    <a:gd name="T20" fmla="*/ 18 w 79"/>
                    <a:gd name="T21" fmla="*/ 31 h 39"/>
                    <a:gd name="T22" fmla="*/ 18 w 79"/>
                    <a:gd name="T23" fmla="*/ 31 h 39"/>
                    <a:gd name="T24" fmla="*/ 17 w 79"/>
                    <a:gd name="T25" fmla="*/ 31 h 39"/>
                    <a:gd name="T26" fmla="*/ 18 w 79"/>
                    <a:gd name="T27" fmla="*/ 31 h 39"/>
                    <a:gd name="T28" fmla="*/ 18 w 79"/>
                    <a:gd name="T29" fmla="*/ 31 h 39"/>
                    <a:gd name="T30" fmla="*/ 17 w 79"/>
                    <a:gd name="T31" fmla="*/ 31 h 39"/>
                    <a:gd name="T32" fmla="*/ 20 w 79"/>
                    <a:gd name="T33" fmla="*/ 38 h 39"/>
                    <a:gd name="T34" fmla="*/ 19 w 79"/>
                    <a:gd name="T35" fmla="*/ 35 h 39"/>
                    <a:gd name="T36" fmla="*/ 20 w 79"/>
                    <a:gd name="T37" fmla="*/ 38 h 39"/>
                    <a:gd name="T38" fmla="*/ 20 w 79"/>
                    <a:gd name="T39" fmla="*/ 38 h 39"/>
                    <a:gd name="T40" fmla="*/ 20 w 79"/>
                    <a:gd name="T41" fmla="*/ 38 h 39"/>
                    <a:gd name="T42" fmla="*/ 20 w 79"/>
                    <a:gd name="T43" fmla="*/ 39 h 39"/>
                    <a:gd name="T44" fmla="*/ 39 w 79"/>
                    <a:gd name="T45" fmla="*/ 37 h 39"/>
                    <a:gd name="T46" fmla="*/ 30 w 79"/>
                    <a:gd name="T47" fmla="*/ 38 h 39"/>
                    <a:gd name="T48" fmla="*/ 78 w 79"/>
                    <a:gd name="T49" fmla="*/ 18 h 39"/>
                    <a:gd name="T50" fmla="*/ 76 w 79"/>
                    <a:gd name="T51" fmla="*/ 17 h 39"/>
                    <a:gd name="T52" fmla="*/ 76 w 79"/>
                    <a:gd name="T53" fmla="*/ 17 h 39"/>
                    <a:gd name="T54" fmla="*/ 79 w 79"/>
                    <a:gd name="T55" fmla="*/ 14 h 39"/>
                    <a:gd name="T56" fmla="*/ 77 w 79"/>
                    <a:gd name="T57" fmla="*/ 14 h 39"/>
                    <a:gd name="T58" fmla="*/ 79 w 79"/>
                    <a:gd name="T59" fmla="*/ 14 h 39"/>
                    <a:gd name="T60" fmla="*/ 67 w 79"/>
                    <a:gd name="T61" fmla="*/ 2 h 39"/>
                    <a:gd name="T62" fmla="*/ 74 w 79"/>
                    <a:gd name="T63" fmla="*/ 8 h 39"/>
                    <a:gd name="T64" fmla="*/ 60 w 79"/>
                    <a:gd name="T65" fmla="*/ 0 h 39"/>
                    <a:gd name="T66" fmla="*/ 61 w 79"/>
                    <a:gd name="T67" fmla="*/ 1 h 39"/>
                    <a:gd name="T68" fmla="*/ 61 w 79"/>
                    <a:gd name="T69" fmla="*/ 1 h 39"/>
                    <a:gd name="T70" fmla="*/ 51 w 79"/>
                    <a:gd name="T71" fmla="*/ 2 h 39"/>
                    <a:gd name="T72" fmla="*/ 51 w 79"/>
                    <a:gd name="T73" fmla="*/ 3 h 39"/>
                    <a:gd name="T74" fmla="*/ 51 w 79"/>
                    <a:gd name="T75" fmla="*/ 2 h 39"/>
                    <a:gd name="T76" fmla="*/ 41 w 79"/>
                    <a:gd name="T77" fmla="*/ 6 h 39"/>
                    <a:gd name="T78" fmla="*/ 41 w 79"/>
                    <a:gd name="T79" fmla="*/ 6 h 39"/>
                    <a:gd name="T80" fmla="*/ 41 w 79"/>
                    <a:gd name="T81" fmla="*/ 4 h 39"/>
                    <a:gd name="T82" fmla="*/ 25 w 79"/>
                    <a:gd name="T83" fmla="*/ 3 h 39"/>
                    <a:gd name="T84" fmla="*/ 34 w 79"/>
                    <a:gd name="T85" fmla="*/ 4 h 39"/>
                    <a:gd name="T86" fmla="*/ 25 w 79"/>
                    <a:gd name="T87" fmla="*/ 3 h 39"/>
                    <a:gd name="T88" fmla="*/ 25 w 79"/>
                    <a:gd name="T89" fmla="*/ 2 h 39"/>
                    <a:gd name="T90" fmla="*/ 5 w 79"/>
                    <a:gd name="T91" fmla="*/ 11 h 39"/>
                    <a:gd name="T92" fmla="*/ 21 w 79"/>
                    <a:gd name="T93" fmla="*/ 5 h 39"/>
                    <a:gd name="T94" fmla="*/ 5 w 79"/>
                    <a:gd name="T95" fmla="*/ 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39">
                      <a:moveTo>
                        <a:pt x="6" y="10"/>
                      </a:moveTo>
                      <a:cubicBezTo>
                        <a:pt x="7" y="12"/>
                        <a:pt x="6" y="15"/>
                        <a:pt x="4" y="17"/>
                      </a:cubicBezTo>
                      <a:lnTo>
                        <a:pt x="3" y="16"/>
                      </a:lnTo>
                      <a:cubicBezTo>
                        <a:pt x="4" y="14"/>
                        <a:pt x="5" y="12"/>
                        <a:pt x="4" y="10"/>
                      </a:cubicBezTo>
                      <a:lnTo>
                        <a:pt x="6" y="10"/>
                      </a:lnTo>
                      <a:close/>
                      <a:moveTo>
                        <a:pt x="4" y="17"/>
                      </a:moveTo>
                      <a:cubicBezTo>
                        <a:pt x="3" y="19"/>
                        <a:pt x="2" y="21"/>
                        <a:pt x="5" y="23"/>
                      </a:cubicBezTo>
                      <a:lnTo>
                        <a:pt x="4" y="24"/>
                      </a:lnTo>
                      <a:cubicBezTo>
                        <a:pt x="0" y="22"/>
                        <a:pt x="2" y="19"/>
                        <a:pt x="3" y="16"/>
                      </a:cubicBezTo>
                      <a:lnTo>
                        <a:pt x="4" y="17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4" y="24"/>
                      </a:lnTo>
                      <a:close/>
                      <a:moveTo>
                        <a:pt x="5" y="23"/>
                      </a:moveTo>
                      <a:lnTo>
                        <a:pt x="5" y="23"/>
                      </a:lnTo>
                      <a:lnTo>
                        <a:pt x="4" y="24"/>
                      </a:lnTo>
                      <a:lnTo>
                        <a:pt x="5" y="23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4" y="24"/>
                      </a:lnTo>
                      <a:close/>
                      <a:moveTo>
                        <a:pt x="5" y="23"/>
                      </a:moveTo>
                      <a:cubicBezTo>
                        <a:pt x="6" y="24"/>
                        <a:pt x="8" y="25"/>
                        <a:pt x="10" y="25"/>
                      </a:cubicBezTo>
                      <a:lnTo>
                        <a:pt x="9" y="27"/>
                      </a:lnTo>
                      <a:cubicBezTo>
                        <a:pt x="7" y="26"/>
                        <a:pt x="5" y="25"/>
                        <a:pt x="4" y="24"/>
                      </a:cubicBezTo>
                      <a:lnTo>
                        <a:pt x="5" y="23"/>
                      </a:lnTo>
                      <a:close/>
                      <a:moveTo>
                        <a:pt x="10" y="25"/>
                      </a:moveTo>
                      <a:cubicBezTo>
                        <a:pt x="12" y="27"/>
                        <a:pt x="15" y="28"/>
                        <a:pt x="18" y="31"/>
                      </a:cubicBezTo>
                      <a:lnTo>
                        <a:pt x="17" y="31"/>
                      </a:lnTo>
                      <a:cubicBezTo>
                        <a:pt x="14" y="29"/>
                        <a:pt x="12" y="28"/>
                        <a:pt x="9" y="27"/>
                      </a:cubicBezTo>
                      <a:lnTo>
                        <a:pt x="10" y="25"/>
                      </a:lnTo>
                      <a:close/>
                      <a:moveTo>
                        <a:pt x="18" y="31"/>
                      </a:moveTo>
                      <a:lnTo>
                        <a:pt x="18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close/>
                      <a:moveTo>
                        <a:pt x="18" y="31"/>
                      </a:moveTo>
                      <a:lnTo>
                        <a:pt x="18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close/>
                      <a:moveTo>
                        <a:pt x="18" y="31"/>
                      </a:moveTo>
                      <a:lnTo>
                        <a:pt x="18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close/>
                      <a:moveTo>
                        <a:pt x="18" y="31"/>
                      </a:moveTo>
                      <a:cubicBezTo>
                        <a:pt x="19" y="32"/>
                        <a:pt x="19" y="33"/>
                        <a:pt x="19" y="35"/>
                      </a:cubicBezTo>
                      <a:lnTo>
                        <a:pt x="18" y="35"/>
                      </a:lnTo>
                      <a:cubicBezTo>
                        <a:pt x="18" y="34"/>
                        <a:pt x="18" y="32"/>
                        <a:pt x="17" y="31"/>
                      </a:cubicBezTo>
                      <a:lnTo>
                        <a:pt x="18" y="31"/>
                      </a:lnTo>
                      <a:close/>
                      <a:moveTo>
                        <a:pt x="19" y="35"/>
                      </a:moveTo>
                      <a:cubicBezTo>
                        <a:pt x="19" y="36"/>
                        <a:pt x="20" y="37"/>
                        <a:pt x="20" y="38"/>
                      </a:cubicBezTo>
                      <a:lnTo>
                        <a:pt x="20" y="39"/>
                      </a:lnTo>
                      <a:cubicBezTo>
                        <a:pt x="18" y="39"/>
                        <a:pt x="18" y="37"/>
                        <a:pt x="18" y="35"/>
                      </a:cubicBezTo>
                      <a:lnTo>
                        <a:pt x="19" y="35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lnTo>
                        <a:pt x="20" y="39"/>
                      </a:lnTo>
                      <a:lnTo>
                        <a:pt x="20" y="38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close/>
                      <a:moveTo>
                        <a:pt x="20" y="38"/>
                      </a:moveTo>
                      <a:cubicBezTo>
                        <a:pt x="23" y="38"/>
                        <a:pt x="27" y="38"/>
                        <a:pt x="30" y="38"/>
                      </a:cubicBezTo>
                      <a:lnTo>
                        <a:pt x="30" y="39"/>
                      </a:lnTo>
                      <a:cubicBezTo>
                        <a:pt x="26" y="39"/>
                        <a:pt x="23" y="39"/>
                        <a:pt x="20" y="39"/>
                      </a:cubicBezTo>
                      <a:lnTo>
                        <a:pt x="20" y="38"/>
                      </a:lnTo>
                      <a:close/>
                      <a:moveTo>
                        <a:pt x="30" y="38"/>
                      </a:moveTo>
                      <a:cubicBezTo>
                        <a:pt x="33" y="38"/>
                        <a:pt x="36" y="38"/>
                        <a:pt x="39" y="37"/>
                      </a:cubicBezTo>
                      <a:lnTo>
                        <a:pt x="39" y="39"/>
                      </a:lnTo>
                      <a:cubicBezTo>
                        <a:pt x="36" y="39"/>
                        <a:pt x="33" y="39"/>
                        <a:pt x="30" y="39"/>
                      </a:cubicBezTo>
                      <a:lnTo>
                        <a:pt x="30" y="38"/>
                      </a:lnTo>
                      <a:close/>
                      <a:moveTo>
                        <a:pt x="39" y="37"/>
                      </a:moveTo>
                      <a:cubicBezTo>
                        <a:pt x="55" y="35"/>
                        <a:pt x="70" y="28"/>
                        <a:pt x="76" y="17"/>
                      </a:cubicBezTo>
                      <a:lnTo>
                        <a:pt x="78" y="18"/>
                      </a:lnTo>
                      <a:cubicBezTo>
                        <a:pt x="71" y="29"/>
                        <a:pt x="55" y="37"/>
                        <a:pt x="39" y="39"/>
                      </a:cubicBezTo>
                      <a:lnTo>
                        <a:pt x="39" y="37"/>
                      </a:lnTo>
                      <a:close/>
                      <a:moveTo>
                        <a:pt x="76" y="17"/>
                      </a:moveTo>
                      <a:lnTo>
                        <a:pt x="76" y="17"/>
                      </a:lnTo>
                      <a:lnTo>
                        <a:pt x="77" y="17"/>
                      </a:lnTo>
                      <a:lnTo>
                        <a:pt x="76" y="17"/>
                      </a:lnTo>
                      <a:close/>
                      <a:moveTo>
                        <a:pt x="76" y="17"/>
                      </a:moveTo>
                      <a:cubicBezTo>
                        <a:pt x="77" y="16"/>
                        <a:pt x="77" y="15"/>
                        <a:pt x="77" y="14"/>
                      </a:cubicBezTo>
                      <a:lnTo>
                        <a:pt x="79" y="14"/>
                      </a:lnTo>
                      <a:cubicBezTo>
                        <a:pt x="79" y="15"/>
                        <a:pt x="78" y="17"/>
                        <a:pt x="78" y="18"/>
                      </a:cubicBezTo>
                      <a:lnTo>
                        <a:pt x="76" y="17"/>
                      </a:lnTo>
                      <a:close/>
                      <a:moveTo>
                        <a:pt x="77" y="14"/>
                      </a:moveTo>
                      <a:cubicBezTo>
                        <a:pt x="77" y="12"/>
                        <a:pt x="76" y="10"/>
                        <a:pt x="74" y="8"/>
                      </a:cubicBezTo>
                      <a:lnTo>
                        <a:pt x="75" y="7"/>
                      </a:lnTo>
                      <a:cubicBezTo>
                        <a:pt x="77" y="9"/>
                        <a:pt x="79" y="12"/>
                        <a:pt x="79" y="14"/>
                      </a:cubicBezTo>
                      <a:lnTo>
                        <a:pt x="77" y="14"/>
                      </a:lnTo>
                      <a:close/>
                      <a:moveTo>
                        <a:pt x="74" y="8"/>
                      </a:moveTo>
                      <a:cubicBezTo>
                        <a:pt x="72" y="6"/>
                        <a:pt x="70" y="4"/>
                        <a:pt x="67" y="2"/>
                      </a:cubicBezTo>
                      <a:lnTo>
                        <a:pt x="68" y="1"/>
                      </a:lnTo>
                      <a:cubicBezTo>
                        <a:pt x="71" y="3"/>
                        <a:pt x="73" y="5"/>
                        <a:pt x="75" y="7"/>
                      </a:cubicBezTo>
                      <a:lnTo>
                        <a:pt x="74" y="8"/>
                      </a:lnTo>
                      <a:close/>
                      <a:moveTo>
                        <a:pt x="67" y="2"/>
                      </a:moveTo>
                      <a:cubicBezTo>
                        <a:pt x="65" y="2"/>
                        <a:pt x="63" y="1"/>
                        <a:pt x="61" y="1"/>
                      </a:cubicBezTo>
                      <a:lnTo>
                        <a:pt x="60" y="0"/>
                      </a:lnTo>
                      <a:cubicBezTo>
                        <a:pt x="63" y="0"/>
                        <a:pt x="65" y="0"/>
                        <a:pt x="68" y="1"/>
                      </a:cubicBezTo>
                      <a:lnTo>
                        <a:pt x="67" y="2"/>
                      </a:lnTo>
                      <a:close/>
                      <a:moveTo>
                        <a:pt x="61" y="1"/>
                      </a:move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1" y="1"/>
                      </a:lnTo>
                      <a:close/>
                      <a:moveTo>
                        <a:pt x="61" y="1"/>
                      </a:moveTo>
                      <a:cubicBezTo>
                        <a:pt x="58" y="1"/>
                        <a:pt x="55" y="2"/>
                        <a:pt x="51" y="3"/>
                      </a:cubicBezTo>
                      <a:lnTo>
                        <a:pt x="51" y="2"/>
                      </a:lnTo>
                      <a:cubicBezTo>
                        <a:pt x="54" y="1"/>
                        <a:pt x="57" y="0"/>
                        <a:pt x="61" y="0"/>
                      </a:cubicBezTo>
                      <a:lnTo>
                        <a:pt x="61" y="1"/>
                      </a:lnTo>
                      <a:close/>
                      <a:moveTo>
                        <a:pt x="51" y="3"/>
                      </a:moveTo>
                      <a:cubicBezTo>
                        <a:pt x="48" y="4"/>
                        <a:pt x="45" y="6"/>
                        <a:pt x="41" y="6"/>
                      </a:cubicBezTo>
                      <a:lnTo>
                        <a:pt x="41" y="4"/>
                      </a:lnTo>
                      <a:cubicBezTo>
                        <a:pt x="44" y="4"/>
                        <a:pt x="48" y="3"/>
                        <a:pt x="51" y="2"/>
                      </a:cubicBezTo>
                      <a:lnTo>
                        <a:pt x="51" y="3"/>
                      </a:lnTo>
                      <a:close/>
                      <a:moveTo>
                        <a:pt x="41" y="6"/>
                      </a:moveTo>
                      <a:lnTo>
                        <a:pt x="41" y="6"/>
                      </a:lnTo>
                      <a:lnTo>
                        <a:pt x="41" y="4"/>
                      </a:lnTo>
                      <a:lnTo>
                        <a:pt x="41" y="6"/>
                      </a:lnTo>
                      <a:close/>
                      <a:moveTo>
                        <a:pt x="41" y="6"/>
                      </a:moveTo>
                      <a:cubicBezTo>
                        <a:pt x="39" y="6"/>
                        <a:pt x="36" y="5"/>
                        <a:pt x="34" y="4"/>
                      </a:cubicBezTo>
                      <a:lnTo>
                        <a:pt x="35" y="3"/>
                      </a:lnTo>
                      <a:cubicBezTo>
                        <a:pt x="37" y="4"/>
                        <a:pt x="39" y="4"/>
                        <a:pt x="41" y="4"/>
                      </a:cubicBezTo>
                      <a:lnTo>
                        <a:pt x="41" y="6"/>
                      </a:lnTo>
                      <a:close/>
                      <a:moveTo>
                        <a:pt x="34" y="4"/>
                      </a:moveTo>
                      <a:cubicBezTo>
                        <a:pt x="31" y="3"/>
                        <a:pt x="28" y="2"/>
                        <a:pt x="25" y="3"/>
                      </a:cubicBezTo>
                      <a:lnTo>
                        <a:pt x="25" y="2"/>
                      </a:lnTo>
                      <a:cubicBezTo>
                        <a:pt x="28" y="1"/>
                        <a:pt x="31" y="2"/>
                        <a:pt x="35" y="3"/>
                      </a:cubicBezTo>
                      <a:lnTo>
                        <a:pt x="34" y="4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close/>
                      <a:moveTo>
                        <a:pt x="25" y="3"/>
                      </a:moveTo>
                      <a:cubicBezTo>
                        <a:pt x="24" y="4"/>
                        <a:pt x="22" y="4"/>
                        <a:pt x="21" y="5"/>
                      </a:cubicBezTo>
                      <a:lnTo>
                        <a:pt x="20" y="4"/>
                      </a:lnTo>
                      <a:cubicBezTo>
                        <a:pt x="22" y="3"/>
                        <a:pt x="23" y="3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21" y="5"/>
                      </a:moveTo>
                      <a:cubicBezTo>
                        <a:pt x="16" y="7"/>
                        <a:pt x="11" y="10"/>
                        <a:pt x="5" y="11"/>
                      </a:cubicBezTo>
                      <a:lnTo>
                        <a:pt x="5" y="9"/>
                      </a:lnTo>
                      <a:cubicBezTo>
                        <a:pt x="10" y="9"/>
                        <a:pt x="15" y="6"/>
                        <a:pt x="20" y="4"/>
                      </a:cubicBezTo>
                      <a:lnTo>
                        <a:pt x="21" y="5"/>
                      </a:lnTo>
                      <a:close/>
                      <a:moveTo>
                        <a:pt x="4" y="10"/>
                      </a:move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1" name="Freeform 93"/>
                <p:cNvSpPr>
                  <a:spLocks noChangeArrowheads="1"/>
                </p:cNvSpPr>
                <p:nvPr/>
              </p:nvSpPr>
              <p:spPr bwMode="auto">
                <a:xfrm>
                  <a:off x="1015" y="3869"/>
                  <a:ext cx="66" cy="5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4 0 0"/>
                    <a:gd name="G8" fmla="+- 25 0 0"/>
                    <a:gd name="G9" fmla="+- 32 0 0"/>
                    <a:gd name="G10" fmla="*/ 1 0 0"/>
                    <a:gd name="G11" fmla="sin G10 G9"/>
                    <a:gd name="G12" fmla="+- 35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33 w 49"/>
                    <a:gd name="T1" fmla="*/ 5 h 35"/>
                    <a:gd name="T2" fmla="*/ 8 w 49"/>
                    <a:gd name="T3" fmla="*/ 7 h 35"/>
                    <a:gd name="T4" fmla="*/ 9 w 49"/>
                    <a:gd name="T5" fmla="*/ 32 h 35"/>
                    <a:gd name="T6" fmla="*/ 26 w 49"/>
                    <a:gd name="T7" fmla="*/ 31 h 35"/>
                    <a:gd name="T8" fmla="*/ 33 w 49"/>
                    <a:gd name="T9" fmla="*/ 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35">
                      <a:moveTo>
                        <a:pt x="33" y="5"/>
                      </a:moveTo>
                      <a:cubicBezTo>
                        <a:pt x="25" y="4"/>
                        <a:pt x="12" y="0"/>
                        <a:pt x="8" y="7"/>
                      </a:cubicBezTo>
                      <a:cubicBezTo>
                        <a:pt x="5" y="14"/>
                        <a:pt x="0" y="25"/>
                        <a:pt x="9" y="32"/>
                      </a:cubicBezTo>
                      <a:cubicBezTo>
                        <a:pt x="14" y="35"/>
                        <a:pt x="21" y="33"/>
                        <a:pt x="26" y="31"/>
                      </a:cubicBezTo>
                      <a:cubicBezTo>
                        <a:pt x="36" y="25"/>
                        <a:pt x="49" y="6"/>
                        <a:pt x="33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2" name="Freeform 94"/>
                <p:cNvSpPr>
                  <a:spLocks noChangeArrowheads="1"/>
                </p:cNvSpPr>
                <p:nvPr/>
              </p:nvSpPr>
              <p:spPr bwMode="auto">
                <a:xfrm>
                  <a:off x="1015" y="3869"/>
                  <a:ext cx="55" cy="59"/>
                </a:xfrm>
                <a:custGeom>
                  <a:avLst/>
                  <a:gdLst>
                    <a:gd name="T0" fmla="*/ 33 w 41"/>
                    <a:gd name="T1" fmla="*/ 5 h 35"/>
                    <a:gd name="T2" fmla="*/ 33 w 41"/>
                    <a:gd name="T3" fmla="*/ 5 h 35"/>
                    <a:gd name="T4" fmla="*/ 33 w 41"/>
                    <a:gd name="T5" fmla="*/ 5 h 35"/>
                    <a:gd name="T6" fmla="*/ 29 w 41"/>
                    <a:gd name="T7" fmla="*/ 5 h 35"/>
                    <a:gd name="T8" fmla="*/ 33 w 41"/>
                    <a:gd name="T9" fmla="*/ 4 h 35"/>
                    <a:gd name="T10" fmla="*/ 29 w 41"/>
                    <a:gd name="T11" fmla="*/ 5 h 35"/>
                    <a:gd name="T12" fmla="*/ 29 w 41"/>
                    <a:gd name="T13" fmla="*/ 4 h 35"/>
                    <a:gd name="T14" fmla="*/ 29 w 41"/>
                    <a:gd name="T15" fmla="*/ 5 h 35"/>
                    <a:gd name="T16" fmla="*/ 8 w 41"/>
                    <a:gd name="T17" fmla="*/ 7 h 35"/>
                    <a:gd name="T18" fmla="*/ 29 w 41"/>
                    <a:gd name="T19" fmla="*/ 5 h 35"/>
                    <a:gd name="T20" fmla="*/ 8 w 41"/>
                    <a:gd name="T21" fmla="*/ 7 h 35"/>
                    <a:gd name="T22" fmla="*/ 9 w 41"/>
                    <a:gd name="T23" fmla="*/ 8 h 35"/>
                    <a:gd name="T24" fmla="*/ 8 w 41"/>
                    <a:gd name="T25" fmla="*/ 7 h 35"/>
                    <a:gd name="T26" fmla="*/ 9 w 41"/>
                    <a:gd name="T27" fmla="*/ 8 h 35"/>
                    <a:gd name="T28" fmla="*/ 8 w 41"/>
                    <a:gd name="T29" fmla="*/ 8 h 35"/>
                    <a:gd name="T30" fmla="*/ 9 w 41"/>
                    <a:gd name="T31" fmla="*/ 8 h 35"/>
                    <a:gd name="T32" fmla="*/ 8 w 41"/>
                    <a:gd name="T33" fmla="*/ 32 h 35"/>
                    <a:gd name="T34" fmla="*/ 9 w 41"/>
                    <a:gd name="T35" fmla="*/ 8 h 35"/>
                    <a:gd name="T36" fmla="*/ 9 w 41"/>
                    <a:gd name="T37" fmla="*/ 31 h 35"/>
                    <a:gd name="T38" fmla="*/ 9 w 41"/>
                    <a:gd name="T39" fmla="*/ 31 h 35"/>
                    <a:gd name="T40" fmla="*/ 9 w 41"/>
                    <a:gd name="T41" fmla="*/ 31 h 35"/>
                    <a:gd name="T42" fmla="*/ 9 w 41"/>
                    <a:gd name="T43" fmla="*/ 31 h 35"/>
                    <a:gd name="T44" fmla="*/ 8 w 41"/>
                    <a:gd name="T45" fmla="*/ 32 h 35"/>
                    <a:gd name="T46" fmla="*/ 8 w 41"/>
                    <a:gd name="T47" fmla="*/ 32 h 35"/>
                    <a:gd name="T48" fmla="*/ 11 w 41"/>
                    <a:gd name="T49" fmla="*/ 32 h 35"/>
                    <a:gd name="T50" fmla="*/ 8 w 41"/>
                    <a:gd name="T51" fmla="*/ 32 h 35"/>
                    <a:gd name="T52" fmla="*/ 11 w 41"/>
                    <a:gd name="T53" fmla="*/ 32 h 35"/>
                    <a:gd name="T54" fmla="*/ 13 w 41"/>
                    <a:gd name="T55" fmla="*/ 34 h 35"/>
                    <a:gd name="T56" fmla="*/ 11 w 41"/>
                    <a:gd name="T57" fmla="*/ 32 h 35"/>
                    <a:gd name="T58" fmla="*/ 26 w 41"/>
                    <a:gd name="T59" fmla="*/ 30 h 35"/>
                    <a:gd name="T60" fmla="*/ 13 w 41"/>
                    <a:gd name="T61" fmla="*/ 34 h 35"/>
                    <a:gd name="T62" fmla="*/ 27 w 41"/>
                    <a:gd name="T63" fmla="*/ 31 h 35"/>
                    <a:gd name="T64" fmla="*/ 26 w 41"/>
                    <a:gd name="T65" fmla="*/ 31 h 35"/>
                    <a:gd name="T66" fmla="*/ 26 w 41"/>
                    <a:gd name="T67" fmla="*/ 30 h 35"/>
                    <a:gd name="T68" fmla="*/ 39 w 41"/>
                    <a:gd name="T69" fmla="*/ 18 h 35"/>
                    <a:gd name="T70" fmla="*/ 26 w 41"/>
                    <a:gd name="T71" fmla="*/ 30 h 35"/>
                    <a:gd name="T72" fmla="*/ 40 w 41"/>
                    <a:gd name="T73" fmla="*/ 11 h 35"/>
                    <a:gd name="T74" fmla="*/ 39 w 41"/>
                    <a:gd name="T75" fmla="*/ 18 h 35"/>
                    <a:gd name="T76" fmla="*/ 40 w 41"/>
                    <a:gd name="T77" fmla="*/ 11 h 35"/>
                    <a:gd name="T78" fmla="*/ 39 w 41"/>
                    <a:gd name="T79" fmla="*/ 6 h 35"/>
                    <a:gd name="T80" fmla="*/ 40 w 41"/>
                    <a:gd name="T81" fmla="*/ 11 h 35"/>
                    <a:gd name="T82" fmla="*/ 33 w 41"/>
                    <a:gd name="T83" fmla="*/ 5 h 35"/>
                    <a:gd name="T84" fmla="*/ 39 w 41"/>
                    <a:gd name="T85" fmla="*/ 6 h 35"/>
                    <a:gd name="T86" fmla="*/ 33 w 41"/>
                    <a:gd name="T87" fmla="*/ 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35">
                      <a:moveTo>
                        <a:pt x="33" y="5"/>
                      </a:moveTo>
                      <a:lnTo>
                        <a:pt x="33" y="5"/>
                      </a:lnTo>
                      <a:lnTo>
                        <a:pt x="33" y="4"/>
                      </a:lnTo>
                      <a:lnTo>
                        <a:pt x="33" y="5"/>
                      </a:lnTo>
                      <a:close/>
                      <a:moveTo>
                        <a:pt x="33" y="5"/>
                      </a:moveTo>
                      <a:lnTo>
                        <a:pt x="33" y="5"/>
                      </a:lnTo>
                      <a:close/>
                      <a:moveTo>
                        <a:pt x="33" y="5"/>
                      </a:moveTo>
                      <a:cubicBezTo>
                        <a:pt x="31" y="5"/>
                        <a:pt x="30" y="5"/>
                        <a:pt x="29" y="5"/>
                      </a:cubicBezTo>
                      <a:lnTo>
                        <a:pt x="29" y="3"/>
                      </a:lnTo>
                      <a:cubicBezTo>
                        <a:pt x="30" y="4"/>
                        <a:pt x="32" y="4"/>
                        <a:pt x="33" y="4"/>
                      </a:cubicBezTo>
                      <a:lnTo>
                        <a:pt x="33" y="5"/>
                      </a:lnTo>
                      <a:close/>
                      <a:moveTo>
                        <a:pt x="29" y="5"/>
                      </a:moveTo>
                      <a:lnTo>
                        <a:pt x="29" y="5"/>
                      </a:lnTo>
                      <a:lnTo>
                        <a:pt x="29" y="4"/>
                      </a:lnTo>
                      <a:lnTo>
                        <a:pt x="29" y="5"/>
                      </a:lnTo>
                      <a:close/>
                      <a:moveTo>
                        <a:pt x="29" y="5"/>
                      </a:moveTo>
                      <a:cubicBezTo>
                        <a:pt x="21" y="3"/>
                        <a:pt x="12" y="2"/>
                        <a:pt x="9" y="7"/>
                      </a:cubicBezTo>
                      <a:lnTo>
                        <a:pt x="8" y="7"/>
                      </a:lnTo>
                      <a:cubicBezTo>
                        <a:pt x="11" y="0"/>
                        <a:pt x="21" y="2"/>
                        <a:pt x="29" y="3"/>
                      </a:cubicBezTo>
                      <a:lnTo>
                        <a:pt x="29" y="5"/>
                      </a:lnTo>
                      <a:close/>
                      <a:moveTo>
                        <a:pt x="8" y="7"/>
                      </a:moveTo>
                      <a:lnTo>
                        <a:pt x="8" y="7"/>
                      </a:lnTo>
                      <a:close/>
                      <a:moveTo>
                        <a:pt x="9" y="7"/>
                      </a:move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8" y="7"/>
                      </a:lnTo>
                      <a:lnTo>
                        <a:pt x="9" y="7"/>
                      </a:lnTo>
                      <a:close/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8" y="8"/>
                      </a:lnTo>
                      <a:lnTo>
                        <a:pt x="9" y="8"/>
                      </a:lnTo>
                      <a:close/>
                      <a:moveTo>
                        <a:pt x="9" y="8"/>
                      </a:moveTo>
                      <a:cubicBezTo>
                        <a:pt x="6" y="16"/>
                        <a:pt x="2" y="25"/>
                        <a:pt x="9" y="31"/>
                      </a:cubicBezTo>
                      <a:lnTo>
                        <a:pt x="8" y="32"/>
                      </a:lnTo>
                      <a:cubicBezTo>
                        <a:pt x="0" y="26"/>
                        <a:pt x="4" y="16"/>
                        <a:pt x="7" y="8"/>
                      </a:cubicBezTo>
                      <a:lnTo>
                        <a:pt x="9" y="8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9" y="32"/>
                      </a:lnTo>
                      <a:lnTo>
                        <a:pt x="9" y="31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8" y="32"/>
                      </a:lnTo>
                      <a:lnTo>
                        <a:pt x="9" y="31"/>
                      </a:lnTo>
                      <a:close/>
                      <a:moveTo>
                        <a:pt x="8" y="32"/>
                      </a:moveTo>
                      <a:lnTo>
                        <a:pt x="8" y="32"/>
                      </a:lnTo>
                      <a:lnTo>
                        <a:pt x="9" y="32"/>
                      </a:lnTo>
                      <a:lnTo>
                        <a:pt x="8" y="32"/>
                      </a:lnTo>
                      <a:close/>
                      <a:moveTo>
                        <a:pt x="9" y="31"/>
                      </a:moveTo>
                      <a:cubicBezTo>
                        <a:pt x="10" y="32"/>
                        <a:pt x="11" y="32"/>
                        <a:pt x="11" y="32"/>
                      </a:cubicBezTo>
                      <a:lnTo>
                        <a:pt x="11" y="33"/>
                      </a:lnTo>
                      <a:cubicBezTo>
                        <a:pt x="10" y="33"/>
                        <a:pt x="9" y="33"/>
                        <a:pt x="8" y="32"/>
                      </a:cubicBezTo>
                      <a:lnTo>
                        <a:pt x="9" y="31"/>
                      </a:lnTo>
                      <a:close/>
                      <a:moveTo>
                        <a:pt x="11" y="32"/>
                      </a:moveTo>
                      <a:cubicBezTo>
                        <a:pt x="12" y="33"/>
                        <a:pt x="13" y="33"/>
                        <a:pt x="13" y="33"/>
                      </a:cubicBezTo>
                      <a:lnTo>
                        <a:pt x="13" y="34"/>
                      </a:lnTo>
                      <a:cubicBezTo>
                        <a:pt x="12" y="34"/>
                        <a:pt x="11" y="34"/>
                        <a:pt x="11" y="33"/>
                      </a:cubicBezTo>
                      <a:lnTo>
                        <a:pt x="11" y="32"/>
                      </a:lnTo>
                      <a:close/>
                      <a:moveTo>
                        <a:pt x="13" y="33"/>
                      </a:moveTo>
                      <a:cubicBezTo>
                        <a:pt x="17" y="34"/>
                        <a:pt x="22" y="32"/>
                        <a:pt x="26" y="30"/>
                      </a:cubicBezTo>
                      <a:lnTo>
                        <a:pt x="27" y="31"/>
                      </a:lnTo>
                      <a:cubicBezTo>
                        <a:pt x="23" y="33"/>
                        <a:pt x="18" y="35"/>
                        <a:pt x="13" y="34"/>
                      </a:cubicBezTo>
                      <a:lnTo>
                        <a:pt x="13" y="33"/>
                      </a:lnTo>
                      <a:close/>
                      <a:moveTo>
                        <a:pt x="27" y="31"/>
                      </a:moveTo>
                      <a:lnTo>
                        <a:pt x="27" y="31"/>
                      </a:lnTo>
                      <a:lnTo>
                        <a:pt x="26" y="31"/>
                      </a:lnTo>
                      <a:lnTo>
                        <a:pt x="27" y="31"/>
                      </a:lnTo>
                      <a:close/>
                      <a:moveTo>
                        <a:pt x="26" y="30"/>
                      </a:moveTo>
                      <a:cubicBezTo>
                        <a:pt x="30" y="28"/>
                        <a:pt x="35" y="23"/>
                        <a:pt x="38" y="18"/>
                      </a:cubicBezTo>
                      <a:lnTo>
                        <a:pt x="39" y="18"/>
                      </a:lnTo>
                      <a:cubicBezTo>
                        <a:pt x="36" y="23"/>
                        <a:pt x="31" y="29"/>
                        <a:pt x="27" y="31"/>
                      </a:cubicBezTo>
                      <a:lnTo>
                        <a:pt x="26" y="30"/>
                      </a:lnTo>
                      <a:close/>
                      <a:moveTo>
                        <a:pt x="38" y="18"/>
                      </a:moveTo>
                      <a:cubicBezTo>
                        <a:pt x="39" y="16"/>
                        <a:pt x="40" y="13"/>
                        <a:pt x="40" y="11"/>
                      </a:cubicBezTo>
                      <a:lnTo>
                        <a:pt x="41" y="11"/>
                      </a:lnTo>
                      <a:cubicBezTo>
                        <a:pt x="41" y="14"/>
                        <a:pt x="40" y="16"/>
                        <a:pt x="39" y="18"/>
                      </a:cubicBezTo>
                      <a:lnTo>
                        <a:pt x="38" y="18"/>
                      </a:lnTo>
                      <a:close/>
                      <a:moveTo>
                        <a:pt x="40" y="11"/>
                      </a:moveTo>
                      <a:cubicBezTo>
                        <a:pt x="40" y="10"/>
                        <a:pt x="39" y="8"/>
                        <a:pt x="38" y="7"/>
                      </a:cubicBezTo>
                      <a:lnTo>
                        <a:pt x="39" y="6"/>
                      </a:lnTo>
                      <a:cubicBezTo>
                        <a:pt x="41" y="7"/>
                        <a:pt x="41" y="9"/>
                        <a:pt x="41" y="11"/>
                      </a:cubicBezTo>
                      <a:lnTo>
                        <a:pt x="40" y="11"/>
                      </a:lnTo>
                      <a:close/>
                      <a:moveTo>
                        <a:pt x="38" y="7"/>
                      </a:moveTo>
                      <a:cubicBezTo>
                        <a:pt x="37" y="6"/>
                        <a:pt x="35" y="6"/>
                        <a:pt x="33" y="5"/>
                      </a:cubicBezTo>
                      <a:lnTo>
                        <a:pt x="33" y="4"/>
                      </a:lnTo>
                      <a:cubicBezTo>
                        <a:pt x="35" y="4"/>
                        <a:pt x="37" y="5"/>
                        <a:pt x="39" y="6"/>
                      </a:cubicBezTo>
                      <a:lnTo>
                        <a:pt x="38" y="7"/>
                      </a:lnTo>
                      <a:close/>
                      <a:moveTo>
                        <a:pt x="33" y="5"/>
                      </a:moveTo>
                      <a:lnTo>
                        <a:pt x="33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3" name="Freeform 95"/>
                <p:cNvSpPr>
                  <a:spLocks noChangeArrowheads="1"/>
                </p:cNvSpPr>
                <p:nvPr/>
              </p:nvSpPr>
              <p:spPr bwMode="auto">
                <a:xfrm>
                  <a:off x="1258" y="3770"/>
                  <a:ext cx="60" cy="107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*/ 1 0 0"/>
                    <a:gd name="G4" fmla="cos G3 G2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+- 42 0 0"/>
                    <a:gd name="G14" fmla="+- 1 0 0"/>
                    <a:gd name="G15" fmla="+- 1 0 0"/>
                    <a:gd name="G16" fmla="+- 62 0 0"/>
                    <a:gd name="G17" fmla="*/ 1 0 0"/>
                    <a:gd name="G18" fmla="cos G17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T0" fmla="*/ 29 w 45"/>
                    <a:gd name="T1" fmla="*/ 4 h 63"/>
                    <a:gd name="T2" fmla="*/ 8 w 45"/>
                    <a:gd name="T3" fmla="*/ 24 h 63"/>
                    <a:gd name="T4" fmla="*/ 4 w 45"/>
                    <a:gd name="T5" fmla="*/ 51 h 63"/>
                    <a:gd name="T6" fmla="*/ 19 w 45"/>
                    <a:gd name="T7" fmla="*/ 63 h 63"/>
                    <a:gd name="T8" fmla="*/ 24 w 45"/>
                    <a:gd name="T9" fmla="*/ 61 h 63"/>
                    <a:gd name="T10" fmla="*/ 38 w 45"/>
                    <a:gd name="T11" fmla="*/ 26 h 63"/>
                    <a:gd name="T12" fmla="*/ 42 w 45"/>
                    <a:gd name="T13" fmla="*/ 20 h 63"/>
                    <a:gd name="T14" fmla="*/ 43 w 45"/>
                    <a:gd name="T15" fmla="*/ 5 h 63"/>
                    <a:gd name="T16" fmla="*/ 29 w 45"/>
                    <a:gd name="T17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63">
                      <a:moveTo>
                        <a:pt x="29" y="4"/>
                      </a:moveTo>
                      <a:cubicBezTo>
                        <a:pt x="21" y="11"/>
                        <a:pt x="10" y="15"/>
                        <a:pt x="8" y="24"/>
                      </a:cubicBezTo>
                      <a:cubicBezTo>
                        <a:pt x="8" y="33"/>
                        <a:pt x="0" y="42"/>
                        <a:pt x="4" y="51"/>
                      </a:cubicBezTo>
                      <a:cubicBezTo>
                        <a:pt x="6" y="56"/>
                        <a:pt x="10" y="62"/>
                        <a:pt x="19" y="63"/>
                      </a:cubicBezTo>
                      <a:cubicBezTo>
                        <a:pt x="20" y="63"/>
                        <a:pt x="23" y="63"/>
                        <a:pt x="24" y="61"/>
                      </a:cubicBezTo>
                      <a:cubicBezTo>
                        <a:pt x="34" y="51"/>
                        <a:pt x="37" y="39"/>
                        <a:pt x="38" y="26"/>
                      </a:cubicBezTo>
                      <a:cubicBezTo>
                        <a:pt x="38" y="24"/>
                        <a:pt x="41" y="22"/>
                        <a:pt x="42" y="20"/>
                      </a:cubicBezTo>
                      <a:cubicBezTo>
                        <a:pt x="43" y="15"/>
                        <a:pt x="45" y="10"/>
                        <a:pt x="43" y="5"/>
                      </a:cubicBezTo>
                      <a:cubicBezTo>
                        <a:pt x="41" y="0"/>
                        <a:pt x="32" y="1"/>
                        <a:pt x="2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4" name="Freeform 96"/>
                <p:cNvSpPr>
                  <a:spLocks noChangeArrowheads="1"/>
                </p:cNvSpPr>
                <p:nvPr/>
              </p:nvSpPr>
              <p:spPr bwMode="auto">
                <a:xfrm>
                  <a:off x="1259" y="3772"/>
                  <a:ext cx="59" cy="105"/>
                </a:xfrm>
                <a:custGeom>
                  <a:avLst/>
                  <a:gdLst>
                    <a:gd name="T0" fmla="*/ 27 w 44"/>
                    <a:gd name="T1" fmla="*/ 3 h 62"/>
                    <a:gd name="T2" fmla="*/ 20 w 44"/>
                    <a:gd name="T3" fmla="*/ 10 h 62"/>
                    <a:gd name="T4" fmla="*/ 28 w 44"/>
                    <a:gd name="T5" fmla="*/ 4 h 62"/>
                    <a:gd name="T6" fmla="*/ 7 w 44"/>
                    <a:gd name="T7" fmla="*/ 23 h 62"/>
                    <a:gd name="T8" fmla="*/ 7 w 44"/>
                    <a:gd name="T9" fmla="*/ 23 h 62"/>
                    <a:gd name="T10" fmla="*/ 8 w 44"/>
                    <a:gd name="T11" fmla="*/ 23 h 62"/>
                    <a:gd name="T12" fmla="*/ 8 w 44"/>
                    <a:gd name="T13" fmla="*/ 23 h 62"/>
                    <a:gd name="T14" fmla="*/ 8 w 44"/>
                    <a:gd name="T15" fmla="*/ 23 h 62"/>
                    <a:gd name="T16" fmla="*/ 4 w 44"/>
                    <a:gd name="T17" fmla="*/ 33 h 62"/>
                    <a:gd name="T18" fmla="*/ 5 w 44"/>
                    <a:gd name="T19" fmla="*/ 33 h 62"/>
                    <a:gd name="T20" fmla="*/ 4 w 44"/>
                    <a:gd name="T21" fmla="*/ 33 h 62"/>
                    <a:gd name="T22" fmla="*/ 2 w 44"/>
                    <a:gd name="T23" fmla="*/ 50 h 62"/>
                    <a:gd name="T24" fmla="*/ 4 w 44"/>
                    <a:gd name="T25" fmla="*/ 50 h 62"/>
                    <a:gd name="T26" fmla="*/ 2 w 44"/>
                    <a:gd name="T27" fmla="*/ 50 h 62"/>
                    <a:gd name="T28" fmla="*/ 18 w 44"/>
                    <a:gd name="T29" fmla="*/ 61 h 62"/>
                    <a:gd name="T30" fmla="*/ 9 w 44"/>
                    <a:gd name="T31" fmla="*/ 57 h 62"/>
                    <a:gd name="T32" fmla="*/ 18 w 44"/>
                    <a:gd name="T33" fmla="*/ 62 h 62"/>
                    <a:gd name="T34" fmla="*/ 18 w 44"/>
                    <a:gd name="T35" fmla="*/ 61 h 62"/>
                    <a:gd name="T36" fmla="*/ 18 w 44"/>
                    <a:gd name="T37" fmla="*/ 61 h 62"/>
                    <a:gd name="T38" fmla="*/ 18 w 44"/>
                    <a:gd name="T39" fmla="*/ 61 h 62"/>
                    <a:gd name="T40" fmla="*/ 18 w 44"/>
                    <a:gd name="T41" fmla="*/ 62 h 62"/>
                    <a:gd name="T42" fmla="*/ 18 w 44"/>
                    <a:gd name="T43" fmla="*/ 62 h 62"/>
                    <a:gd name="T44" fmla="*/ 19 w 44"/>
                    <a:gd name="T45" fmla="*/ 62 h 62"/>
                    <a:gd name="T46" fmla="*/ 19 w 44"/>
                    <a:gd name="T47" fmla="*/ 61 h 62"/>
                    <a:gd name="T48" fmla="*/ 19 w 44"/>
                    <a:gd name="T49" fmla="*/ 62 h 62"/>
                    <a:gd name="T50" fmla="*/ 22 w 44"/>
                    <a:gd name="T51" fmla="*/ 60 h 62"/>
                    <a:gd name="T52" fmla="*/ 22 w 44"/>
                    <a:gd name="T53" fmla="*/ 60 h 62"/>
                    <a:gd name="T54" fmla="*/ 23 w 44"/>
                    <a:gd name="T55" fmla="*/ 61 h 62"/>
                    <a:gd name="T56" fmla="*/ 37 w 44"/>
                    <a:gd name="T57" fmla="*/ 25 h 62"/>
                    <a:gd name="T58" fmla="*/ 33 w 44"/>
                    <a:gd name="T59" fmla="*/ 43 h 62"/>
                    <a:gd name="T60" fmla="*/ 37 w 44"/>
                    <a:gd name="T61" fmla="*/ 25 h 62"/>
                    <a:gd name="T62" fmla="*/ 39 w 44"/>
                    <a:gd name="T63" fmla="*/ 21 h 62"/>
                    <a:gd name="T64" fmla="*/ 37 w 44"/>
                    <a:gd name="T65" fmla="*/ 25 h 62"/>
                    <a:gd name="T66" fmla="*/ 42 w 44"/>
                    <a:gd name="T67" fmla="*/ 19 h 62"/>
                    <a:gd name="T68" fmla="*/ 42 w 44"/>
                    <a:gd name="T69" fmla="*/ 19 h 62"/>
                    <a:gd name="T70" fmla="*/ 42 w 44"/>
                    <a:gd name="T71" fmla="*/ 19 h 62"/>
                    <a:gd name="T72" fmla="*/ 44 w 44"/>
                    <a:gd name="T73" fmla="*/ 12 h 62"/>
                    <a:gd name="T74" fmla="*/ 42 w 44"/>
                    <a:gd name="T75" fmla="*/ 11 h 62"/>
                    <a:gd name="T76" fmla="*/ 44 w 44"/>
                    <a:gd name="T77" fmla="*/ 12 h 62"/>
                    <a:gd name="T78" fmla="*/ 43 w 44"/>
                    <a:gd name="T79" fmla="*/ 4 h 62"/>
                    <a:gd name="T80" fmla="*/ 41 w 44"/>
                    <a:gd name="T81" fmla="*/ 4 h 62"/>
                    <a:gd name="T82" fmla="*/ 43 w 44"/>
                    <a:gd name="T83" fmla="*/ 4 h 62"/>
                    <a:gd name="T84" fmla="*/ 36 w 44"/>
                    <a:gd name="T85" fmla="*/ 1 h 62"/>
                    <a:gd name="T86" fmla="*/ 40 w 44"/>
                    <a:gd name="T87" fmla="*/ 2 h 62"/>
                    <a:gd name="T88" fmla="*/ 31 w 44"/>
                    <a:gd name="T89" fmla="*/ 0 h 62"/>
                    <a:gd name="T90" fmla="*/ 32 w 44"/>
                    <a:gd name="T91" fmla="*/ 2 h 62"/>
                    <a:gd name="T92" fmla="*/ 31 w 44"/>
                    <a:gd name="T93" fmla="*/ 0 h 62"/>
                    <a:gd name="T94" fmla="*/ 27 w 44"/>
                    <a:gd name="T95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4" h="62">
                      <a:moveTo>
                        <a:pt x="28" y="4"/>
                      </a:moveTo>
                      <a:lnTo>
                        <a:pt x="28" y="4"/>
                      </a:lnTo>
                      <a:lnTo>
                        <a:pt x="27" y="3"/>
                      </a:lnTo>
                      <a:lnTo>
                        <a:pt x="28" y="4"/>
                      </a:lnTo>
                      <a:close/>
                      <a:moveTo>
                        <a:pt x="28" y="4"/>
                      </a:moveTo>
                      <a:cubicBezTo>
                        <a:pt x="26" y="6"/>
                        <a:pt x="23" y="8"/>
                        <a:pt x="20" y="10"/>
                      </a:cubicBezTo>
                      <a:lnTo>
                        <a:pt x="19" y="9"/>
                      </a:lnTo>
                      <a:cubicBezTo>
                        <a:pt x="22" y="7"/>
                        <a:pt x="25" y="5"/>
                        <a:pt x="27" y="3"/>
                      </a:cubicBezTo>
                      <a:lnTo>
                        <a:pt x="28" y="4"/>
                      </a:lnTo>
                      <a:close/>
                      <a:moveTo>
                        <a:pt x="20" y="10"/>
                      </a:moveTo>
                      <a:cubicBezTo>
                        <a:pt x="14" y="13"/>
                        <a:pt x="9" y="17"/>
                        <a:pt x="8" y="23"/>
                      </a:cubicBezTo>
                      <a:lnTo>
                        <a:pt x="7" y="23"/>
                      </a:lnTo>
                      <a:cubicBezTo>
                        <a:pt x="8" y="16"/>
                        <a:pt x="13" y="12"/>
                        <a:pt x="19" y="9"/>
                      </a:cubicBezTo>
                      <a:lnTo>
                        <a:pt x="20" y="10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cubicBezTo>
                        <a:pt x="8" y="26"/>
                        <a:pt x="7" y="30"/>
                        <a:pt x="5" y="33"/>
                      </a:cubicBezTo>
                      <a:lnTo>
                        <a:pt x="4" y="33"/>
                      </a:lnTo>
                      <a:cubicBezTo>
                        <a:pt x="5" y="30"/>
                        <a:pt x="6" y="26"/>
                        <a:pt x="7" y="23"/>
                      </a:cubicBezTo>
                      <a:lnTo>
                        <a:pt x="8" y="23"/>
                      </a:lnTo>
                      <a:close/>
                      <a:moveTo>
                        <a:pt x="5" y="33"/>
                      </a:moveTo>
                      <a:cubicBezTo>
                        <a:pt x="3" y="39"/>
                        <a:pt x="1" y="45"/>
                        <a:pt x="4" y="50"/>
                      </a:cubicBezTo>
                      <a:lnTo>
                        <a:pt x="2" y="50"/>
                      </a:lnTo>
                      <a:cubicBezTo>
                        <a:pt x="0" y="45"/>
                        <a:pt x="2" y="39"/>
                        <a:pt x="4" y="33"/>
                      </a:cubicBezTo>
                      <a:lnTo>
                        <a:pt x="5" y="33"/>
                      </a:lnTo>
                      <a:close/>
                      <a:moveTo>
                        <a:pt x="2" y="50"/>
                      </a:moveTo>
                      <a:lnTo>
                        <a:pt x="2" y="50"/>
                      </a:lnTo>
                      <a:lnTo>
                        <a:pt x="3" y="50"/>
                      </a:lnTo>
                      <a:lnTo>
                        <a:pt x="2" y="50"/>
                      </a:lnTo>
                      <a:close/>
                      <a:moveTo>
                        <a:pt x="4" y="50"/>
                      </a:moveTo>
                      <a:cubicBezTo>
                        <a:pt x="5" y="52"/>
                        <a:pt x="7" y="55"/>
                        <a:pt x="9" y="57"/>
                      </a:cubicBezTo>
                      <a:lnTo>
                        <a:pt x="8" y="58"/>
                      </a:lnTo>
                      <a:cubicBezTo>
                        <a:pt x="5" y="55"/>
                        <a:pt x="4" y="53"/>
                        <a:pt x="2" y="50"/>
                      </a:cubicBezTo>
                      <a:lnTo>
                        <a:pt x="4" y="50"/>
                      </a:lnTo>
                      <a:close/>
                      <a:moveTo>
                        <a:pt x="9" y="57"/>
                      </a:moveTo>
                      <a:cubicBezTo>
                        <a:pt x="11" y="59"/>
                        <a:pt x="14" y="61"/>
                        <a:pt x="18" y="61"/>
                      </a:cubicBezTo>
                      <a:lnTo>
                        <a:pt x="18" y="62"/>
                      </a:lnTo>
                      <a:cubicBezTo>
                        <a:pt x="13" y="62"/>
                        <a:pt x="10" y="60"/>
                        <a:pt x="8" y="58"/>
                      </a:cubicBezTo>
                      <a:lnTo>
                        <a:pt x="9" y="57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8" y="61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7" y="62"/>
                      </a:ln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8" y="61"/>
                        <a:pt x="18" y="61"/>
                        <a:pt x="18" y="61"/>
                      </a:cubicBezTo>
                      <a:lnTo>
                        <a:pt x="18" y="62"/>
                      </a:lnTo>
                      <a:cubicBezTo>
                        <a:pt x="18" y="62"/>
                        <a:pt x="18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9" y="61"/>
                        <a:pt x="19" y="61"/>
                        <a:pt x="19" y="61"/>
                      </a:cubicBezTo>
                      <a:lnTo>
                        <a:pt x="19" y="62"/>
                      </a:lnTo>
                      <a:cubicBezTo>
                        <a:pt x="19" y="62"/>
                        <a:pt x="19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9" y="61"/>
                      </a:moveTo>
                      <a:cubicBezTo>
                        <a:pt x="20" y="61"/>
                        <a:pt x="21" y="61"/>
                        <a:pt x="22" y="60"/>
                      </a:cubicBezTo>
                      <a:lnTo>
                        <a:pt x="23" y="61"/>
                      </a:lnTo>
                      <a:cubicBezTo>
                        <a:pt x="22" y="62"/>
                        <a:pt x="21" y="62"/>
                        <a:pt x="19" y="62"/>
                      </a:cubicBezTo>
                      <a:lnTo>
                        <a:pt x="19" y="61"/>
                      </a:lnTo>
                      <a:close/>
                      <a:moveTo>
                        <a:pt x="22" y="60"/>
                      </a:moveTo>
                      <a:lnTo>
                        <a:pt x="22" y="60"/>
                      </a:lnTo>
                      <a:lnTo>
                        <a:pt x="23" y="60"/>
                      </a:lnTo>
                      <a:lnTo>
                        <a:pt x="22" y="60"/>
                      </a:lnTo>
                      <a:close/>
                      <a:moveTo>
                        <a:pt x="22" y="60"/>
                      </a:moveTo>
                      <a:cubicBezTo>
                        <a:pt x="27" y="55"/>
                        <a:pt x="30" y="49"/>
                        <a:pt x="33" y="43"/>
                      </a:cubicBezTo>
                      <a:lnTo>
                        <a:pt x="34" y="44"/>
                      </a:lnTo>
                      <a:cubicBezTo>
                        <a:pt x="32" y="50"/>
                        <a:pt x="29" y="56"/>
                        <a:pt x="23" y="61"/>
                      </a:cubicBezTo>
                      <a:lnTo>
                        <a:pt x="22" y="60"/>
                      </a:lnTo>
                      <a:close/>
                      <a:moveTo>
                        <a:pt x="33" y="43"/>
                      </a:moveTo>
                      <a:cubicBezTo>
                        <a:pt x="35" y="37"/>
                        <a:pt x="36" y="31"/>
                        <a:pt x="37" y="25"/>
                      </a:cubicBezTo>
                      <a:lnTo>
                        <a:pt x="38" y="25"/>
                      </a:lnTo>
                      <a:cubicBezTo>
                        <a:pt x="37" y="31"/>
                        <a:pt x="36" y="38"/>
                        <a:pt x="34" y="44"/>
                      </a:cubicBezTo>
                      <a:lnTo>
                        <a:pt x="33" y="43"/>
                      </a:lnTo>
                      <a:close/>
                      <a:moveTo>
                        <a:pt x="38" y="25"/>
                      </a:moveTo>
                      <a:lnTo>
                        <a:pt x="38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close/>
                      <a:moveTo>
                        <a:pt x="37" y="25"/>
                      </a:moveTo>
                      <a:cubicBezTo>
                        <a:pt x="37" y="23"/>
                        <a:pt x="38" y="22"/>
                        <a:pt x="39" y="21"/>
                      </a:cubicBezTo>
                      <a:lnTo>
                        <a:pt x="40" y="22"/>
                      </a:lnTo>
                      <a:cubicBezTo>
                        <a:pt x="39" y="23"/>
                        <a:pt x="38" y="24"/>
                        <a:pt x="38" y="25"/>
                      </a:cubicBezTo>
                      <a:lnTo>
                        <a:pt x="37" y="25"/>
                      </a:lnTo>
                      <a:close/>
                      <a:moveTo>
                        <a:pt x="39" y="21"/>
                      </a:moveTo>
                      <a:cubicBezTo>
                        <a:pt x="39" y="20"/>
                        <a:pt x="40" y="20"/>
                        <a:pt x="40" y="19"/>
                      </a:cubicBezTo>
                      <a:lnTo>
                        <a:pt x="42" y="19"/>
                      </a:lnTo>
                      <a:cubicBezTo>
                        <a:pt x="41" y="20"/>
                        <a:pt x="41" y="21"/>
                        <a:pt x="40" y="22"/>
                      </a:cubicBezTo>
                      <a:lnTo>
                        <a:pt x="39" y="21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1" y="19"/>
                      </a:lnTo>
                      <a:lnTo>
                        <a:pt x="42" y="19"/>
                      </a:lnTo>
                      <a:close/>
                      <a:moveTo>
                        <a:pt x="40" y="19"/>
                      </a:moveTo>
                      <a:cubicBezTo>
                        <a:pt x="41" y="16"/>
                        <a:pt x="42" y="14"/>
                        <a:pt x="42" y="11"/>
                      </a:cubicBezTo>
                      <a:lnTo>
                        <a:pt x="44" y="12"/>
                      </a:lnTo>
                      <a:cubicBezTo>
                        <a:pt x="43" y="14"/>
                        <a:pt x="42" y="17"/>
                        <a:pt x="42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2" y="9"/>
                        <a:pt x="42" y="7"/>
                        <a:pt x="41" y="4"/>
                      </a:cubicBezTo>
                      <a:lnTo>
                        <a:pt x="43" y="4"/>
                      </a:lnTo>
                      <a:cubicBezTo>
                        <a:pt x="44" y="6"/>
                        <a:pt x="44" y="9"/>
                        <a:pt x="44" y="12"/>
                      </a:cubicBezTo>
                      <a:lnTo>
                        <a:pt x="42" y="11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2" y="4"/>
                      </a:lnTo>
                      <a:lnTo>
                        <a:pt x="43" y="4"/>
                      </a:lnTo>
                      <a:close/>
                      <a:moveTo>
                        <a:pt x="41" y="4"/>
                      </a:moveTo>
                      <a:cubicBezTo>
                        <a:pt x="41" y="4"/>
                        <a:pt x="40" y="3"/>
                        <a:pt x="40" y="2"/>
                      </a:cubicBezTo>
                      <a:lnTo>
                        <a:pt x="41" y="1"/>
                      </a:lnTo>
                      <a:cubicBezTo>
                        <a:pt x="42" y="2"/>
                        <a:pt x="42" y="3"/>
                        <a:pt x="43" y="4"/>
                      </a:cubicBezTo>
                      <a:lnTo>
                        <a:pt x="41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1"/>
                        <a:pt x="36" y="1"/>
                      </a:cubicBezTo>
                      <a:lnTo>
                        <a:pt x="36" y="0"/>
                      </a:lnTo>
                      <a:cubicBezTo>
                        <a:pt x="38" y="0"/>
                        <a:pt x="40" y="1"/>
                        <a:pt x="41" y="1"/>
                      </a:cubicBezTo>
                      <a:lnTo>
                        <a:pt x="40" y="2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3" y="1"/>
                        <a:pt x="32" y="2"/>
                      </a:cubicBezTo>
                      <a:lnTo>
                        <a:pt x="31" y="0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3"/>
                        <a:pt x="28" y="4"/>
                      </a:cubicBezTo>
                      <a:lnTo>
                        <a:pt x="27" y="3"/>
                      </a:lnTo>
                      <a:cubicBezTo>
                        <a:pt x="28" y="2"/>
                        <a:pt x="30" y="1"/>
                        <a:pt x="31" y="0"/>
                      </a:cubicBezTo>
                      <a:lnTo>
                        <a:pt x="32" y="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8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5" name="Freeform 97"/>
                <p:cNvSpPr>
                  <a:spLocks noChangeArrowheads="1"/>
                </p:cNvSpPr>
                <p:nvPr/>
              </p:nvSpPr>
              <p:spPr bwMode="auto">
                <a:xfrm>
                  <a:off x="1265" y="3885"/>
                  <a:ext cx="55" cy="4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*/ 1 7 2"/>
                    <a:gd name="G5" fmla="+- 1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30 w 41"/>
                    <a:gd name="T1" fmla="*/ 6 h 28"/>
                    <a:gd name="T2" fmla="*/ 2 w 41"/>
                    <a:gd name="T3" fmla="*/ 0 h 28"/>
                    <a:gd name="T4" fmla="*/ 4 w 41"/>
                    <a:gd name="T5" fmla="*/ 19 h 28"/>
                    <a:gd name="T6" fmla="*/ 34 w 41"/>
                    <a:gd name="T7" fmla="*/ 19 h 28"/>
                    <a:gd name="T8" fmla="*/ 34 w 41"/>
                    <a:gd name="T9" fmla="*/ 5 h 28"/>
                    <a:gd name="T10" fmla="*/ 30 w 41"/>
                    <a:gd name="T1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28">
                      <a:moveTo>
                        <a:pt x="30" y="6"/>
                      </a:moveTo>
                      <a:cubicBezTo>
                        <a:pt x="19" y="8"/>
                        <a:pt x="11" y="6"/>
                        <a:pt x="2" y="0"/>
                      </a:cubicBezTo>
                      <a:cubicBezTo>
                        <a:pt x="2" y="7"/>
                        <a:pt x="0" y="14"/>
                        <a:pt x="4" y="19"/>
                      </a:cubicBezTo>
                      <a:cubicBezTo>
                        <a:pt x="11" y="28"/>
                        <a:pt x="24" y="22"/>
                        <a:pt x="34" y="19"/>
                      </a:cubicBezTo>
                      <a:cubicBezTo>
                        <a:pt x="41" y="16"/>
                        <a:pt x="41" y="7"/>
                        <a:pt x="34" y="5"/>
                      </a:cubicBezTo>
                      <a:cubicBezTo>
                        <a:pt x="33" y="5"/>
                        <a:pt x="32" y="6"/>
                        <a:pt x="30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6" name="Freeform 98"/>
                <p:cNvSpPr>
                  <a:spLocks noChangeArrowheads="1"/>
                </p:cNvSpPr>
                <p:nvPr/>
              </p:nvSpPr>
              <p:spPr bwMode="auto">
                <a:xfrm>
                  <a:off x="1266" y="3882"/>
                  <a:ext cx="52" cy="46"/>
                </a:xfrm>
                <a:custGeom>
                  <a:avLst/>
                  <a:gdLst>
                    <a:gd name="T0" fmla="*/ 14 w 39"/>
                    <a:gd name="T1" fmla="*/ 8 h 28"/>
                    <a:gd name="T2" fmla="*/ 29 w 39"/>
                    <a:gd name="T3" fmla="*/ 7 h 28"/>
                    <a:gd name="T4" fmla="*/ 14 w 39"/>
                    <a:gd name="T5" fmla="*/ 8 h 28"/>
                    <a:gd name="T6" fmla="*/ 2 w 39"/>
                    <a:gd name="T7" fmla="*/ 1 h 28"/>
                    <a:gd name="T8" fmla="*/ 14 w 39"/>
                    <a:gd name="T9" fmla="*/ 8 h 28"/>
                    <a:gd name="T10" fmla="*/ 0 w 39"/>
                    <a:gd name="T11" fmla="*/ 0 h 28"/>
                    <a:gd name="T12" fmla="*/ 1 w 39"/>
                    <a:gd name="T13" fmla="*/ 1 h 28"/>
                    <a:gd name="T14" fmla="*/ 2 w 39"/>
                    <a:gd name="T15" fmla="*/ 1 h 28"/>
                    <a:gd name="T16" fmla="*/ 0 w 39"/>
                    <a:gd name="T17" fmla="*/ 1 h 28"/>
                    <a:gd name="T18" fmla="*/ 2 w 39"/>
                    <a:gd name="T19" fmla="*/ 1 h 28"/>
                    <a:gd name="T20" fmla="*/ 0 w 39"/>
                    <a:gd name="T21" fmla="*/ 11 h 28"/>
                    <a:gd name="T22" fmla="*/ 2 w 39"/>
                    <a:gd name="T23" fmla="*/ 1 h 28"/>
                    <a:gd name="T24" fmla="*/ 3 w 39"/>
                    <a:gd name="T25" fmla="*/ 20 h 28"/>
                    <a:gd name="T26" fmla="*/ 0 w 39"/>
                    <a:gd name="T27" fmla="*/ 11 h 28"/>
                    <a:gd name="T28" fmla="*/ 3 w 39"/>
                    <a:gd name="T29" fmla="*/ 20 h 28"/>
                    <a:gd name="T30" fmla="*/ 3 w 39"/>
                    <a:gd name="T31" fmla="*/ 20 h 28"/>
                    <a:gd name="T32" fmla="*/ 28 w 39"/>
                    <a:gd name="T33" fmla="*/ 22 h 28"/>
                    <a:gd name="T34" fmla="*/ 3 w 39"/>
                    <a:gd name="T35" fmla="*/ 20 h 28"/>
                    <a:gd name="T36" fmla="*/ 33 w 39"/>
                    <a:gd name="T37" fmla="*/ 19 h 28"/>
                    <a:gd name="T38" fmla="*/ 28 w 39"/>
                    <a:gd name="T39" fmla="*/ 22 h 28"/>
                    <a:gd name="T40" fmla="*/ 33 w 39"/>
                    <a:gd name="T41" fmla="*/ 20 h 28"/>
                    <a:gd name="T42" fmla="*/ 33 w 39"/>
                    <a:gd name="T43" fmla="*/ 19 h 28"/>
                    <a:gd name="T44" fmla="*/ 39 w 39"/>
                    <a:gd name="T45" fmla="*/ 16 h 28"/>
                    <a:gd name="T46" fmla="*/ 33 w 39"/>
                    <a:gd name="T47" fmla="*/ 19 h 28"/>
                    <a:gd name="T48" fmla="*/ 38 w 39"/>
                    <a:gd name="T49" fmla="*/ 13 h 28"/>
                    <a:gd name="T50" fmla="*/ 39 w 39"/>
                    <a:gd name="T51" fmla="*/ 16 h 28"/>
                    <a:gd name="T52" fmla="*/ 38 w 39"/>
                    <a:gd name="T53" fmla="*/ 13 h 28"/>
                    <a:gd name="T54" fmla="*/ 39 w 39"/>
                    <a:gd name="T55" fmla="*/ 10 h 28"/>
                    <a:gd name="T56" fmla="*/ 38 w 39"/>
                    <a:gd name="T57" fmla="*/ 13 h 28"/>
                    <a:gd name="T58" fmla="*/ 33 w 39"/>
                    <a:gd name="T59" fmla="*/ 7 h 28"/>
                    <a:gd name="T60" fmla="*/ 39 w 39"/>
                    <a:gd name="T61" fmla="*/ 10 h 28"/>
                    <a:gd name="T62" fmla="*/ 33 w 39"/>
                    <a:gd name="T63" fmla="*/ 7 h 28"/>
                    <a:gd name="T64" fmla="*/ 33 w 39"/>
                    <a:gd name="T65" fmla="*/ 6 h 28"/>
                    <a:gd name="T66" fmla="*/ 33 w 39"/>
                    <a:gd name="T67" fmla="*/ 7 h 28"/>
                    <a:gd name="T68" fmla="*/ 31 w 39"/>
                    <a:gd name="T69" fmla="*/ 6 h 28"/>
                    <a:gd name="T70" fmla="*/ 33 w 39"/>
                    <a:gd name="T71" fmla="*/ 7 h 28"/>
                    <a:gd name="T72" fmla="*/ 29 w 39"/>
                    <a:gd name="T73" fmla="*/ 8 h 28"/>
                    <a:gd name="T74" fmla="*/ 31 w 39"/>
                    <a:gd name="T75" fmla="*/ 6 h 28"/>
                    <a:gd name="T76" fmla="*/ 29 w 39"/>
                    <a:gd name="T77" fmla="*/ 8 h 28"/>
                    <a:gd name="T78" fmla="*/ 29 w 39"/>
                    <a:gd name="T79" fmla="*/ 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9" h="28">
                      <a:moveTo>
                        <a:pt x="29" y="8"/>
                      </a:moveTo>
                      <a:cubicBezTo>
                        <a:pt x="24" y="9"/>
                        <a:pt x="19" y="9"/>
                        <a:pt x="14" y="8"/>
                      </a:cubicBezTo>
                      <a:lnTo>
                        <a:pt x="14" y="6"/>
                      </a:lnTo>
                      <a:cubicBezTo>
                        <a:pt x="19" y="7"/>
                        <a:pt x="24" y="7"/>
                        <a:pt x="29" y="7"/>
                      </a:cubicBezTo>
                      <a:lnTo>
                        <a:pt x="29" y="8"/>
                      </a:lnTo>
                      <a:close/>
                      <a:moveTo>
                        <a:pt x="14" y="8"/>
                      </a:moveTo>
                      <a:cubicBezTo>
                        <a:pt x="9" y="7"/>
                        <a:pt x="5" y="5"/>
                        <a:pt x="1" y="2"/>
                      </a:cubicBezTo>
                      <a:lnTo>
                        <a:pt x="2" y="1"/>
                      </a:lnTo>
                      <a:cubicBezTo>
                        <a:pt x="6" y="3"/>
                        <a:pt x="10" y="5"/>
                        <a:pt x="14" y="6"/>
                      </a:cubicBezTo>
                      <a:lnTo>
                        <a:pt x="14" y="8"/>
                      </a:lnTo>
                      <a:close/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5"/>
                        <a:pt x="1" y="8"/>
                        <a:pt x="1" y="11"/>
                      </a:cubicBezTo>
                      <a:lnTo>
                        <a:pt x="0" y="11"/>
                      </a:lnTo>
                      <a:cubicBezTo>
                        <a:pt x="0" y="8"/>
                        <a:pt x="1" y="5"/>
                        <a:pt x="1" y="1"/>
                      </a:cubicBezTo>
                      <a:lnTo>
                        <a:pt x="2" y="1"/>
                      </a:lnTo>
                      <a:close/>
                      <a:moveTo>
                        <a:pt x="1" y="11"/>
                      </a:moveTo>
                      <a:cubicBezTo>
                        <a:pt x="1" y="15"/>
                        <a:pt x="2" y="18"/>
                        <a:pt x="3" y="20"/>
                      </a:cubicBezTo>
                      <a:lnTo>
                        <a:pt x="2" y="21"/>
                      </a:lnTo>
                      <a:cubicBezTo>
                        <a:pt x="0" y="18"/>
                        <a:pt x="0" y="15"/>
                        <a:pt x="0" y="11"/>
                      </a:cubicBezTo>
                      <a:lnTo>
                        <a:pt x="1" y="11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9" y="27"/>
                        <a:pt x="19" y="24"/>
                        <a:pt x="28" y="21"/>
                      </a:cubicBezTo>
                      <a:lnTo>
                        <a:pt x="28" y="22"/>
                      </a:lnTo>
                      <a:cubicBezTo>
                        <a:pt x="19" y="25"/>
                        <a:pt x="8" y="28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28" y="21"/>
                      </a:moveTo>
                      <a:cubicBezTo>
                        <a:pt x="29" y="20"/>
                        <a:pt x="31" y="20"/>
                        <a:pt x="33" y="19"/>
                      </a:cubicBezTo>
                      <a:lnTo>
                        <a:pt x="33" y="20"/>
                      </a:lnTo>
                      <a:cubicBezTo>
                        <a:pt x="32" y="21"/>
                        <a:pt x="30" y="21"/>
                        <a:pt x="28" y="22"/>
                      </a:cubicBezTo>
                      <a:lnTo>
                        <a:pt x="28" y="21"/>
                      </a:lnTo>
                      <a:close/>
                      <a:moveTo>
                        <a:pt x="33" y="20"/>
                      </a:moveTo>
                      <a:lnTo>
                        <a:pt x="33" y="20"/>
                      </a:lnTo>
                      <a:close/>
                      <a:moveTo>
                        <a:pt x="33" y="19"/>
                      </a:moveTo>
                      <a:cubicBezTo>
                        <a:pt x="35" y="18"/>
                        <a:pt x="36" y="17"/>
                        <a:pt x="37" y="15"/>
                      </a:cubicBezTo>
                      <a:lnTo>
                        <a:pt x="39" y="16"/>
                      </a:lnTo>
                      <a:cubicBezTo>
                        <a:pt x="38" y="18"/>
                        <a:pt x="36" y="19"/>
                        <a:pt x="33" y="20"/>
                      </a:cubicBezTo>
                      <a:lnTo>
                        <a:pt x="33" y="19"/>
                      </a:lnTo>
                      <a:close/>
                      <a:moveTo>
                        <a:pt x="37" y="15"/>
                      </a:moveTo>
                      <a:cubicBezTo>
                        <a:pt x="38" y="15"/>
                        <a:pt x="38" y="14"/>
                        <a:pt x="38" y="13"/>
                      </a:cubicBezTo>
                      <a:lnTo>
                        <a:pt x="39" y="13"/>
                      </a:lnTo>
                      <a:cubicBezTo>
                        <a:pt x="39" y="14"/>
                        <a:pt x="39" y="15"/>
                        <a:pt x="39" y="16"/>
                      </a:cubicBezTo>
                      <a:lnTo>
                        <a:pt x="37" y="15"/>
                      </a:lnTo>
                      <a:close/>
                      <a:moveTo>
                        <a:pt x="38" y="13"/>
                      </a:moveTo>
                      <a:cubicBezTo>
                        <a:pt x="38" y="12"/>
                        <a:pt x="38" y="11"/>
                        <a:pt x="37" y="10"/>
                      </a:cubicBezTo>
                      <a:lnTo>
                        <a:pt x="39" y="10"/>
                      </a:lnTo>
                      <a:cubicBezTo>
                        <a:pt x="39" y="11"/>
                        <a:pt x="39" y="12"/>
                        <a:pt x="39" y="13"/>
                      </a:cubicBezTo>
                      <a:lnTo>
                        <a:pt x="38" y="13"/>
                      </a:lnTo>
                      <a:close/>
                      <a:moveTo>
                        <a:pt x="37" y="10"/>
                      </a:moveTo>
                      <a:cubicBezTo>
                        <a:pt x="36" y="9"/>
                        <a:pt x="35" y="7"/>
                        <a:pt x="33" y="7"/>
                      </a:cubicBezTo>
                      <a:lnTo>
                        <a:pt x="33" y="6"/>
                      </a:lnTo>
                      <a:cubicBezTo>
                        <a:pt x="36" y="6"/>
                        <a:pt x="38" y="8"/>
                        <a:pt x="39" y="10"/>
                      </a:cubicBezTo>
                      <a:lnTo>
                        <a:pt x="37" y="10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lnTo>
                        <a:pt x="33" y="6"/>
                      </a:ln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3" y="7"/>
                        <a:pt x="32" y="7"/>
                        <a:pt x="31" y="7"/>
                      </a:cubicBezTo>
                      <a:lnTo>
                        <a:pt x="31" y="6"/>
                      </a:lnTo>
                      <a:cubicBezTo>
                        <a:pt x="32" y="6"/>
                        <a:pt x="33" y="5"/>
                        <a:pt x="33" y="6"/>
                      </a:cubicBezTo>
                      <a:lnTo>
                        <a:pt x="33" y="7"/>
                      </a:lnTo>
                      <a:close/>
                      <a:moveTo>
                        <a:pt x="31" y="7"/>
                      </a:moveTo>
                      <a:cubicBezTo>
                        <a:pt x="31" y="7"/>
                        <a:pt x="30" y="8"/>
                        <a:pt x="29" y="8"/>
                      </a:cubicBezTo>
                      <a:lnTo>
                        <a:pt x="29" y="7"/>
                      </a:lnTo>
                      <a:cubicBezTo>
                        <a:pt x="30" y="6"/>
                        <a:pt x="30" y="6"/>
                        <a:pt x="31" y="6"/>
                      </a:cubicBezTo>
                      <a:lnTo>
                        <a:pt x="31" y="7"/>
                      </a:lnTo>
                      <a:close/>
                      <a:moveTo>
                        <a:pt x="29" y="8"/>
                      </a:moveTo>
                      <a:lnTo>
                        <a:pt x="29" y="8"/>
                      </a:lnTo>
                      <a:lnTo>
                        <a:pt x="29" y="7"/>
                      </a:lnTo>
                      <a:lnTo>
                        <a:pt x="29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7" name="Freeform 99"/>
                <p:cNvSpPr>
                  <a:spLocks noChangeArrowheads="1"/>
                </p:cNvSpPr>
                <p:nvPr/>
              </p:nvSpPr>
              <p:spPr bwMode="auto">
                <a:xfrm>
                  <a:off x="1252" y="3935"/>
                  <a:ext cx="53" cy="5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+- 1 0 0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21 0 0"/>
                    <a:gd name="G18" fmla="+- 1 0 0"/>
                    <a:gd name="G19" fmla="+- 3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T0" fmla="*/ 24 w 39"/>
                    <a:gd name="T1" fmla="*/ 2 h 34"/>
                    <a:gd name="T2" fmla="*/ 14 w 39"/>
                    <a:gd name="T3" fmla="*/ 2 h 34"/>
                    <a:gd name="T4" fmla="*/ 8 w 39"/>
                    <a:gd name="T5" fmla="*/ 8 h 34"/>
                    <a:gd name="T6" fmla="*/ 4 w 39"/>
                    <a:gd name="T7" fmla="*/ 28 h 34"/>
                    <a:gd name="T8" fmla="*/ 15 w 39"/>
                    <a:gd name="T9" fmla="*/ 30 h 34"/>
                    <a:gd name="T10" fmla="*/ 36 w 39"/>
                    <a:gd name="T11" fmla="*/ 12 h 34"/>
                    <a:gd name="T12" fmla="*/ 24 w 39"/>
                    <a:gd name="T13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34">
                      <a:moveTo>
                        <a:pt x="24" y="2"/>
                      </a:moveTo>
                      <a:cubicBezTo>
                        <a:pt x="21" y="1"/>
                        <a:pt x="17" y="0"/>
                        <a:pt x="14" y="2"/>
                      </a:cubicBezTo>
                      <a:cubicBezTo>
                        <a:pt x="11" y="3"/>
                        <a:pt x="8" y="5"/>
                        <a:pt x="8" y="8"/>
                      </a:cubicBezTo>
                      <a:cubicBezTo>
                        <a:pt x="8" y="16"/>
                        <a:pt x="0" y="21"/>
                        <a:pt x="4" y="28"/>
                      </a:cubicBezTo>
                      <a:cubicBezTo>
                        <a:pt x="5" y="31"/>
                        <a:pt x="11" y="34"/>
                        <a:pt x="15" y="30"/>
                      </a:cubicBezTo>
                      <a:cubicBezTo>
                        <a:pt x="22" y="24"/>
                        <a:pt x="33" y="20"/>
                        <a:pt x="36" y="12"/>
                      </a:cubicBezTo>
                      <a:cubicBezTo>
                        <a:pt x="39" y="5"/>
                        <a:pt x="29" y="4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8" name="Freeform 100"/>
                <p:cNvSpPr>
                  <a:spLocks noChangeArrowheads="1"/>
                </p:cNvSpPr>
                <p:nvPr/>
              </p:nvSpPr>
              <p:spPr bwMode="auto">
                <a:xfrm>
                  <a:off x="1254" y="3935"/>
                  <a:ext cx="51" cy="55"/>
                </a:xfrm>
                <a:custGeom>
                  <a:avLst/>
                  <a:gdLst>
                    <a:gd name="T0" fmla="*/ 18 w 38"/>
                    <a:gd name="T1" fmla="*/ 2 h 33"/>
                    <a:gd name="T2" fmla="*/ 23 w 38"/>
                    <a:gd name="T3" fmla="*/ 2 h 33"/>
                    <a:gd name="T4" fmla="*/ 18 w 38"/>
                    <a:gd name="T5" fmla="*/ 2 h 33"/>
                    <a:gd name="T6" fmla="*/ 13 w 38"/>
                    <a:gd name="T7" fmla="*/ 1 h 33"/>
                    <a:gd name="T8" fmla="*/ 18 w 38"/>
                    <a:gd name="T9" fmla="*/ 2 h 33"/>
                    <a:gd name="T10" fmla="*/ 14 w 38"/>
                    <a:gd name="T11" fmla="*/ 2 h 33"/>
                    <a:gd name="T12" fmla="*/ 14 w 38"/>
                    <a:gd name="T13" fmla="*/ 2 h 33"/>
                    <a:gd name="T14" fmla="*/ 14 w 38"/>
                    <a:gd name="T15" fmla="*/ 2 h 33"/>
                    <a:gd name="T16" fmla="*/ 14 w 38"/>
                    <a:gd name="T17" fmla="*/ 2 h 33"/>
                    <a:gd name="T18" fmla="*/ 12 w 38"/>
                    <a:gd name="T19" fmla="*/ 3 h 33"/>
                    <a:gd name="T20" fmla="*/ 13 w 38"/>
                    <a:gd name="T21" fmla="*/ 1 h 33"/>
                    <a:gd name="T22" fmla="*/ 12 w 38"/>
                    <a:gd name="T23" fmla="*/ 3 h 33"/>
                    <a:gd name="T24" fmla="*/ 10 w 38"/>
                    <a:gd name="T25" fmla="*/ 3 h 33"/>
                    <a:gd name="T26" fmla="*/ 12 w 38"/>
                    <a:gd name="T27" fmla="*/ 3 h 33"/>
                    <a:gd name="T28" fmla="*/ 7 w 38"/>
                    <a:gd name="T29" fmla="*/ 8 h 33"/>
                    <a:gd name="T30" fmla="*/ 10 w 38"/>
                    <a:gd name="T31" fmla="*/ 3 h 33"/>
                    <a:gd name="T32" fmla="*/ 7 w 38"/>
                    <a:gd name="T33" fmla="*/ 8 h 33"/>
                    <a:gd name="T34" fmla="*/ 3 w 38"/>
                    <a:gd name="T35" fmla="*/ 16 h 33"/>
                    <a:gd name="T36" fmla="*/ 7 w 38"/>
                    <a:gd name="T37" fmla="*/ 8 h 33"/>
                    <a:gd name="T38" fmla="*/ 3 w 38"/>
                    <a:gd name="T39" fmla="*/ 27 h 33"/>
                    <a:gd name="T40" fmla="*/ 3 w 38"/>
                    <a:gd name="T41" fmla="*/ 16 h 33"/>
                    <a:gd name="T42" fmla="*/ 3 w 38"/>
                    <a:gd name="T43" fmla="*/ 27 h 33"/>
                    <a:gd name="T44" fmla="*/ 3 w 38"/>
                    <a:gd name="T45" fmla="*/ 28 h 33"/>
                    <a:gd name="T46" fmla="*/ 3 w 38"/>
                    <a:gd name="T47" fmla="*/ 27 h 33"/>
                    <a:gd name="T48" fmla="*/ 4 w 38"/>
                    <a:gd name="T49" fmla="*/ 31 h 33"/>
                    <a:gd name="T50" fmla="*/ 3 w 38"/>
                    <a:gd name="T51" fmla="*/ 27 h 33"/>
                    <a:gd name="T52" fmla="*/ 8 w 38"/>
                    <a:gd name="T53" fmla="*/ 31 h 33"/>
                    <a:gd name="T54" fmla="*/ 4 w 38"/>
                    <a:gd name="T55" fmla="*/ 31 h 33"/>
                    <a:gd name="T56" fmla="*/ 8 w 38"/>
                    <a:gd name="T57" fmla="*/ 31 h 33"/>
                    <a:gd name="T58" fmla="*/ 12 w 38"/>
                    <a:gd name="T59" fmla="*/ 32 h 33"/>
                    <a:gd name="T60" fmla="*/ 8 w 38"/>
                    <a:gd name="T61" fmla="*/ 31 h 33"/>
                    <a:gd name="T62" fmla="*/ 14 w 38"/>
                    <a:gd name="T63" fmla="*/ 30 h 33"/>
                    <a:gd name="T64" fmla="*/ 12 w 38"/>
                    <a:gd name="T65" fmla="*/ 32 h 33"/>
                    <a:gd name="T66" fmla="*/ 14 w 38"/>
                    <a:gd name="T67" fmla="*/ 30 h 33"/>
                    <a:gd name="T68" fmla="*/ 14 w 38"/>
                    <a:gd name="T69" fmla="*/ 30 h 33"/>
                    <a:gd name="T70" fmla="*/ 22 w 38"/>
                    <a:gd name="T71" fmla="*/ 25 h 33"/>
                    <a:gd name="T72" fmla="*/ 14 w 38"/>
                    <a:gd name="T73" fmla="*/ 30 h 33"/>
                    <a:gd name="T74" fmla="*/ 34 w 38"/>
                    <a:gd name="T75" fmla="*/ 11 h 33"/>
                    <a:gd name="T76" fmla="*/ 22 w 38"/>
                    <a:gd name="T77" fmla="*/ 25 h 33"/>
                    <a:gd name="T78" fmla="*/ 34 w 38"/>
                    <a:gd name="T79" fmla="*/ 11 h 33"/>
                    <a:gd name="T80" fmla="*/ 35 w 38"/>
                    <a:gd name="T81" fmla="*/ 12 h 33"/>
                    <a:gd name="T82" fmla="*/ 34 w 38"/>
                    <a:gd name="T83" fmla="*/ 11 h 33"/>
                    <a:gd name="T84" fmla="*/ 31 w 38"/>
                    <a:gd name="T85" fmla="*/ 4 h 33"/>
                    <a:gd name="T86" fmla="*/ 34 w 38"/>
                    <a:gd name="T87" fmla="*/ 11 h 33"/>
                    <a:gd name="T88" fmla="*/ 27 w 38"/>
                    <a:gd name="T89" fmla="*/ 4 h 33"/>
                    <a:gd name="T90" fmla="*/ 31 w 38"/>
                    <a:gd name="T91" fmla="*/ 4 h 33"/>
                    <a:gd name="T92" fmla="*/ 27 w 38"/>
                    <a:gd name="T93" fmla="*/ 4 h 33"/>
                    <a:gd name="T94" fmla="*/ 23 w 38"/>
                    <a:gd name="T95" fmla="*/ 2 h 33"/>
                    <a:gd name="T96" fmla="*/ 27 w 38"/>
                    <a:gd name="T97" fmla="*/ 4 h 33"/>
                    <a:gd name="T98" fmla="*/ 23 w 38"/>
                    <a:gd name="T99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8" h="33">
                      <a:moveTo>
                        <a:pt x="23" y="3"/>
                      </a:moveTo>
                      <a:cubicBezTo>
                        <a:pt x="21" y="3"/>
                        <a:pt x="19" y="2"/>
                        <a:pt x="18" y="2"/>
                      </a:cubicBezTo>
                      <a:lnTo>
                        <a:pt x="18" y="1"/>
                      </a:lnTo>
                      <a:cubicBezTo>
                        <a:pt x="20" y="1"/>
                        <a:pt x="22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18" y="2"/>
                      </a:moveTo>
                      <a:cubicBezTo>
                        <a:pt x="16" y="2"/>
                        <a:pt x="15" y="2"/>
                        <a:pt x="14" y="2"/>
                      </a:cubicBezTo>
                      <a:lnTo>
                        <a:pt x="13" y="1"/>
                      </a:lnTo>
                      <a:cubicBezTo>
                        <a:pt x="15" y="0"/>
                        <a:pt x="16" y="0"/>
                        <a:pt x="18" y="1"/>
                      </a:cubicBezTo>
                      <a:lnTo>
                        <a:pt x="18" y="2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cubicBezTo>
                        <a:pt x="13" y="3"/>
                        <a:pt x="13" y="3"/>
                        <a:pt x="12" y="3"/>
                      </a:cubicBezTo>
                      <a:lnTo>
                        <a:pt x="12" y="2"/>
                      </a:lnTo>
                      <a:cubicBezTo>
                        <a:pt x="12" y="2"/>
                        <a:pt x="13" y="1"/>
                        <a:pt x="13" y="1"/>
                      </a:cubicBezTo>
                      <a:lnTo>
                        <a:pt x="14" y="2"/>
                      </a:lnTo>
                      <a:close/>
                      <a:moveTo>
                        <a:pt x="12" y="3"/>
                      </a:moveTo>
                      <a:cubicBezTo>
                        <a:pt x="12" y="3"/>
                        <a:pt x="12" y="3"/>
                        <a:pt x="11" y="4"/>
                      </a:cubicBezTo>
                      <a:lnTo>
                        <a:pt x="10" y="3"/>
                      </a:lnTo>
                      <a:cubicBezTo>
                        <a:pt x="11" y="2"/>
                        <a:pt x="11" y="2"/>
                        <a:pt x="12" y="2"/>
                      </a:cubicBezTo>
                      <a:lnTo>
                        <a:pt x="12" y="3"/>
                      </a:lnTo>
                      <a:close/>
                      <a:moveTo>
                        <a:pt x="11" y="4"/>
                      </a:moveTo>
                      <a:cubicBezTo>
                        <a:pt x="9" y="5"/>
                        <a:pt x="7" y="6"/>
                        <a:pt x="7" y="8"/>
                      </a:cubicBezTo>
                      <a:lnTo>
                        <a:pt x="6" y="8"/>
                      </a:lnTo>
                      <a:cubicBezTo>
                        <a:pt x="6" y="6"/>
                        <a:pt x="8" y="4"/>
                        <a:pt x="10" y="3"/>
                      </a:cubicBezTo>
                      <a:lnTo>
                        <a:pt x="11" y="4"/>
                      </a:lnTo>
                      <a:close/>
                      <a:moveTo>
                        <a:pt x="7" y="8"/>
                      </a:moveTo>
                      <a:cubicBezTo>
                        <a:pt x="7" y="11"/>
                        <a:pt x="6" y="14"/>
                        <a:pt x="5" y="17"/>
                      </a:cubicBezTo>
                      <a:lnTo>
                        <a:pt x="3" y="16"/>
                      </a:lnTo>
                      <a:cubicBezTo>
                        <a:pt x="5" y="14"/>
                        <a:pt x="6" y="11"/>
                        <a:pt x="6" y="8"/>
                      </a:cubicBezTo>
                      <a:lnTo>
                        <a:pt x="7" y="8"/>
                      </a:lnTo>
                      <a:close/>
                      <a:moveTo>
                        <a:pt x="5" y="17"/>
                      </a:moveTo>
                      <a:cubicBezTo>
                        <a:pt x="3" y="20"/>
                        <a:pt x="1" y="24"/>
                        <a:pt x="3" y="27"/>
                      </a:cubicBezTo>
                      <a:lnTo>
                        <a:pt x="2" y="28"/>
                      </a:lnTo>
                      <a:cubicBezTo>
                        <a:pt x="0" y="24"/>
                        <a:pt x="1" y="20"/>
                        <a:pt x="3" y="16"/>
                      </a:cubicBezTo>
                      <a:lnTo>
                        <a:pt x="5" y="1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4" y="28"/>
                        <a:pt x="5" y="29"/>
                        <a:pt x="5" y="30"/>
                      </a:cubicBezTo>
                      <a:lnTo>
                        <a:pt x="4" y="31"/>
                      </a:lnTo>
                      <a:cubicBezTo>
                        <a:pt x="3" y="30"/>
                        <a:pt x="3" y="29"/>
                        <a:pt x="2" y="28"/>
                      </a:cubicBezTo>
                      <a:lnTo>
                        <a:pt x="3" y="27"/>
                      </a:lnTo>
                      <a:close/>
                      <a:moveTo>
                        <a:pt x="5" y="30"/>
                      </a:moveTo>
                      <a:cubicBezTo>
                        <a:pt x="6" y="30"/>
                        <a:pt x="7" y="31"/>
                        <a:pt x="8" y="31"/>
                      </a:cubicBezTo>
                      <a:lnTo>
                        <a:pt x="8" y="32"/>
                      </a:lnTo>
                      <a:cubicBezTo>
                        <a:pt x="7" y="32"/>
                        <a:pt x="5" y="31"/>
                        <a:pt x="4" y="31"/>
                      </a:cubicBezTo>
                      <a:lnTo>
                        <a:pt x="5" y="30"/>
                      </a:lnTo>
                      <a:close/>
                      <a:moveTo>
                        <a:pt x="8" y="31"/>
                      </a:moveTo>
                      <a:cubicBezTo>
                        <a:pt x="9" y="31"/>
                        <a:pt x="10" y="31"/>
                        <a:pt x="11" y="31"/>
                      </a:cubicBezTo>
                      <a:lnTo>
                        <a:pt x="12" y="32"/>
                      </a:lnTo>
                      <a:cubicBezTo>
                        <a:pt x="10" y="32"/>
                        <a:pt x="9" y="33"/>
                        <a:pt x="8" y="32"/>
                      </a:cubicBezTo>
                      <a:lnTo>
                        <a:pt x="8" y="31"/>
                      </a:lnTo>
                      <a:close/>
                      <a:moveTo>
                        <a:pt x="11" y="31"/>
                      </a:moveTo>
                      <a:cubicBezTo>
                        <a:pt x="12" y="31"/>
                        <a:pt x="13" y="30"/>
                        <a:pt x="14" y="30"/>
                      </a:cubicBezTo>
                      <a:lnTo>
                        <a:pt x="15" y="30"/>
                      </a:lnTo>
                      <a:cubicBezTo>
                        <a:pt x="14" y="31"/>
                        <a:pt x="13" y="32"/>
                        <a:pt x="12" y="32"/>
                      </a:cubicBezTo>
                      <a:lnTo>
                        <a:pt x="11" y="31"/>
                      </a:lnTo>
                      <a:close/>
                      <a:moveTo>
                        <a:pt x="14" y="30"/>
                      </a:moveTo>
                      <a:lnTo>
                        <a:pt x="14" y="30"/>
                      </a:lnTo>
                      <a:close/>
                      <a:moveTo>
                        <a:pt x="14" y="30"/>
                      </a:moveTo>
                      <a:cubicBezTo>
                        <a:pt x="16" y="27"/>
                        <a:pt x="19" y="26"/>
                        <a:pt x="22" y="24"/>
                      </a:cubicBezTo>
                      <a:lnTo>
                        <a:pt x="22" y="25"/>
                      </a:lnTo>
                      <a:cubicBezTo>
                        <a:pt x="20" y="27"/>
                        <a:pt x="17" y="28"/>
                        <a:pt x="15" y="30"/>
                      </a:cubicBezTo>
                      <a:lnTo>
                        <a:pt x="14" y="30"/>
                      </a:lnTo>
                      <a:close/>
                      <a:moveTo>
                        <a:pt x="22" y="24"/>
                      </a:moveTo>
                      <a:cubicBezTo>
                        <a:pt x="27" y="20"/>
                        <a:pt x="32" y="17"/>
                        <a:pt x="34" y="11"/>
                      </a:cubicBezTo>
                      <a:lnTo>
                        <a:pt x="36" y="12"/>
                      </a:lnTo>
                      <a:cubicBezTo>
                        <a:pt x="33" y="18"/>
                        <a:pt x="28" y="21"/>
                        <a:pt x="22" y="25"/>
                      </a:cubicBezTo>
                      <a:lnTo>
                        <a:pt x="22" y="24"/>
                      </a:lnTo>
                      <a:close/>
                      <a:moveTo>
                        <a:pt x="34" y="11"/>
                      </a:moveTo>
                      <a:lnTo>
                        <a:pt x="34" y="11"/>
                      </a:lnTo>
                      <a:lnTo>
                        <a:pt x="35" y="12"/>
                      </a:lnTo>
                      <a:lnTo>
                        <a:pt x="34" y="11"/>
                      </a:lnTo>
                      <a:close/>
                      <a:moveTo>
                        <a:pt x="34" y="11"/>
                      </a:moveTo>
                      <a:cubicBezTo>
                        <a:pt x="36" y="8"/>
                        <a:pt x="34" y="6"/>
                        <a:pt x="30" y="5"/>
                      </a:cubicBezTo>
                      <a:lnTo>
                        <a:pt x="31" y="4"/>
                      </a:lnTo>
                      <a:cubicBezTo>
                        <a:pt x="35" y="5"/>
                        <a:pt x="38" y="7"/>
                        <a:pt x="36" y="12"/>
                      </a:cubicBezTo>
                      <a:lnTo>
                        <a:pt x="34" y="11"/>
                      </a:lnTo>
                      <a:close/>
                      <a:moveTo>
                        <a:pt x="30" y="5"/>
                      </a:moveTo>
                      <a:cubicBezTo>
                        <a:pt x="29" y="5"/>
                        <a:pt x="28" y="4"/>
                        <a:pt x="27" y="4"/>
                      </a:cubicBezTo>
                      <a:lnTo>
                        <a:pt x="27" y="3"/>
                      </a:lnTo>
                      <a:cubicBezTo>
                        <a:pt x="28" y="3"/>
                        <a:pt x="30" y="4"/>
                        <a:pt x="31" y="4"/>
                      </a:cubicBezTo>
                      <a:lnTo>
                        <a:pt x="30" y="5"/>
                      </a:lnTo>
                      <a:close/>
                      <a:moveTo>
                        <a:pt x="27" y="4"/>
                      </a:moveTo>
                      <a:cubicBezTo>
                        <a:pt x="25" y="4"/>
                        <a:pt x="24" y="3"/>
                        <a:pt x="23" y="3"/>
                      </a:cubicBezTo>
                      <a:lnTo>
                        <a:pt x="23" y="2"/>
                      </a:lnTo>
                      <a:cubicBezTo>
                        <a:pt x="24" y="2"/>
                        <a:pt x="26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23" y="2"/>
                      </a:move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49" name="Freeform 101"/>
                <p:cNvSpPr>
                  <a:spLocks noChangeArrowheads="1"/>
                </p:cNvSpPr>
                <p:nvPr/>
              </p:nvSpPr>
              <p:spPr bwMode="auto">
                <a:xfrm>
                  <a:off x="1259" y="3967"/>
                  <a:ext cx="92" cy="65"/>
                </a:xfrm>
                <a:custGeom>
                  <a:avLst/>
                  <a:gdLst>
                    <a:gd name="G0" fmla="+- 1 0 0"/>
                    <a:gd name="G1" fmla="+- 1 0 0"/>
                    <a:gd name="G2" fmla="+- 22 0 0"/>
                    <a:gd name="G3" fmla="+- 1 0 0"/>
                    <a:gd name="G4" fmla="*/ 1 50493 45568"/>
                    <a:gd name="G5" fmla="*/ 1 50493 55552"/>
                    <a:gd name="G6" fmla="*/ G5 1 180"/>
                    <a:gd name="G7" fmla="*/ G4 1 G6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22 w 68"/>
                    <a:gd name="T1" fmla="*/ 14 h 39"/>
                    <a:gd name="T2" fmla="*/ 6 w 68"/>
                    <a:gd name="T3" fmla="*/ 32 h 39"/>
                    <a:gd name="T4" fmla="*/ 22 w 68"/>
                    <a:gd name="T5" fmla="*/ 38 h 39"/>
                    <a:gd name="T6" fmla="*/ 56 w 68"/>
                    <a:gd name="T7" fmla="*/ 33 h 39"/>
                    <a:gd name="T8" fmla="*/ 49 w 68"/>
                    <a:gd name="T9" fmla="*/ 7 h 39"/>
                    <a:gd name="T10" fmla="*/ 29 w 68"/>
                    <a:gd name="T11" fmla="*/ 12 h 39"/>
                    <a:gd name="T12" fmla="*/ 22 w 68"/>
                    <a:gd name="T13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39">
                      <a:moveTo>
                        <a:pt x="22" y="14"/>
                      </a:moveTo>
                      <a:cubicBezTo>
                        <a:pt x="12" y="18"/>
                        <a:pt x="0" y="22"/>
                        <a:pt x="6" y="32"/>
                      </a:cubicBezTo>
                      <a:cubicBezTo>
                        <a:pt x="8" y="37"/>
                        <a:pt x="15" y="39"/>
                        <a:pt x="22" y="38"/>
                      </a:cubicBezTo>
                      <a:cubicBezTo>
                        <a:pt x="33" y="36"/>
                        <a:pt x="46" y="36"/>
                        <a:pt x="56" y="33"/>
                      </a:cubicBezTo>
                      <a:cubicBezTo>
                        <a:pt x="68" y="30"/>
                        <a:pt x="54" y="14"/>
                        <a:pt x="49" y="7"/>
                      </a:cubicBezTo>
                      <a:cubicBezTo>
                        <a:pt x="43" y="0"/>
                        <a:pt x="33" y="7"/>
                        <a:pt x="29" y="12"/>
                      </a:cubicBezTo>
                      <a:cubicBezTo>
                        <a:pt x="27" y="14"/>
                        <a:pt x="24" y="13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0" name="Freeform 102"/>
                <p:cNvSpPr>
                  <a:spLocks noChangeArrowheads="1"/>
                </p:cNvSpPr>
                <p:nvPr/>
              </p:nvSpPr>
              <p:spPr bwMode="auto">
                <a:xfrm>
                  <a:off x="1262" y="3973"/>
                  <a:ext cx="82" cy="60"/>
                </a:xfrm>
                <a:custGeom>
                  <a:avLst/>
                  <a:gdLst>
                    <a:gd name="T0" fmla="*/ 6 w 61"/>
                    <a:gd name="T1" fmla="*/ 18 h 36"/>
                    <a:gd name="T2" fmla="*/ 20 w 61"/>
                    <a:gd name="T3" fmla="*/ 10 h 36"/>
                    <a:gd name="T4" fmla="*/ 6 w 61"/>
                    <a:gd name="T5" fmla="*/ 18 h 36"/>
                    <a:gd name="T6" fmla="*/ 3 w 61"/>
                    <a:gd name="T7" fmla="*/ 29 h 36"/>
                    <a:gd name="T8" fmla="*/ 6 w 61"/>
                    <a:gd name="T9" fmla="*/ 18 h 36"/>
                    <a:gd name="T10" fmla="*/ 5 w 61"/>
                    <a:gd name="T11" fmla="*/ 29 h 36"/>
                    <a:gd name="T12" fmla="*/ 5 w 61"/>
                    <a:gd name="T13" fmla="*/ 29 h 36"/>
                    <a:gd name="T14" fmla="*/ 5 w 61"/>
                    <a:gd name="T15" fmla="*/ 29 h 36"/>
                    <a:gd name="T16" fmla="*/ 5 w 61"/>
                    <a:gd name="T17" fmla="*/ 29 h 36"/>
                    <a:gd name="T18" fmla="*/ 3 w 61"/>
                    <a:gd name="T19" fmla="*/ 29 h 36"/>
                    <a:gd name="T20" fmla="*/ 3 w 61"/>
                    <a:gd name="T21" fmla="*/ 29 h 36"/>
                    <a:gd name="T22" fmla="*/ 6 w 61"/>
                    <a:gd name="T23" fmla="*/ 30 h 36"/>
                    <a:gd name="T24" fmla="*/ 3 w 61"/>
                    <a:gd name="T25" fmla="*/ 29 h 36"/>
                    <a:gd name="T26" fmla="*/ 6 w 61"/>
                    <a:gd name="T27" fmla="*/ 30 h 36"/>
                    <a:gd name="T28" fmla="*/ 6 w 61"/>
                    <a:gd name="T29" fmla="*/ 33 h 36"/>
                    <a:gd name="T30" fmla="*/ 6 w 61"/>
                    <a:gd name="T31" fmla="*/ 30 h 36"/>
                    <a:gd name="T32" fmla="*/ 19 w 61"/>
                    <a:gd name="T33" fmla="*/ 34 h 36"/>
                    <a:gd name="T34" fmla="*/ 6 w 61"/>
                    <a:gd name="T35" fmla="*/ 33 h 36"/>
                    <a:gd name="T36" fmla="*/ 20 w 61"/>
                    <a:gd name="T37" fmla="*/ 35 h 36"/>
                    <a:gd name="T38" fmla="*/ 19 w 61"/>
                    <a:gd name="T39" fmla="*/ 34 h 36"/>
                    <a:gd name="T40" fmla="*/ 20 w 61"/>
                    <a:gd name="T41" fmla="*/ 35 h 36"/>
                    <a:gd name="T42" fmla="*/ 20 w 61"/>
                    <a:gd name="T43" fmla="*/ 34 h 36"/>
                    <a:gd name="T44" fmla="*/ 34 w 61"/>
                    <a:gd name="T45" fmla="*/ 34 h 36"/>
                    <a:gd name="T46" fmla="*/ 20 w 61"/>
                    <a:gd name="T47" fmla="*/ 34 h 36"/>
                    <a:gd name="T48" fmla="*/ 54 w 61"/>
                    <a:gd name="T49" fmla="*/ 30 h 36"/>
                    <a:gd name="T50" fmla="*/ 34 w 61"/>
                    <a:gd name="T51" fmla="*/ 34 h 36"/>
                    <a:gd name="T52" fmla="*/ 54 w 61"/>
                    <a:gd name="T53" fmla="*/ 30 h 36"/>
                    <a:gd name="T54" fmla="*/ 54 w 61"/>
                    <a:gd name="T55" fmla="*/ 30 h 36"/>
                    <a:gd name="T56" fmla="*/ 59 w 61"/>
                    <a:gd name="T57" fmla="*/ 21 h 36"/>
                    <a:gd name="T58" fmla="*/ 54 w 61"/>
                    <a:gd name="T59" fmla="*/ 30 h 36"/>
                    <a:gd name="T60" fmla="*/ 48 w 61"/>
                    <a:gd name="T61" fmla="*/ 7 h 36"/>
                    <a:gd name="T62" fmla="*/ 59 w 61"/>
                    <a:gd name="T63" fmla="*/ 21 h 36"/>
                    <a:gd name="T64" fmla="*/ 48 w 61"/>
                    <a:gd name="T65" fmla="*/ 7 h 36"/>
                    <a:gd name="T66" fmla="*/ 47 w 61"/>
                    <a:gd name="T67" fmla="*/ 4 h 36"/>
                    <a:gd name="T68" fmla="*/ 48 w 61"/>
                    <a:gd name="T69" fmla="*/ 7 h 36"/>
                    <a:gd name="T70" fmla="*/ 47 w 61"/>
                    <a:gd name="T71" fmla="*/ 4 h 36"/>
                    <a:gd name="T72" fmla="*/ 44 w 61"/>
                    <a:gd name="T73" fmla="*/ 3 h 36"/>
                    <a:gd name="T74" fmla="*/ 47 w 61"/>
                    <a:gd name="T75" fmla="*/ 4 h 36"/>
                    <a:gd name="T76" fmla="*/ 44 w 61"/>
                    <a:gd name="T77" fmla="*/ 3 h 36"/>
                    <a:gd name="T78" fmla="*/ 39 w 61"/>
                    <a:gd name="T79" fmla="*/ 1 h 36"/>
                    <a:gd name="T80" fmla="*/ 44 w 61"/>
                    <a:gd name="T81" fmla="*/ 3 h 36"/>
                    <a:gd name="T82" fmla="*/ 35 w 61"/>
                    <a:gd name="T83" fmla="*/ 4 h 36"/>
                    <a:gd name="T84" fmla="*/ 39 w 61"/>
                    <a:gd name="T85" fmla="*/ 1 h 36"/>
                    <a:gd name="T86" fmla="*/ 35 w 61"/>
                    <a:gd name="T87" fmla="*/ 4 h 36"/>
                    <a:gd name="T88" fmla="*/ 34 w 61"/>
                    <a:gd name="T89" fmla="*/ 3 h 36"/>
                    <a:gd name="T90" fmla="*/ 35 w 61"/>
                    <a:gd name="T91" fmla="*/ 4 h 36"/>
                    <a:gd name="T92" fmla="*/ 26 w 61"/>
                    <a:gd name="T93" fmla="*/ 9 h 36"/>
                    <a:gd name="T94" fmla="*/ 35 w 61"/>
                    <a:gd name="T95" fmla="*/ 4 h 36"/>
                    <a:gd name="T96" fmla="*/ 27 w 61"/>
                    <a:gd name="T97" fmla="*/ 10 h 36"/>
                    <a:gd name="T98" fmla="*/ 27 w 61"/>
                    <a:gd name="T99" fmla="*/ 10 h 36"/>
                    <a:gd name="T100" fmla="*/ 22 w 61"/>
                    <a:gd name="T101" fmla="*/ 11 h 36"/>
                    <a:gd name="T102" fmla="*/ 26 w 61"/>
                    <a:gd name="T103" fmla="*/ 9 h 36"/>
                    <a:gd name="T104" fmla="*/ 22 w 61"/>
                    <a:gd name="T105" fmla="*/ 11 h 36"/>
                    <a:gd name="T106" fmla="*/ 20 w 61"/>
                    <a:gd name="T107" fmla="*/ 10 h 36"/>
                    <a:gd name="T108" fmla="*/ 22 w 61"/>
                    <a:gd name="T109" fmla="*/ 11 h 36"/>
                    <a:gd name="T110" fmla="*/ 20 w 61"/>
                    <a:gd name="T111" fmla="*/ 10 h 36"/>
                    <a:gd name="T112" fmla="*/ 20 w 61"/>
                    <a:gd name="T113" fmla="*/ 1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1" h="36">
                      <a:moveTo>
                        <a:pt x="20" y="12"/>
                      </a:moveTo>
                      <a:cubicBezTo>
                        <a:pt x="15" y="13"/>
                        <a:pt x="10" y="15"/>
                        <a:pt x="6" y="18"/>
                      </a:cubicBezTo>
                      <a:lnTo>
                        <a:pt x="5" y="17"/>
                      </a:lnTo>
                      <a:cubicBezTo>
                        <a:pt x="9" y="14"/>
                        <a:pt x="15" y="12"/>
                        <a:pt x="20" y="10"/>
                      </a:cubicBezTo>
                      <a:lnTo>
                        <a:pt x="20" y="12"/>
                      </a:lnTo>
                      <a:close/>
                      <a:moveTo>
                        <a:pt x="6" y="18"/>
                      </a:moveTo>
                      <a:cubicBezTo>
                        <a:pt x="3" y="21"/>
                        <a:pt x="2" y="24"/>
                        <a:pt x="5" y="29"/>
                      </a:cubicBezTo>
                      <a:lnTo>
                        <a:pt x="3" y="29"/>
                      </a:lnTo>
                      <a:cubicBezTo>
                        <a:pt x="0" y="24"/>
                        <a:pt x="2" y="20"/>
                        <a:pt x="5" y="17"/>
                      </a:cubicBezTo>
                      <a:lnTo>
                        <a:pt x="6" y="18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3" y="29"/>
                      </a:lnTo>
                      <a:lnTo>
                        <a:pt x="5" y="29"/>
                      </a:lnTo>
                      <a:close/>
                      <a:moveTo>
                        <a:pt x="3" y="29"/>
                      </a:move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3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30"/>
                        <a:pt x="6" y="30"/>
                      </a:cubicBezTo>
                      <a:lnTo>
                        <a:pt x="5" y="31"/>
                      </a:lnTo>
                      <a:cubicBezTo>
                        <a:pt x="4" y="31"/>
                        <a:pt x="4" y="30"/>
                        <a:pt x="3" y="29"/>
                      </a:cubicBezTo>
                      <a:lnTo>
                        <a:pt x="5" y="29"/>
                      </a:lnTo>
                      <a:close/>
                      <a:moveTo>
                        <a:pt x="6" y="30"/>
                      </a:moveTo>
                      <a:cubicBezTo>
                        <a:pt x="6" y="31"/>
                        <a:pt x="7" y="31"/>
                        <a:pt x="7" y="32"/>
                      </a:cubicBezTo>
                      <a:lnTo>
                        <a:pt x="6" y="33"/>
                      </a:lnTo>
                      <a:cubicBezTo>
                        <a:pt x="6" y="32"/>
                        <a:pt x="5" y="32"/>
                        <a:pt x="5" y="31"/>
                      </a:cubicBezTo>
                      <a:lnTo>
                        <a:pt x="6" y="30"/>
                      </a:lnTo>
                      <a:close/>
                      <a:moveTo>
                        <a:pt x="7" y="32"/>
                      </a:moveTo>
                      <a:cubicBezTo>
                        <a:pt x="10" y="34"/>
                        <a:pt x="15" y="35"/>
                        <a:pt x="19" y="34"/>
                      </a:cubicBezTo>
                      <a:lnTo>
                        <a:pt x="20" y="35"/>
                      </a:lnTo>
                      <a:cubicBezTo>
                        <a:pt x="15" y="36"/>
                        <a:pt x="10" y="35"/>
                        <a:pt x="6" y="33"/>
                      </a:cubicBezTo>
                      <a:lnTo>
                        <a:pt x="7" y="32"/>
                      </a:lnTo>
                      <a:close/>
                      <a:moveTo>
                        <a:pt x="20" y="35"/>
                      </a:moveTo>
                      <a:lnTo>
                        <a:pt x="20" y="35"/>
                      </a:lnTo>
                      <a:close/>
                      <a:moveTo>
                        <a:pt x="19" y="34"/>
                      </a:move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19" y="34"/>
                      </a:lnTo>
                      <a:close/>
                      <a:moveTo>
                        <a:pt x="20" y="34"/>
                      </a:moveTo>
                      <a:cubicBezTo>
                        <a:pt x="24" y="33"/>
                        <a:pt x="29" y="33"/>
                        <a:pt x="34" y="32"/>
                      </a:cubicBezTo>
                      <a:lnTo>
                        <a:pt x="34" y="34"/>
                      </a:lnTo>
                      <a:cubicBezTo>
                        <a:pt x="30" y="34"/>
                        <a:pt x="25" y="34"/>
                        <a:pt x="20" y="35"/>
                      </a:cubicBezTo>
                      <a:lnTo>
                        <a:pt x="20" y="34"/>
                      </a:lnTo>
                      <a:close/>
                      <a:moveTo>
                        <a:pt x="34" y="32"/>
                      </a:moveTo>
                      <a:cubicBezTo>
                        <a:pt x="41" y="32"/>
                        <a:pt x="48" y="31"/>
                        <a:pt x="54" y="30"/>
                      </a:cubicBezTo>
                      <a:lnTo>
                        <a:pt x="54" y="31"/>
                      </a:lnTo>
                      <a:cubicBezTo>
                        <a:pt x="48" y="33"/>
                        <a:pt x="41" y="33"/>
                        <a:pt x="34" y="34"/>
                      </a:cubicBezTo>
                      <a:lnTo>
                        <a:pt x="34" y="32"/>
                      </a:lnTo>
                      <a:close/>
                      <a:moveTo>
                        <a:pt x="54" y="30"/>
                      </a:moveTo>
                      <a:lnTo>
                        <a:pt x="54" y="30"/>
                      </a:lnTo>
                      <a:close/>
                      <a:moveTo>
                        <a:pt x="54" y="30"/>
                      </a:moveTo>
                      <a:cubicBezTo>
                        <a:pt x="58" y="28"/>
                        <a:pt x="59" y="25"/>
                        <a:pt x="57" y="21"/>
                      </a:cubicBezTo>
                      <a:lnTo>
                        <a:pt x="59" y="21"/>
                      </a:lnTo>
                      <a:cubicBezTo>
                        <a:pt x="61" y="25"/>
                        <a:pt x="60" y="29"/>
                        <a:pt x="54" y="31"/>
                      </a:cubicBezTo>
                      <a:lnTo>
                        <a:pt x="54" y="30"/>
                      </a:lnTo>
                      <a:close/>
                      <a:moveTo>
                        <a:pt x="57" y="21"/>
                      </a:moveTo>
                      <a:cubicBezTo>
                        <a:pt x="56" y="16"/>
                        <a:pt x="51" y="11"/>
                        <a:pt x="48" y="7"/>
                      </a:cubicBezTo>
                      <a:lnTo>
                        <a:pt x="49" y="6"/>
                      </a:lnTo>
                      <a:cubicBezTo>
                        <a:pt x="53" y="10"/>
                        <a:pt x="57" y="16"/>
                        <a:pt x="59" y="21"/>
                      </a:cubicBezTo>
                      <a:lnTo>
                        <a:pt x="57" y="21"/>
                      </a:lnTo>
                      <a:close/>
                      <a:moveTo>
                        <a:pt x="48" y="7"/>
                      </a:moveTo>
                      <a:cubicBezTo>
                        <a:pt x="47" y="6"/>
                        <a:pt x="47" y="5"/>
                        <a:pt x="46" y="4"/>
                      </a:cubicBezTo>
                      <a:lnTo>
                        <a:pt x="47" y="4"/>
                      </a:lnTo>
                      <a:cubicBezTo>
                        <a:pt x="48" y="4"/>
                        <a:pt x="49" y="5"/>
                        <a:pt x="49" y="6"/>
                      </a:cubicBezTo>
                      <a:lnTo>
                        <a:pt x="48" y="7"/>
                      </a:lnTo>
                      <a:close/>
                      <a:moveTo>
                        <a:pt x="47" y="4"/>
                      </a:moveTo>
                      <a:lnTo>
                        <a:pt x="47" y="4"/>
                      </a:lnTo>
                      <a:close/>
                      <a:moveTo>
                        <a:pt x="46" y="4"/>
                      </a:moveTo>
                      <a:cubicBezTo>
                        <a:pt x="46" y="4"/>
                        <a:pt x="45" y="3"/>
                        <a:pt x="44" y="3"/>
                      </a:cubicBezTo>
                      <a:lnTo>
                        <a:pt x="45" y="2"/>
                      </a:lnTo>
                      <a:cubicBezTo>
                        <a:pt x="46" y="2"/>
                        <a:pt x="47" y="3"/>
                        <a:pt x="47" y="4"/>
                      </a:cubicBezTo>
                      <a:lnTo>
                        <a:pt x="46" y="4"/>
                      </a:lnTo>
                      <a:close/>
                      <a:moveTo>
                        <a:pt x="44" y="3"/>
                      </a:moveTo>
                      <a:cubicBezTo>
                        <a:pt x="43" y="2"/>
                        <a:pt x="41" y="2"/>
                        <a:pt x="40" y="2"/>
                      </a:cubicBezTo>
                      <a:lnTo>
                        <a:pt x="39" y="1"/>
                      </a:lnTo>
                      <a:cubicBezTo>
                        <a:pt x="41" y="0"/>
                        <a:pt x="43" y="1"/>
                        <a:pt x="45" y="2"/>
                      </a:cubicBezTo>
                      <a:lnTo>
                        <a:pt x="44" y="3"/>
                      </a:lnTo>
                      <a:close/>
                      <a:moveTo>
                        <a:pt x="40" y="2"/>
                      </a:moveTo>
                      <a:cubicBezTo>
                        <a:pt x="38" y="2"/>
                        <a:pt x="36" y="3"/>
                        <a:pt x="35" y="4"/>
                      </a:cubicBezTo>
                      <a:lnTo>
                        <a:pt x="34" y="3"/>
                      </a:lnTo>
                      <a:cubicBezTo>
                        <a:pt x="36" y="2"/>
                        <a:pt x="38" y="1"/>
                        <a:pt x="39" y="1"/>
                      </a:cubicBezTo>
                      <a:lnTo>
                        <a:pt x="40" y="2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4" y="3"/>
                      </a:lnTo>
                      <a:lnTo>
                        <a:pt x="35" y="4"/>
                      </a:lnTo>
                      <a:close/>
                      <a:moveTo>
                        <a:pt x="35" y="4"/>
                      </a:moveTo>
                      <a:cubicBezTo>
                        <a:pt x="32" y="5"/>
                        <a:pt x="29" y="7"/>
                        <a:pt x="27" y="10"/>
                      </a:cubicBezTo>
                      <a:lnTo>
                        <a:pt x="26" y="9"/>
                      </a:lnTo>
                      <a:cubicBezTo>
                        <a:pt x="28" y="7"/>
                        <a:pt x="31" y="4"/>
                        <a:pt x="34" y="3"/>
                      </a:cubicBezTo>
                      <a:lnTo>
                        <a:pt x="35" y="4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6" y="11"/>
                        <a:pt x="24" y="11"/>
                        <a:pt x="22" y="11"/>
                      </a:cubicBezTo>
                      <a:lnTo>
                        <a:pt x="22" y="10"/>
                      </a:lnTo>
                      <a:cubicBezTo>
                        <a:pt x="24" y="10"/>
                        <a:pt x="25" y="10"/>
                        <a:pt x="26" y="9"/>
                      </a:cubicBezTo>
                      <a:lnTo>
                        <a:pt x="27" y="10"/>
                      </a:lnTo>
                      <a:close/>
                      <a:moveTo>
                        <a:pt x="22" y="11"/>
                      </a:moveTo>
                      <a:cubicBezTo>
                        <a:pt x="22" y="11"/>
                        <a:pt x="21" y="11"/>
                        <a:pt x="20" y="12"/>
                      </a:cubicBezTo>
                      <a:lnTo>
                        <a:pt x="20" y="10"/>
                      </a:lnTo>
                      <a:cubicBezTo>
                        <a:pt x="21" y="10"/>
                        <a:pt x="21" y="10"/>
                        <a:pt x="22" y="10"/>
                      </a:cubicBezTo>
                      <a:lnTo>
                        <a:pt x="22" y="11"/>
                      </a:lnTo>
                      <a:close/>
                      <a:moveTo>
                        <a:pt x="20" y="10"/>
                      </a:moveTo>
                      <a:lnTo>
                        <a:pt x="20" y="10"/>
                      </a:lnTo>
                      <a:lnTo>
                        <a:pt x="20" y="11"/>
                      </a:lnTo>
                      <a:lnTo>
                        <a:pt x="2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1" name="Freeform 103"/>
                <p:cNvSpPr>
                  <a:spLocks noChangeArrowheads="1"/>
                </p:cNvSpPr>
                <p:nvPr/>
              </p:nvSpPr>
              <p:spPr bwMode="auto">
                <a:xfrm>
                  <a:off x="1315" y="3917"/>
                  <a:ext cx="47" cy="64"/>
                </a:xfrm>
                <a:custGeom>
                  <a:avLst/>
                  <a:gdLst>
                    <a:gd name="G0" fmla="+- 1 0 0"/>
                    <a:gd name="G1" fmla="+- 5 0 0"/>
                    <a:gd name="G2" fmla="+- 1 0 0"/>
                    <a:gd name="G3" fmla="+- 14 0 0"/>
                    <a:gd name="G4" fmla="+- 27 0 0"/>
                    <a:gd name="G5" fmla="+- 29 0 0"/>
                    <a:gd name="G6" fmla="*/ 1 0 0"/>
                    <a:gd name="G7" fmla="cos G6 G5"/>
                    <a:gd name="G8" fmla="+- 3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5 w 36"/>
                    <a:gd name="T1" fmla="*/ 3 h 38"/>
                    <a:gd name="T2" fmla="*/ 2 w 36"/>
                    <a:gd name="T3" fmla="*/ 28 h 38"/>
                    <a:gd name="T4" fmla="*/ 14 w 36"/>
                    <a:gd name="T5" fmla="*/ 31 h 38"/>
                    <a:gd name="T6" fmla="*/ 23 w 36"/>
                    <a:gd name="T7" fmla="*/ 36 h 38"/>
                    <a:gd name="T8" fmla="*/ 35 w 36"/>
                    <a:gd name="T9" fmla="*/ 5 h 38"/>
                    <a:gd name="T10" fmla="*/ 26 w 36"/>
                    <a:gd name="T11" fmla="*/ 1 h 38"/>
                    <a:gd name="T12" fmla="*/ 15 w 3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15" y="3"/>
                      </a:moveTo>
                      <a:cubicBezTo>
                        <a:pt x="0" y="5"/>
                        <a:pt x="4" y="18"/>
                        <a:pt x="2" y="28"/>
                      </a:cubicBezTo>
                      <a:cubicBezTo>
                        <a:pt x="7" y="27"/>
                        <a:pt x="10" y="29"/>
                        <a:pt x="14" y="31"/>
                      </a:cubicBezTo>
                      <a:cubicBezTo>
                        <a:pt x="17" y="33"/>
                        <a:pt x="19" y="38"/>
                        <a:pt x="23" y="36"/>
                      </a:cubicBezTo>
                      <a:cubicBezTo>
                        <a:pt x="34" y="29"/>
                        <a:pt x="36" y="15"/>
                        <a:pt x="35" y="5"/>
                      </a:cubicBezTo>
                      <a:cubicBezTo>
                        <a:pt x="35" y="3"/>
                        <a:pt x="30" y="0"/>
                        <a:pt x="26" y="1"/>
                      </a:cubicBezTo>
                      <a:cubicBezTo>
                        <a:pt x="23" y="3"/>
                        <a:pt x="19" y="3"/>
                        <a:pt x="15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2" name="Freeform 104"/>
                <p:cNvSpPr>
                  <a:spLocks noChangeArrowheads="1"/>
                </p:cNvSpPr>
                <p:nvPr/>
              </p:nvSpPr>
              <p:spPr bwMode="auto">
                <a:xfrm>
                  <a:off x="1318" y="3917"/>
                  <a:ext cx="47" cy="65"/>
                </a:xfrm>
                <a:custGeom>
                  <a:avLst/>
                  <a:gdLst>
                    <a:gd name="T0" fmla="*/ 2 w 35"/>
                    <a:gd name="T1" fmla="*/ 21 h 39"/>
                    <a:gd name="T2" fmla="*/ 13 w 35"/>
                    <a:gd name="T3" fmla="*/ 3 h 39"/>
                    <a:gd name="T4" fmla="*/ 2 w 35"/>
                    <a:gd name="T5" fmla="*/ 21 h 39"/>
                    <a:gd name="T6" fmla="*/ 0 w 35"/>
                    <a:gd name="T7" fmla="*/ 27 h 39"/>
                    <a:gd name="T8" fmla="*/ 2 w 35"/>
                    <a:gd name="T9" fmla="*/ 21 h 39"/>
                    <a:gd name="T10" fmla="*/ 0 w 35"/>
                    <a:gd name="T11" fmla="*/ 28 h 39"/>
                    <a:gd name="T12" fmla="*/ 0 w 35"/>
                    <a:gd name="T13" fmla="*/ 28 h 39"/>
                    <a:gd name="T14" fmla="*/ 0 w 35"/>
                    <a:gd name="T15" fmla="*/ 27 h 39"/>
                    <a:gd name="T16" fmla="*/ 9 w 35"/>
                    <a:gd name="T17" fmla="*/ 31 h 39"/>
                    <a:gd name="T18" fmla="*/ 0 w 35"/>
                    <a:gd name="T19" fmla="*/ 27 h 39"/>
                    <a:gd name="T20" fmla="*/ 12 w 35"/>
                    <a:gd name="T21" fmla="*/ 31 h 39"/>
                    <a:gd name="T22" fmla="*/ 9 w 35"/>
                    <a:gd name="T23" fmla="*/ 31 h 39"/>
                    <a:gd name="T24" fmla="*/ 11 w 35"/>
                    <a:gd name="T25" fmla="*/ 32 h 39"/>
                    <a:gd name="T26" fmla="*/ 12 w 35"/>
                    <a:gd name="T27" fmla="*/ 31 h 39"/>
                    <a:gd name="T28" fmla="*/ 12 w 35"/>
                    <a:gd name="T29" fmla="*/ 31 h 39"/>
                    <a:gd name="T30" fmla="*/ 11 w 35"/>
                    <a:gd name="T31" fmla="*/ 32 h 39"/>
                    <a:gd name="T32" fmla="*/ 12 w 35"/>
                    <a:gd name="T33" fmla="*/ 31 h 39"/>
                    <a:gd name="T34" fmla="*/ 12 w 35"/>
                    <a:gd name="T35" fmla="*/ 31 h 39"/>
                    <a:gd name="T36" fmla="*/ 14 w 35"/>
                    <a:gd name="T37" fmla="*/ 34 h 39"/>
                    <a:gd name="T38" fmla="*/ 12 w 35"/>
                    <a:gd name="T39" fmla="*/ 31 h 39"/>
                    <a:gd name="T40" fmla="*/ 21 w 35"/>
                    <a:gd name="T41" fmla="*/ 36 h 39"/>
                    <a:gd name="T42" fmla="*/ 14 w 35"/>
                    <a:gd name="T43" fmla="*/ 34 h 39"/>
                    <a:gd name="T44" fmla="*/ 21 w 35"/>
                    <a:gd name="T45" fmla="*/ 37 h 39"/>
                    <a:gd name="T46" fmla="*/ 21 w 35"/>
                    <a:gd name="T47" fmla="*/ 36 h 39"/>
                    <a:gd name="T48" fmla="*/ 20 w 35"/>
                    <a:gd name="T49" fmla="*/ 36 h 39"/>
                    <a:gd name="T50" fmla="*/ 21 w 35"/>
                    <a:gd name="T51" fmla="*/ 37 h 39"/>
                    <a:gd name="T52" fmla="*/ 21 w 35"/>
                    <a:gd name="T53" fmla="*/ 36 h 39"/>
                    <a:gd name="T54" fmla="*/ 26 w 35"/>
                    <a:gd name="T55" fmla="*/ 33 h 39"/>
                    <a:gd name="T56" fmla="*/ 21 w 35"/>
                    <a:gd name="T57" fmla="*/ 36 h 39"/>
                    <a:gd name="T58" fmla="*/ 28 w 35"/>
                    <a:gd name="T59" fmla="*/ 29 h 39"/>
                    <a:gd name="T60" fmla="*/ 26 w 35"/>
                    <a:gd name="T61" fmla="*/ 33 h 39"/>
                    <a:gd name="T62" fmla="*/ 28 w 35"/>
                    <a:gd name="T63" fmla="*/ 29 h 39"/>
                    <a:gd name="T64" fmla="*/ 34 w 35"/>
                    <a:gd name="T65" fmla="*/ 4 h 39"/>
                    <a:gd name="T66" fmla="*/ 28 w 35"/>
                    <a:gd name="T67" fmla="*/ 29 h 39"/>
                    <a:gd name="T68" fmla="*/ 32 w 35"/>
                    <a:gd name="T69" fmla="*/ 5 h 39"/>
                    <a:gd name="T70" fmla="*/ 32 w 35"/>
                    <a:gd name="T71" fmla="*/ 5 h 39"/>
                    <a:gd name="T72" fmla="*/ 32 w 35"/>
                    <a:gd name="T73" fmla="*/ 4 h 39"/>
                    <a:gd name="T74" fmla="*/ 34 w 35"/>
                    <a:gd name="T75" fmla="*/ 5 h 39"/>
                    <a:gd name="T76" fmla="*/ 33 w 35"/>
                    <a:gd name="T77" fmla="*/ 4 h 39"/>
                    <a:gd name="T78" fmla="*/ 32 w 35"/>
                    <a:gd name="T79" fmla="*/ 4 h 39"/>
                    <a:gd name="T80" fmla="*/ 31 w 35"/>
                    <a:gd name="T81" fmla="*/ 2 h 39"/>
                    <a:gd name="T82" fmla="*/ 32 w 35"/>
                    <a:gd name="T83" fmla="*/ 4 h 39"/>
                    <a:gd name="T84" fmla="*/ 26 w 35"/>
                    <a:gd name="T85" fmla="*/ 2 h 39"/>
                    <a:gd name="T86" fmla="*/ 31 w 35"/>
                    <a:gd name="T87" fmla="*/ 2 h 39"/>
                    <a:gd name="T88" fmla="*/ 26 w 35"/>
                    <a:gd name="T89" fmla="*/ 2 h 39"/>
                    <a:gd name="T90" fmla="*/ 24 w 35"/>
                    <a:gd name="T91" fmla="*/ 1 h 39"/>
                    <a:gd name="T92" fmla="*/ 26 w 35"/>
                    <a:gd name="T93" fmla="*/ 2 h 39"/>
                    <a:gd name="T94" fmla="*/ 24 w 35"/>
                    <a:gd name="T95" fmla="*/ 1 h 39"/>
                    <a:gd name="T96" fmla="*/ 17 w 35"/>
                    <a:gd name="T97" fmla="*/ 3 h 39"/>
                    <a:gd name="T98" fmla="*/ 24 w 35"/>
                    <a:gd name="T99" fmla="*/ 1 h 39"/>
                    <a:gd name="T100" fmla="*/ 17 w 35"/>
                    <a:gd name="T101" fmla="*/ 3 h 39"/>
                    <a:gd name="T102" fmla="*/ 13 w 35"/>
                    <a:gd name="T103" fmla="*/ 3 h 39"/>
                    <a:gd name="T104" fmla="*/ 17 w 35"/>
                    <a:gd name="T105" fmla="*/ 3 h 39"/>
                    <a:gd name="T106" fmla="*/ 13 w 35"/>
                    <a:gd name="T107" fmla="*/ 4 h 39"/>
                    <a:gd name="T108" fmla="*/ 13 w 35"/>
                    <a:gd name="T109" fmla="*/ 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5" h="39">
                      <a:moveTo>
                        <a:pt x="13" y="4"/>
                      </a:moveTo>
                      <a:cubicBezTo>
                        <a:pt x="2" y="5"/>
                        <a:pt x="2" y="13"/>
                        <a:pt x="2" y="21"/>
                      </a:cubicBezTo>
                      <a:lnTo>
                        <a:pt x="0" y="21"/>
                      </a:lnTo>
                      <a:cubicBezTo>
                        <a:pt x="0" y="13"/>
                        <a:pt x="0" y="4"/>
                        <a:pt x="13" y="3"/>
                      </a:cubicBezTo>
                      <a:lnTo>
                        <a:pt x="13" y="4"/>
                      </a:lnTo>
                      <a:close/>
                      <a:moveTo>
                        <a:pt x="2" y="21"/>
                      </a:moveTo>
                      <a:cubicBezTo>
                        <a:pt x="2" y="23"/>
                        <a:pt x="1" y="26"/>
                        <a:pt x="1" y="28"/>
                      </a:cubicBezTo>
                      <a:lnTo>
                        <a:pt x="0" y="27"/>
                      </a:lnTo>
                      <a:cubicBezTo>
                        <a:pt x="0" y="25"/>
                        <a:pt x="0" y="23"/>
                        <a:pt x="0" y="21"/>
                      </a:cubicBezTo>
                      <a:lnTo>
                        <a:pt x="2" y="21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1" y="28"/>
                      </a:lnTo>
                      <a:close/>
                      <a:moveTo>
                        <a:pt x="0" y="27"/>
                      </a:moveTo>
                      <a:cubicBezTo>
                        <a:pt x="4" y="26"/>
                        <a:pt x="7" y="28"/>
                        <a:pt x="10" y="30"/>
                      </a:cubicBezTo>
                      <a:lnTo>
                        <a:pt x="9" y="31"/>
                      </a:lnTo>
                      <a:cubicBezTo>
                        <a:pt x="6" y="29"/>
                        <a:pt x="4" y="28"/>
                        <a:pt x="1" y="28"/>
                      </a:cubicBezTo>
                      <a:lnTo>
                        <a:pt x="0" y="27"/>
                      </a:lnTo>
                      <a:close/>
                      <a:moveTo>
                        <a:pt x="10" y="30"/>
                      </a:moveTo>
                      <a:cubicBezTo>
                        <a:pt x="11" y="30"/>
                        <a:pt x="11" y="31"/>
                        <a:pt x="12" y="31"/>
                      </a:cubicBezTo>
                      <a:lnTo>
                        <a:pt x="11" y="32"/>
                      </a:lnTo>
                      <a:cubicBezTo>
                        <a:pt x="10" y="32"/>
                        <a:pt x="10" y="31"/>
                        <a:pt x="9" y="31"/>
                      </a:cubicBezTo>
                      <a:lnTo>
                        <a:pt x="10" y="30"/>
                      </a:lnTo>
                      <a:close/>
                      <a:moveTo>
                        <a:pt x="11" y="32"/>
                      </a:moveTo>
                      <a:lnTo>
                        <a:pt x="11" y="32"/>
                      </a:lnTo>
                      <a:lnTo>
                        <a:pt x="12" y="31"/>
                      </a:lnTo>
                      <a:lnTo>
                        <a:pt x="11" y="32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11" y="32"/>
                      </a:ln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cubicBezTo>
                        <a:pt x="13" y="32"/>
                        <a:pt x="14" y="32"/>
                        <a:pt x="15" y="33"/>
                      </a:cubicBezTo>
                      <a:lnTo>
                        <a:pt x="14" y="34"/>
                      </a:lnTo>
                      <a:cubicBezTo>
                        <a:pt x="13" y="33"/>
                        <a:pt x="12" y="32"/>
                        <a:pt x="11" y="32"/>
                      </a:cubicBezTo>
                      <a:lnTo>
                        <a:pt x="12" y="31"/>
                      </a:lnTo>
                      <a:close/>
                      <a:moveTo>
                        <a:pt x="15" y="33"/>
                      </a:moveTo>
                      <a:cubicBezTo>
                        <a:pt x="17" y="35"/>
                        <a:pt x="19" y="37"/>
                        <a:pt x="21" y="36"/>
                      </a:cubicBezTo>
                      <a:lnTo>
                        <a:pt x="21" y="37"/>
                      </a:lnTo>
                      <a:cubicBezTo>
                        <a:pt x="18" y="39"/>
                        <a:pt x="16" y="36"/>
                        <a:pt x="14" y="34"/>
                      </a:cubicBezTo>
                      <a:lnTo>
                        <a:pt x="15" y="33"/>
                      </a:lnTo>
                      <a:close/>
                      <a:moveTo>
                        <a:pt x="21" y="37"/>
                      </a:moveTo>
                      <a:lnTo>
                        <a:pt x="21" y="37"/>
                      </a:lnTo>
                      <a:lnTo>
                        <a:pt x="21" y="36"/>
                      </a:lnTo>
                      <a:lnTo>
                        <a:pt x="21" y="37"/>
                      </a:lnTo>
                      <a:close/>
                      <a:moveTo>
                        <a:pt x="20" y="36"/>
                      </a:moveTo>
                      <a:lnTo>
                        <a:pt x="21" y="36"/>
                      </a:lnTo>
                      <a:lnTo>
                        <a:pt x="21" y="37"/>
                      </a:lnTo>
                      <a:lnTo>
                        <a:pt x="20" y="36"/>
                      </a:lnTo>
                      <a:close/>
                      <a:moveTo>
                        <a:pt x="21" y="36"/>
                      </a:moveTo>
                      <a:cubicBezTo>
                        <a:pt x="22" y="35"/>
                        <a:pt x="23" y="34"/>
                        <a:pt x="25" y="33"/>
                      </a:cubicBezTo>
                      <a:lnTo>
                        <a:pt x="26" y="33"/>
                      </a:lnTo>
                      <a:cubicBezTo>
                        <a:pt x="24" y="35"/>
                        <a:pt x="23" y="36"/>
                        <a:pt x="21" y="37"/>
                      </a:cubicBezTo>
                      <a:lnTo>
                        <a:pt x="21" y="36"/>
                      </a:lnTo>
                      <a:close/>
                      <a:moveTo>
                        <a:pt x="25" y="33"/>
                      </a:moveTo>
                      <a:cubicBezTo>
                        <a:pt x="26" y="31"/>
                        <a:pt x="27" y="30"/>
                        <a:pt x="28" y="29"/>
                      </a:cubicBezTo>
                      <a:lnTo>
                        <a:pt x="29" y="29"/>
                      </a:lnTo>
                      <a:cubicBezTo>
                        <a:pt x="28" y="31"/>
                        <a:pt x="27" y="32"/>
                        <a:pt x="26" y="33"/>
                      </a:cubicBezTo>
                      <a:lnTo>
                        <a:pt x="25" y="33"/>
                      </a:lnTo>
                      <a:close/>
                      <a:moveTo>
                        <a:pt x="28" y="29"/>
                      </a:moveTo>
                      <a:cubicBezTo>
                        <a:pt x="32" y="21"/>
                        <a:pt x="33" y="12"/>
                        <a:pt x="32" y="5"/>
                      </a:cubicBezTo>
                      <a:lnTo>
                        <a:pt x="34" y="4"/>
                      </a:lnTo>
                      <a:cubicBezTo>
                        <a:pt x="35" y="12"/>
                        <a:pt x="34" y="22"/>
                        <a:pt x="29" y="29"/>
                      </a:cubicBezTo>
                      <a:lnTo>
                        <a:pt x="28" y="29"/>
                      </a:lnTo>
                      <a:close/>
                      <a:moveTo>
                        <a:pt x="32" y="5"/>
                      </a:moveTo>
                      <a:lnTo>
                        <a:pt x="32" y="5"/>
                      </a:lnTo>
                      <a:lnTo>
                        <a:pt x="33" y="5"/>
                      </a:lnTo>
                      <a:lnTo>
                        <a:pt x="32" y="5"/>
                      </a:lnTo>
                      <a:close/>
                      <a:moveTo>
                        <a:pt x="32" y="5"/>
                      </a:moveTo>
                      <a:cubicBezTo>
                        <a:pt x="32" y="5"/>
                        <a:pt x="32" y="4"/>
                        <a:pt x="32" y="4"/>
                      </a:cubicBezTo>
                      <a:lnTo>
                        <a:pt x="33" y="4"/>
                      </a:lnTo>
                      <a:cubicBezTo>
                        <a:pt x="33" y="4"/>
                        <a:pt x="34" y="4"/>
                        <a:pt x="34" y="5"/>
                      </a:cubicBezTo>
                      <a:lnTo>
                        <a:pt x="32" y="5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close/>
                      <a:moveTo>
                        <a:pt x="32" y="4"/>
                      </a:moveTo>
                      <a:cubicBezTo>
                        <a:pt x="32" y="4"/>
                        <a:pt x="31" y="3"/>
                        <a:pt x="30" y="3"/>
                      </a:cubicBezTo>
                      <a:lnTo>
                        <a:pt x="31" y="2"/>
                      </a:lnTo>
                      <a:cubicBezTo>
                        <a:pt x="32" y="2"/>
                        <a:pt x="33" y="3"/>
                        <a:pt x="33" y="4"/>
                      </a:cubicBezTo>
                      <a:lnTo>
                        <a:pt x="32" y="4"/>
                      </a:lnTo>
                      <a:close/>
                      <a:moveTo>
                        <a:pt x="30" y="3"/>
                      </a:moveTo>
                      <a:cubicBezTo>
                        <a:pt x="29" y="2"/>
                        <a:pt x="27" y="2"/>
                        <a:pt x="26" y="2"/>
                      </a:cubicBezTo>
                      <a:lnTo>
                        <a:pt x="26" y="0"/>
                      </a:lnTo>
                      <a:cubicBezTo>
                        <a:pt x="28" y="0"/>
                        <a:pt x="29" y="1"/>
                        <a:pt x="31" y="2"/>
                      </a:cubicBezTo>
                      <a:lnTo>
                        <a:pt x="30" y="3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5" y="2"/>
                        <a:pt x="24" y="2"/>
                      </a:cubicBezTo>
                      <a:lnTo>
                        <a:pt x="24" y="1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4" y="1"/>
                      </a:moveTo>
                      <a:lnTo>
                        <a:pt x="24" y="1"/>
                      </a:lnTo>
                      <a:close/>
                      <a:moveTo>
                        <a:pt x="24" y="2"/>
                      </a:moveTo>
                      <a:cubicBezTo>
                        <a:pt x="22" y="3"/>
                        <a:pt x="19" y="3"/>
                        <a:pt x="17" y="3"/>
                      </a:cubicBezTo>
                      <a:lnTo>
                        <a:pt x="17" y="2"/>
                      </a:lnTo>
                      <a:cubicBezTo>
                        <a:pt x="19" y="2"/>
                        <a:pt x="22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4" y="4"/>
                        <a:pt x="13" y="4"/>
                      </a:cubicBezTo>
                      <a:lnTo>
                        <a:pt x="13" y="3"/>
                      </a:lnTo>
                      <a:cubicBezTo>
                        <a:pt x="14" y="2"/>
                        <a:pt x="15" y="2"/>
                        <a:pt x="17" y="2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3" name="Freeform 105"/>
                <p:cNvSpPr>
                  <a:spLocks noChangeArrowheads="1"/>
                </p:cNvSpPr>
                <p:nvPr/>
              </p:nvSpPr>
              <p:spPr bwMode="auto">
                <a:xfrm>
                  <a:off x="1313" y="3826"/>
                  <a:ext cx="63" cy="87"/>
                </a:xfrm>
                <a:custGeom>
                  <a:avLst/>
                  <a:gdLst>
                    <a:gd name="G0" fmla="+- 1 0 0"/>
                    <a:gd name="G1" fmla="+- 11 0 0"/>
                    <a:gd name="G2" fmla="+- 19 0 0"/>
                    <a:gd name="G3" fmla="+- 14 0 0"/>
                    <a:gd name="G4" fmla="+- 16 0 0"/>
                    <a:gd name="G5" fmla="+- 32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42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6 w 47"/>
                    <a:gd name="T1" fmla="*/ 2 h 52"/>
                    <a:gd name="T2" fmla="*/ 2 w 47"/>
                    <a:gd name="T3" fmla="*/ 28 h 52"/>
                    <a:gd name="T4" fmla="*/ 11 w 47"/>
                    <a:gd name="T5" fmla="*/ 36 h 52"/>
                    <a:gd name="T6" fmla="*/ 14 w 47"/>
                    <a:gd name="T7" fmla="*/ 42 h 52"/>
                    <a:gd name="T8" fmla="*/ 44 w 47"/>
                    <a:gd name="T9" fmla="*/ 32 h 52"/>
                    <a:gd name="T10" fmla="*/ 37 w 47"/>
                    <a:gd name="T11" fmla="*/ 4 h 52"/>
                    <a:gd name="T12" fmla="*/ 16 w 47"/>
                    <a:gd name="T13" fmla="*/ 2 h 52"/>
                    <a:gd name="T14" fmla="*/ 6 w 47"/>
                    <a:gd name="T15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52">
                      <a:moveTo>
                        <a:pt x="6" y="2"/>
                      </a:moveTo>
                      <a:cubicBezTo>
                        <a:pt x="5" y="11"/>
                        <a:pt x="0" y="19"/>
                        <a:pt x="2" y="28"/>
                      </a:cubicBezTo>
                      <a:cubicBezTo>
                        <a:pt x="2" y="32"/>
                        <a:pt x="10" y="32"/>
                        <a:pt x="11" y="36"/>
                      </a:cubicBezTo>
                      <a:cubicBezTo>
                        <a:pt x="12" y="38"/>
                        <a:pt x="13" y="41"/>
                        <a:pt x="14" y="42"/>
                      </a:cubicBezTo>
                      <a:cubicBezTo>
                        <a:pt x="25" y="52"/>
                        <a:pt x="40" y="40"/>
                        <a:pt x="44" y="32"/>
                      </a:cubicBezTo>
                      <a:cubicBezTo>
                        <a:pt x="47" y="23"/>
                        <a:pt x="46" y="11"/>
                        <a:pt x="37" y="4"/>
                      </a:cubicBezTo>
                      <a:cubicBezTo>
                        <a:pt x="33" y="0"/>
                        <a:pt x="23" y="3"/>
                        <a:pt x="16" y="2"/>
                      </a:cubicBezTo>
                      <a:cubicBezTo>
                        <a:pt x="13" y="2"/>
                        <a:pt x="6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4" name="Freeform 106"/>
                <p:cNvSpPr>
                  <a:spLocks noChangeArrowheads="1"/>
                </p:cNvSpPr>
                <p:nvPr/>
              </p:nvSpPr>
              <p:spPr bwMode="auto">
                <a:xfrm>
                  <a:off x="1313" y="3827"/>
                  <a:ext cx="63" cy="78"/>
                </a:xfrm>
                <a:custGeom>
                  <a:avLst/>
                  <a:gdLst>
                    <a:gd name="T0" fmla="*/ 5 w 47"/>
                    <a:gd name="T1" fmla="*/ 1 h 46"/>
                    <a:gd name="T2" fmla="*/ 5 w 47"/>
                    <a:gd name="T3" fmla="*/ 11 h 46"/>
                    <a:gd name="T4" fmla="*/ 7 w 47"/>
                    <a:gd name="T5" fmla="*/ 1 h 46"/>
                    <a:gd name="T6" fmla="*/ 1 w 47"/>
                    <a:gd name="T7" fmla="*/ 27 h 46"/>
                    <a:gd name="T8" fmla="*/ 2 w 47"/>
                    <a:gd name="T9" fmla="*/ 27 h 46"/>
                    <a:gd name="T10" fmla="*/ 7 w 47"/>
                    <a:gd name="T11" fmla="*/ 30 h 46"/>
                    <a:gd name="T12" fmla="*/ 2 w 47"/>
                    <a:gd name="T13" fmla="*/ 27 h 46"/>
                    <a:gd name="T14" fmla="*/ 6 w 47"/>
                    <a:gd name="T15" fmla="*/ 31 h 46"/>
                    <a:gd name="T16" fmla="*/ 12 w 47"/>
                    <a:gd name="T17" fmla="*/ 34 h 46"/>
                    <a:gd name="T18" fmla="*/ 7 w 47"/>
                    <a:gd name="T19" fmla="*/ 30 h 46"/>
                    <a:gd name="T20" fmla="*/ 12 w 47"/>
                    <a:gd name="T21" fmla="*/ 34 h 46"/>
                    <a:gd name="T22" fmla="*/ 12 w 47"/>
                    <a:gd name="T23" fmla="*/ 34 h 46"/>
                    <a:gd name="T24" fmla="*/ 11 w 47"/>
                    <a:gd name="T25" fmla="*/ 35 h 46"/>
                    <a:gd name="T26" fmla="*/ 13 w 47"/>
                    <a:gd name="T27" fmla="*/ 37 h 46"/>
                    <a:gd name="T28" fmla="*/ 12 w 47"/>
                    <a:gd name="T29" fmla="*/ 34 h 46"/>
                    <a:gd name="T30" fmla="*/ 13 w 47"/>
                    <a:gd name="T31" fmla="*/ 42 h 46"/>
                    <a:gd name="T32" fmla="*/ 13 w 47"/>
                    <a:gd name="T33" fmla="*/ 42 h 46"/>
                    <a:gd name="T34" fmla="*/ 13 w 47"/>
                    <a:gd name="T35" fmla="*/ 42 h 46"/>
                    <a:gd name="T36" fmla="*/ 20 w 47"/>
                    <a:gd name="T37" fmla="*/ 45 h 46"/>
                    <a:gd name="T38" fmla="*/ 20 w 47"/>
                    <a:gd name="T39" fmla="*/ 44 h 46"/>
                    <a:gd name="T40" fmla="*/ 20 w 47"/>
                    <a:gd name="T41" fmla="*/ 45 h 46"/>
                    <a:gd name="T42" fmla="*/ 35 w 47"/>
                    <a:gd name="T43" fmla="*/ 40 h 46"/>
                    <a:gd name="T44" fmla="*/ 28 w 47"/>
                    <a:gd name="T45" fmla="*/ 44 h 46"/>
                    <a:gd name="T46" fmla="*/ 36 w 47"/>
                    <a:gd name="T47" fmla="*/ 40 h 46"/>
                    <a:gd name="T48" fmla="*/ 43 w 47"/>
                    <a:gd name="T49" fmla="*/ 30 h 46"/>
                    <a:gd name="T50" fmla="*/ 35 w 47"/>
                    <a:gd name="T51" fmla="*/ 40 h 46"/>
                    <a:gd name="T52" fmla="*/ 44 w 47"/>
                    <a:gd name="T53" fmla="*/ 31 h 46"/>
                    <a:gd name="T54" fmla="*/ 43 w 47"/>
                    <a:gd name="T55" fmla="*/ 30 h 46"/>
                    <a:gd name="T56" fmla="*/ 43 w 47"/>
                    <a:gd name="T57" fmla="*/ 30 h 46"/>
                    <a:gd name="T58" fmla="*/ 43 w 47"/>
                    <a:gd name="T59" fmla="*/ 30 h 46"/>
                    <a:gd name="T60" fmla="*/ 46 w 47"/>
                    <a:gd name="T61" fmla="*/ 27 h 46"/>
                    <a:gd name="T62" fmla="*/ 44 w 47"/>
                    <a:gd name="T63" fmla="*/ 27 h 46"/>
                    <a:gd name="T64" fmla="*/ 46 w 47"/>
                    <a:gd name="T65" fmla="*/ 27 h 46"/>
                    <a:gd name="T66" fmla="*/ 37 w 47"/>
                    <a:gd name="T67" fmla="*/ 3 h 46"/>
                    <a:gd name="T68" fmla="*/ 45 w 47"/>
                    <a:gd name="T69" fmla="*/ 23 h 46"/>
                    <a:gd name="T70" fmla="*/ 37 w 47"/>
                    <a:gd name="T71" fmla="*/ 3 h 46"/>
                    <a:gd name="T72" fmla="*/ 24 w 47"/>
                    <a:gd name="T73" fmla="*/ 2 h 46"/>
                    <a:gd name="T74" fmla="*/ 37 w 47"/>
                    <a:gd name="T75" fmla="*/ 3 h 46"/>
                    <a:gd name="T76" fmla="*/ 16 w 47"/>
                    <a:gd name="T77" fmla="*/ 1 h 46"/>
                    <a:gd name="T78" fmla="*/ 16 w 47"/>
                    <a:gd name="T79" fmla="*/ 2 h 46"/>
                    <a:gd name="T80" fmla="*/ 16 w 47"/>
                    <a:gd name="T81" fmla="*/ 2 h 46"/>
                    <a:gd name="T82" fmla="*/ 13 w 47"/>
                    <a:gd name="T83" fmla="*/ 0 h 46"/>
                    <a:gd name="T84" fmla="*/ 12 w 47"/>
                    <a:gd name="T85" fmla="*/ 1 h 46"/>
                    <a:gd name="T86" fmla="*/ 13 w 47"/>
                    <a:gd name="T87" fmla="*/ 0 h 46"/>
                    <a:gd name="T88" fmla="*/ 7 w 47"/>
                    <a:gd name="T89" fmla="*/ 1 h 46"/>
                    <a:gd name="T90" fmla="*/ 8 w 47"/>
                    <a:gd name="T91" fmla="*/ 1 h 46"/>
                    <a:gd name="T92" fmla="*/ 6 w 47"/>
                    <a:gd name="T93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7" h="46">
                      <a:moveTo>
                        <a:pt x="7" y="1"/>
                      </a:move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7" y="1"/>
                      </a:lnTo>
                      <a:close/>
                      <a:moveTo>
                        <a:pt x="7" y="1"/>
                      </a:moveTo>
                      <a:cubicBezTo>
                        <a:pt x="7" y="5"/>
                        <a:pt x="6" y="8"/>
                        <a:pt x="5" y="11"/>
                      </a:cubicBezTo>
                      <a:lnTo>
                        <a:pt x="3" y="11"/>
                      </a:lnTo>
                      <a:cubicBezTo>
                        <a:pt x="4" y="8"/>
                        <a:pt x="5" y="4"/>
                        <a:pt x="5" y="1"/>
                      </a:cubicBezTo>
                      <a:lnTo>
                        <a:pt x="7" y="1"/>
                      </a:lnTo>
                      <a:close/>
                      <a:moveTo>
                        <a:pt x="5" y="11"/>
                      </a:moveTo>
                      <a:cubicBezTo>
                        <a:pt x="3" y="16"/>
                        <a:pt x="1" y="22"/>
                        <a:pt x="2" y="27"/>
                      </a:cubicBezTo>
                      <a:lnTo>
                        <a:pt x="1" y="27"/>
                      </a:lnTo>
                      <a:cubicBezTo>
                        <a:pt x="0" y="22"/>
                        <a:pt x="1" y="16"/>
                        <a:pt x="3" y="11"/>
                      </a:cubicBezTo>
                      <a:lnTo>
                        <a:pt x="5" y="11"/>
                      </a:lnTo>
                      <a:close/>
                      <a:moveTo>
                        <a:pt x="2" y="27"/>
                      </a:moveTo>
                      <a:lnTo>
                        <a:pt x="2" y="27"/>
                      </a:lnTo>
                      <a:close/>
                      <a:moveTo>
                        <a:pt x="2" y="27"/>
                      </a:moveTo>
                      <a:cubicBezTo>
                        <a:pt x="2" y="29"/>
                        <a:pt x="4" y="30"/>
                        <a:pt x="7" y="30"/>
                      </a:cubicBezTo>
                      <a:lnTo>
                        <a:pt x="6" y="32"/>
                      </a:lnTo>
                      <a:cubicBezTo>
                        <a:pt x="3" y="31"/>
                        <a:pt x="1" y="30"/>
                        <a:pt x="1" y="27"/>
                      </a:cubicBezTo>
                      <a:lnTo>
                        <a:pt x="2" y="27"/>
                      </a:lnTo>
                      <a:close/>
                      <a:moveTo>
                        <a:pt x="6" y="32"/>
                      </a:moveTo>
                      <a:lnTo>
                        <a:pt x="6" y="32"/>
                      </a:lnTo>
                      <a:lnTo>
                        <a:pt x="6" y="31"/>
                      </a:lnTo>
                      <a:lnTo>
                        <a:pt x="6" y="32"/>
                      </a:lnTo>
                      <a:close/>
                      <a:moveTo>
                        <a:pt x="7" y="30"/>
                      </a:moveTo>
                      <a:cubicBezTo>
                        <a:pt x="9" y="31"/>
                        <a:pt x="11" y="32"/>
                        <a:pt x="12" y="34"/>
                      </a:cubicBezTo>
                      <a:lnTo>
                        <a:pt x="11" y="35"/>
                      </a:lnTo>
                      <a:cubicBezTo>
                        <a:pt x="10" y="33"/>
                        <a:pt x="8" y="32"/>
                        <a:pt x="6" y="32"/>
                      </a:cubicBezTo>
                      <a:lnTo>
                        <a:pt x="7" y="30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5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5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cubicBezTo>
                        <a:pt x="12" y="35"/>
                        <a:pt x="13" y="36"/>
                        <a:pt x="13" y="37"/>
                      </a:cubicBezTo>
                      <a:lnTo>
                        <a:pt x="11" y="37"/>
                      </a:lnTo>
                      <a:cubicBezTo>
                        <a:pt x="11" y="36"/>
                        <a:pt x="11" y="35"/>
                        <a:pt x="11" y="35"/>
                      </a:cubicBezTo>
                      <a:lnTo>
                        <a:pt x="12" y="34"/>
                      </a:lnTo>
                      <a:close/>
                      <a:moveTo>
                        <a:pt x="13" y="37"/>
                      </a:moveTo>
                      <a:cubicBezTo>
                        <a:pt x="13" y="38"/>
                        <a:pt x="14" y="40"/>
                        <a:pt x="14" y="41"/>
                      </a:cubicBezTo>
                      <a:lnTo>
                        <a:pt x="13" y="42"/>
                      </a:lnTo>
                      <a:cubicBezTo>
                        <a:pt x="12" y="40"/>
                        <a:pt x="12" y="39"/>
                        <a:pt x="11" y="37"/>
                      </a:cubicBezTo>
                      <a:lnTo>
                        <a:pt x="13" y="37"/>
                      </a:lnTo>
                      <a:close/>
                      <a:moveTo>
                        <a:pt x="13" y="42"/>
                      </a:moveTo>
                      <a:lnTo>
                        <a:pt x="13" y="42"/>
                      </a:lnTo>
                      <a:lnTo>
                        <a:pt x="14" y="41"/>
                      </a:lnTo>
                      <a:lnTo>
                        <a:pt x="13" y="42"/>
                      </a:lnTo>
                      <a:close/>
                      <a:moveTo>
                        <a:pt x="14" y="41"/>
                      </a:moveTo>
                      <a:cubicBezTo>
                        <a:pt x="16" y="42"/>
                        <a:pt x="18" y="44"/>
                        <a:pt x="20" y="44"/>
                      </a:cubicBezTo>
                      <a:lnTo>
                        <a:pt x="20" y="45"/>
                      </a:lnTo>
                      <a:cubicBezTo>
                        <a:pt x="18" y="45"/>
                        <a:pt x="15" y="43"/>
                        <a:pt x="13" y="42"/>
                      </a:cubicBezTo>
                      <a:lnTo>
                        <a:pt x="14" y="41"/>
                      </a:lnTo>
                      <a:close/>
                      <a:moveTo>
                        <a:pt x="20" y="44"/>
                      </a:moveTo>
                      <a:cubicBezTo>
                        <a:pt x="23" y="45"/>
                        <a:pt x="25" y="44"/>
                        <a:pt x="28" y="44"/>
                      </a:cubicBezTo>
                      <a:lnTo>
                        <a:pt x="29" y="45"/>
                      </a:lnTo>
                      <a:cubicBezTo>
                        <a:pt x="26" y="46"/>
                        <a:pt x="23" y="46"/>
                        <a:pt x="20" y="45"/>
                      </a:cubicBezTo>
                      <a:lnTo>
                        <a:pt x="20" y="44"/>
                      </a:lnTo>
                      <a:close/>
                      <a:moveTo>
                        <a:pt x="28" y="44"/>
                      </a:moveTo>
                      <a:cubicBezTo>
                        <a:pt x="31" y="43"/>
                        <a:pt x="33" y="42"/>
                        <a:pt x="35" y="40"/>
                      </a:cubicBezTo>
                      <a:lnTo>
                        <a:pt x="36" y="41"/>
                      </a:lnTo>
                      <a:cubicBezTo>
                        <a:pt x="34" y="43"/>
                        <a:pt x="31" y="44"/>
                        <a:pt x="29" y="45"/>
                      </a:cubicBezTo>
                      <a:lnTo>
                        <a:pt x="28" y="44"/>
                      </a:lnTo>
                      <a:close/>
                      <a:moveTo>
                        <a:pt x="36" y="41"/>
                      </a:moveTo>
                      <a:lnTo>
                        <a:pt x="36" y="41"/>
                      </a:lnTo>
                      <a:lnTo>
                        <a:pt x="36" y="40"/>
                      </a:lnTo>
                      <a:lnTo>
                        <a:pt x="36" y="41"/>
                      </a:lnTo>
                      <a:close/>
                      <a:moveTo>
                        <a:pt x="35" y="40"/>
                      </a:moveTo>
                      <a:cubicBezTo>
                        <a:pt x="39" y="37"/>
                        <a:pt x="42" y="34"/>
                        <a:pt x="43" y="30"/>
                      </a:cubicBezTo>
                      <a:lnTo>
                        <a:pt x="44" y="31"/>
                      </a:lnTo>
                      <a:cubicBezTo>
                        <a:pt x="43" y="34"/>
                        <a:pt x="40" y="38"/>
                        <a:pt x="36" y="41"/>
                      </a:cubicBezTo>
                      <a:lnTo>
                        <a:pt x="35" y="40"/>
                      </a:lnTo>
                      <a:close/>
                      <a:moveTo>
                        <a:pt x="43" y="30"/>
                      </a:moveTo>
                      <a:lnTo>
                        <a:pt x="43" y="30"/>
                      </a:lnTo>
                      <a:lnTo>
                        <a:pt x="44" y="31"/>
                      </a:lnTo>
                      <a:lnTo>
                        <a:pt x="43" y="30"/>
                      </a:lnTo>
                      <a:close/>
                      <a:moveTo>
                        <a:pt x="43" y="30"/>
                      </a:moveTo>
                      <a:lnTo>
                        <a:pt x="43" y="30"/>
                      </a:lnTo>
                      <a:lnTo>
                        <a:pt x="44" y="31"/>
                      </a:lnTo>
                      <a:lnTo>
                        <a:pt x="43" y="30"/>
                      </a:lnTo>
                      <a:close/>
                      <a:moveTo>
                        <a:pt x="43" y="30"/>
                      </a:moveTo>
                      <a:lnTo>
                        <a:pt x="43" y="30"/>
                      </a:lnTo>
                      <a:lnTo>
                        <a:pt x="44" y="31"/>
                      </a:lnTo>
                      <a:lnTo>
                        <a:pt x="43" y="30"/>
                      </a:lnTo>
                      <a:close/>
                      <a:moveTo>
                        <a:pt x="43" y="30"/>
                      </a:moveTo>
                      <a:cubicBezTo>
                        <a:pt x="43" y="29"/>
                        <a:pt x="44" y="28"/>
                        <a:pt x="44" y="27"/>
                      </a:cubicBezTo>
                      <a:lnTo>
                        <a:pt x="46" y="27"/>
                      </a:lnTo>
                      <a:cubicBezTo>
                        <a:pt x="45" y="28"/>
                        <a:pt x="45" y="30"/>
                        <a:pt x="44" y="31"/>
                      </a:cubicBezTo>
                      <a:lnTo>
                        <a:pt x="43" y="30"/>
                      </a:lnTo>
                      <a:close/>
                      <a:moveTo>
                        <a:pt x="44" y="27"/>
                      </a:moveTo>
                      <a:cubicBezTo>
                        <a:pt x="44" y="25"/>
                        <a:pt x="45" y="24"/>
                        <a:pt x="45" y="23"/>
                      </a:cubicBezTo>
                      <a:lnTo>
                        <a:pt x="46" y="23"/>
                      </a:lnTo>
                      <a:cubicBezTo>
                        <a:pt x="46" y="24"/>
                        <a:pt x="46" y="25"/>
                        <a:pt x="46" y="27"/>
                      </a:cubicBezTo>
                      <a:lnTo>
                        <a:pt x="44" y="27"/>
                      </a:lnTo>
                      <a:close/>
                      <a:moveTo>
                        <a:pt x="45" y="23"/>
                      </a:moveTo>
                      <a:cubicBezTo>
                        <a:pt x="45" y="16"/>
                        <a:pt x="43" y="8"/>
                        <a:pt x="37" y="3"/>
                      </a:cubicBezTo>
                      <a:lnTo>
                        <a:pt x="38" y="2"/>
                      </a:lnTo>
                      <a:cubicBezTo>
                        <a:pt x="44" y="7"/>
                        <a:pt x="47" y="15"/>
                        <a:pt x="46" y="23"/>
                      </a:cubicBezTo>
                      <a:lnTo>
                        <a:pt x="45" y="23"/>
                      </a:lnTo>
                      <a:close/>
                      <a:moveTo>
                        <a:pt x="38" y="2"/>
                      </a:moveTo>
                      <a:lnTo>
                        <a:pt x="38" y="2"/>
                      </a:lnTo>
                      <a:lnTo>
                        <a:pt x="37" y="3"/>
                      </a:lnTo>
                      <a:lnTo>
                        <a:pt x="38" y="2"/>
                      </a:lnTo>
                      <a:close/>
                      <a:moveTo>
                        <a:pt x="37" y="3"/>
                      </a:moveTo>
                      <a:cubicBezTo>
                        <a:pt x="34" y="1"/>
                        <a:pt x="29" y="1"/>
                        <a:pt x="24" y="2"/>
                      </a:cubicBezTo>
                      <a:lnTo>
                        <a:pt x="24" y="1"/>
                      </a:lnTo>
                      <a:cubicBezTo>
                        <a:pt x="29" y="0"/>
                        <a:pt x="35" y="0"/>
                        <a:pt x="38" y="2"/>
                      </a:cubicBezTo>
                      <a:lnTo>
                        <a:pt x="37" y="3"/>
                      </a:lnTo>
                      <a:close/>
                      <a:moveTo>
                        <a:pt x="24" y="2"/>
                      </a:moveTo>
                      <a:cubicBezTo>
                        <a:pt x="21" y="2"/>
                        <a:pt x="19" y="2"/>
                        <a:pt x="16" y="2"/>
                      </a:cubicBezTo>
                      <a:lnTo>
                        <a:pt x="16" y="1"/>
                      </a:lnTo>
                      <a:cubicBezTo>
                        <a:pt x="19" y="1"/>
                        <a:pt x="21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2"/>
                      </a:lnTo>
                      <a:close/>
                      <a:moveTo>
                        <a:pt x="16" y="2"/>
                      </a:moveTo>
                      <a:cubicBezTo>
                        <a:pt x="15" y="2"/>
                        <a:pt x="14" y="2"/>
                        <a:pt x="12" y="1"/>
                      </a:cubicBezTo>
                      <a:lnTo>
                        <a:pt x="13" y="0"/>
                      </a:lnTo>
                      <a:cubicBezTo>
                        <a:pt x="14" y="0"/>
                        <a:pt x="15" y="1"/>
                        <a:pt x="16" y="1"/>
                      </a:cubicBezTo>
                      <a:lnTo>
                        <a:pt x="16" y="2"/>
                      </a:lnTo>
                      <a:close/>
                      <a:moveTo>
                        <a:pt x="12" y="1"/>
                      </a:moveTo>
                      <a:cubicBezTo>
                        <a:pt x="11" y="1"/>
                        <a:pt x="9" y="1"/>
                        <a:pt x="8" y="1"/>
                      </a:cubicBezTo>
                      <a:lnTo>
                        <a:pt x="8" y="0"/>
                      </a:lnTo>
                      <a:cubicBezTo>
                        <a:pt x="9" y="0"/>
                        <a:pt x="11" y="0"/>
                        <a:pt x="13" y="0"/>
                      </a:cubicBezTo>
                      <a:lnTo>
                        <a:pt x="12" y="1"/>
                      </a:lnTo>
                      <a:close/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lnTo>
                        <a:pt x="5" y="1"/>
                      </a:lnTo>
                      <a:cubicBezTo>
                        <a:pt x="5" y="0"/>
                        <a:pt x="6" y="0"/>
                        <a:pt x="8" y="0"/>
                      </a:cubicBezTo>
                      <a:lnTo>
                        <a:pt x="8" y="1"/>
                      </a:lnTo>
                      <a:close/>
                      <a:moveTo>
                        <a:pt x="7" y="1"/>
                      </a:move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5" name="Freeform 107"/>
                <p:cNvSpPr>
                  <a:spLocks noChangeArrowheads="1"/>
                </p:cNvSpPr>
                <p:nvPr/>
              </p:nvSpPr>
              <p:spPr bwMode="auto">
                <a:xfrm>
                  <a:off x="1305" y="3706"/>
                  <a:ext cx="43" cy="55"/>
                </a:xfrm>
                <a:custGeom>
                  <a:avLst/>
                  <a:gdLst>
                    <a:gd name="G0" fmla="*/ 1 50493 45568"/>
                    <a:gd name="G1" fmla="*/ 1 50493 55552"/>
                    <a:gd name="G2" fmla="*/ G1 1 180"/>
                    <a:gd name="G3" fmla="*/ G0 1 G2"/>
                    <a:gd name="G4" fmla="+- 10 0 0"/>
                    <a:gd name="G5" fmla="+- 16 0 0"/>
                    <a:gd name="G6" fmla="+- 11 0 0"/>
                    <a:gd name="G7" fmla="+- 28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*/ 1 50493 55552"/>
                    <a:gd name="G16" fmla="*/ G15 1 180"/>
                    <a:gd name="G17" fmla="*/ 1 0 0"/>
                    <a:gd name="G18" fmla="sin G17 G16"/>
                    <a:gd name="G19" fmla="*/ 1 50493 55552"/>
                    <a:gd name="G20" fmla="*/ G19 1 180"/>
                    <a:gd name="G21" fmla="*/ 1 0 0"/>
                    <a:gd name="G22" fmla="sin G21 G20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G27" fmla="*/ 1 50493 45568"/>
                    <a:gd name="G28" fmla="*/ 1 50493 55552"/>
                    <a:gd name="G29" fmla="*/ G28 1 180"/>
                    <a:gd name="G30" fmla="*/ G27 1 G29"/>
                    <a:gd name="T0" fmla="*/ 8 w 33"/>
                    <a:gd name="T1" fmla="*/ 3 h 33"/>
                    <a:gd name="T2" fmla="*/ 2 w 33"/>
                    <a:gd name="T3" fmla="*/ 22 h 33"/>
                    <a:gd name="T4" fmla="*/ 21 w 33"/>
                    <a:gd name="T5" fmla="*/ 32 h 33"/>
                    <a:gd name="T6" fmla="*/ 32 w 33"/>
                    <a:gd name="T7" fmla="*/ 11 h 33"/>
                    <a:gd name="T8" fmla="*/ 9 w 33"/>
                    <a:gd name="T9" fmla="*/ 1 h 33"/>
                    <a:gd name="T10" fmla="*/ 8 w 33"/>
                    <a:gd name="T11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3">
                      <a:moveTo>
                        <a:pt x="8" y="3"/>
                      </a:moveTo>
                      <a:cubicBezTo>
                        <a:pt x="7" y="10"/>
                        <a:pt x="0" y="16"/>
                        <a:pt x="2" y="22"/>
                      </a:cubicBezTo>
                      <a:cubicBezTo>
                        <a:pt x="5" y="28"/>
                        <a:pt x="15" y="32"/>
                        <a:pt x="21" y="32"/>
                      </a:cubicBezTo>
                      <a:cubicBezTo>
                        <a:pt x="32" y="33"/>
                        <a:pt x="33" y="19"/>
                        <a:pt x="32" y="11"/>
                      </a:cubicBezTo>
                      <a:cubicBezTo>
                        <a:pt x="31" y="4"/>
                        <a:pt x="19" y="0"/>
                        <a:pt x="9" y="1"/>
                      </a:cubicBezTo>
                      <a:cubicBezTo>
                        <a:pt x="9" y="1"/>
                        <a:pt x="8" y="2"/>
                        <a:pt x="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6" name="Freeform 108"/>
                <p:cNvSpPr>
                  <a:spLocks noChangeArrowheads="1"/>
                </p:cNvSpPr>
                <p:nvPr/>
              </p:nvSpPr>
              <p:spPr bwMode="auto">
                <a:xfrm>
                  <a:off x="1305" y="3706"/>
                  <a:ext cx="43" cy="55"/>
                </a:xfrm>
                <a:custGeom>
                  <a:avLst/>
                  <a:gdLst>
                    <a:gd name="T0" fmla="*/ 8 w 33"/>
                    <a:gd name="T1" fmla="*/ 2 h 33"/>
                    <a:gd name="T2" fmla="*/ 9 w 33"/>
                    <a:gd name="T3" fmla="*/ 3 h 33"/>
                    <a:gd name="T4" fmla="*/ 9 w 33"/>
                    <a:gd name="T5" fmla="*/ 3 h 33"/>
                    <a:gd name="T6" fmla="*/ 8 w 33"/>
                    <a:gd name="T7" fmla="*/ 2 h 33"/>
                    <a:gd name="T8" fmla="*/ 3 w 33"/>
                    <a:gd name="T9" fmla="*/ 22 h 33"/>
                    <a:gd name="T10" fmla="*/ 6 w 33"/>
                    <a:gd name="T11" fmla="*/ 11 h 33"/>
                    <a:gd name="T12" fmla="*/ 2 w 33"/>
                    <a:gd name="T13" fmla="*/ 22 h 33"/>
                    <a:gd name="T14" fmla="*/ 3 w 33"/>
                    <a:gd name="T15" fmla="*/ 22 h 33"/>
                    <a:gd name="T16" fmla="*/ 3 w 33"/>
                    <a:gd name="T17" fmla="*/ 22 h 33"/>
                    <a:gd name="T18" fmla="*/ 2 w 33"/>
                    <a:gd name="T19" fmla="*/ 22 h 33"/>
                    <a:gd name="T20" fmla="*/ 4 w 33"/>
                    <a:gd name="T21" fmla="*/ 24 h 33"/>
                    <a:gd name="T22" fmla="*/ 3 w 33"/>
                    <a:gd name="T23" fmla="*/ 22 h 33"/>
                    <a:gd name="T24" fmla="*/ 5 w 33"/>
                    <a:gd name="T25" fmla="*/ 27 h 33"/>
                    <a:gd name="T26" fmla="*/ 6 w 33"/>
                    <a:gd name="T27" fmla="*/ 26 h 33"/>
                    <a:gd name="T28" fmla="*/ 5 w 33"/>
                    <a:gd name="T29" fmla="*/ 27 h 33"/>
                    <a:gd name="T30" fmla="*/ 21 w 33"/>
                    <a:gd name="T31" fmla="*/ 33 h 33"/>
                    <a:gd name="T32" fmla="*/ 21 w 33"/>
                    <a:gd name="T33" fmla="*/ 32 h 33"/>
                    <a:gd name="T34" fmla="*/ 21 w 33"/>
                    <a:gd name="T35" fmla="*/ 33 h 33"/>
                    <a:gd name="T36" fmla="*/ 29 w 33"/>
                    <a:gd name="T37" fmla="*/ 27 h 33"/>
                    <a:gd name="T38" fmla="*/ 22 w 33"/>
                    <a:gd name="T39" fmla="*/ 32 h 33"/>
                    <a:gd name="T40" fmla="*/ 33 w 33"/>
                    <a:gd name="T41" fmla="*/ 17 h 33"/>
                    <a:gd name="T42" fmla="*/ 31 w 33"/>
                    <a:gd name="T43" fmla="*/ 17 h 33"/>
                    <a:gd name="T44" fmla="*/ 33 w 33"/>
                    <a:gd name="T45" fmla="*/ 17 h 33"/>
                    <a:gd name="T46" fmla="*/ 31 w 33"/>
                    <a:gd name="T47" fmla="*/ 11 h 33"/>
                    <a:gd name="T48" fmla="*/ 31 w 33"/>
                    <a:gd name="T49" fmla="*/ 11 h 33"/>
                    <a:gd name="T50" fmla="*/ 31 w 33"/>
                    <a:gd name="T51" fmla="*/ 11 h 33"/>
                    <a:gd name="T52" fmla="*/ 32 w 33"/>
                    <a:gd name="T53" fmla="*/ 8 h 33"/>
                    <a:gd name="T54" fmla="*/ 30 w 33"/>
                    <a:gd name="T55" fmla="*/ 8 h 33"/>
                    <a:gd name="T56" fmla="*/ 32 w 33"/>
                    <a:gd name="T57" fmla="*/ 8 h 33"/>
                    <a:gd name="T58" fmla="*/ 10 w 33"/>
                    <a:gd name="T59" fmla="*/ 1 h 33"/>
                    <a:gd name="T60" fmla="*/ 28 w 33"/>
                    <a:gd name="T61" fmla="*/ 6 h 33"/>
                    <a:gd name="T62" fmla="*/ 10 w 33"/>
                    <a:gd name="T63" fmla="*/ 1 h 33"/>
                    <a:gd name="T64" fmla="*/ 9 w 33"/>
                    <a:gd name="T65" fmla="*/ 0 h 33"/>
                    <a:gd name="T66" fmla="*/ 9 w 33"/>
                    <a:gd name="T67" fmla="*/ 0 h 33"/>
                    <a:gd name="T68" fmla="*/ 9 w 33"/>
                    <a:gd name="T69" fmla="*/ 1 h 33"/>
                    <a:gd name="T70" fmla="*/ 9 w 33"/>
                    <a:gd name="T71" fmla="*/ 0 h 33"/>
                    <a:gd name="T72" fmla="*/ 9 w 33"/>
                    <a:gd name="T73" fmla="*/ 2 h 33"/>
                    <a:gd name="T74" fmla="*/ 9 w 33"/>
                    <a:gd name="T75" fmla="*/ 2 h 33"/>
                    <a:gd name="T76" fmla="*/ 8 w 33"/>
                    <a:gd name="T77" fmla="*/ 1 h 33"/>
                    <a:gd name="T78" fmla="*/ 8 w 33"/>
                    <a:gd name="T79" fmla="*/ 3 h 33"/>
                    <a:gd name="T80" fmla="*/ 8 w 33"/>
                    <a:gd name="T81" fmla="*/ 3 h 33"/>
                    <a:gd name="T82" fmla="*/ 9 w 33"/>
                    <a:gd name="T83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3" h="33"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9" y="3"/>
                      </a:lnTo>
                      <a:close/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close/>
                      <a:moveTo>
                        <a:pt x="9" y="3"/>
                      </a:moveTo>
                      <a:cubicBezTo>
                        <a:pt x="8" y="6"/>
                        <a:pt x="7" y="8"/>
                        <a:pt x="6" y="11"/>
                      </a:cubicBezTo>
                      <a:lnTo>
                        <a:pt x="4" y="10"/>
                      </a:lnTo>
                      <a:cubicBezTo>
                        <a:pt x="6" y="8"/>
                        <a:pt x="7" y="5"/>
                        <a:pt x="8" y="2"/>
                      </a:cubicBezTo>
                      <a:lnTo>
                        <a:pt x="9" y="3"/>
                      </a:lnTo>
                      <a:close/>
                      <a:moveTo>
                        <a:pt x="6" y="11"/>
                      </a:moveTo>
                      <a:cubicBezTo>
                        <a:pt x="3" y="15"/>
                        <a:pt x="1" y="18"/>
                        <a:pt x="3" y="22"/>
                      </a:cubicBezTo>
                      <a:lnTo>
                        <a:pt x="1" y="22"/>
                      </a:lnTo>
                      <a:cubicBezTo>
                        <a:pt x="0" y="18"/>
                        <a:pt x="2" y="14"/>
                        <a:pt x="4" y="10"/>
                      </a:cubicBezTo>
                      <a:lnTo>
                        <a:pt x="6" y="11"/>
                      </a:lnTo>
                      <a:close/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2" y="22"/>
                      </a:lnTo>
                      <a:lnTo>
                        <a:pt x="1" y="22"/>
                      </a:lnTo>
                      <a:close/>
                      <a:moveTo>
                        <a:pt x="3" y="22"/>
                      </a:moveTo>
                      <a:lnTo>
                        <a:pt x="3" y="22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3" y="22"/>
                      </a:lnTo>
                      <a:close/>
                      <a:moveTo>
                        <a:pt x="1" y="23"/>
                      </a:moveTo>
                      <a:lnTo>
                        <a:pt x="1" y="23"/>
                      </a:lnTo>
                      <a:lnTo>
                        <a:pt x="2" y="22"/>
                      </a:lnTo>
                      <a:lnTo>
                        <a:pt x="1" y="23"/>
                      </a:lnTo>
                      <a:close/>
                      <a:moveTo>
                        <a:pt x="3" y="22"/>
                      </a:moveTo>
                      <a:cubicBezTo>
                        <a:pt x="3" y="23"/>
                        <a:pt x="4" y="24"/>
                        <a:pt x="4" y="24"/>
                      </a:cubicBezTo>
                      <a:lnTo>
                        <a:pt x="3" y="25"/>
                      </a:lnTo>
                      <a:cubicBezTo>
                        <a:pt x="2" y="24"/>
                        <a:pt x="2" y="23"/>
                        <a:pt x="1" y="23"/>
                      </a:cubicBezTo>
                      <a:lnTo>
                        <a:pt x="3" y="22"/>
                      </a:lnTo>
                      <a:close/>
                      <a:moveTo>
                        <a:pt x="4" y="24"/>
                      </a:moveTo>
                      <a:cubicBezTo>
                        <a:pt x="5" y="25"/>
                        <a:pt x="6" y="26"/>
                        <a:pt x="6" y="26"/>
                      </a:cubicBezTo>
                      <a:lnTo>
                        <a:pt x="5" y="27"/>
                      </a:lnTo>
                      <a:cubicBezTo>
                        <a:pt x="4" y="27"/>
                        <a:pt x="4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6" y="26"/>
                      </a:moveTo>
                      <a:cubicBezTo>
                        <a:pt x="11" y="30"/>
                        <a:pt x="17" y="32"/>
                        <a:pt x="21" y="32"/>
                      </a:cubicBezTo>
                      <a:lnTo>
                        <a:pt x="21" y="33"/>
                      </a:lnTo>
                      <a:cubicBezTo>
                        <a:pt x="16" y="33"/>
                        <a:pt x="10" y="31"/>
                        <a:pt x="5" y="27"/>
                      </a:cubicBezTo>
                      <a:lnTo>
                        <a:pt x="6" y="26"/>
                      </a:lnTo>
                      <a:close/>
                      <a:moveTo>
                        <a:pt x="21" y="33"/>
                      </a:moveTo>
                      <a:lnTo>
                        <a:pt x="21" y="33"/>
                      </a:lnTo>
                      <a:lnTo>
                        <a:pt x="21" y="32"/>
                      </a:lnTo>
                      <a:lnTo>
                        <a:pt x="21" y="33"/>
                      </a:lnTo>
                      <a:close/>
                      <a:moveTo>
                        <a:pt x="21" y="32"/>
                      </a:moveTo>
                      <a:cubicBezTo>
                        <a:pt x="21" y="32"/>
                        <a:pt x="22" y="32"/>
                        <a:pt x="22" y="32"/>
                      </a:cubicBezTo>
                      <a:lnTo>
                        <a:pt x="22" y="33"/>
                      </a:lnTo>
                      <a:cubicBezTo>
                        <a:pt x="22" y="33"/>
                        <a:pt x="21" y="33"/>
                        <a:pt x="21" y="33"/>
                      </a:cubicBezTo>
                      <a:lnTo>
                        <a:pt x="21" y="32"/>
                      </a:lnTo>
                      <a:close/>
                      <a:moveTo>
                        <a:pt x="22" y="32"/>
                      </a:moveTo>
                      <a:cubicBezTo>
                        <a:pt x="25" y="31"/>
                        <a:pt x="28" y="29"/>
                        <a:pt x="29" y="27"/>
                      </a:cubicBezTo>
                      <a:lnTo>
                        <a:pt x="31" y="27"/>
                      </a:lnTo>
                      <a:cubicBezTo>
                        <a:pt x="29" y="30"/>
                        <a:pt x="26" y="33"/>
                        <a:pt x="22" y="33"/>
                      </a:cubicBezTo>
                      <a:lnTo>
                        <a:pt x="22" y="32"/>
                      </a:lnTo>
                      <a:close/>
                      <a:moveTo>
                        <a:pt x="29" y="27"/>
                      </a:moveTo>
                      <a:cubicBezTo>
                        <a:pt x="31" y="24"/>
                        <a:pt x="31" y="20"/>
                        <a:pt x="31" y="17"/>
                      </a:cubicBezTo>
                      <a:lnTo>
                        <a:pt x="33" y="17"/>
                      </a:lnTo>
                      <a:cubicBezTo>
                        <a:pt x="33" y="21"/>
                        <a:pt x="32" y="24"/>
                        <a:pt x="31" y="27"/>
                      </a:cubicBezTo>
                      <a:lnTo>
                        <a:pt x="29" y="27"/>
                      </a:lnTo>
                      <a:close/>
                      <a:moveTo>
                        <a:pt x="31" y="17"/>
                      </a:moveTo>
                      <a:cubicBezTo>
                        <a:pt x="32" y="15"/>
                        <a:pt x="31" y="13"/>
                        <a:pt x="31" y="11"/>
                      </a:cubicBezTo>
                      <a:lnTo>
                        <a:pt x="33" y="11"/>
                      </a:lnTo>
                      <a:cubicBezTo>
                        <a:pt x="33" y="13"/>
                        <a:pt x="33" y="15"/>
                        <a:pt x="33" y="17"/>
                      </a:cubicBezTo>
                      <a:lnTo>
                        <a:pt x="31" y="17"/>
                      </a:lnTo>
                      <a:close/>
                      <a:moveTo>
                        <a:pt x="31" y="11"/>
                      </a:moveTo>
                      <a:lnTo>
                        <a:pt x="31" y="11"/>
                      </a:lnTo>
                      <a:lnTo>
                        <a:pt x="32" y="11"/>
                      </a:lnTo>
                      <a:lnTo>
                        <a:pt x="31" y="11"/>
                      </a:lnTo>
                      <a:close/>
                      <a:moveTo>
                        <a:pt x="31" y="11"/>
                      </a:move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1" y="11"/>
                      </a:lnTo>
                      <a:close/>
                      <a:moveTo>
                        <a:pt x="31" y="11"/>
                      </a:moveTo>
                      <a:cubicBezTo>
                        <a:pt x="31" y="10"/>
                        <a:pt x="31" y="9"/>
                        <a:pt x="30" y="8"/>
                      </a:cubicBezTo>
                      <a:lnTo>
                        <a:pt x="32" y="8"/>
                      </a:lnTo>
                      <a:cubicBezTo>
                        <a:pt x="32" y="9"/>
                        <a:pt x="33" y="10"/>
                        <a:pt x="33" y="11"/>
                      </a:cubicBezTo>
                      <a:lnTo>
                        <a:pt x="31" y="11"/>
                      </a:lnTo>
                      <a:close/>
                      <a:moveTo>
                        <a:pt x="30" y="8"/>
                      </a:moveTo>
                      <a:cubicBezTo>
                        <a:pt x="30" y="7"/>
                        <a:pt x="29" y="7"/>
                        <a:pt x="28" y="6"/>
                      </a:cubicBezTo>
                      <a:lnTo>
                        <a:pt x="29" y="5"/>
                      </a:lnTo>
                      <a:cubicBezTo>
                        <a:pt x="30" y="6"/>
                        <a:pt x="31" y="7"/>
                        <a:pt x="32" y="8"/>
                      </a:cubicBezTo>
                      <a:lnTo>
                        <a:pt x="30" y="8"/>
                      </a:lnTo>
                      <a:close/>
                      <a:moveTo>
                        <a:pt x="28" y="6"/>
                      </a:moveTo>
                      <a:cubicBezTo>
                        <a:pt x="24" y="3"/>
                        <a:pt x="16" y="1"/>
                        <a:pt x="10" y="1"/>
                      </a:cubicBezTo>
                      <a:lnTo>
                        <a:pt x="9" y="0"/>
                      </a:lnTo>
                      <a:cubicBezTo>
                        <a:pt x="16" y="0"/>
                        <a:pt x="25" y="1"/>
                        <a:pt x="29" y="5"/>
                      </a:cubicBezTo>
                      <a:lnTo>
                        <a:pt x="28" y="6"/>
                      </a:lnTo>
                      <a:close/>
                      <a:moveTo>
                        <a:pt x="10" y="1"/>
                      </a:moveTo>
                      <a:lnTo>
                        <a:pt x="9" y="1"/>
                      </a:lnTo>
                      <a:lnTo>
                        <a:pt x="10" y="1"/>
                      </a:lnTo>
                      <a:close/>
                      <a:moveTo>
                        <a:pt x="9" y="1"/>
                      </a:move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1"/>
                      </a:lnTo>
                      <a:close/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  <a:moveTo>
                        <a:pt x="9" y="1"/>
                      </a:moveTo>
                      <a:cubicBezTo>
                        <a:pt x="9" y="1"/>
                        <a:pt x="10" y="1"/>
                        <a:pt x="9" y="2"/>
                      </a:cubicBezTo>
                      <a:lnTo>
                        <a:pt x="8" y="1"/>
                      </a:lnTo>
                      <a:cubicBezTo>
                        <a:pt x="8" y="0"/>
                        <a:pt x="9" y="0"/>
                        <a:pt x="9" y="0"/>
                      </a:cubicBezTo>
                      <a:lnTo>
                        <a:pt x="9" y="1"/>
                      </a:lnTo>
                      <a:close/>
                      <a:moveTo>
                        <a:pt x="9" y="2"/>
                      </a:move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9" y="2"/>
                      </a:lnTo>
                      <a:close/>
                      <a:moveTo>
                        <a:pt x="9" y="2"/>
                      </a:moveTo>
                      <a:cubicBezTo>
                        <a:pt x="9" y="2"/>
                        <a:pt x="9" y="2"/>
                        <a:pt x="9" y="3"/>
                      </a:cubicBezTo>
                      <a:lnTo>
                        <a:pt x="8" y="3"/>
                      </a:lnTo>
                      <a:cubicBezTo>
                        <a:pt x="8" y="2"/>
                        <a:pt x="8" y="2"/>
                        <a:pt x="8" y="1"/>
                      </a:cubicBezTo>
                      <a:lnTo>
                        <a:pt x="9" y="2"/>
                      </a:lnTo>
                      <a:close/>
                      <a:moveTo>
                        <a:pt x="8" y="3"/>
                      </a:moveTo>
                      <a:lnTo>
                        <a:pt x="8" y="3"/>
                      </a:lnTo>
                      <a:close/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close/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7" name="Freeform 109"/>
                <p:cNvSpPr>
                  <a:spLocks noChangeArrowheads="1"/>
                </p:cNvSpPr>
                <p:nvPr/>
              </p:nvSpPr>
              <p:spPr bwMode="auto">
                <a:xfrm>
                  <a:off x="1327" y="3759"/>
                  <a:ext cx="48" cy="62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+- 1 0 0"/>
                    <a:gd name="G4" fmla="+- 1 0 0"/>
                    <a:gd name="G5" fmla="+- 26 0 0"/>
                    <a:gd name="G6" fmla="+- 31 0 0"/>
                    <a:gd name="G7" fmla="+- 37 0 0"/>
                    <a:gd name="G8" fmla="*/ 1 0 0"/>
                    <a:gd name="G9" fmla="cos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9 w 36"/>
                    <a:gd name="T1" fmla="*/ 5 h 37"/>
                    <a:gd name="T2" fmla="*/ 11 w 36"/>
                    <a:gd name="T3" fmla="*/ 11 h 37"/>
                    <a:gd name="T4" fmla="*/ 5 w 36"/>
                    <a:gd name="T5" fmla="*/ 31 h 37"/>
                    <a:gd name="T6" fmla="*/ 31 w 36"/>
                    <a:gd name="T7" fmla="*/ 36 h 37"/>
                    <a:gd name="T8" fmla="*/ 34 w 36"/>
                    <a:gd name="T9" fmla="*/ 26 h 37"/>
                    <a:gd name="T10" fmla="*/ 31 w 36"/>
                    <a:gd name="T11" fmla="*/ 3 h 37"/>
                    <a:gd name="T12" fmla="*/ 19 w 36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19" y="5"/>
                      </a:moveTo>
                      <a:cubicBezTo>
                        <a:pt x="17" y="9"/>
                        <a:pt x="14" y="9"/>
                        <a:pt x="11" y="11"/>
                      </a:cubicBezTo>
                      <a:cubicBezTo>
                        <a:pt x="3" y="15"/>
                        <a:pt x="0" y="26"/>
                        <a:pt x="5" y="31"/>
                      </a:cubicBezTo>
                      <a:cubicBezTo>
                        <a:pt x="10" y="37"/>
                        <a:pt x="22" y="36"/>
                        <a:pt x="31" y="36"/>
                      </a:cubicBezTo>
                      <a:cubicBezTo>
                        <a:pt x="36" y="36"/>
                        <a:pt x="34" y="29"/>
                        <a:pt x="34" y="26"/>
                      </a:cubicBezTo>
                      <a:cubicBezTo>
                        <a:pt x="32" y="18"/>
                        <a:pt x="31" y="11"/>
                        <a:pt x="31" y="3"/>
                      </a:cubicBezTo>
                      <a:cubicBezTo>
                        <a:pt x="30" y="0"/>
                        <a:pt x="21" y="1"/>
                        <a:pt x="19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8" name="Freeform 110"/>
                <p:cNvSpPr>
                  <a:spLocks noChangeArrowheads="1"/>
                </p:cNvSpPr>
                <p:nvPr/>
              </p:nvSpPr>
              <p:spPr bwMode="auto">
                <a:xfrm>
                  <a:off x="1329" y="3762"/>
                  <a:ext cx="47" cy="60"/>
                </a:xfrm>
                <a:custGeom>
                  <a:avLst/>
                  <a:gdLst>
                    <a:gd name="T0" fmla="*/ 13 w 35"/>
                    <a:gd name="T1" fmla="*/ 9 h 36"/>
                    <a:gd name="T2" fmla="*/ 17 w 35"/>
                    <a:gd name="T3" fmla="*/ 4 h 36"/>
                    <a:gd name="T4" fmla="*/ 13 w 35"/>
                    <a:gd name="T5" fmla="*/ 9 h 36"/>
                    <a:gd name="T6" fmla="*/ 9 w 35"/>
                    <a:gd name="T7" fmla="*/ 9 h 36"/>
                    <a:gd name="T8" fmla="*/ 13 w 35"/>
                    <a:gd name="T9" fmla="*/ 9 h 36"/>
                    <a:gd name="T10" fmla="*/ 10 w 35"/>
                    <a:gd name="T11" fmla="*/ 10 h 36"/>
                    <a:gd name="T12" fmla="*/ 9 w 35"/>
                    <a:gd name="T13" fmla="*/ 11 h 36"/>
                    <a:gd name="T14" fmla="*/ 9 w 35"/>
                    <a:gd name="T15" fmla="*/ 9 h 36"/>
                    <a:gd name="T16" fmla="*/ 9 w 35"/>
                    <a:gd name="T17" fmla="*/ 11 h 36"/>
                    <a:gd name="T18" fmla="*/ 1 w 35"/>
                    <a:gd name="T19" fmla="*/ 19 h 36"/>
                    <a:gd name="T20" fmla="*/ 9 w 35"/>
                    <a:gd name="T21" fmla="*/ 11 h 36"/>
                    <a:gd name="T22" fmla="*/ 4 w 35"/>
                    <a:gd name="T23" fmla="*/ 29 h 36"/>
                    <a:gd name="T24" fmla="*/ 1 w 35"/>
                    <a:gd name="T25" fmla="*/ 19 h 36"/>
                    <a:gd name="T26" fmla="*/ 4 w 35"/>
                    <a:gd name="T27" fmla="*/ 29 h 36"/>
                    <a:gd name="T28" fmla="*/ 3 w 35"/>
                    <a:gd name="T29" fmla="*/ 30 h 36"/>
                    <a:gd name="T30" fmla="*/ 4 w 35"/>
                    <a:gd name="T31" fmla="*/ 29 h 36"/>
                    <a:gd name="T32" fmla="*/ 4 w 35"/>
                    <a:gd name="T33" fmla="*/ 30 h 36"/>
                    <a:gd name="T34" fmla="*/ 29 w 35"/>
                    <a:gd name="T35" fmla="*/ 34 h 36"/>
                    <a:gd name="T36" fmla="*/ 3 w 35"/>
                    <a:gd name="T37" fmla="*/ 30 h 36"/>
                    <a:gd name="T38" fmla="*/ 29 w 35"/>
                    <a:gd name="T39" fmla="*/ 34 h 36"/>
                    <a:gd name="T40" fmla="*/ 30 w 35"/>
                    <a:gd name="T41" fmla="*/ 35 h 36"/>
                    <a:gd name="T42" fmla="*/ 29 w 35"/>
                    <a:gd name="T43" fmla="*/ 34 h 36"/>
                    <a:gd name="T44" fmla="*/ 30 w 35"/>
                    <a:gd name="T45" fmla="*/ 35 h 36"/>
                    <a:gd name="T46" fmla="*/ 33 w 35"/>
                    <a:gd name="T47" fmla="*/ 29 h 36"/>
                    <a:gd name="T48" fmla="*/ 30 w 35"/>
                    <a:gd name="T49" fmla="*/ 35 h 36"/>
                    <a:gd name="T50" fmla="*/ 33 w 35"/>
                    <a:gd name="T51" fmla="*/ 29 h 36"/>
                    <a:gd name="T52" fmla="*/ 34 w 35"/>
                    <a:gd name="T53" fmla="*/ 26 h 36"/>
                    <a:gd name="T54" fmla="*/ 33 w 35"/>
                    <a:gd name="T55" fmla="*/ 29 h 36"/>
                    <a:gd name="T56" fmla="*/ 32 w 35"/>
                    <a:gd name="T57" fmla="*/ 25 h 36"/>
                    <a:gd name="T58" fmla="*/ 34 w 35"/>
                    <a:gd name="T59" fmla="*/ 26 h 36"/>
                    <a:gd name="T60" fmla="*/ 34 w 35"/>
                    <a:gd name="T61" fmla="*/ 25 h 36"/>
                    <a:gd name="T62" fmla="*/ 33 w 35"/>
                    <a:gd name="T63" fmla="*/ 25 h 36"/>
                    <a:gd name="T64" fmla="*/ 32 w 35"/>
                    <a:gd name="T65" fmla="*/ 25 h 36"/>
                    <a:gd name="T66" fmla="*/ 32 w 35"/>
                    <a:gd name="T67" fmla="*/ 13 h 36"/>
                    <a:gd name="T68" fmla="*/ 32 w 35"/>
                    <a:gd name="T69" fmla="*/ 25 h 36"/>
                    <a:gd name="T70" fmla="*/ 29 w 35"/>
                    <a:gd name="T71" fmla="*/ 2 h 36"/>
                    <a:gd name="T72" fmla="*/ 32 w 35"/>
                    <a:gd name="T73" fmla="*/ 13 h 36"/>
                    <a:gd name="T74" fmla="*/ 31 w 35"/>
                    <a:gd name="T75" fmla="*/ 2 h 36"/>
                    <a:gd name="T76" fmla="*/ 30 w 35"/>
                    <a:gd name="T77" fmla="*/ 2 h 36"/>
                    <a:gd name="T78" fmla="*/ 29 w 35"/>
                    <a:gd name="T79" fmla="*/ 2 h 36"/>
                    <a:gd name="T80" fmla="*/ 30 w 35"/>
                    <a:gd name="T81" fmla="*/ 1 h 36"/>
                    <a:gd name="T82" fmla="*/ 29 w 35"/>
                    <a:gd name="T83" fmla="*/ 2 h 36"/>
                    <a:gd name="T84" fmla="*/ 26 w 35"/>
                    <a:gd name="T85" fmla="*/ 1 h 36"/>
                    <a:gd name="T86" fmla="*/ 30 w 35"/>
                    <a:gd name="T87" fmla="*/ 1 h 36"/>
                    <a:gd name="T88" fmla="*/ 26 w 35"/>
                    <a:gd name="T89" fmla="*/ 1 h 36"/>
                    <a:gd name="T90" fmla="*/ 22 w 35"/>
                    <a:gd name="T91" fmla="*/ 0 h 36"/>
                    <a:gd name="T92" fmla="*/ 26 w 35"/>
                    <a:gd name="T93" fmla="*/ 1 h 36"/>
                    <a:gd name="T94" fmla="*/ 18 w 35"/>
                    <a:gd name="T95" fmla="*/ 5 h 36"/>
                    <a:gd name="T96" fmla="*/ 22 w 35"/>
                    <a:gd name="T97" fmla="*/ 0 h 36"/>
                    <a:gd name="T98" fmla="*/ 17 w 35"/>
                    <a:gd name="T99" fmla="*/ 4 h 36"/>
                    <a:gd name="T100" fmla="*/ 18 w 35"/>
                    <a:gd name="T101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5" h="36">
                      <a:moveTo>
                        <a:pt x="18" y="5"/>
                      </a:moveTo>
                      <a:cubicBezTo>
                        <a:pt x="17" y="7"/>
                        <a:pt x="15" y="8"/>
                        <a:pt x="13" y="9"/>
                      </a:cubicBezTo>
                      <a:lnTo>
                        <a:pt x="12" y="8"/>
                      </a:lnTo>
                      <a:cubicBezTo>
                        <a:pt x="14" y="7"/>
                        <a:pt x="16" y="6"/>
                        <a:pt x="17" y="4"/>
                      </a:cubicBezTo>
                      <a:lnTo>
                        <a:pt x="18" y="5"/>
                      </a:lnTo>
                      <a:close/>
                      <a:moveTo>
                        <a:pt x="13" y="9"/>
                      </a:moveTo>
                      <a:cubicBezTo>
                        <a:pt x="12" y="9"/>
                        <a:pt x="11" y="10"/>
                        <a:pt x="10" y="10"/>
                      </a:cubicBezTo>
                      <a:lnTo>
                        <a:pt x="9" y="9"/>
                      </a:lnTo>
                      <a:cubicBezTo>
                        <a:pt x="10" y="9"/>
                        <a:pt x="11" y="8"/>
                        <a:pt x="12" y="8"/>
                      </a:cubicBezTo>
                      <a:lnTo>
                        <a:pt x="13" y="9"/>
                      </a:lnTo>
                      <a:close/>
                      <a:moveTo>
                        <a:pt x="10" y="10"/>
                      </a:moveTo>
                      <a:lnTo>
                        <a:pt x="10" y="10"/>
                      </a:lnTo>
                      <a:close/>
                      <a:moveTo>
                        <a:pt x="10" y="10"/>
                      </a:moveTo>
                      <a:cubicBezTo>
                        <a:pt x="10" y="10"/>
                        <a:pt x="9" y="11"/>
                        <a:pt x="9" y="11"/>
                      </a:cubicBezTo>
                      <a:lnTo>
                        <a:pt x="8" y="10"/>
                      </a:lnTo>
                      <a:cubicBezTo>
                        <a:pt x="9" y="9"/>
                        <a:pt x="9" y="9"/>
                        <a:pt x="9" y="9"/>
                      </a:cubicBezTo>
                      <a:lnTo>
                        <a:pt x="10" y="10"/>
                      </a:lnTo>
                      <a:close/>
                      <a:moveTo>
                        <a:pt x="9" y="11"/>
                      </a:moveTo>
                      <a:cubicBezTo>
                        <a:pt x="6" y="13"/>
                        <a:pt x="3" y="16"/>
                        <a:pt x="2" y="20"/>
                      </a:cubicBezTo>
                      <a:lnTo>
                        <a:pt x="1" y="19"/>
                      </a:lnTo>
                      <a:cubicBezTo>
                        <a:pt x="2" y="16"/>
                        <a:pt x="5" y="12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cubicBezTo>
                        <a:pt x="2" y="23"/>
                        <a:pt x="2" y="27"/>
                        <a:pt x="4" y="29"/>
                      </a:cubicBezTo>
                      <a:lnTo>
                        <a:pt x="2" y="30"/>
                      </a:lnTo>
                      <a:cubicBezTo>
                        <a:pt x="0" y="27"/>
                        <a:pt x="0" y="23"/>
                        <a:pt x="1" y="19"/>
                      </a:cubicBezTo>
                      <a:lnTo>
                        <a:pt x="2" y="20"/>
                      </a:ln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30"/>
                      </a:cubicBezTo>
                      <a:lnTo>
                        <a:pt x="3" y="30"/>
                      </a:lnTo>
                      <a:cubicBezTo>
                        <a:pt x="3" y="30"/>
                        <a:pt x="3" y="30"/>
                        <a:pt x="2" y="30"/>
                      </a:cubicBezTo>
                      <a:lnTo>
                        <a:pt x="4" y="29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cubicBezTo>
                        <a:pt x="9" y="35"/>
                        <a:pt x="20" y="35"/>
                        <a:pt x="29" y="34"/>
                      </a:cubicBezTo>
                      <a:lnTo>
                        <a:pt x="29" y="36"/>
                      </a:lnTo>
                      <a:cubicBezTo>
                        <a:pt x="20" y="36"/>
                        <a:pt x="8" y="36"/>
                        <a:pt x="3" y="30"/>
                      </a:cubicBezTo>
                      <a:lnTo>
                        <a:pt x="4" y="30"/>
                      </a:lnTo>
                      <a:close/>
                      <a:moveTo>
                        <a:pt x="29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29" y="36"/>
                      </a:lnTo>
                      <a:lnTo>
                        <a:pt x="29" y="34"/>
                      </a:lnTo>
                      <a:close/>
                      <a:moveTo>
                        <a:pt x="30" y="35"/>
                      </a:moveTo>
                      <a:lnTo>
                        <a:pt x="30" y="35"/>
                      </a:lnTo>
                      <a:close/>
                      <a:moveTo>
                        <a:pt x="30" y="34"/>
                      </a:moveTo>
                      <a:cubicBezTo>
                        <a:pt x="33" y="34"/>
                        <a:pt x="33" y="32"/>
                        <a:pt x="33" y="29"/>
                      </a:cubicBezTo>
                      <a:lnTo>
                        <a:pt x="34" y="29"/>
                      </a:lnTo>
                      <a:cubicBezTo>
                        <a:pt x="35" y="32"/>
                        <a:pt x="34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29"/>
                      </a:moveTo>
                      <a:cubicBezTo>
                        <a:pt x="33" y="28"/>
                        <a:pt x="33" y="27"/>
                        <a:pt x="32" y="26"/>
                      </a:cubicBezTo>
                      <a:lnTo>
                        <a:pt x="34" y="26"/>
                      </a:lnTo>
                      <a:cubicBezTo>
                        <a:pt x="34" y="27"/>
                        <a:pt x="34" y="28"/>
                        <a:pt x="34" y="29"/>
                      </a:cubicBezTo>
                      <a:lnTo>
                        <a:pt x="33" y="29"/>
                      </a:lnTo>
                      <a:close/>
                      <a:moveTo>
                        <a:pt x="32" y="26"/>
                      </a:moveTo>
                      <a:cubicBezTo>
                        <a:pt x="32" y="26"/>
                        <a:pt x="32" y="26"/>
                        <a:pt x="32" y="25"/>
                      </a:cubicBezTo>
                      <a:lnTo>
                        <a:pt x="34" y="25"/>
                      </a:lnTo>
                      <a:cubicBezTo>
                        <a:pt x="34" y="26"/>
                        <a:pt x="34" y="26"/>
                        <a:pt x="34" y="26"/>
                      </a:cubicBezTo>
                      <a:lnTo>
                        <a:pt x="32" y="26"/>
                      </a:lnTo>
                      <a:close/>
                      <a:moveTo>
                        <a:pt x="34" y="25"/>
                      </a:moveTo>
                      <a:lnTo>
                        <a:pt x="34" y="25"/>
                      </a:lnTo>
                      <a:lnTo>
                        <a:pt x="33" y="25"/>
                      </a:lnTo>
                      <a:lnTo>
                        <a:pt x="34" y="25"/>
                      </a:lnTo>
                      <a:close/>
                      <a:moveTo>
                        <a:pt x="32" y="25"/>
                      </a:moveTo>
                      <a:cubicBezTo>
                        <a:pt x="31" y="21"/>
                        <a:pt x="31" y="17"/>
                        <a:pt x="30" y="14"/>
                      </a:cubicBezTo>
                      <a:lnTo>
                        <a:pt x="32" y="13"/>
                      </a:lnTo>
                      <a:cubicBezTo>
                        <a:pt x="32" y="17"/>
                        <a:pt x="33" y="21"/>
                        <a:pt x="34" y="25"/>
                      </a:cubicBezTo>
                      <a:lnTo>
                        <a:pt x="32" y="25"/>
                      </a:lnTo>
                      <a:close/>
                      <a:moveTo>
                        <a:pt x="30" y="14"/>
                      </a:moveTo>
                      <a:cubicBezTo>
                        <a:pt x="30" y="10"/>
                        <a:pt x="29" y="6"/>
                        <a:pt x="29" y="2"/>
                      </a:cubicBezTo>
                      <a:lnTo>
                        <a:pt x="31" y="2"/>
                      </a:lnTo>
                      <a:cubicBezTo>
                        <a:pt x="31" y="6"/>
                        <a:pt x="31" y="10"/>
                        <a:pt x="32" y="13"/>
                      </a:cubicBezTo>
                      <a:lnTo>
                        <a:pt x="30" y="14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0" y="2"/>
                      </a:lnTo>
                      <a:lnTo>
                        <a:pt x="31" y="2"/>
                      </a:lnTo>
                      <a:close/>
                      <a:moveTo>
                        <a:pt x="29" y="2"/>
                      </a:moveTo>
                      <a:cubicBezTo>
                        <a:pt x="29" y="2"/>
                        <a:pt x="29" y="2"/>
                        <a:pt x="29" y="2"/>
                      </a:cubicBezTo>
                      <a:lnTo>
                        <a:pt x="30" y="1"/>
                      </a:lnTo>
                      <a:cubicBezTo>
                        <a:pt x="30" y="1"/>
                        <a:pt x="31" y="1"/>
                        <a:pt x="31" y="2"/>
                      </a:cubicBezTo>
                      <a:lnTo>
                        <a:pt x="29" y="2"/>
                      </a:lnTo>
                      <a:close/>
                      <a:moveTo>
                        <a:pt x="29" y="2"/>
                      </a:moveTo>
                      <a:cubicBezTo>
                        <a:pt x="28" y="1"/>
                        <a:pt x="27" y="1"/>
                        <a:pt x="26" y="1"/>
                      </a:cubicBezTo>
                      <a:lnTo>
                        <a:pt x="26" y="0"/>
                      </a:lnTo>
                      <a:cubicBezTo>
                        <a:pt x="28" y="0"/>
                        <a:pt x="29" y="0"/>
                        <a:pt x="30" y="1"/>
                      </a:cubicBezTo>
                      <a:lnTo>
                        <a:pt x="29" y="2"/>
                      </a:lnTo>
                      <a:close/>
                      <a:moveTo>
                        <a:pt x="26" y="1"/>
                      </a:moveTo>
                      <a:cubicBezTo>
                        <a:pt x="25" y="1"/>
                        <a:pt x="24" y="1"/>
                        <a:pt x="23" y="2"/>
                      </a:cubicBezTo>
                      <a:lnTo>
                        <a:pt x="22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1"/>
                      </a:lnTo>
                      <a:close/>
                      <a:moveTo>
                        <a:pt x="23" y="2"/>
                      </a:moveTo>
                      <a:cubicBezTo>
                        <a:pt x="21" y="2"/>
                        <a:pt x="19" y="3"/>
                        <a:pt x="18" y="5"/>
                      </a:cubicBezTo>
                      <a:lnTo>
                        <a:pt x="17" y="4"/>
                      </a:lnTo>
                      <a:cubicBezTo>
                        <a:pt x="18" y="2"/>
                        <a:pt x="20" y="1"/>
                        <a:pt x="22" y="0"/>
                      </a:cubicBezTo>
                      <a:lnTo>
                        <a:pt x="23" y="2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lnTo>
                        <a:pt x="18" y="4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59" name="Freeform 111"/>
                <p:cNvSpPr>
                  <a:spLocks noChangeArrowheads="1"/>
                </p:cNvSpPr>
                <p:nvPr/>
              </p:nvSpPr>
              <p:spPr bwMode="auto">
                <a:xfrm>
                  <a:off x="1355" y="3679"/>
                  <a:ext cx="44" cy="76"/>
                </a:xfrm>
                <a:custGeom>
                  <a:avLst/>
                  <a:gdLst>
                    <a:gd name="G0" fmla="+- 2 0 0"/>
                    <a:gd name="G1" fmla="+- 3 0 0"/>
                    <a:gd name="G2" fmla="+- 1 0 0"/>
                    <a:gd name="G3" fmla="+- 1 0 0"/>
                    <a:gd name="G4" fmla="+- 25 0 0"/>
                    <a:gd name="G5" fmla="+- 1 0 0"/>
                    <a:gd name="G6" fmla="+- 39 0 0"/>
                    <a:gd name="G7" fmla="+- 42 0 0"/>
                    <a:gd name="G8" fmla="*/ 1 0 0"/>
                    <a:gd name="G9" fmla="sin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*/ 1 0 0"/>
                    <a:gd name="G21" fmla="sin G20 G19"/>
                    <a:gd name="G22" fmla="+- 2 0 0"/>
                    <a:gd name="T0" fmla="*/ 7 w 33"/>
                    <a:gd name="T1" fmla="*/ 2 h 46"/>
                    <a:gd name="T2" fmla="*/ 3 w 33"/>
                    <a:gd name="T3" fmla="*/ 19 h 46"/>
                    <a:gd name="T4" fmla="*/ 7 w 33"/>
                    <a:gd name="T5" fmla="*/ 39 h 46"/>
                    <a:gd name="T6" fmla="*/ 23 w 33"/>
                    <a:gd name="T7" fmla="*/ 42 h 46"/>
                    <a:gd name="T8" fmla="*/ 32 w 33"/>
                    <a:gd name="T9" fmla="*/ 24 h 46"/>
                    <a:gd name="T10" fmla="*/ 20 w 33"/>
                    <a:gd name="T11" fmla="*/ 1 h 46"/>
                    <a:gd name="T12" fmla="*/ 7 w 33"/>
                    <a:gd name="T13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6">
                      <a:moveTo>
                        <a:pt x="7" y="2"/>
                      </a:moveTo>
                      <a:cubicBezTo>
                        <a:pt x="2" y="6"/>
                        <a:pt x="6" y="13"/>
                        <a:pt x="3" y="19"/>
                      </a:cubicBezTo>
                      <a:cubicBezTo>
                        <a:pt x="0" y="25"/>
                        <a:pt x="3" y="33"/>
                        <a:pt x="7" y="39"/>
                      </a:cubicBezTo>
                      <a:cubicBezTo>
                        <a:pt x="9" y="42"/>
                        <a:pt x="20" y="46"/>
                        <a:pt x="23" y="42"/>
                      </a:cubicBezTo>
                      <a:cubicBezTo>
                        <a:pt x="27" y="37"/>
                        <a:pt x="33" y="31"/>
                        <a:pt x="32" y="24"/>
                      </a:cubicBezTo>
                      <a:cubicBezTo>
                        <a:pt x="32" y="16"/>
                        <a:pt x="30" y="5"/>
                        <a:pt x="20" y="1"/>
                      </a:cubicBezTo>
                      <a:cubicBezTo>
                        <a:pt x="17" y="0"/>
                        <a:pt x="9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0" name="Freeform 112"/>
                <p:cNvSpPr>
                  <a:spLocks noChangeArrowheads="1"/>
                </p:cNvSpPr>
                <p:nvPr/>
              </p:nvSpPr>
              <p:spPr bwMode="auto">
                <a:xfrm>
                  <a:off x="1356" y="3679"/>
                  <a:ext cx="42" cy="76"/>
                </a:xfrm>
                <a:custGeom>
                  <a:avLst/>
                  <a:gdLst>
                    <a:gd name="T0" fmla="*/ 2 w 32"/>
                    <a:gd name="T1" fmla="*/ 10 h 45"/>
                    <a:gd name="T2" fmla="*/ 4 w 32"/>
                    <a:gd name="T3" fmla="*/ 10 h 45"/>
                    <a:gd name="T4" fmla="*/ 2 w 32"/>
                    <a:gd name="T5" fmla="*/ 10 h 45"/>
                    <a:gd name="T6" fmla="*/ 1 w 32"/>
                    <a:gd name="T7" fmla="*/ 19 h 45"/>
                    <a:gd name="T8" fmla="*/ 2 w 32"/>
                    <a:gd name="T9" fmla="*/ 19 h 45"/>
                    <a:gd name="T10" fmla="*/ 2 w 32"/>
                    <a:gd name="T11" fmla="*/ 19 h 45"/>
                    <a:gd name="T12" fmla="*/ 2 w 32"/>
                    <a:gd name="T13" fmla="*/ 19 h 45"/>
                    <a:gd name="T14" fmla="*/ 1 w 32"/>
                    <a:gd name="T15" fmla="*/ 19 h 45"/>
                    <a:gd name="T16" fmla="*/ 1 w 32"/>
                    <a:gd name="T17" fmla="*/ 24 h 45"/>
                    <a:gd name="T18" fmla="*/ 2 w 32"/>
                    <a:gd name="T19" fmla="*/ 22 h 45"/>
                    <a:gd name="T20" fmla="*/ 5 w 32"/>
                    <a:gd name="T21" fmla="*/ 39 h 45"/>
                    <a:gd name="T22" fmla="*/ 5 w 32"/>
                    <a:gd name="T23" fmla="*/ 39 h 45"/>
                    <a:gd name="T24" fmla="*/ 5 w 32"/>
                    <a:gd name="T25" fmla="*/ 39 h 45"/>
                    <a:gd name="T26" fmla="*/ 9 w 32"/>
                    <a:gd name="T27" fmla="*/ 42 h 45"/>
                    <a:gd name="T28" fmla="*/ 9 w 32"/>
                    <a:gd name="T29" fmla="*/ 41 h 45"/>
                    <a:gd name="T30" fmla="*/ 9 w 32"/>
                    <a:gd name="T31" fmla="*/ 41 h 45"/>
                    <a:gd name="T32" fmla="*/ 15 w 32"/>
                    <a:gd name="T33" fmla="*/ 44 h 45"/>
                    <a:gd name="T34" fmla="*/ 15 w 32"/>
                    <a:gd name="T35" fmla="*/ 43 h 45"/>
                    <a:gd name="T36" fmla="*/ 15 w 32"/>
                    <a:gd name="T37" fmla="*/ 44 h 45"/>
                    <a:gd name="T38" fmla="*/ 21 w 32"/>
                    <a:gd name="T39" fmla="*/ 42 h 45"/>
                    <a:gd name="T40" fmla="*/ 20 w 32"/>
                    <a:gd name="T41" fmla="*/ 43 h 45"/>
                    <a:gd name="T42" fmla="*/ 22 w 32"/>
                    <a:gd name="T43" fmla="*/ 42 h 45"/>
                    <a:gd name="T44" fmla="*/ 21 w 32"/>
                    <a:gd name="T45" fmla="*/ 42 h 45"/>
                    <a:gd name="T46" fmla="*/ 21 w 32"/>
                    <a:gd name="T47" fmla="*/ 42 h 45"/>
                    <a:gd name="T48" fmla="*/ 22 w 32"/>
                    <a:gd name="T49" fmla="*/ 43 h 45"/>
                    <a:gd name="T50" fmla="*/ 30 w 32"/>
                    <a:gd name="T51" fmla="*/ 24 h 45"/>
                    <a:gd name="T52" fmla="*/ 23 w 32"/>
                    <a:gd name="T53" fmla="*/ 39 h 45"/>
                    <a:gd name="T54" fmla="*/ 31 w 32"/>
                    <a:gd name="T55" fmla="*/ 24 h 45"/>
                    <a:gd name="T56" fmla="*/ 28 w 32"/>
                    <a:gd name="T57" fmla="*/ 11 h 45"/>
                    <a:gd name="T58" fmla="*/ 30 w 32"/>
                    <a:gd name="T59" fmla="*/ 24 h 45"/>
                    <a:gd name="T60" fmla="*/ 20 w 32"/>
                    <a:gd name="T61" fmla="*/ 1 h 45"/>
                    <a:gd name="T62" fmla="*/ 20 w 32"/>
                    <a:gd name="T63" fmla="*/ 1 h 45"/>
                    <a:gd name="T64" fmla="*/ 20 w 32"/>
                    <a:gd name="T65" fmla="*/ 1 h 45"/>
                    <a:gd name="T66" fmla="*/ 20 w 32"/>
                    <a:gd name="T67" fmla="*/ 1 h 45"/>
                    <a:gd name="T68" fmla="*/ 19 w 32"/>
                    <a:gd name="T69" fmla="*/ 2 h 45"/>
                    <a:gd name="T70" fmla="*/ 19 w 32"/>
                    <a:gd name="T71" fmla="*/ 2 h 45"/>
                    <a:gd name="T72" fmla="*/ 20 w 32"/>
                    <a:gd name="T73" fmla="*/ 1 h 45"/>
                    <a:gd name="T74" fmla="*/ 12 w 32"/>
                    <a:gd name="T75" fmla="*/ 1 h 45"/>
                    <a:gd name="T76" fmla="*/ 12 w 32"/>
                    <a:gd name="T77" fmla="*/ 1 h 45"/>
                    <a:gd name="T78" fmla="*/ 12 w 32"/>
                    <a:gd name="T79" fmla="*/ 0 h 45"/>
                    <a:gd name="T80" fmla="*/ 11 w 32"/>
                    <a:gd name="T81" fmla="*/ 1 h 45"/>
                    <a:gd name="T82" fmla="*/ 11 w 32"/>
                    <a:gd name="T83" fmla="*/ 1 h 45"/>
                    <a:gd name="T84" fmla="*/ 11 w 32"/>
                    <a:gd name="T85" fmla="*/ 0 h 45"/>
                    <a:gd name="T86" fmla="*/ 6 w 32"/>
                    <a:gd name="T87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2" h="45">
                      <a:moveTo>
                        <a:pt x="6" y="3"/>
                      </a:moveTo>
                      <a:cubicBezTo>
                        <a:pt x="4" y="4"/>
                        <a:pt x="4" y="7"/>
                        <a:pt x="4" y="10"/>
                      </a:cubicBezTo>
                      <a:lnTo>
                        <a:pt x="2" y="10"/>
                      </a:lnTo>
                      <a:cubicBezTo>
                        <a:pt x="2" y="7"/>
                        <a:pt x="2" y="4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4" y="10"/>
                      </a:moveTo>
                      <a:cubicBezTo>
                        <a:pt x="4" y="13"/>
                        <a:pt x="4" y="16"/>
                        <a:pt x="2" y="19"/>
                      </a:cubicBezTo>
                      <a:lnTo>
                        <a:pt x="1" y="19"/>
                      </a:lnTo>
                      <a:cubicBezTo>
                        <a:pt x="2" y="16"/>
                        <a:pt x="2" y="13"/>
                        <a:pt x="2" y="10"/>
                      </a:cubicBezTo>
                      <a:lnTo>
                        <a:pt x="4" y="10"/>
                      </a:lnTo>
                      <a:close/>
                      <a:moveTo>
                        <a:pt x="1" y="19"/>
                      </a:moveTo>
                      <a:lnTo>
                        <a:pt x="1" y="19"/>
                      </a:lnTo>
                      <a:lnTo>
                        <a:pt x="2" y="19"/>
                      </a:lnTo>
                      <a:lnTo>
                        <a:pt x="1" y="19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lnTo>
                        <a:pt x="1" y="19"/>
                      </a:ln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cubicBezTo>
                        <a:pt x="2" y="20"/>
                        <a:pt x="2" y="21"/>
                        <a:pt x="2" y="22"/>
                      </a:cubicBezTo>
                      <a:lnTo>
                        <a:pt x="0" y="22"/>
                      </a:lnTo>
                      <a:cubicBezTo>
                        <a:pt x="0" y="21"/>
                        <a:pt x="0" y="20"/>
                        <a:pt x="1" y="19"/>
                      </a:cubicBezTo>
                      <a:lnTo>
                        <a:pt x="2" y="19"/>
                      </a:lnTo>
                      <a:close/>
                      <a:moveTo>
                        <a:pt x="2" y="22"/>
                      </a:moveTo>
                      <a:cubicBezTo>
                        <a:pt x="1" y="23"/>
                        <a:pt x="1" y="24"/>
                        <a:pt x="1" y="24"/>
                      </a:cubicBezTo>
                      <a:lnTo>
                        <a:pt x="0" y="24"/>
                      </a:lnTo>
                      <a:cubicBezTo>
                        <a:pt x="0" y="23"/>
                        <a:pt x="0" y="23"/>
                        <a:pt x="0" y="22"/>
                      </a:cubicBezTo>
                      <a:lnTo>
                        <a:pt x="2" y="22"/>
                      </a:lnTo>
                      <a:close/>
                      <a:moveTo>
                        <a:pt x="1" y="24"/>
                      </a:moveTo>
                      <a:cubicBezTo>
                        <a:pt x="1" y="29"/>
                        <a:pt x="3" y="35"/>
                        <a:pt x="6" y="39"/>
                      </a:cubicBezTo>
                      <a:lnTo>
                        <a:pt x="5" y="39"/>
                      </a:lnTo>
                      <a:cubicBezTo>
                        <a:pt x="2" y="35"/>
                        <a:pt x="0" y="29"/>
                        <a:pt x="0" y="24"/>
                      </a:cubicBezTo>
                      <a:lnTo>
                        <a:pt x="1" y="24"/>
                      </a:lnTo>
                      <a:close/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6" y="39"/>
                      </a:lnTo>
                      <a:lnTo>
                        <a:pt x="5" y="39"/>
                      </a:lnTo>
                      <a:close/>
                      <a:moveTo>
                        <a:pt x="6" y="39"/>
                      </a:moveTo>
                      <a:cubicBezTo>
                        <a:pt x="7" y="39"/>
                        <a:pt x="8" y="40"/>
                        <a:pt x="9" y="41"/>
                      </a:cubicBezTo>
                      <a:lnTo>
                        <a:pt x="9" y="42"/>
                      </a:lnTo>
                      <a:cubicBezTo>
                        <a:pt x="7" y="41"/>
                        <a:pt x="6" y="40"/>
                        <a:pt x="5" y="39"/>
                      </a:cubicBezTo>
                      <a:lnTo>
                        <a:pt x="6" y="39"/>
                      </a:lnTo>
                      <a:close/>
                      <a:moveTo>
                        <a:pt x="9" y="41"/>
                      </a:moveTo>
                      <a:lnTo>
                        <a:pt x="9" y="41"/>
                      </a:lnTo>
                      <a:lnTo>
                        <a:pt x="9" y="42"/>
                      </a:lnTo>
                      <a:lnTo>
                        <a:pt x="9" y="41"/>
                      </a:lnTo>
                      <a:close/>
                      <a:moveTo>
                        <a:pt x="9" y="41"/>
                      </a:moveTo>
                      <a:cubicBezTo>
                        <a:pt x="11" y="42"/>
                        <a:pt x="13" y="43"/>
                        <a:pt x="15" y="43"/>
                      </a:cubicBezTo>
                      <a:lnTo>
                        <a:pt x="15" y="44"/>
                      </a:lnTo>
                      <a:cubicBezTo>
                        <a:pt x="13" y="44"/>
                        <a:pt x="10" y="43"/>
                        <a:pt x="9" y="42"/>
                      </a:cubicBezTo>
                      <a:lnTo>
                        <a:pt x="9" y="41"/>
                      </a:lnTo>
                      <a:close/>
                      <a:moveTo>
                        <a:pt x="15" y="43"/>
                      </a:moveTo>
                      <a:cubicBezTo>
                        <a:pt x="17" y="44"/>
                        <a:pt x="19" y="44"/>
                        <a:pt x="20" y="43"/>
                      </a:cubicBezTo>
                      <a:lnTo>
                        <a:pt x="21" y="44"/>
                      </a:lnTo>
                      <a:cubicBezTo>
                        <a:pt x="19" y="45"/>
                        <a:pt x="17" y="45"/>
                        <a:pt x="15" y="44"/>
                      </a:cubicBezTo>
                      <a:lnTo>
                        <a:pt x="15" y="43"/>
                      </a:lnTo>
                      <a:close/>
                      <a:moveTo>
                        <a:pt x="20" y="43"/>
                      </a:moveTo>
                      <a:cubicBezTo>
                        <a:pt x="20" y="43"/>
                        <a:pt x="21" y="42"/>
                        <a:pt x="21" y="42"/>
                      </a:cubicBezTo>
                      <a:lnTo>
                        <a:pt x="22" y="43"/>
                      </a:lnTo>
                      <a:cubicBezTo>
                        <a:pt x="22" y="43"/>
                        <a:pt x="21" y="44"/>
                        <a:pt x="21" y="44"/>
                      </a:cubicBezTo>
                      <a:lnTo>
                        <a:pt x="20" y="43"/>
                      </a:lnTo>
                      <a:close/>
                      <a:moveTo>
                        <a:pt x="22" y="43"/>
                      </a:moveTo>
                      <a:lnTo>
                        <a:pt x="22" y="43"/>
                      </a:lnTo>
                      <a:lnTo>
                        <a:pt x="22" y="42"/>
                      </a:lnTo>
                      <a:lnTo>
                        <a:pt x="22" y="43"/>
                      </a:lnTo>
                      <a:close/>
                      <a:moveTo>
                        <a:pt x="21" y="42"/>
                      </a:moveTo>
                      <a:lnTo>
                        <a:pt x="21" y="42"/>
                      </a:lnTo>
                      <a:lnTo>
                        <a:pt x="22" y="43"/>
                      </a:lnTo>
                      <a:lnTo>
                        <a:pt x="21" y="42"/>
                      </a:lnTo>
                      <a:close/>
                      <a:moveTo>
                        <a:pt x="21" y="42"/>
                      </a:moveTo>
                      <a:cubicBezTo>
                        <a:pt x="22" y="41"/>
                        <a:pt x="23" y="40"/>
                        <a:pt x="23" y="39"/>
                      </a:cubicBezTo>
                      <a:lnTo>
                        <a:pt x="25" y="40"/>
                      </a:lnTo>
                      <a:cubicBezTo>
                        <a:pt x="24" y="41"/>
                        <a:pt x="23" y="42"/>
                        <a:pt x="22" y="43"/>
                      </a:cubicBezTo>
                      <a:lnTo>
                        <a:pt x="21" y="42"/>
                      </a:lnTo>
                      <a:close/>
                      <a:moveTo>
                        <a:pt x="23" y="39"/>
                      </a:moveTo>
                      <a:cubicBezTo>
                        <a:pt x="27" y="34"/>
                        <a:pt x="31" y="29"/>
                        <a:pt x="30" y="24"/>
                      </a:cubicBezTo>
                      <a:lnTo>
                        <a:pt x="32" y="24"/>
                      </a:lnTo>
                      <a:cubicBezTo>
                        <a:pt x="32" y="30"/>
                        <a:pt x="28" y="35"/>
                        <a:pt x="25" y="40"/>
                      </a:cubicBezTo>
                      <a:lnTo>
                        <a:pt x="23" y="39"/>
                      </a:lnTo>
                      <a:close/>
                      <a:moveTo>
                        <a:pt x="30" y="24"/>
                      </a:moveTo>
                      <a:lnTo>
                        <a:pt x="30" y="24"/>
                      </a:lnTo>
                      <a:lnTo>
                        <a:pt x="31" y="24"/>
                      </a:lnTo>
                      <a:lnTo>
                        <a:pt x="30" y="24"/>
                      </a:lnTo>
                      <a:close/>
                      <a:moveTo>
                        <a:pt x="30" y="24"/>
                      </a:moveTo>
                      <a:cubicBezTo>
                        <a:pt x="30" y="20"/>
                        <a:pt x="30" y="16"/>
                        <a:pt x="28" y="11"/>
                      </a:cubicBezTo>
                      <a:lnTo>
                        <a:pt x="29" y="11"/>
                      </a:lnTo>
                      <a:cubicBezTo>
                        <a:pt x="31" y="15"/>
                        <a:pt x="32" y="20"/>
                        <a:pt x="32" y="24"/>
                      </a:cubicBezTo>
                      <a:lnTo>
                        <a:pt x="30" y="24"/>
                      </a:lnTo>
                      <a:close/>
                      <a:moveTo>
                        <a:pt x="28" y="11"/>
                      </a:moveTo>
                      <a:cubicBezTo>
                        <a:pt x="26" y="7"/>
                        <a:pt x="24" y="3"/>
                        <a:pt x="19" y="2"/>
                      </a:cubicBezTo>
                      <a:lnTo>
                        <a:pt x="20" y="1"/>
                      </a:lnTo>
                      <a:cubicBezTo>
                        <a:pt x="25" y="2"/>
                        <a:pt x="28" y="6"/>
                        <a:pt x="29" y="11"/>
                      </a:cubicBezTo>
                      <a:lnTo>
                        <a:pt x="28" y="11"/>
                      </a:lnTo>
                      <a:close/>
                      <a:moveTo>
                        <a:pt x="20" y="1"/>
                      </a:move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20" y="1"/>
                      </a:lnTo>
                      <a:lnTo>
                        <a:pt x="19" y="2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9" y="2"/>
                      </a:lnTo>
                      <a:close/>
                      <a:moveTo>
                        <a:pt x="19" y="2"/>
                      </a:moveTo>
                      <a:cubicBezTo>
                        <a:pt x="17" y="1"/>
                        <a:pt x="15" y="1"/>
                        <a:pt x="12" y="1"/>
                      </a:cubicBezTo>
                      <a:lnTo>
                        <a:pt x="12" y="0"/>
                      </a:lnTo>
                      <a:cubicBezTo>
                        <a:pt x="15" y="0"/>
                        <a:pt x="18" y="0"/>
                        <a:pt x="20" y="1"/>
                      </a:cubicBezTo>
                      <a:lnTo>
                        <a:pt x="19" y="2"/>
                      </a:lnTo>
                      <a:close/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12" y="1"/>
                      </a:lnTo>
                      <a:close/>
                      <a:moveTo>
                        <a:pt x="12" y="1"/>
                      </a:moveTo>
                      <a:cubicBezTo>
                        <a:pt x="12" y="1"/>
                        <a:pt x="11" y="1"/>
                        <a:pt x="11" y="1"/>
                      </a:cubicBezTo>
                      <a:lnTo>
                        <a:pt x="11" y="0"/>
                      </a:lnTo>
                      <a:cubicBezTo>
                        <a:pt x="11" y="0"/>
                        <a:pt x="11" y="0"/>
                        <a:pt x="12" y="0"/>
                      </a:cubicBezTo>
                      <a:lnTo>
                        <a:pt x="12" y="1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1"/>
                      </a:lnTo>
                      <a:close/>
                      <a:moveTo>
                        <a:pt x="11" y="1"/>
                      </a:moveTo>
                      <a:cubicBezTo>
                        <a:pt x="9" y="1"/>
                        <a:pt x="7" y="2"/>
                        <a:pt x="6" y="3"/>
                      </a:cubicBezTo>
                      <a:lnTo>
                        <a:pt x="5" y="2"/>
                      </a:lnTo>
                      <a:cubicBezTo>
                        <a:pt x="6" y="1"/>
                        <a:pt x="8" y="0"/>
                        <a:pt x="11" y="0"/>
                      </a:cubicBezTo>
                      <a:lnTo>
                        <a:pt x="11" y="1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1" name="Freeform 113"/>
                <p:cNvSpPr>
                  <a:spLocks noChangeArrowheads="1"/>
                </p:cNvSpPr>
                <p:nvPr/>
              </p:nvSpPr>
              <p:spPr bwMode="auto">
                <a:xfrm>
                  <a:off x="1402" y="3964"/>
                  <a:ext cx="98" cy="60"/>
                </a:xfrm>
                <a:custGeom>
                  <a:avLst/>
                  <a:gdLst>
                    <a:gd name="G0" fmla="+- 1 0 0"/>
                    <a:gd name="G1" fmla="+- 1 0 0"/>
                    <a:gd name="G2" fmla="+- 2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6 w 72"/>
                    <a:gd name="T1" fmla="*/ 2 h 36"/>
                    <a:gd name="T2" fmla="*/ 13 w 72"/>
                    <a:gd name="T3" fmla="*/ 28 h 36"/>
                    <a:gd name="T4" fmla="*/ 63 w 72"/>
                    <a:gd name="T5" fmla="*/ 34 h 36"/>
                    <a:gd name="T6" fmla="*/ 72 w 72"/>
                    <a:gd name="T7" fmla="*/ 28 h 36"/>
                    <a:gd name="T8" fmla="*/ 63 w 72"/>
                    <a:gd name="T9" fmla="*/ 6 h 36"/>
                    <a:gd name="T10" fmla="*/ 32 w 72"/>
                    <a:gd name="T11" fmla="*/ 1 h 36"/>
                    <a:gd name="T12" fmla="*/ 26 w 72"/>
                    <a:gd name="T13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36">
                      <a:moveTo>
                        <a:pt x="26" y="2"/>
                      </a:moveTo>
                      <a:cubicBezTo>
                        <a:pt x="16" y="8"/>
                        <a:pt x="0" y="21"/>
                        <a:pt x="13" y="28"/>
                      </a:cubicBezTo>
                      <a:cubicBezTo>
                        <a:pt x="28" y="36"/>
                        <a:pt x="46" y="35"/>
                        <a:pt x="63" y="34"/>
                      </a:cubicBezTo>
                      <a:cubicBezTo>
                        <a:pt x="67" y="34"/>
                        <a:pt x="72" y="33"/>
                        <a:pt x="72" y="28"/>
                      </a:cubicBezTo>
                      <a:cubicBezTo>
                        <a:pt x="72" y="21"/>
                        <a:pt x="71" y="10"/>
                        <a:pt x="63" y="6"/>
                      </a:cubicBezTo>
                      <a:cubicBezTo>
                        <a:pt x="53" y="2"/>
                        <a:pt x="42" y="5"/>
                        <a:pt x="32" y="1"/>
                      </a:cubicBezTo>
                      <a:cubicBezTo>
                        <a:pt x="30" y="0"/>
                        <a:pt x="28" y="1"/>
                        <a:pt x="2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2" name="Freeform 114"/>
                <p:cNvSpPr>
                  <a:spLocks noChangeArrowheads="1"/>
                </p:cNvSpPr>
                <p:nvPr/>
              </p:nvSpPr>
              <p:spPr bwMode="auto">
                <a:xfrm>
                  <a:off x="1412" y="3964"/>
                  <a:ext cx="90" cy="60"/>
                </a:xfrm>
                <a:custGeom>
                  <a:avLst/>
                  <a:gdLst>
                    <a:gd name="T0" fmla="*/ 5 w 66"/>
                    <a:gd name="T1" fmla="*/ 14 h 36"/>
                    <a:gd name="T2" fmla="*/ 18 w 66"/>
                    <a:gd name="T3" fmla="*/ 1 h 36"/>
                    <a:gd name="T4" fmla="*/ 5 w 66"/>
                    <a:gd name="T5" fmla="*/ 14 h 36"/>
                    <a:gd name="T6" fmla="*/ 5 w 66"/>
                    <a:gd name="T7" fmla="*/ 13 h 36"/>
                    <a:gd name="T8" fmla="*/ 5 w 66"/>
                    <a:gd name="T9" fmla="*/ 14 h 36"/>
                    <a:gd name="T10" fmla="*/ 1 w 66"/>
                    <a:gd name="T11" fmla="*/ 19 h 36"/>
                    <a:gd name="T12" fmla="*/ 5 w 66"/>
                    <a:gd name="T13" fmla="*/ 14 h 36"/>
                    <a:gd name="T14" fmla="*/ 2 w 66"/>
                    <a:gd name="T15" fmla="*/ 19 h 36"/>
                    <a:gd name="T16" fmla="*/ 4 w 66"/>
                    <a:gd name="T17" fmla="*/ 25 h 36"/>
                    <a:gd name="T18" fmla="*/ 1 w 66"/>
                    <a:gd name="T19" fmla="*/ 19 h 36"/>
                    <a:gd name="T20" fmla="*/ 4 w 66"/>
                    <a:gd name="T21" fmla="*/ 25 h 36"/>
                    <a:gd name="T22" fmla="*/ 6 w 66"/>
                    <a:gd name="T23" fmla="*/ 28 h 36"/>
                    <a:gd name="T24" fmla="*/ 4 w 66"/>
                    <a:gd name="T25" fmla="*/ 25 h 36"/>
                    <a:gd name="T26" fmla="*/ 6 w 66"/>
                    <a:gd name="T27" fmla="*/ 28 h 36"/>
                    <a:gd name="T28" fmla="*/ 54 w 66"/>
                    <a:gd name="T29" fmla="*/ 33 h 36"/>
                    <a:gd name="T30" fmla="*/ 6 w 66"/>
                    <a:gd name="T31" fmla="*/ 28 h 36"/>
                    <a:gd name="T32" fmla="*/ 54 w 66"/>
                    <a:gd name="T33" fmla="*/ 33 h 36"/>
                    <a:gd name="T34" fmla="*/ 56 w 66"/>
                    <a:gd name="T35" fmla="*/ 35 h 36"/>
                    <a:gd name="T36" fmla="*/ 54 w 66"/>
                    <a:gd name="T37" fmla="*/ 33 h 36"/>
                    <a:gd name="T38" fmla="*/ 56 w 66"/>
                    <a:gd name="T39" fmla="*/ 35 h 36"/>
                    <a:gd name="T40" fmla="*/ 56 w 66"/>
                    <a:gd name="T41" fmla="*/ 35 h 36"/>
                    <a:gd name="T42" fmla="*/ 62 w 66"/>
                    <a:gd name="T43" fmla="*/ 32 h 36"/>
                    <a:gd name="T44" fmla="*/ 56 w 66"/>
                    <a:gd name="T45" fmla="*/ 35 h 36"/>
                    <a:gd name="T46" fmla="*/ 62 w 66"/>
                    <a:gd name="T47" fmla="*/ 32 h 36"/>
                    <a:gd name="T48" fmla="*/ 66 w 66"/>
                    <a:gd name="T49" fmla="*/ 28 h 36"/>
                    <a:gd name="T50" fmla="*/ 62 w 66"/>
                    <a:gd name="T51" fmla="*/ 32 h 36"/>
                    <a:gd name="T52" fmla="*/ 63 w 66"/>
                    <a:gd name="T53" fmla="*/ 16 h 36"/>
                    <a:gd name="T54" fmla="*/ 66 w 66"/>
                    <a:gd name="T55" fmla="*/ 28 h 36"/>
                    <a:gd name="T56" fmla="*/ 63 w 66"/>
                    <a:gd name="T57" fmla="*/ 16 h 36"/>
                    <a:gd name="T58" fmla="*/ 56 w 66"/>
                    <a:gd name="T59" fmla="*/ 6 h 36"/>
                    <a:gd name="T60" fmla="*/ 63 w 66"/>
                    <a:gd name="T61" fmla="*/ 16 h 36"/>
                    <a:gd name="T62" fmla="*/ 55 w 66"/>
                    <a:gd name="T63" fmla="*/ 7 h 36"/>
                    <a:gd name="T64" fmla="*/ 55 w 66"/>
                    <a:gd name="T65" fmla="*/ 7 h 36"/>
                    <a:gd name="T66" fmla="*/ 41 w 66"/>
                    <a:gd name="T67" fmla="*/ 4 h 36"/>
                    <a:gd name="T68" fmla="*/ 56 w 66"/>
                    <a:gd name="T69" fmla="*/ 6 h 36"/>
                    <a:gd name="T70" fmla="*/ 41 w 66"/>
                    <a:gd name="T71" fmla="*/ 4 h 36"/>
                    <a:gd name="T72" fmla="*/ 26 w 66"/>
                    <a:gd name="T73" fmla="*/ 0 h 36"/>
                    <a:gd name="T74" fmla="*/ 41 w 66"/>
                    <a:gd name="T75" fmla="*/ 4 h 36"/>
                    <a:gd name="T76" fmla="*/ 25 w 66"/>
                    <a:gd name="T77" fmla="*/ 1 h 36"/>
                    <a:gd name="T78" fmla="*/ 25 w 66"/>
                    <a:gd name="T79" fmla="*/ 1 h 36"/>
                    <a:gd name="T80" fmla="*/ 25 w 66"/>
                    <a:gd name="T81" fmla="*/ 1 h 36"/>
                    <a:gd name="T82" fmla="*/ 24 w 66"/>
                    <a:gd name="T83" fmla="*/ 1 h 36"/>
                    <a:gd name="T84" fmla="*/ 26 w 66"/>
                    <a:gd name="T85" fmla="*/ 0 h 36"/>
                    <a:gd name="T86" fmla="*/ 24 w 66"/>
                    <a:gd name="T87" fmla="*/ 1 h 36"/>
                    <a:gd name="T88" fmla="*/ 24 w 66"/>
                    <a:gd name="T89" fmla="*/ 0 h 36"/>
                    <a:gd name="T90" fmla="*/ 24 w 66"/>
                    <a:gd name="T91" fmla="*/ 1 h 36"/>
                    <a:gd name="T92" fmla="*/ 19 w 66"/>
                    <a:gd name="T93" fmla="*/ 2 h 36"/>
                    <a:gd name="T94" fmla="*/ 24 w 66"/>
                    <a:gd name="T95" fmla="*/ 0 h 36"/>
                    <a:gd name="T96" fmla="*/ 19 w 66"/>
                    <a:gd name="T97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6" h="36">
                      <a:moveTo>
                        <a:pt x="19" y="2"/>
                      </a:moveTo>
                      <a:cubicBezTo>
                        <a:pt x="15" y="5"/>
                        <a:pt x="9" y="9"/>
                        <a:pt x="5" y="14"/>
                      </a:cubicBezTo>
                      <a:lnTo>
                        <a:pt x="4" y="13"/>
                      </a:lnTo>
                      <a:cubicBezTo>
                        <a:pt x="8" y="8"/>
                        <a:pt x="14" y="4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5" y="14"/>
                      </a:move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5" y="14"/>
                      </a:lnTo>
                      <a:close/>
                      <a:moveTo>
                        <a:pt x="5" y="14"/>
                      </a:moveTo>
                      <a:cubicBezTo>
                        <a:pt x="4" y="16"/>
                        <a:pt x="3" y="18"/>
                        <a:pt x="2" y="19"/>
                      </a:cubicBezTo>
                      <a:lnTo>
                        <a:pt x="1" y="19"/>
                      </a:lnTo>
                      <a:cubicBezTo>
                        <a:pt x="1" y="17"/>
                        <a:pt x="3" y="15"/>
                        <a:pt x="4" y="13"/>
                      </a:cubicBezTo>
                      <a:lnTo>
                        <a:pt x="5" y="14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cubicBezTo>
                        <a:pt x="2" y="21"/>
                        <a:pt x="2" y="23"/>
                        <a:pt x="4" y="25"/>
                      </a:cubicBezTo>
                      <a:lnTo>
                        <a:pt x="3" y="26"/>
                      </a:lnTo>
                      <a:cubicBezTo>
                        <a:pt x="1" y="24"/>
                        <a:pt x="0" y="21"/>
                        <a:pt x="1" y="19"/>
                      </a:cubicBezTo>
                      <a:lnTo>
                        <a:pt x="2" y="19"/>
                      </a:lnTo>
                      <a:close/>
                      <a:moveTo>
                        <a:pt x="4" y="25"/>
                      </a:moveTo>
                      <a:cubicBezTo>
                        <a:pt x="5" y="26"/>
                        <a:pt x="6" y="26"/>
                        <a:pt x="7" y="27"/>
                      </a:cubicBezTo>
                      <a:lnTo>
                        <a:pt x="6" y="28"/>
                      </a:lnTo>
                      <a:cubicBezTo>
                        <a:pt x="5" y="27"/>
                        <a:pt x="3" y="27"/>
                        <a:pt x="3" y="26"/>
                      </a:cubicBezTo>
                      <a:lnTo>
                        <a:pt x="4" y="25"/>
                      </a:lnTo>
                      <a:close/>
                      <a:moveTo>
                        <a:pt x="6" y="28"/>
                      </a:moveTo>
                      <a:lnTo>
                        <a:pt x="6" y="28"/>
                      </a:lnTo>
                      <a:close/>
                      <a:moveTo>
                        <a:pt x="7" y="27"/>
                      </a:moveTo>
                      <a:cubicBezTo>
                        <a:pt x="21" y="35"/>
                        <a:pt x="38" y="34"/>
                        <a:pt x="54" y="33"/>
                      </a:cubicBezTo>
                      <a:lnTo>
                        <a:pt x="54" y="35"/>
                      </a:lnTo>
                      <a:cubicBezTo>
                        <a:pt x="38" y="35"/>
                        <a:pt x="21" y="36"/>
                        <a:pt x="6" y="28"/>
                      </a:cubicBezTo>
                      <a:lnTo>
                        <a:pt x="7" y="27"/>
                      </a:lnTo>
                      <a:close/>
                      <a:moveTo>
                        <a:pt x="54" y="33"/>
                      </a:moveTo>
                      <a:lnTo>
                        <a:pt x="56" y="33"/>
                      </a:lnTo>
                      <a:lnTo>
                        <a:pt x="56" y="35"/>
                      </a:lnTo>
                      <a:lnTo>
                        <a:pt x="54" y="35"/>
                      </a:lnTo>
                      <a:lnTo>
                        <a:pt x="54" y="33"/>
                      </a:lnTo>
                      <a:close/>
                      <a:moveTo>
                        <a:pt x="56" y="35"/>
                      </a:moveTo>
                      <a:lnTo>
                        <a:pt x="56" y="35"/>
                      </a:lnTo>
                      <a:lnTo>
                        <a:pt x="56" y="34"/>
                      </a:lnTo>
                      <a:lnTo>
                        <a:pt x="56" y="35"/>
                      </a:lnTo>
                      <a:close/>
                      <a:moveTo>
                        <a:pt x="56" y="33"/>
                      </a:moveTo>
                      <a:cubicBezTo>
                        <a:pt x="58" y="33"/>
                        <a:pt x="60" y="33"/>
                        <a:pt x="62" y="32"/>
                      </a:cubicBezTo>
                      <a:lnTo>
                        <a:pt x="62" y="33"/>
                      </a:lnTo>
                      <a:cubicBezTo>
                        <a:pt x="60" y="34"/>
                        <a:pt x="58" y="34"/>
                        <a:pt x="56" y="35"/>
                      </a:cubicBezTo>
                      <a:lnTo>
                        <a:pt x="56" y="33"/>
                      </a:lnTo>
                      <a:close/>
                      <a:moveTo>
                        <a:pt x="62" y="32"/>
                      </a:moveTo>
                      <a:cubicBezTo>
                        <a:pt x="63" y="31"/>
                        <a:pt x="64" y="30"/>
                        <a:pt x="64" y="28"/>
                      </a:cubicBezTo>
                      <a:lnTo>
                        <a:pt x="66" y="28"/>
                      </a:lnTo>
                      <a:cubicBezTo>
                        <a:pt x="66" y="31"/>
                        <a:pt x="64" y="32"/>
                        <a:pt x="62" y="33"/>
                      </a:cubicBezTo>
                      <a:lnTo>
                        <a:pt x="62" y="32"/>
                      </a:lnTo>
                      <a:close/>
                      <a:moveTo>
                        <a:pt x="64" y="28"/>
                      </a:moveTo>
                      <a:cubicBezTo>
                        <a:pt x="64" y="24"/>
                        <a:pt x="64" y="20"/>
                        <a:pt x="63" y="16"/>
                      </a:cubicBezTo>
                      <a:lnTo>
                        <a:pt x="64" y="15"/>
                      </a:lnTo>
                      <a:cubicBezTo>
                        <a:pt x="66" y="20"/>
                        <a:pt x="66" y="24"/>
                        <a:pt x="66" y="28"/>
                      </a:cubicBezTo>
                      <a:lnTo>
                        <a:pt x="64" y="28"/>
                      </a:lnTo>
                      <a:close/>
                      <a:moveTo>
                        <a:pt x="63" y="16"/>
                      </a:moveTo>
                      <a:cubicBezTo>
                        <a:pt x="62" y="12"/>
                        <a:pt x="59" y="8"/>
                        <a:pt x="55" y="7"/>
                      </a:cubicBezTo>
                      <a:lnTo>
                        <a:pt x="56" y="6"/>
                      </a:lnTo>
                      <a:cubicBezTo>
                        <a:pt x="61" y="7"/>
                        <a:pt x="63" y="11"/>
                        <a:pt x="64" y="15"/>
                      </a:cubicBezTo>
                      <a:lnTo>
                        <a:pt x="63" y="16"/>
                      </a:lnTo>
                      <a:close/>
                      <a:moveTo>
                        <a:pt x="55" y="7"/>
                      </a:moveTo>
                      <a:lnTo>
                        <a:pt x="55" y="7"/>
                      </a:lnTo>
                      <a:lnTo>
                        <a:pt x="56" y="6"/>
                      </a:lnTo>
                      <a:lnTo>
                        <a:pt x="55" y="7"/>
                      </a:lnTo>
                      <a:close/>
                      <a:moveTo>
                        <a:pt x="55" y="7"/>
                      </a:moveTo>
                      <a:cubicBezTo>
                        <a:pt x="51" y="5"/>
                        <a:pt x="46" y="4"/>
                        <a:pt x="41" y="4"/>
                      </a:cubicBezTo>
                      <a:lnTo>
                        <a:pt x="41" y="3"/>
                      </a:lnTo>
                      <a:cubicBezTo>
                        <a:pt x="46" y="3"/>
                        <a:pt x="51" y="3"/>
                        <a:pt x="56" y="6"/>
                      </a:cubicBezTo>
                      <a:lnTo>
                        <a:pt x="55" y="7"/>
                      </a:lnTo>
                      <a:close/>
                      <a:moveTo>
                        <a:pt x="41" y="4"/>
                      </a:moveTo>
                      <a:cubicBezTo>
                        <a:pt x="35" y="4"/>
                        <a:pt x="30" y="4"/>
                        <a:pt x="25" y="1"/>
                      </a:cubicBezTo>
                      <a:lnTo>
                        <a:pt x="26" y="0"/>
                      </a:lnTo>
                      <a:cubicBezTo>
                        <a:pt x="31" y="2"/>
                        <a:pt x="36" y="3"/>
                        <a:pt x="41" y="3"/>
                      </a:cubicBezTo>
                      <a:lnTo>
                        <a:pt x="41" y="4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cubicBezTo>
                        <a:pt x="25" y="1"/>
                        <a:pt x="25" y="1"/>
                        <a:pt x="24" y="1"/>
                      </a:cubicBezTo>
                      <a:lnTo>
                        <a:pt x="25" y="0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5" y="1"/>
                      </a:lnTo>
                      <a:close/>
                      <a:moveTo>
                        <a:pt x="24" y="1"/>
                      </a:moveTo>
                      <a:cubicBezTo>
                        <a:pt x="24" y="1"/>
                        <a:pt x="24" y="1"/>
                        <a:pt x="24" y="1"/>
                      </a:cubicBezTo>
                      <a:lnTo>
                        <a:pt x="24" y="0"/>
                      </a:lnTo>
                      <a:cubicBezTo>
                        <a:pt x="24" y="0"/>
                        <a:pt x="24" y="0"/>
                        <a:pt x="25" y="0"/>
                      </a:cubicBezTo>
                      <a:lnTo>
                        <a:pt x="24" y="1"/>
                      </a:lnTo>
                      <a:close/>
                      <a:moveTo>
                        <a:pt x="24" y="1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8" y="1"/>
                      </a:lnTo>
                      <a:cubicBezTo>
                        <a:pt x="20" y="0"/>
                        <a:pt x="22" y="0"/>
                        <a:pt x="24" y="0"/>
                      </a:cubicBezTo>
                      <a:lnTo>
                        <a:pt x="24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3" name="Freeform 115"/>
                <p:cNvSpPr>
                  <a:spLocks noChangeArrowheads="1"/>
                </p:cNvSpPr>
                <p:nvPr/>
              </p:nvSpPr>
              <p:spPr bwMode="auto">
                <a:xfrm>
                  <a:off x="1382" y="3885"/>
                  <a:ext cx="58" cy="78"/>
                </a:xfrm>
                <a:custGeom>
                  <a:avLst/>
                  <a:gdLst>
                    <a:gd name="G0" fmla="+- 1 0 0"/>
                    <a:gd name="G1" fmla="+- 12 0 0"/>
                    <a:gd name="G2" fmla="+- 19 0 0"/>
                    <a:gd name="G3" fmla="+- 1 0 0"/>
                    <a:gd name="G4" fmla="+- 32 0 0"/>
                    <a:gd name="G5" fmla="*/ 1 0 0"/>
                    <a:gd name="G6" fmla="cos G5 G4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*/ G18 1 G17"/>
                    <a:gd name="G20" fmla="+- 1 0 0"/>
                    <a:gd name="T0" fmla="*/ 4 w 43"/>
                    <a:gd name="T1" fmla="*/ 6 h 46"/>
                    <a:gd name="T2" fmla="*/ 4 w 43"/>
                    <a:gd name="T3" fmla="*/ 24 h 46"/>
                    <a:gd name="T4" fmla="*/ 23 w 43"/>
                    <a:gd name="T5" fmla="*/ 46 h 46"/>
                    <a:gd name="T6" fmla="*/ 42 w 43"/>
                    <a:gd name="T7" fmla="*/ 21 h 46"/>
                    <a:gd name="T8" fmla="*/ 29 w 43"/>
                    <a:gd name="T9" fmla="*/ 2 h 46"/>
                    <a:gd name="T10" fmla="*/ 4 w 43"/>
                    <a:gd name="T11" fmla="*/ 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46">
                      <a:moveTo>
                        <a:pt x="4" y="6"/>
                      </a:moveTo>
                      <a:cubicBezTo>
                        <a:pt x="0" y="12"/>
                        <a:pt x="0" y="19"/>
                        <a:pt x="4" y="24"/>
                      </a:cubicBezTo>
                      <a:cubicBezTo>
                        <a:pt x="10" y="32"/>
                        <a:pt x="15" y="39"/>
                        <a:pt x="23" y="46"/>
                      </a:cubicBezTo>
                      <a:cubicBezTo>
                        <a:pt x="30" y="38"/>
                        <a:pt x="42" y="31"/>
                        <a:pt x="42" y="21"/>
                      </a:cubicBezTo>
                      <a:cubicBezTo>
                        <a:pt x="43" y="14"/>
                        <a:pt x="40" y="4"/>
                        <a:pt x="29" y="2"/>
                      </a:cubicBezTo>
                      <a:cubicBezTo>
                        <a:pt x="21" y="1"/>
                        <a:pt x="8" y="0"/>
                        <a:pt x="4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4" name="Freeform 116"/>
                <p:cNvSpPr>
                  <a:spLocks noChangeArrowheads="1"/>
                </p:cNvSpPr>
                <p:nvPr/>
              </p:nvSpPr>
              <p:spPr bwMode="auto">
                <a:xfrm>
                  <a:off x="1380" y="3885"/>
                  <a:ext cx="59" cy="78"/>
                </a:xfrm>
                <a:custGeom>
                  <a:avLst/>
                  <a:gdLst>
                    <a:gd name="T0" fmla="*/ 5 w 44"/>
                    <a:gd name="T1" fmla="*/ 7 h 46"/>
                    <a:gd name="T2" fmla="*/ 5 w 44"/>
                    <a:gd name="T3" fmla="*/ 7 h 46"/>
                    <a:gd name="T4" fmla="*/ 5 w 44"/>
                    <a:gd name="T5" fmla="*/ 7 h 46"/>
                    <a:gd name="T6" fmla="*/ 5 w 44"/>
                    <a:gd name="T7" fmla="*/ 7 h 46"/>
                    <a:gd name="T8" fmla="*/ 4 w 44"/>
                    <a:gd name="T9" fmla="*/ 9 h 46"/>
                    <a:gd name="T10" fmla="*/ 4 w 44"/>
                    <a:gd name="T11" fmla="*/ 6 h 46"/>
                    <a:gd name="T12" fmla="*/ 4 w 44"/>
                    <a:gd name="T13" fmla="*/ 9 h 46"/>
                    <a:gd name="T14" fmla="*/ 2 w 44"/>
                    <a:gd name="T15" fmla="*/ 11 h 46"/>
                    <a:gd name="T16" fmla="*/ 4 w 44"/>
                    <a:gd name="T17" fmla="*/ 9 h 46"/>
                    <a:gd name="T18" fmla="*/ 5 w 44"/>
                    <a:gd name="T19" fmla="*/ 24 h 46"/>
                    <a:gd name="T20" fmla="*/ 2 w 44"/>
                    <a:gd name="T21" fmla="*/ 11 h 46"/>
                    <a:gd name="T22" fmla="*/ 4 w 44"/>
                    <a:gd name="T23" fmla="*/ 25 h 46"/>
                    <a:gd name="T24" fmla="*/ 5 w 44"/>
                    <a:gd name="T25" fmla="*/ 24 h 46"/>
                    <a:gd name="T26" fmla="*/ 5 w 44"/>
                    <a:gd name="T27" fmla="*/ 24 h 46"/>
                    <a:gd name="T28" fmla="*/ 9 w 44"/>
                    <a:gd name="T29" fmla="*/ 31 h 46"/>
                    <a:gd name="T30" fmla="*/ 5 w 44"/>
                    <a:gd name="T31" fmla="*/ 24 h 46"/>
                    <a:gd name="T32" fmla="*/ 24 w 44"/>
                    <a:gd name="T33" fmla="*/ 45 h 46"/>
                    <a:gd name="T34" fmla="*/ 9 w 44"/>
                    <a:gd name="T35" fmla="*/ 31 h 46"/>
                    <a:gd name="T36" fmla="*/ 24 w 44"/>
                    <a:gd name="T37" fmla="*/ 46 h 46"/>
                    <a:gd name="T38" fmla="*/ 23 w 44"/>
                    <a:gd name="T39" fmla="*/ 46 h 46"/>
                    <a:gd name="T40" fmla="*/ 23 w 44"/>
                    <a:gd name="T41" fmla="*/ 45 h 46"/>
                    <a:gd name="T42" fmla="*/ 24 w 44"/>
                    <a:gd name="T43" fmla="*/ 46 h 46"/>
                    <a:gd name="T44" fmla="*/ 23 w 44"/>
                    <a:gd name="T45" fmla="*/ 45 h 46"/>
                    <a:gd name="T46" fmla="*/ 24 w 44"/>
                    <a:gd name="T47" fmla="*/ 45 h 46"/>
                    <a:gd name="T48" fmla="*/ 23 w 44"/>
                    <a:gd name="T49" fmla="*/ 45 h 46"/>
                    <a:gd name="T50" fmla="*/ 31 w 44"/>
                    <a:gd name="T51" fmla="*/ 40 h 46"/>
                    <a:gd name="T52" fmla="*/ 23 w 44"/>
                    <a:gd name="T53" fmla="*/ 45 h 46"/>
                    <a:gd name="T54" fmla="*/ 43 w 44"/>
                    <a:gd name="T55" fmla="*/ 21 h 46"/>
                    <a:gd name="T56" fmla="*/ 31 w 44"/>
                    <a:gd name="T57" fmla="*/ 40 h 46"/>
                    <a:gd name="T58" fmla="*/ 43 w 44"/>
                    <a:gd name="T59" fmla="*/ 21 h 46"/>
                    <a:gd name="T60" fmla="*/ 43 w 44"/>
                    <a:gd name="T61" fmla="*/ 21 h 46"/>
                    <a:gd name="T62" fmla="*/ 44 w 44"/>
                    <a:gd name="T63" fmla="*/ 21 h 46"/>
                    <a:gd name="T64" fmla="*/ 44 w 44"/>
                    <a:gd name="T65" fmla="*/ 21 h 46"/>
                    <a:gd name="T66" fmla="*/ 43 w 44"/>
                    <a:gd name="T67" fmla="*/ 21 h 46"/>
                    <a:gd name="T68" fmla="*/ 43 w 44"/>
                    <a:gd name="T69" fmla="*/ 21 h 46"/>
                    <a:gd name="T70" fmla="*/ 44 w 44"/>
                    <a:gd name="T71" fmla="*/ 18 h 46"/>
                    <a:gd name="T72" fmla="*/ 43 w 44"/>
                    <a:gd name="T73" fmla="*/ 21 h 46"/>
                    <a:gd name="T74" fmla="*/ 42 w 44"/>
                    <a:gd name="T75" fmla="*/ 15 h 46"/>
                    <a:gd name="T76" fmla="*/ 44 w 44"/>
                    <a:gd name="T77" fmla="*/ 18 h 46"/>
                    <a:gd name="T78" fmla="*/ 42 w 44"/>
                    <a:gd name="T79" fmla="*/ 15 h 46"/>
                    <a:gd name="T80" fmla="*/ 30 w 44"/>
                    <a:gd name="T81" fmla="*/ 2 h 46"/>
                    <a:gd name="T82" fmla="*/ 42 w 44"/>
                    <a:gd name="T83" fmla="*/ 15 h 46"/>
                    <a:gd name="T84" fmla="*/ 30 w 44"/>
                    <a:gd name="T85" fmla="*/ 3 h 46"/>
                    <a:gd name="T86" fmla="*/ 30 w 44"/>
                    <a:gd name="T87" fmla="*/ 3 h 46"/>
                    <a:gd name="T88" fmla="*/ 30 w 44"/>
                    <a:gd name="T89" fmla="*/ 3 h 46"/>
                    <a:gd name="T90" fmla="*/ 30 w 44"/>
                    <a:gd name="T91" fmla="*/ 3 h 46"/>
                    <a:gd name="T92" fmla="*/ 26 w 44"/>
                    <a:gd name="T93" fmla="*/ 2 h 46"/>
                    <a:gd name="T94" fmla="*/ 30 w 44"/>
                    <a:gd name="T95" fmla="*/ 2 h 46"/>
                    <a:gd name="T96" fmla="*/ 26 w 44"/>
                    <a:gd name="T97" fmla="*/ 2 h 46"/>
                    <a:gd name="T98" fmla="*/ 22 w 44"/>
                    <a:gd name="T99" fmla="*/ 1 h 46"/>
                    <a:gd name="T100" fmla="*/ 26 w 44"/>
                    <a:gd name="T101" fmla="*/ 2 h 46"/>
                    <a:gd name="T102" fmla="*/ 5 w 44"/>
                    <a:gd name="T103" fmla="*/ 7 h 46"/>
                    <a:gd name="T104" fmla="*/ 22 w 44"/>
                    <a:gd name="T105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4" h="46">
                      <a:moveTo>
                        <a:pt x="5" y="7"/>
                      </a:moveTo>
                      <a:lnTo>
                        <a:pt x="5" y="7"/>
                      </a:lnTo>
                      <a:lnTo>
                        <a:pt x="4" y="6"/>
                      </a:lnTo>
                      <a:lnTo>
                        <a:pt x="5" y="7"/>
                      </a:lnTo>
                      <a:close/>
                      <a:moveTo>
                        <a:pt x="5" y="7"/>
                      </a:move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5" y="7"/>
                      </a:lnTo>
                      <a:close/>
                      <a:moveTo>
                        <a:pt x="5" y="7"/>
                      </a:moveTo>
                      <a:cubicBezTo>
                        <a:pt x="5" y="8"/>
                        <a:pt x="4" y="8"/>
                        <a:pt x="4" y="9"/>
                      </a:cubicBezTo>
                      <a:lnTo>
                        <a:pt x="3" y="9"/>
                      </a:lnTo>
                      <a:cubicBezTo>
                        <a:pt x="3" y="8"/>
                        <a:pt x="3" y="7"/>
                        <a:pt x="4" y="6"/>
                      </a:cubicBezTo>
                      <a:lnTo>
                        <a:pt x="5" y="7"/>
                      </a:lnTo>
                      <a:close/>
                      <a:moveTo>
                        <a:pt x="4" y="9"/>
                      </a:moveTo>
                      <a:cubicBezTo>
                        <a:pt x="4" y="10"/>
                        <a:pt x="3" y="11"/>
                        <a:pt x="3" y="11"/>
                      </a:cubicBezTo>
                      <a:lnTo>
                        <a:pt x="2" y="11"/>
                      </a:lnTo>
                      <a:cubicBezTo>
                        <a:pt x="2" y="10"/>
                        <a:pt x="2" y="9"/>
                        <a:pt x="3" y="9"/>
                      </a:cubicBezTo>
                      <a:lnTo>
                        <a:pt x="4" y="9"/>
                      </a:lnTo>
                      <a:close/>
                      <a:moveTo>
                        <a:pt x="3" y="11"/>
                      </a:moveTo>
                      <a:cubicBezTo>
                        <a:pt x="2" y="16"/>
                        <a:pt x="3" y="20"/>
                        <a:pt x="5" y="24"/>
                      </a:cubicBezTo>
                      <a:lnTo>
                        <a:pt x="4" y="25"/>
                      </a:lnTo>
                      <a:cubicBezTo>
                        <a:pt x="1" y="21"/>
                        <a:pt x="0" y="16"/>
                        <a:pt x="2" y="11"/>
                      </a:cubicBezTo>
                      <a:lnTo>
                        <a:pt x="3" y="11"/>
                      </a:lnTo>
                      <a:close/>
                      <a:moveTo>
                        <a:pt x="4" y="25"/>
                      </a:move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5"/>
                      </a:lnTo>
                      <a:close/>
                      <a:moveTo>
                        <a:pt x="5" y="24"/>
                      </a:moveTo>
                      <a:cubicBezTo>
                        <a:pt x="7" y="26"/>
                        <a:pt x="9" y="28"/>
                        <a:pt x="10" y="30"/>
                      </a:cubicBezTo>
                      <a:lnTo>
                        <a:pt x="9" y="31"/>
                      </a:lnTo>
                      <a:cubicBezTo>
                        <a:pt x="7" y="29"/>
                        <a:pt x="6" y="27"/>
                        <a:pt x="4" y="25"/>
                      </a:cubicBezTo>
                      <a:lnTo>
                        <a:pt x="5" y="24"/>
                      </a:lnTo>
                      <a:close/>
                      <a:moveTo>
                        <a:pt x="10" y="30"/>
                      </a:moveTo>
                      <a:cubicBezTo>
                        <a:pt x="14" y="35"/>
                        <a:pt x="18" y="41"/>
                        <a:pt x="24" y="45"/>
                      </a:cubicBezTo>
                      <a:lnTo>
                        <a:pt x="23" y="46"/>
                      </a:lnTo>
                      <a:cubicBezTo>
                        <a:pt x="17" y="41"/>
                        <a:pt x="13" y="36"/>
                        <a:pt x="9" y="31"/>
                      </a:cubicBezTo>
                      <a:lnTo>
                        <a:pt x="10" y="30"/>
                      </a:lnTo>
                      <a:close/>
                      <a:moveTo>
                        <a:pt x="24" y="46"/>
                      </a:moveTo>
                      <a:lnTo>
                        <a:pt x="24" y="46"/>
                      </a:lnTo>
                      <a:lnTo>
                        <a:pt x="23" y="46"/>
                      </a:lnTo>
                      <a:lnTo>
                        <a:pt x="24" y="46"/>
                      </a:lnTo>
                      <a:close/>
                      <a:moveTo>
                        <a:pt x="23" y="45"/>
                      </a:moveTo>
                      <a:lnTo>
                        <a:pt x="23" y="45"/>
                      </a:lnTo>
                      <a:lnTo>
                        <a:pt x="24" y="46"/>
                      </a:lnTo>
                      <a:lnTo>
                        <a:pt x="23" y="45"/>
                      </a:lnTo>
                      <a:close/>
                      <a:moveTo>
                        <a:pt x="23" y="45"/>
                      </a:moveTo>
                      <a:lnTo>
                        <a:pt x="23" y="45"/>
                      </a:lnTo>
                      <a:lnTo>
                        <a:pt x="24" y="45"/>
                      </a:lnTo>
                      <a:lnTo>
                        <a:pt x="23" y="45"/>
                      </a:lnTo>
                      <a:close/>
                      <a:moveTo>
                        <a:pt x="23" y="45"/>
                      </a:moveTo>
                      <a:cubicBezTo>
                        <a:pt x="25" y="43"/>
                        <a:pt x="28" y="41"/>
                        <a:pt x="30" y="39"/>
                      </a:cubicBezTo>
                      <a:lnTo>
                        <a:pt x="31" y="40"/>
                      </a:lnTo>
                      <a:cubicBezTo>
                        <a:pt x="29" y="42"/>
                        <a:pt x="26" y="44"/>
                        <a:pt x="24" y="46"/>
                      </a:cubicBezTo>
                      <a:lnTo>
                        <a:pt x="23" y="45"/>
                      </a:lnTo>
                      <a:close/>
                      <a:moveTo>
                        <a:pt x="30" y="39"/>
                      </a:moveTo>
                      <a:cubicBezTo>
                        <a:pt x="36" y="33"/>
                        <a:pt x="42" y="28"/>
                        <a:pt x="43" y="21"/>
                      </a:cubicBezTo>
                      <a:lnTo>
                        <a:pt x="44" y="21"/>
                      </a:lnTo>
                      <a:cubicBezTo>
                        <a:pt x="44" y="29"/>
                        <a:pt x="37" y="34"/>
                        <a:pt x="31" y="40"/>
                      </a:cubicBezTo>
                      <a:lnTo>
                        <a:pt x="30" y="39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lnTo>
                        <a:pt x="44" y="21"/>
                      </a:lnTo>
                      <a:lnTo>
                        <a:pt x="43" y="21"/>
                      </a:lnTo>
                      <a:close/>
                      <a:moveTo>
                        <a:pt x="44" y="21"/>
                      </a:moveTo>
                      <a:lnTo>
                        <a:pt x="44" y="21"/>
                      </a:lnTo>
                      <a:lnTo>
                        <a:pt x="43" y="21"/>
                      </a:lnTo>
                      <a:lnTo>
                        <a:pt x="44" y="21"/>
                      </a:lnTo>
                      <a:close/>
                      <a:moveTo>
                        <a:pt x="43" y="21"/>
                      </a:moveTo>
                      <a:cubicBezTo>
                        <a:pt x="43" y="20"/>
                        <a:pt x="43" y="19"/>
                        <a:pt x="42" y="18"/>
                      </a:cubicBezTo>
                      <a:lnTo>
                        <a:pt x="44" y="18"/>
                      </a:lnTo>
                      <a:cubicBezTo>
                        <a:pt x="44" y="19"/>
                        <a:pt x="44" y="20"/>
                        <a:pt x="44" y="21"/>
                      </a:cubicBezTo>
                      <a:lnTo>
                        <a:pt x="43" y="21"/>
                      </a:lnTo>
                      <a:close/>
                      <a:moveTo>
                        <a:pt x="42" y="18"/>
                      </a:moveTo>
                      <a:cubicBezTo>
                        <a:pt x="42" y="17"/>
                        <a:pt x="42" y="16"/>
                        <a:pt x="42" y="15"/>
                      </a:cubicBezTo>
                      <a:lnTo>
                        <a:pt x="43" y="15"/>
                      </a:lnTo>
                      <a:cubicBezTo>
                        <a:pt x="44" y="16"/>
                        <a:pt x="44" y="17"/>
                        <a:pt x="44" y="18"/>
                      </a:cubicBezTo>
                      <a:lnTo>
                        <a:pt x="42" y="18"/>
                      </a:lnTo>
                      <a:close/>
                      <a:moveTo>
                        <a:pt x="42" y="15"/>
                      </a:moveTo>
                      <a:cubicBezTo>
                        <a:pt x="41" y="9"/>
                        <a:pt x="37" y="4"/>
                        <a:pt x="30" y="3"/>
                      </a:cubicBezTo>
                      <a:lnTo>
                        <a:pt x="30" y="2"/>
                      </a:lnTo>
                      <a:cubicBezTo>
                        <a:pt x="38" y="3"/>
                        <a:pt x="42" y="9"/>
                        <a:pt x="43" y="15"/>
                      </a:cubicBezTo>
                      <a:lnTo>
                        <a:pt x="42" y="15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0" y="3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0" y="3"/>
                      </a:lnTo>
                      <a:close/>
                      <a:moveTo>
                        <a:pt x="30" y="3"/>
                      </a:moveTo>
                      <a:cubicBezTo>
                        <a:pt x="29" y="3"/>
                        <a:pt x="28" y="2"/>
                        <a:pt x="26" y="2"/>
                      </a:cubicBezTo>
                      <a:lnTo>
                        <a:pt x="27" y="1"/>
                      </a:lnTo>
                      <a:cubicBezTo>
                        <a:pt x="28" y="1"/>
                        <a:pt x="29" y="1"/>
                        <a:pt x="30" y="2"/>
                      </a:cubicBezTo>
                      <a:lnTo>
                        <a:pt x="30" y="3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4" y="2"/>
                        <a:pt x="22" y="2"/>
                      </a:cubicBezTo>
                      <a:lnTo>
                        <a:pt x="22" y="1"/>
                      </a:lnTo>
                      <a:cubicBezTo>
                        <a:pt x="24" y="1"/>
                        <a:pt x="25" y="1"/>
                        <a:pt x="27" y="1"/>
                      </a:cubicBezTo>
                      <a:lnTo>
                        <a:pt x="26" y="2"/>
                      </a:lnTo>
                      <a:close/>
                      <a:moveTo>
                        <a:pt x="22" y="2"/>
                      </a:moveTo>
                      <a:cubicBezTo>
                        <a:pt x="16" y="1"/>
                        <a:pt x="9" y="2"/>
                        <a:pt x="5" y="7"/>
                      </a:cubicBezTo>
                      <a:lnTo>
                        <a:pt x="4" y="6"/>
                      </a:lnTo>
                      <a:cubicBezTo>
                        <a:pt x="8" y="1"/>
                        <a:pt x="15" y="0"/>
                        <a:pt x="22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5" name="Freeform 117"/>
                <p:cNvSpPr>
                  <a:spLocks noChangeArrowheads="1"/>
                </p:cNvSpPr>
                <p:nvPr/>
              </p:nvSpPr>
              <p:spPr bwMode="auto">
                <a:xfrm>
                  <a:off x="1377" y="3778"/>
                  <a:ext cx="63" cy="91"/>
                </a:xfrm>
                <a:custGeom>
                  <a:avLst/>
                  <a:gdLst>
                    <a:gd name="G0" fmla="+- 11 0 0"/>
                    <a:gd name="G1" fmla="+- 1 0 0"/>
                    <a:gd name="G2" fmla="+- 27 0 0"/>
                    <a:gd name="G3" fmla="+- 1 0 0"/>
                    <a:gd name="G4" fmla="+- 1 0 0"/>
                    <a:gd name="G5" fmla="+- 44 0 0"/>
                    <a:gd name="G6" fmla="*/ 1 0 0"/>
                    <a:gd name="G7" fmla="sin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1 0 0"/>
                    <a:gd name="T0" fmla="*/ 14 w 47"/>
                    <a:gd name="T1" fmla="*/ 11 h 53"/>
                    <a:gd name="T2" fmla="*/ 4 w 47"/>
                    <a:gd name="T3" fmla="*/ 36 h 53"/>
                    <a:gd name="T4" fmla="*/ 13 w 47"/>
                    <a:gd name="T5" fmla="*/ 47 h 53"/>
                    <a:gd name="T6" fmla="*/ 39 w 47"/>
                    <a:gd name="T7" fmla="*/ 52 h 53"/>
                    <a:gd name="T8" fmla="*/ 46 w 47"/>
                    <a:gd name="T9" fmla="*/ 40 h 53"/>
                    <a:gd name="T10" fmla="*/ 36 w 47"/>
                    <a:gd name="T11" fmla="*/ 6 h 53"/>
                    <a:gd name="T12" fmla="*/ 14 w 47"/>
                    <a:gd name="T13" fmla="*/ 1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3">
                      <a:moveTo>
                        <a:pt x="14" y="11"/>
                      </a:moveTo>
                      <a:cubicBezTo>
                        <a:pt x="6" y="18"/>
                        <a:pt x="0" y="27"/>
                        <a:pt x="4" y="36"/>
                      </a:cubicBezTo>
                      <a:cubicBezTo>
                        <a:pt x="6" y="39"/>
                        <a:pt x="9" y="44"/>
                        <a:pt x="13" y="47"/>
                      </a:cubicBezTo>
                      <a:cubicBezTo>
                        <a:pt x="18" y="53"/>
                        <a:pt x="30" y="52"/>
                        <a:pt x="39" y="52"/>
                      </a:cubicBezTo>
                      <a:cubicBezTo>
                        <a:pt x="44" y="52"/>
                        <a:pt x="47" y="45"/>
                        <a:pt x="46" y="40"/>
                      </a:cubicBezTo>
                      <a:cubicBezTo>
                        <a:pt x="43" y="27"/>
                        <a:pt x="41" y="16"/>
                        <a:pt x="36" y="6"/>
                      </a:cubicBezTo>
                      <a:cubicBezTo>
                        <a:pt x="33" y="0"/>
                        <a:pt x="20" y="5"/>
                        <a:pt x="14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6" name="Freeform 118"/>
                <p:cNvSpPr>
                  <a:spLocks noChangeArrowheads="1"/>
                </p:cNvSpPr>
                <p:nvPr/>
              </p:nvSpPr>
              <p:spPr bwMode="auto">
                <a:xfrm>
                  <a:off x="1378" y="3784"/>
                  <a:ext cx="62" cy="86"/>
                </a:xfrm>
                <a:custGeom>
                  <a:avLst/>
                  <a:gdLst>
                    <a:gd name="T0" fmla="*/ 4 w 46"/>
                    <a:gd name="T1" fmla="*/ 20 h 51"/>
                    <a:gd name="T2" fmla="*/ 12 w 46"/>
                    <a:gd name="T3" fmla="*/ 8 h 51"/>
                    <a:gd name="T4" fmla="*/ 4 w 46"/>
                    <a:gd name="T5" fmla="*/ 20 h 51"/>
                    <a:gd name="T6" fmla="*/ 3 w 46"/>
                    <a:gd name="T7" fmla="*/ 33 h 51"/>
                    <a:gd name="T8" fmla="*/ 4 w 46"/>
                    <a:gd name="T9" fmla="*/ 20 h 51"/>
                    <a:gd name="T10" fmla="*/ 4 w 46"/>
                    <a:gd name="T11" fmla="*/ 32 h 51"/>
                    <a:gd name="T12" fmla="*/ 4 w 46"/>
                    <a:gd name="T13" fmla="*/ 32 h 51"/>
                    <a:gd name="T14" fmla="*/ 4 w 46"/>
                    <a:gd name="T15" fmla="*/ 32 h 51"/>
                    <a:gd name="T16" fmla="*/ 4 w 46"/>
                    <a:gd name="T17" fmla="*/ 32 h 51"/>
                    <a:gd name="T18" fmla="*/ 3 w 46"/>
                    <a:gd name="T19" fmla="*/ 33 h 51"/>
                    <a:gd name="T20" fmla="*/ 5 w 46"/>
                    <a:gd name="T21" fmla="*/ 34 h 51"/>
                    <a:gd name="T22" fmla="*/ 3 w 46"/>
                    <a:gd name="T23" fmla="*/ 33 h 51"/>
                    <a:gd name="T24" fmla="*/ 5 w 46"/>
                    <a:gd name="T25" fmla="*/ 34 h 51"/>
                    <a:gd name="T26" fmla="*/ 4 w 46"/>
                    <a:gd name="T27" fmla="*/ 36 h 51"/>
                    <a:gd name="T28" fmla="*/ 5 w 46"/>
                    <a:gd name="T29" fmla="*/ 34 h 51"/>
                    <a:gd name="T30" fmla="*/ 12 w 46"/>
                    <a:gd name="T31" fmla="*/ 43 h 51"/>
                    <a:gd name="T32" fmla="*/ 4 w 46"/>
                    <a:gd name="T33" fmla="*/ 36 h 51"/>
                    <a:gd name="T34" fmla="*/ 12 w 46"/>
                    <a:gd name="T35" fmla="*/ 43 h 51"/>
                    <a:gd name="T36" fmla="*/ 12 w 46"/>
                    <a:gd name="T37" fmla="*/ 44 h 51"/>
                    <a:gd name="T38" fmla="*/ 12 w 46"/>
                    <a:gd name="T39" fmla="*/ 43 h 51"/>
                    <a:gd name="T40" fmla="*/ 36 w 46"/>
                    <a:gd name="T41" fmla="*/ 50 h 51"/>
                    <a:gd name="T42" fmla="*/ 12 w 46"/>
                    <a:gd name="T43" fmla="*/ 43 h 51"/>
                    <a:gd name="T44" fmla="*/ 38 w 46"/>
                    <a:gd name="T45" fmla="*/ 48 h 51"/>
                    <a:gd name="T46" fmla="*/ 36 w 46"/>
                    <a:gd name="T47" fmla="*/ 50 h 51"/>
                    <a:gd name="T48" fmla="*/ 38 w 46"/>
                    <a:gd name="T49" fmla="*/ 48 h 51"/>
                    <a:gd name="T50" fmla="*/ 38 w 46"/>
                    <a:gd name="T51" fmla="*/ 49 h 51"/>
                    <a:gd name="T52" fmla="*/ 38 w 46"/>
                    <a:gd name="T53" fmla="*/ 48 h 51"/>
                    <a:gd name="T54" fmla="*/ 39 w 46"/>
                    <a:gd name="T55" fmla="*/ 50 h 51"/>
                    <a:gd name="T56" fmla="*/ 38 w 46"/>
                    <a:gd name="T57" fmla="*/ 48 h 51"/>
                    <a:gd name="T58" fmla="*/ 43 w 46"/>
                    <a:gd name="T59" fmla="*/ 45 h 51"/>
                    <a:gd name="T60" fmla="*/ 39 w 46"/>
                    <a:gd name="T61" fmla="*/ 50 h 51"/>
                    <a:gd name="T62" fmla="*/ 43 w 46"/>
                    <a:gd name="T63" fmla="*/ 45 h 51"/>
                    <a:gd name="T64" fmla="*/ 46 w 46"/>
                    <a:gd name="T65" fmla="*/ 39 h 51"/>
                    <a:gd name="T66" fmla="*/ 43 w 46"/>
                    <a:gd name="T67" fmla="*/ 45 h 51"/>
                    <a:gd name="T68" fmla="*/ 44 w 46"/>
                    <a:gd name="T69" fmla="*/ 37 h 51"/>
                    <a:gd name="T70" fmla="*/ 46 w 46"/>
                    <a:gd name="T71" fmla="*/ 39 h 51"/>
                    <a:gd name="T72" fmla="*/ 44 w 46"/>
                    <a:gd name="T73" fmla="*/ 37 h 51"/>
                    <a:gd name="T74" fmla="*/ 45 w 46"/>
                    <a:gd name="T75" fmla="*/ 37 h 51"/>
                    <a:gd name="T76" fmla="*/ 44 w 46"/>
                    <a:gd name="T77" fmla="*/ 37 h 51"/>
                    <a:gd name="T78" fmla="*/ 44 w 46"/>
                    <a:gd name="T79" fmla="*/ 31 h 51"/>
                    <a:gd name="T80" fmla="*/ 44 w 46"/>
                    <a:gd name="T81" fmla="*/ 37 h 51"/>
                    <a:gd name="T82" fmla="*/ 35 w 46"/>
                    <a:gd name="T83" fmla="*/ 4 h 51"/>
                    <a:gd name="T84" fmla="*/ 44 w 46"/>
                    <a:gd name="T85" fmla="*/ 31 h 51"/>
                    <a:gd name="T86" fmla="*/ 36 w 46"/>
                    <a:gd name="T87" fmla="*/ 3 h 51"/>
                    <a:gd name="T88" fmla="*/ 35 w 46"/>
                    <a:gd name="T89" fmla="*/ 3 h 51"/>
                    <a:gd name="T90" fmla="*/ 35 w 46"/>
                    <a:gd name="T91" fmla="*/ 4 h 51"/>
                    <a:gd name="T92" fmla="*/ 34 w 46"/>
                    <a:gd name="T93" fmla="*/ 1 h 51"/>
                    <a:gd name="T94" fmla="*/ 35 w 46"/>
                    <a:gd name="T95" fmla="*/ 4 h 51"/>
                    <a:gd name="T96" fmla="*/ 29 w 46"/>
                    <a:gd name="T97" fmla="*/ 1 h 51"/>
                    <a:gd name="T98" fmla="*/ 34 w 46"/>
                    <a:gd name="T99" fmla="*/ 1 h 51"/>
                    <a:gd name="T100" fmla="*/ 29 w 46"/>
                    <a:gd name="T101" fmla="*/ 1 h 51"/>
                    <a:gd name="T102" fmla="*/ 23 w 46"/>
                    <a:gd name="T103" fmla="*/ 1 h 51"/>
                    <a:gd name="T104" fmla="*/ 29 w 46"/>
                    <a:gd name="T105" fmla="*/ 1 h 51"/>
                    <a:gd name="T106" fmla="*/ 13 w 46"/>
                    <a:gd name="T107" fmla="*/ 8 h 51"/>
                    <a:gd name="T108" fmla="*/ 23 w 46"/>
                    <a:gd name="T109" fmla="*/ 1 h 51"/>
                    <a:gd name="T110" fmla="*/ 13 w 46"/>
                    <a:gd name="T111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6" h="51">
                      <a:moveTo>
                        <a:pt x="13" y="8"/>
                      </a:moveTo>
                      <a:cubicBezTo>
                        <a:pt x="10" y="12"/>
                        <a:pt x="6" y="16"/>
                        <a:pt x="4" y="20"/>
                      </a:cubicBezTo>
                      <a:lnTo>
                        <a:pt x="3" y="19"/>
                      </a:lnTo>
                      <a:cubicBezTo>
                        <a:pt x="5" y="15"/>
                        <a:pt x="8" y="11"/>
                        <a:pt x="12" y="8"/>
                      </a:cubicBezTo>
                      <a:lnTo>
                        <a:pt x="13" y="8"/>
                      </a:lnTo>
                      <a:close/>
                      <a:moveTo>
                        <a:pt x="4" y="20"/>
                      </a:moveTo>
                      <a:cubicBezTo>
                        <a:pt x="2" y="24"/>
                        <a:pt x="2" y="28"/>
                        <a:pt x="4" y="32"/>
                      </a:cubicBezTo>
                      <a:lnTo>
                        <a:pt x="3" y="33"/>
                      </a:lnTo>
                      <a:cubicBezTo>
                        <a:pt x="0" y="28"/>
                        <a:pt x="1" y="24"/>
                        <a:pt x="3" y="19"/>
                      </a:cubicBezTo>
                      <a:lnTo>
                        <a:pt x="4" y="20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close/>
                      <a:moveTo>
                        <a:pt x="4" y="32"/>
                      </a:moveTo>
                      <a:cubicBezTo>
                        <a:pt x="4" y="33"/>
                        <a:pt x="5" y="33"/>
                        <a:pt x="5" y="34"/>
                      </a:cubicBezTo>
                      <a:lnTo>
                        <a:pt x="3" y="34"/>
                      </a:lnTo>
                      <a:cubicBezTo>
                        <a:pt x="3" y="34"/>
                        <a:pt x="3" y="33"/>
                        <a:pt x="3" y="33"/>
                      </a:cubicBezTo>
                      <a:lnTo>
                        <a:pt x="4" y="32"/>
                      </a:lnTo>
                      <a:close/>
                      <a:moveTo>
                        <a:pt x="5" y="34"/>
                      </a:moveTo>
                      <a:cubicBezTo>
                        <a:pt x="5" y="34"/>
                        <a:pt x="5" y="35"/>
                        <a:pt x="6" y="36"/>
                      </a:cubicBezTo>
                      <a:lnTo>
                        <a:pt x="4" y="36"/>
                      </a:lnTo>
                      <a:cubicBezTo>
                        <a:pt x="4" y="36"/>
                        <a:pt x="4" y="35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6" y="36"/>
                      </a:moveTo>
                      <a:cubicBezTo>
                        <a:pt x="8" y="38"/>
                        <a:pt x="10" y="41"/>
                        <a:pt x="12" y="43"/>
                      </a:cubicBezTo>
                      <a:lnTo>
                        <a:pt x="11" y="44"/>
                      </a:lnTo>
                      <a:cubicBezTo>
                        <a:pt x="9" y="42"/>
                        <a:pt x="6" y="39"/>
                        <a:pt x="4" y="36"/>
                      </a:cubicBezTo>
                      <a:lnTo>
                        <a:pt x="6" y="36"/>
                      </a:lnTo>
                      <a:close/>
                      <a:moveTo>
                        <a:pt x="12" y="43"/>
                      </a:moveTo>
                      <a:lnTo>
                        <a:pt x="12" y="43"/>
                      </a:lnTo>
                      <a:lnTo>
                        <a:pt x="12" y="44"/>
                      </a:lnTo>
                      <a:lnTo>
                        <a:pt x="12" y="43"/>
                      </a:lnTo>
                      <a:close/>
                      <a:moveTo>
                        <a:pt x="12" y="43"/>
                      </a:moveTo>
                      <a:cubicBezTo>
                        <a:pt x="17" y="49"/>
                        <a:pt x="28" y="49"/>
                        <a:pt x="36" y="49"/>
                      </a:cubicBezTo>
                      <a:lnTo>
                        <a:pt x="36" y="50"/>
                      </a:lnTo>
                      <a:cubicBezTo>
                        <a:pt x="28" y="50"/>
                        <a:pt x="17" y="51"/>
                        <a:pt x="11" y="44"/>
                      </a:cubicBezTo>
                      <a:lnTo>
                        <a:pt x="12" y="43"/>
                      </a:lnTo>
                      <a:close/>
                      <a:moveTo>
                        <a:pt x="36" y="49"/>
                      </a:moveTo>
                      <a:cubicBezTo>
                        <a:pt x="37" y="48"/>
                        <a:pt x="38" y="48"/>
                        <a:pt x="38" y="48"/>
                      </a:cubicBezTo>
                      <a:lnTo>
                        <a:pt x="38" y="50"/>
                      </a:lnTo>
                      <a:cubicBezTo>
                        <a:pt x="38" y="50"/>
                        <a:pt x="37" y="50"/>
                        <a:pt x="36" y="50"/>
                      </a:cubicBezTo>
                      <a:lnTo>
                        <a:pt x="36" y="49"/>
                      </a:lnTo>
                      <a:close/>
                      <a:moveTo>
                        <a:pt x="38" y="48"/>
                      </a:moveTo>
                      <a:lnTo>
                        <a:pt x="38" y="48"/>
                      </a:lnTo>
                      <a:lnTo>
                        <a:pt x="38" y="49"/>
                      </a:lnTo>
                      <a:lnTo>
                        <a:pt x="38" y="48"/>
                      </a:lnTo>
                      <a:close/>
                      <a:moveTo>
                        <a:pt x="38" y="48"/>
                      </a:moveTo>
                      <a:cubicBezTo>
                        <a:pt x="39" y="48"/>
                        <a:pt x="39" y="48"/>
                        <a:pt x="39" y="48"/>
                      </a:cubicBezTo>
                      <a:lnTo>
                        <a:pt x="39" y="50"/>
                      </a:lnTo>
                      <a:cubicBezTo>
                        <a:pt x="39" y="50"/>
                        <a:pt x="39" y="50"/>
                        <a:pt x="38" y="50"/>
                      </a:cubicBezTo>
                      <a:lnTo>
                        <a:pt x="38" y="48"/>
                      </a:lnTo>
                      <a:close/>
                      <a:moveTo>
                        <a:pt x="39" y="48"/>
                      </a:moveTo>
                      <a:cubicBezTo>
                        <a:pt x="40" y="48"/>
                        <a:pt x="42" y="47"/>
                        <a:pt x="43" y="45"/>
                      </a:cubicBezTo>
                      <a:lnTo>
                        <a:pt x="44" y="46"/>
                      </a:lnTo>
                      <a:cubicBezTo>
                        <a:pt x="43" y="48"/>
                        <a:pt x="41" y="49"/>
                        <a:pt x="39" y="50"/>
                      </a:cubicBezTo>
                      <a:lnTo>
                        <a:pt x="39" y="48"/>
                      </a:lnTo>
                      <a:close/>
                      <a:moveTo>
                        <a:pt x="43" y="45"/>
                      </a:moveTo>
                      <a:cubicBezTo>
                        <a:pt x="44" y="43"/>
                        <a:pt x="44" y="41"/>
                        <a:pt x="44" y="39"/>
                      </a:cubicBezTo>
                      <a:lnTo>
                        <a:pt x="46" y="39"/>
                      </a:lnTo>
                      <a:cubicBezTo>
                        <a:pt x="46" y="41"/>
                        <a:pt x="45" y="44"/>
                        <a:pt x="44" y="46"/>
                      </a:cubicBezTo>
                      <a:lnTo>
                        <a:pt x="43" y="45"/>
                      </a:lnTo>
                      <a:close/>
                      <a:moveTo>
                        <a:pt x="44" y="39"/>
                      </a:moveTo>
                      <a:cubicBezTo>
                        <a:pt x="44" y="38"/>
                        <a:pt x="44" y="37"/>
                        <a:pt x="44" y="37"/>
                      </a:cubicBezTo>
                      <a:lnTo>
                        <a:pt x="45" y="36"/>
                      </a:lnTo>
                      <a:cubicBezTo>
                        <a:pt x="46" y="37"/>
                        <a:pt x="46" y="38"/>
                        <a:pt x="46" y="39"/>
                      </a:cubicBezTo>
                      <a:lnTo>
                        <a:pt x="44" y="39"/>
                      </a:lnTo>
                      <a:close/>
                      <a:moveTo>
                        <a:pt x="44" y="37"/>
                      </a:moveTo>
                      <a:lnTo>
                        <a:pt x="44" y="37"/>
                      </a:lnTo>
                      <a:lnTo>
                        <a:pt x="45" y="37"/>
                      </a:lnTo>
                      <a:lnTo>
                        <a:pt x="44" y="37"/>
                      </a:lnTo>
                      <a:close/>
                      <a:moveTo>
                        <a:pt x="44" y="37"/>
                      </a:moveTo>
                      <a:cubicBezTo>
                        <a:pt x="43" y="35"/>
                        <a:pt x="43" y="33"/>
                        <a:pt x="43" y="31"/>
                      </a:cubicBezTo>
                      <a:lnTo>
                        <a:pt x="44" y="31"/>
                      </a:lnTo>
                      <a:cubicBezTo>
                        <a:pt x="45" y="33"/>
                        <a:pt x="45" y="34"/>
                        <a:pt x="45" y="36"/>
                      </a:cubicBezTo>
                      <a:lnTo>
                        <a:pt x="44" y="37"/>
                      </a:lnTo>
                      <a:close/>
                      <a:moveTo>
                        <a:pt x="43" y="31"/>
                      </a:moveTo>
                      <a:cubicBezTo>
                        <a:pt x="40" y="21"/>
                        <a:pt x="38" y="12"/>
                        <a:pt x="35" y="4"/>
                      </a:cubicBezTo>
                      <a:lnTo>
                        <a:pt x="36" y="3"/>
                      </a:lnTo>
                      <a:cubicBezTo>
                        <a:pt x="40" y="12"/>
                        <a:pt x="42" y="21"/>
                        <a:pt x="44" y="31"/>
                      </a:cubicBezTo>
                      <a:lnTo>
                        <a:pt x="43" y="31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5" y="3"/>
                      </a:lnTo>
                      <a:lnTo>
                        <a:pt x="36" y="3"/>
                      </a:lnTo>
                      <a:close/>
                      <a:moveTo>
                        <a:pt x="35" y="4"/>
                      </a:moveTo>
                      <a:cubicBezTo>
                        <a:pt x="34" y="3"/>
                        <a:pt x="34" y="2"/>
                        <a:pt x="33" y="2"/>
                      </a:cubicBezTo>
                      <a:lnTo>
                        <a:pt x="34" y="1"/>
                      </a:lnTo>
                      <a:cubicBezTo>
                        <a:pt x="35" y="2"/>
                        <a:pt x="35" y="2"/>
                        <a:pt x="36" y="3"/>
                      </a:cubicBezTo>
                      <a:lnTo>
                        <a:pt x="35" y="4"/>
                      </a:lnTo>
                      <a:close/>
                      <a:moveTo>
                        <a:pt x="33" y="2"/>
                      </a:moveTo>
                      <a:cubicBezTo>
                        <a:pt x="32" y="1"/>
                        <a:pt x="31" y="1"/>
                        <a:pt x="29" y="1"/>
                      </a:cubicBezTo>
                      <a:lnTo>
                        <a:pt x="29" y="0"/>
                      </a:lnTo>
                      <a:cubicBezTo>
                        <a:pt x="31" y="0"/>
                        <a:pt x="33" y="0"/>
                        <a:pt x="34" y="1"/>
                      </a:cubicBezTo>
                      <a:lnTo>
                        <a:pt x="33" y="2"/>
                      </a:lnTo>
                      <a:close/>
                      <a:moveTo>
                        <a:pt x="29" y="1"/>
                      </a:moveTo>
                      <a:cubicBezTo>
                        <a:pt x="27" y="1"/>
                        <a:pt x="26" y="1"/>
                        <a:pt x="24" y="2"/>
                      </a:cubicBezTo>
                      <a:lnTo>
                        <a:pt x="23" y="1"/>
                      </a:lnTo>
                      <a:cubicBezTo>
                        <a:pt x="25" y="0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4" y="2"/>
                      </a:moveTo>
                      <a:cubicBezTo>
                        <a:pt x="20" y="3"/>
                        <a:pt x="16" y="6"/>
                        <a:pt x="13" y="8"/>
                      </a:cubicBezTo>
                      <a:lnTo>
                        <a:pt x="12" y="8"/>
                      </a:lnTo>
                      <a:cubicBezTo>
                        <a:pt x="15" y="5"/>
                        <a:pt x="19" y="2"/>
                        <a:pt x="23" y="1"/>
                      </a:cubicBezTo>
                      <a:lnTo>
                        <a:pt x="24" y="2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7" name="Freeform 119"/>
                <p:cNvSpPr>
                  <a:spLocks noChangeArrowheads="1"/>
                </p:cNvSpPr>
                <p:nvPr/>
              </p:nvSpPr>
              <p:spPr bwMode="auto">
                <a:xfrm>
                  <a:off x="1380" y="3730"/>
                  <a:ext cx="51" cy="53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*/ 1 21 2"/>
                    <a:gd name="G4" fmla="+- 25 0 0"/>
                    <a:gd name="G5" fmla="+- 1 0 0"/>
                    <a:gd name="G6" fmla="+- 30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8 w 38"/>
                    <a:gd name="T1" fmla="*/ 5 h 32"/>
                    <a:gd name="T2" fmla="*/ 2 w 38"/>
                    <a:gd name="T3" fmla="*/ 21 h 32"/>
                    <a:gd name="T4" fmla="*/ 7 w 38"/>
                    <a:gd name="T5" fmla="*/ 30 h 32"/>
                    <a:gd name="T6" fmla="*/ 18 w 38"/>
                    <a:gd name="T7" fmla="*/ 25 h 32"/>
                    <a:gd name="T8" fmla="*/ 35 w 38"/>
                    <a:gd name="T9" fmla="*/ 19 h 32"/>
                    <a:gd name="T10" fmla="*/ 34 w 38"/>
                    <a:gd name="T11" fmla="*/ 8 h 32"/>
                    <a:gd name="T12" fmla="*/ 25 w 38"/>
                    <a:gd name="T13" fmla="*/ 2 h 32"/>
                    <a:gd name="T14" fmla="*/ 18 w 38"/>
                    <a:gd name="T15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32">
                      <a:moveTo>
                        <a:pt x="18" y="5"/>
                      </a:moveTo>
                      <a:cubicBezTo>
                        <a:pt x="13" y="12"/>
                        <a:pt x="5" y="15"/>
                        <a:pt x="2" y="21"/>
                      </a:cubicBezTo>
                      <a:cubicBezTo>
                        <a:pt x="0" y="25"/>
                        <a:pt x="3" y="29"/>
                        <a:pt x="7" y="30"/>
                      </a:cubicBezTo>
                      <a:cubicBezTo>
                        <a:pt x="12" y="32"/>
                        <a:pt x="15" y="27"/>
                        <a:pt x="18" y="25"/>
                      </a:cubicBezTo>
                      <a:cubicBezTo>
                        <a:pt x="24" y="22"/>
                        <a:pt x="31" y="25"/>
                        <a:pt x="35" y="19"/>
                      </a:cubicBezTo>
                      <a:cubicBezTo>
                        <a:pt x="38" y="14"/>
                        <a:pt x="36" y="11"/>
                        <a:pt x="34" y="8"/>
                      </a:cubicBezTo>
                      <a:cubicBezTo>
                        <a:pt x="32" y="5"/>
                        <a:pt x="30" y="0"/>
                        <a:pt x="25" y="2"/>
                      </a:cubicBezTo>
                      <a:cubicBezTo>
                        <a:pt x="22" y="2"/>
                        <a:pt x="18" y="4"/>
                        <a:pt x="18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8" name="Freeform 120"/>
                <p:cNvSpPr>
                  <a:spLocks noChangeArrowheads="1"/>
                </p:cNvSpPr>
                <p:nvPr/>
              </p:nvSpPr>
              <p:spPr bwMode="auto">
                <a:xfrm>
                  <a:off x="1380" y="3730"/>
                  <a:ext cx="49" cy="53"/>
                </a:xfrm>
                <a:custGeom>
                  <a:avLst/>
                  <a:gdLst>
                    <a:gd name="T0" fmla="*/ 11 w 37"/>
                    <a:gd name="T1" fmla="*/ 13 h 32"/>
                    <a:gd name="T2" fmla="*/ 17 w 37"/>
                    <a:gd name="T3" fmla="*/ 5 h 32"/>
                    <a:gd name="T4" fmla="*/ 11 w 37"/>
                    <a:gd name="T5" fmla="*/ 13 h 32"/>
                    <a:gd name="T6" fmla="*/ 1 w 37"/>
                    <a:gd name="T7" fmla="*/ 21 h 32"/>
                    <a:gd name="T8" fmla="*/ 11 w 37"/>
                    <a:gd name="T9" fmla="*/ 13 h 32"/>
                    <a:gd name="T10" fmla="*/ 3 w 37"/>
                    <a:gd name="T11" fmla="*/ 22 h 32"/>
                    <a:gd name="T12" fmla="*/ 3 w 37"/>
                    <a:gd name="T13" fmla="*/ 22 h 32"/>
                    <a:gd name="T14" fmla="*/ 2 w 37"/>
                    <a:gd name="T15" fmla="*/ 22 h 32"/>
                    <a:gd name="T16" fmla="*/ 1 w 37"/>
                    <a:gd name="T17" fmla="*/ 21 h 32"/>
                    <a:gd name="T18" fmla="*/ 2 w 37"/>
                    <a:gd name="T19" fmla="*/ 22 h 32"/>
                    <a:gd name="T20" fmla="*/ 2 w 37"/>
                    <a:gd name="T21" fmla="*/ 27 h 32"/>
                    <a:gd name="T22" fmla="*/ 2 w 37"/>
                    <a:gd name="T23" fmla="*/ 22 h 32"/>
                    <a:gd name="T24" fmla="*/ 6 w 37"/>
                    <a:gd name="T25" fmla="*/ 29 h 32"/>
                    <a:gd name="T26" fmla="*/ 2 w 37"/>
                    <a:gd name="T27" fmla="*/ 27 h 32"/>
                    <a:gd name="T28" fmla="*/ 6 w 37"/>
                    <a:gd name="T29" fmla="*/ 29 h 32"/>
                    <a:gd name="T30" fmla="*/ 7 w 37"/>
                    <a:gd name="T31" fmla="*/ 30 h 32"/>
                    <a:gd name="T32" fmla="*/ 6 w 37"/>
                    <a:gd name="T33" fmla="*/ 29 h 32"/>
                    <a:gd name="T34" fmla="*/ 7 w 37"/>
                    <a:gd name="T35" fmla="*/ 29 h 32"/>
                    <a:gd name="T36" fmla="*/ 7 w 37"/>
                    <a:gd name="T37" fmla="*/ 29 h 32"/>
                    <a:gd name="T38" fmla="*/ 14 w 37"/>
                    <a:gd name="T39" fmla="*/ 27 h 32"/>
                    <a:gd name="T40" fmla="*/ 7 w 37"/>
                    <a:gd name="T41" fmla="*/ 30 h 32"/>
                    <a:gd name="T42" fmla="*/ 14 w 37"/>
                    <a:gd name="T43" fmla="*/ 27 h 32"/>
                    <a:gd name="T44" fmla="*/ 19 w 37"/>
                    <a:gd name="T45" fmla="*/ 25 h 32"/>
                    <a:gd name="T46" fmla="*/ 14 w 37"/>
                    <a:gd name="T47" fmla="*/ 27 h 32"/>
                    <a:gd name="T48" fmla="*/ 19 w 37"/>
                    <a:gd name="T49" fmla="*/ 25 h 32"/>
                    <a:gd name="T50" fmla="*/ 19 w 37"/>
                    <a:gd name="T51" fmla="*/ 25 h 32"/>
                    <a:gd name="T52" fmla="*/ 26 w 37"/>
                    <a:gd name="T53" fmla="*/ 22 h 32"/>
                    <a:gd name="T54" fmla="*/ 19 w 37"/>
                    <a:gd name="T55" fmla="*/ 25 h 32"/>
                    <a:gd name="T56" fmla="*/ 26 w 37"/>
                    <a:gd name="T57" fmla="*/ 22 h 32"/>
                    <a:gd name="T58" fmla="*/ 36 w 37"/>
                    <a:gd name="T59" fmla="*/ 19 h 32"/>
                    <a:gd name="T60" fmla="*/ 26 w 37"/>
                    <a:gd name="T61" fmla="*/ 22 h 32"/>
                    <a:gd name="T62" fmla="*/ 36 w 37"/>
                    <a:gd name="T63" fmla="*/ 19 h 32"/>
                    <a:gd name="T64" fmla="*/ 36 w 37"/>
                    <a:gd name="T65" fmla="*/ 19 h 32"/>
                    <a:gd name="T66" fmla="*/ 35 w 37"/>
                    <a:gd name="T67" fmla="*/ 13 h 32"/>
                    <a:gd name="T68" fmla="*/ 36 w 37"/>
                    <a:gd name="T69" fmla="*/ 19 h 32"/>
                    <a:gd name="T70" fmla="*/ 35 w 37"/>
                    <a:gd name="T71" fmla="*/ 13 h 32"/>
                    <a:gd name="T72" fmla="*/ 34 w 37"/>
                    <a:gd name="T73" fmla="*/ 7 h 32"/>
                    <a:gd name="T74" fmla="*/ 35 w 37"/>
                    <a:gd name="T75" fmla="*/ 13 h 32"/>
                    <a:gd name="T76" fmla="*/ 33 w 37"/>
                    <a:gd name="T77" fmla="*/ 8 h 32"/>
                    <a:gd name="T78" fmla="*/ 33 w 37"/>
                    <a:gd name="T79" fmla="*/ 8 h 32"/>
                    <a:gd name="T80" fmla="*/ 33 w 37"/>
                    <a:gd name="T81" fmla="*/ 8 h 32"/>
                    <a:gd name="T82" fmla="*/ 33 w 37"/>
                    <a:gd name="T83" fmla="*/ 8 h 32"/>
                    <a:gd name="T84" fmla="*/ 34 w 37"/>
                    <a:gd name="T85" fmla="*/ 7 h 32"/>
                    <a:gd name="T86" fmla="*/ 34 w 37"/>
                    <a:gd name="T87" fmla="*/ 7 h 32"/>
                    <a:gd name="T88" fmla="*/ 33 w 37"/>
                    <a:gd name="T89" fmla="*/ 7 h 32"/>
                    <a:gd name="T90" fmla="*/ 34 w 37"/>
                    <a:gd name="T91" fmla="*/ 7 h 32"/>
                    <a:gd name="T92" fmla="*/ 33 w 37"/>
                    <a:gd name="T93" fmla="*/ 7 h 32"/>
                    <a:gd name="T94" fmla="*/ 33 w 37"/>
                    <a:gd name="T95" fmla="*/ 7 h 32"/>
                    <a:gd name="T96" fmla="*/ 25 w 37"/>
                    <a:gd name="T97" fmla="*/ 1 h 32"/>
                    <a:gd name="T98" fmla="*/ 33 w 37"/>
                    <a:gd name="T99" fmla="*/ 7 h 32"/>
                    <a:gd name="T100" fmla="*/ 25 w 37"/>
                    <a:gd name="T101" fmla="*/ 2 h 32"/>
                    <a:gd name="T102" fmla="*/ 25 w 37"/>
                    <a:gd name="T103" fmla="*/ 2 h 32"/>
                    <a:gd name="T104" fmla="*/ 25 w 37"/>
                    <a:gd name="T105" fmla="*/ 2 h 32"/>
                    <a:gd name="T106" fmla="*/ 24 w 37"/>
                    <a:gd name="T107" fmla="*/ 3 h 32"/>
                    <a:gd name="T108" fmla="*/ 25 w 37"/>
                    <a:gd name="T109" fmla="*/ 1 h 32"/>
                    <a:gd name="T110" fmla="*/ 24 w 37"/>
                    <a:gd name="T111" fmla="*/ 3 h 32"/>
                    <a:gd name="T112" fmla="*/ 22 w 37"/>
                    <a:gd name="T113" fmla="*/ 2 h 32"/>
                    <a:gd name="T114" fmla="*/ 24 w 37"/>
                    <a:gd name="T115" fmla="*/ 3 h 32"/>
                    <a:gd name="T116" fmla="*/ 18 w 37"/>
                    <a:gd name="T117" fmla="*/ 6 h 32"/>
                    <a:gd name="T118" fmla="*/ 22 w 37"/>
                    <a:gd name="T119" fmla="*/ 2 h 32"/>
                    <a:gd name="T120" fmla="*/ 18 w 37"/>
                    <a:gd name="T121" fmla="*/ 6 h 32"/>
                    <a:gd name="T122" fmla="*/ 18 w 37"/>
                    <a:gd name="T123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" h="32">
                      <a:moveTo>
                        <a:pt x="18" y="6"/>
                      </a:moveTo>
                      <a:cubicBezTo>
                        <a:pt x="16" y="8"/>
                        <a:pt x="13" y="11"/>
                        <a:pt x="11" y="13"/>
                      </a:cubicBezTo>
                      <a:lnTo>
                        <a:pt x="10" y="12"/>
                      </a:lnTo>
                      <a:cubicBezTo>
                        <a:pt x="12" y="10"/>
                        <a:pt x="15" y="8"/>
                        <a:pt x="17" y="5"/>
                      </a:cubicBezTo>
                      <a:lnTo>
                        <a:pt x="18" y="6"/>
                      </a:lnTo>
                      <a:close/>
                      <a:moveTo>
                        <a:pt x="11" y="13"/>
                      </a:moveTo>
                      <a:cubicBezTo>
                        <a:pt x="8" y="15"/>
                        <a:pt x="4" y="18"/>
                        <a:pt x="3" y="22"/>
                      </a:cubicBezTo>
                      <a:lnTo>
                        <a:pt x="1" y="21"/>
                      </a:lnTo>
                      <a:cubicBezTo>
                        <a:pt x="3" y="17"/>
                        <a:pt x="6" y="15"/>
                        <a:pt x="10" y="12"/>
                      </a:cubicBezTo>
                      <a:lnTo>
                        <a:pt x="11" y="13"/>
                      </a:lnTo>
                      <a:close/>
                      <a:moveTo>
                        <a:pt x="3" y="22"/>
                      </a:moveTo>
                      <a:lnTo>
                        <a:pt x="3" y="22"/>
                      </a:lnTo>
                      <a:lnTo>
                        <a:pt x="2" y="21"/>
                      </a:lnTo>
                      <a:lnTo>
                        <a:pt x="3" y="22"/>
                      </a:lnTo>
                      <a:close/>
                      <a:moveTo>
                        <a:pt x="3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lnTo>
                        <a:pt x="1" y="22"/>
                      </a:lnTo>
                      <a:cubicBezTo>
                        <a:pt x="1" y="22"/>
                        <a:pt x="1" y="21"/>
                        <a:pt x="1" y="21"/>
                      </a:cubicBezTo>
                      <a:lnTo>
                        <a:pt x="3" y="22"/>
                      </a:lnTo>
                      <a:close/>
                      <a:moveTo>
                        <a:pt x="2" y="22"/>
                      </a:moveTo>
                      <a:cubicBezTo>
                        <a:pt x="2" y="24"/>
                        <a:pt x="2" y="25"/>
                        <a:pt x="3" y="26"/>
                      </a:cubicBezTo>
                      <a:lnTo>
                        <a:pt x="2" y="27"/>
                      </a:lnTo>
                      <a:cubicBezTo>
                        <a:pt x="1" y="25"/>
                        <a:pt x="0" y="24"/>
                        <a:pt x="1" y="22"/>
                      </a:cubicBezTo>
                      <a:lnTo>
                        <a:pt x="2" y="22"/>
                      </a:lnTo>
                      <a:close/>
                      <a:moveTo>
                        <a:pt x="3" y="26"/>
                      </a:moveTo>
                      <a:cubicBezTo>
                        <a:pt x="4" y="27"/>
                        <a:pt x="5" y="28"/>
                        <a:pt x="6" y="29"/>
                      </a:cubicBezTo>
                      <a:lnTo>
                        <a:pt x="6" y="30"/>
                      </a:lnTo>
                      <a:cubicBezTo>
                        <a:pt x="4" y="29"/>
                        <a:pt x="2" y="28"/>
                        <a:pt x="2" y="27"/>
                      </a:cubicBezTo>
                      <a:lnTo>
                        <a:pt x="3" y="26"/>
                      </a:lnTo>
                      <a:close/>
                      <a:moveTo>
                        <a:pt x="6" y="29"/>
                      </a:moveTo>
                      <a:cubicBezTo>
                        <a:pt x="7" y="29"/>
                        <a:pt x="7" y="29"/>
                        <a:pt x="7" y="29"/>
                      </a:cubicBezTo>
                      <a:lnTo>
                        <a:pt x="7" y="30"/>
                      </a:lnTo>
                      <a:cubicBezTo>
                        <a:pt x="6" y="30"/>
                        <a:pt x="6" y="30"/>
                        <a:pt x="6" y="30"/>
                      </a:cubicBezTo>
                      <a:lnTo>
                        <a:pt x="6" y="29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7" y="30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10" y="30"/>
                        <a:pt x="12" y="29"/>
                        <a:pt x="14" y="27"/>
                      </a:cubicBezTo>
                      <a:lnTo>
                        <a:pt x="16" y="28"/>
                      </a:lnTo>
                      <a:cubicBezTo>
                        <a:pt x="13" y="30"/>
                        <a:pt x="10" y="32"/>
                        <a:pt x="7" y="30"/>
                      </a:cubicBezTo>
                      <a:lnTo>
                        <a:pt x="7" y="29"/>
                      </a:lnTo>
                      <a:close/>
                      <a:moveTo>
                        <a:pt x="14" y="27"/>
                      </a:moveTo>
                      <a:cubicBezTo>
                        <a:pt x="16" y="26"/>
                        <a:pt x="17" y="25"/>
                        <a:pt x="18" y="24"/>
                      </a:cubicBezTo>
                      <a:lnTo>
                        <a:pt x="19" y="25"/>
                      </a:lnTo>
                      <a:cubicBezTo>
                        <a:pt x="18" y="26"/>
                        <a:pt x="17" y="27"/>
                        <a:pt x="16" y="28"/>
                      </a:cubicBezTo>
                      <a:lnTo>
                        <a:pt x="14" y="27"/>
                      </a:lnTo>
                      <a:close/>
                      <a:moveTo>
                        <a:pt x="19" y="25"/>
                      </a:moveTo>
                      <a:lnTo>
                        <a:pt x="19" y="25"/>
                      </a:lnTo>
                      <a:lnTo>
                        <a:pt x="18" y="25"/>
                      </a:lnTo>
                      <a:lnTo>
                        <a:pt x="19" y="25"/>
                      </a:lnTo>
                      <a:close/>
                      <a:moveTo>
                        <a:pt x="18" y="24"/>
                      </a:moveTo>
                      <a:cubicBezTo>
                        <a:pt x="20" y="23"/>
                        <a:pt x="23" y="23"/>
                        <a:pt x="26" y="22"/>
                      </a:cubicBezTo>
                      <a:lnTo>
                        <a:pt x="26" y="24"/>
                      </a:lnTo>
                      <a:cubicBezTo>
                        <a:pt x="23" y="24"/>
                        <a:pt x="21" y="24"/>
                        <a:pt x="19" y="25"/>
                      </a:cubicBezTo>
                      <a:lnTo>
                        <a:pt x="18" y="24"/>
                      </a:lnTo>
                      <a:close/>
                      <a:moveTo>
                        <a:pt x="26" y="22"/>
                      </a:moveTo>
                      <a:cubicBezTo>
                        <a:pt x="29" y="22"/>
                        <a:pt x="32" y="22"/>
                        <a:pt x="34" y="18"/>
                      </a:cubicBezTo>
                      <a:lnTo>
                        <a:pt x="36" y="19"/>
                      </a:lnTo>
                      <a:cubicBezTo>
                        <a:pt x="33" y="23"/>
                        <a:pt x="29" y="23"/>
                        <a:pt x="26" y="24"/>
                      </a:cubicBezTo>
                      <a:lnTo>
                        <a:pt x="26" y="22"/>
                      </a:lnTo>
                      <a:close/>
                      <a:moveTo>
                        <a:pt x="36" y="19"/>
                      </a:moveTo>
                      <a:lnTo>
                        <a:pt x="36" y="19"/>
                      </a:lnTo>
                      <a:lnTo>
                        <a:pt x="35" y="19"/>
                      </a:lnTo>
                      <a:lnTo>
                        <a:pt x="36" y="19"/>
                      </a:lnTo>
                      <a:close/>
                      <a:moveTo>
                        <a:pt x="34" y="18"/>
                      </a:moveTo>
                      <a:cubicBezTo>
                        <a:pt x="36" y="16"/>
                        <a:pt x="36" y="15"/>
                        <a:pt x="35" y="13"/>
                      </a:cubicBezTo>
                      <a:lnTo>
                        <a:pt x="37" y="13"/>
                      </a:lnTo>
                      <a:cubicBezTo>
                        <a:pt x="37" y="15"/>
                        <a:pt x="37" y="17"/>
                        <a:pt x="36" y="19"/>
                      </a:cubicBezTo>
                      <a:lnTo>
                        <a:pt x="34" y="18"/>
                      </a:lnTo>
                      <a:close/>
                      <a:moveTo>
                        <a:pt x="35" y="13"/>
                      </a:moveTo>
                      <a:cubicBezTo>
                        <a:pt x="35" y="11"/>
                        <a:pt x="34" y="9"/>
                        <a:pt x="33" y="8"/>
                      </a:cubicBezTo>
                      <a:lnTo>
                        <a:pt x="34" y="7"/>
                      </a:lnTo>
                      <a:cubicBezTo>
                        <a:pt x="35" y="9"/>
                        <a:pt x="37" y="11"/>
                        <a:pt x="37" y="13"/>
                      </a:cubicBezTo>
                      <a:lnTo>
                        <a:pt x="35" y="13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3" y="8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7"/>
                      </a:lnTo>
                      <a:lnTo>
                        <a:pt x="33" y="8"/>
                      </a:lnTo>
                      <a:close/>
                      <a:moveTo>
                        <a:pt x="34" y="7"/>
                      </a:moveTo>
                      <a:lnTo>
                        <a:pt x="34" y="7"/>
                      </a:lnTo>
                      <a:lnTo>
                        <a:pt x="34" y="8"/>
                      </a:lnTo>
                      <a:lnTo>
                        <a:pt x="34" y="7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7"/>
                        <a:pt x="33" y="7"/>
                      </a:cubicBezTo>
                      <a:lnTo>
                        <a:pt x="34" y="6"/>
                      </a:lnTo>
                      <a:cubicBezTo>
                        <a:pt x="34" y="7"/>
                        <a:pt x="34" y="7"/>
                        <a:pt x="34" y="7"/>
                      </a:cubicBezTo>
                      <a:lnTo>
                        <a:pt x="33" y="8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1" y="5"/>
                        <a:pt x="29" y="1"/>
                        <a:pt x="25" y="2"/>
                      </a:cubicBezTo>
                      <a:lnTo>
                        <a:pt x="25" y="1"/>
                      </a:lnTo>
                      <a:cubicBezTo>
                        <a:pt x="30" y="0"/>
                        <a:pt x="32" y="4"/>
                        <a:pt x="34" y="6"/>
                      </a:cubicBezTo>
                      <a:lnTo>
                        <a:pt x="33" y="7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5" y="2"/>
                        <a:pt x="24" y="2"/>
                        <a:pt x="24" y="3"/>
                      </a:cubicBezTo>
                      <a:lnTo>
                        <a:pt x="24" y="1"/>
                      </a:lnTo>
                      <a:cubicBezTo>
                        <a:pt x="24" y="1"/>
                        <a:pt x="24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4" y="3"/>
                        <a:pt x="23" y="3"/>
                        <a:pt x="23" y="3"/>
                      </a:cubicBezTo>
                      <a:lnTo>
                        <a:pt x="22" y="2"/>
                      </a:lnTo>
                      <a:cubicBezTo>
                        <a:pt x="23" y="2"/>
                        <a:pt x="23" y="2"/>
                        <a:pt x="24" y="1"/>
                      </a:cubicBezTo>
                      <a:lnTo>
                        <a:pt x="24" y="3"/>
                      </a:lnTo>
                      <a:close/>
                      <a:moveTo>
                        <a:pt x="23" y="3"/>
                      </a:moveTo>
                      <a:cubicBezTo>
                        <a:pt x="21" y="4"/>
                        <a:pt x="19" y="5"/>
                        <a:pt x="18" y="6"/>
                      </a:cubicBezTo>
                      <a:lnTo>
                        <a:pt x="17" y="5"/>
                      </a:lnTo>
                      <a:cubicBezTo>
                        <a:pt x="18" y="4"/>
                        <a:pt x="20" y="3"/>
                        <a:pt x="22" y="2"/>
                      </a:cubicBezTo>
                      <a:lnTo>
                        <a:pt x="23" y="3"/>
                      </a:lnTo>
                      <a:close/>
                      <a:moveTo>
                        <a:pt x="18" y="6"/>
                      </a:moveTo>
                      <a:lnTo>
                        <a:pt x="18" y="6"/>
                      </a:lnTo>
                      <a:lnTo>
                        <a:pt x="18" y="5"/>
                      </a:lnTo>
                      <a:lnTo>
                        <a:pt x="18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69" name="Freeform 121"/>
                <p:cNvSpPr>
                  <a:spLocks noChangeArrowheads="1"/>
                </p:cNvSpPr>
                <p:nvPr/>
              </p:nvSpPr>
              <p:spPr bwMode="auto">
                <a:xfrm>
                  <a:off x="1405" y="3650"/>
                  <a:ext cx="86" cy="80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+- 1 0 0"/>
                    <a:gd name="G4" fmla="+- 28 0 0"/>
                    <a:gd name="G5" fmla="+- 1 0 0"/>
                    <a:gd name="G6" fmla="+- 4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6 w 63"/>
                    <a:gd name="T1" fmla="*/ 5 h 47"/>
                    <a:gd name="T2" fmla="*/ 4 w 63"/>
                    <a:gd name="T3" fmla="*/ 21 h 47"/>
                    <a:gd name="T4" fmla="*/ 14 w 63"/>
                    <a:gd name="T5" fmla="*/ 41 h 47"/>
                    <a:gd name="T6" fmla="*/ 43 w 63"/>
                    <a:gd name="T7" fmla="*/ 46 h 47"/>
                    <a:gd name="T8" fmla="*/ 61 w 63"/>
                    <a:gd name="T9" fmla="*/ 25 h 47"/>
                    <a:gd name="T10" fmla="*/ 48 w 63"/>
                    <a:gd name="T11" fmla="*/ 13 h 47"/>
                    <a:gd name="T12" fmla="*/ 37 w 63"/>
                    <a:gd name="T13" fmla="*/ 13 h 47"/>
                    <a:gd name="T14" fmla="*/ 16 w 63"/>
                    <a:gd name="T15" fmla="*/ 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47">
                      <a:moveTo>
                        <a:pt x="16" y="5"/>
                      </a:moveTo>
                      <a:cubicBezTo>
                        <a:pt x="11" y="8"/>
                        <a:pt x="7" y="15"/>
                        <a:pt x="4" y="21"/>
                      </a:cubicBezTo>
                      <a:cubicBezTo>
                        <a:pt x="0" y="28"/>
                        <a:pt x="3" y="40"/>
                        <a:pt x="14" y="41"/>
                      </a:cubicBezTo>
                      <a:cubicBezTo>
                        <a:pt x="24" y="42"/>
                        <a:pt x="33" y="47"/>
                        <a:pt x="43" y="46"/>
                      </a:cubicBezTo>
                      <a:cubicBezTo>
                        <a:pt x="54" y="44"/>
                        <a:pt x="63" y="36"/>
                        <a:pt x="61" y="25"/>
                      </a:cubicBezTo>
                      <a:cubicBezTo>
                        <a:pt x="59" y="20"/>
                        <a:pt x="55" y="15"/>
                        <a:pt x="48" y="13"/>
                      </a:cubicBezTo>
                      <a:cubicBezTo>
                        <a:pt x="45" y="12"/>
                        <a:pt x="41" y="13"/>
                        <a:pt x="37" y="13"/>
                      </a:cubicBezTo>
                      <a:cubicBezTo>
                        <a:pt x="29" y="12"/>
                        <a:pt x="23" y="0"/>
                        <a:pt x="1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0" name="Freeform 122"/>
                <p:cNvSpPr>
                  <a:spLocks noChangeArrowheads="1"/>
                </p:cNvSpPr>
                <p:nvPr/>
              </p:nvSpPr>
              <p:spPr bwMode="auto">
                <a:xfrm>
                  <a:off x="1406" y="3652"/>
                  <a:ext cx="83" cy="78"/>
                </a:xfrm>
                <a:custGeom>
                  <a:avLst/>
                  <a:gdLst>
                    <a:gd name="T0" fmla="*/ 7 w 61"/>
                    <a:gd name="T1" fmla="*/ 11 h 46"/>
                    <a:gd name="T2" fmla="*/ 9 w 61"/>
                    <a:gd name="T3" fmla="*/ 11 h 46"/>
                    <a:gd name="T4" fmla="*/ 7 w 61"/>
                    <a:gd name="T5" fmla="*/ 11 h 46"/>
                    <a:gd name="T6" fmla="*/ 2 w 61"/>
                    <a:gd name="T7" fmla="*/ 20 h 46"/>
                    <a:gd name="T8" fmla="*/ 3 w 61"/>
                    <a:gd name="T9" fmla="*/ 20 h 46"/>
                    <a:gd name="T10" fmla="*/ 2 w 61"/>
                    <a:gd name="T11" fmla="*/ 20 h 46"/>
                    <a:gd name="T12" fmla="*/ 4 w 61"/>
                    <a:gd name="T13" fmla="*/ 33 h 46"/>
                    <a:gd name="T14" fmla="*/ 2 w 61"/>
                    <a:gd name="T15" fmla="*/ 24 h 46"/>
                    <a:gd name="T16" fmla="*/ 10 w 61"/>
                    <a:gd name="T17" fmla="*/ 40 h 46"/>
                    <a:gd name="T18" fmla="*/ 10 w 61"/>
                    <a:gd name="T19" fmla="*/ 39 h 46"/>
                    <a:gd name="T20" fmla="*/ 10 w 61"/>
                    <a:gd name="T21" fmla="*/ 40 h 46"/>
                    <a:gd name="T22" fmla="*/ 13 w 61"/>
                    <a:gd name="T23" fmla="*/ 39 h 46"/>
                    <a:gd name="T24" fmla="*/ 13 w 61"/>
                    <a:gd name="T25" fmla="*/ 39 h 46"/>
                    <a:gd name="T26" fmla="*/ 13 w 61"/>
                    <a:gd name="T27" fmla="*/ 41 h 46"/>
                    <a:gd name="T28" fmla="*/ 42 w 61"/>
                    <a:gd name="T29" fmla="*/ 44 h 46"/>
                    <a:gd name="T30" fmla="*/ 25 w 61"/>
                    <a:gd name="T31" fmla="*/ 42 h 46"/>
                    <a:gd name="T32" fmla="*/ 42 w 61"/>
                    <a:gd name="T33" fmla="*/ 44 h 46"/>
                    <a:gd name="T34" fmla="*/ 42 w 61"/>
                    <a:gd name="T35" fmla="*/ 45 h 46"/>
                    <a:gd name="T36" fmla="*/ 55 w 61"/>
                    <a:gd name="T37" fmla="*/ 38 h 46"/>
                    <a:gd name="T38" fmla="*/ 43 w 61"/>
                    <a:gd name="T39" fmla="*/ 44 h 46"/>
                    <a:gd name="T40" fmla="*/ 61 w 61"/>
                    <a:gd name="T41" fmla="*/ 25 h 46"/>
                    <a:gd name="T42" fmla="*/ 59 w 61"/>
                    <a:gd name="T43" fmla="*/ 25 h 46"/>
                    <a:gd name="T44" fmla="*/ 61 w 61"/>
                    <a:gd name="T45" fmla="*/ 25 h 46"/>
                    <a:gd name="T46" fmla="*/ 60 w 61"/>
                    <a:gd name="T47" fmla="*/ 24 h 46"/>
                    <a:gd name="T48" fmla="*/ 60 w 61"/>
                    <a:gd name="T49" fmla="*/ 24 h 46"/>
                    <a:gd name="T50" fmla="*/ 59 w 61"/>
                    <a:gd name="T51" fmla="*/ 24 h 46"/>
                    <a:gd name="T52" fmla="*/ 59 w 61"/>
                    <a:gd name="T53" fmla="*/ 24 h 46"/>
                    <a:gd name="T54" fmla="*/ 60 w 61"/>
                    <a:gd name="T55" fmla="*/ 24 h 46"/>
                    <a:gd name="T56" fmla="*/ 57 w 61"/>
                    <a:gd name="T57" fmla="*/ 20 h 46"/>
                    <a:gd name="T58" fmla="*/ 58 w 61"/>
                    <a:gd name="T59" fmla="*/ 22 h 46"/>
                    <a:gd name="T60" fmla="*/ 48 w 61"/>
                    <a:gd name="T61" fmla="*/ 11 h 46"/>
                    <a:gd name="T62" fmla="*/ 48 w 61"/>
                    <a:gd name="T63" fmla="*/ 11 h 46"/>
                    <a:gd name="T64" fmla="*/ 48 w 61"/>
                    <a:gd name="T65" fmla="*/ 11 h 46"/>
                    <a:gd name="T66" fmla="*/ 48 w 61"/>
                    <a:gd name="T67" fmla="*/ 11 h 46"/>
                    <a:gd name="T68" fmla="*/ 48 w 61"/>
                    <a:gd name="T69" fmla="*/ 11 h 46"/>
                    <a:gd name="T70" fmla="*/ 47 w 61"/>
                    <a:gd name="T71" fmla="*/ 13 h 46"/>
                    <a:gd name="T72" fmla="*/ 48 w 61"/>
                    <a:gd name="T73" fmla="*/ 11 h 46"/>
                    <a:gd name="T74" fmla="*/ 36 w 61"/>
                    <a:gd name="T75" fmla="*/ 12 h 46"/>
                    <a:gd name="T76" fmla="*/ 41 w 61"/>
                    <a:gd name="T77" fmla="*/ 12 h 46"/>
                    <a:gd name="T78" fmla="*/ 36 w 61"/>
                    <a:gd name="T79" fmla="*/ 12 h 46"/>
                    <a:gd name="T80" fmla="*/ 37 w 61"/>
                    <a:gd name="T81" fmla="*/ 11 h 46"/>
                    <a:gd name="T82" fmla="*/ 16 w 61"/>
                    <a:gd name="T83" fmla="*/ 4 h 46"/>
                    <a:gd name="T84" fmla="*/ 26 w 61"/>
                    <a:gd name="T85" fmla="*/ 7 h 46"/>
                    <a:gd name="T86" fmla="*/ 15 w 61"/>
                    <a:gd name="T87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1" h="46">
                      <a:moveTo>
                        <a:pt x="16" y="4"/>
                      </a:moveTo>
                      <a:cubicBezTo>
                        <a:pt x="13" y="6"/>
                        <a:pt x="11" y="9"/>
                        <a:pt x="9" y="11"/>
                      </a:cubicBezTo>
                      <a:lnTo>
                        <a:pt x="7" y="11"/>
                      </a:lnTo>
                      <a:cubicBezTo>
                        <a:pt x="9" y="8"/>
                        <a:pt x="12" y="5"/>
                        <a:pt x="15" y="3"/>
                      </a:cubicBezTo>
                      <a:lnTo>
                        <a:pt x="16" y="4"/>
                      </a:lnTo>
                      <a:close/>
                      <a:moveTo>
                        <a:pt x="9" y="11"/>
                      </a:moveTo>
                      <a:cubicBezTo>
                        <a:pt x="7" y="14"/>
                        <a:pt x="5" y="17"/>
                        <a:pt x="3" y="20"/>
                      </a:cubicBezTo>
                      <a:lnTo>
                        <a:pt x="2" y="20"/>
                      </a:lnTo>
                      <a:cubicBezTo>
                        <a:pt x="4" y="17"/>
                        <a:pt x="5" y="14"/>
                        <a:pt x="7" y="11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2" y="20"/>
                      </a:lnTo>
                      <a:close/>
                      <a:moveTo>
                        <a:pt x="3" y="20"/>
                      </a:moveTo>
                      <a:cubicBezTo>
                        <a:pt x="3" y="21"/>
                        <a:pt x="2" y="23"/>
                        <a:pt x="2" y="24"/>
                      </a:cubicBezTo>
                      <a:lnTo>
                        <a:pt x="1" y="24"/>
                      </a:lnTo>
                      <a:cubicBezTo>
                        <a:pt x="1" y="22"/>
                        <a:pt x="1" y="21"/>
                        <a:pt x="2" y="20"/>
                      </a:cubicBezTo>
                      <a:lnTo>
                        <a:pt x="3" y="20"/>
                      </a:lnTo>
                      <a:close/>
                      <a:moveTo>
                        <a:pt x="2" y="24"/>
                      </a:moveTo>
                      <a:cubicBezTo>
                        <a:pt x="2" y="27"/>
                        <a:pt x="2" y="30"/>
                        <a:pt x="4" y="33"/>
                      </a:cubicBezTo>
                      <a:lnTo>
                        <a:pt x="2" y="33"/>
                      </a:lnTo>
                      <a:cubicBezTo>
                        <a:pt x="1" y="30"/>
                        <a:pt x="0" y="27"/>
                        <a:pt x="1" y="24"/>
                      </a:cubicBezTo>
                      <a:lnTo>
                        <a:pt x="2" y="24"/>
                      </a:lnTo>
                      <a:close/>
                      <a:moveTo>
                        <a:pt x="4" y="33"/>
                      </a:moveTo>
                      <a:cubicBezTo>
                        <a:pt x="5" y="36"/>
                        <a:pt x="7" y="38"/>
                        <a:pt x="10" y="39"/>
                      </a:cubicBezTo>
                      <a:lnTo>
                        <a:pt x="10" y="40"/>
                      </a:lnTo>
                      <a:cubicBezTo>
                        <a:pt x="6" y="39"/>
                        <a:pt x="4" y="36"/>
                        <a:pt x="2" y="33"/>
                      </a:cubicBezTo>
                      <a:lnTo>
                        <a:pt x="4" y="33"/>
                      </a:lnTo>
                      <a:close/>
                      <a:moveTo>
                        <a:pt x="10" y="39"/>
                      </a:moveTo>
                      <a:cubicBezTo>
                        <a:pt x="11" y="39"/>
                        <a:pt x="12" y="39"/>
                        <a:pt x="13" y="39"/>
                      </a:cubicBezTo>
                      <a:lnTo>
                        <a:pt x="13" y="41"/>
                      </a:lnTo>
                      <a:cubicBezTo>
                        <a:pt x="12" y="41"/>
                        <a:pt x="11" y="40"/>
                        <a:pt x="10" y="40"/>
                      </a:cubicBezTo>
                      <a:lnTo>
                        <a:pt x="10" y="39"/>
                      </a:lnTo>
                      <a:close/>
                      <a:moveTo>
                        <a:pt x="13" y="39"/>
                      </a:moveTo>
                      <a:lnTo>
                        <a:pt x="13" y="39"/>
                      </a:lnTo>
                      <a:lnTo>
                        <a:pt x="13" y="40"/>
                      </a:lnTo>
                      <a:lnTo>
                        <a:pt x="13" y="39"/>
                      </a:lnTo>
                      <a:close/>
                      <a:moveTo>
                        <a:pt x="13" y="39"/>
                      </a:moveTo>
                      <a:cubicBezTo>
                        <a:pt x="17" y="40"/>
                        <a:pt x="21" y="41"/>
                        <a:pt x="25" y="42"/>
                      </a:cubicBezTo>
                      <a:lnTo>
                        <a:pt x="25" y="43"/>
                      </a:lnTo>
                      <a:cubicBezTo>
                        <a:pt x="21" y="42"/>
                        <a:pt x="17" y="41"/>
                        <a:pt x="13" y="41"/>
                      </a:cubicBezTo>
                      <a:lnTo>
                        <a:pt x="13" y="39"/>
                      </a:lnTo>
                      <a:close/>
                      <a:moveTo>
                        <a:pt x="25" y="42"/>
                      </a:moveTo>
                      <a:cubicBezTo>
                        <a:pt x="31" y="43"/>
                        <a:pt x="36" y="45"/>
                        <a:pt x="42" y="44"/>
                      </a:cubicBezTo>
                      <a:lnTo>
                        <a:pt x="42" y="45"/>
                      </a:lnTo>
                      <a:cubicBezTo>
                        <a:pt x="36" y="46"/>
                        <a:pt x="30" y="45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42" y="45"/>
                      </a:moveTo>
                      <a:lnTo>
                        <a:pt x="42" y="45"/>
                      </a:lnTo>
                      <a:close/>
                      <a:moveTo>
                        <a:pt x="42" y="44"/>
                      </a:moveTo>
                      <a:cubicBezTo>
                        <a:pt x="42" y="44"/>
                        <a:pt x="42" y="44"/>
                        <a:pt x="43" y="44"/>
                      </a:cubicBezTo>
                      <a:lnTo>
                        <a:pt x="43" y="45"/>
                      </a:lnTo>
                      <a:cubicBezTo>
                        <a:pt x="43" y="45"/>
                        <a:pt x="42" y="45"/>
                        <a:pt x="42" y="45"/>
                      </a:cubicBezTo>
                      <a:lnTo>
                        <a:pt x="42" y="44"/>
                      </a:lnTo>
                      <a:close/>
                      <a:moveTo>
                        <a:pt x="43" y="44"/>
                      </a:moveTo>
                      <a:cubicBezTo>
                        <a:pt x="48" y="43"/>
                        <a:pt x="52" y="41"/>
                        <a:pt x="55" y="38"/>
                      </a:cubicBezTo>
                      <a:lnTo>
                        <a:pt x="56" y="38"/>
                      </a:lnTo>
                      <a:cubicBezTo>
                        <a:pt x="53" y="42"/>
                        <a:pt x="48" y="44"/>
                        <a:pt x="43" y="45"/>
                      </a:cubicBezTo>
                      <a:lnTo>
                        <a:pt x="43" y="44"/>
                      </a:lnTo>
                      <a:close/>
                      <a:moveTo>
                        <a:pt x="55" y="38"/>
                      </a:moveTo>
                      <a:cubicBezTo>
                        <a:pt x="58" y="34"/>
                        <a:pt x="60" y="30"/>
                        <a:pt x="59" y="25"/>
                      </a:cubicBezTo>
                      <a:lnTo>
                        <a:pt x="61" y="25"/>
                      </a:lnTo>
                      <a:cubicBezTo>
                        <a:pt x="61" y="30"/>
                        <a:pt x="60" y="35"/>
                        <a:pt x="56" y="38"/>
                      </a:cubicBezTo>
                      <a:lnTo>
                        <a:pt x="55" y="38"/>
                      </a:lnTo>
                      <a:close/>
                      <a:moveTo>
                        <a:pt x="59" y="25"/>
                      </a:moveTo>
                      <a:cubicBezTo>
                        <a:pt x="59" y="25"/>
                        <a:pt x="59" y="25"/>
                        <a:pt x="59" y="24"/>
                      </a:cubicBezTo>
                      <a:lnTo>
                        <a:pt x="60" y="24"/>
                      </a:lnTo>
                      <a:cubicBezTo>
                        <a:pt x="61" y="25"/>
                        <a:pt x="61" y="25"/>
                        <a:pt x="61" y="25"/>
                      </a:cubicBezTo>
                      <a:lnTo>
                        <a:pt x="59" y="25"/>
                      </a:lnTo>
                      <a:close/>
                      <a:moveTo>
                        <a:pt x="60" y="24"/>
                      </a:moveTo>
                      <a:lnTo>
                        <a:pt x="60" y="24"/>
                      </a:lnTo>
                      <a:close/>
                      <a:moveTo>
                        <a:pt x="59" y="25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5"/>
                      </a:lnTo>
                      <a:close/>
                      <a:moveTo>
                        <a:pt x="59" y="24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4"/>
                      </a:lnTo>
                      <a:close/>
                      <a:moveTo>
                        <a:pt x="59" y="24"/>
                      </a:moveTo>
                      <a:cubicBezTo>
                        <a:pt x="59" y="24"/>
                        <a:pt x="58" y="23"/>
                        <a:pt x="58" y="22"/>
                      </a:cubicBezTo>
                      <a:lnTo>
                        <a:pt x="60" y="22"/>
                      </a:lnTo>
                      <a:cubicBezTo>
                        <a:pt x="60" y="23"/>
                        <a:pt x="60" y="23"/>
                        <a:pt x="60" y="24"/>
                      </a:cubicBezTo>
                      <a:lnTo>
                        <a:pt x="59" y="24"/>
                      </a:lnTo>
                      <a:close/>
                      <a:moveTo>
                        <a:pt x="58" y="22"/>
                      </a:moveTo>
                      <a:cubicBezTo>
                        <a:pt x="58" y="22"/>
                        <a:pt x="58" y="21"/>
                        <a:pt x="57" y="20"/>
                      </a:cubicBezTo>
                      <a:lnTo>
                        <a:pt x="58" y="20"/>
                      </a:lnTo>
                      <a:cubicBezTo>
                        <a:pt x="59" y="20"/>
                        <a:pt x="59" y="21"/>
                        <a:pt x="60" y="22"/>
                      </a:cubicBezTo>
                      <a:lnTo>
                        <a:pt x="58" y="22"/>
                      </a:lnTo>
                      <a:close/>
                      <a:moveTo>
                        <a:pt x="57" y="20"/>
                      </a:moveTo>
                      <a:cubicBezTo>
                        <a:pt x="55" y="17"/>
                        <a:pt x="52" y="14"/>
                        <a:pt x="47" y="12"/>
                      </a:cubicBezTo>
                      <a:lnTo>
                        <a:pt x="48" y="11"/>
                      </a:lnTo>
                      <a:cubicBezTo>
                        <a:pt x="53" y="13"/>
                        <a:pt x="56" y="16"/>
                        <a:pt x="58" y="20"/>
                      </a:cubicBezTo>
                      <a:lnTo>
                        <a:pt x="57" y="20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lnTo>
                        <a:pt x="47" y="13"/>
                      </a:lnTo>
                      <a:lnTo>
                        <a:pt x="48" y="11"/>
                      </a:lnTo>
                      <a:lnTo>
                        <a:pt x="47" y="13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cubicBezTo>
                        <a:pt x="45" y="12"/>
                        <a:pt x="43" y="12"/>
                        <a:pt x="41" y="12"/>
                      </a:cubicBezTo>
                      <a:lnTo>
                        <a:pt x="41" y="11"/>
                      </a:lnTo>
                      <a:cubicBezTo>
                        <a:pt x="43" y="11"/>
                        <a:pt x="46" y="11"/>
                        <a:pt x="48" y="11"/>
                      </a:cubicBezTo>
                      <a:lnTo>
                        <a:pt x="47" y="13"/>
                      </a:lnTo>
                      <a:close/>
                      <a:moveTo>
                        <a:pt x="41" y="12"/>
                      </a:moveTo>
                      <a:cubicBezTo>
                        <a:pt x="40" y="12"/>
                        <a:pt x="38" y="12"/>
                        <a:pt x="36" y="12"/>
                      </a:cubicBezTo>
                      <a:lnTo>
                        <a:pt x="37" y="11"/>
                      </a:lnTo>
                      <a:cubicBezTo>
                        <a:pt x="38" y="11"/>
                        <a:pt x="40" y="11"/>
                        <a:pt x="41" y="11"/>
                      </a:cubicBezTo>
                      <a:lnTo>
                        <a:pt x="41" y="12"/>
                      </a:lnTo>
                      <a:close/>
                      <a:moveTo>
                        <a:pt x="36" y="12"/>
                      </a:moveTo>
                      <a:lnTo>
                        <a:pt x="36" y="12"/>
                      </a:lnTo>
                      <a:close/>
                      <a:moveTo>
                        <a:pt x="36" y="12"/>
                      </a:moveTo>
                      <a:cubicBezTo>
                        <a:pt x="32" y="12"/>
                        <a:pt x="29" y="9"/>
                        <a:pt x="26" y="7"/>
                      </a:cubicBezTo>
                      <a:lnTo>
                        <a:pt x="27" y="6"/>
                      </a:lnTo>
                      <a:cubicBezTo>
                        <a:pt x="30" y="8"/>
                        <a:pt x="33" y="11"/>
                        <a:pt x="37" y="11"/>
                      </a:cubicBezTo>
                      <a:lnTo>
                        <a:pt x="36" y="12"/>
                      </a:lnTo>
                      <a:close/>
                      <a:moveTo>
                        <a:pt x="26" y="7"/>
                      </a:moveTo>
                      <a:cubicBezTo>
                        <a:pt x="23" y="4"/>
                        <a:pt x="19" y="2"/>
                        <a:pt x="16" y="4"/>
                      </a:cubicBezTo>
                      <a:lnTo>
                        <a:pt x="15" y="3"/>
                      </a:lnTo>
                      <a:cubicBezTo>
                        <a:pt x="19" y="0"/>
                        <a:pt x="23" y="3"/>
                        <a:pt x="27" y="6"/>
                      </a:cubicBezTo>
                      <a:lnTo>
                        <a:pt x="26" y="7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1" name="Freeform 123"/>
                <p:cNvSpPr>
                  <a:spLocks noChangeArrowheads="1"/>
                </p:cNvSpPr>
                <p:nvPr/>
              </p:nvSpPr>
              <p:spPr bwMode="auto">
                <a:xfrm>
                  <a:off x="1491" y="3704"/>
                  <a:ext cx="66" cy="6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25 0 0"/>
                    <a:gd name="G8" fmla="+- 17 0 0"/>
                    <a:gd name="G9" fmla="+- 35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39 w 49"/>
                    <a:gd name="T1" fmla="*/ 1 h 40"/>
                    <a:gd name="T2" fmla="*/ 12 w 49"/>
                    <a:gd name="T3" fmla="*/ 2 h 40"/>
                    <a:gd name="T4" fmla="*/ 1 w 49"/>
                    <a:gd name="T5" fmla="*/ 21 h 40"/>
                    <a:gd name="T6" fmla="*/ 9 w 49"/>
                    <a:gd name="T7" fmla="*/ 35 h 40"/>
                    <a:gd name="T8" fmla="*/ 28 w 49"/>
                    <a:gd name="T9" fmla="*/ 34 h 40"/>
                    <a:gd name="T10" fmla="*/ 34 w 49"/>
                    <a:gd name="T11" fmla="*/ 26 h 40"/>
                    <a:gd name="T12" fmla="*/ 48 w 49"/>
                    <a:gd name="T13" fmla="*/ 14 h 40"/>
                    <a:gd name="T14" fmla="*/ 39 w 49"/>
                    <a:gd name="T15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40">
                      <a:moveTo>
                        <a:pt x="39" y="1"/>
                      </a:moveTo>
                      <a:cubicBezTo>
                        <a:pt x="30" y="1"/>
                        <a:pt x="20" y="0"/>
                        <a:pt x="12" y="2"/>
                      </a:cubicBezTo>
                      <a:cubicBezTo>
                        <a:pt x="4" y="5"/>
                        <a:pt x="1" y="15"/>
                        <a:pt x="1" y="21"/>
                      </a:cubicBezTo>
                      <a:cubicBezTo>
                        <a:pt x="0" y="25"/>
                        <a:pt x="2" y="34"/>
                        <a:pt x="9" y="35"/>
                      </a:cubicBezTo>
                      <a:cubicBezTo>
                        <a:pt x="15" y="37"/>
                        <a:pt x="23" y="40"/>
                        <a:pt x="28" y="34"/>
                      </a:cubicBezTo>
                      <a:cubicBezTo>
                        <a:pt x="30" y="31"/>
                        <a:pt x="32" y="28"/>
                        <a:pt x="34" y="26"/>
                      </a:cubicBezTo>
                      <a:cubicBezTo>
                        <a:pt x="38" y="22"/>
                        <a:pt x="46" y="20"/>
                        <a:pt x="48" y="14"/>
                      </a:cubicBezTo>
                      <a:cubicBezTo>
                        <a:pt x="49" y="8"/>
                        <a:pt x="47" y="1"/>
                        <a:pt x="3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2" name="Freeform 124"/>
                <p:cNvSpPr>
                  <a:spLocks noChangeArrowheads="1"/>
                </p:cNvSpPr>
                <p:nvPr/>
              </p:nvSpPr>
              <p:spPr bwMode="auto">
                <a:xfrm>
                  <a:off x="1491" y="3704"/>
                  <a:ext cx="66" cy="67"/>
                </a:xfrm>
                <a:custGeom>
                  <a:avLst/>
                  <a:gdLst>
                    <a:gd name="T0" fmla="*/ 39 w 49"/>
                    <a:gd name="T1" fmla="*/ 0 h 40"/>
                    <a:gd name="T2" fmla="*/ 25 w 49"/>
                    <a:gd name="T3" fmla="*/ 1 h 40"/>
                    <a:gd name="T4" fmla="*/ 39 w 49"/>
                    <a:gd name="T5" fmla="*/ 1 h 40"/>
                    <a:gd name="T6" fmla="*/ 12 w 49"/>
                    <a:gd name="T7" fmla="*/ 2 h 40"/>
                    <a:gd name="T8" fmla="*/ 12 w 49"/>
                    <a:gd name="T9" fmla="*/ 2 h 40"/>
                    <a:gd name="T10" fmla="*/ 12 w 49"/>
                    <a:gd name="T11" fmla="*/ 3 h 40"/>
                    <a:gd name="T12" fmla="*/ 12 w 49"/>
                    <a:gd name="T13" fmla="*/ 3 h 40"/>
                    <a:gd name="T14" fmla="*/ 12 w 49"/>
                    <a:gd name="T15" fmla="*/ 2 h 40"/>
                    <a:gd name="T16" fmla="*/ 7 w 49"/>
                    <a:gd name="T17" fmla="*/ 6 h 40"/>
                    <a:gd name="T18" fmla="*/ 10 w 49"/>
                    <a:gd name="T19" fmla="*/ 4 h 40"/>
                    <a:gd name="T20" fmla="*/ 0 w 49"/>
                    <a:gd name="T21" fmla="*/ 21 h 40"/>
                    <a:gd name="T22" fmla="*/ 0 w 49"/>
                    <a:gd name="T23" fmla="*/ 21 h 40"/>
                    <a:gd name="T24" fmla="*/ 0 w 49"/>
                    <a:gd name="T25" fmla="*/ 21 h 40"/>
                    <a:gd name="T26" fmla="*/ 0 w 49"/>
                    <a:gd name="T27" fmla="*/ 21 h 40"/>
                    <a:gd name="T28" fmla="*/ 0 w 49"/>
                    <a:gd name="T29" fmla="*/ 21 h 40"/>
                    <a:gd name="T30" fmla="*/ 1 w 49"/>
                    <a:gd name="T31" fmla="*/ 21 h 40"/>
                    <a:gd name="T32" fmla="*/ 0 w 49"/>
                    <a:gd name="T33" fmla="*/ 21 h 40"/>
                    <a:gd name="T34" fmla="*/ 0 w 49"/>
                    <a:gd name="T35" fmla="*/ 23 h 40"/>
                    <a:gd name="T36" fmla="*/ 1 w 49"/>
                    <a:gd name="T37" fmla="*/ 23 h 40"/>
                    <a:gd name="T38" fmla="*/ 0 w 49"/>
                    <a:gd name="T39" fmla="*/ 23 h 40"/>
                    <a:gd name="T40" fmla="*/ 9 w 49"/>
                    <a:gd name="T41" fmla="*/ 35 h 40"/>
                    <a:gd name="T42" fmla="*/ 2 w 49"/>
                    <a:gd name="T43" fmla="*/ 25 h 40"/>
                    <a:gd name="T44" fmla="*/ 9 w 49"/>
                    <a:gd name="T45" fmla="*/ 35 h 40"/>
                    <a:gd name="T46" fmla="*/ 9 w 49"/>
                    <a:gd name="T47" fmla="*/ 35 h 40"/>
                    <a:gd name="T48" fmla="*/ 9 w 49"/>
                    <a:gd name="T49" fmla="*/ 35 h 40"/>
                    <a:gd name="T50" fmla="*/ 12 w 49"/>
                    <a:gd name="T51" fmla="*/ 35 h 40"/>
                    <a:gd name="T52" fmla="*/ 9 w 49"/>
                    <a:gd name="T53" fmla="*/ 35 h 40"/>
                    <a:gd name="T54" fmla="*/ 29 w 49"/>
                    <a:gd name="T55" fmla="*/ 34 h 40"/>
                    <a:gd name="T56" fmla="*/ 28 w 49"/>
                    <a:gd name="T57" fmla="*/ 33 h 40"/>
                    <a:gd name="T58" fmla="*/ 28 w 49"/>
                    <a:gd name="T59" fmla="*/ 33 h 40"/>
                    <a:gd name="T60" fmla="*/ 31 w 49"/>
                    <a:gd name="T61" fmla="*/ 31 h 40"/>
                    <a:gd name="T62" fmla="*/ 29 w 49"/>
                    <a:gd name="T63" fmla="*/ 31 h 40"/>
                    <a:gd name="T64" fmla="*/ 31 w 49"/>
                    <a:gd name="T65" fmla="*/ 31 h 40"/>
                    <a:gd name="T66" fmla="*/ 35 w 49"/>
                    <a:gd name="T67" fmla="*/ 26 h 40"/>
                    <a:gd name="T68" fmla="*/ 34 w 49"/>
                    <a:gd name="T69" fmla="*/ 25 h 40"/>
                    <a:gd name="T70" fmla="*/ 35 w 49"/>
                    <a:gd name="T71" fmla="*/ 26 h 40"/>
                    <a:gd name="T72" fmla="*/ 47 w 49"/>
                    <a:gd name="T73" fmla="*/ 14 h 40"/>
                    <a:gd name="T74" fmla="*/ 39 w 49"/>
                    <a:gd name="T75" fmla="*/ 21 h 40"/>
                    <a:gd name="T76" fmla="*/ 47 w 49"/>
                    <a:gd name="T77" fmla="*/ 14 h 40"/>
                    <a:gd name="T78" fmla="*/ 48 w 49"/>
                    <a:gd name="T79" fmla="*/ 14 h 40"/>
                    <a:gd name="T80" fmla="*/ 46 w 49"/>
                    <a:gd name="T81" fmla="*/ 5 h 40"/>
                    <a:gd name="T82" fmla="*/ 47 w 49"/>
                    <a:gd name="T83" fmla="*/ 10 h 40"/>
                    <a:gd name="T84" fmla="*/ 41 w 49"/>
                    <a:gd name="T85" fmla="*/ 0 h 40"/>
                    <a:gd name="T86" fmla="*/ 41 w 49"/>
                    <a:gd name="T87" fmla="*/ 1 h 40"/>
                    <a:gd name="T88" fmla="*/ 41 w 49"/>
                    <a:gd name="T8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9" h="40">
                      <a:moveTo>
                        <a:pt x="39" y="1"/>
                      </a:moveTo>
                      <a:lnTo>
                        <a:pt x="39" y="1"/>
                      </a:lnTo>
                      <a:lnTo>
                        <a:pt x="39" y="0"/>
                      </a:lnTo>
                      <a:lnTo>
                        <a:pt x="39" y="1"/>
                      </a:lnTo>
                      <a:close/>
                      <a:moveTo>
                        <a:pt x="39" y="1"/>
                      </a:moveTo>
                      <a:cubicBezTo>
                        <a:pt x="35" y="1"/>
                        <a:pt x="30" y="1"/>
                        <a:pt x="25" y="1"/>
                      </a:cubicBezTo>
                      <a:lnTo>
                        <a:pt x="25" y="0"/>
                      </a:lnTo>
                      <a:cubicBezTo>
                        <a:pt x="30" y="0"/>
                        <a:pt x="35" y="0"/>
                        <a:pt x="39" y="0"/>
                      </a:cubicBezTo>
                      <a:lnTo>
                        <a:pt x="39" y="1"/>
                      </a:lnTo>
                      <a:close/>
                      <a:moveTo>
                        <a:pt x="25" y="1"/>
                      </a:moveTo>
                      <a:cubicBezTo>
                        <a:pt x="21" y="1"/>
                        <a:pt x="16" y="2"/>
                        <a:pt x="12" y="3"/>
                      </a:cubicBezTo>
                      <a:lnTo>
                        <a:pt x="12" y="2"/>
                      </a:lnTo>
                      <a:cubicBezTo>
                        <a:pt x="16" y="0"/>
                        <a:pt x="20" y="0"/>
                        <a:pt x="25" y="0"/>
                      </a:cubicBezTo>
                      <a:lnTo>
                        <a:pt x="25" y="1"/>
                      </a:lnTo>
                      <a:close/>
                      <a:moveTo>
                        <a:pt x="12" y="2"/>
                      </a:moveTo>
                      <a:lnTo>
                        <a:pt x="12" y="2"/>
                      </a:lnTo>
                      <a:close/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2" y="3"/>
                      </a:lnTo>
                      <a:close/>
                      <a:moveTo>
                        <a:pt x="12" y="3"/>
                      </a:moveTo>
                      <a:cubicBezTo>
                        <a:pt x="11" y="3"/>
                        <a:pt x="10" y="4"/>
                        <a:pt x="10" y="4"/>
                      </a:cubicBezTo>
                      <a:lnTo>
                        <a:pt x="9" y="3"/>
                      </a:lnTo>
                      <a:cubicBezTo>
                        <a:pt x="10" y="3"/>
                        <a:pt x="11" y="2"/>
                        <a:pt x="12" y="2"/>
                      </a:cubicBezTo>
                      <a:lnTo>
                        <a:pt x="12" y="3"/>
                      </a:lnTo>
                      <a:close/>
                      <a:moveTo>
                        <a:pt x="10" y="4"/>
                      </a:moveTo>
                      <a:cubicBezTo>
                        <a:pt x="9" y="5"/>
                        <a:pt x="8" y="6"/>
                        <a:pt x="7" y="6"/>
                      </a:cubicBezTo>
                      <a:lnTo>
                        <a:pt x="6" y="6"/>
                      </a:lnTo>
                      <a:cubicBezTo>
                        <a:pt x="7" y="5"/>
                        <a:pt x="8" y="4"/>
                        <a:pt x="9" y="3"/>
                      </a:cubicBezTo>
                      <a:lnTo>
                        <a:pt x="10" y="4"/>
                      </a:lnTo>
                      <a:close/>
                      <a:moveTo>
                        <a:pt x="7" y="6"/>
                      </a:moveTo>
                      <a:cubicBezTo>
                        <a:pt x="4" y="11"/>
                        <a:pt x="2" y="17"/>
                        <a:pt x="1" y="21"/>
                      </a:cubicBezTo>
                      <a:lnTo>
                        <a:pt x="0" y="21"/>
                      </a:lnTo>
                      <a:cubicBezTo>
                        <a:pt x="0" y="17"/>
                        <a:pt x="2" y="10"/>
                        <a:pt x="6" y="6"/>
                      </a:cubicBezTo>
                      <a:lnTo>
                        <a:pt x="7" y="6"/>
                      </a:lnTo>
                      <a:close/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1" y="21"/>
                      </a:move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1" y="21"/>
                      </a:lnTo>
                      <a:close/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1" y="21"/>
                      </a:moveTo>
                      <a:cubicBezTo>
                        <a:pt x="1" y="22"/>
                        <a:pt x="1" y="22"/>
                        <a:pt x="1" y="23"/>
                      </a:cubicBezTo>
                      <a:lnTo>
                        <a:pt x="0" y="23"/>
                      </a:lnTo>
                      <a:cubicBezTo>
                        <a:pt x="0" y="22"/>
                        <a:pt x="0" y="22"/>
                        <a:pt x="0" y="21"/>
                      </a:cubicBezTo>
                      <a:lnTo>
                        <a:pt x="1" y="21"/>
                      </a:lnTo>
                      <a:close/>
                      <a:moveTo>
                        <a:pt x="0" y="23"/>
                      </a:moveTo>
                      <a:lnTo>
                        <a:pt x="0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1" y="23"/>
                      </a:moveTo>
                      <a:cubicBezTo>
                        <a:pt x="1" y="24"/>
                        <a:pt x="2" y="25"/>
                        <a:pt x="2" y="25"/>
                      </a:cubicBezTo>
                      <a:lnTo>
                        <a:pt x="0" y="26"/>
                      </a:lnTo>
                      <a:cubicBezTo>
                        <a:pt x="0" y="25"/>
                        <a:pt x="0" y="24"/>
                        <a:pt x="0" y="23"/>
                      </a:cubicBezTo>
                      <a:lnTo>
                        <a:pt x="1" y="23"/>
                      </a:lnTo>
                      <a:close/>
                      <a:moveTo>
                        <a:pt x="2" y="25"/>
                      </a:moveTo>
                      <a:cubicBezTo>
                        <a:pt x="2" y="29"/>
                        <a:pt x="5" y="34"/>
                        <a:pt x="9" y="35"/>
                      </a:cubicBezTo>
                      <a:lnTo>
                        <a:pt x="9" y="36"/>
                      </a:lnTo>
                      <a:cubicBezTo>
                        <a:pt x="4" y="35"/>
                        <a:pt x="1" y="30"/>
                        <a:pt x="0" y="26"/>
                      </a:cubicBezTo>
                      <a:lnTo>
                        <a:pt x="2" y="25"/>
                      </a:lnTo>
                      <a:close/>
                      <a:moveTo>
                        <a:pt x="9" y="36"/>
                      </a:moveTo>
                      <a:lnTo>
                        <a:pt x="9" y="36"/>
                      </a:lnTo>
                      <a:lnTo>
                        <a:pt x="9" y="35"/>
                      </a:lnTo>
                      <a:lnTo>
                        <a:pt x="9" y="36"/>
                      </a:lnTo>
                      <a:close/>
                      <a:moveTo>
                        <a:pt x="9" y="35"/>
                      </a:moveTo>
                      <a:lnTo>
                        <a:pt x="9" y="35"/>
                      </a:lnTo>
                      <a:lnTo>
                        <a:pt x="9" y="36"/>
                      </a:lnTo>
                      <a:lnTo>
                        <a:pt x="9" y="35"/>
                      </a:lnTo>
                      <a:close/>
                      <a:moveTo>
                        <a:pt x="9" y="35"/>
                      </a:moveTo>
                      <a:lnTo>
                        <a:pt x="9" y="35"/>
                      </a:lnTo>
                      <a:close/>
                      <a:moveTo>
                        <a:pt x="9" y="35"/>
                      </a:moveTo>
                      <a:cubicBezTo>
                        <a:pt x="10" y="35"/>
                        <a:pt x="11" y="35"/>
                        <a:pt x="12" y="35"/>
                      </a:cubicBezTo>
                      <a:lnTo>
                        <a:pt x="11" y="37"/>
                      </a:lnTo>
                      <a:cubicBezTo>
                        <a:pt x="11" y="36"/>
                        <a:pt x="10" y="36"/>
                        <a:pt x="9" y="36"/>
                      </a:cubicBezTo>
                      <a:lnTo>
                        <a:pt x="9" y="35"/>
                      </a:lnTo>
                      <a:close/>
                      <a:moveTo>
                        <a:pt x="12" y="35"/>
                      </a:moveTo>
                      <a:cubicBezTo>
                        <a:pt x="17" y="37"/>
                        <a:pt x="24" y="39"/>
                        <a:pt x="28" y="33"/>
                      </a:cubicBezTo>
                      <a:lnTo>
                        <a:pt x="29" y="34"/>
                      </a:lnTo>
                      <a:cubicBezTo>
                        <a:pt x="25" y="40"/>
                        <a:pt x="17" y="38"/>
                        <a:pt x="11" y="37"/>
                      </a:cubicBezTo>
                      <a:lnTo>
                        <a:pt x="12" y="35"/>
                      </a:lnTo>
                      <a:close/>
                      <a:moveTo>
                        <a:pt x="28" y="33"/>
                      </a:moveTo>
                      <a:lnTo>
                        <a:pt x="28" y="33"/>
                      </a:lnTo>
                      <a:lnTo>
                        <a:pt x="28" y="34"/>
                      </a:lnTo>
                      <a:lnTo>
                        <a:pt x="28" y="33"/>
                      </a:lnTo>
                      <a:close/>
                      <a:moveTo>
                        <a:pt x="28" y="33"/>
                      </a:moveTo>
                      <a:cubicBezTo>
                        <a:pt x="28" y="33"/>
                        <a:pt x="29" y="32"/>
                        <a:pt x="29" y="31"/>
                      </a:cubicBezTo>
                      <a:lnTo>
                        <a:pt x="31" y="31"/>
                      </a:lnTo>
                      <a:cubicBezTo>
                        <a:pt x="30" y="32"/>
                        <a:pt x="30" y="33"/>
                        <a:pt x="29" y="34"/>
                      </a:cubicBezTo>
                      <a:lnTo>
                        <a:pt x="28" y="33"/>
                      </a:lnTo>
                      <a:close/>
                      <a:moveTo>
                        <a:pt x="29" y="31"/>
                      </a:moveTo>
                      <a:cubicBezTo>
                        <a:pt x="31" y="29"/>
                        <a:pt x="32" y="27"/>
                        <a:pt x="34" y="25"/>
                      </a:cubicBezTo>
                      <a:lnTo>
                        <a:pt x="35" y="26"/>
                      </a:lnTo>
                      <a:cubicBezTo>
                        <a:pt x="33" y="28"/>
                        <a:pt x="32" y="30"/>
                        <a:pt x="31" y="31"/>
                      </a:cubicBezTo>
                      <a:lnTo>
                        <a:pt x="29" y="31"/>
                      </a:lnTo>
                      <a:close/>
                      <a:moveTo>
                        <a:pt x="35" y="26"/>
                      </a:moveTo>
                      <a:lnTo>
                        <a:pt x="35" y="26"/>
                      </a:lnTo>
                      <a:lnTo>
                        <a:pt x="34" y="26"/>
                      </a:lnTo>
                      <a:lnTo>
                        <a:pt x="35" y="26"/>
                      </a:lnTo>
                      <a:close/>
                      <a:moveTo>
                        <a:pt x="34" y="25"/>
                      </a:moveTo>
                      <a:cubicBezTo>
                        <a:pt x="35" y="24"/>
                        <a:pt x="37" y="23"/>
                        <a:pt x="39" y="21"/>
                      </a:cubicBezTo>
                      <a:lnTo>
                        <a:pt x="40" y="22"/>
                      </a:lnTo>
                      <a:cubicBezTo>
                        <a:pt x="38" y="24"/>
                        <a:pt x="36" y="25"/>
                        <a:pt x="35" y="26"/>
                      </a:cubicBezTo>
                      <a:lnTo>
                        <a:pt x="34" y="25"/>
                      </a:lnTo>
                      <a:close/>
                      <a:moveTo>
                        <a:pt x="39" y="21"/>
                      </a:moveTo>
                      <a:cubicBezTo>
                        <a:pt x="42" y="19"/>
                        <a:pt x="46" y="17"/>
                        <a:pt x="47" y="14"/>
                      </a:cubicBezTo>
                      <a:lnTo>
                        <a:pt x="48" y="14"/>
                      </a:lnTo>
                      <a:cubicBezTo>
                        <a:pt x="47" y="18"/>
                        <a:pt x="44" y="20"/>
                        <a:pt x="40" y="22"/>
                      </a:cubicBezTo>
                      <a:lnTo>
                        <a:pt x="39" y="21"/>
                      </a:lnTo>
                      <a:close/>
                      <a:moveTo>
                        <a:pt x="48" y="14"/>
                      </a:moveTo>
                      <a:lnTo>
                        <a:pt x="48" y="14"/>
                      </a:lnTo>
                      <a:close/>
                      <a:moveTo>
                        <a:pt x="47" y="14"/>
                      </a:moveTo>
                      <a:cubicBezTo>
                        <a:pt x="47" y="13"/>
                        <a:pt x="47" y="12"/>
                        <a:pt x="47" y="10"/>
                      </a:cubicBezTo>
                      <a:lnTo>
                        <a:pt x="49" y="10"/>
                      </a:lnTo>
                      <a:cubicBezTo>
                        <a:pt x="49" y="12"/>
                        <a:pt x="49" y="13"/>
                        <a:pt x="48" y="14"/>
                      </a:cubicBezTo>
                      <a:lnTo>
                        <a:pt x="47" y="14"/>
                      </a:lnTo>
                      <a:close/>
                      <a:moveTo>
                        <a:pt x="47" y="10"/>
                      </a:moveTo>
                      <a:cubicBezTo>
                        <a:pt x="47" y="8"/>
                        <a:pt x="47" y="6"/>
                        <a:pt x="46" y="5"/>
                      </a:cubicBezTo>
                      <a:lnTo>
                        <a:pt x="47" y="4"/>
                      </a:lnTo>
                      <a:cubicBezTo>
                        <a:pt x="48" y="6"/>
                        <a:pt x="49" y="8"/>
                        <a:pt x="49" y="10"/>
                      </a:cubicBezTo>
                      <a:lnTo>
                        <a:pt x="47" y="10"/>
                      </a:lnTo>
                      <a:close/>
                      <a:moveTo>
                        <a:pt x="46" y="5"/>
                      </a:moveTo>
                      <a:cubicBezTo>
                        <a:pt x="45" y="3"/>
                        <a:pt x="43" y="2"/>
                        <a:pt x="41" y="1"/>
                      </a:cubicBezTo>
                      <a:lnTo>
                        <a:pt x="41" y="0"/>
                      </a:lnTo>
                      <a:cubicBezTo>
                        <a:pt x="44" y="1"/>
                        <a:pt x="46" y="2"/>
                        <a:pt x="47" y="4"/>
                      </a:cubicBezTo>
                      <a:lnTo>
                        <a:pt x="46" y="5"/>
                      </a:lnTo>
                      <a:close/>
                      <a:moveTo>
                        <a:pt x="41" y="1"/>
                      </a:moveTo>
                      <a:cubicBezTo>
                        <a:pt x="41" y="1"/>
                        <a:pt x="40" y="1"/>
                        <a:pt x="39" y="1"/>
                      </a:cubicBezTo>
                      <a:lnTo>
                        <a:pt x="39" y="0"/>
                      </a:lnTo>
                      <a:cubicBezTo>
                        <a:pt x="40" y="0"/>
                        <a:pt x="41" y="0"/>
                        <a:pt x="41" y="0"/>
                      </a:cubicBez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3" name="Freeform 125"/>
                <p:cNvSpPr>
                  <a:spLocks noChangeArrowheads="1"/>
                </p:cNvSpPr>
                <p:nvPr/>
              </p:nvSpPr>
              <p:spPr bwMode="auto">
                <a:xfrm>
                  <a:off x="1437" y="3737"/>
                  <a:ext cx="82" cy="7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*/ 1 50493 55552"/>
                    <a:gd name="G7" fmla="*/ G6 1 180"/>
                    <a:gd name="G8" fmla="*/ 1 0 0"/>
                    <a:gd name="G9" fmla="sin G8 G7"/>
                    <a:gd name="G10" fmla="+- 5 0 0"/>
                    <a:gd name="G11" fmla="+- 14 0 0"/>
                    <a:gd name="G12" fmla="*/ 1 0 0"/>
                    <a:gd name="G13" fmla="cos G12 G11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+- 24 0 0"/>
                    <a:gd name="G19" fmla="+- 27 0 0"/>
                    <a:gd name="G20" fmla="+- 29 0 0"/>
                    <a:gd name="G21" fmla="+- 35 0 0"/>
                    <a:gd name="G22" fmla="*/ 1 0 0"/>
                    <a:gd name="G23" fmla="sin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T0" fmla="*/ 25 w 61"/>
                    <a:gd name="T1" fmla="*/ 2 h 43"/>
                    <a:gd name="T2" fmla="*/ 22 w 61"/>
                    <a:gd name="T3" fmla="*/ 3 h 43"/>
                    <a:gd name="T4" fmla="*/ 9 w 61"/>
                    <a:gd name="T5" fmla="*/ 1 h 43"/>
                    <a:gd name="T6" fmla="*/ 8 w 61"/>
                    <a:gd name="T7" fmla="*/ 22 h 43"/>
                    <a:gd name="T8" fmla="*/ 7 w 61"/>
                    <a:gd name="T9" fmla="*/ 29 h 43"/>
                    <a:gd name="T10" fmla="*/ 20 w 61"/>
                    <a:gd name="T11" fmla="*/ 41 h 43"/>
                    <a:gd name="T12" fmla="*/ 57 w 61"/>
                    <a:gd name="T13" fmla="*/ 29 h 43"/>
                    <a:gd name="T14" fmla="*/ 61 w 61"/>
                    <a:gd name="T15" fmla="*/ 25 h 43"/>
                    <a:gd name="T16" fmla="*/ 53 w 61"/>
                    <a:gd name="T17" fmla="*/ 21 h 43"/>
                    <a:gd name="T18" fmla="*/ 38 w 61"/>
                    <a:gd name="T19" fmla="*/ 18 h 43"/>
                    <a:gd name="T20" fmla="*/ 29 w 61"/>
                    <a:gd name="T21" fmla="*/ 4 h 43"/>
                    <a:gd name="T22" fmla="*/ 25 w 61"/>
                    <a:gd name="T23" fmla="*/ 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3">
                      <a:moveTo>
                        <a:pt x="25" y="2"/>
                      </a:moveTo>
                      <a:cubicBezTo>
                        <a:pt x="24" y="2"/>
                        <a:pt x="23" y="3"/>
                        <a:pt x="22" y="3"/>
                      </a:cubicBezTo>
                      <a:cubicBezTo>
                        <a:pt x="17" y="2"/>
                        <a:pt x="12" y="0"/>
                        <a:pt x="9" y="1"/>
                      </a:cubicBezTo>
                      <a:cubicBezTo>
                        <a:pt x="0" y="5"/>
                        <a:pt x="10" y="14"/>
                        <a:pt x="8" y="22"/>
                      </a:cubicBezTo>
                      <a:cubicBezTo>
                        <a:pt x="7" y="24"/>
                        <a:pt x="5" y="27"/>
                        <a:pt x="7" y="29"/>
                      </a:cubicBezTo>
                      <a:cubicBezTo>
                        <a:pt x="9" y="35"/>
                        <a:pt x="11" y="43"/>
                        <a:pt x="20" y="41"/>
                      </a:cubicBezTo>
                      <a:cubicBezTo>
                        <a:pt x="33" y="38"/>
                        <a:pt x="43" y="31"/>
                        <a:pt x="57" y="29"/>
                      </a:cubicBezTo>
                      <a:cubicBezTo>
                        <a:pt x="60" y="29"/>
                        <a:pt x="61" y="28"/>
                        <a:pt x="61" y="25"/>
                      </a:cubicBezTo>
                      <a:cubicBezTo>
                        <a:pt x="60" y="21"/>
                        <a:pt x="55" y="23"/>
                        <a:pt x="53" y="21"/>
                      </a:cubicBezTo>
                      <a:cubicBezTo>
                        <a:pt x="48" y="23"/>
                        <a:pt x="43" y="21"/>
                        <a:pt x="38" y="18"/>
                      </a:cubicBezTo>
                      <a:cubicBezTo>
                        <a:pt x="33" y="15"/>
                        <a:pt x="30" y="10"/>
                        <a:pt x="29" y="4"/>
                      </a:cubicBezTo>
                      <a:cubicBezTo>
                        <a:pt x="29" y="3"/>
                        <a:pt x="27" y="2"/>
                        <a:pt x="25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4" name="Freeform 126"/>
                <p:cNvSpPr>
                  <a:spLocks noChangeArrowheads="1"/>
                </p:cNvSpPr>
                <p:nvPr/>
              </p:nvSpPr>
              <p:spPr bwMode="auto">
                <a:xfrm>
                  <a:off x="1441" y="3735"/>
                  <a:ext cx="78" cy="75"/>
                </a:xfrm>
                <a:custGeom>
                  <a:avLst/>
                  <a:gdLst>
                    <a:gd name="T0" fmla="*/ 22 w 58"/>
                    <a:gd name="T1" fmla="*/ 4 h 44"/>
                    <a:gd name="T2" fmla="*/ 21 w 58"/>
                    <a:gd name="T3" fmla="*/ 4 h 44"/>
                    <a:gd name="T4" fmla="*/ 21 w 58"/>
                    <a:gd name="T5" fmla="*/ 4 h 44"/>
                    <a:gd name="T6" fmla="*/ 21 w 58"/>
                    <a:gd name="T7" fmla="*/ 4 h 44"/>
                    <a:gd name="T8" fmla="*/ 19 w 58"/>
                    <a:gd name="T9" fmla="*/ 3 h 44"/>
                    <a:gd name="T10" fmla="*/ 18 w 58"/>
                    <a:gd name="T11" fmla="*/ 5 h 44"/>
                    <a:gd name="T12" fmla="*/ 18 w 58"/>
                    <a:gd name="T13" fmla="*/ 5 h 44"/>
                    <a:gd name="T14" fmla="*/ 19 w 58"/>
                    <a:gd name="T15" fmla="*/ 3 h 44"/>
                    <a:gd name="T16" fmla="*/ 6 w 58"/>
                    <a:gd name="T17" fmla="*/ 1 h 44"/>
                    <a:gd name="T18" fmla="*/ 4 w 58"/>
                    <a:gd name="T19" fmla="*/ 13 h 44"/>
                    <a:gd name="T20" fmla="*/ 4 w 58"/>
                    <a:gd name="T21" fmla="*/ 13 h 44"/>
                    <a:gd name="T22" fmla="*/ 4 w 58"/>
                    <a:gd name="T23" fmla="*/ 13 h 44"/>
                    <a:gd name="T24" fmla="*/ 4 w 58"/>
                    <a:gd name="T25" fmla="*/ 23 h 44"/>
                    <a:gd name="T26" fmla="*/ 6 w 58"/>
                    <a:gd name="T27" fmla="*/ 23 h 44"/>
                    <a:gd name="T28" fmla="*/ 6 w 58"/>
                    <a:gd name="T29" fmla="*/ 23 h 44"/>
                    <a:gd name="T30" fmla="*/ 4 w 58"/>
                    <a:gd name="T31" fmla="*/ 23 h 44"/>
                    <a:gd name="T32" fmla="*/ 3 w 58"/>
                    <a:gd name="T33" fmla="*/ 31 h 44"/>
                    <a:gd name="T34" fmla="*/ 4 w 58"/>
                    <a:gd name="T35" fmla="*/ 30 h 44"/>
                    <a:gd name="T36" fmla="*/ 4 w 58"/>
                    <a:gd name="T37" fmla="*/ 30 h 44"/>
                    <a:gd name="T38" fmla="*/ 3 w 58"/>
                    <a:gd name="T39" fmla="*/ 31 h 44"/>
                    <a:gd name="T40" fmla="*/ 3 w 58"/>
                    <a:gd name="T41" fmla="*/ 31 h 44"/>
                    <a:gd name="T42" fmla="*/ 17 w 58"/>
                    <a:gd name="T43" fmla="*/ 43 h 44"/>
                    <a:gd name="T44" fmla="*/ 17 w 58"/>
                    <a:gd name="T45" fmla="*/ 41 h 44"/>
                    <a:gd name="T46" fmla="*/ 33 w 58"/>
                    <a:gd name="T47" fmla="*/ 36 h 44"/>
                    <a:gd name="T48" fmla="*/ 33 w 58"/>
                    <a:gd name="T49" fmla="*/ 36 h 44"/>
                    <a:gd name="T50" fmla="*/ 33 w 58"/>
                    <a:gd name="T51" fmla="*/ 36 h 44"/>
                    <a:gd name="T52" fmla="*/ 55 w 58"/>
                    <a:gd name="T53" fmla="*/ 31 h 44"/>
                    <a:gd name="T54" fmla="*/ 55 w 58"/>
                    <a:gd name="T55" fmla="*/ 31 h 44"/>
                    <a:gd name="T56" fmla="*/ 58 w 58"/>
                    <a:gd name="T57" fmla="*/ 26 h 44"/>
                    <a:gd name="T58" fmla="*/ 58 w 58"/>
                    <a:gd name="T59" fmla="*/ 26 h 44"/>
                    <a:gd name="T60" fmla="*/ 58 w 58"/>
                    <a:gd name="T61" fmla="*/ 26 h 44"/>
                    <a:gd name="T62" fmla="*/ 51 w 58"/>
                    <a:gd name="T63" fmla="*/ 21 h 44"/>
                    <a:gd name="T64" fmla="*/ 51 w 58"/>
                    <a:gd name="T65" fmla="*/ 21 h 44"/>
                    <a:gd name="T66" fmla="*/ 42 w 58"/>
                    <a:gd name="T67" fmla="*/ 23 h 44"/>
                    <a:gd name="T68" fmla="*/ 42 w 58"/>
                    <a:gd name="T69" fmla="*/ 23 h 44"/>
                    <a:gd name="T70" fmla="*/ 42 w 58"/>
                    <a:gd name="T71" fmla="*/ 23 h 44"/>
                    <a:gd name="T72" fmla="*/ 35 w 58"/>
                    <a:gd name="T73" fmla="*/ 20 h 44"/>
                    <a:gd name="T74" fmla="*/ 36 w 58"/>
                    <a:gd name="T75" fmla="*/ 19 h 44"/>
                    <a:gd name="T76" fmla="*/ 34 w 58"/>
                    <a:gd name="T77" fmla="*/ 17 h 44"/>
                    <a:gd name="T78" fmla="*/ 31 w 58"/>
                    <a:gd name="T79" fmla="*/ 16 h 44"/>
                    <a:gd name="T80" fmla="*/ 31 w 58"/>
                    <a:gd name="T81" fmla="*/ 16 h 44"/>
                    <a:gd name="T82" fmla="*/ 31 w 58"/>
                    <a:gd name="T83" fmla="*/ 16 h 44"/>
                    <a:gd name="T84" fmla="*/ 26 w 58"/>
                    <a:gd name="T85" fmla="*/ 5 h 44"/>
                    <a:gd name="T86" fmla="*/ 27 w 58"/>
                    <a:gd name="T87" fmla="*/ 5 h 44"/>
                    <a:gd name="T88" fmla="*/ 25 w 58"/>
                    <a:gd name="T89" fmla="*/ 4 h 44"/>
                    <a:gd name="T90" fmla="*/ 25 w 58"/>
                    <a:gd name="T91" fmla="*/ 4 h 44"/>
                    <a:gd name="T92" fmla="*/ 25 w 58"/>
                    <a:gd name="T93" fmla="*/ 4 h 44"/>
                    <a:gd name="T94" fmla="*/ 23 w 58"/>
                    <a:gd name="T95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8" h="44"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2" y="4"/>
                      </a:lnTo>
                      <a:close/>
                      <a:moveTo>
                        <a:pt x="22" y="3"/>
                      </a:moveTo>
                      <a:lnTo>
                        <a:pt x="22" y="3"/>
                      </a:lnTo>
                      <a:close/>
                      <a:moveTo>
                        <a:pt x="22" y="4"/>
                      </a:moveTo>
                      <a:cubicBezTo>
                        <a:pt x="22" y="4"/>
                        <a:pt x="22" y="4"/>
                        <a:pt x="21" y="4"/>
                      </a:cubicBezTo>
                      <a:lnTo>
                        <a:pt x="21" y="3"/>
                      </a:lnTo>
                      <a:cubicBezTo>
                        <a:pt x="21" y="3"/>
                        <a:pt x="22" y="3"/>
                        <a:pt x="22" y="3"/>
                      </a:cubicBezTo>
                      <a:lnTo>
                        <a:pt x="22" y="4"/>
                      </a:lnTo>
                      <a:close/>
                      <a:moveTo>
                        <a:pt x="21" y="4"/>
                      </a:moveTo>
                      <a:cubicBezTo>
                        <a:pt x="20" y="4"/>
                        <a:pt x="19" y="5"/>
                        <a:pt x="18" y="5"/>
                      </a:cubicBezTo>
                      <a:lnTo>
                        <a:pt x="19" y="3"/>
                      </a:lnTo>
                      <a:cubicBezTo>
                        <a:pt x="19" y="3"/>
                        <a:pt x="20" y="3"/>
                        <a:pt x="21" y="3"/>
                      </a:cubicBezTo>
                      <a:lnTo>
                        <a:pt x="21" y="4"/>
                      </a:lnTo>
                      <a:close/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9" y="4"/>
                      </a:lnTo>
                      <a:lnTo>
                        <a:pt x="19" y="3"/>
                      </a:lnTo>
                      <a:close/>
                      <a:moveTo>
                        <a:pt x="18" y="5"/>
                      </a:moveTo>
                      <a:lnTo>
                        <a:pt x="18" y="5"/>
                      </a:lnTo>
                      <a:lnTo>
                        <a:pt x="19" y="3"/>
                      </a:lnTo>
                      <a:lnTo>
                        <a:pt x="18" y="5"/>
                      </a:lnTo>
                      <a:close/>
                      <a:moveTo>
                        <a:pt x="18" y="5"/>
                      </a:moveTo>
                      <a:lnTo>
                        <a:pt x="18" y="5"/>
                      </a:lnTo>
                      <a:lnTo>
                        <a:pt x="19" y="4"/>
                      </a:lnTo>
                      <a:lnTo>
                        <a:pt x="18" y="5"/>
                      </a:lnTo>
                      <a:close/>
                      <a:moveTo>
                        <a:pt x="18" y="5"/>
                      </a:moveTo>
                      <a:cubicBezTo>
                        <a:pt x="17" y="4"/>
                        <a:pt x="15" y="4"/>
                        <a:pt x="13" y="3"/>
                      </a:cubicBezTo>
                      <a:lnTo>
                        <a:pt x="14" y="2"/>
                      </a:lnTo>
                      <a:cubicBezTo>
                        <a:pt x="15" y="3"/>
                        <a:pt x="17" y="3"/>
                        <a:pt x="19" y="3"/>
                      </a:cubicBezTo>
                      <a:lnTo>
                        <a:pt x="18" y="5"/>
                      </a:lnTo>
                      <a:close/>
                      <a:moveTo>
                        <a:pt x="13" y="3"/>
                      </a:moveTo>
                      <a:cubicBezTo>
                        <a:pt x="10" y="2"/>
                        <a:pt x="8" y="2"/>
                        <a:pt x="7" y="2"/>
                      </a:cubicBezTo>
                      <a:lnTo>
                        <a:pt x="6" y="1"/>
                      </a:lnTo>
                      <a:cubicBezTo>
                        <a:pt x="8" y="0"/>
                        <a:pt x="11" y="1"/>
                        <a:pt x="14" y="2"/>
                      </a:cubicBezTo>
                      <a:lnTo>
                        <a:pt x="13" y="3"/>
                      </a:lnTo>
                      <a:close/>
                      <a:moveTo>
                        <a:pt x="7" y="2"/>
                      </a:moveTo>
                      <a:cubicBezTo>
                        <a:pt x="2" y="4"/>
                        <a:pt x="3" y="9"/>
                        <a:pt x="4" y="13"/>
                      </a:cubicBezTo>
                      <a:lnTo>
                        <a:pt x="3" y="13"/>
                      </a:lnTo>
                      <a:cubicBezTo>
                        <a:pt x="1" y="8"/>
                        <a:pt x="0" y="4"/>
                        <a:pt x="6" y="1"/>
                      </a:cubicBezTo>
                      <a:lnTo>
                        <a:pt x="7" y="2"/>
                      </a:lnTo>
                      <a:close/>
                      <a:moveTo>
                        <a:pt x="4" y="13"/>
                      </a:moveTo>
                      <a:cubicBezTo>
                        <a:pt x="5" y="16"/>
                        <a:pt x="7" y="20"/>
                        <a:pt x="6" y="23"/>
                      </a:cubicBezTo>
                      <a:lnTo>
                        <a:pt x="4" y="22"/>
                      </a:lnTo>
                      <a:cubicBezTo>
                        <a:pt x="5" y="20"/>
                        <a:pt x="4" y="17"/>
                        <a:pt x="3" y="13"/>
                      </a:cubicBezTo>
                      <a:lnTo>
                        <a:pt x="4" y="13"/>
                      </a:lnTo>
                      <a:close/>
                      <a:moveTo>
                        <a:pt x="4" y="23"/>
                      </a:moveTo>
                      <a:lnTo>
                        <a:pt x="4" y="22"/>
                      </a:lnTo>
                      <a:lnTo>
                        <a:pt x="5" y="23"/>
                      </a:lnTo>
                      <a:lnTo>
                        <a:pt x="4" y="23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6" y="23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6" y="23"/>
                      </a:lnTo>
                      <a:close/>
                      <a:moveTo>
                        <a:pt x="6" y="23"/>
                      </a:moveTo>
                      <a:cubicBezTo>
                        <a:pt x="5" y="23"/>
                        <a:pt x="5" y="24"/>
                        <a:pt x="5" y="25"/>
                      </a:cubicBezTo>
                      <a:lnTo>
                        <a:pt x="3" y="25"/>
                      </a:lnTo>
                      <a:cubicBezTo>
                        <a:pt x="4" y="24"/>
                        <a:pt x="4" y="23"/>
                        <a:pt x="4" y="23"/>
                      </a:cubicBezTo>
                      <a:lnTo>
                        <a:pt x="6" y="23"/>
                      </a:lnTo>
                      <a:close/>
                      <a:moveTo>
                        <a:pt x="5" y="25"/>
                      </a:moveTo>
                      <a:cubicBezTo>
                        <a:pt x="4" y="27"/>
                        <a:pt x="3" y="29"/>
                        <a:pt x="4" y="30"/>
                      </a:cubicBezTo>
                      <a:lnTo>
                        <a:pt x="3" y="31"/>
                      </a:lnTo>
                      <a:cubicBezTo>
                        <a:pt x="2" y="29"/>
                        <a:pt x="3" y="27"/>
                        <a:pt x="3" y="25"/>
                      </a:cubicBezTo>
                      <a:lnTo>
                        <a:pt x="5" y="25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lnTo>
                        <a:pt x="3" y="31"/>
                      </a:lnTo>
                      <a:lnTo>
                        <a:pt x="4" y="30"/>
                      </a:lnTo>
                      <a:close/>
                      <a:moveTo>
                        <a:pt x="3" y="31"/>
                      </a:moveTo>
                      <a:lnTo>
                        <a:pt x="3" y="31"/>
                      </a:lnTo>
                      <a:lnTo>
                        <a:pt x="4" y="30"/>
                      </a:lnTo>
                      <a:lnTo>
                        <a:pt x="3" y="31"/>
                      </a:lnTo>
                      <a:close/>
                      <a:moveTo>
                        <a:pt x="4" y="30"/>
                      </a:moveTo>
                      <a:cubicBezTo>
                        <a:pt x="5" y="31"/>
                        <a:pt x="5" y="32"/>
                        <a:pt x="6" y="33"/>
                      </a:cubicBezTo>
                      <a:lnTo>
                        <a:pt x="4" y="33"/>
                      </a:lnTo>
                      <a:cubicBezTo>
                        <a:pt x="4" y="32"/>
                        <a:pt x="3" y="32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6" y="33"/>
                      </a:moveTo>
                      <a:cubicBezTo>
                        <a:pt x="8" y="38"/>
                        <a:pt x="10" y="43"/>
                        <a:pt x="17" y="41"/>
                      </a:cubicBezTo>
                      <a:lnTo>
                        <a:pt x="17" y="43"/>
                      </a:lnTo>
                      <a:cubicBezTo>
                        <a:pt x="9" y="44"/>
                        <a:pt x="7" y="39"/>
                        <a:pt x="4" y="33"/>
                      </a:cubicBezTo>
                      <a:lnTo>
                        <a:pt x="6" y="33"/>
                      </a:lnTo>
                      <a:close/>
                      <a:moveTo>
                        <a:pt x="17" y="41"/>
                      </a:moveTo>
                      <a:lnTo>
                        <a:pt x="17" y="41"/>
                      </a:lnTo>
                      <a:lnTo>
                        <a:pt x="17" y="42"/>
                      </a:lnTo>
                      <a:lnTo>
                        <a:pt x="17" y="41"/>
                      </a:lnTo>
                      <a:close/>
                      <a:moveTo>
                        <a:pt x="17" y="41"/>
                      </a:moveTo>
                      <a:cubicBezTo>
                        <a:pt x="23" y="40"/>
                        <a:pt x="28" y="38"/>
                        <a:pt x="33" y="36"/>
                      </a:cubicBezTo>
                      <a:lnTo>
                        <a:pt x="33" y="37"/>
                      </a:lnTo>
                      <a:cubicBezTo>
                        <a:pt x="28" y="39"/>
                        <a:pt x="23" y="41"/>
                        <a:pt x="17" y="43"/>
                      </a:cubicBezTo>
                      <a:lnTo>
                        <a:pt x="17" y="41"/>
                      </a:lnTo>
                      <a:close/>
                      <a:moveTo>
                        <a:pt x="33" y="36"/>
                      </a:moveTo>
                      <a:cubicBezTo>
                        <a:pt x="39" y="33"/>
                        <a:pt x="46" y="31"/>
                        <a:pt x="54" y="30"/>
                      </a:cubicBezTo>
                      <a:lnTo>
                        <a:pt x="54" y="31"/>
                      </a:lnTo>
                      <a:cubicBezTo>
                        <a:pt x="47" y="32"/>
                        <a:pt x="40" y="35"/>
                        <a:pt x="33" y="37"/>
                      </a:cubicBezTo>
                      <a:lnTo>
                        <a:pt x="33" y="36"/>
                      </a:lnTo>
                      <a:close/>
                      <a:moveTo>
                        <a:pt x="55" y="31"/>
                      </a:moveTo>
                      <a:lnTo>
                        <a:pt x="54" y="31"/>
                      </a:lnTo>
                      <a:lnTo>
                        <a:pt x="54" y="30"/>
                      </a:lnTo>
                      <a:lnTo>
                        <a:pt x="55" y="31"/>
                      </a:lnTo>
                      <a:close/>
                      <a:moveTo>
                        <a:pt x="54" y="30"/>
                      </a:moveTo>
                      <a:cubicBezTo>
                        <a:pt x="55" y="30"/>
                        <a:pt x="56" y="29"/>
                        <a:pt x="56" y="29"/>
                      </a:cubicBezTo>
                      <a:lnTo>
                        <a:pt x="58" y="29"/>
                      </a:lnTo>
                      <a:cubicBezTo>
                        <a:pt x="57" y="30"/>
                        <a:pt x="56" y="31"/>
                        <a:pt x="55" y="31"/>
                      </a:cubicBezTo>
                      <a:lnTo>
                        <a:pt x="54" y="30"/>
                      </a:lnTo>
                      <a:close/>
                      <a:moveTo>
                        <a:pt x="56" y="29"/>
                      </a:moveTo>
                      <a:cubicBezTo>
                        <a:pt x="57" y="28"/>
                        <a:pt x="57" y="27"/>
                        <a:pt x="57" y="26"/>
                      </a:cubicBezTo>
                      <a:lnTo>
                        <a:pt x="58" y="26"/>
                      </a:lnTo>
                      <a:cubicBezTo>
                        <a:pt x="58" y="27"/>
                        <a:pt x="58" y="29"/>
                        <a:pt x="58" y="29"/>
                      </a:cubicBezTo>
                      <a:lnTo>
                        <a:pt x="56" y="29"/>
                      </a:lnTo>
                      <a:close/>
                      <a:moveTo>
                        <a:pt x="58" y="26"/>
                      </a:moveTo>
                      <a:lnTo>
                        <a:pt x="58" y="26"/>
                      </a:lnTo>
                      <a:close/>
                      <a:moveTo>
                        <a:pt x="57" y="26"/>
                      </a:moveTo>
                      <a:cubicBezTo>
                        <a:pt x="57" y="24"/>
                        <a:pt x="55" y="24"/>
                        <a:pt x="53" y="24"/>
                      </a:cubicBezTo>
                      <a:lnTo>
                        <a:pt x="54" y="23"/>
                      </a:lnTo>
                      <a:cubicBezTo>
                        <a:pt x="56" y="23"/>
                        <a:pt x="58" y="23"/>
                        <a:pt x="58" y="26"/>
                      </a:cubicBezTo>
                      <a:lnTo>
                        <a:pt x="57" y="26"/>
                      </a:lnTo>
                      <a:close/>
                      <a:moveTo>
                        <a:pt x="53" y="24"/>
                      </a:moveTo>
                      <a:cubicBezTo>
                        <a:pt x="52" y="24"/>
                        <a:pt x="50" y="23"/>
                        <a:pt x="50" y="22"/>
                      </a:cubicBezTo>
                      <a:lnTo>
                        <a:pt x="51" y="21"/>
                      </a:lnTo>
                      <a:cubicBezTo>
                        <a:pt x="52" y="22"/>
                        <a:pt x="53" y="22"/>
                        <a:pt x="54" y="23"/>
                      </a:cubicBezTo>
                      <a:lnTo>
                        <a:pt x="53" y="24"/>
                      </a:lnTo>
                      <a:close/>
                      <a:moveTo>
                        <a:pt x="50" y="21"/>
                      </a:moveTo>
                      <a:lnTo>
                        <a:pt x="51" y="21"/>
                      </a:lnTo>
                      <a:lnTo>
                        <a:pt x="50" y="22"/>
                      </a:lnTo>
                      <a:lnTo>
                        <a:pt x="50" y="21"/>
                      </a:lnTo>
                      <a:close/>
                      <a:moveTo>
                        <a:pt x="51" y="22"/>
                      </a:moveTo>
                      <a:cubicBezTo>
                        <a:pt x="48" y="23"/>
                        <a:pt x="45" y="23"/>
                        <a:pt x="42" y="23"/>
                      </a:cubicBezTo>
                      <a:lnTo>
                        <a:pt x="43" y="21"/>
                      </a:lnTo>
                      <a:cubicBezTo>
                        <a:pt x="45" y="22"/>
                        <a:pt x="48" y="22"/>
                        <a:pt x="50" y="21"/>
                      </a:cubicBezTo>
                      <a:lnTo>
                        <a:pt x="51" y="22"/>
                      </a:lnTo>
                      <a:close/>
                      <a:moveTo>
                        <a:pt x="42" y="23"/>
                      </a:moveTo>
                      <a:cubicBezTo>
                        <a:pt x="40" y="22"/>
                        <a:pt x="37" y="21"/>
                        <a:pt x="35" y="20"/>
                      </a:cubicBezTo>
                      <a:lnTo>
                        <a:pt x="36" y="18"/>
                      </a:lnTo>
                      <a:cubicBezTo>
                        <a:pt x="38" y="20"/>
                        <a:pt x="40" y="21"/>
                        <a:pt x="43" y="21"/>
                      </a:cubicBezTo>
                      <a:lnTo>
                        <a:pt x="42" y="23"/>
                      </a:lnTo>
                      <a:close/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5" y="19"/>
                      </a:lnTo>
                      <a:lnTo>
                        <a:pt x="35" y="20"/>
                      </a:lnTo>
                      <a:close/>
                      <a:moveTo>
                        <a:pt x="35" y="20"/>
                      </a:move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6" y="19"/>
                      </a:lnTo>
                      <a:lnTo>
                        <a:pt x="35" y="20"/>
                      </a:lnTo>
                      <a:close/>
                      <a:moveTo>
                        <a:pt x="35" y="19"/>
                      </a:moveTo>
                      <a:cubicBezTo>
                        <a:pt x="34" y="19"/>
                        <a:pt x="33" y="18"/>
                        <a:pt x="32" y="18"/>
                      </a:cubicBezTo>
                      <a:lnTo>
                        <a:pt x="34" y="17"/>
                      </a:lnTo>
                      <a:cubicBezTo>
                        <a:pt x="34" y="18"/>
                        <a:pt x="35" y="18"/>
                        <a:pt x="36" y="18"/>
                      </a:cubicBezTo>
                      <a:lnTo>
                        <a:pt x="35" y="19"/>
                      </a:lnTo>
                      <a:close/>
                      <a:moveTo>
                        <a:pt x="32" y="18"/>
                      </a:moveTo>
                      <a:cubicBezTo>
                        <a:pt x="32" y="17"/>
                        <a:pt x="31" y="17"/>
                        <a:pt x="31" y="16"/>
                      </a:cubicBezTo>
                      <a:lnTo>
                        <a:pt x="32" y="15"/>
                      </a:lnTo>
                      <a:cubicBezTo>
                        <a:pt x="32" y="16"/>
                        <a:pt x="33" y="17"/>
                        <a:pt x="34" y="17"/>
                      </a:cubicBezTo>
                      <a:lnTo>
                        <a:pt x="32" y="18"/>
                      </a:lnTo>
                      <a:close/>
                      <a:moveTo>
                        <a:pt x="31" y="16"/>
                      </a:moveTo>
                      <a:cubicBezTo>
                        <a:pt x="28" y="13"/>
                        <a:pt x="26" y="9"/>
                        <a:pt x="26" y="5"/>
                      </a:cubicBezTo>
                      <a:lnTo>
                        <a:pt x="27" y="5"/>
                      </a:lnTo>
                      <a:cubicBezTo>
                        <a:pt x="27" y="9"/>
                        <a:pt x="29" y="13"/>
                        <a:pt x="32" y="15"/>
                      </a:cubicBezTo>
                      <a:lnTo>
                        <a:pt x="31" y="16"/>
                      </a:lnTo>
                      <a:close/>
                      <a:moveTo>
                        <a:pt x="26" y="5"/>
                      </a:moveTo>
                      <a:lnTo>
                        <a:pt x="26" y="5"/>
                      </a:lnTo>
                      <a:close/>
                      <a:moveTo>
                        <a:pt x="26" y="5"/>
                      </a:moveTo>
                      <a:lnTo>
                        <a:pt x="26" y="5"/>
                      </a:lnTo>
                      <a:lnTo>
                        <a:pt x="27" y="5"/>
                      </a:lnTo>
                      <a:lnTo>
                        <a:pt x="26" y="5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lnTo>
                        <a:pt x="26" y="5"/>
                      </a:lnTo>
                      <a:lnTo>
                        <a:pt x="27" y="5"/>
                      </a:lnTo>
                      <a:close/>
                      <a:moveTo>
                        <a:pt x="26" y="5"/>
                      </a:moveTo>
                      <a:cubicBezTo>
                        <a:pt x="26" y="5"/>
                        <a:pt x="25" y="5"/>
                        <a:pt x="25" y="4"/>
                      </a:cubicBezTo>
                      <a:lnTo>
                        <a:pt x="25" y="3"/>
                      </a:lnTo>
                      <a:cubicBezTo>
                        <a:pt x="26" y="4"/>
                        <a:pt x="27" y="4"/>
                        <a:pt x="27" y="5"/>
                      </a:cubicBezTo>
                      <a:lnTo>
                        <a:pt x="26" y="5"/>
                      </a:lnTo>
                      <a:close/>
                      <a:moveTo>
                        <a:pt x="25" y="4"/>
                      </a:moveTo>
                      <a:cubicBezTo>
                        <a:pt x="24" y="4"/>
                        <a:pt x="23" y="4"/>
                        <a:pt x="23" y="4"/>
                      </a:cubicBezTo>
                      <a:lnTo>
                        <a:pt x="23" y="3"/>
                      </a:lnTo>
                      <a:cubicBezTo>
                        <a:pt x="23" y="3"/>
                        <a:pt x="25" y="3"/>
                        <a:pt x="25" y="3"/>
                      </a:cubicBezTo>
                      <a:lnTo>
                        <a:pt x="25" y="4"/>
                      </a:lnTo>
                      <a:close/>
                      <a:moveTo>
                        <a:pt x="23" y="4"/>
                      </a:move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3" y="3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5" name="Freeform 127"/>
                <p:cNvSpPr>
                  <a:spLocks noChangeArrowheads="1"/>
                </p:cNvSpPr>
                <p:nvPr/>
              </p:nvSpPr>
              <p:spPr bwMode="auto">
                <a:xfrm>
                  <a:off x="1448" y="3821"/>
                  <a:ext cx="62" cy="7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27 0 0"/>
                    <a:gd name="G10" fmla="+- 33 0 0"/>
                    <a:gd name="G11" fmla="*/ 1 39 2"/>
                    <a:gd name="G12" fmla="+- 1 0 0"/>
                    <a:gd name="G13" fmla="+- 45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26 w 46"/>
                    <a:gd name="T1" fmla="*/ 1 h 45"/>
                    <a:gd name="T2" fmla="*/ 10 w 46"/>
                    <a:gd name="T3" fmla="*/ 2 h 45"/>
                    <a:gd name="T4" fmla="*/ 6 w 46"/>
                    <a:gd name="T5" fmla="*/ 21 h 45"/>
                    <a:gd name="T6" fmla="*/ 2 w 46"/>
                    <a:gd name="T7" fmla="*/ 39 h 45"/>
                    <a:gd name="T8" fmla="*/ 13 w 46"/>
                    <a:gd name="T9" fmla="*/ 43 h 45"/>
                    <a:gd name="T10" fmla="*/ 42 w 46"/>
                    <a:gd name="T11" fmla="*/ 22 h 45"/>
                    <a:gd name="T12" fmla="*/ 42 w 46"/>
                    <a:gd name="T13" fmla="*/ 9 h 45"/>
                    <a:gd name="T14" fmla="*/ 26 w 46"/>
                    <a:gd name="T15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6" h="45">
                      <a:moveTo>
                        <a:pt x="26" y="1"/>
                      </a:moveTo>
                      <a:cubicBezTo>
                        <a:pt x="21" y="0"/>
                        <a:pt x="14" y="0"/>
                        <a:pt x="10" y="2"/>
                      </a:cubicBezTo>
                      <a:cubicBezTo>
                        <a:pt x="3" y="6"/>
                        <a:pt x="6" y="15"/>
                        <a:pt x="6" y="21"/>
                      </a:cubicBezTo>
                      <a:cubicBezTo>
                        <a:pt x="5" y="27"/>
                        <a:pt x="0" y="33"/>
                        <a:pt x="2" y="39"/>
                      </a:cubicBezTo>
                      <a:cubicBezTo>
                        <a:pt x="3" y="42"/>
                        <a:pt x="9" y="45"/>
                        <a:pt x="13" y="43"/>
                      </a:cubicBezTo>
                      <a:cubicBezTo>
                        <a:pt x="25" y="38"/>
                        <a:pt x="35" y="31"/>
                        <a:pt x="42" y="22"/>
                      </a:cubicBezTo>
                      <a:cubicBezTo>
                        <a:pt x="45" y="18"/>
                        <a:pt x="46" y="12"/>
                        <a:pt x="42" y="9"/>
                      </a:cubicBezTo>
                      <a:cubicBezTo>
                        <a:pt x="36" y="7"/>
                        <a:pt x="32" y="2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6" name="Freeform 128"/>
                <p:cNvSpPr>
                  <a:spLocks noChangeArrowheads="1"/>
                </p:cNvSpPr>
                <p:nvPr/>
              </p:nvSpPr>
              <p:spPr bwMode="auto">
                <a:xfrm>
                  <a:off x="1448" y="3821"/>
                  <a:ext cx="62" cy="75"/>
                </a:xfrm>
                <a:custGeom>
                  <a:avLst/>
                  <a:gdLst>
                    <a:gd name="T0" fmla="*/ 26 w 46"/>
                    <a:gd name="T1" fmla="*/ 1 h 44"/>
                    <a:gd name="T2" fmla="*/ 19 w 46"/>
                    <a:gd name="T3" fmla="*/ 1 h 44"/>
                    <a:gd name="T4" fmla="*/ 26 w 46"/>
                    <a:gd name="T5" fmla="*/ 2 h 44"/>
                    <a:gd name="T6" fmla="*/ 17 w 46"/>
                    <a:gd name="T7" fmla="*/ 0 h 44"/>
                    <a:gd name="T8" fmla="*/ 18 w 46"/>
                    <a:gd name="T9" fmla="*/ 1 h 44"/>
                    <a:gd name="T10" fmla="*/ 17 w 46"/>
                    <a:gd name="T11" fmla="*/ 0 h 44"/>
                    <a:gd name="T12" fmla="*/ 10 w 46"/>
                    <a:gd name="T13" fmla="*/ 3 h 44"/>
                    <a:gd name="T14" fmla="*/ 10 w 46"/>
                    <a:gd name="T15" fmla="*/ 3 h 44"/>
                    <a:gd name="T16" fmla="*/ 10 w 46"/>
                    <a:gd name="T17" fmla="*/ 2 h 44"/>
                    <a:gd name="T18" fmla="*/ 6 w 46"/>
                    <a:gd name="T19" fmla="*/ 15 h 44"/>
                    <a:gd name="T20" fmla="*/ 5 w 46"/>
                    <a:gd name="T21" fmla="*/ 21 h 44"/>
                    <a:gd name="T22" fmla="*/ 5 w 46"/>
                    <a:gd name="T23" fmla="*/ 21 h 44"/>
                    <a:gd name="T24" fmla="*/ 5 w 46"/>
                    <a:gd name="T25" fmla="*/ 21 h 44"/>
                    <a:gd name="T26" fmla="*/ 3 w 46"/>
                    <a:gd name="T27" fmla="*/ 28 h 44"/>
                    <a:gd name="T28" fmla="*/ 4 w 46"/>
                    <a:gd name="T29" fmla="*/ 29 h 44"/>
                    <a:gd name="T30" fmla="*/ 3 w 46"/>
                    <a:gd name="T31" fmla="*/ 28 h 44"/>
                    <a:gd name="T32" fmla="*/ 2 w 46"/>
                    <a:gd name="T33" fmla="*/ 38 h 44"/>
                    <a:gd name="T34" fmla="*/ 2 w 46"/>
                    <a:gd name="T35" fmla="*/ 38 h 44"/>
                    <a:gd name="T36" fmla="*/ 1 w 46"/>
                    <a:gd name="T37" fmla="*/ 39 h 44"/>
                    <a:gd name="T38" fmla="*/ 6 w 46"/>
                    <a:gd name="T39" fmla="*/ 42 h 44"/>
                    <a:gd name="T40" fmla="*/ 3 w 46"/>
                    <a:gd name="T41" fmla="*/ 40 h 44"/>
                    <a:gd name="T42" fmla="*/ 6 w 46"/>
                    <a:gd name="T43" fmla="*/ 42 h 44"/>
                    <a:gd name="T44" fmla="*/ 6 w 46"/>
                    <a:gd name="T45" fmla="*/ 43 h 44"/>
                    <a:gd name="T46" fmla="*/ 11 w 46"/>
                    <a:gd name="T47" fmla="*/ 43 h 44"/>
                    <a:gd name="T48" fmla="*/ 14 w 46"/>
                    <a:gd name="T49" fmla="*/ 43 h 44"/>
                    <a:gd name="T50" fmla="*/ 14 w 46"/>
                    <a:gd name="T51" fmla="*/ 43 h 44"/>
                    <a:gd name="T52" fmla="*/ 14 w 46"/>
                    <a:gd name="T53" fmla="*/ 43 h 44"/>
                    <a:gd name="T54" fmla="*/ 30 w 46"/>
                    <a:gd name="T55" fmla="*/ 34 h 44"/>
                    <a:gd name="T56" fmla="*/ 29 w 46"/>
                    <a:gd name="T57" fmla="*/ 33 h 44"/>
                    <a:gd name="T58" fmla="*/ 30 w 46"/>
                    <a:gd name="T59" fmla="*/ 34 h 44"/>
                    <a:gd name="T60" fmla="*/ 43 w 46"/>
                    <a:gd name="T61" fmla="*/ 22 h 44"/>
                    <a:gd name="T62" fmla="*/ 41 w 46"/>
                    <a:gd name="T63" fmla="*/ 22 h 44"/>
                    <a:gd name="T64" fmla="*/ 41 w 46"/>
                    <a:gd name="T65" fmla="*/ 22 h 44"/>
                    <a:gd name="T66" fmla="*/ 42 w 46"/>
                    <a:gd name="T67" fmla="*/ 22 h 44"/>
                    <a:gd name="T68" fmla="*/ 42 w 46"/>
                    <a:gd name="T69" fmla="*/ 20 h 44"/>
                    <a:gd name="T70" fmla="*/ 41 w 46"/>
                    <a:gd name="T71" fmla="*/ 22 h 44"/>
                    <a:gd name="T72" fmla="*/ 45 w 46"/>
                    <a:gd name="T73" fmla="*/ 19 h 44"/>
                    <a:gd name="T74" fmla="*/ 43 w 46"/>
                    <a:gd name="T75" fmla="*/ 18 h 44"/>
                    <a:gd name="T76" fmla="*/ 45 w 46"/>
                    <a:gd name="T77" fmla="*/ 19 h 44"/>
                    <a:gd name="T78" fmla="*/ 42 w 46"/>
                    <a:gd name="T79" fmla="*/ 9 h 44"/>
                    <a:gd name="T80" fmla="*/ 42 w 46"/>
                    <a:gd name="T81" fmla="*/ 9 h 44"/>
                    <a:gd name="T82" fmla="*/ 36 w 46"/>
                    <a:gd name="T83" fmla="*/ 7 h 44"/>
                    <a:gd name="T84" fmla="*/ 42 w 46"/>
                    <a:gd name="T85" fmla="*/ 10 h 44"/>
                    <a:gd name="T86" fmla="*/ 26 w 46"/>
                    <a:gd name="T87" fmla="*/ 1 h 44"/>
                    <a:gd name="T88" fmla="*/ 26 w 46"/>
                    <a:gd name="T89" fmla="*/ 2 h 44"/>
                    <a:gd name="T90" fmla="*/ 26 w 46"/>
                    <a:gd name="T91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4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26" y="2"/>
                      </a:lnTo>
                      <a:close/>
                      <a:moveTo>
                        <a:pt x="26" y="2"/>
                      </a:moveTo>
                      <a:cubicBezTo>
                        <a:pt x="24" y="1"/>
                        <a:pt x="21" y="1"/>
                        <a:pt x="19" y="1"/>
                      </a:cubicBezTo>
                      <a:lnTo>
                        <a:pt x="19" y="0"/>
                      </a:lnTo>
                      <a:cubicBezTo>
                        <a:pt x="21" y="0"/>
                        <a:pt x="24" y="0"/>
                        <a:pt x="26" y="1"/>
                      </a:cubicBezTo>
                      <a:lnTo>
                        <a:pt x="26" y="2"/>
                      </a:lnTo>
                      <a:close/>
                      <a:moveTo>
                        <a:pt x="19" y="1"/>
                      </a:moveTo>
                      <a:cubicBezTo>
                        <a:pt x="19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8" y="0"/>
                        <a:pt x="19" y="0"/>
                        <a:pt x="19" y="0"/>
                      </a:cubicBezTo>
                      <a:lnTo>
                        <a:pt x="19" y="1"/>
                      </a:lnTo>
                      <a:close/>
                      <a:moveTo>
                        <a:pt x="18" y="1"/>
                      </a:moveTo>
                      <a:cubicBezTo>
                        <a:pt x="15" y="1"/>
                        <a:pt x="12" y="2"/>
                        <a:pt x="10" y="3"/>
                      </a:cubicBezTo>
                      <a:lnTo>
                        <a:pt x="10" y="2"/>
                      </a:lnTo>
                      <a:cubicBezTo>
                        <a:pt x="12" y="1"/>
                        <a:pt x="14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6" y="5"/>
                        <a:pt x="6" y="10"/>
                        <a:pt x="6" y="15"/>
                      </a:cubicBezTo>
                      <a:lnTo>
                        <a:pt x="5" y="15"/>
                      </a:lnTo>
                      <a:cubicBezTo>
                        <a:pt x="5" y="10"/>
                        <a:pt x="4" y="5"/>
                        <a:pt x="10" y="2"/>
                      </a:cubicBezTo>
                      <a:lnTo>
                        <a:pt x="10" y="3"/>
                      </a:lnTo>
                      <a:close/>
                      <a:moveTo>
                        <a:pt x="6" y="15"/>
                      </a:moveTo>
                      <a:lnTo>
                        <a:pt x="6" y="15"/>
                      </a:lnTo>
                      <a:close/>
                      <a:moveTo>
                        <a:pt x="6" y="15"/>
                      </a:moveTo>
                      <a:cubicBezTo>
                        <a:pt x="7" y="17"/>
                        <a:pt x="7" y="19"/>
                        <a:pt x="6" y="21"/>
                      </a:cubicBezTo>
                      <a:lnTo>
                        <a:pt x="5" y="21"/>
                      </a:lnTo>
                      <a:cubicBezTo>
                        <a:pt x="5" y="19"/>
                        <a:pt x="5" y="17"/>
                        <a:pt x="5" y="15"/>
                      </a:cubicBezTo>
                      <a:lnTo>
                        <a:pt x="6" y="15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6" y="21"/>
                      </a:lnTo>
                      <a:lnTo>
                        <a:pt x="5" y="21"/>
                      </a:lnTo>
                      <a:close/>
                      <a:moveTo>
                        <a:pt x="6" y="21"/>
                      </a:moveTo>
                      <a:cubicBezTo>
                        <a:pt x="6" y="24"/>
                        <a:pt x="5" y="26"/>
                        <a:pt x="4" y="29"/>
                      </a:cubicBezTo>
                      <a:lnTo>
                        <a:pt x="3" y="28"/>
                      </a:lnTo>
                      <a:cubicBezTo>
                        <a:pt x="4" y="26"/>
                        <a:pt x="5" y="23"/>
                        <a:pt x="5" y="21"/>
                      </a:cubicBezTo>
                      <a:lnTo>
                        <a:pt x="6" y="21"/>
                      </a:lnTo>
                      <a:close/>
                      <a:moveTo>
                        <a:pt x="4" y="29"/>
                      </a:moveTo>
                      <a:cubicBezTo>
                        <a:pt x="3" y="32"/>
                        <a:pt x="2" y="35"/>
                        <a:pt x="2" y="38"/>
                      </a:cubicBezTo>
                      <a:lnTo>
                        <a:pt x="1" y="39"/>
                      </a:lnTo>
                      <a:cubicBezTo>
                        <a:pt x="0" y="35"/>
                        <a:pt x="1" y="32"/>
                        <a:pt x="3" y="28"/>
                      </a:cubicBezTo>
                      <a:lnTo>
                        <a:pt x="4" y="29"/>
                      </a:lnTo>
                      <a:close/>
                      <a:moveTo>
                        <a:pt x="2" y="38"/>
                      </a:moveTo>
                      <a:lnTo>
                        <a:pt x="2" y="38"/>
                      </a:lnTo>
                      <a:lnTo>
                        <a:pt x="2" y="39"/>
                      </a:lnTo>
                      <a:lnTo>
                        <a:pt x="2" y="38"/>
                      </a:lnTo>
                      <a:close/>
                      <a:moveTo>
                        <a:pt x="2" y="38"/>
                      </a:moveTo>
                      <a:cubicBezTo>
                        <a:pt x="3" y="39"/>
                        <a:pt x="3" y="39"/>
                        <a:pt x="3" y="40"/>
                      </a:cubicBezTo>
                      <a:lnTo>
                        <a:pt x="2" y="40"/>
                      </a:lnTo>
                      <a:cubicBezTo>
                        <a:pt x="1" y="40"/>
                        <a:pt x="1" y="39"/>
                        <a:pt x="1" y="39"/>
                      </a:cubicBezTo>
                      <a:lnTo>
                        <a:pt x="2" y="38"/>
                      </a:lnTo>
                      <a:close/>
                      <a:moveTo>
                        <a:pt x="3" y="40"/>
                      </a:moveTo>
                      <a:cubicBezTo>
                        <a:pt x="4" y="41"/>
                        <a:pt x="5" y="42"/>
                        <a:pt x="6" y="42"/>
                      </a:cubicBezTo>
                      <a:lnTo>
                        <a:pt x="6" y="43"/>
                      </a:lnTo>
                      <a:cubicBezTo>
                        <a:pt x="4" y="43"/>
                        <a:pt x="3" y="42"/>
                        <a:pt x="2" y="40"/>
                      </a:cubicBezTo>
                      <a:lnTo>
                        <a:pt x="3" y="40"/>
                      </a:lnTo>
                      <a:close/>
                      <a:moveTo>
                        <a:pt x="6" y="43"/>
                      </a:moveTo>
                      <a:lnTo>
                        <a:pt x="6" y="43"/>
                      </a:lnTo>
                      <a:close/>
                      <a:moveTo>
                        <a:pt x="6" y="42"/>
                      </a:moveTo>
                      <a:cubicBezTo>
                        <a:pt x="8" y="43"/>
                        <a:pt x="9" y="43"/>
                        <a:pt x="11" y="43"/>
                      </a:cubicBezTo>
                      <a:lnTo>
                        <a:pt x="11" y="44"/>
                      </a:lnTo>
                      <a:cubicBezTo>
                        <a:pt x="9" y="44"/>
                        <a:pt x="7" y="44"/>
                        <a:pt x="6" y="43"/>
                      </a:cubicBezTo>
                      <a:lnTo>
                        <a:pt x="6" y="42"/>
                      </a:lnTo>
                      <a:close/>
                      <a:moveTo>
                        <a:pt x="11" y="43"/>
                      </a:moveTo>
                      <a:lnTo>
                        <a:pt x="11" y="43"/>
                      </a:lnTo>
                      <a:close/>
                      <a:moveTo>
                        <a:pt x="11" y="43"/>
                      </a:moveTo>
                      <a:cubicBezTo>
                        <a:pt x="12" y="43"/>
                        <a:pt x="12" y="43"/>
                        <a:pt x="13" y="42"/>
                      </a:cubicBezTo>
                      <a:lnTo>
                        <a:pt x="14" y="43"/>
                      </a:lnTo>
                      <a:cubicBezTo>
                        <a:pt x="13" y="44"/>
                        <a:pt x="12" y="44"/>
                        <a:pt x="11" y="44"/>
                      </a:cubicBezTo>
                      <a:lnTo>
                        <a:pt x="11" y="43"/>
                      </a:lnTo>
                      <a:close/>
                      <a:moveTo>
                        <a:pt x="14" y="43"/>
                      </a:moveTo>
                      <a:lnTo>
                        <a:pt x="14" y="43"/>
                      </a:lnTo>
                      <a:lnTo>
                        <a:pt x="13" y="43"/>
                      </a:lnTo>
                      <a:lnTo>
                        <a:pt x="14" y="43"/>
                      </a:lnTo>
                      <a:close/>
                      <a:moveTo>
                        <a:pt x="13" y="42"/>
                      </a:moveTo>
                      <a:cubicBezTo>
                        <a:pt x="18" y="40"/>
                        <a:pt x="24" y="37"/>
                        <a:pt x="29" y="33"/>
                      </a:cubicBezTo>
                      <a:lnTo>
                        <a:pt x="30" y="34"/>
                      </a:lnTo>
                      <a:cubicBezTo>
                        <a:pt x="25" y="38"/>
                        <a:pt x="19" y="41"/>
                        <a:pt x="14" y="43"/>
                      </a:cubicBezTo>
                      <a:lnTo>
                        <a:pt x="13" y="42"/>
                      </a:lnTo>
                      <a:close/>
                      <a:moveTo>
                        <a:pt x="29" y="33"/>
                      </a:moveTo>
                      <a:cubicBezTo>
                        <a:pt x="33" y="30"/>
                        <a:pt x="38" y="26"/>
                        <a:pt x="41" y="22"/>
                      </a:cubicBezTo>
                      <a:lnTo>
                        <a:pt x="43" y="22"/>
                      </a:lnTo>
                      <a:cubicBezTo>
                        <a:pt x="39" y="27"/>
                        <a:pt x="35" y="31"/>
                        <a:pt x="30" y="34"/>
                      </a:cubicBezTo>
                      <a:lnTo>
                        <a:pt x="29" y="33"/>
                      </a:lnTo>
                      <a:close/>
                      <a:moveTo>
                        <a:pt x="43" y="22"/>
                      </a:moveTo>
                      <a:lnTo>
                        <a:pt x="43" y="22"/>
                      </a:lnTo>
                      <a:lnTo>
                        <a:pt x="42" y="22"/>
                      </a:lnTo>
                      <a:lnTo>
                        <a:pt x="43" y="22"/>
                      </a:lnTo>
                      <a:close/>
                      <a:moveTo>
                        <a:pt x="41" y="22"/>
                      </a:moveTo>
                      <a:lnTo>
                        <a:pt x="41" y="22"/>
                      </a:lnTo>
                      <a:lnTo>
                        <a:pt x="43" y="22"/>
                      </a:lnTo>
                      <a:lnTo>
                        <a:pt x="41" y="22"/>
                      </a:lnTo>
                      <a:close/>
                      <a:moveTo>
                        <a:pt x="41" y="22"/>
                      </a:moveTo>
                      <a:lnTo>
                        <a:pt x="41" y="22"/>
                      </a:lnTo>
                      <a:lnTo>
                        <a:pt x="42" y="22"/>
                      </a:lnTo>
                      <a:lnTo>
                        <a:pt x="41" y="22"/>
                      </a:lnTo>
                      <a:close/>
                      <a:moveTo>
                        <a:pt x="41" y="22"/>
                      </a:moveTo>
                      <a:cubicBezTo>
                        <a:pt x="42" y="21"/>
                        <a:pt x="42" y="21"/>
                        <a:pt x="42" y="20"/>
                      </a:cubicBezTo>
                      <a:lnTo>
                        <a:pt x="44" y="21"/>
                      </a:lnTo>
                      <a:cubicBezTo>
                        <a:pt x="43" y="21"/>
                        <a:pt x="43" y="22"/>
                        <a:pt x="43" y="22"/>
                      </a:cubicBezTo>
                      <a:lnTo>
                        <a:pt x="41" y="22"/>
                      </a:lnTo>
                      <a:close/>
                      <a:moveTo>
                        <a:pt x="42" y="20"/>
                      </a:moveTo>
                      <a:cubicBezTo>
                        <a:pt x="43" y="19"/>
                        <a:pt x="43" y="19"/>
                        <a:pt x="43" y="18"/>
                      </a:cubicBezTo>
                      <a:lnTo>
                        <a:pt x="45" y="19"/>
                      </a:lnTo>
                      <a:cubicBezTo>
                        <a:pt x="44" y="19"/>
                        <a:pt x="44" y="20"/>
                        <a:pt x="44" y="21"/>
                      </a:cubicBezTo>
                      <a:lnTo>
                        <a:pt x="42" y="20"/>
                      </a:lnTo>
                      <a:close/>
                      <a:moveTo>
                        <a:pt x="43" y="18"/>
                      </a:moveTo>
                      <a:cubicBezTo>
                        <a:pt x="44" y="15"/>
                        <a:pt x="44" y="11"/>
                        <a:pt x="41" y="10"/>
                      </a:cubicBezTo>
                      <a:lnTo>
                        <a:pt x="42" y="9"/>
                      </a:lnTo>
                      <a:cubicBezTo>
                        <a:pt x="46" y="11"/>
                        <a:pt x="46" y="15"/>
                        <a:pt x="45" y="19"/>
                      </a:cubicBezTo>
                      <a:lnTo>
                        <a:pt x="43" y="18"/>
                      </a:lnTo>
                      <a:close/>
                      <a:moveTo>
                        <a:pt x="42" y="9"/>
                      </a:moveTo>
                      <a:lnTo>
                        <a:pt x="42" y="9"/>
                      </a:lnTo>
                      <a:close/>
                      <a:moveTo>
                        <a:pt x="42" y="10"/>
                      </a:moveTo>
                      <a:lnTo>
                        <a:pt x="42" y="10"/>
                      </a:lnTo>
                      <a:lnTo>
                        <a:pt x="42" y="9"/>
                      </a:lnTo>
                      <a:lnTo>
                        <a:pt x="42" y="10"/>
                      </a:lnTo>
                      <a:close/>
                      <a:moveTo>
                        <a:pt x="42" y="10"/>
                      </a:moveTo>
                      <a:cubicBezTo>
                        <a:pt x="39" y="9"/>
                        <a:pt x="38" y="8"/>
                        <a:pt x="36" y="7"/>
                      </a:cubicBezTo>
                      <a:lnTo>
                        <a:pt x="37" y="6"/>
                      </a:lnTo>
                      <a:cubicBezTo>
                        <a:pt x="39" y="7"/>
                        <a:pt x="40" y="8"/>
                        <a:pt x="42" y="9"/>
                      </a:cubicBezTo>
                      <a:lnTo>
                        <a:pt x="42" y="10"/>
                      </a:lnTo>
                      <a:close/>
                      <a:moveTo>
                        <a:pt x="36" y="7"/>
                      </a:moveTo>
                      <a:cubicBezTo>
                        <a:pt x="33" y="4"/>
                        <a:pt x="29" y="2"/>
                        <a:pt x="26" y="2"/>
                      </a:cubicBezTo>
                      <a:lnTo>
                        <a:pt x="26" y="1"/>
                      </a:lnTo>
                      <a:cubicBezTo>
                        <a:pt x="30" y="1"/>
                        <a:pt x="33" y="3"/>
                        <a:pt x="37" y="6"/>
                      </a:cubicBezTo>
                      <a:lnTo>
                        <a:pt x="36" y="7"/>
                      </a:lnTo>
                      <a:close/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7" name="Freeform 129"/>
                <p:cNvSpPr>
                  <a:spLocks noChangeArrowheads="1"/>
                </p:cNvSpPr>
                <p:nvPr/>
              </p:nvSpPr>
              <p:spPr bwMode="auto">
                <a:xfrm>
                  <a:off x="1450" y="3895"/>
                  <a:ext cx="53" cy="6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5 0 0"/>
                    <a:gd name="G5" fmla="+- 25 0 0"/>
                    <a:gd name="G6" fmla="+- 31 0 0"/>
                    <a:gd name="G7" fmla="+- 36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2 w 40"/>
                    <a:gd name="T1" fmla="*/ 5 h 39"/>
                    <a:gd name="T2" fmla="*/ 6 w 40"/>
                    <a:gd name="T3" fmla="*/ 12 h 39"/>
                    <a:gd name="T4" fmla="*/ 0 w 40"/>
                    <a:gd name="T5" fmla="*/ 31 h 39"/>
                    <a:gd name="T6" fmla="*/ 16 w 40"/>
                    <a:gd name="T7" fmla="*/ 36 h 39"/>
                    <a:gd name="T8" fmla="*/ 30 w 40"/>
                    <a:gd name="T9" fmla="*/ 36 h 39"/>
                    <a:gd name="T10" fmla="*/ 39 w 40"/>
                    <a:gd name="T11" fmla="*/ 12 h 39"/>
                    <a:gd name="T12" fmla="*/ 22 w 40"/>
                    <a:gd name="T13" fmla="*/ 5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39">
                      <a:moveTo>
                        <a:pt x="22" y="5"/>
                      </a:moveTo>
                      <a:cubicBezTo>
                        <a:pt x="18" y="9"/>
                        <a:pt x="11" y="9"/>
                        <a:pt x="6" y="12"/>
                      </a:cubicBezTo>
                      <a:cubicBezTo>
                        <a:pt x="0" y="15"/>
                        <a:pt x="0" y="25"/>
                        <a:pt x="0" y="31"/>
                      </a:cubicBezTo>
                      <a:cubicBezTo>
                        <a:pt x="0" y="36"/>
                        <a:pt x="11" y="34"/>
                        <a:pt x="16" y="36"/>
                      </a:cubicBezTo>
                      <a:cubicBezTo>
                        <a:pt x="21" y="37"/>
                        <a:pt x="26" y="39"/>
                        <a:pt x="30" y="36"/>
                      </a:cubicBezTo>
                      <a:cubicBezTo>
                        <a:pt x="39" y="30"/>
                        <a:pt x="40" y="20"/>
                        <a:pt x="39" y="12"/>
                      </a:cubicBezTo>
                      <a:cubicBezTo>
                        <a:pt x="37" y="6"/>
                        <a:pt x="28" y="0"/>
                        <a:pt x="22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8" name="Freeform 130"/>
                <p:cNvSpPr>
                  <a:spLocks noChangeArrowheads="1"/>
                </p:cNvSpPr>
                <p:nvPr/>
              </p:nvSpPr>
              <p:spPr bwMode="auto">
                <a:xfrm>
                  <a:off x="1448" y="3898"/>
                  <a:ext cx="55" cy="60"/>
                </a:xfrm>
                <a:custGeom>
                  <a:avLst/>
                  <a:gdLst>
                    <a:gd name="T0" fmla="*/ 14 w 41"/>
                    <a:gd name="T1" fmla="*/ 8 h 36"/>
                    <a:gd name="T2" fmla="*/ 23 w 41"/>
                    <a:gd name="T3" fmla="*/ 3 h 36"/>
                    <a:gd name="T4" fmla="*/ 14 w 41"/>
                    <a:gd name="T5" fmla="*/ 8 h 36"/>
                    <a:gd name="T6" fmla="*/ 7 w 41"/>
                    <a:gd name="T7" fmla="*/ 9 h 36"/>
                    <a:gd name="T8" fmla="*/ 14 w 41"/>
                    <a:gd name="T9" fmla="*/ 8 h 36"/>
                    <a:gd name="T10" fmla="*/ 7 w 41"/>
                    <a:gd name="T11" fmla="*/ 9 h 36"/>
                    <a:gd name="T12" fmla="*/ 7 w 41"/>
                    <a:gd name="T13" fmla="*/ 9 h 36"/>
                    <a:gd name="T14" fmla="*/ 8 w 41"/>
                    <a:gd name="T15" fmla="*/ 10 h 36"/>
                    <a:gd name="T16" fmla="*/ 8 w 41"/>
                    <a:gd name="T17" fmla="*/ 10 h 36"/>
                    <a:gd name="T18" fmla="*/ 7 w 41"/>
                    <a:gd name="T19" fmla="*/ 9 h 36"/>
                    <a:gd name="T20" fmla="*/ 7 w 41"/>
                    <a:gd name="T21" fmla="*/ 9 h 36"/>
                    <a:gd name="T22" fmla="*/ 2 w 41"/>
                    <a:gd name="T23" fmla="*/ 28 h 36"/>
                    <a:gd name="T24" fmla="*/ 7 w 41"/>
                    <a:gd name="T25" fmla="*/ 9 h 36"/>
                    <a:gd name="T26" fmla="*/ 2 w 41"/>
                    <a:gd name="T27" fmla="*/ 28 h 36"/>
                    <a:gd name="T28" fmla="*/ 0 w 41"/>
                    <a:gd name="T29" fmla="*/ 29 h 36"/>
                    <a:gd name="T30" fmla="*/ 2 w 41"/>
                    <a:gd name="T31" fmla="*/ 28 h 36"/>
                    <a:gd name="T32" fmla="*/ 0 w 41"/>
                    <a:gd name="T33" fmla="*/ 29 h 36"/>
                    <a:gd name="T34" fmla="*/ 0 w 41"/>
                    <a:gd name="T35" fmla="*/ 29 h 36"/>
                    <a:gd name="T36" fmla="*/ 10 w 41"/>
                    <a:gd name="T37" fmla="*/ 32 h 36"/>
                    <a:gd name="T38" fmla="*/ 0 w 41"/>
                    <a:gd name="T39" fmla="*/ 29 h 36"/>
                    <a:gd name="T40" fmla="*/ 10 w 41"/>
                    <a:gd name="T41" fmla="*/ 33 h 36"/>
                    <a:gd name="T42" fmla="*/ 10 w 41"/>
                    <a:gd name="T43" fmla="*/ 32 h 36"/>
                    <a:gd name="T44" fmla="*/ 17 w 41"/>
                    <a:gd name="T45" fmla="*/ 34 h 36"/>
                    <a:gd name="T46" fmla="*/ 10 w 41"/>
                    <a:gd name="T47" fmla="*/ 32 h 36"/>
                    <a:gd name="T48" fmla="*/ 17 w 41"/>
                    <a:gd name="T49" fmla="*/ 34 h 36"/>
                    <a:gd name="T50" fmla="*/ 18 w 41"/>
                    <a:gd name="T51" fmla="*/ 33 h 36"/>
                    <a:gd name="T52" fmla="*/ 24 w 41"/>
                    <a:gd name="T53" fmla="*/ 36 h 36"/>
                    <a:gd name="T54" fmla="*/ 18 w 41"/>
                    <a:gd name="T55" fmla="*/ 33 h 36"/>
                    <a:gd name="T56" fmla="*/ 31 w 41"/>
                    <a:gd name="T57" fmla="*/ 33 h 36"/>
                    <a:gd name="T58" fmla="*/ 24 w 41"/>
                    <a:gd name="T59" fmla="*/ 36 h 36"/>
                    <a:gd name="T60" fmla="*/ 31 w 41"/>
                    <a:gd name="T61" fmla="*/ 33 h 36"/>
                    <a:gd name="T62" fmla="*/ 40 w 41"/>
                    <a:gd name="T63" fmla="*/ 23 h 36"/>
                    <a:gd name="T64" fmla="*/ 31 w 41"/>
                    <a:gd name="T65" fmla="*/ 33 h 36"/>
                    <a:gd name="T66" fmla="*/ 39 w 41"/>
                    <a:gd name="T67" fmla="*/ 10 h 36"/>
                    <a:gd name="T68" fmla="*/ 40 w 41"/>
                    <a:gd name="T69" fmla="*/ 23 h 36"/>
                    <a:gd name="T70" fmla="*/ 40 w 41"/>
                    <a:gd name="T71" fmla="*/ 10 h 36"/>
                    <a:gd name="T72" fmla="*/ 39 w 41"/>
                    <a:gd name="T73" fmla="*/ 10 h 36"/>
                    <a:gd name="T74" fmla="*/ 36 w 41"/>
                    <a:gd name="T75" fmla="*/ 4 h 36"/>
                    <a:gd name="T76" fmla="*/ 39 w 41"/>
                    <a:gd name="T77" fmla="*/ 10 h 36"/>
                    <a:gd name="T78" fmla="*/ 32 w 41"/>
                    <a:gd name="T79" fmla="*/ 2 h 36"/>
                    <a:gd name="T80" fmla="*/ 36 w 41"/>
                    <a:gd name="T81" fmla="*/ 4 h 36"/>
                    <a:gd name="T82" fmla="*/ 32 w 41"/>
                    <a:gd name="T83" fmla="*/ 2 h 36"/>
                    <a:gd name="T84" fmla="*/ 27 w 41"/>
                    <a:gd name="T85" fmla="*/ 1 h 36"/>
                    <a:gd name="T86" fmla="*/ 32 w 41"/>
                    <a:gd name="T87" fmla="*/ 2 h 36"/>
                    <a:gd name="T88" fmla="*/ 24 w 41"/>
                    <a:gd name="T89" fmla="*/ 4 h 36"/>
                    <a:gd name="T90" fmla="*/ 27 w 4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1" h="36">
                      <a:moveTo>
                        <a:pt x="24" y="4"/>
                      </a:moveTo>
                      <a:cubicBezTo>
                        <a:pt x="21" y="6"/>
                        <a:pt x="17" y="7"/>
                        <a:pt x="14" y="8"/>
                      </a:cubicBezTo>
                      <a:lnTo>
                        <a:pt x="13" y="7"/>
                      </a:lnTo>
                      <a:cubicBezTo>
                        <a:pt x="16" y="6"/>
                        <a:pt x="20" y="5"/>
                        <a:pt x="23" y="3"/>
                      </a:cubicBezTo>
                      <a:lnTo>
                        <a:pt x="24" y="4"/>
                      </a:lnTo>
                      <a:close/>
                      <a:moveTo>
                        <a:pt x="14" y="8"/>
                      </a:moveTo>
                      <a:cubicBezTo>
                        <a:pt x="11" y="9"/>
                        <a:pt x="9" y="9"/>
                        <a:pt x="8" y="10"/>
                      </a:cubicBezTo>
                      <a:lnTo>
                        <a:pt x="7" y="9"/>
                      </a:lnTo>
                      <a:cubicBezTo>
                        <a:pt x="9" y="8"/>
                        <a:pt x="11" y="8"/>
                        <a:pt x="13" y="7"/>
                      </a:cubicBezTo>
                      <a:lnTo>
                        <a:pt x="14" y="8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lnTo>
                        <a:pt x="8" y="10"/>
                      </a:lnTo>
                      <a:lnTo>
                        <a:pt x="7" y="9"/>
                      </a:lnTo>
                      <a:lnTo>
                        <a:pt x="8" y="10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cubicBezTo>
                        <a:pt x="2" y="13"/>
                        <a:pt x="2" y="22"/>
                        <a:pt x="2" y="28"/>
                      </a:cubicBezTo>
                      <a:lnTo>
                        <a:pt x="0" y="28"/>
                      </a:lnTo>
                      <a:cubicBezTo>
                        <a:pt x="0" y="22"/>
                        <a:pt x="0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2" y="28"/>
                      </a:moveTo>
                      <a:lnTo>
                        <a:pt x="2" y="29"/>
                      </a:ln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2" y="28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2" y="32"/>
                        <a:pt x="6" y="32"/>
                        <a:pt x="10" y="32"/>
                      </a:cubicBezTo>
                      <a:lnTo>
                        <a:pt x="10" y="33"/>
                      </a:lnTo>
                      <a:cubicBezTo>
                        <a:pt x="5" y="33"/>
                        <a:pt x="0" y="33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close/>
                      <a:moveTo>
                        <a:pt x="10" y="32"/>
                      </a:moveTo>
                      <a:cubicBezTo>
                        <a:pt x="13" y="32"/>
                        <a:pt x="15" y="33"/>
                        <a:pt x="18" y="33"/>
                      </a:cubicBezTo>
                      <a:lnTo>
                        <a:pt x="17" y="34"/>
                      </a:lnTo>
                      <a:cubicBezTo>
                        <a:pt x="15" y="34"/>
                        <a:pt x="12" y="34"/>
                        <a:pt x="10" y="33"/>
                      </a:cubicBezTo>
                      <a:lnTo>
                        <a:pt x="10" y="32"/>
                      </a:lnTo>
                      <a:close/>
                      <a:moveTo>
                        <a:pt x="17" y="35"/>
                      </a:moveTo>
                      <a:lnTo>
                        <a:pt x="17" y="34"/>
                      </a:lnTo>
                      <a:lnTo>
                        <a:pt x="17" y="35"/>
                      </a:lnTo>
                      <a:close/>
                      <a:moveTo>
                        <a:pt x="18" y="33"/>
                      </a:moveTo>
                      <a:cubicBezTo>
                        <a:pt x="20" y="34"/>
                        <a:pt x="22" y="35"/>
                        <a:pt x="25" y="35"/>
                      </a:cubicBezTo>
                      <a:lnTo>
                        <a:pt x="24" y="36"/>
                      </a:lnTo>
                      <a:cubicBezTo>
                        <a:pt x="22" y="36"/>
                        <a:pt x="20" y="35"/>
                        <a:pt x="17" y="35"/>
                      </a:cubicBezTo>
                      <a:lnTo>
                        <a:pt x="18" y="33"/>
                      </a:lnTo>
                      <a:close/>
                      <a:moveTo>
                        <a:pt x="25" y="35"/>
                      </a:moveTo>
                      <a:cubicBezTo>
                        <a:pt x="27" y="35"/>
                        <a:pt x="29" y="34"/>
                        <a:pt x="31" y="33"/>
                      </a:cubicBezTo>
                      <a:lnTo>
                        <a:pt x="32" y="34"/>
                      </a:lnTo>
                      <a:cubicBezTo>
                        <a:pt x="29" y="36"/>
                        <a:pt x="27" y="36"/>
                        <a:pt x="24" y="36"/>
                      </a:cubicBezTo>
                      <a:lnTo>
                        <a:pt x="25" y="35"/>
                      </a:lnTo>
                      <a:close/>
                      <a:moveTo>
                        <a:pt x="31" y="33"/>
                      </a:moveTo>
                      <a:cubicBezTo>
                        <a:pt x="35" y="30"/>
                        <a:pt x="37" y="27"/>
                        <a:pt x="38" y="23"/>
                      </a:cubicBezTo>
                      <a:lnTo>
                        <a:pt x="40" y="23"/>
                      </a:lnTo>
                      <a:cubicBezTo>
                        <a:pt x="39" y="27"/>
                        <a:pt x="36" y="31"/>
                        <a:pt x="32" y="34"/>
                      </a:cubicBezTo>
                      <a:lnTo>
                        <a:pt x="31" y="33"/>
                      </a:lnTo>
                      <a:close/>
                      <a:moveTo>
                        <a:pt x="38" y="23"/>
                      </a:moveTo>
                      <a:cubicBezTo>
                        <a:pt x="39" y="19"/>
                        <a:pt x="39" y="14"/>
                        <a:pt x="39" y="10"/>
                      </a:cubicBezTo>
                      <a:lnTo>
                        <a:pt x="40" y="10"/>
                      </a:lnTo>
                      <a:cubicBezTo>
                        <a:pt x="41" y="14"/>
                        <a:pt x="41" y="19"/>
                        <a:pt x="40" y="23"/>
                      </a:cubicBezTo>
                      <a:lnTo>
                        <a:pt x="38" y="23"/>
                      </a:lnTo>
                      <a:close/>
                      <a:moveTo>
                        <a:pt x="40" y="10"/>
                      </a:moveTo>
                      <a:lnTo>
                        <a:pt x="40" y="10"/>
                      </a:lnTo>
                      <a:close/>
                      <a:moveTo>
                        <a:pt x="39" y="10"/>
                      </a:moveTo>
                      <a:cubicBezTo>
                        <a:pt x="38" y="8"/>
                        <a:pt x="37" y="6"/>
                        <a:pt x="35" y="5"/>
                      </a:cubicBezTo>
                      <a:lnTo>
                        <a:pt x="36" y="4"/>
                      </a:lnTo>
                      <a:cubicBezTo>
                        <a:pt x="38" y="5"/>
                        <a:pt x="40" y="7"/>
                        <a:pt x="40" y="10"/>
                      </a:cubicBezTo>
                      <a:lnTo>
                        <a:pt x="39" y="10"/>
                      </a:lnTo>
                      <a:close/>
                      <a:moveTo>
                        <a:pt x="35" y="5"/>
                      </a:moveTo>
                      <a:cubicBezTo>
                        <a:pt x="34" y="4"/>
                        <a:pt x="33" y="3"/>
                        <a:pt x="32" y="2"/>
                      </a:cubicBezTo>
                      <a:lnTo>
                        <a:pt x="32" y="1"/>
                      </a:lnTo>
                      <a:cubicBezTo>
                        <a:pt x="34" y="2"/>
                        <a:pt x="35" y="3"/>
                        <a:pt x="36" y="4"/>
                      </a:cubicBezTo>
                      <a:lnTo>
                        <a:pt x="35" y="5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2"/>
                        <a:pt x="27" y="2"/>
                      </a:cubicBezTo>
                      <a:lnTo>
                        <a:pt x="27" y="1"/>
                      </a:lnTo>
                      <a:cubicBezTo>
                        <a:pt x="29" y="0"/>
                        <a:pt x="31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27" y="2"/>
                      </a:moveTo>
                      <a:cubicBezTo>
                        <a:pt x="26" y="2"/>
                        <a:pt x="25" y="3"/>
                        <a:pt x="24" y="4"/>
                      </a:cubicBezTo>
                      <a:lnTo>
                        <a:pt x="23" y="3"/>
                      </a:lnTo>
                      <a:cubicBezTo>
                        <a:pt x="24" y="2"/>
                        <a:pt x="26" y="1"/>
                        <a:pt x="27" y="1"/>
                      </a:cubicBez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79" name="Freeform 131"/>
                <p:cNvSpPr>
                  <a:spLocks noChangeArrowheads="1"/>
                </p:cNvSpPr>
                <p:nvPr/>
              </p:nvSpPr>
              <p:spPr bwMode="auto">
                <a:xfrm>
                  <a:off x="1499" y="3805"/>
                  <a:ext cx="69" cy="5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9 0 0"/>
                    <a:gd name="G5" fmla="+- 1 0 0"/>
                    <a:gd name="G6" fmla="+- 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19 w 51"/>
                    <a:gd name="T1" fmla="*/ 1 h 35"/>
                    <a:gd name="T2" fmla="*/ 1 w 51"/>
                    <a:gd name="T3" fmla="*/ 7 h 35"/>
                    <a:gd name="T4" fmla="*/ 3 w 51"/>
                    <a:gd name="T5" fmla="*/ 11 h 35"/>
                    <a:gd name="T6" fmla="*/ 13 w 51"/>
                    <a:gd name="T7" fmla="*/ 19 h 35"/>
                    <a:gd name="T8" fmla="*/ 21 w 51"/>
                    <a:gd name="T9" fmla="*/ 30 h 35"/>
                    <a:gd name="T10" fmla="*/ 48 w 51"/>
                    <a:gd name="T11" fmla="*/ 19 h 35"/>
                    <a:gd name="T12" fmla="*/ 44 w 51"/>
                    <a:gd name="T13" fmla="*/ 13 h 35"/>
                    <a:gd name="T14" fmla="*/ 19 w 51"/>
                    <a:gd name="T15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cubicBezTo>
                        <a:pt x="14" y="0"/>
                        <a:pt x="2" y="0"/>
                        <a:pt x="1" y="7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8" y="13"/>
                        <a:pt x="11" y="16"/>
                        <a:pt x="13" y="19"/>
                      </a:cubicBezTo>
                      <a:cubicBezTo>
                        <a:pt x="16" y="22"/>
                        <a:pt x="17" y="27"/>
                        <a:pt x="21" y="30"/>
                      </a:cubicBezTo>
                      <a:cubicBezTo>
                        <a:pt x="31" y="35"/>
                        <a:pt x="41" y="25"/>
                        <a:pt x="48" y="19"/>
                      </a:cubicBezTo>
                      <a:cubicBezTo>
                        <a:pt x="51" y="17"/>
                        <a:pt x="46" y="15"/>
                        <a:pt x="44" y="13"/>
                      </a:cubicBezTo>
                      <a:cubicBezTo>
                        <a:pt x="37" y="8"/>
                        <a:pt x="2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0" name="Freeform 132"/>
                <p:cNvSpPr>
                  <a:spLocks noChangeArrowheads="1"/>
                </p:cNvSpPr>
                <p:nvPr/>
              </p:nvSpPr>
              <p:spPr bwMode="auto">
                <a:xfrm>
                  <a:off x="1499" y="3805"/>
                  <a:ext cx="69" cy="59"/>
                </a:xfrm>
                <a:custGeom>
                  <a:avLst/>
                  <a:gdLst>
                    <a:gd name="T0" fmla="*/ 19 w 51"/>
                    <a:gd name="T1" fmla="*/ 1 h 35"/>
                    <a:gd name="T2" fmla="*/ 19 w 51"/>
                    <a:gd name="T3" fmla="*/ 1 h 35"/>
                    <a:gd name="T4" fmla="*/ 17 w 51"/>
                    <a:gd name="T5" fmla="*/ 1 h 35"/>
                    <a:gd name="T6" fmla="*/ 20 w 51"/>
                    <a:gd name="T7" fmla="*/ 0 h 35"/>
                    <a:gd name="T8" fmla="*/ 17 w 51"/>
                    <a:gd name="T9" fmla="*/ 1 h 35"/>
                    <a:gd name="T10" fmla="*/ 13 w 51"/>
                    <a:gd name="T11" fmla="*/ 0 h 35"/>
                    <a:gd name="T12" fmla="*/ 17 w 51"/>
                    <a:gd name="T13" fmla="*/ 1 h 35"/>
                    <a:gd name="T14" fmla="*/ 1 w 51"/>
                    <a:gd name="T15" fmla="*/ 7 h 35"/>
                    <a:gd name="T16" fmla="*/ 13 w 51"/>
                    <a:gd name="T17" fmla="*/ 0 h 35"/>
                    <a:gd name="T18" fmla="*/ 1 w 51"/>
                    <a:gd name="T19" fmla="*/ 7 h 35"/>
                    <a:gd name="T20" fmla="*/ 1 w 51"/>
                    <a:gd name="T21" fmla="*/ 7 h 35"/>
                    <a:gd name="T22" fmla="*/ 0 w 51"/>
                    <a:gd name="T23" fmla="*/ 7 h 35"/>
                    <a:gd name="T24" fmla="*/ 0 w 51"/>
                    <a:gd name="T25" fmla="*/ 7 h 35"/>
                    <a:gd name="T26" fmla="*/ 1 w 51"/>
                    <a:gd name="T27" fmla="*/ 7 h 35"/>
                    <a:gd name="T28" fmla="*/ 1 w 51"/>
                    <a:gd name="T29" fmla="*/ 7 h 35"/>
                    <a:gd name="T30" fmla="*/ 0 w 51"/>
                    <a:gd name="T31" fmla="*/ 8 h 35"/>
                    <a:gd name="T32" fmla="*/ 1 w 51"/>
                    <a:gd name="T33" fmla="*/ 7 h 35"/>
                    <a:gd name="T34" fmla="*/ 1 w 51"/>
                    <a:gd name="T35" fmla="*/ 8 h 35"/>
                    <a:gd name="T36" fmla="*/ 0 w 51"/>
                    <a:gd name="T37" fmla="*/ 8 h 35"/>
                    <a:gd name="T38" fmla="*/ 1 w 51"/>
                    <a:gd name="T39" fmla="*/ 8 h 35"/>
                    <a:gd name="T40" fmla="*/ 3 w 51"/>
                    <a:gd name="T41" fmla="*/ 12 h 35"/>
                    <a:gd name="T42" fmla="*/ 1 w 51"/>
                    <a:gd name="T43" fmla="*/ 8 h 35"/>
                    <a:gd name="T44" fmla="*/ 3 w 51"/>
                    <a:gd name="T45" fmla="*/ 11 h 35"/>
                    <a:gd name="T46" fmla="*/ 9 w 51"/>
                    <a:gd name="T47" fmla="*/ 14 h 35"/>
                    <a:gd name="T48" fmla="*/ 3 w 51"/>
                    <a:gd name="T49" fmla="*/ 12 h 35"/>
                    <a:gd name="T50" fmla="*/ 9 w 51"/>
                    <a:gd name="T51" fmla="*/ 14 h 35"/>
                    <a:gd name="T52" fmla="*/ 13 w 51"/>
                    <a:gd name="T53" fmla="*/ 19 h 35"/>
                    <a:gd name="T54" fmla="*/ 9 w 51"/>
                    <a:gd name="T55" fmla="*/ 14 h 35"/>
                    <a:gd name="T56" fmla="*/ 13 w 51"/>
                    <a:gd name="T57" fmla="*/ 19 h 35"/>
                    <a:gd name="T58" fmla="*/ 17 w 51"/>
                    <a:gd name="T59" fmla="*/ 23 h 35"/>
                    <a:gd name="T60" fmla="*/ 13 w 51"/>
                    <a:gd name="T61" fmla="*/ 19 h 35"/>
                    <a:gd name="T62" fmla="*/ 17 w 51"/>
                    <a:gd name="T63" fmla="*/ 23 h 35"/>
                    <a:gd name="T64" fmla="*/ 21 w 51"/>
                    <a:gd name="T65" fmla="*/ 30 h 35"/>
                    <a:gd name="T66" fmla="*/ 17 w 51"/>
                    <a:gd name="T67" fmla="*/ 23 h 35"/>
                    <a:gd name="T68" fmla="*/ 21 w 51"/>
                    <a:gd name="T69" fmla="*/ 29 h 35"/>
                    <a:gd name="T70" fmla="*/ 21 w 51"/>
                    <a:gd name="T71" fmla="*/ 29 h 35"/>
                    <a:gd name="T72" fmla="*/ 46 w 51"/>
                    <a:gd name="T73" fmla="*/ 21 h 35"/>
                    <a:gd name="T74" fmla="*/ 21 w 51"/>
                    <a:gd name="T75" fmla="*/ 30 h 35"/>
                    <a:gd name="T76" fmla="*/ 46 w 51"/>
                    <a:gd name="T77" fmla="*/ 21 h 35"/>
                    <a:gd name="T78" fmla="*/ 49 w 51"/>
                    <a:gd name="T79" fmla="*/ 20 h 35"/>
                    <a:gd name="T80" fmla="*/ 46 w 51"/>
                    <a:gd name="T81" fmla="*/ 21 h 35"/>
                    <a:gd name="T82" fmla="*/ 49 w 51"/>
                    <a:gd name="T83" fmla="*/ 20 h 35"/>
                    <a:gd name="T84" fmla="*/ 49 w 51"/>
                    <a:gd name="T85" fmla="*/ 20 h 35"/>
                    <a:gd name="T86" fmla="*/ 45 w 51"/>
                    <a:gd name="T87" fmla="*/ 15 h 35"/>
                    <a:gd name="T88" fmla="*/ 49 w 51"/>
                    <a:gd name="T89" fmla="*/ 20 h 35"/>
                    <a:gd name="T90" fmla="*/ 45 w 51"/>
                    <a:gd name="T91" fmla="*/ 15 h 35"/>
                    <a:gd name="T92" fmla="*/ 44 w 51"/>
                    <a:gd name="T93" fmla="*/ 13 h 35"/>
                    <a:gd name="T94" fmla="*/ 45 w 51"/>
                    <a:gd name="T95" fmla="*/ 15 h 35"/>
                    <a:gd name="T96" fmla="*/ 44 w 51"/>
                    <a:gd name="T97" fmla="*/ 13 h 35"/>
                    <a:gd name="T98" fmla="*/ 32 w 51"/>
                    <a:gd name="T99" fmla="*/ 6 h 35"/>
                    <a:gd name="T100" fmla="*/ 44 w 51"/>
                    <a:gd name="T101" fmla="*/ 13 h 35"/>
                    <a:gd name="T102" fmla="*/ 32 w 51"/>
                    <a:gd name="T103" fmla="*/ 6 h 35"/>
                    <a:gd name="T104" fmla="*/ 20 w 51"/>
                    <a:gd name="T105" fmla="*/ 0 h 35"/>
                    <a:gd name="T106" fmla="*/ 32 w 51"/>
                    <a:gd name="T107" fmla="*/ 6 h 35"/>
                    <a:gd name="T108" fmla="*/ 19 w 51"/>
                    <a:gd name="T109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20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9" y="1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19" y="0"/>
                        <a:pt x="20" y="0"/>
                      </a:cubicBezTo>
                      <a:lnTo>
                        <a:pt x="19" y="1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5" y="1"/>
                        <a:pt x="14" y="1"/>
                      </a:cubicBezTo>
                      <a:lnTo>
                        <a:pt x="13" y="0"/>
                      </a:lnTo>
                      <a:cubicBezTo>
                        <a:pt x="15" y="0"/>
                        <a:pt x="16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1"/>
                      </a:moveTo>
                      <a:cubicBezTo>
                        <a:pt x="8" y="1"/>
                        <a:pt x="2" y="2"/>
                        <a:pt x="1" y="7"/>
                      </a:cubicBezTo>
                      <a:lnTo>
                        <a:pt x="0" y="7"/>
                      </a:lnTo>
                      <a:cubicBezTo>
                        <a:pt x="1" y="1"/>
                        <a:pt x="8" y="0"/>
                        <a:pt x="13" y="0"/>
                      </a:cubicBezTo>
                      <a:lnTo>
                        <a:pt x="14" y="1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close/>
                      <a:moveTo>
                        <a:pt x="1" y="7"/>
                      </a:moveTo>
                      <a:cubicBezTo>
                        <a:pt x="1" y="7"/>
                        <a:pt x="1" y="7"/>
                        <a:pt x="1" y="8"/>
                      </a:cubicBezTo>
                      <a:lnTo>
                        <a:pt x="0" y="8"/>
                      </a:lnTo>
                      <a:cubicBezTo>
                        <a:pt x="0" y="7"/>
                        <a:pt x="0" y="7"/>
                        <a:pt x="0" y="7"/>
                      </a:cubicBezTo>
                      <a:lnTo>
                        <a:pt x="1" y="7"/>
                      </a:ln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ubicBezTo>
                        <a:pt x="0" y="8"/>
                        <a:pt x="0" y="8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1" y="8"/>
                      </a:moveTo>
                      <a:cubicBezTo>
                        <a:pt x="2" y="9"/>
                        <a:pt x="2" y="10"/>
                        <a:pt x="3" y="11"/>
                      </a:cubicBezTo>
                      <a:lnTo>
                        <a:pt x="3" y="12"/>
                      </a:lnTo>
                      <a:cubicBezTo>
                        <a:pt x="1" y="11"/>
                        <a:pt x="0" y="10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3" y="11"/>
                      </a:moveTo>
                      <a:lnTo>
                        <a:pt x="3" y="11"/>
                      </a:lnTo>
                      <a:close/>
                      <a:moveTo>
                        <a:pt x="3" y="11"/>
                      </a:moveTo>
                      <a:cubicBezTo>
                        <a:pt x="6" y="12"/>
                        <a:pt x="8" y="13"/>
                        <a:pt x="9" y="14"/>
                      </a:cubicBezTo>
                      <a:lnTo>
                        <a:pt x="8" y="15"/>
                      </a:lnTo>
                      <a:cubicBezTo>
                        <a:pt x="7" y="14"/>
                        <a:pt x="5" y="13"/>
                        <a:pt x="3" y="12"/>
                      </a:cubicBezTo>
                      <a:lnTo>
                        <a:pt x="3" y="11"/>
                      </a:lnTo>
                      <a:close/>
                      <a:moveTo>
                        <a:pt x="9" y="14"/>
                      </a:moveTo>
                      <a:cubicBezTo>
                        <a:pt x="11" y="16"/>
                        <a:pt x="13" y="17"/>
                        <a:pt x="14" y="19"/>
                      </a:cubicBezTo>
                      <a:lnTo>
                        <a:pt x="13" y="19"/>
                      </a:lnTo>
                      <a:cubicBezTo>
                        <a:pt x="11" y="18"/>
                        <a:pt x="10" y="16"/>
                        <a:pt x="8" y="15"/>
                      </a:cubicBezTo>
                      <a:lnTo>
                        <a:pt x="9" y="14"/>
                      </a:lnTo>
                      <a:close/>
                      <a:moveTo>
                        <a:pt x="13" y="19"/>
                      </a:moveTo>
                      <a:lnTo>
                        <a:pt x="13" y="19"/>
                      </a:lnTo>
                      <a:close/>
                      <a:moveTo>
                        <a:pt x="14" y="19"/>
                      </a:moveTo>
                      <a:cubicBezTo>
                        <a:pt x="15" y="20"/>
                        <a:pt x="16" y="22"/>
                        <a:pt x="17" y="23"/>
                      </a:cubicBezTo>
                      <a:lnTo>
                        <a:pt x="15" y="24"/>
                      </a:lnTo>
                      <a:cubicBezTo>
                        <a:pt x="15" y="22"/>
                        <a:pt x="14" y="21"/>
                        <a:pt x="13" y="19"/>
                      </a:cubicBezTo>
                      <a:lnTo>
                        <a:pt x="14" y="19"/>
                      </a:lnTo>
                      <a:close/>
                      <a:moveTo>
                        <a:pt x="17" y="23"/>
                      </a:moveTo>
                      <a:cubicBezTo>
                        <a:pt x="18" y="26"/>
                        <a:pt x="19" y="28"/>
                        <a:pt x="21" y="29"/>
                      </a:cubicBezTo>
                      <a:lnTo>
                        <a:pt x="21" y="30"/>
                      </a:lnTo>
                      <a:cubicBezTo>
                        <a:pt x="18" y="29"/>
                        <a:pt x="17" y="26"/>
                        <a:pt x="15" y="24"/>
                      </a:cubicBezTo>
                      <a:lnTo>
                        <a:pt x="17" y="23"/>
                      </a:lnTo>
                      <a:close/>
                      <a:moveTo>
                        <a:pt x="21" y="29"/>
                      </a:moveTo>
                      <a:lnTo>
                        <a:pt x="21" y="29"/>
                      </a:lnTo>
                      <a:lnTo>
                        <a:pt x="21" y="30"/>
                      </a:lnTo>
                      <a:lnTo>
                        <a:pt x="21" y="29"/>
                      </a:lnTo>
                      <a:close/>
                      <a:moveTo>
                        <a:pt x="21" y="29"/>
                      </a:moveTo>
                      <a:cubicBezTo>
                        <a:pt x="30" y="34"/>
                        <a:pt x="39" y="26"/>
                        <a:pt x="46" y="21"/>
                      </a:cubicBezTo>
                      <a:lnTo>
                        <a:pt x="47" y="21"/>
                      </a:lnTo>
                      <a:cubicBezTo>
                        <a:pt x="40" y="28"/>
                        <a:pt x="30" y="35"/>
                        <a:pt x="21" y="30"/>
                      </a:cubicBezTo>
                      <a:lnTo>
                        <a:pt x="21" y="29"/>
                      </a:lnTo>
                      <a:close/>
                      <a:moveTo>
                        <a:pt x="46" y="21"/>
                      </a:moveTo>
                      <a:cubicBezTo>
                        <a:pt x="46" y="20"/>
                        <a:pt x="47" y="19"/>
                        <a:pt x="48" y="19"/>
                      </a:cubicBezTo>
                      <a:lnTo>
                        <a:pt x="49" y="20"/>
                      </a:lnTo>
                      <a:cubicBezTo>
                        <a:pt x="48" y="20"/>
                        <a:pt x="47" y="21"/>
                        <a:pt x="47" y="21"/>
                      </a:cubicBezTo>
                      <a:lnTo>
                        <a:pt x="46" y="21"/>
                      </a:lnTo>
                      <a:close/>
                      <a:moveTo>
                        <a:pt x="49" y="20"/>
                      </a:moveTo>
                      <a:lnTo>
                        <a:pt x="49" y="20"/>
                      </a:lnTo>
                      <a:lnTo>
                        <a:pt x="48" y="19"/>
                      </a:lnTo>
                      <a:lnTo>
                        <a:pt x="49" y="20"/>
                      </a:lnTo>
                      <a:close/>
                      <a:moveTo>
                        <a:pt x="48" y="19"/>
                      </a:moveTo>
                      <a:cubicBezTo>
                        <a:pt x="49" y="18"/>
                        <a:pt x="47" y="16"/>
                        <a:pt x="45" y="15"/>
                      </a:cubicBezTo>
                      <a:lnTo>
                        <a:pt x="46" y="14"/>
                      </a:lnTo>
                      <a:cubicBezTo>
                        <a:pt x="48" y="15"/>
                        <a:pt x="51" y="17"/>
                        <a:pt x="49" y="20"/>
                      </a:cubicBezTo>
                      <a:lnTo>
                        <a:pt x="48" y="19"/>
                      </a:lnTo>
                      <a:close/>
                      <a:moveTo>
                        <a:pt x="45" y="15"/>
                      </a:moveTo>
                      <a:cubicBezTo>
                        <a:pt x="44" y="14"/>
                        <a:pt x="44" y="14"/>
                        <a:pt x="43" y="14"/>
                      </a:cubicBezTo>
                      <a:lnTo>
                        <a:pt x="44" y="13"/>
                      </a:lnTo>
                      <a:cubicBezTo>
                        <a:pt x="45" y="13"/>
                        <a:pt x="45" y="13"/>
                        <a:pt x="46" y="14"/>
                      </a:cubicBezTo>
                      <a:lnTo>
                        <a:pt x="45" y="15"/>
                      </a:lnTo>
                      <a:close/>
                      <a:moveTo>
                        <a:pt x="44" y="13"/>
                      </a:moveTo>
                      <a:lnTo>
                        <a:pt x="44" y="13"/>
                      </a:lnTo>
                      <a:close/>
                      <a:moveTo>
                        <a:pt x="43" y="14"/>
                      </a:moveTo>
                      <a:cubicBezTo>
                        <a:pt x="40" y="11"/>
                        <a:pt x="36" y="8"/>
                        <a:pt x="32" y="6"/>
                      </a:cubicBezTo>
                      <a:lnTo>
                        <a:pt x="33" y="5"/>
                      </a:lnTo>
                      <a:cubicBezTo>
                        <a:pt x="37" y="7"/>
                        <a:pt x="41" y="10"/>
                        <a:pt x="44" y="13"/>
                      </a:cubicBezTo>
                      <a:lnTo>
                        <a:pt x="43" y="14"/>
                      </a:lnTo>
                      <a:close/>
                      <a:moveTo>
                        <a:pt x="32" y="6"/>
                      </a:moveTo>
                      <a:cubicBezTo>
                        <a:pt x="28" y="3"/>
                        <a:pt x="24" y="2"/>
                        <a:pt x="19" y="1"/>
                      </a:cubicBezTo>
                      <a:lnTo>
                        <a:pt x="20" y="0"/>
                      </a:lnTo>
                      <a:cubicBezTo>
                        <a:pt x="24" y="1"/>
                        <a:pt x="29" y="2"/>
                        <a:pt x="33" y="5"/>
                      </a:cubicBezTo>
                      <a:lnTo>
                        <a:pt x="32" y="6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1" name="Freeform 133"/>
                <p:cNvSpPr>
                  <a:spLocks noChangeArrowheads="1"/>
                </p:cNvSpPr>
                <p:nvPr/>
              </p:nvSpPr>
              <p:spPr bwMode="auto">
                <a:xfrm>
                  <a:off x="1527" y="3741"/>
                  <a:ext cx="66" cy="78"/>
                </a:xfrm>
                <a:custGeom>
                  <a:avLst/>
                  <a:gdLst>
                    <a:gd name="G0" fmla="+- 1 0 0"/>
                    <a:gd name="G1" fmla="+- 1 0 0"/>
                    <a:gd name="G2" fmla="+- 26 0 0"/>
                    <a:gd name="G3" fmla="+- 33 0 0"/>
                    <a:gd name="G4" fmla="*/ 1 0 0"/>
                    <a:gd name="G5" fmla="sin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18 w 49"/>
                    <a:gd name="T1" fmla="*/ 10 h 46"/>
                    <a:gd name="T2" fmla="*/ 9 w 49"/>
                    <a:gd name="T3" fmla="*/ 33 h 46"/>
                    <a:gd name="T4" fmla="*/ 40 w 49"/>
                    <a:gd name="T5" fmla="*/ 46 h 46"/>
                    <a:gd name="T6" fmla="*/ 49 w 49"/>
                    <a:gd name="T7" fmla="*/ 14 h 46"/>
                    <a:gd name="T8" fmla="*/ 18 w 49"/>
                    <a:gd name="T9" fmla="*/ 1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6">
                      <a:moveTo>
                        <a:pt x="18" y="10"/>
                      </a:moveTo>
                      <a:cubicBezTo>
                        <a:pt x="12" y="18"/>
                        <a:pt x="0" y="26"/>
                        <a:pt x="9" y="33"/>
                      </a:cubicBezTo>
                      <a:cubicBezTo>
                        <a:pt x="17" y="40"/>
                        <a:pt x="27" y="46"/>
                        <a:pt x="40" y="46"/>
                      </a:cubicBezTo>
                      <a:cubicBezTo>
                        <a:pt x="46" y="36"/>
                        <a:pt x="45" y="25"/>
                        <a:pt x="49" y="14"/>
                      </a:cubicBezTo>
                      <a:cubicBezTo>
                        <a:pt x="41" y="6"/>
                        <a:pt x="26" y="0"/>
                        <a:pt x="18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2" name="Freeform 134"/>
                <p:cNvSpPr>
                  <a:spLocks noChangeArrowheads="1"/>
                </p:cNvSpPr>
                <p:nvPr/>
              </p:nvSpPr>
              <p:spPr bwMode="auto">
                <a:xfrm>
                  <a:off x="1529" y="3748"/>
                  <a:ext cx="65" cy="7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0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*/ 1 23 2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G27" fmla="+- 29 0 0"/>
                    <a:gd name="G28" fmla="+- 23 0 0"/>
                    <a:gd name="G29" fmla="+- 1 0 0"/>
                    <a:gd name="G30" fmla="+- 1 0 0"/>
                    <a:gd name="G31" fmla="+- 1 0 0"/>
                    <a:gd name="G32" fmla="*/ 1 50493 45568"/>
                    <a:gd name="G33" fmla="*/ 1 50493 55552"/>
                    <a:gd name="G34" fmla="*/ G33 1 180"/>
                    <a:gd name="G35" fmla="*/ G32 1 G34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29 0 0"/>
                    <a:gd name="G43" fmla="*/ 1 50493 45568"/>
                    <a:gd name="G44" fmla="*/ 1 50493 55552"/>
                    <a:gd name="G45" fmla="*/ G44 1 180"/>
                    <a:gd name="G46" fmla="*/ G43 1 G45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+- 1 0 0"/>
                    <a:gd name="G107" fmla="+- 1 0 0"/>
                    <a:gd name="G108" fmla="+- 1 0 0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G115" fmla="+- 1 0 0"/>
                    <a:gd name="G116" fmla="+- 1 0 0"/>
                    <a:gd name="G117" fmla="+- 1 0 0"/>
                    <a:gd name="G118" fmla="+- 1 0 0"/>
                    <a:gd name="G119" fmla="+- 1 0 0"/>
                    <a:gd name="G120" fmla="+- 1 0 0"/>
                    <a:gd name="G121" fmla="+- 1 0 0"/>
                    <a:gd name="G122" fmla="+- 1 0 0"/>
                    <a:gd name="G123" fmla="+- 1 0 0"/>
                    <a:gd name="G124" fmla="+- 1 0 0"/>
                    <a:gd name="T0" fmla="*/ 17 w 49"/>
                    <a:gd name="T1" fmla="*/ 7 h 43"/>
                    <a:gd name="T2" fmla="*/ 17 w 49"/>
                    <a:gd name="T3" fmla="*/ 7 h 43"/>
                    <a:gd name="T4" fmla="*/ 16 w 49"/>
                    <a:gd name="T5" fmla="*/ 6 h 43"/>
                    <a:gd name="T6" fmla="*/ 16 w 49"/>
                    <a:gd name="T7" fmla="*/ 6 h 43"/>
                    <a:gd name="T8" fmla="*/ 13 w 49"/>
                    <a:gd name="T9" fmla="*/ 12 h 43"/>
                    <a:gd name="T10" fmla="*/ 16 w 49"/>
                    <a:gd name="T11" fmla="*/ 6 h 43"/>
                    <a:gd name="T12" fmla="*/ 13 w 49"/>
                    <a:gd name="T13" fmla="*/ 12 h 43"/>
                    <a:gd name="T14" fmla="*/ 7 w 49"/>
                    <a:gd name="T15" fmla="*/ 29 h 43"/>
                    <a:gd name="T16" fmla="*/ 13 w 49"/>
                    <a:gd name="T17" fmla="*/ 12 h 43"/>
                    <a:gd name="T18" fmla="*/ 22 w 49"/>
                    <a:gd name="T19" fmla="*/ 37 h 43"/>
                    <a:gd name="T20" fmla="*/ 7 w 49"/>
                    <a:gd name="T21" fmla="*/ 29 h 43"/>
                    <a:gd name="T22" fmla="*/ 22 w 49"/>
                    <a:gd name="T23" fmla="*/ 37 h 43"/>
                    <a:gd name="T24" fmla="*/ 39 w 49"/>
                    <a:gd name="T25" fmla="*/ 43 h 43"/>
                    <a:gd name="T26" fmla="*/ 22 w 49"/>
                    <a:gd name="T27" fmla="*/ 37 h 43"/>
                    <a:gd name="T28" fmla="*/ 39 w 49"/>
                    <a:gd name="T29" fmla="*/ 43 h 43"/>
                    <a:gd name="T30" fmla="*/ 38 w 49"/>
                    <a:gd name="T31" fmla="*/ 42 h 43"/>
                    <a:gd name="T32" fmla="*/ 45 w 49"/>
                    <a:gd name="T33" fmla="*/ 25 h 43"/>
                    <a:gd name="T34" fmla="*/ 38 w 49"/>
                    <a:gd name="T35" fmla="*/ 42 h 43"/>
                    <a:gd name="T36" fmla="*/ 48 w 49"/>
                    <a:gd name="T37" fmla="*/ 10 h 43"/>
                    <a:gd name="T38" fmla="*/ 45 w 49"/>
                    <a:gd name="T39" fmla="*/ 25 h 43"/>
                    <a:gd name="T40" fmla="*/ 49 w 49"/>
                    <a:gd name="T41" fmla="*/ 10 h 43"/>
                    <a:gd name="T42" fmla="*/ 48 w 49"/>
                    <a:gd name="T43" fmla="*/ 10 h 43"/>
                    <a:gd name="T44" fmla="*/ 48 w 49"/>
                    <a:gd name="T45" fmla="*/ 10 h 43"/>
                    <a:gd name="T46" fmla="*/ 42 w 49"/>
                    <a:gd name="T47" fmla="*/ 4 h 43"/>
                    <a:gd name="T48" fmla="*/ 48 w 49"/>
                    <a:gd name="T49" fmla="*/ 10 h 43"/>
                    <a:gd name="T50" fmla="*/ 30 w 49"/>
                    <a:gd name="T51" fmla="*/ 2 h 43"/>
                    <a:gd name="T52" fmla="*/ 42 w 49"/>
                    <a:gd name="T53" fmla="*/ 4 h 43"/>
                    <a:gd name="T54" fmla="*/ 30 w 49"/>
                    <a:gd name="T55" fmla="*/ 2 h 43"/>
                    <a:gd name="T56" fmla="*/ 30 w 49"/>
                    <a:gd name="T57" fmla="*/ 1 h 43"/>
                    <a:gd name="T58" fmla="*/ 30 w 49"/>
                    <a:gd name="T59" fmla="*/ 2 h 43"/>
                    <a:gd name="T60" fmla="*/ 19 w 49"/>
                    <a:gd name="T61" fmla="*/ 3 h 43"/>
                    <a:gd name="T62" fmla="*/ 30 w 49"/>
                    <a:gd name="T63" fmla="*/ 2 h 43"/>
                    <a:gd name="T64" fmla="*/ 17 w 49"/>
                    <a:gd name="T65" fmla="*/ 7 h 43"/>
                    <a:gd name="T66" fmla="*/ 19 w 49"/>
                    <a:gd name="T67" fmla="*/ 3 h 43"/>
                    <a:gd name="T68" fmla="*/ 16 w 49"/>
                    <a:gd name="T69" fmla="*/ 6 h 43"/>
                    <a:gd name="T70" fmla="*/ 17 w 49"/>
                    <a:gd name="T71" fmla="*/ 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3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7" y="7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  <a:moveTo>
                        <a:pt x="17" y="7"/>
                      </a:moveTo>
                      <a:cubicBezTo>
                        <a:pt x="16" y="8"/>
                        <a:pt x="14" y="10"/>
                        <a:pt x="13" y="12"/>
                      </a:cubicBezTo>
                      <a:lnTo>
                        <a:pt x="12" y="11"/>
                      </a:lnTo>
                      <a:cubicBezTo>
                        <a:pt x="13" y="9"/>
                        <a:pt x="15" y="8"/>
                        <a:pt x="16" y="6"/>
                      </a:cubicBezTo>
                      <a:lnTo>
                        <a:pt x="17" y="7"/>
                      </a:lnTo>
                      <a:close/>
                      <a:moveTo>
                        <a:pt x="13" y="12"/>
                      </a:moveTo>
                      <a:cubicBezTo>
                        <a:pt x="8" y="17"/>
                        <a:pt x="2" y="23"/>
                        <a:pt x="8" y="28"/>
                      </a:cubicBezTo>
                      <a:lnTo>
                        <a:pt x="7" y="29"/>
                      </a:lnTo>
                      <a:cubicBezTo>
                        <a:pt x="0" y="23"/>
                        <a:pt x="6" y="17"/>
                        <a:pt x="12" y="11"/>
                      </a:cubicBezTo>
                      <a:lnTo>
                        <a:pt x="13" y="12"/>
                      </a:lnTo>
                      <a:close/>
                      <a:moveTo>
                        <a:pt x="8" y="28"/>
                      </a:moveTo>
                      <a:cubicBezTo>
                        <a:pt x="12" y="32"/>
                        <a:pt x="17" y="35"/>
                        <a:pt x="22" y="37"/>
                      </a:cubicBezTo>
                      <a:lnTo>
                        <a:pt x="21" y="39"/>
                      </a:lnTo>
                      <a:cubicBezTo>
                        <a:pt x="16" y="36"/>
                        <a:pt x="11" y="33"/>
                        <a:pt x="7" y="29"/>
                      </a:cubicBezTo>
                      <a:lnTo>
                        <a:pt x="8" y="28"/>
                      </a:lnTo>
                      <a:close/>
                      <a:moveTo>
                        <a:pt x="22" y="37"/>
                      </a:moveTo>
                      <a:cubicBezTo>
                        <a:pt x="27" y="40"/>
                        <a:pt x="32" y="41"/>
                        <a:pt x="39" y="42"/>
                      </a:cubicBezTo>
                      <a:lnTo>
                        <a:pt x="39" y="43"/>
                      </a:lnTo>
                      <a:cubicBezTo>
                        <a:pt x="32" y="43"/>
                        <a:pt x="26" y="41"/>
                        <a:pt x="21" y="39"/>
                      </a:cubicBezTo>
                      <a:lnTo>
                        <a:pt x="22" y="37"/>
                      </a:lnTo>
                      <a:close/>
                      <a:moveTo>
                        <a:pt x="39" y="42"/>
                      </a:moveTo>
                      <a:lnTo>
                        <a:pt x="39" y="43"/>
                      </a:lnTo>
                      <a:lnTo>
                        <a:pt x="39" y="42"/>
                      </a:lnTo>
                      <a:close/>
                      <a:moveTo>
                        <a:pt x="38" y="42"/>
                      </a:moveTo>
                      <a:cubicBezTo>
                        <a:pt x="41" y="36"/>
                        <a:pt x="42" y="30"/>
                        <a:pt x="44" y="25"/>
                      </a:cubicBezTo>
                      <a:lnTo>
                        <a:pt x="45" y="25"/>
                      </a:lnTo>
                      <a:cubicBezTo>
                        <a:pt x="44" y="31"/>
                        <a:pt x="43" y="37"/>
                        <a:pt x="39" y="42"/>
                      </a:cubicBezTo>
                      <a:lnTo>
                        <a:pt x="38" y="42"/>
                      </a:lnTo>
                      <a:close/>
                      <a:moveTo>
                        <a:pt x="44" y="25"/>
                      </a:moveTo>
                      <a:cubicBezTo>
                        <a:pt x="45" y="20"/>
                        <a:pt x="46" y="15"/>
                        <a:pt x="48" y="10"/>
                      </a:cubicBezTo>
                      <a:lnTo>
                        <a:pt x="49" y="10"/>
                      </a:lnTo>
                      <a:cubicBezTo>
                        <a:pt x="47" y="15"/>
                        <a:pt x="46" y="20"/>
                        <a:pt x="45" y="25"/>
                      </a:cubicBezTo>
                      <a:lnTo>
                        <a:pt x="44" y="25"/>
                      </a:lnTo>
                      <a:close/>
                      <a:moveTo>
                        <a:pt x="49" y="10"/>
                      </a:moveTo>
                      <a:lnTo>
                        <a:pt x="49" y="10"/>
                      </a:lnTo>
                      <a:lnTo>
                        <a:pt x="48" y="10"/>
                      </a:lnTo>
                      <a:lnTo>
                        <a:pt x="49" y="10"/>
                      </a:lnTo>
                      <a:close/>
                      <a:moveTo>
                        <a:pt x="48" y="10"/>
                      </a:moveTo>
                      <a:cubicBezTo>
                        <a:pt x="46" y="9"/>
                        <a:pt x="44" y="7"/>
                        <a:pt x="41" y="6"/>
                      </a:cubicBezTo>
                      <a:lnTo>
                        <a:pt x="42" y="4"/>
                      </a:lnTo>
                      <a:cubicBezTo>
                        <a:pt x="45" y="6"/>
                        <a:pt x="47" y="8"/>
                        <a:pt x="49" y="10"/>
                      </a:cubicBezTo>
                      <a:lnTo>
                        <a:pt x="48" y="10"/>
                      </a:lnTo>
                      <a:close/>
                      <a:moveTo>
                        <a:pt x="41" y="6"/>
                      </a:moveTo>
                      <a:cubicBezTo>
                        <a:pt x="38" y="4"/>
                        <a:pt x="34" y="2"/>
                        <a:pt x="30" y="2"/>
                      </a:cubicBezTo>
                      <a:lnTo>
                        <a:pt x="30" y="0"/>
                      </a:lnTo>
                      <a:cubicBezTo>
                        <a:pt x="34" y="1"/>
                        <a:pt x="38" y="2"/>
                        <a:pt x="42" y="4"/>
                      </a:cubicBezTo>
                      <a:lnTo>
                        <a:pt x="41" y="6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6" y="1"/>
                        <a:pt x="23" y="2"/>
                        <a:pt x="20" y="4"/>
                      </a:cubicBezTo>
                      <a:lnTo>
                        <a:pt x="19" y="3"/>
                      </a:lnTo>
                      <a:cubicBezTo>
                        <a:pt x="22" y="1"/>
                        <a:pt x="26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0" y="4"/>
                      </a:moveTo>
                      <a:cubicBezTo>
                        <a:pt x="19" y="5"/>
                        <a:pt x="18" y="6"/>
                        <a:pt x="17" y="7"/>
                      </a:cubicBezTo>
                      <a:lnTo>
                        <a:pt x="16" y="6"/>
                      </a:lnTo>
                      <a:cubicBezTo>
                        <a:pt x="17" y="5"/>
                        <a:pt x="18" y="4"/>
                        <a:pt x="19" y="3"/>
                      </a:cubicBezTo>
                      <a:lnTo>
                        <a:pt x="20" y="4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3" name="Freeform 135"/>
                <p:cNvSpPr>
                  <a:spLocks noChangeArrowheads="1"/>
                </p:cNvSpPr>
                <p:nvPr/>
              </p:nvSpPr>
              <p:spPr bwMode="auto">
                <a:xfrm>
                  <a:off x="1604" y="3735"/>
                  <a:ext cx="69" cy="6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5 0 0"/>
                    <a:gd name="G7" fmla="+- 29 0 0"/>
                    <a:gd name="G8" fmla="*/ 1 0 0"/>
                    <a:gd name="G9" fmla="sin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7 w 52"/>
                    <a:gd name="T1" fmla="*/ 11 h 36"/>
                    <a:gd name="T2" fmla="*/ 17 w 52"/>
                    <a:gd name="T3" fmla="*/ 0 h 36"/>
                    <a:gd name="T4" fmla="*/ 0 w 52"/>
                    <a:gd name="T5" fmla="*/ 25 h 36"/>
                    <a:gd name="T6" fmla="*/ 28 w 52"/>
                    <a:gd name="T7" fmla="*/ 33 h 36"/>
                    <a:gd name="T8" fmla="*/ 49 w 52"/>
                    <a:gd name="T9" fmla="*/ 27 h 36"/>
                    <a:gd name="T10" fmla="*/ 27 w 52"/>
                    <a:gd name="T11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36">
                      <a:moveTo>
                        <a:pt x="27" y="11"/>
                      </a:moveTo>
                      <a:cubicBezTo>
                        <a:pt x="22" y="9"/>
                        <a:pt x="21" y="0"/>
                        <a:pt x="17" y="0"/>
                      </a:cubicBezTo>
                      <a:cubicBezTo>
                        <a:pt x="5" y="0"/>
                        <a:pt x="4" y="16"/>
                        <a:pt x="0" y="25"/>
                      </a:cubicBezTo>
                      <a:cubicBezTo>
                        <a:pt x="9" y="29"/>
                        <a:pt x="19" y="30"/>
                        <a:pt x="28" y="33"/>
                      </a:cubicBezTo>
                      <a:cubicBezTo>
                        <a:pt x="35" y="36"/>
                        <a:pt x="52" y="33"/>
                        <a:pt x="49" y="27"/>
                      </a:cubicBezTo>
                      <a:cubicBezTo>
                        <a:pt x="46" y="21"/>
                        <a:pt x="36" y="16"/>
                        <a:pt x="2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4" name="Freeform 136"/>
                <p:cNvSpPr>
                  <a:spLocks noChangeArrowheads="1"/>
                </p:cNvSpPr>
                <p:nvPr/>
              </p:nvSpPr>
              <p:spPr bwMode="auto">
                <a:xfrm>
                  <a:off x="1602" y="3733"/>
                  <a:ext cx="69" cy="61"/>
                </a:xfrm>
                <a:custGeom>
                  <a:avLst/>
                  <a:gdLst>
                    <a:gd name="T0" fmla="*/ 27 w 51"/>
                    <a:gd name="T1" fmla="*/ 13 h 36"/>
                    <a:gd name="T2" fmla="*/ 27 w 51"/>
                    <a:gd name="T3" fmla="*/ 13 h 36"/>
                    <a:gd name="T4" fmla="*/ 27 w 51"/>
                    <a:gd name="T5" fmla="*/ 13 h 36"/>
                    <a:gd name="T6" fmla="*/ 27 w 51"/>
                    <a:gd name="T7" fmla="*/ 13 h 36"/>
                    <a:gd name="T8" fmla="*/ 22 w 51"/>
                    <a:gd name="T9" fmla="*/ 6 h 36"/>
                    <a:gd name="T10" fmla="*/ 28 w 51"/>
                    <a:gd name="T11" fmla="*/ 12 h 36"/>
                    <a:gd name="T12" fmla="*/ 22 w 51"/>
                    <a:gd name="T13" fmla="*/ 6 h 36"/>
                    <a:gd name="T14" fmla="*/ 18 w 51"/>
                    <a:gd name="T15" fmla="*/ 0 h 36"/>
                    <a:gd name="T16" fmla="*/ 22 w 51"/>
                    <a:gd name="T17" fmla="*/ 6 h 36"/>
                    <a:gd name="T18" fmla="*/ 18 w 51"/>
                    <a:gd name="T19" fmla="*/ 0 h 36"/>
                    <a:gd name="T20" fmla="*/ 17 w 51"/>
                    <a:gd name="T21" fmla="*/ 0 h 36"/>
                    <a:gd name="T22" fmla="*/ 4 w 51"/>
                    <a:gd name="T23" fmla="*/ 19 h 36"/>
                    <a:gd name="T24" fmla="*/ 17 w 51"/>
                    <a:gd name="T25" fmla="*/ 0 h 36"/>
                    <a:gd name="T26" fmla="*/ 4 w 51"/>
                    <a:gd name="T27" fmla="*/ 19 h 36"/>
                    <a:gd name="T28" fmla="*/ 0 w 51"/>
                    <a:gd name="T29" fmla="*/ 26 h 36"/>
                    <a:gd name="T30" fmla="*/ 4 w 51"/>
                    <a:gd name="T31" fmla="*/ 19 h 36"/>
                    <a:gd name="T32" fmla="*/ 0 w 51"/>
                    <a:gd name="T33" fmla="*/ 26 h 36"/>
                    <a:gd name="T34" fmla="*/ 1 w 51"/>
                    <a:gd name="T35" fmla="*/ 25 h 36"/>
                    <a:gd name="T36" fmla="*/ 16 w 51"/>
                    <a:gd name="T37" fmla="*/ 31 h 36"/>
                    <a:gd name="T38" fmla="*/ 1 w 51"/>
                    <a:gd name="T39" fmla="*/ 25 h 36"/>
                    <a:gd name="T40" fmla="*/ 29 w 51"/>
                    <a:gd name="T41" fmla="*/ 34 h 36"/>
                    <a:gd name="T42" fmla="*/ 16 w 51"/>
                    <a:gd name="T43" fmla="*/ 31 h 36"/>
                    <a:gd name="T44" fmla="*/ 29 w 51"/>
                    <a:gd name="T45" fmla="*/ 35 h 36"/>
                    <a:gd name="T46" fmla="*/ 29 w 51"/>
                    <a:gd name="T47" fmla="*/ 34 h 36"/>
                    <a:gd name="T48" fmla="*/ 29 w 51"/>
                    <a:gd name="T49" fmla="*/ 34 h 36"/>
                    <a:gd name="T50" fmla="*/ 41 w 51"/>
                    <a:gd name="T51" fmla="*/ 36 h 36"/>
                    <a:gd name="T52" fmla="*/ 29 w 51"/>
                    <a:gd name="T53" fmla="*/ 34 h 36"/>
                    <a:gd name="T54" fmla="*/ 47 w 51"/>
                    <a:gd name="T55" fmla="*/ 33 h 36"/>
                    <a:gd name="T56" fmla="*/ 41 w 51"/>
                    <a:gd name="T57" fmla="*/ 36 h 36"/>
                    <a:gd name="T58" fmla="*/ 47 w 51"/>
                    <a:gd name="T59" fmla="*/ 33 h 36"/>
                    <a:gd name="T60" fmla="*/ 51 w 51"/>
                    <a:gd name="T61" fmla="*/ 30 h 36"/>
                    <a:gd name="T62" fmla="*/ 47 w 51"/>
                    <a:gd name="T63" fmla="*/ 33 h 36"/>
                    <a:gd name="T64" fmla="*/ 49 w 51"/>
                    <a:gd name="T65" fmla="*/ 28 h 36"/>
                    <a:gd name="T66" fmla="*/ 51 w 51"/>
                    <a:gd name="T67" fmla="*/ 30 h 36"/>
                    <a:gd name="T68" fmla="*/ 51 w 51"/>
                    <a:gd name="T69" fmla="*/ 28 h 36"/>
                    <a:gd name="T70" fmla="*/ 50 w 51"/>
                    <a:gd name="T71" fmla="*/ 28 h 36"/>
                    <a:gd name="T72" fmla="*/ 49 w 51"/>
                    <a:gd name="T73" fmla="*/ 28 h 36"/>
                    <a:gd name="T74" fmla="*/ 51 w 51"/>
                    <a:gd name="T75" fmla="*/ 28 h 36"/>
                    <a:gd name="T76" fmla="*/ 49 w 51"/>
                    <a:gd name="T77" fmla="*/ 28 h 36"/>
                    <a:gd name="T78" fmla="*/ 50 w 51"/>
                    <a:gd name="T79" fmla="*/ 28 h 36"/>
                    <a:gd name="T80" fmla="*/ 49 w 51"/>
                    <a:gd name="T81" fmla="*/ 28 h 36"/>
                    <a:gd name="T82" fmla="*/ 30 w 51"/>
                    <a:gd name="T83" fmla="*/ 13 h 36"/>
                    <a:gd name="T84" fmla="*/ 49 w 51"/>
                    <a:gd name="T85" fmla="*/ 28 h 36"/>
                    <a:gd name="T86" fmla="*/ 27 w 51"/>
                    <a:gd name="T87" fmla="*/ 13 h 36"/>
                    <a:gd name="T88" fmla="*/ 30 w 51"/>
                    <a:gd name="T89" fmla="*/ 13 h 36"/>
                    <a:gd name="T90" fmla="*/ 27 w 51"/>
                    <a:gd name="T91" fmla="*/ 13 h 36"/>
                    <a:gd name="T92" fmla="*/ 28 w 51"/>
                    <a:gd name="T93" fmla="*/ 1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1" h="36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cubicBezTo>
                        <a:pt x="25" y="12"/>
                        <a:pt x="24" y="9"/>
                        <a:pt x="22" y="6"/>
                      </a:cubicBezTo>
                      <a:lnTo>
                        <a:pt x="24" y="6"/>
                      </a:lnTo>
                      <a:cubicBezTo>
                        <a:pt x="25" y="8"/>
                        <a:pt x="26" y="11"/>
                        <a:pt x="28" y="12"/>
                      </a:cubicBezTo>
                      <a:lnTo>
                        <a:pt x="27" y="13"/>
                      </a:lnTo>
                      <a:close/>
                      <a:moveTo>
                        <a:pt x="22" y="6"/>
                      </a:moveTo>
                      <a:cubicBezTo>
                        <a:pt x="21" y="4"/>
                        <a:pt x="20" y="1"/>
                        <a:pt x="18" y="1"/>
                      </a:cubicBezTo>
                      <a:lnTo>
                        <a:pt x="18" y="0"/>
                      </a:lnTo>
                      <a:cubicBezTo>
                        <a:pt x="21" y="0"/>
                        <a:pt x="22" y="3"/>
                        <a:pt x="24" y="6"/>
                      </a:cubicBezTo>
                      <a:lnTo>
                        <a:pt x="22" y="6"/>
                      </a:lnTo>
                      <a:close/>
                      <a:moveTo>
                        <a:pt x="17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7" y="0"/>
                      </a:lnTo>
                      <a:close/>
                      <a:moveTo>
                        <a:pt x="18" y="1"/>
                      </a:moveTo>
                      <a:cubicBezTo>
                        <a:pt x="9" y="2"/>
                        <a:pt x="7" y="10"/>
                        <a:pt x="4" y="19"/>
                      </a:cubicBezTo>
                      <a:lnTo>
                        <a:pt x="3" y="18"/>
                      </a:lnTo>
                      <a:cubicBezTo>
                        <a:pt x="5" y="10"/>
                        <a:pt x="8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4" y="19"/>
                      </a:moveTo>
                      <a:cubicBezTo>
                        <a:pt x="3" y="21"/>
                        <a:pt x="3" y="24"/>
                        <a:pt x="2" y="26"/>
                      </a:cubicBezTo>
                      <a:lnTo>
                        <a:pt x="0" y="26"/>
                      </a:lnTo>
                      <a:cubicBezTo>
                        <a:pt x="1" y="23"/>
                        <a:pt x="2" y="21"/>
                        <a:pt x="3" y="18"/>
                      </a:cubicBezTo>
                      <a:lnTo>
                        <a:pt x="4" y="19"/>
                      </a:lnTo>
                      <a:close/>
                      <a:moveTo>
                        <a:pt x="1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close/>
                      <a:moveTo>
                        <a:pt x="1" y="25"/>
                      </a:moveTo>
                      <a:cubicBezTo>
                        <a:pt x="6" y="27"/>
                        <a:pt x="11" y="29"/>
                        <a:pt x="16" y="30"/>
                      </a:cubicBezTo>
                      <a:lnTo>
                        <a:pt x="16" y="31"/>
                      </a:lnTo>
                      <a:cubicBezTo>
                        <a:pt x="10" y="30"/>
                        <a:pt x="5" y="29"/>
                        <a:pt x="1" y="26"/>
                      </a:cubicBezTo>
                      <a:lnTo>
                        <a:pt x="1" y="25"/>
                      </a:lnTo>
                      <a:close/>
                      <a:moveTo>
                        <a:pt x="16" y="30"/>
                      </a:moveTo>
                      <a:cubicBezTo>
                        <a:pt x="20" y="31"/>
                        <a:pt x="25" y="32"/>
                        <a:pt x="29" y="34"/>
                      </a:cubicBezTo>
                      <a:lnTo>
                        <a:pt x="29" y="35"/>
                      </a:lnTo>
                      <a:cubicBezTo>
                        <a:pt x="24" y="33"/>
                        <a:pt x="20" y="32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9" y="34"/>
                      </a:lnTo>
                      <a:lnTo>
                        <a:pt x="29" y="35"/>
                      </a:lnTo>
                      <a:close/>
                      <a:moveTo>
                        <a:pt x="29" y="34"/>
                      </a:moveTo>
                      <a:cubicBezTo>
                        <a:pt x="32" y="35"/>
                        <a:pt x="37" y="35"/>
                        <a:pt x="41" y="34"/>
                      </a:cubicBezTo>
                      <a:lnTo>
                        <a:pt x="41" y="36"/>
                      </a:lnTo>
                      <a:cubicBezTo>
                        <a:pt x="37" y="36"/>
                        <a:pt x="32" y="36"/>
                        <a:pt x="29" y="35"/>
                      </a:cubicBezTo>
                      <a:lnTo>
                        <a:pt x="29" y="34"/>
                      </a:lnTo>
                      <a:close/>
                      <a:moveTo>
                        <a:pt x="41" y="34"/>
                      </a:moveTo>
                      <a:cubicBezTo>
                        <a:pt x="43" y="34"/>
                        <a:pt x="45" y="33"/>
                        <a:pt x="47" y="33"/>
                      </a:cubicBezTo>
                      <a:lnTo>
                        <a:pt x="48" y="34"/>
                      </a:lnTo>
                      <a:cubicBezTo>
                        <a:pt x="46" y="35"/>
                        <a:pt x="44" y="35"/>
                        <a:pt x="41" y="36"/>
                      </a:cubicBezTo>
                      <a:lnTo>
                        <a:pt x="41" y="34"/>
                      </a:lnTo>
                      <a:close/>
                      <a:moveTo>
                        <a:pt x="47" y="33"/>
                      </a:moveTo>
                      <a:cubicBezTo>
                        <a:pt x="48" y="32"/>
                        <a:pt x="49" y="31"/>
                        <a:pt x="50" y="30"/>
                      </a:cubicBezTo>
                      <a:lnTo>
                        <a:pt x="51" y="30"/>
                      </a:lnTo>
                      <a:cubicBezTo>
                        <a:pt x="51" y="31"/>
                        <a:pt x="50" y="33"/>
                        <a:pt x="48" y="34"/>
                      </a:cubicBezTo>
                      <a:lnTo>
                        <a:pt x="47" y="33"/>
                      </a:lnTo>
                      <a:close/>
                      <a:moveTo>
                        <a:pt x="50" y="30"/>
                      </a:moveTo>
                      <a:cubicBezTo>
                        <a:pt x="50" y="29"/>
                        <a:pt x="50" y="29"/>
                        <a:pt x="49" y="28"/>
                      </a:cubicBezTo>
                      <a:lnTo>
                        <a:pt x="51" y="28"/>
                      </a:lnTo>
                      <a:cubicBezTo>
                        <a:pt x="51" y="28"/>
                        <a:pt x="51" y="29"/>
                        <a:pt x="51" y="30"/>
                      </a:cubicBezTo>
                      <a:lnTo>
                        <a:pt x="50" y="30"/>
                      </a:lnTo>
                      <a:close/>
                      <a:moveTo>
                        <a:pt x="51" y="28"/>
                      </a:moveTo>
                      <a:lnTo>
                        <a:pt x="51" y="28"/>
                      </a:lnTo>
                      <a:lnTo>
                        <a:pt x="50" y="28"/>
                      </a:lnTo>
                      <a:lnTo>
                        <a:pt x="51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1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0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cubicBezTo>
                        <a:pt x="47" y="23"/>
                        <a:pt x="37" y="18"/>
                        <a:pt x="29" y="14"/>
                      </a:cubicBezTo>
                      <a:lnTo>
                        <a:pt x="30" y="13"/>
                      </a:lnTo>
                      <a:cubicBezTo>
                        <a:pt x="38" y="17"/>
                        <a:pt x="48" y="22"/>
                        <a:pt x="51" y="28"/>
                      </a:cubicBezTo>
                      <a:lnTo>
                        <a:pt x="49" y="28"/>
                      </a:lnTo>
                      <a:close/>
                      <a:moveTo>
                        <a:pt x="29" y="14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30" y="13"/>
                      </a:lnTo>
                      <a:lnTo>
                        <a:pt x="29" y="14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5" name="Freeform 137"/>
                <p:cNvSpPr>
                  <a:spLocks noChangeArrowheads="1"/>
                </p:cNvSpPr>
                <p:nvPr/>
              </p:nvSpPr>
              <p:spPr bwMode="auto">
                <a:xfrm>
                  <a:off x="1673" y="3775"/>
                  <a:ext cx="79" cy="7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21 2"/>
                    <a:gd name="G4" fmla="+- 25 0 0"/>
                    <a:gd name="G5" fmla="+- 1 0 0"/>
                    <a:gd name="G6" fmla="+- 30 0 0"/>
                    <a:gd name="G7" fmla="*/ 1 0 0"/>
                    <a:gd name="G8" fmla="sin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7 w 58"/>
                    <a:gd name="T1" fmla="*/ 6 h 44"/>
                    <a:gd name="T2" fmla="*/ 2 w 58"/>
                    <a:gd name="T3" fmla="*/ 21 h 44"/>
                    <a:gd name="T4" fmla="*/ 9 w 58"/>
                    <a:gd name="T5" fmla="*/ 30 h 44"/>
                    <a:gd name="T6" fmla="*/ 43 w 58"/>
                    <a:gd name="T7" fmla="*/ 43 h 44"/>
                    <a:gd name="T8" fmla="*/ 58 w 58"/>
                    <a:gd name="T9" fmla="*/ 35 h 44"/>
                    <a:gd name="T10" fmla="*/ 57 w 58"/>
                    <a:gd name="T11" fmla="*/ 32 h 44"/>
                    <a:gd name="T12" fmla="*/ 40 w 58"/>
                    <a:gd name="T13" fmla="*/ 24 h 44"/>
                    <a:gd name="T14" fmla="*/ 27 w 58"/>
                    <a:gd name="T15" fmla="*/ 6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6"/>
                      </a:moveTo>
                      <a:cubicBezTo>
                        <a:pt x="14" y="0"/>
                        <a:pt x="6" y="11"/>
                        <a:pt x="2" y="21"/>
                      </a:cubicBezTo>
                      <a:cubicBezTo>
                        <a:pt x="0" y="25"/>
                        <a:pt x="4" y="29"/>
                        <a:pt x="9" y="30"/>
                      </a:cubicBezTo>
                      <a:cubicBezTo>
                        <a:pt x="21" y="33"/>
                        <a:pt x="30" y="40"/>
                        <a:pt x="43" y="43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5"/>
                        <a:pt x="57" y="33"/>
                        <a:pt x="57" y="32"/>
                      </a:cubicBezTo>
                      <a:cubicBezTo>
                        <a:pt x="52" y="27"/>
                        <a:pt x="45" y="27"/>
                        <a:pt x="40" y="24"/>
                      </a:cubicBezTo>
                      <a:cubicBezTo>
                        <a:pt x="33" y="19"/>
                        <a:pt x="33" y="8"/>
                        <a:pt x="27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6" name="Freeform 138"/>
                <p:cNvSpPr>
                  <a:spLocks noChangeArrowheads="1"/>
                </p:cNvSpPr>
                <p:nvPr/>
              </p:nvSpPr>
              <p:spPr bwMode="auto">
                <a:xfrm>
                  <a:off x="1673" y="3778"/>
                  <a:ext cx="80" cy="71"/>
                </a:xfrm>
                <a:custGeom>
                  <a:avLst/>
                  <a:gdLst>
                    <a:gd name="T0" fmla="*/ 11 w 59"/>
                    <a:gd name="T1" fmla="*/ 5 h 42"/>
                    <a:gd name="T2" fmla="*/ 12 w 59"/>
                    <a:gd name="T3" fmla="*/ 6 h 42"/>
                    <a:gd name="T4" fmla="*/ 11 w 59"/>
                    <a:gd name="T5" fmla="*/ 5 h 42"/>
                    <a:gd name="T6" fmla="*/ 1 w 59"/>
                    <a:gd name="T7" fmla="*/ 18 h 42"/>
                    <a:gd name="T8" fmla="*/ 2 w 59"/>
                    <a:gd name="T9" fmla="*/ 19 h 42"/>
                    <a:gd name="T10" fmla="*/ 2 w 59"/>
                    <a:gd name="T11" fmla="*/ 19 h 42"/>
                    <a:gd name="T12" fmla="*/ 1 w 59"/>
                    <a:gd name="T13" fmla="*/ 19 h 42"/>
                    <a:gd name="T14" fmla="*/ 3 w 59"/>
                    <a:gd name="T15" fmla="*/ 24 h 42"/>
                    <a:gd name="T16" fmla="*/ 2 w 59"/>
                    <a:gd name="T17" fmla="*/ 19 h 42"/>
                    <a:gd name="T18" fmla="*/ 8 w 59"/>
                    <a:gd name="T19" fmla="*/ 29 h 42"/>
                    <a:gd name="T20" fmla="*/ 8 w 59"/>
                    <a:gd name="T21" fmla="*/ 29 h 42"/>
                    <a:gd name="T22" fmla="*/ 8 w 59"/>
                    <a:gd name="T23" fmla="*/ 29 h 42"/>
                    <a:gd name="T24" fmla="*/ 8 w 59"/>
                    <a:gd name="T25" fmla="*/ 29 h 42"/>
                    <a:gd name="T26" fmla="*/ 8 w 59"/>
                    <a:gd name="T27" fmla="*/ 29 h 42"/>
                    <a:gd name="T28" fmla="*/ 9 w 59"/>
                    <a:gd name="T29" fmla="*/ 28 h 42"/>
                    <a:gd name="T30" fmla="*/ 8 w 59"/>
                    <a:gd name="T31" fmla="*/ 29 h 42"/>
                    <a:gd name="T32" fmla="*/ 43 w 59"/>
                    <a:gd name="T33" fmla="*/ 40 h 42"/>
                    <a:gd name="T34" fmla="*/ 24 w 59"/>
                    <a:gd name="T35" fmla="*/ 34 h 42"/>
                    <a:gd name="T36" fmla="*/ 43 w 59"/>
                    <a:gd name="T37" fmla="*/ 41 h 42"/>
                    <a:gd name="T38" fmla="*/ 43 w 59"/>
                    <a:gd name="T39" fmla="*/ 40 h 42"/>
                    <a:gd name="T40" fmla="*/ 43 w 59"/>
                    <a:gd name="T41" fmla="*/ 40 h 42"/>
                    <a:gd name="T42" fmla="*/ 43 w 59"/>
                    <a:gd name="T43" fmla="*/ 41 h 42"/>
                    <a:gd name="T44" fmla="*/ 48 w 59"/>
                    <a:gd name="T45" fmla="*/ 40 h 42"/>
                    <a:gd name="T46" fmla="*/ 46 w 59"/>
                    <a:gd name="T47" fmla="*/ 40 h 42"/>
                    <a:gd name="T48" fmla="*/ 59 w 59"/>
                    <a:gd name="T49" fmla="*/ 34 h 42"/>
                    <a:gd name="T50" fmla="*/ 57 w 59"/>
                    <a:gd name="T51" fmla="*/ 33 h 42"/>
                    <a:gd name="T52" fmla="*/ 57 w 59"/>
                    <a:gd name="T53" fmla="*/ 33 h 42"/>
                    <a:gd name="T54" fmla="*/ 59 w 59"/>
                    <a:gd name="T55" fmla="*/ 34 h 42"/>
                    <a:gd name="T56" fmla="*/ 59 w 59"/>
                    <a:gd name="T57" fmla="*/ 34 h 42"/>
                    <a:gd name="T58" fmla="*/ 57 w 59"/>
                    <a:gd name="T59" fmla="*/ 33 h 42"/>
                    <a:gd name="T60" fmla="*/ 59 w 59"/>
                    <a:gd name="T61" fmla="*/ 34 h 42"/>
                    <a:gd name="T62" fmla="*/ 56 w 59"/>
                    <a:gd name="T63" fmla="*/ 31 h 42"/>
                    <a:gd name="T64" fmla="*/ 56 w 59"/>
                    <a:gd name="T65" fmla="*/ 31 h 42"/>
                    <a:gd name="T66" fmla="*/ 56 w 59"/>
                    <a:gd name="T67" fmla="*/ 31 h 42"/>
                    <a:gd name="T68" fmla="*/ 57 w 59"/>
                    <a:gd name="T69" fmla="*/ 30 h 42"/>
                    <a:gd name="T70" fmla="*/ 40 w 59"/>
                    <a:gd name="T71" fmla="*/ 22 h 42"/>
                    <a:gd name="T72" fmla="*/ 47 w 59"/>
                    <a:gd name="T73" fmla="*/ 26 h 42"/>
                    <a:gd name="T74" fmla="*/ 40 w 59"/>
                    <a:gd name="T75" fmla="*/ 22 h 42"/>
                    <a:gd name="T76" fmla="*/ 32 w 59"/>
                    <a:gd name="T77" fmla="*/ 12 h 42"/>
                    <a:gd name="T78" fmla="*/ 40 w 59"/>
                    <a:gd name="T79" fmla="*/ 22 h 42"/>
                    <a:gd name="T80" fmla="*/ 27 w 59"/>
                    <a:gd name="T81" fmla="*/ 3 h 42"/>
                    <a:gd name="T82" fmla="*/ 27 w 59"/>
                    <a:gd name="T83" fmla="*/ 3 h 42"/>
                    <a:gd name="T84" fmla="*/ 27 w 59"/>
                    <a:gd name="T85" fmla="*/ 3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9" h="42">
                      <a:moveTo>
                        <a:pt x="26" y="4"/>
                      </a:moveTo>
                      <a:cubicBezTo>
                        <a:pt x="20" y="2"/>
                        <a:pt x="16" y="3"/>
                        <a:pt x="12" y="6"/>
                      </a:cubicBezTo>
                      <a:lnTo>
                        <a:pt x="11" y="5"/>
                      </a:lnTo>
                      <a:cubicBezTo>
                        <a:pt x="15" y="2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9"/>
                      </a:cubicBezTo>
                      <a:lnTo>
                        <a:pt x="1" y="18"/>
                      </a:lnTo>
                      <a:cubicBezTo>
                        <a:pt x="3" y="14"/>
                        <a:pt x="6" y="9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2" y="19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1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cubicBezTo>
                        <a:pt x="1" y="21"/>
                        <a:pt x="2" y="23"/>
                        <a:pt x="3" y="24"/>
                      </a:cubicBezTo>
                      <a:lnTo>
                        <a:pt x="2" y="25"/>
                      </a:lnTo>
                      <a:cubicBezTo>
                        <a:pt x="1" y="23"/>
                        <a:pt x="0" y="21"/>
                        <a:pt x="1" y="18"/>
                      </a:cubicBezTo>
                      <a:lnTo>
                        <a:pt x="2" y="19"/>
                      </a:lnTo>
                      <a:close/>
                      <a:moveTo>
                        <a:pt x="3" y="24"/>
                      </a:moveTo>
                      <a:cubicBezTo>
                        <a:pt x="5" y="26"/>
                        <a:pt x="7" y="27"/>
                        <a:pt x="9" y="28"/>
                      </a:cubicBezTo>
                      <a:lnTo>
                        <a:pt x="8" y="29"/>
                      </a:lnTo>
                      <a:cubicBezTo>
                        <a:pt x="6" y="28"/>
                        <a:pt x="4" y="27"/>
                        <a:pt x="2" y="25"/>
                      </a:cubicBezTo>
                      <a:lnTo>
                        <a:pt x="3" y="24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8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lnTo>
                        <a:pt x="9" y="28"/>
                      </a:lnTo>
                      <a:lnTo>
                        <a:pt x="8" y="29"/>
                      </a:lnTo>
                      <a:lnTo>
                        <a:pt x="9" y="28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9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cubicBezTo>
                        <a:pt x="14" y="29"/>
                        <a:pt x="19" y="31"/>
                        <a:pt x="24" y="34"/>
                      </a:cubicBezTo>
                      <a:lnTo>
                        <a:pt x="24" y="35"/>
                      </a:lnTo>
                      <a:cubicBezTo>
                        <a:pt x="19" y="33"/>
                        <a:pt x="14" y="30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4" y="34"/>
                      </a:moveTo>
                      <a:cubicBezTo>
                        <a:pt x="30" y="36"/>
                        <a:pt x="36" y="39"/>
                        <a:pt x="43" y="40"/>
                      </a:cubicBezTo>
                      <a:lnTo>
                        <a:pt x="43" y="41"/>
                      </a:lnTo>
                      <a:cubicBezTo>
                        <a:pt x="36" y="40"/>
                        <a:pt x="30" y="37"/>
                        <a:pt x="24" y="35"/>
                      </a:cubicBezTo>
                      <a:lnTo>
                        <a:pt x="24" y="34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2"/>
                      </a:lnTo>
                      <a:cubicBezTo>
                        <a:pt x="45" y="42"/>
                        <a:pt x="44" y="41"/>
                        <a:pt x="43" y="41"/>
                      </a:cubicBezTo>
                      <a:lnTo>
                        <a:pt x="43" y="40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40"/>
                      </a:cubicBezTo>
                      <a:lnTo>
                        <a:pt x="49" y="41"/>
                      </a:lnTo>
                      <a:cubicBezTo>
                        <a:pt x="48" y="42"/>
                        <a:pt x="47" y="42"/>
                        <a:pt x="46" y="42"/>
                      </a:cubicBezTo>
                      <a:lnTo>
                        <a:pt x="46" y="40"/>
                      </a:lnTo>
                      <a:close/>
                      <a:moveTo>
                        <a:pt x="48" y="40"/>
                      </a:moveTo>
                      <a:cubicBezTo>
                        <a:pt x="53" y="39"/>
                        <a:pt x="56" y="36"/>
                        <a:pt x="57" y="33"/>
                      </a:cubicBezTo>
                      <a:lnTo>
                        <a:pt x="59" y="34"/>
                      </a:lnTo>
                      <a:cubicBezTo>
                        <a:pt x="57" y="37"/>
                        <a:pt x="53" y="41"/>
                        <a:pt x="49" y="41"/>
                      </a:cubicBezTo>
                      <a:lnTo>
                        <a:pt x="48" y="40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8" y="33"/>
                      </a:lnTo>
                      <a:lnTo>
                        <a:pt x="57" y="33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9" y="34"/>
                      </a:lnTo>
                      <a:lnTo>
                        <a:pt x="57" y="33"/>
                      </a:lnTo>
                      <a:close/>
                      <a:moveTo>
                        <a:pt x="59" y="34"/>
                      </a:moveTo>
                      <a:lnTo>
                        <a:pt x="59" y="34"/>
                      </a:lnTo>
                      <a:lnTo>
                        <a:pt x="58" y="33"/>
                      </a:lnTo>
                      <a:lnTo>
                        <a:pt x="59" y="34"/>
                      </a:lnTo>
                      <a:close/>
                      <a:moveTo>
                        <a:pt x="57" y="33"/>
                      </a:moveTo>
                      <a:cubicBezTo>
                        <a:pt x="57" y="33"/>
                        <a:pt x="57" y="32"/>
                        <a:pt x="56" y="31"/>
                      </a:cubicBezTo>
                      <a:lnTo>
                        <a:pt x="58" y="30"/>
                      </a:lnTo>
                      <a:cubicBezTo>
                        <a:pt x="58" y="31"/>
                        <a:pt x="59" y="33"/>
                        <a:pt x="59" y="34"/>
                      </a:cubicBezTo>
                      <a:lnTo>
                        <a:pt x="57" y="33"/>
                      </a:lnTo>
                      <a:close/>
                      <a:moveTo>
                        <a:pt x="56" y="31"/>
                      </a:move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7" y="30"/>
                      </a:lnTo>
                      <a:lnTo>
                        <a:pt x="58" y="30"/>
                      </a:lnTo>
                      <a:lnTo>
                        <a:pt x="56" y="31"/>
                      </a:lnTo>
                      <a:close/>
                      <a:moveTo>
                        <a:pt x="57" y="30"/>
                      </a:moveTo>
                      <a:lnTo>
                        <a:pt x="57" y="30"/>
                      </a:lnTo>
                      <a:close/>
                      <a:moveTo>
                        <a:pt x="56" y="31"/>
                      </a:moveTo>
                      <a:cubicBezTo>
                        <a:pt x="54" y="28"/>
                        <a:pt x="50" y="27"/>
                        <a:pt x="47" y="26"/>
                      </a:cubicBezTo>
                      <a:lnTo>
                        <a:pt x="48" y="25"/>
                      </a:lnTo>
                      <a:cubicBezTo>
                        <a:pt x="51" y="26"/>
                        <a:pt x="55" y="27"/>
                        <a:pt x="57" y="30"/>
                      </a:cubicBezTo>
                      <a:lnTo>
                        <a:pt x="56" y="31"/>
                      </a:lnTo>
                      <a:close/>
                      <a:moveTo>
                        <a:pt x="47" y="26"/>
                      </a:moveTo>
                      <a:cubicBezTo>
                        <a:pt x="44" y="25"/>
                        <a:pt x="42" y="24"/>
                        <a:pt x="40" y="22"/>
                      </a:cubicBezTo>
                      <a:lnTo>
                        <a:pt x="41" y="21"/>
                      </a:lnTo>
                      <a:cubicBezTo>
                        <a:pt x="43" y="23"/>
                        <a:pt x="45" y="24"/>
                        <a:pt x="48" y="25"/>
                      </a:cubicBezTo>
                      <a:lnTo>
                        <a:pt x="47" y="26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2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20"/>
                        <a:pt x="34" y="16"/>
                        <a:pt x="32" y="12"/>
                      </a:cubicBezTo>
                      <a:lnTo>
                        <a:pt x="33" y="11"/>
                      </a:lnTo>
                      <a:cubicBezTo>
                        <a:pt x="35" y="15"/>
                        <a:pt x="37" y="19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2"/>
                      </a:moveTo>
                      <a:cubicBezTo>
                        <a:pt x="30" y="9"/>
                        <a:pt x="29" y="6"/>
                        <a:pt x="26" y="4"/>
                      </a:cubicBezTo>
                      <a:lnTo>
                        <a:pt x="27" y="3"/>
                      </a:lnTo>
                      <a:cubicBezTo>
                        <a:pt x="30" y="5"/>
                        <a:pt x="32" y="8"/>
                        <a:pt x="33" y="11"/>
                      </a:cubicBezTo>
                      <a:lnTo>
                        <a:pt x="32" y="1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7" name="Freeform 139"/>
                <p:cNvSpPr>
                  <a:spLocks noChangeArrowheads="1"/>
                </p:cNvSpPr>
                <p:nvPr/>
              </p:nvSpPr>
              <p:spPr bwMode="auto">
                <a:xfrm>
                  <a:off x="1598" y="3791"/>
                  <a:ext cx="77" cy="5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0 0 0"/>
                    <a:gd name="G5" fmla="+- 1 0 0"/>
                    <a:gd name="G6" fmla="+- 27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36 w 57"/>
                    <a:gd name="T1" fmla="*/ 10 h 34"/>
                    <a:gd name="T2" fmla="*/ 13 w 57"/>
                    <a:gd name="T3" fmla="*/ 5 h 34"/>
                    <a:gd name="T4" fmla="*/ 0 w 57"/>
                    <a:gd name="T5" fmla="*/ 27 h 34"/>
                    <a:gd name="T6" fmla="*/ 37 w 57"/>
                    <a:gd name="T7" fmla="*/ 31 h 34"/>
                    <a:gd name="T8" fmla="*/ 48 w 57"/>
                    <a:gd name="T9" fmla="*/ 33 h 34"/>
                    <a:gd name="T10" fmla="*/ 57 w 57"/>
                    <a:gd name="T11" fmla="*/ 28 h 34"/>
                    <a:gd name="T12" fmla="*/ 47 w 57"/>
                    <a:gd name="T13" fmla="*/ 16 h 34"/>
                    <a:gd name="T14" fmla="*/ 36 w 57"/>
                    <a:gd name="T15" fmla="*/ 1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34">
                      <a:moveTo>
                        <a:pt x="36" y="10"/>
                      </a:moveTo>
                      <a:cubicBezTo>
                        <a:pt x="28" y="9"/>
                        <a:pt x="20" y="0"/>
                        <a:pt x="13" y="5"/>
                      </a:cubicBezTo>
                      <a:cubicBezTo>
                        <a:pt x="5" y="10"/>
                        <a:pt x="3" y="19"/>
                        <a:pt x="0" y="27"/>
                      </a:cubicBezTo>
                      <a:cubicBezTo>
                        <a:pt x="11" y="34"/>
                        <a:pt x="25" y="29"/>
                        <a:pt x="37" y="31"/>
                      </a:cubicBezTo>
                      <a:cubicBezTo>
                        <a:pt x="41" y="31"/>
                        <a:pt x="45" y="32"/>
                        <a:pt x="48" y="33"/>
                      </a:cubicBezTo>
                      <a:cubicBezTo>
                        <a:pt x="53" y="34"/>
                        <a:pt x="54" y="30"/>
                        <a:pt x="57" y="28"/>
                      </a:cubicBezTo>
                      <a:cubicBezTo>
                        <a:pt x="52" y="25"/>
                        <a:pt x="47" y="22"/>
                        <a:pt x="47" y="16"/>
                      </a:cubicBezTo>
                      <a:cubicBezTo>
                        <a:pt x="47" y="13"/>
                        <a:pt x="41" y="11"/>
                        <a:pt x="3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8" name="Freeform 140"/>
                <p:cNvSpPr>
                  <a:spLocks noChangeArrowheads="1"/>
                </p:cNvSpPr>
                <p:nvPr/>
              </p:nvSpPr>
              <p:spPr bwMode="auto">
                <a:xfrm>
                  <a:off x="1596" y="3792"/>
                  <a:ext cx="80" cy="57"/>
                </a:xfrm>
                <a:custGeom>
                  <a:avLst/>
                  <a:gdLst>
                    <a:gd name="T0" fmla="*/ 37 w 59"/>
                    <a:gd name="T1" fmla="*/ 10 h 34"/>
                    <a:gd name="T2" fmla="*/ 37 w 59"/>
                    <a:gd name="T3" fmla="*/ 10 h 34"/>
                    <a:gd name="T4" fmla="*/ 37 w 59"/>
                    <a:gd name="T5" fmla="*/ 10 h 34"/>
                    <a:gd name="T6" fmla="*/ 37 w 59"/>
                    <a:gd name="T7" fmla="*/ 10 h 34"/>
                    <a:gd name="T8" fmla="*/ 28 w 59"/>
                    <a:gd name="T9" fmla="*/ 7 h 34"/>
                    <a:gd name="T10" fmla="*/ 37 w 59"/>
                    <a:gd name="T11" fmla="*/ 9 h 34"/>
                    <a:gd name="T12" fmla="*/ 28 w 59"/>
                    <a:gd name="T13" fmla="*/ 7 h 34"/>
                    <a:gd name="T14" fmla="*/ 13 w 59"/>
                    <a:gd name="T15" fmla="*/ 4 h 34"/>
                    <a:gd name="T16" fmla="*/ 28 w 59"/>
                    <a:gd name="T17" fmla="*/ 7 h 34"/>
                    <a:gd name="T18" fmla="*/ 13 w 59"/>
                    <a:gd name="T19" fmla="*/ 4 h 34"/>
                    <a:gd name="T20" fmla="*/ 13 w 59"/>
                    <a:gd name="T21" fmla="*/ 4 h 34"/>
                    <a:gd name="T22" fmla="*/ 3 w 59"/>
                    <a:gd name="T23" fmla="*/ 21 h 34"/>
                    <a:gd name="T24" fmla="*/ 13 w 59"/>
                    <a:gd name="T25" fmla="*/ 4 h 34"/>
                    <a:gd name="T26" fmla="*/ 3 w 59"/>
                    <a:gd name="T27" fmla="*/ 21 h 34"/>
                    <a:gd name="T28" fmla="*/ 0 w 59"/>
                    <a:gd name="T29" fmla="*/ 25 h 34"/>
                    <a:gd name="T30" fmla="*/ 3 w 59"/>
                    <a:gd name="T31" fmla="*/ 21 h 34"/>
                    <a:gd name="T32" fmla="*/ 0 w 59"/>
                    <a:gd name="T33" fmla="*/ 26 h 34"/>
                    <a:gd name="T34" fmla="*/ 1 w 59"/>
                    <a:gd name="T35" fmla="*/ 26 h 34"/>
                    <a:gd name="T36" fmla="*/ 1 w 59"/>
                    <a:gd name="T37" fmla="*/ 25 h 34"/>
                    <a:gd name="T38" fmla="*/ 25 w 59"/>
                    <a:gd name="T39" fmla="*/ 30 h 34"/>
                    <a:gd name="T40" fmla="*/ 1 w 59"/>
                    <a:gd name="T41" fmla="*/ 25 h 34"/>
                    <a:gd name="T42" fmla="*/ 38 w 59"/>
                    <a:gd name="T43" fmla="*/ 29 h 34"/>
                    <a:gd name="T44" fmla="*/ 25 w 59"/>
                    <a:gd name="T45" fmla="*/ 30 h 34"/>
                    <a:gd name="T46" fmla="*/ 38 w 59"/>
                    <a:gd name="T47" fmla="*/ 31 h 34"/>
                    <a:gd name="T48" fmla="*/ 38 w 59"/>
                    <a:gd name="T49" fmla="*/ 30 h 34"/>
                    <a:gd name="T50" fmla="*/ 38 w 59"/>
                    <a:gd name="T51" fmla="*/ 29 h 34"/>
                    <a:gd name="T52" fmla="*/ 38 w 59"/>
                    <a:gd name="T53" fmla="*/ 31 h 34"/>
                    <a:gd name="T54" fmla="*/ 38 w 59"/>
                    <a:gd name="T55" fmla="*/ 29 h 34"/>
                    <a:gd name="T56" fmla="*/ 49 w 59"/>
                    <a:gd name="T57" fmla="*/ 33 h 34"/>
                    <a:gd name="T58" fmla="*/ 38 w 59"/>
                    <a:gd name="T59" fmla="*/ 29 h 34"/>
                    <a:gd name="T60" fmla="*/ 50 w 59"/>
                    <a:gd name="T61" fmla="*/ 32 h 34"/>
                    <a:gd name="T62" fmla="*/ 50 w 59"/>
                    <a:gd name="T63" fmla="*/ 32 h 34"/>
                    <a:gd name="T64" fmla="*/ 50 w 59"/>
                    <a:gd name="T65" fmla="*/ 32 h 34"/>
                    <a:gd name="T66" fmla="*/ 50 w 59"/>
                    <a:gd name="T67" fmla="*/ 32 h 34"/>
                    <a:gd name="T68" fmla="*/ 49 w 59"/>
                    <a:gd name="T69" fmla="*/ 33 h 34"/>
                    <a:gd name="T70" fmla="*/ 49 w 59"/>
                    <a:gd name="T71" fmla="*/ 33 h 34"/>
                    <a:gd name="T72" fmla="*/ 56 w 59"/>
                    <a:gd name="T73" fmla="*/ 28 h 34"/>
                    <a:gd name="T74" fmla="*/ 49 w 59"/>
                    <a:gd name="T75" fmla="*/ 33 h 34"/>
                    <a:gd name="T76" fmla="*/ 56 w 59"/>
                    <a:gd name="T77" fmla="*/ 28 h 34"/>
                    <a:gd name="T78" fmla="*/ 56 w 59"/>
                    <a:gd name="T79" fmla="*/ 29 h 34"/>
                    <a:gd name="T80" fmla="*/ 56 w 59"/>
                    <a:gd name="T81" fmla="*/ 28 h 34"/>
                    <a:gd name="T82" fmla="*/ 58 w 59"/>
                    <a:gd name="T83" fmla="*/ 27 h 34"/>
                    <a:gd name="T84" fmla="*/ 56 w 59"/>
                    <a:gd name="T85" fmla="*/ 28 h 34"/>
                    <a:gd name="T86" fmla="*/ 59 w 59"/>
                    <a:gd name="T87" fmla="*/ 27 h 34"/>
                    <a:gd name="T88" fmla="*/ 58 w 59"/>
                    <a:gd name="T89" fmla="*/ 26 h 34"/>
                    <a:gd name="T90" fmla="*/ 50 w 59"/>
                    <a:gd name="T91" fmla="*/ 22 h 34"/>
                    <a:gd name="T92" fmla="*/ 58 w 59"/>
                    <a:gd name="T93" fmla="*/ 26 h 34"/>
                    <a:gd name="T94" fmla="*/ 50 w 59"/>
                    <a:gd name="T95" fmla="*/ 22 h 34"/>
                    <a:gd name="T96" fmla="*/ 49 w 59"/>
                    <a:gd name="T97" fmla="*/ 15 h 34"/>
                    <a:gd name="T98" fmla="*/ 50 w 59"/>
                    <a:gd name="T99" fmla="*/ 22 h 34"/>
                    <a:gd name="T100" fmla="*/ 44 w 59"/>
                    <a:gd name="T101" fmla="*/ 12 h 34"/>
                    <a:gd name="T102" fmla="*/ 49 w 59"/>
                    <a:gd name="T103" fmla="*/ 15 h 34"/>
                    <a:gd name="T104" fmla="*/ 44 w 59"/>
                    <a:gd name="T105" fmla="*/ 12 h 34"/>
                    <a:gd name="T106" fmla="*/ 37 w 59"/>
                    <a:gd name="T107" fmla="*/ 9 h 34"/>
                    <a:gd name="T108" fmla="*/ 44 w 59"/>
                    <a:gd name="T109" fmla="*/ 12 h 34"/>
                    <a:gd name="T110" fmla="*/ 37 w 59"/>
                    <a:gd name="T111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9" h="34"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cubicBezTo>
                        <a:pt x="34" y="9"/>
                        <a:pt x="31" y="8"/>
                        <a:pt x="28" y="7"/>
                      </a:cubicBezTo>
                      <a:lnTo>
                        <a:pt x="29" y="5"/>
                      </a:lnTo>
                      <a:cubicBezTo>
                        <a:pt x="32" y="7"/>
                        <a:pt x="34" y="8"/>
                        <a:pt x="37" y="9"/>
                      </a:cubicBezTo>
                      <a:lnTo>
                        <a:pt x="37" y="10"/>
                      </a:lnTo>
                      <a:close/>
                      <a:moveTo>
                        <a:pt x="28" y="7"/>
                      </a:moveTo>
                      <a:cubicBezTo>
                        <a:pt x="23" y="4"/>
                        <a:pt x="18" y="2"/>
                        <a:pt x="14" y="5"/>
                      </a:cubicBezTo>
                      <a:lnTo>
                        <a:pt x="13" y="4"/>
                      </a:lnTo>
                      <a:cubicBezTo>
                        <a:pt x="18" y="0"/>
                        <a:pt x="23" y="3"/>
                        <a:pt x="29" y="5"/>
                      </a:cubicBezTo>
                      <a:lnTo>
                        <a:pt x="28" y="7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3" y="4"/>
                      </a:lnTo>
                      <a:close/>
                      <a:moveTo>
                        <a:pt x="14" y="5"/>
                      </a:moveTo>
                      <a:cubicBezTo>
                        <a:pt x="8" y="9"/>
                        <a:pt x="6" y="15"/>
                        <a:pt x="3" y="21"/>
                      </a:cubicBezTo>
                      <a:lnTo>
                        <a:pt x="2" y="20"/>
                      </a:lnTo>
                      <a:cubicBezTo>
                        <a:pt x="5" y="14"/>
                        <a:pt x="7" y="8"/>
                        <a:pt x="13" y="4"/>
                      </a:cubicBezTo>
                      <a:lnTo>
                        <a:pt x="14" y="5"/>
                      </a:lnTo>
                      <a:close/>
                      <a:moveTo>
                        <a:pt x="3" y="21"/>
                      </a:moveTo>
                      <a:cubicBezTo>
                        <a:pt x="3" y="23"/>
                        <a:pt x="2" y="24"/>
                        <a:pt x="1" y="26"/>
                      </a:cubicBezTo>
                      <a:lnTo>
                        <a:pt x="0" y="25"/>
                      </a:lnTo>
                      <a:cubicBezTo>
                        <a:pt x="1" y="24"/>
                        <a:pt x="1" y="22"/>
                        <a:pt x="2" y="20"/>
                      </a:cubicBezTo>
                      <a:lnTo>
                        <a:pt x="3" y="21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1" y="25"/>
                      </a:moveTo>
                      <a:cubicBezTo>
                        <a:pt x="8" y="30"/>
                        <a:pt x="17" y="29"/>
                        <a:pt x="25" y="29"/>
                      </a:cubicBezTo>
                      <a:lnTo>
                        <a:pt x="25" y="30"/>
                      </a:lnTo>
                      <a:cubicBezTo>
                        <a:pt x="17" y="31"/>
                        <a:pt x="8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25" y="29"/>
                      </a:moveTo>
                      <a:cubicBezTo>
                        <a:pt x="29" y="29"/>
                        <a:pt x="34" y="29"/>
                        <a:pt x="38" y="29"/>
                      </a:cubicBezTo>
                      <a:lnTo>
                        <a:pt x="38" y="31"/>
                      </a:lnTo>
                      <a:cubicBezTo>
                        <a:pt x="34" y="30"/>
                        <a:pt x="29" y="30"/>
                        <a:pt x="25" y="30"/>
                      </a:cubicBezTo>
                      <a:lnTo>
                        <a:pt x="25" y="29"/>
                      </a:lnTo>
                      <a:close/>
                      <a:moveTo>
                        <a:pt x="38" y="31"/>
                      </a:moveTo>
                      <a:lnTo>
                        <a:pt x="38" y="31"/>
                      </a:lnTo>
                      <a:lnTo>
                        <a:pt x="38" y="30"/>
                      </a:lnTo>
                      <a:lnTo>
                        <a:pt x="38" y="31"/>
                      </a:lnTo>
                      <a:close/>
                      <a:moveTo>
                        <a:pt x="38" y="29"/>
                      </a:move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8" y="29"/>
                      </a:lnTo>
                      <a:close/>
                      <a:moveTo>
                        <a:pt x="38" y="29"/>
                      </a:moveTo>
                      <a:cubicBezTo>
                        <a:pt x="42" y="30"/>
                        <a:pt x="46" y="31"/>
                        <a:pt x="50" y="32"/>
                      </a:cubicBezTo>
                      <a:lnTo>
                        <a:pt x="49" y="33"/>
                      </a:lnTo>
                      <a:cubicBezTo>
                        <a:pt x="45" y="32"/>
                        <a:pt x="41" y="31"/>
                        <a:pt x="38" y="31"/>
                      </a:cubicBezTo>
                      <a:lnTo>
                        <a:pt x="38" y="29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2"/>
                      </a:lnTo>
                      <a:lnTo>
                        <a:pt x="50" y="32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3"/>
                      </a:lnTo>
                      <a:lnTo>
                        <a:pt x="50" y="32"/>
                      </a:lnTo>
                      <a:close/>
                      <a:moveTo>
                        <a:pt x="49" y="33"/>
                      </a:moveTo>
                      <a:lnTo>
                        <a:pt x="49" y="33"/>
                      </a:lnTo>
                      <a:lnTo>
                        <a:pt x="49" y="32"/>
                      </a:lnTo>
                      <a:lnTo>
                        <a:pt x="49" y="33"/>
                      </a:lnTo>
                      <a:close/>
                      <a:moveTo>
                        <a:pt x="50" y="32"/>
                      </a:moveTo>
                      <a:cubicBezTo>
                        <a:pt x="53" y="32"/>
                        <a:pt x="54" y="30"/>
                        <a:pt x="56" y="28"/>
                      </a:cubicBezTo>
                      <a:lnTo>
                        <a:pt x="57" y="29"/>
                      </a:lnTo>
                      <a:cubicBezTo>
                        <a:pt x="55" y="31"/>
                        <a:pt x="53" y="34"/>
                        <a:pt x="49" y="33"/>
                      </a:cubicBezTo>
                      <a:lnTo>
                        <a:pt x="50" y="32"/>
                      </a:lnTo>
                      <a:close/>
                      <a:moveTo>
                        <a:pt x="56" y="28"/>
                      </a:moveTo>
                      <a:lnTo>
                        <a:pt x="56" y="28"/>
                      </a:lnTo>
                      <a:lnTo>
                        <a:pt x="56" y="29"/>
                      </a:lnTo>
                      <a:lnTo>
                        <a:pt x="56" y="28"/>
                      </a:lnTo>
                      <a:close/>
                      <a:moveTo>
                        <a:pt x="56" y="28"/>
                      </a:moveTo>
                      <a:cubicBezTo>
                        <a:pt x="56" y="28"/>
                        <a:pt x="57" y="27"/>
                        <a:pt x="57" y="26"/>
                      </a:cubicBezTo>
                      <a:lnTo>
                        <a:pt x="58" y="27"/>
                      </a:lnTo>
                      <a:cubicBezTo>
                        <a:pt x="58" y="28"/>
                        <a:pt x="57" y="28"/>
                        <a:pt x="57" y="29"/>
                      </a:cubicBezTo>
                      <a:lnTo>
                        <a:pt x="56" y="28"/>
                      </a:lnTo>
                      <a:close/>
                      <a:moveTo>
                        <a:pt x="58" y="26"/>
                      </a:moveTo>
                      <a:lnTo>
                        <a:pt x="59" y="27"/>
                      </a:lnTo>
                      <a:lnTo>
                        <a:pt x="58" y="27"/>
                      </a:lnTo>
                      <a:lnTo>
                        <a:pt x="58" y="26"/>
                      </a:lnTo>
                      <a:close/>
                      <a:moveTo>
                        <a:pt x="57" y="27"/>
                      </a:moveTo>
                      <a:cubicBezTo>
                        <a:pt x="55" y="26"/>
                        <a:pt x="52" y="24"/>
                        <a:pt x="50" y="22"/>
                      </a:cubicBezTo>
                      <a:lnTo>
                        <a:pt x="52" y="22"/>
                      </a:lnTo>
                      <a:cubicBezTo>
                        <a:pt x="53" y="23"/>
                        <a:pt x="56" y="25"/>
                        <a:pt x="58" y="26"/>
                      </a:cubicBezTo>
                      <a:lnTo>
                        <a:pt x="57" y="27"/>
                      </a:lnTo>
                      <a:close/>
                      <a:moveTo>
                        <a:pt x="50" y="22"/>
                      </a:moveTo>
                      <a:cubicBezTo>
                        <a:pt x="49" y="21"/>
                        <a:pt x="48" y="18"/>
                        <a:pt x="48" y="15"/>
                      </a:cubicBezTo>
                      <a:lnTo>
                        <a:pt x="49" y="15"/>
                      </a:lnTo>
                      <a:cubicBezTo>
                        <a:pt x="49" y="18"/>
                        <a:pt x="50" y="20"/>
                        <a:pt x="52" y="22"/>
                      </a:cubicBezTo>
                      <a:lnTo>
                        <a:pt x="50" y="22"/>
                      </a:lnTo>
                      <a:close/>
                      <a:moveTo>
                        <a:pt x="48" y="15"/>
                      </a:moveTo>
                      <a:cubicBezTo>
                        <a:pt x="48" y="14"/>
                        <a:pt x="46" y="13"/>
                        <a:pt x="44" y="12"/>
                      </a:cubicBezTo>
                      <a:lnTo>
                        <a:pt x="45" y="11"/>
                      </a:lnTo>
                      <a:cubicBezTo>
                        <a:pt x="47" y="12"/>
                        <a:pt x="49" y="13"/>
                        <a:pt x="49" y="15"/>
                      </a:cubicBezTo>
                      <a:lnTo>
                        <a:pt x="48" y="15"/>
                      </a:lnTo>
                      <a:close/>
                      <a:moveTo>
                        <a:pt x="44" y="12"/>
                      </a:moveTo>
                      <a:cubicBezTo>
                        <a:pt x="42" y="11"/>
                        <a:pt x="39" y="10"/>
                        <a:pt x="37" y="10"/>
                      </a:cubicBezTo>
                      <a:lnTo>
                        <a:pt x="37" y="9"/>
                      </a:lnTo>
                      <a:cubicBezTo>
                        <a:pt x="40" y="9"/>
                        <a:pt x="43" y="10"/>
                        <a:pt x="45" y="11"/>
                      </a:cubicBezTo>
                      <a:lnTo>
                        <a:pt x="44" y="12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89" name="Freeform 141"/>
                <p:cNvSpPr>
                  <a:spLocks noChangeArrowheads="1"/>
                </p:cNvSpPr>
                <p:nvPr/>
              </p:nvSpPr>
              <p:spPr bwMode="auto">
                <a:xfrm>
                  <a:off x="1560" y="3827"/>
                  <a:ext cx="62" cy="67"/>
                </a:xfrm>
                <a:custGeom>
                  <a:avLst/>
                  <a:gdLst>
                    <a:gd name="G0" fmla="+- 1 0 0"/>
                    <a:gd name="G1" fmla="+- 13 0 0"/>
                    <a:gd name="G2" fmla="*/ 1 0 0"/>
                    <a:gd name="G3" fmla="sin G2 G1"/>
                    <a:gd name="G4" fmla="+- 17 0 0"/>
                    <a:gd name="G5" fmla="+- 1 0 0"/>
                    <a:gd name="G6" fmla="*/ 1 23 2"/>
                    <a:gd name="G7" fmla="+- 26 0 0"/>
                    <a:gd name="G8" fmla="+- 14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1 w 46"/>
                    <a:gd name="T1" fmla="*/ 8 h 40"/>
                    <a:gd name="T2" fmla="*/ 4 w 46"/>
                    <a:gd name="T3" fmla="*/ 21 h 40"/>
                    <a:gd name="T4" fmla="*/ 2 w 46"/>
                    <a:gd name="T5" fmla="*/ 28 h 40"/>
                    <a:gd name="T6" fmla="*/ 44 w 46"/>
                    <a:gd name="T7" fmla="*/ 32 h 40"/>
                    <a:gd name="T8" fmla="*/ 44 w 46"/>
                    <a:gd name="T9" fmla="*/ 24 h 40"/>
                    <a:gd name="T10" fmla="*/ 20 w 46"/>
                    <a:gd name="T11" fmla="*/ 5 h 40"/>
                    <a:gd name="T12" fmla="*/ 11 w 46"/>
                    <a:gd name="T1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40">
                      <a:moveTo>
                        <a:pt x="11" y="8"/>
                      </a:moveTo>
                      <a:cubicBezTo>
                        <a:pt x="9" y="13"/>
                        <a:pt x="7" y="17"/>
                        <a:pt x="4" y="21"/>
                      </a:cubicBezTo>
                      <a:cubicBezTo>
                        <a:pt x="2" y="23"/>
                        <a:pt x="0" y="26"/>
                        <a:pt x="2" y="28"/>
                      </a:cubicBezTo>
                      <a:cubicBezTo>
                        <a:pt x="13" y="37"/>
                        <a:pt x="33" y="40"/>
                        <a:pt x="44" y="32"/>
                      </a:cubicBezTo>
                      <a:cubicBezTo>
                        <a:pt x="46" y="30"/>
                        <a:pt x="46" y="26"/>
                        <a:pt x="44" y="24"/>
                      </a:cubicBezTo>
                      <a:cubicBezTo>
                        <a:pt x="37" y="17"/>
                        <a:pt x="27" y="12"/>
                        <a:pt x="20" y="5"/>
                      </a:cubicBezTo>
                      <a:cubicBezTo>
                        <a:pt x="15" y="0"/>
                        <a:pt x="12" y="4"/>
                        <a:pt x="1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0" name="Freeform 142"/>
                <p:cNvSpPr>
                  <a:spLocks noChangeArrowheads="1"/>
                </p:cNvSpPr>
                <p:nvPr/>
              </p:nvSpPr>
              <p:spPr bwMode="auto">
                <a:xfrm>
                  <a:off x="1559" y="3831"/>
                  <a:ext cx="64" cy="62"/>
                </a:xfrm>
                <a:custGeom>
                  <a:avLst/>
                  <a:gdLst>
                    <a:gd name="T0" fmla="*/ 9 w 48"/>
                    <a:gd name="T1" fmla="*/ 13 h 37"/>
                    <a:gd name="T2" fmla="*/ 11 w 48"/>
                    <a:gd name="T3" fmla="*/ 6 h 37"/>
                    <a:gd name="T4" fmla="*/ 9 w 48"/>
                    <a:gd name="T5" fmla="*/ 13 h 37"/>
                    <a:gd name="T6" fmla="*/ 4 w 48"/>
                    <a:gd name="T7" fmla="*/ 18 h 37"/>
                    <a:gd name="T8" fmla="*/ 9 w 48"/>
                    <a:gd name="T9" fmla="*/ 13 h 37"/>
                    <a:gd name="T10" fmla="*/ 4 w 48"/>
                    <a:gd name="T11" fmla="*/ 18 h 37"/>
                    <a:gd name="T12" fmla="*/ 4 w 48"/>
                    <a:gd name="T13" fmla="*/ 18 h 37"/>
                    <a:gd name="T14" fmla="*/ 5 w 48"/>
                    <a:gd name="T15" fmla="*/ 19 h 37"/>
                    <a:gd name="T16" fmla="*/ 4 w 48"/>
                    <a:gd name="T17" fmla="*/ 18 h 37"/>
                    <a:gd name="T18" fmla="*/ 5 w 48"/>
                    <a:gd name="T19" fmla="*/ 19 h 37"/>
                    <a:gd name="T20" fmla="*/ 3 w 48"/>
                    <a:gd name="T21" fmla="*/ 27 h 37"/>
                    <a:gd name="T22" fmla="*/ 5 w 48"/>
                    <a:gd name="T23" fmla="*/ 19 h 37"/>
                    <a:gd name="T24" fmla="*/ 3 w 48"/>
                    <a:gd name="T25" fmla="*/ 27 h 37"/>
                    <a:gd name="T26" fmla="*/ 3 w 48"/>
                    <a:gd name="T27" fmla="*/ 27 h 37"/>
                    <a:gd name="T28" fmla="*/ 4 w 48"/>
                    <a:gd name="T29" fmla="*/ 26 h 37"/>
                    <a:gd name="T30" fmla="*/ 4 w 48"/>
                    <a:gd name="T31" fmla="*/ 26 h 37"/>
                    <a:gd name="T32" fmla="*/ 9 w 48"/>
                    <a:gd name="T33" fmla="*/ 29 h 37"/>
                    <a:gd name="T34" fmla="*/ 3 w 48"/>
                    <a:gd name="T35" fmla="*/ 27 h 37"/>
                    <a:gd name="T36" fmla="*/ 9 w 48"/>
                    <a:gd name="T37" fmla="*/ 29 h 37"/>
                    <a:gd name="T38" fmla="*/ 14 w 48"/>
                    <a:gd name="T39" fmla="*/ 33 h 37"/>
                    <a:gd name="T40" fmla="*/ 9 w 48"/>
                    <a:gd name="T41" fmla="*/ 29 h 37"/>
                    <a:gd name="T42" fmla="*/ 45 w 48"/>
                    <a:gd name="T43" fmla="*/ 29 h 37"/>
                    <a:gd name="T44" fmla="*/ 14 w 48"/>
                    <a:gd name="T45" fmla="*/ 33 h 37"/>
                    <a:gd name="T46" fmla="*/ 46 w 48"/>
                    <a:gd name="T47" fmla="*/ 30 h 37"/>
                    <a:gd name="T48" fmla="*/ 45 w 48"/>
                    <a:gd name="T49" fmla="*/ 30 h 37"/>
                    <a:gd name="T50" fmla="*/ 45 w 48"/>
                    <a:gd name="T51" fmla="*/ 29 h 37"/>
                    <a:gd name="T52" fmla="*/ 46 w 48"/>
                    <a:gd name="T53" fmla="*/ 30 h 37"/>
                    <a:gd name="T54" fmla="*/ 46 w 48"/>
                    <a:gd name="T55" fmla="*/ 30 h 37"/>
                    <a:gd name="T56" fmla="*/ 45 w 48"/>
                    <a:gd name="T57" fmla="*/ 30 h 37"/>
                    <a:gd name="T58" fmla="*/ 45 w 48"/>
                    <a:gd name="T59" fmla="*/ 29 h 37"/>
                    <a:gd name="T60" fmla="*/ 47 w 48"/>
                    <a:gd name="T61" fmla="*/ 29 h 37"/>
                    <a:gd name="T62" fmla="*/ 45 w 48"/>
                    <a:gd name="T63" fmla="*/ 29 h 37"/>
                    <a:gd name="T64" fmla="*/ 46 w 48"/>
                    <a:gd name="T65" fmla="*/ 28 h 37"/>
                    <a:gd name="T66" fmla="*/ 47 w 48"/>
                    <a:gd name="T67" fmla="*/ 29 h 37"/>
                    <a:gd name="T68" fmla="*/ 46 w 48"/>
                    <a:gd name="T69" fmla="*/ 28 h 37"/>
                    <a:gd name="T70" fmla="*/ 46 w 48"/>
                    <a:gd name="T71" fmla="*/ 22 h 37"/>
                    <a:gd name="T72" fmla="*/ 46 w 48"/>
                    <a:gd name="T73" fmla="*/ 28 h 37"/>
                    <a:gd name="T74" fmla="*/ 45 w 48"/>
                    <a:gd name="T75" fmla="*/ 23 h 37"/>
                    <a:gd name="T76" fmla="*/ 45 w 48"/>
                    <a:gd name="T77" fmla="*/ 23 h 37"/>
                    <a:gd name="T78" fmla="*/ 31 w 48"/>
                    <a:gd name="T79" fmla="*/ 12 h 37"/>
                    <a:gd name="T80" fmla="*/ 46 w 48"/>
                    <a:gd name="T81" fmla="*/ 22 h 37"/>
                    <a:gd name="T82" fmla="*/ 31 w 48"/>
                    <a:gd name="T83" fmla="*/ 12 h 37"/>
                    <a:gd name="T84" fmla="*/ 21 w 48"/>
                    <a:gd name="T85" fmla="*/ 2 h 37"/>
                    <a:gd name="T86" fmla="*/ 31 w 48"/>
                    <a:gd name="T87" fmla="*/ 12 h 37"/>
                    <a:gd name="T88" fmla="*/ 21 w 48"/>
                    <a:gd name="T89" fmla="*/ 2 h 37"/>
                    <a:gd name="T90" fmla="*/ 21 w 48"/>
                    <a:gd name="T91" fmla="*/ 2 h 37"/>
                    <a:gd name="T92" fmla="*/ 17 w 48"/>
                    <a:gd name="T93" fmla="*/ 2 h 37"/>
                    <a:gd name="T94" fmla="*/ 21 w 48"/>
                    <a:gd name="T95" fmla="*/ 2 h 37"/>
                    <a:gd name="T96" fmla="*/ 17 w 48"/>
                    <a:gd name="T97" fmla="*/ 2 h 37"/>
                    <a:gd name="T98" fmla="*/ 18 w 48"/>
                    <a:gd name="T99" fmla="*/ 1 h 37"/>
                    <a:gd name="T100" fmla="*/ 17 w 48"/>
                    <a:gd name="T101" fmla="*/ 2 h 37"/>
                    <a:gd name="T102" fmla="*/ 16 w 48"/>
                    <a:gd name="T103" fmla="*/ 0 h 37"/>
                    <a:gd name="T104" fmla="*/ 17 w 48"/>
                    <a:gd name="T105" fmla="*/ 2 h 37"/>
                    <a:gd name="T106" fmla="*/ 16 w 48"/>
                    <a:gd name="T107" fmla="*/ 2 h 37"/>
                    <a:gd name="T108" fmla="*/ 16 w 48"/>
                    <a:gd name="T109" fmla="*/ 2 h 37"/>
                    <a:gd name="T110" fmla="*/ 15 w 48"/>
                    <a:gd name="T111" fmla="*/ 2 h 37"/>
                    <a:gd name="T112" fmla="*/ 16 w 48"/>
                    <a:gd name="T113" fmla="*/ 0 h 37"/>
                    <a:gd name="T114" fmla="*/ 15 w 48"/>
                    <a:gd name="T115" fmla="*/ 2 h 37"/>
                    <a:gd name="T116" fmla="*/ 11 w 48"/>
                    <a:gd name="T117" fmla="*/ 6 h 37"/>
                    <a:gd name="T118" fmla="*/ 15 w 48"/>
                    <a:gd name="T119" fmla="*/ 2 h 37"/>
                    <a:gd name="T120" fmla="*/ 11 w 48"/>
                    <a:gd name="T121" fmla="*/ 6 h 37"/>
                    <a:gd name="T122" fmla="*/ 11 w 48"/>
                    <a:gd name="T12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8" h="37">
                      <a:moveTo>
                        <a:pt x="13" y="6"/>
                      </a:moveTo>
                      <a:cubicBezTo>
                        <a:pt x="12" y="9"/>
                        <a:pt x="11" y="11"/>
                        <a:pt x="9" y="13"/>
                      </a:cubicBezTo>
                      <a:lnTo>
                        <a:pt x="8" y="12"/>
                      </a:lnTo>
                      <a:cubicBezTo>
                        <a:pt x="9" y="10"/>
                        <a:pt x="10" y="8"/>
                        <a:pt x="11" y="6"/>
                      </a:cubicBezTo>
                      <a:lnTo>
                        <a:pt x="13" y="6"/>
                      </a:lnTo>
                      <a:close/>
                      <a:moveTo>
                        <a:pt x="9" y="13"/>
                      </a:moveTo>
                      <a:cubicBezTo>
                        <a:pt x="8" y="15"/>
                        <a:pt x="7" y="17"/>
                        <a:pt x="5" y="19"/>
                      </a:cubicBezTo>
                      <a:lnTo>
                        <a:pt x="4" y="18"/>
                      </a:lnTo>
                      <a:cubicBezTo>
                        <a:pt x="6" y="16"/>
                        <a:pt x="7" y="15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4" y="18"/>
                      </a:move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4" y="18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4" y="21"/>
                        <a:pt x="2" y="24"/>
                        <a:pt x="4" y="26"/>
                      </a:cubicBezTo>
                      <a:lnTo>
                        <a:pt x="3" y="27"/>
                      </a:lnTo>
                      <a:cubicBezTo>
                        <a:pt x="0" y="25"/>
                        <a:pt x="2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6"/>
                      </a:lnTo>
                      <a:lnTo>
                        <a:pt x="3" y="27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3" y="27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5" y="27"/>
                        <a:pt x="7" y="28"/>
                        <a:pt x="9" y="29"/>
                      </a:cubicBezTo>
                      <a:lnTo>
                        <a:pt x="8" y="30"/>
                      </a:lnTo>
                      <a:cubicBezTo>
                        <a:pt x="6" y="29"/>
                        <a:pt x="4" y="28"/>
                        <a:pt x="3" y="27"/>
                      </a:cubicBezTo>
                      <a:lnTo>
                        <a:pt x="4" y="26"/>
                      </a:lnTo>
                      <a:close/>
                      <a:moveTo>
                        <a:pt x="9" y="29"/>
                      </a:moveTo>
                      <a:cubicBezTo>
                        <a:pt x="11" y="30"/>
                        <a:pt x="12" y="31"/>
                        <a:pt x="14" y="32"/>
                      </a:cubicBezTo>
                      <a:lnTo>
                        <a:pt x="14" y="33"/>
                      </a:lnTo>
                      <a:cubicBezTo>
                        <a:pt x="12" y="32"/>
                        <a:pt x="10" y="31"/>
                        <a:pt x="8" y="30"/>
                      </a:cubicBezTo>
                      <a:lnTo>
                        <a:pt x="9" y="29"/>
                      </a:lnTo>
                      <a:close/>
                      <a:moveTo>
                        <a:pt x="14" y="32"/>
                      </a:moveTo>
                      <a:cubicBezTo>
                        <a:pt x="25" y="35"/>
                        <a:pt x="37" y="35"/>
                        <a:pt x="45" y="29"/>
                      </a:cubicBezTo>
                      <a:lnTo>
                        <a:pt x="46" y="30"/>
                      </a:lnTo>
                      <a:cubicBezTo>
                        <a:pt x="37" y="37"/>
                        <a:pt x="25" y="37"/>
                        <a:pt x="14" y="33"/>
                      </a:cubicBezTo>
                      <a:lnTo>
                        <a:pt x="14" y="32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lnTo>
                        <a:pt x="45" y="29"/>
                      </a:lnTo>
                      <a:lnTo>
                        <a:pt x="46" y="30"/>
                      </a:lnTo>
                      <a:lnTo>
                        <a:pt x="45" y="29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cubicBezTo>
                        <a:pt x="45" y="29"/>
                        <a:pt x="45" y="29"/>
                        <a:pt x="45" y="29"/>
                      </a:cubicBezTo>
                      <a:lnTo>
                        <a:pt x="47" y="29"/>
                      </a:lnTo>
                      <a:cubicBezTo>
                        <a:pt x="46" y="30"/>
                        <a:pt x="46" y="30"/>
                        <a:pt x="46" y="30"/>
                      </a:cubicBezTo>
                      <a:lnTo>
                        <a:pt x="45" y="29"/>
                      </a:lnTo>
                      <a:close/>
                      <a:moveTo>
                        <a:pt x="45" y="29"/>
                      </a:moveTo>
                      <a:cubicBezTo>
                        <a:pt x="45" y="28"/>
                        <a:pt x="45" y="28"/>
                        <a:pt x="46" y="28"/>
                      </a:cubicBezTo>
                      <a:lnTo>
                        <a:pt x="47" y="28"/>
                      </a:lnTo>
                      <a:cubicBezTo>
                        <a:pt x="47" y="28"/>
                        <a:pt x="47" y="29"/>
                        <a:pt x="47" y="29"/>
                      </a:cubicBezTo>
                      <a:lnTo>
                        <a:pt x="45" y="29"/>
                      </a:lnTo>
                      <a:close/>
                      <a:moveTo>
                        <a:pt x="46" y="28"/>
                      </a:moveTo>
                      <a:cubicBezTo>
                        <a:pt x="46" y="26"/>
                        <a:pt x="46" y="24"/>
                        <a:pt x="45" y="23"/>
                      </a:cubicBezTo>
                      <a:lnTo>
                        <a:pt x="46" y="22"/>
                      </a:lnTo>
                      <a:cubicBezTo>
                        <a:pt x="47" y="23"/>
                        <a:pt x="48" y="26"/>
                        <a:pt x="47" y="28"/>
                      </a:cubicBezTo>
                      <a:lnTo>
                        <a:pt x="46" y="28"/>
                      </a:lnTo>
                      <a:close/>
                      <a:moveTo>
                        <a:pt x="45" y="23"/>
                      </a:moveTo>
                      <a:lnTo>
                        <a:pt x="45" y="23"/>
                      </a:lnTo>
                      <a:lnTo>
                        <a:pt x="45" y="22"/>
                      </a:lnTo>
                      <a:lnTo>
                        <a:pt x="45" y="23"/>
                      </a:lnTo>
                      <a:close/>
                      <a:moveTo>
                        <a:pt x="45" y="23"/>
                      </a:moveTo>
                      <a:cubicBezTo>
                        <a:pt x="41" y="18"/>
                        <a:pt x="36" y="15"/>
                        <a:pt x="31" y="12"/>
                      </a:cubicBezTo>
                      <a:lnTo>
                        <a:pt x="32" y="11"/>
                      </a:lnTo>
                      <a:cubicBezTo>
                        <a:pt x="37" y="14"/>
                        <a:pt x="42" y="17"/>
                        <a:pt x="46" y="22"/>
                      </a:cubicBezTo>
                      <a:lnTo>
                        <a:pt x="45" y="23"/>
                      </a:lnTo>
                      <a:close/>
                      <a:moveTo>
                        <a:pt x="31" y="12"/>
                      </a:moveTo>
                      <a:cubicBezTo>
                        <a:pt x="27" y="9"/>
                        <a:pt x="23" y="6"/>
                        <a:pt x="20" y="3"/>
                      </a:cubicBezTo>
                      <a:lnTo>
                        <a:pt x="21" y="2"/>
                      </a:lnTo>
                      <a:cubicBezTo>
                        <a:pt x="25" y="5"/>
                        <a:pt x="28" y="8"/>
                        <a:pt x="32" y="11"/>
                      </a:cubicBezTo>
                      <a:lnTo>
                        <a:pt x="31" y="1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1" y="2"/>
                      </a:lnTo>
                      <a:close/>
                      <a:moveTo>
                        <a:pt x="20" y="3"/>
                      </a:moveTo>
                      <a:cubicBezTo>
                        <a:pt x="19" y="2"/>
                        <a:pt x="18" y="2"/>
                        <a:pt x="17" y="2"/>
                      </a:cubicBezTo>
                      <a:lnTo>
                        <a:pt x="18" y="0"/>
                      </a:lnTo>
                      <a:cubicBezTo>
                        <a:pt x="19" y="1"/>
                        <a:pt x="20" y="1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8" y="1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7" y="1"/>
                        <a:pt x="17" y="1"/>
                        <a:pt x="16" y="2"/>
                      </a:cubicBezTo>
                      <a:lnTo>
                        <a:pt x="16" y="0"/>
                      </a:lnTo>
                      <a:cubicBezTo>
                        <a:pt x="16" y="0"/>
                        <a:pt x="17" y="0"/>
                        <a:pt x="18" y="0"/>
                      </a:cubicBezTo>
                      <a:lnTo>
                        <a:pt x="17" y="2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2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5" y="2"/>
                        <a:pt x="15" y="2"/>
                      </a:cubicBezTo>
                      <a:lnTo>
                        <a:pt x="14" y="1"/>
                      </a:lnTo>
                      <a:cubicBezTo>
                        <a:pt x="15" y="1"/>
                        <a:pt x="15" y="0"/>
                        <a:pt x="16" y="0"/>
                      </a:cubicBezTo>
                      <a:lnTo>
                        <a:pt x="16" y="2"/>
                      </a:lnTo>
                      <a:close/>
                      <a:moveTo>
                        <a:pt x="15" y="2"/>
                      </a:moveTo>
                      <a:cubicBezTo>
                        <a:pt x="14" y="3"/>
                        <a:pt x="13" y="5"/>
                        <a:pt x="13" y="6"/>
                      </a:cubicBezTo>
                      <a:lnTo>
                        <a:pt x="11" y="6"/>
                      </a:lnTo>
                      <a:cubicBezTo>
                        <a:pt x="12" y="4"/>
                        <a:pt x="13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1" name="Freeform 143"/>
                <p:cNvSpPr>
                  <a:spLocks noChangeArrowheads="1"/>
                </p:cNvSpPr>
                <p:nvPr/>
              </p:nvSpPr>
              <p:spPr bwMode="auto">
                <a:xfrm>
                  <a:off x="1505" y="3858"/>
                  <a:ext cx="71" cy="7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7 0 0"/>
                    <a:gd name="G5" fmla="+- 13 0 0"/>
                    <a:gd name="G6" fmla="+- 1 0 0"/>
                    <a:gd name="G7" fmla="+- 20 0 0"/>
                    <a:gd name="G8" fmla="+- 1 0 0"/>
                    <a:gd name="G9" fmla="+- 22 0 0"/>
                    <a:gd name="G10" fmla="+- 1 0 0"/>
                    <a:gd name="G11" fmla="+- 34 0 0"/>
                    <a:gd name="G12" fmla="+- 40 0 0"/>
                    <a:gd name="G13" fmla="*/ 1 0 0"/>
                    <a:gd name="G14" fmla="sin G13 G12"/>
                    <a:gd name="G15" fmla="+- 41 0 0"/>
                    <a:gd name="G16" fmla="*/ 1 0 0"/>
                    <a:gd name="G17" fmla="cos G16 G15"/>
                    <a:gd name="G18" fmla="+- 42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T0" fmla="*/ 32 w 53"/>
                    <a:gd name="T1" fmla="*/ 9 h 42"/>
                    <a:gd name="T2" fmla="*/ 12 w 53"/>
                    <a:gd name="T3" fmla="*/ 4 h 42"/>
                    <a:gd name="T4" fmla="*/ 1 w 53"/>
                    <a:gd name="T5" fmla="*/ 18 h 42"/>
                    <a:gd name="T6" fmla="*/ 5 w 53"/>
                    <a:gd name="T7" fmla="*/ 22 h 42"/>
                    <a:gd name="T8" fmla="*/ 9 w 53"/>
                    <a:gd name="T9" fmla="*/ 40 h 42"/>
                    <a:gd name="T10" fmla="*/ 17 w 53"/>
                    <a:gd name="T11" fmla="*/ 41 h 42"/>
                    <a:gd name="T12" fmla="*/ 23 w 53"/>
                    <a:gd name="T13" fmla="*/ 38 h 42"/>
                    <a:gd name="T14" fmla="*/ 52 w 53"/>
                    <a:gd name="T15" fmla="*/ 27 h 42"/>
                    <a:gd name="T16" fmla="*/ 41 w 53"/>
                    <a:gd name="T17" fmla="*/ 19 h 42"/>
                    <a:gd name="T18" fmla="*/ 37 w 53"/>
                    <a:gd name="T19" fmla="*/ 11 h 42"/>
                    <a:gd name="T20" fmla="*/ 32 w 53"/>
                    <a:gd name="T21" fmla="*/ 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" h="42">
                      <a:moveTo>
                        <a:pt x="32" y="9"/>
                      </a:moveTo>
                      <a:cubicBezTo>
                        <a:pt x="25" y="8"/>
                        <a:pt x="18" y="0"/>
                        <a:pt x="12" y="4"/>
                      </a:cubicBezTo>
                      <a:cubicBezTo>
                        <a:pt x="7" y="7"/>
                        <a:pt x="5" y="13"/>
                        <a:pt x="1" y="18"/>
                      </a:cubicBezTo>
                      <a:cubicBezTo>
                        <a:pt x="0" y="20"/>
                        <a:pt x="3" y="21"/>
                        <a:pt x="5" y="22"/>
                      </a:cubicBezTo>
                      <a:cubicBezTo>
                        <a:pt x="11" y="27"/>
                        <a:pt x="7" y="34"/>
                        <a:pt x="9" y="40"/>
                      </a:cubicBezTo>
                      <a:cubicBezTo>
                        <a:pt x="10" y="41"/>
                        <a:pt x="14" y="42"/>
                        <a:pt x="17" y="41"/>
                      </a:cubicBezTo>
                      <a:cubicBezTo>
                        <a:pt x="19" y="40"/>
                        <a:pt x="21" y="39"/>
                        <a:pt x="23" y="38"/>
                      </a:cubicBezTo>
                      <a:cubicBezTo>
                        <a:pt x="33" y="35"/>
                        <a:pt x="47" y="36"/>
                        <a:pt x="52" y="27"/>
                      </a:cubicBezTo>
                      <a:cubicBezTo>
                        <a:pt x="53" y="24"/>
                        <a:pt x="43" y="23"/>
                        <a:pt x="41" y="19"/>
                      </a:cubicBezTo>
                      <a:cubicBezTo>
                        <a:pt x="39" y="16"/>
                        <a:pt x="40" y="13"/>
                        <a:pt x="37" y="11"/>
                      </a:cubicBezTo>
                      <a:cubicBezTo>
                        <a:pt x="36" y="10"/>
                        <a:pt x="34" y="9"/>
                        <a:pt x="32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2" name="Freeform 144"/>
                <p:cNvSpPr>
                  <a:spLocks noChangeArrowheads="1"/>
                </p:cNvSpPr>
                <p:nvPr/>
              </p:nvSpPr>
              <p:spPr bwMode="auto">
                <a:xfrm>
                  <a:off x="1503" y="3860"/>
                  <a:ext cx="73" cy="68"/>
                </a:xfrm>
                <a:custGeom>
                  <a:avLst/>
                  <a:gdLst>
                    <a:gd name="T0" fmla="*/ 33 w 54"/>
                    <a:gd name="T1" fmla="*/ 9 h 41"/>
                    <a:gd name="T2" fmla="*/ 33 w 54"/>
                    <a:gd name="T3" fmla="*/ 9 h 41"/>
                    <a:gd name="T4" fmla="*/ 33 w 54"/>
                    <a:gd name="T5" fmla="*/ 7 h 41"/>
                    <a:gd name="T6" fmla="*/ 12 w 54"/>
                    <a:gd name="T7" fmla="*/ 3 h 41"/>
                    <a:gd name="T8" fmla="*/ 13 w 54"/>
                    <a:gd name="T9" fmla="*/ 4 h 41"/>
                    <a:gd name="T10" fmla="*/ 6 w 54"/>
                    <a:gd name="T11" fmla="*/ 12 h 41"/>
                    <a:gd name="T12" fmla="*/ 6 w 54"/>
                    <a:gd name="T13" fmla="*/ 12 h 41"/>
                    <a:gd name="T14" fmla="*/ 6 w 54"/>
                    <a:gd name="T15" fmla="*/ 12 h 41"/>
                    <a:gd name="T16" fmla="*/ 1 w 54"/>
                    <a:gd name="T17" fmla="*/ 17 h 41"/>
                    <a:gd name="T18" fmla="*/ 1 w 54"/>
                    <a:gd name="T19" fmla="*/ 17 h 41"/>
                    <a:gd name="T20" fmla="*/ 4 w 54"/>
                    <a:gd name="T21" fmla="*/ 20 h 41"/>
                    <a:gd name="T22" fmla="*/ 6 w 54"/>
                    <a:gd name="T23" fmla="*/ 22 h 41"/>
                    <a:gd name="T24" fmla="*/ 7 w 54"/>
                    <a:gd name="T25" fmla="*/ 21 h 41"/>
                    <a:gd name="T26" fmla="*/ 10 w 54"/>
                    <a:gd name="T27" fmla="*/ 31 h 41"/>
                    <a:gd name="T28" fmla="*/ 10 w 54"/>
                    <a:gd name="T29" fmla="*/ 31 h 41"/>
                    <a:gd name="T30" fmla="*/ 10 w 54"/>
                    <a:gd name="T31" fmla="*/ 31 h 41"/>
                    <a:gd name="T32" fmla="*/ 9 w 54"/>
                    <a:gd name="T33" fmla="*/ 39 h 41"/>
                    <a:gd name="T34" fmla="*/ 9 w 54"/>
                    <a:gd name="T35" fmla="*/ 39 h 41"/>
                    <a:gd name="T36" fmla="*/ 10 w 54"/>
                    <a:gd name="T37" fmla="*/ 39 h 41"/>
                    <a:gd name="T38" fmla="*/ 13 w 54"/>
                    <a:gd name="T39" fmla="*/ 41 h 41"/>
                    <a:gd name="T40" fmla="*/ 13 w 54"/>
                    <a:gd name="T41" fmla="*/ 41 h 41"/>
                    <a:gd name="T42" fmla="*/ 17 w 54"/>
                    <a:gd name="T43" fmla="*/ 39 h 41"/>
                    <a:gd name="T44" fmla="*/ 17 w 54"/>
                    <a:gd name="T45" fmla="*/ 39 h 41"/>
                    <a:gd name="T46" fmla="*/ 17 w 54"/>
                    <a:gd name="T47" fmla="*/ 39 h 41"/>
                    <a:gd name="T48" fmla="*/ 17 w 54"/>
                    <a:gd name="T49" fmla="*/ 39 h 41"/>
                    <a:gd name="T50" fmla="*/ 18 w 54"/>
                    <a:gd name="T51" fmla="*/ 40 h 41"/>
                    <a:gd name="T52" fmla="*/ 24 w 54"/>
                    <a:gd name="T53" fmla="*/ 37 h 41"/>
                    <a:gd name="T54" fmla="*/ 23 w 54"/>
                    <a:gd name="T55" fmla="*/ 36 h 41"/>
                    <a:gd name="T56" fmla="*/ 23 w 54"/>
                    <a:gd name="T57" fmla="*/ 36 h 41"/>
                    <a:gd name="T58" fmla="*/ 23 w 54"/>
                    <a:gd name="T59" fmla="*/ 36 h 41"/>
                    <a:gd name="T60" fmla="*/ 34 w 54"/>
                    <a:gd name="T61" fmla="*/ 34 h 41"/>
                    <a:gd name="T62" fmla="*/ 34 w 54"/>
                    <a:gd name="T63" fmla="*/ 34 h 41"/>
                    <a:gd name="T64" fmla="*/ 34 w 54"/>
                    <a:gd name="T65" fmla="*/ 34 h 41"/>
                    <a:gd name="T66" fmla="*/ 53 w 54"/>
                    <a:gd name="T67" fmla="*/ 27 h 41"/>
                    <a:gd name="T68" fmla="*/ 53 w 54"/>
                    <a:gd name="T69" fmla="*/ 27 h 41"/>
                    <a:gd name="T70" fmla="*/ 42 w 54"/>
                    <a:gd name="T71" fmla="*/ 17 h 41"/>
                    <a:gd name="T72" fmla="*/ 41 w 54"/>
                    <a:gd name="T73" fmla="*/ 18 h 41"/>
                    <a:gd name="T74" fmla="*/ 41 w 54"/>
                    <a:gd name="T75" fmla="*/ 18 h 41"/>
                    <a:gd name="T76" fmla="*/ 41 w 54"/>
                    <a:gd name="T77" fmla="*/ 18 h 41"/>
                    <a:gd name="T78" fmla="*/ 40 w 54"/>
                    <a:gd name="T79" fmla="*/ 15 h 41"/>
                    <a:gd name="T80" fmla="*/ 40 w 54"/>
                    <a:gd name="T81" fmla="*/ 15 h 41"/>
                    <a:gd name="T82" fmla="*/ 40 w 54"/>
                    <a:gd name="T83" fmla="*/ 15 h 41"/>
                    <a:gd name="T84" fmla="*/ 38 w 54"/>
                    <a:gd name="T85" fmla="*/ 10 h 41"/>
                    <a:gd name="T86" fmla="*/ 38 w 54"/>
                    <a:gd name="T87" fmla="*/ 10 h 41"/>
                    <a:gd name="T88" fmla="*/ 38 w 54"/>
                    <a:gd name="T89" fmla="*/ 10 h 41"/>
                    <a:gd name="T90" fmla="*/ 38 w 54"/>
                    <a:gd name="T91" fmla="*/ 9 h 41"/>
                    <a:gd name="T92" fmla="*/ 33 w 54"/>
                    <a:gd name="T93" fmla="*/ 7 h 41"/>
                    <a:gd name="T94" fmla="*/ 33 w 54"/>
                    <a:gd name="T95" fmla="*/ 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4" h="41">
                      <a:moveTo>
                        <a:pt x="33" y="9"/>
                      </a:moveTo>
                      <a:lnTo>
                        <a:pt x="33" y="9"/>
                      </a:lnTo>
                      <a:lnTo>
                        <a:pt x="33" y="7"/>
                      </a:lnTo>
                      <a:lnTo>
                        <a:pt x="33" y="9"/>
                      </a:lnTo>
                      <a:close/>
                      <a:moveTo>
                        <a:pt x="33" y="9"/>
                      </a:moveTo>
                      <a:lnTo>
                        <a:pt x="33" y="9"/>
                      </a:lnTo>
                      <a:lnTo>
                        <a:pt x="33" y="8"/>
                      </a:lnTo>
                      <a:lnTo>
                        <a:pt x="33" y="9"/>
                      </a:lnTo>
                      <a:close/>
                      <a:moveTo>
                        <a:pt x="33" y="9"/>
                      </a:moveTo>
                      <a:cubicBezTo>
                        <a:pt x="30" y="8"/>
                        <a:pt x="27" y="7"/>
                        <a:pt x="24" y="6"/>
                      </a:cubicBezTo>
                      <a:lnTo>
                        <a:pt x="25" y="4"/>
                      </a:lnTo>
                      <a:cubicBezTo>
                        <a:pt x="28" y="6"/>
                        <a:pt x="30" y="7"/>
                        <a:pt x="33" y="7"/>
                      </a:cubicBezTo>
                      <a:lnTo>
                        <a:pt x="33" y="9"/>
                      </a:lnTo>
                      <a:close/>
                      <a:moveTo>
                        <a:pt x="24" y="6"/>
                      </a:moveTo>
                      <a:cubicBezTo>
                        <a:pt x="21" y="4"/>
                        <a:pt x="17" y="2"/>
                        <a:pt x="13" y="4"/>
                      </a:cubicBezTo>
                      <a:lnTo>
                        <a:pt x="12" y="3"/>
                      </a:lnTo>
                      <a:cubicBezTo>
                        <a:pt x="17" y="0"/>
                        <a:pt x="21" y="2"/>
                        <a:pt x="25" y="4"/>
                      </a:cubicBezTo>
                      <a:lnTo>
                        <a:pt x="24" y="6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cubicBezTo>
                        <a:pt x="10" y="6"/>
                        <a:pt x="8" y="9"/>
                        <a:pt x="6" y="12"/>
                      </a:cubicBezTo>
                      <a:lnTo>
                        <a:pt x="5" y="12"/>
                      </a:lnTo>
                      <a:cubicBezTo>
                        <a:pt x="7" y="8"/>
                        <a:pt x="9" y="5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6" y="12"/>
                      </a:moveTo>
                      <a:cubicBezTo>
                        <a:pt x="5" y="14"/>
                        <a:pt x="4" y="16"/>
                        <a:pt x="3" y="18"/>
                      </a:cubicBezTo>
                      <a:lnTo>
                        <a:pt x="1" y="17"/>
                      </a:lnTo>
                      <a:cubicBezTo>
                        <a:pt x="3" y="15"/>
                        <a:pt x="4" y="13"/>
                        <a:pt x="5" y="12"/>
                      </a:cubicBezTo>
                      <a:lnTo>
                        <a:pt x="6" y="12"/>
                      </a:lnTo>
                      <a:close/>
                      <a:moveTo>
                        <a:pt x="1" y="17"/>
                      </a:moveTo>
                      <a:lnTo>
                        <a:pt x="1" y="17"/>
                      </a:lnTo>
                      <a:lnTo>
                        <a:pt x="2" y="17"/>
                      </a:lnTo>
                      <a:lnTo>
                        <a:pt x="1" y="17"/>
                      </a:lnTo>
                      <a:close/>
                      <a:moveTo>
                        <a:pt x="3" y="18"/>
                      </a:moveTo>
                      <a:cubicBezTo>
                        <a:pt x="2" y="18"/>
                        <a:pt x="3" y="19"/>
                        <a:pt x="5" y="20"/>
                      </a:cubicBezTo>
                      <a:lnTo>
                        <a:pt x="4" y="21"/>
                      </a:lnTo>
                      <a:cubicBezTo>
                        <a:pt x="2" y="20"/>
                        <a:pt x="0" y="19"/>
                        <a:pt x="1" y="17"/>
                      </a:cubicBezTo>
                      <a:lnTo>
                        <a:pt x="3" y="18"/>
                      </a:lnTo>
                      <a:close/>
                      <a:moveTo>
                        <a:pt x="5" y="20"/>
                      </a:move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5" y="20"/>
                      </a:lnTo>
                      <a:close/>
                      <a:moveTo>
                        <a:pt x="5" y="20"/>
                      </a:moveTo>
                      <a:cubicBezTo>
                        <a:pt x="5" y="20"/>
                        <a:pt x="6" y="21"/>
                        <a:pt x="7" y="21"/>
                      </a:cubicBezTo>
                      <a:lnTo>
                        <a:pt x="6" y="22"/>
                      </a:lnTo>
                      <a:cubicBezTo>
                        <a:pt x="5" y="22"/>
                        <a:pt x="4" y="21"/>
                        <a:pt x="4" y="21"/>
                      </a:cubicBezTo>
                      <a:lnTo>
                        <a:pt x="5" y="20"/>
                      </a:lnTo>
                      <a:close/>
                      <a:moveTo>
                        <a:pt x="7" y="21"/>
                      </a:move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7" y="21"/>
                      </a:lnTo>
                      <a:close/>
                      <a:moveTo>
                        <a:pt x="7" y="21"/>
                      </a:moveTo>
                      <a:cubicBezTo>
                        <a:pt x="10" y="24"/>
                        <a:pt x="10" y="28"/>
                        <a:pt x="10" y="31"/>
                      </a:cubicBezTo>
                      <a:lnTo>
                        <a:pt x="9" y="31"/>
                      </a:lnTo>
                      <a:cubicBezTo>
                        <a:pt x="9" y="28"/>
                        <a:pt x="9" y="24"/>
                        <a:pt x="6" y="22"/>
                      </a:cubicBezTo>
                      <a:lnTo>
                        <a:pt x="7" y="21"/>
                      </a:lnTo>
                      <a:close/>
                      <a:moveTo>
                        <a:pt x="10" y="31"/>
                      </a:moveTo>
                      <a:cubicBezTo>
                        <a:pt x="10" y="34"/>
                        <a:pt x="10" y="36"/>
                        <a:pt x="11" y="38"/>
                      </a:cubicBezTo>
                      <a:lnTo>
                        <a:pt x="9" y="39"/>
                      </a:lnTo>
                      <a:cubicBezTo>
                        <a:pt x="8" y="36"/>
                        <a:pt x="9" y="34"/>
                        <a:pt x="9" y="31"/>
                      </a:cubicBezTo>
                      <a:lnTo>
                        <a:pt x="10" y="31"/>
                      </a:lnTo>
                      <a:close/>
                      <a:moveTo>
                        <a:pt x="9" y="39"/>
                      </a:moveTo>
                      <a:lnTo>
                        <a:pt x="9" y="39"/>
                      </a:lnTo>
                      <a:lnTo>
                        <a:pt x="10" y="39"/>
                      </a:lnTo>
                      <a:lnTo>
                        <a:pt x="9" y="39"/>
                      </a:lnTo>
                      <a:close/>
                      <a:moveTo>
                        <a:pt x="11" y="38"/>
                      </a:moveTo>
                      <a:lnTo>
                        <a:pt x="11" y="38"/>
                      </a:lnTo>
                      <a:lnTo>
                        <a:pt x="10" y="39"/>
                      </a:lnTo>
                      <a:cubicBezTo>
                        <a:pt x="10" y="39"/>
                        <a:pt x="10" y="39"/>
                        <a:pt x="9" y="39"/>
                      </a:cubicBezTo>
                      <a:lnTo>
                        <a:pt x="11" y="38"/>
                      </a:lnTo>
                      <a:close/>
                      <a:moveTo>
                        <a:pt x="11" y="38"/>
                      </a:moveTo>
                      <a:lnTo>
                        <a:pt x="11" y="38"/>
                      </a:lnTo>
                      <a:lnTo>
                        <a:pt x="10" y="39"/>
                      </a:lnTo>
                      <a:lnTo>
                        <a:pt x="11" y="38"/>
                      </a:lnTo>
                      <a:close/>
                      <a:moveTo>
                        <a:pt x="11" y="38"/>
                      </a:moveTo>
                      <a:cubicBezTo>
                        <a:pt x="11" y="39"/>
                        <a:pt x="12" y="39"/>
                        <a:pt x="13" y="39"/>
                      </a:cubicBezTo>
                      <a:lnTo>
                        <a:pt x="13" y="41"/>
                      </a:lnTo>
                      <a:cubicBezTo>
                        <a:pt x="12" y="40"/>
                        <a:pt x="10" y="40"/>
                        <a:pt x="10" y="39"/>
                      </a:cubicBezTo>
                      <a:lnTo>
                        <a:pt x="11" y="38"/>
                      </a:lnTo>
                      <a:close/>
                      <a:moveTo>
                        <a:pt x="13" y="41"/>
                      </a:moveTo>
                      <a:lnTo>
                        <a:pt x="13" y="41"/>
                      </a:lnTo>
                      <a:lnTo>
                        <a:pt x="13" y="40"/>
                      </a:lnTo>
                      <a:lnTo>
                        <a:pt x="13" y="41"/>
                      </a:lnTo>
                      <a:close/>
                      <a:moveTo>
                        <a:pt x="13" y="39"/>
                      </a:moveTo>
                      <a:cubicBezTo>
                        <a:pt x="15" y="40"/>
                        <a:pt x="16" y="40"/>
                        <a:pt x="17" y="39"/>
                      </a:cubicBezTo>
                      <a:lnTo>
                        <a:pt x="18" y="40"/>
                      </a:lnTo>
                      <a:cubicBezTo>
                        <a:pt x="16" y="41"/>
                        <a:pt x="15" y="41"/>
                        <a:pt x="13" y="41"/>
                      </a:cubicBezTo>
                      <a:lnTo>
                        <a:pt x="13" y="39"/>
                      </a:lnTo>
                      <a:close/>
                      <a:moveTo>
                        <a:pt x="17" y="39"/>
                      </a:moveTo>
                      <a:cubicBezTo>
                        <a:pt x="17" y="39"/>
                        <a:pt x="17" y="39"/>
                        <a:pt x="17" y="39"/>
                      </a:cubicBezTo>
                      <a:lnTo>
                        <a:pt x="18" y="40"/>
                      </a:lnTo>
                      <a:cubicBezTo>
                        <a:pt x="18" y="40"/>
                        <a:pt x="18" y="40"/>
                        <a:pt x="18" y="40"/>
                      </a:cubicBez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8" y="40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8" y="38"/>
                        <a:pt x="19" y="38"/>
                        <a:pt x="20" y="38"/>
                      </a:cubicBezTo>
                      <a:lnTo>
                        <a:pt x="21" y="39"/>
                      </a:lnTo>
                      <a:cubicBezTo>
                        <a:pt x="20" y="39"/>
                        <a:pt x="19" y="40"/>
                        <a:pt x="18" y="40"/>
                      </a:cubicBezTo>
                      <a:lnTo>
                        <a:pt x="17" y="39"/>
                      </a:lnTo>
                      <a:close/>
                      <a:moveTo>
                        <a:pt x="20" y="38"/>
                      </a:moveTo>
                      <a:cubicBezTo>
                        <a:pt x="21" y="37"/>
                        <a:pt x="22" y="37"/>
                        <a:pt x="23" y="36"/>
                      </a:cubicBezTo>
                      <a:lnTo>
                        <a:pt x="24" y="37"/>
                      </a:lnTo>
                      <a:cubicBezTo>
                        <a:pt x="23" y="38"/>
                        <a:pt x="22" y="38"/>
                        <a:pt x="21" y="39"/>
                      </a:cubicBezTo>
                      <a:lnTo>
                        <a:pt x="20" y="38"/>
                      </a:lnTo>
                      <a:close/>
                      <a:moveTo>
                        <a:pt x="23" y="36"/>
                      </a:move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3" y="36"/>
                      </a:lnTo>
                      <a:close/>
                      <a:moveTo>
                        <a:pt x="23" y="36"/>
                      </a:move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3" y="36"/>
                      </a:lnTo>
                      <a:close/>
                      <a:moveTo>
                        <a:pt x="23" y="36"/>
                      </a:move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3" y="36"/>
                      </a:lnTo>
                      <a:close/>
                      <a:moveTo>
                        <a:pt x="23" y="36"/>
                      </a:moveTo>
                      <a:cubicBezTo>
                        <a:pt x="27" y="35"/>
                        <a:pt x="30" y="35"/>
                        <a:pt x="34" y="34"/>
                      </a:cubicBezTo>
                      <a:lnTo>
                        <a:pt x="34" y="35"/>
                      </a:lnTo>
                      <a:cubicBezTo>
                        <a:pt x="31" y="36"/>
                        <a:pt x="27" y="36"/>
                        <a:pt x="24" y="37"/>
                      </a:cubicBezTo>
                      <a:lnTo>
                        <a:pt x="23" y="36"/>
                      </a:lnTo>
                      <a:close/>
                      <a:moveTo>
                        <a:pt x="34" y="34"/>
                      </a:moveTo>
                      <a:cubicBezTo>
                        <a:pt x="41" y="33"/>
                        <a:pt x="49" y="31"/>
                        <a:pt x="52" y="26"/>
                      </a:cubicBezTo>
                      <a:lnTo>
                        <a:pt x="53" y="27"/>
                      </a:lnTo>
                      <a:cubicBezTo>
                        <a:pt x="50" y="33"/>
                        <a:pt x="42" y="34"/>
                        <a:pt x="34" y="35"/>
                      </a:cubicBezTo>
                      <a:lnTo>
                        <a:pt x="34" y="34"/>
                      </a:lnTo>
                      <a:close/>
                      <a:moveTo>
                        <a:pt x="53" y="27"/>
                      </a:move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7"/>
                      </a:lnTo>
                      <a:close/>
                      <a:moveTo>
                        <a:pt x="52" y="26"/>
                      </a:moveTo>
                      <a:cubicBezTo>
                        <a:pt x="53" y="25"/>
                        <a:pt x="50" y="24"/>
                        <a:pt x="48" y="23"/>
                      </a:cubicBezTo>
                      <a:lnTo>
                        <a:pt x="49" y="22"/>
                      </a:lnTo>
                      <a:cubicBezTo>
                        <a:pt x="52" y="23"/>
                        <a:pt x="54" y="25"/>
                        <a:pt x="53" y="27"/>
                      </a:cubicBezTo>
                      <a:lnTo>
                        <a:pt x="52" y="26"/>
                      </a:lnTo>
                      <a:close/>
                      <a:moveTo>
                        <a:pt x="48" y="23"/>
                      </a:moveTo>
                      <a:cubicBezTo>
                        <a:pt x="45" y="21"/>
                        <a:pt x="42" y="20"/>
                        <a:pt x="41" y="18"/>
                      </a:cubicBezTo>
                      <a:lnTo>
                        <a:pt x="42" y="17"/>
                      </a:lnTo>
                      <a:cubicBezTo>
                        <a:pt x="44" y="19"/>
                        <a:pt x="46" y="20"/>
                        <a:pt x="49" y="22"/>
                      </a:cubicBezTo>
                      <a:lnTo>
                        <a:pt x="48" y="23"/>
                      </a:lnTo>
                      <a:close/>
                      <a:moveTo>
                        <a:pt x="41" y="18"/>
                      </a:moveTo>
                      <a:lnTo>
                        <a:pt x="41" y="18"/>
                      </a:lnTo>
                      <a:lnTo>
                        <a:pt x="42" y="18"/>
                      </a:lnTo>
                      <a:lnTo>
                        <a:pt x="41" y="18"/>
                      </a:lnTo>
                      <a:close/>
                      <a:moveTo>
                        <a:pt x="41" y="18"/>
                      </a:moveTo>
                      <a:lnTo>
                        <a:pt x="41" y="18"/>
                      </a:lnTo>
                      <a:lnTo>
                        <a:pt x="42" y="17"/>
                      </a:lnTo>
                      <a:lnTo>
                        <a:pt x="41" y="18"/>
                      </a:lnTo>
                      <a:close/>
                      <a:moveTo>
                        <a:pt x="41" y="18"/>
                      </a:moveTo>
                      <a:lnTo>
                        <a:pt x="41" y="18"/>
                      </a:lnTo>
                      <a:lnTo>
                        <a:pt x="42" y="18"/>
                      </a:lnTo>
                      <a:lnTo>
                        <a:pt x="41" y="18"/>
                      </a:lnTo>
                      <a:close/>
                      <a:moveTo>
                        <a:pt x="41" y="18"/>
                      </a:moveTo>
                      <a:cubicBezTo>
                        <a:pt x="41" y="17"/>
                        <a:pt x="40" y="16"/>
                        <a:pt x="40" y="15"/>
                      </a:cubicBezTo>
                      <a:lnTo>
                        <a:pt x="42" y="15"/>
                      </a:lnTo>
                      <a:cubicBezTo>
                        <a:pt x="42" y="16"/>
                        <a:pt x="42" y="17"/>
                        <a:pt x="42" y="17"/>
                      </a:cubicBezTo>
                      <a:lnTo>
                        <a:pt x="41" y="18"/>
                      </a:lnTo>
                      <a:close/>
                      <a:moveTo>
                        <a:pt x="40" y="15"/>
                      </a:moveTo>
                      <a:cubicBezTo>
                        <a:pt x="40" y="13"/>
                        <a:pt x="39" y="11"/>
                        <a:pt x="38" y="11"/>
                      </a:cubicBezTo>
                      <a:lnTo>
                        <a:pt x="39" y="9"/>
                      </a:lnTo>
                      <a:cubicBezTo>
                        <a:pt x="41" y="11"/>
                        <a:pt x="41" y="13"/>
                        <a:pt x="42" y="15"/>
                      </a:cubicBezTo>
                      <a:lnTo>
                        <a:pt x="40" y="15"/>
                      </a:lnTo>
                      <a:close/>
                      <a:moveTo>
                        <a:pt x="38" y="11"/>
                      </a:moveTo>
                      <a:lnTo>
                        <a:pt x="38" y="10"/>
                      </a:lnTo>
                      <a:lnTo>
                        <a:pt x="38" y="11"/>
                      </a:lnTo>
                      <a:close/>
                      <a:moveTo>
                        <a:pt x="38" y="10"/>
                      </a:moveTo>
                      <a:lnTo>
                        <a:pt x="38" y="10"/>
                      </a:lnTo>
                      <a:lnTo>
                        <a:pt x="39" y="10"/>
                      </a:lnTo>
                      <a:lnTo>
                        <a:pt x="38" y="10"/>
                      </a:lnTo>
                      <a:close/>
                      <a:moveTo>
                        <a:pt x="38" y="10"/>
                      </a:moveTo>
                      <a:cubicBezTo>
                        <a:pt x="37" y="10"/>
                        <a:pt x="37" y="10"/>
                        <a:pt x="37" y="10"/>
                      </a:cubicBezTo>
                      <a:lnTo>
                        <a:pt x="38" y="9"/>
                      </a:lnTo>
                      <a:cubicBezTo>
                        <a:pt x="38" y="9"/>
                        <a:pt x="38" y="9"/>
                        <a:pt x="39" y="10"/>
                      </a:cubicBezTo>
                      <a:lnTo>
                        <a:pt x="38" y="10"/>
                      </a:lnTo>
                      <a:close/>
                      <a:moveTo>
                        <a:pt x="37" y="10"/>
                      </a:moveTo>
                      <a:cubicBezTo>
                        <a:pt x="37" y="10"/>
                        <a:pt x="37" y="10"/>
                        <a:pt x="36" y="10"/>
                      </a:cubicBezTo>
                      <a:lnTo>
                        <a:pt x="37" y="9"/>
                      </a:lnTo>
                      <a:cubicBezTo>
                        <a:pt x="38" y="9"/>
                        <a:pt x="38" y="9"/>
                        <a:pt x="38" y="9"/>
                      </a:cubicBezTo>
                      <a:lnTo>
                        <a:pt x="37" y="10"/>
                      </a:lnTo>
                      <a:close/>
                      <a:moveTo>
                        <a:pt x="36" y="10"/>
                      </a:moveTo>
                      <a:cubicBezTo>
                        <a:pt x="35" y="9"/>
                        <a:pt x="34" y="9"/>
                        <a:pt x="33" y="9"/>
                      </a:cubicBezTo>
                      <a:lnTo>
                        <a:pt x="33" y="7"/>
                      </a:lnTo>
                      <a:cubicBezTo>
                        <a:pt x="34" y="7"/>
                        <a:pt x="36" y="8"/>
                        <a:pt x="37" y="9"/>
                      </a:cubicBezTo>
                      <a:lnTo>
                        <a:pt x="36" y="10"/>
                      </a:lnTo>
                      <a:close/>
                      <a:moveTo>
                        <a:pt x="33" y="9"/>
                      </a:moveTo>
                      <a:lnTo>
                        <a:pt x="33" y="9"/>
                      </a:lnTo>
                      <a:lnTo>
                        <a:pt x="33" y="8"/>
                      </a:lnTo>
                      <a:lnTo>
                        <a:pt x="33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3" name="Freeform 145"/>
                <p:cNvSpPr>
                  <a:spLocks noChangeArrowheads="1"/>
                </p:cNvSpPr>
                <p:nvPr/>
              </p:nvSpPr>
              <p:spPr bwMode="auto">
                <a:xfrm>
                  <a:off x="1505" y="3931"/>
                  <a:ext cx="65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8 0 0"/>
                    <a:gd name="G4" fmla="+- 12 0 0"/>
                    <a:gd name="G5" fmla="+- 20 0 0"/>
                    <a:gd name="G6" fmla="*/ 1 25 2"/>
                    <a:gd name="G7" fmla="+- 38 0 0"/>
                    <a:gd name="G8" fmla="*/ 1 0 0"/>
                    <a:gd name="G9" fmla="cos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3 w 49"/>
                    <a:gd name="T1" fmla="*/ 10 h 38"/>
                    <a:gd name="T2" fmla="*/ 14 w 49"/>
                    <a:gd name="T3" fmla="*/ 8 h 38"/>
                    <a:gd name="T4" fmla="*/ 2 w 49"/>
                    <a:gd name="T5" fmla="*/ 25 h 38"/>
                    <a:gd name="T6" fmla="*/ 38 w 49"/>
                    <a:gd name="T7" fmla="*/ 22 h 38"/>
                    <a:gd name="T8" fmla="*/ 43 w 49"/>
                    <a:gd name="T9" fmla="*/ 20 h 38"/>
                    <a:gd name="T10" fmla="*/ 47 w 49"/>
                    <a:gd name="T11" fmla="*/ 12 h 38"/>
                    <a:gd name="T12" fmla="*/ 28 w 49"/>
                    <a:gd name="T13" fmla="*/ 2 h 38"/>
                    <a:gd name="T14" fmla="*/ 23 w 49"/>
                    <a:gd name="T15" fmla="*/ 1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38">
                      <a:moveTo>
                        <a:pt x="23" y="10"/>
                      </a:moveTo>
                      <a:cubicBezTo>
                        <a:pt x="20" y="8"/>
                        <a:pt x="16" y="11"/>
                        <a:pt x="14" y="8"/>
                      </a:cubicBezTo>
                      <a:cubicBezTo>
                        <a:pt x="7" y="12"/>
                        <a:pt x="0" y="20"/>
                        <a:pt x="2" y="25"/>
                      </a:cubicBezTo>
                      <a:cubicBezTo>
                        <a:pt x="10" y="38"/>
                        <a:pt x="28" y="33"/>
                        <a:pt x="38" y="22"/>
                      </a:cubicBezTo>
                      <a:cubicBezTo>
                        <a:pt x="39" y="20"/>
                        <a:pt x="41" y="21"/>
                        <a:pt x="43" y="20"/>
                      </a:cubicBezTo>
                      <a:cubicBezTo>
                        <a:pt x="47" y="19"/>
                        <a:pt x="49" y="15"/>
                        <a:pt x="47" y="12"/>
                      </a:cubicBezTo>
                      <a:cubicBezTo>
                        <a:pt x="44" y="6"/>
                        <a:pt x="36" y="0"/>
                        <a:pt x="28" y="2"/>
                      </a:cubicBezTo>
                      <a:cubicBezTo>
                        <a:pt x="25" y="2"/>
                        <a:pt x="26" y="8"/>
                        <a:pt x="23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4" name="Freeform 146"/>
                <p:cNvSpPr>
                  <a:spLocks noChangeArrowheads="1"/>
                </p:cNvSpPr>
                <p:nvPr/>
              </p:nvSpPr>
              <p:spPr bwMode="auto">
                <a:xfrm>
                  <a:off x="1505" y="3931"/>
                  <a:ext cx="65" cy="56"/>
                </a:xfrm>
                <a:custGeom>
                  <a:avLst/>
                  <a:gdLst>
                    <a:gd name="T0" fmla="*/ 18 w 49"/>
                    <a:gd name="T1" fmla="*/ 9 h 33"/>
                    <a:gd name="T2" fmla="*/ 18 w 49"/>
                    <a:gd name="T3" fmla="*/ 10 h 33"/>
                    <a:gd name="T4" fmla="*/ 18 w 49"/>
                    <a:gd name="T5" fmla="*/ 9 h 33"/>
                    <a:gd name="T6" fmla="*/ 14 w 49"/>
                    <a:gd name="T7" fmla="*/ 7 h 33"/>
                    <a:gd name="T8" fmla="*/ 14 w 49"/>
                    <a:gd name="T9" fmla="*/ 9 h 33"/>
                    <a:gd name="T10" fmla="*/ 14 w 49"/>
                    <a:gd name="T11" fmla="*/ 9 h 33"/>
                    <a:gd name="T12" fmla="*/ 14 w 49"/>
                    <a:gd name="T13" fmla="*/ 8 h 33"/>
                    <a:gd name="T14" fmla="*/ 12 w 49"/>
                    <a:gd name="T15" fmla="*/ 10 h 33"/>
                    <a:gd name="T16" fmla="*/ 14 w 49"/>
                    <a:gd name="T17" fmla="*/ 9 h 33"/>
                    <a:gd name="T18" fmla="*/ 8 w 49"/>
                    <a:gd name="T19" fmla="*/ 12 h 33"/>
                    <a:gd name="T20" fmla="*/ 9 w 49"/>
                    <a:gd name="T21" fmla="*/ 13 h 33"/>
                    <a:gd name="T22" fmla="*/ 8 w 49"/>
                    <a:gd name="T23" fmla="*/ 12 h 33"/>
                    <a:gd name="T24" fmla="*/ 2 w 49"/>
                    <a:gd name="T25" fmla="*/ 25 h 33"/>
                    <a:gd name="T26" fmla="*/ 7 w 49"/>
                    <a:gd name="T27" fmla="*/ 31 h 33"/>
                    <a:gd name="T28" fmla="*/ 8 w 49"/>
                    <a:gd name="T29" fmla="*/ 30 h 33"/>
                    <a:gd name="T30" fmla="*/ 7 w 49"/>
                    <a:gd name="T31" fmla="*/ 31 h 33"/>
                    <a:gd name="T32" fmla="*/ 25 w 49"/>
                    <a:gd name="T33" fmla="*/ 30 h 33"/>
                    <a:gd name="T34" fmla="*/ 16 w 49"/>
                    <a:gd name="T35" fmla="*/ 32 h 33"/>
                    <a:gd name="T36" fmla="*/ 39 w 49"/>
                    <a:gd name="T37" fmla="*/ 23 h 33"/>
                    <a:gd name="T38" fmla="*/ 39 w 49"/>
                    <a:gd name="T39" fmla="*/ 22 h 33"/>
                    <a:gd name="T40" fmla="*/ 38 w 49"/>
                    <a:gd name="T41" fmla="*/ 22 h 33"/>
                    <a:gd name="T42" fmla="*/ 42 w 49"/>
                    <a:gd name="T43" fmla="*/ 20 h 33"/>
                    <a:gd name="T44" fmla="*/ 37 w 49"/>
                    <a:gd name="T45" fmla="*/ 22 h 33"/>
                    <a:gd name="T46" fmla="*/ 43 w 49"/>
                    <a:gd name="T47" fmla="*/ 21 h 33"/>
                    <a:gd name="T48" fmla="*/ 43 w 49"/>
                    <a:gd name="T49" fmla="*/ 21 h 33"/>
                    <a:gd name="T50" fmla="*/ 43 w 49"/>
                    <a:gd name="T51" fmla="*/ 21 h 33"/>
                    <a:gd name="T52" fmla="*/ 44 w 49"/>
                    <a:gd name="T53" fmla="*/ 21 h 33"/>
                    <a:gd name="T54" fmla="*/ 43 w 49"/>
                    <a:gd name="T55" fmla="*/ 20 h 33"/>
                    <a:gd name="T56" fmla="*/ 44 w 49"/>
                    <a:gd name="T57" fmla="*/ 21 h 33"/>
                    <a:gd name="T58" fmla="*/ 47 w 49"/>
                    <a:gd name="T59" fmla="*/ 13 h 33"/>
                    <a:gd name="T60" fmla="*/ 47 w 49"/>
                    <a:gd name="T61" fmla="*/ 17 h 33"/>
                    <a:gd name="T62" fmla="*/ 48 w 49"/>
                    <a:gd name="T63" fmla="*/ 11 h 33"/>
                    <a:gd name="T64" fmla="*/ 46 w 49"/>
                    <a:gd name="T65" fmla="*/ 12 h 33"/>
                    <a:gd name="T66" fmla="*/ 46 w 49"/>
                    <a:gd name="T67" fmla="*/ 12 h 33"/>
                    <a:gd name="T68" fmla="*/ 48 w 49"/>
                    <a:gd name="T69" fmla="*/ 11 h 33"/>
                    <a:gd name="T70" fmla="*/ 48 w 49"/>
                    <a:gd name="T71" fmla="*/ 11 h 33"/>
                    <a:gd name="T72" fmla="*/ 46 w 49"/>
                    <a:gd name="T73" fmla="*/ 12 h 33"/>
                    <a:gd name="T74" fmla="*/ 48 w 49"/>
                    <a:gd name="T75" fmla="*/ 11 h 33"/>
                    <a:gd name="T76" fmla="*/ 43 w 49"/>
                    <a:gd name="T77" fmla="*/ 7 h 33"/>
                    <a:gd name="T78" fmla="*/ 45 w 49"/>
                    <a:gd name="T79" fmla="*/ 10 h 33"/>
                    <a:gd name="T80" fmla="*/ 28 w 49"/>
                    <a:gd name="T81" fmla="*/ 1 h 33"/>
                    <a:gd name="T82" fmla="*/ 28 w 49"/>
                    <a:gd name="T83" fmla="*/ 2 h 33"/>
                    <a:gd name="T84" fmla="*/ 26 w 49"/>
                    <a:gd name="T85" fmla="*/ 5 h 33"/>
                    <a:gd name="T86" fmla="*/ 28 w 49"/>
                    <a:gd name="T87" fmla="*/ 2 h 33"/>
                    <a:gd name="T88" fmla="*/ 22 w 49"/>
                    <a:gd name="T89" fmla="*/ 10 h 33"/>
                    <a:gd name="T90" fmla="*/ 23 w 49"/>
                    <a:gd name="T91" fmla="*/ 11 h 33"/>
                    <a:gd name="T92" fmla="*/ 23 w 49"/>
                    <a:gd name="T93" fmla="*/ 1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33">
                      <a:moveTo>
                        <a:pt x="22" y="11"/>
                      </a:moveTo>
                      <a:cubicBezTo>
                        <a:pt x="21" y="10"/>
                        <a:pt x="20" y="10"/>
                        <a:pt x="18" y="10"/>
                      </a:cubicBezTo>
                      <a:lnTo>
                        <a:pt x="18" y="9"/>
                      </a:lnTo>
                      <a:cubicBezTo>
                        <a:pt x="20" y="9"/>
                        <a:pt x="22" y="9"/>
                        <a:pt x="23" y="10"/>
                      </a:cubicBezTo>
                      <a:lnTo>
                        <a:pt x="22" y="11"/>
                      </a:lnTo>
                      <a:close/>
                      <a:moveTo>
                        <a:pt x="18" y="10"/>
                      </a:moveTo>
                      <a:cubicBezTo>
                        <a:pt x="17" y="10"/>
                        <a:pt x="15" y="10"/>
                        <a:pt x="13" y="8"/>
                      </a:cubicBezTo>
                      <a:lnTo>
                        <a:pt x="14" y="8"/>
                      </a:lnTo>
                      <a:cubicBezTo>
                        <a:pt x="15" y="9"/>
                        <a:pt x="17" y="9"/>
                        <a:pt x="18" y="9"/>
                      </a:cubicBezTo>
                      <a:lnTo>
                        <a:pt x="18" y="10"/>
                      </a:lnTo>
                      <a:close/>
                      <a:moveTo>
                        <a:pt x="13" y="8"/>
                      </a:move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lnTo>
                        <a:pt x="14" y="9"/>
                      </a:lnTo>
                      <a:lnTo>
                        <a:pt x="13" y="8"/>
                      </a:lnTo>
                      <a:lnTo>
                        <a:pt x="14" y="9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cubicBezTo>
                        <a:pt x="13" y="9"/>
                        <a:pt x="12" y="10"/>
                        <a:pt x="12" y="10"/>
                      </a:cubicBezTo>
                      <a:lnTo>
                        <a:pt x="11" y="10"/>
                      </a:lnTo>
                      <a:cubicBezTo>
                        <a:pt x="11" y="9"/>
                        <a:pt x="12" y="8"/>
                        <a:pt x="13" y="8"/>
                      </a:cubicBezTo>
                      <a:lnTo>
                        <a:pt x="14" y="9"/>
                      </a:lnTo>
                      <a:close/>
                      <a:moveTo>
                        <a:pt x="12" y="10"/>
                      </a:moveTo>
                      <a:cubicBezTo>
                        <a:pt x="11" y="11"/>
                        <a:pt x="10" y="12"/>
                        <a:pt x="9" y="13"/>
                      </a:cubicBezTo>
                      <a:lnTo>
                        <a:pt x="8" y="12"/>
                      </a:lnTo>
                      <a:cubicBezTo>
                        <a:pt x="9" y="11"/>
                        <a:pt x="10" y="10"/>
                        <a:pt x="11" y="10"/>
                      </a:cubicBezTo>
                      <a:lnTo>
                        <a:pt x="12" y="10"/>
                      </a:lnTo>
                      <a:close/>
                      <a:moveTo>
                        <a:pt x="9" y="13"/>
                      </a:moveTo>
                      <a:cubicBezTo>
                        <a:pt x="5" y="17"/>
                        <a:pt x="1" y="21"/>
                        <a:pt x="3" y="25"/>
                      </a:cubicBezTo>
                      <a:lnTo>
                        <a:pt x="2" y="25"/>
                      </a:lnTo>
                      <a:cubicBezTo>
                        <a:pt x="0" y="21"/>
                        <a:pt x="3" y="16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close/>
                      <a:moveTo>
                        <a:pt x="3" y="25"/>
                      </a:moveTo>
                      <a:cubicBezTo>
                        <a:pt x="4" y="27"/>
                        <a:pt x="6" y="29"/>
                        <a:pt x="8" y="30"/>
                      </a:cubicBezTo>
                      <a:lnTo>
                        <a:pt x="7" y="31"/>
                      </a:lnTo>
                      <a:cubicBezTo>
                        <a:pt x="5" y="30"/>
                        <a:pt x="3" y="28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8" y="30"/>
                      </a:moveTo>
                      <a:cubicBezTo>
                        <a:pt x="10" y="31"/>
                        <a:pt x="13" y="32"/>
                        <a:pt x="16" y="32"/>
                      </a:cubicBezTo>
                      <a:lnTo>
                        <a:pt x="16" y="33"/>
                      </a:lnTo>
                      <a:cubicBezTo>
                        <a:pt x="13" y="33"/>
                        <a:pt x="10" y="32"/>
                        <a:pt x="7" y="31"/>
                      </a:cubicBezTo>
                      <a:lnTo>
                        <a:pt x="8" y="30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2" y="31"/>
                        <a:pt x="25" y="30"/>
                      </a:cubicBezTo>
                      <a:lnTo>
                        <a:pt x="26" y="31"/>
                      </a:lnTo>
                      <a:cubicBezTo>
                        <a:pt x="23" y="32"/>
                        <a:pt x="19" y="33"/>
                        <a:pt x="16" y="33"/>
                      </a:cubicBezTo>
                      <a:lnTo>
                        <a:pt x="16" y="32"/>
                      </a:lnTo>
                      <a:close/>
                      <a:moveTo>
                        <a:pt x="25" y="30"/>
                      </a:moveTo>
                      <a:cubicBezTo>
                        <a:pt x="30" y="28"/>
                        <a:pt x="34" y="25"/>
                        <a:pt x="37" y="22"/>
                      </a:cubicBezTo>
                      <a:lnTo>
                        <a:pt x="39" y="23"/>
                      </a:lnTo>
                      <a:cubicBezTo>
                        <a:pt x="35" y="26"/>
                        <a:pt x="31" y="29"/>
                        <a:pt x="26" y="31"/>
                      </a:cubicBezTo>
                      <a:lnTo>
                        <a:pt x="25" y="30"/>
                      </a:lnTo>
                      <a:close/>
                      <a:moveTo>
                        <a:pt x="39" y="22"/>
                      </a:moveTo>
                      <a:lnTo>
                        <a:pt x="39" y="22"/>
                      </a:lnTo>
                      <a:lnTo>
                        <a:pt x="39" y="23"/>
                      </a:lnTo>
                      <a:lnTo>
                        <a:pt x="38" y="22"/>
                      </a:lnTo>
                      <a:lnTo>
                        <a:pt x="39" y="22"/>
                      </a:lnTo>
                      <a:close/>
                      <a:moveTo>
                        <a:pt x="37" y="22"/>
                      </a:moveTo>
                      <a:cubicBezTo>
                        <a:pt x="38" y="20"/>
                        <a:pt x="40" y="20"/>
                        <a:pt x="42" y="20"/>
                      </a:cubicBezTo>
                      <a:lnTo>
                        <a:pt x="42" y="21"/>
                      </a:lnTo>
                      <a:cubicBezTo>
                        <a:pt x="41" y="21"/>
                        <a:pt x="39" y="22"/>
                        <a:pt x="39" y="22"/>
                      </a:cubicBezTo>
                      <a:lnTo>
                        <a:pt x="37" y="22"/>
                      </a:lnTo>
                      <a:close/>
                      <a:moveTo>
                        <a:pt x="42" y="20"/>
                      </a:moveTo>
                      <a:cubicBezTo>
                        <a:pt x="42" y="20"/>
                        <a:pt x="42" y="20"/>
                        <a:pt x="43" y="20"/>
                      </a:cubicBezTo>
                      <a:lnTo>
                        <a:pt x="43" y="21"/>
                      </a:lnTo>
                      <a:cubicBezTo>
                        <a:pt x="43" y="21"/>
                        <a:pt x="42" y="21"/>
                        <a:pt x="42" y="21"/>
                      </a:cubicBezTo>
                      <a:lnTo>
                        <a:pt x="42" y="20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lnTo>
                        <a:pt x="43" y="20"/>
                      </a:lnTo>
                      <a:lnTo>
                        <a:pt x="43" y="21"/>
                      </a:lnTo>
                      <a:close/>
                      <a:moveTo>
                        <a:pt x="43" y="20"/>
                      </a:moveTo>
                      <a:cubicBezTo>
                        <a:pt x="43" y="20"/>
                        <a:pt x="43" y="20"/>
                        <a:pt x="43" y="20"/>
                      </a:cubicBezTo>
                      <a:lnTo>
                        <a:pt x="44" y="21"/>
                      </a:lnTo>
                      <a:cubicBezTo>
                        <a:pt x="44" y="21"/>
                        <a:pt x="44" y="21"/>
                        <a:pt x="43" y="21"/>
                      </a:cubicBezTo>
                      <a:lnTo>
                        <a:pt x="43" y="20"/>
                      </a:lnTo>
                      <a:close/>
                      <a:moveTo>
                        <a:pt x="43" y="20"/>
                      </a:moveTo>
                      <a:cubicBezTo>
                        <a:pt x="45" y="19"/>
                        <a:pt x="46" y="18"/>
                        <a:pt x="47" y="17"/>
                      </a:cubicBezTo>
                      <a:lnTo>
                        <a:pt x="48" y="17"/>
                      </a:lnTo>
                      <a:cubicBezTo>
                        <a:pt x="47" y="19"/>
                        <a:pt x="46" y="20"/>
                        <a:pt x="44" y="21"/>
                      </a:cubicBezTo>
                      <a:lnTo>
                        <a:pt x="43" y="20"/>
                      </a:lnTo>
                      <a:close/>
                      <a:moveTo>
                        <a:pt x="47" y="17"/>
                      </a:moveTo>
                      <a:cubicBezTo>
                        <a:pt x="47" y="15"/>
                        <a:pt x="47" y="14"/>
                        <a:pt x="47" y="13"/>
                      </a:cubicBezTo>
                      <a:lnTo>
                        <a:pt x="48" y="12"/>
                      </a:lnTo>
                      <a:cubicBezTo>
                        <a:pt x="49" y="14"/>
                        <a:pt x="49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7" y="13"/>
                      </a:moveTo>
                      <a:cubicBezTo>
                        <a:pt x="47" y="12"/>
                        <a:pt x="46" y="12"/>
                        <a:pt x="46" y="12"/>
                      </a:cubicBezTo>
                      <a:lnTo>
                        <a:pt x="48" y="11"/>
                      </a:lnTo>
                      <a:cubicBezTo>
                        <a:pt x="48" y="12"/>
                        <a:pt x="48" y="12"/>
                        <a:pt x="48" y="12"/>
                      </a:cubicBezTo>
                      <a:lnTo>
                        <a:pt x="47" y="13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7" y="12"/>
                      </a:lnTo>
                      <a:lnTo>
                        <a:pt x="46" y="12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8" y="11"/>
                      </a:lnTo>
                      <a:lnTo>
                        <a:pt x="46" y="12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6" y="12"/>
                      </a:moveTo>
                      <a:cubicBezTo>
                        <a:pt x="46" y="11"/>
                        <a:pt x="45" y="10"/>
                        <a:pt x="45" y="10"/>
                      </a:cubicBezTo>
                      <a:lnTo>
                        <a:pt x="46" y="9"/>
                      </a:lnTo>
                      <a:cubicBezTo>
                        <a:pt x="47" y="10"/>
                        <a:pt x="47" y="11"/>
                        <a:pt x="48" y="11"/>
                      </a:cubicBezTo>
                      <a:lnTo>
                        <a:pt x="46" y="12"/>
                      </a:lnTo>
                      <a:close/>
                      <a:moveTo>
                        <a:pt x="45" y="10"/>
                      </a:moveTo>
                      <a:cubicBezTo>
                        <a:pt x="44" y="9"/>
                        <a:pt x="43" y="8"/>
                        <a:pt x="43" y="7"/>
                      </a:cubicBezTo>
                      <a:lnTo>
                        <a:pt x="44" y="6"/>
                      </a:lnTo>
                      <a:cubicBezTo>
                        <a:pt x="45" y="7"/>
                        <a:pt x="45" y="8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43" y="7"/>
                      </a:moveTo>
                      <a:cubicBezTo>
                        <a:pt x="39" y="4"/>
                        <a:pt x="33" y="1"/>
                        <a:pt x="28" y="2"/>
                      </a:cubicBezTo>
                      <a:lnTo>
                        <a:pt x="28" y="1"/>
                      </a:lnTo>
                      <a:cubicBezTo>
                        <a:pt x="34" y="0"/>
                        <a:pt x="40" y="2"/>
                        <a:pt x="44" y="6"/>
                      </a:cubicBezTo>
                      <a:lnTo>
                        <a:pt x="43" y="7"/>
                      </a:lnTo>
                      <a:close/>
                      <a:moveTo>
                        <a:pt x="28" y="2"/>
                      </a:moveTo>
                      <a:lnTo>
                        <a:pt x="28" y="2"/>
                      </a:lnTo>
                      <a:close/>
                      <a:moveTo>
                        <a:pt x="28" y="2"/>
                      </a:moveTo>
                      <a:cubicBezTo>
                        <a:pt x="27" y="3"/>
                        <a:pt x="27" y="4"/>
                        <a:pt x="26" y="5"/>
                      </a:cubicBezTo>
                      <a:lnTo>
                        <a:pt x="25" y="5"/>
                      </a:lnTo>
                      <a:cubicBezTo>
                        <a:pt x="26" y="3"/>
                        <a:pt x="26" y="2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6" y="5"/>
                      </a:moveTo>
                      <a:cubicBezTo>
                        <a:pt x="26" y="7"/>
                        <a:pt x="25" y="10"/>
                        <a:pt x="23" y="11"/>
                      </a:cubicBezTo>
                      <a:lnTo>
                        <a:pt x="22" y="10"/>
                      </a:lnTo>
                      <a:cubicBezTo>
                        <a:pt x="24" y="9"/>
                        <a:pt x="24" y="7"/>
                        <a:pt x="25" y="5"/>
                      </a:cubicBezTo>
                      <a:lnTo>
                        <a:pt x="26" y="5"/>
                      </a:lnTo>
                      <a:close/>
                      <a:moveTo>
                        <a:pt x="23" y="11"/>
                      </a:moveTo>
                      <a:lnTo>
                        <a:pt x="22" y="11"/>
                      </a:lnTo>
                      <a:lnTo>
                        <a:pt x="23" y="10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5" name="Freeform 147"/>
                <p:cNvSpPr>
                  <a:spLocks noChangeArrowheads="1"/>
                </p:cNvSpPr>
                <p:nvPr/>
              </p:nvSpPr>
              <p:spPr bwMode="auto">
                <a:xfrm>
                  <a:off x="1572" y="3891"/>
                  <a:ext cx="67" cy="6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9 0 0"/>
                    <a:gd name="G6" fmla="+- 1 0 0"/>
                    <a:gd name="G7" fmla="+- 1 0 0"/>
                    <a:gd name="G8" fmla="+- 28 0 0"/>
                    <a:gd name="G9" fmla="+- 1 0 0"/>
                    <a:gd name="G10" fmla="+- 35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6 w 50"/>
                    <a:gd name="T1" fmla="*/ 4 h 39"/>
                    <a:gd name="T2" fmla="*/ 15 w 50"/>
                    <a:gd name="T3" fmla="*/ 8 h 39"/>
                    <a:gd name="T4" fmla="*/ 3 w 50"/>
                    <a:gd name="T5" fmla="*/ 24 h 39"/>
                    <a:gd name="T6" fmla="*/ 1 w 50"/>
                    <a:gd name="T7" fmla="*/ 30 h 39"/>
                    <a:gd name="T8" fmla="*/ 25 w 50"/>
                    <a:gd name="T9" fmla="*/ 36 h 39"/>
                    <a:gd name="T10" fmla="*/ 36 w 50"/>
                    <a:gd name="T11" fmla="*/ 22 h 39"/>
                    <a:gd name="T12" fmla="*/ 47 w 50"/>
                    <a:gd name="T13" fmla="*/ 10 h 39"/>
                    <a:gd name="T14" fmla="*/ 40 w 50"/>
                    <a:gd name="T15" fmla="*/ 0 h 39"/>
                    <a:gd name="T16" fmla="*/ 26 w 50"/>
                    <a:gd name="T17" fmla="*/ 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" h="39">
                      <a:moveTo>
                        <a:pt x="26" y="4"/>
                      </a:moveTo>
                      <a:cubicBezTo>
                        <a:pt x="21" y="4"/>
                        <a:pt x="17" y="6"/>
                        <a:pt x="15" y="8"/>
                      </a:cubicBezTo>
                      <a:cubicBezTo>
                        <a:pt x="12" y="14"/>
                        <a:pt x="7" y="19"/>
                        <a:pt x="3" y="24"/>
                      </a:cubicBezTo>
                      <a:cubicBezTo>
                        <a:pt x="1" y="26"/>
                        <a:pt x="0" y="28"/>
                        <a:pt x="1" y="30"/>
                      </a:cubicBezTo>
                      <a:cubicBezTo>
                        <a:pt x="7" y="35"/>
                        <a:pt x="17" y="39"/>
                        <a:pt x="25" y="36"/>
                      </a:cubicBezTo>
                      <a:cubicBezTo>
                        <a:pt x="31" y="34"/>
                        <a:pt x="33" y="28"/>
                        <a:pt x="36" y="22"/>
                      </a:cubicBezTo>
                      <a:cubicBezTo>
                        <a:pt x="38" y="17"/>
                        <a:pt x="45" y="14"/>
                        <a:pt x="47" y="10"/>
                      </a:cubicBezTo>
                      <a:cubicBezTo>
                        <a:pt x="50" y="6"/>
                        <a:pt x="45" y="0"/>
                        <a:pt x="40" y="0"/>
                      </a:cubicBezTo>
                      <a:cubicBezTo>
                        <a:pt x="35" y="1"/>
                        <a:pt x="31" y="4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6" name="Freeform 148"/>
                <p:cNvSpPr>
                  <a:spLocks noChangeArrowheads="1"/>
                </p:cNvSpPr>
                <p:nvPr/>
              </p:nvSpPr>
              <p:spPr bwMode="auto">
                <a:xfrm>
                  <a:off x="1570" y="3890"/>
                  <a:ext cx="67" cy="67"/>
                </a:xfrm>
                <a:custGeom>
                  <a:avLst/>
                  <a:gdLst>
                    <a:gd name="T0" fmla="*/ 27 w 50"/>
                    <a:gd name="T1" fmla="*/ 5 h 40"/>
                    <a:gd name="T2" fmla="*/ 27 w 50"/>
                    <a:gd name="T3" fmla="*/ 5 h 40"/>
                    <a:gd name="T4" fmla="*/ 25 w 50"/>
                    <a:gd name="T5" fmla="*/ 5 h 40"/>
                    <a:gd name="T6" fmla="*/ 25 w 50"/>
                    <a:gd name="T7" fmla="*/ 6 h 40"/>
                    <a:gd name="T8" fmla="*/ 25 w 50"/>
                    <a:gd name="T9" fmla="*/ 5 h 40"/>
                    <a:gd name="T10" fmla="*/ 17 w 50"/>
                    <a:gd name="T11" fmla="*/ 10 h 40"/>
                    <a:gd name="T12" fmla="*/ 23 w 50"/>
                    <a:gd name="T13" fmla="*/ 6 h 40"/>
                    <a:gd name="T14" fmla="*/ 16 w 50"/>
                    <a:gd name="T15" fmla="*/ 9 h 40"/>
                    <a:gd name="T16" fmla="*/ 9 w 50"/>
                    <a:gd name="T17" fmla="*/ 20 h 40"/>
                    <a:gd name="T18" fmla="*/ 17 w 50"/>
                    <a:gd name="T19" fmla="*/ 10 h 40"/>
                    <a:gd name="T20" fmla="*/ 3 w 50"/>
                    <a:gd name="T21" fmla="*/ 25 h 40"/>
                    <a:gd name="T22" fmla="*/ 4 w 50"/>
                    <a:gd name="T23" fmla="*/ 26 h 40"/>
                    <a:gd name="T24" fmla="*/ 4 w 50"/>
                    <a:gd name="T25" fmla="*/ 26 h 40"/>
                    <a:gd name="T26" fmla="*/ 3 w 50"/>
                    <a:gd name="T27" fmla="*/ 25 h 40"/>
                    <a:gd name="T28" fmla="*/ 4 w 50"/>
                    <a:gd name="T29" fmla="*/ 26 h 40"/>
                    <a:gd name="T30" fmla="*/ 4 w 50"/>
                    <a:gd name="T31" fmla="*/ 26 h 40"/>
                    <a:gd name="T32" fmla="*/ 2 w 50"/>
                    <a:gd name="T33" fmla="*/ 27 h 40"/>
                    <a:gd name="T34" fmla="*/ 3 w 50"/>
                    <a:gd name="T35" fmla="*/ 27 h 40"/>
                    <a:gd name="T36" fmla="*/ 2 w 50"/>
                    <a:gd name="T37" fmla="*/ 27 h 40"/>
                    <a:gd name="T38" fmla="*/ 1 w 50"/>
                    <a:gd name="T39" fmla="*/ 31 h 40"/>
                    <a:gd name="T40" fmla="*/ 2 w 50"/>
                    <a:gd name="T41" fmla="*/ 30 h 40"/>
                    <a:gd name="T42" fmla="*/ 2 w 50"/>
                    <a:gd name="T43" fmla="*/ 30 h 40"/>
                    <a:gd name="T44" fmla="*/ 2 w 50"/>
                    <a:gd name="T45" fmla="*/ 31 h 40"/>
                    <a:gd name="T46" fmla="*/ 5 w 50"/>
                    <a:gd name="T47" fmla="*/ 32 h 40"/>
                    <a:gd name="T48" fmla="*/ 2 w 50"/>
                    <a:gd name="T49" fmla="*/ 30 h 40"/>
                    <a:gd name="T50" fmla="*/ 8 w 50"/>
                    <a:gd name="T51" fmla="*/ 35 h 40"/>
                    <a:gd name="T52" fmla="*/ 8 w 50"/>
                    <a:gd name="T53" fmla="*/ 34 h 40"/>
                    <a:gd name="T54" fmla="*/ 8 w 50"/>
                    <a:gd name="T55" fmla="*/ 34 h 40"/>
                    <a:gd name="T56" fmla="*/ 27 w 50"/>
                    <a:gd name="T57" fmla="*/ 38 h 40"/>
                    <a:gd name="T58" fmla="*/ 26 w 50"/>
                    <a:gd name="T59" fmla="*/ 36 h 40"/>
                    <a:gd name="T60" fmla="*/ 27 w 50"/>
                    <a:gd name="T61" fmla="*/ 38 h 40"/>
                    <a:gd name="T62" fmla="*/ 36 w 50"/>
                    <a:gd name="T63" fmla="*/ 23 h 40"/>
                    <a:gd name="T64" fmla="*/ 36 w 50"/>
                    <a:gd name="T65" fmla="*/ 24 h 40"/>
                    <a:gd name="T66" fmla="*/ 37 w 50"/>
                    <a:gd name="T67" fmla="*/ 23 h 40"/>
                    <a:gd name="T68" fmla="*/ 43 w 50"/>
                    <a:gd name="T69" fmla="*/ 16 h 40"/>
                    <a:gd name="T70" fmla="*/ 36 w 50"/>
                    <a:gd name="T71" fmla="*/ 23 h 40"/>
                    <a:gd name="T72" fmla="*/ 49 w 50"/>
                    <a:gd name="T73" fmla="*/ 11 h 40"/>
                    <a:gd name="T74" fmla="*/ 49 w 50"/>
                    <a:gd name="T75" fmla="*/ 11 h 40"/>
                    <a:gd name="T76" fmla="*/ 49 w 50"/>
                    <a:gd name="T77" fmla="*/ 11 h 40"/>
                    <a:gd name="T78" fmla="*/ 50 w 50"/>
                    <a:gd name="T79" fmla="*/ 8 h 40"/>
                    <a:gd name="T80" fmla="*/ 48 w 50"/>
                    <a:gd name="T81" fmla="*/ 8 h 40"/>
                    <a:gd name="T82" fmla="*/ 50 w 50"/>
                    <a:gd name="T83" fmla="*/ 8 h 40"/>
                    <a:gd name="T84" fmla="*/ 44 w 50"/>
                    <a:gd name="T85" fmla="*/ 2 h 40"/>
                    <a:gd name="T86" fmla="*/ 47 w 50"/>
                    <a:gd name="T87" fmla="*/ 5 h 40"/>
                    <a:gd name="T88" fmla="*/ 40 w 50"/>
                    <a:gd name="T89" fmla="*/ 1 h 40"/>
                    <a:gd name="T90" fmla="*/ 40 w 50"/>
                    <a:gd name="T91" fmla="*/ 1 h 40"/>
                    <a:gd name="T92" fmla="*/ 40 w 50"/>
                    <a:gd name="T93" fmla="*/ 1 h 40"/>
                    <a:gd name="T94" fmla="*/ 34 w 50"/>
                    <a:gd name="T95" fmla="*/ 3 h 40"/>
                    <a:gd name="T96" fmla="*/ 35 w 50"/>
                    <a:gd name="T97" fmla="*/ 4 h 40"/>
                    <a:gd name="T98" fmla="*/ 34 w 50"/>
                    <a:gd name="T99" fmla="*/ 3 h 40"/>
                    <a:gd name="T100" fmla="*/ 27 w 50"/>
                    <a:gd name="T101" fmla="*/ 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0" h="40">
                      <a:moveTo>
                        <a:pt x="27" y="6"/>
                      </a:moveTo>
                      <a:lnTo>
                        <a:pt x="27" y="6"/>
                      </a:lnTo>
                      <a:lnTo>
                        <a:pt x="27" y="5"/>
                      </a:lnTo>
                      <a:lnTo>
                        <a:pt x="27" y="6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close/>
                      <a:moveTo>
                        <a:pt x="27" y="6"/>
                      </a:moveTo>
                      <a:cubicBezTo>
                        <a:pt x="26" y="6"/>
                        <a:pt x="25" y="6"/>
                        <a:pt x="25" y="6"/>
                      </a:cubicBezTo>
                      <a:lnTo>
                        <a:pt x="25" y="5"/>
                      </a:lnTo>
                      <a:cubicBezTo>
                        <a:pt x="25" y="5"/>
                        <a:pt x="26" y="5"/>
                        <a:pt x="27" y="5"/>
                      </a:cubicBezTo>
                      <a:lnTo>
                        <a:pt x="27" y="6"/>
                      </a:lnTo>
                      <a:close/>
                      <a:moveTo>
                        <a:pt x="25" y="6"/>
                      </a:moveTo>
                      <a:cubicBezTo>
                        <a:pt x="24" y="6"/>
                        <a:pt x="24" y="6"/>
                        <a:pt x="23" y="6"/>
                      </a:cubicBezTo>
                      <a:lnTo>
                        <a:pt x="23" y="5"/>
                      </a:lnTo>
                      <a:cubicBezTo>
                        <a:pt x="24" y="5"/>
                        <a:pt x="24" y="5"/>
                        <a:pt x="25" y="5"/>
                      </a:cubicBezTo>
                      <a:lnTo>
                        <a:pt x="25" y="6"/>
                      </a:lnTo>
                      <a:close/>
                      <a:moveTo>
                        <a:pt x="23" y="6"/>
                      </a:moveTo>
                      <a:cubicBezTo>
                        <a:pt x="20" y="7"/>
                        <a:pt x="18" y="8"/>
                        <a:pt x="17" y="10"/>
                      </a:cubicBezTo>
                      <a:lnTo>
                        <a:pt x="16" y="9"/>
                      </a:lnTo>
                      <a:cubicBezTo>
                        <a:pt x="17" y="7"/>
                        <a:pt x="20" y="6"/>
                        <a:pt x="23" y="5"/>
                      </a:cubicBezTo>
                      <a:lnTo>
                        <a:pt x="23" y="6"/>
                      </a:lnTo>
                      <a:close/>
                      <a:moveTo>
                        <a:pt x="17" y="10"/>
                      </a:moveTo>
                      <a:lnTo>
                        <a:pt x="17" y="10"/>
                      </a:lnTo>
                      <a:lnTo>
                        <a:pt x="16" y="9"/>
                      </a:lnTo>
                      <a:lnTo>
                        <a:pt x="17" y="10"/>
                      </a:lnTo>
                      <a:close/>
                      <a:moveTo>
                        <a:pt x="17" y="10"/>
                      </a:moveTo>
                      <a:cubicBezTo>
                        <a:pt x="15" y="14"/>
                        <a:pt x="12" y="17"/>
                        <a:pt x="9" y="20"/>
                      </a:cubicBezTo>
                      <a:lnTo>
                        <a:pt x="8" y="19"/>
                      </a:lnTo>
                      <a:cubicBezTo>
                        <a:pt x="11" y="16"/>
                        <a:pt x="14" y="13"/>
                        <a:pt x="16" y="9"/>
                      </a:cubicBezTo>
                      <a:lnTo>
                        <a:pt x="17" y="10"/>
                      </a:lnTo>
                      <a:close/>
                      <a:moveTo>
                        <a:pt x="9" y="20"/>
                      </a:moveTo>
                      <a:cubicBezTo>
                        <a:pt x="7" y="22"/>
                        <a:pt x="6" y="24"/>
                        <a:pt x="4" y="26"/>
                      </a:cubicBezTo>
                      <a:lnTo>
                        <a:pt x="3" y="25"/>
                      </a:lnTo>
                      <a:cubicBezTo>
                        <a:pt x="5" y="23"/>
                        <a:pt x="6" y="21"/>
                        <a:pt x="8" y="19"/>
                      </a:cubicBezTo>
                      <a:lnTo>
                        <a:pt x="9" y="20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3" y="25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6"/>
                      </a:cubicBezTo>
                      <a:lnTo>
                        <a:pt x="2" y="26"/>
                      </a:lnTo>
                      <a:cubicBezTo>
                        <a:pt x="3" y="26"/>
                        <a:pt x="3" y="25"/>
                        <a:pt x="3" y="25"/>
                      </a:cubicBez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3" y="27"/>
                        <a:pt x="3" y="27"/>
                        <a:pt x="3" y="27"/>
                      </a:cubicBezTo>
                      <a:lnTo>
                        <a:pt x="2" y="27"/>
                      </a:lnTo>
                      <a:cubicBezTo>
                        <a:pt x="2" y="26"/>
                        <a:pt x="2" y="26"/>
                        <a:pt x="2" y="26"/>
                      </a:cubicBezTo>
                      <a:lnTo>
                        <a:pt x="4" y="26"/>
                      </a:lnTo>
                      <a:close/>
                      <a:moveTo>
                        <a:pt x="3" y="27"/>
                      </a:moveTo>
                      <a:cubicBezTo>
                        <a:pt x="2" y="28"/>
                        <a:pt x="2" y="30"/>
                        <a:pt x="3" y="30"/>
                      </a:cubicBezTo>
                      <a:lnTo>
                        <a:pt x="1" y="31"/>
                      </a:lnTo>
                      <a:cubicBezTo>
                        <a:pt x="0" y="30"/>
                        <a:pt x="1" y="28"/>
                        <a:pt x="2" y="27"/>
                      </a:cubicBezTo>
                      <a:lnTo>
                        <a:pt x="3" y="27"/>
                      </a:lnTo>
                      <a:close/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2" y="31"/>
                      </a:lnTo>
                      <a:lnTo>
                        <a:pt x="1" y="31"/>
                      </a:lnTo>
                      <a:close/>
                      <a:moveTo>
                        <a:pt x="2" y="30"/>
                      </a:moveTo>
                      <a:lnTo>
                        <a:pt x="2" y="30"/>
                      </a:lnTo>
                      <a:lnTo>
                        <a:pt x="1" y="31"/>
                      </a:lnTo>
                      <a:lnTo>
                        <a:pt x="2" y="30"/>
                      </a:lnTo>
                      <a:close/>
                      <a:moveTo>
                        <a:pt x="2" y="30"/>
                      </a:moveTo>
                      <a:lnTo>
                        <a:pt x="2" y="30"/>
                      </a:lnTo>
                      <a:lnTo>
                        <a:pt x="2" y="31"/>
                      </a:lnTo>
                      <a:lnTo>
                        <a:pt x="2" y="30"/>
                      </a:lnTo>
                      <a:close/>
                      <a:moveTo>
                        <a:pt x="2" y="30"/>
                      </a:moveTo>
                      <a:cubicBezTo>
                        <a:pt x="3" y="31"/>
                        <a:pt x="4" y="32"/>
                        <a:pt x="5" y="32"/>
                      </a:cubicBezTo>
                      <a:lnTo>
                        <a:pt x="4" y="33"/>
                      </a:lnTo>
                      <a:cubicBezTo>
                        <a:pt x="3" y="33"/>
                        <a:pt x="2" y="32"/>
                        <a:pt x="1" y="31"/>
                      </a:cubicBezTo>
                      <a:lnTo>
                        <a:pt x="2" y="30"/>
                      </a:lnTo>
                      <a:close/>
                      <a:moveTo>
                        <a:pt x="5" y="32"/>
                      </a:moveTo>
                      <a:cubicBezTo>
                        <a:pt x="6" y="33"/>
                        <a:pt x="7" y="34"/>
                        <a:pt x="8" y="34"/>
                      </a:cubicBezTo>
                      <a:lnTo>
                        <a:pt x="8" y="35"/>
                      </a:lnTo>
                      <a:cubicBezTo>
                        <a:pt x="6" y="35"/>
                        <a:pt x="5" y="34"/>
                        <a:pt x="4" y="33"/>
                      </a:cubicBezTo>
                      <a:lnTo>
                        <a:pt x="5" y="32"/>
                      </a:lnTo>
                      <a:close/>
                      <a:moveTo>
                        <a:pt x="8" y="34"/>
                      </a:moveTo>
                      <a:lnTo>
                        <a:pt x="8" y="34"/>
                      </a:lnTo>
                      <a:lnTo>
                        <a:pt x="8" y="35"/>
                      </a:lnTo>
                      <a:lnTo>
                        <a:pt x="8" y="34"/>
                      </a:lnTo>
                      <a:close/>
                      <a:moveTo>
                        <a:pt x="8" y="34"/>
                      </a:moveTo>
                      <a:cubicBezTo>
                        <a:pt x="14" y="37"/>
                        <a:pt x="20" y="38"/>
                        <a:pt x="26" y="36"/>
                      </a:cubicBezTo>
                      <a:lnTo>
                        <a:pt x="27" y="38"/>
                      </a:lnTo>
                      <a:cubicBezTo>
                        <a:pt x="20" y="40"/>
                        <a:pt x="13" y="38"/>
                        <a:pt x="8" y="35"/>
                      </a:cubicBezTo>
                      <a:lnTo>
                        <a:pt x="8" y="34"/>
                      </a:lnTo>
                      <a:close/>
                      <a:moveTo>
                        <a:pt x="26" y="36"/>
                      </a:moveTo>
                      <a:cubicBezTo>
                        <a:pt x="31" y="35"/>
                        <a:pt x="33" y="29"/>
                        <a:pt x="36" y="24"/>
                      </a:cubicBezTo>
                      <a:lnTo>
                        <a:pt x="37" y="24"/>
                      </a:lnTo>
                      <a:cubicBezTo>
                        <a:pt x="35" y="30"/>
                        <a:pt x="32" y="36"/>
                        <a:pt x="27" y="38"/>
                      </a:cubicBezTo>
                      <a:lnTo>
                        <a:pt x="26" y="36"/>
                      </a:lnTo>
                      <a:close/>
                      <a:moveTo>
                        <a:pt x="36" y="24"/>
                      </a:moveTo>
                      <a:lnTo>
                        <a:pt x="36" y="23"/>
                      </a:lnTo>
                      <a:lnTo>
                        <a:pt x="38" y="23"/>
                      </a:lnTo>
                      <a:lnTo>
                        <a:pt x="37" y="24"/>
                      </a:lnTo>
                      <a:lnTo>
                        <a:pt x="36" y="24"/>
                      </a:lnTo>
                      <a:close/>
                      <a:moveTo>
                        <a:pt x="38" y="23"/>
                      </a:moveTo>
                      <a:lnTo>
                        <a:pt x="38" y="23"/>
                      </a:lnTo>
                      <a:lnTo>
                        <a:pt x="37" y="23"/>
                      </a:lnTo>
                      <a:lnTo>
                        <a:pt x="38" y="23"/>
                      </a:lnTo>
                      <a:close/>
                      <a:moveTo>
                        <a:pt x="36" y="23"/>
                      </a:moveTo>
                      <a:cubicBezTo>
                        <a:pt x="37" y="20"/>
                        <a:pt x="40" y="18"/>
                        <a:pt x="43" y="16"/>
                      </a:cubicBezTo>
                      <a:lnTo>
                        <a:pt x="44" y="17"/>
                      </a:lnTo>
                      <a:cubicBezTo>
                        <a:pt x="41" y="19"/>
                        <a:pt x="39" y="21"/>
                        <a:pt x="38" y="23"/>
                      </a:cubicBezTo>
                      <a:lnTo>
                        <a:pt x="36" y="23"/>
                      </a:lnTo>
                      <a:close/>
                      <a:moveTo>
                        <a:pt x="43" y="16"/>
                      </a:moveTo>
                      <a:cubicBezTo>
                        <a:pt x="45" y="14"/>
                        <a:pt x="47" y="13"/>
                        <a:pt x="48" y="11"/>
                      </a:cubicBezTo>
                      <a:lnTo>
                        <a:pt x="49" y="11"/>
                      </a:lnTo>
                      <a:cubicBezTo>
                        <a:pt x="48" y="13"/>
                        <a:pt x="46" y="15"/>
                        <a:pt x="44" y="17"/>
                      </a:cubicBezTo>
                      <a:lnTo>
                        <a:pt x="43" y="16"/>
                      </a:lnTo>
                      <a:close/>
                      <a:moveTo>
                        <a:pt x="49" y="11"/>
                      </a:moveTo>
                      <a:lnTo>
                        <a:pt x="49" y="11"/>
                      </a:lnTo>
                      <a:lnTo>
                        <a:pt x="48" y="11"/>
                      </a:lnTo>
                      <a:lnTo>
                        <a:pt x="49" y="11"/>
                      </a:lnTo>
                      <a:close/>
                      <a:moveTo>
                        <a:pt x="48" y="11"/>
                      </a:moveTo>
                      <a:cubicBezTo>
                        <a:pt x="48" y="10"/>
                        <a:pt x="48" y="9"/>
                        <a:pt x="48" y="8"/>
                      </a:cubicBezTo>
                      <a:lnTo>
                        <a:pt x="50" y="8"/>
                      </a:lnTo>
                      <a:cubicBezTo>
                        <a:pt x="50" y="9"/>
                        <a:pt x="50" y="10"/>
                        <a:pt x="49" y="11"/>
                      </a:cubicBezTo>
                      <a:lnTo>
                        <a:pt x="48" y="11"/>
                      </a:lnTo>
                      <a:close/>
                      <a:moveTo>
                        <a:pt x="48" y="8"/>
                      </a:moveTo>
                      <a:cubicBezTo>
                        <a:pt x="48" y="7"/>
                        <a:pt x="48" y="5"/>
                        <a:pt x="47" y="5"/>
                      </a:cubicBezTo>
                      <a:lnTo>
                        <a:pt x="48" y="4"/>
                      </a:lnTo>
                      <a:cubicBezTo>
                        <a:pt x="49" y="5"/>
                        <a:pt x="50" y="6"/>
                        <a:pt x="50" y="8"/>
                      </a:cubicBezTo>
                      <a:lnTo>
                        <a:pt x="48" y="8"/>
                      </a:lnTo>
                      <a:close/>
                      <a:moveTo>
                        <a:pt x="47" y="5"/>
                      </a:moveTo>
                      <a:cubicBezTo>
                        <a:pt x="46" y="4"/>
                        <a:pt x="45" y="3"/>
                        <a:pt x="44" y="2"/>
                      </a:cubicBezTo>
                      <a:lnTo>
                        <a:pt x="44" y="1"/>
                      </a:lnTo>
                      <a:cubicBezTo>
                        <a:pt x="46" y="2"/>
                        <a:pt x="47" y="3"/>
                        <a:pt x="48" y="4"/>
                      </a:cubicBezTo>
                      <a:lnTo>
                        <a:pt x="47" y="5"/>
                      </a:lnTo>
                      <a:close/>
                      <a:moveTo>
                        <a:pt x="44" y="2"/>
                      </a:moveTo>
                      <a:cubicBezTo>
                        <a:pt x="43" y="2"/>
                        <a:pt x="42" y="2"/>
                        <a:pt x="41" y="2"/>
                      </a:cubicBezTo>
                      <a:lnTo>
                        <a:pt x="40" y="1"/>
                      </a:lnTo>
                      <a:cubicBezTo>
                        <a:pt x="42" y="0"/>
                        <a:pt x="43" y="1"/>
                        <a:pt x="44" y="1"/>
                      </a:cubicBezTo>
                      <a:lnTo>
                        <a:pt x="44" y="2"/>
                      </a:lnTo>
                      <a:close/>
                      <a:moveTo>
                        <a:pt x="40" y="1"/>
                      </a:moveTo>
                      <a:lnTo>
                        <a:pt x="40" y="1"/>
                      </a:lnTo>
                      <a:lnTo>
                        <a:pt x="41" y="1"/>
                      </a:lnTo>
                      <a:lnTo>
                        <a:pt x="40" y="1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3"/>
                        <a:pt x="35" y="4"/>
                      </a:cubicBezTo>
                      <a:lnTo>
                        <a:pt x="34" y="3"/>
                      </a:lnTo>
                      <a:cubicBezTo>
                        <a:pt x="36" y="2"/>
                        <a:pt x="38" y="1"/>
                        <a:pt x="40" y="1"/>
                      </a:cubicBezTo>
                      <a:lnTo>
                        <a:pt x="41" y="2"/>
                      </a:lnTo>
                      <a:close/>
                      <a:moveTo>
                        <a:pt x="35" y="4"/>
                      </a:moveTo>
                      <a:cubicBezTo>
                        <a:pt x="32" y="5"/>
                        <a:pt x="30" y="6"/>
                        <a:pt x="27" y="6"/>
                      </a:cubicBezTo>
                      <a:lnTo>
                        <a:pt x="27" y="5"/>
                      </a:lnTo>
                      <a:cubicBezTo>
                        <a:pt x="29" y="5"/>
                        <a:pt x="32" y="4"/>
                        <a:pt x="34" y="3"/>
                      </a:cubicBezTo>
                      <a:lnTo>
                        <a:pt x="35" y="4"/>
                      </a:lnTo>
                      <a:close/>
                      <a:moveTo>
                        <a:pt x="27" y="6"/>
                      </a:moveTo>
                      <a:lnTo>
                        <a:pt x="27" y="6"/>
                      </a:lnTo>
                      <a:lnTo>
                        <a:pt x="27" y="5"/>
                      </a:lnTo>
                      <a:lnTo>
                        <a:pt x="27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7" name="Freeform 149"/>
                <p:cNvSpPr>
                  <a:spLocks noChangeArrowheads="1"/>
                </p:cNvSpPr>
                <p:nvPr/>
              </p:nvSpPr>
              <p:spPr bwMode="auto">
                <a:xfrm>
                  <a:off x="1631" y="3844"/>
                  <a:ext cx="86" cy="6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3 0 0"/>
                    <a:gd name="G4" fmla="+- 18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37 w 64"/>
                    <a:gd name="T1" fmla="*/ 8 h 37"/>
                    <a:gd name="T2" fmla="*/ 5 w 64"/>
                    <a:gd name="T3" fmla="*/ 13 h 37"/>
                    <a:gd name="T4" fmla="*/ 17 w 64"/>
                    <a:gd name="T5" fmla="*/ 30 h 37"/>
                    <a:gd name="T6" fmla="*/ 46 w 64"/>
                    <a:gd name="T7" fmla="*/ 33 h 37"/>
                    <a:gd name="T8" fmla="*/ 53 w 64"/>
                    <a:gd name="T9" fmla="*/ 4 h 37"/>
                    <a:gd name="T10" fmla="*/ 44 w 64"/>
                    <a:gd name="T11" fmla="*/ 2 h 37"/>
                    <a:gd name="T12" fmla="*/ 36 w 64"/>
                    <a:gd name="T13" fmla="*/ 8 h 37"/>
                    <a:gd name="T14" fmla="*/ 37 w 64"/>
                    <a:gd name="T15" fmla="*/ 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4" h="37">
                      <a:moveTo>
                        <a:pt x="37" y="8"/>
                      </a:moveTo>
                      <a:cubicBezTo>
                        <a:pt x="26" y="13"/>
                        <a:pt x="12" y="6"/>
                        <a:pt x="5" y="13"/>
                      </a:cubicBezTo>
                      <a:cubicBezTo>
                        <a:pt x="0" y="18"/>
                        <a:pt x="11" y="27"/>
                        <a:pt x="17" y="30"/>
                      </a:cubicBezTo>
                      <a:cubicBezTo>
                        <a:pt x="25" y="34"/>
                        <a:pt x="37" y="37"/>
                        <a:pt x="46" y="33"/>
                      </a:cubicBezTo>
                      <a:cubicBezTo>
                        <a:pt x="58" y="27"/>
                        <a:pt x="64" y="12"/>
                        <a:pt x="53" y="4"/>
                      </a:cubicBezTo>
                      <a:cubicBezTo>
                        <a:pt x="51" y="3"/>
                        <a:pt x="47" y="0"/>
                        <a:pt x="44" y="2"/>
                      </a:cubicBezTo>
                      <a:cubicBezTo>
                        <a:pt x="41" y="4"/>
                        <a:pt x="39" y="7"/>
                        <a:pt x="36" y="8"/>
                      </a:cubicBezTo>
                      <a:cubicBezTo>
                        <a:pt x="35" y="9"/>
                        <a:pt x="36" y="8"/>
                        <a:pt x="3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8" name="Freeform 150"/>
                <p:cNvSpPr>
                  <a:spLocks noChangeArrowheads="1"/>
                </p:cNvSpPr>
                <p:nvPr/>
              </p:nvSpPr>
              <p:spPr bwMode="auto">
                <a:xfrm>
                  <a:off x="1634" y="3844"/>
                  <a:ext cx="79" cy="62"/>
                </a:xfrm>
                <a:custGeom>
                  <a:avLst/>
                  <a:gdLst>
                    <a:gd name="T0" fmla="*/ 19 w 58"/>
                    <a:gd name="T1" fmla="*/ 9 h 37"/>
                    <a:gd name="T2" fmla="*/ 19 w 58"/>
                    <a:gd name="T3" fmla="*/ 10 h 37"/>
                    <a:gd name="T4" fmla="*/ 19 w 58"/>
                    <a:gd name="T5" fmla="*/ 9 h 37"/>
                    <a:gd name="T6" fmla="*/ 2 w 58"/>
                    <a:gd name="T7" fmla="*/ 12 h 37"/>
                    <a:gd name="T8" fmla="*/ 3 w 58"/>
                    <a:gd name="T9" fmla="*/ 13 h 37"/>
                    <a:gd name="T10" fmla="*/ 2 w 58"/>
                    <a:gd name="T11" fmla="*/ 12 h 37"/>
                    <a:gd name="T12" fmla="*/ 4 w 58"/>
                    <a:gd name="T13" fmla="*/ 21 h 37"/>
                    <a:gd name="T14" fmla="*/ 3 w 58"/>
                    <a:gd name="T15" fmla="*/ 14 h 37"/>
                    <a:gd name="T16" fmla="*/ 12 w 58"/>
                    <a:gd name="T17" fmla="*/ 29 h 37"/>
                    <a:gd name="T18" fmla="*/ 13 w 58"/>
                    <a:gd name="T19" fmla="*/ 28 h 37"/>
                    <a:gd name="T20" fmla="*/ 12 w 58"/>
                    <a:gd name="T21" fmla="*/ 29 h 37"/>
                    <a:gd name="T22" fmla="*/ 15 w 58"/>
                    <a:gd name="T23" fmla="*/ 31 h 37"/>
                    <a:gd name="T24" fmla="*/ 15 w 58"/>
                    <a:gd name="T25" fmla="*/ 30 h 37"/>
                    <a:gd name="T26" fmla="*/ 15 w 58"/>
                    <a:gd name="T27" fmla="*/ 30 h 37"/>
                    <a:gd name="T28" fmla="*/ 15 w 58"/>
                    <a:gd name="T29" fmla="*/ 30 h 37"/>
                    <a:gd name="T30" fmla="*/ 15 w 58"/>
                    <a:gd name="T31" fmla="*/ 31 h 37"/>
                    <a:gd name="T32" fmla="*/ 23 w 58"/>
                    <a:gd name="T33" fmla="*/ 33 h 37"/>
                    <a:gd name="T34" fmla="*/ 19 w 58"/>
                    <a:gd name="T35" fmla="*/ 31 h 37"/>
                    <a:gd name="T36" fmla="*/ 45 w 58"/>
                    <a:gd name="T37" fmla="*/ 33 h 37"/>
                    <a:gd name="T38" fmla="*/ 44 w 58"/>
                    <a:gd name="T39" fmla="*/ 32 h 37"/>
                    <a:gd name="T40" fmla="*/ 44 w 58"/>
                    <a:gd name="T41" fmla="*/ 32 h 37"/>
                    <a:gd name="T42" fmla="*/ 51 w 58"/>
                    <a:gd name="T43" fmla="*/ 28 h 37"/>
                    <a:gd name="T44" fmla="*/ 50 w 58"/>
                    <a:gd name="T45" fmla="*/ 28 h 37"/>
                    <a:gd name="T46" fmla="*/ 51 w 58"/>
                    <a:gd name="T47" fmla="*/ 28 h 37"/>
                    <a:gd name="T48" fmla="*/ 54 w 58"/>
                    <a:gd name="T49" fmla="*/ 8 h 37"/>
                    <a:gd name="T50" fmla="*/ 56 w 58"/>
                    <a:gd name="T51" fmla="*/ 18 h 37"/>
                    <a:gd name="T52" fmla="*/ 51 w 58"/>
                    <a:gd name="T53" fmla="*/ 4 h 37"/>
                    <a:gd name="T54" fmla="*/ 51 w 58"/>
                    <a:gd name="T55" fmla="*/ 4 h 37"/>
                    <a:gd name="T56" fmla="*/ 50 w 58"/>
                    <a:gd name="T57" fmla="*/ 5 h 37"/>
                    <a:gd name="T58" fmla="*/ 50 w 58"/>
                    <a:gd name="T59" fmla="*/ 5 h 37"/>
                    <a:gd name="T60" fmla="*/ 50 w 58"/>
                    <a:gd name="T61" fmla="*/ 5 h 37"/>
                    <a:gd name="T62" fmla="*/ 50 w 58"/>
                    <a:gd name="T63" fmla="*/ 3 h 37"/>
                    <a:gd name="T64" fmla="*/ 49 w 58"/>
                    <a:gd name="T65" fmla="*/ 4 h 37"/>
                    <a:gd name="T66" fmla="*/ 50 w 58"/>
                    <a:gd name="T67" fmla="*/ 3 h 37"/>
                    <a:gd name="T68" fmla="*/ 42 w 58"/>
                    <a:gd name="T69" fmla="*/ 1 h 37"/>
                    <a:gd name="T70" fmla="*/ 43 w 58"/>
                    <a:gd name="T71" fmla="*/ 2 h 37"/>
                    <a:gd name="T72" fmla="*/ 42 w 58"/>
                    <a:gd name="T73" fmla="*/ 1 h 37"/>
                    <a:gd name="T74" fmla="*/ 34 w 58"/>
                    <a:gd name="T75" fmla="*/ 9 h 37"/>
                    <a:gd name="T76" fmla="*/ 39 w 58"/>
                    <a:gd name="T77" fmla="*/ 5 h 37"/>
                    <a:gd name="T78" fmla="*/ 34 w 58"/>
                    <a:gd name="T79" fmla="*/ 8 h 37"/>
                    <a:gd name="T80" fmla="*/ 34 w 58"/>
                    <a:gd name="T81" fmla="*/ 9 h 37"/>
                    <a:gd name="T82" fmla="*/ 34 w 58"/>
                    <a:gd name="T83" fmla="*/ 9 h 37"/>
                    <a:gd name="T84" fmla="*/ 33 w 58"/>
                    <a:gd name="T85" fmla="*/ 9 h 37"/>
                    <a:gd name="T86" fmla="*/ 33 w 58"/>
                    <a:gd name="T87" fmla="*/ 8 h 37"/>
                    <a:gd name="T88" fmla="*/ 34 w 58"/>
                    <a:gd name="T89" fmla="*/ 9 h 37"/>
                    <a:gd name="T90" fmla="*/ 33 w 58"/>
                    <a:gd name="T91" fmla="*/ 9 h 37"/>
                    <a:gd name="T92" fmla="*/ 33 w 58"/>
                    <a:gd name="T93" fmla="*/ 8 h 37"/>
                    <a:gd name="T94" fmla="*/ 33 w 58"/>
                    <a:gd name="T95" fmla="*/ 8 h 37"/>
                    <a:gd name="T96" fmla="*/ 33 w 58"/>
                    <a:gd name="T97" fmla="*/ 8 h 37"/>
                    <a:gd name="T98" fmla="*/ 34 w 58"/>
                    <a:gd name="T99" fmla="*/ 9 h 37"/>
                    <a:gd name="T100" fmla="*/ 37 w 58"/>
                    <a:gd name="T101" fmla="*/ 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8" h="37">
                      <a:moveTo>
                        <a:pt x="35" y="9"/>
                      </a:moveTo>
                      <a:cubicBezTo>
                        <a:pt x="30" y="11"/>
                        <a:pt x="24" y="11"/>
                        <a:pt x="19" y="10"/>
                      </a:cubicBezTo>
                      <a:lnTo>
                        <a:pt x="19" y="9"/>
                      </a:lnTo>
                      <a:cubicBezTo>
                        <a:pt x="24" y="9"/>
                        <a:pt x="30" y="10"/>
                        <a:pt x="34" y="8"/>
                      </a:cubicBezTo>
                      <a:lnTo>
                        <a:pt x="35" y="9"/>
                      </a:lnTo>
                      <a:close/>
                      <a:moveTo>
                        <a:pt x="19" y="10"/>
                      </a:moveTo>
                      <a:cubicBezTo>
                        <a:pt x="13" y="10"/>
                        <a:pt x="7" y="10"/>
                        <a:pt x="3" y="13"/>
                      </a:cubicBezTo>
                      <a:lnTo>
                        <a:pt x="2" y="12"/>
                      </a:lnTo>
                      <a:cubicBezTo>
                        <a:pt x="6" y="8"/>
                        <a:pt x="12" y="9"/>
                        <a:pt x="19" y="9"/>
                      </a:cubicBezTo>
                      <a:lnTo>
                        <a:pt x="19" y="10"/>
                      </a:lnTo>
                      <a:close/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2" y="12"/>
                      </a:ln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4"/>
                      </a:cubicBezTo>
                      <a:lnTo>
                        <a:pt x="2" y="13"/>
                      </a:lnTo>
                      <a:cubicBezTo>
                        <a:pt x="2" y="13"/>
                        <a:pt x="2" y="13"/>
                        <a:pt x="2" y="12"/>
                      </a:cubicBezTo>
                      <a:lnTo>
                        <a:pt x="3" y="13"/>
                      </a:lnTo>
                      <a:close/>
                      <a:moveTo>
                        <a:pt x="3" y="14"/>
                      </a:moveTo>
                      <a:cubicBezTo>
                        <a:pt x="1" y="16"/>
                        <a:pt x="2" y="18"/>
                        <a:pt x="4" y="21"/>
                      </a:cubicBezTo>
                      <a:lnTo>
                        <a:pt x="3" y="22"/>
                      </a:lnTo>
                      <a:cubicBezTo>
                        <a:pt x="1" y="19"/>
                        <a:pt x="0" y="15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4" y="21"/>
                      </a:moveTo>
                      <a:cubicBezTo>
                        <a:pt x="6" y="24"/>
                        <a:pt x="10" y="26"/>
                        <a:pt x="13" y="28"/>
                      </a:cubicBezTo>
                      <a:lnTo>
                        <a:pt x="12" y="29"/>
                      </a:lnTo>
                      <a:cubicBezTo>
                        <a:pt x="9" y="27"/>
                        <a:pt x="5" y="24"/>
                        <a:pt x="3" y="22"/>
                      </a:cubicBezTo>
                      <a:lnTo>
                        <a:pt x="4" y="21"/>
                      </a:lnTo>
                      <a:close/>
                      <a:moveTo>
                        <a:pt x="13" y="28"/>
                      </a:moveTo>
                      <a:cubicBezTo>
                        <a:pt x="14" y="29"/>
                        <a:pt x="15" y="29"/>
                        <a:pt x="15" y="30"/>
                      </a:cubicBezTo>
                      <a:lnTo>
                        <a:pt x="15" y="31"/>
                      </a:lnTo>
                      <a:cubicBezTo>
                        <a:pt x="14" y="30"/>
                        <a:pt x="13" y="30"/>
                        <a:pt x="12" y="29"/>
                      </a:cubicBezTo>
                      <a:lnTo>
                        <a:pt x="13" y="28"/>
                      </a:lnTo>
                      <a:close/>
                      <a:moveTo>
                        <a:pt x="15" y="31"/>
                      </a:move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31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5" y="31"/>
                      </a:ln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cubicBezTo>
                        <a:pt x="16" y="30"/>
                        <a:pt x="18" y="31"/>
                        <a:pt x="19" y="31"/>
                      </a:cubicBezTo>
                      <a:lnTo>
                        <a:pt x="18" y="32"/>
                      </a:lnTo>
                      <a:cubicBezTo>
                        <a:pt x="17" y="32"/>
                        <a:pt x="16" y="31"/>
                        <a:pt x="15" y="31"/>
                      </a:cubicBezTo>
                      <a:lnTo>
                        <a:pt x="15" y="30"/>
                      </a:lnTo>
                      <a:close/>
                      <a:moveTo>
                        <a:pt x="19" y="31"/>
                      </a:moveTo>
                      <a:cubicBezTo>
                        <a:pt x="20" y="32"/>
                        <a:pt x="21" y="32"/>
                        <a:pt x="23" y="33"/>
                      </a:cubicBezTo>
                      <a:lnTo>
                        <a:pt x="22" y="34"/>
                      </a:lnTo>
                      <a:cubicBezTo>
                        <a:pt x="21" y="33"/>
                        <a:pt x="19" y="33"/>
                        <a:pt x="18" y="32"/>
                      </a:cubicBezTo>
                      <a:lnTo>
                        <a:pt x="19" y="31"/>
                      </a:lnTo>
                      <a:close/>
                      <a:moveTo>
                        <a:pt x="23" y="33"/>
                      </a:moveTo>
                      <a:cubicBezTo>
                        <a:pt x="30" y="35"/>
                        <a:pt x="37" y="35"/>
                        <a:pt x="44" y="32"/>
                      </a:cubicBezTo>
                      <a:lnTo>
                        <a:pt x="45" y="33"/>
                      </a:lnTo>
                      <a:cubicBezTo>
                        <a:pt x="38" y="37"/>
                        <a:pt x="29" y="36"/>
                        <a:pt x="22" y="34"/>
                      </a:cubicBezTo>
                      <a:lnTo>
                        <a:pt x="23" y="33"/>
                      </a:lnTo>
                      <a:close/>
                      <a:moveTo>
                        <a:pt x="44" y="32"/>
                      </a:moveTo>
                      <a:lnTo>
                        <a:pt x="44" y="32"/>
                      </a:lnTo>
                      <a:lnTo>
                        <a:pt x="44" y="33"/>
                      </a:lnTo>
                      <a:lnTo>
                        <a:pt x="44" y="32"/>
                      </a:lnTo>
                      <a:close/>
                      <a:moveTo>
                        <a:pt x="44" y="32"/>
                      </a:moveTo>
                      <a:cubicBezTo>
                        <a:pt x="46" y="31"/>
                        <a:pt x="48" y="30"/>
                        <a:pt x="50" y="28"/>
                      </a:cubicBezTo>
                      <a:lnTo>
                        <a:pt x="51" y="28"/>
                      </a:lnTo>
                      <a:cubicBezTo>
                        <a:pt x="49" y="30"/>
                        <a:pt x="47" y="32"/>
                        <a:pt x="44" y="33"/>
                      </a:cubicBezTo>
                      <a:lnTo>
                        <a:pt x="44" y="32"/>
                      </a:lnTo>
                      <a:close/>
                      <a:moveTo>
                        <a:pt x="50" y="28"/>
                      </a:moveTo>
                      <a:cubicBezTo>
                        <a:pt x="53" y="25"/>
                        <a:pt x="55" y="21"/>
                        <a:pt x="56" y="18"/>
                      </a:cubicBezTo>
                      <a:lnTo>
                        <a:pt x="57" y="18"/>
                      </a:lnTo>
                      <a:cubicBezTo>
                        <a:pt x="56" y="22"/>
                        <a:pt x="54" y="26"/>
                        <a:pt x="51" y="28"/>
                      </a:cubicBezTo>
                      <a:lnTo>
                        <a:pt x="50" y="28"/>
                      </a:lnTo>
                      <a:close/>
                      <a:moveTo>
                        <a:pt x="56" y="18"/>
                      </a:moveTo>
                      <a:cubicBezTo>
                        <a:pt x="56" y="15"/>
                        <a:pt x="56" y="11"/>
                        <a:pt x="54" y="8"/>
                      </a:cubicBezTo>
                      <a:lnTo>
                        <a:pt x="55" y="8"/>
                      </a:lnTo>
                      <a:cubicBezTo>
                        <a:pt x="57" y="11"/>
                        <a:pt x="58" y="15"/>
                        <a:pt x="57" y="18"/>
                      </a:cubicBezTo>
                      <a:lnTo>
                        <a:pt x="56" y="18"/>
                      </a:lnTo>
                      <a:close/>
                      <a:moveTo>
                        <a:pt x="54" y="8"/>
                      </a:moveTo>
                      <a:cubicBezTo>
                        <a:pt x="53" y="7"/>
                        <a:pt x="52" y="6"/>
                        <a:pt x="50" y="5"/>
                      </a:cubicBezTo>
                      <a:lnTo>
                        <a:pt x="51" y="4"/>
                      </a:lnTo>
                      <a:cubicBezTo>
                        <a:pt x="53" y="5"/>
                        <a:pt x="54" y="6"/>
                        <a:pt x="55" y="8"/>
                      </a:cubicBezTo>
                      <a:lnTo>
                        <a:pt x="54" y="8"/>
                      </a:lnTo>
                      <a:close/>
                      <a:moveTo>
                        <a:pt x="51" y="4"/>
                      </a:moveTo>
                      <a:lnTo>
                        <a:pt x="51" y="4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cubicBezTo>
                        <a:pt x="50" y="5"/>
                        <a:pt x="49" y="4"/>
                        <a:pt x="49" y="4"/>
                      </a:cubicBezTo>
                      <a:lnTo>
                        <a:pt x="50" y="3"/>
                      </a:lnTo>
                      <a:cubicBezTo>
                        <a:pt x="50" y="3"/>
                        <a:pt x="51" y="3"/>
                        <a:pt x="51" y="4"/>
                      </a:cubicBezTo>
                      <a:lnTo>
                        <a:pt x="50" y="5"/>
                      </a:lnTo>
                      <a:close/>
                      <a:moveTo>
                        <a:pt x="49" y="4"/>
                      </a:moveTo>
                      <a:cubicBezTo>
                        <a:pt x="47" y="3"/>
                        <a:pt x="44" y="1"/>
                        <a:pt x="43" y="2"/>
                      </a:cubicBezTo>
                      <a:lnTo>
                        <a:pt x="42" y="1"/>
                      </a:lnTo>
                      <a:cubicBezTo>
                        <a:pt x="44" y="0"/>
                        <a:pt x="48" y="1"/>
                        <a:pt x="50" y="3"/>
                      </a:cubicBezTo>
                      <a:lnTo>
                        <a:pt x="49" y="4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3" y="2"/>
                      </a:moveTo>
                      <a:cubicBezTo>
                        <a:pt x="41" y="3"/>
                        <a:pt x="40" y="4"/>
                        <a:pt x="39" y="5"/>
                      </a:cubicBezTo>
                      <a:lnTo>
                        <a:pt x="38" y="4"/>
                      </a:lnTo>
                      <a:cubicBezTo>
                        <a:pt x="39" y="3"/>
                        <a:pt x="40" y="2"/>
                        <a:pt x="42" y="1"/>
                      </a:cubicBezTo>
                      <a:lnTo>
                        <a:pt x="43" y="2"/>
                      </a:lnTo>
                      <a:close/>
                      <a:moveTo>
                        <a:pt x="39" y="5"/>
                      </a:moveTo>
                      <a:cubicBezTo>
                        <a:pt x="38" y="7"/>
                        <a:pt x="36" y="8"/>
                        <a:pt x="34" y="9"/>
                      </a:cubicBezTo>
                      <a:lnTo>
                        <a:pt x="33" y="8"/>
                      </a:lnTo>
                      <a:cubicBezTo>
                        <a:pt x="35" y="7"/>
                        <a:pt x="36" y="6"/>
                        <a:pt x="38" y="4"/>
                      </a:cubicBezTo>
                      <a:lnTo>
                        <a:pt x="39" y="5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4" y="8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29" y="12"/>
                        <a:pt x="29" y="11"/>
                        <a:pt x="33" y="8"/>
                      </a:cubicBezTo>
                      <a:lnTo>
                        <a:pt x="34" y="9"/>
                      </a:lnTo>
                      <a:cubicBezTo>
                        <a:pt x="30" y="12"/>
                        <a:pt x="28" y="11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4" y="8"/>
                        <a:pt x="34" y="8"/>
                        <a:pt x="35" y="8"/>
                      </a:cubicBezTo>
                      <a:lnTo>
                        <a:pt x="35" y="9"/>
                      </a:lnTo>
                      <a:cubicBezTo>
                        <a:pt x="35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5" y="8"/>
                      </a:moveTo>
                      <a:lnTo>
                        <a:pt x="37" y="8"/>
                      </a:lnTo>
                      <a:lnTo>
                        <a:pt x="35" y="9"/>
                      </a:lnTo>
                      <a:lnTo>
                        <a:pt x="3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599" name="Freeform 151"/>
                <p:cNvSpPr>
                  <a:spLocks noChangeArrowheads="1"/>
                </p:cNvSpPr>
                <p:nvPr/>
              </p:nvSpPr>
              <p:spPr bwMode="auto">
                <a:xfrm>
                  <a:off x="1716" y="3850"/>
                  <a:ext cx="66" cy="55"/>
                </a:xfrm>
                <a:custGeom>
                  <a:avLst/>
                  <a:gdLst>
                    <a:gd name="G0" fmla="+- 1 0 0"/>
                    <a:gd name="G1" fmla="+- 1 0 0"/>
                    <a:gd name="G2" fmla="+- 7 0 0"/>
                    <a:gd name="G3" fmla="+- 1 0 0"/>
                    <a:gd name="G4" fmla="*/ 1 13 2"/>
                    <a:gd name="G5" fmla="+- 22 0 0"/>
                    <a:gd name="G6" fmla="+- 27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T0" fmla="*/ 34 w 49"/>
                    <a:gd name="T1" fmla="*/ 2 h 33"/>
                    <a:gd name="T2" fmla="*/ 6 w 49"/>
                    <a:gd name="T3" fmla="*/ 11 h 33"/>
                    <a:gd name="T4" fmla="*/ 0 w 49"/>
                    <a:gd name="T5" fmla="*/ 27 h 33"/>
                    <a:gd name="T6" fmla="*/ 13 w 49"/>
                    <a:gd name="T7" fmla="*/ 31 h 33"/>
                    <a:gd name="T8" fmla="*/ 19 w 49"/>
                    <a:gd name="T9" fmla="*/ 33 h 33"/>
                    <a:gd name="T10" fmla="*/ 46 w 49"/>
                    <a:gd name="T11" fmla="*/ 23 h 33"/>
                    <a:gd name="T12" fmla="*/ 41 w 49"/>
                    <a:gd name="T13" fmla="*/ 10 h 33"/>
                    <a:gd name="T14" fmla="*/ 43 w 49"/>
                    <a:gd name="T15" fmla="*/ 4 h 33"/>
                    <a:gd name="T16" fmla="*/ 37 w 49"/>
                    <a:gd name="T17" fmla="*/ 1 h 33"/>
                    <a:gd name="T18" fmla="*/ 34 w 49"/>
                    <a:gd name="T19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33">
                      <a:moveTo>
                        <a:pt x="34" y="2"/>
                      </a:moveTo>
                      <a:cubicBezTo>
                        <a:pt x="23" y="2"/>
                        <a:pt x="14" y="7"/>
                        <a:pt x="6" y="11"/>
                      </a:cubicBezTo>
                      <a:cubicBezTo>
                        <a:pt x="2" y="13"/>
                        <a:pt x="0" y="22"/>
                        <a:pt x="0" y="27"/>
                      </a:cubicBezTo>
                      <a:cubicBezTo>
                        <a:pt x="1" y="31"/>
                        <a:pt x="8" y="31"/>
                        <a:pt x="13" y="31"/>
                      </a:cubicBezTo>
                      <a:cubicBezTo>
                        <a:pt x="15" y="31"/>
                        <a:pt x="19" y="29"/>
                        <a:pt x="19" y="33"/>
                      </a:cubicBezTo>
                      <a:cubicBezTo>
                        <a:pt x="29" y="32"/>
                        <a:pt x="40" y="29"/>
                        <a:pt x="46" y="23"/>
                      </a:cubicBezTo>
                      <a:cubicBezTo>
                        <a:pt x="49" y="20"/>
                        <a:pt x="45" y="14"/>
                        <a:pt x="41" y="10"/>
                      </a:cubicBezTo>
                      <a:cubicBezTo>
                        <a:pt x="39" y="8"/>
                        <a:pt x="43" y="6"/>
                        <a:pt x="43" y="4"/>
                      </a:cubicBezTo>
                      <a:cubicBezTo>
                        <a:pt x="42" y="2"/>
                        <a:pt x="40" y="0"/>
                        <a:pt x="37" y="1"/>
                      </a:cubicBezTo>
                      <a:cubicBezTo>
                        <a:pt x="36" y="1"/>
                        <a:pt x="35" y="2"/>
                        <a:pt x="3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0" name="Freeform 152"/>
                <p:cNvSpPr>
                  <a:spLocks noChangeArrowheads="1"/>
                </p:cNvSpPr>
                <p:nvPr/>
              </p:nvSpPr>
              <p:spPr bwMode="auto">
                <a:xfrm>
                  <a:off x="1715" y="3850"/>
                  <a:ext cx="65" cy="57"/>
                </a:xfrm>
                <a:custGeom>
                  <a:avLst/>
                  <a:gdLst>
                    <a:gd name="T0" fmla="*/ 9 w 49"/>
                    <a:gd name="T1" fmla="*/ 10 h 34"/>
                    <a:gd name="T2" fmla="*/ 10 w 49"/>
                    <a:gd name="T3" fmla="*/ 11 h 34"/>
                    <a:gd name="T4" fmla="*/ 9 w 49"/>
                    <a:gd name="T5" fmla="*/ 10 h 34"/>
                    <a:gd name="T6" fmla="*/ 7 w 49"/>
                    <a:gd name="T7" fmla="*/ 12 h 34"/>
                    <a:gd name="T8" fmla="*/ 7 w 49"/>
                    <a:gd name="T9" fmla="*/ 12 h 34"/>
                    <a:gd name="T10" fmla="*/ 7 w 49"/>
                    <a:gd name="T11" fmla="*/ 12 h 34"/>
                    <a:gd name="T12" fmla="*/ 7 w 49"/>
                    <a:gd name="T13" fmla="*/ 12 h 34"/>
                    <a:gd name="T14" fmla="*/ 7 w 49"/>
                    <a:gd name="T15" fmla="*/ 11 h 34"/>
                    <a:gd name="T16" fmla="*/ 5 w 49"/>
                    <a:gd name="T17" fmla="*/ 15 h 34"/>
                    <a:gd name="T18" fmla="*/ 6 w 49"/>
                    <a:gd name="T19" fmla="*/ 13 h 34"/>
                    <a:gd name="T20" fmla="*/ 4 w 49"/>
                    <a:gd name="T21" fmla="*/ 14 h 34"/>
                    <a:gd name="T22" fmla="*/ 2 w 49"/>
                    <a:gd name="T23" fmla="*/ 27 h 34"/>
                    <a:gd name="T24" fmla="*/ 5 w 49"/>
                    <a:gd name="T25" fmla="*/ 15 h 34"/>
                    <a:gd name="T26" fmla="*/ 2 w 49"/>
                    <a:gd name="T27" fmla="*/ 27 h 34"/>
                    <a:gd name="T28" fmla="*/ 1 w 49"/>
                    <a:gd name="T29" fmla="*/ 27 h 34"/>
                    <a:gd name="T30" fmla="*/ 6 w 49"/>
                    <a:gd name="T31" fmla="*/ 30 h 34"/>
                    <a:gd name="T32" fmla="*/ 14 w 49"/>
                    <a:gd name="T33" fmla="*/ 31 h 34"/>
                    <a:gd name="T34" fmla="*/ 14 w 49"/>
                    <a:gd name="T35" fmla="*/ 30 h 34"/>
                    <a:gd name="T36" fmla="*/ 14 w 49"/>
                    <a:gd name="T37" fmla="*/ 30 h 34"/>
                    <a:gd name="T38" fmla="*/ 14 w 49"/>
                    <a:gd name="T39" fmla="*/ 31 h 34"/>
                    <a:gd name="T40" fmla="*/ 14 w 49"/>
                    <a:gd name="T41" fmla="*/ 31 h 34"/>
                    <a:gd name="T42" fmla="*/ 16 w 49"/>
                    <a:gd name="T43" fmla="*/ 31 h 34"/>
                    <a:gd name="T44" fmla="*/ 16 w 49"/>
                    <a:gd name="T45" fmla="*/ 30 h 34"/>
                    <a:gd name="T46" fmla="*/ 16 w 49"/>
                    <a:gd name="T47" fmla="*/ 31 h 34"/>
                    <a:gd name="T48" fmla="*/ 21 w 49"/>
                    <a:gd name="T49" fmla="*/ 33 h 34"/>
                    <a:gd name="T50" fmla="*/ 18 w 49"/>
                    <a:gd name="T51" fmla="*/ 30 h 34"/>
                    <a:gd name="T52" fmla="*/ 19 w 49"/>
                    <a:gd name="T53" fmla="*/ 33 h 34"/>
                    <a:gd name="T54" fmla="*/ 20 w 49"/>
                    <a:gd name="T55" fmla="*/ 32 h 34"/>
                    <a:gd name="T56" fmla="*/ 20 w 49"/>
                    <a:gd name="T57" fmla="*/ 32 h 34"/>
                    <a:gd name="T58" fmla="*/ 24 w 49"/>
                    <a:gd name="T59" fmla="*/ 33 h 34"/>
                    <a:gd name="T60" fmla="*/ 24 w 49"/>
                    <a:gd name="T61" fmla="*/ 32 h 34"/>
                    <a:gd name="T62" fmla="*/ 24 w 49"/>
                    <a:gd name="T63" fmla="*/ 33 h 34"/>
                    <a:gd name="T64" fmla="*/ 46 w 49"/>
                    <a:gd name="T65" fmla="*/ 23 h 34"/>
                    <a:gd name="T66" fmla="*/ 28 w 49"/>
                    <a:gd name="T67" fmla="*/ 31 h 34"/>
                    <a:gd name="T68" fmla="*/ 47 w 49"/>
                    <a:gd name="T69" fmla="*/ 23 h 34"/>
                    <a:gd name="T70" fmla="*/ 47 w 49"/>
                    <a:gd name="T71" fmla="*/ 17 h 34"/>
                    <a:gd name="T72" fmla="*/ 46 w 49"/>
                    <a:gd name="T73" fmla="*/ 23 h 34"/>
                    <a:gd name="T74" fmla="*/ 43 w 49"/>
                    <a:gd name="T75" fmla="*/ 9 h 34"/>
                    <a:gd name="T76" fmla="*/ 43 w 49"/>
                    <a:gd name="T77" fmla="*/ 9 h 34"/>
                    <a:gd name="T78" fmla="*/ 43 w 49"/>
                    <a:gd name="T79" fmla="*/ 9 h 34"/>
                    <a:gd name="T80" fmla="*/ 43 w 49"/>
                    <a:gd name="T81" fmla="*/ 7 h 34"/>
                    <a:gd name="T82" fmla="*/ 43 w 49"/>
                    <a:gd name="T83" fmla="*/ 7 h 34"/>
                    <a:gd name="T84" fmla="*/ 43 w 49"/>
                    <a:gd name="T85" fmla="*/ 4 h 34"/>
                    <a:gd name="T86" fmla="*/ 42 w 49"/>
                    <a:gd name="T87" fmla="*/ 6 h 34"/>
                    <a:gd name="T88" fmla="*/ 43 w 49"/>
                    <a:gd name="T89" fmla="*/ 4 h 34"/>
                    <a:gd name="T90" fmla="*/ 43 w 49"/>
                    <a:gd name="T91" fmla="*/ 4 h 34"/>
                    <a:gd name="T92" fmla="*/ 43 w 49"/>
                    <a:gd name="T93" fmla="*/ 4 h 34"/>
                    <a:gd name="T94" fmla="*/ 44 w 49"/>
                    <a:gd name="T95" fmla="*/ 4 h 34"/>
                    <a:gd name="T96" fmla="*/ 42 w 49"/>
                    <a:gd name="T97" fmla="*/ 3 h 34"/>
                    <a:gd name="T98" fmla="*/ 42 w 49"/>
                    <a:gd name="T99" fmla="*/ 3 h 34"/>
                    <a:gd name="T100" fmla="*/ 38 w 49"/>
                    <a:gd name="T101" fmla="*/ 0 h 34"/>
                    <a:gd name="T102" fmla="*/ 38 w 49"/>
                    <a:gd name="T103" fmla="*/ 0 h 34"/>
                    <a:gd name="T104" fmla="*/ 38 w 49"/>
                    <a:gd name="T105" fmla="*/ 0 h 34"/>
                    <a:gd name="T106" fmla="*/ 38 w 49"/>
                    <a:gd name="T107" fmla="*/ 0 h 34"/>
                    <a:gd name="T108" fmla="*/ 38 w 49"/>
                    <a:gd name="T109" fmla="*/ 0 h 34"/>
                    <a:gd name="T110" fmla="*/ 38 w 49"/>
                    <a:gd name="T111" fmla="*/ 1 h 34"/>
                    <a:gd name="T112" fmla="*/ 38 w 49"/>
                    <a:gd name="T113" fmla="*/ 0 h 34"/>
                    <a:gd name="T114" fmla="*/ 35 w 49"/>
                    <a:gd name="T115" fmla="*/ 2 h 34"/>
                    <a:gd name="T116" fmla="*/ 37 w 49"/>
                    <a:gd name="T117" fmla="*/ 2 h 34"/>
                    <a:gd name="T118" fmla="*/ 35 w 49"/>
                    <a:gd name="T119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9" h="34">
                      <a:moveTo>
                        <a:pt x="35" y="2"/>
                      </a:moveTo>
                      <a:cubicBezTo>
                        <a:pt x="25" y="2"/>
                        <a:pt x="17" y="7"/>
                        <a:pt x="10" y="11"/>
                      </a:cubicBezTo>
                      <a:lnTo>
                        <a:pt x="9" y="10"/>
                      </a:lnTo>
                      <a:cubicBezTo>
                        <a:pt x="17" y="6"/>
                        <a:pt x="25" y="1"/>
                        <a:pt x="35" y="1"/>
                      </a:cubicBezTo>
                      <a:lnTo>
                        <a:pt x="35" y="2"/>
                      </a:lnTo>
                      <a:close/>
                      <a:moveTo>
                        <a:pt x="10" y="11"/>
                      </a:moveTo>
                      <a:cubicBezTo>
                        <a:pt x="9" y="11"/>
                        <a:pt x="8" y="12"/>
                        <a:pt x="7" y="12"/>
                      </a:cubicBezTo>
                      <a:lnTo>
                        <a:pt x="7" y="11"/>
                      </a:lnTo>
                      <a:cubicBezTo>
                        <a:pt x="7" y="10"/>
                        <a:pt x="8" y="10"/>
                        <a:pt x="9" y="10"/>
                      </a:cubicBezTo>
                      <a:lnTo>
                        <a:pt x="10" y="11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1"/>
                      </a:moveTo>
                      <a:lnTo>
                        <a:pt x="7" y="11"/>
                      </a:lnTo>
                      <a:close/>
                      <a:moveTo>
                        <a:pt x="7" y="12"/>
                      </a:moveTo>
                      <a:cubicBezTo>
                        <a:pt x="7" y="12"/>
                        <a:pt x="6" y="13"/>
                        <a:pt x="6" y="13"/>
                      </a:cubicBezTo>
                      <a:lnTo>
                        <a:pt x="5" y="12"/>
                      </a:lnTo>
                      <a:cubicBezTo>
                        <a:pt x="5" y="12"/>
                        <a:pt x="6" y="11"/>
                        <a:pt x="7" y="11"/>
                      </a:cubicBezTo>
                      <a:lnTo>
                        <a:pt x="7" y="12"/>
                      </a:lnTo>
                      <a:close/>
                      <a:moveTo>
                        <a:pt x="6" y="13"/>
                      </a:moveTo>
                      <a:cubicBezTo>
                        <a:pt x="6" y="13"/>
                        <a:pt x="5" y="14"/>
                        <a:pt x="5" y="15"/>
                      </a:cubicBezTo>
                      <a:lnTo>
                        <a:pt x="3" y="14"/>
                      </a:lnTo>
                      <a:cubicBezTo>
                        <a:pt x="4" y="13"/>
                        <a:pt x="4" y="13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close/>
                      <a:moveTo>
                        <a:pt x="5" y="15"/>
                      </a:moveTo>
                      <a:cubicBezTo>
                        <a:pt x="3" y="18"/>
                        <a:pt x="2" y="23"/>
                        <a:pt x="2" y="27"/>
                      </a:cubicBezTo>
                      <a:lnTo>
                        <a:pt x="1" y="27"/>
                      </a:lnTo>
                      <a:cubicBezTo>
                        <a:pt x="0" y="23"/>
                        <a:pt x="1" y="18"/>
                        <a:pt x="3" y="14"/>
                      </a:cubicBezTo>
                      <a:lnTo>
                        <a:pt x="5" y="15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close/>
                      <a:moveTo>
                        <a:pt x="2" y="27"/>
                      </a:moveTo>
                      <a:cubicBezTo>
                        <a:pt x="2" y="29"/>
                        <a:pt x="4" y="29"/>
                        <a:pt x="6" y="30"/>
                      </a:cubicBezTo>
                      <a:lnTo>
                        <a:pt x="6" y="31"/>
                      </a:lnTo>
                      <a:cubicBezTo>
                        <a:pt x="3" y="30"/>
                        <a:pt x="1" y="29"/>
                        <a:pt x="1" y="27"/>
                      </a:cubicBezTo>
                      <a:lnTo>
                        <a:pt x="2" y="27"/>
                      </a:lnTo>
                      <a:close/>
                      <a:moveTo>
                        <a:pt x="6" y="30"/>
                      </a:moveTo>
                      <a:lnTo>
                        <a:pt x="6" y="30"/>
                      </a:lnTo>
                      <a:close/>
                      <a:moveTo>
                        <a:pt x="6" y="30"/>
                      </a:moveTo>
                      <a:cubicBezTo>
                        <a:pt x="9" y="30"/>
                        <a:pt x="12" y="30"/>
                        <a:pt x="14" y="30"/>
                      </a:cubicBezTo>
                      <a:lnTo>
                        <a:pt x="14" y="31"/>
                      </a:lnTo>
                      <a:cubicBezTo>
                        <a:pt x="12" y="31"/>
                        <a:pt x="9" y="31"/>
                        <a:pt x="6" y="31"/>
                      </a:cubicBezTo>
                      <a:lnTo>
                        <a:pt x="6" y="30"/>
                      </a:lnTo>
                      <a:close/>
                      <a:moveTo>
                        <a:pt x="14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4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5" y="30"/>
                      </a:lnTo>
                      <a:close/>
                      <a:moveTo>
                        <a:pt x="14" y="31"/>
                      </a:moveTo>
                      <a:lnTo>
                        <a:pt x="14" y="31"/>
                      </a:lnTo>
                      <a:close/>
                      <a:moveTo>
                        <a:pt x="15" y="30"/>
                      </a:moveTo>
                      <a:cubicBezTo>
                        <a:pt x="15" y="30"/>
                        <a:pt x="16" y="30"/>
                        <a:pt x="16" y="30"/>
                      </a:cubicBezTo>
                      <a:lnTo>
                        <a:pt x="16" y="31"/>
                      </a:lnTo>
                      <a:cubicBezTo>
                        <a:pt x="16" y="31"/>
                        <a:pt x="15" y="31"/>
                        <a:pt x="14" y="31"/>
                      </a:cubicBezTo>
                      <a:lnTo>
                        <a:pt x="15" y="30"/>
                      </a:lnTo>
                      <a:close/>
                      <a:moveTo>
                        <a:pt x="16" y="30"/>
                      </a:moveTo>
                      <a:cubicBezTo>
                        <a:pt x="17" y="30"/>
                        <a:pt x="17" y="30"/>
                        <a:pt x="18" y="30"/>
                      </a:cubicBezTo>
                      <a:lnTo>
                        <a:pt x="18" y="31"/>
                      </a:lnTo>
                      <a:cubicBezTo>
                        <a:pt x="17" y="31"/>
                        <a:pt x="17" y="31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18" y="30"/>
                      </a:moveTo>
                      <a:cubicBezTo>
                        <a:pt x="19" y="30"/>
                        <a:pt x="21" y="30"/>
                        <a:pt x="21" y="33"/>
                      </a:cubicBezTo>
                      <a:lnTo>
                        <a:pt x="19" y="33"/>
                      </a:lnTo>
                      <a:cubicBezTo>
                        <a:pt x="19" y="32"/>
                        <a:pt x="19" y="31"/>
                        <a:pt x="18" y="31"/>
                      </a:cubicBezTo>
                      <a:lnTo>
                        <a:pt x="18" y="30"/>
                      </a:lnTo>
                      <a:close/>
                      <a:moveTo>
                        <a:pt x="20" y="34"/>
                      </a:moveTo>
                      <a:lnTo>
                        <a:pt x="19" y="34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close/>
                      <a:moveTo>
                        <a:pt x="20" y="32"/>
                      </a:moveTo>
                      <a:lnTo>
                        <a:pt x="20" y="32"/>
                      </a:lnTo>
                      <a:lnTo>
                        <a:pt x="20" y="34"/>
                      </a:lnTo>
                      <a:lnTo>
                        <a:pt x="20" y="32"/>
                      </a:lnTo>
                      <a:close/>
                      <a:moveTo>
                        <a:pt x="20" y="32"/>
                      </a:moveTo>
                      <a:cubicBezTo>
                        <a:pt x="21" y="32"/>
                        <a:pt x="23" y="32"/>
                        <a:pt x="24" y="32"/>
                      </a:cubicBezTo>
                      <a:lnTo>
                        <a:pt x="24" y="33"/>
                      </a:lnTo>
                      <a:cubicBezTo>
                        <a:pt x="23" y="33"/>
                        <a:pt x="21" y="34"/>
                        <a:pt x="20" y="34"/>
                      </a:cubicBezTo>
                      <a:lnTo>
                        <a:pt x="20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1"/>
                        <a:pt x="28" y="31"/>
                      </a:cubicBezTo>
                      <a:lnTo>
                        <a:pt x="29" y="32"/>
                      </a:lnTo>
                      <a:cubicBezTo>
                        <a:pt x="27" y="33"/>
                        <a:pt x="26" y="33"/>
                        <a:pt x="24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5" y="30"/>
                        <a:pt x="42" y="27"/>
                        <a:pt x="46" y="23"/>
                      </a:cubicBezTo>
                      <a:lnTo>
                        <a:pt x="47" y="24"/>
                      </a:lnTo>
                      <a:cubicBezTo>
                        <a:pt x="43" y="28"/>
                        <a:pt x="36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47" y="24"/>
                      </a:moveTo>
                      <a:lnTo>
                        <a:pt x="47" y="24"/>
                      </a:lnTo>
                      <a:lnTo>
                        <a:pt x="47" y="23"/>
                      </a:lnTo>
                      <a:lnTo>
                        <a:pt x="47" y="24"/>
                      </a:lnTo>
                      <a:close/>
                      <a:moveTo>
                        <a:pt x="46" y="23"/>
                      </a:moveTo>
                      <a:cubicBezTo>
                        <a:pt x="48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9" y="19"/>
                        <a:pt x="49" y="22"/>
                        <a:pt x="47" y="24"/>
                      </a:cubicBezTo>
                      <a:lnTo>
                        <a:pt x="46" y="23"/>
                      </a:lnTo>
                      <a:close/>
                      <a:moveTo>
                        <a:pt x="47" y="17"/>
                      </a:moveTo>
                      <a:cubicBezTo>
                        <a:pt x="46" y="15"/>
                        <a:pt x="44" y="12"/>
                        <a:pt x="42" y="10"/>
                      </a:cubicBezTo>
                      <a:lnTo>
                        <a:pt x="43" y="9"/>
                      </a:lnTo>
                      <a:cubicBezTo>
                        <a:pt x="45" y="12"/>
                        <a:pt x="47" y="14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3" y="9"/>
                      </a:moveTo>
                      <a:lnTo>
                        <a:pt x="43" y="9"/>
                      </a:lnTo>
                      <a:lnTo>
                        <a:pt x="42" y="10"/>
                      </a:lnTo>
                      <a:lnTo>
                        <a:pt x="43" y="9"/>
                      </a:lnTo>
                      <a:close/>
                      <a:moveTo>
                        <a:pt x="42" y="10"/>
                      </a:moveTo>
                      <a:cubicBezTo>
                        <a:pt x="40" y="9"/>
                        <a:pt x="41" y="7"/>
                        <a:pt x="42" y="6"/>
                      </a:cubicBezTo>
                      <a:lnTo>
                        <a:pt x="43" y="7"/>
                      </a:lnTo>
                      <a:cubicBezTo>
                        <a:pt x="43" y="8"/>
                        <a:pt x="42" y="9"/>
                        <a:pt x="43" y="9"/>
                      </a:cubicBezTo>
                      <a:lnTo>
                        <a:pt x="42" y="10"/>
                      </a:lnTo>
                      <a:close/>
                      <a:moveTo>
                        <a:pt x="43" y="7"/>
                      </a:moveTo>
                      <a:lnTo>
                        <a:pt x="43" y="7"/>
                      </a:lnTo>
                      <a:close/>
                      <a:moveTo>
                        <a:pt x="42" y="6"/>
                      </a:moveTo>
                      <a:cubicBezTo>
                        <a:pt x="42" y="6"/>
                        <a:pt x="43" y="5"/>
                        <a:pt x="43" y="4"/>
                      </a:cubicBezTo>
                      <a:lnTo>
                        <a:pt x="44" y="4"/>
                      </a:lnTo>
                      <a:cubicBezTo>
                        <a:pt x="45" y="5"/>
                        <a:pt x="44" y="6"/>
                        <a:pt x="43" y="7"/>
                      </a:cubicBezTo>
                      <a:lnTo>
                        <a:pt x="42" y="6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4" y="4"/>
                      </a:lnTo>
                      <a:lnTo>
                        <a:pt x="43" y="4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2" y="3"/>
                      </a:cubicBezTo>
                      <a:lnTo>
                        <a:pt x="44" y="3"/>
                      </a:lnTo>
                      <a:cubicBezTo>
                        <a:pt x="44" y="3"/>
                        <a:pt x="44" y="4"/>
                        <a:pt x="44" y="4"/>
                      </a:cubicBezTo>
                      <a:lnTo>
                        <a:pt x="43" y="4"/>
                      </a:lnTo>
                      <a:close/>
                      <a:moveTo>
                        <a:pt x="42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4" y="3"/>
                        <a:pt x="44" y="3"/>
                      </a:cubicBezTo>
                      <a:lnTo>
                        <a:pt x="42" y="3"/>
                      </a:lnTo>
                      <a:close/>
                      <a:moveTo>
                        <a:pt x="42" y="3"/>
                      </a:moveTo>
                      <a:cubicBezTo>
                        <a:pt x="41" y="2"/>
                        <a:pt x="40" y="1"/>
                        <a:pt x="38" y="1"/>
                      </a:cubicBezTo>
                      <a:lnTo>
                        <a:pt x="38" y="0"/>
                      </a:lnTo>
                      <a:cubicBezTo>
                        <a:pt x="40" y="0"/>
                        <a:pt x="42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0"/>
                      </a:lnTo>
                      <a:lnTo>
                        <a:pt x="38" y="1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2"/>
                      </a:cubicBezTo>
                      <a:lnTo>
                        <a:pt x="36" y="1"/>
                      </a:lnTo>
                      <a:cubicBezTo>
                        <a:pt x="37" y="0"/>
                        <a:pt x="37" y="0"/>
                        <a:pt x="38" y="0"/>
                      </a:cubicBezTo>
                      <a:lnTo>
                        <a:pt x="38" y="1"/>
                      </a:lnTo>
                      <a:close/>
                      <a:moveTo>
                        <a:pt x="37" y="2"/>
                      </a:moveTo>
                      <a:cubicBezTo>
                        <a:pt x="36" y="2"/>
                        <a:pt x="36" y="2"/>
                        <a:pt x="35" y="2"/>
                      </a:cubicBezTo>
                      <a:lnTo>
                        <a:pt x="35" y="1"/>
                      </a:lnTo>
                      <a:cubicBezTo>
                        <a:pt x="36" y="1"/>
                        <a:pt x="36" y="1"/>
                        <a:pt x="36" y="1"/>
                      </a:cubicBezTo>
                      <a:lnTo>
                        <a:pt x="37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5" y="2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1" name="Freeform 153"/>
                <p:cNvSpPr>
                  <a:spLocks noChangeArrowheads="1"/>
                </p:cNvSpPr>
                <p:nvPr/>
              </p:nvSpPr>
              <p:spPr bwMode="auto">
                <a:xfrm>
                  <a:off x="1639" y="3905"/>
                  <a:ext cx="48" cy="52"/>
                </a:xfrm>
                <a:custGeom>
                  <a:avLst/>
                  <a:gdLst>
                    <a:gd name="G0" fmla="+- 1 0 0"/>
                    <a:gd name="G1" fmla="+- 1 0 0"/>
                    <a:gd name="G2" fmla="+- 16 0 0"/>
                    <a:gd name="G3" fmla="+- 1 0 0"/>
                    <a:gd name="G4" fmla="*/ 1 31 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17 w 36"/>
                    <a:gd name="T1" fmla="*/ 4 h 31"/>
                    <a:gd name="T2" fmla="*/ 1 w 36"/>
                    <a:gd name="T3" fmla="*/ 23 h 31"/>
                    <a:gd name="T4" fmla="*/ 24 w 36"/>
                    <a:gd name="T5" fmla="*/ 26 h 31"/>
                    <a:gd name="T6" fmla="*/ 34 w 36"/>
                    <a:gd name="T7" fmla="*/ 14 h 31"/>
                    <a:gd name="T8" fmla="*/ 17 w 36"/>
                    <a:gd name="T9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31">
                      <a:moveTo>
                        <a:pt x="17" y="4"/>
                      </a:moveTo>
                      <a:cubicBezTo>
                        <a:pt x="3" y="0"/>
                        <a:pt x="0" y="16"/>
                        <a:pt x="1" y="23"/>
                      </a:cubicBezTo>
                      <a:cubicBezTo>
                        <a:pt x="2" y="31"/>
                        <a:pt x="16" y="26"/>
                        <a:pt x="24" y="26"/>
                      </a:cubicBezTo>
                      <a:cubicBezTo>
                        <a:pt x="30" y="26"/>
                        <a:pt x="36" y="19"/>
                        <a:pt x="34" y="14"/>
                      </a:cubicBezTo>
                      <a:cubicBezTo>
                        <a:pt x="32" y="9"/>
                        <a:pt x="24" y="6"/>
                        <a:pt x="1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2" name="Freeform 154"/>
                <p:cNvSpPr>
                  <a:spLocks noChangeArrowheads="1"/>
                </p:cNvSpPr>
                <p:nvPr/>
              </p:nvSpPr>
              <p:spPr bwMode="auto">
                <a:xfrm>
                  <a:off x="1638" y="3911"/>
                  <a:ext cx="48" cy="42"/>
                </a:xfrm>
                <a:custGeom>
                  <a:avLst/>
                  <a:gdLst>
                    <a:gd name="T0" fmla="*/ 12 w 36"/>
                    <a:gd name="T1" fmla="*/ 1 h 26"/>
                    <a:gd name="T2" fmla="*/ 19 w 36"/>
                    <a:gd name="T3" fmla="*/ 1 h 26"/>
                    <a:gd name="T4" fmla="*/ 12 w 36"/>
                    <a:gd name="T5" fmla="*/ 1 h 26"/>
                    <a:gd name="T6" fmla="*/ 6 w 36"/>
                    <a:gd name="T7" fmla="*/ 3 h 26"/>
                    <a:gd name="T8" fmla="*/ 12 w 36"/>
                    <a:gd name="T9" fmla="*/ 1 h 26"/>
                    <a:gd name="T10" fmla="*/ 4 w 36"/>
                    <a:gd name="T11" fmla="*/ 8 h 26"/>
                    <a:gd name="T12" fmla="*/ 6 w 36"/>
                    <a:gd name="T13" fmla="*/ 3 h 26"/>
                    <a:gd name="T14" fmla="*/ 4 w 36"/>
                    <a:gd name="T15" fmla="*/ 8 h 26"/>
                    <a:gd name="T16" fmla="*/ 1 w 36"/>
                    <a:gd name="T17" fmla="*/ 20 h 26"/>
                    <a:gd name="T18" fmla="*/ 4 w 36"/>
                    <a:gd name="T19" fmla="*/ 8 h 26"/>
                    <a:gd name="T20" fmla="*/ 2 w 36"/>
                    <a:gd name="T21" fmla="*/ 20 h 26"/>
                    <a:gd name="T22" fmla="*/ 13 w 36"/>
                    <a:gd name="T23" fmla="*/ 24 h 26"/>
                    <a:gd name="T24" fmla="*/ 1 w 36"/>
                    <a:gd name="T25" fmla="*/ 20 h 26"/>
                    <a:gd name="T26" fmla="*/ 13 w 36"/>
                    <a:gd name="T27" fmla="*/ 24 h 26"/>
                    <a:gd name="T28" fmla="*/ 18 w 36"/>
                    <a:gd name="T29" fmla="*/ 24 h 26"/>
                    <a:gd name="T30" fmla="*/ 13 w 36"/>
                    <a:gd name="T31" fmla="*/ 24 h 26"/>
                    <a:gd name="T32" fmla="*/ 25 w 36"/>
                    <a:gd name="T33" fmla="*/ 22 h 26"/>
                    <a:gd name="T34" fmla="*/ 18 w 36"/>
                    <a:gd name="T35" fmla="*/ 24 h 26"/>
                    <a:gd name="T36" fmla="*/ 25 w 36"/>
                    <a:gd name="T37" fmla="*/ 22 h 26"/>
                    <a:gd name="T38" fmla="*/ 25 w 36"/>
                    <a:gd name="T39" fmla="*/ 23 h 26"/>
                    <a:gd name="T40" fmla="*/ 25 w 36"/>
                    <a:gd name="T41" fmla="*/ 22 h 26"/>
                    <a:gd name="T42" fmla="*/ 27 w 36"/>
                    <a:gd name="T43" fmla="*/ 23 h 26"/>
                    <a:gd name="T44" fmla="*/ 25 w 36"/>
                    <a:gd name="T45" fmla="*/ 22 h 26"/>
                    <a:gd name="T46" fmla="*/ 32 w 36"/>
                    <a:gd name="T47" fmla="*/ 18 h 26"/>
                    <a:gd name="T48" fmla="*/ 27 w 36"/>
                    <a:gd name="T49" fmla="*/ 23 h 26"/>
                    <a:gd name="T50" fmla="*/ 32 w 36"/>
                    <a:gd name="T51" fmla="*/ 18 h 26"/>
                    <a:gd name="T52" fmla="*/ 36 w 36"/>
                    <a:gd name="T53" fmla="*/ 13 h 26"/>
                    <a:gd name="T54" fmla="*/ 32 w 36"/>
                    <a:gd name="T55" fmla="*/ 18 h 26"/>
                    <a:gd name="T56" fmla="*/ 34 w 36"/>
                    <a:gd name="T57" fmla="*/ 11 h 26"/>
                    <a:gd name="T58" fmla="*/ 36 w 36"/>
                    <a:gd name="T59" fmla="*/ 13 h 26"/>
                    <a:gd name="T60" fmla="*/ 36 w 36"/>
                    <a:gd name="T61" fmla="*/ 11 h 26"/>
                    <a:gd name="T62" fmla="*/ 35 w 36"/>
                    <a:gd name="T63" fmla="*/ 11 h 26"/>
                    <a:gd name="T64" fmla="*/ 34 w 36"/>
                    <a:gd name="T65" fmla="*/ 11 h 26"/>
                    <a:gd name="T66" fmla="*/ 19 w 36"/>
                    <a:gd name="T67" fmla="*/ 1 h 26"/>
                    <a:gd name="T68" fmla="*/ 34 w 36"/>
                    <a:gd name="T69" fmla="*/ 11 h 26"/>
                    <a:gd name="T70" fmla="*/ 19 w 36"/>
                    <a:gd name="T71" fmla="*/ 1 h 26"/>
                    <a:gd name="T72" fmla="*/ 19 w 36"/>
                    <a:gd name="T73" fmla="*/ 1 h 26"/>
                    <a:gd name="T74" fmla="*/ 18 w 36"/>
                    <a:gd name="T75" fmla="*/ 2 h 26"/>
                    <a:gd name="T76" fmla="*/ 18 w 36"/>
                    <a:gd name="T77" fmla="*/ 2 h 26"/>
                    <a:gd name="T78" fmla="*/ 18 w 36"/>
                    <a:gd name="T79" fmla="*/ 2 h 26"/>
                    <a:gd name="T80" fmla="*/ 18 w 36"/>
                    <a:gd name="T81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6" h="26">
                      <a:moveTo>
                        <a:pt x="18" y="2"/>
                      </a:moveTo>
                      <a:cubicBezTo>
                        <a:pt x="16" y="1"/>
                        <a:pt x="14" y="1"/>
                        <a:pt x="12" y="1"/>
                      </a:cubicBezTo>
                      <a:lnTo>
                        <a:pt x="12" y="0"/>
                      </a:lnTo>
                      <a:cubicBezTo>
                        <a:pt x="14" y="0"/>
                        <a:pt x="16" y="0"/>
                        <a:pt x="19" y="1"/>
                      </a:cubicBezTo>
                      <a:lnTo>
                        <a:pt x="18" y="2"/>
                      </a:lnTo>
                      <a:close/>
                      <a:moveTo>
                        <a:pt x="12" y="1"/>
                      </a:moveTo>
                      <a:cubicBezTo>
                        <a:pt x="10" y="2"/>
                        <a:pt x="9" y="2"/>
                        <a:pt x="8" y="3"/>
                      </a:cubicBezTo>
                      <a:lnTo>
                        <a:pt x="6" y="3"/>
                      </a:lnTo>
                      <a:cubicBezTo>
                        <a:pt x="8" y="1"/>
                        <a:pt x="10" y="0"/>
                        <a:pt x="12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6" y="5"/>
                        <a:pt x="5" y="6"/>
                        <a:pt x="4" y="8"/>
                      </a:cubicBezTo>
                      <a:lnTo>
                        <a:pt x="3" y="8"/>
                      </a:lnTo>
                      <a:cubicBezTo>
                        <a:pt x="4" y="6"/>
                        <a:pt x="5" y="4"/>
                        <a:pt x="6" y="3"/>
                      </a:cubicBezTo>
                      <a:lnTo>
                        <a:pt x="8" y="3"/>
                      </a:lnTo>
                      <a:close/>
                      <a:moveTo>
                        <a:pt x="4" y="8"/>
                      </a:moveTo>
                      <a:cubicBezTo>
                        <a:pt x="2" y="12"/>
                        <a:pt x="2" y="17"/>
                        <a:pt x="2" y="20"/>
                      </a:cubicBezTo>
                      <a:lnTo>
                        <a:pt x="1" y="20"/>
                      </a:lnTo>
                      <a:cubicBezTo>
                        <a:pt x="0" y="17"/>
                        <a:pt x="1" y="12"/>
                        <a:pt x="3" y="8"/>
                      </a:cubicBezTo>
                      <a:lnTo>
                        <a:pt x="4" y="8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close/>
                      <a:moveTo>
                        <a:pt x="2" y="20"/>
                      </a:moveTo>
                      <a:cubicBezTo>
                        <a:pt x="3" y="24"/>
                        <a:pt x="8" y="24"/>
                        <a:pt x="13" y="24"/>
                      </a:cubicBezTo>
                      <a:lnTo>
                        <a:pt x="14" y="25"/>
                      </a:lnTo>
                      <a:cubicBezTo>
                        <a:pt x="7" y="26"/>
                        <a:pt x="2" y="25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13" y="24"/>
                      </a:moveTo>
                      <a:cubicBezTo>
                        <a:pt x="15" y="23"/>
                        <a:pt x="16" y="23"/>
                        <a:pt x="18" y="23"/>
                      </a:cubicBezTo>
                      <a:lnTo>
                        <a:pt x="18" y="24"/>
                      </a:lnTo>
                      <a:cubicBezTo>
                        <a:pt x="17" y="24"/>
                        <a:pt x="15" y="25"/>
                        <a:pt x="14" y="25"/>
                      </a:cubicBezTo>
                      <a:lnTo>
                        <a:pt x="13" y="24"/>
                      </a:lnTo>
                      <a:close/>
                      <a:moveTo>
                        <a:pt x="18" y="23"/>
                      </a:moveTo>
                      <a:cubicBezTo>
                        <a:pt x="20" y="23"/>
                        <a:pt x="23" y="22"/>
                        <a:pt x="25" y="22"/>
                      </a:cubicBezTo>
                      <a:lnTo>
                        <a:pt x="25" y="23"/>
                      </a:lnTo>
                      <a:cubicBezTo>
                        <a:pt x="23" y="23"/>
                        <a:pt x="21" y="24"/>
                        <a:pt x="18" y="24"/>
                      </a:cubicBezTo>
                      <a:lnTo>
                        <a:pt x="18" y="23"/>
                      </a:lnTo>
                      <a:close/>
                      <a:moveTo>
                        <a:pt x="25" y="22"/>
                      </a:moveTo>
                      <a:lnTo>
                        <a:pt x="25" y="22"/>
                      </a:lnTo>
                      <a:lnTo>
                        <a:pt x="25" y="23"/>
                      </a:lnTo>
                      <a:lnTo>
                        <a:pt x="25" y="22"/>
                      </a:lnTo>
                      <a:close/>
                      <a:moveTo>
                        <a:pt x="25" y="22"/>
                      </a:moveTo>
                      <a:cubicBezTo>
                        <a:pt x="26" y="22"/>
                        <a:pt x="26" y="22"/>
                        <a:pt x="27" y="22"/>
                      </a:cubicBezTo>
                      <a:lnTo>
                        <a:pt x="27" y="23"/>
                      </a:lnTo>
                      <a:cubicBezTo>
                        <a:pt x="27" y="23"/>
                        <a:pt x="26" y="23"/>
                        <a:pt x="25" y="23"/>
                      </a:cubicBezTo>
                      <a:lnTo>
                        <a:pt x="25" y="22"/>
                      </a:lnTo>
                      <a:close/>
                      <a:moveTo>
                        <a:pt x="27" y="22"/>
                      </a:moveTo>
                      <a:cubicBezTo>
                        <a:pt x="29" y="21"/>
                        <a:pt x="31" y="20"/>
                        <a:pt x="32" y="18"/>
                      </a:cubicBezTo>
                      <a:lnTo>
                        <a:pt x="34" y="19"/>
                      </a:lnTo>
                      <a:cubicBezTo>
                        <a:pt x="32" y="21"/>
                        <a:pt x="30" y="22"/>
                        <a:pt x="27" y="23"/>
                      </a:cubicBezTo>
                      <a:lnTo>
                        <a:pt x="27" y="22"/>
                      </a:lnTo>
                      <a:close/>
                      <a:moveTo>
                        <a:pt x="32" y="18"/>
                      </a:moveTo>
                      <a:cubicBezTo>
                        <a:pt x="34" y="17"/>
                        <a:pt x="35" y="15"/>
                        <a:pt x="35" y="13"/>
                      </a:cubicBezTo>
                      <a:lnTo>
                        <a:pt x="36" y="13"/>
                      </a:lnTo>
                      <a:cubicBezTo>
                        <a:pt x="36" y="15"/>
                        <a:pt x="35" y="17"/>
                        <a:pt x="34" y="19"/>
                      </a:cubicBezTo>
                      <a:lnTo>
                        <a:pt x="32" y="18"/>
                      </a:lnTo>
                      <a:close/>
                      <a:moveTo>
                        <a:pt x="35" y="13"/>
                      </a:moveTo>
                      <a:cubicBezTo>
                        <a:pt x="35" y="12"/>
                        <a:pt x="35" y="12"/>
                        <a:pt x="34" y="11"/>
                      </a:cubicBezTo>
                      <a:lnTo>
                        <a:pt x="36" y="11"/>
                      </a:lnTo>
                      <a:cubicBezTo>
                        <a:pt x="36" y="11"/>
                        <a:pt x="36" y="12"/>
                        <a:pt x="36" y="13"/>
                      </a:cubicBezTo>
                      <a:lnTo>
                        <a:pt x="35" y="13"/>
                      </a:lnTo>
                      <a:close/>
                      <a:moveTo>
                        <a:pt x="36" y="11"/>
                      </a:move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6" y="11"/>
                      </a:lnTo>
                      <a:close/>
                      <a:moveTo>
                        <a:pt x="34" y="11"/>
                      </a:moveTo>
                      <a:cubicBezTo>
                        <a:pt x="32" y="6"/>
                        <a:pt x="25" y="4"/>
                        <a:pt x="18" y="2"/>
                      </a:cubicBezTo>
                      <a:lnTo>
                        <a:pt x="19" y="1"/>
                      </a:lnTo>
                      <a:cubicBezTo>
                        <a:pt x="25" y="3"/>
                        <a:pt x="33" y="5"/>
                        <a:pt x="36" y="11"/>
                      </a:cubicBezTo>
                      <a:lnTo>
                        <a:pt x="34" y="1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3" name="Freeform 155"/>
                <p:cNvSpPr>
                  <a:spLocks noChangeArrowheads="1"/>
                </p:cNvSpPr>
                <p:nvPr/>
              </p:nvSpPr>
              <p:spPr bwMode="auto">
                <a:xfrm>
                  <a:off x="1694" y="3901"/>
                  <a:ext cx="64" cy="6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6 0 0"/>
                    <a:gd name="G4" fmla="+- 1 0 0"/>
                    <a:gd name="G5" fmla="+- 23 0 0"/>
                    <a:gd name="G6" fmla="+- 1 0 0"/>
                    <a:gd name="G7" fmla="*/ 1 35 2"/>
                    <a:gd name="G8" fmla="+- 41 0 0"/>
                    <a:gd name="G9" fmla="*/ 1 0 0"/>
                    <a:gd name="G10" fmla="cos G9 G8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32 w 48"/>
                    <a:gd name="T1" fmla="*/ 11 h 41"/>
                    <a:gd name="T2" fmla="*/ 2 w 48"/>
                    <a:gd name="T3" fmla="*/ 12 h 41"/>
                    <a:gd name="T4" fmla="*/ 1 w 48"/>
                    <a:gd name="T5" fmla="*/ 30 h 41"/>
                    <a:gd name="T6" fmla="*/ 17 w 48"/>
                    <a:gd name="T7" fmla="*/ 40 h 41"/>
                    <a:gd name="T8" fmla="*/ 40 w 48"/>
                    <a:gd name="T9" fmla="*/ 32 h 41"/>
                    <a:gd name="T10" fmla="*/ 46 w 48"/>
                    <a:gd name="T11" fmla="*/ 23 h 41"/>
                    <a:gd name="T12" fmla="*/ 32 w 48"/>
                    <a:gd name="T13" fmla="*/ 1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41">
                      <a:moveTo>
                        <a:pt x="32" y="11"/>
                      </a:moveTo>
                      <a:cubicBezTo>
                        <a:pt x="22" y="8"/>
                        <a:pt x="5" y="0"/>
                        <a:pt x="2" y="12"/>
                      </a:cubicBezTo>
                      <a:cubicBezTo>
                        <a:pt x="1" y="17"/>
                        <a:pt x="0" y="23"/>
                        <a:pt x="1" y="30"/>
                      </a:cubicBezTo>
                      <a:cubicBezTo>
                        <a:pt x="2" y="35"/>
                        <a:pt x="10" y="41"/>
                        <a:pt x="17" y="40"/>
                      </a:cubicBezTo>
                      <a:cubicBezTo>
                        <a:pt x="25" y="40"/>
                        <a:pt x="31" y="33"/>
                        <a:pt x="40" y="32"/>
                      </a:cubicBezTo>
                      <a:cubicBezTo>
                        <a:pt x="46" y="31"/>
                        <a:pt x="48" y="27"/>
                        <a:pt x="46" y="23"/>
                      </a:cubicBezTo>
                      <a:cubicBezTo>
                        <a:pt x="43" y="17"/>
                        <a:pt x="39" y="13"/>
                        <a:pt x="3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4" name="Freeform 156"/>
                <p:cNvSpPr>
                  <a:spLocks noChangeArrowheads="1"/>
                </p:cNvSpPr>
                <p:nvPr/>
              </p:nvSpPr>
              <p:spPr bwMode="auto">
                <a:xfrm>
                  <a:off x="1694" y="3909"/>
                  <a:ext cx="63" cy="62"/>
                </a:xfrm>
                <a:custGeom>
                  <a:avLst/>
                  <a:gdLst>
                    <a:gd name="T0" fmla="*/ 32 w 47"/>
                    <a:gd name="T1" fmla="*/ 7 h 37"/>
                    <a:gd name="T2" fmla="*/ 32 w 47"/>
                    <a:gd name="T3" fmla="*/ 8 h 37"/>
                    <a:gd name="T4" fmla="*/ 32 w 47"/>
                    <a:gd name="T5" fmla="*/ 8 h 37"/>
                    <a:gd name="T6" fmla="*/ 32 w 47"/>
                    <a:gd name="T7" fmla="*/ 7 h 37"/>
                    <a:gd name="T8" fmla="*/ 13 w 47"/>
                    <a:gd name="T9" fmla="*/ 2 h 37"/>
                    <a:gd name="T10" fmla="*/ 27 w 47"/>
                    <a:gd name="T11" fmla="*/ 6 h 37"/>
                    <a:gd name="T12" fmla="*/ 2 w 47"/>
                    <a:gd name="T13" fmla="*/ 7 h 37"/>
                    <a:gd name="T14" fmla="*/ 3 w 47"/>
                    <a:gd name="T15" fmla="*/ 8 h 37"/>
                    <a:gd name="T16" fmla="*/ 3 w 47"/>
                    <a:gd name="T17" fmla="*/ 8 h 37"/>
                    <a:gd name="T18" fmla="*/ 0 w 47"/>
                    <a:gd name="T19" fmla="*/ 16 h 37"/>
                    <a:gd name="T20" fmla="*/ 1 w 47"/>
                    <a:gd name="T21" fmla="*/ 16 h 37"/>
                    <a:gd name="T22" fmla="*/ 0 w 47"/>
                    <a:gd name="T23" fmla="*/ 16 h 37"/>
                    <a:gd name="T24" fmla="*/ 0 w 47"/>
                    <a:gd name="T25" fmla="*/ 26 h 37"/>
                    <a:gd name="T26" fmla="*/ 2 w 47"/>
                    <a:gd name="T27" fmla="*/ 26 h 37"/>
                    <a:gd name="T28" fmla="*/ 2 w 47"/>
                    <a:gd name="T29" fmla="*/ 26 h 37"/>
                    <a:gd name="T30" fmla="*/ 1 w 47"/>
                    <a:gd name="T31" fmla="*/ 26 h 37"/>
                    <a:gd name="T32" fmla="*/ 3 w 47"/>
                    <a:gd name="T33" fmla="*/ 28 h 37"/>
                    <a:gd name="T34" fmla="*/ 2 w 47"/>
                    <a:gd name="T35" fmla="*/ 26 h 37"/>
                    <a:gd name="T36" fmla="*/ 3 w 47"/>
                    <a:gd name="T37" fmla="*/ 31 h 37"/>
                    <a:gd name="T38" fmla="*/ 4 w 47"/>
                    <a:gd name="T39" fmla="*/ 30 h 37"/>
                    <a:gd name="T40" fmla="*/ 3 w 47"/>
                    <a:gd name="T41" fmla="*/ 31 h 37"/>
                    <a:gd name="T42" fmla="*/ 17 w 47"/>
                    <a:gd name="T43" fmla="*/ 35 h 37"/>
                    <a:gd name="T44" fmla="*/ 17 w 47"/>
                    <a:gd name="T45" fmla="*/ 35 h 37"/>
                    <a:gd name="T46" fmla="*/ 17 w 47"/>
                    <a:gd name="T47" fmla="*/ 37 h 37"/>
                    <a:gd name="T48" fmla="*/ 40 w 47"/>
                    <a:gd name="T49" fmla="*/ 27 h 37"/>
                    <a:gd name="T50" fmla="*/ 28 w 47"/>
                    <a:gd name="T51" fmla="*/ 32 h 37"/>
                    <a:gd name="T52" fmla="*/ 40 w 47"/>
                    <a:gd name="T53" fmla="*/ 28 h 37"/>
                    <a:gd name="T54" fmla="*/ 42 w 47"/>
                    <a:gd name="T55" fmla="*/ 27 h 37"/>
                    <a:gd name="T56" fmla="*/ 40 w 47"/>
                    <a:gd name="T57" fmla="*/ 27 h 37"/>
                    <a:gd name="T58" fmla="*/ 42 w 47"/>
                    <a:gd name="T59" fmla="*/ 27 h 37"/>
                    <a:gd name="T60" fmla="*/ 42 w 47"/>
                    <a:gd name="T61" fmla="*/ 28 h 37"/>
                    <a:gd name="T62" fmla="*/ 45 w 47"/>
                    <a:gd name="T63" fmla="*/ 20 h 37"/>
                    <a:gd name="T64" fmla="*/ 45 w 47"/>
                    <a:gd name="T65" fmla="*/ 24 h 37"/>
                    <a:gd name="T66" fmla="*/ 46 w 47"/>
                    <a:gd name="T67" fmla="*/ 19 h 37"/>
                    <a:gd name="T68" fmla="*/ 45 w 47"/>
                    <a:gd name="T69" fmla="*/ 19 h 37"/>
                    <a:gd name="T70" fmla="*/ 45 w 47"/>
                    <a:gd name="T71" fmla="*/ 19 h 37"/>
                    <a:gd name="T72" fmla="*/ 46 w 47"/>
                    <a:gd name="T73" fmla="*/ 18 h 37"/>
                    <a:gd name="T74" fmla="*/ 45 w 47"/>
                    <a:gd name="T75" fmla="*/ 19 h 37"/>
                    <a:gd name="T76" fmla="*/ 46 w 47"/>
                    <a:gd name="T77" fmla="*/ 18 h 37"/>
                    <a:gd name="T78" fmla="*/ 42 w 47"/>
                    <a:gd name="T79" fmla="*/ 15 h 37"/>
                    <a:gd name="T80" fmla="*/ 44 w 47"/>
                    <a:gd name="T81" fmla="*/ 17 h 37"/>
                    <a:gd name="T82" fmla="*/ 32 w 47"/>
                    <a:gd name="T83" fmla="*/ 7 h 37"/>
                    <a:gd name="T84" fmla="*/ 32 w 47"/>
                    <a:gd name="T8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7" h="37"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cubicBezTo>
                        <a:pt x="30" y="7"/>
                        <a:pt x="29" y="7"/>
                        <a:pt x="27" y="6"/>
                      </a:cubicBezTo>
                      <a:lnTo>
                        <a:pt x="27" y="5"/>
                      </a:lnTo>
                      <a:cubicBezTo>
                        <a:pt x="29" y="6"/>
                        <a:pt x="31" y="6"/>
                        <a:pt x="32" y="7"/>
                      </a:cubicBezTo>
                      <a:lnTo>
                        <a:pt x="32" y="8"/>
                      </a:lnTo>
                      <a:close/>
                      <a:moveTo>
                        <a:pt x="27" y="6"/>
                      </a:moveTo>
                      <a:cubicBezTo>
                        <a:pt x="22" y="5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8" y="2"/>
                        <a:pt x="23" y="3"/>
                        <a:pt x="27" y="5"/>
                      </a:cubicBezTo>
                      <a:lnTo>
                        <a:pt x="27" y="6"/>
                      </a:lnTo>
                      <a:close/>
                      <a:moveTo>
                        <a:pt x="13" y="2"/>
                      </a:moveTo>
                      <a:cubicBezTo>
                        <a:pt x="8" y="2"/>
                        <a:pt x="4" y="3"/>
                        <a:pt x="3" y="8"/>
                      </a:cubicBezTo>
                      <a:lnTo>
                        <a:pt x="2" y="7"/>
                      </a:lnTo>
                      <a:cubicBezTo>
                        <a:pt x="3" y="1"/>
                        <a:pt x="8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2" y="10"/>
                        <a:pt x="2" y="13"/>
                        <a:pt x="1" y="16"/>
                      </a:cubicBezTo>
                      <a:lnTo>
                        <a:pt x="0" y="16"/>
                      </a:lnTo>
                      <a:cubicBezTo>
                        <a:pt x="0" y="13"/>
                        <a:pt x="1" y="10"/>
                        <a:pt x="2" y="7"/>
                      </a:cubicBezTo>
                      <a:lnTo>
                        <a:pt x="3" y="8"/>
                      </a:lnTo>
                      <a:close/>
                      <a:moveTo>
                        <a:pt x="1" y="16"/>
                      </a:moveTo>
                      <a:cubicBezTo>
                        <a:pt x="1" y="19"/>
                        <a:pt x="1" y="22"/>
                        <a:pt x="2" y="26"/>
                      </a:cubicBezTo>
                      <a:lnTo>
                        <a:pt x="0" y="26"/>
                      </a:lnTo>
                      <a:cubicBezTo>
                        <a:pt x="0" y="23"/>
                        <a:pt x="0" y="19"/>
                        <a:pt x="0" y="16"/>
                      </a:cubicBezTo>
                      <a:lnTo>
                        <a:pt x="1" y="1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2" y="2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cubicBezTo>
                        <a:pt x="2" y="26"/>
                        <a:pt x="2" y="27"/>
                        <a:pt x="3" y="28"/>
                      </a:cubicBezTo>
                      <a:lnTo>
                        <a:pt x="1" y="28"/>
                      </a:lnTo>
                      <a:cubicBezTo>
                        <a:pt x="1" y="27"/>
                        <a:pt x="1" y="27"/>
                        <a:pt x="0" y="26"/>
                      </a:cubicBezTo>
                      <a:lnTo>
                        <a:pt x="2" y="26"/>
                      </a:lnTo>
                      <a:close/>
                      <a:moveTo>
                        <a:pt x="3" y="28"/>
                      </a:moveTo>
                      <a:cubicBezTo>
                        <a:pt x="3" y="28"/>
                        <a:pt x="4" y="29"/>
                        <a:pt x="4" y="30"/>
                      </a:cubicBezTo>
                      <a:lnTo>
                        <a:pt x="3" y="31"/>
                      </a:lnTo>
                      <a:cubicBezTo>
                        <a:pt x="2" y="30"/>
                        <a:pt x="2" y="29"/>
                        <a:pt x="1" y="28"/>
                      </a:cubicBezTo>
                      <a:lnTo>
                        <a:pt x="3" y="28"/>
                      </a:lnTo>
                      <a:close/>
                      <a:moveTo>
                        <a:pt x="4" y="30"/>
                      </a:moveTo>
                      <a:cubicBezTo>
                        <a:pt x="7" y="33"/>
                        <a:pt x="12" y="36"/>
                        <a:pt x="17" y="35"/>
                      </a:cubicBezTo>
                      <a:lnTo>
                        <a:pt x="17" y="37"/>
                      </a:lnTo>
                      <a:cubicBezTo>
                        <a:pt x="12" y="37"/>
                        <a:pt x="6" y="34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17" y="35"/>
                      </a:moveTo>
                      <a:lnTo>
                        <a:pt x="17" y="35"/>
                      </a:lnTo>
                      <a:lnTo>
                        <a:pt x="17" y="36"/>
                      </a:lnTo>
                      <a:lnTo>
                        <a:pt x="17" y="35"/>
                      </a:lnTo>
                      <a:close/>
                      <a:moveTo>
                        <a:pt x="17" y="35"/>
                      </a:moveTo>
                      <a:cubicBezTo>
                        <a:pt x="21" y="35"/>
                        <a:pt x="24" y="34"/>
                        <a:pt x="28" y="32"/>
                      </a:cubicBezTo>
                      <a:lnTo>
                        <a:pt x="29" y="33"/>
                      </a:lnTo>
                      <a:cubicBezTo>
                        <a:pt x="25" y="35"/>
                        <a:pt x="21" y="37"/>
                        <a:pt x="17" y="37"/>
                      </a:cubicBezTo>
                      <a:lnTo>
                        <a:pt x="17" y="35"/>
                      </a:lnTo>
                      <a:close/>
                      <a:moveTo>
                        <a:pt x="28" y="32"/>
                      </a:moveTo>
                      <a:cubicBezTo>
                        <a:pt x="32" y="30"/>
                        <a:pt x="36" y="28"/>
                        <a:pt x="40" y="27"/>
                      </a:cubicBezTo>
                      <a:lnTo>
                        <a:pt x="41" y="28"/>
                      </a:lnTo>
                      <a:cubicBezTo>
                        <a:pt x="36" y="29"/>
                        <a:pt x="32" y="31"/>
                        <a:pt x="29" y="33"/>
                      </a:cubicBezTo>
                      <a:lnTo>
                        <a:pt x="28" y="32"/>
                      </a:lnTo>
                      <a:close/>
                      <a:moveTo>
                        <a:pt x="41" y="28"/>
                      </a:moveTo>
                      <a:lnTo>
                        <a:pt x="41" y="28"/>
                      </a:lnTo>
                      <a:lnTo>
                        <a:pt x="40" y="28"/>
                      </a:lnTo>
                      <a:lnTo>
                        <a:pt x="41" y="28"/>
                      </a:lnTo>
                      <a:close/>
                      <a:moveTo>
                        <a:pt x="40" y="27"/>
                      </a:moveTo>
                      <a:cubicBezTo>
                        <a:pt x="41" y="27"/>
                        <a:pt x="41" y="27"/>
                        <a:pt x="42" y="27"/>
                      </a:cubicBezTo>
                      <a:lnTo>
                        <a:pt x="42" y="28"/>
                      </a:lnTo>
                      <a:cubicBezTo>
                        <a:pt x="42" y="28"/>
                        <a:pt x="41" y="28"/>
                        <a:pt x="41" y="28"/>
                      </a:cubicBezTo>
                      <a:lnTo>
                        <a:pt x="40" y="27"/>
                      </a:lnTo>
                      <a:close/>
                      <a:moveTo>
                        <a:pt x="42" y="27"/>
                      </a:moveTo>
                      <a:lnTo>
                        <a:pt x="42" y="27"/>
                      </a:lnTo>
                      <a:close/>
                      <a:moveTo>
                        <a:pt x="42" y="27"/>
                      </a:moveTo>
                      <a:cubicBezTo>
                        <a:pt x="43" y="26"/>
                        <a:pt x="44" y="25"/>
                        <a:pt x="45" y="24"/>
                      </a:cubicBezTo>
                      <a:lnTo>
                        <a:pt x="46" y="25"/>
                      </a:lnTo>
                      <a:cubicBezTo>
                        <a:pt x="46" y="26"/>
                        <a:pt x="44" y="27"/>
                        <a:pt x="42" y="28"/>
                      </a:cubicBezTo>
                      <a:lnTo>
                        <a:pt x="42" y="27"/>
                      </a:lnTo>
                      <a:close/>
                      <a:moveTo>
                        <a:pt x="45" y="24"/>
                      </a:moveTo>
                      <a:cubicBezTo>
                        <a:pt x="46" y="23"/>
                        <a:pt x="46" y="22"/>
                        <a:pt x="45" y="20"/>
                      </a:cubicBezTo>
                      <a:lnTo>
                        <a:pt x="47" y="20"/>
                      </a:lnTo>
                      <a:cubicBezTo>
                        <a:pt x="47" y="22"/>
                        <a:pt x="47" y="23"/>
                        <a:pt x="46" y="25"/>
                      </a:cubicBezTo>
                      <a:lnTo>
                        <a:pt x="45" y="24"/>
                      </a:lnTo>
                      <a:close/>
                      <a:moveTo>
                        <a:pt x="45" y="20"/>
                      </a:moveTo>
                      <a:cubicBezTo>
                        <a:pt x="45" y="20"/>
                        <a:pt x="45" y="19"/>
                        <a:pt x="45" y="19"/>
                      </a:cubicBezTo>
                      <a:lnTo>
                        <a:pt x="46" y="19"/>
                      </a:lnTo>
                      <a:cubicBezTo>
                        <a:pt x="47" y="19"/>
                        <a:pt x="47" y="19"/>
                        <a:pt x="47" y="20"/>
                      </a:cubicBezTo>
                      <a:lnTo>
                        <a:pt x="45" y="20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cubicBezTo>
                        <a:pt x="45" y="18"/>
                        <a:pt x="44" y="18"/>
                        <a:pt x="44" y="17"/>
                      </a:cubicBezTo>
                      <a:lnTo>
                        <a:pt x="45" y="16"/>
                      </a:lnTo>
                      <a:cubicBezTo>
                        <a:pt x="46" y="17"/>
                        <a:pt x="46" y="18"/>
                        <a:pt x="46" y="18"/>
                      </a:cubicBezTo>
                      <a:lnTo>
                        <a:pt x="45" y="19"/>
                      </a:lnTo>
                      <a:close/>
                      <a:moveTo>
                        <a:pt x="44" y="17"/>
                      </a:moveTo>
                      <a:cubicBezTo>
                        <a:pt x="43" y="16"/>
                        <a:pt x="43" y="16"/>
                        <a:pt x="42" y="15"/>
                      </a:cubicBezTo>
                      <a:lnTo>
                        <a:pt x="44" y="14"/>
                      </a:lnTo>
                      <a:cubicBezTo>
                        <a:pt x="44" y="15"/>
                        <a:pt x="45" y="16"/>
                        <a:pt x="45" y="16"/>
                      </a:cubicBezTo>
                      <a:lnTo>
                        <a:pt x="44" y="17"/>
                      </a:lnTo>
                      <a:close/>
                      <a:moveTo>
                        <a:pt x="42" y="15"/>
                      </a:moveTo>
                      <a:cubicBezTo>
                        <a:pt x="40" y="12"/>
                        <a:pt x="36" y="9"/>
                        <a:pt x="32" y="8"/>
                      </a:cubicBezTo>
                      <a:lnTo>
                        <a:pt x="32" y="7"/>
                      </a:lnTo>
                      <a:cubicBezTo>
                        <a:pt x="37" y="8"/>
                        <a:pt x="41" y="11"/>
                        <a:pt x="44" y="14"/>
                      </a:cubicBezTo>
                      <a:lnTo>
                        <a:pt x="42" y="15"/>
                      </a:lnTo>
                      <a:close/>
                      <a:moveTo>
                        <a:pt x="32" y="7"/>
                      </a:moveTo>
                      <a:lnTo>
                        <a:pt x="32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5" name="Freeform 157"/>
                <p:cNvSpPr>
                  <a:spLocks noChangeArrowheads="1"/>
                </p:cNvSpPr>
                <p:nvPr/>
              </p:nvSpPr>
              <p:spPr bwMode="auto">
                <a:xfrm>
                  <a:off x="1577" y="3949"/>
                  <a:ext cx="83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1 0 0"/>
                    <a:gd name="G4" fmla="+- 18 0 0"/>
                    <a:gd name="G5" fmla="+- 23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31 w 61"/>
                    <a:gd name="T1" fmla="*/ 3 h 38"/>
                    <a:gd name="T2" fmla="*/ 7 w 61"/>
                    <a:gd name="T3" fmla="*/ 11 h 38"/>
                    <a:gd name="T4" fmla="*/ 17 w 61"/>
                    <a:gd name="T5" fmla="*/ 28 h 38"/>
                    <a:gd name="T6" fmla="*/ 21 w 61"/>
                    <a:gd name="T7" fmla="*/ 32 h 38"/>
                    <a:gd name="T8" fmla="*/ 34 w 61"/>
                    <a:gd name="T9" fmla="*/ 36 h 38"/>
                    <a:gd name="T10" fmla="*/ 55 w 61"/>
                    <a:gd name="T11" fmla="*/ 21 h 38"/>
                    <a:gd name="T12" fmla="*/ 59 w 61"/>
                    <a:gd name="T13" fmla="*/ 13 h 38"/>
                    <a:gd name="T14" fmla="*/ 49 w 61"/>
                    <a:gd name="T15" fmla="*/ 7 h 38"/>
                    <a:gd name="T16" fmla="*/ 37 w 61"/>
                    <a:gd name="T17" fmla="*/ 2 h 38"/>
                    <a:gd name="T18" fmla="*/ 31 w 61"/>
                    <a:gd name="T19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38">
                      <a:moveTo>
                        <a:pt x="31" y="3"/>
                      </a:moveTo>
                      <a:cubicBezTo>
                        <a:pt x="26" y="10"/>
                        <a:pt x="13" y="6"/>
                        <a:pt x="7" y="11"/>
                      </a:cubicBezTo>
                      <a:cubicBezTo>
                        <a:pt x="0" y="18"/>
                        <a:pt x="10" y="23"/>
                        <a:pt x="17" y="28"/>
                      </a:cubicBezTo>
                      <a:cubicBezTo>
                        <a:pt x="18" y="29"/>
                        <a:pt x="19" y="32"/>
                        <a:pt x="21" y="32"/>
                      </a:cubicBezTo>
                      <a:cubicBezTo>
                        <a:pt x="26" y="33"/>
                        <a:pt x="29" y="38"/>
                        <a:pt x="34" y="36"/>
                      </a:cubicBezTo>
                      <a:cubicBezTo>
                        <a:pt x="42" y="32"/>
                        <a:pt x="48" y="26"/>
                        <a:pt x="55" y="21"/>
                      </a:cubicBezTo>
                      <a:cubicBezTo>
                        <a:pt x="58" y="19"/>
                        <a:pt x="61" y="15"/>
                        <a:pt x="59" y="13"/>
                      </a:cubicBezTo>
                      <a:cubicBezTo>
                        <a:pt x="56" y="11"/>
                        <a:pt x="53" y="8"/>
                        <a:pt x="49" y="7"/>
                      </a:cubicBezTo>
                      <a:cubicBezTo>
                        <a:pt x="45" y="5"/>
                        <a:pt x="41" y="4"/>
                        <a:pt x="37" y="2"/>
                      </a:cubicBezTo>
                      <a:cubicBezTo>
                        <a:pt x="36" y="2"/>
                        <a:pt x="33" y="0"/>
                        <a:pt x="31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6" name="Freeform 158"/>
                <p:cNvSpPr>
                  <a:spLocks noChangeArrowheads="1"/>
                </p:cNvSpPr>
                <p:nvPr/>
              </p:nvSpPr>
              <p:spPr bwMode="auto">
                <a:xfrm>
                  <a:off x="1580" y="3949"/>
                  <a:ext cx="80" cy="65"/>
                </a:xfrm>
                <a:custGeom>
                  <a:avLst/>
                  <a:gdLst>
                    <a:gd name="T0" fmla="*/ 16 w 59"/>
                    <a:gd name="T1" fmla="*/ 8 h 39"/>
                    <a:gd name="T2" fmla="*/ 16 w 59"/>
                    <a:gd name="T3" fmla="*/ 10 h 39"/>
                    <a:gd name="T4" fmla="*/ 16 w 59"/>
                    <a:gd name="T5" fmla="*/ 8 h 39"/>
                    <a:gd name="T6" fmla="*/ 5 w 59"/>
                    <a:gd name="T7" fmla="*/ 12 h 39"/>
                    <a:gd name="T8" fmla="*/ 8 w 59"/>
                    <a:gd name="T9" fmla="*/ 24 h 39"/>
                    <a:gd name="T10" fmla="*/ 9 w 59"/>
                    <a:gd name="T11" fmla="*/ 24 h 39"/>
                    <a:gd name="T12" fmla="*/ 8 w 59"/>
                    <a:gd name="T13" fmla="*/ 24 h 39"/>
                    <a:gd name="T14" fmla="*/ 15 w 59"/>
                    <a:gd name="T15" fmla="*/ 28 h 39"/>
                    <a:gd name="T16" fmla="*/ 15 w 59"/>
                    <a:gd name="T17" fmla="*/ 28 h 39"/>
                    <a:gd name="T18" fmla="*/ 15 w 59"/>
                    <a:gd name="T19" fmla="*/ 29 h 39"/>
                    <a:gd name="T20" fmla="*/ 16 w 59"/>
                    <a:gd name="T21" fmla="*/ 28 h 39"/>
                    <a:gd name="T22" fmla="*/ 16 w 59"/>
                    <a:gd name="T23" fmla="*/ 28 h 39"/>
                    <a:gd name="T24" fmla="*/ 16 w 59"/>
                    <a:gd name="T25" fmla="*/ 28 h 39"/>
                    <a:gd name="T26" fmla="*/ 15 w 59"/>
                    <a:gd name="T27" fmla="*/ 31 h 39"/>
                    <a:gd name="T28" fmla="*/ 17 w 59"/>
                    <a:gd name="T29" fmla="*/ 30 h 39"/>
                    <a:gd name="T30" fmla="*/ 15 w 59"/>
                    <a:gd name="T31" fmla="*/ 31 h 39"/>
                    <a:gd name="T32" fmla="*/ 19 w 59"/>
                    <a:gd name="T33" fmla="*/ 33 h 39"/>
                    <a:gd name="T34" fmla="*/ 24 w 59"/>
                    <a:gd name="T35" fmla="*/ 36 h 39"/>
                    <a:gd name="T36" fmla="*/ 24 w 59"/>
                    <a:gd name="T37" fmla="*/ 35 h 39"/>
                    <a:gd name="T38" fmla="*/ 24 w 59"/>
                    <a:gd name="T39" fmla="*/ 36 h 39"/>
                    <a:gd name="T40" fmla="*/ 32 w 59"/>
                    <a:gd name="T41" fmla="*/ 36 h 39"/>
                    <a:gd name="T42" fmla="*/ 46 w 59"/>
                    <a:gd name="T43" fmla="*/ 27 h 39"/>
                    <a:gd name="T44" fmla="*/ 32 w 59"/>
                    <a:gd name="T45" fmla="*/ 36 h 39"/>
                    <a:gd name="T46" fmla="*/ 53 w 59"/>
                    <a:gd name="T47" fmla="*/ 22 h 39"/>
                    <a:gd name="T48" fmla="*/ 52 w 59"/>
                    <a:gd name="T49" fmla="*/ 21 h 39"/>
                    <a:gd name="T50" fmla="*/ 52 w 59"/>
                    <a:gd name="T51" fmla="*/ 21 h 39"/>
                    <a:gd name="T52" fmla="*/ 55 w 59"/>
                    <a:gd name="T53" fmla="*/ 21 h 39"/>
                    <a:gd name="T54" fmla="*/ 54 w 59"/>
                    <a:gd name="T55" fmla="*/ 20 h 39"/>
                    <a:gd name="T56" fmla="*/ 55 w 59"/>
                    <a:gd name="T57" fmla="*/ 21 h 39"/>
                    <a:gd name="T58" fmla="*/ 56 w 59"/>
                    <a:gd name="T59" fmla="*/ 14 h 39"/>
                    <a:gd name="T60" fmla="*/ 57 w 59"/>
                    <a:gd name="T61" fmla="*/ 17 h 39"/>
                    <a:gd name="T62" fmla="*/ 57 w 59"/>
                    <a:gd name="T63" fmla="*/ 13 h 39"/>
                    <a:gd name="T64" fmla="*/ 57 w 59"/>
                    <a:gd name="T65" fmla="*/ 13 h 39"/>
                    <a:gd name="T66" fmla="*/ 57 w 59"/>
                    <a:gd name="T67" fmla="*/ 13 h 39"/>
                    <a:gd name="T68" fmla="*/ 57 w 59"/>
                    <a:gd name="T69" fmla="*/ 13 h 39"/>
                    <a:gd name="T70" fmla="*/ 53 w 59"/>
                    <a:gd name="T71" fmla="*/ 12 h 39"/>
                    <a:gd name="T72" fmla="*/ 56 w 59"/>
                    <a:gd name="T73" fmla="*/ 14 h 39"/>
                    <a:gd name="T74" fmla="*/ 48 w 59"/>
                    <a:gd name="T75" fmla="*/ 7 h 39"/>
                    <a:gd name="T76" fmla="*/ 47 w 59"/>
                    <a:gd name="T77" fmla="*/ 8 h 39"/>
                    <a:gd name="T78" fmla="*/ 41 w 59"/>
                    <a:gd name="T79" fmla="*/ 6 h 39"/>
                    <a:gd name="T80" fmla="*/ 47 w 59"/>
                    <a:gd name="T81" fmla="*/ 8 h 39"/>
                    <a:gd name="T82" fmla="*/ 35 w 59"/>
                    <a:gd name="T83" fmla="*/ 2 h 39"/>
                    <a:gd name="T84" fmla="*/ 34 w 59"/>
                    <a:gd name="T85" fmla="*/ 4 h 39"/>
                    <a:gd name="T86" fmla="*/ 34 w 59"/>
                    <a:gd name="T87" fmla="*/ 4 h 39"/>
                    <a:gd name="T88" fmla="*/ 35 w 59"/>
                    <a:gd name="T89" fmla="*/ 2 h 39"/>
                    <a:gd name="T90" fmla="*/ 35 w 59"/>
                    <a:gd name="T91" fmla="*/ 2 h 39"/>
                    <a:gd name="T92" fmla="*/ 34 w 59"/>
                    <a:gd name="T93" fmla="*/ 3 h 39"/>
                    <a:gd name="T94" fmla="*/ 35 w 59"/>
                    <a:gd name="T95" fmla="*/ 2 h 39"/>
                    <a:gd name="T96" fmla="*/ 29 w 59"/>
                    <a:gd name="T97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9" h="39">
                      <a:moveTo>
                        <a:pt x="30" y="4"/>
                      </a:moveTo>
                      <a:cubicBezTo>
                        <a:pt x="27" y="9"/>
                        <a:pt x="21" y="9"/>
                        <a:pt x="16" y="10"/>
                      </a:cubicBezTo>
                      <a:lnTo>
                        <a:pt x="16" y="8"/>
                      </a:lnTo>
                      <a:cubicBezTo>
                        <a:pt x="21" y="8"/>
                        <a:pt x="26" y="7"/>
                        <a:pt x="29" y="3"/>
                      </a:cubicBezTo>
                      <a:lnTo>
                        <a:pt x="30" y="4"/>
                      </a:lnTo>
                      <a:close/>
                      <a:moveTo>
                        <a:pt x="16" y="10"/>
                      </a:moveTo>
                      <a:cubicBezTo>
                        <a:pt x="12" y="10"/>
                        <a:pt x="8" y="11"/>
                        <a:pt x="6" y="13"/>
                      </a:cubicBezTo>
                      <a:lnTo>
                        <a:pt x="5" y="12"/>
                      </a:lnTo>
                      <a:cubicBezTo>
                        <a:pt x="8" y="9"/>
                        <a:pt x="12" y="9"/>
                        <a:pt x="16" y="8"/>
                      </a:cubicBezTo>
                      <a:lnTo>
                        <a:pt x="16" y="10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close/>
                      <a:moveTo>
                        <a:pt x="6" y="13"/>
                      </a:moveTo>
                      <a:cubicBezTo>
                        <a:pt x="2" y="17"/>
                        <a:pt x="4" y="20"/>
                        <a:pt x="9" y="24"/>
                      </a:cubicBezTo>
                      <a:lnTo>
                        <a:pt x="8" y="24"/>
                      </a:lnTo>
                      <a:cubicBezTo>
                        <a:pt x="3" y="21"/>
                        <a:pt x="0" y="17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9" y="24"/>
                      </a:moveTo>
                      <a:cubicBezTo>
                        <a:pt x="10" y="25"/>
                        <a:pt x="13" y="26"/>
                        <a:pt x="15" y="28"/>
                      </a:cubicBezTo>
                      <a:lnTo>
                        <a:pt x="14" y="29"/>
                      </a:lnTo>
                      <a:cubicBezTo>
                        <a:pt x="12" y="27"/>
                        <a:pt x="9" y="26"/>
                        <a:pt x="8" y="24"/>
                      </a:cubicBezTo>
                      <a:lnTo>
                        <a:pt x="9" y="24"/>
                      </a:lnTo>
                      <a:close/>
                      <a:moveTo>
                        <a:pt x="15" y="28"/>
                      </a:moveTo>
                      <a:lnTo>
                        <a:pt x="15" y="28"/>
                      </a:lnTo>
                      <a:lnTo>
                        <a:pt x="15" y="29"/>
                      </a:lnTo>
                      <a:lnTo>
                        <a:pt x="14" y="29"/>
                      </a:lnTo>
                      <a:lnTo>
                        <a:pt x="15" y="28"/>
                      </a:lnTo>
                      <a:close/>
                      <a:moveTo>
                        <a:pt x="15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5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4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6" y="29"/>
                        <a:pt x="16" y="29"/>
                        <a:pt x="17" y="30"/>
                      </a:cubicBezTo>
                      <a:lnTo>
                        <a:pt x="15" y="31"/>
                      </a:lnTo>
                      <a:cubicBezTo>
                        <a:pt x="15" y="30"/>
                        <a:pt x="15" y="29"/>
                        <a:pt x="14" y="29"/>
                      </a:cubicBezTo>
                      <a:lnTo>
                        <a:pt x="16" y="28"/>
                      </a:lnTo>
                      <a:close/>
                      <a:moveTo>
                        <a:pt x="17" y="30"/>
                      </a:moveTo>
                      <a:cubicBezTo>
                        <a:pt x="17" y="31"/>
                        <a:pt x="18" y="33"/>
                        <a:pt x="19" y="33"/>
                      </a:cubicBezTo>
                      <a:lnTo>
                        <a:pt x="18" y="34"/>
                      </a:lnTo>
                      <a:cubicBezTo>
                        <a:pt x="17" y="34"/>
                        <a:pt x="16" y="32"/>
                        <a:pt x="15" y="31"/>
                      </a:cubicBezTo>
                      <a:lnTo>
                        <a:pt x="17" y="30"/>
                      </a:lnTo>
                      <a:close/>
                      <a:moveTo>
                        <a:pt x="19" y="33"/>
                      </a:moveTo>
                      <a:lnTo>
                        <a:pt x="19" y="33"/>
                      </a:lnTo>
                      <a:close/>
                      <a:moveTo>
                        <a:pt x="19" y="33"/>
                      </a:moveTo>
                      <a:cubicBezTo>
                        <a:pt x="21" y="33"/>
                        <a:pt x="23" y="34"/>
                        <a:pt x="24" y="35"/>
                      </a:cubicBezTo>
                      <a:lnTo>
                        <a:pt x="24" y="36"/>
                      </a:lnTo>
                      <a:cubicBezTo>
                        <a:pt x="22" y="35"/>
                        <a:pt x="20" y="34"/>
                        <a:pt x="18" y="34"/>
                      </a:cubicBezTo>
                      <a:lnTo>
                        <a:pt x="19" y="33"/>
                      </a:lnTo>
                      <a:close/>
                      <a:moveTo>
                        <a:pt x="24" y="35"/>
                      </a:moveTo>
                      <a:cubicBezTo>
                        <a:pt x="27" y="37"/>
                        <a:pt x="29" y="38"/>
                        <a:pt x="32" y="37"/>
                      </a:cubicBezTo>
                      <a:lnTo>
                        <a:pt x="32" y="38"/>
                      </a:lnTo>
                      <a:cubicBezTo>
                        <a:pt x="29" y="39"/>
                        <a:pt x="26" y="38"/>
                        <a:pt x="24" y="36"/>
                      </a:cubicBezTo>
                      <a:lnTo>
                        <a:pt x="24" y="35"/>
                      </a:lnTo>
                      <a:close/>
                      <a:moveTo>
                        <a:pt x="32" y="37"/>
                      </a:moveTo>
                      <a:lnTo>
                        <a:pt x="32" y="36"/>
                      </a:lnTo>
                      <a:lnTo>
                        <a:pt x="32" y="37"/>
                      </a:lnTo>
                      <a:close/>
                      <a:moveTo>
                        <a:pt x="32" y="36"/>
                      </a:moveTo>
                      <a:cubicBezTo>
                        <a:pt x="37" y="34"/>
                        <a:pt x="41" y="30"/>
                        <a:pt x="46" y="27"/>
                      </a:cubicBezTo>
                      <a:lnTo>
                        <a:pt x="47" y="28"/>
                      </a:lnTo>
                      <a:cubicBezTo>
                        <a:pt x="42" y="31"/>
                        <a:pt x="38" y="35"/>
                        <a:pt x="32" y="38"/>
                      </a:cubicBezTo>
                      <a:lnTo>
                        <a:pt x="32" y="36"/>
                      </a:lnTo>
                      <a:close/>
                      <a:moveTo>
                        <a:pt x="46" y="27"/>
                      </a:moveTo>
                      <a:cubicBezTo>
                        <a:pt x="48" y="25"/>
                        <a:pt x="50" y="23"/>
                        <a:pt x="52" y="21"/>
                      </a:cubicBezTo>
                      <a:lnTo>
                        <a:pt x="53" y="22"/>
                      </a:lnTo>
                      <a:cubicBezTo>
                        <a:pt x="51" y="24"/>
                        <a:pt x="49" y="26"/>
                        <a:pt x="47" y="28"/>
                      </a:cubicBezTo>
                      <a:lnTo>
                        <a:pt x="46" y="27"/>
                      </a:lnTo>
                      <a:close/>
                      <a:moveTo>
                        <a:pt x="52" y="21"/>
                      </a:moveTo>
                      <a:lnTo>
                        <a:pt x="52" y="21"/>
                      </a:lnTo>
                      <a:lnTo>
                        <a:pt x="53" y="22"/>
                      </a:lnTo>
                      <a:lnTo>
                        <a:pt x="52" y="21"/>
                      </a:lnTo>
                      <a:close/>
                      <a:moveTo>
                        <a:pt x="52" y="21"/>
                      </a:moveTo>
                      <a:cubicBezTo>
                        <a:pt x="53" y="21"/>
                        <a:pt x="54" y="20"/>
                        <a:pt x="54" y="20"/>
                      </a:cubicBezTo>
                      <a:lnTo>
                        <a:pt x="55" y="21"/>
                      </a:lnTo>
                      <a:cubicBezTo>
                        <a:pt x="55" y="21"/>
                        <a:pt x="54" y="22"/>
                        <a:pt x="53" y="22"/>
                      </a:cubicBezTo>
                      <a:lnTo>
                        <a:pt x="52" y="21"/>
                      </a:lnTo>
                      <a:close/>
                      <a:moveTo>
                        <a:pt x="54" y="20"/>
                      </a:moveTo>
                      <a:cubicBezTo>
                        <a:pt x="55" y="19"/>
                        <a:pt x="56" y="18"/>
                        <a:pt x="57" y="17"/>
                      </a:cubicBezTo>
                      <a:lnTo>
                        <a:pt x="58" y="17"/>
                      </a:lnTo>
                      <a:cubicBezTo>
                        <a:pt x="58" y="18"/>
                        <a:pt x="57" y="20"/>
                        <a:pt x="55" y="21"/>
                      </a:cubicBezTo>
                      <a:lnTo>
                        <a:pt x="54" y="20"/>
                      </a:lnTo>
                      <a:close/>
                      <a:moveTo>
                        <a:pt x="57" y="17"/>
                      </a:moveTo>
                      <a:cubicBezTo>
                        <a:pt x="57" y="16"/>
                        <a:pt x="57" y="15"/>
                        <a:pt x="56" y="14"/>
                      </a:cubicBezTo>
                      <a:lnTo>
                        <a:pt x="58" y="14"/>
                      </a:lnTo>
                      <a:cubicBezTo>
                        <a:pt x="59" y="15"/>
                        <a:pt x="59" y="16"/>
                        <a:pt x="58" y="17"/>
                      </a:cubicBezTo>
                      <a:lnTo>
                        <a:pt x="57" y="17"/>
                      </a:lnTo>
                      <a:close/>
                      <a:moveTo>
                        <a:pt x="56" y="14"/>
                      </a:moveTo>
                      <a:cubicBezTo>
                        <a:pt x="56" y="14"/>
                        <a:pt x="56" y="14"/>
                        <a:pt x="56" y="14"/>
                      </a:cubicBezTo>
                      <a:lnTo>
                        <a:pt x="57" y="13"/>
                      </a:lnTo>
                      <a:cubicBezTo>
                        <a:pt x="57" y="13"/>
                        <a:pt x="58" y="14"/>
                        <a:pt x="58" y="14"/>
                      </a:cubicBezTo>
                      <a:lnTo>
                        <a:pt x="56" y="14"/>
                      </a:lnTo>
                      <a:close/>
                      <a:moveTo>
                        <a:pt x="57" y="13"/>
                      </a:moveTo>
                      <a:lnTo>
                        <a:pt x="57" y="13"/>
                      </a:lnTo>
                      <a:lnTo>
                        <a:pt x="57" y="14"/>
                      </a:lnTo>
                      <a:lnTo>
                        <a:pt x="57" y="13"/>
                      </a:lnTo>
                      <a:close/>
                      <a:moveTo>
                        <a:pt x="56" y="14"/>
                      </a:moveTo>
                      <a:lnTo>
                        <a:pt x="56" y="14"/>
                      </a:lnTo>
                      <a:lnTo>
                        <a:pt x="57" y="13"/>
                      </a:lnTo>
                      <a:lnTo>
                        <a:pt x="56" y="14"/>
                      </a:lnTo>
                      <a:close/>
                      <a:moveTo>
                        <a:pt x="56" y="14"/>
                      </a:moveTo>
                      <a:cubicBezTo>
                        <a:pt x="55" y="14"/>
                        <a:pt x="54" y="13"/>
                        <a:pt x="53" y="12"/>
                      </a:cubicBezTo>
                      <a:lnTo>
                        <a:pt x="54" y="11"/>
                      </a:lnTo>
                      <a:cubicBezTo>
                        <a:pt x="55" y="12"/>
                        <a:pt x="56" y="13"/>
                        <a:pt x="57" y="13"/>
                      </a:cubicBezTo>
                      <a:lnTo>
                        <a:pt x="56" y="14"/>
                      </a:lnTo>
                      <a:close/>
                      <a:moveTo>
                        <a:pt x="53" y="12"/>
                      </a:moveTo>
                      <a:cubicBezTo>
                        <a:pt x="51" y="10"/>
                        <a:pt x="49" y="9"/>
                        <a:pt x="47" y="8"/>
                      </a:cubicBezTo>
                      <a:lnTo>
                        <a:pt x="48" y="7"/>
                      </a:lnTo>
                      <a:cubicBezTo>
                        <a:pt x="50" y="8"/>
                        <a:pt x="52" y="9"/>
                        <a:pt x="54" y="11"/>
                      </a:cubicBezTo>
                      <a:lnTo>
                        <a:pt x="53" y="12"/>
                      </a:lnTo>
                      <a:close/>
                      <a:moveTo>
                        <a:pt x="47" y="8"/>
                      </a:moveTo>
                      <a:lnTo>
                        <a:pt x="47" y="8"/>
                      </a:lnTo>
                      <a:close/>
                      <a:moveTo>
                        <a:pt x="47" y="8"/>
                      </a:moveTo>
                      <a:cubicBezTo>
                        <a:pt x="45" y="7"/>
                        <a:pt x="43" y="7"/>
                        <a:pt x="41" y="6"/>
                      </a:cubicBezTo>
                      <a:lnTo>
                        <a:pt x="41" y="5"/>
                      </a:lnTo>
                      <a:cubicBezTo>
                        <a:pt x="43" y="5"/>
                        <a:pt x="45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1" y="6"/>
                      </a:moveTo>
                      <a:cubicBezTo>
                        <a:pt x="39" y="5"/>
                        <a:pt x="37" y="4"/>
                        <a:pt x="34" y="4"/>
                      </a:cubicBezTo>
                      <a:lnTo>
                        <a:pt x="35" y="2"/>
                      </a:lnTo>
                      <a:cubicBezTo>
                        <a:pt x="37" y="3"/>
                        <a:pt x="39" y="4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4" y="4"/>
                      </a:moveTo>
                      <a:cubicBezTo>
                        <a:pt x="34" y="3"/>
                        <a:pt x="34" y="3"/>
                        <a:pt x="34" y="3"/>
                      </a:cubicBezTo>
                      <a:lnTo>
                        <a:pt x="35" y="2"/>
                      </a:lnTo>
                      <a:lnTo>
                        <a:pt x="34" y="4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4" y="3"/>
                      </a:lnTo>
                      <a:lnTo>
                        <a:pt x="35" y="2"/>
                      </a:lnTo>
                      <a:close/>
                      <a:moveTo>
                        <a:pt x="34" y="3"/>
                      </a:moveTo>
                      <a:cubicBezTo>
                        <a:pt x="33" y="3"/>
                        <a:pt x="31" y="2"/>
                        <a:pt x="30" y="4"/>
                      </a:cubicBezTo>
                      <a:lnTo>
                        <a:pt x="29" y="3"/>
                      </a:lnTo>
                      <a:cubicBezTo>
                        <a:pt x="31" y="0"/>
                        <a:pt x="34" y="2"/>
                        <a:pt x="35" y="2"/>
                      </a:cubicBezTo>
                      <a:lnTo>
                        <a:pt x="34" y="3"/>
                      </a:lnTo>
                      <a:close/>
                      <a:moveTo>
                        <a:pt x="29" y="3"/>
                      </a:moveTo>
                      <a:lnTo>
                        <a:pt x="29" y="3"/>
                      </a:lnTo>
                      <a:lnTo>
                        <a:pt x="29" y="4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7" name="Freeform 159"/>
                <p:cNvSpPr>
                  <a:spLocks noChangeArrowheads="1"/>
                </p:cNvSpPr>
                <p:nvPr/>
              </p:nvSpPr>
              <p:spPr bwMode="auto">
                <a:xfrm>
                  <a:off x="1525" y="3976"/>
                  <a:ext cx="73" cy="5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6 w 54"/>
                    <a:gd name="T1" fmla="*/ 4 h 30"/>
                    <a:gd name="T2" fmla="*/ 21 w 54"/>
                    <a:gd name="T3" fmla="*/ 7 h 30"/>
                    <a:gd name="T4" fmla="*/ 4 w 54"/>
                    <a:gd name="T5" fmla="*/ 22 h 30"/>
                    <a:gd name="T6" fmla="*/ 19 w 54"/>
                    <a:gd name="T7" fmla="*/ 29 h 30"/>
                    <a:gd name="T8" fmla="*/ 49 w 54"/>
                    <a:gd name="T9" fmla="*/ 28 h 30"/>
                    <a:gd name="T10" fmla="*/ 52 w 54"/>
                    <a:gd name="T11" fmla="*/ 24 h 30"/>
                    <a:gd name="T12" fmla="*/ 39 w 54"/>
                    <a:gd name="T13" fmla="*/ 13 h 30"/>
                    <a:gd name="T14" fmla="*/ 36 w 54"/>
                    <a:gd name="T15" fmla="*/ 5 h 30"/>
                    <a:gd name="T16" fmla="*/ 26 w 54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30">
                      <a:moveTo>
                        <a:pt x="26" y="4"/>
                      </a:moveTo>
                      <a:cubicBezTo>
                        <a:pt x="24" y="5"/>
                        <a:pt x="23" y="7"/>
                        <a:pt x="21" y="7"/>
                      </a:cubicBezTo>
                      <a:cubicBezTo>
                        <a:pt x="13" y="10"/>
                        <a:pt x="0" y="14"/>
                        <a:pt x="4" y="22"/>
                      </a:cubicBezTo>
                      <a:cubicBezTo>
                        <a:pt x="6" y="26"/>
                        <a:pt x="13" y="29"/>
                        <a:pt x="19" y="29"/>
                      </a:cubicBezTo>
                      <a:cubicBezTo>
                        <a:pt x="29" y="28"/>
                        <a:pt x="39" y="30"/>
                        <a:pt x="49" y="28"/>
                      </a:cubicBezTo>
                      <a:cubicBezTo>
                        <a:pt x="48" y="26"/>
                        <a:pt x="54" y="26"/>
                        <a:pt x="52" y="24"/>
                      </a:cubicBezTo>
                      <a:cubicBezTo>
                        <a:pt x="48" y="19"/>
                        <a:pt x="41" y="17"/>
                        <a:pt x="39" y="13"/>
                      </a:cubicBezTo>
                      <a:cubicBezTo>
                        <a:pt x="37" y="11"/>
                        <a:pt x="38" y="7"/>
                        <a:pt x="36" y="5"/>
                      </a:cubicBezTo>
                      <a:cubicBezTo>
                        <a:pt x="34" y="3"/>
                        <a:pt x="32" y="0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8" name="Freeform 160"/>
                <p:cNvSpPr>
                  <a:spLocks noChangeArrowheads="1"/>
                </p:cNvSpPr>
                <p:nvPr/>
              </p:nvSpPr>
              <p:spPr bwMode="auto">
                <a:xfrm>
                  <a:off x="1527" y="3976"/>
                  <a:ext cx="71" cy="51"/>
                </a:xfrm>
                <a:custGeom>
                  <a:avLst/>
                  <a:gdLst>
                    <a:gd name="T0" fmla="*/ 22 w 53"/>
                    <a:gd name="T1" fmla="*/ 5 h 30"/>
                    <a:gd name="T2" fmla="*/ 23 w 53"/>
                    <a:gd name="T3" fmla="*/ 6 h 30"/>
                    <a:gd name="T4" fmla="*/ 22 w 53"/>
                    <a:gd name="T5" fmla="*/ 5 h 30"/>
                    <a:gd name="T6" fmla="*/ 21 w 53"/>
                    <a:gd name="T7" fmla="*/ 8 h 30"/>
                    <a:gd name="T8" fmla="*/ 21 w 53"/>
                    <a:gd name="T9" fmla="*/ 8 h 30"/>
                    <a:gd name="T10" fmla="*/ 20 w 53"/>
                    <a:gd name="T11" fmla="*/ 7 h 30"/>
                    <a:gd name="T12" fmla="*/ 4 w 53"/>
                    <a:gd name="T13" fmla="*/ 22 h 30"/>
                    <a:gd name="T14" fmla="*/ 7 w 53"/>
                    <a:gd name="T15" fmla="*/ 13 h 30"/>
                    <a:gd name="T16" fmla="*/ 3 w 53"/>
                    <a:gd name="T17" fmla="*/ 22 h 30"/>
                    <a:gd name="T18" fmla="*/ 4 w 53"/>
                    <a:gd name="T19" fmla="*/ 22 h 30"/>
                    <a:gd name="T20" fmla="*/ 2 w 53"/>
                    <a:gd name="T21" fmla="*/ 22 h 30"/>
                    <a:gd name="T22" fmla="*/ 2 w 53"/>
                    <a:gd name="T23" fmla="*/ 22 h 30"/>
                    <a:gd name="T24" fmla="*/ 4 w 53"/>
                    <a:gd name="T25" fmla="*/ 24 h 30"/>
                    <a:gd name="T26" fmla="*/ 5 w 53"/>
                    <a:gd name="T27" fmla="*/ 23 h 30"/>
                    <a:gd name="T28" fmla="*/ 4 w 53"/>
                    <a:gd name="T29" fmla="*/ 24 h 30"/>
                    <a:gd name="T30" fmla="*/ 18 w 53"/>
                    <a:gd name="T31" fmla="*/ 28 h 30"/>
                    <a:gd name="T32" fmla="*/ 6 w 53"/>
                    <a:gd name="T33" fmla="*/ 25 h 30"/>
                    <a:gd name="T34" fmla="*/ 18 w 53"/>
                    <a:gd name="T35" fmla="*/ 29 h 30"/>
                    <a:gd name="T36" fmla="*/ 32 w 53"/>
                    <a:gd name="T37" fmla="*/ 28 h 30"/>
                    <a:gd name="T38" fmla="*/ 17 w 53"/>
                    <a:gd name="T39" fmla="*/ 28 h 30"/>
                    <a:gd name="T40" fmla="*/ 48 w 53"/>
                    <a:gd name="T41" fmla="*/ 29 h 30"/>
                    <a:gd name="T42" fmla="*/ 49 w 53"/>
                    <a:gd name="T43" fmla="*/ 28 h 30"/>
                    <a:gd name="T44" fmla="*/ 48 w 53"/>
                    <a:gd name="T45" fmla="*/ 28 h 30"/>
                    <a:gd name="T46" fmla="*/ 49 w 53"/>
                    <a:gd name="T47" fmla="*/ 26 h 30"/>
                    <a:gd name="T48" fmla="*/ 47 w 53"/>
                    <a:gd name="T49" fmla="*/ 28 h 30"/>
                    <a:gd name="T50" fmla="*/ 50 w 53"/>
                    <a:gd name="T51" fmla="*/ 26 h 30"/>
                    <a:gd name="T52" fmla="*/ 50 w 53"/>
                    <a:gd name="T53" fmla="*/ 24 h 30"/>
                    <a:gd name="T54" fmla="*/ 49 w 53"/>
                    <a:gd name="T55" fmla="*/ 26 h 30"/>
                    <a:gd name="T56" fmla="*/ 51 w 53"/>
                    <a:gd name="T57" fmla="*/ 24 h 30"/>
                    <a:gd name="T58" fmla="*/ 44 w 53"/>
                    <a:gd name="T59" fmla="*/ 19 h 30"/>
                    <a:gd name="T60" fmla="*/ 50 w 53"/>
                    <a:gd name="T61" fmla="*/ 24 h 30"/>
                    <a:gd name="T62" fmla="*/ 38 w 53"/>
                    <a:gd name="T63" fmla="*/ 13 h 30"/>
                    <a:gd name="T64" fmla="*/ 38 w 53"/>
                    <a:gd name="T65" fmla="*/ 13 h 30"/>
                    <a:gd name="T66" fmla="*/ 36 w 53"/>
                    <a:gd name="T67" fmla="*/ 9 h 30"/>
                    <a:gd name="T68" fmla="*/ 37 w 53"/>
                    <a:gd name="T69" fmla="*/ 13 h 30"/>
                    <a:gd name="T70" fmla="*/ 36 w 53"/>
                    <a:gd name="T71" fmla="*/ 9 h 30"/>
                    <a:gd name="T72" fmla="*/ 37 w 53"/>
                    <a:gd name="T73" fmla="*/ 9 h 30"/>
                    <a:gd name="T74" fmla="*/ 36 w 53"/>
                    <a:gd name="T75" fmla="*/ 5 h 30"/>
                    <a:gd name="T76" fmla="*/ 35 w 53"/>
                    <a:gd name="T77" fmla="*/ 6 h 30"/>
                    <a:gd name="T78" fmla="*/ 35 w 53"/>
                    <a:gd name="T79" fmla="*/ 6 h 30"/>
                    <a:gd name="T80" fmla="*/ 35 w 53"/>
                    <a:gd name="T81" fmla="*/ 5 h 30"/>
                    <a:gd name="T82" fmla="*/ 34 w 53"/>
                    <a:gd name="T83" fmla="*/ 5 h 30"/>
                    <a:gd name="T84" fmla="*/ 35 w 53"/>
                    <a:gd name="T85" fmla="*/ 6 h 30"/>
                    <a:gd name="T86" fmla="*/ 24 w 53"/>
                    <a:gd name="T87" fmla="*/ 3 h 30"/>
                    <a:gd name="T88" fmla="*/ 25 w 53"/>
                    <a:gd name="T89" fmla="*/ 5 h 30"/>
                    <a:gd name="T90" fmla="*/ 25 w 53"/>
                    <a:gd name="T91" fmla="*/ 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3" h="30">
                      <a:moveTo>
                        <a:pt x="25" y="5"/>
                      </a:moveTo>
                      <a:cubicBezTo>
                        <a:pt x="24" y="5"/>
                        <a:pt x="24" y="6"/>
                        <a:pt x="23" y="6"/>
                      </a:cubicBezTo>
                      <a:lnTo>
                        <a:pt x="22" y="5"/>
                      </a:lnTo>
                      <a:cubicBezTo>
                        <a:pt x="22" y="5"/>
                        <a:pt x="23" y="4"/>
                        <a:pt x="24" y="3"/>
                      </a:cubicBezTo>
                      <a:lnTo>
                        <a:pt x="25" y="5"/>
                      </a:lnTo>
                      <a:close/>
                      <a:moveTo>
                        <a:pt x="23" y="6"/>
                      </a:moveTo>
                      <a:cubicBezTo>
                        <a:pt x="22" y="7"/>
                        <a:pt x="22" y="7"/>
                        <a:pt x="21" y="8"/>
                      </a:cubicBezTo>
                      <a:lnTo>
                        <a:pt x="20" y="7"/>
                      </a:lnTo>
                      <a:cubicBezTo>
                        <a:pt x="21" y="6"/>
                        <a:pt x="21" y="6"/>
                        <a:pt x="22" y="5"/>
                      </a:cubicBezTo>
                      <a:lnTo>
                        <a:pt x="23" y="6"/>
                      </a:lnTo>
                      <a:close/>
                      <a:moveTo>
                        <a:pt x="21" y="8"/>
                      </a:move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21" y="8"/>
                      </a:lnTo>
                      <a:close/>
                      <a:moveTo>
                        <a:pt x="21" y="8"/>
                      </a:moveTo>
                      <a:cubicBezTo>
                        <a:pt x="17" y="9"/>
                        <a:pt x="11" y="11"/>
                        <a:pt x="7" y="13"/>
                      </a:cubicBezTo>
                      <a:lnTo>
                        <a:pt x="6" y="12"/>
                      </a:lnTo>
                      <a:cubicBezTo>
                        <a:pt x="10" y="10"/>
                        <a:pt x="16" y="8"/>
                        <a:pt x="20" y="7"/>
                      </a:cubicBezTo>
                      <a:lnTo>
                        <a:pt x="21" y="8"/>
                      </a:lnTo>
                      <a:close/>
                      <a:moveTo>
                        <a:pt x="7" y="13"/>
                      </a:moveTo>
                      <a:cubicBezTo>
                        <a:pt x="4" y="16"/>
                        <a:pt x="2" y="18"/>
                        <a:pt x="4" y="22"/>
                      </a:cubicBezTo>
                      <a:lnTo>
                        <a:pt x="2" y="22"/>
                      </a:lnTo>
                      <a:cubicBezTo>
                        <a:pt x="0" y="18"/>
                        <a:pt x="2" y="15"/>
                        <a:pt x="6" y="12"/>
                      </a:cubicBezTo>
                      <a:lnTo>
                        <a:pt x="7" y="13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3" y="22"/>
                      </a:lnTo>
                      <a:lnTo>
                        <a:pt x="4" y="22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close/>
                      <a:moveTo>
                        <a:pt x="2" y="22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2"/>
                      </a:lnTo>
                      <a:close/>
                      <a:moveTo>
                        <a:pt x="4" y="22"/>
                      </a:moveTo>
                      <a:cubicBezTo>
                        <a:pt x="4" y="22"/>
                        <a:pt x="4" y="23"/>
                        <a:pt x="5" y="23"/>
                      </a:cubicBezTo>
                      <a:lnTo>
                        <a:pt x="4" y="24"/>
                      </a:lnTo>
                      <a:cubicBezTo>
                        <a:pt x="3" y="24"/>
                        <a:pt x="3" y="23"/>
                        <a:pt x="2" y="22"/>
                      </a:cubicBezTo>
                      <a:lnTo>
                        <a:pt x="4" y="22"/>
                      </a:lnTo>
                      <a:close/>
                      <a:moveTo>
                        <a:pt x="5" y="23"/>
                      </a:moveTo>
                      <a:cubicBezTo>
                        <a:pt x="5" y="24"/>
                        <a:pt x="6" y="24"/>
                        <a:pt x="6" y="25"/>
                      </a:cubicBezTo>
                      <a:lnTo>
                        <a:pt x="5" y="26"/>
                      </a:lnTo>
                      <a:cubicBezTo>
                        <a:pt x="5" y="25"/>
                        <a:pt x="4" y="25"/>
                        <a:pt x="4" y="24"/>
                      </a:cubicBezTo>
                      <a:lnTo>
                        <a:pt x="5" y="23"/>
                      </a:lnTo>
                      <a:close/>
                      <a:moveTo>
                        <a:pt x="6" y="25"/>
                      </a:moveTo>
                      <a:cubicBezTo>
                        <a:pt x="9" y="27"/>
                        <a:pt x="14" y="29"/>
                        <a:pt x="18" y="28"/>
                      </a:cubicBezTo>
                      <a:lnTo>
                        <a:pt x="18" y="30"/>
                      </a:lnTo>
                      <a:cubicBezTo>
                        <a:pt x="13" y="30"/>
                        <a:pt x="9" y="28"/>
                        <a:pt x="5" y="26"/>
                      </a:cubicBezTo>
                      <a:lnTo>
                        <a:pt x="6" y="25"/>
                      </a:lnTo>
                      <a:close/>
                      <a:moveTo>
                        <a:pt x="18" y="30"/>
                      </a:moveTo>
                      <a:lnTo>
                        <a:pt x="18" y="30"/>
                      </a:lnTo>
                      <a:lnTo>
                        <a:pt x="18" y="29"/>
                      </a:lnTo>
                      <a:lnTo>
                        <a:pt x="18" y="30"/>
                      </a:lnTo>
                      <a:close/>
                      <a:moveTo>
                        <a:pt x="17" y="28"/>
                      </a:moveTo>
                      <a:cubicBezTo>
                        <a:pt x="22" y="28"/>
                        <a:pt x="27" y="28"/>
                        <a:pt x="32" y="28"/>
                      </a:cubicBezTo>
                      <a:lnTo>
                        <a:pt x="32" y="29"/>
                      </a:lnTo>
                      <a:cubicBezTo>
                        <a:pt x="27" y="29"/>
                        <a:pt x="22" y="29"/>
                        <a:pt x="18" y="30"/>
                      </a:cubicBezTo>
                      <a:lnTo>
                        <a:pt x="17" y="28"/>
                      </a:lnTo>
                      <a:close/>
                      <a:moveTo>
                        <a:pt x="32" y="28"/>
                      </a:moveTo>
                      <a:cubicBezTo>
                        <a:pt x="37" y="28"/>
                        <a:pt x="43" y="28"/>
                        <a:pt x="48" y="28"/>
                      </a:cubicBezTo>
                      <a:lnTo>
                        <a:pt x="48" y="29"/>
                      </a:lnTo>
                      <a:cubicBezTo>
                        <a:pt x="43" y="30"/>
                        <a:pt x="37" y="29"/>
                        <a:pt x="32" y="29"/>
                      </a:cubicBezTo>
                      <a:lnTo>
                        <a:pt x="32" y="28"/>
                      </a:lnTo>
                      <a:close/>
                      <a:moveTo>
                        <a:pt x="49" y="28"/>
                      </a:moveTo>
                      <a:lnTo>
                        <a:pt x="49" y="29"/>
                      </a:lnTo>
                      <a:lnTo>
                        <a:pt x="48" y="29"/>
                      </a:lnTo>
                      <a:lnTo>
                        <a:pt x="48" y="28"/>
                      </a:lnTo>
                      <a:lnTo>
                        <a:pt x="49" y="28"/>
                      </a:lnTo>
                      <a:close/>
                      <a:moveTo>
                        <a:pt x="47" y="28"/>
                      </a:moveTo>
                      <a:cubicBezTo>
                        <a:pt x="47" y="27"/>
                        <a:pt x="48" y="26"/>
                        <a:pt x="49" y="26"/>
                      </a:cubicBezTo>
                      <a:lnTo>
                        <a:pt x="50" y="27"/>
                      </a:lnTo>
                      <a:cubicBezTo>
                        <a:pt x="49" y="27"/>
                        <a:pt x="49" y="28"/>
                        <a:pt x="49" y="28"/>
                      </a:cubicBezTo>
                      <a:lnTo>
                        <a:pt x="47" y="28"/>
                      </a:lnTo>
                      <a:close/>
                      <a:moveTo>
                        <a:pt x="49" y="26"/>
                      </a:moveTo>
                      <a:lnTo>
                        <a:pt x="49" y="26"/>
                      </a:lnTo>
                      <a:lnTo>
                        <a:pt x="50" y="26"/>
                      </a:lnTo>
                      <a:lnTo>
                        <a:pt x="49" y="26"/>
                      </a:lnTo>
                      <a:close/>
                      <a:moveTo>
                        <a:pt x="49" y="26"/>
                      </a:moveTo>
                      <a:cubicBezTo>
                        <a:pt x="50" y="25"/>
                        <a:pt x="51" y="25"/>
                        <a:pt x="50" y="24"/>
                      </a:cubicBezTo>
                      <a:lnTo>
                        <a:pt x="51" y="23"/>
                      </a:lnTo>
                      <a:cubicBezTo>
                        <a:pt x="53" y="25"/>
                        <a:pt x="51" y="26"/>
                        <a:pt x="50" y="27"/>
                      </a:cubicBezTo>
                      <a:lnTo>
                        <a:pt x="49" y="26"/>
                      </a:lnTo>
                      <a:close/>
                      <a:moveTo>
                        <a:pt x="51" y="23"/>
                      </a:moveTo>
                      <a:lnTo>
                        <a:pt x="51" y="23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0" y="24"/>
                      </a:moveTo>
                      <a:cubicBezTo>
                        <a:pt x="48" y="22"/>
                        <a:pt x="46" y="21"/>
                        <a:pt x="44" y="19"/>
                      </a:cubicBezTo>
                      <a:lnTo>
                        <a:pt x="45" y="18"/>
                      </a:lnTo>
                      <a:cubicBezTo>
                        <a:pt x="47" y="20"/>
                        <a:pt x="49" y="21"/>
                        <a:pt x="51" y="23"/>
                      </a:cubicBezTo>
                      <a:lnTo>
                        <a:pt x="50" y="24"/>
                      </a:lnTo>
                      <a:close/>
                      <a:moveTo>
                        <a:pt x="44" y="19"/>
                      </a:moveTo>
                      <a:cubicBezTo>
                        <a:pt x="41" y="18"/>
                        <a:pt x="39" y="16"/>
                        <a:pt x="37" y="13"/>
                      </a:cubicBezTo>
                      <a:lnTo>
                        <a:pt x="38" y="13"/>
                      </a:lnTo>
                      <a:cubicBezTo>
                        <a:pt x="40" y="15"/>
                        <a:pt x="42" y="17"/>
                        <a:pt x="45" y="18"/>
                      </a:cubicBezTo>
                      <a:lnTo>
                        <a:pt x="44" y="19"/>
                      </a:lnTo>
                      <a:close/>
                      <a:moveTo>
                        <a:pt x="38" y="13"/>
                      </a:moveTo>
                      <a:lnTo>
                        <a:pt x="38" y="13"/>
                      </a:lnTo>
                      <a:close/>
                      <a:moveTo>
                        <a:pt x="37" y="13"/>
                      </a:moveTo>
                      <a:cubicBezTo>
                        <a:pt x="36" y="12"/>
                        <a:pt x="36" y="11"/>
                        <a:pt x="36" y="9"/>
                      </a:cubicBezTo>
                      <a:lnTo>
                        <a:pt x="37" y="9"/>
                      </a:lnTo>
                      <a:cubicBezTo>
                        <a:pt x="38" y="11"/>
                        <a:pt x="38" y="12"/>
                        <a:pt x="38" y="13"/>
                      </a:cubicBezTo>
                      <a:lnTo>
                        <a:pt x="37" y="13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  <a:moveTo>
                        <a:pt x="36" y="9"/>
                      </a:moveTo>
                      <a:cubicBezTo>
                        <a:pt x="36" y="8"/>
                        <a:pt x="36" y="7"/>
                        <a:pt x="35" y="6"/>
                      </a:cubicBezTo>
                      <a:lnTo>
                        <a:pt x="36" y="5"/>
                      </a:lnTo>
                      <a:cubicBezTo>
                        <a:pt x="37" y="6"/>
                        <a:pt x="37" y="8"/>
                        <a:pt x="37" y="9"/>
                      </a:cubicBezTo>
                      <a:lnTo>
                        <a:pt x="36" y="9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5"/>
                      </a:lnTo>
                      <a:lnTo>
                        <a:pt x="36" y="5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6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5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cubicBezTo>
                        <a:pt x="34" y="5"/>
                        <a:pt x="34" y="5"/>
                        <a:pt x="34" y="5"/>
                      </a:cubicBezTo>
                      <a:lnTo>
                        <a:pt x="35" y="4"/>
                      </a:lnTo>
                      <a:cubicBezTo>
                        <a:pt x="35" y="4"/>
                        <a:pt x="35" y="5"/>
                        <a:pt x="36" y="5"/>
                      </a:cubicBezTo>
                      <a:lnTo>
                        <a:pt x="35" y="6"/>
                      </a:lnTo>
                      <a:close/>
                      <a:moveTo>
                        <a:pt x="34" y="5"/>
                      </a:moveTo>
                      <a:cubicBezTo>
                        <a:pt x="32" y="3"/>
                        <a:pt x="30" y="1"/>
                        <a:pt x="25" y="5"/>
                      </a:cubicBezTo>
                      <a:lnTo>
                        <a:pt x="24" y="3"/>
                      </a:lnTo>
                      <a:cubicBezTo>
                        <a:pt x="30" y="0"/>
                        <a:pt x="33" y="2"/>
                        <a:pt x="35" y="4"/>
                      </a:cubicBezTo>
                      <a:lnTo>
                        <a:pt x="34" y="5"/>
                      </a:lnTo>
                      <a:close/>
                      <a:moveTo>
                        <a:pt x="25" y="5"/>
                      </a:move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5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09" name="Freeform 161"/>
                <p:cNvSpPr>
                  <a:spLocks noChangeArrowheads="1"/>
                </p:cNvSpPr>
                <p:nvPr/>
              </p:nvSpPr>
              <p:spPr bwMode="auto">
                <a:xfrm>
                  <a:off x="1663" y="3960"/>
                  <a:ext cx="41" cy="42"/>
                </a:xfrm>
                <a:custGeom>
                  <a:avLst/>
                  <a:gdLst>
                    <a:gd name="T0" fmla="*/ 25 w 31"/>
                    <a:gd name="T1" fmla="*/ 8 h 25"/>
                    <a:gd name="T2" fmla="*/ 25 w 31"/>
                    <a:gd name="T3" fmla="*/ 8 h 25"/>
                    <a:gd name="T4" fmla="*/ 20 w 31"/>
                    <a:gd name="T5" fmla="*/ 5 h 25"/>
                    <a:gd name="T6" fmla="*/ 25 w 31"/>
                    <a:gd name="T7" fmla="*/ 7 h 25"/>
                    <a:gd name="T8" fmla="*/ 20 w 31"/>
                    <a:gd name="T9" fmla="*/ 5 h 25"/>
                    <a:gd name="T10" fmla="*/ 10 w 31"/>
                    <a:gd name="T11" fmla="*/ 2 h 25"/>
                    <a:gd name="T12" fmla="*/ 20 w 31"/>
                    <a:gd name="T13" fmla="*/ 5 h 25"/>
                    <a:gd name="T14" fmla="*/ 10 w 31"/>
                    <a:gd name="T15" fmla="*/ 3 h 25"/>
                    <a:gd name="T16" fmla="*/ 11 w 31"/>
                    <a:gd name="T17" fmla="*/ 3 h 25"/>
                    <a:gd name="T18" fmla="*/ 10 w 31"/>
                    <a:gd name="T19" fmla="*/ 3 h 25"/>
                    <a:gd name="T20" fmla="*/ 10 w 31"/>
                    <a:gd name="T21" fmla="*/ 3 h 25"/>
                    <a:gd name="T22" fmla="*/ 10 w 31"/>
                    <a:gd name="T23" fmla="*/ 3 h 25"/>
                    <a:gd name="T24" fmla="*/ 10 w 31"/>
                    <a:gd name="T25" fmla="*/ 3 h 25"/>
                    <a:gd name="T26" fmla="*/ 8 w 31"/>
                    <a:gd name="T27" fmla="*/ 4 h 25"/>
                    <a:gd name="T28" fmla="*/ 10 w 31"/>
                    <a:gd name="T29" fmla="*/ 2 h 25"/>
                    <a:gd name="T30" fmla="*/ 8 w 31"/>
                    <a:gd name="T31" fmla="*/ 4 h 25"/>
                    <a:gd name="T32" fmla="*/ 5 w 31"/>
                    <a:gd name="T33" fmla="*/ 5 h 25"/>
                    <a:gd name="T34" fmla="*/ 8 w 31"/>
                    <a:gd name="T35" fmla="*/ 4 h 25"/>
                    <a:gd name="T36" fmla="*/ 1 w 31"/>
                    <a:gd name="T37" fmla="*/ 19 h 25"/>
                    <a:gd name="T38" fmla="*/ 5 w 31"/>
                    <a:gd name="T39" fmla="*/ 5 h 25"/>
                    <a:gd name="T40" fmla="*/ 1 w 31"/>
                    <a:gd name="T41" fmla="*/ 19 h 25"/>
                    <a:gd name="T42" fmla="*/ 1 w 31"/>
                    <a:gd name="T43" fmla="*/ 19 h 25"/>
                    <a:gd name="T44" fmla="*/ 7 w 31"/>
                    <a:gd name="T45" fmla="*/ 25 h 25"/>
                    <a:gd name="T46" fmla="*/ 1 w 31"/>
                    <a:gd name="T47" fmla="*/ 19 h 25"/>
                    <a:gd name="T48" fmla="*/ 24 w 31"/>
                    <a:gd name="T49" fmla="*/ 20 h 25"/>
                    <a:gd name="T50" fmla="*/ 7 w 31"/>
                    <a:gd name="T51" fmla="*/ 25 h 25"/>
                    <a:gd name="T52" fmla="*/ 24 w 31"/>
                    <a:gd name="T53" fmla="*/ 20 h 25"/>
                    <a:gd name="T54" fmla="*/ 26 w 31"/>
                    <a:gd name="T55" fmla="*/ 20 h 25"/>
                    <a:gd name="T56" fmla="*/ 24 w 31"/>
                    <a:gd name="T57" fmla="*/ 20 h 25"/>
                    <a:gd name="T58" fmla="*/ 26 w 31"/>
                    <a:gd name="T59" fmla="*/ 19 h 25"/>
                    <a:gd name="T60" fmla="*/ 26 w 31"/>
                    <a:gd name="T61" fmla="*/ 19 h 25"/>
                    <a:gd name="T62" fmla="*/ 28 w 31"/>
                    <a:gd name="T63" fmla="*/ 18 h 25"/>
                    <a:gd name="T64" fmla="*/ 26 w 31"/>
                    <a:gd name="T65" fmla="*/ 20 h 25"/>
                    <a:gd name="T66" fmla="*/ 28 w 31"/>
                    <a:gd name="T67" fmla="*/ 18 h 25"/>
                    <a:gd name="T68" fmla="*/ 31 w 31"/>
                    <a:gd name="T69" fmla="*/ 16 h 25"/>
                    <a:gd name="T70" fmla="*/ 28 w 31"/>
                    <a:gd name="T71" fmla="*/ 18 h 25"/>
                    <a:gd name="T72" fmla="*/ 29 w 31"/>
                    <a:gd name="T73" fmla="*/ 13 h 25"/>
                    <a:gd name="T74" fmla="*/ 31 w 31"/>
                    <a:gd name="T75" fmla="*/ 16 h 25"/>
                    <a:gd name="T76" fmla="*/ 29 w 31"/>
                    <a:gd name="T77" fmla="*/ 13 h 25"/>
                    <a:gd name="T78" fmla="*/ 26 w 31"/>
                    <a:gd name="T79" fmla="*/ 7 h 25"/>
                    <a:gd name="T80" fmla="*/ 29 w 31"/>
                    <a:gd name="T81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1" h="25">
                      <a:moveTo>
                        <a:pt x="25" y="8"/>
                      </a:move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8"/>
                      </a:lnTo>
                      <a:close/>
                      <a:moveTo>
                        <a:pt x="25" y="8"/>
                      </a:moveTo>
                      <a:cubicBezTo>
                        <a:pt x="23" y="7"/>
                        <a:pt x="21" y="6"/>
                        <a:pt x="20" y="5"/>
                      </a:cubicBezTo>
                      <a:lnTo>
                        <a:pt x="21" y="4"/>
                      </a:lnTo>
                      <a:cubicBezTo>
                        <a:pt x="22" y="5"/>
                        <a:pt x="24" y="6"/>
                        <a:pt x="25" y="7"/>
                      </a:cubicBezTo>
                      <a:lnTo>
                        <a:pt x="25" y="8"/>
                      </a:lnTo>
                      <a:close/>
                      <a:moveTo>
                        <a:pt x="20" y="5"/>
                      </a:moveTo>
                      <a:cubicBezTo>
                        <a:pt x="17" y="3"/>
                        <a:pt x="14" y="1"/>
                        <a:pt x="11" y="3"/>
                      </a:cubicBezTo>
                      <a:lnTo>
                        <a:pt x="10" y="2"/>
                      </a:lnTo>
                      <a:cubicBezTo>
                        <a:pt x="14" y="0"/>
                        <a:pt x="17" y="2"/>
                        <a:pt x="21" y="4"/>
                      </a:cubicBezTo>
                      <a:lnTo>
                        <a:pt x="20" y="5"/>
                      </a:lnTo>
                      <a:close/>
                      <a:moveTo>
                        <a:pt x="11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10" y="3"/>
                        <a:pt x="9" y="4"/>
                        <a:pt x="8" y="4"/>
                      </a:cubicBezTo>
                      <a:lnTo>
                        <a:pt x="7" y="3"/>
                      </a:lnTo>
                      <a:cubicBezTo>
                        <a:pt x="8" y="3"/>
                        <a:pt x="9" y="2"/>
                        <a:pt x="10" y="2"/>
                      </a:cubicBezTo>
                      <a:lnTo>
                        <a:pt x="10" y="3"/>
                      </a:lnTo>
                      <a:close/>
                      <a:moveTo>
                        <a:pt x="8" y="4"/>
                      </a:moveTo>
                      <a:cubicBezTo>
                        <a:pt x="7" y="5"/>
                        <a:pt x="7" y="5"/>
                        <a:pt x="6" y="6"/>
                      </a:cubicBezTo>
                      <a:lnTo>
                        <a:pt x="5" y="5"/>
                      </a:lnTo>
                      <a:cubicBezTo>
                        <a:pt x="5" y="5"/>
                        <a:pt x="6" y="4"/>
                        <a:pt x="7" y="3"/>
                      </a:cubicBezTo>
                      <a:lnTo>
                        <a:pt x="8" y="4"/>
                      </a:lnTo>
                      <a:close/>
                      <a:moveTo>
                        <a:pt x="6" y="6"/>
                      </a:moveTo>
                      <a:cubicBezTo>
                        <a:pt x="3" y="10"/>
                        <a:pt x="1" y="15"/>
                        <a:pt x="1" y="19"/>
                      </a:cubicBezTo>
                      <a:lnTo>
                        <a:pt x="0" y="19"/>
                      </a:lnTo>
                      <a:cubicBezTo>
                        <a:pt x="0" y="15"/>
                        <a:pt x="1" y="10"/>
                        <a:pt x="5" y="5"/>
                      </a:cubicBezTo>
                      <a:lnTo>
                        <a:pt x="6" y="6"/>
                      </a:lnTo>
                      <a:close/>
                      <a:moveTo>
                        <a:pt x="1" y="19"/>
                      </a:moveTo>
                      <a:lnTo>
                        <a:pt x="1" y="19"/>
                      </a:lnTo>
                      <a:close/>
                      <a:moveTo>
                        <a:pt x="1" y="19"/>
                      </a:moveTo>
                      <a:cubicBezTo>
                        <a:pt x="1" y="22"/>
                        <a:pt x="4" y="23"/>
                        <a:pt x="7" y="23"/>
                      </a:cubicBezTo>
                      <a:lnTo>
                        <a:pt x="7" y="25"/>
                      </a:lnTo>
                      <a:cubicBezTo>
                        <a:pt x="3" y="24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7" y="23"/>
                      </a:moveTo>
                      <a:cubicBezTo>
                        <a:pt x="12" y="23"/>
                        <a:pt x="19" y="21"/>
                        <a:pt x="24" y="20"/>
                      </a:cubicBezTo>
                      <a:lnTo>
                        <a:pt x="24" y="21"/>
                      </a:lnTo>
                      <a:cubicBezTo>
                        <a:pt x="19" y="22"/>
                        <a:pt x="12" y="25"/>
                        <a:pt x="7" y="25"/>
                      </a:cubicBezTo>
                      <a:lnTo>
                        <a:pt x="7" y="23"/>
                      </a:lnTo>
                      <a:close/>
                      <a:moveTo>
                        <a:pt x="24" y="20"/>
                      </a:moveTo>
                      <a:cubicBezTo>
                        <a:pt x="24" y="20"/>
                        <a:pt x="25" y="20"/>
                        <a:pt x="26" y="19"/>
                      </a:cubicBezTo>
                      <a:lnTo>
                        <a:pt x="26" y="20"/>
                      </a:lnTo>
                      <a:lnTo>
                        <a:pt x="24" y="21"/>
                      </a:lnTo>
                      <a:lnTo>
                        <a:pt x="24" y="20"/>
                      </a:lnTo>
                      <a:close/>
                      <a:moveTo>
                        <a:pt x="26" y="19"/>
                      </a:moveTo>
                      <a:lnTo>
                        <a:pt x="26" y="19"/>
                      </a:lnTo>
                      <a:lnTo>
                        <a:pt x="26" y="20"/>
                      </a:lnTo>
                      <a:lnTo>
                        <a:pt x="26" y="19"/>
                      </a:lnTo>
                      <a:close/>
                      <a:moveTo>
                        <a:pt x="26" y="19"/>
                      </a:moveTo>
                      <a:cubicBezTo>
                        <a:pt x="26" y="19"/>
                        <a:pt x="27" y="19"/>
                        <a:pt x="28" y="18"/>
                      </a:cubicBezTo>
                      <a:lnTo>
                        <a:pt x="29" y="19"/>
                      </a:lnTo>
                      <a:cubicBezTo>
                        <a:pt x="28" y="20"/>
                        <a:pt x="27" y="20"/>
                        <a:pt x="26" y="20"/>
                      </a:cubicBezTo>
                      <a:lnTo>
                        <a:pt x="26" y="19"/>
                      </a:lnTo>
                      <a:close/>
                      <a:moveTo>
                        <a:pt x="28" y="18"/>
                      </a:moveTo>
                      <a:cubicBezTo>
                        <a:pt x="29" y="17"/>
                        <a:pt x="29" y="17"/>
                        <a:pt x="29" y="16"/>
                      </a:cubicBezTo>
                      <a:lnTo>
                        <a:pt x="31" y="16"/>
                      </a:lnTo>
                      <a:cubicBezTo>
                        <a:pt x="31" y="17"/>
                        <a:pt x="30" y="18"/>
                        <a:pt x="29" y="19"/>
                      </a:cubicBezTo>
                      <a:lnTo>
                        <a:pt x="28" y="18"/>
                      </a:lnTo>
                      <a:close/>
                      <a:moveTo>
                        <a:pt x="29" y="16"/>
                      </a:moveTo>
                      <a:cubicBezTo>
                        <a:pt x="30" y="15"/>
                        <a:pt x="30" y="14"/>
                        <a:pt x="29" y="13"/>
                      </a:cubicBezTo>
                      <a:lnTo>
                        <a:pt x="31" y="12"/>
                      </a:lnTo>
                      <a:cubicBezTo>
                        <a:pt x="31" y="14"/>
                        <a:pt x="31" y="15"/>
                        <a:pt x="31" y="16"/>
                      </a:cubicBezTo>
                      <a:lnTo>
                        <a:pt x="29" y="16"/>
                      </a:lnTo>
                      <a:close/>
                      <a:moveTo>
                        <a:pt x="29" y="13"/>
                      </a:moveTo>
                      <a:cubicBezTo>
                        <a:pt x="29" y="11"/>
                        <a:pt x="27" y="9"/>
                        <a:pt x="25" y="8"/>
                      </a:cubicBezTo>
                      <a:lnTo>
                        <a:pt x="26" y="7"/>
                      </a:lnTo>
                      <a:cubicBezTo>
                        <a:pt x="28" y="9"/>
                        <a:pt x="30" y="11"/>
                        <a:pt x="31" y="12"/>
                      </a:cubicBez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0" name="Freeform 162"/>
                <p:cNvSpPr>
                  <a:spLocks noChangeArrowheads="1"/>
                </p:cNvSpPr>
                <p:nvPr/>
              </p:nvSpPr>
              <p:spPr bwMode="auto">
                <a:xfrm>
                  <a:off x="1637" y="4000"/>
                  <a:ext cx="44" cy="2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sin G4 G3"/>
                    <a:gd name="G6" fmla="+- 1 0 0"/>
                    <a:gd name="G7" fmla="*/ 1 9 2"/>
                    <a:gd name="G8" fmla="+- 14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26 w 33"/>
                    <a:gd name="T1" fmla="*/ 9 h 16"/>
                    <a:gd name="T2" fmla="*/ 9 w 33"/>
                    <a:gd name="T3" fmla="*/ 2 h 16"/>
                    <a:gd name="T4" fmla="*/ 0 w 33"/>
                    <a:gd name="T5" fmla="*/ 14 h 16"/>
                    <a:gd name="T6" fmla="*/ 33 w 33"/>
                    <a:gd name="T7" fmla="*/ 12 h 16"/>
                    <a:gd name="T8" fmla="*/ 26 w 33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26" y="9"/>
                      </a:moveTo>
                      <a:cubicBezTo>
                        <a:pt x="23" y="4"/>
                        <a:pt x="16" y="0"/>
                        <a:pt x="9" y="2"/>
                      </a:cubicBezTo>
                      <a:cubicBezTo>
                        <a:pt x="4" y="4"/>
                        <a:pt x="2" y="9"/>
                        <a:pt x="0" y="14"/>
                      </a:cubicBezTo>
                      <a:cubicBezTo>
                        <a:pt x="11" y="16"/>
                        <a:pt x="22" y="13"/>
                        <a:pt x="33" y="12"/>
                      </a:cubicBezTo>
                      <a:cubicBezTo>
                        <a:pt x="32" y="10"/>
                        <a:pt x="28" y="11"/>
                        <a:pt x="26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1" name="Freeform 163"/>
                <p:cNvSpPr>
                  <a:spLocks noChangeArrowheads="1"/>
                </p:cNvSpPr>
                <p:nvPr/>
              </p:nvSpPr>
              <p:spPr bwMode="auto">
                <a:xfrm>
                  <a:off x="1636" y="4000"/>
                  <a:ext cx="46" cy="2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2 0 0"/>
                    <a:gd name="G29" fmla="*/ 1 0 0"/>
                    <a:gd name="G30" fmla="cos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2 0 0"/>
                    <a:gd name="G38" fmla="*/ 1 0 0"/>
                    <a:gd name="G39" fmla="cos G38 G37"/>
                    <a:gd name="G40" fmla="+- 1 0 0"/>
                    <a:gd name="G41" fmla="+- 1 0 0"/>
                    <a:gd name="G42" fmla="*/ 1 50493 45568"/>
                    <a:gd name="G43" fmla="*/ 1 50493 55552"/>
                    <a:gd name="G44" fmla="*/ G43 1 180"/>
                    <a:gd name="G45" fmla="*/ G42 1 G44"/>
                    <a:gd name="G46" fmla="+- 1 0 0"/>
                    <a:gd name="G47" fmla="+- 7 0 0"/>
                    <a:gd name="G48" fmla="+- 1 0 0"/>
                    <a:gd name="G49" fmla="+- 4 0 0"/>
                    <a:gd name="G50" fmla="+- 2 0 0"/>
                    <a:gd name="G51" fmla="+- 2 0 0"/>
                    <a:gd name="G52" fmla="*/ 1 0 0"/>
                    <a:gd name="G53" fmla="cos G52 G51"/>
                    <a:gd name="G54" fmla="+- 1 0 0"/>
                    <a:gd name="G55" fmla="+- 7 0 0"/>
                    <a:gd name="G56" fmla="+- 1 0 0"/>
                    <a:gd name="G57" fmla="+- 6 0 0"/>
                    <a:gd name="G58" fmla="+- 1 0 0"/>
                    <a:gd name="G59" fmla="+- 14 0 0"/>
                    <a:gd name="G60" fmla="+- 1 0 0"/>
                    <a:gd name="G61" fmla="*/ 1 9 2"/>
                    <a:gd name="G62" fmla="+- 1 0 0"/>
                    <a:gd name="G63" fmla="+- 7 0 0"/>
                    <a:gd name="G64" fmla="+- 15 0 0"/>
                    <a:gd name="G65" fmla="+- 15 0 0"/>
                    <a:gd name="G66" fmla="+- 14 0 0"/>
                    <a:gd name="G67" fmla="+- 1 0 0"/>
                    <a:gd name="G68" fmla="+- 15 0 0"/>
                    <a:gd name="G69" fmla="+- 1 0 0"/>
                    <a:gd name="G70" fmla="+- 15 0 0"/>
                    <a:gd name="G71" fmla="*/ 1 0 0"/>
                    <a:gd name="G72" fmla="cos G71 G70"/>
                    <a:gd name="G73" fmla="+- 1 0 0"/>
                    <a:gd name="G74" fmla="+- 1 0 0"/>
                    <a:gd name="G75" fmla="+- 1 0 0"/>
                    <a:gd name="G76" fmla="+- 1 0 0"/>
                    <a:gd name="G77" fmla="+- 16 0 0"/>
                    <a:gd name="G78" fmla="*/ 1 0 0"/>
                    <a:gd name="G79" fmla="cos G78 G77"/>
                    <a:gd name="G80" fmla="+- 15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+- 1 0 0"/>
                    <a:gd name="G107" fmla="+- 1 0 0"/>
                    <a:gd name="G108" fmla="+- 1 0 0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T0" fmla="*/ 27 w 35"/>
                    <a:gd name="T1" fmla="*/ 9 h 16"/>
                    <a:gd name="T2" fmla="*/ 27 w 35"/>
                    <a:gd name="T3" fmla="*/ 9 h 16"/>
                    <a:gd name="T4" fmla="*/ 27 w 35"/>
                    <a:gd name="T5" fmla="*/ 9 h 16"/>
                    <a:gd name="T6" fmla="*/ 25 w 35"/>
                    <a:gd name="T7" fmla="*/ 8 h 16"/>
                    <a:gd name="T8" fmla="*/ 28 w 35"/>
                    <a:gd name="T9" fmla="*/ 9 h 16"/>
                    <a:gd name="T10" fmla="*/ 25 w 35"/>
                    <a:gd name="T11" fmla="*/ 8 h 16"/>
                    <a:gd name="T12" fmla="*/ 24 w 35"/>
                    <a:gd name="T13" fmla="*/ 5 h 16"/>
                    <a:gd name="T14" fmla="*/ 25 w 35"/>
                    <a:gd name="T15" fmla="*/ 8 h 16"/>
                    <a:gd name="T16" fmla="*/ 11 w 35"/>
                    <a:gd name="T17" fmla="*/ 3 h 16"/>
                    <a:gd name="T18" fmla="*/ 24 w 35"/>
                    <a:gd name="T19" fmla="*/ 5 h 16"/>
                    <a:gd name="T20" fmla="*/ 11 w 35"/>
                    <a:gd name="T21" fmla="*/ 3 h 16"/>
                    <a:gd name="T22" fmla="*/ 10 w 35"/>
                    <a:gd name="T23" fmla="*/ 2 h 16"/>
                    <a:gd name="T24" fmla="*/ 11 w 35"/>
                    <a:gd name="T25" fmla="*/ 3 h 16"/>
                    <a:gd name="T26" fmla="*/ 4 w 35"/>
                    <a:gd name="T27" fmla="*/ 7 h 16"/>
                    <a:gd name="T28" fmla="*/ 11 w 35"/>
                    <a:gd name="T29" fmla="*/ 3 h 16"/>
                    <a:gd name="T30" fmla="*/ 1 w 35"/>
                    <a:gd name="T31" fmla="*/ 14 h 16"/>
                    <a:gd name="T32" fmla="*/ 4 w 35"/>
                    <a:gd name="T33" fmla="*/ 7 h 16"/>
                    <a:gd name="T34" fmla="*/ 0 w 35"/>
                    <a:gd name="T35" fmla="*/ 15 h 16"/>
                    <a:gd name="T36" fmla="*/ 0 w 35"/>
                    <a:gd name="T37" fmla="*/ 14 h 16"/>
                    <a:gd name="T38" fmla="*/ 0 w 35"/>
                    <a:gd name="T39" fmla="*/ 15 h 16"/>
                    <a:gd name="T40" fmla="*/ 26 w 35"/>
                    <a:gd name="T41" fmla="*/ 12 h 16"/>
                    <a:gd name="T42" fmla="*/ 0 w 35"/>
                    <a:gd name="T43" fmla="*/ 15 h 16"/>
                    <a:gd name="T44" fmla="*/ 26 w 35"/>
                    <a:gd name="T45" fmla="*/ 12 h 16"/>
                    <a:gd name="T46" fmla="*/ 34 w 35"/>
                    <a:gd name="T47" fmla="*/ 13 h 16"/>
                    <a:gd name="T48" fmla="*/ 26 w 35"/>
                    <a:gd name="T49" fmla="*/ 12 h 16"/>
                    <a:gd name="T50" fmla="*/ 35 w 35"/>
                    <a:gd name="T51" fmla="*/ 13 h 16"/>
                    <a:gd name="T52" fmla="*/ 34 w 35"/>
                    <a:gd name="T53" fmla="*/ 12 h 16"/>
                    <a:gd name="T54" fmla="*/ 31 w 35"/>
                    <a:gd name="T55" fmla="*/ 11 h 16"/>
                    <a:gd name="T56" fmla="*/ 34 w 35"/>
                    <a:gd name="T57" fmla="*/ 12 h 16"/>
                    <a:gd name="T58" fmla="*/ 31 w 35"/>
                    <a:gd name="T59" fmla="*/ 11 h 16"/>
                    <a:gd name="T60" fmla="*/ 28 w 35"/>
                    <a:gd name="T61" fmla="*/ 9 h 16"/>
                    <a:gd name="T62" fmla="*/ 31 w 35"/>
                    <a:gd name="T63" fmla="*/ 11 h 16"/>
                    <a:gd name="T64" fmla="*/ 27 w 35"/>
                    <a:gd name="T6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5" h="16"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8" y="9"/>
                      </a:ln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cubicBezTo>
                        <a:pt x="26" y="9"/>
                        <a:pt x="26" y="8"/>
                        <a:pt x="25" y="8"/>
                      </a:cubicBezTo>
                      <a:lnTo>
                        <a:pt x="26" y="7"/>
                      </a:lnTo>
                      <a:cubicBezTo>
                        <a:pt x="27" y="7"/>
                        <a:pt x="28" y="8"/>
                        <a:pt x="28" y="9"/>
                      </a:cubicBezTo>
                      <a:lnTo>
                        <a:pt x="27" y="9"/>
                      </a:lnTo>
                      <a:close/>
                      <a:moveTo>
                        <a:pt x="25" y="8"/>
                      </a:moveTo>
                      <a:cubicBezTo>
                        <a:pt x="25" y="7"/>
                        <a:pt x="24" y="6"/>
                        <a:pt x="23" y="6"/>
                      </a:cubicBezTo>
                      <a:lnTo>
                        <a:pt x="24" y="5"/>
                      </a:lnTo>
                      <a:cubicBezTo>
                        <a:pt x="25" y="5"/>
                        <a:pt x="26" y="6"/>
                        <a:pt x="26" y="7"/>
                      </a:cubicBezTo>
                      <a:lnTo>
                        <a:pt x="25" y="8"/>
                      </a:lnTo>
                      <a:close/>
                      <a:moveTo>
                        <a:pt x="23" y="6"/>
                      </a:moveTo>
                      <a:cubicBezTo>
                        <a:pt x="20" y="3"/>
                        <a:pt x="15" y="1"/>
                        <a:pt x="11" y="3"/>
                      </a:cubicBezTo>
                      <a:lnTo>
                        <a:pt x="10" y="2"/>
                      </a:lnTo>
                      <a:cubicBezTo>
                        <a:pt x="15" y="0"/>
                        <a:pt x="21" y="2"/>
                        <a:pt x="24" y="5"/>
                      </a:cubicBezTo>
                      <a:lnTo>
                        <a:pt x="23" y="6"/>
                      </a:lnTo>
                      <a:close/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1" y="3"/>
                      </a:moveTo>
                      <a:cubicBezTo>
                        <a:pt x="8" y="3"/>
                        <a:pt x="6" y="5"/>
                        <a:pt x="5" y="7"/>
                      </a:cubicBezTo>
                      <a:lnTo>
                        <a:pt x="4" y="7"/>
                      </a:lnTo>
                      <a:cubicBezTo>
                        <a:pt x="5" y="4"/>
                        <a:pt x="7" y="2"/>
                        <a:pt x="10" y="2"/>
                      </a:cubicBezTo>
                      <a:lnTo>
                        <a:pt x="11" y="3"/>
                      </a:lnTo>
                      <a:close/>
                      <a:moveTo>
                        <a:pt x="5" y="7"/>
                      </a:moveTo>
                      <a:cubicBezTo>
                        <a:pt x="3" y="9"/>
                        <a:pt x="2" y="12"/>
                        <a:pt x="1" y="14"/>
                      </a:cubicBezTo>
                      <a:lnTo>
                        <a:pt x="0" y="14"/>
                      </a:lnTo>
                      <a:cubicBezTo>
                        <a:pt x="1" y="12"/>
                        <a:pt x="2" y="9"/>
                        <a:pt x="4" y="7"/>
                      </a:cubicBezTo>
                      <a:lnTo>
                        <a:pt x="5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0" y="15"/>
                      </a:lnTo>
                      <a:close/>
                      <a:moveTo>
                        <a:pt x="1" y="14"/>
                      </a:moveTo>
                      <a:cubicBezTo>
                        <a:pt x="10" y="15"/>
                        <a:pt x="18" y="13"/>
                        <a:pt x="26" y="12"/>
                      </a:cubicBezTo>
                      <a:lnTo>
                        <a:pt x="27" y="14"/>
                      </a:lnTo>
                      <a:cubicBezTo>
                        <a:pt x="18" y="15"/>
                        <a:pt x="10" y="16"/>
                        <a:pt x="0" y="15"/>
                      </a:cubicBezTo>
                      <a:lnTo>
                        <a:pt x="1" y="14"/>
                      </a:lnTo>
                      <a:close/>
                      <a:moveTo>
                        <a:pt x="26" y="12"/>
                      </a:moveTo>
                      <a:cubicBezTo>
                        <a:pt x="29" y="12"/>
                        <a:pt x="31" y="12"/>
                        <a:pt x="34" y="11"/>
                      </a:cubicBezTo>
                      <a:lnTo>
                        <a:pt x="34" y="13"/>
                      </a:lnTo>
                      <a:cubicBezTo>
                        <a:pt x="31" y="13"/>
                        <a:pt x="29" y="13"/>
                        <a:pt x="27" y="14"/>
                      </a:cubicBezTo>
                      <a:lnTo>
                        <a:pt x="26" y="12"/>
                      </a:lnTo>
                      <a:close/>
                      <a:moveTo>
                        <a:pt x="34" y="12"/>
                      </a:moveTo>
                      <a:lnTo>
                        <a:pt x="35" y="13"/>
                      </a:lnTo>
                      <a:lnTo>
                        <a:pt x="34" y="13"/>
                      </a:lnTo>
                      <a:lnTo>
                        <a:pt x="34" y="12"/>
                      </a:lnTo>
                      <a:close/>
                      <a:moveTo>
                        <a:pt x="33" y="12"/>
                      </a:moveTo>
                      <a:cubicBezTo>
                        <a:pt x="33" y="11"/>
                        <a:pt x="32" y="11"/>
                        <a:pt x="31" y="11"/>
                      </a:cubicBezTo>
                      <a:lnTo>
                        <a:pt x="31" y="10"/>
                      </a:lnTo>
                      <a:cubicBezTo>
                        <a:pt x="33" y="10"/>
                        <a:pt x="34" y="10"/>
                        <a:pt x="34" y="12"/>
                      </a:cubicBezTo>
                      <a:lnTo>
                        <a:pt x="33" y="12"/>
                      </a:lnTo>
                      <a:close/>
                      <a:moveTo>
                        <a:pt x="31" y="11"/>
                      </a:moveTo>
                      <a:cubicBezTo>
                        <a:pt x="29" y="11"/>
                        <a:pt x="28" y="11"/>
                        <a:pt x="27" y="9"/>
                      </a:cubicBezTo>
                      <a:lnTo>
                        <a:pt x="28" y="9"/>
                      </a:lnTo>
                      <a:cubicBezTo>
                        <a:pt x="29" y="10"/>
                        <a:pt x="30" y="10"/>
                        <a:pt x="31" y="10"/>
                      </a:cubicBezTo>
                      <a:lnTo>
                        <a:pt x="31" y="11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2" name="Freeform 164"/>
                <p:cNvSpPr>
                  <a:spLocks noChangeArrowheads="1"/>
                </p:cNvSpPr>
                <p:nvPr/>
              </p:nvSpPr>
              <p:spPr bwMode="auto">
                <a:xfrm>
                  <a:off x="1707" y="3975"/>
                  <a:ext cx="66" cy="55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+- 1 0 0"/>
                    <a:gd name="G4" fmla="+- 1 0 0"/>
                    <a:gd name="G5" fmla="+- 25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8 w 49"/>
                    <a:gd name="T1" fmla="*/ 0 h 33"/>
                    <a:gd name="T2" fmla="*/ 4 w 49"/>
                    <a:gd name="T3" fmla="*/ 21 h 33"/>
                    <a:gd name="T4" fmla="*/ 1 w 49"/>
                    <a:gd name="T5" fmla="*/ 25 h 33"/>
                    <a:gd name="T6" fmla="*/ 44 w 49"/>
                    <a:gd name="T7" fmla="*/ 27 h 33"/>
                    <a:gd name="T8" fmla="*/ 46 w 49"/>
                    <a:gd name="T9" fmla="*/ 17 h 33"/>
                    <a:gd name="T10" fmla="*/ 40 w 49"/>
                    <a:gd name="T11" fmla="*/ 5 h 33"/>
                    <a:gd name="T12" fmla="*/ 28 w 49"/>
                    <a:gd name="T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33">
                      <a:moveTo>
                        <a:pt x="28" y="0"/>
                      </a:moveTo>
                      <a:cubicBezTo>
                        <a:pt x="15" y="2"/>
                        <a:pt x="5" y="10"/>
                        <a:pt x="4" y="21"/>
                      </a:cubicBezTo>
                      <a:cubicBezTo>
                        <a:pt x="4" y="22"/>
                        <a:pt x="0" y="25"/>
                        <a:pt x="1" y="25"/>
                      </a:cubicBezTo>
                      <a:cubicBezTo>
                        <a:pt x="13" y="33"/>
                        <a:pt x="30" y="28"/>
                        <a:pt x="44" y="27"/>
                      </a:cubicBezTo>
                      <a:cubicBezTo>
                        <a:pt x="49" y="27"/>
                        <a:pt x="48" y="20"/>
                        <a:pt x="46" y="17"/>
                      </a:cubicBezTo>
                      <a:cubicBezTo>
                        <a:pt x="44" y="13"/>
                        <a:pt x="44" y="8"/>
                        <a:pt x="40" y="5"/>
                      </a:cubicBezTo>
                      <a:cubicBezTo>
                        <a:pt x="37" y="2"/>
                        <a:pt x="33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3" name="Freeform 165"/>
                <p:cNvSpPr>
                  <a:spLocks noChangeArrowheads="1"/>
                </p:cNvSpPr>
                <p:nvPr/>
              </p:nvSpPr>
              <p:spPr bwMode="auto">
                <a:xfrm>
                  <a:off x="1707" y="3975"/>
                  <a:ext cx="66" cy="52"/>
                </a:xfrm>
                <a:custGeom>
                  <a:avLst/>
                  <a:gdLst>
                    <a:gd name="T0" fmla="*/ 28 w 49"/>
                    <a:gd name="T1" fmla="*/ 1 h 31"/>
                    <a:gd name="T2" fmla="*/ 28 w 49"/>
                    <a:gd name="T3" fmla="*/ 1 h 31"/>
                    <a:gd name="T4" fmla="*/ 23 w 49"/>
                    <a:gd name="T5" fmla="*/ 2 h 31"/>
                    <a:gd name="T6" fmla="*/ 28 w 49"/>
                    <a:gd name="T7" fmla="*/ 0 h 31"/>
                    <a:gd name="T8" fmla="*/ 23 w 49"/>
                    <a:gd name="T9" fmla="*/ 2 h 31"/>
                    <a:gd name="T10" fmla="*/ 18 w 49"/>
                    <a:gd name="T11" fmla="*/ 3 h 31"/>
                    <a:gd name="T12" fmla="*/ 23 w 49"/>
                    <a:gd name="T13" fmla="*/ 2 h 31"/>
                    <a:gd name="T14" fmla="*/ 5 w 49"/>
                    <a:gd name="T15" fmla="*/ 21 h 31"/>
                    <a:gd name="T16" fmla="*/ 18 w 49"/>
                    <a:gd name="T17" fmla="*/ 3 h 31"/>
                    <a:gd name="T18" fmla="*/ 4 w 49"/>
                    <a:gd name="T19" fmla="*/ 21 h 31"/>
                    <a:gd name="T20" fmla="*/ 5 w 49"/>
                    <a:gd name="T21" fmla="*/ 21 h 31"/>
                    <a:gd name="T22" fmla="*/ 4 w 49"/>
                    <a:gd name="T23" fmla="*/ 21 h 31"/>
                    <a:gd name="T24" fmla="*/ 5 w 49"/>
                    <a:gd name="T25" fmla="*/ 21 h 31"/>
                    <a:gd name="T26" fmla="*/ 4 w 49"/>
                    <a:gd name="T27" fmla="*/ 21 h 31"/>
                    <a:gd name="T28" fmla="*/ 5 w 49"/>
                    <a:gd name="T29" fmla="*/ 21 h 31"/>
                    <a:gd name="T30" fmla="*/ 2 w 49"/>
                    <a:gd name="T31" fmla="*/ 23 h 31"/>
                    <a:gd name="T32" fmla="*/ 5 w 49"/>
                    <a:gd name="T33" fmla="*/ 21 h 31"/>
                    <a:gd name="T34" fmla="*/ 1 w 49"/>
                    <a:gd name="T35" fmla="*/ 25 h 31"/>
                    <a:gd name="T36" fmla="*/ 2 w 49"/>
                    <a:gd name="T37" fmla="*/ 23 h 31"/>
                    <a:gd name="T38" fmla="*/ 1 w 49"/>
                    <a:gd name="T39" fmla="*/ 25 h 31"/>
                    <a:gd name="T40" fmla="*/ 0 w 49"/>
                    <a:gd name="T41" fmla="*/ 26 h 31"/>
                    <a:gd name="T42" fmla="*/ 1 w 49"/>
                    <a:gd name="T43" fmla="*/ 25 h 31"/>
                    <a:gd name="T44" fmla="*/ 1 w 49"/>
                    <a:gd name="T45" fmla="*/ 24 h 31"/>
                    <a:gd name="T46" fmla="*/ 1 w 49"/>
                    <a:gd name="T47" fmla="*/ 24 h 31"/>
                    <a:gd name="T48" fmla="*/ 33 w 49"/>
                    <a:gd name="T49" fmla="*/ 28 h 31"/>
                    <a:gd name="T50" fmla="*/ 0 w 49"/>
                    <a:gd name="T51" fmla="*/ 26 h 31"/>
                    <a:gd name="T52" fmla="*/ 33 w 49"/>
                    <a:gd name="T53" fmla="*/ 28 h 31"/>
                    <a:gd name="T54" fmla="*/ 44 w 49"/>
                    <a:gd name="T55" fmla="*/ 28 h 31"/>
                    <a:gd name="T56" fmla="*/ 33 w 49"/>
                    <a:gd name="T57" fmla="*/ 28 h 31"/>
                    <a:gd name="T58" fmla="*/ 44 w 49"/>
                    <a:gd name="T59" fmla="*/ 28 h 31"/>
                    <a:gd name="T60" fmla="*/ 44 w 49"/>
                    <a:gd name="T61" fmla="*/ 28 h 31"/>
                    <a:gd name="T62" fmla="*/ 45 w 49"/>
                    <a:gd name="T63" fmla="*/ 27 h 31"/>
                    <a:gd name="T64" fmla="*/ 44 w 49"/>
                    <a:gd name="T65" fmla="*/ 28 h 31"/>
                    <a:gd name="T66" fmla="*/ 45 w 49"/>
                    <a:gd name="T67" fmla="*/ 27 h 31"/>
                    <a:gd name="T68" fmla="*/ 48 w 49"/>
                    <a:gd name="T69" fmla="*/ 25 h 31"/>
                    <a:gd name="T70" fmla="*/ 45 w 49"/>
                    <a:gd name="T71" fmla="*/ 27 h 31"/>
                    <a:gd name="T72" fmla="*/ 47 w 49"/>
                    <a:gd name="T73" fmla="*/ 22 h 31"/>
                    <a:gd name="T74" fmla="*/ 48 w 49"/>
                    <a:gd name="T75" fmla="*/ 25 h 31"/>
                    <a:gd name="T76" fmla="*/ 47 w 49"/>
                    <a:gd name="T77" fmla="*/ 22 h 31"/>
                    <a:gd name="T78" fmla="*/ 47 w 49"/>
                    <a:gd name="T79" fmla="*/ 17 h 31"/>
                    <a:gd name="T80" fmla="*/ 47 w 49"/>
                    <a:gd name="T81" fmla="*/ 22 h 31"/>
                    <a:gd name="T82" fmla="*/ 47 w 49"/>
                    <a:gd name="T83" fmla="*/ 17 h 31"/>
                    <a:gd name="T84" fmla="*/ 47 w 49"/>
                    <a:gd name="T85" fmla="*/ 17 h 31"/>
                    <a:gd name="T86" fmla="*/ 46 w 49"/>
                    <a:gd name="T87" fmla="*/ 17 h 31"/>
                    <a:gd name="T88" fmla="*/ 46 w 49"/>
                    <a:gd name="T89" fmla="*/ 17 h 31"/>
                    <a:gd name="T90" fmla="*/ 46 w 49"/>
                    <a:gd name="T91" fmla="*/ 17 h 31"/>
                    <a:gd name="T92" fmla="*/ 44 w 49"/>
                    <a:gd name="T93" fmla="*/ 13 h 31"/>
                    <a:gd name="T94" fmla="*/ 47 w 49"/>
                    <a:gd name="T95" fmla="*/ 17 h 31"/>
                    <a:gd name="T96" fmla="*/ 44 w 49"/>
                    <a:gd name="T97" fmla="*/ 13 h 31"/>
                    <a:gd name="T98" fmla="*/ 41 w 49"/>
                    <a:gd name="T99" fmla="*/ 5 h 31"/>
                    <a:gd name="T100" fmla="*/ 44 w 49"/>
                    <a:gd name="T101" fmla="*/ 13 h 31"/>
                    <a:gd name="T102" fmla="*/ 34 w 49"/>
                    <a:gd name="T103" fmla="*/ 2 h 31"/>
                    <a:gd name="T104" fmla="*/ 41 w 49"/>
                    <a:gd name="T105" fmla="*/ 5 h 31"/>
                    <a:gd name="T106" fmla="*/ 34 w 49"/>
                    <a:gd name="T107" fmla="*/ 2 h 31"/>
                    <a:gd name="T108" fmla="*/ 28 w 49"/>
                    <a:gd name="T109" fmla="*/ 0 h 31"/>
                    <a:gd name="T110" fmla="*/ 34 w 49"/>
                    <a:gd name="T111" fmla="*/ 2 h 31"/>
                    <a:gd name="T112" fmla="*/ 28 w 49"/>
                    <a:gd name="T11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9" h="31">
                      <a:moveTo>
                        <a:pt x="28" y="1"/>
                      </a:move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close/>
                      <a:moveTo>
                        <a:pt x="28" y="1"/>
                      </a:moveTo>
                      <a:cubicBezTo>
                        <a:pt x="26" y="1"/>
                        <a:pt x="24" y="2"/>
                        <a:pt x="23" y="2"/>
                      </a:cubicBezTo>
                      <a:lnTo>
                        <a:pt x="22" y="1"/>
                      </a:lnTo>
                      <a:cubicBezTo>
                        <a:pt x="24" y="0"/>
                        <a:pt x="26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3" y="2"/>
                      </a:moveTo>
                      <a:cubicBezTo>
                        <a:pt x="21" y="3"/>
                        <a:pt x="20" y="3"/>
                        <a:pt x="18" y="4"/>
                      </a:cubicBezTo>
                      <a:lnTo>
                        <a:pt x="18" y="3"/>
                      </a:lnTo>
                      <a:cubicBezTo>
                        <a:pt x="19" y="2"/>
                        <a:pt x="21" y="1"/>
                        <a:pt x="22" y="1"/>
                      </a:cubicBezTo>
                      <a:lnTo>
                        <a:pt x="23" y="2"/>
                      </a:lnTo>
                      <a:close/>
                      <a:moveTo>
                        <a:pt x="18" y="4"/>
                      </a:moveTo>
                      <a:cubicBezTo>
                        <a:pt x="11" y="7"/>
                        <a:pt x="6" y="13"/>
                        <a:pt x="5" y="21"/>
                      </a:cubicBezTo>
                      <a:lnTo>
                        <a:pt x="4" y="21"/>
                      </a:lnTo>
                      <a:cubicBezTo>
                        <a:pt x="4" y="13"/>
                        <a:pt x="10" y="6"/>
                        <a:pt x="18" y="3"/>
                      </a:cubicBezTo>
                      <a:lnTo>
                        <a:pt x="18" y="4"/>
                      </a:lnTo>
                      <a:close/>
                      <a:moveTo>
                        <a:pt x="4" y="21"/>
                      </a:moveTo>
                      <a:lnTo>
                        <a:pt x="4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4" y="23"/>
                        <a:pt x="3" y="24"/>
                      </a:cubicBezTo>
                      <a:lnTo>
                        <a:pt x="2" y="23"/>
                      </a:lnTo>
                      <a:cubicBezTo>
                        <a:pt x="3" y="22"/>
                        <a:pt x="4" y="21"/>
                        <a:pt x="4" y="21"/>
                      </a:cubicBezTo>
                      <a:lnTo>
                        <a:pt x="5" y="21"/>
                      </a:lnTo>
                      <a:close/>
                      <a:moveTo>
                        <a:pt x="3" y="24"/>
                      </a:moveTo>
                      <a:cubicBezTo>
                        <a:pt x="2" y="24"/>
                        <a:pt x="1" y="25"/>
                        <a:pt x="1" y="25"/>
                      </a:cubicBezTo>
                      <a:lnTo>
                        <a:pt x="0" y="24"/>
                      </a:lnTo>
                      <a:cubicBezTo>
                        <a:pt x="0" y="24"/>
                        <a:pt x="1" y="23"/>
                        <a:pt x="2" y="23"/>
                      </a:cubicBezTo>
                      <a:lnTo>
                        <a:pt x="3" y="24"/>
                      </a:lnTo>
                      <a:close/>
                      <a:moveTo>
                        <a:pt x="1" y="25"/>
                      </a:moveTo>
                      <a:cubicBezTo>
                        <a:pt x="1" y="25"/>
                        <a:pt x="1" y="24"/>
                        <a:pt x="1" y="24"/>
                      </a:cubicBezTo>
                      <a:lnTo>
                        <a:pt x="0" y="26"/>
                      </a:lnTo>
                      <a:cubicBezTo>
                        <a:pt x="0" y="25"/>
                        <a:pt x="0" y="25"/>
                        <a:pt x="0" y="24"/>
                      </a:cubicBezTo>
                      <a:lnTo>
                        <a:pt x="1" y="25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1" y="25"/>
                      </a:lnTo>
                      <a:lnTo>
                        <a:pt x="1" y="24"/>
                      </a:lnTo>
                      <a:close/>
                      <a:moveTo>
                        <a:pt x="1" y="25"/>
                      </a:moveTo>
                      <a:cubicBezTo>
                        <a:pt x="10" y="30"/>
                        <a:pt x="22" y="29"/>
                        <a:pt x="33" y="28"/>
                      </a:cubicBezTo>
                      <a:lnTo>
                        <a:pt x="34" y="29"/>
                      </a:lnTo>
                      <a:cubicBezTo>
                        <a:pt x="22" y="30"/>
                        <a:pt x="10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33" y="28"/>
                      </a:moveTo>
                      <a:cubicBezTo>
                        <a:pt x="37" y="27"/>
                        <a:pt x="41" y="27"/>
                        <a:pt x="44" y="27"/>
                      </a:cubicBezTo>
                      <a:lnTo>
                        <a:pt x="44" y="28"/>
                      </a:lnTo>
                      <a:cubicBezTo>
                        <a:pt x="41" y="28"/>
                        <a:pt x="37" y="28"/>
                        <a:pt x="34" y="29"/>
                      </a:cubicBezTo>
                      <a:lnTo>
                        <a:pt x="33" y="28"/>
                      </a:lnTo>
                      <a:close/>
                      <a:moveTo>
                        <a:pt x="44" y="28"/>
                      </a:moveTo>
                      <a:lnTo>
                        <a:pt x="44" y="28"/>
                      </a:lnTo>
                      <a:lnTo>
                        <a:pt x="44" y="27"/>
                      </a:lnTo>
                      <a:lnTo>
                        <a:pt x="44" y="28"/>
                      </a:lnTo>
                      <a:close/>
                      <a:moveTo>
                        <a:pt x="44" y="27"/>
                      </a:moveTo>
                      <a:cubicBezTo>
                        <a:pt x="45" y="27"/>
                        <a:pt x="45" y="27"/>
                        <a:pt x="45" y="27"/>
                      </a:cubicBezTo>
                      <a:lnTo>
                        <a:pt x="46" y="28"/>
                      </a:lnTo>
                      <a:cubicBezTo>
                        <a:pt x="45" y="28"/>
                        <a:pt x="45" y="28"/>
                        <a:pt x="44" y="28"/>
                      </a:cubicBezTo>
                      <a:lnTo>
                        <a:pt x="44" y="27"/>
                      </a:lnTo>
                      <a:close/>
                      <a:moveTo>
                        <a:pt x="45" y="27"/>
                      </a:moveTo>
                      <a:cubicBezTo>
                        <a:pt x="46" y="26"/>
                        <a:pt x="46" y="26"/>
                        <a:pt x="47" y="25"/>
                      </a:cubicBezTo>
                      <a:lnTo>
                        <a:pt x="48" y="25"/>
                      </a:lnTo>
                      <a:cubicBezTo>
                        <a:pt x="48" y="26"/>
                        <a:pt x="47" y="27"/>
                        <a:pt x="46" y="28"/>
                      </a:cubicBezTo>
                      <a:lnTo>
                        <a:pt x="45" y="27"/>
                      </a:lnTo>
                      <a:close/>
                      <a:moveTo>
                        <a:pt x="47" y="25"/>
                      </a:moveTo>
                      <a:cubicBezTo>
                        <a:pt x="47" y="24"/>
                        <a:pt x="47" y="23"/>
                        <a:pt x="47" y="22"/>
                      </a:cubicBezTo>
                      <a:lnTo>
                        <a:pt x="48" y="22"/>
                      </a:lnTo>
                      <a:cubicBezTo>
                        <a:pt x="49" y="23"/>
                        <a:pt x="48" y="24"/>
                        <a:pt x="48" y="25"/>
                      </a:cubicBezTo>
                      <a:lnTo>
                        <a:pt x="47" y="25"/>
                      </a:lnTo>
                      <a:close/>
                      <a:moveTo>
                        <a:pt x="47" y="22"/>
                      </a:moveTo>
                      <a:cubicBezTo>
                        <a:pt x="47" y="20"/>
                        <a:pt x="46" y="18"/>
                        <a:pt x="46" y="17"/>
                      </a:cubicBezTo>
                      <a:lnTo>
                        <a:pt x="47" y="17"/>
                      </a:lnTo>
                      <a:cubicBezTo>
                        <a:pt x="48" y="18"/>
                        <a:pt x="48" y="20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7" y="17"/>
                      </a:moveTo>
                      <a:lnTo>
                        <a:pt x="47" y="17"/>
                      </a:lnTo>
                      <a:lnTo>
                        <a:pt x="46" y="17"/>
                      </a:lnTo>
                      <a:lnTo>
                        <a:pt x="47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7" y="17"/>
                      </a:ln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cubicBezTo>
                        <a:pt x="45" y="16"/>
                        <a:pt x="44" y="14"/>
                        <a:pt x="44" y="13"/>
                      </a:cubicBezTo>
                      <a:lnTo>
                        <a:pt x="45" y="13"/>
                      </a:lnTo>
                      <a:cubicBezTo>
                        <a:pt x="46" y="14"/>
                        <a:pt x="46" y="15"/>
                        <a:pt x="47" y="17"/>
                      </a:cubicBezTo>
                      <a:lnTo>
                        <a:pt x="46" y="17"/>
                      </a:lnTo>
                      <a:close/>
                      <a:moveTo>
                        <a:pt x="44" y="13"/>
                      </a:moveTo>
                      <a:cubicBezTo>
                        <a:pt x="43" y="10"/>
                        <a:pt x="42" y="8"/>
                        <a:pt x="40" y="5"/>
                      </a:cubicBezTo>
                      <a:lnTo>
                        <a:pt x="41" y="5"/>
                      </a:lnTo>
                      <a:cubicBezTo>
                        <a:pt x="43" y="7"/>
                        <a:pt x="44" y="10"/>
                        <a:pt x="45" y="13"/>
                      </a:cubicBezTo>
                      <a:lnTo>
                        <a:pt x="44" y="13"/>
                      </a:lnTo>
                      <a:close/>
                      <a:moveTo>
                        <a:pt x="40" y="5"/>
                      </a:moveTo>
                      <a:cubicBezTo>
                        <a:pt x="38" y="4"/>
                        <a:pt x="36" y="3"/>
                        <a:pt x="34" y="2"/>
                      </a:cubicBezTo>
                      <a:lnTo>
                        <a:pt x="35" y="1"/>
                      </a:lnTo>
                      <a:cubicBezTo>
                        <a:pt x="37" y="2"/>
                        <a:pt x="39" y="3"/>
                        <a:pt x="41" y="5"/>
                      </a:cubicBezTo>
                      <a:lnTo>
                        <a:pt x="40" y="5"/>
                      </a:lnTo>
                      <a:close/>
                      <a:moveTo>
                        <a:pt x="34" y="2"/>
                      </a:moveTo>
                      <a:cubicBezTo>
                        <a:pt x="32" y="1"/>
                        <a:pt x="30" y="1"/>
                        <a:pt x="28" y="1"/>
                      </a:cubicBezTo>
                      <a:lnTo>
                        <a:pt x="28" y="0"/>
                      </a:lnTo>
                      <a:cubicBezTo>
                        <a:pt x="30" y="0"/>
                        <a:pt x="33" y="0"/>
                        <a:pt x="35" y="1"/>
                      </a:cubicBezTo>
                      <a:lnTo>
                        <a:pt x="34" y="2"/>
                      </a:lnTo>
                      <a:close/>
                      <a:moveTo>
                        <a:pt x="28" y="0"/>
                      </a:move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4" name="Freeform 166"/>
                <p:cNvSpPr>
                  <a:spLocks noChangeArrowheads="1"/>
                </p:cNvSpPr>
                <p:nvPr/>
              </p:nvSpPr>
              <p:spPr bwMode="auto">
                <a:xfrm>
                  <a:off x="1752" y="3789"/>
                  <a:ext cx="74" cy="64"/>
                </a:xfrm>
                <a:custGeom>
                  <a:avLst/>
                  <a:gdLst>
                    <a:gd name="G0" fmla="+- 1 0 0"/>
                    <a:gd name="G1" fmla="+- 1 0 0"/>
                    <a:gd name="G2" fmla="+- 11 0 0"/>
                    <a:gd name="G3" fmla="+- 24 0 0"/>
                    <a:gd name="G4" fmla="*/ 1 0 0"/>
                    <a:gd name="G5" fmla="sin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37 w 55"/>
                    <a:gd name="T1" fmla="*/ 4 h 38"/>
                    <a:gd name="T2" fmla="*/ 9 w 55"/>
                    <a:gd name="T3" fmla="*/ 24 h 38"/>
                    <a:gd name="T4" fmla="*/ 32 w 55"/>
                    <a:gd name="T5" fmla="*/ 38 h 38"/>
                    <a:gd name="T6" fmla="*/ 36 w 55"/>
                    <a:gd name="T7" fmla="*/ 38 h 38"/>
                    <a:gd name="T8" fmla="*/ 53 w 55"/>
                    <a:gd name="T9" fmla="*/ 11 h 38"/>
                    <a:gd name="T10" fmla="*/ 37 w 55"/>
                    <a:gd name="T11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38">
                      <a:moveTo>
                        <a:pt x="37" y="4"/>
                      </a:moveTo>
                      <a:cubicBezTo>
                        <a:pt x="28" y="9"/>
                        <a:pt x="0" y="11"/>
                        <a:pt x="9" y="24"/>
                      </a:cubicBezTo>
                      <a:cubicBezTo>
                        <a:pt x="21" y="23"/>
                        <a:pt x="24" y="33"/>
                        <a:pt x="32" y="38"/>
                      </a:cubicBezTo>
                      <a:cubicBezTo>
                        <a:pt x="33" y="38"/>
                        <a:pt x="35" y="38"/>
                        <a:pt x="36" y="38"/>
                      </a:cubicBezTo>
                      <a:cubicBezTo>
                        <a:pt x="45" y="30"/>
                        <a:pt x="50" y="21"/>
                        <a:pt x="53" y="11"/>
                      </a:cubicBezTo>
                      <a:cubicBezTo>
                        <a:pt x="55" y="5"/>
                        <a:pt x="45" y="0"/>
                        <a:pt x="3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5" name="Freeform 167"/>
                <p:cNvSpPr>
                  <a:spLocks noChangeArrowheads="1"/>
                </p:cNvSpPr>
                <p:nvPr/>
              </p:nvSpPr>
              <p:spPr bwMode="auto">
                <a:xfrm>
                  <a:off x="1758" y="3792"/>
                  <a:ext cx="69" cy="62"/>
                </a:xfrm>
                <a:custGeom>
                  <a:avLst/>
                  <a:gdLst>
                    <a:gd name="T0" fmla="*/ 34 w 51"/>
                    <a:gd name="T1" fmla="*/ 3 h 37"/>
                    <a:gd name="T2" fmla="*/ 34 w 51"/>
                    <a:gd name="T3" fmla="*/ 3 h 37"/>
                    <a:gd name="T4" fmla="*/ 33 w 51"/>
                    <a:gd name="T5" fmla="*/ 2 h 37"/>
                    <a:gd name="T6" fmla="*/ 23 w 51"/>
                    <a:gd name="T7" fmla="*/ 7 h 37"/>
                    <a:gd name="T8" fmla="*/ 33 w 51"/>
                    <a:gd name="T9" fmla="*/ 2 h 37"/>
                    <a:gd name="T10" fmla="*/ 23 w 51"/>
                    <a:gd name="T11" fmla="*/ 7 h 37"/>
                    <a:gd name="T12" fmla="*/ 8 w 51"/>
                    <a:gd name="T13" fmla="*/ 10 h 37"/>
                    <a:gd name="T14" fmla="*/ 23 w 51"/>
                    <a:gd name="T15" fmla="*/ 7 h 37"/>
                    <a:gd name="T16" fmla="*/ 6 w 51"/>
                    <a:gd name="T17" fmla="*/ 22 h 37"/>
                    <a:gd name="T18" fmla="*/ 8 w 51"/>
                    <a:gd name="T19" fmla="*/ 10 h 37"/>
                    <a:gd name="T20" fmla="*/ 6 w 51"/>
                    <a:gd name="T21" fmla="*/ 23 h 37"/>
                    <a:gd name="T22" fmla="*/ 5 w 51"/>
                    <a:gd name="T23" fmla="*/ 22 h 37"/>
                    <a:gd name="T24" fmla="*/ 5 w 51"/>
                    <a:gd name="T25" fmla="*/ 21 h 37"/>
                    <a:gd name="T26" fmla="*/ 21 w 51"/>
                    <a:gd name="T27" fmla="*/ 30 h 37"/>
                    <a:gd name="T28" fmla="*/ 5 w 51"/>
                    <a:gd name="T29" fmla="*/ 21 h 37"/>
                    <a:gd name="T30" fmla="*/ 28 w 51"/>
                    <a:gd name="T31" fmla="*/ 35 h 37"/>
                    <a:gd name="T32" fmla="*/ 21 w 51"/>
                    <a:gd name="T33" fmla="*/ 30 h 37"/>
                    <a:gd name="T34" fmla="*/ 28 w 51"/>
                    <a:gd name="T35" fmla="*/ 36 h 37"/>
                    <a:gd name="T36" fmla="*/ 27 w 51"/>
                    <a:gd name="T37" fmla="*/ 36 h 37"/>
                    <a:gd name="T38" fmla="*/ 28 w 51"/>
                    <a:gd name="T39" fmla="*/ 35 h 37"/>
                    <a:gd name="T40" fmla="*/ 28 w 51"/>
                    <a:gd name="T41" fmla="*/ 36 h 37"/>
                    <a:gd name="T42" fmla="*/ 28 w 51"/>
                    <a:gd name="T43" fmla="*/ 36 h 37"/>
                    <a:gd name="T44" fmla="*/ 28 w 51"/>
                    <a:gd name="T45" fmla="*/ 35 h 37"/>
                    <a:gd name="T46" fmla="*/ 28 w 51"/>
                    <a:gd name="T47" fmla="*/ 37 h 37"/>
                    <a:gd name="T48" fmla="*/ 28 w 51"/>
                    <a:gd name="T49" fmla="*/ 35 h 37"/>
                    <a:gd name="T50" fmla="*/ 29 w 51"/>
                    <a:gd name="T51" fmla="*/ 35 h 37"/>
                    <a:gd name="T52" fmla="*/ 29 w 51"/>
                    <a:gd name="T53" fmla="*/ 35 h 37"/>
                    <a:gd name="T54" fmla="*/ 29 w 51"/>
                    <a:gd name="T55" fmla="*/ 35 h 37"/>
                    <a:gd name="T56" fmla="*/ 28 w 51"/>
                    <a:gd name="T57" fmla="*/ 37 h 37"/>
                    <a:gd name="T58" fmla="*/ 29 w 51"/>
                    <a:gd name="T59" fmla="*/ 35 h 37"/>
                    <a:gd name="T60" fmla="*/ 32 w 51"/>
                    <a:gd name="T61" fmla="*/ 36 h 37"/>
                    <a:gd name="T62" fmla="*/ 29 w 51"/>
                    <a:gd name="T63" fmla="*/ 35 h 37"/>
                    <a:gd name="T64" fmla="*/ 32 w 51"/>
                    <a:gd name="T65" fmla="*/ 36 h 37"/>
                    <a:gd name="T66" fmla="*/ 42 w 51"/>
                    <a:gd name="T67" fmla="*/ 23 h 37"/>
                    <a:gd name="T68" fmla="*/ 32 w 51"/>
                    <a:gd name="T69" fmla="*/ 36 h 37"/>
                    <a:gd name="T70" fmla="*/ 42 w 51"/>
                    <a:gd name="T71" fmla="*/ 23 h 37"/>
                    <a:gd name="T72" fmla="*/ 50 w 51"/>
                    <a:gd name="T73" fmla="*/ 9 h 37"/>
                    <a:gd name="T74" fmla="*/ 42 w 51"/>
                    <a:gd name="T75" fmla="*/ 23 h 37"/>
                    <a:gd name="T76" fmla="*/ 50 w 51"/>
                    <a:gd name="T77" fmla="*/ 9 h 37"/>
                    <a:gd name="T78" fmla="*/ 50 w 51"/>
                    <a:gd name="T79" fmla="*/ 9 h 37"/>
                    <a:gd name="T80" fmla="*/ 48 w 51"/>
                    <a:gd name="T81" fmla="*/ 5 h 37"/>
                    <a:gd name="T82" fmla="*/ 50 w 51"/>
                    <a:gd name="T83" fmla="*/ 9 h 37"/>
                    <a:gd name="T84" fmla="*/ 48 w 51"/>
                    <a:gd name="T85" fmla="*/ 5 h 37"/>
                    <a:gd name="T86" fmla="*/ 46 w 51"/>
                    <a:gd name="T87" fmla="*/ 2 h 37"/>
                    <a:gd name="T88" fmla="*/ 48 w 51"/>
                    <a:gd name="T89" fmla="*/ 5 h 37"/>
                    <a:gd name="T90" fmla="*/ 42 w 51"/>
                    <a:gd name="T91" fmla="*/ 2 h 37"/>
                    <a:gd name="T92" fmla="*/ 46 w 51"/>
                    <a:gd name="T93" fmla="*/ 2 h 37"/>
                    <a:gd name="T94" fmla="*/ 42 w 51"/>
                    <a:gd name="T95" fmla="*/ 2 h 37"/>
                    <a:gd name="T96" fmla="*/ 33 w 51"/>
                    <a:gd name="T97" fmla="*/ 2 h 37"/>
                    <a:gd name="T98" fmla="*/ 42 w 51"/>
                    <a:gd name="T99" fmla="*/ 2 h 37"/>
                    <a:gd name="T100" fmla="*/ 34 w 51"/>
                    <a:gd name="T101" fmla="*/ 3 h 37"/>
                    <a:gd name="T102" fmla="*/ 34 w 51"/>
                    <a:gd name="T103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1" h="37"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4" y="3"/>
                      </a:moveTo>
                      <a:cubicBezTo>
                        <a:pt x="31" y="4"/>
                        <a:pt x="27" y="5"/>
                        <a:pt x="23" y="7"/>
                      </a:cubicBezTo>
                      <a:lnTo>
                        <a:pt x="22" y="5"/>
                      </a:lnTo>
                      <a:cubicBezTo>
                        <a:pt x="26" y="4"/>
                        <a:pt x="30" y="3"/>
                        <a:pt x="33" y="2"/>
                      </a:cubicBezTo>
                      <a:lnTo>
                        <a:pt x="34" y="3"/>
                      </a:lnTo>
                      <a:close/>
                      <a:moveTo>
                        <a:pt x="23" y="7"/>
                      </a:moveTo>
                      <a:cubicBezTo>
                        <a:pt x="18" y="8"/>
                        <a:pt x="13" y="9"/>
                        <a:pt x="9" y="11"/>
                      </a:cubicBezTo>
                      <a:lnTo>
                        <a:pt x="8" y="10"/>
                      </a:lnTo>
                      <a:cubicBezTo>
                        <a:pt x="12" y="8"/>
                        <a:pt x="17" y="7"/>
                        <a:pt x="22" y="5"/>
                      </a:cubicBezTo>
                      <a:lnTo>
                        <a:pt x="23" y="7"/>
                      </a:lnTo>
                      <a:close/>
                      <a:moveTo>
                        <a:pt x="9" y="11"/>
                      </a:moveTo>
                      <a:cubicBezTo>
                        <a:pt x="5" y="13"/>
                        <a:pt x="2" y="17"/>
                        <a:pt x="6" y="22"/>
                      </a:cubicBezTo>
                      <a:lnTo>
                        <a:pt x="5" y="22"/>
                      </a:lnTo>
                      <a:cubicBezTo>
                        <a:pt x="0" y="16"/>
                        <a:pt x="3" y="13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6" y="23"/>
                      </a:move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3"/>
                      </a:lnTo>
                      <a:close/>
                      <a:moveTo>
                        <a:pt x="5" y="21"/>
                      </a:moveTo>
                      <a:cubicBezTo>
                        <a:pt x="14" y="21"/>
                        <a:pt x="18" y="25"/>
                        <a:pt x="22" y="30"/>
                      </a:cubicBezTo>
                      <a:lnTo>
                        <a:pt x="21" y="30"/>
                      </a:lnTo>
                      <a:cubicBezTo>
                        <a:pt x="17" y="26"/>
                        <a:pt x="13" y="22"/>
                        <a:pt x="6" y="23"/>
                      </a:cubicBezTo>
                      <a:lnTo>
                        <a:pt x="5" y="21"/>
                      </a:lnTo>
                      <a:close/>
                      <a:moveTo>
                        <a:pt x="22" y="30"/>
                      </a:moveTo>
                      <a:cubicBezTo>
                        <a:pt x="24" y="32"/>
                        <a:pt x="26" y="34"/>
                        <a:pt x="28" y="35"/>
                      </a:cubicBezTo>
                      <a:lnTo>
                        <a:pt x="27" y="36"/>
                      </a:lnTo>
                      <a:cubicBezTo>
                        <a:pt x="25" y="35"/>
                        <a:pt x="23" y="33"/>
                        <a:pt x="21" y="30"/>
                      </a:cubicBezTo>
                      <a:lnTo>
                        <a:pt x="22" y="30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lnTo>
                        <a:pt x="27" y="36"/>
                      </a:ln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lnTo>
                        <a:pt x="28" y="35"/>
                      </a:lnTo>
                      <a:lnTo>
                        <a:pt x="28" y="36"/>
                      </a:lnTo>
                      <a:lnTo>
                        <a:pt x="28" y="35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9" y="35"/>
                      </a:cubicBezTo>
                      <a:lnTo>
                        <a:pt x="28" y="37"/>
                      </a:lnTo>
                      <a:cubicBezTo>
                        <a:pt x="28" y="37"/>
                        <a:pt x="28" y="37"/>
                        <a:pt x="28" y="36"/>
                      </a:cubicBezTo>
                      <a:lnTo>
                        <a:pt x="28" y="35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8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lnTo>
                        <a:pt x="29" y="37"/>
                      </a:lnTo>
                      <a:cubicBezTo>
                        <a:pt x="29" y="37"/>
                        <a:pt x="28" y="37"/>
                        <a:pt x="28" y="37"/>
                      </a:cubicBez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0" y="36"/>
                        <a:pt x="31" y="35"/>
                        <a:pt x="32" y="35"/>
                      </a:cubicBezTo>
                      <a:lnTo>
                        <a:pt x="32" y="36"/>
                      </a:lnTo>
                      <a:cubicBezTo>
                        <a:pt x="32" y="37"/>
                        <a:pt x="30" y="37"/>
                        <a:pt x="29" y="37"/>
                      </a:cubicBezTo>
                      <a:lnTo>
                        <a:pt x="29" y="35"/>
                      </a:lnTo>
                      <a:close/>
                      <a:moveTo>
                        <a:pt x="32" y="36"/>
                      </a:moveTo>
                      <a:lnTo>
                        <a:pt x="32" y="36"/>
                      </a:lnTo>
                      <a:close/>
                      <a:moveTo>
                        <a:pt x="31" y="35"/>
                      </a:moveTo>
                      <a:cubicBezTo>
                        <a:pt x="36" y="32"/>
                        <a:pt x="39" y="28"/>
                        <a:pt x="42" y="23"/>
                      </a:cubicBezTo>
                      <a:lnTo>
                        <a:pt x="43" y="24"/>
                      </a:lnTo>
                      <a:cubicBezTo>
                        <a:pt x="41" y="28"/>
                        <a:pt x="37" y="32"/>
                        <a:pt x="32" y="36"/>
                      </a:cubicBezTo>
                      <a:lnTo>
                        <a:pt x="31" y="35"/>
                      </a:lnTo>
                      <a:close/>
                      <a:moveTo>
                        <a:pt x="42" y="23"/>
                      </a:moveTo>
                      <a:cubicBezTo>
                        <a:pt x="45" y="19"/>
                        <a:pt x="47" y="14"/>
                        <a:pt x="48" y="9"/>
                      </a:cubicBezTo>
                      <a:lnTo>
                        <a:pt x="50" y="9"/>
                      </a:lnTo>
                      <a:cubicBezTo>
                        <a:pt x="48" y="14"/>
                        <a:pt x="46" y="19"/>
                        <a:pt x="43" y="24"/>
                      </a:cubicBezTo>
                      <a:lnTo>
                        <a:pt x="42" y="23"/>
                      </a:lnTo>
                      <a:close/>
                      <a:moveTo>
                        <a:pt x="50" y="9"/>
                      </a:moveTo>
                      <a:lnTo>
                        <a:pt x="50" y="9"/>
                      </a:lnTo>
                      <a:lnTo>
                        <a:pt x="49" y="9"/>
                      </a:lnTo>
                      <a:lnTo>
                        <a:pt x="50" y="9"/>
                      </a:lnTo>
                      <a:close/>
                      <a:moveTo>
                        <a:pt x="48" y="9"/>
                      </a:moveTo>
                      <a:cubicBezTo>
                        <a:pt x="49" y="8"/>
                        <a:pt x="49" y="6"/>
                        <a:pt x="48" y="5"/>
                      </a:cubicBezTo>
                      <a:lnTo>
                        <a:pt x="49" y="4"/>
                      </a:lnTo>
                      <a:cubicBezTo>
                        <a:pt x="50" y="6"/>
                        <a:pt x="51" y="7"/>
                        <a:pt x="50" y="9"/>
                      </a:cubicBezTo>
                      <a:lnTo>
                        <a:pt x="48" y="9"/>
                      </a:lnTo>
                      <a:close/>
                      <a:moveTo>
                        <a:pt x="48" y="5"/>
                      </a:moveTo>
                      <a:cubicBezTo>
                        <a:pt x="47" y="4"/>
                        <a:pt x="46" y="3"/>
                        <a:pt x="46" y="3"/>
                      </a:cubicBezTo>
                      <a:lnTo>
                        <a:pt x="46" y="2"/>
                      </a:lnTo>
                      <a:cubicBezTo>
                        <a:pt x="48" y="3"/>
                        <a:pt x="48" y="3"/>
                        <a:pt x="49" y="4"/>
                      </a:cubicBezTo>
                      <a:lnTo>
                        <a:pt x="48" y="5"/>
                      </a:lnTo>
                      <a:close/>
                      <a:moveTo>
                        <a:pt x="46" y="3"/>
                      </a:moveTo>
                      <a:cubicBezTo>
                        <a:pt x="45" y="2"/>
                        <a:pt x="44" y="2"/>
                        <a:pt x="42" y="2"/>
                      </a:cubicBezTo>
                      <a:lnTo>
                        <a:pt x="43" y="1"/>
                      </a:lnTo>
                      <a:cubicBezTo>
                        <a:pt x="44" y="1"/>
                        <a:pt x="45" y="1"/>
                        <a:pt x="46" y="2"/>
                      </a:cubicBezTo>
                      <a:lnTo>
                        <a:pt x="46" y="3"/>
                      </a:lnTo>
                      <a:close/>
                      <a:moveTo>
                        <a:pt x="42" y="2"/>
                      </a:moveTo>
                      <a:cubicBezTo>
                        <a:pt x="40" y="1"/>
                        <a:pt x="37" y="2"/>
                        <a:pt x="34" y="3"/>
                      </a:cubicBezTo>
                      <a:lnTo>
                        <a:pt x="33" y="2"/>
                      </a:lnTo>
                      <a:cubicBezTo>
                        <a:pt x="36" y="0"/>
                        <a:pt x="40" y="0"/>
                        <a:pt x="43" y="1"/>
                      </a:cubicBezTo>
                      <a:lnTo>
                        <a:pt x="42" y="2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6" name="Freeform 168"/>
                <p:cNvSpPr>
                  <a:spLocks noChangeArrowheads="1"/>
                </p:cNvSpPr>
                <p:nvPr/>
              </p:nvSpPr>
              <p:spPr bwMode="auto">
                <a:xfrm>
                  <a:off x="1818" y="3826"/>
                  <a:ext cx="69" cy="52"/>
                </a:xfrm>
                <a:custGeom>
                  <a:avLst/>
                  <a:gdLst>
                    <a:gd name="G0" fmla="+- 1 0 0"/>
                    <a:gd name="G1" fmla="+- 6 0 0"/>
                    <a:gd name="G2" fmla="*/ 1 0 0"/>
                    <a:gd name="G3" fmla="cos G2 G1"/>
                    <a:gd name="G4" fmla="+- 5 0 0"/>
                    <a:gd name="G5" fmla="+- 1 0 0"/>
                    <a:gd name="G6" fmla="+- 20 0 0"/>
                    <a:gd name="G7" fmla="+- 1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8 w 51"/>
                    <a:gd name="T1" fmla="*/ 2 h 31"/>
                    <a:gd name="T2" fmla="*/ 1 w 51"/>
                    <a:gd name="T3" fmla="*/ 18 h 31"/>
                    <a:gd name="T4" fmla="*/ 4 w 51"/>
                    <a:gd name="T5" fmla="*/ 22 h 31"/>
                    <a:gd name="T6" fmla="*/ 37 w 51"/>
                    <a:gd name="T7" fmla="*/ 30 h 31"/>
                    <a:gd name="T8" fmla="*/ 45 w 51"/>
                    <a:gd name="T9" fmla="*/ 13 h 31"/>
                    <a:gd name="T10" fmla="*/ 23 w 51"/>
                    <a:gd name="T11" fmla="*/ 1 h 31"/>
                    <a:gd name="T12" fmla="*/ 18 w 51"/>
                    <a:gd name="T13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31">
                      <a:moveTo>
                        <a:pt x="18" y="2"/>
                      </a:moveTo>
                      <a:cubicBezTo>
                        <a:pt x="10" y="6"/>
                        <a:pt x="2" y="10"/>
                        <a:pt x="1" y="18"/>
                      </a:cubicBezTo>
                      <a:cubicBezTo>
                        <a:pt x="0" y="20"/>
                        <a:pt x="2" y="22"/>
                        <a:pt x="4" y="22"/>
                      </a:cubicBezTo>
                      <a:cubicBezTo>
                        <a:pt x="17" y="23"/>
                        <a:pt x="26" y="31"/>
                        <a:pt x="37" y="30"/>
                      </a:cubicBezTo>
                      <a:cubicBezTo>
                        <a:pt x="45" y="29"/>
                        <a:pt x="51" y="19"/>
                        <a:pt x="45" y="13"/>
                      </a:cubicBezTo>
                      <a:cubicBezTo>
                        <a:pt x="38" y="7"/>
                        <a:pt x="30" y="6"/>
                        <a:pt x="23" y="1"/>
                      </a:cubicBezTo>
                      <a:cubicBezTo>
                        <a:pt x="21" y="0"/>
                        <a:pt x="20" y="1"/>
                        <a:pt x="18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7" name="Freeform 169"/>
                <p:cNvSpPr>
                  <a:spLocks noChangeArrowheads="1"/>
                </p:cNvSpPr>
                <p:nvPr/>
              </p:nvSpPr>
              <p:spPr bwMode="auto">
                <a:xfrm>
                  <a:off x="1818" y="3826"/>
                  <a:ext cx="64" cy="52"/>
                </a:xfrm>
                <a:custGeom>
                  <a:avLst/>
                  <a:gdLst>
                    <a:gd name="T0" fmla="*/ 8 w 48"/>
                    <a:gd name="T1" fmla="*/ 9 h 31"/>
                    <a:gd name="T2" fmla="*/ 18 w 48"/>
                    <a:gd name="T3" fmla="*/ 1 h 31"/>
                    <a:gd name="T4" fmla="*/ 8 w 48"/>
                    <a:gd name="T5" fmla="*/ 9 h 31"/>
                    <a:gd name="T6" fmla="*/ 0 w 48"/>
                    <a:gd name="T7" fmla="*/ 18 h 31"/>
                    <a:gd name="T8" fmla="*/ 8 w 48"/>
                    <a:gd name="T9" fmla="*/ 9 h 31"/>
                    <a:gd name="T10" fmla="*/ 2 w 48"/>
                    <a:gd name="T11" fmla="*/ 18 h 31"/>
                    <a:gd name="T12" fmla="*/ 2 w 48"/>
                    <a:gd name="T13" fmla="*/ 18 h 31"/>
                    <a:gd name="T14" fmla="*/ 0 w 48"/>
                    <a:gd name="T15" fmla="*/ 18 h 31"/>
                    <a:gd name="T16" fmla="*/ 0 w 48"/>
                    <a:gd name="T17" fmla="*/ 18 h 31"/>
                    <a:gd name="T18" fmla="*/ 2 w 48"/>
                    <a:gd name="T19" fmla="*/ 19 h 31"/>
                    <a:gd name="T20" fmla="*/ 0 w 48"/>
                    <a:gd name="T21" fmla="*/ 18 h 31"/>
                    <a:gd name="T22" fmla="*/ 2 w 48"/>
                    <a:gd name="T23" fmla="*/ 19 h 31"/>
                    <a:gd name="T24" fmla="*/ 0 w 48"/>
                    <a:gd name="T25" fmla="*/ 20 h 31"/>
                    <a:gd name="T26" fmla="*/ 2 w 48"/>
                    <a:gd name="T27" fmla="*/ 19 h 31"/>
                    <a:gd name="T28" fmla="*/ 5 w 48"/>
                    <a:gd name="T29" fmla="*/ 22 h 31"/>
                    <a:gd name="T30" fmla="*/ 0 w 48"/>
                    <a:gd name="T31" fmla="*/ 20 h 31"/>
                    <a:gd name="T32" fmla="*/ 4 w 48"/>
                    <a:gd name="T33" fmla="*/ 23 h 31"/>
                    <a:gd name="T34" fmla="*/ 4 w 48"/>
                    <a:gd name="T35" fmla="*/ 22 h 31"/>
                    <a:gd name="T36" fmla="*/ 4 w 48"/>
                    <a:gd name="T37" fmla="*/ 22 h 31"/>
                    <a:gd name="T38" fmla="*/ 19 w 48"/>
                    <a:gd name="T39" fmla="*/ 27 h 31"/>
                    <a:gd name="T40" fmla="*/ 4 w 48"/>
                    <a:gd name="T41" fmla="*/ 22 h 31"/>
                    <a:gd name="T42" fmla="*/ 37 w 48"/>
                    <a:gd name="T43" fmla="*/ 29 h 31"/>
                    <a:gd name="T44" fmla="*/ 19 w 48"/>
                    <a:gd name="T45" fmla="*/ 27 h 31"/>
                    <a:gd name="T46" fmla="*/ 37 w 48"/>
                    <a:gd name="T47" fmla="*/ 29 h 31"/>
                    <a:gd name="T48" fmla="*/ 37 w 48"/>
                    <a:gd name="T49" fmla="*/ 30 h 31"/>
                    <a:gd name="T50" fmla="*/ 37 w 48"/>
                    <a:gd name="T51" fmla="*/ 29 h 31"/>
                    <a:gd name="T52" fmla="*/ 44 w 48"/>
                    <a:gd name="T53" fmla="*/ 28 h 31"/>
                    <a:gd name="T54" fmla="*/ 37 w 48"/>
                    <a:gd name="T55" fmla="*/ 29 h 31"/>
                    <a:gd name="T56" fmla="*/ 46 w 48"/>
                    <a:gd name="T57" fmla="*/ 23 h 31"/>
                    <a:gd name="T58" fmla="*/ 44 w 48"/>
                    <a:gd name="T59" fmla="*/ 28 h 31"/>
                    <a:gd name="T60" fmla="*/ 46 w 48"/>
                    <a:gd name="T61" fmla="*/ 23 h 31"/>
                    <a:gd name="T62" fmla="*/ 48 w 48"/>
                    <a:gd name="T63" fmla="*/ 17 h 31"/>
                    <a:gd name="T64" fmla="*/ 46 w 48"/>
                    <a:gd name="T65" fmla="*/ 23 h 31"/>
                    <a:gd name="T66" fmla="*/ 48 w 48"/>
                    <a:gd name="T67" fmla="*/ 17 h 31"/>
                    <a:gd name="T68" fmla="*/ 48 w 48"/>
                    <a:gd name="T69" fmla="*/ 17 h 31"/>
                    <a:gd name="T70" fmla="*/ 44 w 48"/>
                    <a:gd name="T71" fmla="*/ 13 h 31"/>
                    <a:gd name="T72" fmla="*/ 48 w 48"/>
                    <a:gd name="T73" fmla="*/ 17 h 31"/>
                    <a:gd name="T74" fmla="*/ 45 w 48"/>
                    <a:gd name="T75" fmla="*/ 12 h 31"/>
                    <a:gd name="T76" fmla="*/ 45 w 48"/>
                    <a:gd name="T77" fmla="*/ 13 h 31"/>
                    <a:gd name="T78" fmla="*/ 44 w 48"/>
                    <a:gd name="T79" fmla="*/ 13 h 31"/>
                    <a:gd name="T80" fmla="*/ 33 w 48"/>
                    <a:gd name="T81" fmla="*/ 5 h 31"/>
                    <a:gd name="T82" fmla="*/ 44 w 48"/>
                    <a:gd name="T83" fmla="*/ 13 h 31"/>
                    <a:gd name="T84" fmla="*/ 22 w 48"/>
                    <a:gd name="T85" fmla="*/ 2 h 31"/>
                    <a:gd name="T86" fmla="*/ 33 w 48"/>
                    <a:gd name="T87" fmla="*/ 5 h 31"/>
                    <a:gd name="T88" fmla="*/ 23 w 48"/>
                    <a:gd name="T89" fmla="*/ 1 h 31"/>
                    <a:gd name="T90" fmla="*/ 22 w 48"/>
                    <a:gd name="T91" fmla="*/ 2 h 31"/>
                    <a:gd name="T92" fmla="*/ 23 w 48"/>
                    <a:gd name="T93" fmla="*/ 1 h 31"/>
                    <a:gd name="T94" fmla="*/ 23 w 48"/>
                    <a:gd name="T95" fmla="*/ 1 h 31"/>
                    <a:gd name="T96" fmla="*/ 22 w 48"/>
                    <a:gd name="T97" fmla="*/ 2 h 31"/>
                    <a:gd name="T98" fmla="*/ 22 w 48"/>
                    <a:gd name="T99" fmla="*/ 0 h 31"/>
                    <a:gd name="T100" fmla="*/ 22 w 48"/>
                    <a:gd name="T101" fmla="*/ 2 h 31"/>
                    <a:gd name="T102" fmla="*/ 21 w 48"/>
                    <a:gd name="T103" fmla="*/ 1 h 31"/>
                    <a:gd name="T104" fmla="*/ 22 w 48"/>
                    <a:gd name="T105" fmla="*/ 0 h 31"/>
                    <a:gd name="T106" fmla="*/ 21 w 48"/>
                    <a:gd name="T107" fmla="*/ 1 h 31"/>
                    <a:gd name="T108" fmla="*/ 21 w 48"/>
                    <a:gd name="T109" fmla="*/ 1 h 31"/>
                    <a:gd name="T110" fmla="*/ 18 w 48"/>
                    <a:gd name="T111" fmla="*/ 1 h 31"/>
                    <a:gd name="T112" fmla="*/ 21 w 48"/>
                    <a:gd name="T113" fmla="*/ 1 h 31"/>
                    <a:gd name="T114" fmla="*/ 19 w 48"/>
                    <a:gd name="T115" fmla="*/ 2 h 31"/>
                    <a:gd name="T116" fmla="*/ 19 w 48"/>
                    <a:gd name="T117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" h="31">
                      <a:moveTo>
                        <a:pt x="19" y="2"/>
                      </a:moveTo>
                      <a:cubicBezTo>
                        <a:pt x="15" y="4"/>
                        <a:pt x="11" y="6"/>
                        <a:pt x="8" y="9"/>
                      </a:cubicBezTo>
                      <a:lnTo>
                        <a:pt x="7" y="8"/>
                      </a:lnTo>
                      <a:cubicBezTo>
                        <a:pt x="10" y="5"/>
                        <a:pt x="14" y="3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8" y="9"/>
                      </a:moveTo>
                      <a:cubicBezTo>
                        <a:pt x="5" y="11"/>
                        <a:pt x="2" y="14"/>
                        <a:pt x="2" y="18"/>
                      </a:cubicBezTo>
                      <a:lnTo>
                        <a:pt x="0" y="18"/>
                      </a:lnTo>
                      <a:cubicBezTo>
                        <a:pt x="1" y="14"/>
                        <a:pt x="3" y="11"/>
                        <a:pt x="7" y="8"/>
                      </a:cubicBezTo>
                      <a:lnTo>
                        <a:pt x="8" y="9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close/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close/>
                      <a:moveTo>
                        <a:pt x="2" y="18"/>
                      </a:moveTo>
                      <a:cubicBezTo>
                        <a:pt x="2" y="19"/>
                        <a:pt x="2" y="19"/>
                        <a:pt x="2" y="19"/>
                      </a:cubicBezTo>
                      <a:lnTo>
                        <a:pt x="0" y="19"/>
                      </a:lnTo>
                      <a:cubicBezTo>
                        <a:pt x="0" y="19"/>
                        <a:pt x="0" y="18"/>
                        <a:pt x="0" y="18"/>
                      </a:cubicBezTo>
                      <a:lnTo>
                        <a:pt x="2" y="18"/>
                      </a:lnTo>
                      <a:close/>
                      <a:moveTo>
                        <a:pt x="2" y="19"/>
                      </a:moveTo>
                      <a:cubicBezTo>
                        <a:pt x="2" y="19"/>
                        <a:pt x="2" y="19"/>
                        <a:pt x="2" y="20"/>
                      </a:cubicBezTo>
                      <a:lnTo>
                        <a:pt x="0" y="20"/>
                      </a:lnTo>
                      <a:cubicBezTo>
                        <a:pt x="0" y="20"/>
                        <a:pt x="0" y="19"/>
                        <a:pt x="0" y="19"/>
                      </a:cubicBezTo>
                      <a:lnTo>
                        <a:pt x="2" y="19"/>
                      </a:lnTo>
                      <a:close/>
                      <a:moveTo>
                        <a:pt x="2" y="20"/>
                      </a:moveTo>
                      <a:cubicBezTo>
                        <a:pt x="2" y="21"/>
                        <a:pt x="3" y="22"/>
                        <a:pt x="5" y="22"/>
                      </a:cubicBezTo>
                      <a:lnTo>
                        <a:pt x="4" y="23"/>
                      </a:lnTo>
                      <a:cubicBezTo>
                        <a:pt x="3" y="23"/>
                        <a:pt x="1" y="22"/>
                        <a:pt x="0" y="20"/>
                      </a:cubicBezTo>
                      <a:lnTo>
                        <a:pt x="2" y="20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4" y="23"/>
                      </a:lnTo>
                      <a:close/>
                      <a:moveTo>
                        <a:pt x="4" y="22"/>
                      </a:moveTo>
                      <a:cubicBezTo>
                        <a:pt x="10" y="22"/>
                        <a:pt x="15" y="24"/>
                        <a:pt x="20" y="26"/>
                      </a:cubicBezTo>
                      <a:lnTo>
                        <a:pt x="19" y="27"/>
                      </a:lnTo>
                      <a:cubicBezTo>
                        <a:pt x="15" y="25"/>
                        <a:pt x="10" y="23"/>
                        <a:pt x="4" y="23"/>
                      </a:cubicBezTo>
                      <a:lnTo>
                        <a:pt x="4" y="22"/>
                      </a:lnTo>
                      <a:close/>
                      <a:moveTo>
                        <a:pt x="20" y="26"/>
                      </a:moveTo>
                      <a:cubicBezTo>
                        <a:pt x="26" y="28"/>
                        <a:pt x="31" y="30"/>
                        <a:pt x="37" y="29"/>
                      </a:cubicBezTo>
                      <a:lnTo>
                        <a:pt x="38" y="30"/>
                      </a:lnTo>
                      <a:cubicBezTo>
                        <a:pt x="31" y="31"/>
                        <a:pt x="25" y="29"/>
                        <a:pt x="19" y="27"/>
                      </a:cubicBezTo>
                      <a:lnTo>
                        <a:pt x="20" y="26"/>
                      </a:lnTo>
                      <a:close/>
                      <a:moveTo>
                        <a:pt x="37" y="29"/>
                      </a:moveTo>
                      <a:lnTo>
                        <a:pt x="37" y="29"/>
                      </a:lnTo>
                      <a:lnTo>
                        <a:pt x="37" y="30"/>
                      </a:lnTo>
                      <a:lnTo>
                        <a:pt x="37" y="29"/>
                      </a:lnTo>
                      <a:close/>
                      <a:moveTo>
                        <a:pt x="37" y="29"/>
                      </a:moveTo>
                      <a:cubicBezTo>
                        <a:pt x="39" y="29"/>
                        <a:pt x="41" y="28"/>
                        <a:pt x="42" y="27"/>
                      </a:cubicBezTo>
                      <a:lnTo>
                        <a:pt x="44" y="28"/>
                      </a:lnTo>
                      <a:cubicBezTo>
                        <a:pt x="42" y="29"/>
                        <a:pt x="40" y="30"/>
                        <a:pt x="38" y="30"/>
                      </a:cubicBezTo>
                      <a:lnTo>
                        <a:pt x="37" y="29"/>
                      </a:lnTo>
                      <a:close/>
                      <a:moveTo>
                        <a:pt x="42" y="27"/>
                      </a:moveTo>
                      <a:cubicBezTo>
                        <a:pt x="44" y="26"/>
                        <a:pt x="45" y="24"/>
                        <a:pt x="46" y="23"/>
                      </a:cubicBezTo>
                      <a:lnTo>
                        <a:pt x="47" y="23"/>
                      </a:lnTo>
                      <a:cubicBezTo>
                        <a:pt x="46" y="25"/>
                        <a:pt x="45" y="26"/>
                        <a:pt x="44" y="28"/>
                      </a:cubicBezTo>
                      <a:lnTo>
                        <a:pt x="42" y="27"/>
                      </a:lnTo>
                      <a:close/>
                      <a:moveTo>
                        <a:pt x="46" y="23"/>
                      </a:moveTo>
                      <a:cubicBezTo>
                        <a:pt x="47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8" y="19"/>
                        <a:pt x="48" y="21"/>
                        <a:pt x="47" y="23"/>
                      </a:cubicBezTo>
                      <a:lnTo>
                        <a:pt x="46" y="23"/>
                      </a:lnTo>
                      <a:close/>
                      <a:moveTo>
                        <a:pt x="48" y="17"/>
                      </a:moveTo>
                      <a:lnTo>
                        <a:pt x="48" y="17"/>
                      </a:lnTo>
                      <a:lnTo>
                        <a:pt x="47" y="17"/>
                      </a:lnTo>
                      <a:lnTo>
                        <a:pt x="48" y="17"/>
                      </a:lnTo>
                      <a:close/>
                      <a:moveTo>
                        <a:pt x="47" y="17"/>
                      </a:moveTo>
                      <a:cubicBezTo>
                        <a:pt x="46" y="16"/>
                        <a:pt x="45" y="14"/>
                        <a:pt x="44" y="13"/>
                      </a:cubicBezTo>
                      <a:lnTo>
                        <a:pt x="45" y="12"/>
                      </a:lnTo>
                      <a:cubicBezTo>
                        <a:pt x="47" y="14"/>
                        <a:pt x="48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5" y="12"/>
                      </a:moveTo>
                      <a:lnTo>
                        <a:pt x="45" y="12"/>
                      </a:lnTo>
                      <a:lnTo>
                        <a:pt x="45" y="13"/>
                      </a:lnTo>
                      <a:lnTo>
                        <a:pt x="45" y="12"/>
                      </a:lnTo>
                      <a:close/>
                      <a:moveTo>
                        <a:pt x="44" y="13"/>
                      </a:moveTo>
                      <a:cubicBezTo>
                        <a:pt x="41" y="10"/>
                        <a:pt x="36" y="8"/>
                        <a:pt x="32" y="7"/>
                      </a:cubicBezTo>
                      <a:lnTo>
                        <a:pt x="33" y="5"/>
                      </a:lnTo>
                      <a:cubicBezTo>
                        <a:pt x="37" y="7"/>
                        <a:pt x="41" y="9"/>
                        <a:pt x="45" y="12"/>
                      </a:cubicBezTo>
                      <a:lnTo>
                        <a:pt x="44" y="13"/>
                      </a:lnTo>
                      <a:close/>
                      <a:moveTo>
                        <a:pt x="32" y="7"/>
                      </a:moveTo>
                      <a:cubicBezTo>
                        <a:pt x="29" y="5"/>
                        <a:pt x="25" y="4"/>
                        <a:pt x="22" y="2"/>
                      </a:cubicBezTo>
                      <a:lnTo>
                        <a:pt x="23" y="1"/>
                      </a:lnTo>
                      <a:cubicBezTo>
                        <a:pt x="26" y="3"/>
                        <a:pt x="29" y="4"/>
                        <a:pt x="33" y="5"/>
                      </a:cubicBezTo>
                      <a:lnTo>
                        <a:pt x="32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3" y="1"/>
                      </a:lnTo>
                      <a:lnTo>
                        <a:pt x="22" y="2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1"/>
                      </a:cubicBezTo>
                      <a:lnTo>
                        <a:pt x="22" y="0"/>
                      </a:lnTo>
                      <a:cubicBezTo>
                        <a:pt x="22" y="0"/>
                        <a:pt x="23" y="0"/>
                        <a:pt x="23" y="1"/>
                      </a:cubicBezTo>
                      <a:lnTo>
                        <a:pt x="22" y="2"/>
                      </a:lnTo>
                      <a:close/>
                      <a:moveTo>
                        <a:pt x="22" y="1"/>
                      </a:moveTo>
                      <a:cubicBezTo>
                        <a:pt x="22" y="1"/>
                        <a:pt x="21" y="1"/>
                        <a:pt x="21" y="1"/>
                      </a:cubicBezTo>
                      <a:lnTo>
                        <a:pt x="22" y="0"/>
                      </a:lnTo>
                      <a:cubicBezTo>
                        <a:pt x="22" y="0"/>
                        <a:pt x="22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21" y="1"/>
                      </a:moveTo>
                      <a:lnTo>
                        <a:pt x="21" y="1"/>
                      </a:lnTo>
                      <a:close/>
                      <a:moveTo>
                        <a:pt x="21" y="1"/>
                      </a:moveTo>
                      <a:cubicBezTo>
                        <a:pt x="21" y="1"/>
                        <a:pt x="20" y="2"/>
                        <a:pt x="19" y="2"/>
                      </a:cubicBezTo>
                      <a:lnTo>
                        <a:pt x="18" y="1"/>
                      </a:lnTo>
                      <a:cubicBezTo>
                        <a:pt x="19" y="0"/>
                        <a:pt x="20" y="0"/>
                        <a:pt x="22" y="0"/>
                      </a:cubicBezTo>
                      <a:lnTo>
                        <a:pt x="21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8" name="Freeform 170"/>
                <p:cNvSpPr>
                  <a:spLocks noChangeArrowheads="1"/>
                </p:cNvSpPr>
                <p:nvPr/>
              </p:nvSpPr>
              <p:spPr bwMode="auto">
                <a:xfrm>
                  <a:off x="1766" y="3869"/>
                  <a:ext cx="86" cy="5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26 0 0"/>
                    <a:gd name="G8" fmla="+- 28 0 0"/>
                    <a:gd name="G9" fmla="+- 29 0 0"/>
                    <a:gd name="G10" fmla="*/ 1 0 0"/>
                    <a:gd name="G11" fmla="cos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36 w 64"/>
                    <a:gd name="T1" fmla="*/ 3 h 34"/>
                    <a:gd name="T2" fmla="*/ 27 w 64"/>
                    <a:gd name="T3" fmla="*/ 2 h 34"/>
                    <a:gd name="T4" fmla="*/ 3 w 64"/>
                    <a:gd name="T5" fmla="*/ 23 h 34"/>
                    <a:gd name="T6" fmla="*/ 10 w 64"/>
                    <a:gd name="T7" fmla="*/ 29 h 34"/>
                    <a:gd name="T8" fmla="*/ 48 w 64"/>
                    <a:gd name="T9" fmla="*/ 32 h 34"/>
                    <a:gd name="T10" fmla="*/ 60 w 64"/>
                    <a:gd name="T11" fmla="*/ 23 h 34"/>
                    <a:gd name="T12" fmla="*/ 36 w 64"/>
                    <a:gd name="T1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34">
                      <a:moveTo>
                        <a:pt x="36" y="3"/>
                      </a:moveTo>
                      <a:cubicBezTo>
                        <a:pt x="33" y="2"/>
                        <a:pt x="28" y="0"/>
                        <a:pt x="27" y="2"/>
                      </a:cubicBezTo>
                      <a:cubicBezTo>
                        <a:pt x="18" y="9"/>
                        <a:pt x="11" y="15"/>
                        <a:pt x="3" y="23"/>
                      </a:cubicBezTo>
                      <a:cubicBezTo>
                        <a:pt x="0" y="26"/>
                        <a:pt x="7" y="28"/>
                        <a:pt x="10" y="29"/>
                      </a:cubicBezTo>
                      <a:cubicBezTo>
                        <a:pt x="22" y="34"/>
                        <a:pt x="35" y="33"/>
                        <a:pt x="48" y="32"/>
                      </a:cubicBezTo>
                      <a:cubicBezTo>
                        <a:pt x="55" y="32"/>
                        <a:pt x="59" y="28"/>
                        <a:pt x="60" y="23"/>
                      </a:cubicBezTo>
                      <a:cubicBezTo>
                        <a:pt x="64" y="10"/>
                        <a:pt x="48" y="6"/>
                        <a:pt x="36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19" name="Freeform 171"/>
                <p:cNvSpPr>
                  <a:spLocks noChangeArrowheads="1"/>
                </p:cNvSpPr>
                <p:nvPr/>
              </p:nvSpPr>
              <p:spPr bwMode="auto">
                <a:xfrm>
                  <a:off x="1766" y="3869"/>
                  <a:ext cx="88" cy="57"/>
                </a:xfrm>
                <a:custGeom>
                  <a:avLst/>
                  <a:gdLst>
                    <a:gd name="T0" fmla="*/ 36 w 65"/>
                    <a:gd name="T1" fmla="*/ 4 h 34"/>
                    <a:gd name="T2" fmla="*/ 36 w 65"/>
                    <a:gd name="T3" fmla="*/ 4 h 34"/>
                    <a:gd name="T4" fmla="*/ 32 w 65"/>
                    <a:gd name="T5" fmla="*/ 3 h 34"/>
                    <a:gd name="T6" fmla="*/ 36 w 65"/>
                    <a:gd name="T7" fmla="*/ 2 h 34"/>
                    <a:gd name="T8" fmla="*/ 32 w 65"/>
                    <a:gd name="T9" fmla="*/ 3 h 34"/>
                    <a:gd name="T10" fmla="*/ 26 w 65"/>
                    <a:gd name="T11" fmla="*/ 1 h 34"/>
                    <a:gd name="T12" fmla="*/ 32 w 65"/>
                    <a:gd name="T13" fmla="*/ 3 h 34"/>
                    <a:gd name="T14" fmla="*/ 27 w 65"/>
                    <a:gd name="T15" fmla="*/ 2 h 34"/>
                    <a:gd name="T16" fmla="*/ 15 w 65"/>
                    <a:gd name="T17" fmla="*/ 12 h 34"/>
                    <a:gd name="T18" fmla="*/ 26 w 65"/>
                    <a:gd name="T19" fmla="*/ 1 h 34"/>
                    <a:gd name="T20" fmla="*/ 15 w 65"/>
                    <a:gd name="T21" fmla="*/ 12 h 34"/>
                    <a:gd name="T22" fmla="*/ 2 w 65"/>
                    <a:gd name="T23" fmla="*/ 22 h 34"/>
                    <a:gd name="T24" fmla="*/ 15 w 65"/>
                    <a:gd name="T25" fmla="*/ 12 h 34"/>
                    <a:gd name="T26" fmla="*/ 4 w 65"/>
                    <a:gd name="T27" fmla="*/ 23 h 34"/>
                    <a:gd name="T28" fmla="*/ 4 w 65"/>
                    <a:gd name="T29" fmla="*/ 23 h 34"/>
                    <a:gd name="T30" fmla="*/ 5 w 65"/>
                    <a:gd name="T31" fmla="*/ 26 h 34"/>
                    <a:gd name="T32" fmla="*/ 2 w 65"/>
                    <a:gd name="T33" fmla="*/ 22 h 34"/>
                    <a:gd name="T34" fmla="*/ 5 w 65"/>
                    <a:gd name="T35" fmla="*/ 26 h 34"/>
                    <a:gd name="T36" fmla="*/ 9 w 65"/>
                    <a:gd name="T37" fmla="*/ 30 h 34"/>
                    <a:gd name="T38" fmla="*/ 5 w 65"/>
                    <a:gd name="T39" fmla="*/ 26 h 34"/>
                    <a:gd name="T40" fmla="*/ 10 w 65"/>
                    <a:gd name="T41" fmla="*/ 29 h 34"/>
                    <a:gd name="T42" fmla="*/ 46 w 65"/>
                    <a:gd name="T43" fmla="*/ 32 h 34"/>
                    <a:gd name="T44" fmla="*/ 9 w 65"/>
                    <a:gd name="T45" fmla="*/ 30 h 34"/>
                    <a:gd name="T46" fmla="*/ 46 w 65"/>
                    <a:gd name="T47" fmla="*/ 32 h 34"/>
                    <a:gd name="T48" fmla="*/ 48 w 65"/>
                    <a:gd name="T49" fmla="*/ 33 h 34"/>
                    <a:gd name="T50" fmla="*/ 46 w 65"/>
                    <a:gd name="T51" fmla="*/ 32 h 34"/>
                    <a:gd name="T52" fmla="*/ 48 w 65"/>
                    <a:gd name="T53" fmla="*/ 32 h 34"/>
                    <a:gd name="T54" fmla="*/ 48 w 65"/>
                    <a:gd name="T55" fmla="*/ 32 h 34"/>
                    <a:gd name="T56" fmla="*/ 48 w 65"/>
                    <a:gd name="T57" fmla="*/ 33 h 34"/>
                    <a:gd name="T58" fmla="*/ 48 w 65"/>
                    <a:gd name="T59" fmla="*/ 33 h 34"/>
                    <a:gd name="T60" fmla="*/ 50 w 65"/>
                    <a:gd name="T61" fmla="*/ 31 h 34"/>
                    <a:gd name="T62" fmla="*/ 48 w 65"/>
                    <a:gd name="T63" fmla="*/ 33 h 34"/>
                    <a:gd name="T64" fmla="*/ 50 w 65"/>
                    <a:gd name="T65" fmla="*/ 31 h 34"/>
                    <a:gd name="T66" fmla="*/ 53 w 65"/>
                    <a:gd name="T67" fmla="*/ 32 h 34"/>
                    <a:gd name="T68" fmla="*/ 50 w 65"/>
                    <a:gd name="T69" fmla="*/ 31 h 34"/>
                    <a:gd name="T70" fmla="*/ 59 w 65"/>
                    <a:gd name="T71" fmla="*/ 23 h 34"/>
                    <a:gd name="T72" fmla="*/ 53 w 65"/>
                    <a:gd name="T73" fmla="*/ 32 h 34"/>
                    <a:gd name="T74" fmla="*/ 61 w 65"/>
                    <a:gd name="T75" fmla="*/ 23 h 34"/>
                    <a:gd name="T76" fmla="*/ 60 w 65"/>
                    <a:gd name="T77" fmla="*/ 23 h 34"/>
                    <a:gd name="T78" fmla="*/ 59 w 65"/>
                    <a:gd name="T79" fmla="*/ 23 h 34"/>
                    <a:gd name="T80" fmla="*/ 38 w 65"/>
                    <a:gd name="T81" fmla="*/ 3 h 34"/>
                    <a:gd name="T82" fmla="*/ 59 w 65"/>
                    <a:gd name="T83" fmla="*/ 23 h 34"/>
                    <a:gd name="T84" fmla="*/ 35 w 65"/>
                    <a:gd name="T85" fmla="*/ 4 h 34"/>
                    <a:gd name="T86" fmla="*/ 38 w 65"/>
                    <a:gd name="T87" fmla="*/ 3 h 34"/>
                    <a:gd name="T88" fmla="*/ 36 w 65"/>
                    <a:gd name="T89" fmla="*/ 2 h 34"/>
                    <a:gd name="T90" fmla="*/ 36 w 65"/>
                    <a:gd name="T9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5" h="34"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  <a:moveTo>
                        <a:pt x="36" y="4"/>
                      </a:moveTo>
                      <a:cubicBezTo>
                        <a:pt x="35" y="3"/>
                        <a:pt x="34" y="3"/>
                        <a:pt x="32" y="3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6" y="4"/>
                      </a:lnTo>
                      <a:close/>
                      <a:moveTo>
                        <a:pt x="32" y="3"/>
                      </a:moveTo>
                      <a:cubicBezTo>
                        <a:pt x="30" y="2"/>
                        <a:pt x="28" y="1"/>
                        <a:pt x="27" y="2"/>
                      </a:cubicBezTo>
                      <a:lnTo>
                        <a:pt x="26" y="1"/>
                      </a:lnTo>
                      <a:cubicBezTo>
                        <a:pt x="28" y="0"/>
                        <a:pt x="30" y="1"/>
                        <a:pt x="33" y="2"/>
                      </a:cubicBezTo>
                      <a:lnTo>
                        <a:pt x="32" y="3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close/>
                      <a:moveTo>
                        <a:pt x="27" y="2"/>
                      </a:moveTo>
                      <a:cubicBezTo>
                        <a:pt x="23" y="6"/>
                        <a:pt x="19" y="9"/>
                        <a:pt x="15" y="12"/>
                      </a:cubicBezTo>
                      <a:lnTo>
                        <a:pt x="14" y="12"/>
                      </a:lnTo>
                      <a:cubicBezTo>
                        <a:pt x="18" y="8"/>
                        <a:pt x="22" y="5"/>
                        <a:pt x="26" y="1"/>
                      </a:cubicBezTo>
                      <a:lnTo>
                        <a:pt x="27" y="2"/>
                      </a:lnTo>
                      <a:close/>
                      <a:moveTo>
                        <a:pt x="15" y="12"/>
                      </a:moveTo>
                      <a:cubicBezTo>
                        <a:pt x="11" y="16"/>
                        <a:pt x="8" y="19"/>
                        <a:pt x="4" y="23"/>
                      </a:cubicBezTo>
                      <a:lnTo>
                        <a:pt x="2" y="22"/>
                      </a:lnTo>
                      <a:cubicBezTo>
                        <a:pt x="6" y="18"/>
                        <a:pt x="10" y="15"/>
                        <a:pt x="14" y="12"/>
                      </a:cubicBezTo>
                      <a:lnTo>
                        <a:pt x="15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3" y="23"/>
                      </a:ln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2" y="24"/>
                        <a:pt x="3" y="25"/>
                        <a:pt x="5" y="26"/>
                      </a:cubicBezTo>
                      <a:lnTo>
                        <a:pt x="4" y="27"/>
                      </a:lnTo>
                      <a:cubicBezTo>
                        <a:pt x="2" y="26"/>
                        <a:pt x="0" y="24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5" y="26"/>
                      </a:moveTo>
                      <a:cubicBezTo>
                        <a:pt x="6" y="27"/>
                        <a:pt x="9" y="28"/>
                        <a:pt x="10" y="29"/>
                      </a:cubicBezTo>
                      <a:lnTo>
                        <a:pt x="9" y="30"/>
                      </a:lnTo>
                      <a:cubicBezTo>
                        <a:pt x="8" y="29"/>
                        <a:pt x="6" y="28"/>
                        <a:pt x="4" y="27"/>
                      </a:cubicBezTo>
                      <a:lnTo>
                        <a:pt x="5" y="26"/>
                      </a:lnTo>
                      <a:close/>
                      <a:moveTo>
                        <a:pt x="10" y="29"/>
                      </a:moveTo>
                      <a:lnTo>
                        <a:pt x="10" y="29"/>
                      </a:lnTo>
                      <a:close/>
                      <a:moveTo>
                        <a:pt x="10" y="29"/>
                      </a:moveTo>
                      <a:cubicBezTo>
                        <a:pt x="21" y="33"/>
                        <a:pt x="34" y="32"/>
                        <a:pt x="46" y="32"/>
                      </a:cubicBezTo>
                      <a:lnTo>
                        <a:pt x="46" y="33"/>
                      </a:lnTo>
                      <a:cubicBezTo>
                        <a:pt x="33" y="34"/>
                        <a:pt x="21" y="34"/>
                        <a:pt x="9" y="30"/>
                      </a:cubicBezTo>
                      <a:lnTo>
                        <a:pt x="10" y="29"/>
                      </a:lnTo>
                      <a:close/>
                      <a:moveTo>
                        <a:pt x="46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6" y="33"/>
                      </a:lnTo>
                      <a:lnTo>
                        <a:pt x="46" y="32"/>
                      </a:lnTo>
                      <a:close/>
                      <a:moveTo>
                        <a:pt x="48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8" y="32"/>
                      </a:lnTo>
                      <a:close/>
                      <a:moveTo>
                        <a:pt x="48" y="33"/>
                      </a:moveTo>
                      <a:lnTo>
                        <a:pt x="48" y="33"/>
                      </a:lnTo>
                      <a:lnTo>
                        <a:pt x="48" y="32"/>
                      </a:lnTo>
                      <a:lnTo>
                        <a:pt x="48" y="33"/>
                      </a:lnTo>
                      <a:close/>
                      <a:moveTo>
                        <a:pt x="48" y="32"/>
                      </a:moveTo>
                      <a:cubicBezTo>
                        <a:pt x="49" y="32"/>
                        <a:pt x="50" y="31"/>
                        <a:pt x="50" y="31"/>
                      </a:cubicBezTo>
                      <a:lnTo>
                        <a:pt x="51" y="32"/>
                      </a:lnTo>
                      <a:cubicBezTo>
                        <a:pt x="50" y="33"/>
                        <a:pt x="49" y="33"/>
                        <a:pt x="48" y="33"/>
                      </a:cubicBezTo>
                      <a:lnTo>
                        <a:pt x="48" y="32"/>
                      </a:lnTo>
                      <a:close/>
                      <a:moveTo>
                        <a:pt x="50" y="31"/>
                      </a:moveTo>
                      <a:cubicBezTo>
                        <a:pt x="51" y="31"/>
                        <a:pt x="52" y="31"/>
                        <a:pt x="53" y="31"/>
                      </a:cubicBezTo>
                      <a:lnTo>
                        <a:pt x="53" y="32"/>
                      </a:lnTo>
                      <a:cubicBezTo>
                        <a:pt x="53" y="32"/>
                        <a:pt x="52" y="32"/>
                        <a:pt x="51" y="32"/>
                      </a:cubicBezTo>
                      <a:lnTo>
                        <a:pt x="50" y="31"/>
                      </a:lnTo>
                      <a:close/>
                      <a:moveTo>
                        <a:pt x="53" y="31"/>
                      </a:moveTo>
                      <a:cubicBezTo>
                        <a:pt x="56" y="29"/>
                        <a:pt x="58" y="26"/>
                        <a:pt x="59" y="23"/>
                      </a:cubicBezTo>
                      <a:lnTo>
                        <a:pt x="61" y="23"/>
                      </a:lnTo>
                      <a:cubicBezTo>
                        <a:pt x="60" y="27"/>
                        <a:pt x="57" y="30"/>
                        <a:pt x="53" y="32"/>
                      </a:cubicBezTo>
                      <a:lnTo>
                        <a:pt x="53" y="31"/>
                      </a:lnTo>
                      <a:close/>
                      <a:moveTo>
                        <a:pt x="61" y="23"/>
                      </a:moveTo>
                      <a:lnTo>
                        <a:pt x="61" y="23"/>
                      </a:lnTo>
                      <a:lnTo>
                        <a:pt x="60" y="23"/>
                      </a:lnTo>
                      <a:lnTo>
                        <a:pt x="61" y="23"/>
                      </a:lnTo>
                      <a:close/>
                      <a:moveTo>
                        <a:pt x="59" y="23"/>
                      </a:moveTo>
                      <a:cubicBezTo>
                        <a:pt x="63" y="11"/>
                        <a:pt x="49" y="7"/>
                        <a:pt x="37" y="4"/>
                      </a:cubicBezTo>
                      <a:lnTo>
                        <a:pt x="38" y="3"/>
                      </a:lnTo>
                      <a:cubicBezTo>
                        <a:pt x="50" y="6"/>
                        <a:pt x="65" y="10"/>
                        <a:pt x="61" y="23"/>
                      </a:cubicBezTo>
                      <a:lnTo>
                        <a:pt x="59" y="23"/>
                      </a:lnTo>
                      <a:close/>
                      <a:moveTo>
                        <a:pt x="37" y="4"/>
                      </a:moveTo>
                      <a:lnTo>
                        <a:pt x="35" y="4"/>
                      </a:lnTo>
                      <a:lnTo>
                        <a:pt x="36" y="2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6" y="2"/>
                      </a:move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0" name="Freeform 172"/>
                <p:cNvSpPr>
                  <a:spLocks noChangeArrowheads="1"/>
                </p:cNvSpPr>
                <p:nvPr/>
              </p:nvSpPr>
              <p:spPr bwMode="auto">
                <a:xfrm>
                  <a:off x="1760" y="3928"/>
                  <a:ext cx="56" cy="6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1 0 0"/>
                    <a:gd name="G5" fmla="+- 20 0 0"/>
                    <a:gd name="G6" fmla="+- 24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31 w 42"/>
                    <a:gd name="T1" fmla="*/ 10 h 39"/>
                    <a:gd name="T2" fmla="*/ 11 w 42"/>
                    <a:gd name="T3" fmla="*/ 6 h 39"/>
                    <a:gd name="T4" fmla="*/ 5 w 42"/>
                    <a:gd name="T5" fmla="*/ 24 h 39"/>
                    <a:gd name="T6" fmla="*/ 24 w 42"/>
                    <a:gd name="T7" fmla="*/ 37 h 39"/>
                    <a:gd name="T8" fmla="*/ 40 w 42"/>
                    <a:gd name="T9" fmla="*/ 17 h 39"/>
                    <a:gd name="T10" fmla="*/ 31 w 42"/>
                    <a:gd name="T11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31" y="10"/>
                      </a:moveTo>
                      <a:cubicBezTo>
                        <a:pt x="25" y="7"/>
                        <a:pt x="16" y="0"/>
                        <a:pt x="11" y="6"/>
                      </a:cubicBezTo>
                      <a:cubicBezTo>
                        <a:pt x="7" y="11"/>
                        <a:pt x="0" y="20"/>
                        <a:pt x="5" y="24"/>
                      </a:cubicBezTo>
                      <a:cubicBezTo>
                        <a:pt x="11" y="29"/>
                        <a:pt x="16" y="36"/>
                        <a:pt x="24" y="37"/>
                      </a:cubicBezTo>
                      <a:cubicBezTo>
                        <a:pt x="39" y="39"/>
                        <a:pt x="37" y="24"/>
                        <a:pt x="40" y="17"/>
                      </a:cubicBezTo>
                      <a:cubicBezTo>
                        <a:pt x="42" y="13"/>
                        <a:pt x="35" y="12"/>
                        <a:pt x="31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1" name="Freeform 173"/>
                <p:cNvSpPr>
                  <a:spLocks noChangeArrowheads="1"/>
                </p:cNvSpPr>
                <p:nvPr/>
              </p:nvSpPr>
              <p:spPr bwMode="auto">
                <a:xfrm>
                  <a:off x="1762" y="3928"/>
                  <a:ext cx="54" cy="65"/>
                </a:xfrm>
                <a:custGeom>
                  <a:avLst/>
                  <a:gdLst>
                    <a:gd name="T0" fmla="*/ 30 w 41"/>
                    <a:gd name="T1" fmla="*/ 11 h 39"/>
                    <a:gd name="T2" fmla="*/ 30 w 41"/>
                    <a:gd name="T3" fmla="*/ 11 h 39"/>
                    <a:gd name="T4" fmla="*/ 26 w 41"/>
                    <a:gd name="T5" fmla="*/ 9 h 39"/>
                    <a:gd name="T6" fmla="*/ 30 w 41"/>
                    <a:gd name="T7" fmla="*/ 10 h 39"/>
                    <a:gd name="T8" fmla="*/ 26 w 41"/>
                    <a:gd name="T9" fmla="*/ 9 h 39"/>
                    <a:gd name="T10" fmla="*/ 10 w 41"/>
                    <a:gd name="T11" fmla="*/ 6 h 39"/>
                    <a:gd name="T12" fmla="*/ 26 w 41"/>
                    <a:gd name="T13" fmla="*/ 9 h 39"/>
                    <a:gd name="T14" fmla="*/ 11 w 41"/>
                    <a:gd name="T15" fmla="*/ 6 h 39"/>
                    <a:gd name="T16" fmla="*/ 11 w 41"/>
                    <a:gd name="T17" fmla="*/ 6 h 39"/>
                    <a:gd name="T18" fmla="*/ 4 w 41"/>
                    <a:gd name="T19" fmla="*/ 16 h 39"/>
                    <a:gd name="T20" fmla="*/ 10 w 41"/>
                    <a:gd name="T21" fmla="*/ 6 h 39"/>
                    <a:gd name="T22" fmla="*/ 4 w 41"/>
                    <a:gd name="T23" fmla="*/ 16 h 39"/>
                    <a:gd name="T24" fmla="*/ 3 w 41"/>
                    <a:gd name="T25" fmla="*/ 25 h 39"/>
                    <a:gd name="T26" fmla="*/ 4 w 41"/>
                    <a:gd name="T27" fmla="*/ 16 h 39"/>
                    <a:gd name="T28" fmla="*/ 3 w 41"/>
                    <a:gd name="T29" fmla="*/ 25 h 39"/>
                    <a:gd name="T30" fmla="*/ 3 w 41"/>
                    <a:gd name="T31" fmla="*/ 25 h 39"/>
                    <a:gd name="T32" fmla="*/ 4 w 41"/>
                    <a:gd name="T33" fmla="*/ 24 h 39"/>
                    <a:gd name="T34" fmla="*/ 4 w 41"/>
                    <a:gd name="T35" fmla="*/ 24 h 39"/>
                    <a:gd name="T36" fmla="*/ 3 w 41"/>
                    <a:gd name="T37" fmla="*/ 25 h 39"/>
                    <a:gd name="T38" fmla="*/ 3 w 41"/>
                    <a:gd name="T39" fmla="*/ 25 h 39"/>
                    <a:gd name="T40" fmla="*/ 9 w 41"/>
                    <a:gd name="T41" fmla="*/ 28 h 39"/>
                    <a:gd name="T42" fmla="*/ 3 w 41"/>
                    <a:gd name="T43" fmla="*/ 25 h 39"/>
                    <a:gd name="T44" fmla="*/ 9 w 41"/>
                    <a:gd name="T45" fmla="*/ 28 h 39"/>
                    <a:gd name="T46" fmla="*/ 23 w 41"/>
                    <a:gd name="T47" fmla="*/ 38 h 39"/>
                    <a:gd name="T48" fmla="*/ 9 w 41"/>
                    <a:gd name="T49" fmla="*/ 28 h 39"/>
                    <a:gd name="T50" fmla="*/ 23 w 41"/>
                    <a:gd name="T51" fmla="*/ 38 h 39"/>
                    <a:gd name="T52" fmla="*/ 23 w 41"/>
                    <a:gd name="T53" fmla="*/ 38 h 39"/>
                    <a:gd name="T54" fmla="*/ 37 w 41"/>
                    <a:gd name="T55" fmla="*/ 23 h 39"/>
                    <a:gd name="T56" fmla="*/ 23 w 41"/>
                    <a:gd name="T57" fmla="*/ 38 h 39"/>
                    <a:gd name="T58" fmla="*/ 37 w 41"/>
                    <a:gd name="T59" fmla="*/ 23 h 39"/>
                    <a:gd name="T60" fmla="*/ 40 w 41"/>
                    <a:gd name="T61" fmla="*/ 17 h 39"/>
                    <a:gd name="T62" fmla="*/ 37 w 41"/>
                    <a:gd name="T63" fmla="*/ 23 h 39"/>
                    <a:gd name="T64" fmla="*/ 38 w 41"/>
                    <a:gd name="T65" fmla="*/ 16 h 39"/>
                    <a:gd name="T66" fmla="*/ 38 w 41"/>
                    <a:gd name="T67" fmla="*/ 16 h 39"/>
                    <a:gd name="T68" fmla="*/ 34 w 41"/>
                    <a:gd name="T69" fmla="*/ 12 h 39"/>
                    <a:gd name="T70" fmla="*/ 40 w 41"/>
                    <a:gd name="T71" fmla="*/ 17 h 39"/>
                    <a:gd name="T72" fmla="*/ 34 w 41"/>
                    <a:gd name="T73" fmla="*/ 12 h 39"/>
                    <a:gd name="T74" fmla="*/ 30 w 41"/>
                    <a:gd name="T75" fmla="*/ 10 h 39"/>
                    <a:gd name="T76" fmla="*/ 34 w 41"/>
                    <a:gd name="T77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1" h="39">
                      <a:moveTo>
                        <a:pt x="30" y="11"/>
                      </a:moveTo>
                      <a:lnTo>
                        <a:pt x="30" y="11"/>
                      </a:lnTo>
                      <a:lnTo>
                        <a:pt x="30" y="10"/>
                      </a:lnTo>
                      <a:lnTo>
                        <a:pt x="30" y="11"/>
                      </a:lnTo>
                      <a:close/>
                      <a:moveTo>
                        <a:pt x="30" y="11"/>
                      </a:moveTo>
                      <a:cubicBezTo>
                        <a:pt x="28" y="10"/>
                        <a:pt x="27" y="10"/>
                        <a:pt x="26" y="9"/>
                      </a:cubicBezTo>
                      <a:lnTo>
                        <a:pt x="27" y="8"/>
                      </a:lnTo>
                      <a:cubicBezTo>
                        <a:pt x="28" y="9"/>
                        <a:pt x="29" y="9"/>
                        <a:pt x="30" y="10"/>
                      </a:cubicBezTo>
                      <a:lnTo>
                        <a:pt x="30" y="11"/>
                      </a:lnTo>
                      <a:close/>
                      <a:moveTo>
                        <a:pt x="26" y="9"/>
                      </a:moveTo>
                      <a:cubicBezTo>
                        <a:pt x="21" y="6"/>
                        <a:pt x="15" y="2"/>
                        <a:pt x="11" y="6"/>
                      </a:cubicBezTo>
                      <a:lnTo>
                        <a:pt x="10" y="6"/>
                      </a:lnTo>
                      <a:cubicBezTo>
                        <a:pt x="14" y="0"/>
                        <a:pt x="21" y="4"/>
                        <a:pt x="27" y="8"/>
                      </a:cubicBezTo>
                      <a:lnTo>
                        <a:pt x="26" y="9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1" y="6"/>
                      </a:lnTo>
                      <a:close/>
                      <a:moveTo>
                        <a:pt x="11" y="6"/>
                      </a:moveTo>
                      <a:cubicBezTo>
                        <a:pt x="9" y="9"/>
                        <a:pt x="6" y="12"/>
                        <a:pt x="4" y="16"/>
                      </a:cubicBezTo>
                      <a:lnTo>
                        <a:pt x="3" y="15"/>
                      </a:lnTo>
                      <a:cubicBezTo>
                        <a:pt x="4" y="12"/>
                        <a:pt x="7" y="8"/>
                        <a:pt x="10" y="6"/>
                      </a:cubicBezTo>
                      <a:lnTo>
                        <a:pt x="11" y="6"/>
                      </a:lnTo>
                      <a:close/>
                      <a:moveTo>
                        <a:pt x="4" y="16"/>
                      </a:moveTo>
                      <a:cubicBezTo>
                        <a:pt x="2" y="19"/>
                        <a:pt x="2" y="22"/>
                        <a:pt x="4" y="24"/>
                      </a:cubicBezTo>
                      <a:lnTo>
                        <a:pt x="3" y="25"/>
                      </a:lnTo>
                      <a:cubicBezTo>
                        <a:pt x="0" y="22"/>
                        <a:pt x="1" y="19"/>
                        <a:pt x="3" y="15"/>
                      </a:cubicBezTo>
                      <a:lnTo>
                        <a:pt x="4" y="16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7" y="26"/>
                        <a:pt x="9" y="28"/>
                      </a:cubicBezTo>
                      <a:lnTo>
                        <a:pt x="8" y="29"/>
                      </a:lnTo>
                      <a:cubicBezTo>
                        <a:pt x="6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9" y="28"/>
                      </a:moveTo>
                      <a:cubicBezTo>
                        <a:pt x="13" y="32"/>
                        <a:pt x="17" y="36"/>
                        <a:pt x="23" y="37"/>
                      </a:cubicBezTo>
                      <a:lnTo>
                        <a:pt x="23" y="38"/>
                      </a:lnTo>
                      <a:cubicBezTo>
                        <a:pt x="17" y="37"/>
                        <a:pt x="12" y="33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3" y="38"/>
                      </a:moveTo>
                      <a:lnTo>
                        <a:pt x="23" y="38"/>
                      </a:lnTo>
                      <a:lnTo>
                        <a:pt x="23" y="37"/>
                      </a:lnTo>
                      <a:lnTo>
                        <a:pt x="23" y="38"/>
                      </a:lnTo>
                      <a:close/>
                      <a:moveTo>
                        <a:pt x="23" y="37"/>
                      </a:moveTo>
                      <a:cubicBezTo>
                        <a:pt x="34" y="38"/>
                        <a:pt x="36" y="30"/>
                        <a:pt x="37" y="23"/>
                      </a:cubicBezTo>
                      <a:lnTo>
                        <a:pt x="38" y="23"/>
                      </a:lnTo>
                      <a:cubicBezTo>
                        <a:pt x="37" y="31"/>
                        <a:pt x="35" y="39"/>
                        <a:pt x="23" y="38"/>
                      </a:cubicBezTo>
                      <a:lnTo>
                        <a:pt x="23" y="37"/>
                      </a:lnTo>
                      <a:close/>
                      <a:moveTo>
                        <a:pt x="37" y="23"/>
                      </a:moveTo>
                      <a:cubicBezTo>
                        <a:pt x="37" y="20"/>
                        <a:pt x="38" y="18"/>
                        <a:pt x="38" y="16"/>
                      </a:cubicBezTo>
                      <a:lnTo>
                        <a:pt x="40" y="17"/>
                      </a:lnTo>
                      <a:cubicBezTo>
                        <a:pt x="39" y="18"/>
                        <a:pt x="39" y="21"/>
                        <a:pt x="38" y="23"/>
                      </a:cubicBezTo>
                      <a:lnTo>
                        <a:pt x="37" y="23"/>
                      </a:lnTo>
                      <a:close/>
                      <a:moveTo>
                        <a:pt x="38" y="16"/>
                      </a:moveTo>
                      <a:lnTo>
                        <a:pt x="38" y="16"/>
                      </a:lnTo>
                      <a:lnTo>
                        <a:pt x="39" y="17"/>
                      </a:lnTo>
                      <a:lnTo>
                        <a:pt x="38" y="16"/>
                      </a:lnTo>
                      <a:close/>
                      <a:moveTo>
                        <a:pt x="38" y="16"/>
                      </a:moveTo>
                      <a:cubicBezTo>
                        <a:pt x="39" y="14"/>
                        <a:pt x="37" y="13"/>
                        <a:pt x="34" y="12"/>
                      </a:cubicBezTo>
                      <a:lnTo>
                        <a:pt x="34" y="11"/>
                      </a:lnTo>
                      <a:cubicBezTo>
                        <a:pt x="38" y="12"/>
                        <a:pt x="41" y="13"/>
                        <a:pt x="40" y="17"/>
                      </a:cubicBezTo>
                      <a:lnTo>
                        <a:pt x="38" y="16"/>
                      </a:lnTo>
                      <a:close/>
                      <a:moveTo>
                        <a:pt x="34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lnTo>
                        <a:pt x="30" y="10"/>
                      </a:lnTo>
                      <a:cubicBezTo>
                        <a:pt x="32" y="10"/>
                        <a:pt x="33" y="11"/>
                        <a:pt x="34" y="11"/>
                      </a:cubicBezTo>
                      <a:lnTo>
                        <a:pt x="34" y="1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2" name="Freeform 174"/>
                <p:cNvSpPr>
                  <a:spLocks noChangeArrowheads="1"/>
                </p:cNvSpPr>
                <p:nvPr/>
              </p:nvSpPr>
              <p:spPr bwMode="auto">
                <a:xfrm>
                  <a:off x="1822" y="3929"/>
                  <a:ext cx="73" cy="55"/>
                </a:xfrm>
                <a:custGeom>
                  <a:avLst/>
                  <a:gdLst>
                    <a:gd name="G0" fmla="+- 1 0 0"/>
                    <a:gd name="G1" fmla="+- 1 0 0"/>
                    <a:gd name="G2" fmla="+- 2 0 0"/>
                    <a:gd name="G3" fmla="*/ 1 15 2"/>
                    <a:gd name="G4" fmla="+- 2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30 w 54"/>
                    <a:gd name="T1" fmla="*/ 1 h 33"/>
                    <a:gd name="T2" fmla="*/ 2 w 54"/>
                    <a:gd name="T3" fmla="*/ 15 h 33"/>
                    <a:gd name="T4" fmla="*/ 38 w 54"/>
                    <a:gd name="T5" fmla="*/ 27 h 33"/>
                    <a:gd name="T6" fmla="*/ 46 w 54"/>
                    <a:gd name="T7" fmla="*/ 6 h 33"/>
                    <a:gd name="T8" fmla="*/ 30 w 54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33">
                      <a:moveTo>
                        <a:pt x="30" y="1"/>
                      </a:moveTo>
                      <a:cubicBezTo>
                        <a:pt x="18" y="2"/>
                        <a:pt x="0" y="2"/>
                        <a:pt x="2" y="15"/>
                      </a:cubicBezTo>
                      <a:cubicBezTo>
                        <a:pt x="5" y="26"/>
                        <a:pt x="26" y="33"/>
                        <a:pt x="38" y="27"/>
                      </a:cubicBezTo>
                      <a:cubicBezTo>
                        <a:pt x="45" y="24"/>
                        <a:pt x="54" y="14"/>
                        <a:pt x="46" y="6"/>
                      </a:cubicBezTo>
                      <a:cubicBezTo>
                        <a:pt x="43" y="2"/>
                        <a:pt x="36" y="0"/>
                        <a:pt x="30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3" name="Freeform 175"/>
                <p:cNvSpPr>
                  <a:spLocks noChangeArrowheads="1"/>
                </p:cNvSpPr>
                <p:nvPr/>
              </p:nvSpPr>
              <p:spPr bwMode="auto">
                <a:xfrm>
                  <a:off x="1822" y="3929"/>
                  <a:ext cx="69" cy="52"/>
                </a:xfrm>
                <a:custGeom>
                  <a:avLst/>
                  <a:gdLst>
                    <a:gd name="T0" fmla="*/ 30 w 51"/>
                    <a:gd name="T1" fmla="*/ 2 h 31"/>
                    <a:gd name="T2" fmla="*/ 30 w 51"/>
                    <a:gd name="T3" fmla="*/ 2 h 31"/>
                    <a:gd name="T4" fmla="*/ 25 w 51"/>
                    <a:gd name="T5" fmla="*/ 2 h 31"/>
                    <a:gd name="T6" fmla="*/ 30 w 51"/>
                    <a:gd name="T7" fmla="*/ 1 h 31"/>
                    <a:gd name="T8" fmla="*/ 25 w 51"/>
                    <a:gd name="T9" fmla="*/ 2 h 31"/>
                    <a:gd name="T10" fmla="*/ 18 w 51"/>
                    <a:gd name="T11" fmla="*/ 2 h 31"/>
                    <a:gd name="T12" fmla="*/ 25 w 51"/>
                    <a:gd name="T13" fmla="*/ 2 h 31"/>
                    <a:gd name="T14" fmla="*/ 3 w 51"/>
                    <a:gd name="T15" fmla="*/ 15 h 31"/>
                    <a:gd name="T16" fmla="*/ 18 w 51"/>
                    <a:gd name="T17" fmla="*/ 2 h 31"/>
                    <a:gd name="T18" fmla="*/ 2 w 51"/>
                    <a:gd name="T19" fmla="*/ 15 h 31"/>
                    <a:gd name="T20" fmla="*/ 3 w 51"/>
                    <a:gd name="T21" fmla="*/ 14 h 31"/>
                    <a:gd name="T22" fmla="*/ 4 w 51"/>
                    <a:gd name="T23" fmla="*/ 20 h 31"/>
                    <a:gd name="T24" fmla="*/ 3 w 51"/>
                    <a:gd name="T25" fmla="*/ 14 h 31"/>
                    <a:gd name="T26" fmla="*/ 4 w 51"/>
                    <a:gd name="T27" fmla="*/ 20 h 31"/>
                    <a:gd name="T28" fmla="*/ 4 w 51"/>
                    <a:gd name="T29" fmla="*/ 20 h 31"/>
                    <a:gd name="T30" fmla="*/ 17 w 51"/>
                    <a:gd name="T31" fmla="*/ 27 h 31"/>
                    <a:gd name="T32" fmla="*/ 4 w 51"/>
                    <a:gd name="T33" fmla="*/ 20 h 31"/>
                    <a:gd name="T34" fmla="*/ 17 w 51"/>
                    <a:gd name="T35" fmla="*/ 27 h 31"/>
                    <a:gd name="T36" fmla="*/ 32 w 51"/>
                    <a:gd name="T37" fmla="*/ 30 h 31"/>
                    <a:gd name="T38" fmla="*/ 17 w 51"/>
                    <a:gd name="T39" fmla="*/ 27 h 31"/>
                    <a:gd name="T40" fmla="*/ 37 w 51"/>
                    <a:gd name="T41" fmla="*/ 27 h 31"/>
                    <a:gd name="T42" fmla="*/ 32 w 51"/>
                    <a:gd name="T43" fmla="*/ 30 h 31"/>
                    <a:gd name="T44" fmla="*/ 37 w 51"/>
                    <a:gd name="T45" fmla="*/ 27 h 31"/>
                    <a:gd name="T46" fmla="*/ 38 w 51"/>
                    <a:gd name="T47" fmla="*/ 27 h 31"/>
                    <a:gd name="T48" fmla="*/ 37 w 51"/>
                    <a:gd name="T49" fmla="*/ 27 h 31"/>
                    <a:gd name="T50" fmla="*/ 41 w 51"/>
                    <a:gd name="T51" fmla="*/ 27 h 31"/>
                    <a:gd name="T52" fmla="*/ 37 w 51"/>
                    <a:gd name="T53" fmla="*/ 27 h 31"/>
                    <a:gd name="T54" fmla="*/ 47 w 51"/>
                    <a:gd name="T55" fmla="*/ 17 h 31"/>
                    <a:gd name="T56" fmla="*/ 41 w 51"/>
                    <a:gd name="T57" fmla="*/ 27 h 31"/>
                    <a:gd name="T58" fmla="*/ 47 w 51"/>
                    <a:gd name="T59" fmla="*/ 17 h 31"/>
                    <a:gd name="T60" fmla="*/ 48 w 51"/>
                    <a:gd name="T61" fmla="*/ 7 h 31"/>
                    <a:gd name="T62" fmla="*/ 47 w 51"/>
                    <a:gd name="T63" fmla="*/ 17 h 31"/>
                    <a:gd name="T64" fmla="*/ 46 w 51"/>
                    <a:gd name="T65" fmla="*/ 6 h 31"/>
                    <a:gd name="T66" fmla="*/ 48 w 51"/>
                    <a:gd name="T67" fmla="*/ 7 h 31"/>
                    <a:gd name="T68" fmla="*/ 46 w 51"/>
                    <a:gd name="T69" fmla="*/ 6 h 31"/>
                    <a:gd name="T70" fmla="*/ 46 w 51"/>
                    <a:gd name="T71" fmla="*/ 6 h 31"/>
                    <a:gd name="T72" fmla="*/ 47 w 51"/>
                    <a:gd name="T73" fmla="*/ 6 h 31"/>
                    <a:gd name="T74" fmla="*/ 47 w 51"/>
                    <a:gd name="T75" fmla="*/ 6 h 31"/>
                    <a:gd name="T76" fmla="*/ 46 w 51"/>
                    <a:gd name="T77" fmla="*/ 6 h 31"/>
                    <a:gd name="T78" fmla="*/ 46 w 51"/>
                    <a:gd name="T79" fmla="*/ 6 h 31"/>
                    <a:gd name="T80" fmla="*/ 45 w 51"/>
                    <a:gd name="T81" fmla="*/ 4 h 31"/>
                    <a:gd name="T82" fmla="*/ 46 w 51"/>
                    <a:gd name="T83" fmla="*/ 6 h 31"/>
                    <a:gd name="T84" fmla="*/ 43 w 51"/>
                    <a:gd name="T85" fmla="*/ 4 h 31"/>
                    <a:gd name="T86" fmla="*/ 45 w 51"/>
                    <a:gd name="T87" fmla="*/ 4 h 31"/>
                    <a:gd name="T88" fmla="*/ 43 w 51"/>
                    <a:gd name="T89" fmla="*/ 3 h 31"/>
                    <a:gd name="T90" fmla="*/ 43 w 51"/>
                    <a:gd name="T91" fmla="*/ 4 h 31"/>
                    <a:gd name="T92" fmla="*/ 30 w 51"/>
                    <a:gd name="T93" fmla="*/ 1 h 31"/>
                    <a:gd name="T94" fmla="*/ 43 w 51"/>
                    <a:gd name="T95" fmla="*/ 4 h 31"/>
                    <a:gd name="T96" fmla="*/ 30 w 51"/>
                    <a:gd name="T97" fmla="*/ 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31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8" y="2"/>
                        <a:pt x="27" y="2"/>
                        <a:pt x="25" y="2"/>
                      </a:cubicBezTo>
                      <a:lnTo>
                        <a:pt x="25" y="1"/>
                      </a:lnTo>
                      <a:cubicBezTo>
                        <a:pt x="27" y="1"/>
                        <a:pt x="28" y="1"/>
                        <a:pt x="30" y="1"/>
                      </a:cubicBezTo>
                      <a:lnTo>
                        <a:pt x="30" y="2"/>
                      </a:lnTo>
                      <a:close/>
                      <a:moveTo>
                        <a:pt x="25" y="2"/>
                      </a:moveTo>
                      <a:cubicBezTo>
                        <a:pt x="23" y="2"/>
                        <a:pt x="20" y="3"/>
                        <a:pt x="18" y="3"/>
                      </a:cubicBezTo>
                      <a:lnTo>
                        <a:pt x="18" y="2"/>
                      </a:lnTo>
                      <a:cubicBezTo>
                        <a:pt x="20" y="1"/>
                        <a:pt x="23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18" y="3"/>
                      </a:moveTo>
                      <a:cubicBezTo>
                        <a:pt x="9" y="4"/>
                        <a:pt x="2" y="7"/>
                        <a:pt x="3" y="15"/>
                      </a:cubicBezTo>
                      <a:lnTo>
                        <a:pt x="2" y="15"/>
                      </a:lnTo>
                      <a:cubicBezTo>
                        <a:pt x="0" y="6"/>
                        <a:pt x="8" y="3"/>
                        <a:pt x="18" y="2"/>
                      </a:cubicBezTo>
                      <a:lnTo>
                        <a:pt x="18" y="3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close/>
                      <a:moveTo>
                        <a:pt x="3" y="14"/>
                      </a:moveTo>
                      <a:cubicBezTo>
                        <a:pt x="3" y="16"/>
                        <a:pt x="4" y="18"/>
                        <a:pt x="5" y="19"/>
                      </a:cubicBezTo>
                      <a:lnTo>
                        <a:pt x="4" y="20"/>
                      </a:lnTo>
                      <a:cubicBezTo>
                        <a:pt x="3" y="18"/>
                        <a:pt x="2" y="17"/>
                        <a:pt x="2" y="15"/>
                      </a:cubicBezTo>
                      <a:lnTo>
                        <a:pt x="3" y="14"/>
                      </a:lnTo>
                      <a:close/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4" y="20"/>
                      </a:lnTo>
                      <a:close/>
                      <a:moveTo>
                        <a:pt x="5" y="19"/>
                      </a:moveTo>
                      <a:cubicBezTo>
                        <a:pt x="8" y="23"/>
                        <a:pt x="12" y="25"/>
                        <a:pt x="17" y="27"/>
                      </a:cubicBezTo>
                      <a:lnTo>
                        <a:pt x="16" y="28"/>
                      </a:lnTo>
                      <a:cubicBezTo>
                        <a:pt x="11" y="26"/>
                        <a:pt x="7" y="24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17" y="27"/>
                      </a:moveTo>
                      <a:cubicBezTo>
                        <a:pt x="22" y="29"/>
                        <a:pt x="27" y="29"/>
                        <a:pt x="31" y="29"/>
                      </a:cubicBezTo>
                      <a:lnTo>
                        <a:pt x="32" y="30"/>
                      </a:lnTo>
                      <a:cubicBezTo>
                        <a:pt x="27" y="31"/>
                        <a:pt x="21" y="30"/>
                        <a:pt x="16" y="28"/>
                      </a:cubicBezTo>
                      <a:lnTo>
                        <a:pt x="17" y="27"/>
                      </a:lnTo>
                      <a:close/>
                      <a:moveTo>
                        <a:pt x="31" y="29"/>
                      </a:moveTo>
                      <a:cubicBezTo>
                        <a:pt x="34" y="28"/>
                        <a:pt x="36" y="28"/>
                        <a:pt x="37" y="27"/>
                      </a:cubicBezTo>
                      <a:lnTo>
                        <a:pt x="38" y="28"/>
                      </a:lnTo>
                      <a:cubicBezTo>
                        <a:pt x="36" y="29"/>
                        <a:pt x="34" y="30"/>
                        <a:pt x="32" y="30"/>
                      </a:cubicBezTo>
                      <a:lnTo>
                        <a:pt x="31" y="29"/>
                      </a:lnTo>
                      <a:close/>
                      <a:moveTo>
                        <a:pt x="37" y="27"/>
                      </a:moveTo>
                      <a:lnTo>
                        <a:pt x="37" y="27"/>
                      </a:lnTo>
                      <a:lnTo>
                        <a:pt x="38" y="27"/>
                      </a:lnTo>
                      <a:lnTo>
                        <a:pt x="37" y="27"/>
                      </a:lnTo>
                      <a:close/>
                      <a:moveTo>
                        <a:pt x="37" y="27"/>
                      </a:moveTo>
                      <a:cubicBezTo>
                        <a:pt x="38" y="26"/>
                        <a:pt x="39" y="26"/>
                        <a:pt x="40" y="26"/>
                      </a:cubicBezTo>
                      <a:lnTo>
                        <a:pt x="41" y="27"/>
                      </a:lnTo>
                      <a:cubicBezTo>
                        <a:pt x="40" y="27"/>
                        <a:pt x="39" y="28"/>
                        <a:pt x="38" y="28"/>
                      </a:cubicBezTo>
                      <a:lnTo>
                        <a:pt x="37" y="27"/>
                      </a:lnTo>
                      <a:close/>
                      <a:moveTo>
                        <a:pt x="40" y="26"/>
                      </a:moveTo>
                      <a:cubicBezTo>
                        <a:pt x="43" y="24"/>
                        <a:pt x="46" y="21"/>
                        <a:pt x="47" y="17"/>
                      </a:cubicBezTo>
                      <a:lnTo>
                        <a:pt x="49" y="18"/>
                      </a:lnTo>
                      <a:cubicBezTo>
                        <a:pt x="47" y="21"/>
                        <a:pt x="44" y="24"/>
                        <a:pt x="41" y="27"/>
                      </a:cubicBezTo>
                      <a:lnTo>
                        <a:pt x="40" y="26"/>
                      </a:lnTo>
                      <a:close/>
                      <a:moveTo>
                        <a:pt x="47" y="17"/>
                      </a:moveTo>
                      <a:cubicBezTo>
                        <a:pt x="49" y="14"/>
                        <a:pt x="49" y="11"/>
                        <a:pt x="47" y="8"/>
                      </a:cubicBezTo>
                      <a:lnTo>
                        <a:pt x="48" y="7"/>
                      </a:lnTo>
                      <a:cubicBezTo>
                        <a:pt x="51" y="11"/>
                        <a:pt x="50" y="14"/>
                        <a:pt x="49" y="18"/>
                      </a:cubicBezTo>
                      <a:lnTo>
                        <a:pt x="47" y="17"/>
                      </a:lnTo>
                      <a:close/>
                      <a:moveTo>
                        <a:pt x="47" y="8"/>
                      </a:moveTo>
                      <a:cubicBezTo>
                        <a:pt x="47" y="7"/>
                        <a:pt x="46" y="7"/>
                        <a:pt x="46" y="6"/>
                      </a:cubicBezTo>
                      <a:lnTo>
                        <a:pt x="47" y="6"/>
                      </a:lnTo>
                      <a:cubicBezTo>
                        <a:pt x="48" y="6"/>
                        <a:pt x="48" y="7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lnTo>
                        <a:pt x="47" y="6"/>
                      </a:lnTo>
                      <a:lnTo>
                        <a:pt x="46" y="6"/>
                      </a:lnTo>
                      <a:close/>
                      <a:moveTo>
                        <a:pt x="47" y="6"/>
                      </a:moveTo>
                      <a:lnTo>
                        <a:pt x="47" y="6"/>
                      </a:lnTo>
                      <a:lnTo>
                        <a:pt x="46" y="6"/>
                      </a:lnTo>
                      <a:lnTo>
                        <a:pt x="47" y="6"/>
                      </a:lnTo>
                      <a:close/>
                      <a:moveTo>
                        <a:pt x="46" y="6"/>
                      </a:moveTo>
                      <a:cubicBezTo>
                        <a:pt x="45" y="6"/>
                        <a:pt x="45" y="6"/>
                        <a:pt x="44" y="5"/>
                      </a:cubicBezTo>
                      <a:lnTo>
                        <a:pt x="45" y="4"/>
                      </a:lnTo>
                      <a:cubicBezTo>
                        <a:pt x="46" y="5"/>
                        <a:pt x="47" y="5"/>
                        <a:pt x="47" y="6"/>
                      </a:cubicBezTo>
                      <a:lnTo>
                        <a:pt x="46" y="6"/>
                      </a:lnTo>
                      <a:close/>
                      <a:moveTo>
                        <a:pt x="44" y="5"/>
                      </a:moveTo>
                      <a:cubicBezTo>
                        <a:pt x="44" y="5"/>
                        <a:pt x="43" y="4"/>
                        <a:pt x="43" y="4"/>
                      </a:cubicBezTo>
                      <a:lnTo>
                        <a:pt x="43" y="3"/>
                      </a:lnTo>
                      <a:cubicBezTo>
                        <a:pt x="44" y="3"/>
                        <a:pt x="45" y="4"/>
                        <a:pt x="45" y="4"/>
                      </a:cubicBezTo>
                      <a:lnTo>
                        <a:pt x="44" y="5"/>
                      </a:lnTo>
                      <a:close/>
                      <a:moveTo>
                        <a:pt x="43" y="3"/>
                      </a:moveTo>
                      <a:lnTo>
                        <a:pt x="43" y="3"/>
                      </a:lnTo>
                      <a:close/>
                      <a:moveTo>
                        <a:pt x="43" y="4"/>
                      </a:moveTo>
                      <a:cubicBezTo>
                        <a:pt x="39" y="2"/>
                        <a:pt x="34" y="1"/>
                        <a:pt x="30" y="2"/>
                      </a:cubicBezTo>
                      <a:lnTo>
                        <a:pt x="30" y="1"/>
                      </a:lnTo>
                      <a:cubicBezTo>
                        <a:pt x="35" y="0"/>
                        <a:pt x="40" y="1"/>
                        <a:pt x="43" y="3"/>
                      </a:cubicBezTo>
                      <a:lnTo>
                        <a:pt x="43" y="4"/>
                      </a:lnTo>
                      <a:close/>
                      <a:moveTo>
                        <a:pt x="30" y="1"/>
                      </a:move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4" name="Freeform 176"/>
                <p:cNvSpPr>
                  <a:spLocks noChangeArrowheads="1"/>
                </p:cNvSpPr>
                <p:nvPr/>
              </p:nvSpPr>
              <p:spPr bwMode="auto">
                <a:xfrm>
                  <a:off x="1857" y="3886"/>
                  <a:ext cx="62" cy="47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0 0 0"/>
                    <a:gd name="G5" fmla="+- 20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1 w 46"/>
                    <a:gd name="T1" fmla="*/ 1 h 28"/>
                    <a:gd name="T2" fmla="*/ 0 w 46"/>
                    <a:gd name="T3" fmla="*/ 20 h 28"/>
                    <a:gd name="T4" fmla="*/ 6 w 46"/>
                    <a:gd name="T5" fmla="*/ 22 h 28"/>
                    <a:gd name="T6" fmla="*/ 26 w 46"/>
                    <a:gd name="T7" fmla="*/ 23 h 28"/>
                    <a:gd name="T8" fmla="*/ 37 w 46"/>
                    <a:gd name="T9" fmla="*/ 27 h 28"/>
                    <a:gd name="T10" fmla="*/ 43 w 46"/>
                    <a:gd name="T11" fmla="*/ 5 h 28"/>
                    <a:gd name="T12" fmla="*/ 21 w 46"/>
                    <a:gd name="T13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28">
                      <a:moveTo>
                        <a:pt x="21" y="1"/>
                      </a:moveTo>
                      <a:cubicBezTo>
                        <a:pt x="9" y="2"/>
                        <a:pt x="0" y="10"/>
                        <a:pt x="0" y="20"/>
                      </a:cubicBezTo>
                      <a:cubicBezTo>
                        <a:pt x="1" y="22"/>
                        <a:pt x="4" y="22"/>
                        <a:pt x="6" y="22"/>
                      </a:cubicBezTo>
                      <a:cubicBezTo>
                        <a:pt x="13" y="23"/>
                        <a:pt x="20" y="21"/>
                        <a:pt x="26" y="23"/>
                      </a:cubicBezTo>
                      <a:cubicBezTo>
                        <a:pt x="30" y="24"/>
                        <a:pt x="35" y="28"/>
                        <a:pt x="37" y="27"/>
                      </a:cubicBezTo>
                      <a:cubicBezTo>
                        <a:pt x="46" y="23"/>
                        <a:pt x="46" y="12"/>
                        <a:pt x="43" y="5"/>
                      </a:cubicBezTo>
                      <a:cubicBezTo>
                        <a:pt x="41" y="0"/>
                        <a:pt x="29" y="1"/>
                        <a:pt x="21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5" name="Freeform 177"/>
                <p:cNvSpPr>
                  <a:spLocks noChangeArrowheads="1"/>
                </p:cNvSpPr>
                <p:nvPr/>
              </p:nvSpPr>
              <p:spPr bwMode="auto">
                <a:xfrm>
                  <a:off x="1856" y="3886"/>
                  <a:ext cx="63" cy="47"/>
                </a:xfrm>
                <a:custGeom>
                  <a:avLst/>
                  <a:gdLst>
                    <a:gd name="T0" fmla="*/ 22 w 47"/>
                    <a:gd name="T1" fmla="*/ 1 h 28"/>
                    <a:gd name="T2" fmla="*/ 17 w 47"/>
                    <a:gd name="T3" fmla="*/ 3 h 28"/>
                    <a:gd name="T4" fmla="*/ 22 w 47"/>
                    <a:gd name="T5" fmla="*/ 2 h 28"/>
                    <a:gd name="T6" fmla="*/ 12 w 47"/>
                    <a:gd name="T7" fmla="*/ 3 h 28"/>
                    <a:gd name="T8" fmla="*/ 13 w 47"/>
                    <a:gd name="T9" fmla="*/ 4 h 28"/>
                    <a:gd name="T10" fmla="*/ 12 w 47"/>
                    <a:gd name="T11" fmla="*/ 3 h 28"/>
                    <a:gd name="T12" fmla="*/ 1 w 47"/>
                    <a:gd name="T13" fmla="*/ 20 h 28"/>
                    <a:gd name="T14" fmla="*/ 1 w 47"/>
                    <a:gd name="T15" fmla="*/ 20 h 28"/>
                    <a:gd name="T16" fmla="*/ 1 w 47"/>
                    <a:gd name="T17" fmla="*/ 20 h 28"/>
                    <a:gd name="T18" fmla="*/ 1 w 47"/>
                    <a:gd name="T19" fmla="*/ 21 h 28"/>
                    <a:gd name="T20" fmla="*/ 2 w 47"/>
                    <a:gd name="T21" fmla="*/ 21 h 28"/>
                    <a:gd name="T22" fmla="*/ 1 w 47"/>
                    <a:gd name="T23" fmla="*/ 21 h 28"/>
                    <a:gd name="T24" fmla="*/ 3 w 47"/>
                    <a:gd name="T25" fmla="*/ 21 h 28"/>
                    <a:gd name="T26" fmla="*/ 3 w 47"/>
                    <a:gd name="T27" fmla="*/ 21 h 28"/>
                    <a:gd name="T28" fmla="*/ 2 w 47"/>
                    <a:gd name="T29" fmla="*/ 22 h 28"/>
                    <a:gd name="T30" fmla="*/ 7 w 47"/>
                    <a:gd name="T31" fmla="*/ 22 h 28"/>
                    <a:gd name="T32" fmla="*/ 7 w 47"/>
                    <a:gd name="T33" fmla="*/ 23 h 28"/>
                    <a:gd name="T34" fmla="*/ 7 w 47"/>
                    <a:gd name="T35" fmla="*/ 23 h 28"/>
                    <a:gd name="T36" fmla="*/ 7 w 47"/>
                    <a:gd name="T37" fmla="*/ 23 h 28"/>
                    <a:gd name="T38" fmla="*/ 14 w 47"/>
                    <a:gd name="T39" fmla="*/ 23 h 28"/>
                    <a:gd name="T40" fmla="*/ 14 w 47"/>
                    <a:gd name="T41" fmla="*/ 22 h 28"/>
                    <a:gd name="T42" fmla="*/ 14 w 47"/>
                    <a:gd name="T43" fmla="*/ 23 h 28"/>
                    <a:gd name="T44" fmla="*/ 27 w 47"/>
                    <a:gd name="T45" fmla="*/ 24 h 28"/>
                    <a:gd name="T46" fmla="*/ 28 w 47"/>
                    <a:gd name="T47" fmla="*/ 23 h 28"/>
                    <a:gd name="T48" fmla="*/ 28 w 47"/>
                    <a:gd name="T49" fmla="*/ 23 h 28"/>
                    <a:gd name="T50" fmla="*/ 27 w 47"/>
                    <a:gd name="T51" fmla="*/ 23 h 28"/>
                    <a:gd name="T52" fmla="*/ 32 w 47"/>
                    <a:gd name="T53" fmla="*/ 25 h 28"/>
                    <a:gd name="T54" fmla="*/ 28 w 47"/>
                    <a:gd name="T55" fmla="*/ 23 h 28"/>
                    <a:gd name="T56" fmla="*/ 38 w 47"/>
                    <a:gd name="T57" fmla="*/ 28 h 28"/>
                    <a:gd name="T58" fmla="*/ 38 w 47"/>
                    <a:gd name="T59" fmla="*/ 27 h 28"/>
                    <a:gd name="T60" fmla="*/ 38 w 47"/>
                    <a:gd name="T61" fmla="*/ 27 h 28"/>
                    <a:gd name="T62" fmla="*/ 38 w 47"/>
                    <a:gd name="T63" fmla="*/ 28 h 28"/>
                    <a:gd name="T64" fmla="*/ 38 w 47"/>
                    <a:gd name="T65" fmla="*/ 28 h 28"/>
                    <a:gd name="T66" fmla="*/ 42 w 47"/>
                    <a:gd name="T67" fmla="*/ 26 h 28"/>
                    <a:gd name="T68" fmla="*/ 41 w 47"/>
                    <a:gd name="T69" fmla="*/ 25 h 28"/>
                    <a:gd name="T70" fmla="*/ 42 w 47"/>
                    <a:gd name="T71" fmla="*/ 26 h 28"/>
                    <a:gd name="T72" fmla="*/ 43 w 47"/>
                    <a:gd name="T73" fmla="*/ 6 h 28"/>
                    <a:gd name="T74" fmla="*/ 43 w 47"/>
                    <a:gd name="T75" fmla="*/ 22 h 28"/>
                    <a:gd name="T76" fmla="*/ 44 w 47"/>
                    <a:gd name="T77" fmla="*/ 5 h 28"/>
                    <a:gd name="T78" fmla="*/ 35 w 47"/>
                    <a:gd name="T79" fmla="*/ 2 h 28"/>
                    <a:gd name="T80" fmla="*/ 43 w 47"/>
                    <a:gd name="T81" fmla="*/ 6 h 28"/>
                    <a:gd name="T82" fmla="*/ 22 w 47"/>
                    <a:gd name="T83" fmla="*/ 1 h 28"/>
                    <a:gd name="T84" fmla="*/ 22 w 47"/>
                    <a:gd name="T85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7" h="28"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2" y="2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9" y="2"/>
                        <a:pt x="17" y="3"/>
                      </a:cubicBezTo>
                      <a:lnTo>
                        <a:pt x="17" y="1"/>
                      </a:lnTo>
                      <a:cubicBezTo>
                        <a:pt x="18" y="1"/>
                        <a:pt x="20" y="1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5" y="4"/>
                        <a:pt x="13" y="4"/>
                      </a:cubicBezTo>
                      <a:lnTo>
                        <a:pt x="12" y="3"/>
                      </a:lnTo>
                      <a:cubicBezTo>
                        <a:pt x="14" y="2"/>
                        <a:pt x="15" y="2"/>
                        <a:pt x="17" y="1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cubicBezTo>
                        <a:pt x="6" y="7"/>
                        <a:pt x="2" y="13"/>
                        <a:pt x="2" y="20"/>
                      </a:cubicBezTo>
                      <a:lnTo>
                        <a:pt x="1" y="20"/>
                      </a:lnTo>
                      <a:cubicBezTo>
                        <a:pt x="0" y="13"/>
                        <a:pt x="5" y="7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1" y="20"/>
                      </a:lnTo>
                      <a:lnTo>
                        <a:pt x="2" y="20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cubicBezTo>
                        <a:pt x="2" y="20"/>
                        <a:pt x="2" y="20"/>
                        <a:pt x="2" y="21"/>
                      </a:cubicBezTo>
                      <a:lnTo>
                        <a:pt x="1" y="21"/>
                      </a:lnTo>
                      <a:cubicBezTo>
                        <a:pt x="1" y="21"/>
                        <a:pt x="1" y="21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1" y="21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4" y="21"/>
                        <a:pt x="5" y="22"/>
                        <a:pt x="7" y="22"/>
                      </a:cubicBezTo>
                      <a:lnTo>
                        <a:pt x="7" y="23"/>
                      </a:lnTo>
                      <a:cubicBezTo>
                        <a:pt x="5" y="23"/>
                        <a:pt x="3" y="23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3"/>
                      </a:lnTo>
                      <a:lnTo>
                        <a:pt x="7" y="22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lnTo>
                        <a:pt x="7" y="22"/>
                      </a:lnTo>
                      <a:lnTo>
                        <a:pt x="7" y="23"/>
                      </a:lnTo>
                      <a:close/>
                      <a:moveTo>
                        <a:pt x="7" y="22"/>
                      </a:moveTo>
                      <a:cubicBezTo>
                        <a:pt x="9" y="22"/>
                        <a:pt x="11" y="22"/>
                        <a:pt x="14" y="22"/>
                      </a:cubicBezTo>
                      <a:lnTo>
                        <a:pt x="14" y="23"/>
                      </a:lnTo>
                      <a:cubicBezTo>
                        <a:pt x="11" y="23"/>
                        <a:pt x="9" y="23"/>
                        <a:pt x="7" y="23"/>
                      </a:cubicBezTo>
                      <a:lnTo>
                        <a:pt x="7" y="22"/>
                      </a:lnTo>
                      <a:close/>
                      <a:moveTo>
                        <a:pt x="14" y="22"/>
                      </a:moveTo>
                      <a:cubicBezTo>
                        <a:pt x="19" y="21"/>
                        <a:pt x="23" y="21"/>
                        <a:pt x="28" y="23"/>
                      </a:cubicBezTo>
                      <a:lnTo>
                        <a:pt x="27" y="24"/>
                      </a:lnTo>
                      <a:cubicBezTo>
                        <a:pt x="23" y="23"/>
                        <a:pt x="18" y="23"/>
                        <a:pt x="14" y="23"/>
                      </a:cubicBezTo>
                      <a:lnTo>
                        <a:pt x="14" y="22"/>
                      </a:lnTo>
                      <a:close/>
                      <a:moveTo>
                        <a:pt x="27" y="24"/>
                      </a:moveTo>
                      <a:lnTo>
                        <a:pt x="27" y="24"/>
                      </a:lnTo>
                      <a:lnTo>
                        <a:pt x="27" y="23"/>
                      </a:lnTo>
                      <a:lnTo>
                        <a:pt x="27" y="24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4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3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cubicBezTo>
                        <a:pt x="29" y="23"/>
                        <a:pt x="31" y="24"/>
                        <a:pt x="32" y="25"/>
                      </a:cubicBezTo>
                      <a:lnTo>
                        <a:pt x="32" y="26"/>
                      </a:lnTo>
                      <a:cubicBezTo>
                        <a:pt x="30" y="25"/>
                        <a:pt x="28" y="24"/>
                        <a:pt x="27" y="24"/>
                      </a:cubicBezTo>
                      <a:lnTo>
                        <a:pt x="28" y="23"/>
                      </a:lnTo>
                      <a:close/>
                      <a:moveTo>
                        <a:pt x="32" y="25"/>
                      </a:moveTo>
                      <a:cubicBezTo>
                        <a:pt x="35" y="26"/>
                        <a:pt x="37" y="27"/>
                        <a:pt x="38" y="27"/>
                      </a:cubicBezTo>
                      <a:lnTo>
                        <a:pt x="38" y="28"/>
                      </a:lnTo>
                      <a:cubicBezTo>
                        <a:pt x="37" y="28"/>
                        <a:pt x="34" y="27"/>
                        <a:pt x="32" y="26"/>
                      </a:cubicBezTo>
                      <a:lnTo>
                        <a:pt x="32" y="25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lnTo>
                        <a:pt x="38" y="28"/>
                      </a:lnTo>
                      <a:lnTo>
                        <a:pt x="38" y="27"/>
                      </a:lnTo>
                      <a:close/>
                      <a:moveTo>
                        <a:pt x="38" y="28"/>
                      </a:moveTo>
                      <a:lnTo>
                        <a:pt x="38" y="28"/>
                      </a:lnTo>
                      <a:lnTo>
                        <a:pt x="38" y="27"/>
                      </a:lnTo>
                      <a:lnTo>
                        <a:pt x="38" y="28"/>
                      </a:lnTo>
                      <a:close/>
                      <a:moveTo>
                        <a:pt x="38" y="27"/>
                      </a:moveTo>
                      <a:cubicBezTo>
                        <a:pt x="39" y="26"/>
                        <a:pt x="40" y="25"/>
                        <a:pt x="41" y="25"/>
                      </a:cubicBezTo>
                      <a:lnTo>
                        <a:pt x="42" y="26"/>
                      </a:lnTo>
                      <a:cubicBezTo>
                        <a:pt x="41" y="26"/>
                        <a:pt x="40" y="27"/>
                        <a:pt x="38" y="28"/>
                      </a:cubicBezTo>
                      <a:lnTo>
                        <a:pt x="38" y="27"/>
                      </a:lnTo>
                      <a:close/>
                      <a:moveTo>
                        <a:pt x="41" y="25"/>
                      </a:moveTo>
                      <a:cubicBezTo>
                        <a:pt x="41" y="24"/>
                        <a:pt x="42" y="23"/>
                        <a:pt x="43" y="22"/>
                      </a:cubicBezTo>
                      <a:lnTo>
                        <a:pt x="44" y="23"/>
                      </a:lnTo>
                      <a:cubicBezTo>
                        <a:pt x="43" y="24"/>
                        <a:pt x="43" y="25"/>
                        <a:pt x="42" y="26"/>
                      </a:cubicBezTo>
                      <a:lnTo>
                        <a:pt x="41" y="25"/>
                      </a:lnTo>
                      <a:close/>
                      <a:moveTo>
                        <a:pt x="43" y="22"/>
                      </a:moveTo>
                      <a:cubicBezTo>
                        <a:pt x="46" y="17"/>
                        <a:pt x="45" y="10"/>
                        <a:pt x="43" y="6"/>
                      </a:cubicBezTo>
                      <a:lnTo>
                        <a:pt x="45" y="5"/>
                      </a:lnTo>
                      <a:cubicBezTo>
                        <a:pt x="47" y="10"/>
                        <a:pt x="47" y="17"/>
                        <a:pt x="44" y="23"/>
                      </a:cubicBezTo>
                      <a:lnTo>
                        <a:pt x="43" y="22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4" y="5"/>
                      </a:lnTo>
                      <a:lnTo>
                        <a:pt x="45" y="5"/>
                      </a:lnTo>
                      <a:close/>
                      <a:moveTo>
                        <a:pt x="43" y="6"/>
                      </a:moveTo>
                      <a:cubicBezTo>
                        <a:pt x="42" y="3"/>
                        <a:pt x="39" y="2"/>
                        <a:pt x="35" y="2"/>
                      </a:cubicBezTo>
                      <a:lnTo>
                        <a:pt x="35" y="0"/>
                      </a:lnTo>
                      <a:cubicBezTo>
                        <a:pt x="40" y="1"/>
                        <a:pt x="43" y="2"/>
                        <a:pt x="45" y="5"/>
                      </a:cubicBezTo>
                      <a:lnTo>
                        <a:pt x="43" y="6"/>
                      </a:lnTo>
                      <a:close/>
                      <a:moveTo>
                        <a:pt x="35" y="2"/>
                      </a:moveTo>
                      <a:cubicBezTo>
                        <a:pt x="31" y="1"/>
                        <a:pt x="26" y="2"/>
                        <a:pt x="22" y="2"/>
                      </a:cubicBezTo>
                      <a:lnTo>
                        <a:pt x="22" y="1"/>
                      </a:lnTo>
                      <a:cubicBezTo>
                        <a:pt x="26" y="0"/>
                        <a:pt x="31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22" y="1"/>
                      </a:moveTo>
                      <a:lnTo>
                        <a:pt x="22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6" name="Freeform 178"/>
                <p:cNvSpPr>
                  <a:spLocks noChangeArrowheads="1"/>
                </p:cNvSpPr>
                <p:nvPr/>
              </p:nvSpPr>
              <p:spPr bwMode="auto">
                <a:xfrm>
                  <a:off x="1803" y="3983"/>
                  <a:ext cx="79" cy="3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5 0 0"/>
                    <a:gd name="G5" fmla="*/ 1 0 0"/>
                    <a:gd name="G6" fmla="cos G5 G4"/>
                    <a:gd name="G7" fmla="+- 10 0 0"/>
                    <a:gd name="G8" fmla="+- 16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4 w 58"/>
                    <a:gd name="T1" fmla="*/ 3 h 24"/>
                    <a:gd name="T2" fmla="*/ 16 w 58"/>
                    <a:gd name="T3" fmla="*/ 1 h 24"/>
                    <a:gd name="T4" fmla="*/ 0 w 58"/>
                    <a:gd name="T5" fmla="*/ 16 h 24"/>
                    <a:gd name="T6" fmla="*/ 50 w 58"/>
                    <a:gd name="T7" fmla="*/ 23 h 24"/>
                    <a:gd name="T8" fmla="*/ 57 w 58"/>
                    <a:gd name="T9" fmla="*/ 20 h 24"/>
                    <a:gd name="T10" fmla="*/ 51 w 58"/>
                    <a:gd name="T11" fmla="*/ 6 h 24"/>
                    <a:gd name="T12" fmla="*/ 24 w 58"/>
                    <a:gd name="T13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24">
                      <a:moveTo>
                        <a:pt x="24" y="3"/>
                      </a:moveTo>
                      <a:cubicBezTo>
                        <a:pt x="21" y="1"/>
                        <a:pt x="17" y="0"/>
                        <a:pt x="16" y="1"/>
                      </a:cubicBez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7" y="21"/>
                        <a:pt x="33" y="21"/>
                        <a:pt x="50" y="23"/>
                      </a:cubicBezTo>
                      <a:cubicBezTo>
                        <a:pt x="51" y="24"/>
                        <a:pt x="57" y="23"/>
                        <a:pt x="57" y="20"/>
                      </a:cubicBezTo>
                      <a:cubicBezTo>
                        <a:pt x="58" y="14"/>
                        <a:pt x="56" y="9"/>
                        <a:pt x="51" y="6"/>
                      </a:cubicBezTo>
                      <a:cubicBezTo>
                        <a:pt x="43" y="1"/>
                        <a:pt x="33" y="8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7" name="Freeform 179"/>
                <p:cNvSpPr>
                  <a:spLocks noChangeArrowheads="1"/>
                </p:cNvSpPr>
                <p:nvPr/>
              </p:nvSpPr>
              <p:spPr bwMode="auto">
                <a:xfrm>
                  <a:off x="1801" y="3983"/>
                  <a:ext cx="80" cy="39"/>
                </a:xfrm>
                <a:custGeom>
                  <a:avLst/>
                  <a:gdLst>
                    <a:gd name="T0" fmla="*/ 23 w 59"/>
                    <a:gd name="T1" fmla="*/ 3 h 24"/>
                    <a:gd name="T2" fmla="*/ 25 w 59"/>
                    <a:gd name="T3" fmla="*/ 2 h 24"/>
                    <a:gd name="T4" fmla="*/ 24 w 59"/>
                    <a:gd name="T5" fmla="*/ 2 h 24"/>
                    <a:gd name="T6" fmla="*/ 23 w 59"/>
                    <a:gd name="T7" fmla="*/ 3 h 24"/>
                    <a:gd name="T8" fmla="*/ 20 w 59"/>
                    <a:gd name="T9" fmla="*/ 0 h 24"/>
                    <a:gd name="T10" fmla="*/ 23 w 59"/>
                    <a:gd name="T11" fmla="*/ 3 h 24"/>
                    <a:gd name="T12" fmla="*/ 18 w 59"/>
                    <a:gd name="T13" fmla="*/ 1 h 24"/>
                    <a:gd name="T14" fmla="*/ 20 w 59"/>
                    <a:gd name="T15" fmla="*/ 0 h 24"/>
                    <a:gd name="T16" fmla="*/ 18 w 59"/>
                    <a:gd name="T17" fmla="*/ 1 h 24"/>
                    <a:gd name="T18" fmla="*/ 17 w 59"/>
                    <a:gd name="T19" fmla="*/ 1 h 24"/>
                    <a:gd name="T20" fmla="*/ 18 w 59"/>
                    <a:gd name="T21" fmla="*/ 1 h 24"/>
                    <a:gd name="T22" fmla="*/ 17 w 59"/>
                    <a:gd name="T23" fmla="*/ 0 h 24"/>
                    <a:gd name="T24" fmla="*/ 18 w 59"/>
                    <a:gd name="T25" fmla="*/ 1 h 24"/>
                    <a:gd name="T26" fmla="*/ 18 w 59"/>
                    <a:gd name="T27" fmla="*/ 1 h 24"/>
                    <a:gd name="T28" fmla="*/ 18 w 59"/>
                    <a:gd name="T29" fmla="*/ 1 h 24"/>
                    <a:gd name="T30" fmla="*/ 9 w 59"/>
                    <a:gd name="T31" fmla="*/ 8 h 24"/>
                    <a:gd name="T32" fmla="*/ 17 w 59"/>
                    <a:gd name="T33" fmla="*/ 0 h 24"/>
                    <a:gd name="T34" fmla="*/ 9 w 59"/>
                    <a:gd name="T35" fmla="*/ 8 h 24"/>
                    <a:gd name="T36" fmla="*/ 1 w 59"/>
                    <a:gd name="T37" fmla="*/ 16 h 24"/>
                    <a:gd name="T38" fmla="*/ 9 w 59"/>
                    <a:gd name="T39" fmla="*/ 8 h 24"/>
                    <a:gd name="T40" fmla="*/ 0 w 59"/>
                    <a:gd name="T41" fmla="*/ 16 h 24"/>
                    <a:gd name="T42" fmla="*/ 1 w 59"/>
                    <a:gd name="T43" fmla="*/ 17 h 24"/>
                    <a:gd name="T44" fmla="*/ 33 w 59"/>
                    <a:gd name="T45" fmla="*/ 21 h 24"/>
                    <a:gd name="T46" fmla="*/ 1 w 59"/>
                    <a:gd name="T47" fmla="*/ 17 h 24"/>
                    <a:gd name="T48" fmla="*/ 33 w 59"/>
                    <a:gd name="T49" fmla="*/ 21 h 24"/>
                    <a:gd name="T50" fmla="*/ 51 w 59"/>
                    <a:gd name="T51" fmla="*/ 24 h 24"/>
                    <a:gd name="T52" fmla="*/ 33 w 59"/>
                    <a:gd name="T53" fmla="*/ 21 h 24"/>
                    <a:gd name="T54" fmla="*/ 52 w 59"/>
                    <a:gd name="T55" fmla="*/ 23 h 24"/>
                    <a:gd name="T56" fmla="*/ 52 w 59"/>
                    <a:gd name="T57" fmla="*/ 23 h 24"/>
                    <a:gd name="T58" fmla="*/ 52 w 59"/>
                    <a:gd name="T59" fmla="*/ 23 h 24"/>
                    <a:gd name="T60" fmla="*/ 51 w 59"/>
                    <a:gd name="T61" fmla="*/ 24 h 24"/>
                    <a:gd name="T62" fmla="*/ 52 w 59"/>
                    <a:gd name="T63" fmla="*/ 23 h 24"/>
                    <a:gd name="T64" fmla="*/ 55 w 59"/>
                    <a:gd name="T65" fmla="*/ 23 h 24"/>
                    <a:gd name="T66" fmla="*/ 52 w 59"/>
                    <a:gd name="T67" fmla="*/ 23 h 24"/>
                    <a:gd name="T68" fmla="*/ 57 w 59"/>
                    <a:gd name="T69" fmla="*/ 21 h 24"/>
                    <a:gd name="T70" fmla="*/ 55 w 59"/>
                    <a:gd name="T71" fmla="*/ 23 h 24"/>
                    <a:gd name="T72" fmla="*/ 57 w 59"/>
                    <a:gd name="T73" fmla="*/ 21 h 24"/>
                    <a:gd name="T74" fmla="*/ 58 w 59"/>
                    <a:gd name="T75" fmla="*/ 21 h 24"/>
                    <a:gd name="T76" fmla="*/ 57 w 59"/>
                    <a:gd name="T77" fmla="*/ 21 h 24"/>
                    <a:gd name="T78" fmla="*/ 59 w 59"/>
                    <a:gd name="T79" fmla="*/ 20 h 24"/>
                    <a:gd name="T80" fmla="*/ 57 w 59"/>
                    <a:gd name="T81" fmla="*/ 21 h 24"/>
                    <a:gd name="T82" fmla="*/ 59 w 59"/>
                    <a:gd name="T83" fmla="*/ 20 h 24"/>
                    <a:gd name="T84" fmla="*/ 59 w 59"/>
                    <a:gd name="T85" fmla="*/ 20 h 24"/>
                    <a:gd name="T86" fmla="*/ 57 w 59"/>
                    <a:gd name="T87" fmla="*/ 20 h 24"/>
                    <a:gd name="T88" fmla="*/ 57 w 59"/>
                    <a:gd name="T89" fmla="*/ 20 h 24"/>
                    <a:gd name="T90" fmla="*/ 57 w 59"/>
                    <a:gd name="T91" fmla="*/ 17 h 24"/>
                    <a:gd name="T92" fmla="*/ 59 w 59"/>
                    <a:gd name="T93" fmla="*/ 20 h 24"/>
                    <a:gd name="T94" fmla="*/ 57 w 59"/>
                    <a:gd name="T95" fmla="*/ 17 h 24"/>
                    <a:gd name="T96" fmla="*/ 58 w 59"/>
                    <a:gd name="T97" fmla="*/ 17 h 24"/>
                    <a:gd name="T98" fmla="*/ 57 w 59"/>
                    <a:gd name="T99" fmla="*/ 17 h 24"/>
                    <a:gd name="T100" fmla="*/ 59 w 59"/>
                    <a:gd name="T101" fmla="*/ 15 h 24"/>
                    <a:gd name="T102" fmla="*/ 57 w 59"/>
                    <a:gd name="T103" fmla="*/ 17 h 24"/>
                    <a:gd name="T104" fmla="*/ 52 w 59"/>
                    <a:gd name="T105" fmla="*/ 7 h 24"/>
                    <a:gd name="T106" fmla="*/ 59 w 59"/>
                    <a:gd name="T107" fmla="*/ 15 h 24"/>
                    <a:gd name="T108" fmla="*/ 52 w 59"/>
                    <a:gd name="T109" fmla="*/ 7 h 24"/>
                    <a:gd name="T110" fmla="*/ 52 w 59"/>
                    <a:gd name="T111" fmla="*/ 6 h 24"/>
                    <a:gd name="T112" fmla="*/ 52 w 59"/>
                    <a:gd name="T113" fmla="*/ 7 h 24"/>
                    <a:gd name="T114" fmla="*/ 39 w 59"/>
                    <a:gd name="T115" fmla="*/ 4 h 24"/>
                    <a:gd name="T116" fmla="*/ 52 w 59"/>
                    <a:gd name="T117" fmla="*/ 7 h 24"/>
                    <a:gd name="T118" fmla="*/ 24 w 59"/>
                    <a:gd name="T119" fmla="*/ 3 h 24"/>
                    <a:gd name="T120" fmla="*/ 39 w 59"/>
                    <a:gd name="T121" fmla="*/ 4 h 24"/>
                    <a:gd name="T122" fmla="*/ 24 w 59"/>
                    <a:gd name="T123" fmla="*/ 3 h 24"/>
                    <a:gd name="T124" fmla="*/ 25 w 59"/>
                    <a:gd name="T12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9" h="24">
                      <a:moveTo>
                        <a:pt x="24" y="3"/>
                      </a:moveTo>
                      <a:cubicBezTo>
                        <a:pt x="24" y="3"/>
                        <a:pt x="24" y="3"/>
                        <a:pt x="23" y="3"/>
                      </a:cubicBezTo>
                      <a:lnTo>
                        <a:pt x="24" y="2"/>
                      </a:lnTo>
                      <a:cubicBezTo>
                        <a:pt x="25" y="2"/>
                        <a:pt x="25" y="2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2"/>
                        <a:pt x="21" y="1"/>
                        <a:pt x="20" y="1"/>
                      </a:cubicBezTo>
                      <a:lnTo>
                        <a:pt x="20" y="0"/>
                      </a:lnTo>
                      <a:cubicBezTo>
                        <a:pt x="21" y="0"/>
                        <a:pt x="23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1"/>
                      </a:moveTo>
                      <a:cubicBezTo>
                        <a:pt x="19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9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8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7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5" y="3"/>
                        <a:pt x="12" y="6"/>
                        <a:pt x="9" y="8"/>
                      </a:cubicBezTo>
                      <a:lnTo>
                        <a:pt x="8" y="8"/>
                      </a:lnTo>
                      <a:cubicBezTo>
                        <a:pt x="11" y="5"/>
                        <a:pt x="14" y="3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9" y="8"/>
                      </a:moveTo>
                      <a:cubicBezTo>
                        <a:pt x="7" y="11"/>
                        <a:pt x="4" y="14"/>
                        <a:pt x="2" y="16"/>
                      </a:cubicBezTo>
                      <a:lnTo>
                        <a:pt x="1" y="16"/>
                      </a:lnTo>
                      <a:cubicBezTo>
                        <a:pt x="3" y="13"/>
                        <a:pt x="6" y="10"/>
                        <a:pt x="8" y="8"/>
                      </a:cubicBezTo>
                      <a:lnTo>
                        <a:pt x="9" y="8"/>
                      </a:lnTo>
                      <a:close/>
                      <a:moveTo>
                        <a:pt x="1" y="17"/>
                      </a:move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7"/>
                      </a:lnTo>
                      <a:close/>
                      <a:moveTo>
                        <a:pt x="2" y="15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2"/>
                      </a:lnTo>
                      <a:cubicBezTo>
                        <a:pt x="22" y="21"/>
                        <a:pt x="12" y="20"/>
                        <a:pt x="1" y="17"/>
                      </a:cubicBezTo>
                      <a:lnTo>
                        <a:pt x="2" y="15"/>
                      </a:lnTo>
                      <a:close/>
                      <a:moveTo>
                        <a:pt x="33" y="21"/>
                      </a:moveTo>
                      <a:cubicBezTo>
                        <a:pt x="39" y="21"/>
                        <a:pt x="45" y="22"/>
                        <a:pt x="52" y="23"/>
                      </a:cubicBezTo>
                      <a:lnTo>
                        <a:pt x="51" y="24"/>
                      </a:lnTo>
                      <a:cubicBezTo>
                        <a:pt x="45" y="23"/>
                        <a:pt x="39" y="22"/>
                        <a:pt x="33" y="22"/>
                      </a:cubicBezTo>
                      <a:lnTo>
                        <a:pt x="33" y="21"/>
                      </a:lnTo>
                      <a:close/>
                      <a:moveTo>
                        <a:pt x="52" y="23"/>
                      </a:moveTo>
                      <a:lnTo>
                        <a:pt x="52" y="23"/>
                      </a:lnTo>
                      <a:lnTo>
                        <a:pt x="51" y="23"/>
                      </a:ln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2" y="23"/>
                        <a:pt x="52" y="23"/>
                      </a:cubicBezTo>
                      <a:lnTo>
                        <a:pt x="52" y="24"/>
                      </a:lnTo>
                      <a:cubicBezTo>
                        <a:pt x="51" y="24"/>
                        <a:pt x="51" y="24"/>
                        <a:pt x="51" y="24"/>
                      </a:cubicBez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3" y="23"/>
                        <a:pt x="54" y="22"/>
                      </a:cubicBezTo>
                      <a:lnTo>
                        <a:pt x="55" y="23"/>
                      </a:lnTo>
                      <a:cubicBezTo>
                        <a:pt x="54" y="24"/>
                        <a:pt x="52" y="24"/>
                        <a:pt x="52" y="24"/>
                      </a:cubicBezTo>
                      <a:lnTo>
                        <a:pt x="52" y="23"/>
                      </a:lnTo>
                      <a:close/>
                      <a:moveTo>
                        <a:pt x="54" y="22"/>
                      </a:moveTo>
                      <a:cubicBezTo>
                        <a:pt x="56" y="22"/>
                        <a:pt x="57" y="21"/>
                        <a:pt x="57" y="21"/>
                      </a:cubicBezTo>
                      <a:lnTo>
                        <a:pt x="58" y="21"/>
                      </a:lnTo>
                      <a:cubicBezTo>
                        <a:pt x="58" y="22"/>
                        <a:pt x="56" y="23"/>
                        <a:pt x="55" y="23"/>
                      </a:cubicBezTo>
                      <a:lnTo>
                        <a:pt x="54" y="22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1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0"/>
                        <a:pt x="57" y="20"/>
                        <a:pt x="57" y="20"/>
                      </a:cubicBezTo>
                      <a:lnTo>
                        <a:pt x="59" y="20"/>
                      </a:lnTo>
                      <a:cubicBezTo>
                        <a:pt x="59" y="20"/>
                        <a:pt x="59" y="21"/>
                        <a:pt x="58" y="21"/>
                      </a:cubicBezTo>
                      <a:lnTo>
                        <a:pt x="57" y="21"/>
                      </a:lnTo>
                      <a:close/>
                      <a:moveTo>
                        <a:pt x="59" y="20"/>
                      </a:moveTo>
                      <a:lnTo>
                        <a:pt x="59" y="20"/>
                      </a:lnTo>
                      <a:lnTo>
                        <a:pt x="58" y="20"/>
                      </a:lnTo>
                      <a:lnTo>
                        <a:pt x="59" y="20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19"/>
                        <a:pt x="57" y="18"/>
                        <a:pt x="57" y="17"/>
                      </a:cubicBezTo>
                      <a:lnTo>
                        <a:pt x="59" y="17"/>
                      </a:lnTo>
                      <a:cubicBezTo>
                        <a:pt x="59" y="18"/>
                        <a:pt x="59" y="19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7"/>
                      </a:moveTo>
                      <a:lnTo>
                        <a:pt x="57" y="17"/>
                      </a:lnTo>
                      <a:lnTo>
                        <a:pt x="58" y="17"/>
                      </a:lnTo>
                      <a:lnTo>
                        <a:pt x="57" y="17"/>
                      </a:lnTo>
                      <a:close/>
                      <a:moveTo>
                        <a:pt x="57" y="17"/>
                      </a:moveTo>
                      <a:cubicBezTo>
                        <a:pt x="57" y="17"/>
                        <a:pt x="57" y="16"/>
                        <a:pt x="57" y="15"/>
                      </a:cubicBezTo>
                      <a:lnTo>
                        <a:pt x="59" y="15"/>
                      </a:lnTo>
                      <a:cubicBezTo>
                        <a:pt x="59" y="16"/>
                        <a:pt x="59" y="17"/>
                        <a:pt x="59" y="17"/>
                      </a:cubicBezTo>
                      <a:lnTo>
                        <a:pt x="57" y="17"/>
                      </a:lnTo>
                      <a:close/>
                      <a:moveTo>
                        <a:pt x="57" y="15"/>
                      </a:moveTo>
                      <a:cubicBezTo>
                        <a:pt x="57" y="12"/>
                        <a:pt x="55" y="9"/>
                        <a:pt x="52" y="7"/>
                      </a:cubicBezTo>
                      <a:lnTo>
                        <a:pt x="53" y="6"/>
                      </a:lnTo>
                      <a:cubicBezTo>
                        <a:pt x="56" y="8"/>
                        <a:pt x="58" y="11"/>
                        <a:pt x="59" y="15"/>
                      </a:cubicBezTo>
                      <a:lnTo>
                        <a:pt x="57" y="15"/>
                      </a:lnTo>
                      <a:close/>
                      <a:moveTo>
                        <a:pt x="52" y="7"/>
                      </a:moveTo>
                      <a:lnTo>
                        <a:pt x="52" y="7"/>
                      </a:lnTo>
                      <a:lnTo>
                        <a:pt x="52" y="6"/>
                      </a:lnTo>
                      <a:lnTo>
                        <a:pt x="52" y="7"/>
                      </a:lnTo>
                      <a:close/>
                      <a:moveTo>
                        <a:pt x="52" y="7"/>
                      </a:moveTo>
                      <a:cubicBezTo>
                        <a:pt x="48" y="4"/>
                        <a:pt x="44" y="5"/>
                        <a:pt x="39" y="5"/>
                      </a:cubicBezTo>
                      <a:lnTo>
                        <a:pt x="39" y="4"/>
                      </a:lnTo>
                      <a:cubicBezTo>
                        <a:pt x="44" y="3"/>
                        <a:pt x="49" y="3"/>
                        <a:pt x="53" y="6"/>
                      </a:cubicBezTo>
                      <a:lnTo>
                        <a:pt x="52" y="7"/>
                      </a:lnTo>
                      <a:close/>
                      <a:moveTo>
                        <a:pt x="39" y="5"/>
                      </a:moveTo>
                      <a:cubicBezTo>
                        <a:pt x="34" y="5"/>
                        <a:pt x="29" y="6"/>
                        <a:pt x="24" y="3"/>
                      </a:cubicBezTo>
                      <a:lnTo>
                        <a:pt x="25" y="2"/>
                      </a:lnTo>
                      <a:cubicBezTo>
                        <a:pt x="30" y="5"/>
                        <a:pt x="34" y="4"/>
                        <a:pt x="39" y="4"/>
                      </a:cubicBezTo>
                      <a:lnTo>
                        <a:pt x="39" y="5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8" name="Freeform 180"/>
                <p:cNvSpPr>
                  <a:spLocks noChangeArrowheads="1"/>
                </p:cNvSpPr>
                <p:nvPr/>
              </p:nvSpPr>
              <p:spPr bwMode="auto">
                <a:xfrm>
                  <a:off x="1927" y="3856"/>
                  <a:ext cx="49" cy="87"/>
                </a:xfrm>
                <a:custGeom>
                  <a:avLst/>
                  <a:gdLst>
                    <a:gd name="G0" fmla="+- 8 0 0"/>
                    <a:gd name="G1" fmla="*/ 1 0 0"/>
                    <a:gd name="G2" fmla="cos G1 G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29 0 0"/>
                    <a:gd name="G8" fmla="+- 1 0 0"/>
                    <a:gd name="G9" fmla="+- 47 0 0"/>
                    <a:gd name="G10" fmla="+- 48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8 0 0"/>
                    <a:gd name="G24" fmla="*/ 1 0 0"/>
                    <a:gd name="G25" fmla="cos G24 G23"/>
                    <a:gd name="T0" fmla="*/ 10 w 37"/>
                    <a:gd name="T1" fmla="*/ 8 h 51"/>
                    <a:gd name="T2" fmla="*/ 3 w 37"/>
                    <a:gd name="T3" fmla="*/ 41 h 51"/>
                    <a:gd name="T4" fmla="*/ 21 w 37"/>
                    <a:gd name="T5" fmla="*/ 50 h 51"/>
                    <a:gd name="T6" fmla="*/ 28 w 37"/>
                    <a:gd name="T7" fmla="*/ 43 h 51"/>
                    <a:gd name="T8" fmla="*/ 33 w 37"/>
                    <a:gd name="T9" fmla="*/ 16 h 51"/>
                    <a:gd name="T10" fmla="*/ 22 w 37"/>
                    <a:gd name="T11" fmla="*/ 1 h 51"/>
                    <a:gd name="T12" fmla="*/ 10 w 37"/>
                    <a:gd name="T1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10" y="8"/>
                      </a:moveTo>
                      <a:cubicBezTo>
                        <a:pt x="8" y="20"/>
                        <a:pt x="0" y="29"/>
                        <a:pt x="3" y="41"/>
                      </a:cubicBezTo>
                      <a:cubicBezTo>
                        <a:pt x="5" y="47"/>
                        <a:pt x="14" y="48"/>
                        <a:pt x="21" y="50"/>
                      </a:cubicBezTo>
                      <a:cubicBezTo>
                        <a:pt x="27" y="51"/>
                        <a:pt x="28" y="45"/>
                        <a:pt x="28" y="43"/>
                      </a:cubicBezTo>
                      <a:cubicBezTo>
                        <a:pt x="32" y="34"/>
                        <a:pt x="28" y="25"/>
                        <a:pt x="33" y="16"/>
                      </a:cubicBezTo>
                      <a:cubicBezTo>
                        <a:pt x="37" y="9"/>
                        <a:pt x="29" y="2"/>
                        <a:pt x="22" y="1"/>
                      </a:cubicBezTo>
                      <a:cubicBezTo>
                        <a:pt x="17" y="0"/>
                        <a:pt x="11" y="5"/>
                        <a:pt x="10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29" name="Freeform 181"/>
                <p:cNvSpPr>
                  <a:spLocks noChangeArrowheads="1"/>
                </p:cNvSpPr>
                <p:nvPr/>
              </p:nvSpPr>
              <p:spPr bwMode="auto">
                <a:xfrm>
                  <a:off x="1927" y="3856"/>
                  <a:ext cx="47" cy="87"/>
                </a:xfrm>
                <a:custGeom>
                  <a:avLst/>
                  <a:gdLst>
                    <a:gd name="T0" fmla="*/ 7 w 35"/>
                    <a:gd name="T1" fmla="*/ 19 h 51"/>
                    <a:gd name="T2" fmla="*/ 9 w 35"/>
                    <a:gd name="T3" fmla="*/ 8 h 51"/>
                    <a:gd name="T4" fmla="*/ 7 w 35"/>
                    <a:gd name="T5" fmla="*/ 19 h 51"/>
                    <a:gd name="T6" fmla="*/ 2 w 35"/>
                    <a:gd name="T7" fmla="*/ 41 h 51"/>
                    <a:gd name="T8" fmla="*/ 7 w 35"/>
                    <a:gd name="T9" fmla="*/ 19 h 51"/>
                    <a:gd name="T10" fmla="*/ 2 w 35"/>
                    <a:gd name="T11" fmla="*/ 41 h 51"/>
                    <a:gd name="T12" fmla="*/ 2 w 35"/>
                    <a:gd name="T13" fmla="*/ 41 h 51"/>
                    <a:gd name="T14" fmla="*/ 18 w 35"/>
                    <a:gd name="T15" fmla="*/ 49 h 51"/>
                    <a:gd name="T16" fmla="*/ 2 w 35"/>
                    <a:gd name="T17" fmla="*/ 41 h 51"/>
                    <a:gd name="T18" fmla="*/ 18 w 35"/>
                    <a:gd name="T19" fmla="*/ 49 h 51"/>
                    <a:gd name="T20" fmla="*/ 21 w 35"/>
                    <a:gd name="T21" fmla="*/ 50 h 51"/>
                    <a:gd name="T22" fmla="*/ 18 w 35"/>
                    <a:gd name="T23" fmla="*/ 49 h 51"/>
                    <a:gd name="T24" fmla="*/ 21 w 35"/>
                    <a:gd name="T25" fmla="*/ 50 h 51"/>
                    <a:gd name="T26" fmla="*/ 27 w 35"/>
                    <a:gd name="T27" fmla="*/ 45 h 51"/>
                    <a:gd name="T28" fmla="*/ 21 w 35"/>
                    <a:gd name="T29" fmla="*/ 50 h 51"/>
                    <a:gd name="T30" fmla="*/ 27 w 35"/>
                    <a:gd name="T31" fmla="*/ 45 h 51"/>
                    <a:gd name="T32" fmla="*/ 29 w 35"/>
                    <a:gd name="T33" fmla="*/ 44 h 51"/>
                    <a:gd name="T34" fmla="*/ 27 w 35"/>
                    <a:gd name="T35" fmla="*/ 45 h 51"/>
                    <a:gd name="T36" fmla="*/ 29 w 35"/>
                    <a:gd name="T37" fmla="*/ 44 h 51"/>
                    <a:gd name="T38" fmla="*/ 29 w 35"/>
                    <a:gd name="T39" fmla="*/ 44 h 51"/>
                    <a:gd name="T40" fmla="*/ 28 w 35"/>
                    <a:gd name="T41" fmla="*/ 43 h 51"/>
                    <a:gd name="T42" fmla="*/ 29 w 35"/>
                    <a:gd name="T43" fmla="*/ 44 h 51"/>
                    <a:gd name="T44" fmla="*/ 28 w 35"/>
                    <a:gd name="T45" fmla="*/ 43 h 51"/>
                    <a:gd name="T46" fmla="*/ 28 w 35"/>
                    <a:gd name="T47" fmla="*/ 43 h 51"/>
                    <a:gd name="T48" fmla="*/ 31 w 35"/>
                    <a:gd name="T49" fmla="*/ 31 h 51"/>
                    <a:gd name="T50" fmla="*/ 28 w 35"/>
                    <a:gd name="T51" fmla="*/ 43 h 51"/>
                    <a:gd name="T52" fmla="*/ 32 w 35"/>
                    <a:gd name="T53" fmla="*/ 16 h 51"/>
                    <a:gd name="T54" fmla="*/ 31 w 35"/>
                    <a:gd name="T55" fmla="*/ 31 h 51"/>
                    <a:gd name="T56" fmla="*/ 34 w 35"/>
                    <a:gd name="T57" fmla="*/ 16 h 51"/>
                    <a:gd name="T58" fmla="*/ 33 w 35"/>
                    <a:gd name="T59" fmla="*/ 16 h 51"/>
                    <a:gd name="T60" fmla="*/ 32 w 35"/>
                    <a:gd name="T61" fmla="*/ 16 h 51"/>
                    <a:gd name="T62" fmla="*/ 34 w 35"/>
                    <a:gd name="T63" fmla="*/ 15 h 51"/>
                    <a:gd name="T64" fmla="*/ 32 w 35"/>
                    <a:gd name="T65" fmla="*/ 16 h 51"/>
                    <a:gd name="T66" fmla="*/ 31 w 35"/>
                    <a:gd name="T67" fmla="*/ 7 h 51"/>
                    <a:gd name="T68" fmla="*/ 34 w 35"/>
                    <a:gd name="T69" fmla="*/ 15 h 51"/>
                    <a:gd name="T70" fmla="*/ 31 w 35"/>
                    <a:gd name="T71" fmla="*/ 7 h 51"/>
                    <a:gd name="T72" fmla="*/ 24 w 35"/>
                    <a:gd name="T73" fmla="*/ 1 h 51"/>
                    <a:gd name="T74" fmla="*/ 31 w 35"/>
                    <a:gd name="T75" fmla="*/ 7 h 51"/>
                    <a:gd name="T76" fmla="*/ 24 w 35"/>
                    <a:gd name="T77" fmla="*/ 2 h 51"/>
                    <a:gd name="T78" fmla="*/ 24 w 35"/>
                    <a:gd name="T79" fmla="*/ 2 h 51"/>
                    <a:gd name="T80" fmla="*/ 22 w 35"/>
                    <a:gd name="T81" fmla="*/ 1 h 51"/>
                    <a:gd name="T82" fmla="*/ 24 w 35"/>
                    <a:gd name="T83" fmla="*/ 1 h 51"/>
                    <a:gd name="T84" fmla="*/ 22 w 35"/>
                    <a:gd name="T85" fmla="*/ 0 h 51"/>
                    <a:gd name="T86" fmla="*/ 22 w 35"/>
                    <a:gd name="T87" fmla="*/ 1 h 51"/>
                    <a:gd name="T88" fmla="*/ 22 w 35"/>
                    <a:gd name="T89" fmla="*/ 1 h 51"/>
                    <a:gd name="T90" fmla="*/ 22 w 35"/>
                    <a:gd name="T91" fmla="*/ 0 h 51"/>
                    <a:gd name="T92" fmla="*/ 22 w 35"/>
                    <a:gd name="T93" fmla="*/ 0 h 51"/>
                    <a:gd name="T94" fmla="*/ 22 w 35"/>
                    <a:gd name="T95" fmla="*/ 1 h 51"/>
                    <a:gd name="T96" fmla="*/ 22 w 35"/>
                    <a:gd name="T97" fmla="*/ 1 h 51"/>
                    <a:gd name="T98" fmla="*/ 14 w 35"/>
                    <a:gd name="T99" fmla="*/ 2 h 51"/>
                    <a:gd name="T100" fmla="*/ 22 w 35"/>
                    <a:gd name="T101" fmla="*/ 1 h 51"/>
                    <a:gd name="T102" fmla="*/ 11 w 35"/>
                    <a:gd name="T103" fmla="*/ 8 h 51"/>
                    <a:gd name="T104" fmla="*/ 14 w 35"/>
                    <a:gd name="T105" fmla="*/ 2 h 51"/>
                    <a:gd name="T106" fmla="*/ 9 w 35"/>
                    <a:gd name="T107" fmla="*/ 8 h 51"/>
                    <a:gd name="T108" fmla="*/ 10 w 35"/>
                    <a:gd name="T109" fmla="*/ 8 h 51"/>
                    <a:gd name="T110" fmla="*/ 11 w 35"/>
                    <a:gd name="T111" fmla="*/ 8 h 51"/>
                    <a:gd name="T112" fmla="*/ 9 w 35"/>
                    <a:gd name="T113" fmla="*/ 8 h 51"/>
                    <a:gd name="T114" fmla="*/ 9 w 35"/>
                    <a:gd name="T115" fmla="*/ 8 h 51"/>
                    <a:gd name="T116" fmla="*/ 10 w 35"/>
                    <a:gd name="T117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5" h="51">
                      <a:moveTo>
                        <a:pt x="11" y="8"/>
                      </a:moveTo>
                      <a:cubicBezTo>
                        <a:pt x="10" y="12"/>
                        <a:pt x="8" y="16"/>
                        <a:pt x="7" y="19"/>
                      </a:cubicBezTo>
                      <a:lnTo>
                        <a:pt x="6" y="19"/>
                      </a:lnTo>
                      <a:cubicBezTo>
                        <a:pt x="7" y="16"/>
                        <a:pt x="8" y="12"/>
                        <a:pt x="9" y="8"/>
                      </a:cubicBezTo>
                      <a:lnTo>
                        <a:pt x="11" y="8"/>
                      </a:lnTo>
                      <a:close/>
                      <a:moveTo>
                        <a:pt x="7" y="19"/>
                      </a:moveTo>
                      <a:cubicBezTo>
                        <a:pt x="4" y="26"/>
                        <a:pt x="2" y="33"/>
                        <a:pt x="4" y="40"/>
                      </a:cubicBezTo>
                      <a:lnTo>
                        <a:pt x="2" y="41"/>
                      </a:lnTo>
                      <a:cubicBezTo>
                        <a:pt x="0" y="33"/>
                        <a:pt x="3" y="26"/>
                        <a:pt x="6" y="19"/>
                      </a:cubicBezTo>
                      <a:lnTo>
                        <a:pt x="7" y="19"/>
                      </a:lnTo>
                      <a:close/>
                      <a:moveTo>
                        <a:pt x="2" y="41"/>
                      </a:moveTo>
                      <a:lnTo>
                        <a:pt x="2" y="41"/>
                      </a:lnTo>
                      <a:lnTo>
                        <a:pt x="3" y="41"/>
                      </a:lnTo>
                      <a:lnTo>
                        <a:pt x="2" y="41"/>
                      </a:lnTo>
                      <a:close/>
                      <a:moveTo>
                        <a:pt x="4" y="40"/>
                      </a:moveTo>
                      <a:cubicBezTo>
                        <a:pt x="6" y="46"/>
                        <a:pt x="12" y="47"/>
                        <a:pt x="18" y="49"/>
                      </a:cubicBezTo>
                      <a:lnTo>
                        <a:pt x="18" y="50"/>
                      </a:lnTo>
                      <a:cubicBezTo>
                        <a:pt x="11" y="48"/>
                        <a:pt x="4" y="47"/>
                        <a:pt x="2" y="41"/>
                      </a:cubicBezTo>
                      <a:lnTo>
                        <a:pt x="4" y="40"/>
                      </a:lnTo>
                      <a:close/>
                      <a:moveTo>
                        <a:pt x="18" y="49"/>
                      </a:moveTo>
                      <a:cubicBezTo>
                        <a:pt x="19" y="49"/>
                        <a:pt x="20" y="49"/>
                        <a:pt x="21" y="49"/>
                      </a:cubicBezTo>
                      <a:lnTo>
                        <a:pt x="21" y="50"/>
                      </a:lnTo>
                      <a:cubicBezTo>
                        <a:pt x="20" y="50"/>
                        <a:pt x="19" y="50"/>
                        <a:pt x="18" y="50"/>
                      </a:cubicBezTo>
                      <a:lnTo>
                        <a:pt x="18" y="49"/>
                      </a:lnTo>
                      <a:close/>
                      <a:moveTo>
                        <a:pt x="21" y="50"/>
                      </a:moveTo>
                      <a:lnTo>
                        <a:pt x="21" y="50"/>
                      </a:lnTo>
                      <a:close/>
                      <a:moveTo>
                        <a:pt x="21" y="49"/>
                      </a:moveTo>
                      <a:cubicBezTo>
                        <a:pt x="25" y="50"/>
                        <a:pt x="26" y="47"/>
                        <a:pt x="27" y="45"/>
                      </a:cubicBezTo>
                      <a:lnTo>
                        <a:pt x="28" y="45"/>
                      </a:lnTo>
                      <a:cubicBezTo>
                        <a:pt x="28" y="48"/>
                        <a:pt x="26" y="51"/>
                        <a:pt x="21" y="50"/>
                      </a:cubicBezTo>
                      <a:lnTo>
                        <a:pt x="21" y="49"/>
                      </a:lnTo>
                      <a:close/>
                      <a:moveTo>
                        <a:pt x="27" y="45"/>
                      </a:moveTo>
                      <a:cubicBezTo>
                        <a:pt x="27" y="45"/>
                        <a:pt x="27" y="44"/>
                        <a:pt x="27" y="44"/>
                      </a:cubicBezTo>
                      <a:lnTo>
                        <a:pt x="29" y="44"/>
                      </a:lnTo>
                      <a:cubicBezTo>
                        <a:pt x="29" y="45"/>
                        <a:pt x="29" y="45"/>
                        <a:pt x="28" y="45"/>
                      </a:cubicBezTo>
                      <a:lnTo>
                        <a:pt x="27" y="45"/>
                      </a:lnTo>
                      <a:close/>
                      <a:moveTo>
                        <a:pt x="29" y="44"/>
                      </a:moveTo>
                      <a:lnTo>
                        <a:pt x="29" y="44"/>
                      </a:lnTo>
                      <a:lnTo>
                        <a:pt x="28" y="44"/>
                      </a:lnTo>
                      <a:lnTo>
                        <a:pt x="29" y="44"/>
                      </a:lnTo>
                      <a:close/>
                      <a:moveTo>
                        <a:pt x="27" y="44"/>
                      </a:moveTo>
                      <a:cubicBezTo>
                        <a:pt x="27" y="43"/>
                        <a:pt x="28" y="43"/>
                        <a:pt x="28" y="43"/>
                      </a:cubicBezTo>
                      <a:lnTo>
                        <a:pt x="29" y="43"/>
                      </a:lnTo>
                      <a:cubicBezTo>
                        <a:pt x="29" y="43"/>
                        <a:pt x="29" y="44"/>
                        <a:pt x="29" y="44"/>
                      </a:cubicBezTo>
                      <a:lnTo>
                        <a:pt x="27" y="44"/>
                      </a:lnTo>
                      <a:close/>
                      <a:moveTo>
                        <a:pt x="28" y="43"/>
                      </a:moveTo>
                      <a:lnTo>
                        <a:pt x="28" y="43"/>
                      </a:lnTo>
                      <a:close/>
                      <a:moveTo>
                        <a:pt x="28" y="43"/>
                      </a:moveTo>
                      <a:cubicBezTo>
                        <a:pt x="29" y="39"/>
                        <a:pt x="29" y="35"/>
                        <a:pt x="29" y="31"/>
                      </a:cubicBezTo>
                      <a:lnTo>
                        <a:pt x="31" y="31"/>
                      </a:lnTo>
                      <a:cubicBezTo>
                        <a:pt x="31" y="35"/>
                        <a:pt x="31" y="39"/>
                        <a:pt x="29" y="43"/>
                      </a:cubicBezTo>
                      <a:lnTo>
                        <a:pt x="28" y="43"/>
                      </a:lnTo>
                      <a:close/>
                      <a:moveTo>
                        <a:pt x="29" y="31"/>
                      </a:moveTo>
                      <a:cubicBezTo>
                        <a:pt x="30" y="26"/>
                        <a:pt x="30" y="21"/>
                        <a:pt x="32" y="16"/>
                      </a:cubicBezTo>
                      <a:lnTo>
                        <a:pt x="34" y="17"/>
                      </a:lnTo>
                      <a:cubicBezTo>
                        <a:pt x="31" y="21"/>
                        <a:pt x="31" y="26"/>
                        <a:pt x="31" y="31"/>
                      </a:cubicBezTo>
                      <a:lnTo>
                        <a:pt x="29" y="31"/>
                      </a:lnTo>
                      <a:close/>
                      <a:moveTo>
                        <a:pt x="34" y="16"/>
                      </a:moveTo>
                      <a:lnTo>
                        <a:pt x="34" y="17"/>
                      </a:lnTo>
                      <a:lnTo>
                        <a:pt x="33" y="16"/>
                      </a:lnTo>
                      <a:lnTo>
                        <a:pt x="34" y="16"/>
                      </a:lnTo>
                      <a:close/>
                      <a:moveTo>
                        <a:pt x="32" y="16"/>
                      </a:moveTo>
                      <a:cubicBezTo>
                        <a:pt x="33" y="16"/>
                        <a:pt x="33" y="15"/>
                        <a:pt x="33" y="15"/>
                      </a:cubicBezTo>
                      <a:lnTo>
                        <a:pt x="34" y="15"/>
                      </a:lnTo>
                      <a:cubicBezTo>
                        <a:pt x="34" y="16"/>
                        <a:pt x="34" y="16"/>
                        <a:pt x="34" y="16"/>
                      </a:cubicBezTo>
                      <a:lnTo>
                        <a:pt x="32" y="16"/>
                      </a:lnTo>
                      <a:close/>
                      <a:moveTo>
                        <a:pt x="33" y="15"/>
                      </a:moveTo>
                      <a:cubicBezTo>
                        <a:pt x="34" y="12"/>
                        <a:pt x="33" y="9"/>
                        <a:pt x="31" y="7"/>
                      </a:cubicBezTo>
                      <a:lnTo>
                        <a:pt x="32" y="6"/>
                      </a:lnTo>
                      <a:cubicBezTo>
                        <a:pt x="34" y="9"/>
                        <a:pt x="35" y="12"/>
                        <a:pt x="34" y="15"/>
                      </a:cubicBezTo>
                      <a:lnTo>
                        <a:pt x="33" y="15"/>
                      </a:lnTo>
                      <a:close/>
                      <a:moveTo>
                        <a:pt x="31" y="7"/>
                      </a:moveTo>
                      <a:cubicBezTo>
                        <a:pt x="29" y="5"/>
                        <a:pt x="26" y="3"/>
                        <a:pt x="24" y="2"/>
                      </a:cubicBezTo>
                      <a:lnTo>
                        <a:pt x="24" y="1"/>
                      </a:lnTo>
                      <a:cubicBezTo>
                        <a:pt x="27" y="2"/>
                        <a:pt x="30" y="4"/>
                        <a:pt x="32" y="6"/>
                      </a:cubicBezTo>
                      <a:lnTo>
                        <a:pt x="31" y="7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cubicBezTo>
                        <a:pt x="23" y="2"/>
                        <a:pt x="22" y="2"/>
                        <a:pt x="22" y="1"/>
                      </a:cubicBezTo>
                      <a:lnTo>
                        <a:pt x="22" y="0"/>
                      </a:lnTo>
                      <a:cubicBezTo>
                        <a:pt x="23" y="0"/>
                        <a:pt x="23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22" y="1"/>
                      </a:lnTo>
                      <a:lnTo>
                        <a:pt x="22" y="0"/>
                      </a:lnTo>
                      <a:close/>
                      <a:moveTo>
                        <a:pt x="22" y="1"/>
                      </a:move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22" y="1"/>
                      </a:lnTo>
                      <a:close/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22" y="1"/>
                      </a:lnTo>
                      <a:lnTo>
                        <a:pt x="22" y="0"/>
                      </a:lnTo>
                      <a:close/>
                      <a:moveTo>
                        <a:pt x="22" y="1"/>
                      </a:moveTo>
                      <a:cubicBezTo>
                        <a:pt x="19" y="1"/>
                        <a:pt x="17" y="2"/>
                        <a:pt x="15" y="3"/>
                      </a:cubicBezTo>
                      <a:lnTo>
                        <a:pt x="14" y="2"/>
                      </a:lnTo>
                      <a:cubicBezTo>
                        <a:pt x="16" y="1"/>
                        <a:pt x="19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15" y="3"/>
                      </a:moveTo>
                      <a:cubicBezTo>
                        <a:pt x="13" y="5"/>
                        <a:pt x="11" y="7"/>
                        <a:pt x="11" y="8"/>
                      </a:cubicBezTo>
                      <a:lnTo>
                        <a:pt x="9" y="8"/>
                      </a:lnTo>
                      <a:cubicBezTo>
                        <a:pt x="10" y="6"/>
                        <a:pt x="11" y="4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10" y="8"/>
                      </a:lnTo>
                      <a:lnTo>
                        <a:pt x="9" y="8"/>
                      </a:lnTo>
                      <a:close/>
                      <a:moveTo>
                        <a:pt x="11" y="8"/>
                      </a:moveTo>
                      <a:lnTo>
                        <a:pt x="11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close/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10" y="8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0" name="Freeform 182"/>
                <p:cNvSpPr>
                  <a:spLocks noChangeArrowheads="1"/>
                </p:cNvSpPr>
                <p:nvPr/>
              </p:nvSpPr>
              <p:spPr bwMode="auto">
                <a:xfrm>
                  <a:off x="1968" y="3922"/>
                  <a:ext cx="62" cy="9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7 0 0"/>
                    <a:gd name="G5" fmla="*/ 1 0 0"/>
                    <a:gd name="G6" fmla="sin G5 G4"/>
                    <a:gd name="G7" fmla="+- 1 0 0"/>
                    <a:gd name="G8" fmla="+- 1 0 0"/>
                    <a:gd name="G9" fmla="+- 1 0 0"/>
                    <a:gd name="G10" fmla="+- 37 0 0"/>
                    <a:gd name="G11" fmla="+- 22 0 0"/>
                    <a:gd name="G12" fmla="+- 55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2 0 0"/>
                    <a:gd name="G25" fmla="+- 1 0 0"/>
                    <a:gd name="G26" fmla="+- 1 0 0"/>
                    <a:gd name="T0" fmla="*/ 12 w 46"/>
                    <a:gd name="T1" fmla="*/ 6 h 58"/>
                    <a:gd name="T2" fmla="*/ 11 w 46"/>
                    <a:gd name="T3" fmla="*/ 13 h 58"/>
                    <a:gd name="T4" fmla="*/ 1 w 46"/>
                    <a:gd name="T5" fmla="*/ 22 h 58"/>
                    <a:gd name="T6" fmla="*/ 2 w 46"/>
                    <a:gd name="T7" fmla="*/ 44 h 58"/>
                    <a:gd name="T8" fmla="*/ 36 w 46"/>
                    <a:gd name="T9" fmla="*/ 51 h 58"/>
                    <a:gd name="T10" fmla="*/ 26 w 46"/>
                    <a:gd name="T11" fmla="*/ 23 h 58"/>
                    <a:gd name="T12" fmla="*/ 20 w 46"/>
                    <a:gd name="T13" fmla="*/ 4 h 58"/>
                    <a:gd name="T14" fmla="*/ 16 w 46"/>
                    <a:gd name="T15" fmla="*/ 0 h 58"/>
                    <a:gd name="T16" fmla="*/ 12 w 46"/>
                    <a:gd name="T17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" h="58">
                      <a:moveTo>
                        <a:pt x="12" y="6"/>
                      </a:moveTo>
                      <a:cubicBezTo>
                        <a:pt x="12" y="8"/>
                        <a:pt x="13" y="11"/>
                        <a:pt x="11" y="13"/>
                      </a:cubicBezTo>
                      <a:cubicBezTo>
                        <a:pt x="9" y="17"/>
                        <a:pt x="1" y="18"/>
                        <a:pt x="1" y="22"/>
                      </a:cubicBezTo>
                      <a:cubicBezTo>
                        <a:pt x="1" y="29"/>
                        <a:pt x="0" y="37"/>
                        <a:pt x="2" y="44"/>
                      </a:cubicBezTo>
                      <a:cubicBezTo>
                        <a:pt x="5" y="55"/>
                        <a:pt x="27" y="58"/>
                        <a:pt x="36" y="51"/>
                      </a:cubicBezTo>
                      <a:cubicBezTo>
                        <a:pt x="46" y="44"/>
                        <a:pt x="34" y="31"/>
                        <a:pt x="26" y="23"/>
                      </a:cubicBezTo>
                      <a:cubicBezTo>
                        <a:pt x="21" y="18"/>
                        <a:pt x="22" y="11"/>
                        <a:pt x="20" y="4"/>
                      </a:cubicBezTo>
                      <a:cubicBezTo>
                        <a:pt x="19" y="3"/>
                        <a:pt x="17" y="2"/>
                        <a:pt x="16" y="0"/>
                      </a:cubicBezTo>
                      <a:cubicBezTo>
                        <a:pt x="14" y="2"/>
                        <a:pt x="11" y="3"/>
                        <a:pt x="12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1" name="Freeform 183"/>
                <p:cNvSpPr>
                  <a:spLocks noChangeArrowheads="1"/>
                </p:cNvSpPr>
                <p:nvPr/>
              </p:nvSpPr>
              <p:spPr bwMode="auto">
                <a:xfrm>
                  <a:off x="1968" y="3920"/>
                  <a:ext cx="57" cy="96"/>
                </a:xfrm>
                <a:custGeom>
                  <a:avLst/>
                  <a:gdLst>
                    <a:gd name="T0" fmla="*/ 13 w 42"/>
                    <a:gd name="T1" fmla="*/ 11 h 57"/>
                    <a:gd name="T2" fmla="*/ 11 w 42"/>
                    <a:gd name="T3" fmla="*/ 7 h 57"/>
                    <a:gd name="T4" fmla="*/ 13 w 42"/>
                    <a:gd name="T5" fmla="*/ 11 h 57"/>
                    <a:gd name="T6" fmla="*/ 11 w 42"/>
                    <a:gd name="T7" fmla="*/ 14 h 57"/>
                    <a:gd name="T8" fmla="*/ 13 w 42"/>
                    <a:gd name="T9" fmla="*/ 11 h 57"/>
                    <a:gd name="T10" fmla="*/ 11 w 42"/>
                    <a:gd name="T11" fmla="*/ 14 h 57"/>
                    <a:gd name="T12" fmla="*/ 7 w 42"/>
                    <a:gd name="T13" fmla="*/ 18 h 57"/>
                    <a:gd name="T14" fmla="*/ 11 w 42"/>
                    <a:gd name="T15" fmla="*/ 14 h 57"/>
                    <a:gd name="T16" fmla="*/ 7 w 42"/>
                    <a:gd name="T17" fmla="*/ 18 h 57"/>
                    <a:gd name="T18" fmla="*/ 6 w 42"/>
                    <a:gd name="T19" fmla="*/ 18 h 57"/>
                    <a:gd name="T20" fmla="*/ 7 w 42"/>
                    <a:gd name="T21" fmla="*/ 18 h 57"/>
                    <a:gd name="T22" fmla="*/ 0 w 42"/>
                    <a:gd name="T23" fmla="*/ 23 h 57"/>
                    <a:gd name="T24" fmla="*/ 7 w 42"/>
                    <a:gd name="T25" fmla="*/ 18 h 57"/>
                    <a:gd name="T26" fmla="*/ 2 w 42"/>
                    <a:gd name="T27" fmla="*/ 23 h 57"/>
                    <a:gd name="T28" fmla="*/ 2 w 42"/>
                    <a:gd name="T29" fmla="*/ 23 h 57"/>
                    <a:gd name="T30" fmla="*/ 2 w 42"/>
                    <a:gd name="T31" fmla="*/ 34 h 57"/>
                    <a:gd name="T32" fmla="*/ 0 w 42"/>
                    <a:gd name="T33" fmla="*/ 23 h 57"/>
                    <a:gd name="T34" fmla="*/ 2 w 42"/>
                    <a:gd name="T35" fmla="*/ 34 h 57"/>
                    <a:gd name="T36" fmla="*/ 1 w 42"/>
                    <a:gd name="T37" fmla="*/ 45 h 57"/>
                    <a:gd name="T38" fmla="*/ 2 w 42"/>
                    <a:gd name="T39" fmla="*/ 34 h 57"/>
                    <a:gd name="T40" fmla="*/ 1 w 42"/>
                    <a:gd name="T41" fmla="*/ 45 h 57"/>
                    <a:gd name="T42" fmla="*/ 1 w 42"/>
                    <a:gd name="T43" fmla="*/ 45 h 57"/>
                    <a:gd name="T44" fmla="*/ 6 w 42"/>
                    <a:gd name="T45" fmla="*/ 50 h 57"/>
                    <a:gd name="T46" fmla="*/ 1 w 42"/>
                    <a:gd name="T47" fmla="*/ 45 h 57"/>
                    <a:gd name="T48" fmla="*/ 6 w 42"/>
                    <a:gd name="T49" fmla="*/ 50 h 57"/>
                    <a:gd name="T50" fmla="*/ 16 w 42"/>
                    <a:gd name="T51" fmla="*/ 56 h 57"/>
                    <a:gd name="T52" fmla="*/ 6 w 42"/>
                    <a:gd name="T53" fmla="*/ 50 h 57"/>
                    <a:gd name="T54" fmla="*/ 29 w 42"/>
                    <a:gd name="T55" fmla="*/ 55 h 57"/>
                    <a:gd name="T56" fmla="*/ 16 w 42"/>
                    <a:gd name="T57" fmla="*/ 56 h 57"/>
                    <a:gd name="T58" fmla="*/ 29 w 42"/>
                    <a:gd name="T59" fmla="*/ 55 h 57"/>
                    <a:gd name="T60" fmla="*/ 36 w 42"/>
                    <a:gd name="T61" fmla="*/ 53 h 57"/>
                    <a:gd name="T62" fmla="*/ 29 w 42"/>
                    <a:gd name="T63" fmla="*/ 55 h 57"/>
                    <a:gd name="T64" fmla="*/ 35 w 42"/>
                    <a:gd name="T65" fmla="*/ 52 h 57"/>
                    <a:gd name="T66" fmla="*/ 35 w 42"/>
                    <a:gd name="T67" fmla="*/ 52 h 57"/>
                    <a:gd name="T68" fmla="*/ 37 w 42"/>
                    <a:gd name="T69" fmla="*/ 39 h 57"/>
                    <a:gd name="T70" fmla="*/ 36 w 42"/>
                    <a:gd name="T71" fmla="*/ 53 h 57"/>
                    <a:gd name="T72" fmla="*/ 37 w 42"/>
                    <a:gd name="T73" fmla="*/ 39 h 57"/>
                    <a:gd name="T74" fmla="*/ 27 w 42"/>
                    <a:gd name="T75" fmla="*/ 23 h 57"/>
                    <a:gd name="T76" fmla="*/ 37 w 42"/>
                    <a:gd name="T77" fmla="*/ 39 h 57"/>
                    <a:gd name="T78" fmla="*/ 27 w 42"/>
                    <a:gd name="T79" fmla="*/ 23 h 57"/>
                    <a:gd name="T80" fmla="*/ 27 w 42"/>
                    <a:gd name="T81" fmla="*/ 23 h 57"/>
                    <a:gd name="T82" fmla="*/ 20 w 42"/>
                    <a:gd name="T83" fmla="*/ 11 h 57"/>
                    <a:gd name="T84" fmla="*/ 27 w 42"/>
                    <a:gd name="T85" fmla="*/ 23 h 57"/>
                    <a:gd name="T86" fmla="*/ 20 w 42"/>
                    <a:gd name="T87" fmla="*/ 11 h 57"/>
                    <a:gd name="T88" fmla="*/ 20 w 42"/>
                    <a:gd name="T89" fmla="*/ 5 h 57"/>
                    <a:gd name="T90" fmla="*/ 20 w 42"/>
                    <a:gd name="T91" fmla="*/ 11 h 57"/>
                    <a:gd name="T92" fmla="*/ 20 w 42"/>
                    <a:gd name="T93" fmla="*/ 5 h 57"/>
                    <a:gd name="T94" fmla="*/ 17 w 42"/>
                    <a:gd name="T95" fmla="*/ 3 h 57"/>
                    <a:gd name="T96" fmla="*/ 20 w 42"/>
                    <a:gd name="T97" fmla="*/ 5 h 57"/>
                    <a:gd name="T98" fmla="*/ 17 w 42"/>
                    <a:gd name="T99" fmla="*/ 3 h 57"/>
                    <a:gd name="T100" fmla="*/ 17 w 42"/>
                    <a:gd name="T101" fmla="*/ 1 h 57"/>
                    <a:gd name="T102" fmla="*/ 17 w 42"/>
                    <a:gd name="T103" fmla="*/ 3 h 57"/>
                    <a:gd name="T104" fmla="*/ 16 w 42"/>
                    <a:gd name="T105" fmla="*/ 0 h 57"/>
                    <a:gd name="T106" fmla="*/ 16 w 42"/>
                    <a:gd name="T107" fmla="*/ 1 h 57"/>
                    <a:gd name="T108" fmla="*/ 15 w 42"/>
                    <a:gd name="T109" fmla="*/ 3 h 57"/>
                    <a:gd name="T110" fmla="*/ 16 w 42"/>
                    <a:gd name="T111" fmla="*/ 1 h 57"/>
                    <a:gd name="T112" fmla="*/ 15 w 42"/>
                    <a:gd name="T113" fmla="*/ 3 h 57"/>
                    <a:gd name="T114" fmla="*/ 11 w 42"/>
                    <a:gd name="T115" fmla="*/ 7 h 57"/>
                    <a:gd name="T116" fmla="*/ 15 w 42"/>
                    <a:gd name="T117" fmla="*/ 3 h 57"/>
                    <a:gd name="T118" fmla="*/ 13 w 42"/>
                    <a:gd name="T119" fmla="*/ 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2" h="57">
                      <a:moveTo>
                        <a:pt x="13" y="7"/>
                      </a:moveTo>
                      <a:cubicBezTo>
                        <a:pt x="13" y="8"/>
                        <a:pt x="13" y="9"/>
                        <a:pt x="13" y="11"/>
                      </a:cubicBezTo>
                      <a:lnTo>
                        <a:pt x="11" y="11"/>
                      </a:lnTo>
                      <a:cubicBezTo>
                        <a:pt x="11" y="10"/>
                        <a:pt x="11" y="8"/>
                        <a:pt x="11" y="7"/>
                      </a:cubicBezTo>
                      <a:lnTo>
                        <a:pt x="13" y="7"/>
                      </a:lnTo>
                      <a:close/>
                      <a:moveTo>
                        <a:pt x="13" y="11"/>
                      </a:moveTo>
                      <a:cubicBezTo>
                        <a:pt x="13" y="12"/>
                        <a:pt x="13" y="13"/>
                        <a:pt x="12" y="14"/>
                      </a:cubicBezTo>
                      <a:lnTo>
                        <a:pt x="11" y="14"/>
                      </a:lnTo>
                      <a:cubicBezTo>
                        <a:pt x="11" y="13"/>
                        <a:pt x="11" y="12"/>
                        <a:pt x="11" y="11"/>
                      </a:cubicBezTo>
                      <a:lnTo>
                        <a:pt x="13" y="11"/>
                      </a:lnTo>
                      <a:close/>
                      <a:moveTo>
                        <a:pt x="11" y="14"/>
                      </a:moveTo>
                      <a:lnTo>
                        <a:pt x="11" y="14"/>
                      </a:lnTo>
                      <a:close/>
                      <a:moveTo>
                        <a:pt x="12" y="14"/>
                      </a:moveTo>
                      <a:cubicBezTo>
                        <a:pt x="11" y="16"/>
                        <a:pt x="9" y="17"/>
                        <a:pt x="7" y="18"/>
                      </a:cubicBezTo>
                      <a:lnTo>
                        <a:pt x="6" y="17"/>
                      </a:lnTo>
                      <a:cubicBezTo>
                        <a:pt x="8" y="16"/>
                        <a:pt x="10" y="15"/>
                        <a:pt x="11" y="14"/>
                      </a:cubicBezTo>
                      <a:lnTo>
                        <a:pt x="12" y="14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cubicBezTo>
                        <a:pt x="4" y="20"/>
                        <a:pt x="2" y="21"/>
                        <a:pt x="2" y="23"/>
                      </a:cubicBezTo>
                      <a:lnTo>
                        <a:pt x="0" y="23"/>
                      </a:lnTo>
                      <a:cubicBezTo>
                        <a:pt x="0" y="20"/>
                        <a:pt x="3" y="19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2" y="23"/>
                      </a:move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2" y="23"/>
                      </a:lnTo>
                      <a:close/>
                      <a:moveTo>
                        <a:pt x="2" y="23"/>
                      </a:moveTo>
                      <a:cubicBezTo>
                        <a:pt x="2" y="27"/>
                        <a:pt x="2" y="31"/>
                        <a:pt x="2" y="34"/>
                      </a:cubicBezTo>
                      <a:lnTo>
                        <a:pt x="0" y="34"/>
                      </a:lnTo>
                      <a:cubicBezTo>
                        <a:pt x="0" y="31"/>
                        <a:pt x="0" y="27"/>
                        <a:pt x="0" y="23"/>
                      </a:cubicBezTo>
                      <a:lnTo>
                        <a:pt x="2" y="23"/>
                      </a:lnTo>
                      <a:close/>
                      <a:moveTo>
                        <a:pt x="2" y="34"/>
                      </a:moveTo>
                      <a:cubicBezTo>
                        <a:pt x="1" y="38"/>
                        <a:pt x="2" y="41"/>
                        <a:pt x="3" y="45"/>
                      </a:cubicBezTo>
                      <a:lnTo>
                        <a:pt x="1" y="45"/>
                      </a:lnTo>
                      <a:cubicBezTo>
                        <a:pt x="0" y="42"/>
                        <a:pt x="0" y="38"/>
                        <a:pt x="0" y="34"/>
                      </a:cubicBezTo>
                      <a:lnTo>
                        <a:pt x="2" y="34"/>
                      </a:lnTo>
                      <a:close/>
                      <a:moveTo>
                        <a:pt x="1" y="45"/>
                      </a:moveTo>
                      <a:lnTo>
                        <a:pt x="1" y="45"/>
                      </a:lnTo>
                      <a:lnTo>
                        <a:pt x="2" y="45"/>
                      </a:lnTo>
                      <a:lnTo>
                        <a:pt x="1" y="45"/>
                      </a:lnTo>
                      <a:close/>
                      <a:moveTo>
                        <a:pt x="3" y="45"/>
                      </a:moveTo>
                      <a:cubicBezTo>
                        <a:pt x="3" y="47"/>
                        <a:pt x="4" y="48"/>
                        <a:pt x="6" y="50"/>
                      </a:cubicBezTo>
                      <a:lnTo>
                        <a:pt x="5" y="50"/>
                      </a:lnTo>
                      <a:cubicBezTo>
                        <a:pt x="3" y="49"/>
                        <a:pt x="2" y="47"/>
                        <a:pt x="1" y="45"/>
                      </a:cubicBezTo>
                      <a:lnTo>
                        <a:pt x="3" y="45"/>
                      </a:lnTo>
                      <a:close/>
                      <a:moveTo>
                        <a:pt x="6" y="50"/>
                      </a:moveTo>
                      <a:cubicBezTo>
                        <a:pt x="8" y="52"/>
                        <a:pt x="12" y="54"/>
                        <a:pt x="16" y="55"/>
                      </a:cubicBezTo>
                      <a:lnTo>
                        <a:pt x="16" y="56"/>
                      </a:lnTo>
                      <a:cubicBezTo>
                        <a:pt x="11" y="55"/>
                        <a:pt x="7" y="53"/>
                        <a:pt x="5" y="50"/>
                      </a:cubicBezTo>
                      <a:lnTo>
                        <a:pt x="6" y="50"/>
                      </a:lnTo>
                      <a:close/>
                      <a:moveTo>
                        <a:pt x="16" y="55"/>
                      </a:moveTo>
                      <a:cubicBezTo>
                        <a:pt x="20" y="55"/>
                        <a:pt x="25" y="56"/>
                        <a:pt x="29" y="55"/>
                      </a:cubicBezTo>
                      <a:lnTo>
                        <a:pt x="29" y="56"/>
                      </a:lnTo>
                      <a:cubicBezTo>
                        <a:pt x="25" y="57"/>
                        <a:pt x="20" y="57"/>
                        <a:pt x="16" y="56"/>
                      </a:cubicBezTo>
                      <a:lnTo>
                        <a:pt x="16" y="55"/>
                      </a:lnTo>
                      <a:close/>
                      <a:moveTo>
                        <a:pt x="29" y="55"/>
                      </a:moveTo>
                      <a:cubicBezTo>
                        <a:pt x="31" y="54"/>
                        <a:pt x="33" y="53"/>
                        <a:pt x="35" y="52"/>
                      </a:cubicBezTo>
                      <a:lnTo>
                        <a:pt x="36" y="53"/>
                      </a:lnTo>
                      <a:cubicBezTo>
                        <a:pt x="34" y="54"/>
                        <a:pt x="32" y="55"/>
                        <a:pt x="29" y="56"/>
                      </a:cubicBezTo>
                      <a:lnTo>
                        <a:pt x="29" y="55"/>
                      </a:lnTo>
                      <a:close/>
                      <a:moveTo>
                        <a:pt x="35" y="52"/>
                      </a:moveTo>
                      <a:lnTo>
                        <a:pt x="35" y="52"/>
                      </a:lnTo>
                      <a:lnTo>
                        <a:pt x="36" y="52"/>
                      </a:lnTo>
                      <a:lnTo>
                        <a:pt x="35" y="52"/>
                      </a:lnTo>
                      <a:close/>
                      <a:moveTo>
                        <a:pt x="35" y="52"/>
                      </a:moveTo>
                      <a:cubicBezTo>
                        <a:pt x="40" y="49"/>
                        <a:pt x="40" y="44"/>
                        <a:pt x="37" y="39"/>
                      </a:cubicBezTo>
                      <a:lnTo>
                        <a:pt x="39" y="38"/>
                      </a:lnTo>
                      <a:cubicBezTo>
                        <a:pt x="41" y="44"/>
                        <a:pt x="42" y="49"/>
                        <a:pt x="36" y="53"/>
                      </a:cubicBezTo>
                      <a:lnTo>
                        <a:pt x="35" y="52"/>
                      </a:lnTo>
                      <a:close/>
                      <a:moveTo>
                        <a:pt x="37" y="39"/>
                      </a:moveTo>
                      <a:cubicBezTo>
                        <a:pt x="35" y="34"/>
                        <a:pt x="30" y="28"/>
                        <a:pt x="26" y="24"/>
                      </a:cubicBezTo>
                      <a:lnTo>
                        <a:pt x="27" y="23"/>
                      </a:lnTo>
                      <a:cubicBezTo>
                        <a:pt x="31" y="28"/>
                        <a:pt x="36" y="33"/>
                        <a:pt x="39" y="38"/>
                      </a:cubicBezTo>
                      <a:lnTo>
                        <a:pt x="37" y="39"/>
                      </a:lnTo>
                      <a:close/>
                      <a:moveTo>
                        <a:pt x="27" y="23"/>
                      </a:moveTo>
                      <a:lnTo>
                        <a:pt x="27" y="23"/>
                      </a:lnTo>
                      <a:lnTo>
                        <a:pt x="26" y="24"/>
                      </a:lnTo>
                      <a:lnTo>
                        <a:pt x="27" y="23"/>
                      </a:lnTo>
                      <a:close/>
                      <a:moveTo>
                        <a:pt x="26" y="24"/>
                      </a:moveTo>
                      <a:cubicBezTo>
                        <a:pt x="22" y="20"/>
                        <a:pt x="21" y="16"/>
                        <a:pt x="20" y="11"/>
                      </a:cubicBezTo>
                      <a:lnTo>
                        <a:pt x="22" y="11"/>
                      </a:lnTo>
                      <a:cubicBezTo>
                        <a:pt x="23" y="15"/>
                        <a:pt x="23" y="20"/>
                        <a:pt x="27" y="23"/>
                      </a:cubicBezTo>
                      <a:lnTo>
                        <a:pt x="26" y="24"/>
                      </a:lnTo>
                      <a:close/>
                      <a:moveTo>
                        <a:pt x="20" y="11"/>
                      </a:moveTo>
                      <a:cubicBezTo>
                        <a:pt x="20" y="9"/>
                        <a:pt x="19" y="7"/>
                        <a:pt x="19" y="5"/>
                      </a:cubicBezTo>
                      <a:lnTo>
                        <a:pt x="20" y="5"/>
                      </a:lnTo>
                      <a:cubicBezTo>
                        <a:pt x="21" y="7"/>
                        <a:pt x="21" y="9"/>
                        <a:pt x="22" y="11"/>
                      </a:cubicBezTo>
                      <a:lnTo>
                        <a:pt x="20" y="11"/>
                      </a:lnTo>
                      <a:close/>
                      <a:moveTo>
                        <a:pt x="20" y="5"/>
                      </a:moveTo>
                      <a:lnTo>
                        <a:pt x="20" y="5"/>
                      </a:lnTo>
                      <a:close/>
                      <a:moveTo>
                        <a:pt x="19" y="5"/>
                      </a:moveTo>
                      <a:cubicBezTo>
                        <a:pt x="19" y="4"/>
                        <a:pt x="18" y="4"/>
                        <a:pt x="17" y="3"/>
                      </a:cubicBezTo>
                      <a:lnTo>
                        <a:pt x="18" y="2"/>
                      </a:lnTo>
                      <a:cubicBezTo>
                        <a:pt x="19" y="3"/>
                        <a:pt x="20" y="4"/>
                        <a:pt x="20" y="5"/>
                      </a:cubicBezTo>
                      <a:lnTo>
                        <a:pt x="19" y="5"/>
                      </a:lnTo>
                      <a:close/>
                      <a:moveTo>
                        <a:pt x="17" y="3"/>
                      </a:moveTo>
                      <a:cubicBezTo>
                        <a:pt x="17" y="3"/>
                        <a:pt x="16" y="2"/>
                        <a:pt x="15" y="2"/>
                      </a:cubicBezTo>
                      <a:lnTo>
                        <a:pt x="17" y="1"/>
                      </a:lnTo>
                      <a:cubicBezTo>
                        <a:pt x="17" y="1"/>
                        <a:pt x="18" y="2"/>
                        <a:pt x="18" y="2"/>
                      </a:cubicBezTo>
                      <a:lnTo>
                        <a:pt x="17" y="3"/>
                      </a:lnTo>
                      <a:close/>
                      <a:moveTo>
                        <a:pt x="16" y="1"/>
                      </a:move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16" y="1"/>
                      </a:lnTo>
                      <a:close/>
                      <a:moveTo>
                        <a:pt x="17" y="2"/>
                      </a:moveTo>
                      <a:cubicBezTo>
                        <a:pt x="16" y="2"/>
                        <a:pt x="15" y="3"/>
                        <a:pt x="15" y="3"/>
                      </a:cubicBezTo>
                      <a:lnTo>
                        <a:pt x="14" y="2"/>
                      </a:lnTo>
                      <a:cubicBezTo>
                        <a:pt x="14" y="2"/>
                        <a:pt x="15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5" y="3"/>
                      </a:moveTo>
                      <a:cubicBezTo>
                        <a:pt x="13" y="4"/>
                        <a:pt x="12" y="5"/>
                        <a:pt x="12" y="7"/>
                      </a:cubicBezTo>
                      <a:lnTo>
                        <a:pt x="11" y="7"/>
                      </a:lnTo>
                      <a:cubicBezTo>
                        <a:pt x="10" y="5"/>
                        <a:pt x="12" y="3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12" y="7"/>
                      </a:moveTo>
                      <a:lnTo>
                        <a:pt x="13" y="7"/>
                      </a:lnTo>
                      <a:lnTo>
                        <a:pt x="12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2" name="Freeform 184"/>
                <p:cNvSpPr>
                  <a:spLocks noChangeArrowheads="1"/>
                </p:cNvSpPr>
                <p:nvPr/>
              </p:nvSpPr>
              <p:spPr bwMode="auto">
                <a:xfrm>
                  <a:off x="1980" y="3867"/>
                  <a:ext cx="43" cy="56"/>
                </a:xfrm>
                <a:custGeom>
                  <a:avLst/>
                  <a:gdLst>
                    <a:gd name="G0" fmla="+- 5 0 0"/>
                    <a:gd name="G1" fmla="+- 10 0 0"/>
                    <a:gd name="G2" fmla="+- 18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+- 1 0 0"/>
                    <a:gd name="G17" fmla="+- 1 0 0"/>
                    <a:gd name="G18" fmla="+- 8 0 0"/>
                    <a:gd name="G19" fmla="+- 5 0 0"/>
                    <a:gd name="T0" fmla="*/ 7 w 33"/>
                    <a:gd name="T1" fmla="*/ 5 h 33"/>
                    <a:gd name="T2" fmla="*/ 6 w 33"/>
                    <a:gd name="T3" fmla="*/ 22 h 33"/>
                    <a:gd name="T4" fmla="*/ 19 w 33"/>
                    <a:gd name="T5" fmla="*/ 32 h 33"/>
                    <a:gd name="T6" fmla="*/ 25 w 33"/>
                    <a:gd name="T7" fmla="*/ 5 h 33"/>
                    <a:gd name="T8" fmla="*/ 8 w 33"/>
                    <a:gd name="T9" fmla="*/ 3 h 33"/>
                    <a:gd name="T10" fmla="*/ 7 w 33"/>
                    <a:gd name="T11" fmla="*/ 8 h 33"/>
                    <a:gd name="T12" fmla="*/ 7 w 33"/>
                    <a:gd name="T13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33">
                      <a:moveTo>
                        <a:pt x="7" y="5"/>
                      </a:moveTo>
                      <a:cubicBezTo>
                        <a:pt x="5" y="10"/>
                        <a:pt x="0" y="18"/>
                        <a:pt x="6" y="22"/>
                      </a:cubicBezTo>
                      <a:cubicBezTo>
                        <a:pt x="11" y="26"/>
                        <a:pt x="15" y="33"/>
                        <a:pt x="19" y="32"/>
                      </a:cubicBezTo>
                      <a:cubicBezTo>
                        <a:pt x="33" y="31"/>
                        <a:pt x="31" y="14"/>
                        <a:pt x="25" y="5"/>
                      </a:cubicBezTo>
                      <a:cubicBezTo>
                        <a:pt x="22" y="0"/>
                        <a:pt x="14" y="2"/>
                        <a:pt x="8" y="3"/>
                      </a:cubicBezTo>
                      <a:cubicBezTo>
                        <a:pt x="6" y="3"/>
                        <a:pt x="3" y="6"/>
                        <a:pt x="7" y="8"/>
                      </a:cubicBez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3" name="Freeform 185"/>
                <p:cNvSpPr>
                  <a:spLocks noChangeArrowheads="1"/>
                </p:cNvSpPr>
                <p:nvPr/>
              </p:nvSpPr>
              <p:spPr bwMode="auto">
                <a:xfrm>
                  <a:off x="1980" y="3869"/>
                  <a:ext cx="41" cy="53"/>
                </a:xfrm>
                <a:custGeom>
                  <a:avLst/>
                  <a:gdLst>
                    <a:gd name="T0" fmla="*/ 7 w 31"/>
                    <a:gd name="T1" fmla="*/ 4 h 32"/>
                    <a:gd name="T2" fmla="*/ 7 w 31"/>
                    <a:gd name="T3" fmla="*/ 4 h 32"/>
                    <a:gd name="T4" fmla="*/ 7 w 31"/>
                    <a:gd name="T5" fmla="*/ 4 h 32"/>
                    <a:gd name="T6" fmla="*/ 6 w 31"/>
                    <a:gd name="T7" fmla="*/ 8 h 32"/>
                    <a:gd name="T8" fmla="*/ 6 w 31"/>
                    <a:gd name="T9" fmla="*/ 4 h 32"/>
                    <a:gd name="T10" fmla="*/ 6 w 31"/>
                    <a:gd name="T11" fmla="*/ 8 h 32"/>
                    <a:gd name="T12" fmla="*/ 5 w 31"/>
                    <a:gd name="T13" fmla="*/ 22 h 32"/>
                    <a:gd name="T14" fmla="*/ 6 w 31"/>
                    <a:gd name="T15" fmla="*/ 8 h 32"/>
                    <a:gd name="T16" fmla="*/ 6 w 31"/>
                    <a:gd name="T17" fmla="*/ 21 h 32"/>
                    <a:gd name="T18" fmla="*/ 6 w 31"/>
                    <a:gd name="T19" fmla="*/ 21 h 32"/>
                    <a:gd name="T20" fmla="*/ 6 w 31"/>
                    <a:gd name="T21" fmla="*/ 21 h 32"/>
                    <a:gd name="T22" fmla="*/ 6 w 31"/>
                    <a:gd name="T23" fmla="*/ 21 h 32"/>
                    <a:gd name="T24" fmla="*/ 12 w 31"/>
                    <a:gd name="T25" fmla="*/ 26 h 32"/>
                    <a:gd name="T26" fmla="*/ 5 w 31"/>
                    <a:gd name="T27" fmla="*/ 22 h 32"/>
                    <a:gd name="T28" fmla="*/ 12 w 31"/>
                    <a:gd name="T29" fmla="*/ 26 h 32"/>
                    <a:gd name="T30" fmla="*/ 19 w 31"/>
                    <a:gd name="T31" fmla="*/ 32 h 32"/>
                    <a:gd name="T32" fmla="*/ 12 w 31"/>
                    <a:gd name="T33" fmla="*/ 26 h 32"/>
                    <a:gd name="T34" fmla="*/ 19 w 31"/>
                    <a:gd name="T35" fmla="*/ 32 h 32"/>
                    <a:gd name="T36" fmla="*/ 19 w 31"/>
                    <a:gd name="T37" fmla="*/ 32 h 32"/>
                    <a:gd name="T38" fmla="*/ 23 w 31"/>
                    <a:gd name="T39" fmla="*/ 29 h 32"/>
                    <a:gd name="T40" fmla="*/ 19 w 31"/>
                    <a:gd name="T41" fmla="*/ 32 h 32"/>
                    <a:gd name="T42" fmla="*/ 23 w 31"/>
                    <a:gd name="T43" fmla="*/ 29 h 32"/>
                    <a:gd name="T44" fmla="*/ 30 w 31"/>
                    <a:gd name="T45" fmla="*/ 24 h 32"/>
                    <a:gd name="T46" fmla="*/ 23 w 31"/>
                    <a:gd name="T47" fmla="*/ 29 h 32"/>
                    <a:gd name="T48" fmla="*/ 29 w 31"/>
                    <a:gd name="T49" fmla="*/ 15 h 32"/>
                    <a:gd name="T50" fmla="*/ 30 w 31"/>
                    <a:gd name="T51" fmla="*/ 24 h 32"/>
                    <a:gd name="T52" fmla="*/ 29 w 31"/>
                    <a:gd name="T53" fmla="*/ 15 h 32"/>
                    <a:gd name="T54" fmla="*/ 26 w 31"/>
                    <a:gd name="T55" fmla="*/ 4 h 32"/>
                    <a:gd name="T56" fmla="*/ 29 w 31"/>
                    <a:gd name="T57" fmla="*/ 15 h 32"/>
                    <a:gd name="T58" fmla="*/ 24 w 31"/>
                    <a:gd name="T59" fmla="*/ 4 h 32"/>
                    <a:gd name="T60" fmla="*/ 24 w 31"/>
                    <a:gd name="T61" fmla="*/ 4 h 32"/>
                    <a:gd name="T62" fmla="*/ 12 w 31"/>
                    <a:gd name="T63" fmla="*/ 2 h 32"/>
                    <a:gd name="T64" fmla="*/ 26 w 31"/>
                    <a:gd name="T65" fmla="*/ 4 h 32"/>
                    <a:gd name="T66" fmla="*/ 12 w 31"/>
                    <a:gd name="T67" fmla="*/ 2 h 32"/>
                    <a:gd name="T68" fmla="*/ 8 w 31"/>
                    <a:gd name="T69" fmla="*/ 1 h 32"/>
                    <a:gd name="T70" fmla="*/ 12 w 31"/>
                    <a:gd name="T71" fmla="*/ 2 h 32"/>
                    <a:gd name="T72" fmla="*/ 8 w 31"/>
                    <a:gd name="T73" fmla="*/ 2 h 32"/>
                    <a:gd name="T74" fmla="*/ 7 w 31"/>
                    <a:gd name="T75" fmla="*/ 3 h 32"/>
                    <a:gd name="T76" fmla="*/ 8 w 31"/>
                    <a:gd name="T77" fmla="*/ 1 h 32"/>
                    <a:gd name="T78" fmla="*/ 7 w 31"/>
                    <a:gd name="T79" fmla="*/ 3 h 32"/>
                    <a:gd name="T80" fmla="*/ 4 w 31"/>
                    <a:gd name="T81" fmla="*/ 3 h 32"/>
                    <a:gd name="T82" fmla="*/ 7 w 31"/>
                    <a:gd name="T83" fmla="*/ 3 h 32"/>
                    <a:gd name="T84" fmla="*/ 6 w 31"/>
                    <a:gd name="T85" fmla="*/ 5 h 32"/>
                    <a:gd name="T86" fmla="*/ 4 w 31"/>
                    <a:gd name="T87" fmla="*/ 3 h 32"/>
                    <a:gd name="T88" fmla="*/ 4 w 31"/>
                    <a:gd name="T89" fmla="*/ 5 h 32"/>
                    <a:gd name="T90" fmla="*/ 5 w 31"/>
                    <a:gd name="T91" fmla="*/ 5 h 32"/>
                    <a:gd name="T92" fmla="*/ 6 w 31"/>
                    <a:gd name="T93" fmla="*/ 5 h 32"/>
                    <a:gd name="T94" fmla="*/ 6 w 31"/>
                    <a:gd name="T95" fmla="*/ 7 h 32"/>
                    <a:gd name="T96" fmla="*/ 6 w 31"/>
                    <a:gd name="T97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1" h="32">
                      <a:moveTo>
                        <a:pt x="7" y="4"/>
                      </a:move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7" y="4"/>
                      </a:lnTo>
                      <a:close/>
                      <a:moveTo>
                        <a:pt x="7" y="4"/>
                      </a:moveTo>
                      <a:lnTo>
                        <a:pt x="7" y="4"/>
                      </a:lnTo>
                      <a:close/>
                      <a:moveTo>
                        <a:pt x="7" y="4"/>
                      </a:moveTo>
                      <a:cubicBezTo>
                        <a:pt x="7" y="5"/>
                        <a:pt x="6" y="6"/>
                        <a:pt x="6" y="8"/>
                      </a:cubicBezTo>
                      <a:lnTo>
                        <a:pt x="4" y="7"/>
                      </a:lnTo>
                      <a:cubicBezTo>
                        <a:pt x="5" y="6"/>
                        <a:pt x="5" y="5"/>
                        <a:pt x="6" y="4"/>
                      </a:cubicBezTo>
                      <a:lnTo>
                        <a:pt x="7" y="4"/>
                      </a:lnTo>
                      <a:close/>
                      <a:moveTo>
                        <a:pt x="6" y="8"/>
                      </a:moveTo>
                      <a:cubicBezTo>
                        <a:pt x="4" y="13"/>
                        <a:pt x="2" y="18"/>
                        <a:pt x="6" y="21"/>
                      </a:cubicBezTo>
                      <a:lnTo>
                        <a:pt x="5" y="22"/>
                      </a:lnTo>
                      <a:cubicBezTo>
                        <a:pt x="0" y="18"/>
                        <a:pt x="2" y="13"/>
                        <a:pt x="4" y="7"/>
                      </a:cubicBezTo>
                      <a:lnTo>
                        <a:pt x="6" y="8"/>
                      </a:lnTo>
                      <a:close/>
                      <a:moveTo>
                        <a:pt x="6" y="21"/>
                      </a:moveTo>
                      <a:lnTo>
                        <a:pt x="6" y="21"/>
                      </a:lnTo>
                      <a:close/>
                      <a:moveTo>
                        <a:pt x="6" y="21"/>
                      </a:moveTo>
                      <a:lnTo>
                        <a:pt x="6" y="21"/>
                      </a:lnTo>
                      <a:lnTo>
                        <a:pt x="5" y="22"/>
                      </a:lnTo>
                      <a:lnTo>
                        <a:pt x="6" y="21"/>
                      </a:lnTo>
                      <a:close/>
                      <a:moveTo>
                        <a:pt x="6" y="21"/>
                      </a:moveTo>
                      <a:lnTo>
                        <a:pt x="6" y="21"/>
                      </a:lnTo>
                      <a:close/>
                      <a:moveTo>
                        <a:pt x="6" y="21"/>
                      </a:moveTo>
                      <a:cubicBezTo>
                        <a:pt x="9" y="22"/>
                        <a:pt x="11" y="24"/>
                        <a:pt x="12" y="26"/>
                      </a:cubicBezTo>
                      <a:lnTo>
                        <a:pt x="11" y="27"/>
                      </a:lnTo>
                      <a:cubicBezTo>
                        <a:pt x="9" y="25"/>
                        <a:pt x="7" y="23"/>
                        <a:pt x="5" y="22"/>
                      </a:cubicBezTo>
                      <a:lnTo>
                        <a:pt x="6" y="21"/>
                      </a:lnTo>
                      <a:close/>
                      <a:moveTo>
                        <a:pt x="12" y="26"/>
                      </a:moveTo>
                      <a:cubicBezTo>
                        <a:pt x="15" y="29"/>
                        <a:pt x="17" y="31"/>
                        <a:pt x="19" y="31"/>
                      </a:cubicBezTo>
                      <a:lnTo>
                        <a:pt x="19" y="32"/>
                      </a:lnTo>
                      <a:cubicBezTo>
                        <a:pt x="16" y="32"/>
                        <a:pt x="14" y="30"/>
                        <a:pt x="11" y="27"/>
                      </a:cubicBezTo>
                      <a:lnTo>
                        <a:pt x="12" y="26"/>
                      </a:lnTo>
                      <a:close/>
                      <a:moveTo>
                        <a:pt x="19" y="32"/>
                      </a:moveTo>
                      <a:lnTo>
                        <a:pt x="19" y="32"/>
                      </a:lnTo>
                      <a:lnTo>
                        <a:pt x="19" y="31"/>
                      </a:lnTo>
                      <a:lnTo>
                        <a:pt x="19" y="32"/>
                      </a:lnTo>
                      <a:close/>
                      <a:moveTo>
                        <a:pt x="19" y="31"/>
                      </a:moveTo>
                      <a:cubicBezTo>
                        <a:pt x="20" y="30"/>
                        <a:pt x="22" y="30"/>
                        <a:pt x="23" y="29"/>
                      </a:cubicBezTo>
                      <a:lnTo>
                        <a:pt x="24" y="31"/>
                      </a:lnTo>
                      <a:cubicBezTo>
                        <a:pt x="22" y="31"/>
                        <a:pt x="21" y="32"/>
                        <a:pt x="19" y="32"/>
                      </a:cubicBezTo>
                      <a:lnTo>
                        <a:pt x="19" y="31"/>
                      </a:lnTo>
                      <a:close/>
                      <a:moveTo>
                        <a:pt x="23" y="29"/>
                      </a:moveTo>
                      <a:cubicBezTo>
                        <a:pt x="26" y="28"/>
                        <a:pt x="27" y="26"/>
                        <a:pt x="28" y="24"/>
                      </a:cubicBezTo>
                      <a:lnTo>
                        <a:pt x="30" y="24"/>
                      </a:lnTo>
                      <a:cubicBezTo>
                        <a:pt x="29" y="27"/>
                        <a:pt x="27" y="29"/>
                        <a:pt x="24" y="31"/>
                      </a:cubicBezTo>
                      <a:lnTo>
                        <a:pt x="23" y="29"/>
                      </a:lnTo>
                      <a:close/>
                      <a:moveTo>
                        <a:pt x="28" y="24"/>
                      </a:moveTo>
                      <a:cubicBezTo>
                        <a:pt x="29" y="21"/>
                        <a:pt x="29" y="18"/>
                        <a:pt x="29" y="15"/>
                      </a:cubicBezTo>
                      <a:lnTo>
                        <a:pt x="30" y="15"/>
                      </a:lnTo>
                      <a:cubicBezTo>
                        <a:pt x="31" y="18"/>
                        <a:pt x="30" y="21"/>
                        <a:pt x="30" y="24"/>
                      </a:cubicBezTo>
                      <a:lnTo>
                        <a:pt x="28" y="24"/>
                      </a:lnTo>
                      <a:close/>
                      <a:moveTo>
                        <a:pt x="29" y="15"/>
                      </a:moveTo>
                      <a:cubicBezTo>
                        <a:pt x="28" y="11"/>
                        <a:pt x="26" y="7"/>
                        <a:pt x="24" y="4"/>
                      </a:cubicBezTo>
                      <a:lnTo>
                        <a:pt x="26" y="4"/>
                      </a:lnTo>
                      <a:cubicBezTo>
                        <a:pt x="28" y="7"/>
                        <a:pt x="29" y="11"/>
                        <a:pt x="30" y="15"/>
                      </a:cubicBezTo>
                      <a:lnTo>
                        <a:pt x="29" y="15"/>
                      </a:lnTo>
                      <a:close/>
                      <a:moveTo>
                        <a:pt x="24" y="4"/>
                      </a:moveTo>
                      <a:lnTo>
                        <a:pt x="24" y="4"/>
                      </a:lnTo>
                      <a:lnTo>
                        <a:pt x="25" y="4"/>
                      </a:lnTo>
                      <a:lnTo>
                        <a:pt x="24" y="4"/>
                      </a:lnTo>
                      <a:close/>
                      <a:moveTo>
                        <a:pt x="24" y="4"/>
                      </a:moveTo>
                      <a:cubicBezTo>
                        <a:pt x="22" y="1"/>
                        <a:pt x="17" y="2"/>
                        <a:pt x="12" y="2"/>
                      </a:cubicBezTo>
                      <a:lnTo>
                        <a:pt x="12" y="1"/>
                      </a:lnTo>
                      <a:cubicBezTo>
                        <a:pt x="17" y="0"/>
                        <a:pt x="23" y="0"/>
                        <a:pt x="26" y="4"/>
                      </a:cubicBezTo>
                      <a:lnTo>
                        <a:pt x="24" y="4"/>
                      </a:lnTo>
                      <a:close/>
                      <a:moveTo>
                        <a:pt x="12" y="2"/>
                      </a:moveTo>
                      <a:cubicBezTo>
                        <a:pt x="11" y="2"/>
                        <a:pt x="9" y="2"/>
                        <a:pt x="8" y="2"/>
                      </a:cubicBezTo>
                      <a:lnTo>
                        <a:pt x="8" y="1"/>
                      </a:lnTo>
                      <a:cubicBezTo>
                        <a:pt x="9" y="1"/>
                        <a:pt x="10" y="1"/>
                        <a:pt x="12" y="1"/>
                      </a:cubicBezTo>
                      <a:lnTo>
                        <a:pt x="12" y="2"/>
                      </a:lnTo>
                      <a:close/>
                      <a:moveTo>
                        <a:pt x="8" y="2"/>
                      </a:moveTo>
                      <a:lnTo>
                        <a:pt x="8" y="2"/>
                      </a:lnTo>
                      <a:close/>
                      <a:moveTo>
                        <a:pt x="8" y="2"/>
                      </a:moveTo>
                      <a:cubicBezTo>
                        <a:pt x="8" y="2"/>
                        <a:pt x="7" y="3"/>
                        <a:pt x="7" y="3"/>
                      </a:cubicBezTo>
                      <a:lnTo>
                        <a:pt x="6" y="2"/>
                      </a:lnTo>
                      <a:cubicBezTo>
                        <a:pt x="6" y="1"/>
                        <a:pt x="7" y="1"/>
                        <a:pt x="8" y="1"/>
                      </a:cubicBezTo>
                      <a:lnTo>
                        <a:pt x="8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3"/>
                        <a:pt x="6" y="4"/>
                      </a:cubicBezTo>
                      <a:lnTo>
                        <a:pt x="4" y="3"/>
                      </a:lnTo>
                      <a:cubicBezTo>
                        <a:pt x="5" y="3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6" y="4"/>
                      </a:moveTo>
                      <a:cubicBezTo>
                        <a:pt x="6" y="4"/>
                        <a:pt x="6" y="5"/>
                        <a:pt x="6" y="5"/>
                      </a:cubicBezTo>
                      <a:lnTo>
                        <a:pt x="4" y="5"/>
                      </a:lnTo>
                      <a:cubicBezTo>
                        <a:pt x="4" y="5"/>
                        <a:pt x="4" y="4"/>
                        <a:pt x="4" y="3"/>
                      </a:cubicBezTo>
                      <a:lnTo>
                        <a:pt x="6" y="4"/>
                      </a:lnTo>
                      <a:close/>
                      <a:moveTo>
                        <a:pt x="4" y="5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close/>
                      <a:moveTo>
                        <a:pt x="6" y="5"/>
                      </a:moveTo>
                      <a:cubicBezTo>
                        <a:pt x="6" y="6"/>
                        <a:pt x="6" y="6"/>
                        <a:pt x="7" y="6"/>
                      </a:cubicBezTo>
                      <a:lnTo>
                        <a:pt x="6" y="7"/>
                      </a:lnTo>
                      <a:cubicBezTo>
                        <a:pt x="5" y="7"/>
                        <a:pt x="5" y="6"/>
                        <a:pt x="4" y="5"/>
                      </a:cubicBezTo>
                      <a:lnTo>
                        <a:pt x="6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4" name="Freeform 186"/>
                <p:cNvSpPr>
                  <a:spLocks noChangeArrowheads="1"/>
                </p:cNvSpPr>
                <p:nvPr/>
              </p:nvSpPr>
              <p:spPr bwMode="auto">
                <a:xfrm>
                  <a:off x="2013" y="3901"/>
                  <a:ext cx="64" cy="81"/>
                </a:xfrm>
                <a:custGeom>
                  <a:avLst/>
                  <a:gdLst>
                    <a:gd name="G0" fmla="+- 1 0 0"/>
                    <a:gd name="G1" fmla="+- 1 0 0"/>
                    <a:gd name="G2" fmla="+- 16 0 0"/>
                    <a:gd name="G3" fmla="*/ 1 0 0"/>
                    <a:gd name="G4" fmla="sin G3 G2"/>
                    <a:gd name="G5" fmla="+- 23 0 0"/>
                    <a:gd name="G6" fmla="+- 3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16 w 47"/>
                    <a:gd name="T1" fmla="*/ 4 h 48"/>
                    <a:gd name="T2" fmla="*/ 5 w 47"/>
                    <a:gd name="T3" fmla="*/ 23 h 48"/>
                    <a:gd name="T4" fmla="*/ 15 w 47"/>
                    <a:gd name="T5" fmla="*/ 46 h 48"/>
                    <a:gd name="T6" fmla="*/ 27 w 47"/>
                    <a:gd name="T7" fmla="*/ 43 h 48"/>
                    <a:gd name="T8" fmla="*/ 32 w 47"/>
                    <a:gd name="T9" fmla="*/ 36 h 48"/>
                    <a:gd name="T10" fmla="*/ 46 w 47"/>
                    <a:gd name="T11" fmla="*/ 14 h 48"/>
                    <a:gd name="T12" fmla="*/ 36 w 47"/>
                    <a:gd name="T13" fmla="*/ 1 h 48"/>
                    <a:gd name="T14" fmla="*/ 22 w 47"/>
                    <a:gd name="T15" fmla="*/ 4 h 48"/>
                    <a:gd name="T16" fmla="*/ 16 w 47"/>
                    <a:gd name="T17" fmla="*/ 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48">
                      <a:moveTo>
                        <a:pt x="16" y="4"/>
                      </a:moveTo>
                      <a:cubicBezTo>
                        <a:pt x="16" y="13"/>
                        <a:pt x="9" y="16"/>
                        <a:pt x="5" y="23"/>
                      </a:cubicBezTo>
                      <a:cubicBezTo>
                        <a:pt x="0" y="31"/>
                        <a:pt x="8" y="40"/>
                        <a:pt x="15" y="46"/>
                      </a:cubicBezTo>
                      <a:cubicBezTo>
                        <a:pt x="18" y="48"/>
                        <a:pt x="25" y="47"/>
                        <a:pt x="27" y="43"/>
                      </a:cubicBezTo>
                      <a:cubicBezTo>
                        <a:pt x="28" y="40"/>
                        <a:pt x="30" y="37"/>
                        <a:pt x="32" y="36"/>
                      </a:cubicBezTo>
                      <a:cubicBezTo>
                        <a:pt x="40" y="30"/>
                        <a:pt x="47" y="22"/>
                        <a:pt x="46" y="14"/>
                      </a:cubicBezTo>
                      <a:cubicBezTo>
                        <a:pt x="45" y="8"/>
                        <a:pt x="42" y="3"/>
                        <a:pt x="36" y="1"/>
                      </a:cubicBezTo>
                      <a:cubicBezTo>
                        <a:pt x="32" y="0"/>
                        <a:pt x="27" y="0"/>
                        <a:pt x="22" y="4"/>
                      </a:cubicBezTo>
                      <a:cubicBezTo>
                        <a:pt x="21" y="5"/>
                        <a:pt x="15" y="3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5" name="Freeform 187"/>
                <p:cNvSpPr>
                  <a:spLocks noChangeArrowheads="1"/>
                </p:cNvSpPr>
                <p:nvPr/>
              </p:nvSpPr>
              <p:spPr bwMode="auto">
                <a:xfrm>
                  <a:off x="2015" y="3901"/>
                  <a:ext cx="61" cy="81"/>
                </a:xfrm>
                <a:custGeom>
                  <a:avLst/>
                  <a:gdLst>
                    <a:gd name="T0" fmla="*/ 7 w 45"/>
                    <a:gd name="T1" fmla="*/ 17 h 48"/>
                    <a:gd name="T2" fmla="*/ 8 w 45"/>
                    <a:gd name="T3" fmla="*/ 17 h 48"/>
                    <a:gd name="T4" fmla="*/ 7 w 45"/>
                    <a:gd name="T5" fmla="*/ 17 h 48"/>
                    <a:gd name="T6" fmla="*/ 4 w 45"/>
                    <a:gd name="T7" fmla="*/ 35 h 48"/>
                    <a:gd name="T8" fmla="*/ 4 w 45"/>
                    <a:gd name="T9" fmla="*/ 23 h 48"/>
                    <a:gd name="T10" fmla="*/ 13 w 45"/>
                    <a:gd name="T11" fmla="*/ 47 h 48"/>
                    <a:gd name="T12" fmla="*/ 13 w 45"/>
                    <a:gd name="T13" fmla="*/ 47 h 48"/>
                    <a:gd name="T14" fmla="*/ 13 w 45"/>
                    <a:gd name="T15" fmla="*/ 47 h 48"/>
                    <a:gd name="T16" fmla="*/ 14 w 45"/>
                    <a:gd name="T17" fmla="*/ 48 h 48"/>
                    <a:gd name="T18" fmla="*/ 15 w 45"/>
                    <a:gd name="T19" fmla="*/ 46 h 48"/>
                    <a:gd name="T20" fmla="*/ 14 w 45"/>
                    <a:gd name="T21" fmla="*/ 48 h 48"/>
                    <a:gd name="T22" fmla="*/ 19 w 45"/>
                    <a:gd name="T23" fmla="*/ 48 h 48"/>
                    <a:gd name="T24" fmla="*/ 19 w 45"/>
                    <a:gd name="T25" fmla="*/ 47 h 48"/>
                    <a:gd name="T26" fmla="*/ 19 w 45"/>
                    <a:gd name="T27" fmla="*/ 48 h 48"/>
                    <a:gd name="T28" fmla="*/ 24 w 45"/>
                    <a:gd name="T29" fmla="*/ 46 h 48"/>
                    <a:gd name="T30" fmla="*/ 23 w 45"/>
                    <a:gd name="T31" fmla="*/ 45 h 48"/>
                    <a:gd name="T32" fmla="*/ 24 w 45"/>
                    <a:gd name="T33" fmla="*/ 46 h 48"/>
                    <a:gd name="T34" fmla="*/ 24 w 45"/>
                    <a:gd name="T35" fmla="*/ 43 h 48"/>
                    <a:gd name="T36" fmla="*/ 24 w 45"/>
                    <a:gd name="T37" fmla="*/ 43 h 48"/>
                    <a:gd name="T38" fmla="*/ 24 w 45"/>
                    <a:gd name="T39" fmla="*/ 43 h 48"/>
                    <a:gd name="T40" fmla="*/ 26 w 45"/>
                    <a:gd name="T41" fmla="*/ 42 h 48"/>
                    <a:gd name="T42" fmla="*/ 24 w 45"/>
                    <a:gd name="T43" fmla="*/ 42 h 48"/>
                    <a:gd name="T44" fmla="*/ 26 w 45"/>
                    <a:gd name="T45" fmla="*/ 42 h 48"/>
                    <a:gd name="T46" fmla="*/ 29 w 45"/>
                    <a:gd name="T47" fmla="*/ 35 h 48"/>
                    <a:gd name="T48" fmla="*/ 25 w 45"/>
                    <a:gd name="T49" fmla="*/ 41 h 48"/>
                    <a:gd name="T50" fmla="*/ 30 w 45"/>
                    <a:gd name="T51" fmla="*/ 36 h 48"/>
                    <a:gd name="T52" fmla="*/ 40 w 45"/>
                    <a:gd name="T53" fmla="*/ 25 h 48"/>
                    <a:gd name="T54" fmla="*/ 29 w 45"/>
                    <a:gd name="T55" fmla="*/ 35 h 48"/>
                    <a:gd name="T56" fmla="*/ 45 w 45"/>
                    <a:gd name="T57" fmla="*/ 13 h 48"/>
                    <a:gd name="T58" fmla="*/ 45 w 45"/>
                    <a:gd name="T59" fmla="*/ 13 h 48"/>
                    <a:gd name="T60" fmla="*/ 45 w 45"/>
                    <a:gd name="T61" fmla="*/ 13 h 48"/>
                    <a:gd name="T62" fmla="*/ 45 w 45"/>
                    <a:gd name="T63" fmla="*/ 13 h 48"/>
                    <a:gd name="T64" fmla="*/ 45 w 45"/>
                    <a:gd name="T65" fmla="*/ 13 h 48"/>
                    <a:gd name="T66" fmla="*/ 44 w 45"/>
                    <a:gd name="T67" fmla="*/ 14 h 48"/>
                    <a:gd name="T68" fmla="*/ 45 w 45"/>
                    <a:gd name="T69" fmla="*/ 13 h 48"/>
                    <a:gd name="T70" fmla="*/ 42 w 45"/>
                    <a:gd name="T71" fmla="*/ 9 h 48"/>
                    <a:gd name="T72" fmla="*/ 43 w 45"/>
                    <a:gd name="T73" fmla="*/ 11 h 48"/>
                    <a:gd name="T74" fmla="*/ 43 w 45"/>
                    <a:gd name="T75" fmla="*/ 9 h 48"/>
                    <a:gd name="T76" fmla="*/ 34 w 45"/>
                    <a:gd name="T77" fmla="*/ 2 h 48"/>
                    <a:gd name="T78" fmla="*/ 42 w 45"/>
                    <a:gd name="T79" fmla="*/ 9 h 48"/>
                    <a:gd name="T80" fmla="*/ 34 w 45"/>
                    <a:gd name="T81" fmla="*/ 1 h 48"/>
                    <a:gd name="T82" fmla="*/ 34 w 45"/>
                    <a:gd name="T83" fmla="*/ 2 h 48"/>
                    <a:gd name="T84" fmla="*/ 34 w 45"/>
                    <a:gd name="T85" fmla="*/ 2 h 48"/>
                    <a:gd name="T86" fmla="*/ 35 w 45"/>
                    <a:gd name="T87" fmla="*/ 0 h 48"/>
                    <a:gd name="T88" fmla="*/ 31 w 45"/>
                    <a:gd name="T89" fmla="*/ 1 h 48"/>
                    <a:gd name="T90" fmla="*/ 32 w 45"/>
                    <a:gd name="T91" fmla="*/ 1 h 48"/>
                    <a:gd name="T92" fmla="*/ 20 w 45"/>
                    <a:gd name="T93" fmla="*/ 3 h 48"/>
                    <a:gd name="T94" fmla="*/ 20 w 45"/>
                    <a:gd name="T95" fmla="*/ 3 h 48"/>
                    <a:gd name="T96" fmla="*/ 20 w 45"/>
                    <a:gd name="T97" fmla="*/ 3 h 48"/>
                    <a:gd name="T98" fmla="*/ 20 w 45"/>
                    <a:gd name="T99" fmla="*/ 3 h 48"/>
                    <a:gd name="T100" fmla="*/ 21 w 45"/>
                    <a:gd name="T101" fmla="*/ 4 h 48"/>
                    <a:gd name="T102" fmla="*/ 21 w 45"/>
                    <a:gd name="T103" fmla="*/ 4 h 48"/>
                    <a:gd name="T104" fmla="*/ 20 w 45"/>
                    <a:gd name="T105" fmla="*/ 3 h 48"/>
                    <a:gd name="T106" fmla="*/ 14 w 45"/>
                    <a:gd name="T107" fmla="*/ 4 h 48"/>
                    <a:gd name="T108" fmla="*/ 16 w 45"/>
                    <a:gd name="T109" fmla="*/ 4 h 48"/>
                    <a:gd name="T110" fmla="*/ 14 w 45"/>
                    <a:gd name="T111" fmla="*/ 4 h 48"/>
                    <a:gd name="T112" fmla="*/ 14 w 45"/>
                    <a:gd name="T113" fmla="*/ 4 h 48"/>
                    <a:gd name="T114" fmla="*/ 14 w 45"/>
                    <a:gd name="T115" fmla="*/ 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5" h="48">
                      <a:moveTo>
                        <a:pt x="14" y="4"/>
                      </a:moveTo>
                      <a:cubicBezTo>
                        <a:pt x="14" y="10"/>
                        <a:pt x="11" y="14"/>
                        <a:pt x="8" y="17"/>
                      </a:cubicBezTo>
                      <a:lnTo>
                        <a:pt x="7" y="17"/>
                      </a:lnTo>
                      <a:cubicBezTo>
                        <a:pt x="10" y="13"/>
                        <a:pt x="13" y="10"/>
                        <a:pt x="13" y="4"/>
                      </a:cubicBezTo>
                      <a:lnTo>
                        <a:pt x="14" y="4"/>
                      </a:lnTo>
                      <a:close/>
                      <a:moveTo>
                        <a:pt x="8" y="17"/>
                      </a:moveTo>
                      <a:cubicBezTo>
                        <a:pt x="6" y="19"/>
                        <a:pt x="5" y="21"/>
                        <a:pt x="4" y="23"/>
                      </a:cubicBezTo>
                      <a:lnTo>
                        <a:pt x="2" y="22"/>
                      </a:lnTo>
                      <a:cubicBezTo>
                        <a:pt x="4" y="20"/>
                        <a:pt x="5" y="18"/>
                        <a:pt x="7" y="17"/>
                      </a:cubicBezTo>
                      <a:lnTo>
                        <a:pt x="8" y="17"/>
                      </a:lnTo>
                      <a:close/>
                      <a:moveTo>
                        <a:pt x="4" y="23"/>
                      </a:moveTo>
                      <a:cubicBezTo>
                        <a:pt x="1" y="27"/>
                        <a:pt x="2" y="31"/>
                        <a:pt x="4" y="35"/>
                      </a:cubicBezTo>
                      <a:lnTo>
                        <a:pt x="3" y="36"/>
                      </a:lnTo>
                      <a:cubicBezTo>
                        <a:pt x="0" y="32"/>
                        <a:pt x="0" y="27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4" y="35"/>
                      </a:moveTo>
                      <a:cubicBezTo>
                        <a:pt x="7" y="39"/>
                        <a:pt x="10" y="43"/>
                        <a:pt x="14" y="46"/>
                      </a:cubicBezTo>
                      <a:lnTo>
                        <a:pt x="13" y="47"/>
                      </a:lnTo>
                      <a:cubicBezTo>
                        <a:pt x="9" y="44"/>
                        <a:pt x="5" y="40"/>
                        <a:pt x="3" y="36"/>
                      </a:cubicBezTo>
                      <a:lnTo>
                        <a:pt x="4" y="35"/>
                      </a:lnTo>
                      <a:close/>
                      <a:moveTo>
                        <a:pt x="13" y="47"/>
                      </a:moveTo>
                      <a:lnTo>
                        <a:pt x="13" y="47"/>
                      </a:lnTo>
                      <a:lnTo>
                        <a:pt x="13" y="46"/>
                      </a:lnTo>
                      <a:lnTo>
                        <a:pt x="13" y="47"/>
                      </a:lnTo>
                      <a:close/>
                      <a:moveTo>
                        <a:pt x="14" y="46"/>
                      </a:moveTo>
                      <a:cubicBezTo>
                        <a:pt x="14" y="46"/>
                        <a:pt x="14" y="46"/>
                        <a:pt x="15" y="46"/>
                      </a:cubicBezTo>
                      <a:lnTo>
                        <a:pt x="14" y="48"/>
                      </a:lnTo>
                      <a:cubicBezTo>
                        <a:pt x="14" y="47"/>
                        <a:pt x="13" y="47"/>
                        <a:pt x="13" y="47"/>
                      </a:cubicBezTo>
                      <a:lnTo>
                        <a:pt x="14" y="46"/>
                      </a:lnTo>
                      <a:close/>
                      <a:moveTo>
                        <a:pt x="15" y="46"/>
                      </a:moveTo>
                      <a:cubicBezTo>
                        <a:pt x="16" y="47"/>
                        <a:pt x="17" y="47"/>
                        <a:pt x="19" y="47"/>
                      </a:cubicBezTo>
                      <a:lnTo>
                        <a:pt x="19" y="48"/>
                      </a:lnTo>
                      <a:cubicBezTo>
                        <a:pt x="17" y="48"/>
                        <a:pt x="16" y="48"/>
                        <a:pt x="14" y="48"/>
                      </a:cubicBezTo>
                      <a:lnTo>
                        <a:pt x="15" y="46"/>
                      </a:lnTo>
                      <a:close/>
                      <a:moveTo>
                        <a:pt x="19" y="48"/>
                      </a:moveTo>
                      <a:lnTo>
                        <a:pt x="19" y="48"/>
                      </a:lnTo>
                      <a:lnTo>
                        <a:pt x="19" y="47"/>
                      </a:lnTo>
                      <a:lnTo>
                        <a:pt x="19" y="48"/>
                      </a:lnTo>
                      <a:close/>
                      <a:moveTo>
                        <a:pt x="19" y="47"/>
                      </a:moveTo>
                      <a:cubicBezTo>
                        <a:pt x="20" y="46"/>
                        <a:pt x="22" y="46"/>
                        <a:pt x="23" y="45"/>
                      </a:cubicBezTo>
                      <a:lnTo>
                        <a:pt x="24" y="46"/>
                      </a:lnTo>
                      <a:cubicBezTo>
                        <a:pt x="22" y="47"/>
                        <a:pt x="21" y="47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4" y="46"/>
                      </a:moveTo>
                      <a:lnTo>
                        <a:pt x="24" y="46"/>
                      </a:lnTo>
                      <a:lnTo>
                        <a:pt x="23" y="45"/>
                      </a:lnTo>
                      <a:lnTo>
                        <a:pt x="24" y="46"/>
                      </a:lnTo>
                      <a:close/>
                      <a:moveTo>
                        <a:pt x="23" y="45"/>
                      </a:moveTo>
                      <a:cubicBezTo>
                        <a:pt x="23" y="44"/>
                        <a:pt x="24" y="44"/>
                        <a:pt x="24" y="43"/>
                      </a:cubicBezTo>
                      <a:lnTo>
                        <a:pt x="25" y="44"/>
                      </a:lnTo>
                      <a:cubicBezTo>
                        <a:pt x="25" y="44"/>
                        <a:pt x="24" y="45"/>
                        <a:pt x="24" y="46"/>
                      </a:cubicBezTo>
                      <a:lnTo>
                        <a:pt x="23" y="45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4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3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cubicBezTo>
                        <a:pt x="24" y="43"/>
                        <a:pt x="24" y="42"/>
                        <a:pt x="24" y="42"/>
                      </a:cubicBezTo>
                      <a:lnTo>
                        <a:pt x="26" y="42"/>
                      </a:lnTo>
                      <a:cubicBezTo>
                        <a:pt x="26" y="43"/>
                        <a:pt x="25" y="43"/>
                        <a:pt x="25" y="44"/>
                      </a:cubicBezTo>
                      <a:lnTo>
                        <a:pt x="24" y="43"/>
                      </a:lnTo>
                      <a:close/>
                      <a:moveTo>
                        <a:pt x="24" y="42"/>
                      </a:moveTo>
                      <a:cubicBezTo>
                        <a:pt x="25" y="42"/>
                        <a:pt x="25" y="41"/>
                        <a:pt x="25" y="41"/>
                      </a:cubicBezTo>
                      <a:lnTo>
                        <a:pt x="26" y="41"/>
                      </a:lnTo>
                      <a:cubicBezTo>
                        <a:pt x="26" y="42"/>
                        <a:pt x="26" y="42"/>
                        <a:pt x="26" y="42"/>
                      </a:cubicBezTo>
                      <a:lnTo>
                        <a:pt x="24" y="42"/>
                      </a:lnTo>
                      <a:close/>
                      <a:moveTo>
                        <a:pt x="25" y="41"/>
                      </a:moveTo>
                      <a:cubicBezTo>
                        <a:pt x="26" y="39"/>
                        <a:pt x="28" y="37"/>
                        <a:pt x="29" y="35"/>
                      </a:cubicBezTo>
                      <a:lnTo>
                        <a:pt x="30" y="36"/>
                      </a:lnTo>
                      <a:cubicBezTo>
                        <a:pt x="29" y="37"/>
                        <a:pt x="28" y="39"/>
                        <a:pt x="26" y="41"/>
                      </a:cubicBezTo>
                      <a:lnTo>
                        <a:pt x="25" y="41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30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3" y="32"/>
                        <a:pt x="37" y="29"/>
                        <a:pt x="40" y="25"/>
                      </a:cubicBezTo>
                      <a:lnTo>
                        <a:pt x="41" y="26"/>
                      </a:lnTo>
                      <a:cubicBezTo>
                        <a:pt x="38" y="30"/>
                        <a:pt x="34" y="33"/>
                        <a:pt x="30" y="36"/>
                      </a:cubicBezTo>
                      <a:lnTo>
                        <a:pt x="29" y="35"/>
                      </a:lnTo>
                      <a:close/>
                      <a:moveTo>
                        <a:pt x="40" y="25"/>
                      </a:moveTo>
                      <a:cubicBezTo>
                        <a:pt x="42" y="22"/>
                        <a:pt x="44" y="18"/>
                        <a:pt x="44" y="14"/>
                      </a:cubicBezTo>
                      <a:lnTo>
                        <a:pt x="45" y="13"/>
                      </a:lnTo>
                      <a:cubicBezTo>
                        <a:pt x="45" y="18"/>
                        <a:pt x="44" y="22"/>
                        <a:pt x="41" y="26"/>
                      </a:cubicBezTo>
                      <a:lnTo>
                        <a:pt x="40" y="25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lnTo>
                        <a:pt x="44" y="14"/>
                      </a:lnTo>
                      <a:lnTo>
                        <a:pt x="45" y="13"/>
                      </a:lnTo>
                      <a:lnTo>
                        <a:pt x="44" y="14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cubicBezTo>
                        <a:pt x="43" y="13"/>
                        <a:pt x="43" y="12"/>
                        <a:pt x="43" y="11"/>
                      </a:cubicBezTo>
                      <a:lnTo>
                        <a:pt x="45" y="11"/>
                      </a:lnTo>
                      <a:cubicBezTo>
                        <a:pt x="45" y="12"/>
                        <a:pt x="45" y="13"/>
                        <a:pt x="45" y="13"/>
                      </a:cubicBezTo>
                      <a:lnTo>
                        <a:pt x="44" y="14"/>
                      </a:lnTo>
                      <a:close/>
                      <a:moveTo>
                        <a:pt x="43" y="11"/>
                      </a:moveTo>
                      <a:cubicBezTo>
                        <a:pt x="43" y="11"/>
                        <a:pt x="43" y="10"/>
                        <a:pt x="42" y="9"/>
                      </a:cubicBezTo>
                      <a:lnTo>
                        <a:pt x="44" y="9"/>
                      </a:lnTo>
                      <a:cubicBezTo>
                        <a:pt x="44" y="10"/>
                        <a:pt x="44" y="10"/>
                        <a:pt x="45" y="11"/>
                      </a:cubicBezTo>
                      <a:lnTo>
                        <a:pt x="43" y="11"/>
                      </a:lnTo>
                      <a:close/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3" y="9"/>
                      </a:lnTo>
                      <a:lnTo>
                        <a:pt x="42" y="9"/>
                      </a:lnTo>
                      <a:close/>
                      <a:moveTo>
                        <a:pt x="42" y="9"/>
                      </a:moveTo>
                      <a:cubicBezTo>
                        <a:pt x="41" y="6"/>
                        <a:pt x="38" y="3"/>
                        <a:pt x="34" y="2"/>
                      </a:cubicBezTo>
                      <a:lnTo>
                        <a:pt x="35" y="0"/>
                      </a:lnTo>
                      <a:cubicBezTo>
                        <a:pt x="39" y="2"/>
                        <a:pt x="42" y="5"/>
                        <a:pt x="44" y="9"/>
                      </a:cubicBezTo>
                      <a:lnTo>
                        <a:pt x="42" y="9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4" y="1"/>
                      </a:lnTo>
                      <a:lnTo>
                        <a:pt x="35" y="0"/>
                      </a:lnTo>
                      <a:close/>
                      <a:moveTo>
                        <a:pt x="34" y="2"/>
                      </a:moveTo>
                      <a:lnTo>
                        <a:pt x="34" y="2"/>
                      </a:lnTo>
                      <a:lnTo>
                        <a:pt x="35" y="0"/>
                      </a:lnTo>
                      <a:lnTo>
                        <a:pt x="34" y="2"/>
                      </a:lnTo>
                      <a:close/>
                      <a:moveTo>
                        <a:pt x="34" y="2"/>
                      </a:moveTo>
                      <a:cubicBezTo>
                        <a:pt x="34" y="1"/>
                        <a:pt x="33" y="1"/>
                        <a:pt x="32" y="1"/>
                      </a:cubicBezTo>
                      <a:lnTo>
                        <a:pt x="33" y="0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2"/>
                      </a:lnTo>
                      <a:close/>
                      <a:moveTo>
                        <a:pt x="32" y="1"/>
                      </a:moveTo>
                      <a:cubicBezTo>
                        <a:pt x="32" y="1"/>
                        <a:pt x="31" y="1"/>
                        <a:pt x="31" y="1"/>
                      </a:cubicBezTo>
                      <a:lnTo>
                        <a:pt x="31" y="0"/>
                      </a:lnTo>
                      <a:cubicBezTo>
                        <a:pt x="31" y="0"/>
                        <a:pt x="32" y="0"/>
                        <a:pt x="33" y="0"/>
                      </a:cubicBezTo>
                      <a:lnTo>
                        <a:pt x="32" y="1"/>
                      </a:lnTo>
                      <a:close/>
                      <a:moveTo>
                        <a:pt x="31" y="1"/>
                      </a:moveTo>
                      <a:cubicBezTo>
                        <a:pt x="27" y="1"/>
                        <a:pt x="24" y="2"/>
                        <a:pt x="21" y="4"/>
                      </a:cubicBezTo>
                      <a:lnTo>
                        <a:pt x="20" y="3"/>
                      </a:lnTo>
                      <a:cubicBezTo>
                        <a:pt x="23" y="1"/>
                        <a:pt x="27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20" y="3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cubicBezTo>
                        <a:pt x="20" y="5"/>
                        <a:pt x="18" y="5"/>
                        <a:pt x="16" y="4"/>
                      </a:cubicBezTo>
                      <a:lnTo>
                        <a:pt x="16" y="3"/>
                      </a:lnTo>
                      <a:cubicBezTo>
                        <a:pt x="17" y="3"/>
                        <a:pt x="19" y="4"/>
                        <a:pt x="20" y="3"/>
                      </a:cubicBezTo>
                      <a:lnTo>
                        <a:pt x="21" y="4"/>
                      </a:lnTo>
                      <a:close/>
                      <a:moveTo>
                        <a:pt x="16" y="4"/>
                      </a:moveTo>
                      <a:cubicBezTo>
                        <a:pt x="15" y="4"/>
                        <a:pt x="14" y="4"/>
                        <a:pt x="14" y="4"/>
                      </a:cubicBezTo>
                      <a:lnTo>
                        <a:pt x="14" y="3"/>
                      </a:lnTo>
                      <a:cubicBezTo>
                        <a:pt x="14" y="3"/>
                        <a:pt x="15" y="3"/>
                        <a:pt x="16" y="3"/>
                      </a:cubicBezTo>
                      <a:lnTo>
                        <a:pt x="16" y="4"/>
                      </a:lnTo>
                      <a:close/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3"/>
                      </a:lnTo>
                      <a:close/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lnTo>
                        <a:pt x="13" y="4"/>
                      </a:lnTo>
                      <a:cubicBezTo>
                        <a:pt x="13" y="4"/>
                        <a:pt x="13" y="3"/>
                        <a:pt x="14" y="3"/>
                      </a:cubicBezTo>
                      <a:lnTo>
                        <a:pt x="14" y="4"/>
                      </a:lnTo>
                      <a:close/>
                      <a:moveTo>
                        <a:pt x="14" y="4"/>
                      </a:move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6" name="Freeform 188"/>
                <p:cNvSpPr>
                  <a:spLocks noChangeArrowheads="1"/>
                </p:cNvSpPr>
                <p:nvPr/>
              </p:nvSpPr>
              <p:spPr bwMode="auto">
                <a:xfrm>
                  <a:off x="2045" y="3947"/>
                  <a:ext cx="75" cy="7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9 0 0"/>
                    <a:gd name="G4" fmla="+- 1 0 0"/>
                    <a:gd name="G5" fmla="+- 34 0 0"/>
                    <a:gd name="G6" fmla="*/ 1 35 2"/>
                    <a:gd name="G7" fmla="+- 4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22 w 55"/>
                    <a:gd name="T1" fmla="*/ 11 h 43"/>
                    <a:gd name="T2" fmla="*/ 5 w 55"/>
                    <a:gd name="T3" fmla="*/ 29 h 43"/>
                    <a:gd name="T4" fmla="*/ 2 w 55"/>
                    <a:gd name="T5" fmla="*/ 35 h 43"/>
                    <a:gd name="T6" fmla="*/ 42 w 55"/>
                    <a:gd name="T7" fmla="*/ 37 h 43"/>
                    <a:gd name="T8" fmla="*/ 37 w 55"/>
                    <a:gd name="T9" fmla="*/ 3 h 43"/>
                    <a:gd name="T10" fmla="*/ 22 w 55"/>
                    <a:gd name="T11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43">
                      <a:moveTo>
                        <a:pt x="22" y="11"/>
                      </a:moveTo>
                      <a:cubicBezTo>
                        <a:pt x="17" y="18"/>
                        <a:pt x="12" y="23"/>
                        <a:pt x="5" y="29"/>
                      </a:cubicBezTo>
                      <a:cubicBezTo>
                        <a:pt x="3" y="30"/>
                        <a:pt x="0" y="34"/>
                        <a:pt x="2" y="35"/>
                      </a:cubicBezTo>
                      <a:cubicBezTo>
                        <a:pt x="14" y="42"/>
                        <a:pt x="30" y="43"/>
                        <a:pt x="42" y="37"/>
                      </a:cubicBezTo>
                      <a:cubicBezTo>
                        <a:pt x="55" y="30"/>
                        <a:pt x="51" y="9"/>
                        <a:pt x="37" y="3"/>
                      </a:cubicBezTo>
                      <a:cubicBezTo>
                        <a:pt x="31" y="0"/>
                        <a:pt x="26" y="7"/>
                        <a:pt x="2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7" name="Freeform 189"/>
                <p:cNvSpPr>
                  <a:spLocks noChangeArrowheads="1"/>
                </p:cNvSpPr>
                <p:nvPr/>
              </p:nvSpPr>
              <p:spPr bwMode="auto">
                <a:xfrm>
                  <a:off x="2045" y="3947"/>
                  <a:ext cx="69" cy="72"/>
                </a:xfrm>
                <a:custGeom>
                  <a:avLst/>
                  <a:gdLst>
                    <a:gd name="T0" fmla="*/ 21 w 51"/>
                    <a:gd name="T1" fmla="*/ 14 h 43"/>
                    <a:gd name="T2" fmla="*/ 22 w 51"/>
                    <a:gd name="T3" fmla="*/ 10 h 43"/>
                    <a:gd name="T4" fmla="*/ 21 w 51"/>
                    <a:gd name="T5" fmla="*/ 14 h 43"/>
                    <a:gd name="T6" fmla="*/ 4 w 51"/>
                    <a:gd name="T7" fmla="*/ 28 h 43"/>
                    <a:gd name="T8" fmla="*/ 21 w 51"/>
                    <a:gd name="T9" fmla="*/ 14 h 43"/>
                    <a:gd name="T10" fmla="*/ 5 w 51"/>
                    <a:gd name="T11" fmla="*/ 29 h 43"/>
                    <a:gd name="T12" fmla="*/ 4 w 51"/>
                    <a:gd name="T13" fmla="*/ 30 h 43"/>
                    <a:gd name="T14" fmla="*/ 4 w 51"/>
                    <a:gd name="T15" fmla="*/ 28 h 43"/>
                    <a:gd name="T16" fmla="*/ 4 w 51"/>
                    <a:gd name="T17" fmla="*/ 30 h 43"/>
                    <a:gd name="T18" fmla="*/ 1 w 51"/>
                    <a:gd name="T19" fmla="*/ 32 h 43"/>
                    <a:gd name="T20" fmla="*/ 4 w 51"/>
                    <a:gd name="T21" fmla="*/ 30 h 43"/>
                    <a:gd name="T22" fmla="*/ 2 w 51"/>
                    <a:gd name="T23" fmla="*/ 35 h 43"/>
                    <a:gd name="T24" fmla="*/ 1 w 51"/>
                    <a:gd name="T25" fmla="*/ 32 h 43"/>
                    <a:gd name="T26" fmla="*/ 2 w 51"/>
                    <a:gd name="T27" fmla="*/ 35 h 43"/>
                    <a:gd name="T28" fmla="*/ 1 w 51"/>
                    <a:gd name="T29" fmla="*/ 36 h 43"/>
                    <a:gd name="T30" fmla="*/ 2 w 51"/>
                    <a:gd name="T31" fmla="*/ 35 h 43"/>
                    <a:gd name="T32" fmla="*/ 1 w 51"/>
                    <a:gd name="T33" fmla="*/ 36 h 43"/>
                    <a:gd name="T34" fmla="*/ 1 w 51"/>
                    <a:gd name="T35" fmla="*/ 36 h 43"/>
                    <a:gd name="T36" fmla="*/ 2 w 51"/>
                    <a:gd name="T37" fmla="*/ 35 h 43"/>
                    <a:gd name="T38" fmla="*/ 2 w 51"/>
                    <a:gd name="T39" fmla="*/ 35 h 43"/>
                    <a:gd name="T40" fmla="*/ 2 w 51"/>
                    <a:gd name="T41" fmla="*/ 35 h 43"/>
                    <a:gd name="T42" fmla="*/ 7 w 51"/>
                    <a:gd name="T43" fmla="*/ 37 h 43"/>
                    <a:gd name="T44" fmla="*/ 1 w 51"/>
                    <a:gd name="T45" fmla="*/ 36 h 43"/>
                    <a:gd name="T46" fmla="*/ 7 w 51"/>
                    <a:gd name="T47" fmla="*/ 37 h 43"/>
                    <a:gd name="T48" fmla="*/ 13 w 51"/>
                    <a:gd name="T49" fmla="*/ 40 h 43"/>
                    <a:gd name="T50" fmla="*/ 7 w 51"/>
                    <a:gd name="T51" fmla="*/ 37 h 43"/>
                    <a:gd name="T52" fmla="*/ 41 w 51"/>
                    <a:gd name="T53" fmla="*/ 37 h 43"/>
                    <a:gd name="T54" fmla="*/ 13 w 51"/>
                    <a:gd name="T55" fmla="*/ 40 h 43"/>
                    <a:gd name="T56" fmla="*/ 41 w 51"/>
                    <a:gd name="T57" fmla="*/ 37 h 43"/>
                    <a:gd name="T58" fmla="*/ 42 w 51"/>
                    <a:gd name="T59" fmla="*/ 37 h 43"/>
                    <a:gd name="T60" fmla="*/ 41 w 51"/>
                    <a:gd name="T61" fmla="*/ 37 h 43"/>
                    <a:gd name="T62" fmla="*/ 48 w 51"/>
                    <a:gd name="T63" fmla="*/ 32 h 43"/>
                    <a:gd name="T64" fmla="*/ 41 w 51"/>
                    <a:gd name="T65" fmla="*/ 37 h 43"/>
                    <a:gd name="T66" fmla="*/ 49 w 51"/>
                    <a:gd name="T67" fmla="*/ 21 h 43"/>
                    <a:gd name="T68" fmla="*/ 48 w 51"/>
                    <a:gd name="T69" fmla="*/ 32 h 43"/>
                    <a:gd name="T70" fmla="*/ 49 w 51"/>
                    <a:gd name="T71" fmla="*/ 21 h 43"/>
                    <a:gd name="T72" fmla="*/ 46 w 51"/>
                    <a:gd name="T73" fmla="*/ 9 h 43"/>
                    <a:gd name="T74" fmla="*/ 49 w 51"/>
                    <a:gd name="T75" fmla="*/ 21 h 43"/>
                    <a:gd name="T76" fmla="*/ 37 w 51"/>
                    <a:gd name="T77" fmla="*/ 4 h 43"/>
                    <a:gd name="T78" fmla="*/ 46 w 51"/>
                    <a:gd name="T79" fmla="*/ 9 h 43"/>
                    <a:gd name="T80" fmla="*/ 37 w 51"/>
                    <a:gd name="T81" fmla="*/ 4 h 43"/>
                    <a:gd name="T82" fmla="*/ 37 w 51"/>
                    <a:gd name="T83" fmla="*/ 3 h 43"/>
                    <a:gd name="T84" fmla="*/ 37 w 51"/>
                    <a:gd name="T85" fmla="*/ 4 h 43"/>
                    <a:gd name="T86" fmla="*/ 24 w 51"/>
                    <a:gd name="T87" fmla="*/ 8 h 43"/>
                    <a:gd name="T88" fmla="*/ 37 w 51"/>
                    <a:gd name="T89" fmla="*/ 4 h 43"/>
                    <a:gd name="T90" fmla="*/ 23 w 51"/>
                    <a:gd name="T91" fmla="*/ 11 h 43"/>
                    <a:gd name="T92" fmla="*/ 24 w 51"/>
                    <a:gd name="T93" fmla="*/ 8 h 43"/>
                    <a:gd name="T94" fmla="*/ 22 w 51"/>
                    <a:gd name="T95" fmla="*/ 10 h 43"/>
                    <a:gd name="T96" fmla="*/ 22 w 51"/>
                    <a:gd name="T97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43">
                      <a:moveTo>
                        <a:pt x="23" y="11"/>
                      </a:moveTo>
                      <a:cubicBezTo>
                        <a:pt x="22" y="12"/>
                        <a:pt x="22" y="13"/>
                        <a:pt x="21" y="14"/>
                      </a:cubicBezTo>
                      <a:lnTo>
                        <a:pt x="20" y="13"/>
                      </a:lnTo>
                      <a:cubicBezTo>
                        <a:pt x="21" y="12"/>
                        <a:pt x="21" y="11"/>
                        <a:pt x="22" y="10"/>
                      </a:cubicBezTo>
                      <a:lnTo>
                        <a:pt x="23" y="11"/>
                      </a:lnTo>
                      <a:close/>
                      <a:moveTo>
                        <a:pt x="21" y="14"/>
                      </a:moveTo>
                      <a:cubicBezTo>
                        <a:pt x="16" y="19"/>
                        <a:pt x="12" y="24"/>
                        <a:pt x="5" y="29"/>
                      </a:cubicBezTo>
                      <a:lnTo>
                        <a:pt x="4" y="28"/>
                      </a:lnTo>
                      <a:cubicBezTo>
                        <a:pt x="11" y="23"/>
                        <a:pt x="15" y="19"/>
                        <a:pt x="20" y="13"/>
                      </a:cubicBezTo>
                      <a:lnTo>
                        <a:pt x="21" y="14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29"/>
                        <a:pt x="4" y="30"/>
                      </a:cubicBezTo>
                      <a:lnTo>
                        <a:pt x="3" y="29"/>
                      </a:lnTo>
                      <a:cubicBezTo>
                        <a:pt x="4" y="29"/>
                        <a:pt x="4" y="28"/>
                        <a:pt x="4" y="28"/>
                      </a:cubicBezTo>
                      <a:lnTo>
                        <a:pt x="5" y="29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3" y="32"/>
                        <a:pt x="2" y="33"/>
                      </a:cubicBezTo>
                      <a:lnTo>
                        <a:pt x="1" y="32"/>
                      </a:lnTo>
                      <a:cubicBezTo>
                        <a:pt x="2" y="31"/>
                        <a:pt x="2" y="30"/>
                        <a:pt x="3" y="29"/>
                      </a:cubicBezTo>
                      <a:lnTo>
                        <a:pt x="4" y="30"/>
                      </a:lnTo>
                      <a:close/>
                      <a:moveTo>
                        <a:pt x="2" y="33"/>
                      </a:moveTo>
                      <a:cubicBezTo>
                        <a:pt x="2" y="34"/>
                        <a:pt x="2" y="35"/>
                        <a:pt x="2" y="35"/>
                      </a:cubicBezTo>
                      <a:lnTo>
                        <a:pt x="1" y="36"/>
                      </a:lnTo>
                      <a:cubicBezTo>
                        <a:pt x="0" y="35"/>
                        <a:pt x="0" y="34"/>
                        <a:pt x="1" y="32"/>
                      </a:cubicBezTo>
                      <a:lnTo>
                        <a:pt x="2" y="33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1" y="36"/>
                      </a:moveTo>
                      <a:lnTo>
                        <a:pt x="1" y="36"/>
                      </a:lnTo>
                      <a:lnTo>
                        <a:pt x="2" y="35"/>
                      </a:lnTo>
                      <a:lnTo>
                        <a:pt x="1" y="36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cubicBezTo>
                        <a:pt x="4" y="36"/>
                        <a:pt x="6" y="37"/>
                        <a:pt x="7" y="37"/>
                      </a:cubicBezTo>
                      <a:lnTo>
                        <a:pt x="7" y="38"/>
                      </a:lnTo>
                      <a:cubicBezTo>
                        <a:pt x="5" y="38"/>
                        <a:pt x="3" y="37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7" y="37"/>
                      </a:moveTo>
                      <a:cubicBezTo>
                        <a:pt x="9" y="38"/>
                        <a:pt x="11" y="39"/>
                        <a:pt x="13" y="39"/>
                      </a:cubicBezTo>
                      <a:lnTo>
                        <a:pt x="13" y="40"/>
                      </a:lnTo>
                      <a:cubicBezTo>
                        <a:pt x="11" y="40"/>
                        <a:pt x="9" y="39"/>
                        <a:pt x="7" y="38"/>
                      </a:cubicBezTo>
                      <a:lnTo>
                        <a:pt x="7" y="37"/>
                      </a:lnTo>
                      <a:close/>
                      <a:moveTo>
                        <a:pt x="13" y="39"/>
                      </a:moveTo>
                      <a:cubicBezTo>
                        <a:pt x="23" y="41"/>
                        <a:pt x="33" y="41"/>
                        <a:pt x="41" y="37"/>
                      </a:cubicBezTo>
                      <a:lnTo>
                        <a:pt x="42" y="38"/>
                      </a:lnTo>
                      <a:cubicBezTo>
                        <a:pt x="34" y="42"/>
                        <a:pt x="23" y="43"/>
                        <a:pt x="13" y="40"/>
                      </a:cubicBezTo>
                      <a:lnTo>
                        <a:pt x="13" y="39"/>
                      </a:lnTo>
                      <a:close/>
                      <a:moveTo>
                        <a:pt x="41" y="37"/>
                      </a:moveTo>
                      <a:lnTo>
                        <a:pt x="41" y="37"/>
                      </a:lnTo>
                      <a:lnTo>
                        <a:pt x="42" y="37"/>
                      </a:lnTo>
                      <a:lnTo>
                        <a:pt x="41" y="37"/>
                      </a:lnTo>
                      <a:close/>
                      <a:moveTo>
                        <a:pt x="41" y="37"/>
                      </a:moveTo>
                      <a:cubicBezTo>
                        <a:pt x="44" y="35"/>
                        <a:pt x="45" y="34"/>
                        <a:pt x="47" y="32"/>
                      </a:cubicBezTo>
                      <a:lnTo>
                        <a:pt x="48" y="32"/>
                      </a:lnTo>
                      <a:cubicBezTo>
                        <a:pt x="47" y="34"/>
                        <a:pt x="45" y="36"/>
                        <a:pt x="42" y="38"/>
                      </a:cubicBezTo>
                      <a:lnTo>
                        <a:pt x="41" y="37"/>
                      </a:lnTo>
                      <a:close/>
                      <a:moveTo>
                        <a:pt x="47" y="32"/>
                      </a:moveTo>
                      <a:cubicBezTo>
                        <a:pt x="49" y="29"/>
                        <a:pt x="49" y="25"/>
                        <a:pt x="49" y="21"/>
                      </a:cubicBezTo>
                      <a:lnTo>
                        <a:pt x="51" y="21"/>
                      </a:lnTo>
                      <a:cubicBezTo>
                        <a:pt x="51" y="25"/>
                        <a:pt x="50" y="29"/>
                        <a:pt x="48" y="32"/>
                      </a:cubicBezTo>
                      <a:lnTo>
                        <a:pt x="47" y="32"/>
                      </a:lnTo>
                      <a:close/>
                      <a:moveTo>
                        <a:pt x="49" y="21"/>
                      </a:moveTo>
                      <a:cubicBezTo>
                        <a:pt x="49" y="17"/>
                        <a:pt x="47" y="13"/>
                        <a:pt x="45" y="10"/>
                      </a:cubicBezTo>
                      <a:lnTo>
                        <a:pt x="46" y="9"/>
                      </a:lnTo>
                      <a:cubicBezTo>
                        <a:pt x="49" y="13"/>
                        <a:pt x="50" y="17"/>
                        <a:pt x="51" y="21"/>
                      </a:cubicBezTo>
                      <a:lnTo>
                        <a:pt x="49" y="21"/>
                      </a:lnTo>
                      <a:close/>
                      <a:moveTo>
                        <a:pt x="45" y="10"/>
                      </a:moveTo>
                      <a:cubicBezTo>
                        <a:pt x="43" y="7"/>
                        <a:pt x="40" y="5"/>
                        <a:pt x="37" y="4"/>
                      </a:cubicBezTo>
                      <a:lnTo>
                        <a:pt x="37" y="2"/>
                      </a:lnTo>
                      <a:cubicBezTo>
                        <a:pt x="41" y="4"/>
                        <a:pt x="44" y="6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2" y="1"/>
                        <a:pt x="28" y="5"/>
                        <a:pt x="25" y="9"/>
                      </a:cubicBezTo>
                      <a:lnTo>
                        <a:pt x="24" y="8"/>
                      </a:lnTo>
                      <a:cubicBezTo>
                        <a:pt x="28" y="4"/>
                        <a:pt x="32" y="0"/>
                        <a:pt x="37" y="2"/>
                      </a:cubicBezTo>
                      <a:lnTo>
                        <a:pt x="37" y="4"/>
                      </a:lnTo>
                      <a:close/>
                      <a:moveTo>
                        <a:pt x="25" y="9"/>
                      </a:moveTo>
                      <a:cubicBezTo>
                        <a:pt x="24" y="10"/>
                        <a:pt x="24" y="11"/>
                        <a:pt x="23" y="11"/>
                      </a:cubicBezTo>
                      <a:lnTo>
                        <a:pt x="22" y="10"/>
                      </a:lnTo>
                      <a:cubicBezTo>
                        <a:pt x="23" y="10"/>
                        <a:pt x="23" y="9"/>
                        <a:pt x="24" y="8"/>
                      </a:cubicBezTo>
                      <a:lnTo>
                        <a:pt x="25" y="9"/>
                      </a:lnTo>
                      <a:close/>
                      <a:moveTo>
                        <a:pt x="22" y="10"/>
                      </a:move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8" name="Freeform 190"/>
                <p:cNvSpPr>
                  <a:spLocks noChangeArrowheads="1"/>
                </p:cNvSpPr>
                <p:nvPr/>
              </p:nvSpPr>
              <p:spPr bwMode="auto">
                <a:xfrm>
                  <a:off x="2119" y="3947"/>
                  <a:ext cx="60" cy="69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+- 1 0 0"/>
                    <a:gd name="G4" fmla="+- 26 0 0"/>
                    <a:gd name="G5" fmla="+- 33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1 w 45"/>
                    <a:gd name="T1" fmla="*/ 8 h 41"/>
                    <a:gd name="T2" fmla="*/ 6 w 45"/>
                    <a:gd name="T3" fmla="*/ 21 h 41"/>
                    <a:gd name="T4" fmla="*/ 6 w 45"/>
                    <a:gd name="T5" fmla="*/ 36 h 41"/>
                    <a:gd name="T6" fmla="*/ 31 w 45"/>
                    <a:gd name="T7" fmla="*/ 37 h 41"/>
                    <a:gd name="T8" fmla="*/ 45 w 45"/>
                    <a:gd name="T9" fmla="*/ 28 h 41"/>
                    <a:gd name="T10" fmla="*/ 39 w 45"/>
                    <a:gd name="T11" fmla="*/ 5 h 41"/>
                    <a:gd name="T12" fmla="*/ 21 w 45"/>
                    <a:gd name="T13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1">
                      <a:moveTo>
                        <a:pt x="21" y="8"/>
                      </a:moveTo>
                      <a:cubicBezTo>
                        <a:pt x="16" y="11"/>
                        <a:pt x="7" y="15"/>
                        <a:pt x="6" y="21"/>
                      </a:cubicBezTo>
                      <a:cubicBezTo>
                        <a:pt x="5" y="26"/>
                        <a:pt x="0" y="33"/>
                        <a:pt x="6" y="36"/>
                      </a:cubicBezTo>
                      <a:cubicBezTo>
                        <a:pt x="13" y="41"/>
                        <a:pt x="23" y="37"/>
                        <a:pt x="31" y="37"/>
                      </a:cubicBezTo>
                      <a:cubicBezTo>
                        <a:pt x="38" y="37"/>
                        <a:pt x="44" y="33"/>
                        <a:pt x="45" y="28"/>
                      </a:cubicBezTo>
                      <a:cubicBezTo>
                        <a:pt x="45" y="20"/>
                        <a:pt x="44" y="12"/>
                        <a:pt x="39" y="5"/>
                      </a:cubicBezTo>
                      <a:cubicBezTo>
                        <a:pt x="35" y="0"/>
                        <a:pt x="26" y="4"/>
                        <a:pt x="2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39" name="Freeform 191"/>
                <p:cNvSpPr>
                  <a:spLocks noChangeArrowheads="1"/>
                </p:cNvSpPr>
                <p:nvPr/>
              </p:nvSpPr>
              <p:spPr bwMode="auto">
                <a:xfrm>
                  <a:off x="2119" y="3949"/>
                  <a:ext cx="59" cy="64"/>
                </a:xfrm>
                <a:custGeom>
                  <a:avLst/>
                  <a:gdLst>
                    <a:gd name="T0" fmla="*/ 21 w 44"/>
                    <a:gd name="T1" fmla="*/ 6 h 38"/>
                    <a:gd name="T2" fmla="*/ 21 w 44"/>
                    <a:gd name="T3" fmla="*/ 6 h 38"/>
                    <a:gd name="T4" fmla="*/ 16 w 44"/>
                    <a:gd name="T5" fmla="*/ 9 h 38"/>
                    <a:gd name="T6" fmla="*/ 20 w 44"/>
                    <a:gd name="T7" fmla="*/ 5 h 38"/>
                    <a:gd name="T8" fmla="*/ 16 w 44"/>
                    <a:gd name="T9" fmla="*/ 9 h 38"/>
                    <a:gd name="T10" fmla="*/ 4 w 44"/>
                    <a:gd name="T11" fmla="*/ 19 h 38"/>
                    <a:gd name="T12" fmla="*/ 16 w 44"/>
                    <a:gd name="T13" fmla="*/ 9 h 38"/>
                    <a:gd name="T14" fmla="*/ 4 w 44"/>
                    <a:gd name="T15" fmla="*/ 19 h 38"/>
                    <a:gd name="T16" fmla="*/ 4 w 44"/>
                    <a:gd name="T17" fmla="*/ 19 h 38"/>
                    <a:gd name="T18" fmla="*/ 5 w 44"/>
                    <a:gd name="T19" fmla="*/ 19 h 38"/>
                    <a:gd name="T20" fmla="*/ 5 w 44"/>
                    <a:gd name="T21" fmla="*/ 19 h 38"/>
                    <a:gd name="T22" fmla="*/ 5 w 44"/>
                    <a:gd name="T23" fmla="*/ 19 h 38"/>
                    <a:gd name="T24" fmla="*/ 4 w 44"/>
                    <a:gd name="T25" fmla="*/ 24 h 38"/>
                    <a:gd name="T26" fmla="*/ 4 w 44"/>
                    <a:gd name="T27" fmla="*/ 19 h 38"/>
                    <a:gd name="T28" fmla="*/ 3 w 44"/>
                    <a:gd name="T29" fmla="*/ 24 h 38"/>
                    <a:gd name="T30" fmla="*/ 4 w 44"/>
                    <a:gd name="T31" fmla="*/ 24 h 38"/>
                    <a:gd name="T32" fmla="*/ 4 w 44"/>
                    <a:gd name="T33" fmla="*/ 35 h 38"/>
                    <a:gd name="T34" fmla="*/ 4 w 44"/>
                    <a:gd name="T35" fmla="*/ 24 h 38"/>
                    <a:gd name="T36" fmla="*/ 4 w 44"/>
                    <a:gd name="T37" fmla="*/ 35 h 38"/>
                    <a:gd name="T38" fmla="*/ 4 w 44"/>
                    <a:gd name="T39" fmla="*/ 35 h 38"/>
                    <a:gd name="T40" fmla="*/ 21 w 44"/>
                    <a:gd name="T41" fmla="*/ 35 h 38"/>
                    <a:gd name="T42" fmla="*/ 4 w 44"/>
                    <a:gd name="T43" fmla="*/ 35 h 38"/>
                    <a:gd name="T44" fmla="*/ 21 w 44"/>
                    <a:gd name="T45" fmla="*/ 35 h 38"/>
                    <a:gd name="T46" fmla="*/ 30 w 44"/>
                    <a:gd name="T47" fmla="*/ 35 h 38"/>
                    <a:gd name="T48" fmla="*/ 21 w 44"/>
                    <a:gd name="T49" fmla="*/ 35 h 38"/>
                    <a:gd name="T50" fmla="*/ 30 w 44"/>
                    <a:gd name="T51" fmla="*/ 34 h 38"/>
                    <a:gd name="T52" fmla="*/ 30 w 44"/>
                    <a:gd name="T53" fmla="*/ 34 h 38"/>
                    <a:gd name="T54" fmla="*/ 33 w 44"/>
                    <a:gd name="T55" fmla="*/ 34 h 38"/>
                    <a:gd name="T56" fmla="*/ 30 w 44"/>
                    <a:gd name="T57" fmla="*/ 35 h 38"/>
                    <a:gd name="T58" fmla="*/ 33 w 44"/>
                    <a:gd name="T59" fmla="*/ 34 h 38"/>
                    <a:gd name="T60" fmla="*/ 36 w 44"/>
                    <a:gd name="T61" fmla="*/ 35 h 38"/>
                    <a:gd name="T62" fmla="*/ 33 w 44"/>
                    <a:gd name="T63" fmla="*/ 34 h 38"/>
                    <a:gd name="T64" fmla="*/ 43 w 44"/>
                    <a:gd name="T65" fmla="*/ 26 h 38"/>
                    <a:gd name="T66" fmla="*/ 36 w 44"/>
                    <a:gd name="T67" fmla="*/ 35 h 38"/>
                    <a:gd name="T68" fmla="*/ 44 w 44"/>
                    <a:gd name="T69" fmla="*/ 26 h 38"/>
                    <a:gd name="T70" fmla="*/ 43 w 44"/>
                    <a:gd name="T71" fmla="*/ 26 h 38"/>
                    <a:gd name="T72" fmla="*/ 43 w 44"/>
                    <a:gd name="T73" fmla="*/ 14 h 38"/>
                    <a:gd name="T74" fmla="*/ 43 w 44"/>
                    <a:gd name="T75" fmla="*/ 26 h 38"/>
                    <a:gd name="T76" fmla="*/ 37 w 44"/>
                    <a:gd name="T77" fmla="*/ 4 h 38"/>
                    <a:gd name="T78" fmla="*/ 43 w 44"/>
                    <a:gd name="T79" fmla="*/ 14 h 38"/>
                    <a:gd name="T80" fmla="*/ 37 w 44"/>
                    <a:gd name="T81" fmla="*/ 4 h 38"/>
                    <a:gd name="T82" fmla="*/ 38 w 44"/>
                    <a:gd name="T83" fmla="*/ 3 h 38"/>
                    <a:gd name="T84" fmla="*/ 37 w 44"/>
                    <a:gd name="T85" fmla="*/ 4 h 38"/>
                    <a:gd name="T86" fmla="*/ 38 w 44"/>
                    <a:gd name="T87" fmla="*/ 2 h 38"/>
                    <a:gd name="T88" fmla="*/ 37 w 44"/>
                    <a:gd name="T89" fmla="*/ 4 h 38"/>
                    <a:gd name="T90" fmla="*/ 31 w 44"/>
                    <a:gd name="T91" fmla="*/ 1 h 38"/>
                    <a:gd name="T92" fmla="*/ 38 w 44"/>
                    <a:gd name="T93" fmla="*/ 2 h 38"/>
                    <a:gd name="T94" fmla="*/ 31 w 44"/>
                    <a:gd name="T95" fmla="*/ 1 h 38"/>
                    <a:gd name="T96" fmla="*/ 24 w 44"/>
                    <a:gd name="T97" fmla="*/ 2 h 38"/>
                    <a:gd name="T98" fmla="*/ 31 w 44"/>
                    <a:gd name="T99" fmla="*/ 1 h 38"/>
                    <a:gd name="T100" fmla="*/ 21 w 44"/>
                    <a:gd name="T101" fmla="*/ 6 h 38"/>
                    <a:gd name="T102" fmla="*/ 24 w 44"/>
                    <a:gd name="T103" fmla="*/ 2 h 38"/>
                    <a:gd name="T104" fmla="*/ 21 w 44"/>
                    <a:gd name="T105" fmla="*/ 6 h 38"/>
                    <a:gd name="T106" fmla="*/ 20 w 44"/>
                    <a:gd name="T107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4" h="38"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5"/>
                      </a:lnTo>
                      <a:lnTo>
                        <a:pt x="21" y="6"/>
                      </a:lnTo>
                      <a:close/>
                      <a:moveTo>
                        <a:pt x="21" y="6"/>
                      </a:moveTo>
                      <a:cubicBezTo>
                        <a:pt x="19" y="7"/>
                        <a:pt x="17" y="8"/>
                        <a:pt x="16" y="9"/>
                      </a:cubicBezTo>
                      <a:lnTo>
                        <a:pt x="15" y="8"/>
                      </a:lnTo>
                      <a:cubicBezTo>
                        <a:pt x="17" y="7"/>
                        <a:pt x="18" y="6"/>
                        <a:pt x="20" y="5"/>
                      </a:cubicBezTo>
                      <a:lnTo>
                        <a:pt x="21" y="6"/>
                      </a:lnTo>
                      <a:close/>
                      <a:moveTo>
                        <a:pt x="16" y="9"/>
                      </a:moveTo>
                      <a:cubicBezTo>
                        <a:pt x="11" y="12"/>
                        <a:pt x="6" y="15"/>
                        <a:pt x="5" y="19"/>
                      </a:cubicBezTo>
                      <a:lnTo>
                        <a:pt x="4" y="19"/>
                      </a:lnTo>
                      <a:cubicBezTo>
                        <a:pt x="5" y="14"/>
                        <a:pt x="10" y="11"/>
                        <a:pt x="15" y="8"/>
                      </a:cubicBezTo>
                      <a:lnTo>
                        <a:pt x="16" y="9"/>
                      </a:lnTo>
                      <a:close/>
                      <a:moveTo>
                        <a:pt x="4" y="19"/>
                      </a:move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4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5" y="21"/>
                        <a:pt x="5" y="23"/>
                        <a:pt x="4" y="24"/>
                      </a:cubicBezTo>
                      <a:lnTo>
                        <a:pt x="3" y="24"/>
                      </a:lnTo>
                      <a:cubicBezTo>
                        <a:pt x="3" y="22"/>
                        <a:pt x="4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close/>
                      <a:moveTo>
                        <a:pt x="4" y="24"/>
                      </a:moveTo>
                      <a:cubicBezTo>
                        <a:pt x="3" y="28"/>
                        <a:pt x="2" y="32"/>
                        <a:pt x="5" y="34"/>
                      </a:cubicBezTo>
                      <a:lnTo>
                        <a:pt x="4" y="35"/>
                      </a:lnTo>
                      <a:cubicBezTo>
                        <a:pt x="0" y="32"/>
                        <a:pt x="1" y="28"/>
                        <a:pt x="3" y="24"/>
                      </a:cubicBezTo>
                      <a:lnTo>
                        <a:pt x="4" y="24"/>
                      </a:lnTo>
                      <a:close/>
                      <a:moveTo>
                        <a:pt x="4" y="35"/>
                      </a:moveTo>
                      <a:lnTo>
                        <a:pt x="4" y="35"/>
                      </a:lnTo>
                      <a:lnTo>
                        <a:pt x="5" y="34"/>
                      </a:lnTo>
                      <a:lnTo>
                        <a:pt x="4" y="35"/>
                      </a:lnTo>
                      <a:close/>
                      <a:moveTo>
                        <a:pt x="5" y="34"/>
                      </a:moveTo>
                      <a:cubicBezTo>
                        <a:pt x="10" y="37"/>
                        <a:pt x="16" y="36"/>
                        <a:pt x="21" y="35"/>
                      </a:cubicBezTo>
                      <a:lnTo>
                        <a:pt x="22" y="36"/>
                      </a:lnTo>
                      <a:cubicBezTo>
                        <a:pt x="15" y="37"/>
                        <a:pt x="9" y="38"/>
                        <a:pt x="4" y="35"/>
                      </a:cubicBezTo>
                      <a:lnTo>
                        <a:pt x="5" y="34"/>
                      </a:lnTo>
                      <a:close/>
                      <a:moveTo>
                        <a:pt x="21" y="35"/>
                      </a:moveTo>
                      <a:cubicBezTo>
                        <a:pt x="24" y="35"/>
                        <a:pt x="27" y="34"/>
                        <a:pt x="30" y="34"/>
                      </a:cubicBezTo>
                      <a:lnTo>
                        <a:pt x="30" y="35"/>
                      </a:lnTo>
                      <a:cubicBezTo>
                        <a:pt x="28" y="35"/>
                        <a:pt x="25" y="36"/>
                        <a:pt x="22" y="36"/>
                      </a:cubicBezTo>
                      <a:lnTo>
                        <a:pt x="21" y="35"/>
                      </a:lnTo>
                      <a:close/>
                      <a:moveTo>
                        <a:pt x="30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30" y="34"/>
                      </a:lnTo>
                      <a:close/>
                      <a:moveTo>
                        <a:pt x="30" y="34"/>
                      </a:moveTo>
                      <a:cubicBezTo>
                        <a:pt x="31" y="34"/>
                        <a:pt x="32" y="34"/>
                        <a:pt x="33" y="34"/>
                      </a:cubicBezTo>
                      <a:lnTo>
                        <a:pt x="33" y="35"/>
                      </a:lnTo>
                      <a:cubicBezTo>
                        <a:pt x="32" y="35"/>
                        <a:pt x="31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34"/>
                      </a:moveTo>
                      <a:cubicBezTo>
                        <a:pt x="34" y="34"/>
                        <a:pt x="35" y="34"/>
                        <a:pt x="35" y="33"/>
                      </a:cubicBezTo>
                      <a:lnTo>
                        <a:pt x="36" y="35"/>
                      </a:lnTo>
                      <a:cubicBezTo>
                        <a:pt x="35" y="35"/>
                        <a:pt x="34" y="35"/>
                        <a:pt x="33" y="35"/>
                      </a:cubicBezTo>
                      <a:lnTo>
                        <a:pt x="33" y="34"/>
                      </a:lnTo>
                      <a:close/>
                      <a:moveTo>
                        <a:pt x="35" y="33"/>
                      </a:moveTo>
                      <a:cubicBezTo>
                        <a:pt x="40" y="32"/>
                        <a:pt x="43" y="29"/>
                        <a:pt x="43" y="26"/>
                      </a:cubicBezTo>
                      <a:lnTo>
                        <a:pt x="44" y="26"/>
                      </a:lnTo>
                      <a:cubicBezTo>
                        <a:pt x="44" y="30"/>
                        <a:pt x="41" y="33"/>
                        <a:pt x="36" y="35"/>
                      </a:cubicBezTo>
                      <a:lnTo>
                        <a:pt x="35" y="33"/>
                      </a:lnTo>
                      <a:close/>
                      <a:moveTo>
                        <a:pt x="44" y="26"/>
                      </a:moveTo>
                      <a:lnTo>
                        <a:pt x="44" y="26"/>
                      </a:lnTo>
                      <a:close/>
                      <a:moveTo>
                        <a:pt x="43" y="26"/>
                      </a:moveTo>
                      <a:cubicBezTo>
                        <a:pt x="43" y="22"/>
                        <a:pt x="43" y="18"/>
                        <a:pt x="42" y="14"/>
                      </a:cubicBezTo>
                      <a:lnTo>
                        <a:pt x="43" y="14"/>
                      </a:lnTo>
                      <a:cubicBezTo>
                        <a:pt x="44" y="18"/>
                        <a:pt x="44" y="22"/>
                        <a:pt x="44" y="26"/>
                      </a:cubicBezTo>
                      <a:lnTo>
                        <a:pt x="43" y="26"/>
                      </a:lnTo>
                      <a:close/>
                      <a:moveTo>
                        <a:pt x="42" y="14"/>
                      </a:moveTo>
                      <a:cubicBezTo>
                        <a:pt x="41" y="10"/>
                        <a:pt x="40" y="7"/>
                        <a:pt x="37" y="4"/>
                      </a:cubicBezTo>
                      <a:lnTo>
                        <a:pt x="38" y="3"/>
                      </a:lnTo>
                      <a:cubicBezTo>
                        <a:pt x="41" y="6"/>
                        <a:pt x="43" y="10"/>
                        <a:pt x="43" y="14"/>
                      </a:cubicBezTo>
                      <a:lnTo>
                        <a:pt x="42" y="14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7" y="3"/>
                        <a:pt x="37" y="3"/>
                        <a:pt x="36" y="3"/>
                      </a:cubicBezTo>
                      <a:lnTo>
                        <a:pt x="38" y="2"/>
                      </a:lnTo>
                      <a:cubicBezTo>
                        <a:pt x="38" y="2"/>
                        <a:pt x="38" y="3"/>
                        <a:pt x="38" y="3"/>
                      </a:cubicBezTo>
                      <a:lnTo>
                        <a:pt x="37" y="4"/>
                      </a:lnTo>
                      <a:close/>
                      <a:moveTo>
                        <a:pt x="36" y="3"/>
                      </a:moveTo>
                      <a:cubicBezTo>
                        <a:pt x="35" y="2"/>
                        <a:pt x="33" y="1"/>
                        <a:pt x="31" y="1"/>
                      </a:cubicBezTo>
                      <a:lnTo>
                        <a:pt x="31" y="0"/>
                      </a:lnTo>
                      <a:cubicBezTo>
                        <a:pt x="34" y="0"/>
                        <a:pt x="36" y="0"/>
                        <a:pt x="38" y="2"/>
                      </a:cubicBezTo>
                      <a:lnTo>
                        <a:pt x="36" y="3"/>
                      </a:lnTo>
                      <a:close/>
                      <a:moveTo>
                        <a:pt x="31" y="1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2"/>
                      </a:lnTo>
                      <a:cubicBezTo>
                        <a:pt x="26" y="1"/>
                        <a:pt x="29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5" y="4"/>
                      </a:moveTo>
                      <a:cubicBezTo>
                        <a:pt x="23" y="4"/>
                        <a:pt x="22" y="5"/>
                        <a:pt x="21" y="6"/>
                      </a:cubicBezTo>
                      <a:lnTo>
                        <a:pt x="20" y="5"/>
                      </a:lnTo>
                      <a:cubicBezTo>
                        <a:pt x="21" y="4"/>
                        <a:pt x="22" y="3"/>
                        <a:pt x="24" y="2"/>
                      </a:cubicBezTo>
                      <a:lnTo>
                        <a:pt x="25" y="4"/>
                      </a:lnTo>
                      <a:close/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6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0" name="Freeform 192"/>
                <p:cNvSpPr>
                  <a:spLocks noChangeArrowheads="1"/>
                </p:cNvSpPr>
                <p:nvPr/>
              </p:nvSpPr>
              <p:spPr bwMode="auto">
                <a:xfrm>
                  <a:off x="2097" y="3909"/>
                  <a:ext cx="47" cy="5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6 0 0"/>
                    <a:gd name="G14" fmla="+- 5 0 0"/>
                    <a:gd name="G15" fmla="+- 1 0 0"/>
                    <a:gd name="G16" fmla="+- 9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 w 36"/>
                    <a:gd name="T1" fmla="*/ 12 h 31"/>
                    <a:gd name="T2" fmla="*/ 13 w 36"/>
                    <a:gd name="T3" fmla="*/ 28 h 31"/>
                    <a:gd name="T4" fmla="*/ 19 w 36"/>
                    <a:gd name="T5" fmla="*/ 29 h 31"/>
                    <a:gd name="T6" fmla="*/ 34 w 36"/>
                    <a:gd name="T7" fmla="*/ 12 h 31"/>
                    <a:gd name="T8" fmla="*/ 19 w 36"/>
                    <a:gd name="T9" fmla="*/ 3 h 31"/>
                    <a:gd name="T10" fmla="*/ 1 w 36"/>
                    <a:gd name="T11" fmla="*/ 9 h 31"/>
                    <a:gd name="T12" fmla="*/ 1 w 36"/>
                    <a:gd name="T13" fmla="*/ 13 h 31"/>
                    <a:gd name="T14" fmla="*/ 1 w 36"/>
                    <a:gd name="T15" fmla="*/ 1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31">
                      <a:moveTo>
                        <a:pt x="1" y="12"/>
                      </a:moveTo>
                      <a:cubicBezTo>
                        <a:pt x="4" y="18"/>
                        <a:pt x="13" y="20"/>
                        <a:pt x="13" y="28"/>
                      </a:cubicBezTo>
                      <a:cubicBezTo>
                        <a:pt x="15" y="27"/>
                        <a:pt x="16" y="31"/>
                        <a:pt x="19" y="29"/>
                      </a:cubicBezTo>
                      <a:cubicBezTo>
                        <a:pt x="25" y="24"/>
                        <a:pt x="32" y="19"/>
                        <a:pt x="34" y="12"/>
                      </a:cubicBezTo>
                      <a:cubicBezTo>
                        <a:pt x="36" y="7"/>
                        <a:pt x="26" y="0"/>
                        <a:pt x="19" y="3"/>
                      </a:cubicBezTo>
                      <a:cubicBezTo>
                        <a:pt x="14" y="6"/>
                        <a:pt x="7" y="5"/>
                        <a:pt x="1" y="9"/>
                      </a:cubicBezTo>
                      <a:cubicBezTo>
                        <a:pt x="0" y="9"/>
                        <a:pt x="1" y="12"/>
                        <a:pt x="1" y="13"/>
                      </a:cubicBezTo>
                      <a:cubicBezTo>
                        <a:pt x="3" y="14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1" name="Freeform 193"/>
                <p:cNvSpPr>
                  <a:spLocks noChangeArrowheads="1"/>
                </p:cNvSpPr>
                <p:nvPr/>
              </p:nvSpPr>
              <p:spPr bwMode="auto">
                <a:xfrm>
                  <a:off x="2096" y="3912"/>
                  <a:ext cx="48" cy="48"/>
                </a:xfrm>
                <a:custGeom>
                  <a:avLst/>
                  <a:gdLst>
                    <a:gd name="T0" fmla="*/ 8 w 36"/>
                    <a:gd name="T1" fmla="*/ 15 h 29"/>
                    <a:gd name="T2" fmla="*/ 1 w 36"/>
                    <a:gd name="T3" fmla="*/ 10 h 29"/>
                    <a:gd name="T4" fmla="*/ 8 w 36"/>
                    <a:gd name="T5" fmla="*/ 15 h 29"/>
                    <a:gd name="T6" fmla="*/ 13 w 36"/>
                    <a:gd name="T7" fmla="*/ 26 h 29"/>
                    <a:gd name="T8" fmla="*/ 8 w 36"/>
                    <a:gd name="T9" fmla="*/ 15 h 29"/>
                    <a:gd name="T10" fmla="*/ 14 w 36"/>
                    <a:gd name="T11" fmla="*/ 27 h 29"/>
                    <a:gd name="T12" fmla="*/ 14 w 36"/>
                    <a:gd name="T13" fmla="*/ 26 h 29"/>
                    <a:gd name="T14" fmla="*/ 14 w 36"/>
                    <a:gd name="T15" fmla="*/ 25 h 29"/>
                    <a:gd name="T16" fmla="*/ 16 w 36"/>
                    <a:gd name="T17" fmla="*/ 27 h 29"/>
                    <a:gd name="T18" fmla="*/ 14 w 36"/>
                    <a:gd name="T19" fmla="*/ 25 h 29"/>
                    <a:gd name="T20" fmla="*/ 19 w 36"/>
                    <a:gd name="T21" fmla="*/ 26 h 29"/>
                    <a:gd name="T22" fmla="*/ 16 w 36"/>
                    <a:gd name="T23" fmla="*/ 27 h 29"/>
                    <a:gd name="T24" fmla="*/ 19 w 36"/>
                    <a:gd name="T25" fmla="*/ 26 h 29"/>
                    <a:gd name="T26" fmla="*/ 20 w 36"/>
                    <a:gd name="T27" fmla="*/ 27 h 29"/>
                    <a:gd name="T28" fmla="*/ 19 w 36"/>
                    <a:gd name="T29" fmla="*/ 26 h 29"/>
                    <a:gd name="T30" fmla="*/ 22 w 36"/>
                    <a:gd name="T31" fmla="*/ 26 h 29"/>
                    <a:gd name="T32" fmla="*/ 19 w 36"/>
                    <a:gd name="T33" fmla="*/ 26 h 29"/>
                    <a:gd name="T34" fmla="*/ 34 w 36"/>
                    <a:gd name="T35" fmla="*/ 10 h 29"/>
                    <a:gd name="T36" fmla="*/ 22 w 36"/>
                    <a:gd name="T37" fmla="*/ 26 h 29"/>
                    <a:gd name="T38" fmla="*/ 34 w 36"/>
                    <a:gd name="T39" fmla="*/ 10 h 29"/>
                    <a:gd name="T40" fmla="*/ 35 w 36"/>
                    <a:gd name="T41" fmla="*/ 6 h 29"/>
                    <a:gd name="T42" fmla="*/ 34 w 36"/>
                    <a:gd name="T43" fmla="*/ 10 h 29"/>
                    <a:gd name="T44" fmla="*/ 31 w 36"/>
                    <a:gd name="T45" fmla="*/ 3 h 29"/>
                    <a:gd name="T46" fmla="*/ 35 w 36"/>
                    <a:gd name="T47" fmla="*/ 6 h 29"/>
                    <a:gd name="T48" fmla="*/ 31 w 36"/>
                    <a:gd name="T49" fmla="*/ 3 h 29"/>
                    <a:gd name="T50" fmla="*/ 26 w 36"/>
                    <a:gd name="T51" fmla="*/ 0 h 29"/>
                    <a:gd name="T52" fmla="*/ 31 w 36"/>
                    <a:gd name="T53" fmla="*/ 3 h 29"/>
                    <a:gd name="T54" fmla="*/ 20 w 36"/>
                    <a:gd name="T55" fmla="*/ 2 h 29"/>
                    <a:gd name="T56" fmla="*/ 26 w 36"/>
                    <a:gd name="T57" fmla="*/ 0 h 29"/>
                    <a:gd name="T58" fmla="*/ 20 w 36"/>
                    <a:gd name="T59" fmla="*/ 2 h 29"/>
                    <a:gd name="T60" fmla="*/ 12 w 36"/>
                    <a:gd name="T61" fmla="*/ 3 h 29"/>
                    <a:gd name="T62" fmla="*/ 20 w 36"/>
                    <a:gd name="T63" fmla="*/ 2 h 29"/>
                    <a:gd name="T64" fmla="*/ 2 w 36"/>
                    <a:gd name="T65" fmla="*/ 7 h 29"/>
                    <a:gd name="T66" fmla="*/ 12 w 36"/>
                    <a:gd name="T67" fmla="*/ 3 h 29"/>
                    <a:gd name="T68" fmla="*/ 2 w 36"/>
                    <a:gd name="T69" fmla="*/ 7 h 29"/>
                    <a:gd name="T70" fmla="*/ 2 w 36"/>
                    <a:gd name="T71" fmla="*/ 7 h 29"/>
                    <a:gd name="T72" fmla="*/ 1 w 36"/>
                    <a:gd name="T73" fmla="*/ 10 h 29"/>
                    <a:gd name="T74" fmla="*/ 2 w 36"/>
                    <a:gd name="T75" fmla="*/ 7 h 29"/>
                    <a:gd name="T76" fmla="*/ 2 w 36"/>
                    <a:gd name="T77" fmla="*/ 11 h 29"/>
                    <a:gd name="T78" fmla="*/ 1 w 36"/>
                    <a:gd name="T79" fmla="*/ 10 h 29"/>
                    <a:gd name="T80" fmla="*/ 1 w 36"/>
                    <a:gd name="T81" fmla="*/ 11 h 29"/>
                    <a:gd name="T82" fmla="*/ 2 w 36"/>
                    <a:gd name="T83" fmla="*/ 11 h 29"/>
                    <a:gd name="T84" fmla="*/ 2 w 36"/>
                    <a:gd name="T85" fmla="*/ 10 h 29"/>
                    <a:gd name="T86" fmla="*/ 3 w 36"/>
                    <a:gd name="T87" fmla="*/ 12 h 29"/>
                    <a:gd name="T88" fmla="*/ 2 w 36"/>
                    <a:gd name="T89" fmla="*/ 10 h 29"/>
                    <a:gd name="T90" fmla="*/ 3 w 36"/>
                    <a:gd name="T91" fmla="*/ 12 h 29"/>
                    <a:gd name="T92" fmla="*/ 3 w 36"/>
                    <a:gd name="T93" fmla="*/ 12 h 29"/>
                    <a:gd name="T94" fmla="*/ 1 w 36"/>
                    <a:gd name="T95" fmla="*/ 11 h 29"/>
                    <a:gd name="T96" fmla="*/ 3 w 36"/>
                    <a:gd name="T97" fmla="*/ 12 h 29"/>
                    <a:gd name="T98" fmla="*/ 1 w 36"/>
                    <a:gd name="T99" fmla="*/ 11 h 29"/>
                    <a:gd name="T100" fmla="*/ 2 w 36"/>
                    <a:gd name="T101" fmla="*/ 10 h 29"/>
                    <a:gd name="T102" fmla="*/ 1 w 36"/>
                    <a:gd name="T103" fmla="*/ 11 h 29"/>
                    <a:gd name="T104" fmla="*/ 1 w 36"/>
                    <a:gd name="T105" fmla="*/ 7 h 29"/>
                    <a:gd name="T106" fmla="*/ 1 w 36"/>
                    <a:gd name="T107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29">
                      <a:moveTo>
                        <a:pt x="2" y="10"/>
                      </a:moveTo>
                      <a:cubicBezTo>
                        <a:pt x="4" y="12"/>
                        <a:pt x="6" y="14"/>
                        <a:pt x="8" y="15"/>
                      </a:cubicBezTo>
                      <a:lnTo>
                        <a:pt x="7" y="16"/>
                      </a:lnTo>
                      <a:cubicBezTo>
                        <a:pt x="5" y="14"/>
                        <a:pt x="2" y="13"/>
                        <a:pt x="1" y="10"/>
                      </a:cubicBezTo>
                      <a:lnTo>
                        <a:pt x="2" y="10"/>
                      </a:lnTo>
                      <a:close/>
                      <a:moveTo>
                        <a:pt x="8" y="15"/>
                      </a:moveTo>
                      <a:cubicBezTo>
                        <a:pt x="11" y="18"/>
                        <a:pt x="15" y="21"/>
                        <a:pt x="15" y="26"/>
                      </a:cubicBezTo>
                      <a:lnTo>
                        <a:pt x="13" y="26"/>
                      </a:lnTo>
                      <a:cubicBezTo>
                        <a:pt x="13" y="22"/>
                        <a:pt x="10" y="19"/>
                        <a:pt x="7" y="16"/>
                      </a:cubicBezTo>
                      <a:lnTo>
                        <a:pt x="8" y="15"/>
                      </a:lnTo>
                      <a:close/>
                      <a:moveTo>
                        <a:pt x="15" y="26"/>
                      </a:moveTo>
                      <a:lnTo>
                        <a:pt x="14" y="27"/>
                      </a:lnTo>
                      <a:lnTo>
                        <a:pt x="13" y="26"/>
                      </a:lnTo>
                      <a:lnTo>
                        <a:pt x="14" y="26"/>
                      </a:lnTo>
                      <a:lnTo>
                        <a:pt x="15" y="26"/>
                      </a:lnTo>
                      <a:close/>
                      <a:moveTo>
                        <a:pt x="14" y="25"/>
                      </a:moveTo>
                      <a:cubicBezTo>
                        <a:pt x="15" y="25"/>
                        <a:pt x="16" y="26"/>
                        <a:pt x="17" y="26"/>
                      </a:cubicBezTo>
                      <a:lnTo>
                        <a:pt x="16" y="27"/>
                      </a:lnTo>
                      <a:cubicBezTo>
                        <a:pt x="15" y="27"/>
                        <a:pt x="15" y="26"/>
                        <a:pt x="15" y="26"/>
                      </a:cubicBezTo>
                      <a:lnTo>
                        <a:pt x="14" y="25"/>
                      </a:lnTo>
                      <a:close/>
                      <a:moveTo>
                        <a:pt x="17" y="26"/>
                      </a:moveTo>
                      <a:cubicBezTo>
                        <a:pt x="18" y="27"/>
                        <a:pt x="18" y="27"/>
                        <a:pt x="19" y="26"/>
                      </a:cubicBezTo>
                      <a:lnTo>
                        <a:pt x="20" y="27"/>
                      </a:lnTo>
                      <a:cubicBezTo>
                        <a:pt x="18" y="29"/>
                        <a:pt x="17" y="28"/>
                        <a:pt x="16" y="27"/>
                      </a:cubicBezTo>
                      <a:lnTo>
                        <a:pt x="17" y="26"/>
                      </a:lnTo>
                      <a:close/>
                      <a:moveTo>
                        <a:pt x="19" y="26"/>
                      </a:moveTo>
                      <a:lnTo>
                        <a:pt x="19" y="26"/>
                      </a:lnTo>
                      <a:lnTo>
                        <a:pt x="20" y="27"/>
                      </a:lnTo>
                      <a:lnTo>
                        <a:pt x="19" y="26"/>
                      </a:lnTo>
                      <a:close/>
                      <a:moveTo>
                        <a:pt x="19" y="26"/>
                      </a:moveTo>
                      <a:cubicBezTo>
                        <a:pt x="20" y="26"/>
                        <a:pt x="20" y="26"/>
                        <a:pt x="21" y="25"/>
                      </a:cubicBezTo>
                      <a:lnTo>
                        <a:pt x="22" y="26"/>
                      </a:lnTo>
                      <a:cubicBezTo>
                        <a:pt x="22" y="26"/>
                        <a:pt x="21" y="27"/>
                        <a:pt x="20" y="27"/>
                      </a:cubicBezTo>
                      <a:lnTo>
                        <a:pt x="19" y="26"/>
                      </a:lnTo>
                      <a:close/>
                      <a:moveTo>
                        <a:pt x="21" y="25"/>
                      </a:moveTo>
                      <a:cubicBezTo>
                        <a:pt x="27" y="21"/>
                        <a:pt x="33" y="16"/>
                        <a:pt x="34" y="10"/>
                      </a:cubicBezTo>
                      <a:lnTo>
                        <a:pt x="36" y="11"/>
                      </a:lnTo>
                      <a:cubicBezTo>
                        <a:pt x="34" y="17"/>
                        <a:pt x="28" y="21"/>
                        <a:pt x="22" y="26"/>
                      </a:cubicBezTo>
                      <a:lnTo>
                        <a:pt x="21" y="25"/>
                      </a:lnTo>
                      <a:close/>
                      <a:moveTo>
                        <a:pt x="34" y="10"/>
                      </a:moveTo>
                      <a:cubicBezTo>
                        <a:pt x="35" y="9"/>
                        <a:pt x="34" y="8"/>
                        <a:pt x="34" y="7"/>
                      </a:cubicBezTo>
                      <a:lnTo>
                        <a:pt x="35" y="6"/>
                      </a:lnTo>
                      <a:cubicBezTo>
                        <a:pt x="36" y="8"/>
                        <a:pt x="36" y="9"/>
                        <a:pt x="36" y="11"/>
                      </a:cubicBezTo>
                      <a:lnTo>
                        <a:pt x="34" y="10"/>
                      </a:lnTo>
                      <a:close/>
                      <a:moveTo>
                        <a:pt x="34" y="7"/>
                      </a:moveTo>
                      <a:cubicBezTo>
                        <a:pt x="33" y="5"/>
                        <a:pt x="32" y="4"/>
                        <a:pt x="31" y="3"/>
                      </a:cubicBezTo>
                      <a:lnTo>
                        <a:pt x="31" y="2"/>
                      </a:lnTo>
                      <a:cubicBezTo>
                        <a:pt x="33" y="3"/>
                        <a:pt x="34" y="5"/>
                        <a:pt x="35" y="6"/>
                      </a:cubicBezTo>
                      <a:lnTo>
                        <a:pt x="34" y="7"/>
                      </a:lnTo>
                      <a:close/>
                      <a:moveTo>
                        <a:pt x="31" y="3"/>
                      </a:moveTo>
                      <a:cubicBezTo>
                        <a:pt x="29" y="2"/>
                        <a:pt x="28" y="2"/>
                        <a:pt x="26" y="1"/>
                      </a:cubicBezTo>
                      <a:lnTo>
                        <a:pt x="26" y="0"/>
                      </a:lnTo>
                      <a:cubicBezTo>
                        <a:pt x="28" y="1"/>
                        <a:pt x="30" y="1"/>
                        <a:pt x="31" y="2"/>
                      </a:cubicBezTo>
                      <a:lnTo>
                        <a:pt x="31" y="3"/>
                      </a:lnTo>
                      <a:close/>
                      <a:moveTo>
                        <a:pt x="26" y="1"/>
                      </a:moveTo>
                      <a:cubicBezTo>
                        <a:pt x="24" y="1"/>
                        <a:pt x="22" y="1"/>
                        <a:pt x="20" y="2"/>
                      </a:cubicBezTo>
                      <a:lnTo>
                        <a:pt x="20" y="1"/>
                      </a:lnTo>
                      <a:cubicBezTo>
                        <a:pt x="22" y="0"/>
                        <a:pt x="24" y="0"/>
                        <a:pt x="26" y="0"/>
                      </a:cubicBezTo>
                      <a:lnTo>
                        <a:pt x="26" y="1"/>
                      </a:lnTo>
                      <a:close/>
                      <a:moveTo>
                        <a:pt x="20" y="2"/>
                      </a:moveTo>
                      <a:cubicBezTo>
                        <a:pt x="18" y="3"/>
                        <a:pt x="15" y="3"/>
                        <a:pt x="13" y="4"/>
                      </a:cubicBezTo>
                      <a:lnTo>
                        <a:pt x="12" y="3"/>
                      </a:lnTo>
                      <a:cubicBezTo>
                        <a:pt x="15" y="2"/>
                        <a:pt x="18" y="2"/>
                        <a:pt x="20" y="1"/>
                      </a:cubicBezTo>
                      <a:lnTo>
                        <a:pt x="20" y="2"/>
                      </a:lnTo>
                      <a:close/>
                      <a:moveTo>
                        <a:pt x="13" y="4"/>
                      </a:moveTo>
                      <a:cubicBezTo>
                        <a:pt x="9" y="5"/>
                        <a:pt x="6" y="5"/>
                        <a:pt x="2" y="7"/>
                      </a:cubicBezTo>
                      <a:lnTo>
                        <a:pt x="2" y="6"/>
                      </a:lnTo>
                      <a:cubicBezTo>
                        <a:pt x="5" y="4"/>
                        <a:pt x="9" y="3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2" y="7"/>
                      </a:moveTo>
                      <a:lnTo>
                        <a:pt x="2" y="7"/>
                      </a:lnTo>
                      <a:close/>
                      <a:moveTo>
                        <a:pt x="2" y="7"/>
                      </a:moveTo>
                      <a:cubicBezTo>
                        <a:pt x="2" y="7"/>
                        <a:pt x="2" y="8"/>
                        <a:pt x="2" y="10"/>
                      </a:cubicBezTo>
                      <a:lnTo>
                        <a:pt x="1" y="10"/>
                      </a:lnTo>
                      <a:cubicBezTo>
                        <a:pt x="1" y="8"/>
                        <a:pt x="0" y="7"/>
                        <a:pt x="2" y="6"/>
                      </a:cubicBezTo>
                      <a:lnTo>
                        <a:pt x="2" y="7"/>
                      </a:lnTo>
                      <a:close/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1"/>
                      </a:cubicBezTo>
                      <a:lnTo>
                        <a:pt x="1" y="11"/>
                      </a:lnTo>
                      <a:cubicBezTo>
                        <a:pt x="1" y="10"/>
                        <a:pt x="1" y="10"/>
                        <a:pt x="1" y="10"/>
                      </a:cubicBezTo>
                      <a:lnTo>
                        <a:pt x="2" y="10"/>
                      </a:lnTo>
                      <a:close/>
                      <a:moveTo>
                        <a:pt x="1" y="11"/>
                      </a:move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1" y="11"/>
                      </a:lnTo>
                      <a:close/>
                      <a:moveTo>
                        <a:pt x="2" y="10"/>
                      </a:moveTo>
                      <a:cubicBezTo>
                        <a:pt x="2" y="10"/>
                        <a:pt x="2" y="11"/>
                        <a:pt x="2" y="11"/>
                      </a:cubicBezTo>
                      <a:lnTo>
                        <a:pt x="3" y="12"/>
                      </a:lnTo>
                      <a:cubicBezTo>
                        <a:pt x="3" y="12"/>
                        <a:pt x="2" y="12"/>
                        <a:pt x="1" y="11"/>
                      </a:cubicBezTo>
                      <a:lnTo>
                        <a:pt x="2" y="10"/>
                      </a:lnTo>
                      <a:close/>
                      <a:moveTo>
                        <a:pt x="3" y="12"/>
                      </a:move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2"/>
                      </a:lnTo>
                      <a:close/>
                      <a:moveTo>
                        <a:pt x="2" y="11"/>
                      </a:moveTo>
                      <a:cubicBezTo>
                        <a:pt x="2" y="11"/>
                        <a:pt x="2" y="11"/>
                        <a:pt x="1" y="11"/>
                      </a:cubicBezTo>
                      <a:lnTo>
                        <a:pt x="3" y="10"/>
                      </a:lnTo>
                      <a:cubicBezTo>
                        <a:pt x="3" y="11"/>
                        <a:pt x="3" y="11"/>
                        <a:pt x="3" y="12"/>
                      </a:cubicBezTo>
                      <a:lnTo>
                        <a:pt x="2" y="11"/>
                      </a:lnTo>
                      <a:close/>
                      <a:moveTo>
                        <a:pt x="1" y="11"/>
                      </a:moveTo>
                      <a:cubicBezTo>
                        <a:pt x="1" y="10"/>
                        <a:pt x="1" y="10"/>
                        <a:pt x="1" y="10"/>
                      </a:cubicBezTo>
                      <a:lnTo>
                        <a:pt x="2" y="10"/>
                      </a:lnTo>
                      <a:cubicBezTo>
                        <a:pt x="2" y="10"/>
                        <a:pt x="3" y="10"/>
                        <a:pt x="3" y="10"/>
                      </a:cubicBezTo>
                      <a:lnTo>
                        <a:pt x="1" y="11"/>
                      </a:lnTo>
                      <a:close/>
                      <a:moveTo>
                        <a:pt x="1" y="10"/>
                      </a:moveTo>
                      <a:lnTo>
                        <a:pt x="1" y="7"/>
                      </a:lnTo>
                      <a:lnTo>
                        <a:pt x="2" y="1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2" name="Freeform 194"/>
                <p:cNvSpPr>
                  <a:spLocks noChangeArrowheads="1"/>
                </p:cNvSpPr>
                <p:nvPr/>
              </p:nvSpPr>
              <p:spPr bwMode="auto">
                <a:xfrm>
                  <a:off x="2153" y="3888"/>
                  <a:ext cx="34" cy="52"/>
                </a:xfrm>
                <a:custGeom>
                  <a:avLst/>
                  <a:gdLst>
                    <a:gd name="G0" fmla="+- 11 0 0"/>
                    <a:gd name="G1" fmla="+- 16 0 0"/>
                    <a:gd name="G2" fmla="+- 1 0 0"/>
                    <a:gd name="G3" fmla="+- 1 0 0"/>
                    <a:gd name="G4" fmla="+- 30 0 0"/>
                    <a:gd name="G5" fmla="+- 31 0 0"/>
                    <a:gd name="G6" fmla="*/ 1 0 0"/>
                    <a:gd name="G7" fmla="sin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3 0 0"/>
                    <a:gd name="G15" fmla="*/ 1 0 0"/>
                    <a:gd name="G16" fmla="sin G15 G14"/>
                    <a:gd name="G17" fmla="+- 5 0 0"/>
                    <a:gd name="G18" fmla="+- 8 0 0"/>
                    <a:gd name="G19" fmla="+- 11 0 0"/>
                    <a:gd name="T0" fmla="*/ 7 w 26"/>
                    <a:gd name="T1" fmla="*/ 11 h 31"/>
                    <a:gd name="T2" fmla="*/ 1 w 26"/>
                    <a:gd name="T3" fmla="*/ 26 h 31"/>
                    <a:gd name="T4" fmla="*/ 13 w 26"/>
                    <a:gd name="T5" fmla="*/ 29 h 31"/>
                    <a:gd name="T6" fmla="*/ 17 w 26"/>
                    <a:gd name="T7" fmla="*/ 1 h 31"/>
                    <a:gd name="T8" fmla="*/ 9 w 26"/>
                    <a:gd name="T9" fmla="*/ 3 h 31"/>
                    <a:gd name="T10" fmla="*/ 7 w 26"/>
                    <a:gd name="T11" fmla="*/ 1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" h="31">
                      <a:moveTo>
                        <a:pt x="7" y="11"/>
                      </a:moveTo>
                      <a:cubicBezTo>
                        <a:pt x="7" y="16"/>
                        <a:pt x="1" y="21"/>
                        <a:pt x="1" y="26"/>
                      </a:cubicBezTo>
                      <a:cubicBezTo>
                        <a:pt x="0" y="30"/>
                        <a:pt x="9" y="31"/>
                        <a:pt x="13" y="29"/>
                      </a:cubicBezTo>
                      <a:cubicBezTo>
                        <a:pt x="24" y="23"/>
                        <a:pt x="26" y="9"/>
                        <a:pt x="17" y="1"/>
                      </a:cubicBezTo>
                      <a:cubicBezTo>
                        <a:pt x="15" y="0"/>
                        <a:pt x="11" y="1"/>
                        <a:pt x="9" y="3"/>
                      </a:cubicBezTo>
                      <a:cubicBezTo>
                        <a:pt x="7" y="5"/>
                        <a:pt x="7" y="8"/>
                        <a:pt x="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3" name="Freeform 195"/>
                <p:cNvSpPr>
                  <a:spLocks noChangeArrowheads="1"/>
                </p:cNvSpPr>
                <p:nvPr/>
              </p:nvSpPr>
              <p:spPr bwMode="auto">
                <a:xfrm>
                  <a:off x="2153" y="3888"/>
                  <a:ext cx="31" cy="52"/>
                </a:xfrm>
                <a:custGeom>
                  <a:avLst/>
                  <a:gdLst>
                    <a:gd name="T0" fmla="*/ 5 w 24"/>
                    <a:gd name="T1" fmla="*/ 19 h 31"/>
                    <a:gd name="T2" fmla="*/ 6 w 24"/>
                    <a:gd name="T3" fmla="*/ 11 h 31"/>
                    <a:gd name="T4" fmla="*/ 3 w 24"/>
                    <a:gd name="T5" fmla="*/ 19 h 31"/>
                    <a:gd name="T6" fmla="*/ 4 w 24"/>
                    <a:gd name="T7" fmla="*/ 19 h 31"/>
                    <a:gd name="T8" fmla="*/ 5 w 24"/>
                    <a:gd name="T9" fmla="*/ 19 h 31"/>
                    <a:gd name="T10" fmla="*/ 0 w 24"/>
                    <a:gd name="T11" fmla="*/ 26 h 31"/>
                    <a:gd name="T12" fmla="*/ 5 w 24"/>
                    <a:gd name="T13" fmla="*/ 19 h 31"/>
                    <a:gd name="T14" fmla="*/ 2 w 24"/>
                    <a:gd name="T15" fmla="*/ 26 h 31"/>
                    <a:gd name="T16" fmla="*/ 2 w 24"/>
                    <a:gd name="T17" fmla="*/ 26 h 31"/>
                    <a:gd name="T18" fmla="*/ 2 w 24"/>
                    <a:gd name="T19" fmla="*/ 28 h 31"/>
                    <a:gd name="T20" fmla="*/ 0 w 24"/>
                    <a:gd name="T21" fmla="*/ 26 h 31"/>
                    <a:gd name="T22" fmla="*/ 2 w 24"/>
                    <a:gd name="T23" fmla="*/ 28 h 31"/>
                    <a:gd name="T24" fmla="*/ 3 w 24"/>
                    <a:gd name="T25" fmla="*/ 30 h 31"/>
                    <a:gd name="T26" fmla="*/ 2 w 24"/>
                    <a:gd name="T27" fmla="*/ 28 h 31"/>
                    <a:gd name="T28" fmla="*/ 7 w 24"/>
                    <a:gd name="T29" fmla="*/ 29 h 31"/>
                    <a:gd name="T30" fmla="*/ 3 w 24"/>
                    <a:gd name="T31" fmla="*/ 30 h 31"/>
                    <a:gd name="T32" fmla="*/ 7 w 24"/>
                    <a:gd name="T33" fmla="*/ 29 h 31"/>
                    <a:gd name="T34" fmla="*/ 13 w 24"/>
                    <a:gd name="T35" fmla="*/ 29 h 31"/>
                    <a:gd name="T36" fmla="*/ 7 w 24"/>
                    <a:gd name="T37" fmla="*/ 29 h 31"/>
                    <a:gd name="T38" fmla="*/ 13 w 24"/>
                    <a:gd name="T39" fmla="*/ 28 h 31"/>
                    <a:gd name="T40" fmla="*/ 13 w 24"/>
                    <a:gd name="T41" fmla="*/ 28 h 31"/>
                    <a:gd name="T42" fmla="*/ 15 w 24"/>
                    <a:gd name="T43" fmla="*/ 27 h 31"/>
                    <a:gd name="T44" fmla="*/ 13 w 24"/>
                    <a:gd name="T45" fmla="*/ 29 h 31"/>
                    <a:gd name="T46" fmla="*/ 15 w 24"/>
                    <a:gd name="T47" fmla="*/ 27 h 31"/>
                    <a:gd name="T48" fmla="*/ 23 w 24"/>
                    <a:gd name="T49" fmla="*/ 16 h 31"/>
                    <a:gd name="T50" fmla="*/ 15 w 24"/>
                    <a:gd name="T51" fmla="*/ 27 h 31"/>
                    <a:gd name="T52" fmla="*/ 18 w 24"/>
                    <a:gd name="T53" fmla="*/ 3 h 31"/>
                    <a:gd name="T54" fmla="*/ 23 w 24"/>
                    <a:gd name="T55" fmla="*/ 16 h 31"/>
                    <a:gd name="T56" fmla="*/ 19 w 24"/>
                    <a:gd name="T57" fmla="*/ 3 h 31"/>
                    <a:gd name="T58" fmla="*/ 18 w 24"/>
                    <a:gd name="T59" fmla="*/ 3 h 31"/>
                    <a:gd name="T60" fmla="*/ 17 w 24"/>
                    <a:gd name="T61" fmla="*/ 0 h 31"/>
                    <a:gd name="T62" fmla="*/ 18 w 24"/>
                    <a:gd name="T63" fmla="*/ 3 h 31"/>
                    <a:gd name="T64" fmla="*/ 17 w 24"/>
                    <a:gd name="T65" fmla="*/ 0 h 31"/>
                    <a:gd name="T66" fmla="*/ 17 w 24"/>
                    <a:gd name="T67" fmla="*/ 0 h 31"/>
                    <a:gd name="T68" fmla="*/ 16 w 24"/>
                    <a:gd name="T69" fmla="*/ 1 h 31"/>
                    <a:gd name="T70" fmla="*/ 17 w 24"/>
                    <a:gd name="T71" fmla="*/ 0 h 31"/>
                    <a:gd name="T72" fmla="*/ 17 w 24"/>
                    <a:gd name="T73" fmla="*/ 0 h 31"/>
                    <a:gd name="T74" fmla="*/ 16 w 24"/>
                    <a:gd name="T75" fmla="*/ 1 h 31"/>
                    <a:gd name="T76" fmla="*/ 16 w 24"/>
                    <a:gd name="T77" fmla="*/ 1 h 31"/>
                    <a:gd name="T78" fmla="*/ 13 w 24"/>
                    <a:gd name="T79" fmla="*/ 0 h 31"/>
                    <a:gd name="T80" fmla="*/ 16 w 24"/>
                    <a:gd name="T81" fmla="*/ 1 h 31"/>
                    <a:gd name="T82" fmla="*/ 11 w 24"/>
                    <a:gd name="T83" fmla="*/ 2 h 31"/>
                    <a:gd name="T84" fmla="*/ 13 w 24"/>
                    <a:gd name="T85" fmla="*/ 0 h 31"/>
                    <a:gd name="T86" fmla="*/ 10 w 24"/>
                    <a:gd name="T87" fmla="*/ 1 h 31"/>
                    <a:gd name="T88" fmla="*/ 10 w 24"/>
                    <a:gd name="T89" fmla="*/ 2 h 31"/>
                    <a:gd name="T90" fmla="*/ 11 w 24"/>
                    <a:gd name="T91" fmla="*/ 2 h 31"/>
                    <a:gd name="T92" fmla="*/ 9 w 24"/>
                    <a:gd name="T93" fmla="*/ 3 h 31"/>
                    <a:gd name="T94" fmla="*/ 11 w 24"/>
                    <a:gd name="T95" fmla="*/ 2 h 31"/>
                    <a:gd name="T96" fmla="*/ 10 w 24"/>
                    <a:gd name="T97" fmla="*/ 3 h 31"/>
                    <a:gd name="T98" fmla="*/ 10 w 24"/>
                    <a:gd name="T99" fmla="*/ 3 h 31"/>
                    <a:gd name="T100" fmla="*/ 8 w 24"/>
                    <a:gd name="T101" fmla="*/ 7 h 31"/>
                    <a:gd name="T102" fmla="*/ 9 w 24"/>
                    <a:gd name="T103" fmla="*/ 3 h 31"/>
                    <a:gd name="T104" fmla="*/ 8 w 24"/>
                    <a:gd name="T105" fmla="*/ 7 h 31"/>
                    <a:gd name="T106" fmla="*/ 6 w 24"/>
                    <a:gd name="T107" fmla="*/ 11 h 31"/>
                    <a:gd name="T108" fmla="*/ 8 w 24"/>
                    <a:gd name="T109" fmla="*/ 7 h 31"/>
                    <a:gd name="T110" fmla="*/ 8 w 24"/>
                    <a:gd name="T111" fmla="*/ 11 h 31"/>
                    <a:gd name="T112" fmla="*/ 8 w 24"/>
                    <a:gd name="T113" fmla="*/ 1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" h="31">
                      <a:moveTo>
                        <a:pt x="8" y="11"/>
                      </a:moveTo>
                      <a:cubicBezTo>
                        <a:pt x="8" y="14"/>
                        <a:pt x="6" y="17"/>
                        <a:pt x="5" y="19"/>
                      </a:cubicBezTo>
                      <a:lnTo>
                        <a:pt x="3" y="19"/>
                      </a:lnTo>
                      <a:cubicBezTo>
                        <a:pt x="5" y="16"/>
                        <a:pt x="7" y="14"/>
                        <a:pt x="6" y="11"/>
                      </a:cubicBezTo>
                      <a:lnTo>
                        <a:pt x="8" y="11"/>
                      </a:lnTo>
                      <a:close/>
                      <a:moveTo>
                        <a:pt x="3" y="19"/>
                      </a:move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3" y="19"/>
                      </a:lnTo>
                      <a:close/>
                      <a:moveTo>
                        <a:pt x="5" y="19"/>
                      </a:moveTo>
                      <a:cubicBezTo>
                        <a:pt x="3" y="22"/>
                        <a:pt x="2" y="24"/>
                        <a:pt x="2" y="26"/>
                      </a:cubicBezTo>
                      <a:lnTo>
                        <a:pt x="0" y="26"/>
                      </a:lnTo>
                      <a:cubicBezTo>
                        <a:pt x="0" y="24"/>
                        <a:pt x="2" y="21"/>
                        <a:pt x="3" y="19"/>
                      </a:cubicBezTo>
                      <a:lnTo>
                        <a:pt x="5" y="19"/>
                      </a:lnTo>
                      <a:close/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1" y="26"/>
                      </a:lnTo>
                      <a:lnTo>
                        <a:pt x="2" y="26"/>
                      </a:lnTo>
                      <a:close/>
                      <a:moveTo>
                        <a:pt x="2" y="26"/>
                      </a:moveTo>
                      <a:cubicBezTo>
                        <a:pt x="1" y="27"/>
                        <a:pt x="2" y="27"/>
                        <a:pt x="2" y="28"/>
                      </a:cubicBezTo>
                      <a:lnTo>
                        <a:pt x="1" y="28"/>
                      </a:lnTo>
                      <a:cubicBezTo>
                        <a:pt x="0" y="28"/>
                        <a:pt x="0" y="27"/>
                        <a:pt x="0" y="26"/>
                      </a:cubicBezTo>
                      <a:lnTo>
                        <a:pt x="2" y="26"/>
                      </a:lnTo>
                      <a:close/>
                      <a:moveTo>
                        <a:pt x="2" y="28"/>
                      </a:moveTo>
                      <a:cubicBezTo>
                        <a:pt x="2" y="28"/>
                        <a:pt x="3" y="28"/>
                        <a:pt x="4" y="29"/>
                      </a:cubicBezTo>
                      <a:lnTo>
                        <a:pt x="3" y="30"/>
                      </a:lnTo>
                      <a:cubicBezTo>
                        <a:pt x="2" y="30"/>
                        <a:pt x="1" y="29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4" y="29"/>
                      </a:moveTo>
                      <a:cubicBezTo>
                        <a:pt x="5" y="29"/>
                        <a:pt x="6" y="29"/>
                        <a:pt x="7" y="29"/>
                      </a:cubicBezTo>
                      <a:lnTo>
                        <a:pt x="7" y="31"/>
                      </a:lnTo>
                      <a:cubicBezTo>
                        <a:pt x="5" y="30"/>
                        <a:pt x="4" y="30"/>
                        <a:pt x="3" y="30"/>
                      </a:cubicBezTo>
                      <a:lnTo>
                        <a:pt x="4" y="29"/>
                      </a:lnTo>
                      <a:close/>
                      <a:moveTo>
                        <a:pt x="7" y="29"/>
                      </a:moveTo>
                      <a:cubicBezTo>
                        <a:pt x="9" y="29"/>
                        <a:pt x="11" y="29"/>
                        <a:pt x="13" y="28"/>
                      </a:cubicBezTo>
                      <a:lnTo>
                        <a:pt x="13" y="29"/>
                      </a:lnTo>
                      <a:cubicBezTo>
                        <a:pt x="12" y="30"/>
                        <a:pt x="9" y="31"/>
                        <a:pt x="7" y="31"/>
                      </a:cubicBezTo>
                      <a:lnTo>
                        <a:pt x="7" y="29"/>
                      </a:lnTo>
                      <a:close/>
                      <a:moveTo>
                        <a:pt x="13" y="28"/>
                      </a:moveTo>
                      <a:lnTo>
                        <a:pt x="13" y="28"/>
                      </a:lnTo>
                      <a:lnTo>
                        <a:pt x="13" y="29"/>
                      </a:lnTo>
                      <a:lnTo>
                        <a:pt x="13" y="28"/>
                      </a:lnTo>
                      <a:close/>
                      <a:moveTo>
                        <a:pt x="13" y="28"/>
                      </a:moveTo>
                      <a:cubicBezTo>
                        <a:pt x="13" y="28"/>
                        <a:pt x="14" y="27"/>
                        <a:pt x="15" y="27"/>
                      </a:cubicBezTo>
                      <a:lnTo>
                        <a:pt x="16" y="28"/>
                      </a:lnTo>
                      <a:cubicBezTo>
                        <a:pt x="15" y="28"/>
                        <a:pt x="14" y="29"/>
                        <a:pt x="13" y="29"/>
                      </a:cubicBezTo>
                      <a:lnTo>
                        <a:pt x="13" y="28"/>
                      </a:lnTo>
                      <a:close/>
                      <a:moveTo>
                        <a:pt x="15" y="27"/>
                      </a:moveTo>
                      <a:cubicBezTo>
                        <a:pt x="19" y="24"/>
                        <a:pt x="21" y="20"/>
                        <a:pt x="22" y="16"/>
                      </a:cubicBezTo>
                      <a:lnTo>
                        <a:pt x="23" y="16"/>
                      </a:lnTo>
                      <a:cubicBezTo>
                        <a:pt x="22" y="20"/>
                        <a:pt x="20" y="25"/>
                        <a:pt x="16" y="28"/>
                      </a:cubicBezTo>
                      <a:lnTo>
                        <a:pt x="15" y="27"/>
                      </a:lnTo>
                      <a:close/>
                      <a:moveTo>
                        <a:pt x="22" y="16"/>
                      </a:moveTo>
                      <a:cubicBezTo>
                        <a:pt x="22" y="12"/>
                        <a:pt x="21" y="7"/>
                        <a:pt x="18" y="3"/>
                      </a:cubicBezTo>
                      <a:lnTo>
                        <a:pt x="19" y="3"/>
                      </a:lnTo>
                      <a:cubicBezTo>
                        <a:pt x="23" y="7"/>
                        <a:pt x="24" y="11"/>
                        <a:pt x="23" y="16"/>
                      </a:cubicBezTo>
                      <a:lnTo>
                        <a:pt x="22" y="16"/>
                      </a:lnTo>
                      <a:close/>
                      <a:moveTo>
                        <a:pt x="19" y="3"/>
                      </a:moveTo>
                      <a:lnTo>
                        <a:pt x="19" y="3"/>
                      </a:lnTo>
                      <a:close/>
                      <a:moveTo>
                        <a:pt x="18" y="3"/>
                      </a:moveTo>
                      <a:cubicBezTo>
                        <a:pt x="18" y="3"/>
                        <a:pt x="17" y="2"/>
                        <a:pt x="16" y="1"/>
                      </a:cubicBezTo>
                      <a:lnTo>
                        <a:pt x="17" y="0"/>
                      </a:lnTo>
                      <a:cubicBezTo>
                        <a:pt x="18" y="1"/>
                        <a:pt x="19" y="2"/>
                        <a:pt x="19" y="3"/>
                      </a:cubicBezTo>
                      <a:lnTo>
                        <a:pt x="18" y="3"/>
                      </a:lnTo>
                      <a:close/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7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0"/>
                      </a:lnTo>
                      <a:cubicBezTo>
                        <a:pt x="17" y="0"/>
                        <a:pt x="17" y="0"/>
                        <a:pt x="17" y="0"/>
                      </a:cubicBezTo>
                      <a:lnTo>
                        <a:pt x="16" y="1"/>
                      </a:lnTo>
                      <a:close/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7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5" y="1"/>
                        <a:pt x="14" y="1"/>
                      </a:cubicBezTo>
                      <a:lnTo>
                        <a:pt x="13" y="0"/>
                      </a:lnTo>
                      <a:cubicBezTo>
                        <a:pt x="15" y="0"/>
                        <a:pt x="16" y="0"/>
                        <a:pt x="17" y="0"/>
                      </a:cubicBezTo>
                      <a:lnTo>
                        <a:pt x="16" y="1"/>
                      </a:lnTo>
                      <a:close/>
                      <a:moveTo>
                        <a:pt x="14" y="1"/>
                      </a:moveTo>
                      <a:cubicBezTo>
                        <a:pt x="13" y="1"/>
                        <a:pt x="12" y="2"/>
                        <a:pt x="11" y="2"/>
                      </a:cubicBezTo>
                      <a:lnTo>
                        <a:pt x="10" y="1"/>
                      </a:lnTo>
                      <a:cubicBezTo>
                        <a:pt x="11" y="1"/>
                        <a:pt x="12" y="0"/>
                        <a:pt x="13" y="0"/>
                      </a:cubicBezTo>
                      <a:lnTo>
                        <a:pt x="14" y="1"/>
                      </a:lnTo>
                      <a:close/>
                      <a:moveTo>
                        <a:pt x="10" y="1"/>
                      </a:moveTo>
                      <a:lnTo>
                        <a:pt x="10" y="1"/>
                      </a:lnTo>
                      <a:lnTo>
                        <a:pt x="10" y="2"/>
                      </a:lnTo>
                      <a:lnTo>
                        <a:pt x="10" y="1"/>
                      </a:lnTo>
                      <a:close/>
                      <a:moveTo>
                        <a:pt x="11" y="2"/>
                      </a:moveTo>
                      <a:cubicBezTo>
                        <a:pt x="11" y="3"/>
                        <a:pt x="10" y="3"/>
                        <a:pt x="10" y="3"/>
                      </a:cubicBezTo>
                      <a:lnTo>
                        <a:pt x="9" y="3"/>
                      </a:lnTo>
                      <a:cubicBezTo>
                        <a:pt x="9" y="2"/>
                        <a:pt x="9" y="2"/>
                        <a:pt x="10" y="1"/>
                      </a:cubicBezTo>
                      <a:lnTo>
                        <a:pt x="11" y="2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9" y="4"/>
                        <a:pt x="8" y="6"/>
                        <a:pt x="8" y="7"/>
                      </a:cubicBezTo>
                      <a:lnTo>
                        <a:pt x="7" y="7"/>
                      </a:lnTo>
                      <a:cubicBezTo>
                        <a:pt x="7" y="5"/>
                        <a:pt x="8" y="4"/>
                        <a:pt x="9" y="3"/>
                      </a:cubicBezTo>
                      <a:lnTo>
                        <a:pt x="10" y="3"/>
                      </a:lnTo>
                      <a:close/>
                      <a:moveTo>
                        <a:pt x="8" y="7"/>
                      </a:moveTo>
                      <a:cubicBezTo>
                        <a:pt x="8" y="8"/>
                        <a:pt x="8" y="10"/>
                        <a:pt x="8" y="11"/>
                      </a:cubicBezTo>
                      <a:lnTo>
                        <a:pt x="6" y="11"/>
                      </a:lnTo>
                      <a:cubicBezTo>
                        <a:pt x="6" y="10"/>
                        <a:pt x="6" y="8"/>
                        <a:pt x="7" y="7"/>
                      </a:cubicBezTo>
                      <a:lnTo>
                        <a:pt x="8" y="7"/>
                      </a:lnTo>
                      <a:close/>
                      <a:moveTo>
                        <a:pt x="8" y="11"/>
                      </a:moveTo>
                      <a:lnTo>
                        <a:pt x="8" y="11"/>
                      </a:lnTo>
                      <a:lnTo>
                        <a:pt x="7" y="11"/>
                      </a:lnTo>
                      <a:lnTo>
                        <a:pt x="8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4" name="Freeform 196"/>
                <p:cNvSpPr>
                  <a:spLocks noChangeArrowheads="1"/>
                </p:cNvSpPr>
                <p:nvPr/>
              </p:nvSpPr>
              <p:spPr bwMode="auto">
                <a:xfrm>
                  <a:off x="2068" y="3851"/>
                  <a:ext cx="74" cy="66"/>
                </a:xfrm>
                <a:custGeom>
                  <a:avLst/>
                  <a:gdLst>
                    <a:gd name="G0" fmla="+- 17 0 0"/>
                    <a:gd name="G1" fmla="+- 26 0 0"/>
                    <a:gd name="G2" fmla="+- 36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7 0 0"/>
                    <a:gd name="T0" fmla="*/ 7 w 55"/>
                    <a:gd name="T1" fmla="*/ 17 h 39"/>
                    <a:gd name="T2" fmla="*/ 19 w 55"/>
                    <a:gd name="T3" fmla="*/ 39 h 39"/>
                    <a:gd name="T4" fmla="*/ 24 w 55"/>
                    <a:gd name="T5" fmla="*/ 37 h 39"/>
                    <a:gd name="T6" fmla="*/ 52 w 55"/>
                    <a:gd name="T7" fmla="*/ 23 h 39"/>
                    <a:gd name="T8" fmla="*/ 55 w 55"/>
                    <a:gd name="T9" fmla="*/ 17 h 39"/>
                    <a:gd name="T10" fmla="*/ 24 w 55"/>
                    <a:gd name="T11" fmla="*/ 8 h 39"/>
                    <a:gd name="T12" fmla="*/ 7 w 55"/>
                    <a:gd name="T13" fmla="*/ 1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39">
                      <a:moveTo>
                        <a:pt x="7" y="17"/>
                      </a:moveTo>
                      <a:cubicBezTo>
                        <a:pt x="0" y="26"/>
                        <a:pt x="7" y="36"/>
                        <a:pt x="19" y="39"/>
                      </a:cubicBezTo>
                      <a:cubicBezTo>
                        <a:pt x="20" y="39"/>
                        <a:pt x="23" y="38"/>
                        <a:pt x="24" y="37"/>
                      </a:cubicBezTo>
                      <a:cubicBezTo>
                        <a:pt x="33" y="31"/>
                        <a:pt x="42" y="27"/>
                        <a:pt x="52" y="23"/>
                      </a:cubicBezTo>
                      <a:cubicBezTo>
                        <a:pt x="54" y="22"/>
                        <a:pt x="53" y="19"/>
                        <a:pt x="55" y="17"/>
                      </a:cubicBezTo>
                      <a:cubicBezTo>
                        <a:pt x="46" y="11"/>
                        <a:pt x="33" y="0"/>
                        <a:pt x="24" y="8"/>
                      </a:cubicBezTo>
                      <a:cubicBezTo>
                        <a:pt x="19" y="13"/>
                        <a:pt x="11" y="12"/>
                        <a:pt x="7" y="1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5" name="Freeform 197"/>
                <p:cNvSpPr>
                  <a:spLocks noChangeArrowheads="1"/>
                </p:cNvSpPr>
                <p:nvPr/>
              </p:nvSpPr>
              <p:spPr bwMode="auto">
                <a:xfrm>
                  <a:off x="2072" y="3850"/>
                  <a:ext cx="72" cy="67"/>
                </a:xfrm>
                <a:custGeom>
                  <a:avLst/>
                  <a:gdLst>
                    <a:gd name="T0" fmla="*/ 3 w 53"/>
                    <a:gd name="T1" fmla="*/ 23 h 40"/>
                    <a:gd name="T2" fmla="*/ 3 w 53"/>
                    <a:gd name="T3" fmla="*/ 18 h 40"/>
                    <a:gd name="T4" fmla="*/ 3 w 53"/>
                    <a:gd name="T5" fmla="*/ 23 h 40"/>
                    <a:gd name="T6" fmla="*/ 2 w 53"/>
                    <a:gd name="T7" fmla="*/ 31 h 40"/>
                    <a:gd name="T8" fmla="*/ 3 w 53"/>
                    <a:gd name="T9" fmla="*/ 23 h 40"/>
                    <a:gd name="T10" fmla="*/ 10 w 53"/>
                    <a:gd name="T11" fmla="*/ 37 h 40"/>
                    <a:gd name="T12" fmla="*/ 2 w 53"/>
                    <a:gd name="T13" fmla="*/ 31 h 40"/>
                    <a:gd name="T14" fmla="*/ 10 w 53"/>
                    <a:gd name="T15" fmla="*/ 37 h 40"/>
                    <a:gd name="T16" fmla="*/ 16 w 53"/>
                    <a:gd name="T17" fmla="*/ 40 h 40"/>
                    <a:gd name="T18" fmla="*/ 10 w 53"/>
                    <a:gd name="T19" fmla="*/ 37 h 40"/>
                    <a:gd name="T20" fmla="*/ 16 w 53"/>
                    <a:gd name="T21" fmla="*/ 39 h 40"/>
                    <a:gd name="T22" fmla="*/ 16 w 53"/>
                    <a:gd name="T23" fmla="*/ 39 h 40"/>
                    <a:gd name="T24" fmla="*/ 16 w 53"/>
                    <a:gd name="T25" fmla="*/ 39 h 40"/>
                    <a:gd name="T26" fmla="*/ 16 w 53"/>
                    <a:gd name="T27" fmla="*/ 39 h 40"/>
                    <a:gd name="T28" fmla="*/ 16 w 53"/>
                    <a:gd name="T29" fmla="*/ 40 h 40"/>
                    <a:gd name="T30" fmla="*/ 17 w 53"/>
                    <a:gd name="T31" fmla="*/ 39 h 40"/>
                    <a:gd name="T32" fmla="*/ 16 w 53"/>
                    <a:gd name="T33" fmla="*/ 40 h 40"/>
                    <a:gd name="T34" fmla="*/ 17 w 53"/>
                    <a:gd name="T35" fmla="*/ 39 h 40"/>
                    <a:gd name="T36" fmla="*/ 17 w 53"/>
                    <a:gd name="T37" fmla="*/ 40 h 40"/>
                    <a:gd name="T38" fmla="*/ 17 w 53"/>
                    <a:gd name="T39" fmla="*/ 39 h 40"/>
                    <a:gd name="T40" fmla="*/ 18 w 53"/>
                    <a:gd name="T41" fmla="*/ 40 h 40"/>
                    <a:gd name="T42" fmla="*/ 17 w 53"/>
                    <a:gd name="T43" fmla="*/ 39 h 40"/>
                    <a:gd name="T44" fmla="*/ 17 w 53"/>
                    <a:gd name="T45" fmla="*/ 39 h 40"/>
                    <a:gd name="T46" fmla="*/ 17 w 53"/>
                    <a:gd name="T47" fmla="*/ 39 h 40"/>
                    <a:gd name="T48" fmla="*/ 20 w 53"/>
                    <a:gd name="T49" fmla="*/ 38 h 40"/>
                    <a:gd name="T50" fmla="*/ 18 w 53"/>
                    <a:gd name="T51" fmla="*/ 40 h 40"/>
                    <a:gd name="T52" fmla="*/ 20 w 53"/>
                    <a:gd name="T53" fmla="*/ 38 h 40"/>
                    <a:gd name="T54" fmla="*/ 21 w 53"/>
                    <a:gd name="T55" fmla="*/ 38 h 40"/>
                    <a:gd name="T56" fmla="*/ 21 w 53"/>
                    <a:gd name="T57" fmla="*/ 38 h 40"/>
                    <a:gd name="T58" fmla="*/ 47 w 53"/>
                    <a:gd name="T59" fmla="*/ 25 h 40"/>
                    <a:gd name="T60" fmla="*/ 21 w 53"/>
                    <a:gd name="T61" fmla="*/ 38 h 40"/>
                    <a:gd name="T62" fmla="*/ 47 w 53"/>
                    <a:gd name="T63" fmla="*/ 25 h 40"/>
                    <a:gd name="T64" fmla="*/ 47 w 53"/>
                    <a:gd name="T65" fmla="*/ 25 h 40"/>
                    <a:gd name="T66" fmla="*/ 49 w 53"/>
                    <a:gd name="T67" fmla="*/ 23 h 40"/>
                    <a:gd name="T68" fmla="*/ 47 w 53"/>
                    <a:gd name="T69" fmla="*/ 25 h 40"/>
                    <a:gd name="T70" fmla="*/ 49 w 53"/>
                    <a:gd name="T71" fmla="*/ 23 h 40"/>
                    <a:gd name="T72" fmla="*/ 49 w 53"/>
                    <a:gd name="T73" fmla="*/ 24 h 40"/>
                    <a:gd name="T74" fmla="*/ 49 w 53"/>
                    <a:gd name="T75" fmla="*/ 23 h 40"/>
                    <a:gd name="T76" fmla="*/ 51 w 53"/>
                    <a:gd name="T77" fmla="*/ 21 h 40"/>
                    <a:gd name="T78" fmla="*/ 49 w 53"/>
                    <a:gd name="T79" fmla="*/ 23 h 40"/>
                    <a:gd name="T80" fmla="*/ 52 w 53"/>
                    <a:gd name="T81" fmla="*/ 18 h 40"/>
                    <a:gd name="T82" fmla="*/ 51 w 53"/>
                    <a:gd name="T83" fmla="*/ 21 h 40"/>
                    <a:gd name="T84" fmla="*/ 53 w 53"/>
                    <a:gd name="T85" fmla="*/ 17 h 40"/>
                    <a:gd name="T86" fmla="*/ 52 w 53"/>
                    <a:gd name="T87" fmla="*/ 18 h 40"/>
                    <a:gd name="T88" fmla="*/ 52 w 53"/>
                    <a:gd name="T89" fmla="*/ 18 h 40"/>
                    <a:gd name="T90" fmla="*/ 50 w 53"/>
                    <a:gd name="T91" fmla="*/ 16 h 40"/>
                    <a:gd name="T92" fmla="*/ 52 w 53"/>
                    <a:gd name="T93" fmla="*/ 18 h 40"/>
                    <a:gd name="T94" fmla="*/ 22 w 53"/>
                    <a:gd name="T95" fmla="*/ 10 h 40"/>
                    <a:gd name="T96" fmla="*/ 50 w 53"/>
                    <a:gd name="T97" fmla="*/ 16 h 40"/>
                    <a:gd name="T98" fmla="*/ 22 w 53"/>
                    <a:gd name="T99" fmla="*/ 10 h 40"/>
                    <a:gd name="T100" fmla="*/ 21 w 53"/>
                    <a:gd name="T101" fmla="*/ 9 h 40"/>
                    <a:gd name="T102" fmla="*/ 22 w 53"/>
                    <a:gd name="T103" fmla="*/ 10 h 40"/>
                    <a:gd name="T104" fmla="*/ 12 w 53"/>
                    <a:gd name="T105" fmla="*/ 13 h 40"/>
                    <a:gd name="T106" fmla="*/ 22 w 53"/>
                    <a:gd name="T107" fmla="*/ 10 h 40"/>
                    <a:gd name="T108" fmla="*/ 5 w 53"/>
                    <a:gd name="T109" fmla="*/ 19 h 40"/>
                    <a:gd name="T110" fmla="*/ 12 w 53"/>
                    <a:gd name="T111" fmla="*/ 13 h 40"/>
                    <a:gd name="T112" fmla="*/ 5 w 53"/>
                    <a:gd name="T113" fmla="*/ 19 h 40"/>
                    <a:gd name="T114" fmla="*/ 4 w 53"/>
                    <a:gd name="T115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3" h="40">
                      <a:moveTo>
                        <a:pt x="5" y="19"/>
                      </a:moveTo>
                      <a:cubicBezTo>
                        <a:pt x="4" y="20"/>
                        <a:pt x="3" y="21"/>
                        <a:pt x="3" y="23"/>
                      </a:cubicBezTo>
                      <a:lnTo>
                        <a:pt x="1" y="22"/>
                      </a:lnTo>
                      <a:cubicBezTo>
                        <a:pt x="2" y="21"/>
                        <a:pt x="2" y="19"/>
                        <a:pt x="3" y="18"/>
                      </a:cubicBezTo>
                      <a:lnTo>
                        <a:pt x="5" y="19"/>
                      </a:lnTo>
                      <a:close/>
                      <a:moveTo>
                        <a:pt x="3" y="23"/>
                      </a:moveTo>
                      <a:cubicBezTo>
                        <a:pt x="2" y="25"/>
                        <a:pt x="2" y="28"/>
                        <a:pt x="4" y="31"/>
                      </a:cubicBezTo>
                      <a:lnTo>
                        <a:pt x="2" y="31"/>
                      </a:lnTo>
                      <a:cubicBezTo>
                        <a:pt x="1" y="28"/>
                        <a:pt x="0" y="25"/>
                        <a:pt x="1" y="22"/>
                      </a:cubicBezTo>
                      <a:lnTo>
                        <a:pt x="3" y="23"/>
                      </a:lnTo>
                      <a:close/>
                      <a:moveTo>
                        <a:pt x="4" y="31"/>
                      </a:moveTo>
                      <a:cubicBezTo>
                        <a:pt x="5" y="33"/>
                        <a:pt x="7" y="35"/>
                        <a:pt x="10" y="37"/>
                      </a:cubicBezTo>
                      <a:lnTo>
                        <a:pt x="9" y="38"/>
                      </a:lnTo>
                      <a:cubicBezTo>
                        <a:pt x="6" y="36"/>
                        <a:pt x="4" y="34"/>
                        <a:pt x="2" y="31"/>
                      </a:cubicBezTo>
                      <a:lnTo>
                        <a:pt x="4" y="31"/>
                      </a:lnTo>
                      <a:close/>
                      <a:moveTo>
                        <a:pt x="10" y="37"/>
                      </a:moveTo>
                      <a:cubicBezTo>
                        <a:pt x="12" y="38"/>
                        <a:pt x="14" y="39"/>
                        <a:pt x="16" y="39"/>
                      </a:cubicBezTo>
                      <a:lnTo>
                        <a:pt x="16" y="40"/>
                      </a:lnTo>
                      <a:cubicBezTo>
                        <a:pt x="13" y="40"/>
                        <a:pt x="11" y="39"/>
                        <a:pt x="9" y="38"/>
                      </a:cubicBezTo>
                      <a:lnTo>
                        <a:pt x="10" y="37"/>
                      </a:lnTo>
                      <a:close/>
                      <a:moveTo>
                        <a:pt x="16" y="39"/>
                      </a:move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16" y="39"/>
                      </a:lnTo>
                      <a:close/>
                      <a:moveTo>
                        <a:pt x="16" y="39"/>
                      </a:move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16" y="39"/>
                      </a:lnTo>
                      <a:close/>
                      <a:moveTo>
                        <a:pt x="16" y="40"/>
                      </a:moveTo>
                      <a:lnTo>
                        <a:pt x="16" y="40"/>
                      </a:lnTo>
                      <a:close/>
                      <a:moveTo>
                        <a:pt x="16" y="39"/>
                      </a:moveTo>
                      <a:cubicBezTo>
                        <a:pt x="16" y="39"/>
                        <a:pt x="16" y="39"/>
                        <a:pt x="17" y="39"/>
                      </a:cubicBezTo>
                      <a:lnTo>
                        <a:pt x="17" y="40"/>
                      </a:lnTo>
                      <a:cubicBezTo>
                        <a:pt x="16" y="40"/>
                        <a:pt x="16" y="40"/>
                        <a:pt x="16" y="40"/>
                      </a:cubicBezTo>
                      <a:lnTo>
                        <a:pt x="16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7" y="40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7" y="39"/>
                        <a:pt x="17" y="39"/>
                        <a:pt x="17" y="39"/>
                      </a:cubicBezTo>
                      <a:lnTo>
                        <a:pt x="18" y="40"/>
                      </a:lnTo>
                      <a:cubicBezTo>
                        <a:pt x="17" y="40"/>
                        <a:pt x="17" y="40"/>
                        <a:pt x="17" y="40"/>
                      </a:cubicBez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7" y="40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9" y="39"/>
                        <a:pt x="20" y="38"/>
                        <a:pt x="20" y="38"/>
                      </a:cubicBezTo>
                      <a:lnTo>
                        <a:pt x="22" y="39"/>
                      </a:lnTo>
                      <a:cubicBezTo>
                        <a:pt x="21" y="40"/>
                        <a:pt x="19" y="40"/>
                        <a:pt x="18" y="40"/>
                      </a:cubicBezTo>
                      <a:lnTo>
                        <a:pt x="17" y="39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lnTo>
                        <a:pt x="21" y="38"/>
                      </a:lnTo>
                      <a:lnTo>
                        <a:pt x="20" y="38"/>
                      </a:lnTo>
                      <a:close/>
                      <a:moveTo>
                        <a:pt x="21" y="38"/>
                      </a:moveTo>
                      <a:cubicBezTo>
                        <a:pt x="29" y="32"/>
                        <a:pt x="37" y="28"/>
                        <a:pt x="46" y="24"/>
                      </a:cubicBezTo>
                      <a:lnTo>
                        <a:pt x="47" y="25"/>
                      </a:lnTo>
                      <a:cubicBezTo>
                        <a:pt x="38" y="29"/>
                        <a:pt x="30" y="33"/>
                        <a:pt x="21" y="39"/>
                      </a:cubicBezTo>
                      <a:lnTo>
                        <a:pt x="21" y="38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lnTo>
                        <a:pt x="46" y="25"/>
                      </a:lnTo>
                      <a:lnTo>
                        <a:pt x="47" y="25"/>
                      </a:lnTo>
                      <a:close/>
                      <a:moveTo>
                        <a:pt x="46" y="24"/>
                      </a:moveTo>
                      <a:lnTo>
                        <a:pt x="49" y="23"/>
                      </a:lnTo>
                      <a:lnTo>
                        <a:pt x="49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9" y="23"/>
                      </a:moveTo>
                      <a:lnTo>
                        <a:pt x="49" y="23"/>
                      </a:lnTo>
                      <a:lnTo>
                        <a:pt x="49" y="24"/>
                      </a:lnTo>
                      <a:lnTo>
                        <a:pt x="49" y="23"/>
                      </a:lnTo>
                      <a:close/>
                      <a:moveTo>
                        <a:pt x="49" y="23"/>
                      </a:moveTo>
                      <a:cubicBezTo>
                        <a:pt x="50" y="23"/>
                        <a:pt x="50" y="22"/>
                        <a:pt x="50" y="21"/>
                      </a:cubicBezTo>
                      <a:lnTo>
                        <a:pt x="51" y="21"/>
                      </a:lnTo>
                      <a:cubicBezTo>
                        <a:pt x="51" y="22"/>
                        <a:pt x="51" y="23"/>
                        <a:pt x="49" y="24"/>
                      </a:cubicBezTo>
                      <a:lnTo>
                        <a:pt x="49" y="23"/>
                      </a:lnTo>
                      <a:close/>
                      <a:moveTo>
                        <a:pt x="50" y="21"/>
                      </a:moveTo>
                      <a:cubicBezTo>
                        <a:pt x="50" y="20"/>
                        <a:pt x="50" y="18"/>
                        <a:pt x="52" y="18"/>
                      </a:cubicBezTo>
                      <a:lnTo>
                        <a:pt x="53" y="18"/>
                      </a:lnTo>
                      <a:cubicBezTo>
                        <a:pt x="52" y="19"/>
                        <a:pt x="52" y="20"/>
                        <a:pt x="51" y="21"/>
                      </a:cubicBezTo>
                      <a:lnTo>
                        <a:pt x="50" y="21"/>
                      </a:lnTo>
                      <a:close/>
                      <a:moveTo>
                        <a:pt x="53" y="17"/>
                      </a:moveTo>
                      <a:lnTo>
                        <a:pt x="53" y="18"/>
                      </a:lnTo>
                      <a:lnTo>
                        <a:pt x="52" y="18"/>
                      </a:lnTo>
                      <a:lnTo>
                        <a:pt x="53" y="17"/>
                      </a:lnTo>
                      <a:close/>
                      <a:moveTo>
                        <a:pt x="52" y="18"/>
                      </a:moveTo>
                      <a:cubicBezTo>
                        <a:pt x="51" y="18"/>
                        <a:pt x="50" y="17"/>
                        <a:pt x="49" y="17"/>
                      </a:cubicBezTo>
                      <a:lnTo>
                        <a:pt x="50" y="16"/>
                      </a:lnTo>
                      <a:cubicBezTo>
                        <a:pt x="51" y="16"/>
                        <a:pt x="52" y="17"/>
                        <a:pt x="53" y="17"/>
                      </a:cubicBezTo>
                      <a:lnTo>
                        <a:pt x="52" y="18"/>
                      </a:lnTo>
                      <a:close/>
                      <a:moveTo>
                        <a:pt x="49" y="17"/>
                      </a:moveTo>
                      <a:cubicBezTo>
                        <a:pt x="41" y="11"/>
                        <a:pt x="30" y="2"/>
                        <a:pt x="22" y="10"/>
                      </a:cubicBezTo>
                      <a:lnTo>
                        <a:pt x="20" y="9"/>
                      </a:lnTo>
                      <a:cubicBezTo>
                        <a:pt x="30" y="0"/>
                        <a:pt x="41" y="9"/>
                        <a:pt x="50" y="16"/>
                      </a:cubicBezTo>
                      <a:lnTo>
                        <a:pt x="49" y="17"/>
                      </a:lnTo>
                      <a:close/>
                      <a:moveTo>
                        <a:pt x="22" y="10"/>
                      </a:moveTo>
                      <a:lnTo>
                        <a:pt x="22" y="10"/>
                      </a:lnTo>
                      <a:lnTo>
                        <a:pt x="21" y="9"/>
                      </a:lnTo>
                      <a:lnTo>
                        <a:pt x="22" y="10"/>
                      </a:lnTo>
                      <a:close/>
                      <a:moveTo>
                        <a:pt x="22" y="10"/>
                      </a:moveTo>
                      <a:cubicBezTo>
                        <a:pt x="19" y="12"/>
                        <a:pt x="16" y="13"/>
                        <a:pt x="13" y="14"/>
                      </a:cubicBezTo>
                      <a:lnTo>
                        <a:pt x="12" y="13"/>
                      </a:lnTo>
                      <a:cubicBezTo>
                        <a:pt x="15" y="12"/>
                        <a:pt x="18" y="11"/>
                        <a:pt x="20" y="9"/>
                      </a:cubicBezTo>
                      <a:lnTo>
                        <a:pt x="22" y="10"/>
                      </a:lnTo>
                      <a:close/>
                      <a:moveTo>
                        <a:pt x="13" y="14"/>
                      </a:moveTo>
                      <a:cubicBezTo>
                        <a:pt x="10" y="15"/>
                        <a:pt x="6" y="16"/>
                        <a:pt x="5" y="19"/>
                      </a:cubicBezTo>
                      <a:lnTo>
                        <a:pt x="3" y="18"/>
                      </a:lnTo>
                      <a:cubicBezTo>
                        <a:pt x="5" y="15"/>
                        <a:pt x="9" y="14"/>
                        <a:pt x="12" y="13"/>
                      </a:cubicBezTo>
                      <a:lnTo>
                        <a:pt x="13" y="14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8"/>
                      </a:lnTo>
                      <a:lnTo>
                        <a:pt x="5" y="1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6" name="Freeform 198"/>
                <p:cNvSpPr>
                  <a:spLocks noChangeArrowheads="1"/>
                </p:cNvSpPr>
                <p:nvPr/>
              </p:nvSpPr>
              <p:spPr bwMode="auto">
                <a:xfrm>
                  <a:off x="1956" y="3805"/>
                  <a:ext cx="56" cy="57"/>
                </a:xfrm>
                <a:custGeom>
                  <a:avLst/>
                  <a:gdLst>
                    <a:gd name="G0" fmla="+- 9 0 0"/>
                    <a:gd name="G1" fmla="+- 19 0 0"/>
                    <a:gd name="G2" fmla="+- 3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+- 6 0 0"/>
                    <a:gd name="G17" fmla="+- 1 0 0"/>
                    <a:gd name="G18" fmla="+- 9 0 0"/>
                    <a:gd name="T0" fmla="*/ 5 w 42"/>
                    <a:gd name="T1" fmla="*/ 9 h 34"/>
                    <a:gd name="T2" fmla="*/ 21 w 42"/>
                    <a:gd name="T3" fmla="*/ 34 h 34"/>
                    <a:gd name="T4" fmla="*/ 37 w 42"/>
                    <a:gd name="T5" fmla="*/ 26 h 34"/>
                    <a:gd name="T6" fmla="*/ 38 w 42"/>
                    <a:gd name="T7" fmla="*/ 8 h 34"/>
                    <a:gd name="T8" fmla="*/ 8 w 42"/>
                    <a:gd name="T9" fmla="*/ 6 h 34"/>
                    <a:gd name="T10" fmla="*/ 5 w 42"/>
                    <a:gd name="T11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34">
                      <a:moveTo>
                        <a:pt x="5" y="9"/>
                      </a:moveTo>
                      <a:cubicBezTo>
                        <a:pt x="0" y="19"/>
                        <a:pt x="7" y="34"/>
                        <a:pt x="21" y="34"/>
                      </a:cubicBezTo>
                      <a:cubicBezTo>
                        <a:pt x="27" y="34"/>
                        <a:pt x="34" y="31"/>
                        <a:pt x="37" y="26"/>
                      </a:cubicBezTo>
                      <a:cubicBezTo>
                        <a:pt x="40" y="21"/>
                        <a:pt x="42" y="13"/>
                        <a:pt x="38" y="8"/>
                      </a:cubicBezTo>
                      <a:cubicBezTo>
                        <a:pt x="32" y="0"/>
                        <a:pt x="18" y="7"/>
                        <a:pt x="8" y="6"/>
                      </a:cubicBezTo>
                      <a:cubicBezTo>
                        <a:pt x="7" y="6"/>
                        <a:pt x="6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7" name="Freeform 199"/>
                <p:cNvSpPr>
                  <a:spLocks noChangeArrowheads="1"/>
                </p:cNvSpPr>
                <p:nvPr/>
              </p:nvSpPr>
              <p:spPr bwMode="auto">
                <a:xfrm>
                  <a:off x="1959" y="3808"/>
                  <a:ext cx="53" cy="56"/>
                </a:xfrm>
                <a:custGeom>
                  <a:avLst/>
                  <a:gdLst>
                    <a:gd name="T0" fmla="*/ 2 w 40"/>
                    <a:gd name="T1" fmla="*/ 15 h 33"/>
                    <a:gd name="T2" fmla="*/ 2 w 40"/>
                    <a:gd name="T3" fmla="*/ 7 h 33"/>
                    <a:gd name="T4" fmla="*/ 2 w 40"/>
                    <a:gd name="T5" fmla="*/ 15 h 33"/>
                    <a:gd name="T6" fmla="*/ 4 w 40"/>
                    <a:gd name="T7" fmla="*/ 25 h 33"/>
                    <a:gd name="T8" fmla="*/ 2 w 40"/>
                    <a:gd name="T9" fmla="*/ 15 h 33"/>
                    <a:gd name="T10" fmla="*/ 13 w 40"/>
                    <a:gd name="T11" fmla="*/ 31 h 33"/>
                    <a:gd name="T12" fmla="*/ 4 w 40"/>
                    <a:gd name="T13" fmla="*/ 25 h 33"/>
                    <a:gd name="T14" fmla="*/ 13 w 40"/>
                    <a:gd name="T15" fmla="*/ 31 h 33"/>
                    <a:gd name="T16" fmla="*/ 19 w 40"/>
                    <a:gd name="T17" fmla="*/ 33 h 33"/>
                    <a:gd name="T18" fmla="*/ 13 w 40"/>
                    <a:gd name="T19" fmla="*/ 31 h 33"/>
                    <a:gd name="T20" fmla="*/ 19 w 40"/>
                    <a:gd name="T21" fmla="*/ 31 h 33"/>
                    <a:gd name="T22" fmla="*/ 19 w 40"/>
                    <a:gd name="T23" fmla="*/ 31 h 33"/>
                    <a:gd name="T24" fmla="*/ 19 w 40"/>
                    <a:gd name="T25" fmla="*/ 31 h 33"/>
                    <a:gd name="T26" fmla="*/ 19 w 40"/>
                    <a:gd name="T27" fmla="*/ 31 h 33"/>
                    <a:gd name="T28" fmla="*/ 24 w 40"/>
                    <a:gd name="T29" fmla="*/ 31 h 33"/>
                    <a:gd name="T30" fmla="*/ 19 w 40"/>
                    <a:gd name="T31" fmla="*/ 33 h 33"/>
                    <a:gd name="T32" fmla="*/ 24 w 40"/>
                    <a:gd name="T33" fmla="*/ 31 h 33"/>
                    <a:gd name="T34" fmla="*/ 27 w 40"/>
                    <a:gd name="T35" fmla="*/ 31 h 33"/>
                    <a:gd name="T36" fmla="*/ 24 w 40"/>
                    <a:gd name="T37" fmla="*/ 31 h 33"/>
                    <a:gd name="T38" fmla="*/ 34 w 40"/>
                    <a:gd name="T39" fmla="*/ 24 h 33"/>
                    <a:gd name="T40" fmla="*/ 27 w 40"/>
                    <a:gd name="T41" fmla="*/ 31 h 33"/>
                    <a:gd name="T42" fmla="*/ 34 w 40"/>
                    <a:gd name="T43" fmla="*/ 24 h 33"/>
                    <a:gd name="T44" fmla="*/ 35 w 40"/>
                    <a:gd name="T45" fmla="*/ 24 h 33"/>
                    <a:gd name="T46" fmla="*/ 34 w 40"/>
                    <a:gd name="T47" fmla="*/ 24 h 33"/>
                    <a:gd name="T48" fmla="*/ 35 w 40"/>
                    <a:gd name="T49" fmla="*/ 25 h 33"/>
                    <a:gd name="T50" fmla="*/ 35 w 40"/>
                    <a:gd name="T51" fmla="*/ 24 h 33"/>
                    <a:gd name="T52" fmla="*/ 35 w 40"/>
                    <a:gd name="T53" fmla="*/ 24 h 33"/>
                    <a:gd name="T54" fmla="*/ 35 w 40"/>
                    <a:gd name="T55" fmla="*/ 22 h 33"/>
                    <a:gd name="T56" fmla="*/ 35 w 40"/>
                    <a:gd name="T57" fmla="*/ 24 h 33"/>
                    <a:gd name="T58" fmla="*/ 35 w 40"/>
                    <a:gd name="T59" fmla="*/ 22 h 33"/>
                    <a:gd name="T60" fmla="*/ 38 w 40"/>
                    <a:gd name="T61" fmla="*/ 19 h 33"/>
                    <a:gd name="T62" fmla="*/ 35 w 40"/>
                    <a:gd name="T63" fmla="*/ 22 h 33"/>
                    <a:gd name="T64" fmla="*/ 35 w 40"/>
                    <a:gd name="T65" fmla="*/ 6 h 33"/>
                    <a:gd name="T66" fmla="*/ 38 w 40"/>
                    <a:gd name="T67" fmla="*/ 19 h 33"/>
                    <a:gd name="T68" fmla="*/ 35 w 40"/>
                    <a:gd name="T69" fmla="*/ 6 h 33"/>
                    <a:gd name="T70" fmla="*/ 36 w 40"/>
                    <a:gd name="T71" fmla="*/ 6 h 33"/>
                    <a:gd name="T72" fmla="*/ 35 w 40"/>
                    <a:gd name="T73" fmla="*/ 6 h 33"/>
                    <a:gd name="T74" fmla="*/ 17 w 40"/>
                    <a:gd name="T75" fmla="*/ 3 h 33"/>
                    <a:gd name="T76" fmla="*/ 35 w 40"/>
                    <a:gd name="T77" fmla="*/ 6 h 33"/>
                    <a:gd name="T78" fmla="*/ 6 w 40"/>
                    <a:gd name="T79" fmla="*/ 5 h 33"/>
                    <a:gd name="T80" fmla="*/ 17 w 40"/>
                    <a:gd name="T81" fmla="*/ 3 h 33"/>
                    <a:gd name="T82" fmla="*/ 6 w 40"/>
                    <a:gd name="T83" fmla="*/ 4 h 33"/>
                    <a:gd name="T84" fmla="*/ 6 w 40"/>
                    <a:gd name="T85" fmla="*/ 5 h 33"/>
                    <a:gd name="T86" fmla="*/ 6 w 40"/>
                    <a:gd name="T87" fmla="*/ 4 h 33"/>
                    <a:gd name="T88" fmla="*/ 6 w 40"/>
                    <a:gd name="T89" fmla="*/ 4 h 33"/>
                    <a:gd name="T90" fmla="*/ 6 w 40"/>
                    <a:gd name="T91" fmla="*/ 5 h 33"/>
                    <a:gd name="T92" fmla="*/ 5 w 40"/>
                    <a:gd name="T93" fmla="*/ 4 h 33"/>
                    <a:gd name="T94" fmla="*/ 6 w 40"/>
                    <a:gd name="T95" fmla="*/ 5 h 33"/>
                    <a:gd name="T96" fmla="*/ 6 w 40"/>
                    <a:gd name="T97" fmla="*/ 5 h 33"/>
                    <a:gd name="T98" fmla="*/ 5 w 40"/>
                    <a:gd name="T99" fmla="*/ 4 h 33"/>
                    <a:gd name="T100" fmla="*/ 6 w 40"/>
                    <a:gd name="T101" fmla="*/ 5 h 33"/>
                    <a:gd name="T102" fmla="*/ 2 w 40"/>
                    <a:gd name="T103" fmla="*/ 7 h 33"/>
                    <a:gd name="T104" fmla="*/ 6 w 40"/>
                    <a:gd name="T105" fmla="*/ 5 h 33"/>
                    <a:gd name="T106" fmla="*/ 4 w 40"/>
                    <a:gd name="T107" fmla="*/ 7 h 33"/>
                    <a:gd name="T108" fmla="*/ 4 w 40"/>
                    <a:gd name="T109" fmla="*/ 7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0" h="33">
                      <a:moveTo>
                        <a:pt x="4" y="7"/>
                      </a:moveTo>
                      <a:cubicBezTo>
                        <a:pt x="3" y="10"/>
                        <a:pt x="2" y="13"/>
                        <a:pt x="2" y="15"/>
                      </a:cubicBezTo>
                      <a:lnTo>
                        <a:pt x="1" y="15"/>
                      </a:lnTo>
                      <a:cubicBezTo>
                        <a:pt x="0" y="12"/>
                        <a:pt x="1" y="9"/>
                        <a:pt x="2" y="7"/>
                      </a:cubicBezTo>
                      <a:lnTo>
                        <a:pt x="4" y="7"/>
                      </a:lnTo>
                      <a:close/>
                      <a:moveTo>
                        <a:pt x="2" y="15"/>
                      </a:moveTo>
                      <a:cubicBezTo>
                        <a:pt x="2" y="18"/>
                        <a:pt x="3" y="22"/>
                        <a:pt x="5" y="25"/>
                      </a:cubicBezTo>
                      <a:lnTo>
                        <a:pt x="4" y="25"/>
                      </a:lnTo>
                      <a:cubicBezTo>
                        <a:pt x="2" y="22"/>
                        <a:pt x="1" y="19"/>
                        <a:pt x="1" y="15"/>
                      </a:cubicBezTo>
                      <a:lnTo>
                        <a:pt x="2" y="15"/>
                      </a:lnTo>
                      <a:close/>
                      <a:moveTo>
                        <a:pt x="5" y="25"/>
                      </a:moveTo>
                      <a:cubicBezTo>
                        <a:pt x="7" y="27"/>
                        <a:pt x="10" y="29"/>
                        <a:pt x="13" y="31"/>
                      </a:cubicBezTo>
                      <a:lnTo>
                        <a:pt x="12" y="32"/>
                      </a:lnTo>
                      <a:cubicBezTo>
                        <a:pt x="9" y="30"/>
                        <a:pt x="6" y="28"/>
                        <a:pt x="4" y="25"/>
                      </a:cubicBezTo>
                      <a:lnTo>
                        <a:pt x="5" y="25"/>
                      </a:lnTo>
                      <a:close/>
                      <a:moveTo>
                        <a:pt x="13" y="31"/>
                      </a:moveTo>
                      <a:cubicBezTo>
                        <a:pt x="15" y="31"/>
                        <a:pt x="17" y="32"/>
                        <a:pt x="19" y="31"/>
                      </a:cubicBezTo>
                      <a:lnTo>
                        <a:pt x="19" y="33"/>
                      </a:lnTo>
                      <a:cubicBezTo>
                        <a:pt x="16" y="33"/>
                        <a:pt x="14" y="32"/>
                        <a:pt x="12" y="32"/>
                      </a:cubicBezTo>
                      <a:lnTo>
                        <a:pt x="13" y="31"/>
                      </a:lnTo>
                      <a:close/>
                      <a:moveTo>
                        <a:pt x="19" y="31"/>
                      </a:moveTo>
                      <a:lnTo>
                        <a:pt x="19" y="31"/>
                      </a:lnTo>
                      <a:lnTo>
                        <a:pt x="19" y="32"/>
                      </a:lnTo>
                      <a:lnTo>
                        <a:pt x="19" y="31"/>
                      </a:lnTo>
                      <a:close/>
                      <a:moveTo>
                        <a:pt x="19" y="31"/>
                      </a:move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9" y="31"/>
                      </a:lnTo>
                      <a:close/>
                      <a:moveTo>
                        <a:pt x="19" y="31"/>
                      </a:moveTo>
                      <a:cubicBezTo>
                        <a:pt x="20" y="31"/>
                        <a:pt x="22" y="31"/>
                        <a:pt x="24" y="31"/>
                      </a:cubicBezTo>
                      <a:lnTo>
                        <a:pt x="24" y="32"/>
                      </a:lnTo>
                      <a:cubicBezTo>
                        <a:pt x="23" y="32"/>
                        <a:pt x="21" y="33"/>
                        <a:pt x="19" y="33"/>
                      </a:cubicBezTo>
                      <a:lnTo>
                        <a:pt x="19" y="31"/>
                      </a:lnTo>
                      <a:close/>
                      <a:moveTo>
                        <a:pt x="24" y="31"/>
                      </a:moveTo>
                      <a:cubicBezTo>
                        <a:pt x="25" y="30"/>
                        <a:pt x="25" y="30"/>
                        <a:pt x="26" y="30"/>
                      </a:cubicBezTo>
                      <a:lnTo>
                        <a:pt x="27" y="31"/>
                      </a:lnTo>
                      <a:cubicBezTo>
                        <a:pt x="26" y="31"/>
                        <a:pt x="25" y="32"/>
                        <a:pt x="24" y="32"/>
                      </a:cubicBezTo>
                      <a:lnTo>
                        <a:pt x="24" y="31"/>
                      </a:lnTo>
                      <a:close/>
                      <a:moveTo>
                        <a:pt x="26" y="30"/>
                      </a:moveTo>
                      <a:cubicBezTo>
                        <a:pt x="30" y="29"/>
                        <a:pt x="32" y="26"/>
                        <a:pt x="34" y="24"/>
                      </a:cubicBezTo>
                      <a:lnTo>
                        <a:pt x="35" y="25"/>
                      </a:lnTo>
                      <a:cubicBezTo>
                        <a:pt x="34" y="27"/>
                        <a:pt x="30" y="30"/>
                        <a:pt x="27" y="31"/>
                      </a:cubicBezTo>
                      <a:lnTo>
                        <a:pt x="26" y="30"/>
                      </a:lnTo>
                      <a:close/>
                      <a:moveTo>
                        <a:pt x="34" y="24"/>
                      </a:moveTo>
                      <a:lnTo>
                        <a:pt x="34" y="24"/>
                      </a:lnTo>
                      <a:lnTo>
                        <a:pt x="35" y="24"/>
                      </a:lnTo>
                      <a:lnTo>
                        <a:pt x="34" y="24"/>
                      </a:lnTo>
                      <a:close/>
                      <a:moveTo>
                        <a:pt x="34" y="24"/>
                      </a:moveTo>
                      <a:lnTo>
                        <a:pt x="34" y="24"/>
                      </a:lnTo>
                      <a:lnTo>
                        <a:pt x="35" y="25"/>
                      </a:lnTo>
                      <a:lnTo>
                        <a:pt x="34" y="24"/>
                      </a:lnTo>
                      <a:close/>
                      <a:moveTo>
                        <a:pt x="35" y="24"/>
                      </a:moveTo>
                      <a:lnTo>
                        <a:pt x="35" y="25"/>
                      </a:lnTo>
                      <a:lnTo>
                        <a:pt x="35" y="24"/>
                      </a:lnTo>
                      <a:close/>
                      <a:moveTo>
                        <a:pt x="34" y="24"/>
                      </a:moveTo>
                      <a:cubicBezTo>
                        <a:pt x="34" y="23"/>
                        <a:pt x="35" y="22"/>
                        <a:pt x="35" y="22"/>
                      </a:cubicBezTo>
                      <a:lnTo>
                        <a:pt x="36" y="22"/>
                      </a:lnTo>
                      <a:cubicBezTo>
                        <a:pt x="36" y="23"/>
                        <a:pt x="36" y="24"/>
                        <a:pt x="35" y="24"/>
                      </a:cubicBezTo>
                      <a:lnTo>
                        <a:pt x="34" y="24"/>
                      </a:lnTo>
                      <a:close/>
                      <a:moveTo>
                        <a:pt x="35" y="22"/>
                      </a:moveTo>
                      <a:cubicBezTo>
                        <a:pt x="35" y="21"/>
                        <a:pt x="36" y="20"/>
                        <a:pt x="36" y="19"/>
                      </a:cubicBezTo>
                      <a:lnTo>
                        <a:pt x="38" y="19"/>
                      </a:lnTo>
                      <a:cubicBezTo>
                        <a:pt x="37" y="20"/>
                        <a:pt x="37" y="21"/>
                        <a:pt x="36" y="22"/>
                      </a:cubicBezTo>
                      <a:lnTo>
                        <a:pt x="35" y="22"/>
                      </a:lnTo>
                      <a:close/>
                      <a:moveTo>
                        <a:pt x="36" y="19"/>
                      </a:moveTo>
                      <a:cubicBezTo>
                        <a:pt x="38" y="14"/>
                        <a:pt x="38" y="9"/>
                        <a:pt x="35" y="6"/>
                      </a:cubicBezTo>
                      <a:lnTo>
                        <a:pt x="36" y="5"/>
                      </a:lnTo>
                      <a:cubicBezTo>
                        <a:pt x="40" y="9"/>
                        <a:pt x="39" y="14"/>
                        <a:pt x="38" y="19"/>
                      </a:cubicBezTo>
                      <a:lnTo>
                        <a:pt x="36" y="19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6" y="6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cubicBezTo>
                        <a:pt x="31" y="2"/>
                        <a:pt x="25" y="3"/>
                        <a:pt x="18" y="4"/>
                      </a:cubicBezTo>
                      <a:lnTo>
                        <a:pt x="17" y="3"/>
                      </a:lnTo>
                      <a:cubicBezTo>
                        <a:pt x="25" y="1"/>
                        <a:pt x="32" y="0"/>
                        <a:pt x="36" y="5"/>
                      </a:cubicBezTo>
                      <a:lnTo>
                        <a:pt x="35" y="6"/>
                      </a:lnTo>
                      <a:close/>
                      <a:moveTo>
                        <a:pt x="18" y="4"/>
                      </a:moveTo>
                      <a:cubicBezTo>
                        <a:pt x="14" y="4"/>
                        <a:pt x="10" y="5"/>
                        <a:pt x="6" y="5"/>
                      </a:cubicBezTo>
                      <a:lnTo>
                        <a:pt x="6" y="4"/>
                      </a:lnTo>
                      <a:cubicBezTo>
                        <a:pt x="10" y="4"/>
                        <a:pt x="14" y="3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5"/>
                      </a:move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5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5"/>
                      </a:moveTo>
                      <a:cubicBezTo>
                        <a:pt x="6" y="5"/>
                        <a:pt x="6" y="5"/>
                        <a:pt x="6" y="5"/>
                      </a:cubicBezTo>
                      <a:lnTo>
                        <a:pt x="5" y="4"/>
                      </a:lnTo>
                      <a:cubicBezTo>
                        <a:pt x="5" y="4"/>
                        <a:pt x="6" y="4"/>
                        <a:pt x="6" y="4"/>
                      </a:cubicBezTo>
                      <a:lnTo>
                        <a:pt x="6" y="5"/>
                      </a:lnTo>
                      <a:close/>
                      <a:moveTo>
                        <a:pt x="6" y="5"/>
                      </a:moveTo>
                      <a:cubicBezTo>
                        <a:pt x="6" y="5"/>
                        <a:pt x="6" y="5"/>
                        <a:pt x="6" y="5"/>
                      </a:cubicBezTo>
                      <a:lnTo>
                        <a:pt x="5" y="4"/>
                      </a:lnTo>
                      <a:cubicBezTo>
                        <a:pt x="5" y="4"/>
                        <a:pt x="5" y="4"/>
                        <a:pt x="5" y="4"/>
                      </a:cubicBezTo>
                      <a:lnTo>
                        <a:pt x="6" y="5"/>
                      </a:lnTo>
                      <a:close/>
                      <a:moveTo>
                        <a:pt x="6" y="5"/>
                      </a:moveTo>
                      <a:cubicBezTo>
                        <a:pt x="5" y="6"/>
                        <a:pt x="4" y="6"/>
                        <a:pt x="4" y="7"/>
                      </a:cubicBezTo>
                      <a:lnTo>
                        <a:pt x="2" y="7"/>
                      </a:lnTo>
                      <a:cubicBezTo>
                        <a:pt x="3" y="6"/>
                        <a:pt x="4" y="5"/>
                        <a:pt x="5" y="4"/>
                      </a:cubicBezTo>
                      <a:lnTo>
                        <a:pt x="6" y="5"/>
                      </a:lnTo>
                      <a:close/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8" name="Freeform 200"/>
                <p:cNvSpPr>
                  <a:spLocks noChangeArrowheads="1"/>
                </p:cNvSpPr>
                <p:nvPr/>
              </p:nvSpPr>
              <p:spPr bwMode="auto">
                <a:xfrm>
                  <a:off x="1893" y="3749"/>
                  <a:ext cx="66" cy="72"/>
                </a:xfrm>
                <a:custGeom>
                  <a:avLst/>
                  <a:gdLst>
                    <a:gd name="G0" fmla="+- 1 0 0"/>
                    <a:gd name="G1" fmla="+- 17 0 0"/>
                    <a:gd name="G2" fmla="+- 3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11 w 49"/>
                    <a:gd name="T1" fmla="*/ 9 h 43"/>
                    <a:gd name="T2" fmla="*/ 12 w 49"/>
                    <a:gd name="T3" fmla="*/ 34 h 43"/>
                    <a:gd name="T4" fmla="*/ 37 w 49"/>
                    <a:gd name="T5" fmla="*/ 43 h 43"/>
                    <a:gd name="T6" fmla="*/ 42 w 49"/>
                    <a:gd name="T7" fmla="*/ 39 h 43"/>
                    <a:gd name="T8" fmla="*/ 40 w 49"/>
                    <a:gd name="T9" fmla="*/ 12 h 43"/>
                    <a:gd name="T10" fmla="*/ 11 w 49"/>
                    <a:gd name="T11" fmla="*/ 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43">
                      <a:moveTo>
                        <a:pt x="11" y="9"/>
                      </a:moveTo>
                      <a:cubicBezTo>
                        <a:pt x="7" y="17"/>
                        <a:pt x="0" y="31"/>
                        <a:pt x="12" y="34"/>
                      </a:cubicBezTo>
                      <a:cubicBezTo>
                        <a:pt x="21" y="36"/>
                        <a:pt x="28" y="43"/>
                        <a:pt x="37" y="43"/>
                      </a:cubicBezTo>
                      <a:cubicBezTo>
                        <a:pt x="39" y="43"/>
                        <a:pt x="41" y="41"/>
                        <a:pt x="42" y="39"/>
                      </a:cubicBezTo>
                      <a:cubicBezTo>
                        <a:pt x="45" y="30"/>
                        <a:pt x="49" y="18"/>
                        <a:pt x="40" y="12"/>
                      </a:cubicBezTo>
                      <a:cubicBezTo>
                        <a:pt x="32" y="7"/>
                        <a:pt x="16" y="0"/>
                        <a:pt x="11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49" name="Freeform 201"/>
                <p:cNvSpPr>
                  <a:spLocks noChangeArrowheads="1"/>
                </p:cNvSpPr>
                <p:nvPr/>
              </p:nvSpPr>
              <p:spPr bwMode="auto">
                <a:xfrm>
                  <a:off x="1897" y="3756"/>
                  <a:ext cx="58" cy="67"/>
                </a:xfrm>
                <a:custGeom>
                  <a:avLst/>
                  <a:gdLst>
                    <a:gd name="T0" fmla="*/ 8 w 43"/>
                    <a:gd name="T1" fmla="*/ 7 h 40"/>
                    <a:gd name="T2" fmla="*/ 7 w 43"/>
                    <a:gd name="T3" fmla="*/ 5 h 40"/>
                    <a:gd name="T4" fmla="*/ 8 w 43"/>
                    <a:gd name="T5" fmla="*/ 7 h 40"/>
                    <a:gd name="T6" fmla="*/ 3 w 43"/>
                    <a:gd name="T7" fmla="*/ 15 h 40"/>
                    <a:gd name="T8" fmla="*/ 8 w 43"/>
                    <a:gd name="T9" fmla="*/ 7 h 40"/>
                    <a:gd name="T10" fmla="*/ 9 w 43"/>
                    <a:gd name="T11" fmla="*/ 30 h 40"/>
                    <a:gd name="T12" fmla="*/ 3 w 43"/>
                    <a:gd name="T13" fmla="*/ 15 h 40"/>
                    <a:gd name="T14" fmla="*/ 9 w 43"/>
                    <a:gd name="T15" fmla="*/ 31 h 40"/>
                    <a:gd name="T16" fmla="*/ 9 w 43"/>
                    <a:gd name="T17" fmla="*/ 30 h 40"/>
                    <a:gd name="T18" fmla="*/ 9 w 43"/>
                    <a:gd name="T19" fmla="*/ 30 h 40"/>
                    <a:gd name="T20" fmla="*/ 20 w 43"/>
                    <a:gd name="T21" fmla="*/ 35 h 40"/>
                    <a:gd name="T22" fmla="*/ 9 w 43"/>
                    <a:gd name="T23" fmla="*/ 30 h 40"/>
                    <a:gd name="T24" fmla="*/ 34 w 43"/>
                    <a:gd name="T25" fmla="*/ 39 h 40"/>
                    <a:gd name="T26" fmla="*/ 20 w 43"/>
                    <a:gd name="T27" fmla="*/ 35 h 40"/>
                    <a:gd name="T28" fmla="*/ 34 w 43"/>
                    <a:gd name="T29" fmla="*/ 40 h 40"/>
                    <a:gd name="T30" fmla="*/ 34 w 43"/>
                    <a:gd name="T31" fmla="*/ 39 h 40"/>
                    <a:gd name="T32" fmla="*/ 34 w 43"/>
                    <a:gd name="T33" fmla="*/ 39 h 40"/>
                    <a:gd name="T34" fmla="*/ 34 w 43"/>
                    <a:gd name="T35" fmla="*/ 40 h 40"/>
                    <a:gd name="T36" fmla="*/ 34 w 43"/>
                    <a:gd name="T37" fmla="*/ 40 h 40"/>
                    <a:gd name="T38" fmla="*/ 34 w 43"/>
                    <a:gd name="T39" fmla="*/ 39 h 40"/>
                    <a:gd name="T40" fmla="*/ 34 w 43"/>
                    <a:gd name="T41" fmla="*/ 39 h 40"/>
                    <a:gd name="T42" fmla="*/ 35 w 43"/>
                    <a:gd name="T43" fmla="*/ 40 h 40"/>
                    <a:gd name="T44" fmla="*/ 34 w 43"/>
                    <a:gd name="T45" fmla="*/ 39 h 40"/>
                    <a:gd name="T46" fmla="*/ 35 w 43"/>
                    <a:gd name="T47" fmla="*/ 38 h 40"/>
                    <a:gd name="T48" fmla="*/ 35 w 43"/>
                    <a:gd name="T49" fmla="*/ 40 h 40"/>
                    <a:gd name="T50" fmla="*/ 35 w 43"/>
                    <a:gd name="T51" fmla="*/ 38 h 40"/>
                    <a:gd name="T52" fmla="*/ 39 w 43"/>
                    <a:gd name="T53" fmla="*/ 35 h 40"/>
                    <a:gd name="T54" fmla="*/ 35 w 43"/>
                    <a:gd name="T55" fmla="*/ 38 h 40"/>
                    <a:gd name="T56" fmla="*/ 39 w 43"/>
                    <a:gd name="T57" fmla="*/ 35 h 40"/>
                    <a:gd name="T58" fmla="*/ 42 w 43"/>
                    <a:gd name="T59" fmla="*/ 20 h 40"/>
                    <a:gd name="T60" fmla="*/ 39 w 43"/>
                    <a:gd name="T61" fmla="*/ 35 h 40"/>
                    <a:gd name="T62" fmla="*/ 42 w 43"/>
                    <a:gd name="T63" fmla="*/ 20 h 40"/>
                    <a:gd name="T64" fmla="*/ 37 w 43"/>
                    <a:gd name="T65" fmla="*/ 8 h 40"/>
                    <a:gd name="T66" fmla="*/ 42 w 43"/>
                    <a:gd name="T67" fmla="*/ 20 h 40"/>
                    <a:gd name="T68" fmla="*/ 36 w 43"/>
                    <a:gd name="T69" fmla="*/ 9 h 40"/>
                    <a:gd name="T70" fmla="*/ 36 w 43"/>
                    <a:gd name="T71" fmla="*/ 9 h 40"/>
                    <a:gd name="T72" fmla="*/ 25 w 43"/>
                    <a:gd name="T73" fmla="*/ 3 h 40"/>
                    <a:gd name="T74" fmla="*/ 37 w 43"/>
                    <a:gd name="T75" fmla="*/ 8 h 40"/>
                    <a:gd name="T76" fmla="*/ 25 w 43"/>
                    <a:gd name="T77" fmla="*/ 3 h 40"/>
                    <a:gd name="T78" fmla="*/ 16 w 43"/>
                    <a:gd name="T79" fmla="*/ 0 h 40"/>
                    <a:gd name="T80" fmla="*/ 25 w 43"/>
                    <a:gd name="T81" fmla="*/ 3 h 40"/>
                    <a:gd name="T82" fmla="*/ 10 w 43"/>
                    <a:gd name="T83" fmla="*/ 4 h 40"/>
                    <a:gd name="T84" fmla="*/ 16 w 43"/>
                    <a:gd name="T85" fmla="*/ 0 h 40"/>
                    <a:gd name="T86" fmla="*/ 10 w 43"/>
                    <a:gd name="T87" fmla="*/ 4 h 40"/>
                    <a:gd name="T88" fmla="*/ 7 w 43"/>
                    <a:gd name="T89" fmla="*/ 5 h 40"/>
                    <a:gd name="T90" fmla="*/ 10 w 43"/>
                    <a:gd name="T91" fmla="*/ 4 h 40"/>
                    <a:gd name="T92" fmla="*/ 7 w 43"/>
                    <a:gd name="T93" fmla="*/ 5 h 40"/>
                    <a:gd name="T94" fmla="*/ 7 w 43"/>
                    <a:gd name="T95" fmla="*/ 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3" h="40">
                      <a:moveTo>
                        <a:pt x="9" y="6"/>
                      </a:moveTo>
                      <a:cubicBezTo>
                        <a:pt x="8" y="6"/>
                        <a:pt x="8" y="7"/>
                        <a:pt x="8" y="7"/>
                      </a:cubicBezTo>
                      <a:lnTo>
                        <a:pt x="7" y="7"/>
                      </a:lnTo>
                      <a:cubicBezTo>
                        <a:pt x="7" y="6"/>
                        <a:pt x="7" y="5"/>
                        <a:pt x="7" y="5"/>
                      </a:cubicBezTo>
                      <a:lnTo>
                        <a:pt x="9" y="6"/>
                      </a:lnTo>
                      <a:close/>
                      <a:moveTo>
                        <a:pt x="8" y="7"/>
                      </a:moveTo>
                      <a:cubicBezTo>
                        <a:pt x="7" y="10"/>
                        <a:pt x="6" y="12"/>
                        <a:pt x="5" y="15"/>
                      </a:cubicBezTo>
                      <a:lnTo>
                        <a:pt x="3" y="15"/>
                      </a:lnTo>
                      <a:cubicBezTo>
                        <a:pt x="4" y="12"/>
                        <a:pt x="5" y="9"/>
                        <a:pt x="7" y="7"/>
                      </a:cubicBezTo>
                      <a:lnTo>
                        <a:pt x="8" y="7"/>
                      </a:lnTo>
                      <a:close/>
                      <a:moveTo>
                        <a:pt x="5" y="15"/>
                      </a:moveTo>
                      <a:cubicBezTo>
                        <a:pt x="3" y="21"/>
                        <a:pt x="2" y="28"/>
                        <a:pt x="9" y="30"/>
                      </a:cubicBezTo>
                      <a:lnTo>
                        <a:pt x="9" y="31"/>
                      </a:lnTo>
                      <a:cubicBezTo>
                        <a:pt x="0" y="29"/>
                        <a:pt x="1" y="22"/>
                        <a:pt x="3" y="15"/>
                      </a:cubicBezTo>
                      <a:lnTo>
                        <a:pt x="5" y="15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9" y="31"/>
                      </a:lnTo>
                      <a:close/>
                      <a:moveTo>
                        <a:pt x="9" y="30"/>
                      </a:moveTo>
                      <a:cubicBezTo>
                        <a:pt x="13" y="31"/>
                        <a:pt x="17" y="32"/>
                        <a:pt x="20" y="34"/>
                      </a:cubicBezTo>
                      <a:lnTo>
                        <a:pt x="20" y="35"/>
                      </a:lnTo>
                      <a:cubicBezTo>
                        <a:pt x="16" y="33"/>
                        <a:pt x="13" y="32"/>
                        <a:pt x="9" y="31"/>
                      </a:cubicBezTo>
                      <a:lnTo>
                        <a:pt x="9" y="30"/>
                      </a:lnTo>
                      <a:close/>
                      <a:moveTo>
                        <a:pt x="20" y="34"/>
                      </a:moveTo>
                      <a:cubicBezTo>
                        <a:pt x="25" y="36"/>
                        <a:pt x="29" y="38"/>
                        <a:pt x="34" y="39"/>
                      </a:cubicBezTo>
                      <a:lnTo>
                        <a:pt x="34" y="40"/>
                      </a:lnTo>
                      <a:cubicBezTo>
                        <a:pt x="28" y="40"/>
                        <a:pt x="24" y="37"/>
                        <a:pt x="20" y="35"/>
                      </a:cubicBezTo>
                      <a:lnTo>
                        <a:pt x="20" y="34"/>
                      </a:lnTo>
                      <a:close/>
                      <a:moveTo>
                        <a:pt x="34" y="40"/>
                      </a:moveTo>
                      <a:lnTo>
                        <a:pt x="34" y="40"/>
                      </a:lnTo>
                      <a:lnTo>
                        <a:pt x="34" y="39"/>
                      </a:lnTo>
                      <a:lnTo>
                        <a:pt x="34" y="40"/>
                      </a:lnTo>
                      <a:close/>
                      <a:moveTo>
                        <a:pt x="34" y="39"/>
                      </a:moveTo>
                      <a:lnTo>
                        <a:pt x="34" y="39"/>
                      </a:lnTo>
                      <a:lnTo>
                        <a:pt x="34" y="40"/>
                      </a:lnTo>
                      <a:lnTo>
                        <a:pt x="34" y="39"/>
                      </a:lnTo>
                      <a:close/>
                      <a:moveTo>
                        <a:pt x="34" y="40"/>
                      </a:moveTo>
                      <a:lnTo>
                        <a:pt x="34" y="40"/>
                      </a:lnTo>
                      <a:lnTo>
                        <a:pt x="34" y="39"/>
                      </a:lnTo>
                      <a:lnTo>
                        <a:pt x="34" y="40"/>
                      </a:lnTo>
                      <a:close/>
                      <a:moveTo>
                        <a:pt x="34" y="39"/>
                      </a:moveTo>
                      <a:cubicBezTo>
                        <a:pt x="34" y="39"/>
                        <a:pt x="34" y="38"/>
                        <a:pt x="34" y="38"/>
                      </a:cubicBezTo>
                      <a:lnTo>
                        <a:pt x="35" y="40"/>
                      </a:lnTo>
                      <a:cubicBezTo>
                        <a:pt x="34" y="40"/>
                        <a:pt x="34" y="40"/>
                        <a:pt x="34" y="40"/>
                      </a:cubicBezTo>
                      <a:lnTo>
                        <a:pt x="34" y="39"/>
                      </a:lnTo>
                      <a:close/>
                      <a:moveTo>
                        <a:pt x="34" y="38"/>
                      </a:moveTo>
                      <a:cubicBezTo>
                        <a:pt x="34" y="38"/>
                        <a:pt x="35" y="38"/>
                        <a:pt x="35" y="38"/>
                      </a:cubicBezTo>
                      <a:lnTo>
                        <a:pt x="36" y="39"/>
                      </a:lnTo>
                      <a:cubicBezTo>
                        <a:pt x="35" y="39"/>
                        <a:pt x="35" y="40"/>
                        <a:pt x="35" y="40"/>
                      </a:cubicBezTo>
                      <a:lnTo>
                        <a:pt x="34" y="38"/>
                      </a:lnTo>
                      <a:close/>
                      <a:moveTo>
                        <a:pt x="35" y="38"/>
                      </a:moveTo>
                      <a:cubicBezTo>
                        <a:pt x="36" y="37"/>
                        <a:pt x="38" y="36"/>
                        <a:pt x="38" y="35"/>
                      </a:cubicBezTo>
                      <a:lnTo>
                        <a:pt x="39" y="35"/>
                      </a:lnTo>
                      <a:cubicBezTo>
                        <a:pt x="39" y="37"/>
                        <a:pt x="37" y="38"/>
                        <a:pt x="36" y="39"/>
                      </a:cubicBezTo>
                      <a:lnTo>
                        <a:pt x="35" y="38"/>
                      </a:lnTo>
                      <a:close/>
                      <a:moveTo>
                        <a:pt x="39" y="35"/>
                      </a:moveTo>
                      <a:lnTo>
                        <a:pt x="39" y="35"/>
                      </a:lnTo>
                      <a:close/>
                      <a:moveTo>
                        <a:pt x="38" y="35"/>
                      </a:moveTo>
                      <a:cubicBezTo>
                        <a:pt x="40" y="30"/>
                        <a:pt x="41" y="25"/>
                        <a:pt x="42" y="20"/>
                      </a:cubicBezTo>
                      <a:lnTo>
                        <a:pt x="43" y="20"/>
                      </a:lnTo>
                      <a:cubicBezTo>
                        <a:pt x="43" y="25"/>
                        <a:pt x="41" y="30"/>
                        <a:pt x="39" y="35"/>
                      </a:cubicBezTo>
                      <a:lnTo>
                        <a:pt x="38" y="35"/>
                      </a:lnTo>
                      <a:close/>
                      <a:moveTo>
                        <a:pt x="42" y="20"/>
                      </a:moveTo>
                      <a:cubicBezTo>
                        <a:pt x="42" y="16"/>
                        <a:pt x="41" y="12"/>
                        <a:pt x="36" y="9"/>
                      </a:cubicBezTo>
                      <a:lnTo>
                        <a:pt x="37" y="8"/>
                      </a:lnTo>
                      <a:cubicBezTo>
                        <a:pt x="42" y="11"/>
                        <a:pt x="43" y="15"/>
                        <a:pt x="43" y="20"/>
                      </a:cubicBezTo>
                      <a:lnTo>
                        <a:pt x="42" y="20"/>
                      </a:lnTo>
                      <a:close/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37" y="8"/>
                      </a:lnTo>
                      <a:lnTo>
                        <a:pt x="36" y="9"/>
                      </a:lnTo>
                      <a:close/>
                      <a:moveTo>
                        <a:pt x="36" y="9"/>
                      </a:moveTo>
                      <a:cubicBezTo>
                        <a:pt x="33" y="7"/>
                        <a:pt x="29" y="5"/>
                        <a:pt x="25" y="3"/>
                      </a:cubicBezTo>
                      <a:lnTo>
                        <a:pt x="25" y="2"/>
                      </a:lnTo>
                      <a:cubicBezTo>
                        <a:pt x="30" y="3"/>
                        <a:pt x="34" y="6"/>
                        <a:pt x="37" y="8"/>
                      </a:cubicBezTo>
                      <a:lnTo>
                        <a:pt x="36" y="9"/>
                      </a:lnTo>
                      <a:close/>
                      <a:moveTo>
                        <a:pt x="25" y="3"/>
                      </a:moveTo>
                      <a:cubicBezTo>
                        <a:pt x="22" y="2"/>
                        <a:pt x="19" y="1"/>
                        <a:pt x="16" y="1"/>
                      </a:cubicBezTo>
                      <a:lnTo>
                        <a:pt x="16" y="0"/>
                      </a:lnTo>
                      <a:cubicBezTo>
                        <a:pt x="19" y="0"/>
                        <a:pt x="22" y="1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16" y="1"/>
                      </a:moveTo>
                      <a:cubicBezTo>
                        <a:pt x="14" y="1"/>
                        <a:pt x="12" y="2"/>
                        <a:pt x="10" y="4"/>
                      </a:cubicBezTo>
                      <a:lnTo>
                        <a:pt x="9" y="3"/>
                      </a:lnTo>
                      <a:cubicBezTo>
                        <a:pt x="11" y="1"/>
                        <a:pt x="13" y="0"/>
                        <a:pt x="16" y="0"/>
                      </a:cubicBezTo>
                      <a:lnTo>
                        <a:pt x="16" y="1"/>
                      </a:lnTo>
                      <a:close/>
                      <a:moveTo>
                        <a:pt x="10" y="4"/>
                      </a:moveTo>
                      <a:cubicBezTo>
                        <a:pt x="10" y="4"/>
                        <a:pt x="9" y="5"/>
                        <a:pt x="9" y="6"/>
                      </a:cubicBezTo>
                      <a:lnTo>
                        <a:pt x="7" y="5"/>
                      </a:lnTo>
                      <a:cubicBezTo>
                        <a:pt x="8" y="4"/>
                        <a:pt x="8" y="4"/>
                        <a:pt x="9" y="3"/>
                      </a:cubicBezTo>
                      <a:lnTo>
                        <a:pt x="10" y="4"/>
                      </a:lnTo>
                      <a:close/>
                      <a:moveTo>
                        <a:pt x="7" y="5"/>
                      </a:move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50" name="Freeform 202"/>
                <p:cNvSpPr>
                  <a:spLocks noChangeArrowheads="1"/>
                </p:cNvSpPr>
                <p:nvPr/>
              </p:nvSpPr>
              <p:spPr bwMode="auto">
                <a:xfrm>
                  <a:off x="1893" y="3674"/>
                  <a:ext cx="64" cy="90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*/ 1 0 0"/>
                    <a:gd name="G4" fmla="sin G3 G2"/>
                    <a:gd name="G5" fmla="+- 5 0 0"/>
                    <a:gd name="G6" fmla="+- 1 0 0"/>
                    <a:gd name="G7" fmla="+- 1 0 0"/>
                    <a:gd name="G8" fmla="+- 1 0 0"/>
                    <a:gd name="G9" fmla="+- 1 0 0"/>
                    <a:gd name="G10" fmla="+- 26 0 0"/>
                    <a:gd name="G11" fmla="+- 14 0 0"/>
                    <a:gd name="G12" fmla="+- 1 0 0"/>
                    <a:gd name="G13" fmla="+- 38 0 0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20 w 48"/>
                    <a:gd name="T1" fmla="*/ 7 h 53"/>
                    <a:gd name="T2" fmla="*/ 7 w 48"/>
                    <a:gd name="T3" fmla="*/ 5 h 53"/>
                    <a:gd name="T4" fmla="*/ 4 w 48"/>
                    <a:gd name="T5" fmla="*/ 21 h 53"/>
                    <a:gd name="T6" fmla="*/ 2 w 48"/>
                    <a:gd name="T7" fmla="*/ 28 h 53"/>
                    <a:gd name="T8" fmla="*/ 8 w 48"/>
                    <a:gd name="T9" fmla="*/ 39 h 53"/>
                    <a:gd name="T10" fmla="*/ 37 w 48"/>
                    <a:gd name="T11" fmla="*/ 41 h 53"/>
                    <a:gd name="T12" fmla="*/ 44 w 48"/>
                    <a:gd name="T13" fmla="*/ 13 h 53"/>
                    <a:gd name="T14" fmla="*/ 25 w 48"/>
                    <a:gd name="T15" fmla="*/ 1 h 53"/>
                    <a:gd name="T16" fmla="*/ 20 w 48"/>
                    <a:gd name="T17" fmla="*/ 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8" h="53">
                      <a:moveTo>
                        <a:pt x="20" y="7"/>
                      </a:moveTo>
                      <a:cubicBezTo>
                        <a:pt x="15" y="7"/>
                        <a:pt x="9" y="4"/>
                        <a:pt x="7" y="5"/>
                      </a:cubicBezTo>
                      <a:cubicBezTo>
                        <a:pt x="1" y="7"/>
                        <a:pt x="6" y="15"/>
                        <a:pt x="4" y="21"/>
                      </a:cubicBezTo>
                      <a:cubicBezTo>
                        <a:pt x="3" y="23"/>
                        <a:pt x="0" y="26"/>
                        <a:pt x="2" y="28"/>
                      </a:cubicBezTo>
                      <a:cubicBezTo>
                        <a:pt x="6" y="33"/>
                        <a:pt x="5" y="38"/>
                        <a:pt x="8" y="39"/>
                      </a:cubicBezTo>
                      <a:cubicBezTo>
                        <a:pt x="17" y="42"/>
                        <a:pt x="32" y="53"/>
                        <a:pt x="37" y="41"/>
                      </a:cubicBezTo>
                      <a:cubicBezTo>
                        <a:pt x="42" y="32"/>
                        <a:pt x="40" y="23"/>
                        <a:pt x="44" y="13"/>
                      </a:cubicBezTo>
                      <a:cubicBezTo>
                        <a:pt x="48" y="4"/>
                        <a:pt x="35" y="3"/>
                        <a:pt x="25" y="1"/>
                      </a:cubicBezTo>
                      <a:cubicBezTo>
                        <a:pt x="23" y="0"/>
                        <a:pt x="24" y="6"/>
                        <a:pt x="20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51" name="Freeform 203"/>
                <p:cNvSpPr>
                  <a:spLocks noChangeArrowheads="1"/>
                </p:cNvSpPr>
                <p:nvPr/>
              </p:nvSpPr>
              <p:spPr bwMode="auto">
                <a:xfrm>
                  <a:off x="1893" y="3674"/>
                  <a:ext cx="64" cy="81"/>
                </a:xfrm>
                <a:custGeom>
                  <a:avLst/>
                  <a:gdLst>
                    <a:gd name="T0" fmla="*/ 20 w 48"/>
                    <a:gd name="T1" fmla="*/ 6 h 48"/>
                    <a:gd name="T2" fmla="*/ 12 w 48"/>
                    <a:gd name="T3" fmla="*/ 7 h 48"/>
                    <a:gd name="T4" fmla="*/ 20 w 48"/>
                    <a:gd name="T5" fmla="*/ 7 h 48"/>
                    <a:gd name="T6" fmla="*/ 6 w 48"/>
                    <a:gd name="T7" fmla="*/ 5 h 48"/>
                    <a:gd name="T8" fmla="*/ 7 w 48"/>
                    <a:gd name="T9" fmla="*/ 6 h 48"/>
                    <a:gd name="T10" fmla="*/ 7 w 48"/>
                    <a:gd name="T11" fmla="*/ 6 h 48"/>
                    <a:gd name="T12" fmla="*/ 3 w 48"/>
                    <a:gd name="T13" fmla="*/ 13 h 48"/>
                    <a:gd name="T14" fmla="*/ 5 w 48"/>
                    <a:gd name="T15" fmla="*/ 13 h 48"/>
                    <a:gd name="T16" fmla="*/ 3 w 48"/>
                    <a:gd name="T17" fmla="*/ 13 h 48"/>
                    <a:gd name="T18" fmla="*/ 3 w 48"/>
                    <a:gd name="T19" fmla="*/ 20 h 48"/>
                    <a:gd name="T20" fmla="*/ 5 w 48"/>
                    <a:gd name="T21" fmla="*/ 21 h 48"/>
                    <a:gd name="T22" fmla="*/ 5 w 48"/>
                    <a:gd name="T23" fmla="*/ 21 h 48"/>
                    <a:gd name="T24" fmla="*/ 4 w 48"/>
                    <a:gd name="T25" fmla="*/ 21 h 48"/>
                    <a:gd name="T26" fmla="*/ 4 w 48"/>
                    <a:gd name="T27" fmla="*/ 23 h 48"/>
                    <a:gd name="T28" fmla="*/ 5 w 48"/>
                    <a:gd name="T29" fmla="*/ 21 h 48"/>
                    <a:gd name="T30" fmla="*/ 2 w 48"/>
                    <a:gd name="T31" fmla="*/ 29 h 48"/>
                    <a:gd name="T32" fmla="*/ 3 w 48"/>
                    <a:gd name="T33" fmla="*/ 28 h 48"/>
                    <a:gd name="T34" fmla="*/ 3 w 48"/>
                    <a:gd name="T35" fmla="*/ 28 h 48"/>
                    <a:gd name="T36" fmla="*/ 2 w 48"/>
                    <a:gd name="T37" fmla="*/ 29 h 48"/>
                    <a:gd name="T38" fmla="*/ 3 w 48"/>
                    <a:gd name="T39" fmla="*/ 28 h 48"/>
                    <a:gd name="T40" fmla="*/ 3 w 48"/>
                    <a:gd name="T41" fmla="*/ 28 h 48"/>
                    <a:gd name="T42" fmla="*/ 2 w 48"/>
                    <a:gd name="T43" fmla="*/ 29 h 48"/>
                    <a:gd name="T44" fmla="*/ 8 w 48"/>
                    <a:gd name="T45" fmla="*/ 39 h 48"/>
                    <a:gd name="T46" fmla="*/ 6 w 48"/>
                    <a:gd name="T47" fmla="*/ 34 h 48"/>
                    <a:gd name="T48" fmla="*/ 8 w 48"/>
                    <a:gd name="T49" fmla="*/ 40 h 48"/>
                    <a:gd name="T50" fmla="*/ 8 w 48"/>
                    <a:gd name="T51" fmla="*/ 39 h 48"/>
                    <a:gd name="T52" fmla="*/ 15 w 48"/>
                    <a:gd name="T53" fmla="*/ 43 h 48"/>
                    <a:gd name="T54" fmla="*/ 15 w 48"/>
                    <a:gd name="T55" fmla="*/ 42 h 48"/>
                    <a:gd name="T56" fmla="*/ 15 w 48"/>
                    <a:gd name="T57" fmla="*/ 43 h 48"/>
                    <a:gd name="T58" fmla="*/ 37 w 48"/>
                    <a:gd name="T59" fmla="*/ 41 h 48"/>
                    <a:gd name="T60" fmla="*/ 23 w 48"/>
                    <a:gd name="T61" fmla="*/ 45 h 48"/>
                    <a:gd name="T62" fmla="*/ 37 w 48"/>
                    <a:gd name="T63" fmla="*/ 41 h 48"/>
                    <a:gd name="T64" fmla="*/ 40 w 48"/>
                    <a:gd name="T65" fmla="*/ 27 h 48"/>
                    <a:gd name="T66" fmla="*/ 37 w 48"/>
                    <a:gd name="T67" fmla="*/ 41 h 48"/>
                    <a:gd name="T68" fmla="*/ 45 w 48"/>
                    <a:gd name="T69" fmla="*/ 14 h 48"/>
                    <a:gd name="T70" fmla="*/ 43 w 48"/>
                    <a:gd name="T71" fmla="*/ 13 h 48"/>
                    <a:gd name="T72" fmla="*/ 45 w 48"/>
                    <a:gd name="T73" fmla="*/ 14 h 48"/>
                    <a:gd name="T74" fmla="*/ 28 w 48"/>
                    <a:gd name="T75" fmla="*/ 2 h 48"/>
                    <a:gd name="T76" fmla="*/ 37 w 48"/>
                    <a:gd name="T77" fmla="*/ 4 h 48"/>
                    <a:gd name="T78" fmla="*/ 25 w 48"/>
                    <a:gd name="T79" fmla="*/ 0 h 48"/>
                    <a:gd name="T80" fmla="*/ 25 w 48"/>
                    <a:gd name="T81" fmla="*/ 0 h 48"/>
                    <a:gd name="T82" fmla="*/ 25 w 48"/>
                    <a:gd name="T83" fmla="*/ 0 h 48"/>
                    <a:gd name="T84" fmla="*/ 23 w 48"/>
                    <a:gd name="T85" fmla="*/ 2 h 48"/>
                    <a:gd name="T86" fmla="*/ 25 w 48"/>
                    <a:gd name="T87" fmla="*/ 3 h 48"/>
                    <a:gd name="T88" fmla="*/ 23 w 48"/>
                    <a:gd name="T89" fmla="*/ 2 h 48"/>
                    <a:gd name="T90" fmla="*/ 20 w 48"/>
                    <a:gd name="T91" fmla="*/ 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" h="48">
                      <a:moveTo>
                        <a:pt x="20" y="7"/>
                      </a:moveTo>
                      <a:lnTo>
                        <a:pt x="20" y="7"/>
                      </a:lnTo>
                      <a:lnTo>
                        <a:pt x="20" y="6"/>
                      </a:lnTo>
                      <a:lnTo>
                        <a:pt x="20" y="7"/>
                      </a:lnTo>
                      <a:close/>
                      <a:moveTo>
                        <a:pt x="20" y="7"/>
                      </a:moveTo>
                      <a:cubicBezTo>
                        <a:pt x="17" y="8"/>
                        <a:pt x="15" y="7"/>
                        <a:pt x="12" y="7"/>
                      </a:cubicBezTo>
                      <a:lnTo>
                        <a:pt x="12" y="5"/>
                      </a:lnTo>
                      <a:cubicBezTo>
                        <a:pt x="15" y="6"/>
                        <a:pt x="17" y="6"/>
                        <a:pt x="20" y="6"/>
                      </a:cubicBezTo>
                      <a:lnTo>
                        <a:pt x="20" y="7"/>
                      </a:lnTo>
                      <a:close/>
                      <a:moveTo>
                        <a:pt x="12" y="7"/>
                      </a:moveTo>
                      <a:cubicBezTo>
                        <a:pt x="10" y="6"/>
                        <a:pt x="8" y="6"/>
                        <a:pt x="7" y="6"/>
                      </a:cubicBezTo>
                      <a:lnTo>
                        <a:pt x="6" y="5"/>
                      </a:lnTo>
                      <a:cubicBezTo>
                        <a:pt x="8" y="4"/>
                        <a:pt x="10" y="5"/>
                        <a:pt x="12" y="5"/>
                      </a:cubicBezTo>
                      <a:lnTo>
                        <a:pt x="12" y="7"/>
                      </a:lnTo>
                      <a:close/>
                      <a:moveTo>
                        <a:pt x="7" y="6"/>
                      </a:moveTo>
                      <a:lnTo>
                        <a:pt x="7" y="6"/>
                      </a:lnTo>
                      <a:lnTo>
                        <a:pt x="7" y="5"/>
                      </a:lnTo>
                      <a:lnTo>
                        <a:pt x="7" y="6"/>
                      </a:lnTo>
                      <a:close/>
                      <a:moveTo>
                        <a:pt x="7" y="6"/>
                      </a:moveTo>
                      <a:cubicBezTo>
                        <a:pt x="4" y="7"/>
                        <a:pt x="4" y="10"/>
                        <a:pt x="5" y="13"/>
                      </a:cubicBezTo>
                      <a:lnTo>
                        <a:pt x="3" y="13"/>
                      </a:lnTo>
                      <a:cubicBezTo>
                        <a:pt x="3" y="10"/>
                        <a:pt x="2" y="6"/>
                        <a:pt x="6" y="5"/>
                      </a:cubicBezTo>
                      <a:lnTo>
                        <a:pt x="7" y="6"/>
                      </a:lnTo>
                      <a:close/>
                      <a:moveTo>
                        <a:pt x="5" y="13"/>
                      </a:moveTo>
                      <a:cubicBezTo>
                        <a:pt x="5" y="16"/>
                        <a:pt x="6" y="18"/>
                        <a:pt x="5" y="21"/>
                      </a:cubicBezTo>
                      <a:lnTo>
                        <a:pt x="3" y="20"/>
                      </a:lnTo>
                      <a:cubicBezTo>
                        <a:pt x="4" y="18"/>
                        <a:pt x="4" y="16"/>
                        <a:pt x="3" y="13"/>
                      </a:cubicBezTo>
                      <a:lnTo>
                        <a:pt x="5" y="13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4" y="21"/>
                      </a:lnTo>
                      <a:lnTo>
                        <a:pt x="3" y="20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3" y="20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lnTo>
                        <a:pt x="2" y="22"/>
                      </a:lnTo>
                      <a:cubicBezTo>
                        <a:pt x="3" y="22"/>
                        <a:pt x="3" y="21"/>
                        <a:pt x="3" y="20"/>
                      </a:cubicBezTo>
                      <a:lnTo>
                        <a:pt x="5" y="21"/>
                      </a:lnTo>
                      <a:close/>
                      <a:moveTo>
                        <a:pt x="4" y="23"/>
                      </a:moveTo>
                      <a:cubicBezTo>
                        <a:pt x="3" y="25"/>
                        <a:pt x="2" y="26"/>
                        <a:pt x="3" y="28"/>
                      </a:cubicBezTo>
                      <a:lnTo>
                        <a:pt x="2" y="29"/>
                      </a:lnTo>
                      <a:cubicBezTo>
                        <a:pt x="0" y="27"/>
                        <a:pt x="1" y="25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3" y="28"/>
                      </a:move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3" y="28"/>
                      </a:lnTo>
                      <a:close/>
                      <a:moveTo>
                        <a:pt x="3" y="28"/>
                      </a:moveTo>
                      <a:lnTo>
                        <a:pt x="3" y="28"/>
                      </a:lnTo>
                      <a:lnTo>
                        <a:pt x="2" y="29"/>
                      </a:lnTo>
                      <a:lnTo>
                        <a:pt x="3" y="28"/>
                      </a:lnTo>
                      <a:close/>
                      <a:moveTo>
                        <a:pt x="3" y="28"/>
                      </a:move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3" y="28"/>
                      </a:lnTo>
                      <a:close/>
                      <a:moveTo>
                        <a:pt x="3" y="28"/>
                      </a:moveTo>
                      <a:cubicBezTo>
                        <a:pt x="5" y="30"/>
                        <a:pt x="5" y="32"/>
                        <a:pt x="6" y="34"/>
                      </a:cubicBezTo>
                      <a:lnTo>
                        <a:pt x="4" y="35"/>
                      </a:lnTo>
                      <a:cubicBezTo>
                        <a:pt x="4" y="33"/>
                        <a:pt x="3" y="31"/>
                        <a:pt x="2" y="29"/>
                      </a:cubicBezTo>
                      <a:lnTo>
                        <a:pt x="3" y="28"/>
                      </a:lnTo>
                      <a:close/>
                      <a:moveTo>
                        <a:pt x="6" y="34"/>
                      </a:moveTo>
                      <a:cubicBezTo>
                        <a:pt x="6" y="36"/>
                        <a:pt x="7" y="38"/>
                        <a:pt x="8" y="39"/>
                      </a:cubicBezTo>
                      <a:lnTo>
                        <a:pt x="8" y="40"/>
                      </a:lnTo>
                      <a:cubicBezTo>
                        <a:pt x="6" y="39"/>
                        <a:pt x="5" y="37"/>
                        <a:pt x="4" y="35"/>
                      </a:cubicBezTo>
                      <a:lnTo>
                        <a:pt x="6" y="34"/>
                      </a:lnTo>
                      <a:close/>
                      <a:moveTo>
                        <a:pt x="8" y="39"/>
                      </a:moveTo>
                      <a:lnTo>
                        <a:pt x="8" y="39"/>
                      </a:lnTo>
                      <a:lnTo>
                        <a:pt x="8" y="40"/>
                      </a:lnTo>
                      <a:lnTo>
                        <a:pt x="8" y="39"/>
                      </a:lnTo>
                      <a:close/>
                      <a:moveTo>
                        <a:pt x="8" y="39"/>
                      </a:moveTo>
                      <a:lnTo>
                        <a:pt x="8" y="39"/>
                      </a:lnTo>
                      <a:close/>
                      <a:moveTo>
                        <a:pt x="8" y="39"/>
                      </a:moveTo>
                      <a:cubicBezTo>
                        <a:pt x="10" y="39"/>
                        <a:pt x="13" y="40"/>
                        <a:pt x="15" y="42"/>
                      </a:cubicBezTo>
                      <a:lnTo>
                        <a:pt x="15" y="43"/>
                      </a:lnTo>
                      <a:cubicBezTo>
                        <a:pt x="12" y="42"/>
                        <a:pt x="10" y="41"/>
                        <a:pt x="8" y="40"/>
                      </a:cubicBezTo>
                      <a:lnTo>
                        <a:pt x="8" y="39"/>
                      </a:lnTo>
                      <a:close/>
                      <a:moveTo>
                        <a:pt x="15" y="42"/>
                      </a:moveTo>
                      <a:cubicBezTo>
                        <a:pt x="18" y="43"/>
                        <a:pt x="20" y="44"/>
                        <a:pt x="23" y="45"/>
                      </a:cubicBezTo>
                      <a:lnTo>
                        <a:pt x="22" y="46"/>
                      </a:lnTo>
                      <a:cubicBezTo>
                        <a:pt x="20" y="45"/>
                        <a:pt x="17" y="44"/>
                        <a:pt x="15" y="43"/>
                      </a:cubicBezTo>
                      <a:lnTo>
                        <a:pt x="15" y="42"/>
                      </a:lnTo>
                      <a:close/>
                      <a:moveTo>
                        <a:pt x="23" y="45"/>
                      </a:moveTo>
                      <a:cubicBezTo>
                        <a:pt x="28" y="47"/>
                        <a:pt x="34" y="47"/>
                        <a:pt x="37" y="41"/>
                      </a:cubicBezTo>
                      <a:lnTo>
                        <a:pt x="38" y="41"/>
                      </a:lnTo>
                      <a:cubicBezTo>
                        <a:pt x="35" y="48"/>
                        <a:pt x="29" y="48"/>
                        <a:pt x="22" y="46"/>
                      </a:cubicBezTo>
                      <a:lnTo>
                        <a:pt x="23" y="45"/>
                      </a:lnTo>
                      <a:close/>
                      <a:moveTo>
                        <a:pt x="38" y="41"/>
                      </a:moveTo>
                      <a:lnTo>
                        <a:pt x="38" y="41"/>
                      </a:lnTo>
                      <a:lnTo>
                        <a:pt x="37" y="41"/>
                      </a:lnTo>
                      <a:lnTo>
                        <a:pt x="38" y="41"/>
                      </a:lnTo>
                      <a:close/>
                      <a:moveTo>
                        <a:pt x="37" y="41"/>
                      </a:moveTo>
                      <a:cubicBezTo>
                        <a:pt x="39" y="37"/>
                        <a:pt x="39" y="32"/>
                        <a:pt x="40" y="27"/>
                      </a:cubicBezTo>
                      <a:lnTo>
                        <a:pt x="42" y="27"/>
                      </a:lnTo>
                      <a:cubicBezTo>
                        <a:pt x="41" y="32"/>
                        <a:pt x="40" y="37"/>
                        <a:pt x="38" y="41"/>
                      </a:cubicBezTo>
                      <a:lnTo>
                        <a:pt x="37" y="41"/>
                      </a:lnTo>
                      <a:close/>
                      <a:moveTo>
                        <a:pt x="40" y="27"/>
                      </a:moveTo>
                      <a:cubicBezTo>
                        <a:pt x="41" y="23"/>
                        <a:pt x="41" y="18"/>
                        <a:pt x="43" y="13"/>
                      </a:cubicBezTo>
                      <a:lnTo>
                        <a:pt x="45" y="14"/>
                      </a:lnTo>
                      <a:cubicBezTo>
                        <a:pt x="43" y="18"/>
                        <a:pt x="42" y="23"/>
                        <a:pt x="42" y="27"/>
                      </a:cubicBezTo>
                      <a:lnTo>
                        <a:pt x="40" y="27"/>
                      </a:lnTo>
                      <a:close/>
                      <a:moveTo>
                        <a:pt x="43" y="13"/>
                      </a:moveTo>
                      <a:cubicBezTo>
                        <a:pt x="46" y="8"/>
                        <a:pt x="42" y="5"/>
                        <a:pt x="37" y="4"/>
                      </a:cubicBezTo>
                      <a:lnTo>
                        <a:pt x="38" y="3"/>
                      </a:lnTo>
                      <a:cubicBezTo>
                        <a:pt x="44" y="4"/>
                        <a:pt x="48" y="7"/>
                        <a:pt x="45" y="14"/>
                      </a:cubicBezTo>
                      <a:lnTo>
                        <a:pt x="43" y="13"/>
                      </a:lnTo>
                      <a:close/>
                      <a:moveTo>
                        <a:pt x="37" y="4"/>
                      </a:moveTo>
                      <a:cubicBezTo>
                        <a:pt x="34" y="3"/>
                        <a:pt x="31" y="2"/>
                        <a:pt x="28" y="2"/>
                      </a:cubicBezTo>
                      <a:lnTo>
                        <a:pt x="29" y="1"/>
                      </a:lnTo>
                      <a:cubicBezTo>
                        <a:pt x="32" y="1"/>
                        <a:pt x="35" y="2"/>
                        <a:pt x="38" y="3"/>
                      </a:cubicBezTo>
                      <a:lnTo>
                        <a:pt x="37" y="4"/>
                      </a:lnTo>
                      <a:close/>
                      <a:moveTo>
                        <a:pt x="28" y="2"/>
                      </a:moveTo>
                      <a:cubicBezTo>
                        <a:pt x="27" y="2"/>
                        <a:pt x="26" y="1"/>
                        <a:pt x="25" y="1"/>
                      </a:cubicBezTo>
                      <a:lnTo>
                        <a:pt x="25" y="0"/>
                      </a:lnTo>
                      <a:cubicBezTo>
                        <a:pt x="26" y="0"/>
                        <a:pt x="28" y="0"/>
                        <a:pt x="29" y="1"/>
                      </a:cubicBezTo>
                      <a:lnTo>
                        <a:pt x="28" y="2"/>
                      </a:lnTo>
                      <a:close/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25" y="1"/>
                      </a:lnTo>
                      <a:lnTo>
                        <a:pt x="25" y="0"/>
                      </a:lnTo>
                      <a:close/>
                      <a:moveTo>
                        <a:pt x="25" y="1"/>
                      </a:moveTo>
                      <a:cubicBezTo>
                        <a:pt x="25" y="1"/>
                        <a:pt x="25" y="2"/>
                        <a:pt x="25" y="3"/>
                      </a:cubicBezTo>
                      <a:lnTo>
                        <a:pt x="23" y="2"/>
                      </a:lnTo>
                      <a:cubicBezTo>
                        <a:pt x="23" y="1"/>
                        <a:pt x="24" y="0"/>
                        <a:pt x="25" y="0"/>
                      </a:cubicBezTo>
                      <a:lnTo>
                        <a:pt x="25" y="1"/>
                      </a:lnTo>
                      <a:close/>
                      <a:moveTo>
                        <a:pt x="25" y="3"/>
                      </a:moveTo>
                      <a:cubicBezTo>
                        <a:pt x="24" y="5"/>
                        <a:pt x="23" y="7"/>
                        <a:pt x="20" y="7"/>
                      </a:cubicBezTo>
                      <a:lnTo>
                        <a:pt x="20" y="6"/>
                      </a:lnTo>
                      <a:cubicBezTo>
                        <a:pt x="22" y="6"/>
                        <a:pt x="23" y="4"/>
                        <a:pt x="23" y="2"/>
                      </a:cubicBezTo>
                      <a:lnTo>
                        <a:pt x="25" y="3"/>
                      </a:lnTo>
                      <a:close/>
                      <a:moveTo>
                        <a:pt x="20" y="7"/>
                      </a:moveTo>
                      <a:lnTo>
                        <a:pt x="20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52" name="Freeform 204"/>
                <p:cNvSpPr>
                  <a:spLocks noChangeArrowheads="1"/>
                </p:cNvSpPr>
                <p:nvPr/>
              </p:nvSpPr>
              <p:spPr bwMode="auto">
                <a:xfrm>
                  <a:off x="1963" y="3647"/>
                  <a:ext cx="91" cy="8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9 0 0"/>
                    <a:gd name="G4" fmla="+- 35 0 0"/>
                    <a:gd name="G5" fmla="+- 21 0 0"/>
                    <a:gd name="G6" fmla="+- 50 0 0"/>
                    <a:gd name="G7" fmla="+- 53 0 0"/>
                    <a:gd name="G8" fmla="+- 53 0 0"/>
                    <a:gd name="G9" fmla="+- 50 0 0"/>
                    <a:gd name="G10" fmla="*/ 1 0 0"/>
                    <a:gd name="G11" fmla="cos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9 w 67"/>
                    <a:gd name="T1" fmla="*/ 10 h 53"/>
                    <a:gd name="T2" fmla="*/ 5 w 67"/>
                    <a:gd name="T3" fmla="*/ 29 h 53"/>
                    <a:gd name="T4" fmla="*/ 0 w 67"/>
                    <a:gd name="T5" fmla="*/ 50 h 53"/>
                    <a:gd name="T6" fmla="*/ 10 w 67"/>
                    <a:gd name="T7" fmla="*/ 50 h 53"/>
                    <a:gd name="T8" fmla="*/ 60 w 67"/>
                    <a:gd name="T9" fmla="*/ 24 h 53"/>
                    <a:gd name="T10" fmla="*/ 56 w 67"/>
                    <a:gd name="T11" fmla="*/ 1 h 53"/>
                    <a:gd name="T12" fmla="*/ 29 w 67"/>
                    <a:gd name="T13" fmla="*/ 1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3">
                      <a:moveTo>
                        <a:pt x="29" y="10"/>
                      </a:moveTo>
                      <a:cubicBezTo>
                        <a:pt x="22" y="19"/>
                        <a:pt x="12" y="21"/>
                        <a:pt x="5" y="29"/>
                      </a:cubicBezTo>
                      <a:cubicBezTo>
                        <a:pt x="0" y="35"/>
                        <a:pt x="2" y="42"/>
                        <a:pt x="0" y="50"/>
                      </a:cubicBezTo>
                      <a:cubicBezTo>
                        <a:pt x="0" y="53"/>
                        <a:pt x="7" y="53"/>
                        <a:pt x="10" y="50"/>
                      </a:cubicBezTo>
                      <a:cubicBezTo>
                        <a:pt x="26" y="39"/>
                        <a:pt x="49" y="39"/>
                        <a:pt x="60" y="24"/>
                      </a:cubicBezTo>
                      <a:cubicBezTo>
                        <a:pt x="66" y="17"/>
                        <a:pt x="67" y="3"/>
                        <a:pt x="56" y="1"/>
                      </a:cubicBezTo>
                      <a:cubicBezTo>
                        <a:pt x="47" y="0"/>
                        <a:pt x="33" y="3"/>
                        <a:pt x="29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53" name="Freeform 205"/>
                <p:cNvSpPr>
                  <a:spLocks noChangeArrowheads="1"/>
                </p:cNvSpPr>
                <p:nvPr/>
              </p:nvSpPr>
              <p:spPr bwMode="auto">
                <a:xfrm>
                  <a:off x="1961" y="3647"/>
                  <a:ext cx="89" cy="89"/>
                </a:xfrm>
                <a:custGeom>
                  <a:avLst/>
                  <a:gdLst>
                    <a:gd name="T0" fmla="*/ 17 w 66"/>
                    <a:gd name="T1" fmla="*/ 21 h 53"/>
                    <a:gd name="T2" fmla="*/ 29 w 66"/>
                    <a:gd name="T3" fmla="*/ 9 h 53"/>
                    <a:gd name="T4" fmla="*/ 17 w 66"/>
                    <a:gd name="T5" fmla="*/ 21 h 53"/>
                    <a:gd name="T6" fmla="*/ 5 w 66"/>
                    <a:gd name="T7" fmla="*/ 29 h 53"/>
                    <a:gd name="T8" fmla="*/ 17 w 66"/>
                    <a:gd name="T9" fmla="*/ 21 h 53"/>
                    <a:gd name="T10" fmla="*/ 7 w 66"/>
                    <a:gd name="T11" fmla="*/ 29 h 53"/>
                    <a:gd name="T12" fmla="*/ 7 w 66"/>
                    <a:gd name="T13" fmla="*/ 29 h 53"/>
                    <a:gd name="T14" fmla="*/ 3 w 66"/>
                    <a:gd name="T15" fmla="*/ 43 h 53"/>
                    <a:gd name="T16" fmla="*/ 6 w 66"/>
                    <a:gd name="T17" fmla="*/ 29 h 53"/>
                    <a:gd name="T18" fmla="*/ 3 w 66"/>
                    <a:gd name="T19" fmla="*/ 43 h 53"/>
                    <a:gd name="T20" fmla="*/ 0 w 66"/>
                    <a:gd name="T21" fmla="*/ 50 h 53"/>
                    <a:gd name="T22" fmla="*/ 3 w 66"/>
                    <a:gd name="T23" fmla="*/ 43 h 53"/>
                    <a:gd name="T24" fmla="*/ 0 w 66"/>
                    <a:gd name="T25" fmla="*/ 50 h 53"/>
                    <a:gd name="T26" fmla="*/ 0 w 66"/>
                    <a:gd name="T27" fmla="*/ 50 h 53"/>
                    <a:gd name="T28" fmla="*/ 2 w 66"/>
                    <a:gd name="T29" fmla="*/ 50 h 53"/>
                    <a:gd name="T30" fmla="*/ 0 w 66"/>
                    <a:gd name="T31" fmla="*/ 50 h 53"/>
                    <a:gd name="T32" fmla="*/ 2 w 66"/>
                    <a:gd name="T33" fmla="*/ 50 h 53"/>
                    <a:gd name="T34" fmla="*/ 3 w 66"/>
                    <a:gd name="T35" fmla="*/ 52 h 53"/>
                    <a:gd name="T36" fmla="*/ 2 w 66"/>
                    <a:gd name="T37" fmla="*/ 50 h 53"/>
                    <a:gd name="T38" fmla="*/ 6 w 66"/>
                    <a:gd name="T39" fmla="*/ 51 h 53"/>
                    <a:gd name="T40" fmla="*/ 3 w 66"/>
                    <a:gd name="T41" fmla="*/ 52 h 53"/>
                    <a:gd name="T42" fmla="*/ 6 w 66"/>
                    <a:gd name="T43" fmla="*/ 51 h 53"/>
                    <a:gd name="T44" fmla="*/ 11 w 66"/>
                    <a:gd name="T45" fmla="*/ 51 h 53"/>
                    <a:gd name="T46" fmla="*/ 6 w 66"/>
                    <a:gd name="T47" fmla="*/ 51 h 53"/>
                    <a:gd name="T48" fmla="*/ 10 w 66"/>
                    <a:gd name="T49" fmla="*/ 50 h 53"/>
                    <a:gd name="T50" fmla="*/ 10 w 66"/>
                    <a:gd name="T51" fmla="*/ 50 h 53"/>
                    <a:gd name="T52" fmla="*/ 33 w 66"/>
                    <a:gd name="T53" fmla="*/ 40 h 53"/>
                    <a:gd name="T54" fmla="*/ 11 w 66"/>
                    <a:gd name="T55" fmla="*/ 51 h 53"/>
                    <a:gd name="T56" fmla="*/ 33 w 66"/>
                    <a:gd name="T57" fmla="*/ 40 h 53"/>
                    <a:gd name="T58" fmla="*/ 62 w 66"/>
                    <a:gd name="T59" fmla="*/ 25 h 53"/>
                    <a:gd name="T60" fmla="*/ 33 w 66"/>
                    <a:gd name="T61" fmla="*/ 40 h 53"/>
                    <a:gd name="T62" fmla="*/ 62 w 66"/>
                    <a:gd name="T63" fmla="*/ 25 h 53"/>
                    <a:gd name="T64" fmla="*/ 62 w 66"/>
                    <a:gd name="T65" fmla="*/ 25 h 53"/>
                    <a:gd name="T66" fmla="*/ 64 w 66"/>
                    <a:gd name="T67" fmla="*/ 16 h 53"/>
                    <a:gd name="T68" fmla="*/ 62 w 66"/>
                    <a:gd name="T69" fmla="*/ 25 h 53"/>
                    <a:gd name="T70" fmla="*/ 64 w 66"/>
                    <a:gd name="T71" fmla="*/ 16 h 53"/>
                    <a:gd name="T72" fmla="*/ 65 w 66"/>
                    <a:gd name="T73" fmla="*/ 8 h 53"/>
                    <a:gd name="T74" fmla="*/ 64 w 66"/>
                    <a:gd name="T75" fmla="*/ 16 h 53"/>
                    <a:gd name="T76" fmla="*/ 60 w 66"/>
                    <a:gd name="T77" fmla="*/ 3 h 53"/>
                    <a:gd name="T78" fmla="*/ 65 w 66"/>
                    <a:gd name="T79" fmla="*/ 8 h 53"/>
                    <a:gd name="T80" fmla="*/ 60 w 66"/>
                    <a:gd name="T81" fmla="*/ 3 h 53"/>
                    <a:gd name="T82" fmla="*/ 57 w 66"/>
                    <a:gd name="T83" fmla="*/ 1 h 53"/>
                    <a:gd name="T84" fmla="*/ 60 w 66"/>
                    <a:gd name="T85" fmla="*/ 3 h 53"/>
                    <a:gd name="T86" fmla="*/ 56 w 66"/>
                    <a:gd name="T87" fmla="*/ 2 h 53"/>
                    <a:gd name="T88" fmla="*/ 56 w 66"/>
                    <a:gd name="T89" fmla="*/ 2 h 53"/>
                    <a:gd name="T90" fmla="*/ 56 w 66"/>
                    <a:gd name="T91" fmla="*/ 2 h 53"/>
                    <a:gd name="T92" fmla="*/ 56 w 66"/>
                    <a:gd name="T93" fmla="*/ 2 h 53"/>
                    <a:gd name="T94" fmla="*/ 53 w 66"/>
                    <a:gd name="T95" fmla="*/ 2 h 53"/>
                    <a:gd name="T96" fmla="*/ 57 w 66"/>
                    <a:gd name="T97" fmla="*/ 1 h 53"/>
                    <a:gd name="T98" fmla="*/ 53 w 66"/>
                    <a:gd name="T99" fmla="*/ 2 h 53"/>
                    <a:gd name="T100" fmla="*/ 48 w 66"/>
                    <a:gd name="T101" fmla="*/ 1 h 53"/>
                    <a:gd name="T102" fmla="*/ 53 w 66"/>
                    <a:gd name="T103" fmla="*/ 2 h 53"/>
                    <a:gd name="T104" fmla="*/ 30 w 66"/>
                    <a:gd name="T105" fmla="*/ 10 h 53"/>
                    <a:gd name="T106" fmla="*/ 48 w 66"/>
                    <a:gd name="T107" fmla="*/ 1 h 53"/>
                    <a:gd name="T108" fmla="*/ 30 w 66"/>
                    <a:gd name="T109" fmla="*/ 1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6" h="53">
                      <a:moveTo>
                        <a:pt x="30" y="10"/>
                      </a:moveTo>
                      <a:cubicBezTo>
                        <a:pt x="27" y="15"/>
                        <a:pt x="22" y="18"/>
                        <a:pt x="17" y="21"/>
                      </a:cubicBezTo>
                      <a:lnTo>
                        <a:pt x="16" y="20"/>
                      </a:lnTo>
                      <a:cubicBezTo>
                        <a:pt x="21" y="17"/>
                        <a:pt x="26" y="15"/>
                        <a:pt x="29" y="9"/>
                      </a:cubicBezTo>
                      <a:lnTo>
                        <a:pt x="30" y="10"/>
                      </a:lnTo>
                      <a:close/>
                      <a:moveTo>
                        <a:pt x="17" y="21"/>
                      </a:moveTo>
                      <a:cubicBezTo>
                        <a:pt x="14" y="23"/>
                        <a:pt x="10" y="26"/>
                        <a:pt x="7" y="29"/>
                      </a:cubicBezTo>
                      <a:lnTo>
                        <a:pt x="5" y="29"/>
                      </a:lnTo>
                      <a:cubicBezTo>
                        <a:pt x="9" y="25"/>
                        <a:pt x="13" y="22"/>
                        <a:pt x="16" y="20"/>
                      </a:cubicBezTo>
                      <a:lnTo>
                        <a:pt x="17" y="21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6" y="29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3" y="33"/>
                        <a:pt x="3" y="38"/>
                        <a:pt x="3" y="43"/>
                      </a:cubicBezTo>
                      <a:lnTo>
                        <a:pt x="1" y="43"/>
                      </a:lnTo>
                      <a:cubicBezTo>
                        <a:pt x="2" y="38"/>
                        <a:pt x="2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3" y="43"/>
                      </a:moveTo>
                      <a:cubicBezTo>
                        <a:pt x="2" y="45"/>
                        <a:pt x="2" y="47"/>
                        <a:pt x="2" y="50"/>
                      </a:cubicBezTo>
                      <a:lnTo>
                        <a:pt x="0" y="50"/>
                      </a:lnTo>
                      <a:cubicBezTo>
                        <a:pt x="1" y="47"/>
                        <a:pt x="1" y="45"/>
                        <a:pt x="1" y="43"/>
                      </a:cubicBezTo>
                      <a:lnTo>
                        <a:pt x="3" y="43"/>
                      </a:lnTo>
                      <a:close/>
                      <a:moveTo>
                        <a:pt x="0" y="50"/>
                      </a:moveTo>
                      <a:lnTo>
                        <a:pt x="0" y="50"/>
                      </a:lnTo>
                      <a:lnTo>
                        <a:pt x="1" y="50"/>
                      </a:lnTo>
                      <a:lnTo>
                        <a:pt x="0" y="50"/>
                      </a:lnTo>
                      <a:close/>
                      <a:moveTo>
                        <a:pt x="2" y="50"/>
                      </a:moveTo>
                      <a:cubicBezTo>
                        <a:pt x="2" y="50"/>
                        <a:pt x="2" y="50"/>
                        <a:pt x="2" y="50"/>
                      </a:cubicBezTo>
                      <a:lnTo>
                        <a:pt x="1" y="51"/>
                      </a:lnTo>
                      <a:cubicBezTo>
                        <a:pt x="0" y="51"/>
                        <a:pt x="0" y="50"/>
                        <a:pt x="0" y="50"/>
                      </a:cubicBezTo>
                      <a:lnTo>
                        <a:pt x="2" y="50"/>
                      </a:lnTo>
                      <a:close/>
                      <a:moveTo>
                        <a:pt x="2" y="50"/>
                      </a:moveTo>
                      <a:cubicBezTo>
                        <a:pt x="2" y="51"/>
                        <a:pt x="3" y="51"/>
                        <a:pt x="3" y="51"/>
                      </a:cubicBezTo>
                      <a:lnTo>
                        <a:pt x="3" y="52"/>
                      </a:lnTo>
                      <a:cubicBezTo>
                        <a:pt x="2" y="52"/>
                        <a:pt x="1" y="52"/>
                        <a:pt x="1" y="51"/>
                      </a:cubicBezTo>
                      <a:lnTo>
                        <a:pt x="2" y="50"/>
                      </a:lnTo>
                      <a:close/>
                      <a:moveTo>
                        <a:pt x="3" y="51"/>
                      </a:moveTo>
                      <a:cubicBezTo>
                        <a:pt x="4" y="51"/>
                        <a:pt x="5" y="51"/>
                        <a:pt x="6" y="51"/>
                      </a:cubicBezTo>
                      <a:lnTo>
                        <a:pt x="6" y="53"/>
                      </a:lnTo>
                      <a:cubicBezTo>
                        <a:pt x="5" y="53"/>
                        <a:pt x="4" y="53"/>
                        <a:pt x="3" y="52"/>
                      </a:cubicBezTo>
                      <a:lnTo>
                        <a:pt x="3" y="51"/>
                      </a:lnTo>
                      <a:close/>
                      <a:moveTo>
                        <a:pt x="6" y="51"/>
                      </a:moveTo>
                      <a:cubicBezTo>
                        <a:pt x="8" y="51"/>
                        <a:pt x="9" y="51"/>
                        <a:pt x="10" y="50"/>
                      </a:cubicBezTo>
                      <a:lnTo>
                        <a:pt x="11" y="51"/>
                      </a:lnTo>
                      <a:cubicBezTo>
                        <a:pt x="10" y="52"/>
                        <a:pt x="8" y="52"/>
                        <a:pt x="6" y="53"/>
                      </a:cubicBezTo>
                      <a:lnTo>
                        <a:pt x="6" y="51"/>
                      </a:lnTo>
                      <a:close/>
                      <a:moveTo>
                        <a:pt x="10" y="50"/>
                      </a:moveTo>
                      <a:lnTo>
                        <a:pt x="10" y="50"/>
                      </a:lnTo>
                      <a:lnTo>
                        <a:pt x="11" y="50"/>
                      </a:lnTo>
                      <a:lnTo>
                        <a:pt x="10" y="50"/>
                      </a:lnTo>
                      <a:close/>
                      <a:moveTo>
                        <a:pt x="10" y="50"/>
                      </a:moveTo>
                      <a:cubicBezTo>
                        <a:pt x="17" y="45"/>
                        <a:pt x="25" y="42"/>
                        <a:pt x="33" y="40"/>
                      </a:cubicBezTo>
                      <a:lnTo>
                        <a:pt x="34" y="41"/>
                      </a:lnTo>
                      <a:cubicBezTo>
                        <a:pt x="26" y="43"/>
                        <a:pt x="18" y="46"/>
                        <a:pt x="11" y="51"/>
                      </a:cubicBezTo>
                      <a:lnTo>
                        <a:pt x="10" y="50"/>
                      </a:lnTo>
                      <a:close/>
                      <a:moveTo>
                        <a:pt x="33" y="40"/>
                      </a:moveTo>
                      <a:cubicBezTo>
                        <a:pt x="44" y="36"/>
                        <a:pt x="54" y="32"/>
                        <a:pt x="61" y="24"/>
                      </a:cubicBezTo>
                      <a:lnTo>
                        <a:pt x="62" y="25"/>
                      </a:lnTo>
                      <a:cubicBezTo>
                        <a:pt x="55" y="33"/>
                        <a:pt x="45" y="37"/>
                        <a:pt x="34" y="41"/>
                      </a:cubicBezTo>
                      <a:lnTo>
                        <a:pt x="33" y="40"/>
                      </a:lnTo>
                      <a:close/>
                      <a:moveTo>
                        <a:pt x="62" y="25"/>
                      </a:moveTo>
                      <a:lnTo>
                        <a:pt x="62" y="25"/>
                      </a:lnTo>
                      <a:lnTo>
                        <a:pt x="61" y="24"/>
                      </a:lnTo>
                      <a:lnTo>
                        <a:pt x="62" y="25"/>
                      </a:lnTo>
                      <a:close/>
                      <a:moveTo>
                        <a:pt x="61" y="24"/>
                      </a:moveTo>
                      <a:cubicBezTo>
                        <a:pt x="62" y="22"/>
                        <a:pt x="64" y="19"/>
                        <a:pt x="64" y="16"/>
                      </a:cubicBezTo>
                      <a:lnTo>
                        <a:pt x="66" y="17"/>
                      </a:lnTo>
                      <a:cubicBezTo>
                        <a:pt x="65" y="20"/>
                        <a:pt x="64" y="22"/>
                        <a:pt x="62" y="25"/>
                      </a:cubicBezTo>
                      <a:lnTo>
                        <a:pt x="61" y="24"/>
                      </a:lnTo>
                      <a:close/>
                      <a:moveTo>
                        <a:pt x="64" y="16"/>
                      </a:moveTo>
                      <a:cubicBezTo>
                        <a:pt x="65" y="14"/>
                        <a:pt x="65" y="11"/>
                        <a:pt x="64" y="9"/>
                      </a:cubicBezTo>
                      <a:lnTo>
                        <a:pt x="65" y="8"/>
                      </a:lnTo>
                      <a:cubicBezTo>
                        <a:pt x="66" y="11"/>
                        <a:pt x="66" y="14"/>
                        <a:pt x="66" y="17"/>
                      </a:cubicBezTo>
                      <a:lnTo>
                        <a:pt x="64" y="16"/>
                      </a:lnTo>
                      <a:close/>
                      <a:moveTo>
                        <a:pt x="64" y="9"/>
                      </a:moveTo>
                      <a:cubicBezTo>
                        <a:pt x="63" y="6"/>
                        <a:pt x="62" y="4"/>
                        <a:pt x="60" y="3"/>
                      </a:cubicBezTo>
                      <a:lnTo>
                        <a:pt x="61" y="2"/>
                      </a:lnTo>
                      <a:cubicBezTo>
                        <a:pt x="63" y="3"/>
                        <a:pt x="65" y="6"/>
                        <a:pt x="65" y="8"/>
                      </a:cubicBezTo>
                      <a:lnTo>
                        <a:pt x="64" y="9"/>
                      </a:lnTo>
                      <a:close/>
                      <a:moveTo>
                        <a:pt x="60" y="3"/>
                      </a:moveTo>
                      <a:cubicBezTo>
                        <a:pt x="59" y="3"/>
                        <a:pt x="58" y="2"/>
                        <a:pt x="56" y="2"/>
                      </a:cubicBezTo>
                      <a:lnTo>
                        <a:pt x="57" y="1"/>
                      </a:lnTo>
                      <a:cubicBezTo>
                        <a:pt x="58" y="1"/>
                        <a:pt x="59" y="1"/>
                        <a:pt x="61" y="2"/>
                      </a:cubicBezTo>
                      <a:lnTo>
                        <a:pt x="60" y="3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cubicBezTo>
                        <a:pt x="55" y="2"/>
                        <a:pt x="54" y="2"/>
                        <a:pt x="53" y="2"/>
                      </a:cubicBezTo>
                      <a:lnTo>
                        <a:pt x="53" y="1"/>
                      </a:lnTo>
                      <a:cubicBezTo>
                        <a:pt x="54" y="1"/>
                        <a:pt x="55" y="1"/>
                        <a:pt x="57" y="1"/>
                      </a:cubicBezTo>
                      <a:lnTo>
                        <a:pt x="56" y="2"/>
                      </a:lnTo>
                      <a:close/>
                      <a:moveTo>
                        <a:pt x="53" y="2"/>
                      </a:moveTo>
                      <a:cubicBezTo>
                        <a:pt x="51" y="2"/>
                        <a:pt x="50" y="2"/>
                        <a:pt x="48" y="2"/>
                      </a:cubicBezTo>
                      <a:lnTo>
                        <a:pt x="48" y="1"/>
                      </a:lnTo>
                      <a:cubicBezTo>
                        <a:pt x="50" y="1"/>
                        <a:pt x="51" y="0"/>
                        <a:pt x="53" y="1"/>
                      </a:cubicBezTo>
                      <a:lnTo>
                        <a:pt x="53" y="2"/>
                      </a:lnTo>
                      <a:close/>
                      <a:moveTo>
                        <a:pt x="48" y="2"/>
                      </a:moveTo>
                      <a:cubicBezTo>
                        <a:pt x="41" y="3"/>
                        <a:pt x="33" y="5"/>
                        <a:pt x="30" y="10"/>
                      </a:cubicBezTo>
                      <a:lnTo>
                        <a:pt x="29" y="9"/>
                      </a:lnTo>
                      <a:cubicBezTo>
                        <a:pt x="32" y="4"/>
                        <a:pt x="40" y="1"/>
                        <a:pt x="48" y="1"/>
                      </a:cubicBezTo>
                      <a:lnTo>
                        <a:pt x="48" y="2"/>
                      </a:lnTo>
                      <a:close/>
                      <a:moveTo>
                        <a:pt x="30" y="10"/>
                      </a:moveTo>
                      <a:lnTo>
                        <a:pt x="3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54" name="Freeform 206"/>
                <p:cNvSpPr>
                  <a:spLocks noChangeArrowheads="1"/>
                </p:cNvSpPr>
                <p:nvPr/>
              </p:nvSpPr>
              <p:spPr bwMode="auto">
                <a:xfrm>
                  <a:off x="2028" y="3687"/>
                  <a:ext cx="72" cy="6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 0 0"/>
                    <a:gd name="G8" fmla="+- 21 0 0"/>
                    <a:gd name="G9" fmla="+- 24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7 w 53"/>
                    <a:gd name="T1" fmla="*/ 3 h 38"/>
                    <a:gd name="T2" fmla="*/ 8 w 53"/>
                    <a:gd name="T3" fmla="*/ 18 h 38"/>
                    <a:gd name="T4" fmla="*/ 5 w 53"/>
                    <a:gd name="T5" fmla="*/ 24 h 38"/>
                    <a:gd name="T6" fmla="*/ 35 w 53"/>
                    <a:gd name="T7" fmla="*/ 34 h 38"/>
                    <a:gd name="T8" fmla="*/ 53 w 53"/>
                    <a:gd name="T9" fmla="*/ 13 h 38"/>
                    <a:gd name="T10" fmla="*/ 27 w 53"/>
                    <a:gd name="T1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38">
                      <a:moveTo>
                        <a:pt x="27" y="3"/>
                      </a:moveTo>
                      <a:cubicBezTo>
                        <a:pt x="20" y="6"/>
                        <a:pt x="16" y="13"/>
                        <a:pt x="8" y="18"/>
                      </a:cubicBezTo>
                      <a:cubicBezTo>
                        <a:pt x="6" y="19"/>
                        <a:pt x="0" y="21"/>
                        <a:pt x="5" y="24"/>
                      </a:cubicBezTo>
                      <a:cubicBezTo>
                        <a:pt x="15" y="29"/>
                        <a:pt x="24" y="38"/>
                        <a:pt x="35" y="34"/>
                      </a:cubicBezTo>
                      <a:cubicBezTo>
                        <a:pt x="44" y="30"/>
                        <a:pt x="51" y="21"/>
                        <a:pt x="53" y="13"/>
                      </a:cubicBezTo>
                      <a:cubicBezTo>
                        <a:pt x="44" y="10"/>
                        <a:pt x="36" y="0"/>
                        <a:pt x="27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55" name="Freeform 207"/>
                <p:cNvSpPr>
                  <a:spLocks noChangeArrowheads="1"/>
                </p:cNvSpPr>
                <p:nvPr/>
              </p:nvSpPr>
              <p:spPr bwMode="auto">
                <a:xfrm>
                  <a:off x="2031" y="3687"/>
                  <a:ext cx="69" cy="63"/>
                </a:xfrm>
                <a:custGeom>
                  <a:avLst/>
                  <a:gdLst>
                    <a:gd name="T0" fmla="*/ 15 w 52"/>
                    <a:gd name="T1" fmla="*/ 12 h 38"/>
                    <a:gd name="T2" fmla="*/ 25 w 52"/>
                    <a:gd name="T3" fmla="*/ 2 h 38"/>
                    <a:gd name="T4" fmla="*/ 15 w 52"/>
                    <a:gd name="T5" fmla="*/ 12 h 38"/>
                    <a:gd name="T6" fmla="*/ 6 w 52"/>
                    <a:gd name="T7" fmla="*/ 17 h 38"/>
                    <a:gd name="T8" fmla="*/ 15 w 52"/>
                    <a:gd name="T9" fmla="*/ 12 h 38"/>
                    <a:gd name="T10" fmla="*/ 7 w 52"/>
                    <a:gd name="T11" fmla="*/ 18 h 38"/>
                    <a:gd name="T12" fmla="*/ 7 w 52"/>
                    <a:gd name="T13" fmla="*/ 18 h 38"/>
                    <a:gd name="T14" fmla="*/ 7 w 52"/>
                    <a:gd name="T15" fmla="*/ 18 h 38"/>
                    <a:gd name="T16" fmla="*/ 7 w 52"/>
                    <a:gd name="T17" fmla="*/ 18 h 38"/>
                    <a:gd name="T18" fmla="*/ 6 w 52"/>
                    <a:gd name="T19" fmla="*/ 17 h 38"/>
                    <a:gd name="T20" fmla="*/ 6 w 52"/>
                    <a:gd name="T21" fmla="*/ 17 h 38"/>
                    <a:gd name="T22" fmla="*/ 5 w 52"/>
                    <a:gd name="T23" fmla="*/ 19 h 38"/>
                    <a:gd name="T24" fmla="*/ 6 w 52"/>
                    <a:gd name="T25" fmla="*/ 17 h 38"/>
                    <a:gd name="T26" fmla="*/ 5 w 52"/>
                    <a:gd name="T27" fmla="*/ 19 h 38"/>
                    <a:gd name="T28" fmla="*/ 1 w 52"/>
                    <a:gd name="T29" fmla="*/ 21 h 38"/>
                    <a:gd name="T30" fmla="*/ 5 w 52"/>
                    <a:gd name="T31" fmla="*/ 19 h 38"/>
                    <a:gd name="T32" fmla="*/ 4 w 52"/>
                    <a:gd name="T33" fmla="*/ 24 h 38"/>
                    <a:gd name="T34" fmla="*/ 1 w 52"/>
                    <a:gd name="T35" fmla="*/ 21 h 38"/>
                    <a:gd name="T36" fmla="*/ 3 w 52"/>
                    <a:gd name="T37" fmla="*/ 25 h 38"/>
                    <a:gd name="T38" fmla="*/ 3 w 52"/>
                    <a:gd name="T39" fmla="*/ 24 h 38"/>
                    <a:gd name="T40" fmla="*/ 4 w 52"/>
                    <a:gd name="T41" fmla="*/ 24 h 38"/>
                    <a:gd name="T42" fmla="*/ 3 w 52"/>
                    <a:gd name="T43" fmla="*/ 25 h 38"/>
                    <a:gd name="T44" fmla="*/ 4 w 52"/>
                    <a:gd name="T45" fmla="*/ 24 h 38"/>
                    <a:gd name="T46" fmla="*/ 3 w 52"/>
                    <a:gd name="T47" fmla="*/ 24 h 38"/>
                    <a:gd name="T48" fmla="*/ 4 w 52"/>
                    <a:gd name="T49" fmla="*/ 24 h 38"/>
                    <a:gd name="T50" fmla="*/ 10 w 52"/>
                    <a:gd name="T51" fmla="*/ 29 h 38"/>
                    <a:gd name="T52" fmla="*/ 4 w 52"/>
                    <a:gd name="T53" fmla="*/ 24 h 38"/>
                    <a:gd name="T54" fmla="*/ 33 w 52"/>
                    <a:gd name="T55" fmla="*/ 33 h 38"/>
                    <a:gd name="T56" fmla="*/ 10 w 52"/>
                    <a:gd name="T57" fmla="*/ 29 h 38"/>
                    <a:gd name="T58" fmla="*/ 33 w 52"/>
                    <a:gd name="T59" fmla="*/ 33 h 38"/>
                    <a:gd name="T60" fmla="*/ 33 w 52"/>
                    <a:gd name="T61" fmla="*/ 34 h 38"/>
                    <a:gd name="T62" fmla="*/ 33 w 52"/>
                    <a:gd name="T63" fmla="*/ 33 h 38"/>
                    <a:gd name="T64" fmla="*/ 33 w 52"/>
                    <a:gd name="T65" fmla="*/ 34 h 38"/>
                    <a:gd name="T66" fmla="*/ 33 w 52"/>
                    <a:gd name="T67" fmla="*/ 34 h 38"/>
                    <a:gd name="T68" fmla="*/ 33 w 52"/>
                    <a:gd name="T69" fmla="*/ 33 h 38"/>
                    <a:gd name="T70" fmla="*/ 37 w 52"/>
                    <a:gd name="T71" fmla="*/ 32 h 38"/>
                    <a:gd name="T72" fmla="*/ 33 w 52"/>
                    <a:gd name="T73" fmla="*/ 33 h 38"/>
                    <a:gd name="T74" fmla="*/ 40 w 52"/>
                    <a:gd name="T75" fmla="*/ 29 h 38"/>
                    <a:gd name="T76" fmla="*/ 37 w 52"/>
                    <a:gd name="T77" fmla="*/ 32 h 38"/>
                    <a:gd name="T78" fmla="*/ 40 w 52"/>
                    <a:gd name="T79" fmla="*/ 29 h 38"/>
                    <a:gd name="T80" fmla="*/ 52 w 52"/>
                    <a:gd name="T81" fmla="*/ 13 h 38"/>
                    <a:gd name="T82" fmla="*/ 40 w 52"/>
                    <a:gd name="T83" fmla="*/ 29 h 38"/>
                    <a:gd name="T84" fmla="*/ 52 w 52"/>
                    <a:gd name="T85" fmla="*/ 12 h 38"/>
                    <a:gd name="T86" fmla="*/ 51 w 52"/>
                    <a:gd name="T87" fmla="*/ 13 h 38"/>
                    <a:gd name="T88" fmla="*/ 51 w 52"/>
                    <a:gd name="T89" fmla="*/ 13 h 38"/>
                    <a:gd name="T90" fmla="*/ 52 w 52"/>
                    <a:gd name="T91" fmla="*/ 12 h 38"/>
                    <a:gd name="T92" fmla="*/ 51 w 52"/>
                    <a:gd name="T93" fmla="*/ 13 h 38"/>
                    <a:gd name="T94" fmla="*/ 51 w 52"/>
                    <a:gd name="T95" fmla="*/ 13 h 38"/>
                    <a:gd name="T96" fmla="*/ 41 w 52"/>
                    <a:gd name="T97" fmla="*/ 7 h 38"/>
                    <a:gd name="T98" fmla="*/ 51 w 52"/>
                    <a:gd name="T99" fmla="*/ 13 h 38"/>
                    <a:gd name="T100" fmla="*/ 26 w 52"/>
                    <a:gd name="T101" fmla="*/ 4 h 38"/>
                    <a:gd name="T102" fmla="*/ 41 w 52"/>
                    <a:gd name="T103" fmla="*/ 7 h 38"/>
                    <a:gd name="T104" fmla="*/ 25 w 52"/>
                    <a:gd name="T105" fmla="*/ 2 h 38"/>
                    <a:gd name="T106" fmla="*/ 25 w 52"/>
                    <a:gd name="T10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2" h="38">
                      <a:moveTo>
                        <a:pt x="26" y="4"/>
                      </a:moveTo>
                      <a:cubicBezTo>
                        <a:pt x="21" y="5"/>
                        <a:pt x="18" y="8"/>
                        <a:pt x="15" y="12"/>
                      </a:cubicBezTo>
                      <a:lnTo>
                        <a:pt x="13" y="11"/>
                      </a:lnTo>
                      <a:cubicBezTo>
                        <a:pt x="17" y="7"/>
                        <a:pt x="20" y="4"/>
                        <a:pt x="25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2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1" y="13"/>
                        <a:pt x="13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6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6" y="19"/>
                        <a:pt x="6" y="19"/>
                        <a:pt x="5" y="19"/>
                      </a:cubicBezTo>
                      <a:lnTo>
                        <a:pt x="4" y="18"/>
                      </a:lnTo>
                      <a:cubicBezTo>
                        <a:pt x="5" y="18"/>
                        <a:pt x="5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5" y="19"/>
                      </a:moveTo>
                      <a:cubicBezTo>
                        <a:pt x="4" y="20"/>
                        <a:pt x="3" y="20"/>
                        <a:pt x="2" y="21"/>
                      </a:cubicBezTo>
                      <a:lnTo>
                        <a:pt x="1" y="21"/>
                      </a:lnTo>
                      <a:cubicBezTo>
                        <a:pt x="2" y="19"/>
                        <a:pt x="3" y="19"/>
                        <a:pt x="4" y="18"/>
                      </a:cubicBezTo>
                      <a:lnTo>
                        <a:pt x="5" y="19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3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8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3" y="34"/>
                      </a:lnTo>
                      <a:cubicBezTo>
                        <a:pt x="25" y="38"/>
                        <a:pt x="17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4"/>
                      </a:moveTo>
                      <a:lnTo>
                        <a:pt x="33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5" y="32"/>
                        <a:pt x="36" y="31"/>
                      </a:cubicBezTo>
                      <a:lnTo>
                        <a:pt x="37" y="32"/>
                      </a:lnTo>
                      <a:cubicBezTo>
                        <a:pt x="36" y="33"/>
                        <a:pt x="35" y="34"/>
                        <a:pt x="33" y="34"/>
                      </a:cubicBezTo>
                      <a:lnTo>
                        <a:pt x="33" y="33"/>
                      </a:lnTo>
                      <a:close/>
                      <a:moveTo>
                        <a:pt x="36" y="31"/>
                      </a:moveTo>
                      <a:cubicBezTo>
                        <a:pt x="37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8" y="32"/>
                        <a:pt x="37" y="32"/>
                      </a:cubicBezTo>
                      <a:lnTo>
                        <a:pt x="36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2" y="13"/>
                      </a:lnTo>
                      <a:cubicBezTo>
                        <a:pt x="50" y="19"/>
                        <a:pt x="46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2" y="12"/>
                      </a:lnTo>
                      <a:lnTo>
                        <a:pt x="52" y="13"/>
                      </a:lnTo>
                      <a:lnTo>
                        <a:pt x="51" y="13"/>
                      </a:lnTo>
                      <a:lnTo>
                        <a:pt x="52" y="12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lnTo>
                        <a:pt x="52" y="12"/>
                      </a:ln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cubicBezTo>
                        <a:pt x="47" y="12"/>
                        <a:pt x="44" y="10"/>
                        <a:pt x="41" y="8"/>
                      </a:cubicBezTo>
                      <a:lnTo>
                        <a:pt x="41" y="7"/>
                      </a:lnTo>
                      <a:cubicBezTo>
                        <a:pt x="45" y="9"/>
                        <a:pt x="48" y="11"/>
                        <a:pt x="52" y="12"/>
                      </a:cubicBezTo>
                      <a:lnTo>
                        <a:pt x="51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5" y="2"/>
                      </a:lnTo>
                      <a:cubicBezTo>
                        <a:pt x="31" y="0"/>
                        <a:pt x="36" y="4"/>
                        <a:pt x="41" y="7"/>
                      </a:cubicBezTo>
                      <a:lnTo>
                        <a:pt x="41" y="8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56" name="Freeform 208"/>
                <p:cNvSpPr>
                  <a:spLocks noChangeArrowheads="1"/>
                </p:cNvSpPr>
                <p:nvPr/>
              </p:nvSpPr>
              <p:spPr bwMode="auto">
                <a:xfrm>
                  <a:off x="1989" y="3723"/>
                  <a:ext cx="49" cy="59"/>
                </a:xfrm>
                <a:custGeom>
                  <a:avLst/>
                  <a:gdLst>
                    <a:gd name="G0" fmla="+- 1 0 0"/>
                    <a:gd name="G1" fmla="+- 8 0 0"/>
                    <a:gd name="G2" fmla="*/ 1 0 0"/>
                    <a:gd name="G3" fmla="cos G2 G1"/>
                    <a:gd name="G4" fmla="+- 1 0 0"/>
                    <a:gd name="G5" fmla="+- 15 0 0"/>
                    <a:gd name="G6" fmla="+- 19 0 0"/>
                    <a:gd name="G7" fmla="+- 19 0 0"/>
                    <a:gd name="G8" fmla="*/ 1 0 0"/>
                    <a:gd name="G9" fmla="sin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T0" fmla="*/ 16 w 37"/>
                    <a:gd name="T1" fmla="*/ 4 h 35"/>
                    <a:gd name="T2" fmla="*/ 0 w 37"/>
                    <a:gd name="T3" fmla="*/ 15 h 35"/>
                    <a:gd name="T4" fmla="*/ 13 w 37"/>
                    <a:gd name="T5" fmla="*/ 21 h 35"/>
                    <a:gd name="T6" fmla="*/ 21 w 37"/>
                    <a:gd name="T7" fmla="*/ 31 h 35"/>
                    <a:gd name="T8" fmla="*/ 37 w 37"/>
                    <a:gd name="T9" fmla="*/ 18 h 35"/>
                    <a:gd name="T10" fmla="*/ 24 w 37"/>
                    <a:gd name="T11" fmla="*/ 2 h 35"/>
                    <a:gd name="T12" fmla="*/ 16 w 37"/>
                    <a:gd name="T13" fmla="*/ 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35">
                      <a:moveTo>
                        <a:pt x="16" y="4"/>
                      </a:moveTo>
                      <a:cubicBezTo>
                        <a:pt x="10" y="8"/>
                        <a:pt x="1" y="9"/>
                        <a:pt x="0" y="15"/>
                      </a:cubicBezTo>
                      <a:cubicBezTo>
                        <a:pt x="0" y="19"/>
                        <a:pt x="9" y="19"/>
                        <a:pt x="13" y="21"/>
                      </a:cubicBezTo>
                      <a:cubicBezTo>
                        <a:pt x="16" y="23"/>
                        <a:pt x="17" y="28"/>
                        <a:pt x="21" y="31"/>
                      </a:cubicBezTo>
                      <a:cubicBezTo>
                        <a:pt x="28" y="35"/>
                        <a:pt x="37" y="24"/>
                        <a:pt x="37" y="18"/>
                      </a:cubicBezTo>
                      <a:cubicBezTo>
                        <a:pt x="36" y="12"/>
                        <a:pt x="29" y="7"/>
                        <a:pt x="24" y="2"/>
                      </a:cubicBezTo>
                      <a:cubicBezTo>
                        <a:pt x="22" y="0"/>
                        <a:pt x="19" y="2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57" name="Freeform 209"/>
                <p:cNvSpPr>
                  <a:spLocks noChangeArrowheads="1"/>
                </p:cNvSpPr>
                <p:nvPr/>
              </p:nvSpPr>
              <p:spPr bwMode="auto">
                <a:xfrm>
                  <a:off x="1987" y="3723"/>
                  <a:ext cx="51" cy="53"/>
                </a:xfrm>
                <a:custGeom>
                  <a:avLst/>
                  <a:gdLst>
                    <a:gd name="T0" fmla="*/ 17 w 38"/>
                    <a:gd name="T1" fmla="*/ 5 h 32"/>
                    <a:gd name="T2" fmla="*/ 17 w 38"/>
                    <a:gd name="T3" fmla="*/ 5 h 32"/>
                    <a:gd name="T4" fmla="*/ 17 w 38"/>
                    <a:gd name="T5" fmla="*/ 5 h 32"/>
                    <a:gd name="T6" fmla="*/ 17 w 38"/>
                    <a:gd name="T7" fmla="*/ 5 h 32"/>
                    <a:gd name="T8" fmla="*/ 11 w 38"/>
                    <a:gd name="T9" fmla="*/ 8 h 32"/>
                    <a:gd name="T10" fmla="*/ 17 w 38"/>
                    <a:gd name="T11" fmla="*/ 4 h 32"/>
                    <a:gd name="T12" fmla="*/ 11 w 38"/>
                    <a:gd name="T13" fmla="*/ 8 h 32"/>
                    <a:gd name="T14" fmla="*/ 1 w 38"/>
                    <a:gd name="T15" fmla="*/ 14 h 32"/>
                    <a:gd name="T16" fmla="*/ 11 w 38"/>
                    <a:gd name="T17" fmla="*/ 8 h 32"/>
                    <a:gd name="T18" fmla="*/ 2 w 38"/>
                    <a:gd name="T19" fmla="*/ 15 h 32"/>
                    <a:gd name="T20" fmla="*/ 2 w 38"/>
                    <a:gd name="T21" fmla="*/ 15 h 32"/>
                    <a:gd name="T22" fmla="*/ 9 w 38"/>
                    <a:gd name="T23" fmla="*/ 19 h 32"/>
                    <a:gd name="T24" fmla="*/ 1 w 38"/>
                    <a:gd name="T25" fmla="*/ 14 h 32"/>
                    <a:gd name="T26" fmla="*/ 9 w 38"/>
                    <a:gd name="T27" fmla="*/ 19 h 32"/>
                    <a:gd name="T28" fmla="*/ 9 w 38"/>
                    <a:gd name="T29" fmla="*/ 19 h 32"/>
                    <a:gd name="T30" fmla="*/ 13 w 38"/>
                    <a:gd name="T31" fmla="*/ 22 h 32"/>
                    <a:gd name="T32" fmla="*/ 9 w 38"/>
                    <a:gd name="T33" fmla="*/ 19 h 32"/>
                    <a:gd name="T34" fmla="*/ 13 w 38"/>
                    <a:gd name="T35" fmla="*/ 22 h 32"/>
                    <a:gd name="T36" fmla="*/ 13 w 38"/>
                    <a:gd name="T37" fmla="*/ 22 h 32"/>
                    <a:gd name="T38" fmla="*/ 19 w 38"/>
                    <a:gd name="T39" fmla="*/ 26 h 32"/>
                    <a:gd name="T40" fmla="*/ 13 w 38"/>
                    <a:gd name="T41" fmla="*/ 22 h 32"/>
                    <a:gd name="T42" fmla="*/ 19 w 38"/>
                    <a:gd name="T43" fmla="*/ 26 h 32"/>
                    <a:gd name="T44" fmla="*/ 21 w 38"/>
                    <a:gd name="T45" fmla="*/ 31 h 32"/>
                    <a:gd name="T46" fmla="*/ 19 w 38"/>
                    <a:gd name="T47" fmla="*/ 26 h 32"/>
                    <a:gd name="T48" fmla="*/ 21 w 38"/>
                    <a:gd name="T49" fmla="*/ 31 h 32"/>
                    <a:gd name="T50" fmla="*/ 21 w 38"/>
                    <a:gd name="T51" fmla="*/ 31 h 32"/>
                    <a:gd name="T52" fmla="*/ 25 w 38"/>
                    <a:gd name="T53" fmla="*/ 31 h 32"/>
                    <a:gd name="T54" fmla="*/ 21 w 38"/>
                    <a:gd name="T55" fmla="*/ 31 h 32"/>
                    <a:gd name="T56" fmla="*/ 25 w 38"/>
                    <a:gd name="T57" fmla="*/ 31 h 32"/>
                    <a:gd name="T58" fmla="*/ 30 w 38"/>
                    <a:gd name="T59" fmla="*/ 31 h 32"/>
                    <a:gd name="T60" fmla="*/ 25 w 38"/>
                    <a:gd name="T61" fmla="*/ 31 h 32"/>
                    <a:gd name="T62" fmla="*/ 33 w 38"/>
                    <a:gd name="T63" fmla="*/ 27 h 32"/>
                    <a:gd name="T64" fmla="*/ 30 w 38"/>
                    <a:gd name="T65" fmla="*/ 31 h 32"/>
                    <a:gd name="T66" fmla="*/ 33 w 38"/>
                    <a:gd name="T67" fmla="*/ 27 h 32"/>
                    <a:gd name="T68" fmla="*/ 38 w 38"/>
                    <a:gd name="T69" fmla="*/ 18 h 32"/>
                    <a:gd name="T70" fmla="*/ 33 w 38"/>
                    <a:gd name="T71" fmla="*/ 27 h 32"/>
                    <a:gd name="T72" fmla="*/ 38 w 38"/>
                    <a:gd name="T73" fmla="*/ 18 h 32"/>
                    <a:gd name="T74" fmla="*/ 29 w 38"/>
                    <a:gd name="T75" fmla="*/ 7 h 32"/>
                    <a:gd name="T76" fmla="*/ 38 w 38"/>
                    <a:gd name="T77" fmla="*/ 18 h 32"/>
                    <a:gd name="T78" fmla="*/ 29 w 38"/>
                    <a:gd name="T79" fmla="*/ 7 h 32"/>
                    <a:gd name="T80" fmla="*/ 26 w 38"/>
                    <a:gd name="T81" fmla="*/ 2 h 32"/>
                    <a:gd name="T82" fmla="*/ 29 w 38"/>
                    <a:gd name="T83" fmla="*/ 7 h 32"/>
                    <a:gd name="T84" fmla="*/ 26 w 38"/>
                    <a:gd name="T85" fmla="*/ 2 h 32"/>
                    <a:gd name="T86" fmla="*/ 24 w 38"/>
                    <a:gd name="T87" fmla="*/ 3 h 32"/>
                    <a:gd name="T88" fmla="*/ 17 w 38"/>
                    <a:gd name="T89" fmla="*/ 3 h 32"/>
                    <a:gd name="T90" fmla="*/ 24 w 38"/>
                    <a:gd name="T91" fmla="*/ 3 h 32"/>
                    <a:gd name="T92" fmla="*/ 17 w 38"/>
                    <a:gd name="T93" fmla="*/ 3 h 32"/>
                    <a:gd name="T94" fmla="*/ 17 w 38"/>
                    <a:gd name="T95" fmla="*/ 3 h 32"/>
                    <a:gd name="T96" fmla="*/ 17 w 38"/>
                    <a:gd name="T97" fmla="*/ 5 h 32"/>
                    <a:gd name="T98" fmla="*/ 17 w 38"/>
                    <a:gd name="T99" fmla="*/ 3 h 32"/>
                    <a:gd name="T100" fmla="*/ 17 w 38"/>
                    <a:gd name="T10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32"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cubicBezTo>
                        <a:pt x="16" y="6"/>
                        <a:pt x="13" y="7"/>
                        <a:pt x="11" y="8"/>
                      </a:cubicBezTo>
                      <a:lnTo>
                        <a:pt x="10" y="6"/>
                      </a:lnTo>
                      <a:cubicBezTo>
                        <a:pt x="13" y="6"/>
                        <a:pt x="15" y="5"/>
                        <a:pt x="17" y="4"/>
                      </a:cubicBezTo>
                      <a:lnTo>
                        <a:pt x="17" y="5"/>
                      </a:lnTo>
                      <a:close/>
                      <a:moveTo>
                        <a:pt x="11" y="8"/>
                      </a:moveTo>
                      <a:cubicBezTo>
                        <a:pt x="7" y="10"/>
                        <a:pt x="2" y="11"/>
                        <a:pt x="2" y="15"/>
                      </a:cubicBezTo>
                      <a:lnTo>
                        <a:pt x="1" y="14"/>
                      </a:lnTo>
                      <a:cubicBezTo>
                        <a:pt x="1" y="11"/>
                        <a:pt x="6" y="9"/>
                        <a:pt x="10" y="6"/>
                      </a:cubicBezTo>
                      <a:lnTo>
                        <a:pt x="11" y="8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7"/>
                        <a:pt x="5" y="18"/>
                        <a:pt x="9" y="19"/>
                      </a:cubicBezTo>
                      <a:lnTo>
                        <a:pt x="8" y="20"/>
                      </a:lnTo>
                      <a:cubicBezTo>
                        <a:pt x="4" y="19"/>
                        <a:pt x="0" y="18"/>
                        <a:pt x="1" y="14"/>
                      </a:cubicBezTo>
                      <a:lnTo>
                        <a:pt x="2" y="15"/>
                      </a:lnTo>
                      <a:close/>
                      <a:moveTo>
                        <a:pt x="9" y="19"/>
                      </a:moveTo>
                      <a:lnTo>
                        <a:pt x="9" y="19"/>
                      </a:lnTo>
                      <a:close/>
                      <a:moveTo>
                        <a:pt x="9" y="19"/>
                      </a:moveTo>
                      <a:cubicBezTo>
                        <a:pt x="11" y="19"/>
                        <a:pt x="13" y="20"/>
                        <a:pt x="14" y="21"/>
                      </a:cubicBezTo>
                      <a:lnTo>
                        <a:pt x="13" y="22"/>
                      </a:lnTo>
                      <a:cubicBezTo>
                        <a:pt x="12" y="21"/>
                        <a:pt x="10" y="20"/>
                        <a:pt x="8" y="20"/>
                      </a:cubicBezTo>
                      <a:lnTo>
                        <a:pt x="9" y="19"/>
                      </a:lnTo>
                      <a:close/>
                      <a:moveTo>
                        <a:pt x="13" y="22"/>
                      </a:moveTo>
                      <a:lnTo>
                        <a:pt x="13" y="22"/>
                      </a:lnTo>
                      <a:lnTo>
                        <a:pt x="14" y="21"/>
                      </a:lnTo>
                      <a:lnTo>
                        <a:pt x="13" y="22"/>
                      </a:lnTo>
                      <a:close/>
                      <a:moveTo>
                        <a:pt x="14" y="21"/>
                      </a:moveTo>
                      <a:cubicBezTo>
                        <a:pt x="16" y="22"/>
                        <a:pt x="17" y="24"/>
                        <a:pt x="19" y="26"/>
                      </a:cubicBezTo>
                      <a:lnTo>
                        <a:pt x="17" y="26"/>
                      </a:lnTo>
                      <a:cubicBezTo>
                        <a:pt x="16" y="24"/>
                        <a:pt x="15" y="23"/>
                        <a:pt x="13" y="22"/>
                      </a:cubicBezTo>
                      <a:lnTo>
                        <a:pt x="14" y="21"/>
                      </a:lnTo>
                      <a:close/>
                      <a:moveTo>
                        <a:pt x="19" y="26"/>
                      </a:moveTo>
                      <a:cubicBezTo>
                        <a:pt x="20" y="27"/>
                        <a:pt x="21" y="29"/>
                        <a:pt x="22" y="30"/>
                      </a:cubicBezTo>
                      <a:lnTo>
                        <a:pt x="21" y="31"/>
                      </a:lnTo>
                      <a:cubicBezTo>
                        <a:pt x="19" y="30"/>
                        <a:pt x="18" y="28"/>
                        <a:pt x="17" y="26"/>
                      </a:cubicBezTo>
                      <a:lnTo>
                        <a:pt x="19" y="26"/>
                      </a:lnTo>
                      <a:close/>
                      <a:moveTo>
                        <a:pt x="21" y="31"/>
                      </a:moveTo>
                      <a:lnTo>
                        <a:pt x="21" y="31"/>
                      </a:lnTo>
                      <a:lnTo>
                        <a:pt x="22" y="31"/>
                      </a:lnTo>
                      <a:lnTo>
                        <a:pt x="21" y="31"/>
                      </a:lnTo>
                      <a:close/>
                      <a:moveTo>
                        <a:pt x="22" y="30"/>
                      </a:moveTo>
                      <a:cubicBezTo>
                        <a:pt x="23" y="31"/>
                        <a:pt x="24" y="31"/>
                        <a:pt x="25" y="31"/>
                      </a:cubicBezTo>
                      <a:lnTo>
                        <a:pt x="25" y="32"/>
                      </a:lnTo>
                      <a:cubicBezTo>
                        <a:pt x="24" y="32"/>
                        <a:pt x="23" y="32"/>
                        <a:pt x="21" y="31"/>
                      </a:cubicBezTo>
                      <a:lnTo>
                        <a:pt x="22" y="30"/>
                      </a:lnTo>
                      <a:close/>
                      <a:moveTo>
                        <a:pt x="25" y="31"/>
                      </a:moveTo>
                      <a:cubicBezTo>
                        <a:pt x="27" y="31"/>
                        <a:pt x="28" y="31"/>
                        <a:pt x="29" y="30"/>
                      </a:cubicBezTo>
                      <a:lnTo>
                        <a:pt x="30" y="31"/>
                      </a:lnTo>
                      <a:cubicBezTo>
                        <a:pt x="29" y="32"/>
                        <a:pt x="27" y="32"/>
                        <a:pt x="25" y="32"/>
                      </a:cubicBezTo>
                      <a:lnTo>
                        <a:pt x="25" y="31"/>
                      </a:lnTo>
                      <a:close/>
                      <a:moveTo>
                        <a:pt x="29" y="30"/>
                      </a:moveTo>
                      <a:cubicBezTo>
                        <a:pt x="30" y="29"/>
                        <a:pt x="32" y="28"/>
                        <a:pt x="33" y="27"/>
                      </a:cubicBezTo>
                      <a:lnTo>
                        <a:pt x="34" y="28"/>
                      </a:lnTo>
                      <a:cubicBezTo>
                        <a:pt x="33" y="29"/>
                        <a:pt x="31" y="30"/>
                        <a:pt x="30" y="31"/>
                      </a:cubicBezTo>
                      <a:lnTo>
                        <a:pt x="29" y="30"/>
                      </a:lnTo>
                      <a:close/>
                      <a:moveTo>
                        <a:pt x="33" y="27"/>
                      </a:moveTo>
                      <a:cubicBezTo>
                        <a:pt x="35" y="24"/>
                        <a:pt x="37" y="21"/>
                        <a:pt x="37" y="18"/>
                      </a:cubicBezTo>
                      <a:lnTo>
                        <a:pt x="38" y="18"/>
                      </a:lnTo>
                      <a:cubicBezTo>
                        <a:pt x="38" y="21"/>
                        <a:pt x="36" y="25"/>
                        <a:pt x="34" y="28"/>
                      </a:cubicBezTo>
                      <a:lnTo>
                        <a:pt x="33" y="27"/>
                      </a:lnTo>
                      <a:close/>
                      <a:moveTo>
                        <a:pt x="38" y="18"/>
                      </a:moveTo>
                      <a:lnTo>
                        <a:pt x="38" y="18"/>
                      </a:lnTo>
                      <a:close/>
                      <a:moveTo>
                        <a:pt x="37" y="18"/>
                      </a:moveTo>
                      <a:cubicBezTo>
                        <a:pt x="36" y="14"/>
                        <a:pt x="32" y="10"/>
                        <a:pt x="29" y="7"/>
                      </a:cubicBezTo>
                      <a:lnTo>
                        <a:pt x="30" y="6"/>
                      </a:lnTo>
                      <a:cubicBezTo>
                        <a:pt x="34" y="9"/>
                        <a:pt x="38" y="13"/>
                        <a:pt x="38" y="18"/>
                      </a:cubicBezTo>
                      <a:lnTo>
                        <a:pt x="37" y="18"/>
                      </a:lnTo>
                      <a:close/>
                      <a:moveTo>
                        <a:pt x="29" y="7"/>
                      </a:moveTo>
                      <a:cubicBezTo>
                        <a:pt x="27" y="5"/>
                        <a:pt x="26" y="4"/>
                        <a:pt x="24" y="3"/>
                      </a:cubicBezTo>
                      <a:lnTo>
                        <a:pt x="26" y="2"/>
                      </a:lnTo>
                      <a:cubicBezTo>
                        <a:pt x="27" y="3"/>
                        <a:pt x="28" y="5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25" y="2"/>
                      </a:moveTo>
                      <a:lnTo>
                        <a:pt x="26" y="2"/>
                      </a:ln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3" y="1"/>
                        <a:pt x="20" y="3"/>
                        <a:pt x="18" y="4"/>
                      </a:cubicBezTo>
                      <a:lnTo>
                        <a:pt x="17" y="3"/>
                      </a:lnTo>
                      <a:cubicBezTo>
                        <a:pt x="20" y="2"/>
                        <a:pt x="23" y="0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4"/>
                      </a:lnTo>
                      <a:lnTo>
                        <a:pt x="17" y="3"/>
                      </a:lnTo>
                      <a:close/>
                      <a:moveTo>
                        <a:pt x="18" y="4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grpSp>
            <p:nvGrpSpPr>
              <p:cNvPr id="457740" name="Group 210"/>
              <p:cNvGrpSpPr>
                <a:grpSpLocks/>
              </p:cNvGrpSpPr>
              <p:nvPr/>
            </p:nvGrpSpPr>
            <p:grpSpPr bwMode="auto">
              <a:xfrm>
                <a:off x="646" y="2996"/>
                <a:ext cx="1536" cy="1041"/>
                <a:chOff x="646" y="2996"/>
                <a:chExt cx="1536" cy="1041"/>
              </a:xfrm>
            </p:grpSpPr>
            <p:sp>
              <p:nvSpPr>
                <p:cNvPr id="232659" name="Freeform 211"/>
                <p:cNvSpPr>
                  <a:spLocks noChangeArrowheads="1"/>
                </p:cNvSpPr>
                <p:nvPr/>
              </p:nvSpPr>
              <p:spPr bwMode="auto">
                <a:xfrm>
                  <a:off x="1957" y="3748"/>
                  <a:ext cx="48" cy="5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5 0 0"/>
                    <a:gd name="G6" fmla="+- 5 0 0"/>
                    <a:gd name="G7" fmla="+- 1 0 0"/>
                    <a:gd name="G8" fmla="+- 22 0 0"/>
                    <a:gd name="G9" fmla="+- 27 0 0"/>
                    <a:gd name="G10" fmla="+- 32 0 0"/>
                    <a:gd name="G11" fmla="*/ 1 0 0"/>
                    <a:gd name="G12" fmla="sin G11 G1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3 w 36"/>
                    <a:gd name="T1" fmla="*/ 9 h 32"/>
                    <a:gd name="T2" fmla="*/ 13 w 36"/>
                    <a:gd name="T3" fmla="*/ 2 h 32"/>
                    <a:gd name="T4" fmla="*/ 2 w 36"/>
                    <a:gd name="T5" fmla="*/ 10 h 32"/>
                    <a:gd name="T6" fmla="*/ 7 w 36"/>
                    <a:gd name="T7" fmla="*/ 27 h 32"/>
                    <a:gd name="T8" fmla="*/ 23 w 36"/>
                    <a:gd name="T9" fmla="*/ 29 h 32"/>
                    <a:gd name="T10" fmla="*/ 28 w 36"/>
                    <a:gd name="T11" fmla="*/ 30 h 32"/>
                    <a:gd name="T12" fmla="*/ 36 w 36"/>
                    <a:gd name="T13" fmla="*/ 23 h 32"/>
                    <a:gd name="T14" fmla="*/ 23 w 36"/>
                    <a:gd name="T1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32">
                      <a:moveTo>
                        <a:pt x="23" y="9"/>
                      </a:moveTo>
                      <a:cubicBezTo>
                        <a:pt x="19" y="8"/>
                        <a:pt x="18" y="3"/>
                        <a:pt x="13" y="2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5" y="22"/>
                        <a:pt x="7" y="27"/>
                      </a:cubicBezTo>
                      <a:cubicBezTo>
                        <a:pt x="9" y="32"/>
                        <a:pt x="17" y="28"/>
                        <a:pt x="23" y="29"/>
                      </a:cubicBezTo>
                      <a:cubicBezTo>
                        <a:pt x="24" y="29"/>
                        <a:pt x="26" y="31"/>
                        <a:pt x="28" y="30"/>
                      </a:cubicBezTo>
                      <a:cubicBezTo>
                        <a:pt x="33" y="30"/>
                        <a:pt x="36" y="26"/>
                        <a:pt x="36" y="23"/>
                      </a:cubicBezTo>
                      <a:cubicBezTo>
                        <a:pt x="34" y="17"/>
                        <a:pt x="30" y="13"/>
                        <a:pt x="23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0" name="Freeform 212"/>
                <p:cNvSpPr>
                  <a:spLocks noChangeArrowheads="1"/>
                </p:cNvSpPr>
                <p:nvPr/>
              </p:nvSpPr>
              <p:spPr bwMode="auto">
                <a:xfrm>
                  <a:off x="1959" y="3749"/>
                  <a:ext cx="47" cy="50"/>
                </a:xfrm>
                <a:custGeom>
                  <a:avLst/>
                  <a:gdLst>
                    <a:gd name="T0" fmla="*/ 18 w 36"/>
                    <a:gd name="T1" fmla="*/ 5 h 30"/>
                    <a:gd name="T2" fmla="*/ 17 w 36"/>
                    <a:gd name="T3" fmla="*/ 5 h 30"/>
                    <a:gd name="T4" fmla="*/ 18 w 36"/>
                    <a:gd name="T5" fmla="*/ 5 h 30"/>
                    <a:gd name="T6" fmla="*/ 11 w 36"/>
                    <a:gd name="T7" fmla="*/ 1 h 30"/>
                    <a:gd name="T8" fmla="*/ 11 w 36"/>
                    <a:gd name="T9" fmla="*/ 1 h 30"/>
                    <a:gd name="T10" fmla="*/ 12 w 36"/>
                    <a:gd name="T11" fmla="*/ 0 h 30"/>
                    <a:gd name="T12" fmla="*/ 3 w 36"/>
                    <a:gd name="T13" fmla="*/ 3 h 30"/>
                    <a:gd name="T14" fmla="*/ 7 w 36"/>
                    <a:gd name="T15" fmla="*/ 1 h 30"/>
                    <a:gd name="T16" fmla="*/ 0 w 36"/>
                    <a:gd name="T17" fmla="*/ 5 h 30"/>
                    <a:gd name="T18" fmla="*/ 2 w 36"/>
                    <a:gd name="T19" fmla="*/ 5 h 30"/>
                    <a:gd name="T20" fmla="*/ 0 w 36"/>
                    <a:gd name="T21" fmla="*/ 5 h 30"/>
                    <a:gd name="T22" fmla="*/ 4 w 36"/>
                    <a:gd name="T23" fmla="*/ 18 h 30"/>
                    <a:gd name="T24" fmla="*/ 2 w 36"/>
                    <a:gd name="T25" fmla="*/ 9 h 30"/>
                    <a:gd name="T26" fmla="*/ 5 w 36"/>
                    <a:gd name="T27" fmla="*/ 26 h 30"/>
                    <a:gd name="T28" fmla="*/ 5 w 36"/>
                    <a:gd name="T29" fmla="*/ 26 h 30"/>
                    <a:gd name="T30" fmla="*/ 5 w 36"/>
                    <a:gd name="T31" fmla="*/ 26 h 30"/>
                    <a:gd name="T32" fmla="*/ 16 w 36"/>
                    <a:gd name="T33" fmla="*/ 29 h 30"/>
                    <a:gd name="T34" fmla="*/ 16 w 36"/>
                    <a:gd name="T35" fmla="*/ 28 h 30"/>
                    <a:gd name="T36" fmla="*/ 16 w 36"/>
                    <a:gd name="T37" fmla="*/ 29 h 30"/>
                    <a:gd name="T38" fmla="*/ 21 w 36"/>
                    <a:gd name="T39" fmla="*/ 29 h 30"/>
                    <a:gd name="T40" fmla="*/ 22 w 36"/>
                    <a:gd name="T41" fmla="*/ 27 h 30"/>
                    <a:gd name="T42" fmla="*/ 22 w 36"/>
                    <a:gd name="T43" fmla="*/ 27 h 30"/>
                    <a:gd name="T44" fmla="*/ 22 w 36"/>
                    <a:gd name="T45" fmla="*/ 28 h 30"/>
                    <a:gd name="T46" fmla="*/ 24 w 36"/>
                    <a:gd name="T47" fmla="*/ 28 h 30"/>
                    <a:gd name="T48" fmla="*/ 22 w 36"/>
                    <a:gd name="T49" fmla="*/ 27 h 30"/>
                    <a:gd name="T50" fmla="*/ 27 w 36"/>
                    <a:gd name="T51" fmla="*/ 30 h 30"/>
                    <a:gd name="T52" fmla="*/ 27 w 36"/>
                    <a:gd name="T53" fmla="*/ 29 h 30"/>
                    <a:gd name="T54" fmla="*/ 28 w 36"/>
                    <a:gd name="T55" fmla="*/ 29 h 30"/>
                    <a:gd name="T56" fmla="*/ 27 w 36"/>
                    <a:gd name="T57" fmla="*/ 29 h 30"/>
                    <a:gd name="T58" fmla="*/ 28 w 36"/>
                    <a:gd name="T59" fmla="*/ 29 h 30"/>
                    <a:gd name="T60" fmla="*/ 28 w 36"/>
                    <a:gd name="T61" fmla="*/ 30 h 30"/>
                    <a:gd name="T62" fmla="*/ 34 w 36"/>
                    <a:gd name="T63" fmla="*/ 22 h 30"/>
                    <a:gd name="T64" fmla="*/ 32 w 36"/>
                    <a:gd name="T65" fmla="*/ 26 h 30"/>
                    <a:gd name="T66" fmla="*/ 35 w 36"/>
                    <a:gd name="T67" fmla="*/ 22 h 30"/>
                    <a:gd name="T68" fmla="*/ 35 w 36"/>
                    <a:gd name="T69" fmla="*/ 22 h 30"/>
                    <a:gd name="T70" fmla="*/ 34 w 36"/>
                    <a:gd name="T71" fmla="*/ 22 h 30"/>
                    <a:gd name="T72" fmla="*/ 34 w 36"/>
                    <a:gd name="T73" fmla="*/ 22 h 30"/>
                    <a:gd name="T74" fmla="*/ 33 w 36"/>
                    <a:gd name="T75" fmla="*/ 20 h 30"/>
                    <a:gd name="T76" fmla="*/ 34 w 36"/>
                    <a:gd name="T77" fmla="*/ 22 h 30"/>
                    <a:gd name="T78" fmla="*/ 33 w 36"/>
                    <a:gd name="T79" fmla="*/ 17 h 30"/>
                    <a:gd name="T80" fmla="*/ 32 w 36"/>
                    <a:gd name="T81" fmla="*/ 18 h 30"/>
                    <a:gd name="T82" fmla="*/ 33 w 36"/>
                    <a:gd name="T83" fmla="*/ 17 h 30"/>
                    <a:gd name="T84" fmla="*/ 22 w 36"/>
                    <a:gd name="T85" fmla="*/ 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" h="30">
                      <a:moveTo>
                        <a:pt x="22" y="9"/>
                      </a:moveTo>
                      <a:cubicBezTo>
                        <a:pt x="20" y="8"/>
                        <a:pt x="18" y="7"/>
                        <a:pt x="17" y="5"/>
                      </a:cubicBezTo>
                      <a:lnTo>
                        <a:pt x="18" y="5"/>
                      </a:lnTo>
                      <a:cubicBezTo>
                        <a:pt x="20" y="6"/>
                        <a:pt x="21" y="7"/>
                        <a:pt x="22" y="8"/>
                      </a:cubicBezTo>
                      <a:lnTo>
                        <a:pt x="22" y="9"/>
                      </a:lnTo>
                      <a:close/>
                      <a:moveTo>
                        <a:pt x="17" y="5"/>
                      </a:moveTo>
                      <a:cubicBezTo>
                        <a:pt x="16" y="4"/>
                        <a:pt x="14" y="2"/>
                        <a:pt x="11" y="1"/>
                      </a:cubicBezTo>
                      <a:lnTo>
                        <a:pt x="12" y="0"/>
                      </a:lnTo>
                      <a:cubicBezTo>
                        <a:pt x="15" y="1"/>
                        <a:pt x="17" y="3"/>
                        <a:pt x="18" y="5"/>
                      </a:cubicBezTo>
                      <a:lnTo>
                        <a:pt x="17" y="5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close/>
                      <a:moveTo>
                        <a:pt x="11" y="1"/>
                      </a:moveTo>
                      <a:cubicBezTo>
                        <a:pt x="10" y="1"/>
                        <a:pt x="8" y="1"/>
                        <a:pt x="7" y="1"/>
                      </a:cubicBezTo>
                      <a:lnTo>
                        <a:pt x="6" y="0"/>
                      </a:lnTo>
                      <a:cubicBezTo>
                        <a:pt x="8" y="0"/>
                        <a:pt x="10" y="0"/>
                        <a:pt x="12" y="0"/>
                      </a:cubicBezTo>
                      <a:lnTo>
                        <a:pt x="11" y="1"/>
                      </a:lnTo>
                      <a:close/>
                      <a:moveTo>
                        <a:pt x="7" y="1"/>
                      </a:moveTo>
                      <a:cubicBezTo>
                        <a:pt x="5" y="2"/>
                        <a:pt x="4" y="2"/>
                        <a:pt x="3" y="3"/>
                      </a:cubicBezTo>
                      <a:lnTo>
                        <a:pt x="2" y="2"/>
                      </a:lnTo>
                      <a:cubicBezTo>
                        <a:pt x="3" y="1"/>
                        <a:pt x="5" y="1"/>
                        <a:pt x="6" y="0"/>
                      </a:cubicBezTo>
                      <a:lnTo>
                        <a:pt x="7" y="1"/>
                      </a:lnTo>
                      <a:close/>
                      <a:moveTo>
                        <a:pt x="3" y="3"/>
                      </a:moveTo>
                      <a:cubicBezTo>
                        <a:pt x="3" y="4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4"/>
                        <a:pt x="1" y="3"/>
                        <a:pt x="2" y="2"/>
                      </a:cubicBezTo>
                      <a:lnTo>
                        <a:pt x="3" y="3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7"/>
                        <a:pt x="2" y="9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9"/>
                      </a:moveTo>
                      <a:cubicBezTo>
                        <a:pt x="3" y="12"/>
                        <a:pt x="4" y="15"/>
                        <a:pt x="4" y="18"/>
                      </a:cubicBezTo>
                      <a:lnTo>
                        <a:pt x="3" y="18"/>
                      </a:lnTo>
                      <a:cubicBezTo>
                        <a:pt x="2" y="15"/>
                        <a:pt x="2" y="12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4" y="18"/>
                      </a:moveTo>
                      <a:cubicBezTo>
                        <a:pt x="5" y="21"/>
                        <a:pt x="6" y="23"/>
                        <a:pt x="6" y="26"/>
                      </a:cubicBezTo>
                      <a:lnTo>
                        <a:pt x="5" y="26"/>
                      </a:lnTo>
                      <a:cubicBezTo>
                        <a:pt x="4" y="24"/>
                        <a:pt x="4" y="21"/>
                        <a:pt x="3" y="18"/>
                      </a:cubicBezTo>
                      <a:lnTo>
                        <a:pt x="4" y="18"/>
                      </a:lnTo>
                      <a:close/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6"/>
                      </a:lnTo>
                      <a:lnTo>
                        <a:pt x="5" y="26"/>
                      </a:lnTo>
                      <a:close/>
                      <a:moveTo>
                        <a:pt x="6" y="26"/>
                      </a:moveTo>
                      <a:cubicBezTo>
                        <a:pt x="8" y="28"/>
                        <a:pt x="12" y="28"/>
                        <a:pt x="16" y="28"/>
                      </a:cubicBezTo>
                      <a:lnTo>
                        <a:pt x="16" y="29"/>
                      </a:lnTo>
                      <a:cubicBezTo>
                        <a:pt x="11" y="29"/>
                        <a:pt x="7" y="30"/>
                        <a:pt x="5" y="26"/>
                      </a:cubicBezTo>
                      <a:lnTo>
                        <a:pt x="6" y="26"/>
                      </a:lnTo>
                      <a:close/>
                      <a:moveTo>
                        <a:pt x="16" y="28"/>
                      </a:moveTo>
                      <a:cubicBezTo>
                        <a:pt x="18" y="27"/>
                        <a:pt x="20" y="27"/>
                        <a:pt x="22" y="27"/>
                      </a:cubicBezTo>
                      <a:lnTo>
                        <a:pt x="21" y="29"/>
                      </a:lnTo>
                      <a:cubicBezTo>
                        <a:pt x="20" y="28"/>
                        <a:pt x="18" y="29"/>
                        <a:pt x="16" y="29"/>
                      </a:cubicBezTo>
                      <a:lnTo>
                        <a:pt x="16" y="28"/>
                      </a:lnTo>
                      <a:close/>
                      <a:moveTo>
                        <a:pt x="22" y="29"/>
                      </a:moveTo>
                      <a:lnTo>
                        <a:pt x="21" y="29"/>
                      </a:lnTo>
                      <a:lnTo>
                        <a:pt x="22" y="28"/>
                      </a:lnTo>
                      <a:lnTo>
                        <a:pt x="22" y="29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9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8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cubicBezTo>
                        <a:pt x="22" y="27"/>
                        <a:pt x="23" y="28"/>
                        <a:pt x="24" y="28"/>
                      </a:cubicBezTo>
                      <a:lnTo>
                        <a:pt x="23" y="29"/>
                      </a:lnTo>
                      <a:cubicBezTo>
                        <a:pt x="23" y="29"/>
                        <a:pt x="22" y="29"/>
                        <a:pt x="22" y="29"/>
                      </a:cubicBezTo>
                      <a:lnTo>
                        <a:pt x="22" y="27"/>
                      </a:lnTo>
                      <a:close/>
                      <a:moveTo>
                        <a:pt x="24" y="28"/>
                      </a:moveTo>
                      <a:cubicBezTo>
                        <a:pt x="25" y="28"/>
                        <a:pt x="26" y="29"/>
                        <a:pt x="27" y="29"/>
                      </a:cubicBezTo>
                      <a:lnTo>
                        <a:pt x="27" y="30"/>
                      </a:lnTo>
                      <a:cubicBezTo>
                        <a:pt x="26" y="30"/>
                        <a:pt x="25" y="30"/>
                        <a:pt x="23" y="29"/>
                      </a:cubicBezTo>
                      <a:lnTo>
                        <a:pt x="24" y="28"/>
                      </a:lnTo>
                      <a:close/>
                      <a:moveTo>
                        <a:pt x="27" y="29"/>
                      </a:moveTo>
                      <a:lnTo>
                        <a:pt x="27" y="29"/>
                      </a:lnTo>
                      <a:close/>
                      <a:moveTo>
                        <a:pt x="27" y="29"/>
                      </a:moveTo>
                      <a:cubicBezTo>
                        <a:pt x="27" y="29"/>
                        <a:pt x="28" y="29"/>
                        <a:pt x="28" y="29"/>
                      </a:cubicBezTo>
                      <a:lnTo>
                        <a:pt x="28" y="30"/>
                      </a:lnTo>
                      <a:cubicBezTo>
                        <a:pt x="28" y="30"/>
                        <a:pt x="27" y="30"/>
                        <a:pt x="27" y="30"/>
                      </a:cubicBezTo>
                      <a:lnTo>
                        <a:pt x="27" y="29"/>
                      </a:lnTo>
                      <a:close/>
                      <a:moveTo>
                        <a:pt x="28" y="29"/>
                      </a:moveTo>
                      <a:lnTo>
                        <a:pt x="28" y="29"/>
                      </a:lnTo>
                      <a:close/>
                      <a:moveTo>
                        <a:pt x="28" y="29"/>
                      </a:moveTo>
                      <a:cubicBezTo>
                        <a:pt x="30" y="28"/>
                        <a:pt x="31" y="27"/>
                        <a:pt x="32" y="26"/>
                      </a:cubicBezTo>
                      <a:lnTo>
                        <a:pt x="34" y="27"/>
                      </a:lnTo>
                      <a:cubicBezTo>
                        <a:pt x="32" y="28"/>
                        <a:pt x="30" y="29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32" y="26"/>
                      </a:moveTo>
                      <a:cubicBezTo>
                        <a:pt x="33" y="25"/>
                        <a:pt x="34" y="24"/>
                        <a:pt x="34" y="22"/>
                      </a:cubicBezTo>
                      <a:lnTo>
                        <a:pt x="35" y="22"/>
                      </a:lnTo>
                      <a:cubicBezTo>
                        <a:pt x="36" y="24"/>
                        <a:pt x="35" y="26"/>
                        <a:pt x="34" y="27"/>
                      </a:cubicBezTo>
                      <a:lnTo>
                        <a:pt x="32" y="26"/>
                      </a:lnTo>
                      <a:close/>
                      <a:moveTo>
                        <a:pt x="34" y="22"/>
                      </a:moveTo>
                      <a:cubicBezTo>
                        <a:pt x="34" y="22"/>
                        <a:pt x="34" y="22"/>
                        <a:pt x="34" y="22"/>
                      </a:cubicBezTo>
                      <a:lnTo>
                        <a:pt x="35" y="22"/>
                      </a:ln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5" y="22"/>
                      </a:moveTo>
                      <a:lnTo>
                        <a:pt x="35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lnTo>
                        <a:pt x="35" y="22"/>
                      </a:ln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cubicBezTo>
                        <a:pt x="34" y="21"/>
                        <a:pt x="33" y="20"/>
                        <a:pt x="33" y="20"/>
                      </a:cubicBezTo>
                      <a:lnTo>
                        <a:pt x="34" y="19"/>
                      </a:lnTo>
                      <a:cubicBezTo>
                        <a:pt x="35" y="20"/>
                        <a:pt x="35" y="21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3" y="20"/>
                      </a:moveTo>
                      <a:cubicBezTo>
                        <a:pt x="33" y="19"/>
                        <a:pt x="32" y="18"/>
                        <a:pt x="32" y="18"/>
                      </a:cubicBezTo>
                      <a:lnTo>
                        <a:pt x="33" y="17"/>
                      </a:lnTo>
                      <a:cubicBezTo>
                        <a:pt x="34" y="18"/>
                        <a:pt x="34" y="19"/>
                        <a:pt x="34" y="19"/>
                      </a:cubicBezTo>
                      <a:lnTo>
                        <a:pt x="33" y="20"/>
                      </a:lnTo>
                      <a:close/>
                      <a:moveTo>
                        <a:pt x="32" y="18"/>
                      </a:moveTo>
                      <a:cubicBezTo>
                        <a:pt x="30" y="14"/>
                        <a:pt x="26" y="11"/>
                        <a:pt x="22" y="9"/>
                      </a:cubicBezTo>
                      <a:lnTo>
                        <a:pt x="22" y="8"/>
                      </a:lnTo>
                      <a:cubicBezTo>
                        <a:pt x="27" y="10"/>
                        <a:pt x="31" y="13"/>
                        <a:pt x="33" y="17"/>
                      </a:cubicBezTo>
                      <a:lnTo>
                        <a:pt x="32" y="18"/>
                      </a:lnTo>
                      <a:close/>
                      <a:moveTo>
                        <a:pt x="22" y="8"/>
                      </a:move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1" name="Freeform 213"/>
                <p:cNvSpPr>
                  <a:spLocks noChangeArrowheads="1"/>
                </p:cNvSpPr>
                <p:nvPr/>
              </p:nvSpPr>
              <p:spPr bwMode="auto">
                <a:xfrm>
                  <a:off x="2019" y="3773"/>
                  <a:ext cx="51" cy="61"/>
                </a:xfrm>
                <a:custGeom>
                  <a:avLst/>
                  <a:gdLst>
                    <a:gd name="G0" fmla="+- 4 0 0"/>
                    <a:gd name="G1" fmla="+- 8 0 0"/>
                    <a:gd name="G2" fmla="*/ 1 0 0"/>
                    <a:gd name="G3" fmla="sin G2 G1"/>
                    <a:gd name="G4" fmla="+- 1 0 0"/>
                    <a:gd name="G5" fmla="+- 1 0 0"/>
                    <a:gd name="G6" fmla="+- 21 0 0"/>
                    <a:gd name="G7" fmla="+- 1 0 0"/>
                    <a:gd name="G8" fmla="+- 1 0 0"/>
                    <a:gd name="G9" fmla="+- 36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4 0 0"/>
                    <a:gd name="T0" fmla="*/ 14 w 38"/>
                    <a:gd name="T1" fmla="*/ 4 h 36"/>
                    <a:gd name="T2" fmla="*/ 1 w 38"/>
                    <a:gd name="T3" fmla="*/ 16 h 36"/>
                    <a:gd name="T4" fmla="*/ 3 w 38"/>
                    <a:gd name="T5" fmla="*/ 30 h 36"/>
                    <a:gd name="T6" fmla="*/ 24 w 38"/>
                    <a:gd name="T7" fmla="*/ 34 h 36"/>
                    <a:gd name="T8" fmla="*/ 33 w 38"/>
                    <a:gd name="T9" fmla="*/ 28 h 36"/>
                    <a:gd name="T10" fmla="*/ 30 w 38"/>
                    <a:gd name="T11" fmla="*/ 7 h 36"/>
                    <a:gd name="T12" fmla="*/ 14 w 38"/>
                    <a:gd name="T13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6">
                      <a:moveTo>
                        <a:pt x="14" y="4"/>
                      </a:moveTo>
                      <a:cubicBezTo>
                        <a:pt x="9" y="8"/>
                        <a:pt x="3" y="10"/>
                        <a:pt x="1" y="16"/>
                      </a:cubicBezTo>
                      <a:cubicBezTo>
                        <a:pt x="0" y="21"/>
                        <a:pt x="1" y="27"/>
                        <a:pt x="3" y="30"/>
                      </a:cubicBezTo>
                      <a:cubicBezTo>
                        <a:pt x="7" y="36"/>
                        <a:pt x="16" y="33"/>
                        <a:pt x="24" y="34"/>
                      </a:cubicBezTo>
                      <a:cubicBezTo>
                        <a:pt x="28" y="34"/>
                        <a:pt x="31" y="31"/>
                        <a:pt x="33" y="28"/>
                      </a:cubicBezTo>
                      <a:cubicBezTo>
                        <a:pt x="38" y="21"/>
                        <a:pt x="37" y="13"/>
                        <a:pt x="30" y="7"/>
                      </a:cubicBezTo>
                      <a:cubicBezTo>
                        <a:pt x="26" y="3"/>
                        <a:pt x="19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2" name="Freeform 214"/>
                <p:cNvSpPr>
                  <a:spLocks noChangeArrowheads="1"/>
                </p:cNvSpPr>
                <p:nvPr/>
              </p:nvSpPr>
              <p:spPr bwMode="auto">
                <a:xfrm>
                  <a:off x="2019" y="3775"/>
                  <a:ext cx="51" cy="57"/>
                </a:xfrm>
                <a:custGeom>
                  <a:avLst/>
                  <a:gdLst>
                    <a:gd name="T0" fmla="*/ 14 w 38"/>
                    <a:gd name="T1" fmla="*/ 4 h 34"/>
                    <a:gd name="T2" fmla="*/ 14 w 38"/>
                    <a:gd name="T3" fmla="*/ 4 h 34"/>
                    <a:gd name="T4" fmla="*/ 13 w 38"/>
                    <a:gd name="T5" fmla="*/ 3 h 34"/>
                    <a:gd name="T6" fmla="*/ 13 w 38"/>
                    <a:gd name="T7" fmla="*/ 3 h 34"/>
                    <a:gd name="T8" fmla="*/ 10 w 38"/>
                    <a:gd name="T9" fmla="*/ 7 h 34"/>
                    <a:gd name="T10" fmla="*/ 13 w 38"/>
                    <a:gd name="T11" fmla="*/ 3 h 34"/>
                    <a:gd name="T12" fmla="*/ 10 w 38"/>
                    <a:gd name="T13" fmla="*/ 7 h 34"/>
                    <a:gd name="T14" fmla="*/ 0 w 38"/>
                    <a:gd name="T15" fmla="*/ 15 h 34"/>
                    <a:gd name="T16" fmla="*/ 10 w 38"/>
                    <a:gd name="T17" fmla="*/ 7 h 34"/>
                    <a:gd name="T18" fmla="*/ 0 w 38"/>
                    <a:gd name="T19" fmla="*/ 15 h 34"/>
                    <a:gd name="T20" fmla="*/ 0 w 38"/>
                    <a:gd name="T21" fmla="*/ 15 h 34"/>
                    <a:gd name="T22" fmla="*/ 2 w 38"/>
                    <a:gd name="T23" fmla="*/ 15 h 34"/>
                    <a:gd name="T24" fmla="*/ 2 w 38"/>
                    <a:gd name="T25" fmla="*/ 15 h 34"/>
                    <a:gd name="T26" fmla="*/ 2 w 38"/>
                    <a:gd name="T27" fmla="*/ 17 h 34"/>
                    <a:gd name="T28" fmla="*/ 0 w 38"/>
                    <a:gd name="T29" fmla="*/ 15 h 34"/>
                    <a:gd name="T30" fmla="*/ 2 w 38"/>
                    <a:gd name="T31" fmla="*/ 17 h 34"/>
                    <a:gd name="T32" fmla="*/ 0 w 38"/>
                    <a:gd name="T33" fmla="*/ 19 h 34"/>
                    <a:gd name="T34" fmla="*/ 2 w 38"/>
                    <a:gd name="T35" fmla="*/ 17 h 34"/>
                    <a:gd name="T36" fmla="*/ 4 w 38"/>
                    <a:gd name="T37" fmla="*/ 29 h 34"/>
                    <a:gd name="T38" fmla="*/ 0 w 38"/>
                    <a:gd name="T39" fmla="*/ 19 h 34"/>
                    <a:gd name="T40" fmla="*/ 4 w 38"/>
                    <a:gd name="T41" fmla="*/ 29 h 34"/>
                    <a:gd name="T42" fmla="*/ 16 w 38"/>
                    <a:gd name="T43" fmla="*/ 34 h 34"/>
                    <a:gd name="T44" fmla="*/ 4 w 38"/>
                    <a:gd name="T45" fmla="*/ 29 h 34"/>
                    <a:gd name="T46" fmla="*/ 24 w 38"/>
                    <a:gd name="T47" fmla="*/ 32 h 34"/>
                    <a:gd name="T48" fmla="*/ 16 w 38"/>
                    <a:gd name="T49" fmla="*/ 34 h 34"/>
                    <a:gd name="T50" fmla="*/ 24 w 38"/>
                    <a:gd name="T51" fmla="*/ 32 h 34"/>
                    <a:gd name="T52" fmla="*/ 29 w 38"/>
                    <a:gd name="T53" fmla="*/ 32 h 34"/>
                    <a:gd name="T54" fmla="*/ 24 w 38"/>
                    <a:gd name="T55" fmla="*/ 32 h 34"/>
                    <a:gd name="T56" fmla="*/ 32 w 38"/>
                    <a:gd name="T57" fmla="*/ 27 h 34"/>
                    <a:gd name="T58" fmla="*/ 29 w 38"/>
                    <a:gd name="T59" fmla="*/ 32 h 34"/>
                    <a:gd name="T60" fmla="*/ 34 w 38"/>
                    <a:gd name="T61" fmla="*/ 28 h 34"/>
                    <a:gd name="T62" fmla="*/ 33 w 38"/>
                    <a:gd name="T63" fmla="*/ 27 h 34"/>
                    <a:gd name="T64" fmla="*/ 32 w 38"/>
                    <a:gd name="T65" fmla="*/ 27 h 34"/>
                    <a:gd name="T66" fmla="*/ 34 w 38"/>
                    <a:gd name="T67" fmla="*/ 28 h 34"/>
                    <a:gd name="T68" fmla="*/ 32 w 38"/>
                    <a:gd name="T69" fmla="*/ 27 h 34"/>
                    <a:gd name="T70" fmla="*/ 33 w 38"/>
                    <a:gd name="T71" fmla="*/ 27 h 34"/>
                    <a:gd name="T72" fmla="*/ 32 w 38"/>
                    <a:gd name="T73" fmla="*/ 27 h 34"/>
                    <a:gd name="T74" fmla="*/ 36 w 38"/>
                    <a:gd name="T75" fmla="*/ 24 h 34"/>
                    <a:gd name="T76" fmla="*/ 32 w 38"/>
                    <a:gd name="T77" fmla="*/ 27 h 34"/>
                    <a:gd name="T78" fmla="*/ 35 w 38"/>
                    <a:gd name="T79" fmla="*/ 21 h 34"/>
                    <a:gd name="T80" fmla="*/ 36 w 38"/>
                    <a:gd name="T81" fmla="*/ 24 h 34"/>
                    <a:gd name="T82" fmla="*/ 35 w 38"/>
                    <a:gd name="T83" fmla="*/ 21 h 34"/>
                    <a:gd name="T84" fmla="*/ 30 w 38"/>
                    <a:gd name="T85" fmla="*/ 5 h 34"/>
                    <a:gd name="T86" fmla="*/ 35 w 38"/>
                    <a:gd name="T87" fmla="*/ 21 h 34"/>
                    <a:gd name="T88" fmla="*/ 29 w 38"/>
                    <a:gd name="T89" fmla="*/ 6 h 34"/>
                    <a:gd name="T90" fmla="*/ 29 w 38"/>
                    <a:gd name="T91" fmla="*/ 6 h 34"/>
                    <a:gd name="T92" fmla="*/ 29 w 38"/>
                    <a:gd name="T93" fmla="*/ 6 h 34"/>
                    <a:gd name="T94" fmla="*/ 30 w 38"/>
                    <a:gd name="T95" fmla="*/ 5 h 34"/>
                    <a:gd name="T96" fmla="*/ 29 w 38"/>
                    <a:gd name="T97" fmla="*/ 6 h 34"/>
                    <a:gd name="T98" fmla="*/ 22 w 38"/>
                    <a:gd name="T99" fmla="*/ 1 h 34"/>
                    <a:gd name="T100" fmla="*/ 29 w 38"/>
                    <a:gd name="T101" fmla="*/ 6 h 34"/>
                    <a:gd name="T102" fmla="*/ 15 w 38"/>
                    <a:gd name="T103" fmla="*/ 3 h 34"/>
                    <a:gd name="T104" fmla="*/ 22 w 38"/>
                    <a:gd name="T105" fmla="*/ 1 h 34"/>
                    <a:gd name="T106" fmla="*/ 15 w 38"/>
                    <a:gd name="T107" fmla="*/ 3 h 34"/>
                    <a:gd name="T108" fmla="*/ 14 w 38"/>
                    <a:gd name="T109" fmla="*/ 3 h 34"/>
                    <a:gd name="T110" fmla="*/ 15 w 38"/>
                    <a:gd name="T111" fmla="*/ 3 h 34"/>
                    <a:gd name="T112" fmla="*/ 13 w 38"/>
                    <a:gd name="T113" fmla="*/ 3 h 34"/>
                    <a:gd name="T114" fmla="*/ 15 w 38"/>
                    <a:gd name="T115" fmla="*/ 3 h 34"/>
                    <a:gd name="T116" fmla="*/ 13 w 38"/>
                    <a:gd name="T117" fmla="*/ 3 h 34"/>
                    <a:gd name="T118" fmla="*/ 13 w 38"/>
                    <a:gd name="T11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8" h="34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4" y="4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  <a:moveTo>
                        <a:pt x="14" y="4"/>
                      </a:moveTo>
                      <a:cubicBezTo>
                        <a:pt x="13" y="5"/>
                        <a:pt x="11" y="6"/>
                        <a:pt x="10" y="7"/>
                      </a:cubicBezTo>
                      <a:lnTo>
                        <a:pt x="9" y="6"/>
                      </a:lnTo>
                      <a:cubicBezTo>
                        <a:pt x="10" y="5"/>
                        <a:pt x="12" y="4"/>
                        <a:pt x="13" y="3"/>
                      </a:cubicBezTo>
                      <a:lnTo>
                        <a:pt x="14" y="4"/>
                      </a:lnTo>
                      <a:close/>
                      <a:moveTo>
                        <a:pt x="10" y="7"/>
                      </a:moveTo>
                      <a:cubicBezTo>
                        <a:pt x="6" y="9"/>
                        <a:pt x="3" y="11"/>
                        <a:pt x="2" y="15"/>
                      </a:cubicBezTo>
                      <a:lnTo>
                        <a:pt x="0" y="15"/>
                      </a:lnTo>
                      <a:cubicBezTo>
                        <a:pt x="2" y="10"/>
                        <a:pt x="5" y="8"/>
                        <a:pt x="9" y="6"/>
                      </a:cubicBezTo>
                      <a:lnTo>
                        <a:pt x="10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0" y="15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6"/>
                        <a:pt x="2" y="16"/>
                        <a:pt x="2" y="17"/>
                      </a:cubicBezTo>
                      <a:lnTo>
                        <a:pt x="0" y="17"/>
                      </a:lnTo>
                      <a:cubicBezTo>
                        <a:pt x="0" y="16"/>
                        <a:pt x="0" y="15"/>
                        <a:pt x="0" y="15"/>
                      </a:cubicBezTo>
                      <a:lnTo>
                        <a:pt x="2" y="15"/>
                      </a:lnTo>
                      <a:close/>
                      <a:moveTo>
                        <a:pt x="2" y="17"/>
                      </a:moveTo>
                      <a:cubicBezTo>
                        <a:pt x="1" y="18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8"/>
                        <a:pt x="0" y="17"/>
                      </a:cubicBezTo>
                      <a:lnTo>
                        <a:pt x="2" y="17"/>
                      </a:lnTo>
                      <a:close/>
                      <a:moveTo>
                        <a:pt x="1" y="19"/>
                      </a:moveTo>
                      <a:cubicBezTo>
                        <a:pt x="1" y="23"/>
                        <a:pt x="3" y="26"/>
                        <a:pt x="4" y="29"/>
                      </a:cubicBezTo>
                      <a:lnTo>
                        <a:pt x="3" y="30"/>
                      </a:lnTo>
                      <a:cubicBezTo>
                        <a:pt x="1" y="27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4" y="29"/>
                      </a:moveTo>
                      <a:cubicBezTo>
                        <a:pt x="6" y="33"/>
                        <a:pt x="11" y="33"/>
                        <a:pt x="16" y="32"/>
                      </a:cubicBezTo>
                      <a:lnTo>
                        <a:pt x="16" y="34"/>
                      </a:lnTo>
                      <a:cubicBezTo>
                        <a:pt x="11" y="34"/>
                        <a:pt x="6" y="34"/>
                        <a:pt x="3" y="30"/>
                      </a:cubicBezTo>
                      <a:lnTo>
                        <a:pt x="4" y="29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1" y="32"/>
                        <a:pt x="24" y="32"/>
                      </a:cubicBezTo>
                      <a:lnTo>
                        <a:pt x="23" y="33"/>
                      </a:lnTo>
                      <a:cubicBezTo>
                        <a:pt x="21" y="33"/>
                        <a:pt x="19" y="33"/>
                        <a:pt x="16" y="34"/>
                      </a:cubicBezTo>
                      <a:lnTo>
                        <a:pt x="16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2"/>
                        <a:pt x="28" y="31"/>
                      </a:cubicBezTo>
                      <a:lnTo>
                        <a:pt x="29" y="32"/>
                      </a:lnTo>
                      <a:cubicBezTo>
                        <a:pt x="28" y="33"/>
                        <a:pt x="26" y="34"/>
                        <a:pt x="23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0" y="30"/>
                        <a:pt x="31" y="29"/>
                        <a:pt x="32" y="27"/>
                      </a:cubicBezTo>
                      <a:lnTo>
                        <a:pt x="34" y="28"/>
                      </a:lnTo>
                      <a:cubicBezTo>
                        <a:pt x="32" y="29"/>
                        <a:pt x="31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3" y="27"/>
                      </a:lnTo>
                      <a:lnTo>
                        <a:pt x="34" y="28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4" y="28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3" y="27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cubicBezTo>
                        <a:pt x="33" y="26"/>
                        <a:pt x="34" y="25"/>
                        <a:pt x="34" y="24"/>
                      </a:cubicBezTo>
                      <a:lnTo>
                        <a:pt x="36" y="24"/>
                      </a:lnTo>
                      <a:cubicBezTo>
                        <a:pt x="35" y="26"/>
                        <a:pt x="34" y="27"/>
                        <a:pt x="34" y="28"/>
                      </a:cubicBezTo>
                      <a:lnTo>
                        <a:pt x="32" y="27"/>
                      </a:lnTo>
                      <a:close/>
                      <a:moveTo>
                        <a:pt x="34" y="24"/>
                      </a:moveTo>
                      <a:cubicBezTo>
                        <a:pt x="35" y="23"/>
                        <a:pt x="35" y="22"/>
                        <a:pt x="35" y="21"/>
                      </a:cubicBezTo>
                      <a:lnTo>
                        <a:pt x="37" y="21"/>
                      </a:lnTo>
                      <a:cubicBezTo>
                        <a:pt x="36" y="22"/>
                        <a:pt x="36" y="23"/>
                        <a:pt x="36" y="24"/>
                      </a:cubicBezTo>
                      <a:lnTo>
                        <a:pt x="34" y="24"/>
                      </a:lnTo>
                      <a:close/>
                      <a:moveTo>
                        <a:pt x="35" y="21"/>
                      </a:moveTo>
                      <a:cubicBezTo>
                        <a:pt x="36" y="16"/>
                        <a:pt x="34" y="10"/>
                        <a:pt x="29" y="6"/>
                      </a:cubicBezTo>
                      <a:lnTo>
                        <a:pt x="30" y="5"/>
                      </a:lnTo>
                      <a:cubicBezTo>
                        <a:pt x="35" y="10"/>
                        <a:pt x="38" y="15"/>
                        <a:pt x="37" y="21"/>
                      </a:cubicBezTo>
                      <a:lnTo>
                        <a:pt x="35" y="21"/>
                      </a:lnTo>
                      <a:close/>
                      <a:moveTo>
                        <a:pt x="29" y="6"/>
                      </a:move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lnTo>
                        <a:pt x="30" y="5"/>
                      </a:lnTo>
                      <a:cubicBezTo>
                        <a:pt x="30" y="5"/>
                        <a:pt x="30" y="5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7" y="4"/>
                        <a:pt x="25" y="3"/>
                        <a:pt x="22" y="2"/>
                      </a:cubicBezTo>
                      <a:lnTo>
                        <a:pt x="22" y="1"/>
                      </a:lnTo>
                      <a:cubicBezTo>
                        <a:pt x="25" y="2"/>
                        <a:pt x="28" y="3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7" y="2"/>
                        <a:pt x="15" y="3"/>
                      </a:cubicBezTo>
                      <a:lnTo>
                        <a:pt x="14" y="2"/>
                      </a:lnTo>
                      <a:cubicBezTo>
                        <a:pt x="17" y="0"/>
                        <a:pt x="20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5" y="3"/>
                      </a:lnTo>
                      <a:close/>
                      <a:moveTo>
                        <a:pt x="15" y="3"/>
                      </a:moveTo>
                      <a:cubicBezTo>
                        <a:pt x="15" y="3"/>
                        <a:pt x="14" y="4"/>
                        <a:pt x="14" y="4"/>
                      </a:cubicBezTo>
                      <a:lnTo>
                        <a:pt x="13" y="3"/>
                      </a:lnTo>
                      <a:cubicBezTo>
                        <a:pt x="13" y="3"/>
                        <a:pt x="14" y="2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3" name="Freeform 215"/>
                <p:cNvSpPr>
                  <a:spLocks noChangeArrowheads="1"/>
                </p:cNvSpPr>
                <p:nvPr/>
              </p:nvSpPr>
              <p:spPr bwMode="auto">
                <a:xfrm>
                  <a:off x="2047" y="3752"/>
                  <a:ext cx="47" cy="4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*/ 1 0 0"/>
                    <a:gd name="G5" fmla="cos G4 G3"/>
                    <a:gd name="G6" fmla="+- 1 0 0"/>
                    <a:gd name="G7" fmla="+- 3 0 0"/>
                    <a:gd name="G8" fmla="+- 1 0 0"/>
                    <a:gd name="G9" fmla="+- 12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T0" fmla="*/ 23 w 35"/>
                    <a:gd name="T1" fmla="*/ 1 h 25"/>
                    <a:gd name="T2" fmla="*/ 10 w 35"/>
                    <a:gd name="T3" fmla="*/ 0 h 25"/>
                    <a:gd name="T4" fmla="*/ 4 w 35"/>
                    <a:gd name="T5" fmla="*/ 7 h 25"/>
                    <a:gd name="T6" fmla="*/ 19 w 35"/>
                    <a:gd name="T7" fmla="*/ 22 h 25"/>
                    <a:gd name="T8" fmla="*/ 29 w 35"/>
                    <a:gd name="T9" fmla="*/ 19 h 25"/>
                    <a:gd name="T10" fmla="*/ 23 w 35"/>
                    <a:gd name="T11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5">
                      <a:moveTo>
                        <a:pt x="23" y="1"/>
                      </a:moveTo>
                      <a:cubicBezTo>
                        <a:pt x="19" y="1"/>
                        <a:pt x="14" y="0"/>
                        <a:pt x="10" y="0"/>
                      </a:cubicBezTo>
                      <a:cubicBezTo>
                        <a:pt x="7" y="1"/>
                        <a:pt x="0" y="3"/>
                        <a:pt x="4" y="7"/>
                      </a:cubicBezTo>
                      <a:cubicBezTo>
                        <a:pt x="9" y="12"/>
                        <a:pt x="13" y="17"/>
                        <a:pt x="19" y="22"/>
                      </a:cubicBezTo>
                      <a:cubicBezTo>
                        <a:pt x="23" y="25"/>
                        <a:pt x="28" y="22"/>
                        <a:pt x="29" y="19"/>
                      </a:cubicBezTo>
                      <a:cubicBezTo>
                        <a:pt x="31" y="12"/>
                        <a:pt x="35" y="0"/>
                        <a:pt x="2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4" name="Freeform 216"/>
                <p:cNvSpPr>
                  <a:spLocks noChangeArrowheads="1"/>
                </p:cNvSpPr>
                <p:nvPr/>
              </p:nvSpPr>
              <p:spPr bwMode="auto">
                <a:xfrm>
                  <a:off x="2050" y="3752"/>
                  <a:ext cx="39" cy="40"/>
                </a:xfrm>
                <a:custGeom>
                  <a:avLst/>
                  <a:gdLst>
                    <a:gd name="T0" fmla="*/ 21 w 30"/>
                    <a:gd name="T1" fmla="*/ 2 h 24"/>
                    <a:gd name="T2" fmla="*/ 21 w 30"/>
                    <a:gd name="T3" fmla="*/ 0 h 24"/>
                    <a:gd name="T4" fmla="*/ 21 w 30"/>
                    <a:gd name="T5" fmla="*/ 2 h 24"/>
                    <a:gd name="T6" fmla="*/ 21 w 30"/>
                    <a:gd name="T7" fmla="*/ 1 h 24"/>
                    <a:gd name="T8" fmla="*/ 21 w 30"/>
                    <a:gd name="T9" fmla="*/ 2 h 24"/>
                    <a:gd name="T10" fmla="*/ 14 w 30"/>
                    <a:gd name="T11" fmla="*/ 0 h 24"/>
                    <a:gd name="T12" fmla="*/ 21 w 30"/>
                    <a:gd name="T13" fmla="*/ 2 h 24"/>
                    <a:gd name="T14" fmla="*/ 8 w 30"/>
                    <a:gd name="T15" fmla="*/ 1 h 24"/>
                    <a:gd name="T16" fmla="*/ 14 w 30"/>
                    <a:gd name="T17" fmla="*/ 0 h 24"/>
                    <a:gd name="T18" fmla="*/ 8 w 30"/>
                    <a:gd name="T19" fmla="*/ 0 h 24"/>
                    <a:gd name="T20" fmla="*/ 8 w 30"/>
                    <a:gd name="T21" fmla="*/ 1 h 24"/>
                    <a:gd name="T22" fmla="*/ 3 w 30"/>
                    <a:gd name="T23" fmla="*/ 2 h 24"/>
                    <a:gd name="T24" fmla="*/ 8 w 30"/>
                    <a:gd name="T25" fmla="*/ 1 h 24"/>
                    <a:gd name="T26" fmla="*/ 2 w 30"/>
                    <a:gd name="T27" fmla="*/ 4 h 24"/>
                    <a:gd name="T28" fmla="*/ 3 w 30"/>
                    <a:gd name="T29" fmla="*/ 2 h 24"/>
                    <a:gd name="T30" fmla="*/ 2 w 30"/>
                    <a:gd name="T31" fmla="*/ 4 h 24"/>
                    <a:gd name="T32" fmla="*/ 0 w 30"/>
                    <a:gd name="T33" fmla="*/ 5 h 24"/>
                    <a:gd name="T34" fmla="*/ 2 w 30"/>
                    <a:gd name="T35" fmla="*/ 4 h 24"/>
                    <a:gd name="T36" fmla="*/ 3 w 30"/>
                    <a:gd name="T37" fmla="*/ 7 h 24"/>
                    <a:gd name="T38" fmla="*/ 0 w 30"/>
                    <a:gd name="T39" fmla="*/ 5 h 24"/>
                    <a:gd name="T40" fmla="*/ 2 w 30"/>
                    <a:gd name="T41" fmla="*/ 8 h 24"/>
                    <a:gd name="T42" fmla="*/ 2 w 30"/>
                    <a:gd name="T43" fmla="*/ 7 h 24"/>
                    <a:gd name="T44" fmla="*/ 3 w 30"/>
                    <a:gd name="T45" fmla="*/ 7 h 24"/>
                    <a:gd name="T46" fmla="*/ 9 w 30"/>
                    <a:gd name="T47" fmla="*/ 15 h 24"/>
                    <a:gd name="T48" fmla="*/ 3 w 30"/>
                    <a:gd name="T49" fmla="*/ 7 h 24"/>
                    <a:gd name="T50" fmla="*/ 17 w 30"/>
                    <a:gd name="T51" fmla="*/ 21 h 24"/>
                    <a:gd name="T52" fmla="*/ 9 w 30"/>
                    <a:gd name="T53" fmla="*/ 15 h 24"/>
                    <a:gd name="T54" fmla="*/ 17 w 30"/>
                    <a:gd name="T55" fmla="*/ 21 h 24"/>
                    <a:gd name="T56" fmla="*/ 17 w 30"/>
                    <a:gd name="T57" fmla="*/ 22 h 24"/>
                    <a:gd name="T58" fmla="*/ 17 w 30"/>
                    <a:gd name="T59" fmla="*/ 21 h 24"/>
                    <a:gd name="T60" fmla="*/ 20 w 30"/>
                    <a:gd name="T61" fmla="*/ 24 h 24"/>
                    <a:gd name="T62" fmla="*/ 17 w 30"/>
                    <a:gd name="T63" fmla="*/ 21 h 24"/>
                    <a:gd name="T64" fmla="*/ 22 w 30"/>
                    <a:gd name="T65" fmla="*/ 23 h 24"/>
                    <a:gd name="T66" fmla="*/ 20 w 30"/>
                    <a:gd name="T67" fmla="*/ 24 h 24"/>
                    <a:gd name="T68" fmla="*/ 22 w 30"/>
                    <a:gd name="T69" fmla="*/ 23 h 24"/>
                    <a:gd name="T70" fmla="*/ 25 w 30"/>
                    <a:gd name="T71" fmla="*/ 22 h 24"/>
                    <a:gd name="T72" fmla="*/ 22 w 30"/>
                    <a:gd name="T73" fmla="*/ 23 h 24"/>
                    <a:gd name="T74" fmla="*/ 26 w 30"/>
                    <a:gd name="T75" fmla="*/ 18 h 24"/>
                    <a:gd name="T76" fmla="*/ 25 w 30"/>
                    <a:gd name="T77" fmla="*/ 22 h 24"/>
                    <a:gd name="T78" fmla="*/ 26 w 30"/>
                    <a:gd name="T79" fmla="*/ 18 h 24"/>
                    <a:gd name="T80" fmla="*/ 27 w 30"/>
                    <a:gd name="T81" fmla="*/ 19 h 24"/>
                    <a:gd name="T82" fmla="*/ 26 w 30"/>
                    <a:gd name="T83" fmla="*/ 18 h 24"/>
                    <a:gd name="T84" fmla="*/ 28 w 30"/>
                    <a:gd name="T85" fmla="*/ 19 h 24"/>
                    <a:gd name="T86" fmla="*/ 26 w 30"/>
                    <a:gd name="T87" fmla="*/ 18 h 24"/>
                    <a:gd name="T88" fmla="*/ 29 w 30"/>
                    <a:gd name="T89" fmla="*/ 16 h 24"/>
                    <a:gd name="T90" fmla="*/ 26 w 30"/>
                    <a:gd name="T91" fmla="*/ 18 h 24"/>
                    <a:gd name="T92" fmla="*/ 29 w 30"/>
                    <a:gd name="T93" fmla="*/ 7 h 24"/>
                    <a:gd name="T94" fmla="*/ 29 w 30"/>
                    <a:gd name="T95" fmla="*/ 16 h 24"/>
                    <a:gd name="T96" fmla="*/ 29 w 30"/>
                    <a:gd name="T97" fmla="*/ 7 h 24"/>
                    <a:gd name="T98" fmla="*/ 21 w 30"/>
                    <a:gd name="T99" fmla="*/ 0 h 24"/>
                    <a:gd name="T100" fmla="*/ 29 w 30"/>
                    <a:gd name="T101" fmla="*/ 7 h 24"/>
                    <a:gd name="T102" fmla="*/ 21 w 30"/>
                    <a:gd name="T103" fmla="*/ 0 h 24"/>
                    <a:gd name="T104" fmla="*/ 21 w 30"/>
                    <a:gd name="T10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0" h="24"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cubicBezTo>
                        <a:pt x="19" y="2"/>
                        <a:pt x="16" y="2"/>
                        <a:pt x="14" y="1"/>
                      </a:cubicBezTo>
                      <a:lnTo>
                        <a:pt x="14" y="0"/>
                      </a:lnTo>
                      <a:cubicBezTo>
                        <a:pt x="17" y="0"/>
                        <a:pt x="19" y="1"/>
                        <a:pt x="21" y="1"/>
                      </a:cubicBezTo>
                      <a:lnTo>
                        <a:pt x="21" y="2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10" y="1"/>
                        <a:pt x="8" y="1"/>
                      </a:cubicBezTo>
                      <a:lnTo>
                        <a:pt x="8" y="0"/>
                      </a:lnTo>
                      <a:cubicBezTo>
                        <a:pt x="10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8" y="0"/>
                      </a:moveTo>
                      <a:lnTo>
                        <a:pt x="8" y="0"/>
                      </a:lnTo>
                      <a:close/>
                      <a:moveTo>
                        <a:pt x="8" y="1"/>
                      </a:moveTo>
                      <a:cubicBezTo>
                        <a:pt x="7" y="1"/>
                        <a:pt x="5" y="2"/>
                        <a:pt x="3" y="3"/>
                      </a:cubicBezTo>
                      <a:lnTo>
                        <a:pt x="3" y="2"/>
                      </a:lnTo>
                      <a:cubicBezTo>
                        <a:pt x="4" y="1"/>
                        <a:pt x="7" y="0"/>
                        <a:pt x="8" y="0"/>
                      </a:cubicBezTo>
                      <a:lnTo>
                        <a:pt x="8" y="1"/>
                      </a:lnTo>
                      <a:close/>
                      <a:moveTo>
                        <a:pt x="3" y="3"/>
                      </a:moveTo>
                      <a:cubicBezTo>
                        <a:pt x="3" y="3"/>
                        <a:pt x="3" y="3"/>
                        <a:pt x="2" y="4"/>
                      </a:cubicBezTo>
                      <a:lnTo>
                        <a:pt x="1" y="3"/>
                      </a:lnTo>
                      <a:cubicBezTo>
                        <a:pt x="1" y="3"/>
                        <a:pt x="2" y="2"/>
                        <a:pt x="3" y="2"/>
                      </a:cubicBezTo>
                      <a:lnTo>
                        <a:pt x="3" y="3"/>
                      </a:lnTo>
                      <a:close/>
                      <a:moveTo>
                        <a:pt x="2" y="4"/>
                      </a:moveTo>
                      <a:cubicBezTo>
                        <a:pt x="2" y="4"/>
                        <a:pt x="2" y="5"/>
                        <a:pt x="2" y="5"/>
                      </a:cubicBezTo>
                      <a:lnTo>
                        <a:pt x="0" y="5"/>
                      </a:lnTo>
                      <a:cubicBezTo>
                        <a:pt x="0" y="5"/>
                        <a:pt x="0" y="4"/>
                        <a:pt x="1" y="3"/>
                      </a:cubicBezTo>
                      <a:lnTo>
                        <a:pt x="2" y="4"/>
                      </a:lnTo>
                      <a:close/>
                      <a:moveTo>
                        <a:pt x="2" y="5"/>
                      </a:moveTo>
                      <a:cubicBezTo>
                        <a:pt x="2" y="6"/>
                        <a:pt x="2" y="6"/>
                        <a:pt x="3" y="7"/>
                      </a:cubicBezTo>
                      <a:lnTo>
                        <a:pt x="2" y="8"/>
                      </a:lnTo>
                      <a:cubicBezTo>
                        <a:pt x="1" y="7"/>
                        <a:pt x="1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8"/>
                      </a:lnTo>
                      <a:close/>
                      <a:moveTo>
                        <a:pt x="3" y="7"/>
                      </a:moveTo>
                      <a:cubicBezTo>
                        <a:pt x="5" y="9"/>
                        <a:pt x="7" y="12"/>
                        <a:pt x="10" y="14"/>
                      </a:cubicBezTo>
                      <a:lnTo>
                        <a:pt x="9" y="15"/>
                      </a:lnTo>
                      <a:cubicBezTo>
                        <a:pt x="6" y="12"/>
                        <a:pt x="4" y="10"/>
                        <a:pt x="2" y="8"/>
                      </a:cubicBezTo>
                      <a:lnTo>
                        <a:pt x="3" y="7"/>
                      </a:lnTo>
                      <a:close/>
                      <a:moveTo>
                        <a:pt x="10" y="14"/>
                      </a:moveTo>
                      <a:cubicBezTo>
                        <a:pt x="12" y="16"/>
                        <a:pt x="15" y="19"/>
                        <a:pt x="17" y="21"/>
                      </a:cubicBezTo>
                      <a:lnTo>
                        <a:pt x="16" y="22"/>
                      </a:lnTo>
                      <a:cubicBezTo>
                        <a:pt x="14" y="20"/>
                        <a:pt x="11" y="17"/>
                        <a:pt x="9" y="15"/>
                      </a:cubicBezTo>
                      <a:lnTo>
                        <a:pt x="10" y="14"/>
                      </a:lnTo>
                      <a:close/>
                      <a:moveTo>
                        <a:pt x="17" y="21"/>
                      </a:moveTo>
                      <a:lnTo>
                        <a:pt x="17" y="21"/>
                      </a:lnTo>
                      <a:lnTo>
                        <a:pt x="17" y="22"/>
                      </a:lnTo>
                      <a:lnTo>
                        <a:pt x="17" y="21"/>
                      </a:lnTo>
                      <a:close/>
                      <a:moveTo>
                        <a:pt x="17" y="21"/>
                      </a:moveTo>
                      <a:cubicBezTo>
                        <a:pt x="18" y="22"/>
                        <a:pt x="19" y="23"/>
                        <a:pt x="20" y="23"/>
                      </a:cubicBezTo>
                      <a:lnTo>
                        <a:pt x="20" y="24"/>
                      </a:lnTo>
                      <a:cubicBezTo>
                        <a:pt x="19" y="24"/>
                        <a:pt x="17" y="23"/>
                        <a:pt x="16" y="22"/>
                      </a:cubicBezTo>
                      <a:lnTo>
                        <a:pt x="17" y="21"/>
                      </a:lnTo>
                      <a:close/>
                      <a:moveTo>
                        <a:pt x="20" y="23"/>
                      </a:moveTo>
                      <a:cubicBezTo>
                        <a:pt x="21" y="23"/>
                        <a:pt x="22" y="23"/>
                        <a:pt x="22" y="23"/>
                      </a:cubicBezTo>
                      <a:lnTo>
                        <a:pt x="23" y="24"/>
                      </a:lnTo>
                      <a:cubicBezTo>
                        <a:pt x="22" y="24"/>
                        <a:pt x="21" y="24"/>
                        <a:pt x="20" y="24"/>
                      </a:cubicBezTo>
                      <a:lnTo>
                        <a:pt x="20" y="23"/>
                      </a:lnTo>
                      <a:close/>
                      <a:moveTo>
                        <a:pt x="22" y="23"/>
                      </a:moveTo>
                      <a:cubicBezTo>
                        <a:pt x="23" y="22"/>
                        <a:pt x="24" y="22"/>
                        <a:pt x="24" y="21"/>
                      </a:cubicBezTo>
                      <a:lnTo>
                        <a:pt x="25" y="22"/>
                      </a:lnTo>
                      <a:cubicBezTo>
                        <a:pt x="25" y="23"/>
                        <a:pt x="24" y="23"/>
                        <a:pt x="23" y="24"/>
                      </a:cubicBezTo>
                      <a:lnTo>
                        <a:pt x="22" y="23"/>
                      </a:lnTo>
                      <a:close/>
                      <a:moveTo>
                        <a:pt x="24" y="21"/>
                      </a:moveTo>
                      <a:cubicBezTo>
                        <a:pt x="25" y="21"/>
                        <a:pt x="26" y="20"/>
                        <a:pt x="26" y="18"/>
                      </a:cubicBezTo>
                      <a:lnTo>
                        <a:pt x="28" y="19"/>
                      </a:lnTo>
                      <a:cubicBezTo>
                        <a:pt x="28" y="20"/>
                        <a:pt x="27" y="21"/>
                        <a:pt x="25" y="22"/>
                      </a:cubicBezTo>
                      <a:lnTo>
                        <a:pt x="24" y="21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7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8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cubicBezTo>
                        <a:pt x="27" y="18"/>
                        <a:pt x="27" y="17"/>
                        <a:pt x="27" y="16"/>
                      </a:cubicBezTo>
                      <a:lnTo>
                        <a:pt x="29" y="16"/>
                      </a:lnTo>
                      <a:cubicBezTo>
                        <a:pt x="28" y="17"/>
                        <a:pt x="28" y="18"/>
                        <a:pt x="28" y="19"/>
                      </a:cubicBezTo>
                      <a:lnTo>
                        <a:pt x="26" y="18"/>
                      </a:lnTo>
                      <a:close/>
                      <a:moveTo>
                        <a:pt x="27" y="16"/>
                      </a:moveTo>
                      <a:cubicBezTo>
                        <a:pt x="28" y="13"/>
                        <a:pt x="29" y="10"/>
                        <a:pt x="29" y="7"/>
                      </a:cubicBezTo>
                      <a:lnTo>
                        <a:pt x="30" y="7"/>
                      </a:lnTo>
                      <a:cubicBezTo>
                        <a:pt x="30" y="10"/>
                        <a:pt x="29" y="13"/>
                        <a:pt x="29" y="16"/>
                      </a:cubicBezTo>
                      <a:lnTo>
                        <a:pt x="27" y="16"/>
                      </a:lnTo>
                      <a:close/>
                      <a:moveTo>
                        <a:pt x="29" y="7"/>
                      </a:moveTo>
                      <a:cubicBezTo>
                        <a:pt x="28" y="4"/>
                        <a:pt x="26" y="1"/>
                        <a:pt x="21" y="2"/>
                      </a:cubicBezTo>
                      <a:lnTo>
                        <a:pt x="21" y="0"/>
                      </a:lnTo>
                      <a:cubicBezTo>
                        <a:pt x="28" y="0"/>
                        <a:pt x="30" y="3"/>
                        <a:pt x="30" y="7"/>
                      </a:cubicBezTo>
                      <a:lnTo>
                        <a:pt x="29" y="7"/>
                      </a:lnTo>
                      <a:close/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5" name="Freeform 217"/>
                <p:cNvSpPr>
                  <a:spLocks noChangeArrowheads="1"/>
                </p:cNvSpPr>
                <p:nvPr/>
              </p:nvSpPr>
              <p:spPr bwMode="auto">
                <a:xfrm>
                  <a:off x="2094" y="3700"/>
                  <a:ext cx="69" cy="62"/>
                </a:xfrm>
                <a:custGeom>
                  <a:avLst/>
                  <a:gdLst>
                    <a:gd name="G0" fmla="+- 1 0 0"/>
                    <a:gd name="G1" fmla="+- 1 0 0"/>
                    <a:gd name="G2" fmla="+- 19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8 w 51"/>
                    <a:gd name="T1" fmla="*/ 0 h 37"/>
                    <a:gd name="T2" fmla="*/ 8 w 51"/>
                    <a:gd name="T3" fmla="*/ 32 h 37"/>
                    <a:gd name="T4" fmla="*/ 24 w 51"/>
                    <a:gd name="T5" fmla="*/ 28 h 37"/>
                    <a:gd name="T6" fmla="*/ 38 w 51"/>
                    <a:gd name="T7" fmla="*/ 28 h 37"/>
                    <a:gd name="T8" fmla="*/ 48 w 51"/>
                    <a:gd name="T9" fmla="*/ 8 h 37"/>
                    <a:gd name="T10" fmla="*/ 28 w 51"/>
                    <a:gd name="T1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37">
                      <a:moveTo>
                        <a:pt x="28" y="0"/>
                      </a:moveTo>
                      <a:cubicBezTo>
                        <a:pt x="12" y="2"/>
                        <a:pt x="0" y="19"/>
                        <a:pt x="8" y="32"/>
                      </a:cubicBezTo>
                      <a:cubicBezTo>
                        <a:pt x="11" y="37"/>
                        <a:pt x="18" y="29"/>
                        <a:pt x="24" y="28"/>
                      </a:cubicBezTo>
                      <a:cubicBezTo>
                        <a:pt x="28" y="27"/>
                        <a:pt x="34" y="29"/>
                        <a:pt x="38" y="28"/>
                      </a:cubicBezTo>
                      <a:cubicBezTo>
                        <a:pt x="47" y="24"/>
                        <a:pt x="51" y="14"/>
                        <a:pt x="48" y="8"/>
                      </a:cubicBezTo>
                      <a:cubicBezTo>
                        <a:pt x="46" y="3"/>
                        <a:pt x="34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6" name="Freeform 218"/>
                <p:cNvSpPr>
                  <a:spLocks noChangeArrowheads="1"/>
                </p:cNvSpPr>
                <p:nvPr/>
              </p:nvSpPr>
              <p:spPr bwMode="auto">
                <a:xfrm>
                  <a:off x="2100" y="3698"/>
                  <a:ext cx="64" cy="61"/>
                </a:xfrm>
                <a:custGeom>
                  <a:avLst/>
                  <a:gdLst>
                    <a:gd name="T0" fmla="*/ 17 w 47"/>
                    <a:gd name="T1" fmla="*/ 4 h 36"/>
                    <a:gd name="T2" fmla="*/ 24 w 47"/>
                    <a:gd name="T3" fmla="*/ 1 h 36"/>
                    <a:gd name="T4" fmla="*/ 17 w 47"/>
                    <a:gd name="T5" fmla="*/ 4 h 36"/>
                    <a:gd name="T6" fmla="*/ 5 w 47"/>
                    <a:gd name="T7" fmla="*/ 13 h 36"/>
                    <a:gd name="T8" fmla="*/ 17 w 47"/>
                    <a:gd name="T9" fmla="*/ 4 h 36"/>
                    <a:gd name="T10" fmla="*/ 3 w 47"/>
                    <a:gd name="T11" fmla="*/ 26 h 36"/>
                    <a:gd name="T12" fmla="*/ 5 w 47"/>
                    <a:gd name="T13" fmla="*/ 13 h 36"/>
                    <a:gd name="T14" fmla="*/ 3 w 47"/>
                    <a:gd name="T15" fmla="*/ 26 h 36"/>
                    <a:gd name="T16" fmla="*/ 3 w 47"/>
                    <a:gd name="T17" fmla="*/ 33 h 36"/>
                    <a:gd name="T18" fmla="*/ 3 w 47"/>
                    <a:gd name="T19" fmla="*/ 26 h 36"/>
                    <a:gd name="T20" fmla="*/ 3 w 47"/>
                    <a:gd name="T21" fmla="*/ 33 h 36"/>
                    <a:gd name="T22" fmla="*/ 3 w 47"/>
                    <a:gd name="T23" fmla="*/ 33 h 36"/>
                    <a:gd name="T24" fmla="*/ 10 w 47"/>
                    <a:gd name="T25" fmla="*/ 33 h 36"/>
                    <a:gd name="T26" fmla="*/ 3 w 47"/>
                    <a:gd name="T27" fmla="*/ 33 h 36"/>
                    <a:gd name="T28" fmla="*/ 10 w 47"/>
                    <a:gd name="T29" fmla="*/ 33 h 36"/>
                    <a:gd name="T30" fmla="*/ 14 w 47"/>
                    <a:gd name="T31" fmla="*/ 32 h 36"/>
                    <a:gd name="T32" fmla="*/ 10 w 47"/>
                    <a:gd name="T33" fmla="*/ 33 h 36"/>
                    <a:gd name="T34" fmla="*/ 19 w 47"/>
                    <a:gd name="T35" fmla="*/ 28 h 36"/>
                    <a:gd name="T36" fmla="*/ 14 w 47"/>
                    <a:gd name="T37" fmla="*/ 32 h 36"/>
                    <a:gd name="T38" fmla="*/ 19 w 47"/>
                    <a:gd name="T39" fmla="*/ 28 h 36"/>
                    <a:gd name="T40" fmla="*/ 20 w 47"/>
                    <a:gd name="T41" fmla="*/ 29 h 36"/>
                    <a:gd name="T42" fmla="*/ 19 w 47"/>
                    <a:gd name="T43" fmla="*/ 28 h 36"/>
                    <a:gd name="T44" fmla="*/ 26 w 47"/>
                    <a:gd name="T45" fmla="*/ 30 h 36"/>
                    <a:gd name="T46" fmla="*/ 19 w 47"/>
                    <a:gd name="T47" fmla="*/ 28 h 36"/>
                    <a:gd name="T48" fmla="*/ 34 w 47"/>
                    <a:gd name="T49" fmla="*/ 28 h 36"/>
                    <a:gd name="T50" fmla="*/ 26 w 47"/>
                    <a:gd name="T51" fmla="*/ 30 h 36"/>
                    <a:gd name="T52" fmla="*/ 35 w 47"/>
                    <a:gd name="T53" fmla="*/ 29 h 36"/>
                    <a:gd name="T54" fmla="*/ 34 w 47"/>
                    <a:gd name="T55" fmla="*/ 29 h 36"/>
                    <a:gd name="T56" fmla="*/ 34 w 47"/>
                    <a:gd name="T57" fmla="*/ 28 h 36"/>
                    <a:gd name="T58" fmla="*/ 35 w 47"/>
                    <a:gd name="T59" fmla="*/ 29 h 36"/>
                    <a:gd name="T60" fmla="*/ 34 w 47"/>
                    <a:gd name="T61" fmla="*/ 28 h 36"/>
                    <a:gd name="T62" fmla="*/ 34 w 47"/>
                    <a:gd name="T63" fmla="*/ 29 h 36"/>
                    <a:gd name="T64" fmla="*/ 34 w 47"/>
                    <a:gd name="T65" fmla="*/ 28 h 36"/>
                    <a:gd name="T66" fmla="*/ 38 w 47"/>
                    <a:gd name="T67" fmla="*/ 27 h 36"/>
                    <a:gd name="T68" fmla="*/ 34 w 47"/>
                    <a:gd name="T69" fmla="*/ 28 h 36"/>
                    <a:gd name="T70" fmla="*/ 40 w 47"/>
                    <a:gd name="T71" fmla="*/ 24 h 36"/>
                    <a:gd name="T72" fmla="*/ 38 w 47"/>
                    <a:gd name="T73" fmla="*/ 27 h 36"/>
                    <a:gd name="T74" fmla="*/ 40 w 47"/>
                    <a:gd name="T75" fmla="*/ 24 h 36"/>
                    <a:gd name="T76" fmla="*/ 45 w 47"/>
                    <a:gd name="T77" fmla="*/ 9 h 36"/>
                    <a:gd name="T78" fmla="*/ 40 w 47"/>
                    <a:gd name="T79" fmla="*/ 24 h 36"/>
                    <a:gd name="T80" fmla="*/ 44 w 47"/>
                    <a:gd name="T81" fmla="*/ 10 h 36"/>
                    <a:gd name="T82" fmla="*/ 44 w 47"/>
                    <a:gd name="T83" fmla="*/ 10 h 36"/>
                    <a:gd name="T84" fmla="*/ 44 w 47"/>
                    <a:gd name="T85" fmla="*/ 10 h 36"/>
                    <a:gd name="T86" fmla="*/ 44 w 47"/>
                    <a:gd name="T87" fmla="*/ 10 h 36"/>
                    <a:gd name="T88" fmla="*/ 45 w 47"/>
                    <a:gd name="T89" fmla="*/ 9 h 36"/>
                    <a:gd name="T90" fmla="*/ 45 w 47"/>
                    <a:gd name="T91" fmla="*/ 9 h 36"/>
                    <a:gd name="T92" fmla="*/ 42 w 47"/>
                    <a:gd name="T93" fmla="*/ 8 h 36"/>
                    <a:gd name="T94" fmla="*/ 45 w 47"/>
                    <a:gd name="T95" fmla="*/ 9 h 36"/>
                    <a:gd name="T96" fmla="*/ 42 w 47"/>
                    <a:gd name="T97" fmla="*/ 8 h 36"/>
                    <a:gd name="T98" fmla="*/ 41 w 47"/>
                    <a:gd name="T99" fmla="*/ 5 h 36"/>
                    <a:gd name="T100" fmla="*/ 42 w 47"/>
                    <a:gd name="T101" fmla="*/ 8 h 36"/>
                    <a:gd name="T102" fmla="*/ 24 w 47"/>
                    <a:gd name="T103" fmla="*/ 2 h 36"/>
                    <a:gd name="T104" fmla="*/ 41 w 47"/>
                    <a:gd name="T105" fmla="*/ 5 h 36"/>
                    <a:gd name="T106" fmla="*/ 24 w 47"/>
                    <a:gd name="T107" fmla="*/ 2 h 36"/>
                    <a:gd name="T108" fmla="*/ 24 w 47"/>
                    <a:gd name="T109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7" h="36">
                      <a:moveTo>
                        <a:pt x="24" y="2"/>
                      </a:moveTo>
                      <a:cubicBezTo>
                        <a:pt x="22" y="2"/>
                        <a:pt x="19" y="3"/>
                        <a:pt x="17" y="4"/>
                      </a:cubicBezTo>
                      <a:lnTo>
                        <a:pt x="16" y="3"/>
                      </a:lnTo>
                      <a:cubicBezTo>
                        <a:pt x="19" y="2"/>
                        <a:pt x="21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4"/>
                      </a:moveTo>
                      <a:cubicBezTo>
                        <a:pt x="12" y="6"/>
                        <a:pt x="9" y="9"/>
                        <a:pt x="6" y="13"/>
                      </a:cubicBezTo>
                      <a:lnTo>
                        <a:pt x="5" y="13"/>
                      </a:lnTo>
                      <a:cubicBezTo>
                        <a:pt x="7" y="8"/>
                        <a:pt x="12" y="5"/>
                        <a:pt x="16" y="3"/>
                      </a:cubicBezTo>
                      <a:lnTo>
                        <a:pt x="17" y="4"/>
                      </a:lnTo>
                      <a:close/>
                      <a:moveTo>
                        <a:pt x="6" y="13"/>
                      </a:moveTo>
                      <a:cubicBezTo>
                        <a:pt x="3" y="17"/>
                        <a:pt x="2" y="22"/>
                        <a:pt x="3" y="26"/>
                      </a:cubicBezTo>
                      <a:lnTo>
                        <a:pt x="1" y="26"/>
                      </a:lnTo>
                      <a:cubicBezTo>
                        <a:pt x="0" y="22"/>
                        <a:pt x="2" y="17"/>
                        <a:pt x="5" y="13"/>
                      </a:cubicBezTo>
                      <a:lnTo>
                        <a:pt x="6" y="13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4" y="30"/>
                        <a:pt x="5" y="32"/>
                      </a:cubicBezTo>
                      <a:lnTo>
                        <a:pt x="3" y="33"/>
                      </a:lnTo>
                      <a:cubicBezTo>
                        <a:pt x="2" y="31"/>
                        <a:pt x="1" y="29"/>
                        <a:pt x="1" y="26"/>
                      </a:cubicBezTo>
                      <a:lnTo>
                        <a:pt x="3" y="26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lnTo>
                        <a:pt x="4" y="33"/>
                      </a:lnTo>
                      <a:lnTo>
                        <a:pt x="3" y="33"/>
                      </a:lnTo>
                      <a:close/>
                      <a:moveTo>
                        <a:pt x="5" y="32"/>
                      </a:moveTo>
                      <a:cubicBezTo>
                        <a:pt x="6" y="34"/>
                        <a:pt x="8" y="34"/>
                        <a:pt x="10" y="33"/>
                      </a:cubicBezTo>
                      <a:lnTo>
                        <a:pt x="10" y="34"/>
                      </a:lnTo>
                      <a:cubicBezTo>
                        <a:pt x="8" y="35"/>
                        <a:pt x="5" y="36"/>
                        <a:pt x="3" y="33"/>
                      </a:cubicBezTo>
                      <a:lnTo>
                        <a:pt x="5" y="32"/>
                      </a:lnTo>
                      <a:close/>
                      <a:moveTo>
                        <a:pt x="10" y="33"/>
                      </a:moveTo>
                      <a:cubicBezTo>
                        <a:pt x="11" y="33"/>
                        <a:pt x="12" y="32"/>
                        <a:pt x="13" y="31"/>
                      </a:cubicBezTo>
                      <a:lnTo>
                        <a:pt x="14" y="32"/>
                      </a:lnTo>
                      <a:cubicBezTo>
                        <a:pt x="13" y="33"/>
                        <a:pt x="12" y="34"/>
                        <a:pt x="10" y="34"/>
                      </a:cubicBezTo>
                      <a:lnTo>
                        <a:pt x="10" y="33"/>
                      </a:lnTo>
                      <a:close/>
                      <a:moveTo>
                        <a:pt x="13" y="31"/>
                      </a:moveTo>
                      <a:cubicBezTo>
                        <a:pt x="15" y="30"/>
                        <a:pt x="17" y="29"/>
                        <a:pt x="19" y="28"/>
                      </a:cubicBezTo>
                      <a:lnTo>
                        <a:pt x="20" y="29"/>
                      </a:lnTo>
                      <a:cubicBezTo>
                        <a:pt x="18" y="30"/>
                        <a:pt x="16" y="31"/>
                        <a:pt x="14" y="32"/>
                      </a:cubicBezTo>
                      <a:lnTo>
                        <a:pt x="13" y="31"/>
                      </a:lnTo>
                      <a:close/>
                      <a:moveTo>
                        <a:pt x="19" y="28"/>
                      </a:moveTo>
                      <a:lnTo>
                        <a:pt x="19" y="28"/>
                      </a:lnTo>
                      <a:lnTo>
                        <a:pt x="20" y="29"/>
                      </a:lnTo>
                      <a:lnTo>
                        <a:pt x="19" y="28"/>
                      </a:lnTo>
                      <a:close/>
                      <a:moveTo>
                        <a:pt x="19" y="28"/>
                      </a:moveTo>
                      <a:cubicBezTo>
                        <a:pt x="22" y="28"/>
                        <a:pt x="24" y="28"/>
                        <a:pt x="26" y="28"/>
                      </a:cubicBezTo>
                      <a:lnTo>
                        <a:pt x="26" y="30"/>
                      </a:lnTo>
                      <a:cubicBezTo>
                        <a:pt x="24" y="29"/>
                        <a:pt x="22" y="29"/>
                        <a:pt x="20" y="29"/>
                      </a:cubicBezTo>
                      <a:lnTo>
                        <a:pt x="19" y="28"/>
                      </a:lnTo>
                      <a:close/>
                      <a:moveTo>
                        <a:pt x="26" y="28"/>
                      </a:moveTo>
                      <a:cubicBezTo>
                        <a:pt x="29" y="29"/>
                        <a:pt x="32" y="29"/>
                        <a:pt x="34" y="28"/>
                      </a:cubicBezTo>
                      <a:lnTo>
                        <a:pt x="35" y="29"/>
                      </a:lnTo>
                      <a:cubicBezTo>
                        <a:pt x="32" y="30"/>
                        <a:pt x="29" y="30"/>
                        <a:pt x="26" y="30"/>
                      </a:cubicBezTo>
                      <a:lnTo>
                        <a:pt x="26" y="28"/>
                      </a:lnTo>
                      <a:close/>
                      <a:moveTo>
                        <a:pt x="35" y="29"/>
                      </a:moveTo>
                      <a:lnTo>
                        <a:pt x="35" y="29"/>
                      </a:lnTo>
                      <a:lnTo>
                        <a:pt x="34" y="29"/>
                      </a:lnTo>
                      <a:lnTo>
                        <a:pt x="35" y="29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5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4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cubicBezTo>
                        <a:pt x="35" y="27"/>
                        <a:pt x="36" y="27"/>
                        <a:pt x="37" y="26"/>
                      </a:cubicBezTo>
                      <a:lnTo>
                        <a:pt x="38" y="27"/>
                      </a:lnTo>
                      <a:cubicBezTo>
                        <a:pt x="37" y="28"/>
                        <a:pt x="36" y="28"/>
                        <a:pt x="35" y="29"/>
                      </a:cubicBezTo>
                      <a:lnTo>
                        <a:pt x="34" y="28"/>
                      </a:lnTo>
                      <a:close/>
                      <a:moveTo>
                        <a:pt x="37" y="26"/>
                      </a:moveTo>
                      <a:cubicBezTo>
                        <a:pt x="38" y="25"/>
                        <a:pt x="39" y="25"/>
                        <a:pt x="40" y="24"/>
                      </a:cubicBezTo>
                      <a:lnTo>
                        <a:pt x="41" y="25"/>
                      </a:lnTo>
                      <a:cubicBezTo>
                        <a:pt x="40" y="25"/>
                        <a:pt x="39" y="26"/>
                        <a:pt x="38" y="27"/>
                      </a:cubicBezTo>
                      <a:lnTo>
                        <a:pt x="37" y="26"/>
                      </a:lnTo>
                      <a:close/>
                      <a:moveTo>
                        <a:pt x="40" y="24"/>
                      </a:moveTo>
                      <a:cubicBezTo>
                        <a:pt x="44" y="19"/>
                        <a:pt x="46" y="14"/>
                        <a:pt x="44" y="10"/>
                      </a:cubicBezTo>
                      <a:lnTo>
                        <a:pt x="45" y="9"/>
                      </a:lnTo>
                      <a:cubicBezTo>
                        <a:pt x="47" y="14"/>
                        <a:pt x="46" y="20"/>
                        <a:pt x="41" y="25"/>
                      </a:cubicBezTo>
                      <a:lnTo>
                        <a:pt x="40" y="24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4" y="9"/>
                      </a:lnTo>
                      <a:lnTo>
                        <a:pt x="44" y="10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5" y="9"/>
                      </a:lnTo>
                      <a:lnTo>
                        <a:pt x="44" y="10"/>
                      </a:lnTo>
                      <a:close/>
                      <a:moveTo>
                        <a:pt x="45" y="9"/>
                      </a:moveTo>
                      <a:lnTo>
                        <a:pt x="45" y="9"/>
                      </a:lnTo>
                      <a:lnTo>
                        <a:pt x="44" y="9"/>
                      </a:lnTo>
                      <a:lnTo>
                        <a:pt x="45" y="9"/>
                      </a:lnTo>
                      <a:close/>
                      <a:moveTo>
                        <a:pt x="44" y="10"/>
                      </a:moveTo>
                      <a:cubicBezTo>
                        <a:pt x="43" y="9"/>
                        <a:pt x="43" y="8"/>
                        <a:pt x="42" y="8"/>
                      </a:cubicBezTo>
                      <a:lnTo>
                        <a:pt x="43" y="7"/>
                      </a:lnTo>
                      <a:cubicBezTo>
                        <a:pt x="44" y="8"/>
                        <a:pt x="45" y="8"/>
                        <a:pt x="45" y="9"/>
                      </a:cubicBezTo>
                      <a:lnTo>
                        <a:pt x="44" y="10"/>
                      </a:lnTo>
                      <a:close/>
                      <a:moveTo>
                        <a:pt x="42" y="8"/>
                      </a:moveTo>
                      <a:cubicBezTo>
                        <a:pt x="41" y="7"/>
                        <a:pt x="41" y="7"/>
                        <a:pt x="40" y="6"/>
                      </a:cubicBezTo>
                      <a:lnTo>
                        <a:pt x="41" y="5"/>
                      </a:lnTo>
                      <a:cubicBezTo>
                        <a:pt x="42" y="6"/>
                        <a:pt x="42" y="6"/>
                        <a:pt x="43" y="7"/>
                      </a:cubicBezTo>
                      <a:lnTo>
                        <a:pt x="42" y="8"/>
                      </a:lnTo>
                      <a:close/>
                      <a:moveTo>
                        <a:pt x="40" y="6"/>
                      </a:moveTo>
                      <a:cubicBezTo>
                        <a:pt x="35" y="3"/>
                        <a:pt x="28" y="1"/>
                        <a:pt x="24" y="2"/>
                      </a:cubicBezTo>
                      <a:lnTo>
                        <a:pt x="24" y="1"/>
                      </a:lnTo>
                      <a:cubicBezTo>
                        <a:pt x="28" y="0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7" name="Freeform 219"/>
                <p:cNvSpPr>
                  <a:spLocks noChangeArrowheads="1"/>
                </p:cNvSpPr>
                <p:nvPr/>
              </p:nvSpPr>
              <p:spPr bwMode="auto">
                <a:xfrm>
                  <a:off x="2140" y="3704"/>
                  <a:ext cx="41" cy="8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33 2"/>
                    <a:gd name="G9" fmla="+- 1 0 0"/>
                    <a:gd name="G10" fmla="+- 42 0 0"/>
                    <a:gd name="G11" fmla="+- 22 0 0"/>
                    <a:gd name="G12" fmla="+- 1 0 0"/>
                    <a:gd name="G13" fmla="+- 47 0 0"/>
                    <a:gd name="G14" fmla="*/ 1 0 0"/>
                    <a:gd name="G15" fmla="sin G14 G13"/>
                    <a:gd name="G16" fmla="+- 47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T0" fmla="*/ 28 w 31"/>
                    <a:gd name="T1" fmla="*/ 0 h 50"/>
                    <a:gd name="T2" fmla="*/ 21 w 31"/>
                    <a:gd name="T3" fmla="*/ 4 h 50"/>
                    <a:gd name="T4" fmla="*/ 15 w 31"/>
                    <a:gd name="T5" fmla="*/ 23 h 50"/>
                    <a:gd name="T6" fmla="*/ 1 w 31"/>
                    <a:gd name="T7" fmla="*/ 41 h 50"/>
                    <a:gd name="T8" fmla="*/ 3 w 31"/>
                    <a:gd name="T9" fmla="*/ 45 h 50"/>
                    <a:gd name="T10" fmla="*/ 20 w 31"/>
                    <a:gd name="T11" fmla="*/ 49 h 50"/>
                    <a:gd name="T12" fmla="*/ 25 w 31"/>
                    <a:gd name="T13" fmla="*/ 48 h 50"/>
                    <a:gd name="T14" fmla="*/ 29 w 31"/>
                    <a:gd name="T15" fmla="*/ 36 h 50"/>
                    <a:gd name="T16" fmla="*/ 22 w 31"/>
                    <a:gd name="T17" fmla="*/ 19 h 50"/>
                    <a:gd name="T18" fmla="*/ 28 w 31"/>
                    <a:gd name="T19" fmla="*/ 7 h 50"/>
                    <a:gd name="T20" fmla="*/ 28 w 31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50">
                      <a:moveTo>
                        <a:pt x="28" y="0"/>
                      </a:moveTo>
                      <a:cubicBezTo>
                        <a:pt x="25" y="1"/>
                        <a:pt x="22" y="2"/>
                        <a:pt x="21" y="4"/>
                      </a:cubicBezTo>
                      <a:cubicBezTo>
                        <a:pt x="18" y="10"/>
                        <a:pt x="19" y="17"/>
                        <a:pt x="15" y="23"/>
                      </a:cubicBezTo>
                      <a:cubicBezTo>
                        <a:pt x="11" y="30"/>
                        <a:pt x="2" y="33"/>
                        <a:pt x="1" y="41"/>
                      </a:cubicBezTo>
                      <a:cubicBezTo>
                        <a:pt x="0" y="42"/>
                        <a:pt x="2" y="44"/>
                        <a:pt x="3" y="45"/>
                      </a:cubicBezTo>
                      <a:cubicBezTo>
                        <a:pt x="9" y="47"/>
                        <a:pt x="14" y="47"/>
                        <a:pt x="20" y="49"/>
                      </a:cubicBezTo>
                      <a:cubicBezTo>
                        <a:pt x="21" y="50"/>
                        <a:pt x="24" y="49"/>
                        <a:pt x="25" y="48"/>
                      </a:cubicBezTo>
                      <a:cubicBezTo>
                        <a:pt x="28" y="45"/>
                        <a:pt x="31" y="40"/>
                        <a:pt x="29" y="36"/>
                      </a:cubicBezTo>
                      <a:cubicBezTo>
                        <a:pt x="26" y="30"/>
                        <a:pt x="22" y="25"/>
                        <a:pt x="22" y="19"/>
                      </a:cubicBezTo>
                      <a:cubicBezTo>
                        <a:pt x="22" y="15"/>
                        <a:pt x="26" y="11"/>
                        <a:pt x="28" y="7"/>
                      </a:cubicBezTo>
                      <a:cubicBezTo>
                        <a:pt x="29" y="5"/>
                        <a:pt x="28" y="3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8" name="Freeform 220"/>
                <p:cNvSpPr>
                  <a:spLocks noChangeArrowheads="1"/>
                </p:cNvSpPr>
                <p:nvPr/>
              </p:nvSpPr>
              <p:spPr bwMode="auto">
                <a:xfrm>
                  <a:off x="2140" y="3704"/>
                  <a:ext cx="39" cy="85"/>
                </a:xfrm>
                <a:custGeom>
                  <a:avLst/>
                  <a:gdLst>
                    <a:gd name="T0" fmla="*/ 28 w 30"/>
                    <a:gd name="T1" fmla="*/ 0 h 50"/>
                    <a:gd name="T2" fmla="*/ 27 w 30"/>
                    <a:gd name="T3" fmla="*/ 1 h 50"/>
                    <a:gd name="T4" fmla="*/ 28 w 30"/>
                    <a:gd name="T5" fmla="*/ 1 h 50"/>
                    <a:gd name="T6" fmla="*/ 25 w 30"/>
                    <a:gd name="T7" fmla="*/ 0 h 50"/>
                    <a:gd name="T8" fmla="*/ 26 w 30"/>
                    <a:gd name="T9" fmla="*/ 1 h 50"/>
                    <a:gd name="T10" fmla="*/ 25 w 30"/>
                    <a:gd name="T11" fmla="*/ 0 h 50"/>
                    <a:gd name="T12" fmla="*/ 22 w 30"/>
                    <a:gd name="T13" fmla="*/ 4 h 50"/>
                    <a:gd name="T14" fmla="*/ 22 w 30"/>
                    <a:gd name="T15" fmla="*/ 4 h 50"/>
                    <a:gd name="T16" fmla="*/ 21 w 30"/>
                    <a:gd name="T17" fmla="*/ 4 h 50"/>
                    <a:gd name="T18" fmla="*/ 16 w 30"/>
                    <a:gd name="T19" fmla="*/ 23 h 50"/>
                    <a:gd name="T20" fmla="*/ 19 w 30"/>
                    <a:gd name="T21" fmla="*/ 14 h 50"/>
                    <a:gd name="T22" fmla="*/ 15 w 30"/>
                    <a:gd name="T23" fmla="*/ 23 h 50"/>
                    <a:gd name="T24" fmla="*/ 9 w 30"/>
                    <a:gd name="T25" fmla="*/ 30 h 50"/>
                    <a:gd name="T26" fmla="*/ 16 w 30"/>
                    <a:gd name="T27" fmla="*/ 24 h 50"/>
                    <a:gd name="T28" fmla="*/ 0 w 30"/>
                    <a:gd name="T29" fmla="*/ 41 h 50"/>
                    <a:gd name="T30" fmla="*/ 1 w 30"/>
                    <a:gd name="T31" fmla="*/ 41 h 50"/>
                    <a:gd name="T32" fmla="*/ 1 w 30"/>
                    <a:gd name="T33" fmla="*/ 41 h 50"/>
                    <a:gd name="T34" fmla="*/ 1 w 30"/>
                    <a:gd name="T35" fmla="*/ 41 h 50"/>
                    <a:gd name="T36" fmla="*/ 1 w 30"/>
                    <a:gd name="T37" fmla="*/ 41 h 50"/>
                    <a:gd name="T38" fmla="*/ 1 w 30"/>
                    <a:gd name="T39" fmla="*/ 41 h 50"/>
                    <a:gd name="T40" fmla="*/ 1 w 30"/>
                    <a:gd name="T41" fmla="*/ 41 h 50"/>
                    <a:gd name="T42" fmla="*/ 1 w 30"/>
                    <a:gd name="T43" fmla="*/ 41 h 50"/>
                    <a:gd name="T44" fmla="*/ 1 w 30"/>
                    <a:gd name="T45" fmla="*/ 42 h 50"/>
                    <a:gd name="T46" fmla="*/ 1 w 30"/>
                    <a:gd name="T47" fmla="*/ 41 h 50"/>
                    <a:gd name="T48" fmla="*/ 3 w 30"/>
                    <a:gd name="T49" fmla="*/ 45 h 50"/>
                    <a:gd name="T50" fmla="*/ 3 w 30"/>
                    <a:gd name="T51" fmla="*/ 44 h 50"/>
                    <a:gd name="T52" fmla="*/ 3 w 30"/>
                    <a:gd name="T53" fmla="*/ 44 h 50"/>
                    <a:gd name="T54" fmla="*/ 12 w 30"/>
                    <a:gd name="T55" fmla="*/ 48 h 50"/>
                    <a:gd name="T56" fmla="*/ 13 w 30"/>
                    <a:gd name="T57" fmla="*/ 47 h 50"/>
                    <a:gd name="T58" fmla="*/ 12 w 30"/>
                    <a:gd name="T59" fmla="*/ 48 h 50"/>
                    <a:gd name="T60" fmla="*/ 20 w 30"/>
                    <a:gd name="T61" fmla="*/ 49 h 50"/>
                    <a:gd name="T62" fmla="*/ 19 w 30"/>
                    <a:gd name="T63" fmla="*/ 50 h 50"/>
                    <a:gd name="T64" fmla="*/ 19 w 30"/>
                    <a:gd name="T65" fmla="*/ 50 h 50"/>
                    <a:gd name="T66" fmla="*/ 20 w 30"/>
                    <a:gd name="T67" fmla="*/ 49 h 50"/>
                    <a:gd name="T68" fmla="*/ 19 w 30"/>
                    <a:gd name="T69" fmla="*/ 50 h 50"/>
                    <a:gd name="T70" fmla="*/ 20 w 30"/>
                    <a:gd name="T71" fmla="*/ 49 h 50"/>
                    <a:gd name="T72" fmla="*/ 20 w 30"/>
                    <a:gd name="T73" fmla="*/ 49 h 50"/>
                    <a:gd name="T74" fmla="*/ 20 w 30"/>
                    <a:gd name="T75" fmla="*/ 50 h 50"/>
                    <a:gd name="T76" fmla="*/ 24 w 30"/>
                    <a:gd name="T77" fmla="*/ 48 h 50"/>
                    <a:gd name="T78" fmla="*/ 21 w 30"/>
                    <a:gd name="T79" fmla="*/ 49 h 50"/>
                    <a:gd name="T80" fmla="*/ 25 w 30"/>
                    <a:gd name="T81" fmla="*/ 48 h 50"/>
                    <a:gd name="T82" fmla="*/ 28 w 30"/>
                    <a:gd name="T83" fmla="*/ 42 h 50"/>
                    <a:gd name="T84" fmla="*/ 24 w 30"/>
                    <a:gd name="T85" fmla="*/ 48 h 50"/>
                    <a:gd name="T86" fmla="*/ 29 w 30"/>
                    <a:gd name="T87" fmla="*/ 36 h 50"/>
                    <a:gd name="T88" fmla="*/ 28 w 30"/>
                    <a:gd name="T89" fmla="*/ 37 h 50"/>
                    <a:gd name="T90" fmla="*/ 28 w 30"/>
                    <a:gd name="T91" fmla="*/ 37 h 50"/>
                    <a:gd name="T92" fmla="*/ 25 w 30"/>
                    <a:gd name="T93" fmla="*/ 27 h 50"/>
                    <a:gd name="T94" fmla="*/ 24 w 30"/>
                    <a:gd name="T95" fmla="*/ 28 h 50"/>
                    <a:gd name="T96" fmla="*/ 25 w 30"/>
                    <a:gd name="T97" fmla="*/ 27 h 50"/>
                    <a:gd name="T98" fmla="*/ 23 w 30"/>
                    <a:gd name="T99" fmla="*/ 19 h 50"/>
                    <a:gd name="T100" fmla="*/ 21 w 30"/>
                    <a:gd name="T101" fmla="*/ 19 h 50"/>
                    <a:gd name="T102" fmla="*/ 23 w 30"/>
                    <a:gd name="T103" fmla="*/ 19 h 50"/>
                    <a:gd name="T104" fmla="*/ 27 w 30"/>
                    <a:gd name="T105" fmla="*/ 7 h 50"/>
                    <a:gd name="T106" fmla="*/ 24 w 30"/>
                    <a:gd name="T107" fmla="*/ 11 h 50"/>
                    <a:gd name="T108" fmla="*/ 28 w 30"/>
                    <a:gd name="T109" fmla="*/ 7 h 50"/>
                    <a:gd name="T110" fmla="*/ 27 w 30"/>
                    <a:gd name="T111" fmla="*/ 2 h 50"/>
                    <a:gd name="T112" fmla="*/ 27 w 30"/>
                    <a:gd name="T113" fmla="*/ 7 h 50"/>
                    <a:gd name="T114" fmla="*/ 29 w 30"/>
                    <a:gd name="T115" fmla="*/ 0 h 50"/>
                    <a:gd name="T116" fmla="*/ 28 w 30"/>
                    <a:gd name="T11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0" h="50">
                      <a:moveTo>
                        <a:pt x="28" y="1"/>
                      </a:move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close/>
                      <a:moveTo>
                        <a:pt x="28" y="1"/>
                      </a:moveTo>
                      <a:cubicBezTo>
                        <a:pt x="28" y="1"/>
                        <a:pt x="27" y="1"/>
                        <a:pt x="27" y="1"/>
                      </a:cubicBezTo>
                      <a:lnTo>
                        <a:pt x="27" y="0"/>
                      </a:lnTo>
                      <a:cubicBezTo>
                        <a:pt x="27" y="0"/>
                        <a:pt x="27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7" y="1"/>
                      </a:moveTo>
                      <a:cubicBezTo>
                        <a:pt x="27" y="1"/>
                        <a:pt x="26" y="1"/>
                        <a:pt x="26" y="1"/>
                      </a:cubicBezTo>
                      <a:lnTo>
                        <a:pt x="25" y="0"/>
                      </a:lnTo>
                      <a:cubicBezTo>
                        <a:pt x="26" y="0"/>
                        <a:pt x="26" y="0"/>
                        <a:pt x="27" y="0"/>
                      </a:cubicBezTo>
                      <a:lnTo>
                        <a:pt x="27" y="1"/>
                      </a:lnTo>
                      <a:close/>
                      <a:moveTo>
                        <a:pt x="26" y="1"/>
                      </a:moveTo>
                      <a:cubicBezTo>
                        <a:pt x="24" y="2"/>
                        <a:pt x="23" y="3"/>
                        <a:pt x="22" y="4"/>
                      </a:cubicBezTo>
                      <a:lnTo>
                        <a:pt x="21" y="4"/>
                      </a:lnTo>
                      <a:cubicBezTo>
                        <a:pt x="21" y="2"/>
                        <a:pt x="23" y="1"/>
                        <a:pt x="25" y="0"/>
                      </a:cubicBezTo>
                      <a:lnTo>
                        <a:pt x="26" y="1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1" y="4"/>
                      </a:lnTo>
                      <a:lnTo>
                        <a:pt x="22" y="4"/>
                      </a:lnTo>
                      <a:close/>
                      <a:moveTo>
                        <a:pt x="22" y="4"/>
                      </a:moveTo>
                      <a:cubicBezTo>
                        <a:pt x="20" y="7"/>
                        <a:pt x="20" y="10"/>
                        <a:pt x="19" y="14"/>
                      </a:cubicBezTo>
                      <a:lnTo>
                        <a:pt x="18" y="13"/>
                      </a:lnTo>
                      <a:cubicBezTo>
                        <a:pt x="18" y="10"/>
                        <a:pt x="19" y="7"/>
                        <a:pt x="21" y="4"/>
                      </a:cubicBezTo>
                      <a:lnTo>
                        <a:pt x="22" y="4"/>
                      </a:lnTo>
                      <a:close/>
                      <a:moveTo>
                        <a:pt x="19" y="14"/>
                      </a:moveTo>
                      <a:cubicBezTo>
                        <a:pt x="18" y="17"/>
                        <a:pt x="18" y="20"/>
                        <a:pt x="16" y="23"/>
                      </a:cubicBezTo>
                      <a:lnTo>
                        <a:pt x="15" y="23"/>
                      </a:lnTo>
                      <a:cubicBezTo>
                        <a:pt x="16" y="20"/>
                        <a:pt x="17" y="17"/>
                        <a:pt x="18" y="13"/>
                      </a:cubicBezTo>
                      <a:lnTo>
                        <a:pt x="19" y="14"/>
                      </a:lnTo>
                      <a:close/>
                      <a:moveTo>
                        <a:pt x="16" y="23"/>
                      </a:moveTo>
                      <a:lnTo>
                        <a:pt x="16" y="24"/>
                      </a:lnTo>
                      <a:lnTo>
                        <a:pt x="15" y="23"/>
                      </a:lnTo>
                      <a:lnTo>
                        <a:pt x="16" y="23"/>
                      </a:lnTo>
                      <a:close/>
                      <a:moveTo>
                        <a:pt x="16" y="24"/>
                      </a:moveTo>
                      <a:cubicBezTo>
                        <a:pt x="14" y="26"/>
                        <a:pt x="12" y="28"/>
                        <a:pt x="9" y="30"/>
                      </a:cubicBezTo>
                      <a:lnTo>
                        <a:pt x="8" y="30"/>
                      </a:lnTo>
                      <a:cubicBezTo>
                        <a:pt x="11" y="28"/>
                        <a:pt x="13" y="26"/>
                        <a:pt x="15" y="23"/>
                      </a:cubicBezTo>
                      <a:lnTo>
                        <a:pt x="16" y="24"/>
                      </a:lnTo>
                      <a:close/>
                      <a:moveTo>
                        <a:pt x="9" y="30"/>
                      </a:moveTo>
                      <a:cubicBezTo>
                        <a:pt x="5" y="33"/>
                        <a:pt x="2" y="36"/>
                        <a:pt x="1" y="41"/>
                      </a:cubicBezTo>
                      <a:lnTo>
                        <a:pt x="0" y="41"/>
                      </a:lnTo>
                      <a:cubicBezTo>
                        <a:pt x="0" y="36"/>
                        <a:pt x="4" y="33"/>
                        <a:pt x="8" y="30"/>
                      </a:cubicBezTo>
                      <a:lnTo>
                        <a:pt x="9" y="30"/>
                      </a:lnTo>
                      <a:close/>
                      <a:moveTo>
                        <a:pt x="1" y="41"/>
                      </a:moveTo>
                      <a:lnTo>
                        <a:pt x="1" y="41"/>
                      </a:lnTo>
                      <a:close/>
                      <a:moveTo>
                        <a:pt x="1" y="41"/>
                      </a:moveTo>
                      <a:lnTo>
                        <a:pt x="1" y="41"/>
                      </a:lnTo>
                      <a:lnTo>
                        <a:pt x="0" y="41"/>
                      </a:lnTo>
                      <a:lnTo>
                        <a:pt x="0" y="40"/>
                      </a:lnTo>
                      <a:lnTo>
                        <a:pt x="1" y="41"/>
                      </a:lnTo>
                      <a:close/>
                      <a:moveTo>
                        <a:pt x="0" y="41"/>
                      </a:move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0" y="41"/>
                      </a:lnTo>
                      <a:close/>
                      <a:moveTo>
                        <a:pt x="1" y="41"/>
                      </a:moveTo>
                      <a:cubicBezTo>
                        <a:pt x="1" y="41"/>
                        <a:pt x="1" y="41"/>
                        <a:pt x="1" y="41"/>
                      </a:cubicBezTo>
                      <a:lnTo>
                        <a:pt x="0" y="41"/>
                      </a:lnTo>
                      <a:cubicBezTo>
                        <a:pt x="0" y="41"/>
                        <a:pt x="0" y="41"/>
                        <a:pt x="0" y="41"/>
                      </a:cubicBezTo>
                      <a:lnTo>
                        <a:pt x="1" y="41"/>
                      </a:lnTo>
                      <a:close/>
                      <a:moveTo>
                        <a:pt x="0" y="41"/>
                      </a:move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0" y="41"/>
                      </a:lnTo>
                      <a:close/>
                      <a:moveTo>
                        <a:pt x="1" y="41"/>
                      </a:moveTo>
                      <a:cubicBezTo>
                        <a:pt x="1" y="42"/>
                        <a:pt x="1" y="42"/>
                        <a:pt x="1" y="42"/>
                      </a:cubicBezTo>
                      <a:lnTo>
                        <a:pt x="0" y="42"/>
                      </a:lnTo>
                      <a:cubicBezTo>
                        <a:pt x="0" y="42"/>
                        <a:pt x="0" y="42"/>
                        <a:pt x="0" y="41"/>
                      </a:cubicBezTo>
                      <a:lnTo>
                        <a:pt x="1" y="41"/>
                      </a:lnTo>
                      <a:close/>
                      <a:moveTo>
                        <a:pt x="1" y="42"/>
                      </a:moveTo>
                      <a:cubicBezTo>
                        <a:pt x="2" y="43"/>
                        <a:pt x="3" y="44"/>
                        <a:pt x="3" y="44"/>
                      </a:cubicBezTo>
                      <a:lnTo>
                        <a:pt x="3" y="45"/>
                      </a:lnTo>
                      <a:cubicBezTo>
                        <a:pt x="1" y="45"/>
                        <a:pt x="0" y="44"/>
                        <a:pt x="0" y="42"/>
                      </a:cubicBezTo>
                      <a:lnTo>
                        <a:pt x="1" y="42"/>
                      </a:lnTo>
                      <a:close/>
                      <a:moveTo>
                        <a:pt x="3" y="44"/>
                      </a:moveTo>
                      <a:lnTo>
                        <a:pt x="3" y="44"/>
                      </a:lnTo>
                      <a:lnTo>
                        <a:pt x="3" y="45"/>
                      </a:lnTo>
                      <a:lnTo>
                        <a:pt x="3" y="44"/>
                      </a:lnTo>
                      <a:close/>
                      <a:moveTo>
                        <a:pt x="3" y="44"/>
                      </a:moveTo>
                      <a:cubicBezTo>
                        <a:pt x="7" y="46"/>
                        <a:pt x="10" y="46"/>
                        <a:pt x="13" y="47"/>
                      </a:cubicBezTo>
                      <a:lnTo>
                        <a:pt x="12" y="48"/>
                      </a:lnTo>
                      <a:cubicBezTo>
                        <a:pt x="9" y="48"/>
                        <a:pt x="6" y="47"/>
                        <a:pt x="3" y="45"/>
                      </a:cubicBezTo>
                      <a:lnTo>
                        <a:pt x="3" y="44"/>
                      </a:lnTo>
                      <a:close/>
                      <a:moveTo>
                        <a:pt x="13" y="47"/>
                      </a:moveTo>
                      <a:cubicBezTo>
                        <a:pt x="15" y="48"/>
                        <a:pt x="18" y="48"/>
                        <a:pt x="20" y="49"/>
                      </a:cubicBezTo>
                      <a:lnTo>
                        <a:pt x="19" y="50"/>
                      </a:lnTo>
                      <a:cubicBezTo>
                        <a:pt x="17" y="49"/>
                        <a:pt x="15" y="49"/>
                        <a:pt x="12" y="48"/>
                      </a:cubicBezTo>
                      <a:lnTo>
                        <a:pt x="13" y="47"/>
                      </a:lnTo>
                      <a:close/>
                      <a:moveTo>
                        <a:pt x="20" y="49"/>
                      </a:moveTo>
                      <a:lnTo>
                        <a:pt x="20" y="49"/>
                      </a:lnTo>
                      <a:close/>
                      <a:moveTo>
                        <a:pt x="20" y="49"/>
                      </a:moveTo>
                      <a:lnTo>
                        <a:pt x="20" y="49"/>
                      </a:lnTo>
                      <a:lnTo>
                        <a:pt x="19" y="50"/>
                      </a:lnTo>
                      <a:lnTo>
                        <a:pt x="20" y="49"/>
                      </a:lnTo>
                      <a:close/>
                      <a:moveTo>
                        <a:pt x="19" y="50"/>
                      </a:moveTo>
                      <a:lnTo>
                        <a:pt x="19" y="50"/>
                      </a:lnTo>
                      <a:lnTo>
                        <a:pt x="20" y="49"/>
                      </a:lnTo>
                      <a:lnTo>
                        <a:pt x="19" y="50"/>
                      </a:lnTo>
                      <a:close/>
                      <a:moveTo>
                        <a:pt x="20" y="49"/>
                      </a:moveTo>
                      <a:cubicBezTo>
                        <a:pt x="20" y="49"/>
                        <a:pt x="20" y="49"/>
                        <a:pt x="20" y="49"/>
                      </a:cubicBezTo>
                      <a:lnTo>
                        <a:pt x="20" y="50"/>
                      </a:lnTo>
                      <a:cubicBezTo>
                        <a:pt x="20" y="50"/>
                        <a:pt x="20" y="50"/>
                        <a:pt x="19" y="50"/>
                      </a:cubicBezTo>
                      <a:lnTo>
                        <a:pt x="20" y="49"/>
                      </a:lnTo>
                      <a:close/>
                      <a:moveTo>
                        <a:pt x="20" y="49"/>
                      </a:moveTo>
                      <a:lnTo>
                        <a:pt x="20" y="49"/>
                      </a:lnTo>
                      <a:lnTo>
                        <a:pt x="20" y="50"/>
                      </a:lnTo>
                      <a:lnTo>
                        <a:pt x="20" y="49"/>
                      </a:lnTo>
                      <a:close/>
                      <a:moveTo>
                        <a:pt x="20" y="49"/>
                      </a:moveTo>
                      <a:cubicBezTo>
                        <a:pt x="21" y="49"/>
                        <a:pt x="21" y="49"/>
                        <a:pt x="21" y="49"/>
                      </a:cubicBezTo>
                      <a:lnTo>
                        <a:pt x="21" y="50"/>
                      </a:lnTo>
                      <a:cubicBezTo>
                        <a:pt x="21" y="50"/>
                        <a:pt x="21" y="50"/>
                        <a:pt x="20" y="50"/>
                      </a:cubicBezTo>
                      <a:lnTo>
                        <a:pt x="20" y="49"/>
                      </a:lnTo>
                      <a:close/>
                      <a:moveTo>
                        <a:pt x="21" y="49"/>
                      </a:moveTo>
                      <a:cubicBezTo>
                        <a:pt x="22" y="49"/>
                        <a:pt x="24" y="48"/>
                        <a:pt x="24" y="48"/>
                      </a:cubicBezTo>
                      <a:lnTo>
                        <a:pt x="25" y="49"/>
                      </a:lnTo>
                      <a:cubicBezTo>
                        <a:pt x="25" y="49"/>
                        <a:pt x="23" y="50"/>
                        <a:pt x="21" y="50"/>
                      </a:cubicBezTo>
                      <a:lnTo>
                        <a:pt x="21" y="49"/>
                      </a:lnTo>
                      <a:close/>
                      <a:moveTo>
                        <a:pt x="25" y="49"/>
                      </a:moveTo>
                      <a:lnTo>
                        <a:pt x="25" y="49"/>
                      </a:lnTo>
                      <a:lnTo>
                        <a:pt x="25" y="48"/>
                      </a:lnTo>
                      <a:lnTo>
                        <a:pt x="25" y="49"/>
                      </a:lnTo>
                      <a:close/>
                      <a:moveTo>
                        <a:pt x="24" y="48"/>
                      </a:moveTo>
                      <a:cubicBezTo>
                        <a:pt x="25" y="46"/>
                        <a:pt x="27" y="44"/>
                        <a:pt x="28" y="42"/>
                      </a:cubicBezTo>
                      <a:lnTo>
                        <a:pt x="29" y="43"/>
                      </a:lnTo>
                      <a:cubicBezTo>
                        <a:pt x="28" y="45"/>
                        <a:pt x="27" y="47"/>
                        <a:pt x="25" y="49"/>
                      </a:cubicBezTo>
                      <a:lnTo>
                        <a:pt x="24" y="48"/>
                      </a:lnTo>
                      <a:close/>
                      <a:moveTo>
                        <a:pt x="28" y="42"/>
                      </a:moveTo>
                      <a:cubicBezTo>
                        <a:pt x="29" y="40"/>
                        <a:pt x="29" y="38"/>
                        <a:pt x="28" y="37"/>
                      </a:cubicBezTo>
                      <a:lnTo>
                        <a:pt x="29" y="36"/>
                      </a:lnTo>
                      <a:cubicBezTo>
                        <a:pt x="30" y="38"/>
                        <a:pt x="30" y="40"/>
                        <a:pt x="29" y="43"/>
                      </a:cubicBezTo>
                      <a:lnTo>
                        <a:pt x="28" y="42"/>
                      </a:lnTo>
                      <a:close/>
                      <a:moveTo>
                        <a:pt x="28" y="37"/>
                      </a:moveTo>
                      <a:lnTo>
                        <a:pt x="28" y="37"/>
                      </a:lnTo>
                      <a:lnTo>
                        <a:pt x="29" y="36"/>
                      </a:lnTo>
                      <a:lnTo>
                        <a:pt x="28" y="37"/>
                      </a:lnTo>
                      <a:close/>
                      <a:moveTo>
                        <a:pt x="28" y="37"/>
                      </a:moveTo>
                      <a:cubicBezTo>
                        <a:pt x="26" y="34"/>
                        <a:pt x="25" y="31"/>
                        <a:pt x="24" y="28"/>
                      </a:cubicBezTo>
                      <a:lnTo>
                        <a:pt x="25" y="27"/>
                      </a:lnTo>
                      <a:cubicBezTo>
                        <a:pt x="26" y="30"/>
                        <a:pt x="28" y="33"/>
                        <a:pt x="29" y="36"/>
                      </a:cubicBezTo>
                      <a:lnTo>
                        <a:pt x="28" y="37"/>
                      </a:lnTo>
                      <a:close/>
                      <a:moveTo>
                        <a:pt x="24" y="28"/>
                      </a:moveTo>
                      <a:cubicBezTo>
                        <a:pt x="22" y="25"/>
                        <a:pt x="21" y="22"/>
                        <a:pt x="21" y="19"/>
                      </a:cubicBezTo>
                      <a:lnTo>
                        <a:pt x="23" y="19"/>
                      </a:lnTo>
                      <a:cubicBezTo>
                        <a:pt x="23" y="21"/>
                        <a:pt x="24" y="24"/>
                        <a:pt x="25" y="27"/>
                      </a:cubicBezTo>
                      <a:lnTo>
                        <a:pt x="24" y="28"/>
                      </a:lnTo>
                      <a:close/>
                      <a:moveTo>
                        <a:pt x="23" y="19"/>
                      </a:moveTo>
                      <a:lnTo>
                        <a:pt x="23" y="19"/>
                      </a:lnTo>
                      <a:lnTo>
                        <a:pt x="22" y="19"/>
                      </a:lnTo>
                      <a:lnTo>
                        <a:pt x="23" y="19"/>
                      </a:lnTo>
                      <a:close/>
                      <a:moveTo>
                        <a:pt x="21" y="19"/>
                      </a:moveTo>
                      <a:cubicBezTo>
                        <a:pt x="21" y="16"/>
                        <a:pt x="23" y="14"/>
                        <a:pt x="24" y="11"/>
                      </a:cubicBezTo>
                      <a:lnTo>
                        <a:pt x="26" y="12"/>
                      </a:lnTo>
                      <a:cubicBezTo>
                        <a:pt x="24" y="14"/>
                        <a:pt x="23" y="17"/>
                        <a:pt x="23" y="19"/>
                      </a:cubicBezTo>
                      <a:lnTo>
                        <a:pt x="21" y="19"/>
                      </a:lnTo>
                      <a:close/>
                      <a:moveTo>
                        <a:pt x="24" y="11"/>
                      </a:moveTo>
                      <a:cubicBezTo>
                        <a:pt x="25" y="10"/>
                        <a:pt x="26" y="8"/>
                        <a:pt x="27" y="7"/>
                      </a:cubicBezTo>
                      <a:lnTo>
                        <a:pt x="28" y="7"/>
                      </a:lnTo>
                      <a:cubicBezTo>
                        <a:pt x="28" y="9"/>
                        <a:pt x="27" y="10"/>
                        <a:pt x="26" y="12"/>
                      </a:cubicBezTo>
                      <a:lnTo>
                        <a:pt x="24" y="11"/>
                      </a:lnTo>
                      <a:close/>
                      <a:moveTo>
                        <a:pt x="27" y="7"/>
                      </a:moveTo>
                      <a:lnTo>
                        <a:pt x="27" y="7"/>
                      </a:lnTo>
                      <a:lnTo>
                        <a:pt x="28" y="7"/>
                      </a:lnTo>
                      <a:lnTo>
                        <a:pt x="27" y="7"/>
                      </a:lnTo>
                      <a:close/>
                      <a:moveTo>
                        <a:pt x="27" y="7"/>
                      </a:moveTo>
                      <a:cubicBezTo>
                        <a:pt x="28" y="5"/>
                        <a:pt x="27" y="4"/>
                        <a:pt x="27" y="2"/>
                      </a:cubicBezTo>
                      <a:lnTo>
                        <a:pt x="29" y="2"/>
                      </a:lnTo>
                      <a:cubicBezTo>
                        <a:pt x="29" y="4"/>
                        <a:pt x="29" y="6"/>
                        <a:pt x="28" y="7"/>
                      </a:cubicBezTo>
                      <a:lnTo>
                        <a:pt x="27" y="7"/>
                      </a:lnTo>
                      <a:close/>
                      <a:moveTo>
                        <a:pt x="27" y="2"/>
                      </a:moveTo>
                      <a:cubicBezTo>
                        <a:pt x="27" y="2"/>
                        <a:pt x="27" y="1"/>
                        <a:pt x="27" y="0"/>
                      </a:cubicBezTo>
                      <a:lnTo>
                        <a:pt x="29" y="0"/>
                      </a:lnTo>
                      <a:cubicBezTo>
                        <a:pt x="29" y="1"/>
                        <a:pt x="29" y="2"/>
                        <a:pt x="29" y="2"/>
                      </a:cubicBezTo>
                      <a:lnTo>
                        <a:pt x="27" y="2"/>
                      </a:lnTo>
                      <a:close/>
                      <a:moveTo>
                        <a:pt x="28" y="0"/>
                      </a:moveTo>
                      <a:lnTo>
                        <a:pt x="29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69" name="Freeform 221"/>
                <p:cNvSpPr>
                  <a:spLocks noChangeArrowheads="1"/>
                </p:cNvSpPr>
                <p:nvPr/>
              </p:nvSpPr>
              <p:spPr bwMode="auto">
                <a:xfrm>
                  <a:off x="2093" y="3765"/>
                  <a:ext cx="60" cy="52"/>
                </a:xfrm>
                <a:custGeom>
                  <a:avLst/>
                  <a:gdLst>
                    <a:gd name="G0" fmla="+- 1 0 0"/>
                    <a:gd name="G1" fmla="+- 1 0 0"/>
                    <a:gd name="G2" fmla="*/ 1 50493 55552"/>
                    <a:gd name="G3" fmla="*/ G2 1 180"/>
                    <a:gd name="G4" fmla="*/ 1 0 0"/>
                    <a:gd name="G5" fmla="sin G4 G3"/>
                    <a:gd name="G6" fmla="+- 1 0 0"/>
                    <a:gd name="G7" fmla="*/ 1 11 2"/>
                    <a:gd name="G8" fmla="+- 19 0 0"/>
                    <a:gd name="G9" fmla="+- 1 0 0"/>
                    <a:gd name="G10" fmla="+- 3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5 w 45"/>
                    <a:gd name="T1" fmla="*/ 0 h 31"/>
                    <a:gd name="T2" fmla="*/ 6 w 45"/>
                    <a:gd name="T3" fmla="*/ 6 h 31"/>
                    <a:gd name="T4" fmla="*/ 4 w 45"/>
                    <a:gd name="T5" fmla="*/ 22 h 31"/>
                    <a:gd name="T6" fmla="*/ 45 w 45"/>
                    <a:gd name="T7" fmla="*/ 16 h 31"/>
                    <a:gd name="T8" fmla="*/ 28 w 45"/>
                    <a:gd name="T9" fmla="*/ 8 h 31"/>
                    <a:gd name="T10" fmla="*/ 25 w 45"/>
                    <a:gd name="T1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31">
                      <a:moveTo>
                        <a:pt x="25" y="0"/>
                      </a:moveTo>
                      <a:cubicBezTo>
                        <a:pt x="19" y="3"/>
                        <a:pt x="9" y="1"/>
                        <a:pt x="6" y="6"/>
                      </a:cubicBezTo>
                      <a:cubicBezTo>
                        <a:pt x="2" y="11"/>
                        <a:pt x="0" y="19"/>
                        <a:pt x="4" y="22"/>
                      </a:cubicBezTo>
                      <a:cubicBezTo>
                        <a:pt x="14" y="31"/>
                        <a:pt x="43" y="30"/>
                        <a:pt x="45" y="16"/>
                      </a:cubicBezTo>
                      <a:cubicBezTo>
                        <a:pt x="45" y="13"/>
                        <a:pt x="34" y="11"/>
                        <a:pt x="28" y="8"/>
                      </a:cubicBezTo>
                      <a:cubicBezTo>
                        <a:pt x="26" y="8"/>
                        <a:pt x="24" y="3"/>
                        <a:pt x="25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0" name="Freeform 222"/>
                <p:cNvSpPr>
                  <a:spLocks noChangeArrowheads="1"/>
                </p:cNvSpPr>
                <p:nvPr/>
              </p:nvSpPr>
              <p:spPr bwMode="auto">
                <a:xfrm>
                  <a:off x="2093" y="3763"/>
                  <a:ext cx="62" cy="48"/>
                </a:xfrm>
                <a:custGeom>
                  <a:avLst/>
                  <a:gdLst>
                    <a:gd name="T0" fmla="*/ 25 w 46"/>
                    <a:gd name="T1" fmla="*/ 2 h 29"/>
                    <a:gd name="T2" fmla="*/ 25 w 46"/>
                    <a:gd name="T3" fmla="*/ 2 h 29"/>
                    <a:gd name="T4" fmla="*/ 25 w 46"/>
                    <a:gd name="T5" fmla="*/ 2 h 29"/>
                    <a:gd name="T6" fmla="*/ 25 w 46"/>
                    <a:gd name="T7" fmla="*/ 2 h 29"/>
                    <a:gd name="T8" fmla="*/ 16 w 46"/>
                    <a:gd name="T9" fmla="*/ 4 h 29"/>
                    <a:gd name="T10" fmla="*/ 24 w 46"/>
                    <a:gd name="T11" fmla="*/ 0 h 29"/>
                    <a:gd name="T12" fmla="*/ 16 w 46"/>
                    <a:gd name="T13" fmla="*/ 4 h 29"/>
                    <a:gd name="T14" fmla="*/ 5 w 46"/>
                    <a:gd name="T15" fmla="*/ 7 h 29"/>
                    <a:gd name="T16" fmla="*/ 16 w 46"/>
                    <a:gd name="T17" fmla="*/ 4 h 29"/>
                    <a:gd name="T18" fmla="*/ 7 w 46"/>
                    <a:gd name="T19" fmla="*/ 8 h 29"/>
                    <a:gd name="T20" fmla="*/ 7 w 46"/>
                    <a:gd name="T21" fmla="*/ 8 h 29"/>
                    <a:gd name="T22" fmla="*/ 7 w 46"/>
                    <a:gd name="T23" fmla="*/ 8 h 29"/>
                    <a:gd name="T24" fmla="*/ 7 w 46"/>
                    <a:gd name="T25" fmla="*/ 8 h 29"/>
                    <a:gd name="T26" fmla="*/ 5 w 46"/>
                    <a:gd name="T27" fmla="*/ 10 h 29"/>
                    <a:gd name="T28" fmla="*/ 5 w 46"/>
                    <a:gd name="T29" fmla="*/ 7 h 29"/>
                    <a:gd name="T30" fmla="*/ 5 w 46"/>
                    <a:gd name="T31" fmla="*/ 10 h 29"/>
                    <a:gd name="T32" fmla="*/ 3 w 46"/>
                    <a:gd name="T33" fmla="*/ 12 h 29"/>
                    <a:gd name="T34" fmla="*/ 5 w 46"/>
                    <a:gd name="T35" fmla="*/ 10 h 29"/>
                    <a:gd name="T36" fmla="*/ 4 w 46"/>
                    <a:gd name="T37" fmla="*/ 23 h 29"/>
                    <a:gd name="T38" fmla="*/ 3 w 46"/>
                    <a:gd name="T39" fmla="*/ 12 h 29"/>
                    <a:gd name="T40" fmla="*/ 4 w 46"/>
                    <a:gd name="T41" fmla="*/ 23 h 29"/>
                    <a:gd name="T42" fmla="*/ 4 w 46"/>
                    <a:gd name="T43" fmla="*/ 23 h 29"/>
                    <a:gd name="T44" fmla="*/ 21 w 46"/>
                    <a:gd name="T45" fmla="*/ 29 h 29"/>
                    <a:gd name="T46" fmla="*/ 4 w 46"/>
                    <a:gd name="T47" fmla="*/ 23 h 29"/>
                    <a:gd name="T48" fmla="*/ 32 w 46"/>
                    <a:gd name="T49" fmla="*/ 27 h 29"/>
                    <a:gd name="T50" fmla="*/ 21 w 46"/>
                    <a:gd name="T51" fmla="*/ 29 h 29"/>
                    <a:gd name="T52" fmla="*/ 32 w 46"/>
                    <a:gd name="T53" fmla="*/ 27 h 29"/>
                    <a:gd name="T54" fmla="*/ 42 w 46"/>
                    <a:gd name="T55" fmla="*/ 24 h 29"/>
                    <a:gd name="T56" fmla="*/ 32 w 46"/>
                    <a:gd name="T57" fmla="*/ 27 h 29"/>
                    <a:gd name="T58" fmla="*/ 44 w 46"/>
                    <a:gd name="T59" fmla="*/ 17 h 29"/>
                    <a:gd name="T60" fmla="*/ 42 w 46"/>
                    <a:gd name="T61" fmla="*/ 24 h 29"/>
                    <a:gd name="T62" fmla="*/ 44 w 46"/>
                    <a:gd name="T63" fmla="*/ 17 h 29"/>
                    <a:gd name="T64" fmla="*/ 45 w 46"/>
                    <a:gd name="T65" fmla="*/ 17 h 29"/>
                    <a:gd name="T66" fmla="*/ 44 w 46"/>
                    <a:gd name="T67" fmla="*/ 17 h 29"/>
                    <a:gd name="T68" fmla="*/ 36 w 46"/>
                    <a:gd name="T69" fmla="*/ 12 h 29"/>
                    <a:gd name="T70" fmla="*/ 44 w 46"/>
                    <a:gd name="T71" fmla="*/ 17 h 29"/>
                    <a:gd name="T72" fmla="*/ 27 w 46"/>
                    <a:gd name="T73" fmla="*/ 10 h 29"/>
                    <a:gd name="T74" fmla="*/ 36 w 46"/>
                    <a:gd name="T75" fmla="*/ 12 h 29"/>
                    <a:gd name="T76" fmla="*/ 28 w 46"/>
                    <a:gd name="T77" fmla="*/ 9 h 29"/>
                    <a:gd name="T78" fmla="*/ 27 w 46"/>
                    <a:gd name="T79" fmla="*/ 10 h 29"/>
                    <a:gd name="T80" fmla="*/ 28 w 46"/>
                    <a:gd name="T81" fmla="*/ 9 h 29"/>
                    <a:gd name="T82" fmla="*/ 27 w 46"/>
                    <a:gd name="T83" fmla="*/ 10 h 29"/>
                    <a:gd name="T84" fmla="*/ 28 w 46"/>
                    <a:gd name="T85" fmla="*/ 9 h 29"/>
                    <a:gd name="T86" fmla="*/ 27 w 46"/>
                    <a:gd name="T87" fmla="*/ 10 h 29"/>
                    <a:gd name="T88" fmla="*/ 28 w 46"/>
                    <a:gd name="T89" fmla="*/ 8 h 29"/>
                    <a:gd name="T90" fmla="*/ 27 w 46"/>
                    <a:gd name="T91" fmla="*/ 10 h 29"/>
                    <a:gd name="T92" fmla="*/ 26 w 46"/>
                    <a:gd name="T93" fmla="*/ 8 h 29"/>
                    <a:gd name="T94" fmla="*/ 28 w 46"/>
                    <a:gd name="T95" fmla="*/ 8 h 29"/>
                    <a:gd name="T96" fmla="*/ 26 w 46"/>
                    <a:gd name="T97" fmla="*/ 8 h 29"/>
                    <a:gd name="T98" fmla="*/ 25 w 46"/>
                    <a:gd name="T99" fmla="*/ 1 h 29"/>
                    <a:gd name="T100" fmla="*/ 26 w 46"/>
                    <a:gd name="T101" fmla="*/ 8 h 29"/>
                    <a:gd name="T102" fmla="*/ 26 w 46"/>
                    <a:gd name="T103" fmla="*/ 0 h 29"/>
                    <a:gd name="T104" fmla="*/ 24 w 46"/>
                    <a:gd name="T10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6" h="29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0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2" y="3"/>
                        <a:pt x="19" y="3"/>
                        <a:pt x="16" y="4"/>
                      </a:cubicBezTo>
                      <a:lnTo>
                        <a:pt x="16" y="2"/>
                      </a:lnTo>
                      <a:cubicBezTo>
                        <a:pt x="19" y="2"/>
                        <a:pt x="22" y="2"/>
                        <a:pt x="24" y="0"/>
                      </a:cubicBezTo>
                      <a:lnTo>
                        <a:pt x="25" y="2"/>
                      </a:lnTo>
                      <a:close/>
                      <a:moveTo>
                        <a:pt x="16" y="4"/>
                      </a:moveTo>
                      <a:cubicBezTo>
                        <a:pt x="12" y="4"/>
                        <a:pt x="8" y="5"/>
                        <a:pt x="7" y="8"/>
                      </a:cubicBezTo>
                      <a:lnTo>
                        <a:pt x="5" y="7"/>
                      </a:lnTo>
                      <a:cubicBezTo>
                        <a:pt x="7" y="4"/>
                        <a:pt x="12" y="3"/>
                        <a:pt x="16" y="2"/>
                      </a:cubicBezTo>
                      <a:lnTo>
                        <a:pt x="16" y="4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6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cubicBezTo>
                        <a:pt x="6" y="8"/>
                        <a:pt x="6" y="9"/>
                        <a:pt x="5" y="10"/>
                      </a:cubicBezTo>
                      <a:lnTo>
                        <a:pt x="4" y="9"/>
                      </a:lnTo>
                      <a:cubicBezTo>
                        <a:pt x="4" y="8"/>
                        <a:pt x="5" y="8"/>
                        <a:pt x="5" y="7"/>
                      </a:cubicBezTo>
                      <a:lnTo>
                        <a:pt x="7" y="8"/>
                      </a:lnTo>
                      <a:close/>
                      <a:moveTo>
                        <a:pt x="5" y="10"/>
                      </a:moveTo>
                      <a:cubicBezTo>
                        <a:pt x="5" y="10"/>
                        <a:pt x="4" y="11"/>
                        <a:pt x="4" y="12"/>
                      </a:cubicBezTo>
                      <a:lnTo>
                        <a:pt x="3" y="12"/>
                      </a:lnTo>
                      <a:cubicBezTo>
                        <a:pt x="3" y="11"/>
                        <a:pt x="3" y="10"/>
                        <a:pt x="4" y="9"/>
                      </a:cubicBezTo>
                      <a:lnTo>
                        <a:pt x="5" y="10"/>
                      </a:lnTo>
                      <a:close/>
                      <a:moveTo>
                        <a:pt x="4" y="12"/>
                      </a:moveTo>
                      <a:cubicBezTo>
                        <a:pt x="2" y="16"/>
                        <a:pt x="2" y="21"/>
                        <a:pt x="4" y="23"/>
                      </a:cubicBezTo>
                      <a:lnTo>
                        <a:pt x="3" y="23"/>
                      </a:lnTo>
                      <a:cubicBezTo>
                        <a:pt x="0" y="21"/>
                        <a:pt x="1" y="16"/>
                        <a:pt x="3" y="12"/>
                      </a:cubicBezTo>
                      <a:lnTo>
                        <a:pt x="4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8" y="26"/>
                        <a:pt x="14" y="28"/>
                        <a:pt x="21" y="28"/>
                      </a:cubicBezTo>
                      <a:lnTo>
                        <a:pt x="21" y="29"/>
                      </a:lnTo>
                      <a:cubicBezTo>
                        <a:pt x="14" y="29"/>
                        <a:pt x="7" y="27"/>
                        <a:pt x="3" y="23"/>
                      </a:cubicBezTo>
                      <a:lnTo>
                        <a:pt x="4" y="23"/>
                      </a:lnTo>
                      <a:close/>
                      <a:moveTo>
                        <a:pt x="21" y="28"/>
                      </a:moveTo>
                      <a:cubicBezTo>
                        <a:pt x="25" y="28"/>
                        <a:pt x="29" y="28"/>
                        <a:pt x="32" y="27"/>
                      </a:cubicBezTo>
                      <a:lnTo>
                        <a:pt x="32" y="28"/>
                      </a:lnTo>
                      <a:cubicBezTo>
                        <a:pt x="29" y="29"/>
                        <a:pt x="25" y="29"/>
                        <a:pt x="21" y="29"/>
                      </a:cubicBezTo>
                      <a:lnTo>
                        <a:pt x="21" y="28"/>
                      </a:lnTo>
                      <a:close/>
                      <a:moveTo>
                        <a:pt x="32" y="27"/>
                      </a:moveTo>
                      <a:cubicBezTo>
                        <a:pt x="35" y="26"/>
                        <a:pt x="38" y="25"/>
                        <a:pt x="41" y="23"/>
                      </a:cubicBezTo>
                      <a:lnTo>
                        <a:pt x="42" y="24"/>
                      </a:lnTo>
                      <a:cubicBezTo>
                        <a:pt x="39" y="26"/>
                        <a:pt x="36" y="27"/>
                        <a:pt x="32" y="28"/>
                      </a:cubicBezTo>
                      <a:lnTo>
                        <a:pt x="32" y="27"/>
                      </a:lnTo>
                      <a:close/>
                      <a:moveTo>
                        <a:pt x="41" y="23"/>
                      </a:moveTo>
                      <a:cubicBezTo>
                        <a:pt x="42" y="22"/>
                        <a:pt x="44" y="20"/>
                        <a:pt x="44" y="17"/>
                      </a:cubicBezTo>
                      <a:lnTo>
                        <a:pt x="45" y="17"/>
                      </a:lnTo>
                      <a:cubicBezTo>
                        <a:pt x="45" y="20"/>
                        <a:pt x="44" y="22"/>
                        <a:pt x="42" y="24"/>
                      </a:cubicBezTo>
                      <a:lnTo>
                        <a:pt x="41" y="23"/>
                      </a:lnTo>
                      <a:close/>
                      <a:moveTo>
                        <a:pt x="44" y="17"/>
                      </a:move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4" y="17"/>
                      </a:lnTo>
                      <a:close/>
                      <a:moveTo>
                        <a:pt x="44" y="17"/>
                      </a:moveTo>
                      <a:cubicBezTo>
                        <a:pt x="44" y="16"/>
                        <a:pt x="40" y="14"/>
                        <a:pt x="35" y="13"/>
                      </a:cubicBezTo>
                      <a:lnTo>
                        <a:pt x="36" y="12"/>
                      </a:lnTo>
                      <a:cubicBezTo>
                        <a:pt x="41" y="13"/>
                        <a:pt x="46" y="15"/>
                        <a:pt x="45" y="17"/>
                      </a:cubicBezTo>
                      <a:lnTo>
                        <a:pt x="44" y="17"/>
                      </a:lnTo>
                      <a:close/>
                      <a:moveTo>
                        <a:pt x="35" y="13"/>
                      </a:moveTo>
                      <a:cubicBezTo>
                        <a:pt x="32" y="12"/>
                        <a:pt x="29" y="11"/>
                        <a:pt x="27" y="10"/>
                      </a:cubicBezTo>
                      <a:lnTo>
                        <a:pt x="28" y="9"/>
                      </a:lnTo>
                      <a:cubicBezTo>
                        <a:pt x="30" y="10"/>
                        <a:pt x="33" y="11"/>
                        <a:pt x="36" y="12"/>
                      </a:cubicBezTo>
                      <a:lnTo>
                        <a:pt x="35" y="13"/>
                      </a:lnTo>
                      <a:close/>
                      <a:moveTo>
                        <a:pt x="28" y="9"/>
                      </a:moveTo>
                      <a:lnTo>
                        <a:pt x="28" y="9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7" y="10"/>
                        <a:pt x="27" y="9"/>
                        <a:pt x="26" y="9"/>
                      </a:cubicBezTo>
                      <a:lnTo>
                        <a:pt x="28" y="8"/>
                      </a:lnTo>
                      <a:cubicBezTo>
                        <a:pt x="28" y="8"/>
                        <a:pt x="28" y="9"/>
                        <a:pt x="28" y="9"/>
                      </a:cubicBezTo>
                      <a:lnTo>
                        <a:pt x="27" y="10"/>
                      </a:lnTo>
                      <a:close/>
                      <a:moveTo>
                        <a:pt x="26" y="9"/>
                      </a:moveTo>
                      <a:cubicBezTo>
                        <a:pt x="26" y="9"/>
                        <a:pt x="26" y="9"/>
                        <a:pt x="26" y="8"/>
                      </a:cubicBezTo>
                      <a:lnTo>
                        <a:pt x="27" y="8"/>
                      </a:lnTo>
                      <a:cubicBezTo>
                        <a:pt x="27" y="8"/>
                        <a:pt x="27" y="8"/>
                        <a:pt x="28" y="8"/>
                      </a:cubicBezTo>
                      <a:lnTo>
                        <a:pt x="26" y="9"/>
                      </a:lnTo>
                      <a:close/>
                      <a:moveTo>
                        <a:pt x="26" y="8"/>
                      </a:moveTo>
                      <a:cubicBezTo>
                        <a:pt x="24" y="6"/>
                        <a:pt x="23" y="3"/>
                        <a:pt x="24" y="1"/>
                      </a:cubicBezTo>
                      <a:lnTo>
                        <a:pt x="25" y="1"/>
                      </a:lnTo>
                      <a:cubicBezTo>
                        <a:pt x="25" y="3"/>
                        <a:pt x="26" y="6"/>
                        <a:pt x="27" y="8"/>
                      </a:cubicBezTo>
                      <a:lnTo>
                        <a:pt x="26" y="8"/>
                      </a:lnTo>
                      <a:close/>
                      <a:moveTo>
                        <a:pt x="24" y="0"/>
                      </a:move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1" name="Freeform 223"/>
                <p:cNvSpPr>
                  <a:spLocks noChangeArrowheads="1"/>
                </p:cNvSpPr>
                <p:nvPr/>
              </p:nvSpPr>
              <p:spPr bwMode="auto">
                <a:xfrm>
                  <a:off x="2078" y="3807"/>
                  <a:ext cx="56" cy="4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sin G4 G3"/>
                    <a:gd name="G6" fmla="+- 1 0 0"/>
                    <a:gd name="G7" fmla="+- 11 0 0"/>
                    <a:gd name="G8" fmla="*/ 1 15 2"/>
                    <a:gd name="G9" fmla="+- 1 0 0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+- 27 0 0"/>
                    <a:gd name="G19" fmla="*/ 1 0 0"/>
                    <a:gd name="G20" fmla="sin G19 G18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T0" fmla="*/ 24 w 42"/>
                    <a:gd name="T1" fmla="*/ 9 h 29"/>
                    <a:gd name="T2" fmla="*/ 9 w 42"/>
                    <a:gd name="T3" fmla="*/ 2 h 29"/>
                    <a:gd name="T4" fmla="*/ 2 w 42"/>
                    <a:gd name="T5" fmla="*/ 15 h 29"/>
                    <a:gd name="T6" fmla="*/ 8 w 42"/>
                    <a:gd name="T7" fmla="*/ 27 h 29"/>
                    <a:gd name="T8" fmla="*/ 12 w 42"/>
                    <a:gd name="T9" fmla="*/ 28 h 29"/>
                    <a:gd name="T10" fmla="*/ 17 w 42"/>
                    <a:gd name="T11" fmla="*/ 25 h 29"/>
                    <a:gd name="T12" fmla="*/ 41 w 42"/>
                    <a:gd name="T13" fmla="*/ 18 h 29"/>
                    <a:gd name="T14" fmla="*/ 37 w 42"/>
                    <a:gd name="T15" fmla="*/ 9 h 29"/>
                    <a:gd name="T16" fmla="*/ 24 w 42"/>
                    <a:gd name="T17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" h="29">
                      <a:moveTo>
                        <a:pt x="24" y="9"/>
                      </a:moveTo>
                      <a:cubicBezTo>
                        <a:pt x="19" y="7"/>
                        <a:pt x="16" y="0"/>
                        <a:pt x="9" y="2"/>
                      </a:cubicBezTo>
                      <a:cubicBezTo>
                        <a:pt x="3" y="4"/>
                        <a:pt x="0" y="11"/>
                        <a:pt x="2" y="15"/>
                      </a:cubicBezTo>
                      <a:cubicBezTo>
                        <a:pt x="4" y="18"/>
                        <a:pt x="8" y="22"/>
                        <a:pt x="8" y="27"/>
                      </a:cubicBezTo>
                      <a:cubicBezTo>
                        <a:pt x="9" y="27"/>
                        <a:pt x="11" y="26"/>
                        <a:pt x="12" y="28"/>
                      </a:cubicBezTo>
                      <a:cubicBezTo>
                        <a:pt x="13" y="26"/>
                        <a:pt x="16" y="25"/>
                        <a:pt x="17" y="25"/>
                      </a:cubicBezTo>
                      <a:cubicBezTo>
                        <a:pt x="26" y="24"/>
                        <a:pt x="39" y="29"/>
                        <a:pt x="41" y="18"/>
                      </a:cubicBezTo>
                      <a:cubicBezTo>
                        <a:pt x="42" y="14"/>
                        <a:pt x="41" y="10"/>
                        <a:pt x="37" y="9"/>
                      </a:cubicBezTo>
                      <a:cubicBezTo>
                        <a:pt x="33" y="8"/>
                        <a:pt x="28" y="11"/>
                        <a:pt x="24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2" name="Freeform 224"/>
                <p:cNvSpPr>
                  <a:spLocks noChangeArrowheads="1"/>
                </p:cNvSpPr>
                <p:nvPr/>
              </p:nvSpPr>
              <p:spPr bwMode="auto">
                <a:xfrm>
                  <a:off x="2078" y="3807"/>
                  <a:ext cx="56" cy="47"/>
                </a:xfrm>
                <a:custGeom>
                  <a:avLst/>
                  <a:gdLst>
                    <a:gd name="T0" fmla="*/ 25 w 42"/>
                    <a:gd name="T1" fmla="*/ 9 h 29"/>
                    <a:gd name="T2" fmla="*/ 24 w 42"/>
                    <a:gd name="T3" fmla="*/ 10 h 29"/>
                    <a:gd name="T4" fmla="*/ 24 w 42"/>
                    <a:gd name="T5" fmla="*/ 10 h 29"/>
                    <a:gd name="T6" fmla="*/ 25 w 42"/>
                    <a:gd name="T7" fmla="*/ 9 h 29"/>
                    <a:gd name="T8" fmla="*/ 18 w 42"/>
                    <a:gd name="T9" fmla="*/ 6 h 29"/>
                    <a:gd name="T10" fmla="*/ 18 w 42"/>
                    <a:gd name="T11" fmla="*/ 6 h 29"/>
                    <a:gd name="T12" fmla="*/ 19 w 42"/>
                    <a:gd name="T13" fmla="*/ 5 h 29"/>
                    <a:gd name="T14" fmla="*/ 9 w 42"/>
                    <a:gd name="T15" fmla="*/ 1 h 29"/>
                    <a:gd name="T16" fmla="*/ 9 w 42"/>
                    <a:gd name="T17" fmla="*/ 3 h 29"/>
                    <a:gd name="T18" fmla="*/ 9 w 42"/>
                    <a:gd name="T19" fmla="*/ 1 h 29"/>
                    <a:gd name="T20" fmla="*/ 3 w 42"/>
                    <a:gd name="T21" fmla="*/ 8 h 29"/>
                    <a:gd name="T22" fmla="*/ 8 w 42"/>
                    <a:gd name="T23" fmla="*/ 3 h 29"/>
                    <a:gd name="T24" fmla="*/ 1 w 42"/>
                    <a:gd name="T25" fmla="*/ 14 h 29"/>
                    <a:gd name="T26" fmla="*/ 2 w 42"/>
                    <a:gd name="T27" fmla="*/ 14 h 29"/>
                    <a:gd name="T28" fmla="*/ 1 w 42"/>
                    <a:gd name="T29" fmla="*/ 14 h 29"/>
                    <a:gd name="T30" fmla="*/ 1 w 42"/>
                    <a:gd name="T31" fmla="*/ 15 h 29"/>
                    <a:gd name="T32" fmla="*/ 3 w 42"/>
                    <a:gd name="T33" fmla="*/ 14 h 29"/>
                    <a:gd name="T34" fmla="*/ 3 w 42"/>
                    <a:gd name="T35" fmla="*/ 14 h 29"/>
                    <a:gd name="T36" fmla="*/ 2 w 42"/>
                    <a:gd name="T37" fmla="*/ 17 h 29"/>
                    <a:gd name="T38" fmla="*/ 4 w 42"/>
                    <a:gd name="T39" fmla="*/ 16 h 29"/>
                    <a:gd name="T40" fmla="*/ 2 w 42"/>
                    <a:gd name="T41" fmla="*/ 17 h 29"/>
                    <a:gd name="T42" fmla="*/ 7 w 42"/>
                    <a:gd name="T43" fmla="*/ 28 h 29"/>
                    <a:gd name="T44" fmla="*/ 8 w 42"/>
                    <a:gd name="T45" fmla="*/ 28 h 29"/>
                    <a:gd name="T46" fmla="*/ 8 w 42"/>
                    <a:gd name="T47" fmla="*/ 28 h 29"/>
                    <a:gd name="T48" fmla="*/ 10 w 42"/>
                    <a:gd name="T49" fmla="*/ 26 h 29"/>
                    <a:gd name="T50" fmla="*/ 8 w 42"/>
                    <a:gd name="T51" fmla="*/ 26 h 29"/>
                    <a:gd name="T52" fmla="*/ 11 w 42"/>
                    <a:gd name="T53" fmla="*/ 28 h 29"/>
                    <a:gd name="T54" fmla="*/ 13 w 42"/>
                    <a:gd name="T55" fmla="*/ 28 h 29"/>
                    <a:gd name="T56" fmla="*/ 12 w 42"/>
                    <a:gd name="T57" fmla="*/ 28 h 29"/>
                    <a:gd name="T58" fmla="*/ 11 w 42"/>
                    <a:gd name="T59" fmla="*/ 28 h 29"/>
                    <a:gd name="T60" fmla="*/ 11 w 42"/>
                    <a:gd name="T61" fmla="*/ 28 h 29"/>
                    <a:gd name="T62" fmla="*/ 11 w 42"/>
                    <a:gd name="T63" fmla="*/ 28 h 29"/>
                    <a:gd name="T64" fmla="*/ 13 w 42"/>
                    <a:gd name="T65" fmla="*/ 28 h 29"/>
                    <a:gd name="T66" fmla="*/ 12 w 42"/>
                    <a:gd name="T67" fmla="*/ 27 h 29"/>
                    <a:gd name="T68" fmla="*/ 13 w 42"/>
                    <a:gd name="T69" fmla="*/ 28 h 29"/>
                    <a:gd name="T70" fmla="*/ 17 w 42"/>
                    <a:gd name="T71" fmla="*/ 24 h 29"/>
                    <a:gd name="T72" fmla="*/ 13 w 42"/>
                    <a:gd name="T73" fmla="*/ 26 h 29"/>
                    <a:gd name="T74" fmla="*/ 17 w 42"/>
                    <a:gd name="T75" fmla="*/ 25 h 29"/>
                    <a:gd name="T76" fmla="*/ 17 w 42"/>
                    <a:gd name="T77" fmla="*/ 24 h 29"/>
                    <a:gd name="T78" fmla="*/ 17 w 42"/>
                    <a:gd name="T79" fmla="*/ 24 h 29"/>
                    <a:gd name="T80" fmla="*/ 17 w 42"/>
                    <a:gd name="T81" fmla="*/ 25 h 29"/>
                    <a:gd name="T82" fmla="*/ 25 w 42"/>
                    <a:gd name="T83" fmla="*/ 24 h 29"/>
                    <a:gd name="T84" fmla="*/ 17 w 42"/>
                    <a:gd name="T85" fmla="*/ 24 h 29"/>
                    <a:gd name="T86" fmla="*/ 42 w 42"/>
                    <a:gd name="T87" fmla="*/ 18 h 29"/>
                    <a:gd name="T88" fmla="*/ 40 w 42"/>
                    <a:gd name="T89" fmla="*/ 18 h 29"/>
                    <a:gd name="T90" fmla="*/ 40 w 42"/>
                    <a:gd name="T91" fmla="*/ 18 h 29"/>
                    <a:gd name="T92" fmla="*/ 42 w 42"/>
                    <a:gd name="T93" fmla="*/ 18 h 29"/>
                    <a:gd name="T94" fmla="*/ 40 w 42"/>
                    <a:gd name="T95" fmla="*/ 16 h 29"/>
                    <a:gd name="T96" fmla="*/ 40 w 42"/>
                    <a:gd name="T97" fmla="*/ 18 h 29"/>
                    <a:gd name="T98" fmla="*/ 42 w 42"/>
                    <a:gd name="T99" fmla="*/ 15 h 29"/>
                    <a:gd name="T100" fmla="*/ 40 w 42"/>
                    <a:gd name="T101" fmla="*/ 15 h 29"/>
                    <a:gd name="T102" fmla="*/ 42 w 42"/>
                    <a:gd name="T103" fmla="*/ 15 h 29"/>
                    <a:gd name="T104" fmla="*/ 37 w 42"/>
                    <a:gd name="T105" fmla="*/ 8 h 29"/>
                    <a:gd name="T106" fmla="*/ 36 w 42"/>
                    <a:gd name="T107" fmla="*/ 9 h 29"/>
                    <a:gd name="T108" fmla="*/ 37 w 42"/>
                    <a:gd name="T109" fmla="*/ 8 h 29"/>
                    <a:gd name="T110" fmla="*/ 24 w 42"/>
                    <a:gd name="T111" fmla="*/ 10 h 29"/>
                    <a:gd name="T112" fmla="*/ 31 w 42"/>
                    <a:gd name="T113" fmla="*/ 10 h 29"/>
                    <a:gd name="T114" fmla="*/ 24 w 42"/>
                    <a:gd name="T115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29">
                      <a:moveTo>
                        <a:pt x="24" y="10"/>
                      </a:moveTo>
                      <a:lnTo>
                        <a:pt x="24" y="10"/>
                      </a:lnTo>
                      <a:lnTo>
                        <a:pt x="25" y="9"/>
                      </a:lnTo>
                      <a:lnTo>
                        <a:pt x="24" y="10"/>
                      </a:lnTo>
                      <a:close/>
                      <a:moveTo>
                        <a:pt x="24" y="10"/>
                      </a:move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  <a:moveTo>
                        <a:pt x="24" y="10"/>
                      </a:moveTo>
                      <a:cubicBezTo>
                        <a:pt x="22" y="9"/>
                        <a:pt x="20" y="7"/>
                        <a:pt x="18" y="6"/>
                      </a:cubicBezTo>
                      <a:lnTo>
                        <a:pt x="19" y="5"/>
                      </a:lnTo>
                      <a:cubicBezTo>
                        <a:pt x="21" y="7"/>
                        <a:pt x="23" y="8"/>
                        <a:pt x="25" y="9"/>
                      </a:cubicBezTo>
                      <a:lnTo>
                        <a:pt x="24" y="10"/>
                      </a:lnTo>
                      <a:close/>
                      <a:moveTo>
                        <a:pt x="18" y="6"/>
                      </a:moveTo>
                      <a:lnTo>
                        <a:pt x="18" y="6"/>
                      </a:lnTo>
                      <a:lnTo>
                        <a:pt x="19" y="6"/>
                      </a:lnTo>
                      <a:lnTo>
                        <a:pt x="18" y="6"/>
                      </a:lnTo>
                      <a:close/>
                      <a:moveTo>
                        <a:pt x="18" y="6"/>
                      </a:moveTo>
                      <a:cubicBezTo>
                        <a:pt x="16" y="4"/>
                        <a:pt x="13" y="2"/>
                        <a:pt x="9" y="3"/>
                      </a:cubicBezTo>
                      <a:lnTo>
                        <a:pt x="9" y="1"/>
                      </a:lnTo>
                      <a:cubicBezTo>
                        <a:pt x="14" y="0"/>
                        <a:pt x="16" y="3"/>
                        <a:pt x="19" y="5"/>
                      </a:cubicBezTo>
                      <a:lnTo>
                        <a:pt x="18" y="6"/>
                      </a:lnTo>
                      <a:close/>
                      <a:moveTo>
                        <a:pt x="9" y="1"/>
                      </a:move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1"/>
                      </a:lnTo>
                      <a:close/>
                      <a:moveTo>
                        <a:pt x="9" y="3"/>
                      </a:moveTo>
                      <a:cubicBezTo>
                        <a:pt x="9" y="3"/>
                        <a:pt x="9" y="3"/>
                        <a:pt x="8" y="3"/>
                      </a:cubicBezTo>
                      <a:lnTo>
                        <a:pt x="7" y="2"/>
                      </a:lnTo>
                      <a:cubicBezTo>
                        <a:pt x="8" y="2"/>
                        <a:pt x="8" y="1"/>
                        <a:pt x="9" y="1"/>
                      </a:cubicBezTo>
                      <a:lnTo>
                        <a:pt x="9" y="3"/>
                      </a:lnTo>
                      <a:close/>
                      <a:moveTo>
                        <a:pt x="8" y="3"/>
                      </a:moveTo>
                      <a:cubicBezTo>
                        <a:pt x="6" y="4"/>
                        <a:pt x="4" y="6"/>
                        <a:pt x="3" y="8"/>
                      </a:cubicBezTo>
                      <a:lnTo>
                        <a:pt x="2" y="7"/>
                      </a:lnTo>
                      <a:cubicBezTo>
                        <a:pt x="3" y="5"/>
                        <a:pt x="5" y="3"/>
                        <a:pt x="7" y="2"/>
                      </a:cubicBezTo>
                      <a:lnTo>
                        <a:pt x="8" y="3"/>
                      </a:lnTo>
                      <a:close/>
                      <a:moveTo>
                        <a:pt x="3" y="8"/>
                      </a:moveTo>
                      <a:cubicBezTo>
                        <a:pt x="2" y="10"/>
                        <a:pt x="2" y="12"/>
                        <a:pt x="2" y="14"/>
                      </a:cubicBezTo>
                      <a:lnTo>
                        <a:pt x="1" y="14"/>
                      </a:lnTo>
                      <a:cubicBezTo>
                        <a:pt x="0" y="12"/>
                        <a:pt x="1" y="10"/>
                        <a:pt x="2" y="7"/>
                      </a:cubicBezTo>
                      <a:lnTo>
                        <a:pt x="3" y="8"/>
                      </a:lnTo>
                      <a:close/>
                      <a:moveTo>
                        <a:pt x="2" y="14"/>
                      </a:moveTo>
                      <a:cubicBezTo>
                        <a:pt x="2" y="14"/>
                        <a:pt x="3" y="14"/>
                        <a:pt x="3" y="14"/>
                      </a:cubicBezTo>
                      <a:lnTo>
                        <a:pt x="1" y="15"/>
                      </a:lnTo>
                      <a:cubicBezTo>
                        <a:pt x="1" y="15"/>
                        <a:pt x="1" y="15"/>
                        <a:pt x="1" y="14"/>
                      </a:cubicBezTo>
                      <a:lnTo>
                        <a:pt x="2" y="14"/>
                      </a:lnTo>
                      <a:close/>
                      <a:moveTo>
                        <a:pt x="1" y="15"/>
                      </a:move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1" y="15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1" y="15"/>
                      </a:lnTo>
                      <a:lnTo>
                        <a:pt x="3" y="14"/>
                      </a:ln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4" y="16"/>
                      </a:cubicBezTo>
                      <a:lnTo>
                        <a:pt x="2" y="17"/>
                      </a:lnTo>
                      <a:cubicBezTo>
                        <a:pt x="2" y="16"/>
                        <a:pt x="2" y="16"/>
                        <a:pt x="1" y="15"/>
                      </a:cubicBezTo>
                      <a:lnTo>
                        <a:pt x="3" y="14"/>
                      </a:lnTo>
                      <a:close/>
                      <a:moveTo>
                        <a:pt x="4" y="16"/>
                      </a:moveTo>
                      <a:cubicBezTo>
                        <a:pt x="6" y="19"/>
                        <a:pt x="9" y="23"/>
                        <a:pt x="8" y="27"/>
                      </a:cubicBezTo>
                      <a:lnTo>
                        <a:pt x="7" y="27"/>
                      </a:lnTo>
                      <a:cubicBezTo>
                        <a:pt x="7" y="23"/>
                        <a:pt x="5" y="19"/>
                        <a:pt x="2" y="17"/>
                      </a:cubicBezTo>
                      <a:lnTo>
                        <a:pt x="4" y="16"/>
                      </a:lnTo>
                      <a:close/>
                      <a:moveTo>
                        <a:pt x="8" y="28"/>
                      </a:moveTo>
                      <a:lnTo>
                        <a:pt x="7" y="28"/>
                      </a:lnTo>
                      <a:lnTo>
                        <a:pt x="7" y="27"/>
                      </a:lnTo>
                      <a:lnTo>
                        <a:pt x="8" y="27"/>
                      </a:lnTo>
                      <a:lnTo>
                        <a:pt x="8" y="28"/>
                      </a:lnTo>
                      <a:close/>
                      <a:moveTo>
                        <a:pt x="8" y="26"/>
                      </a:moveTo>
                      <a:lnTo>
                        <a:pt x="8" y="26"/>
                      </a:lnTo>
                      <a:lnTo>
                        <a:pt x="8" y="28"/>
                      </a:lnTo>
                      <a:lnTo>
                        <a:pt x="8" y="26"/>
                      </a:lnTo>
                      <a:close/>
                      <a:moveTo>
                        <a:pt x="8" y="26"/>
                      </a:moveTo>
                      <a:cubicBezTo>
                        <a:pt x="8" y="26"/>
                        <a:pt x="9" y="26"/>
                        <a:pt x="10" y="26"/>
                      </a:cubicBezTo>
                      <a:lnTo>
                        <a:pt x="10" y="27"/>
                      </a:lnTo>
                      <a:cubicBezTo>
                        <a:pt x="9" y="27"/>
                        <a:pt x="8" y="28"/>
                        <a:pt x="8" y="28"/>
                      </a:cubicBezTo>
                      <a:lnTo>
                        <a:pt x="8" y="26"/>
                      </a:lnTo>
                      <a:close/>
                      <a:moveTo>
                        <a:pt x="10" y="26"/>
                      </a:moveTo>
                      <a:cubicBezTo>
                        <a:pt x="11" y="26"/>
                        <a:pt x="12" y="27"/>
                        <a:pt x="13" y="28"/>
                      </a:cubicBezTo>
                      <a:lnTo>
                        <a:pt x="11" y="28"/>
                      </a:lnTo>
                      <a:cubicBezTo>
                        <a:pt x="11" y="28"/>
                        <a:pt x="10" y="27"/>
                        <a:pt x="10" y="27"/>
                      </a:cubicBezTo>
                      <a:lnTo>
                        <a:pt x="10" y="26"/>
                      </a:lnTo>
                      <a:close/>
                      <a:moveTo>
                        <a:pt x="13" y="28"/>
                      </a:moveTo>
                      <a:lnTo>
                        <a:pt x="12" y="29"/>
                      </a:lnTo>
                      <a:lnTo>
                        <a:pt x="11" y="28"/>
                      </a:lnTo>
                      <a:lnTo>
                        <a:pt x="12" y="28"/>
                      </a:lnTo>
                      <a:lnTo>
                        <a:pt x="13" y="28"/>
                      </a:lnTo>
                      <a:close/>
                      <a:moveTo>
                        <a:pt x="11" y="28"/>
                      </a:move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1" y="28"/>
                      </a:lnTo>
                      <a:close/>
                      <a:moveTo>
                        <a:pt x="11" y="28"/>
                      </a:moveTo>
                      <a:lnTo>
                        <a:pt x="11" y="28"/>
                      </a:lnTo>
                      <a:lnTo>
                        <a:pt x="12" y="28"/>
                      </a:lnTo>
                      <a:lnTo>
                        <a:pt x="11" y="28"/>
                      </a:lnTo>
                      <a:close/>
                      <a:moveTo>
                        <a:pt x="11" y="28"/>
                      </a:moveTo>
                      <a:cubicBezTo>
                        <a:pt x="11" y="27"/>
                        <a:pt x="12" y="27"/>
                        <a:pt x="12" y="27"/>
                      </a:cubicBezTo>
                      <a:lnTo>
                        <a:pt x="13" y="28"/>
                      </a:lnTo>
                      <a:cubicBezTo>
                        <a:pt x="13" y="28"/>
                        <a:pt x="13" y="28"/>
                        <a:pt x="13" y="28"/>
                      </a:cubicBezTo>
                      <a:lnTo>
                        <a:pt x="11" y="28"/>
                      </a:lnTo>
                      <a:close/>
                      <a:moveTo>
                        <a:pt x="12" y="27"/>
                      </a:moveTo>
                      <a:cubicBezTo>
                        <a:pt x="12" y="27"/>
                        <a:pt x="12" y="26"/>
                        <a:pt x="13" y="26"/>
                      </a:cubicBezTo>
                      <a:lnTo>
                        <a:pt x="14" y="27"/>
                      </a:lnTo>
                      <a:cubicBezTo>
                        <a:pt x="13" y="27"/>
                        <a:pt x="13" y="27"/>
                        <a:pt x="13" y="28"/>
                      </a:cubicBezTo>
                      <a:lnTo>
                        <a:pt x="12" y="27"/>
                      </a:lnTo>
                      <a:close/>
                      <a:moveTo>
                        <a:pt x="13" y="26"/>
                      </a:moveTo>
                      <a:cubicBezTo>
                        <a:pt x="14" y="25"/>
                        <a:pt x="16" y="25"/>
                        <a:pt x="17" y="24"/>
                      </a:cubicBezTo>
                      <a:lnTo>
                        <a:pt x="18" y="26"/>
                      </a:lnTo>
                      <a:cubicBezTo>
                        <a:pt x="17" y="26"/>
                        <a:pt x="15" y="26"/>
                        <a:pt x="14" y="27"/>
                      </a:cubicBezTo>
                      <a:lnTo>
                        <a:pt x="13" y="26"/>
                      </a:lnTo>
                      <a:close/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17" y="25"/>
                      </a:lnTo>
                      <a:lnTo>
                        <a:pt x="17" y="24"/>
                      </a:lnTo>
                      <a:close/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18" y="26"/>
                      </a:lnTo>
                      <a:lnTo>
                        <a:pt x="17" y="26"/>
                      </a:lnTo>
                      <a:lnTo>
                        <a:pt x="17" y="24"/>
                      </a:lnTo>
                      <a:close/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17" y="25"/>
                      </a:lnTo>
                      <a:lnTo>
                        <a:pt x="17" y="24"/>
                      </a:lnTo>
                      <a:close/>
                      <a:moveTo>
                        <a:pt x="17" y="24"/>
                      </a:moveTo>
                      <a:cubicBezTo>
                        <a:pt x="20" y="24"/>
                        <a:pt x="23" y="24"/>
                        <a:pt x="25" y="24"/>
                      </a:cubicBezTo>
                      <a:lnTo>
                        <a:pt x="25" y="26"/>
                      </a:lnTo>
                      <a:cubicBezTo>
                        <a:pt x="23" y="25"/>
                        <a:pt x="20" y="25"/>
                        <a:pt x="18" y="26"/>
                      </a:cubicBezTo>
                      <a:lnTo>
                        <a:pt x="17" y="24"/>
                      </a:lnTo>
                      <a:close/>
                      <a:moveTo>
                        <a:pt x="25" y="24"/>
                      </a:moveTo>
                      <a:cubicBezTo>
                        <a:pt x="32" y="25"/>
                        <a:pt x="39" y="25"/>
                        <a:pt x="40" y="18"/>
                      </a:cubicBezTo>
                      <a:lnTo>
                        <a:pt x="42" y="18"/>
                      </a:lnTo>
                      <a:cubicBezTo>
                        <a:pt x="41" y="27"/>
                        <a:pt x="33" y="26"/>
                        <a:pt x="25" y="26"/>
                      </a:cubicBezTo>
                      <a:lnTo>
                        <a:pt x="25" y="24"/>
                      </a:lnTo>
                      <a:close/>
                      <a:moveTo>
                        <a:pt x="40" y="18"/>
                      </a:moveTo>
                      <a:lnTo>
                        <a:pt x="40" y="18"/>
                      </a:lnTo>
                      <a:lnTo>
                        <a:pt x="41" y="18"/>
                      </a:lnTo>
                      <a:lnTo>
                        <a:pt x="40" y="18"/>
                      </a:lnTo>
                      <a:close/>
                      <a:moveTo>
                        <a:pt x="40" y="18"/>
                      </a:moveTo>
                      <a:lnTo>
                        <a:pt x="40" y="18"/>
                      </a:lnTo>
                      <a:lnTo>
                        <a:pt x="42" y="18"/>
                      </a:lnTo>
                      <a:lnTo>
                        <a:pt x="40" y="18"/>
                      </a:lnTo>
                      <a:close/>
                      <a:moveTo>
                        <a:pt x="40" y="18"/>
                      </a:moveTo>
                      <a:cubicBezTo>
                        <a:pt x="40" y="17"/>
                        <a:pt x="40" y="17"/>
                        <a:pt x="40" y="16"/>
                      </a:cubicBezTo>
                      <a:lnTo>
                        <a:pt x="42" y="16"/>
                      </a:lnTo>
                      <a:cubicBezTo>
                        <a:pt x="42" y="17"/>
                        <a:pt x="42" y="17"/>
                        <a:pt x="42" y="18"/>
                      </a:cubicBezTo>
                      <a:lnTo>
                        <a:pt x="40" y="18"/>
                      </a:lnTo>
                      <a:close/>
                      <a:moveTo>
                        <a:pt x="40" y="16"/>
                      </a:moveTo>
                      <a:cubicBezTo>
                        <a:pt x="41" y="16"/>
                        <a:pt x="41" y="15"/>
                        <a:pt x="40" y="15"/>
                      </a:cubicBezTo>
                      <a:lnTo>
                        <a:pt x="42" y="15"/>
                      </a:lnTo>
                      <a:cubicBezTo>
                        <a:pt x="42" y="15"/>
                        <a:pt x="42" y="16"/>
                        <a:pt x="42" y="16"/>
                      </a:cubicBezTo>
                      <a:lnTo>
                        <a:pt x="40" y="16"/>
                      </a:lnTo>
                      <a:close/>
                      <a:moveTo>
                        <a:pt x="40" y="15"/>
                      </a:moveTo>
                      <a:cubicBezTo>
                        <a:pt x="40" y="12"/>
                        <a:pt x="39" y="10"/>
                        <a:pt x="36" y="9"/>
                      </a:cubicBezTo>
                      <a:lnTo>
                        <a:pt x="37" y="8"/>
                      </a:lnTo>
                      <a:cubicBezTo>
                        <a:pt x="40" y="9"/>
                        <a:pt x="42" y="12"/>
                        <a:pt x="42" y="15"/>
                      </a:cubicBezTo>
                      <a:lnTo>
                        <a:pt x="40" y="15"/>
                      </a:lnTo>
                      <a:close/>
                      <a:moveTo>
                        <a:pt x="37" y="8"/>
                      </a:moveTo>
                      <a:lnTo>
                        <a:pt x="37" y="8"/>
                      </a:lnTo>
                      <a:lnTo>
                        <a:pt x="37" y="9"/>
                      </a:lnTo>
                      <a:lnTo>
                        <a:pt x="37" y="8"/>
                      </a:lnTo>
                      <a:close/>
                      <a:moveTo>
                        <a:pt x="36" y="9"/>
                      </a:moveTo>
                      <a:cubicBezTo>
                        <a:pt x="35" y="9"/>
                        <a:pt x="33" y="9"/>
                        <a:pt x="31" y="10"/>
                      </a:cubicBezTo>
                      <a:lnTo>
                        <a:pt x="31" y="8"/>
                      </a:lnTo>
                      <a:cubicBezTo>
                        <a:pt x="33" y="8"/>
                        <a:pt x="35" y="7"/>
                        <a:pt x="37" y="8"/>
                      </a:cubicBezTo>
                      <a:lnTo>
                        <a:pt x="36" y="9"/>
                      </a:lnTo>
                      <a:close/>
                      <a:moveTo>
                        <a:pt x="31" y="10"/>
                      </a:moveTo>
                      <a:cubicBezTo>
                        <a:pt x="29" y="10"/>
                        <a:pt x="27" y="11"/>
                        <a:pt x="24" y="10"/>
                      </a:cubicBezTo>
                      <a:lnTo>
                        <a:pt x="25" y="9"/>
                      </a:lnTo>
                      <a:cubicBezTo>
                        <a:pt x="27" y="9"/>
                        <a:pt x="29" y="9"/>
                        <a:pt x="31" y="8"/>
                      </a:cubicBezTo>
                      <a:lnTo>
                        <a:pt x="31" y="10"/>
                      </a:lnTo>
                      <a:close/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4" y="9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3" name="Freeform 225"/>
                <p:cNvSpPr>
                  <a:spLocks noChangeArrowheads="1"/>
                </p:cNvSpPr>
                <p:nvPr/>
              </p:nvSpPr>
              <p:spPr bwMode="auto">
                <a:xfrm>
                  <a:off x="2138" y="3796"/>
                  <a:ext cx="44" cy="84"/>
                </a:xfrm>
                <a:custGeom>
                  <a:avLst/>
                  <a:gdLst>
                    <a:gd name="G0" fmla="+- 1 0 0"/>
                    <a:gd name="G1" fmla="+- 1 0 0"/>
                    <a:gd name="G2" fmla="*/ 1 50493 45568"/>
                    <a:gd name="G3" fmla="*/ 1 50493 55552"/>
                    <a:gd name="G4" fmla="*/ G3 1 180"/>
                    <a:gd name="G5" fmla="*/ G2 1 G4"/>
                    <a:gd name="G6" fmla="+- 1 0 0"/>
                    <a:gd name="G7" fmla="+- 10 0 0"/>
                    <a:gd name="G8" fmla="+- 1 0 0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+- 1 0 0"/>
                    <a:gd name="G14" fmla="+- 38 0 0"/>
                    <a:gd name="G15" fmla="+- 1 0 0"/>
                    <a:gd name="G16" fmla="+- 44 0 0"/>
                    <a:gd name="G17" fmla="*/ 1 0 0"/>
                    <a:gd name="G18" fmla="sin G17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T0" fmla="*/ 18 w 33"/>
                    <a:gd name="T1" fmla="*/ 4 h 50"/>
                    <a:gd name="T2" fmla="*/ 4 w 33"/>
                    <a:gd name="T3" fmla="*/ 16 h 50"/>
                    <a:gd name="T4" fmla="*/ 8 w 33"/>
                    <a:gd name="T5" fmla="*/ 28 h 50"/>
                    <a:gd name="T6" fmla="*/ 4 w 33"/>
                    <a:gd name="T7" fmla="*/ 41 h 50"/>
                    <a:gd name="T8" fmla="*/ 18 w 33"/>
                    <a:gd name="T9" fmla="*/ 48 h 50"/>
                    <a:gd name="T10" fmla="*/ 28 w 33"/>
                    <a:gd name="T11" fmla="*/ 38 h 50"/>
                    <a:gd name="T12" fmla="*/ 32 w 33"/>
                    <a:gd name="T13" fmla="*/ 10 h 50"/>
                    <a:gd name="T14" fmla="*/ 29 w 33"/>
                    <a:gd name="T15" fmla="*/ 3 h 50"/>
                    <a:gd name="T16" fmla="*/ 18 w 33"/>
                    <a:gd name="T17" fmla="*/ 4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50">
                      <a:moveTo>
                        <a:pt x="18" y="4"/>
                      </a:moveTo>
                      <a:cubicBezTo>
                        <a:pt x="15" y="10"/>
                        <a:pt x="8" y="11"/>
                        <a:pt x="4" y="16"/>
                      </a:cubicBezTo>
                      <a:cubicBezTo>
                        <a:pt x="2" y="20"/>
                        <a:pt x="4" y="25"/>
                        <a:pt x="8" y="28"/>
                      </a:cubicBezTo>
                      <a:cubicBezTo>
                        <a:pt x="3" y="32"/>
                        <a:pt x="0" y="38"/>
                        <a:pt x="4" y="41"/>
                      </a:cubicBezTo>
                      <a:cubicBezTo>
                        <a:pt x="9" y="44"/>
                        <a:pt x="11" y="50"/>
                        <a:pt x="18" y="48"/>
                      </a:cubicBezTo>
                      <a:cubicBezTo>
                        <a:pt x="23" y="46"/>
                        <a:pt x="27" y="42"/>
                        <a:pt x="28" y="38"/>
                      </a:cubicBezTo>
                      <a:cubicBezTo>
                        <a:pt x="32" y="29"/>
                        <a:pt x="27" y="19"/>
                        <a:pt x="32" y="10"/>
                      </a:cubicBezTo>
                      <a:cubicBezTo>
                        <a:pt x="33" y="7"/>
                        <a:pt x="31" y="5"/>
                        <a:pt x="29" y="3"/>
                      </a:cubicBezTo>
                      <a:cubicBezTo>
                        <a:pt x="26" y="0"/>
                        <a:pt x="20" y="0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4" name="Freeform 226"/>
                <p:cNvSpPr>
                  <a:spLocks noChangeArrowheads="1"/>
                </p:cNvSpPr>
                <p:nvPr/>
              </p:nvSpPr>
              <p:spPr bwMode="auto">
                <a:xfrm>
                  <a:off x="2140" y="3796"/>
                  <a:ext cx="42" cy="84"/>
                </a:xfrm>
                <a:custGeom>
                  <a:avLst/>
                  <a:gdLst>
                    <a:gd name="T0" fmla="*/ 9 w 32"/>
                    <a:gd name="T1" fmla="*/ 10 h 50"/>
                    <a:gd name="T2" fmla="*/ 10 w 32"/>
                    <a:gd name="T3" fmla="*/ 11 h 50"/>
                    <a:gd name="T4" fmla="*/ 9 w 32"/>
                    <a:gd name="T5" fmla="*/ 10 h 50"/>
                    <a:gd name="T6" fmla="*/ 3 w 32"/>
                    <a:gd name="T7" fmla="*/ 15 h 50"/>
                    <a:gd name="T8" fmla="*/ 4 w 32"/>
                    <a:gd name="T9" fmla="*/ 16 h 50"/>
                    <a:gd name="T10" fmla="*/ 3 w 32"/>
                    <a:gd name="T11" fmla="*/ 16 h 50"/>
                    <a:gd name="T12" fmla="*/ 3 w 32"/>
                    <a:gd name="T13" fmla="*/ 18 h 50"/>
                    <a:gd name="T14" fmla="*/ 4 w 32"/>
                    <a:gd name="T15" fmla="*/ 16 h 50"/>
                    <a:gd name="T16" fmla="*/ 2 w 32"/>
                    <a:gd name="T17" fmla="*/ 19 h 50"/>
                    <a:gd name="T18" fmla="*/ 3 w 32"/>
                    <a:gd name="T19" fmla="*/ 19 h 50"/>
                    <a:gd name="T20" fmla="*/ 2 w 32"/>
                    <a:gd name="T21" fmla="*/ 19 h 50"/>
                    <a:gd name="T22" fmla="*/ 8 w 32"/>
                    <a:gd name="T23" fmla="*/ 28 h 50"/>
                    <a:gd name="T24" fmla="*/ 8 w 32"/>
                    <a:gd name="T25" fmla="*/ 28 h 50"/>
                    <a:gd name="T26" fmla="*/ 4 w 32"/>
                    <a:gd name="T27" fmla="*/ 30 h 50"/>
                    <a:gd name="T28" fmla="*/ 5 w 32"/>
                    <a:gd name="T29" fmla="*/ 30 h 50"/>
                    <a:gd name="T30" fmla="*/ 4 w 32"/>
                    <a:gd name="T31" fmla="*/ 30 h 50"/>
                    <a:gd name="T32" fmla="*/ 3 w 32"/>
                    <a:gd name="T33" fmla="*/ 40 h 50"/>
                    <a:gd name="T34" fmla="*/ 2 w 32"/>
                    <a:gd name="T35" fmla="*/ 36 h 50"/>
                    <a:gd name="T36" fmla="*/ 3 w 32"/>
                    <a:gd name="T37" fmla="*/ 42 h 50"/>
                    <a:gd name="T38" fmla="*/ 3 w 32"/>
                    <a:gd name="T39" fmla="*/ 42 h 50"/>
                    <a:gd name="T40" fmla="*/ 3 w 32"/>
                    <a:gd name="T41" fmla="*/ 42 h 50"/>
                    <a:gd name="T42" fmla="*/ 3 w 32"/>
                    <a:gd name="T43" fmla="*/ 42 h 50"/>
                    <a:gd name="T44" fmla="*/ 3 w 32"/>
                    <a:gd name="T45" fmla="*/ 42 h 50"/>
                    <a:gd name="T46" fmla="*/ 4 w 32"/>
                    <a:gd name="T47" fmla="*/ 41 h 50"/>
                    <a:gd name="T48" fmla="*/ 3 w 32"/>
                    <a:gd name="T49" fmla="*/ 42 h 50"/>
                    <a:gd name="T50" fmla="*/ 17 w 32"/>
                    <a:gd name="T51" fmla="*/ 47 h 50"/>
                    <a:gd name="T52" fmla="*/ 8 w 32"/>
                    <a:gd name="T53" fmla="*/ 44 h 50"/>
                    <a:gd name="T54" fmla="*/ 17 w 32"/>
                    <a:gd name="T55" fmla="*/ 48 h 50"/>
                    <a:gd name="T56" fmla="*/ 17 w 32"/>
                    <a:gd name="T57" fmla="*/ 47 h 50"/>
                    <a:gd name="T58" fmla="*/ 17 w 32"/>
                    <a:gd name="T59" fmla="*/ 47 h 50"/>
                    <a:gd name="T60" fmla="*/ 17 w 32"/>
                    <a:gd name="T61" fmla="*/ 47 h 50"/>
                    <a:gd name="T62" fmla="*/ 19 w 32"/>
                    <a:gd name="T63" fmla="*/ 48 h 50"/>
                    <a:gd name="T64" fmla="*/ 19 w 32"/>
                    <a:gd name="T65" fmla="*/ 47 h 50"/>
                    <a:gd name="T66" fmla="*/ 19 w 32"/>
                    <a:gd name="T67" fmla="*/ 48 h 50"/>
                    <a:gd name="T68" fmla="*/ 26 w 32"/>
                    <a:gd name="T69" fmla="*/ 38 h 50"/>
                    <a:gd name="T70" fmla="*/ 20 w 32"/>
                    <a:gd name="T71" fmla="*/ 45 h 50"/>
                    <a:gd name="T72" fmla="*/ 27 w 32"/>
                    <a:gd name="T73" fmla="*/ 38 h 50"/>
                    <a:gd name="T74" fmla="*/ 28 w 32"/>
                    <a:gd name="T75" fmla="*/ 25 h 50"/>
                    <a:gd name="T76" fmla="*/ 26 w 32"/>
                    <a:gd name="T77" fmla="*/ 38 h 50"/>
                    <a:gd name="T78" fmla="*/ 31 w 32"/>
                    <a:gd name="T79" fmla="*/ 10 h 50"/>
                    <a:gd name="T80" fmla="*/ 31 w 32"/>
                    <a:gd name="T81" fmla="*/ 10 h 50"/>
                    <a:gd name="T82" fmla="*/ 30 w 32"/>
                    <a:gd name="T83" fmla="*/ 6 h 50"/>
                    <a:gd name="T84" fmla="*/ 30 w 32"/>
                    <a:gd name="T85" fmla="*/ 9 h 50"/>
                    <a:gd name="T86" fmla="*/ 28 w 32"/>
                    <a:gd name="T87" fmla="*/ 2 h 50"/>
                    <a:gd name="T88" fmla="*/ 28 w 32"/>
                    <a:gd name="T89" fmla="*/ 2 h 50"/>
                    <a:gd name="T90" fmla="*/ 28 w 32"/>
                    <a:gd name="T91" fmla="*/ 2 h 50"/>
                    <a:gd name="T92" fmla="*/ 26 w 32"/>
                    <a:gd name="T93" fmla="*/ 1 h 50"/>
                    <a:gd name="T94" fmla="*/ 25 w 32"/>
                    <a:gd name="T95" fmla="*/ 2 h 50"/>
                    <a:gd name="T96" fmla="*/ 26 w 32"/>
                    <a:gd name="T97" fmla="*/ 1 h 50"/>
                    <a:gd name="T98" fmla="*/ 19 w 32"/>
                    <a:gd name="T99" fmla="*/ 3 h 50"/>
                    <a:gd name="T100" fmla="*/ 22 w 32"/>
                    <a:gd name="T101" fmla="*/ 1 h 50"/>
                    <a:gd name="T102" fmla="*/ 16 w 32"/>
                    <a:gd name="T103" fmla="*/ 4 h 50"/>
                    <a:gd name="T104" fmla="*/ 16 w 32"/>
                    <a:gd name="T105" fmla="*/ 4 h 50"/>
                    <a:gd name="T106" fmla="*/ 16 w 32"/>
                    <a:gd name="T107" fmla="*/ 4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2" h="50">
                      <a:moveTo>
                        <a:pt x="18" y="4"/>
                      </a:moveTo>
                      <a:cubicBezTo>
                        <a:pt x="16" y="8"/>
                        <a:pt x="13" y="9"/>
                        <a:pt x="10" y="11"/>
                      </a:cubicBezTo>
                      <a:lnTo>
                        <a:pt x="9" y="10"/>
                      </a:lnTo>
                      <a:cubicBezTo>
                        <a:pt x="12" y="9"/>
                        <a:pt x="15" y="7"/>
                        <a:pt x="16" y="4"/>
                      </a:cubicBezTo>
                      <a:lnTo>
                        <a:pt x="18" y="4"/>
                      </a:lnTo>
                      <a:close/>
                      <a:moveTo>
                        <a:pt x="10" y="11"/>
                      </a:moveTo>
                      <a:cubicBezTo>
                        <a:pt x="8" y="13"/>
                        <a:pt x="6" y="14"/>
                        <a:pt x="4" y="16"/>
                      </a:cubicBezTo>
                      <a:lnTo>
                        <a:pt x="3" y="15"/>
                      </a:lnTo>
                      <a:cubicBezTo>
                        <a:pt x="5" y="13"/>
                        <a:pt x="7" y="12"/>
                        <a:pt x="9" y="10"/>
                      </a:cubicBezTo>
                      <a:lnTo>
                        <a:pt x="10" y="11"/>
                      </a:lnTo>
                      <a:close/>
                      <a:moveTo>
                        <a:pt x="3" y="16"/>
                      </a:moveTo>
                      <a:lnTo>
                        <a:pt x="3" y="15"/>
                      </a:lnTo>
                      <a:lnTo>
                        <a:pt x="3" y="16"/>
                      </a:lnTo>
                      <a:close/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3" y="16"/>
                      </a:lnTo>
                      <a:lnTo>
                        <a:pt x="4" y="16"/>
                      </a:lnTo>
                      <a:close/>
                      <a:moveTo>
                        <a:pt x="3" y="16"/>
                      </a:moveTo>
                      <a:lnTo>
                        <a:pt x="3" y="16"/>
                      </a:ln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8"/>
                      </a:cubicBezTo>
                      <a:lnTo>
                        <a:pt x="2" y="17"/>
                      </a:lnTo>
                      <a:cubicBezTo>
                        <a:pt x="2" y="17"/>
                        <a:pt x="2" y="16"/>
                        <a:pt x="3" y="16"/>
                      </a:cubicBezTo>
                      <a:lnTo>
                        <a:pt x="4" y="16"/>
                      </a:lnTo>
                      <a:close/>
                      <a:moveTo>
                        <a:pt x="3" y="18"/>
                      </a:moveTo>
                      <a:cubicBezTo>
                        <a:pt x="3" y="18"/>
                        <a:pt x="3" y="19"/>
                        <a:pt x="3" y="19"/>
                      </a:cubicBezTo>
                      <a:lnTo>
                        <a:pt x="2" y="19"/>
                      </a:lnTo>
                      <a:cubicBezTo>
                        <a:pt x="2" y="19"/>
                        <a:pt x="2" y="18"/>
                        <a:pt x="2" y="17"/>
                      </a:cubicBezTo>
                      <a:lnTo>
                        <a:pt x="3" y="18"/>
                      </a:lnTo>
                      <a:close/>
                      <a:moveTo>
                        <a:pt x="3" y="19"/>
                      </a:moveTo>
                      <a:cubicBezTo>
                        <a:pt x="3" y="22"/>
                        <a:pt x="5" y="25"/>
                        <a:pt x="8" y="28"/>
                      </a:cubicBezTo>
                      <a:lnTo>
                        <a:pt x="6" y="29"/>
                      </a:lnTo>
                      <a:cubicBezTo>
                        <a:pt x="4" y="26"/>
                        <a:pt x="2" y="23"/>
                        <a:pt x="2" y="19"/>
                      </a:cubicBezTo>
                      <a:lnTo>
                        <a:pt x="3" y="19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lnTo>
                        <a:pt x="8" y="29"/>
                      </a:lnTo>
                      <a:lnTo>
                        <a:pt x="7" y="28"/>
                      </a:lnTo>
                      <a:lnTo>
                        <a:pt x="8" y="28"/>
                      </a:lnTo>
                      <a:close/>
                      <a:moveTo>
                        <a:pt x="8" y="29"/>
                      </a:moveTo>
                      <a:cubicBezTo>
                        <a:pt x="7" y="29"/>
                        <a:pt x="6" y="30"/>
                        <a:pt x="5" y="30"/>
                      </a:cubicBezTo>
                      <a:lnTo>
                        <a:pt x="4" y="30"/>
                      </a:lnTo>
                      <a:cubicBezTo>
                        <a:pt x="5" y="29"/>
                        <a:pt x="6" y="28"/>
                        <a:pt x="7" y="28"/>
                      </a:cubicBezTo>
                      <a:lnTo>
                        <a:pt x="8" y="29"/>
                      </a:lnTo>
                      <a:close/>
                      <a:moveTo>
                        <a:pt x="5" y="30"/>
                      </a:moveTo>
                      <a:cubicBezTo>
                        <a:pt x="4" y="32"/>
                        <a:pt x="3" y="34"/>
                        <a:pt x="2" y="36"/>
                      </a:cubicBezTo>
                      <a:lnTo>
                        <a:pt x="1" y="35"/>
                      </a:lnTo>
                      <a:cubicBezTo>
                        <a:pt x="1" y="33"/>
                        <a:pt x="3" y="31"/>
                        <a:pt x="4" y="30"/>
                      </a:cubicBezTo>
                      <a:lnTo>
                        <a:pt x="5" y="30"/>
                      </a:lnTo>
                      <a:close/>
                      <a:moveTo>
                        <a:pt x="2" y="36"/>
                      </a:moveTo>
                      <a:cubicBezTo>
                        <a:pt x="2" y="37"/>
                        <a:pt x="2" y="39"/>
                        <a:pt x="3" y="40"/>
                      </a:cubicBezTo>
                      <a:lnTo>
                        <a:pt x="2" y="41"/>
                      </a:lnTo>
                      <a:cubicBezTo>
                        <a:pt x="0" y="40"/>
                        <a:pt x="0" y="37"/>
                        <a:pt x="1" y="35"/>
                      </a:cubicBezTo>
                      <a:lnTo>
                        <a:pt x="2" y="36"/>
                      </a:lnTo>
                      <a:close/>
                      <a:moveTo>
                        <a:pt x="3" y="40"/>
                      </a:moveTo>
                      <a:cubicBezTo>
                        <a:pt x="3" y="41"/>
                        <a:pt x="4" y="41"/>
                        <a:pt x="4" y="41"/>
                      </a:cubicBezTo>
                      <a:lnTo>
                        <a:pt x="3" y="42"/>
                      </a:lnTo>
                      <a:cubicBezTo>
                        <a:pt x="3" y="42"/>
                        <a:pt x="2" y="41"/>
                        <a:pt x="2" y="41"/>
                      </a:cubicBezTo>
                      <a:lnTo>
                        <a:pt x="3" y="40"/>
                      </a:lnTo>
                      <a:close/>
                      <a:moveTo>
                        <a:pt x="3" y="42"/>
                      </a:moveTo>
                      <a:lnTo>
                        <a:pt x="3" y="42"/>
                      </a:lnTo>
                      <a:lnTo>
                        <a:pt x="3" y="41"/>
                      </a:lnTo>
                      <a:lnTo>
                        <a:pt x="3" y="42"/>
                      </a:lnTo>
                      <a:close/>
                      <a:moveTo>
                        <a:pt x="4" y="41"/>
                      </a:moveTo>
                      <a:lnTo>
                        <a:pt x="4" y="41"/>
                      </a:lnTo>
                      <a:lnTo>
                        <a:pt x="3" y="42"/>
                      </a:lnTo>
                      <a:lnTo>
                        <a:pt x="4" y="41"/>
                      </a:lnTo>
                      <a:close/>
                      <a:moveTo>
                        <a:pt x="3" y="42"/>
                      </a:moveTo>
                      <a:lnTo>
                        <a:pt x="3" y="42"/>
                      </a:lnTo>
                      <a:lnTo>
                        <a:pt x="4" y="41"/>
                      </a:lnTo>
                      <a:lnTo>
                        <a:pt x="3" y="42"/>
                      </a:lnTo>
                      <a:close/>
                      <a:moveTo>
                        <a:pt x="4" y="41"/>
                      </a:moveTo>
                      <a:cubicBezTo>
                        <a:pt x="5" y="42"/>
                        <a:pt x="7" y="43"/>
                        <a:pt x="8" y="44"/>
                      </a:cubicBezTo>
                      <a:lnTo>
                        <a:pt x="7" y="45"/>
                      </a:lnTo>
                      <a:cubicBezTo>
                        <a:pt x="6" y="44"/>
                        <a:pt x="4" y="43"/>
                        <a:pt x="3" y="42"/>
                      </a:cubicBezTo>
                      <a:lnTo>
                        <a:pt x="4" y="41"/>
                      </a:lnTo>
                      <a:close/>
                      <a:moveTo>
                        <a:pt x="8" y="44"/>
                      </a:moveTo>
                      <a:cubicBezTo>
                        <a:pt x="10" y="46"/>
                        <a:pt x="12" y="48"/>
                        <a:pt x="17" y="47"/>
                      </a:cubicBezTo>
                      <a:lnTo>
                        <a:pt x="17" y="49"/>
                      </a:lnTo>
                      <a:cubicBezTo>
                        <a:pt x="12" y="50"/>
                        <a:pt x="9" y="47"/>
                        <a:pt x="7" y="45"/>
                      </a:cubicBezTo>
                      <a:lnTo>
                        <a:pt x="8" y="44"/>
                      </a:lnTo>
                      <a:close/>
                      <a:moveTo>
                        <a:pt x="17" y="49"/>
                      </a:moveTo>
                      <a:lnTo>
                        <a:pt x="17" y="49"/>
                      </a:lnTo>
                      <a:lnTo>
                        <a:pt x="17" y="48"/>
                      </a:lnTo>
                      <a:lnTo>
                        <a:pt x="17" y="49"/>
                      </a:lnTo>
                      <a:close/>
                      <a:moveTo>
                        <a:pt x="17" y="47"/>
                      </a:moveTo>
                      <a:lnTo>
                        <a:pt x="17" y="47"/>
                      </a:lnTo>
                      <a:lnTo>
                        <a:pt x="17" y="49"/>
                      </a:lnTo>
                      <a:lnTo>
                        <a:pt x="17" y="47"/>
                      </a:lnTo>
                      <a:close/>
                      <a:moveTo>
                        <a:pt x="17" y="47"/>
                      </a:moveTo>
                      <a:lnTo>
                        <a:pt x="17" y="47"/>
                      </a:lnTo>
                      <a:lnTo>
                        <a:pt x="17" y="48"/>
                      </a:lnTo>
                      <a:lnTo>
                        <a:pt x="17" y="47"/>
                      </a:lnTo>
                      <a:close/>
                      <a:moveTo>
                        <a:pt x="17" y="47"/>
                      </a:moveTo>
                      <a:cubicBezTo>
                        <a:pt x="17" y="47"/>
                        <a:pt x="18" y="47"/>
                        <a:pt x="19" y="47"/>
                      </a:cubicBezTo>
                      <a:lnTo>
                        <a:pt x="19" y="48"/>
                      </a:lnTo>
                      <a:cubicBezTo>
                        <a:pt x="19" y="48"/>
                        <a:pt x="18" y="48"/>
                        <a:pt x="17" y="49"/>
                      </a:cubicBezTo>
                      <a:lnTo>
                        <a:pt x="17" y="47"/>
                      </a:lnTo>
                      <a:close/>
                      <a:moveTo>
                        <a:pt x="19" y="47"/>
                      </a:moveTo>
                      <a:cubicBezTo>
                        <a:pt x="19" y="46"/>
                        <a:pt x="20" y="46"/>
                        <a:pt x="20" y="45"/>
                      </a:cubicBezTo>
                      <a:lnTo>
                        <a:pt x="21" y="46"/>
                      </a:lnTo>
                      <a:cubicBezTo>
                        <a:pt x="21" y="47"/>
                        <a:pt x="20" y="47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0" y="45"/>
                      </a:moveTo>
                      <a:cubicBezTo>
                        <a:pt x="23" y="43"/>
                        <a:pt x="25" y="41"/>
                        <a:pt x="26" y="38"/>
                      </a:cubicBezTo>
                      <a:lnTo>
                        <a:pt x="28" y="39"/>
                      </a:lnTo>
                      <a:cubicBezTo>
                        <a:pt x="27" y="41"/>
                        <a:pt x="25" y="44"/>
                        <a:pt x="21" y="46"/>
                      </a:cubicBezTo>
                      <a:lnTo>
                        <a:pt x="20" y="45"/>
                      </a:lnTo>
                      <a:close/>
                      <a:moveTo>
                        <a:pt x="28" y="39"/>
                      </a:moveTo>
                      <a:lnTo>
                        <a:pt x="28" y="39"/>
                      </a:lnTo>
                      <a:lnTo>
                        <a:pt x="27" y="38"/>
                      </a:lnTo>
                      <a:lnTo>
                        <a:pt x="28" y="39"/>
                      </a:lnTo>
                      <a:close/>
                      <a:moveTo>
                        <a:pt x="26" y="38"/>
                      </a:moveTo>
                      <a:cubicBezTo>
                        <a:pt x="28" y="34"/>
                        <a:pt x="28" y="29"/>
                        <a:pt x="28" y="25"/>
                      </a:cubicBezTo>
                      <a:lnTo>
                        <a:pt x="29" y="25"/>
                      </a:lnTo>
                      <a:cubicBezTo>
                        <a:pt x="29" y="30"/>
                        <a:pt x="30" y="34"/>
                        <a:pt x="28" y="39"/>
                      </a:cubicBezTo>
                      <a:lnTo>
                        <a:pt x="26" y="38"/>
                      </a:lnTo>
                      <a:close/>
                      <a:moveTo>
                        <a:pt x="28" y="25"/>
                      </a:moveTo>
                      <a:cubicBezTo>
                        <a:pt x="28" y="20"/>
                        <a:pt x="28" y="14"/>
                        <a:pt x="30" y="9"/>
                      </a:cubicBezTo>
                      <a:lnTo>
                        <a:pt x="31" y="10"/>
                      </a:lnTo>
                      <a:cubicBezTo>
                        <a:pt x="29" y="15"/>
                        <a:pt x="29" y="20"/>
                        <a:pt x="29" y="25"/>
                      </a:cubicBezTo>
                      <a:lnTo>
                        <a:pt x="28" y="25"/>
                      </a:lnTo>
                      <a:close/>
                      <a:moveTo>
                        <a:pt x="31" y="10"/>
                      </a:moveTo>
                      <a:lnTo>
                        <a:pt x="31" y="10"/>
                      </a:lnTo>
                      <a:close/>
                      <a:moveTo>
                        <a:pt x="30" y="9"/>
                      </a:moveTo>
                      <a:cubicBezTo>
                        <a:pt x="30" y="8"/>
                        <a:pt x="30" y="7"/>
                        <a:pt x="30" y="6"/>
                      </a:cubicBezTo>
                      <a:lnTo>
                        <a:pt x="31" y="6"/>
                      </a:lnTo>
                      <a:cubicBezTo>
                        <a:pt x="32" y="7"/>
                        <a:pt x="32" y="8"/>
                        <a:pt x="31" y="10"/>
                      </a:cubicBezTo>
                      <a:lnTo>
                        <a:pt x="30" y="9"/>
                      </a:lnTo>
                      <a:close/>
                      <a:moveTo>
                        <a:pt x="30" y="6"/>
                      </a:moveTo>
                      <a:cubicBezTo>
                        <a:pt x="29" y="5"/>
                        <a:pt x="28" y="4"/>
                        <a:pt x="27" y="3"/>
                      </a:cubicBezTo>
                      <a:lnTo>
                        <a:pt x="28" y="2"/>
                      </a:lnTo>
                      <a:cubicBezTo>
                        <a:pt x="30" y="3"/>
                        <a:pt x="31" y="4"/>
                        <a:pt x="31" y="6"/>
                      </a:cubicBezTo>
                      <a:lnTo>
                        <a:pt x="30" y="6"/>
                      </a:lnTo>
                      <a:close/>
                      <a:moveTo>
                        <a:pt x="28" y="2"/>
                      </a:moveTo>
                      <a:lnTo>
                        <a:pt x="28" y="2"/>
                      </a:lnTo>
                      <a:lnTo>
                        <a:pt x="28" y="3"/>
                      </a:lnTo>
                      <a:lnTo>
                        <a:pt x="28" y="2"/>
                      </a:lnTo>
                      <a:close/>
                      <a:moveTo>
                        <a:pt x="27" y="3"/>
                      </a:moveTo>
                      <a:cubicBezTo>
                        <a:pt x="27" y="3"/>
                        <a:pt x="26" y="2"/>
                        <a:pt x="25" y="2"/>
                      </a:cubicBezTo>
                      <a:lnTo>
                        <a:pt x="26" y="1"/>
                      </a:lnTo>
                      <a:cubicBezTo>
                        <a:pt x="27" y="1"/>
                        <a:pt x="28" y="2"/>
                        <a:pt x="28" y="2"/>
                      </a:cubicBezTo>
                      <a:lnTo>
                        <a:pt x="27" y="3"/>
                      </a:lnTo>
                      <a:close/>
                      <a:moveTo>
                        <a:pt x="25" y="2"/>
                      </a:moveTo>
                      <a:cubicBezTo>
                        <a:pt x="24" y="1"/>
                        <a:pt x="23" y="1"/>
                        <a:pt x="22" y="1"/>
                      </a:cubicBezTo>
                      <a:lnTo>
                        <a:pt x="22" y="0"/>
                      </a:lnTo>
                      <a:cubicBezTo>
                        <a:pt x="23" y="0"/>
                        <a:pt x="25" y="0"/>
                        <a:pt x="26" y="1"/>
                      </a:cubicBezTo>
                      <a:lnTo>
                        <a:pt x="25" y="2"/>
                      </a:lnTo>
                      <a:close/>
                      <a:moveTo>
                        <a:pt x="22" y="1"/>
                      </a:moveTo>
                      <a:cubicBezTo>
                        <a:pt x="21" y="2"/>
                        <a:pt x="20" y="2"/>
                        <a:pt x="19" y="3"/>
                      </a:cubicBezTo>
                      <a:lnTo>
                        <a:pt x="18" y="2"/>
                      </a:lnTo>
                      <a:cubicBezTo>
                        <a:pt x="19" y="1"/>
                        <a:pt x="20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19" y="3"/>
                      </a:moveTo>
                      <a:cubicBezTo>
                        <a:pt x="18" y="3"/>
                        <a:pt x="18" y="4"/>
                        <a:pt x="18" y="4"/>
                      </a:cubicBezTo>
                      <a:lnTo>
                        <a:pt x="16" y="4"/>
                      </a:lnTo>
                      <a:cubicBezTo>
                        <a:pt x="17" y="3"/>
                        <a:pt x="17" y="2"/>
                        <a:pt x="18" y="2"/>
                      </a:cubicBezTo>
                      <a:lnTo>
                        <a:pt x="19" y="3"/>
                      </a:lnTo>
                      <a:close/>
                      <a:moveTo>
                        <a:pt x="16" y="4"/>
                      </a:moveTo>
                      <a:lnTo>
                        <a:pt x="16" y="4"/>
                      </a:lnTo>
                      <a:lnTo>
                        <a:pt x="17" y="4"/>
                      </a:lnTo>
                      <a:lnTo>
                        <a:pt x="16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5" name="Freeform 227"/>
                <p:cNvSpPr>
                  <a:spLocks noChangeArrowheads="1"/>
                </p:cNvSpPr>
                <p:nvPr/>
              </p:nvSpPr>
              <p:spPr bwMode="auto">
                <a:xfrm>
                  <a:off x="2138" y="3893"/>
                  <a:ext cx="13" cy="20"/>
                </a:xfrm>
                <a:custGeom>
                  <a:avLst/>
                  <a:gdLst>
                    <a:gd name="G0" fmla="+- 1 0 0"/>
                    <a:gd name="G1" fmla="*/ 1 0 0"/>
                    <a:gd name="G2" fmla="cos G1 G0"/>
                    <a:gd name="G3" fmla="+- 1 0 0"/>
                    <a:gd name="G4" fmla="+- 3 0 0"/>
                    <a:gd name="G5" fmla="+- 4 0 0"/>
                    <a:gd name="G6" fmla="+- 1 0 0"/>
                    <a:gd name="G7" fmla="+- 13 0 0"/>
                    <a:gd name="G8" fmla="+- 11 0 0"/>
                    <a:gd name="G9" fmla="*/ 1 0 0"/>
                    <a:gd name="G10" fmla="sin G9 G8"/>
                    <a:gd name="G11" fmla="+- 1 0 0"/>
                    <a:gd name="G12" fmla="+- 4 0 0"/>
                    <a:gd name="G13" fmla="*/ 1 0 0"/>
                    <a:gd name="G14" fmla="cos G13 G12"/>
                    <a:gd name="G15" fmla="+- 1 0 0"/>
                    <a:gd name="G16" fmla="*/ 1 0 0"/>
                    <a:gd name="G17" fmla="cos G16 G15"/>
                    <a:gd name="T0" fmla="*/ 10 w 11"/>
                    <a:gd name="T1" fmla="*/ 0 h 13"/>
                    <a:gd name="T2" fmla="*/ 2 w 11"/>
                    <a:gd name="T3" fmla="*/ 8 h 13"/>
                    <a:gd name="T4" fmla="*/ 9 w 11"/>
                    <a:gd name="T5" fmla="*/ 11 h 13"/>
                    <a:gd name="T6" fmla="*/ 10 w 11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10" y="0"/>
                      </a:moveTo>
                      <a:cubicBezTo>
                        <a:pt x="6" y="3"/>
                        <a:pt x="0" y="3"/>
                        <a:pt x="2" y="8"/>
                      </a:cubicBezTo>
                      <a:cubicBezTo>
                        <a:pt x="3" y="10"/>
                        <a:pt x="7" y="13"/>
                        <a:pt x="9" y="11"/>
                      </a:cubicBezTo>
                      <a:cubicBezTo>
                        <a:pt x="11" y="8"/>
                        <a:pt x="10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6" name="Freeform 228"/>
                <p:cNvSpPr>
                  <a:spLocks noChangeArrowheads="1"/>
                </p:cNvSpPr>
                <p:nvPr/>
              </p:nvSpPr>
              <p:spPr bwMode="auto">
                <a:xfrm>
                  <a:off x="2138" y="3890"/>
                  <a:ext cx="14" cy="22"/>
                </a:xfrm>
                <a:custGeom>
                  <a:avLst/>
                  <a:gdLst>
                    <a:gd name="T0" fmla="*/ 11 w 12"/>
                    <a:gd name="T1" fmla="*/ 2 h 14"/>
                    <a:gd name="T2" fmla="*/ 11 w 12"/>
                    <a:gd name="T3" fmla="*/ 2 h 14"/>
                    <a:gd name="T4" fmla="*/ 10 w 12"/>
                    <a:gd name="T5" fmla="*/ 1 h 14"/>
                    <a:gd name="T6" fmla="*/ 11 w 12"/>
                    <a:gd name="T7" fmla="*/ 2 h 14"/>
                    <a:gd name="T8" fmla="*/ 11 w 12"/>
                    <a:gd name="T9" fmla="*/ 2 h 14"/>
                    <a:gd name="T10" fmla="*/ 11 w 12"/>
                    <a:gd name="T11" fmla="*/ 2 h 14"/>
                    <a:gd name="T12" fmla="*/ 11 w 12"/>
                    <a:gd name="T13" fmla="*/ 2 h 14"/>
                    <a:gd name="T14" fmla="*/ 7 w 12"/>
                    <a:gd name="T15" fmla="*/ 5 h 14"/>
                    <a:gd name="T16" fmla="*/ 6 w 12"/>
                    <a:gd name="T17" fmla="*/ 4 h 14"/>
                    <a:gd name="T18" fmla="*/ 10 w 12"/>
                    <a:gd name="T19" fmla="*/ 1 h 14"/>
                    <a:gd name="T20" fmla="*/ 11 w 12"/>
                    <a:gd name="T21" fmla="*/ 2 h 14"/>
                    <a:gd name="T22" fmla="*/ 7 w 12"/>
                    <a:gd name="T23" fmla="*/ 5 h 14"/>
                    <a:gd name="T24" fmla="*/ 3 w 12"/>
                    <a:gd name="T25" fmla="*/ 10 h 14"/>
                    <a:gd name="T26" fmla="*/ 2 w 12"/>
                    <a:gd name="T27" fmla="*/ 10 h 14"/>
                    <a:gd name="T28" fmla="*/ 6 w 12"/>
                    <a:gd name="T29" fmla="*/ 4 h 14"/>
                    <a:gd name="T30" fmla="*/ 7 w 12"/>
                    <a:gd name="T31" fmla="*/ 5 h 14"/>
                    <a:gd name="T32" fmla="*/ 3 w 12"/>
                    <a:gd name="T33" fmla="*/ 10 h 14"/>
                    <a:gd name="T34" fmla="*/ 3 w 12"/>
                    <a:gd name="T35" fmla="*/ 10 h 14"/>
                    <a:gd name="T36" fmla="*/ 3 w 12"/>
                    <a:gd name="T37" fmla="*/ 10 h 14"/>
                    <a:gd name="T38" fmla="*/ 5 w 12"/>
                    <a:gd name="T39" fmla="*/ 12 h 14"/>
                    <a:gd name="T40" fmla="*/ 4 w 12"/>
                    <a:gd name="T41" fmla="*/ 13 h 14"/>
                    <a:gd name="T42" fmla="*/ 2 w 12"/>
                    <a:gd name="T43" fmla="*/ 10 h 14"/>
                    <a:gd name="T44" fmla="*/ 3 w 12"/>
                    <a:gd name="T45" fmla="*/ 10 h 14"/>
                    <a:gd name="T46" fmla="*/ 5 w 12"/>
                    <a:gd name="T47" fmla="*/ 12 h 14"/>
                    <a:gd name="T48" fmla="*/ 7 w 12"/>
                    <a:gd name="T49" fmla="*/ 13 h 14"/>
                    <a:gd name="T50" fmla="*/ 7 w 12"/>
                    <a:gd name="T51" fmla="*/ 14 h 14"/>
                    <a:gd name="T52" fmla="*/ 4 w 12"/>
                    <a:gd name="T53" fmla="*/ 13 h 14"/>
                    <a:gd name="T54" fmla="*/ 5 w 12"/>
                    <a:gd name="T55" fmla="*/ 12 h 14"/>
                    <a:gd name="T56" fmla="*/ 7 w 12"/>
                    <a:gd name="T57" fmla="*/ 13 h 14"/>
                    <a:gd name="T58" fmla="*/ 9 w 12"/>
                    <a:gd name="T59" fmla="*/ 13 h 14"/>
                    <a:gd name="T60" fmla="*/ 9 w 12"/>
                    <a:gd name="T61" fmla="*/ 14 h 14"/>
                    <a:gd name="T62" fmla="*/ 7 w 12"/>
                    <a:gd name="T63" fmla="*/ 14 h 14"/>
                    <a:gd name="T64" fmla="*/ 7 w 12"/>
                    <a:gd name="T65" fmla="*/ 13 h 14"/>
                    <a:gd name="T66" fmla="*/ 9 w 12"/>
                    <a:gd name="T67" fmla="*/ 13 h 14"/>
                    <a:gd name="T68" fmla="*/ 9 w 12"/>
                    <a:gd name="T69" fmla="*/ 13 h 14"/>
                    <a:gd name="T70" fmla="*/ 10 w 12"/>
                    <a:gd name="T71" fmla="*/ 13 h 14"/>
                    <a:gd name="T72" fmla="*/ 9 w 12"/>
                    <a:gd name="T73" fmla="*/ 14 h 14"/>
                    <a:gd name="T74" fmla="*/ 9 w 12"/>
                    <a:gd name="T75" fmla="*/ 13 h 14"/>
                    <a:gd name="T76" fmla="*/ 10 w 12"/>
                    <a:gd name="T77" fmla="*/ 13 h 14"/>
                    <a:gd name="T78" fmla="*/ 10 w 12"/>
                    <a:gd name="T79" fmla="*/ 13 h 14"/>
                    <a:gd name="T80" fmla="*/ 9 w 12"/>
                    <a:gd name="T81" fmla="*/ 13 h 14"/>
                    <a:gd name="T82" fmla="*/ 10 w 12"/>
                    <a:gd name="T83" fmla="*/ 5 h 14"/>
                    <a:gd name="T84" fmla="*/ 12 w 12"/>
                    <a:gd name="T85" fmla="*/ 5 h 14"/>
                    <a:gd name="T86" fmla="*/ 10 w 12"/>
                    <a:gd name="T87" fmla="*/ 13 h 14"/>
                    <a:gd name="T88" fmla="*/ 9 w 12"/>
                    <a:gd name="T89" fmla="*/ 13 h 14"/>
                    <a:gd name="T90" fmla="*/ 10 w 12"/>
                    <a:gd name="T91" fmla="*/ 5 h 14"/>
                    <a:gd name="T92" fmla="*/ 10 w 12"/>
                    <a:gd name="T93" fmla="*/ 2 h 14"/>
                    <a:gd name="T94" fmla="*/ 11 w 12"/>
                    <a:gd name="T95" fmla="*/ 2 h 14"/>
                    <a:gd name="T96" fmla="*/ 12 w 12"/>
                    <a:gd name="T97" fmla="*/ 5 h 14"/>
                    <a:gd name="T98" fmla="*/ 10 w 12"/>
                    <a:gd name="T99" fmla="*/ 5 h 14"/>
                    <a:gd name="T100" fmla="*/ 10 w 12"/>
                    <a:gd name="T101" fmla="*/ 1 h 14"/>
                    <a:gd name="T102" fmla="*/ 11 w 12"/>
                    <a:gd name="T103" fmla="*/ 0 h 14"/>
                    <a:gd name="T104" fmla="*/ 11 w 12"/>
                    <a:gd name="T105" fmla="*/ 2 h 14"/>
                    <a:gd name="T106" fmla="*/ 10 w 12"/>
                    <a:gd name="T107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" h="1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11" y="2"/>
                      </a:lnTo>
                      <a:close/>
                      <a:moveTo>
                        <a:pt x="11" y="2"/>
                      </a:moveTo>
                      <a:lnTo>
                        <a:pt x="11" y="2"/>
                      </a:lnTo>
                      <a:close/>
                      <a:moveTo>
                        <a:pt x="11" y="2"/>
                      </a:moveTo>
                      <a:cubicBezTo>
                        <a:pt x="10" y="3"/>
                        <a:pt x="9" y="4"/>
                        <a:pt x="7" y="5"/>
                      </a:cubicBezTo>
                      <a:lnTo>
                        <a:pt x="6" y="4"/>
                      </a:lnTo>
                      <a:cubicBezTo>
                        <a:pt x="8" y="3"/>
                        <a:pt x="9" y="2"/>
                        <a:pt x="10" y="1"/>
                      </a:cubicBezTo>
                      <a:lnTo>
                        <a:pt x="11" y="2"/>
                      </a:lnTo>
                      <a:close/>
                      <a:moveTo>
                        <a:pt x="7" y="5"/>
                      </a:moveTo>
                      <a:cubicBezTo>
                        <a:pt x="5" y="6"/>
                        <a:pt x="2" y="7"/>
                        <a:pt x="3" y="10"/>
                      </a:cubicBezTo>
                      <a:lnTo>
                        <a:pt x="2" y="10"/>
                      </a:lnTo>
                      <a:cubicBezTo>
                        <a:pt x="0" y="6"/>
                        <a:pt x="3" y="5"/>
                        <a:pt x="6" y="4"/>
                      </a:cubicBezTo>
                      <a:lnTo>
                        <a:pt x="7" y="5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close/>
                      <a:moveTo>
                        <a:pt x="3" y="10"/>
                      </a:moveTo>
                      <a:cubicBezTo>
                        <a:pt x="4" y="11"/>
                        <a:pt x="4" y="11"/>
                        <a:pt x="5" y="12"/>
                      </a:cubicBezTo>
                      <a:lnTo>
                        <a:pt x="4" y="13"/>
                      </a:lnTo>
                      <a:cubicBezTo>
                        <a:pt x="3" y="12"/>
                        <a:pt x="2" y="11"/>
                        <a:pt x="2" y="10"/>
                      </a:cubicBezTo>
                      <a:lnTo>
                        <a:pt x="3" y="10"/>
                      </a:lnTo>
                      <a:close/>
                      <a:moveTo>
                        <a:pt x="5" y="12"/>
                      </a:moveTo>
                      <a:cubicBezTo>
                        <a:pt x="6" y="12"/>
                        <a:pt x="7" y="13"/>
                        <a:pt x="7" y="13"/>
                      </a:cubicBezTo>
                      <a:lnTo>
                        <a:pt x="7" y="14"/>
                      </a:lnTo>
                      <a:cubicBezTo>
                        <a:pt x="6" y="14"/>
                        <a:pt x="5" y="13"/>
                        <a:pt x="4" y="13"/>
                      </a:cubicBezTo>
                      <a:lnTo>
                        <a:pt x="5" y="12"/>
                      </a:lnTo>
                      <a:close/>
                      <a:moveTo>
                        <a:pt x="7" y="13"/>
                      </a:moveTo>
                      <a:cubicBezTo>
                        <a:pt x="8" y="13"/>
                        <a:pt x="8" y="13"/>
                        <a:pt x="9" y="13"/>
                      </a:cubicBezTo>
                      <a:lnTo>
                        <a:pt x="9" y="14"/>
                      </a:lnTo>
                      <a:cubicBezTo>
                        <a:pt x="8" y="14"/>
                        <a:pt x="8" y="14"/>
                        <a:pt x="7" y="14"/>
                      </a:cubicBezTo>
                      <a:lnTo>
                        <a:pt x="7" y="13"/>
                      </a:lnTo>
                      <a:close/>
                      <a:moveTo>
                        <a:pt x="9" y="13"/>
                      </a:moveTo>
                      <a:cubicBezTo>
                        <a:pt x="9" y="13"/>
                        <a:pt x="9" y="13"/>
                        <a:pt x="9" y="13"/>
                      </a:cubicBezTo>
                      <a:lnTo>
                        <a:pt x="10" y="13"/>
                      </a:lnTo>
                      <a:cubicBezTo>
                        <a:pt x="10" y="14"/>
                        <a:pt x="10" y="14"/>
                        <a:pt x="9" y="14"/>
                      </a:cubicBezTo>
                      <a:lnTo>
                        <a:pt x="9" y="13"/>
                      </a:lnTo>
                      <a:close/>
                      <a:moveTo>
                        <a:pt x="10" y="13"/>
                      </a:moveTo>
                      <a:lnTo>
                        <a:pt x="10" y="13"/>
                      </a:lnTo>
                      <a:close/>
                      <a:moveTo>
                        <a:pt x="9" y="13"/>
                      </a:moveTo>
                      <a:cubicBezTo>
                        <a:pt x="11" y="11"/>
                        <a:pt x="10" y="8"/>
                        <a:pt x="10" y="5"/>
                      </a:cubicBezTo>
                      <a:lnTo>
                        <a:pt x="12" y="5"/>
                      </a:lnTo>
                      <a:cubicBezTo>
                        <a:pt x="12" y="8"/>
                        <a:pt x="12" y="11"/>
                        <a:pt x="10" y="13"/>
                      </a:cubicBezTo>
                      <a:lnTo>
                        <a:pt x="9" y="13"/>
                      </a:lnTo>
                      <a:close/>
                      <a:moveTo>
                        <a:pt x="10" y="5"/>
                      </a:moveTo>
                      <a:cubicBezTo>
                        <a:pt x="10" y="4"/>
                        <a:pt x="10" y="3"/>
                        <a:pt x="10" y="2"/>
                      </a:cubicBezTo>
                      <a:lnTo>
                        <a:pt x="11" y="2"/>
                      </a:lnTo>
                      <a:cubicBezTo>
                        <a:pt x="11" y="3"/>
                        <a:pt x="11" y="4"/>
                        <a:pt x="12" y="5"/>
                      </a:cubicBezTo>
                      <a:lnTo>
                        <a:pt x="10" y="5"/>
                      </a:lnTo>
                      <a:close/>
                      <a:moveTo>
                        <a:pt x="10" y="1"/>
                      </a:move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7" name="Freeform 229"/>
                <p:cNvSpPr>
                  <a:spLocks noChangeArrowheads="1"/>
                </p:cNvSpPr>
                <p:nvPr/>
              </p:nvSpPr>
              <p:spPr bwMode="auto">
                <a:xfrm>
                  <a:off x="646" y="3746"/>
                  <a:ext cx="33" cy="62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+- 4 0 0"/>
                    <a:gd name="G4" fmla="+- 1 0 0"/>
                    <a:gd name="G5" fmla="+- 1 0 0"/>
                    <a:gd name="G6" fmla="+- 2 0 0"/>
                    <a:gd name="G7" fmla="+- 1 0 0"/>
                    <a:gd name="G8" fmla="+- 1 0 0"/>
                    <a:gd name="G9" fmla="+- 1 0 0"/>
                    <a:gd name="G10" fmla="+- 26 0 0"/>
                    <a:gd name="G11" fmla="+- 15 0 0"/>
                    <a:gd name="G12" fmla="+- 1 0 0"/>
                    <a:gd name="G13" fmla="+- 1 0 0"/>
                    <a:gd name="G14" fmla="+- 37 0 0"/>
                    <a:gd name="G15" fmla="*/ 1 0 0"/>
                    <a:gd name="G16" fmla="cos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T0" fmla="*/ 20 w 26"/>
                    <a:gd name="T1" fmla="*/ 16 h 37"/>
                    <a:gd name="T2" fmla="*/ 14 w 26"/>
                    <a:gd name="T3" fmla="*/ 4 h 37"/>
                    <a:gd name="T4" fmla="*/ 5 w 26"/>
                    <a:gd name="T5" fmla="*/ 2 h 37"/>
                    <a:gd name="T6" fmla="*/ 1 w 26"/>
                    <a:gd name="T7" fmla="*/ 23 h 37"/>
                    <a:gd name="T8" fmla="*/ 4 w 26"/>
                    <a:gd name="T9" fmla="*/ 33 h 37"/>
                    <a:gd name="T10" fmla="*/ 13 w 26"/>
                    <a:gd name="T11" fmla="*/ 34 h 37"/>
                    <a:gd name="T12" fmla="*/ 24 w 26"/>
                    <a:gd name="T13" fmla="*/ 22 h 37"/>
                    <a:gd name="T14" fmla="*/ 25 w 26"/>
                    <a:gd name="T15" fmla="*/ 19 h 37"/>
                    <a:gd name="T16" fmla="*/ 20 w 26"/>
                    <a:gd name="T17" fmla="*/ 1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0" y="16"/>
                      </a:moveTo>
                      <a:cubicBezTo>
                        <a:pt x="15" y="15"/>
                        <a:pt x="14" y="9"/>
                        <a:pt x="14" y="4"/>
                      </a:cubicBezTo>
                      <a:cubicBezTo>
                        <a:pt x="14" y="1"/>
                        <a:pt x="7" y="0"/>
                        <a:pt x="5" y="2"/>
                      </a:cubicBezTo>
                      <a:cubicBezTo>
                        <a:pt x="1" y="8"/>
                        <a:pt x="3" y="16"/>
                        <a:pt x="1" y="23"/>
                      </a:cubicBezTo>
                      <a:cubicBezTo>
                        <a:pt x="0" y="26"/>
                        <a:pt x="2" y="30"/>
                        <a:pt x="4" y="33"/>
                      </a:cubicBezTo>
                      <a:cubicBezTo>
                        <a:pt x="6" y="35"/>
                        <a:pt x="10" y="37"/>
                        <a:pt x="13" y="34"/>
                      </a:cubicBezTo>
                      <a:cubicBezTo>
                        <a:pt x="16" y="29"/>
                        <a:pt x="19" y="26"/>
                        <a:pt x="24" y="22"/>
                      </a:cubicBezTo>
                      <a:cubicBezTo>
                        <a:pt x="24" y="22"/>
                        <a:pt x="26" y="20"/>
                        <a:pt x="25" y="19"/>
                      </a:cubicBezTo>
                      <a:cubicBezTo>
                        <a:pt x="23" y="18"/>
                        <a:pt x="23" y="16"/>
                        <a:pt x="20" y="1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8" name="Freeform 230"/>
                <p:cNvSpPr>
                  <a:spLocks noChangeArrowheads="1"/>
                </p:cNvSpPr>
                <p:nvPr/>
              </p:nvSpPr>
              <p:spPr bwMode="auto">
                <a:xfrm>
                  <a:off x="646" y="3746"/>
                  <a:ext cx="33" cy="60"/>
                </a:xfrm>
                <a:custGeom>
                  <a:avLst/>
                  <a:gdLst>
                    <a:gd name="T0" fmla="*/ 15 w 26"/>
                    <a:gd name="T1" fmla="*/ 5 h 36"/>
                    <a:gd name="T2" fmla="*/ 13 w 26"/>
                    <a:gd name="T3" fmla="*/ 5 h 36"/>
                    <a:gd name="T4" fmla="*/ 15 w 26"/>
                    <a:gd name="T5" fmla="*/ 5 h 36"/>
                    <a:gd name="T6" fmla="*/ 15 w 26"/>
                    <a:gd name="T7" fmla="*/ 4 h 36"/>
                    <a:gd name="T8" fmla="*/ 13 w 26"/>
                    <a:gd name="T9" fmla="*/ 5 h 36"/>
                    <a:gd name="T10" fmla="*/ 15 w 26"/>
                    <a:gd name="T11" fmla="*/ 4 h 36"/>
                    <a:gd name="T12" fmla="*/ 11 w 26"/>
                    <a:gd name="T13" fmla="*/ 2 h 36"/>
                    <a:gd name="T14" fmla="*/ 11 w 26"/>
                    <a:gd name="T15" fmla="*/ 2 h 36"/>
                    <a:gd name="T16" fmla="*/ 12 w 26"/>
                    <a:gd name="T17" fmla="*/ 1 h 36"/>
                    <a:gd name="T18" fmla="*/ 8 w 26"/>
                    <a:gd name="T19" fmla="*/ 2 h 36"/>
                    <a:gd name="T20" fmla="*/ 10 w 26"/>
                    <a:gd name="T21" fmla="*/ 2 h 36"/>
                    <a:gd name="T22" fmla="*/ 5 w 26"/>
                    <a:gd name="T23" fmla="*/ 2 h 36"/>
                    <a:gd name="T24" fmla="*/ 6 w 26"/>
                    <a:gd name="T25" fmla="*/ 2 h 36"/>
                    <a:gd name="T26" fmla="*/ 6 w 26"/>
                    <a:gd name="T27" fmla="*/ 2 h 36"/>
                    <a:gd name="T28" fmla="*/ 1 w 26"/>
                    <a:gd name="T29" fmla="*/ 14 h 36"/>
                    <a:gd name="T30" fmla="*/ 3 w 26"/>
                    <a:gd name="T31" fmla="*/ 14 h 36"/>
                    <a:gd name="T32" fmla="*/ 1 w 26"/>
                    <a:gd name="T33" fmla="*/ 14 h 36"/>
                    <a:gd name="T34" fmla="*/ 0 w 26"/>
                    <a:gd name="T35" fmla="*/ 22 h 36"/>
                    <a:gd name="T36" fmla="*/ 2 w 26"/>
                    <a:gd name="T37" fmla="*/ 23 h 36"/>
                    <a:gd name="T38" fmla="*/ 0 w 26"/>
                    <a:gd name="T39" fmla="*/ 22 h 36"/>
                    <a:gd name="T40" fmla="*/ 5 w 26"/>
                    <a:gd name="T41" fmla="*/ 33 h 36"/>
                    <a:gd name="T42" fmla="*/ 2 w 26"/>
                    <a:gd name="T43" fmla="*/ 28 h 36"/>
                    <a:gd name="T44" fmla="*/ 4 w 26"/>
                    <a:gd name="T45" fmla="*/ 33 h 36"/>
                    <a:gd name="T46" fmla="*/ 6 w 26"/>
                    <a:gd name="T47" fmla="*/ 34 h 36"/>
                    <a:gd name="T48" fmla="*/ 5 w 26"/>
                    <a:gd name="T49" fmla="*/ 33 h 36"/>
                    <a:gd name="T50" fmla="*/ 8 w 26"/>
                    <a:gd name="T51" fmla="*/ 36 h 36"/>
                    <a:gd name="T52" fmla="*/ 9 w 26"/>
                    <a:gd name="T53" fmla="*/ 35 h 36"/>
                    <a:gd name="T54" fmla="*/ 8 w 26"/>
                    <a:gd name="T55" fmla="*/ 36 h 36"/>
                    <a:gd name="T56" fmla="*/ 12 w 26"/>
                    <a:gd name="T57" fmla="*/ 36 h 36"/>
                    <a:gd name="T58" fmla="*/ 11 w 26"/>
                    <a:gd name="T59" fmla="*/ 35 h 36"/>
                    <a:gd name="T60" fmla="*/ 12 w 26"/>
                    <a:gd name="T61" fmla="*/ 36 h 36"/>
                    <a:gd name="T62" fmla="*/ 13 w 26"/>
                    <a:gd name="T63" fmla="*/ 34 h 36"/>
                    <a:gd name="T64" fmla="*/ 12 w 26"/>
                    <a:gd name="T65" fmla="*/ 33 h 36"/>
                    <a:gd name="T66" fmla="*/ 12 w 26"/>
                    <a:gd name="T67" fmla="*/ 33 h 36"/>
                    <a:gd name="T68" fmla="*/ 14 w 26"/>
                    <a:gd name="T69" fmla="*/ 34 h 36"/>
                    <a:gd name="T70" fmla="*/ 24 w 26"/>
                    <a:gd name="T71" fmla="*/ 23 h 36"/>
                    <a:gd name="T72" fmla="*/ 23 w 26"/>
                    <a:gd name="T73" fmla="*/ 22 h 36"/>
                    <a:gd name="T74" fmla="*/ 23 w 26"/>
                    <a:gd name="T75" fmla="*/ 22 h 36"/>
                    <a:gd name="T76" fmla="*/ 24 w 26"/>
                    <a:gd name="T77" fmla="*/ 22 h 36"/>
                    <a:gd name="T78" fmla="*/ 24 w 26"/>
                    <a:gd name="T79" fmla="*/ 22 h 36"/>
                    <a:gd name="T80" fmla="*/ 23 w 26"/>
                    <a:gd name="T81" fmla="*/ 22 h 36"/>
                    <a:gd name="T82" fmla="*/ 25 w 26"/>
                    <a:gd name="T83" fmla="*/ 22 h 36"/>
                    <a:gd name="T84" fmla="*/ 24 w 26"/>
                    <a:gd name="T85" fmla="*/ 21 h 36"/>
                    <a:gd name="T86" fmla="*/ 25 w 26"/>
                    <a:gd name="T87" fmla="*/ 22 h 36"/>
                    <a:gd name="T88" fmla="*/ 25 w 26"/>
                    <a:gd name="T89" fmla="*/ 18 h 36"/>
                    <a:gd name="T90" fmla="*/ 24 w 26"/>
                    <a:gd name="T91" fmla="*/ 19 h 36"/>
                    <a:gd name="T92" fmla="*/ 25 w 26"/>
                    <a:gd name="T93" fmla="*/ 18 h 36"/>
                    <a:gd name="T94" fmla="*/ 23 w 26"/>
                    <a:gd name="T95" fmla="*/ 18 h 36"/>
                    <a:gd name="T96" fmla="*/ 20 w 26"/>
                    <a:gd name="T97" fmla="*/ 15 h 36"/>
                    <a:gd name="T98" fmla="*/ 20 w 26"/>
                    <a:gd name="T99" fmla="*/ 15 h 36"/>
                    <a:gd name="T100" fmla="*/ 20 w 26"/>
                    <a:gd name="T101" fmla="*/ 1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6" h="36">
                      <a:moveTo>
                        <a:pt x="20" y="16"/>
                      </a:moveTo>
                      <a:cubicBezTo>
                        <a:pt x="14" y="15"/>
                        <a:pt x="14" y="9"/>
                        <a:pt x="13" y="5"/>
                      </a:cubicBezTo>
                      <a:lnTo>
                        <a:pt x="15" y="5"/>
                      </a:lnTo>
                      <a:cubicBezTo>
                        <a:pt x="15" y="9"/>
                        <a:pt x="16" y="14"/>
                        <a:pt x="20" y="15"/>
                      </a:cubicBezTo>
                      <a:lnTo>
                        <a:pt x="20" y="16"/>
                      </a:lnTo>
                      <a:close/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4" y="4"/>
                      </a:lnTo>
                      <a:lnTo>
                        <a:pt x="15" y="4"/>
                      </a:lnTo>
                      <a:close/>
                      <a:moveTo>
                        <a:pt x="13" y="5"/>
                      </a:moveTo>
                      <a:cubicBezTo>
                        <a:pt x="13" y="3"/>
                        <a:pt x="12" y="3"/>
                        <a:pt x="11" y="2"/>
                      </a:cubicBezTo>
                      <a:lnTo>
                        <a:pt x="12" y="1"/>
                      </a:lnTo>
                      <a:cubicBezTo>
                        <a:pt x="14" y="2"/>
                        <a:pt x="15" y="3"/>
                        <a:pt x="15" y="4"/>
                      </a:cubicBezTo>
                      <a:lnTo>
                        <a:pt x="13" y="5"/>
                      </a:lnTo>
                      <a:close/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12" y="2"/>
                      </a:lnTo>
                      <a:lnTo>
                        <a:pt x="11" y="2"/>
                      </a:lnTo>
                      <a:close/>
                      <a:moveTo>
                        <a:pt x="11" y="2"/>
                      </a:moveTo>
                      <a:cubicBezTo>
                        <a:pt x="11" y="2"/>
                        <a:pt x="10" y="2"/>
                        <a:pt x="10" y="2"/>
                      </a:cubicBezTo>
                      <a:lnTo>
                        <a:pt x="10" y="0"/>
                      </a:lnTo>
                      <a:cubicBezTo>
                        <a:pt x="11" y="1"/>
                        <a:pt x="11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9" y="2"/>
                        <a:pt x="8" y="2"/>
                      </a:cubicBezTo>
                      <a:lnTo>
                        <a:pt x="8" y="0"/>
                      </a:lnTo>
                      <a:cubicBezTo>
                        <a:pt x="9" y="0"/>
                        <a:pt x="9" y="0"/>
                        <a:pt x="10" y="0"/>
                      </a:cubicBezTo>
                      <a:lnTo>
                        <a:pt x="10" y="2"/>
                      </a:lnTo>
                      <a:close/>
                      <a:moveTo>
                        <a:pt x="8" y="2"/>
                      </a:moveTo>
                      <a:cubicBezTo>
                        <a:pt x="7" y="2"/>
                        <a:pt x="6" y="2"/>
                        <a:pt x="6" y="2"/>
                      </a:cubicBezTo>
                      <a:lnTo>
                        <a:pt x="5" y="2"/>
                      </a:lnTo>
                      <a:cubicBezTo>
                        <a:pt x="5" y="1"/>
                        <a:pt x="7" y="0"/>
                        <a:pt x="8" y="0"/>
                      </a:cubicBezTo>
                      <a:lnTo>
                        <a:pt x="8" y="2"/>
                      </a:lnTo>
                      <a:close/>
                      <a:moveTo>
                        <a:pt x="6" y="2"/>
                      </a:moveTo>
                      <a:lnTo>
                        <a:pt x="6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close/>
                      <a:moveTo>
                        <a:pt x="6" y="3"/>
                      </a:moveTo>
                      <a:cubicBezTo>
                        <a:pt x="3" y="6"/>
                        <a:pt x="3" y="10"/>
                        <a:pt x="3" y="14"/>
                      </a:cubicBezTo>
                      <a:lnTo>
                        <a:pt x="1" y="14"/>
                      </a:lnTo>
                      <a:cubicBezTo>
                        <a:pt x="2" y="10"/>
                        <a:pt x="2" y="5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3" y="14"/>
                      </a:moveTo>
                      <a:cubicBezTo>
                        <a:pt x="3" y="17"/>
                        <a:pt x="3" y="20"/>
                        <a:pt x="2" y="23"/>
                      </a:cubicBezTo>
                      <a:lnTo>
                        <a:pt x="0" y="22"/>
                      </a:lnTo>
                      <a:cubicBezTo>
                        <a:pt x="1" y="20"/>
                        <a:pt x="1" y="17"/>
                        <a:pt x="1" y="14"/>
                      </a:cubicBezTo>
                      <a:lnTo>
                        <a:pt x="3" y="14"/>
                      </a:lnTo>
                      <a:close/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0" y="22"/>
                      </a:lnTo>
                      <a:close/>
                      <a:moveTo>
                        <a:pt x="2" y="23"/>
                      </a:moveTo>
                      <a:cubicBezTo>
                        <a:pt x="1" y="25"/>
                        <a:pt x="1" y="26"/>
                        <a:pt x="2" y="28"/>
                      </a:cubicBezTo>
                      <a:lnTo>
                        <a:pt x="1" y="28"/>
                      </a:lnTo>
                      <a:cubicBezTo>
                        <a:pt x="0" y="26"/>
                        <a:pt x="0" y="24"/>
                        <a:pt x="0" y="22"/>
                      </a:cubicBezTo>
                      <a:lnTo>
                        <a:pt x="2" y="23"/>
                      </a:lnTo>
                      <a:close/>
                      <a:moveTo>
                        <a:pt x="2" y="28"/>
                      </a:moveTo>
                      <a:cubicBezTo>
                        <a:pt x="3" y="30"/>
                        <a:pt x="4" y="31"/>
                        <a:pt x="5" y="33"/>
                      </a:cubicBezTo>
                      <a:lnTo>
                        <a:pt x="4" y="33"/>
                      </a:lnTo>
                      <a:cubicBezTo>
                        <a:pt x="2" y="32"/>
                        <a:pt x="1" y="30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5" y="33"/>
                      </a:moveTo>
                      <a:lnTo>
                        <a:pt x="5" y="33"/>
                      </a:lnTo>
                      <a:lnTo>
                        <a:pt x="4" y="33"/>
                      </a:lnTo>
                      <a:lnTo>
                        <a:pt x="5" y="33"/>
                      </a:lnTo>
                      <a:close/>
                      <a:moveTo>
                        <a:pt x="5" y="33"/>
                      </a:moveTo>
                      <a:cubicBezTo>
                        <a:pt x="5" y="33"/>
                        <a:pt x="6" y="34"/>
                        <a:pt x="6" y="34"/>
                      </a:cubicBezTo>
                      <a:lnTo>
                        <a:pt x="5" y="35"/>
                      </a:lnTo>
                      <a:cubicBezTo>
                        <a:pt x="5" y="35"/>
                        <a:pt x="4" y="34"/>
                        <a:pt x="4" y="33"/>
                      </a:cubicBezTo>
                      <a:lnTo>
                        <a:pt x="5" y="33"/>
                      </a:lnTo>
                      <a:close/>
                      <a:moveTo>
                        <a:pt x="6" y="34"/>
                      </a:moveTo>
                      <a:cubicBezTo>
                        <a:pt x="7" y="34"/>
                        <a:pt x="8" y="35"/>
                        <a:pt x="9" y="35"/>
                      </a:cubicBezTo>
                      <a:lnTo>
                        <a:pt x="8" y="36"/>
                      </a:lnTo>
                      <a:cubicBezTo>
                        <a:pt x="7" y="36"/>
                        <a:pt x="6" y="36"/>
                        <a:pt x="5" y="35"/>
                      </a:cubicBezTo>
                      <a:lnTo>
                        <a:pt x="6" y="34"/>
                      </a:lnTo>
                      <a:close/>
                      <a:moveTo>
                        <a:pt x="9" y="35"/>
                      </a:moveTo>
                      <a:cubicBezTo>
                        <a:pt x="9" y="35"/>
                        <a:pt x="10" y="35"/>
                        <a:pt x="11" y="35"/>
                      </a:cubicBezTo>
                      <a:lnTo>
                        <a:pt x="12" y="36"/>
                      </a:lnTo>
                      <a:cubicBezTo>
                        <a:pt x="11" y="36"/>
                        <a:pt x="9" y="36"/>
                        <a:pt x="8" y="36"/>
                      </a:cubicBezTo>
                      <a:lnTo>
                        <a:pt x="9" y="35"/>
                      </a:lnTo>
                      <a:close/>
                      <a:moveTo>
                        <a:pt x="12" y="36"/>
                      </a:move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2" y="36"/>
                      </a:lnTo>
                      <a:close/>
                      <a:moveTo>
                        <a:pt x="11" y="35"/>
                      </a:moveTo>
                      <a:cubicBezTo>
                        <a:pt x="11" y="34"/>
                        <a:pt x="12" y="34"/>
                        <a:pt x="12" y="34"/>
                      </a:cubicBezTo>
                      <a:lnTo>
                        <a:pt x="13" y="34"/>
                      </a:lnTo>
                      <a:cubicBezTo>
                        <a:pt x="13" y="35"/>
                        <a:pt x="12" y="35"/>
                        <a:pt x="12" y="36"/>
                      </a:cubicBezTo>
                      <a:lnTo>
                        <a:pt x="11" y="35"/>
                      </a:lnTo>
                      <a:close/>
                      <a:moveTo>
                        <a:pt x="14" y="34"/>
                      </a:moveTo>
                      <a:lnTo>
                        <a:pt x="13" y="34"/>
                      </a:lnTo>
                      <a:lnTo>
                        <a:pt x="14" y="34"/>
                      </a:lnTo>
                      <a:close/>
                      <a:moveTo>
                        <a:pt x="12" y="34"/>
                      </a:moveTo>
                      <a:lnTo>
                        <a:pt x="12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close/>
                      <a:moveTo>
                        <a:pt x="12" y="33"/>
                      </a:moveTo>
                      <a:cubicBezTo>
                        <a:pt x="16" y="29"/>
                        <a:pt x="19" y="25"/>
                        <a:pt x="23" y="22"/>
                      </a:cubicBezTo>
                      <a:lnTo>
                        <a:pt x="24" y="23"/>
                      </a:lnTo>
                      <a:cubicBezTo>
                        <a:pt x="20" y="26"/>
                        <a:pt x="17" y="30"/>
                        <a:pt x="14" y="34"/>
                      </a:cubicBezTo>
                      <a:lnTo>
                        <a:pt x="12" y="33"/>
                      </a:lnTo>
                      <a:close/>
                      <a:moveTo>
                        <a:pt x="24" y="23"/>
                      </a:moveTo>
                      <a:lnTo>
                        <a:pt x="24" y="23"/>
                      </a:lnTo>
                      <a:lnTo>
                        <a:pt x="24" y="22"/>
                      </a:lnTo>
                      <a:lnTo>
                        <a:pt x="24" y="23"/>
                      </a:lnTo>
                      <a:close/>
                      <a:moveTo>
                        <a:pt x="23" y="22"/>
                      </a:moveTo>
                      <a:lnTo>
                        <a:pt x="23" y="22"/>
                      </a:lnTo>
                      <a:lnTo>
                        <a:pt x="24" y="23"/>
                      </a:lnTo>
                      <a:lnTo>
                        <a:pt x="23" y="22"/>
                      </a:lnTo>
                      <a:close/>
                      <a:moveTo>
                        <a:pt x="24" y="23"/>
                      </a:moveTo>
                      <a:lnTo>
                        <a:pt x="24" y="23"/>
                      </a:lnTo>
                      <a:lnTo>
                        <a:pt x="24" y="22"/>
                      </a:lnTo>
                      <a:lnTo>
                        <a:pt x="24" y="23"/>
                      </a:lnTo>
                      <a:close/>
                      <a:moveTo>
                        <a:pt x="23" y="22"/>
                      </a:moveTo>
                      <a:cubicBezTo>
                        <a:pt x="23" y="22"/>
                        <a:pt x="23" y="22"/>
                        <a:pt x="24" y="22"/>
                      </a:cubicBezTo>
                      <a:lnTo>
                        <a:pt x="25" y="22"/>
                      </a:lnTo>
                      <a:cubicBezTo>
                        <a:pt x="25" y="22"/>
                        <a:pt x="25" y="23"/>
                        <a:pt x="24" y="23"/>
                      </a:cubicBezTo>
                      <a:lnTo>
                        <a:pt x="23" y="22"/>
                      </a:lnTo>
                      <a:close/>
                      <a:moveTo>
                        <a:pt x="24" y="22"/>
                      </a:moveTo>
                      <a:cubicBezTo>
                        <a:pt x="24" y="21"/>
                        <a:pt x="24" y="21"/>
                        <a:pt x="24" y="21"/>
                      </a:cubicBezTo>
                      <a:lnTo>
                        <a:pt x="25" y="22"/>
                      </a:lnTo>
                      <a:cubicBezTo>
                        <a:pt x="25" y="22"/>
                        <a:pt x="25" y="22"/>
                        <a:pt x="25" y="22"/>
                      </a:cubicBezTo>
                      <a:lnTo>
                        <a:pt x="24" y="22"/>
                      </a:lnTo>
                      <a:close/>
                      <a:moveTo>
                        <a:pt x="24" y="21"/>
                      </a:moveTo>
                      <a:cubicBezTo>
                        <a:pt x="24" y="21"/>
                        <a:pt x="25" y="20"/>
                        <a:pt x="24" y="19"/>
                      </a:cubicBezTo>
                      <a:lnTo>
                        <a:pt x="25" y="18"/>
                      </a:lnTo>
                      <a:cubicBezTo>
                        <a:pt x="26" y="19"/>
                        <a:pt x="26" y="21"/>
                        <a:pt x="25" y="22"/>
                      </a:cubicBezTo>
                      <a:lnTo>
                        <a:pt x="24" y="21"/>
                      </a:lnTo>
                      <a:close/>
                      <a:moveTo>
                        <a:pt x="25" y="18"/>
                      </a:moveTo>
                      <a:lnTo>
                        <a:pt x="25" y="18"/>
                      </a:lnTo>
                      <a:lnTo>
                        <a:pt x="25" y="19"/>
                      </a:lnTo>
                      <a:lnTo>
                        <a:pt x="25" y="18"/>
                      </a:lnTo>
                      <a:close/>
                      <a:moveTo>
                        <a:pt x="24" y="19"/>
                      </a:moveTo>
                      <a:cubicBezTo>
                        <a:pt x="24" y="19"/>
                        <a:pt x="23" y="19"/>
                        <a:pt x="23" y="18"/>
                      </a:cubicBezTo>
                      <a:lnTo>
                        <a:pt x="24" y="17"/>
                      </a:lnTo>
                      <a:cubicBezTo>
                        <a:pt x="24" y="18"/>
                        <a:pt x="25" y="18"/>
                        <a:pt x="25" y="18"/>
                      </a:cubicBezTo>
                      <a:lnTo>
                        <a:pt x="24" y="19"/>
                      </a:lnTo>
                      <a:close/>
                      <a:moveTo>
                        <a:pt x="23" y="18"/>
                      </a:moveTo>
                      <a:lnTo>
                        <a:pt x="23" y="18"/>
                      </a:lnTo>
                      <a:close/>
                      <a:moveTo>
                        <a:pt x="23" y="18"/>
                      </a:moveTo>
                      <a:cubicBezTo>
                        <a:pt x="22" y="17"/>
                        <a:pt x="21" y="17"/>
                        <a:pt x="20" y="16"/>
                      </a:cubicBezTo>
                      <a:lnTo>
                        <a:pt x="20" y="15"/>
                      </a:lnTo>
                      <a:cubicBezTo>
                        <a:pt x="22" y="15"/>
                        <a:pt x="23" y="16"/>
                        <a:pt x="24" y="17"/>
                      </a:cubicBezTo>
                      <a:lnTo>
                        <a:pt x="23" y="18"/>
                      </a:lnTo>
                      <a:close/>
                      <a:moveTo>
                        <a:pt x="20" y="15"/>
                      </a:move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20" y="1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79" name="Freeform 231"/>
                <p:cNvSpPr>
                  <a:spLocks noChangeArrowheads="1"/>
                </p:cNvSpPr>
                <p:nvPr/>
              </p:nvSpPr>
              <p:spPr bwMode="auto">
                <a:xfrm>
                  <a:off x="647" y="3861"/>
                  <a:ext cx="32" cy="8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45 0 0"/>
                    <a:gd name="G15" fmla="*/ 1 0 0"/>
                    <a:gd name="G16" fmla="cos G15 G14"/>
                    <a:gd name="G17" fmla="+- 44 0 0"/>
                    <a:gd name="G18" fmla="*/ 1 0 0"/>
                    <a:gd name="G19" fmla="sin G18 G17"/>
                    <a:gd name="G20" fmla="*/ 1 50493 45568"/>
                    <a:gd name="G21" fmla="*/ 1 50493 55552"/>
                    <a:gd name="G22" fmla="*/ G21 1 180"/>
                    <a:gd name="G23" fmla="*/ G20 1 G22"/>
                    <a:gd name="G24" fmla="+- 1 0 0"/>
                    <a:gd name="G25" fmla="+- 1 0 0"/>
                    <a:gd name="G26" fmla="+- 13 0 0"/>
                    <a:gd name="G27" fmla="+- 1 0 0"/>
                    <a:gd name="G28" fmla="*/ 1 13 2"/>
                    <a:gd name="G29" fmla="+- 1 0 0"/>
                    <a:gd name="G30" fmla="+- 5 0 0"/>
                    <a:gd name="G31" fmla="*/ 1 1 2"/>
                    <a:gd name="G32" fmla="+- 1 0 0"/>
                    <a:gd name="G33" fmla="+- 1 0 0"/>
                    <a:gd name="G34" fmla="+- 1 0 0"/>
                    <a:gd name="T0" fmla="*/ 5 w 25"/>
                    <a:gd name="T1" fmla="*/ 1 h 47"/>
                    <a:gd name="T2" fmla="*/ 24 w 25"/>
                    <a:gd name="T3" fmla="*/ 17 h 47"/>
                    <a:gd name="T4" fmla="*/ 24 w 25"/>
                    <a:gd name="T5" fmla="*/ 21 h 47"/>
                    <a:gd name="T6" fmla="*/ 16 w 25"/>
                    <a:gd name="T7" fmla="*/ 43 h 47"/>
                    <a:gd name="T8" fmla="*/ 13 w 25"/>
                    <a:gd name="T9" fmla="*/ 46 h 47"/>
                    <a:gd name="T10" fmla="*/ 9 w 25"/>
                    <a:gd name="T11" fmla="*/ 44 h 47"/>
                    <a:gd name="T12" fmla="*/ 4 w 25"/>
                    <a:gd name="T13" fmla="*/ 32 h 47"/>
                    <a:gd name="T14" fmla="*/ 2 w 25"/>
                    <a:gd name="T15" fmla="*/ 13 h 47"/>
                    <a:gd name="T16" fmla="*/ 2 w 25"/>
                    <a:gd name="T17" fmla="*/ 1 h 47"/>
                    <a:gd name="T18" fmla="*/ 5 w 25"/>
                    <a:gd name="T19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7">
                      <a:moveTo>
                        <a:pt x="5" y="1"/>
                      </a:moveTo>
                      <a:cubicBezTo>
                        <a:pt x="12" y="6"/>
                        <a:pt x="19" y="10"/>
                        <a:pt x="24" y="17"/>
                      </a:cubicBezTo>
                      <a:cubicBezTo>
                        <a:pt x="25" y="18"/>
                        <a:pt x="25" y="20"/>
                        <a:pt x="24" y="21"/>
                      </a:cubicBezTo>
                      <a:cubicBezTo>
                        <a:pt x="19" y="28"/>
                        <a:pt x="17" y="35"/>
                        <a:pt x="16" y="43"/>
                      </a:cubicBezTo>
                      <a:cubicBezTo>
                        <a:pt x="16" y="44"/>
                        <a:pt x="15" y="45"/>
                        <a:pt x="13" y="46"/>
                      </a:cubicBezTo>
                      <a:cubicBezTo>
                        <a:pt x="11" y="47"/>
                        <a:pt x="10" y="45"/>
                        <a:pt x="9" y="44"/>
                      </a:cubicBezTo>
                      <a:cubicBezTo>
                        <a:pt x="8" y="40"/>
                        <a:pt x="6" y="36"/>
                        <a:pt x="4" y="32"/>
                      </a:cubicBezTo>
                      <a:cubicBezTo>
                        <a:pt x="2" y="26"/>
                        <a:pt x="4" y="19"/>
                        <a:pt x="2" y="13"/>
                      </a:cubicBezTo>
                      <a:cubicBezTo>
                        <a:pt x="1" y="9"/>
                        <a:pt x="0" y="5"/>
                        <a:pt x="2" y="1"/>
                      </a:cubicBezTo>
                      <a:cubicBezTo>
                        <a:pt x="2" y="0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0" name="Freeform 232"/>
                <p:cNvSpPr>
                  <a:spLocks noChangeArrowheads="1"/>
                </p:cNvSpPr>
                <p:nvPr/>
              </p:nvSpPr>
              <p:spPr bwMode="auto">
                <a:xfrm>
                  <a:off x="647" y="3861"/>
                  <a:ext cx="34" cy="80"/>
                </a:xfrm>
                <a:custGeom>
                  <a:avLst/>
                  <a:gdLst>
                    <a:gd name="T0" fmla="*/ 5 w 26"/>
                    <a:gd name="T1" fmla="*/ 2 h 47"/>
                    <a:gd name="T2" fmla="*/ 6 w 26"/>
                    <a:gd name="T3" fmla="*/ 1 h 47"/>
                    <a:gd name="T4" fmla="*/ 5 w 26"/>
                    <a:gd name="T5" fmla="*/ 2 h 47"/>
                    <a:gd name="T6" fmla="*/ 25 w 26"/>
                    <a:gd name="T7" fmla="*/ 16 h 47"/>
                    <a:gd name="T8" fmla="*/ 25 w 26"/>
                    <a:gd name="T9" fmla="*/ 16 h 47"/>
                    <a:gd name="T10" fmla="*/ 25 w 26"/>
                    <a:gd name="T11" fmla="*/ 16 h 47"/>
                    <a:gd name="T12" fmla="*/ 24 w 26"/>
                    <a:gd name="T13" fmla="*/ 17 h 47"/>
                    <a:gd name="T14" fmla="*/ 25 w 26"/>
                    <a:gd name="T15" fmla="*/ 17 h 47"/>
                    <a:gd name="T16" fmla="*/ 25 w 26"/>
                    <a:gd name="T17" fmla="*/ 16 h 47"/>
                    <a:gd name="T18" fmla="*/ 25 w 26"/>
                    <a:gd name="T19" fmla="*/ 17 h 47"/>
                    <a:gd name="T20" fmla="*/ 26 w 26"/>
                    <a:gd name="T21" fmla="*/ 18 h 47"/>
                    <a:gd name="T22" fmla="*/ 25 w 26"/>
                    <a:gd name="T23" fmla="*/ 17 h 47"/>
                    <a:gd name="T24" fmla="*/ 24 w 26"/>
                    <a:gd name="T25" fmla="*/ 21 h 47"/>
                    <a:gd name="T26" fmla="*/ 25 w 26"/>
                    <a:gd name="T27" fmla="*/ 21 h 47"/>
                    <a:gd name="T28" fmla="*/ 25 w 26"/>
                    <a:gd name="T29" fmla="*/ 21 h 47"/>
                    <a:gd name="T30" fmla="*/ 18 w 26"/>
                    <a:gd name="T31" fmla="*/ 32 h 47"/>
                    <a:gd name="T32" fmla="*/ 20 w 26"/>
                    <a:gd name="T33" fmla="*/ 32 h 47"/>
                    <a:gd name="T34" fmla="*/ 18 w 26"/>
                    <a:gd name="T35" fmla="*/ 32 h 47"/>
                    <a:gd name="T36" fmla="*/ 17 w 26"/>
                    <a:gd name="T37" fmla="*/ 43 h 47"/>
                    <a:gd name="T38" fmla="*/ 17 w 26"/>
                    <a:gd name="T39" fmla="*/ 43 h 47"/>
                    <a:gd name="T40" fmla="*/ 17 w 26"/>
                    <a:gd name="T41" fmla="*/ 43 h 47"/>
                    <a:gd name="T42" fmla="*/ 16 w 26"/>
                    <a:gd name="T43" fmla="*/ 43 h 47"/>
                    <a:gd name="T44" fmla="*/ 17 w 26"/>
                    <a:gd name="T45" fmla="*/ 44 h 47"/>
                    <a:gd name="T46" fmla="*/ 17 w 26"/>
                    <a:gd name="T47" fmla="*/ 43 h 47"/>
                    <a:gd name="T48" fmla="*/ 16 w 26"/>
                    <a:gd name="T49" fmla="*/ 44 h 47"/>
                    <a:gd name="T50" fmla="*/ 16 w 26"/>
                    <a:gd name="T51" fmla="*/ 44 h 47"/>
                    <a:gd name="T52" fmla="*/ 17 w 26"/>
                    <a:gd name="T53" fmla="*/ 44 h 47"/>
                    <a:gd name="T54" fmla="*/ 13 w 26"/>
                    <a:gd name="T55" fmla="*/ 45 h 47"/>
                    <a:gd name="T56" fmla="*/ 14 w 26"/>
                    <a:gd name="T57" fmla="*/ 46 h 47"/>
                    <a:gd name="T58" fmla="*/ 14 w 26"/>
                    <a:gd name="T59" fmla="*/ 46 h 47"/>
                    <a:gd name="T60" fmla="*/ 13 w 26"/>
                    <a:gd name="T61" fmla="*/ 45 h 47"/>
                    <a:gd name="T62" fmla="*/ 13 w 26"/>
                    <a:gd name="T63" fmla="*/ 47 h 47"/>
                    <a:gd name="T64" fmla="*/ 13 w 26"/>
                    <a:gd name="T65" fmla="*/ 45 h 47"/>
                    <a:gd name="T66" fmla="*/ 9 w 26"/>
                    <a:gd name="T67" fmla="*/ 45 h 47"/>
                    <a:gd name="T68" fmla="*/ 10 w 26"/>
                    <a:gd name="T69" fmla="*/ 46 h 47"/>
                    <a:gd name="T70" fmla="*/ 10 w 26"/>
                    <a:gd name="T71" fmla="*/ 44 h 47"/>
                    <a:gd name="T72" fmla="*/ 10 w 26"/>
                    <a:gd name="T73" fmla="*/ 44 h 47"/>
                    <a:gd name="T74" fmla="*/ 10 w 26"/>
                    <a:gd name="T75" fmla="*/ 44 h 47"/>
                    <a:gd name="T76" fmla="*/ 5 w 26"/>
                    <a:gd name="T77" fmla="*/ 32 h 47"/>
                    <a:gd name="T78" fmla="*/ 4 w 26"/>
                    <a:gd name="T79" fmla="*/ 32 h 47"/>
                    <a:gd name="T80" fmla="*/ 2 w 26"/>
                    <a:gd name="T81" fmla="*/ 23 h 47"/>
                    <a:gd name="T82" fmla="*/ 4 w 26"/>
                    <a:gd name="T83" fmla="*/ 32 h 47"/>
                    <a:gd name="T84" fmla="*/ 2 w 26"/>
                    <a:gd name="T85" fmla="*/ 13 h 47"/>
                    <a:gd name="T86" fmla="*/ 1 w 26"/>
                    <a:gd name="T87" fmla="*/ 13 h 47"/>
                    <a:gd name="T88" fmla="*/ 1 w 26"/>
                    <a:gd name="T89" fmla="*/ 13 h 47"/>
                    <a:gd name="T90" fmla="*/ 2 w 26"/>
                    <a:gd name="T91" fmla="*/ 7 h 47"/>
                    <a:gd name="T92" fmla="*/ 0 w 26"/>
                    <a:gd name="T93" fmla="*/ 7 h 47"/>
                    <a:gd name="T94" fmla="*/ 2 w 26"/>
                    <a:gd name="T95" fmla="*/ 7 h 47"/>
                    <a:gd name="T96" fmla="*/ 3 w 26"/>
                    <a:gd name="T97" fmla="*/ 1 h 47"/>
                    <a:gd name="T98" fmla="*/ 2 w 26"/>
                    <a:gd name="T99" fmla="*/ 1 h 47"/>
                    <a:gd name="T100" fmla="*/ 3 w 26"/>
                    <a:gd name="T101" fmla="*/ 1 h 47"/>
                    <a:gd name="T102" fmla="*/ 3 w 26"/>
                    <a:gd name="T103" fmla="*/ 1 h 47"/>
                    <a:gd name="T104" fmla="*/ 2 w 26"/>
                    <a:gd name="T105" fmla="*/ 0 h 47"/>
                    <a:gd name="T106" fmla="*/ 3 w 26"/>
                    <a:gd name="T107" fmla="*/ 1 h 47"/>
                    <a:gd name="T108" fmla="*/ 3 w 26"/>
                    <a:gd name="T109" fmla="*/ 0 h 47"/>
                    <a:gd name="T110" fmla="*/ 3 w 26"/>
                    <a:gd name="T111" fmla="*/ 0 h 47"/>
                    <a:gd name="T112" fmla="*/ 5 w 26"/>
                    <a:gd name="T113" fmla="*/ 1 h 47"/>
                    <a:gd name="T114" fmla="*/ 6 w 26"/>
                    <a:gd name="T115" fmla="*/ 0 h 47"/>
                    <a:gd name="T116" fmla="*/ 6 w 26"/>
                    <a:gd name="T1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6" h="47">
                      <a:moveTo>
                        <a:pt x="6" y="0"/>
                      </a:move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13" y="5"/>
                        <a:pt x="20" y="10"/>
                        <a:pt x="25" y="16"/>
                      </a:cubicBezTo>
                      <a:lnTo>
                        <a:pt x="24" y="17"/>
                      </a:lnTo>
                      <a:cubicBezTo>
                        <a:pt x="19" y="11"/>
                        <a:pt x="12" y="6"/>
                        <a:pt x="5" y="2"/>
                      </a:cubicBezTo>
                      <a:lnTo>
                        <a:pt x="6" y="1"/>
                      </a:lnTo>
                      <a:close/>
                      <a:moveTo>
                        <a:pt x="25" y="16"/>
                      </a:moveTo>
                      <a:lnTo>
                        <a:pt x="25" y="16"/>
                      </a:lnTo>
                      <a:lnTo>
                        <a:pt x="24" y="17"/>
                      </a:lnTo>
                      <a:lnTo>
                        <a:pt x="25" y="16"/>
                      </a:lnTo>
                      <a:close/>
                      <a:moveTo>
                        <a:pt x="25" y="16"/>
                      </a:moveTo>
                      <a:lnTo>
                        <a:pt x="25" y="16"/>
                      </a:lnTo>
                      <a:lnTo>
                        <a:pt x="24" y="17"/>
                      </a:lnTo>
                      <a:lnTo>
                        <a:pt x="25" y="16"/>
                      </a:lnTo>
                      <a:close/>
                      <a:moveTo>
                        <a:pt x="25" y="16"/>
                      </a:moveTo>
                      <a:lnTo>
                        <a:pt x="25" y="16"/>
                      </a:lnTo>
                      <a:lnTo>
                        <a:pt x="24" y="17"/>
                      </a:lnTo>
                      <a:lnTo>
                        <a:pt x="25" y="16"/>
                      </a:lnTo>
                      <a:close/>
                      <a:moveTo>
                        <a:pt x="25" y="16"/>
                      </a:moveTo>
                      <a:cubicBezTo>
                        <a:pt x="25" y="16"/>
                        <a:pt x="25" y="17"/>
                        <a:pt x="25" y="17"/>
                      </a:cubicBezTo>
                      <a:lnTo>
                        <a:pt x="24" y="17"/>
                      </a:lnTo>
                      <a:cubicBezTo>
                        <a:pt x="24" y="17"/>
                        <a:pt x="24" y="17"/>
                        <a:pt x="24" y="17"/>
                      </a:cubicBezTo>
                      <a:lnTo>
                        <a:pt x="25" y="16"/>
                      </a:lnTo>
                      <a:close/>
                      <a:moveTo>
                        <a:pt x="24" y="17"/>
                      </a:moveTo>
                      <a:lnTo>
                        <a:pt x="24" y="17"/>
                      </a:lnTo>
                      <a:lnTo>
                        <a:pt x="25" y="17"/>
                      </a:lnTo>
                      <a:lnTo>
                        <a:pt x="24" y="17"/>
                      </a:lnTo>
                      <a:close/>
                      <a:moveTo>
                        <a:pt x="25" y="17"/>
                      </a:moveTo>
                      <a:cubicBezTo>
                        <a:pt x="26" y="17"/>
                        <a:pt x="26" y="17"/>
                        <a:pt x="26" y="18"/>
                      </a:cubicBezTo>
                      <a:lnTo>
                        <a:pt x="24" y="18"/>
                      </a:lnTo>
                      <a:cubicBezTo>
                        <a:pt x="24" y="18"/>
                        <a:pt x="24" y="17"/>
                        <a:pt x="24" y="17"/>
                      </a:cubicBezTo>
                      <a:lnTo>
                        <a:pt x="25" y="17"/>
                      </a:lnTo>
                      <a:close/>
                      <a:moveTo>
                        <a:pt x="26" y="18"/>
                      </a:moveTo>
                      <a:cubicBezTo>
                        <a:pt x="26" y="19"/>
                        <a:pt x="26" y="20"/>
                        <a:pt x="25" y="21"/>
                      </a:cubicBezTo>
                      <a:lnTo>
                        <a:pt x="24" y="21"/>
                      </a:lnTo>
                      <a:cubicBezTo>
                        <a:pt x="24" y="20"/>
                        <a:pt x="24" y="19"/>
                        <a:pt x="24" y="18"/>
                      </a:cubicBezTo>
                      <a:lnTo>
                        <a:pt x="26" y="18"/>
                      </a:lnTo>
                      <a:close/>
                      <a:moveTo>
                        <a:pt x="25" y="21"/>
                      </a:moveTo>
                      <a:lnTo>
                        <a:pt x="25" y="21"/>
                      </a:lnTo>
                      <a:lnTo>
                        <a:pt x="24" y="21"/>
                      </a:lnTo>
                      <a:lnTo>
                        <a:pt x="25" y="21"/>
                      </a:lnTo>
                      <a:close/>
                      <a:moveTo>
                        <a:pt x="25" y="21"/>
                      </a:moveTo>
                      <a:cubicBezTo>
                        <a:pt x="23" y="25"/>
                        <a:pt x="21" y="28"/>
                        <a:pt x="20" y="32"/>
                      </a:cubicBezTo>
                      <a:lnTo>
                        <a:pt x="18" y="32"/>
                      </a:lnTo>
                      <a:cubicBezTo>
                        <a:pt x="19" y="28"/>
                        <a:pt x="21" y="24"/>
                        <a:pt x="24" y="21"/>
                      </a:cubicBezTo>
                      <a:lnTo>
                        <a:pt x="25" y="21"/>
                      </a:lnTo>
                      <a:close/>
                      <a:moveTo>
                        <a:pt x="20" y="32"/>
                      </a:moveTo>
                      <a:cubicBezTo>
                        <a:pt x="18" y="36"/>
                        <a:pt x="18" y="39"/>
                        <a:pt x="17" y="43"/>
                      </a:cubicBezTo>
                      <a:lnTo>
                        <a:pt x="15" y="43"/>
                      </a:lnTo>
                      <a:cubicBezTo>
                        <a:pt x="16" y="39"/>
                        <a:pt x="17" y="35"/>
                        <a:pt x="18" y="32"/>
                      </a:cubicBezTo>
                      <a:lnTo>
                        <a:pt x="20" y="32"/>
                      </a:lnTo>
                      <a:close/>
                      <a:moveTo>
                        <a:pt x="17" y="43"/>
                      </a:move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7" y="43"/>
                      </a:lnTo>
                      <a:close/>
                      <a:moveTo>
                        <a:pt x="17" y="43"/>
                      </a:moveTo>
                      <a:lnTo>
                        <a:pt x="17" y="43"/>
                      </a:lnTo>
                      <a:lnTo>
                        <a:pt x="15" y="43"/>
                      </a:lnTo>
                      <a:lnTo>
                        <a:pt x="17" y="43"/>
                      </a:lnTo>
                      <a:close/>
                      <a:moveTo>
                        <a:pt x="17" y="43"/>
                      </a:move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7" y="43"/>
                      </a:lnTo>
                      <a:close/>
                      <a:moveTo>
                        <a:pt x="17" y="43"/>
                      </a:moveTo>
                      <a:cubicBezTo>
                        <a:pt x="17" y="43"/>
                        <a:pt x="17" y="44"/>
                        <a:pt x="17" y="44"/>
                      </a:cubicBezTo>
                      <a:lnTo>
                        <a:pt x="15" y="43"/>
                      </a:lnTo>
                      <a:cubicBezTo>
                        <a:pt x="15" y="43"/>
                        <a:pt x="15" y="43"/>
                        <a:pt x="15" y="43"/>
                      </a:cubicBezTo>
                      <a:lnTo>
                        <a:pt x="17" y="43"/>
                      </a:lnTo>
                      <a:close/>
                      <a:moveTo>
                        <a:pt x="17" y="44"/>
                      </a:moveTo>
                      <a:lnTo>
                        <a:pt x="17" y="44"/>
                      </a:lnTo>
                      <a:lnTo>
                        <a:pt x="16" y="44"/>
                      </a:lnTo>
                      <a:lnTo>
                        <a:pt x="17" y="44"/>
                      </a:lnTo>
                      <a:close/>
                      <a:moveTo>
                        <a:pt x="17" y="44"/>
                      </a:moveTo>
                      <a:cubicBezTo>
                        <a:pt x="17" y="44"/>
                        <a:pt x="16" y="44"/>
                        <a:pt x="16" y="44"/>
                      </a:cubicBezTo>
                      <a:lnTo>
                        <a:pt x="15" y="44"/>
                      </a:lnTo>
                      <a:cubicBezTo>
                        <a:pt x="15" y="43"/>
                        <a:pt x="15" y="43"/>
                        <a:pt x="15" y="43"/>
                      </a:cubicBezTo>
                      <a:lnTo>
                        <a:pt x="17" y="44"/>
                      </a:lnTo>
                      <a:close/>
                      <a:moveTo>
                        <a:pt x="16" y="44"/>
                      </a:moveTo>
                      <a:cubicBezTo>
                        <a:pt x="16" y="45"/>
                        <a:pt x="15" y="46"/>
                        <a:pt x="14" y="46"/>
                      </a:cubicBezTo>
                      <a:lnTo>
                        <a:pt x="13" y="45"/>
                      </a:lnTo>
                      <a:cubicBezTo>
                        <a:pt x="14" y="45"/>
                        <a:pt x="15" y="44"/>
                        <a:pt x="15" y="44"/>
                      </a:cubicBezTo>
                      <a:lnTo>
                        <a:pt x="16" y="44"/>
                      </a:lnTo>
                      <a:close/>
                      <a:moveTo>
                        <a:pt x="14" y="46"/>
                      </a:moveTo>
                      <a:lnTo>
                        <a:pt x="14" y="46"/>
                      </a:lnTo>
                      <a:lnTo>
                        <a:pt x="13" y="46"/>
                      </a:lnTo>
                      <a:lnTo>
                        <a:pt x="14" y="46"/>
                      </a:lnTo>
                      <a:close/>
                      <a:moveTo>
                        <a:pt x="14" y="46"/>
                      </a:moveTo>
                      <a:cubicBezTo>
                        <a:pt x="13" y="46"/>
                        <a:pt x="13" y="47"/>
                        <a:pt x="13" y="47"/>
                      </a:cubicBezTo>
                      <a:lnTo>
                        <a:pt x="13" y="45"/>
                      </a:lnTo>
                      <a:cubicBezTo>
                        <a:pt x="13" y="45"/>
                        <a:pt x="13" y="45"/>
                        <a:pt x="13" y="45"/>
                      </a:cubicBezTo>
                      <a:lnTo>
                        <a:pt x="14" y="46"/>
                      </a:lnTo>
                      <a:close/>
                      <a:moveTo>
                        <a:pt x="13" y="47"/>
                      </a:moveTo>
                      <a:cubicBezTo>
                        <a:pt x="12" y="47"/>
                        <a:pt x="11" y="47"/>
                        <a:pt x="10" y="46"/>
                      </a:cubicBezTo>
                      <a:lnTo>
                        <a:pt x="11" y="45"/>
                      </a:lnTo>
                      <a:cubicBezTo>
                        <a:pt x="11" y="45"/>
                        <a:pt x="12" y="45"/>
                        <a:pt x="13" y="45"/>
                      </a:cubicBezTo>
                      <a:lnTo>
                        <a:pt x="13" y="47"/>
                      </a:lnTo>
                      <a:close/>
                      <a:moveTo>
                        <a:pt x="10" y="46"/>
                      </a:moveTo>
                      <a:cubicBezTo>
                        <a:pt x="10" y="46"/>
                        <a:pt x="9" y="45"/>
                        <a:pt x="9" y="45"/>
                      </a:cubicBezTo>
                      <a:lnTo>
                        <a:pt x="10" y="44"/>
                      </a:lnTo>
                      <a:cubicBezTo>
                        <a:pt x="10" y="45"/>
                        <a:pt x="11" y="45"/>
                        <a:pt x="11" y="45"/>
                      </a:cubicBezTo>
                      <a:lnTo>
                        <a:pt x="10" y="46"/>
                      </a:lnTo>
                      <a:close/>
                      <a:moveTo>
                        <a:pt x="9" y="45"/>
                      </a:moveTo>
                      <a:cubicBezTo>
                        <a:pt x="9" y="44"/>
                        <a:pt x="8" y="44"/>
                        <a:pt x="8" y="44"/>
                      </a:cubicBezTo>
                      <a:lnTo>
                        <a:pt x="10" y="44"/>
                      </a:lnTo>
                      <a:cubicBezTo>
                        <a:pt x="10" y="44"/>
                        <a:pt x="10" y="44"/>
                        <a:pt x="10" y="44"/>
                      </a:cubicBezTo>
                      <a:lnTo>
                        <a:pt x="9" y="45"/>
                      </a:lnTo>
                      <a:close/>
                      <a:moveTo>
                        <a:pt x="10" y="44"/>
                      </a:moveTo>
                      <a:lnTo>
                        <a:pt x="10" y="44"/>
                      </a:lnTo>
                      <a:lnTo>
                        <a:pt x="9" y="44"/>
                      </a:lnTo>
                      <a:lnTo>
                        <a:pt x="10" y="44"/>
                      </a:lnTo>
                      <a:close/>
                      <a:moveTo>
                        <a:pt x="8" y="44"/>
                      </a:moveTo>
                      <a:lnTo>
                        <a:pt x="4" y="32"/>
                      </a:lnTo>
                      <a:lnTo>
                        <a:pt x="5" y="32"/>
                      </a:lnTo>
                      <a:lnTo>
                        <a:pt x="10" y="44"/>
                      </a:lnTo>
                      <a:lnTo>
                        <a:pt x="8" y="44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close/>
                      <a:moveTo>
                        <a:pt x="4" y="32"/>
                      </a:moveTo>
                      <a:cubicBezTo>
                        <a:pt x="3" y="29"/>
                        <a:pt x="2" y="26"/>
                        <a:pt x="2" y="23"/>
                      </a:cubicBezTo>
                      <a:lnTo>
                        <a:pt x="4" y="23"/>
                      </a:lnTo>
                      <a:cubicBezTo>
                        <a:pt x="4" y="26"/>
                        <a:pt x="4" y="29"/>
                        <a:pt x="5" y="32"/>
                      </a:cubicBezTo>
                      <a:lnTo>
                        <a:pt x="4" y="32"/>
                      </a:lnTo>
                      <a:close/>
                      <a:moveTo>
                        <a:pt x="2" y="23"/>
                      </a:moveTo>
                      <a:cubicBezTo>
                        <a:pt x="2" y="20"/>
                        <a:pt x="2" y="16"/>
                        <a:pt x="1" y="13"/>
                      </a:cubicBezTo>
                      <a:lnTo>
                        <a:pt x="2" y="13"/>
                      </a:lnTo>
                      <a:cubicBezTo>
                        <a:pt x="3" y="16"/>
                        <a:pt x="4" y="19"/>
                        <a:pt x="4" y="23"/>
                      </a:cubicBezTo>
                      <a:lnTo>
                        <a:pt x="2" y="23"/>
                      </a:lnTo>
                      <a:close/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1" y="13"/>
                      </a:lnTo>
                      <a:close/>
                      <a:moveTo>
                        <a:pt x="1" y="13"/>
                      </a:moveTo>
                      <a:cubicBezTo>
                        <a:pt x="0" y="11"/>
                        <a:pt x="0" y="9"/>
                        <a:pt x="0" y="7"/>
                      </a:cubicBezTo>
                      <a:lnTo>
                        <a:pt x="2" y="7"/>
                      </a:lnTo>
                      <a:cubicBezTo>
                        <a:pt x="2" y="9"/>
                        <a:pt x="2" y="11"/>
                        <a:pt x="2" y="13"/>
                      </a:cubicBezTo>
                      <a:lnTo>
                        <a:pt x="1" y="13"/>
                      </a:lnTo>
                      <a:close/>
                      <a:moveTo>
                        <a:pt x="0" y="7"/>
                      </a:moveTo>
                      <a:cubicBezTo>
                        <a:pt x="0" y="5"/>
                        <a:pt x="1" y="3"/>
                        <a:pt x="2" y="1"/>
                      </a:cubicBezTo>
                      <a:lnTo>
                        <a:pt x="3" y="1"/>
                      </a:lnTo>
                      <a:cubicBezTo>
                        <a:pt x="2" y="3"/>
                        <a:pt x="2" y="5"/>
                        <a:pt x="2" y="7"/>
                      </a:cubicBezTo>
                      <a:lnTo>
                        <a:pt x="0" y="7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2" y="1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  <a:moveTo>
                        <a:pt x="2" y="0"/>
                      </a:moveTo>
                      <a:cubicBezTo>
                        <a:pt x="2" y="0"/>
                        <a:pt x="2" y="0"/>
                        <a:pt x="3" y="0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2" y="0"/>
                      </a:lnTo>
                      <a:close/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3" y="0"/>
                      </a:lnTo>
                      <a:close/>
                      <a:moveTo>
                        <a:pt x="3" y="0"/>
                      </a:moveTo>
                      <a:cubicBezTo>
                        <a:pt x="4" y="0"/>
                        <a:pt x="5" y="0"/>
                        <a:pt x="6" y="0"/>
                      </a:cubicBezTo>
                      <a:lnTo>
                        <a:pt x="5" y="1"/>
                      </a:lnTo>
                      <a:cubicBezTo>
                        <a:pt x="5" y="1"/>
                        <a:pt x="4" y="1"/>
                        <a:pt x="3" y="1"/>
                      </a:cubicBezTo>
                      <a:lnTo>
                        <a:pt x="3" y="0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1" name="Freeform 233"/>
                <p:cNvSpPr>
                  <a:spLocks noChangeArrowheads="1"/>
                </p:cNvSpPr>
                <p:nvPr/>
              </p:nvSpPr>
              <p:spPr bwMode="auto">
                <a:xfrm>
                  <a:off x="646" y="3954"/>
                  <a:ext cx="37" cy="8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0 0"/>
                    <a:gd name="G4" fmla="cos G3 G2"/>
                    <a:gd name="G5" fmla="+- 1 0 0"/>
                    <a:gd name="G6" fmla="+- 1 0 0"/>
                    <a:gd name="G7" fmla="+- 3 0 0"/>
                    <a:gd name="G8" fmla="+- 4 0 0"/>
                    <a:gd name="G9" fmla="+- 10 0 0"/>
                    <a:gd name="G10" fmla="+- 32 0 0"/>
                    <a:gd name="G11" fmla="+- 1 0 0"/>
                    <a:gd name="G12" fmla="+- 48 0 0"/>
                    <a:gd name="G13" fmla="*/ 1 0 0"/>
                    <a:gd name="G14" fmla="sin G13 G12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9 w 28"/>
                    <a:gd name="T1" fmla="*/ 1 h 49"/>
                    <a:gd name="T2" fmla="*/ 6 w 28"/>
                    <a:gd name="T3" fmla="*/ 2 h 49"/>
                    <a:gd name="T4" fmla="*/ 2 w 28"/>
                    <a:gd name="T5" fmla="*/ 8 h 49"/>
                    <a:gd name="T6" fmla="*/ 6 w 28"/>
                    <a:gd name="T7" fmla="*/ 43 h 49"/>
                    <a:gd name="T8" fmla="*/ 21 w 28"/>
                    <a:gd name="T9" fmla="*/ 44 h 49"/>
                    <a:gd name="T10" fmla="*/ 23 w 28"/>
                    <a:gd name="T11" fmla="*/ 23 h 49"/>
                    <a:gd name="T12" fmla="*/ 27 w 28"/>
                    <a:gd name="T13" fmla="*/ 7 h 49"/>
                    <a:gd name="T14" fmla="*/ 19 w 28"/>
                    <a:gd name="T15" fmla="*/ 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49">
                      <a:moveTo>
                        <a:pt x="19" y="1"/>
                      </a:moveTo>
                      <a:cubicBezTo>
                        <a:pt x="15" y="1"/>
                        <a:pt x="10" y="0"/>
                        <a:pt x="6" y="2"/>
                      </a:cubicBezTo>
                      <a:cubicBezTo>
                        <a:pt x="3" y="4"/>
                        <a:pt x="2" y="6"/>
                        <a:pt x="2" y="8"/>
                      </a:cubicBezTo>
                      <a:cubicBezTo>
                        <a:pt x="2" y="20"/>
                        <a:pt x="0" y="32"/>
                        <a:pt x="6" y="43"/>
                      </a:cubicBezTo>
                      <a:cubicBezTo>
                        <a:pt x="9" y="48"/>
                        <a:pt x="18" y="49"/>
                        <a:pt x="21" y="44"/>
                      </a:cubicBezTo>
                      <a:cubicBezTo>
                        <a:pt x="25" y="38"/>
                        <a:pt x="22" y="30"/>
                        <a:pt x="23" y="23"/>
                      </a:cubicBezTo>
                      <a:cubicBezTo>
                        <a:pt x="24" y="17"/>
                        <a:pt x="28" y="13"/>
                        <a:pt x="27" y="7"/>
                      </a:cubicBezTo>
                      <a:cubicBezTo>
                        <a:pt x="26" y="4"/>
                        <a:pt x="23" y="0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2" name="Freeform 234"/>
                <p:cNvSpPr>
                  <a:spLocks noChangeArrowheads="1"/>
                </p:cNvSpPr>
                <p:nvPr/>
              </p:nvSpPr>
              <p:spPr bwMode="auto">
                <a:xfrm>
                  <a:off x="646" y="3954"/>
                  <a:ext cx="37" cy="81"/>
                </a:xfrm>
                <a:custGeom>
                  <a:avLst/>
                  <a:gdLst>
                    <a:gd name="T0" fmla="*/ 19 w 28"/>
                    <a:gd name="T1" fmla="*/ 0 h 48"/>
                    <a:gd name="T2" fmla="*/ 19 w 28"/>
                    <a:gd name="T3" fmla="*/ 1 h 48"/>
                    <a:gd name="T4" fmla="*/ 14 w 28"/>
                    <a:gd name="T5" fmla="*/ 0 h 48"/>
                    <a:gd name="T6" fmla="*/ 14 w 28"/>
                    <a:gd name="T7" fmla="*/ 1 h 48"/>
                    <a:gd name="T8" fmla="*/ 14 w 28"/>
                    <a:gd name="T9" fmla="*/ 0 h 48"/>
                    <a:gd name="T10" fmla="*/ 7 w 28"/>
                    <a:gd name="T11" fmla="*/ 3 h 48"/>
                    <a:gd name="T12" fmla="*/ 7 w 28"/>
                    <a:gd name="T13" fmla="*/ 3 h 48"/>
                    <a:gd name="T14" fmla="*/ 7 w 28"/>
                    <a:gd name="T15" fmla="*/ 3 h 48"/>
                    <a:gd name="T16" fmla="*/ 5 w 28"/>
                    <a:gd name="T17" fmla="*/ 2 h 48"/>
                    <a:gd name="T18" fmla="*/ 6 w 28"/>
                    <a:gd name="T19" fmla="*/ 3 h 48"/>
                    <a:gd name="T20" fmla="*/ 5 w 28"/>
                    <a:gd name="T21" fmla="*/ 2 h 48"/>
                    <a:gd name="T22" fmla="*/ 3 w 28"/>
                    <a:gd name="T23" fmla="*/ 8 h 48"/>
                    <a:gd name="T24" fmla="*/ 5 w 28"/>
                    <a:gd name="T25" fmla="*/ 4 h 48"/>
                    <a:gd name="T26" fmla="*/ 2 w 28"/>
                    <a:gd name="T27" fmla="*/ 8 h 48"/>
                    <a:gd name="T28" fmla="*/ 3 w 28"/>
                    <a:gd name="T29" fmla="*/ 8 h 48"/>
                    <a:gd name="T30" fmla="*/ 3 w 28"/>
                    <a:gd name="T31" fmla="*/ 8 h 48"/>
                    <a:gd name="T32" fmla="*/ 1 w 28"/>
                    <a:gd name="T33" fmla="*/ 8 h 48"/>
                    <a:gd name="T34" fmla="*/ 7 w 28"/>
                    <a:gd name="T35" fmla="*/ 43 h 48"/>
                    <a:gd name="T36" fmla="*/ 3 w 28"/>
                    <a:gd name="T37" fmla="*/ 13 h 48"/>
                    <a:gd name="T38" fmla="*/ 6 w 28"/>
                    <a:gd name="T39" fmla="*/ 43 h 48"/>
                    <a:gd name="T40" fmla="*/ 10 w 28"/>
                    <a:gd name="T41" fmla="*/ 46 h 48"/>
                    <a:gd name="T42" fmla="*/ 7 w 28"/>
                    <a:gd name="T43" fmla="*/ 43 h 48"/>
                    <a:gd name="T44" fmla="*/ 14 w 28"/>
                    <a:gd name="T45" fmla="*/ 48 h 48"/>
                    <a:gd name="T46" fmla="*/ 14 w 28"/>
                    <a:gd name="T47" fmla="*/ 47 h 48"/>
                    <a:gd name="T48" fmla="*/ 14 w 28"/>
                    <a:gd name="T49" fmla="*/ 48 h 48"/>
                    <a:gd name="T50" fmla="*/ 20 w 28"/>
                    <a:gd name="T51" fmla="*/ 44 h 48"/>
                    <a:gd name="T52" fmla="*/ 17 w 28"/>
                    <a:gd name="T53" fmla="*/ 46 h 48"/>
                    <a:gd name="T54" fmla="*/ 21 w 28"/>
                    <a:gd name="T55" fmla="*/ 44 h 48"/>
                    <a:gd name="T56" fmla="*/ 22 w 28"/>
                    <a:gd name="T57" fmla="*/ 31 h 48"/>
                    <a:gd name="T58" fmla="*/ 20 w 28"/>
                    <a:gd name="T59" fmla="*/ 44 h 48"/>
                    <a:gd name="T60" fmla="*/ 23 w 28"/>
                    <a:gd name="T61" fmla="*/ 23 h 48"/>
                    <a:gd name="T62" fmla="*/ 22 w 28"/>
                    <a:gd name="T63" fmla="*/ 23 h 48"/>
                    <a:gd name="T64" fmla="*/ 22 w 28"/>
                    <a:gd name="T65" fmla="*/ 23 h 48"/>
                    <a:gd name="T66" fmla="*/ 25 w 28"/>
                    <a:gd name="T67" fmla="*/ 17 h 48"/>
                    <a:gd name="T68" fmla="*/ 24 w 28"/>
                    <a:gd name="T69" fmla="*/ 17 h 48"/>
                    <a:gd name="T70" fmla="*/ 25 w 28"/>
                    <a:gd name="T71" fmla="*/ 17 h 48"/>
                    <a:gd name="T72" fmla="*/ 26 w 28"/>
                    <a:gd name="T73" fmla="*/ 7 h 48"/>
                    <a:gd name="T74" fmla="*/ 26 w 28"/>
                    <a:gd name="T75" fmla="*/ 7 h 48"/>
                    <a:gd name="T76" fmla="*/ 26 w 28"/>
                    <a:gd name="T77" fmla="*/ 7 h 48"/>
                    <a:gd name="T78" fmla="*/ 26 w 28"/>
                    <a:gd name="T79" fmla="*/ 7 h 48"/>
                    <a:gd name="T80" fmla="*/ 27 w 28"/>
                    <a:gd name="T81" fmla="*/ 7 h 48"/>
                    <a:gd name="T82" fmla="*/ 25 w 28"/>
                    <a:gd name="T83" fmla="*/ 5 h 48"/>
                    <a:gd name="T84" fmla="*/ 26 w 28"/>
                    <a:gd name="T85" fmla="*/ 6 h 48"/>
                    <a:gd name="T86" fmla="*/ 19 w 28"/>
                    <a:gd name="T87" fmla="*/ 0 h 48"/>
                    <a:gd name="T88" fmla="*/ 19 w 28"/>
                    <a:gd name="T89" fmla="*/ 0 h 48"/>
                    <a:gd name="T90" fmla="*/ 19 w 28"/>
                    <a:gd name="T9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" h="48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7" y="1"/>
                        <a:pt x="16" y="1"/>
                        <a:pt x="14" y="1"/>
                      </a:cubicBezTo>
                      <a:lnTo>
                        <a:pt x="14" y="0"/>
                      </a:lnTo>
                      <a:cubicBezTo>
                        <a:pt x="16" y="0"/>
                        <a:pt x="17" y="0"/>
                        <a:pt x="19" y="0"/>
                      </a:cubicBezTo>
                      <a:lnTo>
                        <a:pt x="19" y="1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9" y="1"/>
                        <a:pt x="7" y="3"/>
                      </a:cubicBezTo>
                      <a:lnTo>
                        <a:pt x="6" y="2"/>
                      </a:lnTo>
                      <a:cubicBezTo>
                        <a:pt x="8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3"/>
                        <a:pt x="6" y="3"/>
                      </a:cubicBezTo>
                      <a:lnTo>
                        <a:pt x="5" y="2"/>
                      </a:lnTo>
                      <a:cubicBezTo>
                        <a:pt x="5" y="2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cubicBezTo>
                        <a:pt x="5" y="4"/>
                        <a:pt x="5" y="4"/>
                        <a:pt x="5" y="4"/>
                      </a:cubicBezTo>
                      <a:lnTo>
                        <a:pt x="4" y="3"/>
                      </a:lnTo>
                      <a:cubicBezTo>
                        <a:pt x="4" y="3"/>
                        <a:pt x="4" y="3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5" y="4"/>
                      </a:moveTo>
                      <a:cubicBezTo>
                        <a:pt x="4" y="5"/>
                        <a:pt x="3" y="7"/>
                        <a:pt x="3" y="8"/>
                      </a:cubicBezTo>
                      <a:lnTo>
                        <a:pt x="1" y="8"/>
                      </a:lnTo>
                      <a:cubicBezTo>
                        <a:pt x="1" y="6"/>
                        <a:pt x="2" y="5"/>
                        <a:pt x="4" y="3"/>
                      </a:cubicBezTo>
                      <a:lnTo>
                        <a:pt x="5" y="4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3" y="9"/>
                        <a:pt x="3" y="11"/>
                        <a:pt x="3" y="13"/>
                      </a:cubicBezTo>
                      <a:lnTo>
                        <a:pt x="1" y="13"/>
                      </a:lnTo>
                      <a:cubicBezTo>
                        <a:pt x="1" y="11"/>
                        <a:pt x="1" y="9"/>
                        <a:pt x="1" y="8"/>
                      </a:cubicBezTo>
                      <a:lnTo>
                        <a:pt x="3" y="8"/>
                      </a:lnTo>
                      <a:close/>
                      <a:moveTo>
                        <a:pt x="3" y="13"/>
                      </a:moveTo>
                      <a:cubicBezTo>
                        <a:pt x="2" y="23"/>
                        <a:pt x="2" y="34"/>
                        <a:pt x="7" y="43"/>
                      </a:cubicBezTo>
                      <a:lnTo>
                        <a:pt x="5" y="44"/>
                      </a:lnTo>
                      <a:cubicBezTo>
                        <a:pt x="0" y="34"/>
                        <a:pt x="1" y="23"/>
                        <a:pt x="1" y="13"/>
                      </a:cubicBezTo>
                      <a:lnTo>
                        <a:pt x="3" y="13"/>
                      </a:lnTo>
                      <a:close/>
                      <a:moveTo>
                        <a:pt x="7" y="43"/>
                      </a:moveTo>
                      <a:lnTo>
                        <a:pt x="7" y="43"/>
                      </a:lnTo>
                      <a:lnTo>
                        <a:pt x="6" y="43"/>
                      </a:lnTo>
                      <a:lnTo>
                        <a:pt x="7" y="43"/>
                      </a:lnTo>
                      <a:close/>
                      <a:moveTo>
                        <a:pt x="7" y="43"/>
                      </a:moveTo>
                      <a:cubicBezTo>
                        <a:pt x="7" y="44"/>
                        <a:pt x="9" y="45"/>
                        <a:pt x="10" y="46"/>
                      </a:cubicBezTo>
                      <a:lnTo>
                        <a:pt x="9" y="47"/>
                      </a:lnTo>
                      <a:cubicBezTo>
                        <a:pt x="8" y="46"/>
                        <a:pt x="6" y="45"/>
                        <a:pt x="5" y="43"/>
                      </a:cubicBezTo>
                      <a:lnTo>
                        <a:pt x="7" y="43"/>
                      </a:lnTo>
                      <a:close/>
                      <a:moveTo>
                        <a:pt x="10" y="46"/>
                      </a:moveTo>
                      <a:cubicBezTo>
                        <a:pt x="11" y="46"/>
                        <a:pt x="13" y="47"/>
                        <a:pt x="14" y="47"/>
                      </a:cubicBezTo>
                      <a:lnTo>
                        <a:pt x="14" y="48"/>
                      </a:lnTo>
                      <a:cubicBezTo>
                        <a:pt x="12" y="48"/>
                        <a:pt x="11" y="48"/>
                        <a:pt x="9" y="47"/>
                      </a:cubicBezTo>
                      <a:lnTo>
                        <a:pt x="10" y="46"/>
                      </a:lnTo>
                      <a:close/>
                      <a:moveTo>
                        <a:pt x="14" y="47"/>
                      </a:moveTo>
                      <a:cubicBezTo>
                        <a:pt x="15" y="47"/>
                        <a:pt x="16" y="47"/>
                        <a:pt x="17" y="46"/>
                      </a:cubicBezTo>
                      <a:lnTo>
                        <a:pt x="18" y="47"/>
                      </a:lnTo>
                      <a:cubicBezTo>
                        <a:pt x="17" y="48"/>
                        <a:pt x="15" y="48"/>
                        <a:pt x="14" y="48"/>
                      </a:cubicBezTo>
                      <a:lnTo>
                        <a:pt x="14" y="47"/>
                      </a:lnTo>
                      <a:close/>
                      <a:moveTo>
                        <a:pt x="17" y="46"/>
                      </a:moveTo>
                      <a:cubicBezTo>
                        <a:pt x="19" y="46"/>
                        <a:pt x="20" y="45"/>
                        <a:pt x="20" y="44"/>
                      </a:cubicBezTo>
                      <a:lnTo>
                        <a:pt x="22" y="45"/>
                      </a:lnTo>
                      <a:cubicBezTo>
                        <a:pt x="21" y="46"/>
                        <a:pt x="20" y="47"/>
                        <a:pt x="18" y="47"/>
                      </a:cubicBezTo>
                      <a:lnTo>
                        <a:pt x="17" y="46"/>
                      </a:lnTo>
                      <a:close/>
                      <a:moveTo>
                        <a:pt x="20" y="44"/>
                      </a:moveTo>
                      <a:lnTo>
                        <a:pt x="20" y="44"/>
                      </a:lnTo>
                      <a:lnTo>
                        <a:pt x="21" y="44"/>
                      </a:lnTo>
                      <a:lnTo>
                        <a:pt x="20" y="44"/>
                      </a:lnTo>
                      <a:close/>
                      <a:moveTo>
                        <a:pt x="20" y="44"/>
                      </a:moveTo>
                      <a:cubicBezTo>
                        <a:pt x="23" y="40"/>
                        <a:pt x="23" y="36"/>
                        <a:pt x="22" y="31"/>
                      </a:cubicBezTo>
                      <a:lnTo>
                        <a:pt x="24" y="31"/>
                      </a:lnTo>
                      <a:cubicBezTo>
                        <a:pt x="24" y="36"/>
                        <a:pt x="25" y="41"/>
                        <a:pt x="22" y="45"/>
                      </a:cubicBezTo>
                      <a:lnTo>
                        <a:pt x="20" y="44"/>
                      </a:lnTo>
                      <a:close/>
                      <a:moveTo>
                        <a:pt x="22" y="31"/>
                      </a:moveTo>
                      <a:cubicBezTo>
                        <a:pt x="22" y="29"/>
                        <a:pt x="21" y="26"/>
                        <a:pt x="22" y="23"/>
                      </a:cubicBezTo>
                      <a:lnTo>
                        <a:pt x="23" y="23"/>
                      </a:lnTo>
                      <a:cubicBezTo>
                        <a:pt x="23" y="26"/>
                        <a:pt x="23" y="29"/>
                        <a:pt x="24" y="31"/>
                      </a:cubicBezTo>
                      <a:lnTo>
                        <a:pt x="22" y="31"/>
                      </a:lnTo>
                      <a:close/>
                      <a:moveTo>
                        <a:pt x="22" y="23"/>
                      </a:moveTo>
                      <a:lnTo>
                        <a:pt x="22" y="23"/>
                      </a:lnTo>
                      <a:lnTo>
                        <a:pt x="23" y="23"/>
                      </a:lnTo>
                      <a:lnTo>
                        <a:pt x="22" y="23"/>
                      </a:lnTo>
                      <a:close/>
                      <a:moveTo>
                        <a:pt x="22" y="23"/>
                      </a:moveTo>
                      <a:cubicBezTo>
                        <a:pt x="22" y="21"/>
                        <a:pt x="23" y="19"/>
                        <a:pt x="24" y="17"/>
                      </a:cubicBezTo>
                      <a:lnTo>
                        <a:pt x="25" y="17"/>
                      </a:lnTo>
                      <a:cubicBezTo>
                        <a:pt x="25" y="19"/>
                        <a:pt x="24" y="21"/>
                        <a:pt x="23" y="23"/>
                      </a:cubicBezTo>
                      <a:lnTo>
                        <a:pt x="22" y="23"/>
                      </a:lnTo>
                      <a:close/>
                      <a:moveTo>
                        <a:pt x="24" y="17"/>
                      </a:moveTo>
                      <a:cubicBezTo>
                        <a:pt x="25" y="14"/>
                        <a:pt x="27" y="11"/>
                        <a:pt x="26" y="7"/>
                      </a:cubicBezTo>
                      <a:lnTo>
                        <a:pt x="27" y="7"/>
                      </a:lnTo>
                      <a:cubicBezTo>
                        <a:pt x="28" y="11"/>
                        <a:pt x="27" y="14"/>
                        <a:pt x="25" y="17"/>
                      </a:cubicBezTo>
                      <a:lnTo>
                        <a:pt x="24" y="1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7" y="7"/>
                      </a:moveTo>
                      <a:lnTo>
                        <a:pt x="27" y="7"/>
                      </a:lnTo>
                      <a:close/>
                      <a:moveTo>
                        <a:pt x="26" y="7"/>
                      </a:moveTo>
                      <a:cubicBezTo>
                        <a:pt x="26" y="7"/>
                        <a:pt x="26" y="6"/>
                        <a:pt x="26" y="6"/>
                      </a:cubicBezTo>
                      <a:lnTo>
                        <a:pt x="27" y="6"/>
                      </a:lnTo>
                      <a:cubicBezTo>
                        <a:pt x="27" y="6"/>
                        <a:pt x="27" y="7"/>
                        <a:pt x="27" y="7"/>
                      </a:cubicBezTo>
                      <a:lnTo>
                        <a:pt x="26" y="7"/>
                      </a:lnTo>
                      <a:close/>
                      <a:moveTo>
                        <a:pt x="26" y="6"/>
                      </a:moveTo>
                      <a:cubicBezTo>
                        <a:pt x="25" y="6"/>
                        <a:pt x="25" y="5"/>
                        <a:pt x="25" y="5"/>
                      </a:cubicBezTo>
                      <a:lnTo>
                        <a:pt x="26" y="4"/>
                      </a:lnTo>
                      <a:cubicBezTo>
                        <a:pt x="27" y="5"/>
                        <a:pt x="27" y="5"/>
                        <a:pt x="27" y="6"/>
                      </a:cubicBezTo>
                      <a:lnTo>
                        <a:pt x="26" y="6"/>
                      </a:lnTo>
                      <a:close/>
                      <a:moveTo>
                        <a:pt x="25" y="5"/>
                      </a:moveTo>
                      <a:cubicBezTo>
                        <a:pt x="24" y="3"/>
                        <a:pt x="22" y="1"/>
                        <a:pt x="19" y="1"/>
                      </a:cubicBezTo>
                      <a:lnTo>
                        <a:pt x="19" y="0"/>
                      </a:lnTo>
                      <a:cubicBezTo>
                        <a:pt x="22" y="0"/>
                        <a:pt x="25" y="2"/>
                        <a:pt x="26" y="4"/>
                      </a:cubicBezTo>
                      <a:lnTo>
                        <a:pt x="25" y="5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3" name="Freeform 235"/>
                <p:cNvSpPr>
                  <a:spLocks noChangeArrowheads="1"/>
                </p:cNvSpPr>
                <p:nvPr/>
              </p:nvSpPr>
              <p:spPr bwMode="auto">
                <a:xfrm>
                  <a:off x="824" y="3709"/>
                  <a:ext cx="53" cy="5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3 0 0"/>
                    <a:gd name="G5" fmla="+- 21 0 0"/>
                    <a:gd name="G6" fmla="+- 1 0 0"/>
                    <a:gd name="G7" fmla="+- 28 0 0"/>
                    <a:gd name="G8" fmla="*/ 1 29 2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4 w 40"/>
                    <a:gd name="T1" fmla="*/ 2 h 30"/>
                    <a:gd name="T2" fmla="*/ 12 w 40"/>
                    <a:gd name="T3" fmla="*/ 8 h 30"/>
                    <a:gd name="T4" fmla="*/ 1 w 40"/>
                    <a:gd name="T5" fmla="*/ 27 h 30"/>
                    <a:gd name="T6" fmla="*/ 1 w 40"/>
                    <a:gd name="T7" fmla="*/ 30 h 30"/>
                    <a:gd name="T8" fmla="*/ 16 w 40"/>
                    <a:gd name="T9" fmla="*/ 27 h 30"/>
                    <a:gd name="T10" fmla="*/ 34 w 40"/>
                    <a:gd name="T11" fmla="*/ 25 h 30"/>
                    <a:gd name="T12" fmla="*/ 34 w 40"/>
                    <a:gd name="T13" fmla="*/ 8 h 30"/>
                    <a:gd name="T14" fmla="*/ 32 w 40"/>
                    <a:gd name="T15" fmla="*/ 1 h 30"/>
                    <a:gd name="T16" fmla="*/ 24 w 40"/>
                    <a:gd name="T17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0">
                      <a:moveTo>
                        <a:pt x="24" y="2"/>
                      </a:moveTo>
                      <a:cubicBezTo>
                        <a:pt x="21" y="6"/>
                        <a:pt x="15" y="6"/>
                        <a:pt x="12" y="8"/>
                      </a:cubicBezTo>
                      <a:cubicBezTo>
                        <a:pt x="5" y="13"/>
                        <a:pt x="5" y="21"/>
                        <a:pt x="1" y="27"/>
                      </a:cubicBezTo>
                      <a:cubicBezTo>
                        <a:pt x="0" y="28"/>
                        <a:pt x="2" y="29"/>
                        <a:pt x="1" y="30"/>
                      </a:cubicBezTo>
                      <a:cubicBezTo>
                        <a:pt x="6" y="30"/>
                        <a:pt x="11" y="30"/>
                        <a:pt x="16" y="27"/>
                      </a:cubicBezTo>
                      <a:cubicBezTo>
                        <a:pt x="21" y="25"/>
                        <a:pt x="29" y="28"/>
                        <a:pt x="34" y="25"/>
                      </a:cubicBezTo>
                      <a:cubicBezTo>
                        <a:pt x="40" y="21"/>
                        <a:pt x="37" y="13"/>
                        <a:pt x="34" y="8"/>
                      </a:cubicBezTo>
                      <a:cubicBezTo>
                        <a:pt x="33" y="6"/>
                        <a:pt x="34" y="2"/>
                        <a:pt x="32" y="1"/>
                      </a:cubicBezTo>
                      <a:cubicBezTo>
                        <a:pt x="30" y="0"/>
                        <a:pt x="26" y="0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4" name="Freeform 236"/>
                <p:cNvSpPr>
                  <a:spLocks noChangeArrowheads="1"/>
                </p:cNvSpPr>
                <p:nvPr/>
              </p:nvSpPr>
              <p:spPr bwMode="auto">
                <a:xfrm>
                  <a:off x="822" y="3708"/>
                  <a:ext cx="53" cy="52"/>
                </a:xfrm>
                <a:custGeom>
                  <a:avLst/>
                  <a:gdLst>
                    <a:gd name="T0" fmla="*/ 17 w 40"/>
                    <a:gd name="T1" fmla="*/ 7 h 32"/>
                    <a:gd name="T2" fmla="*/ 18 w 40"/>
                    <a:gd name="T3" fmla="*/ 8 h 32"/>
                    <a:gd name="T4" fmla="*/ 17 w 40"/>
                    <a:gd name="T5" fmla="*/ 7 h 32"/>
                    <a:gd name="T6" fmla="*/ 13 w 40"/>
                    <a:gd name="T7" fmla="*/ 10 h 32"/>
                    <a:gd name="T8" fmla="*/ 13 w 40"/>
                    <a:gd name="T9" fmla="*/ 10 h 32"/>
                    <a:gd name="T10" fmla="*/ 12 w 40"/>
                    <a:gd name="T11" fmla="*/ 9 h 32"/>
                    <a:gd name="T12" fmla="*/ 2 w 40"/>
                    <a:gd name="T13" fmla="*/ 28 h 32"/>
                    <a:gd name="T14" fmla="*/ 6 w 40"/>
                    <a:gd name="T15" fmla="*/ 21 h 32"/>
                    <a:gd name="T16" fmla="*/ 2 w 40"/>
                    <a:gd name="T17" fmla="*/ 28 h 32"/>
                    <a:gd name="T18" fmla="*/ 3 w 40"/>
                    <a:gd name="T19" fmla="*/ 29 h 32"/>
                    <a:gd name="T20" fmla="*/ 2 w 40"/>
                    <a:gd name="T21" fmla="*/ 28 h 32"/>
                    <a:gd name="T22" fmla="*/ 2 w 40"/>
                    <a:gd name="T23" fmla="*/ 30 h 32"/>
                    <a:gd name="T24" fmla="*/ 3 w 40"/>
                    <a:gd name="T25" fmla="*/ 32 h 32"/>
                    <a:gd name="T26" fmla="*/ 3 w 40"/>
                    <a:gd name="T27" fmla="*/ 29 h 32"/>
                    <a:gd name="T28" fmla="*/ 2 w 40"/>
                    <a:gd name="T29" fmla="*/ 31 h 32"/>
                    <a:gd name="T30" fmla="*/ 9 w 40"/>
                    <a:gd name="T31" fmla="*/ 30 h 32"/>
                    <a:gd name="T32" fmla="*/ 2 w 40"/>
                    <a:gd name="T33" fmla="*/ 31 h 32"/>
                    <a:gd name="T34" fmla="*/ 17 w 40"/>
                    <a:gd name="T35" fmla="*/ 29 h 32"/>
                    <a:gd name="T36" fmla="*/ 16 w 40"/>
                    <a:gd name="T37" fmla="*/ 28 h 32"/>
                    <a:gd name="T38" fmla="*/ 16 w 40"/>
                    <a:gd name="T39" fmla="*/ 28 h 32"/>
                    <a:gd name="T40" fmla="*/ 25 w 40"/>
                    <a:gd name="T41" fmla="*/ 28 h 32"/>
                    <a:gd name="T42" fmla="*/ 25 w 40"/>
                    <a:gd name="T43" fmla="*/ 27 h 32"/>
                    <a:gd name="T44" fmla="*/ 25 w 40"/>
                    <a:gd name="T45" fmla="*/ 28 h 32"/>
                    <a:gd name="T46" fmla="*/ 35 w 40"/>
                    <a:gd name="T47" fmla="*/ 25 h 32"/>
                    <a:gd name="T48" fmla="*/ 35 w 40"/>
                    <a:gd name="T49" fmla="*/ 25 h 32"/>
                    <a:gd name="T50" fmla="*/ 36 w 40"/>
                    <a:gd name="T51" fmla="*/ 26 h 32"/>
                    <a:gd name="T52" fmla="*/ 34 w 40"/>
                    <a:gd name="T53" fmla="*/ 9 h 32"/>
                    <a:gd name="T54" fmla="*/ 38 w 40"/>
                    <a:gd name="T55" fmla="*/ 18 h 32"/>
                    <a:gd name="T56" fmla="*/ 35 w 40"/>
                    <a:gd name="T57" fmla="*/ 9 h 32"/>
                    <a:gd name="T58" fmla="*/ 34 w 40"/>
                    <a:gd name="T59" fmla="*/ 9 h 32"/>
                    <a:gd name="T60" fmla="*/ 34 w 40"/>
                    <a:gd name="T61" fmla="*/ 9 h 32"/>
                    <a:gd name="T62" fmla="*/ 34 w 40"/>
                    <a:gd name="T63" fmla="*/ 9 h 32"/>
                    <a:gd name="T64" fmla="*/ 35 w 40"/>
                    <a:gd name="T65" fmla="*/ 6 h 32"/>
                    <a:gd name="T66" fmla="*/ 34 w 40"/>
                    <a:gd name="T67" fmla="*/ 6 h 32"/>
                    <a:gd name="T68" fmla="*/ 35 w 40"/>
                    <a:gd name="T69" fmla="*/ 6 h 32"/>
                    <a:gd name="T70" fmla="*/ 33 w 40"/>
                    <a:gd name="T71" fmla="*/ 3 h 32"/>
                    <a:gd name="T72" fmla="*/ 33 w 40"/>
                    <a:gd name="T73" fmla="*/ 2 h 32"/>
                    <a:gd name="T74" fmla="*/ 32 w 40"/>
                    <a:gd name="T75" fmla="*/ 2 h 32"/>
                    <a:gd name="T76" fmla="*/ 33 w 40"/>
                    <a:gd name="T77" fmla="*/ 3 h 32"/>
                    <a:gd name="T78" fmla="*/ 31 w 40"/>
                    <a:gd name="T79" fmla="*/ 1 h 32"/>
                    <a:gd name="T80" fmla="*/ 31 w 40"/>
                    <a:gd name="T81" fmla="*/ 2 h 32"/>
                    <a:gd name="T82" fmla="*/ 25 w 40"/>
                    <a:gd name="T83" fmla="*/ 4 h 32"/>
                    <a:gd name="T84" fmla="*/ 31 w 40"/>
                    <a:gd name="T85" fmla="*/ 2 h 32"/>
                    <a:gd name="T86" fmla="*/ 25 w 40"/>
                    <a:gd name="T87" fmla="*/ 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" h="32">
                      <a:moveTo>
                        <a:pt x="25" y="4"/>
                      </a:moveTo>
                      <a:cubicBezTo>
                        <a:pt x="23" y="6"/>
                        <a:pt x="21" y="7"/>
                        <a:pt x="18" y="8"/>
                      </a:cubicBezTo>
                      <a:lnTo>
                        <a:pt x="17" y="7"/>
                      </a:lnTo>
                      <a:cubicBezTo>
                        <a:pt x="20" y="6"/>
                        <a:pt x="22" y="5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8" y="8"/>
                      </a:moveTo>
                      <a:cubicBezTo>
                        <a:pt x="16" y="8"/>
                        <a:pt x="14" y="9"/>
                        <a:pt x="13" y="10"/>
                      </a:cubicBezTo>
                      <a:lnTo>
                        <a:pt x="12" y="9"/>
                      </a:lnTo>
                      <a:cubicBezTo>
                        <a:pt x="14" y="8"/>
                        <a:pt x="15" y="7"/>
                        <a:pt x="17" y="7"/>
                      </a:cubicBezTo>
                      <a:lnTo>
                        <a:pt x="18" y="8"/>
                      </a:lnTo>
                      <a:close/>
                      <a:moveTo>
                        <a:pt x="13" y="10"/>
                      </a:move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3" y="10"/>
                      </a:lnTo>
                      <a:close/>
                      <a:moveTo>
                        <a:pt x="13" y="10"/>
                      </a:moveTo>
                      <a:cubicBezTo>
                        <a:pt x="9" y="12"/>
                        <a:pt x="8" y="16"/>
                        <a:pt x="6" y="21"/>
                      </a:cubicBezTo>
                      <a:lnTo>
                        <a:pt x="5" y="20"/>
                      </a:lnTo>
                      <a:cubicBezTo>
                        <a:pt x="6" y="16"/>
                        <a:pt x="8" y="12"/>
                        <a:pt x="12" y="9"/>
                      </a:cubicBezTo>
                      <a:lnTo>
                        <a:pt x="13" y="10"/>
                      </a:lnTo>
                      <a:close/>
                      <a:moveTo>
                        <a:pt x="6" y="21"/>
                      </a:moveTo>
                      <a:cubicBezTo>
                        <a:pt x="5" y="23"/>
                        <a:pt x="4" y="26"/>
                        <a:pt x="2" y="28"/>
                      </a:cubicBezTo>
                      <a:lnTo>
                        <a:pt x="1" y="28"/>
                      </a:lnTo>
                      <a:cubicBezTo>
                        <a:pt x="3" y="25"/>
                        <a:pt x="4" y="23"/>
                        <a:pt x="5" y="20"/>
                      </a:cubicBezTo>
                      <a:lnTo>
                        <a:pt x="6" y="21"/>
                      </a:lnTo>
                      <a:close/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close/>
                      <a:moveTo>
                        <a:pt x="2" y="28"/>
                      </a:moveTo>
                      <a:cubicBezTo>
                        <a:pt x="2" y="29"/>
                        <a:pt x="2" y="29"/>
                        <a:pt x="3" y="29"/>
                      </a:cubicBezTo>
                      <a:lnTo>
                        <a:pt x="1" y="30"/>
                      </a:lnTo>
                      <a:cubicBezTo>
                        <a:pt x="1" y="29"/>
                        <a:pt x="0" y="29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1" y="30"/>
                      </a:move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1" y="30"/>
                      </a:lnTo>
                      <a:close/>
                      <a:moveTo>
                        <a:pt x="3" y="29"/>
                      </a:moveTo>
                      <a:cubicBezTo>
                        <a:pt x="3" y="30"/>
                        <a:pt x="4" y="31"/>
                        <a:pt x="3" y="32"/>
                      </a:cubicBezTo>
                      <a:lnTo>
                        <a:pt x="2" y="31"/>
                      </a:lnTo>
                      <a:cubicBezTo>
                        <a:pt x="2" y="31"/>
                        <a:pt x="2" y="30"/>
                        <a:pt x="1" y="30"/>
                      </a:cubicBezTo>
                      <a:lnTo>
                        <a:pt x="3" y="29"/>
                      </a:lnTo>
                      <a:close/>
                      <a:moveTo>
                        <a:pt x="2" y="32"/>
                      </a:moveTo>
                      <a:lnTo>
                        <a:pt x="1" y="32"/>
                      </a:lnTo>
                      <a:lnTo>
                        <a:pt x="2" y="31"/>
                      </a:lnTo>
                      <a:lnTo>
                        <a:pt x="2" y="32"/>
                      </a:lnTo>
                      <a:close/>
                      <a:moveTo>
                        <a:pt x="2" y="31"/>
                      </a:moveTo>
                      <a:cubicBezTo>
                        <a:pt x="5" y="31"/>
                        <a:pt x="7" y="31"/>
                        <a:pt x="9" y="30"/>
                      </a:cubicBezTo>
                      <a:lnTo>
                        <a:pt x="10" y="31"/>
                      </a:lnTo>
                      <a:cubicBezTo>
                        <a:pt x="7" y="32"/>
                        <a:pt x="5" y="32"/>
                        <a:pt x="2" y="32"/>
                      </a:cubicBezTo>
                      <a:lnTo>
                        <a:pt x="2" y="31"/>
                      </a:lnTo>
                      <a:close/>
                      <a:moveTo>
                        <a:pt x="9" y="30"/>
                      </a:moveTo>
                      <a:cubicBezTo>
                        <a:pt x="12" y="30"/>
                        <a:pt x="14" y="29"/>
                        <a:pt x="16" y="28"/>
                      </a:cubicBezTo>
                      <a:lnTo>
                        <a:pt x="17" y="29"/>
                      </a:lnTo>
                      <a:cubicBezTo>
                        <a:pt x="15" y="30"/>
                        <a:pt x="12" y="31"/>
                        <a:pt x="10" y="31"/>
                      </a:cubicBezTo>
                      <a:lnTo>
                        <a:pt x="9" y="30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7" y="28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9" y="27"/>
                        <a:pt x="22" y="27"/>
                        <a:pt x="25" y="27"/>
                      </a:cubicBezTo>
                      <a:lnTo>
                        <a:pt x="25" y="28"/>
                      </a:lnTo>
                      <a:cubicBezTo>
                        <a:pt x="22" y="28"/>
                        <a:pt x="19" y="28"/>
                        <a:pt x="17" y="29"/>
                      </a:cubicBezTo>
                      <a:lnTo>
                        <a:pt x="16" y="28"/>
                      </a:lnTo>
                      <a:close/>
                      <a:moveTo>
                        <a:pt x="25" y="27"/>
                      </a:moveTo>
                      <a:cubicBezTo>
                        <a:pt x="28" y="27"/>
                        <a:pt x="32" y="27"/>
                        <a:pt x="35" y="25"/>
                      </a:cubicBezTo>
                      <a:lnTo>
                        <a:pt x="36" y="26"/>
                      </a:lnTo>
                      <a:cubicBezTo>
                        <a:pt x="32" y="28"/>
                        <a:pt x="29" y="28"/>
                        <a:pt x="25" y="28"/>
                      </a:cubicBezTo>
                      <a:lnTo>
                        <a:pt x="25" y="27"/>
                      </a:lnTo>
                      <a:close/>
                      <a:moveTo>
                        <a:pt x="35" y="25"/>
                      </a:move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close/>
                      <a:moveTo>
                        <a:pt x="35" y="25"/>
                      </a:moveTo>
                      <a:cubicBezTo>
                        <a:pt x="37" y="24"/>
                        <a:pt x="38" y="21"/>
                        <a:pt x="38" y="18"/>
                      </a:cubicBezTo>
                      <a:lnTo>
                        <a:pt x="39" y="18"/>
                      </a:lnTo>
                      <a:cubicBezTo>
                        <a:pt x="40" y="21"/>
                        <a:pt x="39" y="24"/>
                        <a:pt x="36" y="26"/>
                      </a:cubicBezTo>
                      <a:lnTo>
                        <a:pt x="35" y="25"/>
                      </a:lnTo>
                      <a:close/>
                      <a:moveTo>
                        <a:pt x="38" y="18"/>
                      </a:moveTo>
                      <a:cubicBezTo>
                        <a:pt x="37" y="15"/>
                        <a:pt x="36" y="12"/>
                        <a:pt x="34" y="9"/>
                      </a:cubicBezTo>
                      <a:lnTo>
                        <a:pt x="36" y="9"/>
                      </a:lnTo>
                      <a:cubicBezTo>
                        <a:pt x="37" y="11"/>
                        <a:pt x="39" y="15"/>
                        <a:pt x="39" y="18"/>
                      </a:cubicBezTo>
                      <a:lnTo>
                        <a:pt x="38" y="1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6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8"/>
                        <a:pt x="34" y="7"/>
                        <a:pt x="34" y="6"/>
                      </a:cubicBezTo>
                      <a:lnTo>
                        <a:pt x="35" y="6"/>
                      </a:lnTo>
                      <a:cubicBezTo>
                        <a:pt x="36" y="7"/>
                        <a:pt x="36" y="8"/>
                        <a:pt x="36" y="9"/>
                      </a:cubicBezTo>
                      <a:lnTo>
                        <a:pt x="34" y="9"/>
                      </a:lnTo>
                      <a:close/>
                      <a:moveTo>
                        <a:pt x="34" y="6"/>
                      </a:moveTo>
                      <a:cubicBezTo>
                        <a:pt x="34" y="5"/>
                        <a:pt x="34" y="3"/>
                        <a:pt x="33" y="3"/>
                      </a:cubicBezTo>
                      <a:lnTo>
                        <a:pt x="33" y="2"/>
                      </a:lnTo>
                      <a:cubicBezTo>
                        <a:pt x="35" y="2"/>
                        <a:pt x="35" y="4"/>
                        <a:pt x="35" y="6"/>
                      </a:cubicBezTo>
                      <a:lnTo>
                        <a:pt x="34" y="6"/>
                      </a:lnTo>
                      <a:close/>
                      <a:moveTo>
                        <a:pt x="33" y="3"/>
                      </a:move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3" y="3"/>
                      </a:moveTo>
                      <a:cubicBezTo>
                        <a:pt x="32" y="3"/>
                        <a:pt x="32" y="3"/>
                        <a:pt x="32" y="2"/>
                      </a:cubicBezTo>
                      <a:lnTo>
                        <a:pt x="32" y="1"/>
                      </a:lnTo>
                      <a:cubicBezTo>
                        <a:pt x="33" y="1"/>
                        <a:pt x="33" y="1"/>
                        <a:pt x="33" y="2"/>
                      </a:cubicBezTo>
                      <a:lnTo>
                        <a:pt x="33" y="3"/>
                      </a:lnTo>
                      <a:close/>
                      <a:moveTo>
                        <a:pt x="32" y="2"/>
                      </a:moveTo>
                      <a:cubicBezTo>
                        <a:pt x="31" y="2"/>
                        <a:pt x="31" y="2"/>
                        <a:pt x="31" y="2"/>
                      </a:cubicBezTo>
                      <a:lnTo>
                        <a:pt x="31" y="1"/>
                      </a:lnTo>
                      <a:cubicBezTo>
                        <a:pt x="31" y="1"/>
                        <a:pt x="32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close/>
                      <a:moveTo>
                        <a:pt x="31" y="2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5" name="Freeform 237"/>
                <p:cNvSpPr>
                  <a:spLocks noChangeArrowheads="1"/>
                </p:cNvSpPr>
                <p:nvPr/>
              </p:nvSpPr>
              <p:spPr bwMode="auto">
                <a:xfrm>
                  <a:off x="1873" y="3599"/>
                  <a:ext cx="169" cy="41"/>
                </a:xfrm>
                <a:custGeom>
                  <a:avLst/>
                  <a:gdLst>
                    <a:gd name="G0" fmla="+- 1 0 0"/>
                    <a:gd name="G1" fmla="+- 1 0 0"/>
                    <a:gd name="G2" fmla="+- 24 0 0"/>
                    <a:gd name="G3" fmla="+- 1 0 0"/>
                    <a:gd name="G4" fmla="+- 24 0 0"/>
                    <a:gd name="G5" fmla="+- 24 0 0"/>
                    <a:gd name="G6" fmla="+- 1 0 0"/>
                    <a:gd name="G7" fmla="+- 24 0 0"/>
                    <a:gd name="G8" fmla="+- 1 0 0"/>
                    <a:gd name="G9" fmla="+- 1 0 0"/>
                    <a:gd name="G10" fmla="+- 23 0 0"/>
                    <a:gd name="G11" fmla="+- 23 0 0"/>
                    <a:gd name="G12" fmla="*/ 1 0 0"/>
                    <a:gd name="G13" fmla="cos G12 G11"/>
                    <a:gd name="G14" fmla="+- 25 0 0"/>
                    <a:gd name="G15" fmla="*/ 1 0 0"/>
                    <a:gd name="G16" fmla="cos G15 G14"/>
                    <a:gd name="G17" fmla="+- 25 0 0"/>
                    <a:gd name="G18" fmla="+- 1 0 0"/>
                    <a:gd name="G19" fmla="+- 24 0 0"/>
                    <a:gd name="G20" fmla="+- 1 0 0"/>
                    <a:gd name="G21" fmla="+- 23 0 0"/>
                    <a:gd name="G22" fmla="*/ 1 0 0"/>
                    <a:gd name="G23" fmla="cos G22 G21"/>
                    <a:gd name="G24" fmla="+- 23 0 0"/>
                    <a:gd name="G25" fmla="+- 1 0 0"/>
                    <a:gd name="G26" fmla="+- 1 0 0"/>
                    <a:gd name="G27" fmla="+- 1 0 0"/>
                    <a:gd name="G28" fmla="+- 1 0 0"/>
                    <a:gd name="G29" fmla="+- 25 0 0"/>
                    <a:gd name="G30" fmla="+- 25 0 0"/>
                    <a:gd name="G31" fmla="*/ 1 0 0"/>
                    <a:gd name="G32" fmla="cos G31 G30"/>
                    <a:gd name="G33" fmla="+- 23 0 0"/>
                    <a:gd name="G34" fmla="*/ 1 0 0"/>
                    <a:gd name="G35" fmla="cos G34 G33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T0" fmla="*/ 1 w 124"/>
                    <a:gd name="T1" fmla="*/ 22 h 25"/>
                    <a:gd name="T2" fmla="*/ 1 w 124"/>
                    <a:gd name="T3" fmla="*/ 22 h 25"/>
                    <a:gd name="T4" fmla="*/ 0 w 124"/>
                    <a:gd name="T5" fmla="*/ 24 h 25"/>
                    <a:gd name="T6" fmla="*/ 1 w 124"/>
                    <a:gd name="T7" fmla="*/ 22 h 25"/>
                    <a:gd name="T8" fmla="*/ 0 w 124"/>
                    <a:gd name="T9" fmla="*/ 24 h 25"/>
                    <a:gd name="T10" fmla="*/ 0 w 124"/>
                    <a:gd name="T11" fmla="*/ 24 h 25"/>
                    <a:gd name="T12" fmla="*/ 1 w 124"/>
                    <a:gd name="T13" fmla="*/ 23 h 25"/>
                    <a:gd name="T14" fmla="*/ 0 w 124"/>
                    <a:gd name="T15" fmla="*/ 24 h 25"/>
                    <a:gd name="T16" fmla="*/ 1 w 124"/>
                    <a:gd name="T17" fmla="*/ 22 h 25"/>
                    <a:gd name="T18" fmla="*/ 10 w 124"/>
                    <a:gd name="T19" fmla="*/ 23 h 25"/>
                    <a:gd name="T20" fmla="*/ 10 w 124"/>
                    <a:gd name="T21" fmla="*/ 25 h 25"/>
                    <a:gd name="T22" fmla="*/ 0 w 124"/>
                    <a:gd name="T23" fmla="*/ 24 h 25"/>
                    <a:gd name="T24" fmla="*/ 1 w 124"/>
                    <a:gd name="T25" fmla="*/ 22 h 25"/>
                    <a:gd name="T26" fmla="*/ 10 w 124"/>
                    <a:gd name="T27" fmla="*/ 23 h 25"/>
                    <a:gd name="T28" fmla="*/ 20 w 124"/>
                    <a:gd name="T29" fmla="*/ 23 h 25"/>
                    <a:gd name="T30" fmla="*/ 20 w 124"/>
                    <a:gd name="T31" fmla="*/ 25 h 25"/>
                    <a:gd name="T32" fmla="*/ 10 w 124"/>
                    <a:gd name="T33" fmla="*/ 25 h 25"/>
                    <a:gd name="T34" fmla="*/ 10 w 124"/>
                    <a:gd name="T35" fmla="*/ 23 h 25"/>
                    <a:gd name="T36" fmla="*/ 20 w 124"/>
                    <a:gd name="T37" fmla="*/ 23 h 25"/>
                    <a:gd name="T38" fmla="*/ 62 w 124"/>
                    <a:gd name="T39" fmla="*/ 16 h 25"/>
                    <a:gd name="T40" fmla="*/ 64 w 124"/>
                    <a:gd name="T41" fmla="*/ 18 h 25"/>
                    <a:gd name="T42" fmla="*/ 20 w 124"/>
                    <a:gd name="T43" fmla="*/ 25 h 25"/>
                    <a:gd name="T44" fmla="*/ 20 w 124"/>
                    <a:gd name="T45" fmla="*/ 23 h 25"/>
                    <a:gd name="T46" fmla="*/ 64 w 124"/>
                    <a:gd name="T47" fmla="*/ 18 h 25"/>
                    <a:gd name="T48" fmla="*/ 64 w 124"/>
                    <a:gd name="T49" fmla="*/ 18 h 25"/>
                    <a:gd name="T50" fmla="*/ 63 w 124"/>
                    <a:gd name="T51" fmla="*/ 17 h 25"/>
                    <a:gd name="T52" fmla="*/ 64 w 124"/>
                    <a:gd name="T53" fmla="*/ 18 h 25"/>
                    <a:gd name="T54" fmla="*/ 62 w 124"/>
                    <a:gd name="T55" fmla="*/ 16 h 25"/>
                    <a:gd name="T56" fmla="*/ 62 w 124"/>
                    <a:gd name="T57" fmla="*/ 16 h 25"/>
                    <a:gd name="T58" fmla="*/ 64 w 124"/>
                    <a:gd name="T59" fmla="*/ 18 h 25"/>
                    <a:gd name="T60" fmla="*/ 62 w 124"/>
                    <a:gd name="T61" fmla="*/ 16 h 25"/>
                    <a:gd name="T62" fmla="*/ 64 w 124"/>
                    <a:gd name="T63" fmla="*/ 18 h 25"/>
                    <a:gd name="T64" fmla="*/ 64 w 124"/>
                    <a:gd name="T65" fmla="*/ 18 h 25"/>
                    <a:gd name="T66" fmla="*/ 63 w 124"/>
                    <a:gd name="T67" fmla="*/ 17 h 25"/>
                    <a:gd name="T68" fmla="*/ 64 w 124"/>
                    <a:gd name="T69" fmla="*/ 18 h 25"/>
                    <a:gd name="T70" fmla="*/ 62 w 124"/>
                    <a:gd name="T71" fmla="*/ 17 h 25"/>
                    <a:gd name="T72" fmla="*/ 66 w 124"/>
                    <a:gd name="T73" fmla="*/ 15 h 25"/>
                    <a:gd name="T74" fmla="*/ 67 w 124"/>
                    <a:gd name="T75" fmla="*/ 17 h 25"/>
                    <a:gd name="T76" fmla="*/ 64 w 124"/>
                    <a:gd name="T77" fmla="*/ 18 h 25"/>
                    <a:gd name="T78" fmla="*/ 62 w 124"/>
                    <a:gd name="T79" fmla="*/ 17 h 25"/>
                    <a:gd name="T80" fmla="*/ 66 w 124"/>
                    <a:gd name="T81" fmla="*/ 15 h 25"/>
                    <a:gd name="T82" fmla="*/ 72 w 124"/>
                    <a:gd name="T83" fmla="*/ 12 h 25"/>
                    <a:gd name="T84" fmla="*/ 73 w 124"/>
                    <a:gd name="T85" fmla="*/ 14 h 25"/>
                    <a:gd name="T86" fmla="*/ 67 w 124"/>
                    <a:gd name="T87" fmla="*/ 17 h 25"/>
                    <a:gd name="T88" fmla="*/ 66 w 124"/>
                    <a:gd name="T89" fmla="*/ 15 h 25"/>
                    <a:gd name="T90" fmla="*/ 72 w 124"/>
                    <a:gd name="T91" fmla="*/ 12 h 25"/>
                    <a:gd name="T92" fmla="*/ 124 w 124"/>
                    <a:gd name="T93" fmla="*/ 4 h 25"/>
                    <a:gd name="T94" fmla="*/ 123 w 124"/>
                    <a:gd name="T95" fmla="*/ 6 h 25"/>
                    <a:gd name="T96" fmla="*/ 73 w 124"/>
                    <a:gd name="T97" fmla="*/ 14 h 25"/>
                    <a:gd name="T98" fmla="*/ 72 w 124"/>
                    <a:gd name="T99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4" h="25"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0" y="24"/>
                      </a:lnTo>
                      <a:lnTo>
                        <a:pt x="1" y="22"/>
                      </a:lnTo>
                      <a:close/>
                      <a:moveTo>
                        <a:pt x="0" y="24"/>
                      </a:moveTo>
                      <a:lnTo>
                        <a:pt x="0" y="24"/>
                      </a:lnTo>
                      <a:lnTo>
                        <a:pt x="1" y="23"/>
                      </a:lnTo>
                      <a:lnTo>
                        <a:pt x="0" y="24"/>
                      </a:lnTo>
                      <a:close/>
                      <a:moveTo>
                        <a:pt x="1" y="22"/>
                      </a:moveTo>
                      <a:cubicBezTo>
                        <a:pt x="4" y="22"/>
                        <a:pt x="7" y="23"/>
                        <a:pt x="10" y="23"/>
                      </a:cubicBezTo>
                      <a:lnTo>
                        <a:pt x="10" y="25"/>
                      </a:lnTo>
                      <a:cubicBezTo>
                        <a:pt x="7" y="25"/>
                        <a:pt x="4" y="24"/>
                        <a:pt x="0" y="24"/>
                      </a:cubicBezTo>
                      <a:lnTo>
                        <a:pt x="1" y="22"/>
                      </a:lnTo>
                      <a:close/>
                      <a:moveTo>
                        <a:pt x="10" y="23"/>
                      </a:moveTo>
                      <a:cubicBezTo>
                        <a:pt x="14" y="23"/>
                        <a:pt x="17" y="23"/>
                        <a:pt x="20" y="23"/>
                      </a:cubicBezTo>
                      <a:lnTo>
                        <a:pt x="20" y="25"/>
                      </a:lnTo>
                      <a:cubicBezTo>
                        <a:pt x="17" y="25"/>
                        <a:pt x="14" y="25"/>
                        <a:pt x="10" y="25"/>
                      </a:cubicBezTo>
                      <a:lnTo>
                        <a:pt x="10" y="23"/>
                      </a:lnTo>
                      <a:close/>
                      <a:moveTo>
                        <a:pt x="20" y="23"/>
                      </a:moveTo>
                      <a:cubicBezTo>
                        <a:pt x="37" y="23"/>
                        <a:pt x="54" y="22"/>
                        <a:pt x="62" y="16"/>
                      </a:cubicBezTo>
                      <a:lnTo>
                        <a:pt x="64" y="18"/>
                      </a:lnTo>
                      <a:cubicBezTo>
                        <a:pt x="55" y="24"/>
                        <a:pt x="38" y="25"/>
                        <a:pt x="20" y="25"/>
                      </a:cubicBezTo>
                      <a:lnTo>
                        <a:pt x="20" y="23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6"/>
                      </a:moveTo>
                      <a:lnTo>
                        <a:pt x="62" y="16"/>
                      </a:lnTo>
                      <a:lnTo>
                        <a:pt x="64" y="18"/>
                      </a:lnTo>
                      <a:lnTo>
                        <a:pt x="62" y="16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7"/>
                      </a:moveTo>
                      <a:cubicBezTo>
                        <a:pt x="63" y="16"/>
                        <a:pt x="64" y="16"/>
                        <a:pt x="66" y="15"/>
                      </a:cubicBezTo>
                      <a:lnTo>
                        <a:pt x="67" y="17"/>
                      </a:lnTo>
                      <a:cubicBezTo>
                        <a:pt x="65" y="17"/>
                        <a:pt x="64" y="18"/>
                        <a:pt x="64" y="18"/>
                      </a:cubicBezTo>
                      <a:lnTo>
                        <a:pt x="62" y="17"/>
                      </a:lnTo>
                      <a:close/>
                      <a:moveTo>
                        <a:pt x="66" y="15"/>
                      </a:moveTo>
                      <a:cubicBezTo>
                        <a:pt x="67" y="14"/>
                        <a:pt x="70" y="13"/>
                        <a:pt x="72" y="12"/>
                      </a:cubicBezTo>
                      <a:lnTo>
                        <a:pt x="73" y="14"/>
                      </a:lnTo>
                      <a:cubicBezTo>
                        <a:pt x="71" y="15"/>
                        <a:pt x="69" y="16"/>
                        <a:pt x="67" y="17"/>
                      </a:cubicBezTo>
                      <a:lnTo>
                        <a:pt x="66" y="15"/>
                      </a:lnTo>
                      <a:close/>
                      <a:moveTo>
                        <a:pt x="72" y="12"/>
                      </a:moveTo>
                      <a:cubicBezTo>
                        <a:pt x="85" y="7"/>
                        <a:pt x="109" y="0"/>
                        <a:pt x="124" y="4"/>
                      </a:cubicBezTo>
                      <a:lnTo>
                        <a:pt x="123" y="6"/>
                      </a:lnTo>
                      <a:cubicBezTo>
                        <a:pt x="109" y="2"/>
                        <a:pt x="86" y="9"/>
                        <a:pt x="73" y="14"/>
                      </a:cubicBez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6" name="Freeform 238"/>
                <p:cNvSpPr>
                  <a:spLocks noChangeArrowheads="1"/>
                </p:cNvSpPr>
                <p:nvPr/>
              </p:nvSpPr>
              <p:spPr bwMode="auto">
                <a:xfrm>
                  <a:off x="2075" y="3609"/>
                  <a:ext cx="106" cy="4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3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78 w 78"/>
                    <a:gd name="T1" fmla="*/ 29 h 29"/>
                    <a:gd name="T2" fmla="*/ 78 w 78"/>
                    <a:gd name="T3" fmla="*/ 29 h 29"/>
                    <a:gd name="T4" fmla="*/ 78 w 78"/>
                    <a:gd name="T5" fmla="*/ 26 h 29"/>
                    <a:gd name="T6" fmla="*/ 78 w 78"/>
                    <a:gd name="T7" fmla="*/ 29 h 29"/>
                    <a:gd name="T8" fmla="*/ 78 w 78"/>
                    <a:gd name="T9" fmla="*/ 29 h 29"/>
                    <a:gd name="T10" fmla="*/ 78 w 78"/>
                    <a:gd name="T11" fmla="*/ 29 h 29"/>
                    <a:gd name="T12" fmla="*/ 78 w 78"/>
                    <a:gd name="T13" fmla="*/ 28 h 29"/>
                    <a:gd name="T14" fmla="*/ 78 w 78"/>
                    <a:gd name="T15" fmla="*/ 29 h 29"/>
                    <a:gd name="T16" fmla="*/ 78 w 78"/>
                    <a:gd name="T17" fmla="*/ 29 h 29"/>
                    <a:gd name="T18" fmla="*/ 30 w 78"/>
                    <a:gd name="T19" fmla="*/ 13 h 29"/>
                    <a:gd name="T20" fmla="*/ 31 w 78"/>
                    <a:gd name="T21" fmla="*/ 12 h 29"/>
                    <a:gd name="T22" fmla="*/ 78 w 78"/>
                    <a:gd name="T23" fmla="*/ 26 h 29"/>
                    <a:gd name="T24" fmla="*/ 78 w 78"/>
                    <a:gd name="T25" fmla="*/ 29 h 29"/>
                    <a:gd name="T26" fmla="*/ 30 w 78"/>
                    <a:gd name="T27" fmla="*/ 13 h 29"/>
                    <a:gd name="T28" fmla="*/ 0 w 78"/>
                    <a:gd name="T29" fmla="*/ 3 h 29"/>
                    <a:gd name="T30" fmla="*/ 0 w 78"/>
                    <a:gd name="T31" fmla="*/ 1 h 29"/>
                    <a:gd name="T32" fmla="*/ 31 w 78"/>
                    <a:gd name="T33" fmla="*/ 12 h 29"/>
                    <a:gd name="T34" fmla="*/ 30 w 78"/>
                    <a:gd name="T35" fmla="*/ 1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8" h="29"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6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8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cubicBezTo>
                        <a:pt x="64" y="29"/>
                        <a:pt x="46" y="21"/>
                        <a:pt x="30" y="13"/>
                      </a:cubicBezTo>
                      <a:lnTo>
                        <a:pt x="31" y="12"/>
                      </a:lnTo>
                      <a:cubicBezTo>
                        <a:pt x="47" y="19"/>
                        <a:pt x="64" y="27"/>
                        <a:pt x="78" y="26"/>
                      </a:cubicBezTo>
                      <a:lnTo>
                        <a:pt x="78" y="29"/>
                      </a:lnTo>
                      <a:close/>
                      <a:moveTo>
                        <a:pt x="30" y="13"/>
                      </a:moveTo>
                      <a:cubicBezTo>
                        <a:pt x="18" y="7"/>
                        <a:pt x="6" y="2"/>
                        <a:pt x="0" y="3"/>
                      </a:cubicBezTo>
                      <a:lnTo>
                        <a:pt x="0" y="1"/>
                      </a:lnTo>
                      <a:cubicBezTo>
                        <a:pt x="7" y="0"/>
                        <a:pt x="19" y="5"/>
                        <a:pt x="31" y="12"/>
                      </a:cubicBezTo>
                      <a:lnTo>
                        <a:pt x="30" y="13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7" name="Freeform 239"/>
                <p:cNvSpPr>
                  <a:spLocks noChangeArrowheads="1"/>
                </p:cNvSpPr>
                <p:nvPr/>
              </p:nvSpPr>
              <p:spPr bwMode="auto">
                <a:xfrm>
                  <a:off x="1288" y="3605"/>
                  <a:ext cx="302" cy="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30 0 0"/>
                    <a:gd name="G57" fmla="+- 28 0 0"/>
                    <a:gd name="G58" fmla="+- 1 0 0"/>
                    <a:gd name="G59" fmla="+- 1 0 0"/>
                    <a:gd name="G60" fmla="+- 1 0 0"/>
                    <a:gd name="G61" fmla="+- 1 0 0"/>
                    <a:gd name="T0" fmla="*/ 219 w 219"/>
                    <a:gd name="T1" fmla="*/ 49 h 51"/>
                    <a:gd name="T2" fmla="*/ 195 w 219"/>
                    <a:gd name="T3" fmla="*/ 50 h 51"/>
                    <a:gd name="T4" fmla="*/ 195 w 219"/>
                    <a:gd name="T5" fmla="*/ 48 h 51"/>
                    <a:gd name="T6" fmla="*/ 218 w 219"/>
                    <a:gd name="T7" fmla="*/ 47 h 51"/>
                    <a:gd name="T8" fmla="*/ 219 w 219"/>
                    <a:gd name="T9" fmla="*/ 49 h 51"/>
                    <a:gd name="T10" fmla="*/ 195 w 219"/>
                    <a:gd name="T11" fmla="*/ 50 h 51"/>
                    <a:gd name="T12" fmla="*/ 172 w 219"/>
                    <a:gd name="T13" fmla="*/ 45 h 51"/>
                    <a:gd name="T14" fmla="*/ 173 w 219"/>
                    <a:gd name="T15" fmla="*/ 43 h 51"/>
                    <a:gd name="T16" fmla="*/ 195 w 219"/>
                    <a:gd name="T17" fmla="*/ 48 h 51"/>
                    <a:gd name="T18" fmla="*/ 195 w 219"/>
                    <a:gd name="T19" fmla="*/ 50 h 51"/>
                    <a:gd name="T20" fmla="*/ 173 w 219"/>
                    <a:gd name="T21" fmla="*/ 43 h 51"/>
                    <a:gd name="T22" fmla="*/ 173 w 219"/>
                    <a:gd name="T23" fmla="*/ 43 h 51"/>
                    <a:gd name="T24" fmla="*/ 173 w 219"/>
                    <a:gd name="T25" fmla="*/ 44 h 51"/>
                    <a:gd name="T26" fmla="*/ 173 w 219"/>
                    <a:gd name="T27" fmla="*/ 43 h 51"/>
                    <a:gd name="T28" fmla="*/ 172 w 219"/>
                    <a:gd name="T29" fmla="*/ 45 h 51"/>
                    <a:gd name="T30" fmla="*/ 143 w 219"/>
                    <a:gd name="T31" fmla="*/ 26 h 51"/>
                    <a:gd name="T32" fmla="*/ 145 w 219"/>
                    <a:gd name="T33" fmla="*/ 25 h 51"/>
                    <a:gd name="T34" fmla="*/ 173 w 219"/>
                    <a:gd name="T35" fmla="*/ 43 h 51"/>
                    <a:gd name="T36" fmla="*/ 172 w 219"/>
                    <a:gd name="T37" fmla="*/ 45 h 51"/>
                    <a:gd name="T38" fmla="*/ 143 w 219"/>
                    <a:gd name="T39" fmla="*/ 26 h 51"/>
                    <a:gd name="T40" fmla="*/ 97 w 219"/>
                    <a:gd name="T41" fmla="*/ 3 h 51"/>
                    <a:gd name="T42" fmla="*/ 97 w 219"/>
                    <a:gd name="T43" fmla="*/ 0 h 51"/>
                    <a:gd name="T44" fmla="*/ 145 w 219"/>
                    <a:gd name="T45" fmla="*/ 25 h 51"/>
                    <a:gd name="T46" fmla="*/ 143 w 219"/>
                    <a:gd name="T47" fmla="*/ 26 h 51"/>
                    <a:gd name="T48" fmla="*/ 97 w 219"/>
                    <a:gd name="T49" fmla="*/ 0 h 51"/>
                    <a:gd name="T50" fmla="*/ 97 w 219"/>
                    <a:gd name="T51" fmla="*/ 0 h 51"/>
                    <a:gd name="T52" fmla="*/ 97 w 219"/>
                    <a:gd name="T53" fmla="*/ 1 h 51"/>
                    <a:gd name="T54" fmla="*/ 97 w 219"/>
                    <a:gd name="T55" fmla="*/ 0 h 51"/>
                    <a:gd name="T56" fmla="*/ 97 w 219"/>
                    <a:gd name="T57" fmla="*/ 3 h 51"/>
                    <a:gd name="T58" fmla="*/ 58 w 219"/>
                    <a:gd name="T59" fmla="*/ 14 h 51"/>
                    <a:gd name="T60" fmla="*/ 56 w 219"/>
                    <a:gd name="T61" fmla="*/ 13 h 51"/>
                    <a:gd name="T62" fmla="*/ 97 w 219"/>
                    <a:gd name="T63" fmla="*/ 0 h 51"/>
                    <a:gd name="T64" fmla="*/ 97 w 219"/>
                    <a:gd name="T65" fmla="*/ 3 h 51"/>
                    <a:gd name="T66" fmla="*/ 58 w 219"/>
                    <a:gd name="T67" fmla="*/ 14 h 51"/>
                    <a:gd name="T68" fmla="*/ 0 w 219"/>
                    <a:gd name="T69" fmla="*/ 30 h 51"/>
                    <a:gd name="T70" fmla="*/ 0 w 219"/>
                    <a:gd name="T71" fmla="*/ 28 h 51"/>
                    <a:gd name="T72" fmla="*/ 56 w 219"/>
                    <a:gd name="T73" fmla="*/ 13 h 51"/>
                    <a:gd name="T74" fmla="*/ 58 w 219"/>
                    <a:gd name="T75" fmla="*/ 1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19" h="51">
                      <a:moveTo>
                        <a:pt x="219" y="49"/>
                      </a:moveTo>
                      <a:cubicBezTo>
                        <a:pt x="211" y="51"/>
                        <a:pt x="203" y="51"/>
                        <a:pt x="195" y="50"/>
                      </a:cubicBezTo>
                      <a:lnTo>
                        <a:pt x="195" y="48"/>
                      </a:lnTo>
                      <a:cubicBezTo>
                        <a:pt x="203" y="49"/>
                        <a:pt x="211" y="49"/>
                        <a:pt x="218" y="47"/>
                      </a:cubicBezTo>
                      <a:lnTo>
                        <a:pt x="219" y="49"/>
                      </a:lnTo>
                      <a:close/>
                      <a:moveTo>
                        <a:pt x="195" y="50"/>
                      </a:moveTo>
                      <a:cubicBezTo>
                        <a:pt x="187" y="49"/>
                        <a:pt x="180" y="47"/>
                        <a:pt x="172" y="45"/>
                      </a:cubicBezTo>
                      <a:lnTo>
                        <a:pt x="173" y="43"/>
                      </a:lnTo>
                      <a:cubicBezTo>
                        <a:pt x="180" y="45"/>
                        <a:pt x="188" y="47"/>
                        <a:pt x="195" y="48"/>
                      </a:cubicBezTo>
                      <a:lnTo>
                        <a:pt x="195" y="50"/>
                      </a:lnTo>
                      <a:close/>
                      <a:moveTo>
                        <a:pt x="173" y="43"/>
                      </a:moveTo>
                      <a:lnTo>
                        <a:pt x="173" y="43"/>
                      </a:lnTo>
                      <a:lnTo>
                        <a:pt x="173" y="44"/>
                      </a:lnTo>
                      <a:lnTo>
                        <a:pt x="173" y="43"/>
                      </a:lnTo>
                      <a:close/>
                      <a:moveTo>
                        <a:pt x="172" y="45"/>
                      </a:moveTo>
                      <a:cubicBezTo>
                        <a:pt x="161" y="42"/>
                        <a:pt x="152" y="34"/>
                        <a:pt x="143" y="26"/>
                      </a:cubicBezTo>
                      <a:lnTo>
                        <a:pt x="145" y="25"/>
                      </a:lnTo>
                      <a:cubicBezTo>
                        <a:pt x="154" y="33"/>
                        <a:pt x="162" y="40"/>
                        <a:pt x="173" y="43"/>
                      </a:cubicBezTo>
                      <a:lnTo>
                        <a:pt x="172" y="45"/>
                      </a:lnTo>
                      <a:close/>
                      <a:moveTo>
                        <a:pt x="143" y="26"/>
                      </a:moveTo>
                      <a:cubicBezTo>
                        <a:pt x="131" y="15"/>
                        <a:pt x="118" y="3"/>
                        <a:pt x="97" y="3"/>
                      </a:cubicBezTo>
                      <a:lnTo>
                        <a:pt x="97" y="0"/>
                      </a:lnTo>
                      <a:cubicBezTo>
                        <a:pt x="119" y="1"/>
                        <a:pt x="132" y="13"/>
                        <a:pt x="145" y="25"/>
                      </a:cubicBezTo>
                      <a:lnTo>
                        <a:pt x="143" y="26"/>
                      </a:lnTo>
                      <a:close/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97" y="1"/>
                      </a:lnTo>
                      <a:lnTo>
                        <a:pt x="97" y="0"/>
                      </a:lnTo>
                      <a:close/>
                      <a:moveTo>
                        <a:pt x="97" y="3"/>
                      </a:moveTo>
                      <a:cubicBezTo>
                        <a:pt x="83" y="2"/>
                        <a:pt x="71" y="8"/>
                        <a:pt x="58" y="14"/>
                      </a:cubicBezTo>
                      <a:lnTo>
                        <a:pt x="56" y="13"/>
                      </a:lnTo>
                      <a:cubicBezTo>
                        <a:pt x="70" y="6"/>
                        <a:pt x="82" y="0"/>
                        <a:pt x="97" y="0"/>
                      </a:cubicBezTo>
                      <a:lnTo>
                        <a:pt x="97" y="3"/>
                      </a:lnTo>
                      <a:close/>
                      <a:moveTo>
                        <a:pt x="58" y="14"/>
                      </a:moveTo>
                      <a:cubicBezTo>
                        <a:pt x="41" y="22"/>
                        <a:pt x="24" y="31"/>
                        <a:pt x="0" y="30"/>
                      </a:cubicBezTo>
                      <a:lnTo>
                        <a:pt x="0" y="28"/>
                      </a:lnTo>
                      <a:cubicBezTo>
                        <a:pt x="23" y="29"/>
                        <a:pt x="40" y="20"/>
                        <a:pt x="56" y="13"/>
                      </a:cubicBezTo>
                      <a:lnTo>
                        <a:pt x="58" y="14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8" name="Freeform 240"/>
                <p:cNvSpPr>
                  <a:spLocks noChangeArrowheads="1"/>
                </p:cNvSpPr>
                <p:nvPr/>
              </p:nvSpPr>
              <p:spPr bwMode="auto">
                <a:xfrm>
                  <a:off x="1254" y="3155"/>
                  <a:ext cx="90" cy="6"/>
                </a:xfrm>
                <a:custGeom>
                  <a:avLst/>
                  <a:gdLst>
                    <a:gd name="G0" fmla="+- 4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T0" fmla="*/ 0 w 66"/>
                    <a:gd name="T1" fmla="*/ 4 h 5"/>
                    <a:gd name="T2" fmla="*/ 32 w 66"/>
                    <a:gd name="T3" fmla="*/ 0 h 5"/>
                    <a:gd name="T4" fmla="*/ 66 w 66"/>
                    <a:gd name="T5" fmla="*/ 5 h 5"/>
                    <a:gd name="T6" fmla="*/ 0 w 66"/>
                    <a:gd name="T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89" name="Freeform 241"/>
                <p:cNvSpPr>
                  <a:spLocks noChangeArrowheads="1"/>
                </p:cNvSpPr>
                <p:nvPr/>
              </p:nvSpPr>
              <p:spPr bwMode="auto">
                <a:xfrm>
                  <a:off x="1254" y="3155"/>
                  <a:ext cx="90" cy="6"/>
                </a:xfrm>
                <a:custGeom>
                  <a:avLst/>
                  <a:gdLst>
                    <a:gd name="G0" fmla="+- 4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66"/>
                    <a:gd name="T1" fmla="*/ 4 h 5"/>
                    <a:gd name="T2" fmla="*/ 32 w 66"/>
                    <a:gd name="T3" fmla="*/ 0 h 5"/>
                    <a:gd name="T4" fmla="*/ 66 w 66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0" name="Freeform 242"/>
                <p:cNvSpPr>
                  <a:spLocks noChangeArrowheads="1"/>
                </p:cNvSpPr>
                <p:nvPr/>
              </p:nvSpPr>
              <p:spPr bwMode="auto">
                <a:xfrm>
                  <a:off x="1345" y="3164"/>
                  <a:ext cx="63" cy="15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  <a:gd name="T6" fmla="*/ 0 w 47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1" name="Freeform 243"/>
                <p:cNvSpPr>
                  <a:spLocks noChangeArrowheads="1"/>
                </p:cNvSpPr>
                <p:nvPr/>
              </p:nvSpPr>
              <p:spPr bwMode="auto">
                <a:xfrm>
                  <a:off x="1345" y="3164"/>
                  <a:ext cx="63" cy="15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2" name="Freeform 244"/>
                <p:cNvSpPr>
                  <a:spLocks noChangeArrowheads="1"/>
                </p:cNvSpPr>
                <p:nvPr/>
              </p:nvSpPr>
              <p:spPr bwMode="auto">
                <a:xfrm>
                  <a:off x="1230" y="3287"/>
                  <a:ext cx="137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100"/>
                    <a:gd name="T1" fmla="*/ 0 h 9"/>
                    <a:gd name="T2" fmla="*/ 100 w 100"/>
                    <a:gd name="T3" fmla="*/ 4 h 9"/>
                    <a:gd name="T4" fmla="*/ 0 w 100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3" name="Freeform 245"/>
                <p:cNvSpPr>
                  <a:spLocks noChangeArrowheads="1"/>
                </p:cNvSpPr>
                <p:nvPr/>
              </p:nvSpPr>
              <p:spPr bwMode="auto">
                <a:xfrm>
                  <a:off x="1230" y="3287"/>
                  <a:ext cx="137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100"/>
                    <a:gd name="T1" fmla="*/ 0 h 9"/>
                    <a:gd name="T2" fmla="*/ 100 w 100"/>
                    <a:gd name="T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4" name="Freeform 246"/>
                <p:cNvSpPr>
                  <a:spLocks noChangeArrowheads="1"/>
                </p:cNvSpPr>
                <p:nvPr/>
              </p:nvSpPr>
              <p:spPr bwMode="auto">
                <a:xfrm>
                  <a:off x="1085" y="3327"/>
                  <a:ext cx="174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7 w 127"/>
                    <a:gd name="T1" fmla="*/ 9 h 10"/>
                    <a:gd name="T2" fmla="*/ 85 w 127"/>
                    <a:gd name="T3" fmla="*/ 5 h 10"/>
                    <a:gd name="T4" fmla="*/ 0 w 127"/>
                    <a:gd name="T5" fmla="*/ 0 h 10"/>
                    <a:gd name="T6" fmla="*/ 1 w 127"/>
                    <a:gd name="T7" fmla="*/ 0 h 10"/>
                    <a:gd name="T8" fmla="*/ 127 w 12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5" name="Freeform 247"/>
                <p:cNvSpPr>
                  <a:spLocks noChangeArrowheads="1"/>
                </p:cNvSpPr>
                <p:nvPr/>
              </p:nvSpPr>
              <p:spPr bwMode="auto">
                <a:xfrm>
                  <a:off x="1085" y="3327"/>
                  <a:ext cx="174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7 w 127"/>
                    <a:gd name="T1" fmla="*/ 9 h 10"/>
                    <a:gd name="T2" fmla="*/ 85 w 127"/>
                    <a:gd name="T3" fmla="*/ 5 h 10"/>
                    <a:gd name="T4" fmla="*/ 0 w 127"/>
                    <a:gd name="T5" fmla="*/ 0 h 10"/>
                    <a:gd name="T6" fmla="*/ 1 w 127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6" name="Freeform 248"/>
                <p:cNvSpPr>
                  <a:spLocks noChangeArrowheads="1"/>
                </p:cNvSpPr>
                <p:nvPr/>
              </p:nvSpPr>
              <p:spPr bwMode="auto">
                <a:xfrm>
                  <a:off x="1405" y="3220"/>
                  <a:ext cx="186" cy="17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4 0 0"/>
                    <a:gd name="T0" fmla="*/ 0 w 136"/>
                    <a:gd name="T1" fmla="*/ 4 h 11"/>
                    <a:gd name="T2" fmla="*/ 22 w 136"/>
                    <a:gd name="T3" fmla="*/ 3 h 11"/>
                    <a:gd name="T4" fmla="*/ 42 w 136"/>
                    <a:gd name="T5" fmla="*/ 0 h 11"/>
                    <a:gd name="T6" fmla="*/ 136 w 136"/>
                    <a:gd name="T7" fmla="*/ 4 h 11"/>
                    <a:gd name="T8" fmla="*/ 0 w 136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7" name="Freeform 249"/>
                <p:cNvSpPr>
                  <a:spLocks noChangeArrowheads="1"/>
                </p:cNvSpPr>
                <p:nvPr/>
              </p:nvSpPr>
              <p:spPr bwMode="auto">
                <a:xfrm>
                  <a:off x="1405" y="3220"/>
                  <a:ext cx="186" cy="17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36"/>
                    <a:gd name="T1" fmla="*/ 4 h 11"/>
                    <a:gd name="T2" fmla="*/ 22 w 136"/>
                    <a:gd name="T3" fmla="*/ 3 h 11"/>
                    <a:gd name="T4" fmla="*/ 42 w 136"/>
                    <a:gd name="T5" fmla="*/ 0 h 11"/>
                    <a:gd name="T6" fmla="*/ 136 w 136"/>
                    <a:gd name="T7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8" name="Freeform 250"/>
                <p:cNvSpPr>
                  <a:spLocks noChangeArrowheads="1"/>
                </p:cNvSpPr>
                <p:nvPr/>
              </p:nvSpPr>
              <p:spPr bwMode="auto">
                <a:xfrm>
                  <a:off x="1570" y="3097"/>
                  <a:ext cx="16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0 0"/>
                    <a:gd name="G10" fmla="cos G9 G8"/>
                    <a:gd name="G11" fmla="+- 1 0 0"/>
                    <a:gd name="G12" fmla="+- 1 0 0"/>
                    <a:gd name="T0" fmla="*/ 120 w 120"/>
                    <a:gd name="T1" fmla="*/ 13 h 13"/>
                    <a:gd name="T2" fmla="*/ 100 w 120"/>
                    <a:gd name="T3" fmla="*/ 7 h 13"/>
                    <a:gd name="T4" fmla="*/ 27 w 120"/>
                    <a:gd name="T5" fmla="*/ 4 h 13"/>
                    <a:gd name="T6" fmla="*/ 0 w 120"/>
                    <a:gd name="T7" fmla="*/ 0 h 13"/>
                    <a:gd name="T8" fmla="*/ 120 w 12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  <a:lnTo>
                        <a:pt x="120" y="1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699" name="Freeform 251"/>
                <p:cNvSpPr>
                  <a:spLocks noChangeArrowheads="1"/>
                </p:cNvSpPr>
                <p:nvPr/>
              </p:nvSpPr>
              <p:spPr bwMode="auto">
                <a:xfrm>
                  <a:off x="1570" y="3097"/>
                  <a:ext cx="16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0 0"/>
                    <a:gd name="G10" fmla="cos G9 G8"/>
                    <a:gd name="G11" fmla="+- 1 0 0"/>
                    <a:gd name="T0" fmla="*/ 120 w 120"/>
                    <a:gd name="T1" fmla="*/ 13 h 13"/>
                    <a:gd name="T2" fmla="*/ 100 w 120"/>
                    <a:gd name="T3" fmla="*/ 7 h 13"/>
                    <a:gd name="T4" fmla="*/ 27 w 120"/>
                    <a:gd name="T5" fmla="*/ 4 h 13"/>
                    <a:gd name="T6" fmla="*/ 0 w 120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0" name="Freeform 252"/>
                <p:cNvSpPr>
                  <a:spLocks noChangeArrowheads="1"/>
                </p:cNvSpPr>
                <p:nvPr/>
              </p:nvSpPr>
              <p:spPr bwMode="auto">
                <a:xfrm>
                  <a:off x="1398" y="3356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9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*/ 1 50493 45568"/>
                    <a:gd name="G22" fmla="*/ 1 50493 55552"/>
                    <a:gd name="G23" fmla="*/ G22 1 180"/>
                    <a:gd name="G24" fmla="*/ G21 1 G23"/>
                    <a:gd name="G25" fmla="+- 1 0 0"/>
                    <a:gd name="G26" fmla="+- 1 0 0"/>
                    <a:gd name="G27" fmla="+- 1 0 0"/>
                    <a:gd name="T0" fmla="*/ 117 w 117"/>
                    <a:gd name="T1" fmla="*/ 14 h 14"/>
                    <a:gd name="T2" fmla="*/ 100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0 w 117"/>
                    <a:gd name="T11" fmla="*/ 0 h 14"/>
                    <a:gd name="T12" fmla="*/ 117 w 117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1" name="Freeform 253"/>
                <p:cNvSpPr>
                  <a:spLocks noChangeArrowheads="1"/>
                </p:cNvSpPr>
                <p:nvPr/>
              </p:nvSpPr>
              <p:spPr bwMode="auto">
                <a:xfrm>
                  <a:off x="1398" y="3356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9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*/ 1 50493 45568"/>
                    <a:gd name="G22" fmla="*/ 1 50493 55552"/>
                    <a:gd name="G23" fmla="*/ G22 1 180"/>
                    <a:gd name="G24" fmla="*/ G21 1 G23"/>
                    <a:gd name="G25" fmla="+- 1 0 0"/>
                    <a:gd name="G26" fmla="+- 1 0 0"/>
                    <a:gd name="T0" fmla="*/ 117 w 117"/>
                    <a:gd name="T1" fmla="*/ 14 h 14"/>
                    <a:gd name="T2" fmla="*/ 100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0 w 117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2" name="Freeform 254"/>
                <p:cNvSpPr>
                  <a:spLocks noChangeArrowheads="1"/>
                </p:cNvSpPr>
                <p:nvPr/>
              </p:nvSpPr>
              <p:spPr bwMode="auto">
                <a:xfrm>
                  <a:off x="1128" y="3244"/>
                  <a:ext cx="42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2"/>
                    <a:gd name="T1" fmla="*/ 1 h 6"/>
                    <a:gd name="T2" fmla="*/ 32 w 32"/>
                    <a:gd name="T3" fmla="*/ 6 h 6"/>
                    <a:gd name="T4" fmla="*/ 0 w 32"/>
                    <a:gd name="T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3" name="Freeform 255"/>
                <p:cNvSpPr>
                  <a:spLocks noChangeArrowheads="1"/>
                </p:cNvSpPr>
                <p:nvPr/>
              </p:nvSpPr>
              <p:spPr bwMode="auto">
                <a:xfrm>
                  <a:off x="1128" y="3244"/>
                  <a:ext cx="42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2"/>
                    <a:gd name="T1" fmla="*/ 1 h 6"/>
                    <a:gd name="T2" fmla="*/ 32 w 32"/>
                    <a:gd name="T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4" name="Freeform 256"/>
                <p:cNvSpPr>
                  <a:spLocks noChangeArrowheads="1"/>
                </p:cNvSpPr>
                <p:nvPr/>
              </p:nvSpPr>
              <p:spPr bwMode="auto">
                <a:xfrm>
                  <a:off x="1201" y="3116"/>
                  <a:ext cx="81" cy="16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60"/>
                    <a:gd name="T1" fmla="*/ 0 h 10"/>
                    <a:gd name="T2" fmla="*/ 3 w 60"/>
                    <a:gd name="T3" fmla="*/ 2 h 10"/>
                    <a:gd name="T4" fmla="*/ 23 w 60"/>
                    <a:gd name="T5" fmla="*/ 8 h 10"/>
                    <a:gd name="T6" fmla="*/ 60 w 60"/>
                    <a:gd name="T7" fmla="*/ 9 h 10"/>
                    <a:gd name="T8" fmla="*/ 0 w 6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5" name="Freeform 257"/>
                <p:cNvSpPr>
                  <a:spLocks noChangeArrowheads="1"/>
                </p:cNvSpPr>
                <p:nvPr/>
              </p:nvSpPr>
              <p:spPr bwMode="auto">
                <a:xfrm>
                  <a:off x="1201" y="3116"/>
                  <a:ext cx="81" cy="16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60"/>
                    <a:gd name="T1" fmla="*/ 0 h 10"/>
                    <a:gd name="T2" fmla="*/ 3 w 60"/>
                    <a:gd name="T3" fmla="*/ 2 h 10"/>
                    <a:gd name="T4" fmla="*/ 23 w 60"/>
                    <a:gd name="T5" fmla="*/ 8 h 10"/>
                    <a:gd name="T6" fmla="*/ 60 w 60"/>
                    <a:gd name="T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6" name="Freeform 258"/>
                <p:cNvSpPr>
                  <a:spLocks noChangeArrowheads="1"/>
                </p:cNvSpPr>
                <p:nvPr/>
              </p:nvSpPr>
              <p:spPr bwMode="auto">
                <a:xfrm>
                  <a:off x="1488" y="3175"/>
                  <a:ext cx="24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7 0 0"/>
                    <a:gd name="G16" fmla="+- 1 0 0"/>
                    <a:gd name="T0" fmla="*/ 177 w 177"/>
                    <a:gd name="T1" fmla="*/ 4 h 10"/>
                    <a:gd name="T2" fmla="*/ 154 w 177"/>
                    <a:gd name="T3" fmla="*/ 7 h 10"/>
                    <a:gd name="T4" fmla="*/ 103 w 177"/>
                    <a:gd name="T5" fmla="*/ 8 h 10"/>
                    <a:gd name="T6" fmla="*/ 40 w 177"/>
                    <a:gd name="T7" fmla="*/ 1 h 10"/>
                    <a:gd name="T8" fmla="*/ 18 w 177"/>
                    <a:gd name="T9" fmla="*/ 3 h 10"/>
                    <a:gd name="T10" fmla="*/ 0 w 177"/>
                    <a:gd name="T11" fmla="*/ 7 h 10"/>
                    <a:gd name="T12" fmla="*/ 177 w 177"/>
                    <a:gd name="T1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  <a:lnTo>
                        <a:pt x="177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7" name="Freeform 259"/>
                <p:cNvSpPr>
                  <a:spLocks noChangeArrowheads="1"/>
                </p:cNvSpPr>
                <p:nvPr/>
              </p:nvSpPr>
              <p:spPr bwMode="auto">
                <a:xfrm>
                  <a:off x="1488" y="3175"/>
                  <a:ext cx="24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7 0 0"/>
                    <a:gd name="T0" fmla="*/ 177 w 177"/>
                    <a:gd name="T1" fmla="*/ 4 h 10"/>
                    <a:gd name="T2" fmla="*/ 154 w 177"/>
                    <a:gd name="T3" fmla="*/ 7 h 10"/>
                    <a:gd name="T4" fmla="*/ 103 w 177"/>
                    <a:gd name="T5" fmla="*/ 8 h 10"/>
                    <a:gd name="T6" fmla="*/ 40 w 177"/>
                    <a:gd name="T7" fmla="*/ 1 h 10"/>
                    <a:gd name="T8" fmla="*/ 18 w 177"/>
                    <a:gd name="T9" fmla="*/ 3 h 10"/>
                    <a:gd name="T10" fmla="*/ 0 w 177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8" name="Freeform 260"/>
                <p:cNvSpPr>
                  <a:spLocks noChangeArrowheads="1"/>
                </p:cNvSpPr>
                <p:nvPr/>
              </p:nvSpPr>
              <p:spPr bwMode="auto">
                <a:xfrm>
                  <a:off x="1288" y="3209"/>
                  <a:ext cx="58" cy="12"/>
                </a:xfrm>
                <a:custGeom>
                  <a:avLst/>
                  <a:gdLst>
                    <a:gd name="G0" fmla="+- 3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3 0 0"/>
                    <a:gd name="T0" fmla="*/ 0 w 43"/>
                    <a:gd name="T1" fmla="*/ 3 h 8"/>
                    <a:gd name="T2" fmla="*/ 4 w 43"/>
                    <a:gd name="T3" fmla="*/ 1 h 8"/>
                    <a:gd name="T4" fmla="*/ 43 w 43"/>
                    <a:gd name="T5" fmla="*/ 8 h 8"/>
                    <a:gd name="T6" fmla="*/ 0 w 43"/>
                    <a:gd name="T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09" name="Freeform 261"/>
                <p:cNvSpPr>
                  <a:spLocks noChangeArrowheads="1"/>
                </p:cNvSpPr>
                <p:nvPr/>
              </p:nvSpPr>
              <p:spPr bwMode="auto">
                <a:xfrm>
                  <a:off x="1288" y="3209"/>
                  <a:ext cx="58" cy="12"/>
                </a:xfrm>
                <a:custGeom>
                  <a:avLst/>
                  <a:gdLst>
                    <a:gd name="G0" fmla="+- 3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43"/>
                    <a:gd name="T1" fmla="*/ 3 h 8"/>
                    <a:gd name="T2" fmla="*/ 4 w 43"/>
                    <a:gd name="T3" fmla="*/ 1 h 8"/>
                    <a:gd name="T4" fmla="*/ 43 w 43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0" name="Freeform 262"/>
                <p:cNvSpPr>
                  <a:spLocks noChangeArrowheads="1"/>
                </p:cNvSpPr>
                <p:nvPr/>
              </p:nvSpPr>
              <p:spPr bwMode="auto">
                <a:xfrm>
                  <a:off x="1534" y="3271"/>
                  <a:ext cx="87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G10" fmla="+- 1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  <a:gd name="T8" fmla="*/ 64 w 6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1" name="Freeform 263"/>
                <p:cNvSpPr>
                  <a:spLocks noChangeArrowheads="1"/>
                </p:cNvSpPr>
                <p:nvPr/>
              </p:nvSpPr>
              <p:spPr bwMode="auto">
                <a:xfrm>
                  <a:off x="1534" y="3271"/>
                  <a:ext cx="87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2" name="Freeform 264"/>
                <p:cNvSpPr>
                  <a:spLocks noChangeArrowheads="1"/>
                </p:cNvSpPr>
                <p:nvPr/>
              </p:nvSpPr>
              <p:spPr bwMode="auto">
                <a:xfrm>
                  <a:off x="1281" y="3068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8"/>
                    <a:gd name="T2" fmla="*/ 54 w 54"/>
                    <a:gd name="T3" fmla="*/ 8 h 8"/>
                    <a:gd name="T4" fmla="*/ 0 w 54"/>
                    <a:gd name="T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3" name="Freeform 265"/>
                <p:cNvSpPr>
                  <a:spLocks noChangeArrowheads="1"/>
                </p:cNvSpPr>
                <p:nvPr/>
              </p:nvSpPr>
              <p:spPr bwMode="auto">
                <a:xfrm>
                  <a:off x="1281" y="3068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8"/>
                    <a:gd name="T2" fmla="*/ 54 w 54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4" name="Freeform 266"/>
                <p:cNvSpPr>
                  <a:spLocks noChangeArrowheads="1"/>
                </p:cNvSpPr>
                <p:nvPr/>
              </p:nvSpPr>
              <p:spPr bwMode="auto">
                <a:xfrm>
                  <a:off x="1399" y="3113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G4" fmla="+- 1 0 0"/>
                    <a:gd name="T0" fmla="*/ 39 w 39"/>
                    <a:gd name="T1" fmla="*/ 0 h 4"/>
                    <a:gd name="T2" fmla="*/ 0 w 39"/>
                    <a:gd name="T3" fmla="*/ 3 h 4"/>
                    <a:gd name="T4" fmla="*/ 39 w 39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5" name="Freeform 267"/>
                <p:cNvSpPr>
                  <a:spLocks noChangeArrowheads="1"/>
                </p:cNvSpPr>
                <p:nvPr/>
              </p:nvSpPr>
              <p:spPr bwMode="auto">
                <a:xfrm>
                  <a:off x="1399" y="3113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T0" fmla="*/ 39 w 39"/>
                    <a:gd name="T1" fmla="*/ 0 h 4"/>
                    <a:gd name="T2" fmla="*/ 0 w 39"/>
                    <a:gd name="T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6" name="Freeform 268"/>
                <p:cNvSpPr>
                  <a:spLocks noChangeArrowheads="1"/>
                </p:cNvSpPr>
                <p:nvPr/>
              </p:nvSpPr>
              <p:spPr bwMode="auto">
                <a:xfrm>
                  <a:off x="1160" y="3165"/>
                  <a:ext cx="58" cy="21"/>
                </a:xfrm>
                <a:custGeom>
                  <a:avLst/>
                  <a:gdLst>
                    <a:gd name="G0" fmla="+- 1 0 0"/>
                    <a:gd name="G1" fmla="+- 3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3"/>
                    <a:gd name="T1" fmla="*/ 0 h 13"/>
                    <a:gd name="T2" fmla="*/ 30 w 43"/>
                    <a:gd name="T3" fmla="*/ 4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8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7" name="Freeform 269"/>
                <p:cNvSpPr>
                  <a:spLocks noChangeArrowheads="1"/>
                </p:cNvSpPr>
                <p:nvPr/>
              </p:nvSpPr>
              <p:spPr bwMode="auto">
                <a:xfrm>
                  <a:off x="1287" y="3302"/>
                  <a:ext cx="196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7 0 0"/>
                    <a:gd name="G15" fmla="*/ 1 0 0"/>
                    <a:gd name="G16" fmla="sin G15 G14"/>
                    <a:gd name="G17" fmla="+- 1 0 0"/>
                    <a:gd name="G18" fmla="+- 3 0 0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T0" fmla="*/ 143 w 143"/>
                    <a:gd name="T1" fmla="*/ 0 h 10"/>
                    <a:gd name="T2" fmla="*/ 98 w 143"/>
                    <a:gd name="T3" fmla="*/ 3 h 10"/>
                    <a:gd name="T4" fmla="*/ 89 w 143"/>
                    <a:gd name="T5" fmla="*/ 3 h 10"/>
                    <a:gd name="T6" fmla="*/ 51 w 143"/>
                    <a:gd name="T7" fmla="*/ 8 h 10"/>
                    <a:gd name="T8" fmla="*/ 22 w 143"/>
                    <a:gd name="T9" fmla="*/ 8 h 10"/>
                    <a:gd name="T10" fmla="*/ 3 w 143"/>
                    <a:gd name="T11" fmla="*/ 6 h 10"/>
                    <a:gd name="T12" fmla="*/ 0 w 143"/>
                    <a:gd name="T13" fmla="*/ 5 h 10"/>
                    <a:gd name="T14" fmla="*/ 1 w 143"/>
                    <a:gd name="T1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3" h="10">
                      <a:moveTo>
                        <a:pt x="143" y="0"/>
                      </a:moveTo>
                      <a:cubicBezTo>
                        <a:pt x="124" y="7"/>
                        <a:pt x="106" y="9"/>
                        <a:pt x="98" y="3"/>
                      </a:cubicBezTo>
                      <a:cubicBezTo>
                        <a:pt x="96" y="3"/>
                        <a:pt x="93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10"/>
                        <a:pt x="22" y="8"/>
                      </a:cubicBezTo>
                      <a:cubicBezTo>
                        <a:pt x="16" y="7"/>
                        <a:pt x="9" y="7"/>
                        <a:pt x="3" y="6"/>
                      </a:cubicBezTo>
                      <a:cubicBezTo>
                        <a:pt x="2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8" name="Freeform 270"/>
                <p:cNvSpPr>
                  <a:spLocks noChangeArrowheads="1"/>
                </p:cNvSpPr>
                <p:nvPr/>
              </p:nvSpPr>
              <p:spPr bwMode="auto">
                <a:xfrm>
                  <a:off x="1359" y="3255"/>
                  <a:ext cx="51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8"/>
                    <a:gd name="T1" fmla="*/ 2 h 5"/>
                    <a:gd name="T2" fmla="*/ 18 w 38"/>
                    <a:gd name="T3" fmla="*/ 1 h 5"/>
                    <a:gd name="T4" fmla="*/ 38 w 38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1"/>
                        <a:pt x="16" y="0"/>
                        <a:pt x="18" y="1"/>
                      </a:cubicBezTo>
                      <a:cubicBezTo>
                        <a:pt x="22" y="4"/>
                        <a:pt x="29" y="5"/>
                        <a:pt x="38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19" name="Freeform 271"/>
                <p:cNvSpPr>
                  <a:spLocks noChangeArrowheads="1"/>
                </p:cNvSpPr>
                <p:nvPr/>
              </p:nvSpPr>
              <p:spPr bwMode="auto">
                <a:xfrm>
                  <a:off x="1427" y="3283"/>
                  <a:ext cx="59" cy="10"/>
                </a:xfrm>
                <a:custGeom>
                  <a:avLst/>
                  <a:gdLst>
                    <a:gd name="G0" fmla="+- 3 0 0"/>
                    <a:gd name="G1" fmla="+- 1 0 0"/>
                    <a:gd name="G2" fmla="*/ 1 50493 55552"/>
                    <a:gd name="G3" fmla="*/ G2 1 18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3 h 7"/>
                    <a:gd name="T2" fmla="*/ 13 w 44"/>
                    <a:gd name="T3" fmla="*/ 1 h 7"/>
                    <a:gd name="T4" fmla="*/ 33 w 44"/>
                    <a:gd name="T5" fmla="*/ 6 h 7"/>
                    <a:gd name="T6" fmla="*/ 44 w 44"/>
                    <a:gd name="T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0" name="Freeform 272"/>
                <p:cNvSpPr>
                  <a:spLocks noChangeArrowheads="1"/>
                </p:cNvSpPr>
                <p:nvPr/>
              </p:nvSpPr>
              <p:spPr bwMode="auto">
                <a:xfrm>
                  <a:off x="1179" y="3254"/>
                  <a:ext cx="55" cy="11"/>
                </a:xfrm>
                <a:custGeom>
                  <a:avLst/>
                  <a:gdLst>
                    <a:gd name="G0" fmla="+- 1 0 0"/>
                    <a:gd name="G1" fmla="+- 1 0 0"/>
                    <a:gd name="G2" fmla="+- 5 0 0"/>
                    <a:gd name="G3" fmla="*/ 1 0 0"/>
                    <a:gd name="G4" fmla="cos G3 G2"/>
                    <a:gd name="G5" fmla="+- 1 0 0"/>
                    <a:gd name="T0" fmla="*/ 41 w 41"/>
                    <a:gd name="T1" fmla="*/ 7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5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1" name="Freeform 273"/>
                <p:cNvSpPr>
                  <a:spLocks noChangeArrowheads="1"/>
                </p:cNvSpPr>
                <p:nvPr/>
              </p:nvSpPr>
              <p:spPr bwMode="auto">
                <a:xfrm>
                  <a:off x="1145" y="3308"/>
                  <a:ext cx="104" cy="9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6"/>
                    <a:gd name="T1" fmla="*/ 4 h 7"/>
                    <a:gd name="T2" fmla="*/ 46 w 76"/>
                    <a:gd name="T3" fmla="*/ 1 h 7"/>
                    <a:gd name="T4" fmla="*/ 62 w 76"/>
                    <a:gd name="T5" fmla="*/ 5 h 7"/>
                    <a:gd name="T6" fmla="*/ 76 w 76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6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2" name="Freeform 274"/>
                <p:cNvSpPr>
                  <a:spLocks noChangeArrowheads="1"/>
                </p:cNvSpPr>
                <p:nvPr/>
              </p:nvSpPr>
              <p:spPr bwMode="auto">
                <a:xfrm>
                  <a:off x="1414" y="3188"/>
                  <a:ext cx="171" cy="12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4 w 125"/>
                    <a:gd name="T5" fmla="*/ 1 h 8"/>
                    <a:gd name="T6" fmla="*/ 125 w 125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3" name="Freeform 275"/>
                <p:cNvSpPr>
                  <a:spLocks noChangeArrowheads="1"/>
                </p:cNvSpPr>
                <p:nvPr/>
              </p:nvSpPr>
              <p:spPr bwMode="auto">
                <a:xfrm>
                  <a:off x="1350" y="3134"/>
                  <a:ext cx="126" cy="2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92 w 92"/>
                    <a:gd name="T1" fmla="*/ 16 h 16"/>
                    <a:gd name="T2" fmla="*/ 82 w 92"/>
                    <a:gd name="T3" fmla="*/ 16 h 16"/>
                    <a:gd name="T4" fmla="*/ 24 w 92"/>
                    <a:gd name="T5" fmla="*/ 1 h 16"/>
                    <a:gd name="T6" fmla="*/ 0 w 92"/>
                    <a:gd name="T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2" h="16">
                      <a:moveTo>
                        <a:pt x="92" y="16"/>
                      </a:moveTo>
                      <a:cubicBezTo>
                        <a:pt x="88" y="16"/>
                        <a:pt x="85" y="16"/>
                        <a:pt x="82" y="16"/>
                      </a:cubicBezTo>
                      <a:cubicBezTo>
                        <a:pt x="62" y="10"/>
                        <a:pt x="48" y="3"/>
                        <a:pt x="24" y="1"/>
                      </a:cubicBezTo>
                      <a:cubicBezTo>
                        <a:pt x="17" y="0"/>
                        <a:pt x="7" y="1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4" name="Freeform 276"/>
                <p:cNvSpPr>
                  <a:spLocks noChangeArrowheads="1"/>
                </p:cNvSpPr>
                <p:nvPr/>
              </p:nvSpPr>
              <p:spPr bwMode="auto">
                <a:xfrm>
                  <a:off x="1456" y="3086"/>
                  <a:ext cx="70" cy="13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52"/>
                    <a:gd name="T1" fmla="*/ 0 h 9"/>
                    <a:gd name="T2" fmla="*/ 46 w 52"/>
                    <a:gd name="T3" fmla="*/ 9 h 9"/>
                    <a:gd name="T4" fmla="*/ 52 w 52"/>
                    <a:gd name="T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2" h="9">
                      <a:moveTo>
                        <a:pt x="0" y="0"/>
                      </a:moveTo>
                      <a:cubicBezTo>
                        <a:pt x="8" y="7"/>
                        <a:pt x="29" y="7"/>
                        <a:pt x="46" y="9"/>
                      </a:cubicBezTo>
                      <a:cubicBezTo>
                        <a:pt x="47" y="9"/>
                        <a:pt x="50" y="8"/>
                        <a:pt x="52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5" name="Freeform 277"/>
                <p:cNvSpPr>
                  <a:spLocks noChangeArrowheads="1"/>
                </p:cNvSpPr>
                <p:nvPr/>
              </p:nvSpPr>
              <p:spPr bwMode="auto">
                <a:xfrm>
                  <a:off x="1480" y="3124"/>
                  <a:ext cx="146" cy="4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4 0 0"/>
                    <a:gd name="T0" fmla="*/ 107 w 107"/>
                    <a:gd name="T1" fmla="*/ 0 h 27"/>
                    <a:gd name="T2" fmla="*/ 71 w 107"/>
                    <a:gd name="T3" fmla="*/ 10 h 27"/>
                    <a:gd name="T4" fmla="*/ 0 w 107"/>
                    <a:gd name="T5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7" h="27">
                      <a:moveTo>
                        <a:pt x="107" y="0"/>
                      </a:moveTo>
                      <a:cubicBezTo>
                        <a:pt x="95" y="3"/>
                        <a:pt x="83" y="6"/>
                        <a:pt x="71" y="10"/>
                      </a:cubicBezTo>
                      <a:cubicBezTo>
                        <a:pt x="50" y="17"/>
                        <a:pt x="22" y="27"/>
                        <a:pt x="0" y="2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6" name="Freeform 278"/>
                <p:cNvSpPr>
                  <a:spLocks noChangeArrowheads="1"/>
                </p:cNvSpPr>
                <p:nvPr/>
              </p:nvSpPr>
              <p:spPr bwMode="auto">
                <a:xfrm>
                  <a:off x="1647" y="3172"/>
                  <a:ext cx="8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63"/>
                    <a:gd name="T1" fmla="*/ 0 h 4"/>
                    <a:gd name="T2" fmla="*/ 63 w 63"/>
                    <a:gd name="T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3" h="4">
                      <a:moveTo>
                        <a:pt x="0" y="0"/>
                      </a:moveTo>
                      <a:cubicBezTo>
                        <a:pt x="22" y="0"/>
                        <a:pt x="39" y="4"/>
                        <a:pt x="63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7" name="Freeform 279"/>
                <p:cNvSpPr>
                  <a:spLocks noChangeArrowheads="1"/>
                </p:cNvSpPr>
                <p:nvPr/>
              </p:nvSpPr>
              <p:spPr bwMode="auto">
                <a:xfrm>
                  <a:off x="1564" y="3238"/>
                  <a:ext cx="130" cy="2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7 0 0"/>
                    <a:gd name="G11" fmla="*/ 1 0 0"/>
                    <a:gd name="G12" fmla="cos G11 G10"/>
                    <a:gd name="G13" fmla="+- 9 0 0"/>
                    <a:gd name="G14" fmla="+- 15 0 0"/>
                    <a:gd name="G15" fmla="+- 15 0 0"/>
                    <a:gd name="G16" fmla="+- 15 0 0"/>
                    <a:gd name="G17" fmla="+- 15 0 0"/>
                    <a:gd name="T0" fmla="*/ 95 w 95"/>
                    <a:gd name="T1" fmla="*/ 0 h 18"/>
                    <a:gd name="T2" fmla="*/ 88 w 95"/>
                    <a:gd name="T3" fmla="*/ 2 h 18"/>
                    <a:gd name="T4" fmla="*/ 30 w 95"/>
                    <a:gd name="T5" fmla="*/ 12 h 18"/>
                    <a:gd name="T6" fmla="*/ 15 w 95"/>
                    <a:gd name="T7" fmla="*/ 17 h 18"/>
                    <a:gd name="T8" fmla="*/ 0 w 95"/>
                    <a:gd name="T9" fmla="*/ 15 h 18"/>
                    <a:gd name="T10" fmla="*/ 0 w 95"/>
                    <a:gd name="T1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2" y="0"/>
                        <a:pt x="89" y="2"/>
                        <a:pt x="88" y="2"/>
                      </a:cubicBezTo>
                      <a:cubicBezTo>
                        <a:pt x="70" y="2"/>
                        <a:pt x="50" y="7"/>
                        <a:pt x="30" y="12"/>
                      </a:cubicBezTo>
                      <a:cubicBezTo>
                        <a:pt x="27" y="16"/>
                        <a:pt x="19" y="18"/>
                        <a:pt x="15" y="17"/>
                      </a:cubicBezTo>
                      <a:cubicBezTo>
                        <a:pt x="10" y="17"/>
                        <a:pt x="2" y="18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8" name="Freeform 280"/>
                <p:cNvSpPr>
                  <a:spLocks noChangeArrowheads="1"/>
                </p:cNvSpPr>
                <p:nvPr/>
              </p:nvSpPr>
              <p:spPr bwMode="auto">
                <a:xfrm>
                  <a:off x="1223" y="3225"/>
                  <a:ext cx="35" cy="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T0" fmla="*/ 0 w 27"/>
                    <a:gd name="T1" fmla="*/ 0 h 2"/>
                    <a:gd name="T2" fmla="*/ 27 w 27"/>
                    <a:gd name="T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29" name="Freeform 281"/>
                <p:cNvSpPr>
                  <a:spLocks noChangeArrowheads="1"/>
                </p:cNvSpPr>
                <p:nvPr/>
              </p:nvSpPr>
              <p:spPr bwMode="auto">
                <a:xfrm>
                  <a:off x="1372" y="3330"/>
                  <a:ext cx="64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*/ 1 50493 55552"/>
                    <a:gd name="G32" fmla="*/ G31 1 180"/>
                    <a:gd name="G33" fmla="*/ 1 0 0"/>
                    <a:gd name="G34" fmla="cos G33 G32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*/ 1 1 2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*/ 1 1 2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*/ 1 1 2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2 0 0"/>
                    <a:gd name="G80" fmla="+- 1 0 0"/>
                    <a:gd name="G81" fmla="+- 1 0 0"/>
                    <a:gd name="G82" fmla="+- 1 0 0"/>
                    <a:gd name="G83" fmla="+- 1 0 0"/>
                    <a:gd name="T0" fmla="*/ 46 w 47"/>
                    <a:gd name="T1" fmla="*/ 8 h 8"/>
                    <a:gd name="T2" fmla="*/ 42 w 47"/>
                    <a:gd name="T3" fmla="*/ 7 h 8"/>
                    <a:gd name="T4" fmla="*/ 42 w 47"/>
                    <a:gd name="T5" fmla="*/ 6 h 8"/>
                    <a:gd name="T6" fmla="*/ 47 w 47"/>
                    <a:gd name="T7" fmla="*/ 7 h 8"/>
                    <a:gd name="T8" fmla="*/ 46 w 47"/>
                    <a:gd name="T9" fmla="*/ 8 h 8"/>
                    <a:gd name="T10" fmla="*/ 42 w 47"/>
                    <a:gd name="T11" fmla="*/ 7 h 8"/>
                    <a:gd name="T12" fmla="*/ 38 w 47"/>
                    <a:gd name="T13" fmla="*/ 7 h 8"/>
                    <a:gd name="T14" fmla="*/ 38 w 47"/>
                    <a:gd name="T15" fmla="*/ 6 h 8"/>
                    <a:gd name="T16" fmla="*/ 42 w 47"/>
                    <a:gd name="T17" fmla="*/ 6 h 8"/>
                    <a:gd name="T18" fmla="*/ 42 w 47"/>
                    <a:gd name="T19" fmla="*/ 7 h 8"/>
                    <a:gd name="T20" fmla="*/ 38 w 47"/>
                    <a:gd name="T21" fmla="*/ 7 h 8"/>
                    <a:gd name="T22" fmla="*/ 38 w 47"/>
                    <a:gd name="T23" fmla="*/ 7 h 8"/>
                    <a:gd name="T24" fmla="*/ 38 w 47"/>
                    <a:gd name="T25" fmla="*/ 7 h 8"/>
                    <a:gd name="T26" fmla="*/ 23 w 47"/>
                    <a:gd name="T27" fmla="*/ 3 h 8"/>
                    <a:gd name="T28" fmla="*/ 23 w 47"/>
                    <a:gd name="T29" fmla="*/ 1 h 8"/>
                    <a:gd name="T30" fmla="*/ 38 w 47"/>
                    <a:gd name="T31" fmla="*/ 6 h 8"/>
                    <a:gd name="T32" fmla="*/ 38 w 47"/>
                    <a:gd name="T33" fmla="*/ 7 h 8"/>
                    <a:gd name="T34" fmla="*/ 23 w 47"/>
                    <a:gd name="T35" fmla="*/ 3 h 8"/>
                    <a:gd name="T36" fmla="*/ 2 w 47"/>
                    <a:gd name="T37" fmla="*/ 2 h 8"/>
                    <a:gd name="T38" fmla="*/ 2 w 47"/>
                    <a:gd name="T39" fmla="*/ 0 h 8"/>
                    <a:gd name="T40" fmla="*/ 23 w 47"/>
                    <a:gd name="T41" fmla="*/ 1 h 8"/>
                    <a:gd name="T42" fmla="*/ 23 w 47"/>
                    <a:gd name="T43" fmla="*/ 3 h 8"/>
                    <a:gd name="T44" fmla="*/ 2 w 47"/>
                    <a:gd name="T45" fmla="*/ 2 h 8"/>
                    <a:gd name="T46" fmla="*/ 2 w 47"/>
                    <a:gd name="T47" fmla="*/ 2 h 8"/>
                    <a:gd name="T48" fmla="*/ 2 w 47"/>
                    <a:gd name="T49" fmla="*/ 1 h 8"/>
                    <a:gd name="T50" fmla="*/ 2 w 47"/>
                    <a:gd name="T51" fmla="*/ 2 h 8"/>
                    <a:gd name="T52" fmla="*/ 2 w 47"/>
                    <a:gd name="T53" fmla="*/ 2 h 8"/>
                    <a:gd name="T54" fmla="*/ 2 w 47"/>
                    <a:gd name="T55" fmla="*/ 2 h 8"/>
                    <a:gd name="T56" fmla="*/ 2 w 47"/>
                    <a:gd name="T57" fmla="*/ 0 h 8"/>
                    <a:gd name="T58" fmla="*/ 2 w 47"/>
                    <a:gd name="T59" fmla="*/ 2 h 8"/>
                    <a:gd name="T60" fmla="*/ 2 w 47"/>
                    <a:gd name="T61" fmla="*/ 0 h 8"/>
                    <a:gd name="T62" fmla="*/ 2 w 47"/>
                    <a:gd name="T63" fmla="*/ 0 h 8"/>
                    <a:gd name="T64" fmla="*/ 2 w 47"/>
                    <a:gd name="T65" fmla="*/ 1 h 8"/>
                    <a:gd name="T66" fmla="*/ 2 w 47"/>
                    <a:gd name="T67" fmla="*/ 0 h 8"/>
                    <a:gd name="T68" fmla="*/ 2 w 47"/>
                    <a:gd name="T69" fmla="*/ 2 h 8"/>
                    <a:gd name="T70" fmla="*/ 2 w 47"/>
                    <a:gd name="T71" fmla="*/ 2 h 8"/>
                    <a:gd name="T72" fmla="*/ 1 w 47"/>
                    <a:gd name="T73" fmla="*/ 1 h 8"/>
                    <a:gd name="T74" fmla="*/ 2 w 47"/>
                    <a:gd name="T75" fmla="*/ 0 h 8"/>
                    <a:gd name="T76" fmla="*/ 2 w 47"/>
                    <a:gd name="T77" fmla="*/ 2 h 8"/>
                    <a:gd name="T78" fmla="*/ 2 w 47"/>
                    <a:gd name="T79" fmla="*/ 2 h 8"/>
                    <a:gd name="T80" fmla="*/ 2 w 47"/>
                    <a:gd name="T81" fmla="*/ 2 h 8"/>
                    <a:gd name="T82" fmla="*/ 2 w 47"/>
                    <a:gd name="T83" fmla="*/ 1 h 8"/>
                    <a:gd name="T84" fmla="*/ 2 w 47"/>
                    <a:gd name="T85" fmla="*/ 2 h 8"/>
                    <a:gd name="T86" fmla="*/ 2 w 47"/>
                    <a:gd name="T87" fmla="*/ 2 h 8"/>
                    <a:gd name="T88" fmla="*/ 2 w 47"/>
                    <a:gd name="T89" fmla="*/ 2 h 8"/>
                    <a:gd name="T90" fmla="*/ 1 w 47"/>
                    <a:gd name="T91" fmla="*/ 1 h 8"/>
                    <a:gd name="T92" fmla="*/ 1 w 47"/>
                    <a:gd name="T93" fmla="*/ 1 h 8"/>
                    <a:gd name="T94" fmla="*/ 2 w 47"/>
                    <a:gd name="T95" fmla="*/ 2 h 8"/>
                    <a:gd name="T96" fmla="*/ 2 w 47"/>
                    <a:gd name="T97" fmla="*/ 2 h 8"/>
                    <a:gd name="T98" fmla="*/ 1 w 47"/>
                    <a:gd name="T99" fmla="*/ 2 h 8"/>
                    <a:gd name="T100" fmla="*/ 0 w 47"/>
                    <a:gd name="T101" fmla="*/ 2 h 8"/>
                    <a:gd name="T102" fmla="*/ 1 w 47"/>
                    <a:gd name="T103" fmla="*/ 1 h 8"/>
                    <a:gd name="T104" fmla="*/ 2 w 47"/>
                    <a:gd name="T10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0" y="8"/>
                        <a:pt x="39" y="8"/>
                        <a:pt x="38" y="7"/>
                      </a:cubicBezTo>
                      <a:lnTo>
                        <a:pt x="38" y="6"/>
                      </a:lnTo>
                      <a:cubicBezTo>
                        <a:pt x="39" y="6"/>
                        <a:pt x="40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7"/>
                      </a:moveTo>
                      <a:lnTo>
                        <a:pt x="38" y="7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4"/>
                        <a:pt x="23" y="3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3"/>
                      </a:moveTo>
                      <a:cubicBezTo>
                        <a:pt x="17" y="1"/>
                        <a:pt x="10" y="1"/>
                        <a:pt x="2" y="2"/>
                      </a:cubicBezTo>
                      <a:lnTo>
                        <a:pt x="2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2"/>
                      </a:lnTo>
                      <a:cubicBezTo>
                        <a:pt x="0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0" name="Freeform 282"/>
                <p:cNvSpPr>
                  <a:spLocks noChangeArrowheads="1"/>
                </p:cNvSpPr>
                <p:nvPr/>
              </p:nvSpPr>
              <p:spPr bwMode="auto">
                <a:xfrm>
                  <a:off x="1360" y="3198"/>
                  <a:ext cx="59" cy="1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4"/>
                    <a:gd name="T1" fmla="*/ 0 h 8"/>
                    <a:gd name="T2" fmla="*/ 1 w 44"/>
                    <a:gd name="T3" fmla="*/ 0 h 8"/>
                    <a:gd name="T4" fmla="*/ 0 w 44"/>
                    <a:gd name="T5" fmla="*/ 0 h 8"/>
                    <a:gd name="T6" fmla="*/ 1 w 44"/>
                    <a:gd name="T7" fmla="*/ 0 h 8"/>
                    <a:gd name="T8" fmla="*/ 1 w 44"/>
                    <a:gd name="T9" fmla="*/ 0 h 8"/>
                    <a:gd name="T10" fmla="*/ 1 w 44"/>
                    <a:gd name="T11" fmla="*/ 0 h 8"/>
                    <a:gd name="T12" fmla="*/ 0 w 44"/>
                    <a:gd name="T13" fmla="*/ 0 h 8"/>
                    <a:gd name="T14" fmla="*/ 1 w 44"/>
                    <a:gd name="T15" fmla="*/ 0 h 8"/>
                    <a:gd name="T16" fmla="*/ 1 w 44"/>
                    <a:gd name="T17" fmla="*/ 0 h 8"/>
                    <a:gd name="T18" fmla="*/ 29 w 44"/>
                    <a:gd name="T19" fmla="*/ 6 h 8"/>
                    <a:gd name="T20" fmla="*/ 29 w 44"/>
                    <a:gd name="T21" fmla="*/ 7 h 8"/>
                    <a:gd name="T22" fmla="*/ 0 w 44"/>
                    <a:gd name="T23" fmla="*/ 0 h 8"/>
                    <a:gd name="T24" fmla="*/ 1 w 44"/>
                    <a:gd name="T25" fmla="*/ 0 h 8"/>
                    <a:gd name="T26" fmla="*/ 29 w 44"/>
                    <a:gd name="T27" fmla="*/ 6 h 8"/>
                    <a:gd name="T28" fmla="*/ 44 w 44"/>
                    <a:gd name="T29" fmla="*/ 7 h 8"/>
                    <a:gd name="T30" fmla="*/ 44 w 44"/>
                    <a:gd name="T31" fmla="*/ 8 h 8"/>
                    <a:gd name="T32" fmla="*/ 29 w 44"/>
                    <a:gd name="T33" fmla="*/ 7 h 8"/>
                    <a:gd name="T34" fmla="*/ 29 w 44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4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4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1" name="Freeform 283"/>
                <p:cNvSpPr>
                  <a:spLocks noChangeArrowheads="1"/>
                </p:cNvSpPr>
                <p:nvPr/>
              </p:nvSpPr>
              <p:spPr bwMode="auto">
                <a:xfrm>
                  <a:off x="1220" y="3143"/>
                  <a:ext cx="64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*/ 1 50493 55552"/>
                    <a:gd name="G79" fmla="*/ G78 1 180"/>
                    <a:gd name="G80" fmla="*/ 1 0 0"/>
                    <a:gd name="G81" fmla="sin G80 G79"/>
                    <a:gd name="G82" fmla="+- 1 0 0"/>
                    <a:gd name="G83" fmla="+- 1 0 0"/>
                    <a:gd name="G84" fmla="+- 1 0 0"/>
                    <a:gd name="G85" fmla="*/ 1 0 0"/>
                    <a:gd name="G86" fmla="sin G85 G84"/>
                    <a:gd name="G87" fmla="+- 1 0 0"/>
                    <a:gd name="G88" fmla="+- 1 0 0"/>
                    <a:gd name="G89" fmla="+- 1 0 0"/>
                    <a:gd name="T0" fmla="*/ 47 w 47"/>
                    <a:gd name="T1" fmla="*/ 3 h 5"/>
                    <a:gd name="T2" fmla="*/ 47 w 47"/>
                    <a:gd name="T3" fmla="*/ 3 h 5"/>
                    <a:gd name="T4" fmla="*/ 47 w 47"/>
                    <a:gd name="T5" fmla="*/ 2 h 5"/>
                    <a:gd name="T6" fmla="*/ 47 w 47"/>
                    <a:gd name="T7" fmla="*/ 3 h 5"/>
                    <a:gd name="T8" fmla="*/ 47 w 47"/>
                    <a:gd name="T9" fmla="*/ 2 h 5"/>
                    <a:gd name="T10" fmla="*/ 47 w 47"/>
                    <a:gd name="T11" fmla="*/ 2 h 5"/>
                    <a:gd name="T12" fmla="*/ 47 w 47"/>
                    <a:gd name="T13" fmla="*/ 3 h 5"/>
                    <a:gd name="T14" fmla="*/ 40 w 47"/>
                    <a:gd name="T15" fmla="*/ 4 h 5"/>
                    <a:gd name="T16" fmla="*/ 40 w 47"/>
                    <a:gd name="T17" fmla="*/ 3 h 5"/>
                    <a:gd name="T18" fmla="*/ 47 w 47"/>
                    <a:gd name="T19" fmla="*/ 2 h 5"/>
                    <a:gd name="T20" fmla="*/ 47 w 47"/>
                    <a:gd name="T21" fmla="*/ 3 h 5"/>
                    <a:gd name="T22" fmla="*/ 40 w 47"/>
                    <a:gd name="T23" fmla="*/ 4 h 5"/>
                    <a:gd name="T24" fmla="*/ 36 w 47"/>
                    <a:gd name="T25" fmla="*/ 5 h 5"/>
                    <a:gd name="T26" fmla="*/ 35 w 47"/>
                    <a:gd name="T27" fmla="*/ 3 h 5"/>
                    <a:gd name="T28" fmla="*/ 40 w 47"/>
                    <a:gd name="T29" fmla="*/ 3 h 5"/>
                    <a:gd name="T30" fmla="*/ 40 w 47"/>
                    <a:gd name="T31" fmla="*/ 4 h 5"/>
                    <a:gd name="T32" fmla="*/ 35 w 47"/>
                    <a:gd name="T33" fmla="*/ 3 h 5"/>
                    <a:gd name="T34" fmla="*/ 35 w 47"/>
                    <a:gd name="T35" fmla="*/ 3 h 5"/>
                    <a:gd name="T36" fmla="*/ 35 w 47"/>
                    <a:gd name="T37" fmla="*/ 4 h 5"/>
                    <a:gd name="T38" fmla="*/ 35 w 47"/>
                    <a:gd name="T39" fmla="*/ 3 h 5"/>
                    <a:gd name="T40" fmla="*/ 36 w 47"/>
                    <a:gd name="T41" fmla="*/ 5 h 5"/>
                    <a:gd name="T42" fmla="*/ 36 w 47"/>
                    <a:gd name="T43" fmla="*/ 5 h 5"/>
                    <a:gd name="T44" fmla="*/ 35 w 47"/>
                    <a:gd name="T45" fmla="*/ 3 h 5"/>
                    <a:gd name="T46" fmla="*/ 36 w 47"/>
                    <a:gd name="T47" fmla="*/ 5 h 5"/>
                    <a:gd name="T48" fmla="*/ 36 w 47"/>
                    <a:gd name="T49" fmla="*/ 5 h 5"/>
                    <a:gd name="T50" fmla="*/ 36 w 47"/>
                    <a:gd name="T51" fmla="*/ 5 h 5"/>
                    <a:gd name="T52" fmla="*/ 35 w 47"/>
                    <a:gd name="T53" fmla="*/ 4 h 5"/>
                    <a:gd name="T54" fmla="*/ 36 w 47"/>
                    <a:gd name="T55" fmla="*/ 5 h 5"/>
                    <a:gd name="T56" fmla="*/ 36 w 47"/>
                    <a:gd name="T57" fmla="*/ 5 h 5"/>
                    <a:gd name="T58" fmla="*/ 31 w 47"/>
                    <a:gd name="T59" fmla="*/ 5 h 5"/>
                    <a:gd name="T60" fmla="*/ 31 w 47"/>
                    <a:gd name="T61" fmla="*/ 4 h 5"/>
                    <a:gd name="T62" fmla="*/ 35 w 47"/>
                    <a:gd name="T63" fmla="*/ 3 h 5"/>
                    <a:gd name="T64" fmla="*/ 36 w 47"/>
                    <a:gd name="T65" fmla="*/ 5 h 5"/>
                    <a:gd name="T66" fmla="*/ 31 w 47"/>
                    <a:gd name="T67" fmla="*/ 5 h 5"/>
                    <a:gd name="T68" fmla="*/ 30 w 47"/>
                    <a:gd name="T69" fmla="*/ 5 h 5"/>
                    <a:gd name="T70" fmla="*/ 30 w 47"/>
                    <a:gd name="T71" fmla="*/ 4 h 5"/>
                    <a:gd name="T72" fmla="*/ 31 w 47"/>
                    <a:gd name="T73" fmla="*/ 4 h 5"/>
                    <a:gd name="T74" fmla="*/ 31 w 47"/>
                    <a:gd name="T75" fmla="*/ 5 h 5"/>
                    <a:gd name="T76" fmla="*/ 30 w 47"/>
                    <a:gd name="T77" fmla="*/ 5 h 5"/>
                    <a:gd name="T78" fmla="*/ 27 w 47"/>
                    <a:gd name="T79" fmla="*/ 4 h 5"/>
                    <a:gd name="T80" fmla="*/ 27 w 47"/>
                    <a:gd name="T81" fmla="*/ 3 h 5"/>
                    <a:gd name="T82" fmla="*/ 30 w 47"/>
                    <a:gd name="T83" fmla="*/ 4 h 5"/>
                    <a:gd name="T84" fmla="*/ 30 w 47"/>
                    <a:gd name="T85" fmla="*/ 5 h 5"/>
                    <a:gd name="T86" fmla="*/ 27 w 47"/>
                    <a:gd name="T87" fmla="*/ 3 h 5"/>
                    <a:gd name="T88" fmla="*/ 27 w 47"/>
                    <a:gd name="T89" fmla="*/ 3 h 5"/>
                    <a:gd name="T90" fmla="*/ 27 w 47"/>
                    <a:gd name="T91" fmla="*/ 4 h 5"/>
                    <a:gd name="T92" fmla="*/ 27 w 47"/>
                    <a:gd name="T93" fmla="*/ 3 h 5"/>
                    <a:gd name="T94" fmla="*/ 27 w 47"/>
                    <a:gd name="T95" fmla="*/ 4 h 5"/>
                    <a:gd name="T96" fmla="*/ 23 w 47"/>
                    <a:gd name="T97" fmla="*/ 4 h 5"/>
                    <a:gd name="T98" fmla="*/ 23 w 47"/>
                    <a:gd name="T99" fmla="*/ 2 h 5"/>
                    <a:gd name="T100" fmla="*/ 27 w 47"/>
                    <a:gd name="T101" fmla="*/ 3 h 5"/>
                    <a:gd name="T102" fmla="*/ 27 w 47"/>
                    <a:gd name="T103" fmla="*/ 4 h 5"/>
                    <a:gd name="T104" fmla="*/ 23 w 47"/>
                    <a:gd name="T105" fmla="*/ 4 h 5"/>
                    <a:gd name="T106" fmla="*/ 0 w 47"/>
                    <a:gd name="T107" fmla="*/ 1 h 5"/>
                    <a:gd name="T108" fmla="*/ 0 w 47"/>
                    <a:gd name="T109" fmla="*/ 0 h 5"/>
                    <a:gd name="T110" fmla="*/ 23 w 47"/>
                    <a:gd name="T111" fmla="*/ 2 h 5"/>
                    <a:gd name="T112" fmla="*/ 23 w 47"/>
                    <a:gd name="T1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3"/>
                        <a:pt x="40" y="4"/>
                      </a:cubicBezTo>
                      <a:lnTo>
                        <a:pt x="40" y="3"/>
                      </a:lnTo>
                      <a:cubicBezTo>
                        <a:pt x="43" y="2"/>
                        <a:pt x="45" y="1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0" y="4"/>
                      </a:moveTo>
                      <a:cubicBezTo>
                        <a:pt x="39" y="4"/>
                        <a:pt x="37" y="4"/>
                        <a:pt x="36" y="5"/>
                      </a:cubicBezTo>
                      <a:lnTo>
                        <a:pt x="35" y="3"/>
                      </a:lnTo>
                      <a:cubicBezTo>
                        <a:pt x="37" y="3"/>
                        <a:pt x="38" y="3"/>
                        <a:pt x="40" y="3"/>
                      </a:cubicBezTo>
                      <a:lnTo>
                        <a:pt x="40" y="4"/>
                      </a:lnTo>
                      <a:close/>
                      <a:moveTo>
                        <a:pt x="35" y="3"/>
                      </a:moveTo>
                      <a:lnTo>
                        <a:pt x="35" y="3"/>
                      </a:lnTo>
                      <a:lnTo>
                        <a:pt x="35" y="4"/>
                      </a:lnTo>
                      <a:lnTo>
                        <a:pt x="35" y="3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3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5" y="3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cubicBezTo>
                        <a:pt x="30" y="5"/>
                        <a:pt x="30" y="5"/>
                        <a:pt x="30" y="5"/>
                      </a:cubicBezTo>
                      <a:lnTo>
                        <a:pt x="30" y="4"/>
                      </a:lnTo>
                      <a:cubicBezTo>
                        <a:pt x="30" y="4"/>
                        <a:pt x="31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30" y="5"/>
                      </a:moveTo>
                      <a:cubicBezTo>
                        <a:pt x="29" y="5"/>
                        <a:pt x="28" y="5"/>
                        <a:pt x="27" y="4"/>
                      </a:cubicBezTo>
                      <a:lnTo>
                        <a:pt x="27" y="3"/>
                      </a:lnTo>
                      <a:cubicBezTo>
                        <a:pt x="28" y="3"/>
                        <a:pt x="29" y="3"/>
                        <a:pt x="30" y="4"/>
                      </a:cubicBezTo>
                      <a:lnTo>
                        <a:pt x="30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7" y="4"/>
                      </a:moveTo>
                      <a:cubicBezTo>
                        <a:pt x="25" y="4"/>
                        <a:pt x="24" y="4"/>
                        <a:pt x="23" y="4"/>
                      </a:cubicBezTo>
                      <a:lnTo>
                        <a:pt x="23" y="2"/>
                      </a:lnTo>
                      <a:cubicBezTo>
                        <a:pt x="25" y="3"/>
                        <a:pt x="26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23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9" y="0"/>
                        <a:pt x="16" y="1"/>
                        <a:pt x="23" y="2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2" name="Freeform 284"/>
                <p:cNvSpPr>
                  <a:spLocks noChangeArrowheads="1"/>
                </p:cNvSpPr>
                <p:nvPr/>
              </p:nvSpPr>
              <p:spPr bwMode="auto">
                <a:xfrm>
                  <a:off x="1236" y="3097"/>
                  <a:ext cx="50" cy="3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T0" fmla="*/ 1 w 38"/>
                    <a:gd name="T1" fmla="*/ 0 h 3"/>
                    <a:gd name="T2" fmla="*/ 3 w 38"/>
                    <a:gd name="T3" fmla="*/ 1 h 3"/>
                    <a:gd name="T4" fmla="*/ 2 w 38"/>
                    <a:gd name="T5" fmla="*/ 2 h 3"/>
                    <a:gd name="T6" fmla="*/ 0 w 38"/>
                    <a:gd name="T7" fmla="*/ 1 h 3"/>
                    <a:gd name="T8" fmla="*/ 1 w 38"/>
                    <a:gd name="T9" fmla="*/ 0 h 3"/>
                    <a:gd name="T10" fmla="*/ 3 w 38"/>
                    <a:gd name="T11" fmla="*/ 1 h 3"/>
                    <a:gd name="T12" fmla="*/ 6 w 38"/>
                    <a:gd name="T13" fmla="*/ 1 h 3"/>
                    <a:gd name="T14" fmla="*/ 6 w 38"/>
                    <a:gd name="T15" fmla="*/ 3 h 3"/>
                    <a:gd name="T16" fmla="*/ 2 w 38"/>
                    <a:gd name="T17" fmla="*/ 2 h 3"/>
                    <a:gd name="T18" fmla="*/ 3 w 38"/>
                    <a:gd name="T19" fmla="*/ 1 h 3"/>
                    <a:gd name="T20" fmla="*/ 6 w 38"/>
                    <a:gd name="T21" fmla="*/ 1 h 3"/>
                    <a:gd name="T22" fmla="*/ 6 w 38"/>
                    <a:gd name="T23" fmla="*/ 1 h 3"/>
                    <a:gd name="T24" fmla="*/ 6 w 38"/>
                    <a:gd name="T25" fmla="*/ 2 h 3"/>
                    <a:gd name="T26" fmla="*/ 6 w 38"/>
                    <a:gd name="T27" fmla="*/ 1 h 3"/>
                    <a:gd name="T28" fmla="*/ 6 w 38"/>
                    <a:gd name="T29" fmla="*/ 1 h 3"/>
                    <a:gd name="T30" fmla="*/ 19 w 38"/>
                    <a:gd name="T31" fmla="*/ 1 h 3"/>
                    <a:gd name="T32" fmla="*/ 18 w 38"/>
                    <a:gd name="T33" fmla="*/ 3 h 3"/>
                    <a:gd name="T34" fmla="*/ 6 w 38"/>
                    <a:gd name="T35" fmla="*/ 3 h 3"/>
                    <a:gd name="T36" fmla="*/ 6 w 38"/>
                    <a:gd name="T37" fmla="*/ 1 h 3"/>
                    <a:gd name="T38" fmla="*/ 19 w 38"/>
                    <a:gd name="T39" fmla="*/ 1 h 3"/>
                    <a:gd name="T40" fmla="*/ 38 w 38"/>
                    <a:gd name="T41" fmla="*/ 0 h 3"/>
                    <a:gd name="T42" fmla="*/ 38 w 38"/>
                    <a:gd name="T43" fmla="*/ 1 h 3"/>
                    <a:gd name="T44" fmla="*/ 18 w 38"/>
                    <a:gd name="T45" fmla="*/ 3 h 3"/>
                    <a:gd name="T46" fmla="*/ 19 w 38"/>
                    <a:gd name="T4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8" h="3">
                      <a:moveTo>
                        <a:pt x="1" y="0"/>
                      </a:moveTo>
                      <a:cubicBezTo>
                        <a:pt x="1" y="0"/>
                        <a:pt x="2" y="1"/>
                        <a:pt x="3" y="1"/>
                      </a:cubicBezTo>
                      <a:lnTo>
                        <a:pt x="2" y="2"/>
                      </a:lnTo>
                      <a:cubicBezTo>
                        <a:pt x="1" y="2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1"/>
                      </a:moveTo>
                      <a:cubicBezTo>
                        <a:pt x="4" y="1"/>
                        <a:pt x="5" y="2"/>
                        <a:pt x="6" y="1"/>
                      </a:cubicBezTo>
                      <a:lnTo>
                        <a:pt x="6" y="3"/>
                      </a:lnTo>
                      <a:cubicBezTo>
                        <a:pt x="4" y="3"/>
                        <a:pt x="3" y="2"/>
                        <a:pt x="2" y="2"/>
                      </a:cubicBezTo>
                      <a:lnTo>
                        <a:pt x="3" y="1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1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8" y="3"/>
                      </a:lnTo>
                      <a:cubicBezTo>
                        <a:pt x="15" y="2"/>
                        <a:pt x="11" y="2"/>
                        <a:pt x="6" y="3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4" y="2"/>
                        <a:pt x="30" y="2"/>
                        <a:pt x="38" y="0"/>
                      </a:cubicBezTo>
                      <a:lnTo>
                        <a:pt x="38" y="1"/>
                      </a:lnTo>
                      <a:cubicBezTo>
                        <a:pt x="30" y="3"/>
                        <a:pt x="24" y="3"/>
                        <a:pt x="18" y="3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3" name="Freeform 285"/>
                <p:cNvSpPr>
                  <a:spLocks noChangeArrowheads="1"/>
                </p:cNvSpPr>
                <p:nvPr/>
              </p:nvSpPr>
              <p:spPr bwMode="auto">
                <a:xfrm>
                  <a:off x="1406" y="3066"/>
                  <a:ext cx="98" cy="18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9 0 0"/>
                    <a:gd name="G9" fmla="+- 1 0 0"/>
                    <a:gd name="G10" fmla="+- 1 0 0"/>
                    <a:gd name="G11" fmla="+- 10 0 0"/>
                    <a:gd name="G12" fmla="+- 1 0 0"/>
                    <a:gd name="G13" fmla="+- 10 0 0"/>
                    <a:gd name="G14" fmla="+- 1 0 0"/>
                    <a:gd name="G15" fmla="+- 1 0 0"/>
                    <a:gd name="G16" fmla="+- 8 0 0"/>
                    <a:gd name="G17" fmla="+- 1 0 0"/>
                    <a:gd name="G18" fmla="+- 1 0 0"/>
                    <a:gd name="G19" fmla="+- 1 0 0"/>
                    <a:gd name="G20" fmla="+- 1 0 0"/>
                    <a:gd name="G21" fmla="+- 10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T0" fmla="*/ 1 w 72"/>
                    <a:gd name="T1" fmla="*/ 9 h 11"/>
                    <a:gd name="T2" fmla="*/ 1 w 72"/>
                    <a:gd name="T3" fmla="*/ 9 h 11"/>
                    <a:gd name="T4" fmla="*/ 0 w 72"/>
                    <a:gd name="T5" fmla="*/ 10 h 11"/>
                    <a:gd name="T6" fmla="*/ 1 w 72"/>
                    <a:gd name="T7" fmla="*/ 9 h 11"/>
                    <a:gd name="T8" fmla="*/ 1 w 72"/>
                    <a:gd name="T9" fmla="*/ 9 h 11"/>
                    <a:gd name="T10" fmla="*/ 1 w 72"/>
                    <a:gd name="T11" fmla="*/ 9 h 11"/>
                    <a:gd name="T12" fmla="*/ 1 w 72"/>
                    <a:gd name="T13" fmla="*/ 9 h 11"/>
                    <a:gd name="T14" fmla="*/ 11 w 72"/>
                    <a:gd name="T15" fmla="*/ 9 h 11"/>
                    <a:gd name="T16" fmla="*/ 12 w 72"/>
                    <a:gd name="T17" fmla="*/ 10 h 11"/>
                    <a:gd name="T18" fmla="*/ 0 w 72"/>
                    <a:gd name="T19" fmla="*/ 10 h 11"/>
                    <a:gd name="T20" fmla="*/ 1 w 72"/>
                    <a:gd name="T21" fmla="*/ 9 h 11"/>
                    <a:gd name="T22" fmla="*/ 11 w 72"/>
                    <a:gd name="T23" fmla="*/ 9 h 11"/>
                    <a:gd name="T24" fmla="*/ 18 w 72"/>
                    <a:gd name="T25" fmla="*/ 8 h 11"/>
                    <a:gd name="T26" fmla="*/ 18 w 72"/>
                    <a:gd name="T27" fmla="*/ 9 h 11"/>
                    <a:gd name="T28" fmla="*/ 12 w 72"/>
                    <a:gd name="T29" fmla="*/ 10 h 11"/>
                    <a:gd name="T30" fmla="*/ 11 w 72"/>
                    <a:gd name="T31" fmla="*/ 9 h 11"/>
                    <a:gd name="T32" fmla="*/ 18 w 72"/>
                    <a:gd name="T33" fmla="*/ 8 h 11"/>
                    <a:gd name="T34" fmla="*/ 18 w 72"/>
                    <a:gd name="T35" fmla="*/ 8 h 11"/>
                    <a:gd name="T36" fmla="*/ 18 w 72"/>
                    <a:gd name="T37" fmla="*/ 9 h 11"/>
                    <a:gd name="T38" fmla="*/ 18 w 72"/>
                    <a:gd name="T39" fmla="*/ 8 h 11"/>
                    <a:gd name="T40" fmla="*/ 18 w 72"/>
                    <a:gd name="T41" fmla="*/ 8 h 11"/>
                    <a:gd name="T42" fmla="*/ 18 w 72"/>
                    <a:gd name="T43" fmla="*/ 8 h 11"/>
                    <a:gd name="T44" fmla="*/ 18 w 72"/>
                    <a:gd name="T45" fmla="*/ 9 h 11"/>
                    <a:gd name="T46" fmla="*/ 18 w 72"/>
                    <a:gd name="T47" fmla="*/ 8 h 11"/>
                    <a:gd name="T48" fmla="*/ 18 w 72"/>
                    <a:gd name="T49" fmla="*/ 9 h 11"/>
                    <a:gd name="T50" fmla="*/ 18 w 72"/>
                    <a:gd name="T51" fmla="*/ 9 h 11"/>
                    <a:gd name="T52" fmla="*/ 18 w 72"/>
                    <a:gd name="T53" fmla="*/ 8 h 11"/>
                    <a:gd name="T54" fmla="*/ 47 w 72"/>
                    <a:gd name="T55" fmla="*/ 4 h 11"/>
                    <a:gd name="T56" fmla="*/ 47 w 72"/>
                    <a:gd name="T57" fmla="*/ 5 h 11"/>
                    <a:gd name="T58" fmla="*/ 18 w 72"/>
                    <a:gd name="T59" fmla="*/ 9 h 11"/>
                    <a:gd name="T60" fmla="*/ 18 w 72"/>
                    <a:gd name="T61" fmla="*/ 8 h 11"/>
                    <a:gd name="T62" fmla="*/ 47 w 72"/>
                    <a:gd name="T63" fmla="*/ 4 h 11"/>
                    <a:gd name="T64" fmla="*/ 71 w 72"/>
                    <a:gd name="T65" fmla="*/ 0 h 11"/>
                    <a:gd name="T66" fmla="*/ 72 w 72"/>
                    <a:gd name="T67" fmla="*/ 1 h 11"/>
                    <a:gd name="T68" fmla="*/ 47 w 72"/>
                    <a:gd name="T69" fmla="*/ 5 h 11"/>
                    <a:gd name="T70" fmla="*/ 47 w 72"/>
                    <a:gd name="T7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" h="11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cubicBezTo>
                        <a:pt x="3" y="9"/>
                        <a:pt x="7" y="9"/>
                        <a:pt x="11" y="9"/>
                      </a:cubicBezTo>
                      <a:lnTo>
                        <a:pt x="12" y="10"/>
                      </a:lnTo>
                      <a:cubicBezTo>
                        <a:pt x="7" y="10"/>
                        <a:pt x="3" y="11"/>
                        <a:pt x="0" y="10"/>
                      </a:cubicBezTo>
                      <a:lnTo>
                        <a:pt x="1" y="9"/>
                      </a:lnTo>
                      <a:close/>
                      <a:moveTo>
                        <a:pt x="11" y="9"/>
                      </a:moveTo>
                      <a:cubicBezTo>
                        <a:pt x="14" y="8"/>
                        <a:pt x="16" y="8"/>
                        <a:pt x="18" y="8"/>
                      </a:cubicBezTo>
                      <a:lnTo>
                        <a:pt x="18" y="9"/>
                      </a:lnTo>
                      <a:cubicBezTo>
                        <a:pt x="16" y="9"/>
                        <a:pt x="14" y="10"/>
                        <a:pt x="12" y="10"/>
                      </a:cubicBezTo>
                      <a:lnTo>
                        <a:pt x="11" y="9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9"/>
                      </a:moveTo>
                      <a:lnTo>
                        <a:pt x="18" y="9"/>
                      </a:lnTo>
                      <a:close/>
                      <a:moveTo>
                        <a:pt x="18" y="8"/>
                      </a:moveTo>
                      <a:cubicBezTo>
                        <a:pt x="27" y="8"/>
                        <a:pt x="37" y="6"/>
                        <a:pt x="47" y="4"/>
                      </a:cubicBezTo>
                      <a:lnTo>
                        <a:pt x="47" y="5"/>
                      </a:lnTo>
                      <a:cubicBezTo>
                        <a:pt x="37" y="7"/>
                        <a:pt x="27" y="10"/>
                        <a:pt x="18" y="9"/>
                      </a:cubicBezTo>
                      <a:lnTo>
                        <a:pt x="18" y="8"/>
                      </a:lnTo>
                      <a:close/>
                      <a:moveTo>
                        <a:pt x="47" y="4"/>
                      </a:moveTo>
                      <a:cubicBezTo>
                        <a:pt x="55" y="2"/>
                        <a:pt x="64" y="0"/>
                        <a:pt x="71" y="0"/>
                      </a:cubicBezTo>
                      <a:lnTo>
                        <a:pt x="72" y="1"/>
                      </a:lnTo>
                      <a:cubicBezTo>
                        <a:pt x="64" y="1"/>
                        <a:pt x="56" y="3"/>
                        <a:pt x="47" y="5"/>
                      </a:cubicBez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4" name="Freeform 286"/>
                <p:cNvSpPr>
                  <a:spLocks noChangeArrowheads="1"/>
                </p:cNvSpPr>
                <p:nvPr/>
              </p:nvSpPr>
              <p:spPr bwMode="auto">
                <a:xfrm>
                  <a:off x="1533" y="3086"/>
                  <a:ext cx="49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50493 55552"/>
                    <a:gd name="G10" fmla="*/ G9 1 180"/>
                    <a:gd name="G11" fmla="*/ 1 0 0"/>
                    <a:gd name="G12" fmla="cos G11 G10"/>
                    <a:gd name="G13" fmla="+- 3 0 0"/>
                    <a:gd name="G14" fmla="*/ 1 0 0"/>
                    <a:gd name="G15" fmla="cos G14 G13"/>
                    <a:gd name="G16" fmla="+- 1 0 0"/>
                    <a:gd name="G17" fmla="+- 1 0 0"/>
                    <a:gd name="G18" fmla="+- 1 0 0"/>
                    <a:gd name="G19" fmla="+- 1 0 0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3 0 0"/>
                    <a:gd name="G31" fmla="*/ 1 0 0"/>
                    <a:gd name="G32" fmla="cos G31 G30"/>
                    <a:gd name="G33" fmla="*/ 1 50493 55552"/>
                    <a:gd name="G34" fmla="*/ G33 1 180"/>
                    <a:gd name="G35" fmla="*/ 1 0 0"/>
                    <a:gd name="G36" fmla="cos G35 G34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T0" fmla="*/ 1 w 37"/>
                    <a:gd name="T1" fmla="*/ 0 h 5"/>
                    <a:gd name="T2" fmla="*/ 1 w 37"/>
                    <a:gd name="T3" fmla="*/ 0 h 5"/>
                    <a:gd name="T4" fmla="*/ 0 w 37"/>
                    <a:gd name="T5" fmla="*/ 1 h 5"/>
                    <a:gd name="T6" fmla="*/ 1 w 37"/>
                    <a:gd name="T7" fmla="*/ 0 h 5"/>
                    <a:gd name="T8" fmla="*/ 1 w 37"/>
                    <a:gd name="T9" fmla="*/ 0 h 5"/>
                    <a:gd name="T10" fmla="*/ 1 w 37"/>
                    <a:gd name="T11" fmla="*/ 0 h 5"/>
                    <a:gd name="T12" fmla="*/ 1 w 37"/>
                    <a:gd name="T13" fmla="*/ 0 h 5"/>
                    <a:gd name="T14" fmla="*/ 10 w 37"/>
                    <a:gd name="T15" fmla="*/ 1 h 5"/>
                    <a:gd name="T16" fmla="*/ 10 w 37"/>
                    <a:gd name="T17" fmla="*/ 3 h 5"/>
                    <a:gd name="T18" fmla="*/ 0 w 37"/>
                    <a:gd name="T19" fmla="*/ 1 h 5"/>
                    <a:gd name="T20" fmla="*/ 1 w 37"/>
                    <a:gd name="T21" fmla="*/ 0 h 5"/>
                    <a:gd name="T22" fmla="*/ 10 w 37"/>
                    <a:gd name="T23" fmla="*/ 1 h 5"/>
                    <a:gd name="T24" fmla="*/ 17 w 37"/>
                    <a:gd name="T25" fmla="*/ 2 h 5"/>
                    <a:gd name="T26" fmla="*/ 17 w 37"/>
                    <a:gd name="T27" fmla="*/ 3 h 5"/>
                    <a:gd name="T28" fmla="*/ 10 w 37"/>
                    <a:gd name="T29" fmla="*/ 3 h 5"/>
                    <a:gd name="T30" fmla="*/ 10 w 37"/>
                    <a:gd name="T31" fmla="*/ 1 h 5"/>
                    <a:gd name="T32" fmla="*/ 17 w 37"/>
                    <a:gd name="T33" fmla="*/ 3 h 5"/>
                    <a:gd name="T34" fmla="*/ 17 w 37"/>
                    <a:gd name="T35" fmla="*/ 3 h 5"/>
                    <a:gd name="T36" fmla="*/ 17 w 37"/>
                    <a:gd name="T37" fmla="*/ 2 h 5"/>
                    <a:gd name="T38" fmla="*/ 17 w 37"/>
                    <a:gd name="T39" fmla="*/ 2 h 5"/>
                    <a:gd name="T40" fmla="*/ 17 w 37"/>
                    <a:gd name="T41" fmla="*/ 3 h 5"/>
                    <a:gd name="T42" fmla="*/ 17 w 37"/>
                    <a:gd name="T43" fmla="*/ 2 h 5"/>
                    <a:gd name="T44" fmla="*/ 17 w 37"/>
                    <a:gd name="T45" fmla="*/ 2 h 5"/>
                    <a:gd name="T46" fmla="*/ 19 w 37"/>
                    <a:gd name="T47" fmla="*/ 3 h 5"/>
                    <a:gd name="T48" fmla="*/ 19 w 37"/>
                    <a:gd name="T49" fmla="*/ 4 h 5"/>
                    <a:gd name="T50" fmla="*/ 17 w 37"/>
                    <a:gd name="T51" fmla="*/ 3 h 5"/>
                    <a:gd name="T52" fmla="*/ 17 w 37"/>
                    <a:gd name="T53" fmla="*/ 2 h 5"/>
                    <a:gd name="T54" fmla="*/ 19 w 37"/>
                    <a:gd name="T55" fmla="*/ 3 h 5"/>
                    <a:gd name="T56" fmla="*/ 22 w 37"/>
                    <a:gd name="T57" fmla="*/ 3 h 5"/>
                    <a:gd name="T58" fmla="*/ 22 w 37"/>
                    <a:gd name="T59" fmla="*/ 4 h 5"/>
                    <a:gd name="T60" fmla="*/ 19 w 37"/>
                    <a:gd name="T61" fmla="*/ 4 h 5"/>
                    <a:gd name="T62" fmla="*/ 19 w 37"/>
                    <a:gd name="T63" fmla="*/ 3 h 5"/>
                    <a:gd name="T64" fmla="*/ 22 w 37"/>
                    <a:gd name="T65" fmla="*/ 3 h 5"/>
                    <a:gd name="T66" fmla="*/ 37 w 37"/>
                    <a:gd name="T67" fmla="*/ 2 h 5"/>
                    <a:gd name="T68" fmla="*/ 37 w 37"/>
                    <a:gd name="T69" fmla="*/ 3 h 5"/>
                    <a:gd name="T70" fmla="*/ 22 w 37"/>
                    <a:gd name="T71" fmla="*/ 4 h 5"/>
                    <a:gd name="T72" fmla="*/ 22 w 37"/>
                    <a:gd name="T7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3" y="1"/>
                        <a:pt x="6" y="1"/>
                        <a:pt x="10" y="1"/>
                      </a:cubicBezTo>
                      <a:lnTo>
                        <a:pt x="10" y="3"/>
                      </a:lnTo>
                      <a:cubicBezTo>
                        <a:pt x="6" y="2"/>
                        <a:pt x="2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1"/>
                      </a:moveTo>
                      <a:cubicBezTo>
                        <a:pt x="13" y="1"/>
                        <a:pt x="15" y="1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2" y="3"/>
                        <a:pt x="10" y="3"/>
                      </a:cubicBezTo>
                      <a:lnTo>
                        <a:pt x="10" y="1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8" y="2"/>
                        <a:pt x="19" y="3"/>
                        <a:pt x="19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7" y="2"/>
                      </a:lnTo>
                      <a:close/>
                      <a:moveTo>
                        <a:pt x="19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19" y="3"/>
                      </a:lnTo>
                      <a:close/>
                      <a:moveTo>
                        <a:pt x="22" y="3"/>
                      </a:moveTo>
                      <a:cubicBezTo>
                        <a:pt x="26" y="3"/>
                        <a:pt x="31" y="3"/>
                        <a:pt x="37" y="2"/>
                      </a:cubicBezTo>
                      <a:lnTo>
                        <a:pt x="37" y="3"/>
                      </a:lnTo>
                      <a:cubicBezTo>
                        <a:pt x="31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5" name="Freeform 287"/>
                <p:cNvSpPr>
                  <a:spLocks noChangeArrowheads="1"/>
                </p:cNvSpPr>
                <p:nvPr/>
              </p:nvSpPr>
              <p:spPr bwMode="auto">
                <a:xfrm>
                  <a:off x="1551" y="3105"/>
                  <a:ext cx="56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3 0 0"/>
                    <a:gd name="G63" fmla="+- 2 0 0"/>
                    <a:gd name="G64" fmla="+- 1 0 0"/>
                    <a:gd name="G65" fmla="+- 1 0 0"/>
                    <a:gd name="G66" fmla="+- 1 0 0"/>
                    <a:gd name="G67" fmla="+- 1 0 0"/>
                    <a:gd name="G68" fmla="+- 2 0 0"/>
                    <a:gd name="G69" fmla="+- 2 0 0"/>
                    <a:gd name="G70" fmla="+- 3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2 0 0"/>
                    <a:gd name="G77" fmla="+- 2 0 0"/>
                    <a:gd name="G78" fmla="+- 3 0 0"/>
                    <a:gd name="G79" fmla="+- 1 0 0"/>
                    <a:gd name="G80" fmla="+- 1 0 0"/>
                    <a:gd name="G81" fmla="+- 1 0 0"/>
                    <a:gd name="G82" fmla="+- 2 0 0"/>
                    <a:gd name="G83" fmla="+- 2 0 0"/>
                    <a:gd name="G84" fmla="+- 2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2 0 0"/>
                    <a:gd name="G91" fmla="+- 1 0 0"/>
                    <a:gd name="G92" fmla="+- 1 0 0"/>
                    <a:gd name="G93" fmla="*/ 1 5 2"/>
                    <a:gd name="G94" fmla="+- 5 0 0"/>
                    <a:gd name="G95" fmla="+- 1 0 0"/>
                    <a:gd name="G96" fmla="+- 1 0 0"/>
                    <a:gd name="G97" fmla="+- 1 0 0"/>
                    <a:gd name="G98" fmla="+- 2 0 0"/>
                    <a:gd name="G99" fmla="+- 1 0 0"/>
                    <a:gd name="G100" fmla="+- 5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*/ 1 5 2"/>
                    <a:gd name="G107" fmla="*/ 1 5 2"/>
                    <a:gd name="G108" fmla="*/ 1 5 2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G115" fmla="+- 1 0 0"/>
                    <a:gd name="G116" fmla="+- 1 0 0"/>
                    <a:gd name="G117" fmla="+- 1 0 0"/>
                    <a:gd name="G118" fmla="+- 2 0 0"/>
                    <a:gd name="G119" fmla="*/ 1 5 2"/>
                    <a:gd name="G120" fmla="*/ 1 5 2"/>
                    <a:gd name="G121" fmla="*/ 1 5 2"/>
                    <a:gd name="G122" fmla="*/ 1 5 2"/>
                    <a:gd name="G123" fmla="+- 1 0 0"/>
                    <a:gd name="T0" fmla="*/ 42 w 42"/>
                    <a:gd name="T1" fmla="*/ 9 h 9"/>
                    <a:gd name="T2" fmla="*/ 42 w 42"/>
                    <a:gd name="T3" fmla="*/ 9 h 9"/>
                    <a:gd name="T4" fmla="*/ 42 w 42"/>
                    <a:gd name="T5" fmla="*/ 7 h 9"/>
                    <a:gd name="T6" fmla="*/ 42 w 42"/>
                    <a:gd name="T7" fmla="*/ 7 h 9"/>
                    <a:gd name="T8" fmla="*/ 36 w 42"/>
                    <a:gd name="T9" fmla="*/ 8 h 9"/>
                    <a:gd name="T10" fmla="*/ 42 w 42"/>
                    <a:gd name="T11" fmla="*/ 7 h 9"/>
                    <a:gd name="T12" fmla="*/ 36 w 42"/>
                    <a:gd name="T13" fmla="*/ 8 h 9"/>
                    <a:gd name="T14" fmla="*/ 30 w 42"/>
                    <a:gd name="T15" fmla="*/ 6 h 9"/>
                    <a:gd name="T16" fmla="*/ 36 w 42"/>
                    <a:gd name="T17" fmla="*/ 8 h 9"/>
                    <a:gd name="T18" fmla="*/ 29 w 42"/>
                    <a:gd name="T19" fmla="*/ 7 h 9"/>
                    <a:gd name="T20" fmla="*/ 12 w 42"/>
                    <a:gd name="T21" fmla="*/ 1 h 9"/>
                    <a:gd name="T22" fmla="*/ 30 w 42"/>
                    <a:gd name="T23" fmla="*/ 6 h 9"/>
                    <a:gd name="T24" fmla="*/ 12 w 42"/>
                    <a:gd name="T25" fmla="*/ 1 h 9"/>
                    <a:gd name="T26" fmla="*/ 18 w 42"/>
                    <a:gd name="T27" fmla="*/ 1 h 9"/>
                    <a:gd name="T28" fmla="*/ 12 w 42"/>
                    <a:gd name="T29" fmla="*/ 1 h 9"/>
                    <a:gd name="T30" fmla="*/ 24 w 42"/>
                    <a:gd name="T31" fmla="*/ 2 h 9"/>
                    <a:gd name="T32" fmla="*/ 18 w 42"/>
                    <a:gd name="T33" fmla="*/ 1 h 9"/>
                    <a:gd name="T34" fmla="*/ 24 w 42"/>
                    <a:gd name="T35" fmla="*/ 2 h 9"/>
                    <a:gd name="T36" fmla="*/ 23 w 42"/>
                    <a:gd name="T37" fmla="*/ 2 h 9"/>
                    <a:gd name="T38" fmla="*/ 24 w 42"/>
                    <a:gd name="T39" fmla="*/ 2 h 9"/>
                    <a:gd name="T40" fmla="*/ 7 w 42"/>
                    <a:gd name="T41" fmla="*/ 2 h 9"/>
                    <a:gd name="T42" fmla="*/ 24 w 42"/>
                    <a:gd name="T43" fmla="*/ 2 h 9"/>
                    <a:gd name="T44" fmla="*/ 7 w 42"/>
                    <a:gd name="T45" fmla="*/ 2 h 9"/>
                    <a:gd name="T46" fmla="*/ 6 w 42"/>
                    <a:gd name="T47" fmla="*/ 2 h 9"/>
                    <a:gd name="T48" fmla="*/ 7 w 42"/>
                    <a:gd name="T49" fmla="*/ 2 h 9"/>
                    <a:gd name="T50" fmla="*/ 6 w 42"/>
                    <a:gd name="T51" fmla="*/ 2 h 9"/>
                    <a:gd name="T52" fmla="*/ 6 w 42"/>
                    <a:gd name="T53" fmla="*/ 2 h 9"/>
                    <a:gd name="T54" fmla="*/ 6 w 42"/>
                    <a:gd name="T55" fmla="*/ 1 h 9"/>
                    <a:gd name="T56" fmla="*/ 6 w 42"/>
                    <a:gd name="T57" fmla="*/ 2 h 9"/>
                    <a:gd name="T58" fmla="*/ 2 w 42"/>
                    <a:gd name="T59" fmla="*/ 5 h 9"/>
                    <a:gd name="T60" fmla="*/ 6 w 42"/>
                    <a:gd name="T61" fmla="*/ 1 h 9"/>
                    <a:gd name="T62" fmla="*/ 1 w 42"/>
                    <a:gd name="T63" fmla="*/ 5 h 9"/>
                    <a:gd name="T64" fmla="*/ 1 w 42"/>
                    <a:gd name="T65" fmla="*/ 5 h 9"/>
                    <a:gd name="T66" fmla="*/ 1 w 42"/>
                    <a:gd name="T67" fmla="*/ 4 h 9"/>
                    <a:gd name="T68" fmla="*/ 1 w 42"/>
                    <a:gd name="T69" fmla="*/ 5 h 9"/>
                    <a:gd name="T70" fmla="*/ 1 w 42"/>
                    <a:gd name="T71" fmla="*/ 4 h 9"/>
                    <a:gd name="T72" fmla="*/ 1 w 42"/>
                    <a:gd name="T73" fmla="*/ 5 h 9"/>
                    <a:gd name="T74" fmla="*/ 1 w 42"/>
                    <a:gd name="T75" fmla="*/ 4 h 9"/>
                    <a:gd name="T76" fmla="*/ 2 w 42"/>
                    <a:gd name="T77" fmla="*/ 5 h 9"/>
                    <a:gd name="T78" fmla="*/ 1 w 42"/>
                    <a:gd name="T7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2" h="9"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2" y="7"/>
                      </a:lnTo>
                      <a:lnTo>
                        <a:pt x="42" y="9"/>
                      </a:lnTo>
                      <a:close/>
                      <a:moveTo>
                        <a:pt x="42" y="7"/>
                      </a:moveTo>
                      <a:lnTo>
                        <a:pt x="42" y="7"/>
                      </a:lnTo>
                      <a:lnTo>
                        <a:pt x="42" y="8"/>
                      </a:lnTo>
                      <a:lnTo>
                        <a:pt x="42" y="7"/>
                      </a:lnTo>
                      <a:close/>
                      <a:moveTo>
                        <a:pt x="42" y="9"/>
                      </a:moveTo>
                      <a:cubicBezTo>
                        <a:pt x="40" y="8"/>
                        <a:pt x="38" y="8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0" y="7"/>
                        <a:pt x="42" y="7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3" y="8"/>
                        <a:pt x="31" y="8"/>
                        <a:pt x="29" y="7"/>
                      </a:cubicBezTo>
                      <a:lnTo>
                        <a:pt x="30" y="6"/>
                      </a:lnTo>
                      <a:cubicBezTo>
                        <a:pt x="31" y="7"/>
                        <a:pt x="33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29" y="7"/>
                      </a:moveTo>
                      <a:lnTo>
                        <a:pt x="29" y="7"/>
                      </a:lnTo>
                      <a:close/>
                      <a:moveTo>
                        <a:pt x="29" y="7"/>
                      </a:moveTo>
                      <a:cubicBezTo>
                        <a:pt x="16" y="4"/>
                        <a:pt x="12" y="2"/>
                        <a:pt x="12" y="1"/>
                      </a:cubicBezTo>
                      <a:lnTo>
                        <a:pt x="14" y="1"/>
                      </a:lnTo>
                      <a:cubicBezTo>
                        <a:pt x="14" y="2"/>
                        <a:pt x="17" y="3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12" y="1"/>
                      </a:moveTo>
                      <a:cubicBezTo>
                        <a:pt x="13" y="0"/>
                        <a:pt x="16" y="0"/>
                        <a:pt x="18" y="0"/>
                      </a:cubicBezTo>
                      <a:lnTo>
                        <a:pt x="18" y="1"/>
                      </a:lnTo>
                      <a:cubicBezTo>
                        <a:pt x="16" y="1"/>
                        <a:pt x="14" y="1"/>
                        <a:pt x="14" y="1"/>
                      </a:cubicBezTo>
                      <a:lnTo>
                        <a:pt x="12" y="1"/>
                      </a:lnTo>
                      <a:close/>
                      <a:moveTo>
                        <a:pt x="18" y="0"/>
                      </a:moveTo>
                      <a:cubicBezTo>
                        <a:pt x="21" y="0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0" y="2"/>
                        <a:pt x="18" y="1"/>
                      </a:cubicBezTo>
                      <a:lnTo>
                        <a:pt x="18" y="0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3" y="2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cubicBezTo>
                        <a:pt x="24" y="2"/>
                        <a:pt x="20" y="3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2"/>
                        <a:pt x="6" y="2"/>
                      </a:cubicBezTo>
                      <a:lnTo>
                        <a:pt x="7" y="1"/>
                      </a:lnTo>
                      <a:cubicBezTo>
                        <a:pt x="7" y="1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5" y="2"/>
                      </a:cubicBezTo>
                      <a:lnTo>
                        <a:pt x="6" y="1"/>
                      </a:lnTo>
                      <a:cubicBezTo>
                        <a:pt x="6" y="1"/>
                        <a:pt x="6" y="1"/>
                        <a:pt x="7" y="1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5" y="1"/>
                        <a:pt x="4" y="2"/>
                        <a:pt x="2" y="5"/>
                      </a:cubicBezTo>
                      <a:lnTo>
                        <a:pt x="0" y="5"/>
                      </a:lnTo>
                      <a:cubicBezTo>
                        <a:pt x="3" y="0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5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1" y="5"/>
                      </a:cubicBez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6" name="Freeform 288"/>
                <p:cNvSpPr>
                  <a:spLocks noChangeArrowheads="1"/>
                </p:cNvSpPr>
                <p:nvPr/>
              </p:nvSpPr>
              <p:spPr bwMode="auto">
                <a:xfrm>
                  <a:off x="1619" y="3207"/>
                  <a:ext cx="70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4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G56" fmla="*/ 1 0 0"/>
                    <a:gd name="G57" fmla="sin G56 G55"/>
                    <a:gd name="G58" fmla="+- 2 0 0"/>
                    <a:gd name="G59" fmla="+- 1 0 0"/>
                    <a:gd name="G60" fmla="+- 1 0 0"/>
                    <a:gd name="G61" fmla="*/ 1 0 0"/>
                    <a:gd name="G62" fmla="sin G61 G60"/>
                    <a:gd name="G63" fmla="+- 1 0 0"/>
                    <a:gd name="G64" fmla="+- 1 0 0"/>
                    <a:gd name="G65" fmla="+- 1 0 0"/>
                    <a:gd name="G66" fmla="+- 2 0 0"/>
                    <a:gd name="G67" fmla="+- 2 0 0"/>
                    <a:gd name="G68" fmla="+- 1 0 0"/>
                    <a:gd name="G69" fmla="+- 2 0 0"/>
                    <a:gd name="G70" fmla="+- 2 0 0"/>
                    <a:gd name="G71" fmla="+- 1 0 0"/>
                    <a:gd name="G72" fmla="+- 2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2 0 0"/>
                    <a:gd name="G79" fmla="+- 1 0 0"/>
                    <a:gd name="G80" fmla="+- 1 0 0"/>
                    <a:gd name="G81" fmla="+- 1 0 0"/>
                    <a:gd name="G82" fmla="+- 1 0 0"/>
                    <a:gd name="G83" fmla="+- 2 0 0"/>
                    <a:gd name="G84" fmla="*/ 1 1 2"/>
                    <a:gd name="G85" fmla="+- 1 0 0"/>
                    <a:gd name="G86" fmla="+- 1 0 0"/>
                    <a:gd name="G87" fmla="+- 1 0 0"/>
                    <a:gd name="T0" fmla="*/ 51 w 52"/>
                    <a:gd name="T1" fmla="*/ 7 h 7"/>
                    <a:gd name="T2" fmla="*/ 48 w 52"/>
                    <a:gd name="T3" fmla="*/ 6 h 7"/>
                    <a:gd name="T4" fmla="*/ 49 w 52"/>
                    <a:gd name="T5" fmla="*/ 5 h 7"/>
                    <a:gd name="T6" fmla="*/ 52 w 52"/>
                    <a:gd name="T7" fmla="*/ 6 h 7"/>
                    <a:gd name="T8" fmla="*/ 51 w 52"/>
                    <a:gd name="T9" fmla="*/ 7 h 7"/>
                    <a:gd name="T10" fmla="*/ 48 w 52"/>
                    <a:gd name="T11" fmla="*/ 6 h 7"/>
                    <a:gd name="T12" fmla="*/ 44 w 52"/>
                    <a:gd name="T13" fmla="*/ 5 h 7"/>
                    <a:gd name="T14" fmla="*/ 44 w 52"/>
                    <a:gd name="T15" fmla="*/ 3 h 7"/>
                    <a:gd name="T16" fmla="*/ 49 w 52"/>
                    <a:gd name="T17" fmla="*/ 5 h 7"/>
                    <a:gd name="T18" fmla="*/ 48 w 52"/>
                    <a:gd name="T19" fmla="*/ 6 h 7"/>
                    <a:gd name="T20" fmla="*/ 44 w 52"/>
                    <a:gd name="T21" fmla="*/ 3 h 7"/>
                    <a:gd name="T22" fmla="*/ 44 w 52"/>
                    <a:gd name="T23" fmla="*/ 3 h 7"/>
                    <a:gd name="T24" fmla="*/ 44 w 52"/>
                    <a:gd name="T25" fmla="*/ 4 h 7"/>
                    <a:gd name="T26" fmla="*/ 44 w 52"/>
                    <a:gd name="T27" fmla="*/ 3 h 7"/>
                    <a:gd name="T28" fmla="*/ 44 w 52"/>
                    <a:gd name="T29" fmla="*/ 5 h 7"/>
                    <a:gd name="T30" fmla="*/ 23 w 52"/>
                    <a:gd name="T31" fmla="*/ 4 h 7"/>
                    <a:gd name="T32" fmla="*/ 23 w 52"/>
                    <a:gd name="T33" fmla="*/ 3 h 7"/>
                    <a:gd name="T34" fmla="*/ 44 w 52"/>
                    <a:gd name="T35" fmla="*/ 3 h 7"/>
                    <a:gd name="T36" fmla="*/ 44 w 52"/>
                    <a:gd name="T37" fmla="*/ 5 h 7"/>
                    <a:gd name="T38" fmla="*/ 23 w 52"/>
                    <a:gd name="T39" fmla="*/ 4 h 7"/>
                    <a:gd name="T40" fmla="*/ 15 w 52"/>
                    <a:gd name="T41" fmla="*/ 4 h 7"/>
                    <a:gd name="T42" fmla="*/ 15 w 52"/>
                    <a:gd name="T43" fmla="*/ 2 h 7"/>
                    <a:gd name="T44" fmla="*/ 23 w 52"/>
                    <a:gd name="T45" fmla="*/ 3 h 7"/>
                    <a:gd name="T46" fmla="*/ 23 w 52"/>
                    <a:gd name="T47" fmla="*/ 4 h 7"/>
                    <a:gd name="T48" fmla="*/ 15 w 52"/>
                    <a:gd name="T49" fmla="*/ 4 h 7"/>
                    <a:gd name="T50" fmla="*/ 15 w 52"/>
                    <a:gd name="T51" fmla="*/ 4 h 7"/>
                    <a:gd name="T52" fmla="*/ 15 w 52"/>
                    <a:gd name="T53" fmla="*/ 3 h 7"/>
                    <a:gd name="T54" fmla="*/ 15 w 52"/>
                    <a:gd name="T55" fmla="*/ 4 h 7"/>
                    <a:gd name="T56" fmla="*/ 15 w 52"/>
                    <a:gd name="T57" fmla="*/ 4 h 7"/>
                    <a:gd name="T58" fmla="*/ 12 w 52"/>
                    <a:gd name="T59" fmla="*/ 3 h 7"/>
                    <a:gd name="T60" fmla="*/ 13 w 52"/>
                    <a:gd name="T61" fmla="*/ 2 h 7"/>
                    <a:gd name="T62" fmla="*/ 15 w 52"/>
                    <a:gd name="T63" fmla="*/ 2 h 7"/>
                    <a:gd name="T64" fmla="*/ 15 w 52"/>
                    <a:gd name="T65" fmla="*/ 4 h 7"/>
                    <a:gd name="T66" fmla="*/ 12 w 52"/>
                    <a:gd name="T67" fmla="*/ 3 h 7"/>
                    <a:gd name="T68" fmla="*/ 7 w 52"/>
                    <a:gd name="T69" fmla="*/ 2 h 7"/>
                    <a:gd name="T70" fmla="*/ 6 w 52"/>
                    <a:gd name="T71" fmla="*/ 1 h 7"/>
                    <a:gd name="T72" fmla="*/ 13 w 52"/>
                    <a:gd name="T73" fmla="*/ 2 h 7"/>
                    <a:gd name="T74" fmla="*/ 12 w 52"/>
                    <a:gd name="T75" fmla="*/ 3 h 7"/>
                    <a:gd name="T76" fmla="*/ 7 w 52"/>
                    <a:gd name="T77" fmla="*/ 2 h 7"/>
                    <a:gd name="T78" fmla="*/ 7 w 52"/>
                    <a:gd name="T79" fmla="*/ 2 h 7"/>
                    <a:gd name="T80" fmla="*/ 6 w 52"/>
                    <a:gd name="T81" fmla="*/ 2 h 7"/>
                    <a:gd name="T82" fmla="*/ 7 w 52"/>
                    <a:gd name="T83" fmla="*/ 2 h 7"/>
                    <a:gd name="T84" fmla="*/ 7 w 52"/>
                    <a:gd name="T85" fmla="*/ 2 h 7"/>
                    <a:gd name="T86" fmla="*/ 4 w 52"/>
                    <a:gd name="T87" fmla="*/ 2 h 7"/>
                    <a:gd name="T88" fmla="*/ 4 w 52"/>
                    <a:gd name="T89" fmla="*/ 1 h 7"/>
                    <a:gd name="T90" fmla="*/ 6 w 52"/>
                    <a:gd name="T91" fmla="*/ 1 h 7"/>
                    <a:gd name="T92" fmla="*/ 7 w 52"/>
                    <a:gd name="T93" fmla="*/ 2 h 7"/>
                    <a:gd name="T94" fmla="*/ 4 w 52"/>
                    <a:gd name="T95" fmla="*/ 2 h 7"/>
                    <a:gd name="T96" fmla="*/ 1 w 52"/>
                    <a:gd name="T97" fmla="*/ 3 h 7"/>
                    <a:gd name="T98" fmla="*/ 0 w 52"/>
                    <a:gd name="T99" fmla="*/ 2 h 7"/>
                    <a:gd name="T100" fmla="*/ 4 w 52"/>
                    <a:gd name="T101" fmla="*/ 1 h 7"/>
                    <a:gd name="T102" fmla="*/ 4 w 52"/>
                    <a:gd name="T10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2" h="7">
                      <a:moveTo>
                        <a:pt x="51" y="7"/>
                      </a:moveTo>
                      <a:cubicBezTo>
                        <a:pt x="50" y="6"/>
                        <a:pt x="49" y="6"/>
                        <a:pt x="48" y="6"/>
                      </a:cubicBezTo>
                      <a:lnTo>
                        <a:pt x="49" y="5"/>
                      </a:lnTo>
                      <a:cubicBezTo>
                        <a:pt x="50" y="5"/>
                        <a:pt x="51" y="5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48" y="6"/>
                      </a:moveTo>
                      <a:cubicBezTo>
                        <a:pt x="47" y="5"/>
                        <a:pt x="45" y="5"/>
                        <a:pt x="44" y="5"/>
                      </a:cubicBezTo>
                      <a:lnTo>
                        <a:pt x="44" y="3"/>
                      </a:lnTo>
                      <a:cubicBezTo>
                        <a:pt x="46" y="3"/>
                        <a:pt x="47" y="4"/>
                        <a:pt x="49" y="5"/>
                      </a:cubicBezTo>
                      <a:lnTo>
                        <a:pt x="48" y="6"/>
                      </a:lnTo>
                      <a:close/>
                      <a:moveTo>
                        <a:pt x="44" y="3"/>
                      </a:moveTo>
                      <a:lnTo>
                        <a:pt x="44" y="3"/>
                      </a:lnTo>
                      <a:lnTo>
                        <a:pt x="44" y="4"/>
                      </a:lnTo>
                      <a:lnTo>
                        <a:pt x="44" y="3"/>
                      </a:lnTo>
                      <a:close/>
                      <a:moveTo>
                        <a:pt x="44" y="5"/>
                      </a:moveTo>
                      <a:cubicBezTo>
                        <a:pt x="36" y="5"/>
                        <a:pt x="29" y="5"/>
                        <a:pt x="23" y="4"/>
                      </a:cubicBezTo>
                      <a:lnTo>
                        <a:pt x="23" y="3"/>
                      </a:lnTo>
                      <a:cubicBezTo>
                        <a:pt x="29" y="4"/>
                        <a:pt x="36" y="4"/>
                        <a:pt x="44" y="3"/>
                      </a:cubicBezTo>
                      <a:lnTo>
                        <a:pt x="44" y="5"/>
                      </a:lnTo>
                      <a:close/>
                      <a:moveTo>
                        <a:pt x="23" y="4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5" y="2"/>
                      </a:lnTo>
                      <a:cubicBezTo>
                        <a:pt x="18" y="3"/>
                        <a:pt x="20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4" y="4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2" y="3"/>
                      </a:moveTo>
                      <a:cubicBezTo>
                        <a:pt x="11" y="2"/>
                        <a:pt x="9" y="2"/>
                        <a:pt x="7" y="2"/>
                      </a:cubicBezTo>
                      <a:lnTo>
                        <a:pt x="6" y="1"/>
                      </a:lnTo>
                      <a:cubicBezTo>
                        <a:pt x="9" y="0"/>
                        <a:pt x="11" y="1"/>
                        <a:pt x="13" y="2"/>
                      </a:cubicBezTo>
                      <a:lnTo>
                        <a:pt x="12" y="3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1"/>
                        <a:pt x="6" y="1"/>
                      </a:cubicBezTo>
                      <a:lnTo>
                        <a:pt x="7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7" name="Freeform 289"/>
                <p:cNvSpPr>
                  <a:spLocks noChangeArrowheads="1"/>
                </p:cNvSpPr>
                <p:nvPr/>
              </p:nvSpPr>
              <p:spPr bwMode="auto">
                <a:xfrm>
                  <a:off x="1497" y="3313"/>
                  <a:ext cx="83" cy="3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1 2"/>
                    <a:gd name="G10" fmla="+- 1 0 0"/>
                    <a:gd name="G11" fmla="+- 1 0 0"/>
                    <a:gd name="G12" fmla="+- 1 0 0"/>
                    <a:gd name="G13" fmla="+- 1 0 0"/>
                    <a:gd name="G14" fmla="+- 2 0 0"/>
                    <a:gd name="G15" fmla="+- 1 0 0"/>
                    <a:gd name="G16" fmla="+- 1 0 0"/>
                    <a:gd name="G17" fmla="+- 1 0 0"/>
                    <a:gd name="G18" fmla="+- 6 0 0"/>
                    <a:gd name="G19" fmla="+- 10 0 0"/>
                    <a:gd name="G20" fmla="+- 1 0 0"/>
                    <a:gd name="G21" fmla="+- 12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2 0 0"/>
                    <a:gd name="G29" fmla="+- 1 0 0"/>
                    <a:gd name="G30" fmla="+- 1 0 0"/>
                    <a:gd name="G31" fmla="+- 1 0 0"/>
                    <a:gd name="G32" fmla="+- 12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2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T0" fmla="*/ 1 w 62"/>
                    <a:gd name="T1" fmla="*/ 0 h 21"/>
                    <a:gd name="T2" fmla="*/ 1 w 62"/>
                    <a:gd name="T3" fmla="*/ 0 h 21"/>
                    <a:gd name="T4" fmla="*/ 0 w 62"/>
                    <a:gd name="T5" fmla="*/ 1 h 21"/>
                    <a:gd name="T6" fmla="*/ 1 w 62"/>
                    <a:gd name="T7" fmla="*/ 0 h 21"/>
                    <a:gd name="T8" fmla="*/ 0 w 62"/>
                    <a:gd name="T9" fmla="*/ 1 h 21"/>
                    <a:gd name="T10" fmla="*/ 0 w 62"/>
                    <a:gd name="T11" fmla="*/ 1 h 21"/>
                    <a:gd name="T12" fmla="*/ 1 w 62"/>
                    <a:gd name="T13" fmla="*/ 1 h 21"/>
                    <a:gd name="T14" fmla="*/ 0 w 62"/>
                    <a:gd name="T15" fmla="*/ 1 h 21"/>
                    <a:gd name="T16" fmla="*/ 1 w 62"/>
                    <a:gd name="T17" fmla="*/ 0 h 21"/>
                    <a:gd name="T18" fmla="*/ 3 w 62"/>
                    <a:gd name="T19" fmla="*/ 2 h 21"/>
                    <a:gd name="T20" fmla="*/ 1 w 62"/>
                    <a:gd name="T21" fmla="*/ 3 h 21"/>
                    <a:gd name="T22" fmla="*/ 0 w 62"/>
                    <a:gd name="T23" fmla="*/ 1 h 21"/>
                    <a:gd name="T24" fmla="*/ 1 w 62"/>
                    <a:gd name="T25" fmla="*/ 0 h 21"/>
                    <a:gd name="T26" fmla="*/ 3 w 62"/>
                    <a:gd name="T27" fmla="*/ 2 h 21"/>
                    <a:gd name="T28" fmla="*/ 15 w 62"/>
                    <a:gd name="T29" fmla="*/ 11 h 21"/>
                    <a:gd name="T30" fmla="*/ 14 w 62"/>
                    <a:gd name="T31" fmla="*/ 12 h 21"/>
                    <a:gd name="T32" fmla="*/ 1 w 62"/>
                    <a:gd name="T33" fmla="*/ 3 h 21"/>
                    <a:gd name="T34" fmla="*/ 3 w 62"/>
                    <a:gd name="T35" fmla="*/ 2 h 21"/>
                    <a:gd name="T36" fmla="*/ 15 w 62"/>
                    <a:gd name="T37" fmla="*/ 11 h 21"/>
                    <a:gd name="T38" fmla="*/ 15 w 62"/>
                    <a:gd name="T39" fmla="*/ 11 h 21"/>
                    <a:gd name="T40" fmla="*/ 14 w 62"/>
                    <a:gd name="T41" fmla="*/ 12 h 21"/>
                    <a:gd name="T42" fmla="*/ 15 w 62"/>
                    <a:gd name="T43" fmla="*/ 11 h 21"/>
                    <a:gd name="T44" fmla="*/ 15 w 62"/>
                    <a:gd name="T45" fmla="*/ 11 h 21"/>
                    <a:gd name="T46" fmla="*/ 15 w 62"/>
                    <a:gd name="T47" fmla="*/ 11 h 21"/>
                    <a:gd name="T48" fmla="*/ 14 w 62"/>
                    <a:gd name="T49" fmla="*/ 12 h 21"/>
                    <a:gd name="T50" fmla="*/ 15 w 62"/>
                    <a:gd name="T51" fmla="*/ 11 h 21"/>
                    <a:gd name="T52" fmla="*/ 15 w 62"/>
                    <a:gd name="T53" fmla="*/ 11 h 21"/>
                    <a:gd name="T54" fmla="*/ 21 w 62"/>
                    <a:gd name="T55" fmla="*/ 12 h 21"/>
                    <a:gd name="T56" fmla="*/ 21 w 62"/>
                    <a:gd name="T57" fmla="*/ 13 h 21"/>
                    <a:gd name="T58" fmla="*/ 14 w 62"/>
                    <a:gd name="T59" fmla="*/ 12 h 21"/>
                    <a:gd name="T60" fmla="*/ 15 w 62"/>
                    <a:gd name="T61" fmla="*/ 11 h 21"/>
                    <a:gd name="T62" fmla="*/ 21 w 62"/>
                    <a:gd name="T63" fmla="*/ 12 h 21"/>
                    <a:gd name="T64" fmla="*/ 32 w 62"/>
                    <a:gd name="T65" fmla="*/ 14 h 21"/>
                    <a:gd name="T66" fmla="*/ 31 w 62"/>
                    <a:gd name="T67" fmla="*/ 15 h 21"/>
                    <a:gd name="T68" fmla="*/ 21 w 62"/>
                    <a:gd name="T69" fmla="*/ 13 h 21"/>
                    <a:gd name="T70" fmla="*/ 21 w 62"/>
                    <a:gd name="T71" fmla="*/ 12 h 21"/>
                    <a:gd name="T72" fmla="*/ 32 w 62"/>
                    <a:gd name="T73" fmla="*/ 14 h 21"/>
                    <a:gd name="T74" fmla="*/ 43 w 62"/>
                    <a:gd name="T75" fmla="*/ 19 h 21"/>
                    <a:gd name="T76" fmla="*/ 43 w 62"/>
                    <a:gd name="T77" fmla="*/ 20 h 21"/>
                    <a:gd name="T78" fmla="*/ 31 w 62"/>
                    <a:gd name="T79" fmla="*/ 15 h 21"/>
                    <a:gd name="T80" fmla="*/ 32 w 62"/>
                    <a:gd name="T81" fmla="*/ 14 h 21"/>
                    <a:gd name="T82" fmla="*/ 43 w 62"/>
                    <a:gd name="T83" fmla="*/ 19 h 21"/>
                    <a:gd name="T84" fmla="*/ 62 w 62"/>
                    <a:gd name="T85" fmla="*/ 17 h 21"/>
                    <a:gd name="T86" fmla="*/ 62 w 62"/>
                    <a:gd name="T87" fmla="*/ 18 h 21"/>
                    <a:gd name="T88" fmla="*/ 43 w 62"/>
                    <a:gd name="T89" fmla="*/ 20 h 21"/>
                    <a:gd name="T90" fmla="*/ 43 w 62"/>
                    <a:gd name="T91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7" y="10"/>
                        <a:pt x="15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8" name="Freeform 290"/>
                <p:cNvSpPr>
                  <a:spLocks noChangeArrowheads="1"/>
                </p:cNvSpPr>
                <p:nvPr/>
              </p:nvSpPr>
              <p:spPr bwMode="auto">
                <a:xfrm>
                  <a:off x="1085" y="3354"/>
                  <a:ext cx="105" cy="35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6 0 0"/>
                    <a:gd name="G21" fmla="+- 1 0 0"/>
                    <a:gd name="G22" fmla="+- 1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1 w 77"/>
                    <a:gd name="T1" fmla="*/ 0 h 21"/>
                    <a:gd name="T2" fmla="*/ 8 w 77"/>
                    <a:gd name="T3" fmla="*/ 4 h 21"/>
                    <a:gd name="T4" fmla="*/ 8 w 77"/>
                    <a:gd name="T5" fmla="*/ 5 h 21"/>
                    <a:gd name="T6" fmla="*/ 0 w 77"/>
                    <a:gd name="T7" fmla="*/ 1 h 21"/>
                    <a:gd name="T8" fmla="*/ 1 w 77"/>
                    <a:gd name="T9" fmla="*/ 0 h 21"/>
                    <a:gd name="T10" fmla="*/ 8 w 77"/>
                    <a:gd name="T11" fmla="*/ 4 h 21"/>
                    <a:gd name="T12" fmla="*/ 16 w 77"/>
                    <a:gd name="T13" fmla="*/ 8 h 21"/>
                    <a:gd name="T14" fmla="*/ 15 w 77"/>
                    <a:gd name="T15" fmla="*/ 8 h 21"/>
                    <a:gd name="T16" fmla="*/ 8 w 77"/>
                    <a:gd name="T17" fmla="*/ 5 h 21"/>
                    <a:gd name="T18" fmla="*/ 8 w 77"/>
                    <a:gd name="T19" fmla="*/ 4 h 21"/>
                    <a:gd name="T20" fmla="*/ 16 w 77"/>
                    <a:gd name="T21" fmla="*/ 8 h 21"/>
                    <a:gd name="T22" fmla="*/ 16 w 77"/>
                    <a:gd name="T23" fmla="*/ 8 h 21"/>
                    <a:gd name="T24" fmla="*/ 15 w 77"/>
                    <a:gd name="T25" fmla="*/ 8 h 21"/>
                    <a:gd name="T26" fmla="*/ 16 w 77"/>
                    <a:gd name="T27" fmla="*/ 8 h 21"/>
                    <a:gd name="T28" fmla="*/ 16 w 77"/>
                    <a:gd name="T29" fmla="*/ 8 h 21"/>
                    <a:gd name="T30" fmla="*/ 33 w 77"/>
                    <a:gd name="T31" fmla="*/ 18 h 21"/>
                    <a:gd name="T32" fmla="*/ 33 w 77"/>
                    <a:gd name="T33" fmla="*/ 19 h 21"/>
                    <a:gd name="T34" fmla="*/ 15 w 77"/>
                    <a:gd name="T35" fmla="*/ 8 h 21"/>
                    <a:gd name="T36" fmla="*/ 16 w 77"/>
                    <a:gd name="T37" fmla="*/ 8 h 21"/>
                    <a:gd name="T38" fmla="*/ 33 w 77"/>
                    <a:gd name="T39" fmla="*/ 18 h 21"/>
                    <a:gd name="T40" fmla="*/ 69 w 77"/>
                    <a:gd name="T41" fmla="*/ 14 h 21"/>
                    <a:gd name="T42" fmla="*/ 69 w 77"/>
                    <a:gd name="T43" fmla="*/ 16 h 21"/>
                    <a:gd name="T44" fmla="*/ 33 w 77"/>
                    <a:gd name="T45" fmla="*/ 19 h 21"/>
                    <a:gd name="T46" fmla="*/ 33 w 77"/>
                    <a:gd name="T47" fmla="*/ 18 h 21"/>
                    <a:gd name="T48" fmla="*/ 69 w 77"/>
                    <a:gd name="T49" fmla="*/ 14 h 21"/>
                    <a:gd name="T50" fmla="*/ 69 w 77"/>
                    <a:gd name="T51" fmla="*/ 14 h 21"/>
                    <a:gd name="T52" fmla="*/ 69 w 77"/>
                    <a:gd name="T53" fmla="*/ 15 h 21"/>
                    <a:gd name="T54" fmla="*/ 69 w 77"/>
                    <a:gd name="T55" fmla="*/ 14 h 21"/>
                    <a:gd name="T56" fmla="*/ 69 w 77"/>
                    <a:gd name="T57" fmla="*/ 14 h 21"/>
                    <a:gd name="T58" fmla="*/ 72 w 77"/>
                    <a:gd name="T59" fmla="*/ 14 h 21"/>
                    <a:gd name="T60" fmla="*/ 72 w 77"/>
                    <a:gd name="T61" fmla="*/ 16 h 21"/>
                    <a:gd name="T62" fmla="*/ 69 w 77"/>
                    <a:gd name="T63" fmla="*/ 16 h 21"/>
                    <a:gd name="T64" fmla="*/ 69 w 77"/>
                    <a:gd name="T65" fmla="*/ 14 h 21"/>
                    <a:gd name="T66" fmla="*/ 72 w 77"/>
                    <a:gd name="T67" fmla="*/ 14 h 21"/>
                    <a:gd name="T68" fmla="*/ 76 w 77"/>
                    <a:gd name="T69" fmla="*/ 14 h 21"/>
                    <a:gd name="T70" fmla="*/ 77 w 77"/>
                    <a:gd name="T71" fmla="*/ 15 h 21"/>
                    <a:gd name="T72" fmla="*/ 72 w 77"/>
                    <a:gd name="T73" fmla="*/ 16 h 21"/>
                    <a:gd name="T74" fmla="*/ 72 w 77"/>
                    <a:gd name="T7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8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8"/>
                      </a:moveTo>
                      <a:lnTo>
                        <a:pt x="16" y="8"/>
                      </a:lnTo>
                      <a:lnTo>
                        <a:pt x="15" y="8"/>
                      </a:lnTo>
                      <a:lnTo>
                        <a:pt x="16" y="8"/>
                      </a:lnTo>
                      <a:close/>
                      <a:moveTo>
                        <a:pt x="16" y="8"/>
                      </a:moveTo>
                      <a:cubicBezTo>
                        <a:pt x="20" y="12"/>
                        <a:pt x="25" y="17"/>
                        <a:pt x="33" y="18"/>
                      </a:cubicBezTo>
                      <a:lnTo>
                        <a:pt x="33" y="19"/>
                      </a:lnTo>
                      <a:cubicBezTo>
                        <a:pt x="24" y="18"/>
                        <a:pt x="19" y="13"/>
                        <a:pt x="15" y="8"/>
                      </a:cubicBezTo>
                      <a:lnTo>
                        <a:pt x="16" y="8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6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5"/>
                        <a:pt x="74" y="15"/>
                        <a:pt x="76" y="14"/>
                      </a:cubicBezTo>
                      <a:lnTo>
                        <a:pt x="77" y="15"/>
                      </a:lnTo>
                      <a:cubicBezTo>
                        <a:pt x="74" y="16"/>
                        <a:pt x="73" y="16"/>
                        <a:pt x="72" y="16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39" name="Freeform 291"/>
                <p:cNvSpPr>
                  <a:spLocks noChangeArrowheads="1"/>
                </p:cNvSpPr>
                <p:nvPr/>
              </p:nvSpPr>
              <p:spPr bwMode="auto">
                <a:xfrm>
                  <a:off x="1061" y="3262"/>
                  <a:ext cx="77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50493 55552"/>
                    <a:gd name="G6" fmla="*/ G5 1 180"/>
                    <a:gd name="G7" fmla="*/ 1 0 0"/>
                    <a:gd name="G8" fmla="sin G7 G6"/>
                    <a:gd name="G9" fmla="+- 1 0 0"/>
                    <a:gd name="G10" fmla="+- 1 0 0"/>
                    <a:gd name="G11" fmla="+- 1 0 0"/>
                    <a:gd name="G12" fmla="+- 1 0 0"/>
                    <a:gd name="G13" fmla="+- 2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T0" fmla="*/ 1 w 57"/>
                    <a:gd name="T1" fmla="*/ 0 h 6"/>
                    <a:gd name="T2" fmla="*/ 1 w 57"/>
                    <a:gd name="T3" fmla="*/ 0 h 6"/>
                    <a:gd name="T4" fmla="*/ 0 w 57"/>
                    <a:gd name="T5" fmla="*/ 1 h 6"/>
                    <a:gd name="T6" fmla="*/ 1 w 57"/>
                    <a:gd name="T7" fmla="*/ 0 h 6"/>
                    <a:gd name="T8" fmla="*/ 1 w 57"/>
                    <a:gd name="T9" fmla="*/ 0 h 6"/>
                    <a:gd name="T10" fmla="*/ 28 w 57"/>
                    <a:gd name="T11" fmla="*/ 1 h 6"/>
                    <a:gd name="T12" fmla="*/ 28 w 57"/>
                    <a:gd name="T13" fmla="*/ 2 h 6"/>
                    <a:gd name="T14" fmla="*/ 0 w 57"/>
                    <a:gd name="T15" fmla="*/ 1 h 6"/>
                    <a:gd name="T16" fmla="*/ 1 w 57"/>
                    <a:gd name="T17" fmla="*/ 0 h 6"/>
                    <a:gd name="T18" fmla="*/ 28 w 57"/>
                    <a:gd name="T19" fmla="*/ 1 h 6"/>
                    <a:gd name="T20" fmla="*/ 51 w 57"/>
                    <a:gd name="T21" fmla="*/ 2 h 6"/>
                    <a:gd name="T22" fmla="*/ 50 w 57"/>
                    <a:gd name="T23" fmla="*/ 3 h 6"/>
                    <a:gd name="T24" fmla="*/ 28 w 57"/>
                    <a:gd name="T25" fmla="*/ 2 h 6"/>
                    <a:gd name="T26" fmla="*/ 28 w 57"/>
                    <a:gd name="T27" fmla="*/ 1 h 6"/>
                    <a:gd name="T28" fmla="*/ 51 w 57"/>
                    <a:gd name="T29" fmla="*/ 2 h 6"/>
                    <a:gd name="T30" fmla="*/ 51 w 57"/>
                    <a:gd name="T31" fmla="*/ 2 h 6"/>
                    <a:gd name="T32" fmla="*/ 50 w 57"/>
                    <a:gd name="T33" fmla="*/ 3 h 6"/>
                    <a:gd name="T34" fmla="*/ 51 w 57"/>
                    <a:gd name="T35" fmla="*/ 2 h 6"/>
                    <a:gd name="T36" fmla="*/ 51 w 57"/>
                    <a:gd name="T37" fmla="*/ 2 h 6"/>
                    <a:gd name="T38" fmla="*/ 54 w 57"/>
                    <a:gd name="T39" fmla="*/ 4 h 6"/>
                    <a:gd name="T40" fmla="*/ 53 w 57"/>
                    <a:gd name="T41" fmla="*/ 5 h 6"/>
                    <a:gd name="T42" fmla="*/ 50 w 57"/>
                    <a:gd name="T43" fmla="*/ 3 h 6"/>
                    <a:gd name="T44" fmla="*/ 51 w 57"/>
                    <a:gd name="T45" fmla="*/ 2 h 6"/>
                    <a:gd name="T46" fmla="*/ 53 w 57"/>
                    <a:gd name="T47" fmla="*/ 5 h 6"/>
                    <a:gd name="T48" fmla="*/ 53 w 57"/>
                    <a:gd name="T49" fmla="*/ 5 h 6"/>
                    <a:gd name="T50" fmla="*/ 53 w 57"/>
                    <a:gd name="T51" fmla="*/ 4 h 6"/>
                    <a:gd name="T52" fmla="*/ 53 w 57"/>
                    <a:gd name="T53" fmla="*/ 5 h 6"/>
                    <a:gd name="T54" fmla="*/ 54 w 57"/>
                    <a:gd name="T55" fmla="*/ 4 h 6"/>
                    <a:gd name="T56" fmla="*/ 55 w 57"/>
                    <a:gd name="T57" fmla="*/ 4 h 6"/>
                    <a:gd name="T58" fmla="*/ 54 w 57"/>
                    <a:gd name="T59" fmla="*/ 5 h 6"/>
                    <a:gd name="T60" fmla="*/ 53 w 57"/>
                    <a:gd name="T61" fmla="*/ 5 h 6"/>
                    <a:gd name="T62" fmla="*/ 54 w 57"/>
                    <a:gd name="T63" fmla="*/ 4 h 6"/>
                    <a:gd name="T64" fmla="*/ 55 w 57"/>
                    <a:gd name="T65" fmla="*/ 5 h 6"/>
                    <a:gd name="T66" fmla="*/ 54 w 57"/>
                    <a:gd name="T67" fmla="*/ 6 h 6"/>
                    <a:gd name="T68" fmla="*/ 54 w 57"/>
                    <a:gd name="T69" fmla="*/ 5 h 6"/>
                    <a:gd name="T70" fmla="*/ 55 w 57"/>
                    <a:gd name="T71" fmla="*/ 5 h 6"/>
                    <a:gd name="T72" fmla="*/ 54 w 57"/>
                    <a:gd name="T73" fmla="*/ 4 h 6"/>
                    <a:gd name="T74" fmla="*/ 55 w 57"/>
                    <a:gd name="T75" fmla="*/ 4 h 6"/>
                    <a:gd name="T76" fmla="*/ 56 w 57"/>
                    <a:gd name="T77" fmla="*/ 5 h 6"/>
                    <a:gd name="T78" fmla="*/ 55 w 57"/>
                    <a:gd name="T79" fmla="*/ 5 h 6"/>
                    <a:gd name="T80" fmla="*/ 54 w 57"/>
                    <a:gd name="T81" fmla="*/ 4 h 6"/>
                    <a:gd name="T82" fmla="*/ 55 w 57"/>
                    <a:gd name="T83" fmla="*/ 4 h 6"/>
                    <a:gd name="T84" fmla="*/ 56 w 57"/>
                    <a:gd name="T85" fmla="*/ 3 h 6"/>
                    <a:gd name="T86" fmla="*/ 57 w 57"/>
                    <a:gd name="T87" fmla="*/ 4 h 6"/>
                    <a:gd name="T88" fmla="*/ 56 w 57"/>
                    <a:gd name="T89" fmla="*/ 5 h 6"/>
                    <a:gd name="T90" fmla="*/ 55 w 57"/>
                    <a:gd name="T9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7" h="6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9" y="1"/>
                        <a:pt x="19" y="1"/>
                        <a:pt x="28" y="1"/>
                      </a:cubicBezTo>
                      <a:lnTo>
                        <a:pt x="28" y="2"/>
                      </a:lnTo>
                      <a:cubicBezTo>
                        <a:pt x="19" y="2"/>
                        <a:pt x="9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8" y="1"/>
                      </a:moveTo>
                      <a:cubicBezTo>
                        <a:pt x="36" y="1"/>
                        <a:pt x="43" y="1"/>
                        <a:pt x="51" y="2"/>
                      </a:cubicBezTo>
                      <a:lnTo>
                        <a:pt x="50" y="3"/>
                      </a:lnTo>
                      <a:cubicBezTo>
                        <a:pt x="43" y="3"/>
                        <a:pt x="36" y="3"/>
                        <a:pt x="28" y="2"/>
                      </a:cubicBezTo>
                      <a:lnTo>
                        <a:pt x="28" y="1"/>
                      </a:lnTo>
                      <a:close/>
                      <a:moveTo>
                        <a:pt x="51" y="2"/>
                      </a:moveTo>
                      <a:lnTo>
                        <a:pt x="51" y="2"/>
                      </a:lnTo>
                      <a:lnTo>
                        <a:pt x="50" y="3"/>
                      </a:lnTo>
                      <a:lnTo>
                        <a:pt x="51" y="2"/>
                      </a:lnTo>
                      <a:close/>
                      <a:moveTo>
                        <a:pt x="51" y="2"/>
                      </a:moveTo>
                      <a:cubicBezTo>
                        <a:pt x="52" y="2"/>
                        <a:pt x="53" y="3"/>
                        <a:pt x="54" y="4"/>
                      </a:cubicBezTo>
                      <a:lnTo>
                        <a:pt x="53" y="5"/>
                      </a:lnTo>
                      <a:cubicBezTo>
                        <a:pt x="52" y="4"/>
                        <a:pt x="51" y="3"/>
                        <a:pt x="50" y="3"/>
                      </a:cubicBezTo>
                      <a:lnTo>
                        <a:pt x="51" y="2"/>
                      </a:lnTo>
                      <a:close/>
                      <a:moveTo>
                        <a:pt x="53" y="5"/>
                      </a:moveTo>
                      <a:lnTo>
                        <a:pt x="53" y="5"/>
                      </a:lnTo>
                      <a:lnTo>
                        <a:pt x="53" y="4"/>
                      </a:lnTo>
                      <a:lnTo>
                        <a:pt x="53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4" y="5"/>
                      </a:lnTo>
                      <a:cubicBezTo>
                        <a:pt x="54" y="5"/>
                        <a:pt x="53" y="5"/>
                        <a:pt x="53" y="5"/>
                      </a:cubicBezTo>
                      <a:lnTo>
                        <a:pt x="54" y="4"/>
                      </a:lnTo>
                      <a:close/>
                      <a:moveTo>
                        <a:pt x="55" y="5"/>
                      </a:moveTo>
                      <a:lnTo>
                        <a:pt x="54" y="6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6" y="5"/>
                      </a:lnTo>
                      <a:cubicBezTo>
                        <a:pt x="56" y="5"/>
                        <a:pt x="55" y="5"/>
                        <a:pt x="55" y="5"/>
                      </a:cubicBezTo>
                      <a:lnTo>
                        <a:pt x="54" y="4"/>
                      </a:lnTo>
                      <a:close/>
                      <a:moveTo>
                        <a:pt x="55" y="4"/>
                      </a:moveTo>
                      <a:cubicBezTo>
                        <a:pt x="55" y="4"/>
                        <a:pt x="56" y="3"/>
                        <a:pt x="56" y="3"/>
                      </a:cubicBezTo>
                      <a:lnTo>
                        <a:pt x="57" y="4"/>
                      </a:lnTo>
                      <a:cubicBezTo>
                        <a:pt x="56" y="5"/>
                        <a:pt x="56" y="5"/>
                        <a:pt x="56" y="5"/>
                      </a:cubicBez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0" name="Freeform 292"/>
                <p:cNvSpPr>
                  <a:spLocks noChangeArrowheads="1"/>
                </p:cNvSpPr>
                <p:nvPr/>
              </p:nvSpPr>
              <p:spPr bwMode="auto">
                <a:xfrm>
                  <a:off x="1271" y="3268"/>
                  <a:ext cx="62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0 w 46"/>
                    <a:gd name="T1" fmla="*/ 0 h 4"/>
                    <a:gd name="T2" fmla="*/ 16 w 46"/>
                    <a:gd name="T3" fmla="*/ 1 h 4"/>
                    <a:gd name="T4" fmla="*/ 16 w 46"/>
                    <a:gd name="T5" fmla="*/ 2 h 4"/>
                    <a:gd name="T6" fmla="*/ 0 w 46"/>
                    <a:gd name="T7" fmla="*/ 1 h 4"/>
                    <a:gd name="T8" fmla="*/ 0 w 46"/>
                    <a:gd name="T9" fmla="*/ 0 h 4"/>
                    <a:gd name="T10" fmla="*/ 16 w 46"/>
                    <a:gd name="T11" fmla="*/ 1 h 4"/>
                    <a:gd name="T12" fmla="*/ 45 w 46"/>
                    <a:gd name="T13" fmla="*/ 0 h 4"/>
                    <a:gd name="T14" fmla="*/ 46 w 46"/>
                    <a:gd name="T15" fmla="*/ 1 h 4"/>
                    <a:gd name="T16" fmla="*/ 16 w 46"/>
                    <a:gd name="T17" fmla="*/ 2 h 4"/>
                    <a:gd name="T18" fmla="*/ 16 w 46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4">
                      <a:moveTo>
                        <a:pt x="0" y="0"/>
                      </a:moveTo>
                      <a:cubicBezTo>
                        <a:pt x="6" y="0"/>
                        <a:pt x="11" y="0"/>
                        <a:pt x="16" y="1"/>
                      </a:cubicBezTo>
                      <a:lnTo>
                        <a:pt x="16" y="2"/>
                      </a:lnTo>
                      <a:cubicBezTo>
                        <a:pt x="11" y="2"/>
                        <a:pt x="6" y="1"/>
                        <a:pt x="0" y="1"/>
                      </a:cubicBezTo>
                      <a:lnTo>
                        <a:pt x="0" y="0"/>
                      </a:lnTo>
                      <a:close/>
                      <a:moveTo>
                        <a:pt x="16" y="1"/>
                      </a:moveTo>
                      <a:cubicBezTo>
                        <a:pt x="25" y="2"/>
                        <a:pt x="34" y="3"/>
                        <a:pt x="45" y="0"/>
                      </a:cubicBezTo>
                      <a:lnTo>
                        <a:pt x="46" y="1"/>
                      </a:lnTo>
                      <a:cubicBezTo>
                        <a:pt x="34" y="4"/>
                        <a:pt x="25" y="3"/>
                        <a:pt x="16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1" name="Freeform 293"/>
                <p:cNvSpPr>
                  <a:spLocks noChangeArrowheads="1"/>
                </p:cNvSpPr>
                <p:nvPr/>
              </p:nvSpPr>
              <p:spPr bwMode="auto">
                <a:xfrm>
                  <a:off x="1354" y="3153"/>
                  <a:ext cx="50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2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G56" fmla="+- 2 0 0"/>
                    <a:gd name="G57" fmla="+- 1 0 0"/>
                    <a:gd name="G58" fmla="+- 2 0 0"/>
                    <a:gd name="G59" fmla="+- 2 0 0"/>
                    <a:gd name="G60" fmla="+- 1 0 0"/>
                    <a:gd name="G61" fmla="+- 2 0 0"/>
                    <a:gd name="G62" fmla="*/ 1 0 0"/>
                    <a:gd name="G63" fmla="sin G62 G61"/>
                    <a:gd name="G64" fmla="+- 2 0 0"/>
                    <a:gd name="G65" fmla="+- 1 0 0"/>
                    <a:gd name="G66" fmla="*/ 1 50493 55552"/>
                    <a:gd name="G67" fmla="*/ G66 1 180"/>
                    <a:gd name="G68" fmla="*/ 1 0 0"/>
                    <a:gd name="G69" fmla="sin G68 G67"/>
                    <a:gd name="G70" fmla="+- 1 0 0"/>
                    <a:gd name="G71" fmla="+- 1 0 0"/>
                    <a:gd name="G72" fmla="+- 2 0 0"/>
                    <a:gd name="G73" fmla="+- 2 0 0"/>
                    <a:gd name="G74" fmla="+- 2 0 0"/>
                    <a:gd name="G75" fmla="+- 1 0 0"/>
                    <a:gd name="G76" fmla="+- 2 0 0"/>
                    <a:gd name="G77" fmla="+- 1 0 0"/>
                    <a:gd name="G78" fmla="*/ 1 1 2"/>
                    <a:gd name="G79" fmla="+- 1 0 0"/>
                    <a:gd name="G80" fmla="+- 1 0 0"/>
                    <a:gd name="G81" fmla="+- 2 0 0"/>
                    <a:gd name="T0" fmla="*/ 38 w 38"/>
                    <a:gd name="T1" fmla="*/ 3 h 4"/>
                    <a:gd name="T2" fmla="*/ 38 w 38"/>
                    <a:gd name="T3" fmla="*/ 3 h 4"/>
                    <a:gd name="T4" fmla="*/ 38 w 38"/>
                    <a:gd name="T5" fmla="*/ 2 h 4"/>
                    <a:gd name="T6" fmla="*/ 38 w 38"/>
                    <a:gd name="T7" fmla="*/ 3 h 4"/>
                    <a:gd name="T8" fmla="*/ 38 w 38"/>
                    <a:gd name="T9" fmla="*/ 2 h 4"/>
                    <a:gd name="T10" fmla="*/ 38 w 38"/>
                    <a:gd name="T11" fmla="*/ 2 h 4"/>
                    <a:gd name="T12" fmla="*/ 38 w 38"/>
                    <a:gd name="T13" fmla="*/ 3 h 4"/>
                    <a:gd name="T14" fmla="*/ 37 w 38"/>
                    <a:gd name="T15" fmla="*/ 3 h 4"/>
                    <a:gd name="T16" fmla="*/ 37 w 38"/>
                    <a:gd name="T17" fmla="*/ 2 h 4"/>
                    <a:gd name="T18" fmla="*/ 38 w 38"/>
                    <a:gd name="T19" fmla="*/ 2 h 4"/>
                    <a:gd name="T20" fmla="*/ 38 w 38"/>
                    <a:gd name="T21" fmla="*/ 3 h 4"/>
                    <a:gd name="T22" fmla="*/ 37 w 38"/>
                    <a:gd name="T23" fmla="*/ 3 h 4"/>
                    <a:gd name="T24" fmla="*/ 37 w 38"/>
                    <a:gd name="T25" fmla="*/ 3 h 4"/>
                    <a:gd name="T26" fmla="*/ 37 w 38"/>
                    <a:gd name="T27" fmla="*/ 2 h 4"/>
                    <a:gd name="T28" fmla="*/ 37 w 38"/>
                    <a:gd name="T29" fmla="*/ 3 h 4"/>
                    <a:gd name="T30" fmla="*/ 37 w 38"/>
                    <a:gd name="T31" fmla="*/ 3 h 4"/>
                    <a:gd name="T32" fmla="*/ 37 w 38"/>
                    <a:gd name="T33" fmla="*/ 3 h 4"/>
                    <a:gd name="T34" fmla="*/ 36 w 38"/>
                    <a:gd name="T35" fmla="*/ 2 h 4"/>
                    <a:gd name="T36" fmla="*/ 37 w 38"/>
                    <a:gd name="T37" fmla="*/ 2 h 4"/>
                    <a:gd name="T38" fmla="*/ 37 w 38"/>
                    <a:gd name="T39" fmla="*/ 3 h 4"/>
                    <a:gd name="T40" fmla="*/ 37 w 38"/>
                    <a:gd name="T41" fmla="*/ 3 h 4"/>
                    <a:gd name="T42" fmla="*/ 33 w 38"/>
                    <a:gd name="T43" fmla="*/ 4 h 4"/>
                    <a:gd name="T44" fmla="*/ 33 w 38"/>
                    <a:gd name="T45" fmla="*/ 2 h 4"/>
                    <a:gd name="T46" fmla="*/ 36 w 38"/>
                    <a:gd name="T47" fmla="*/ 2 h 4"/>
                    <a:gd name="T48" fmla="*/ 37 w 38"/>
                    <a:gd name="T49" fmla="*/ 3 h 4"/>
                    <a:gd name="T50" fmla="*/ 33 w 38"/>
                    <a:gd name="T51" fmla="*/ 4 h 4"/>
                    <a:gd name="T52" fmla="*/ 26 w 38"/>
                    <a:gd name="T53" fmla="*/ 3 h 4"/>
                    <a:gd name="T54" fmla="*/ 26 w 38"/>
                    <a:gd name="T55" fmla="*/ 1 h 4"/>
                    <a:gd name="T56" fmla="*/ 33 w 38"/>
                    <a:gd name="T57" fmla="*/ 2 h 4"/>
                    <a:gd name="T58" fmla="*/ 33 w 38"/>
                    <a:gd name="T59" fmla="*/ 4 h 4"/>
                    <a:gd name="T60" fmla="*/ 26 w 38"/>
                    <a:gd name="T61" fmla="*/ 3 h 4"/>
                    <a:gd name="T62" fmla="*/ 14 w 38"/>
                    <a:gd name="T63" fmla="*/ 2 h 4"/>
                    <a:gd name="T64" fmla="*/ 14 w 38"/>
                    <a:gd name="T65" fmla="*/ 1 h 4"/>
                    <a:gd name="T66" fmla="*/ 26 w 38"/>
                    <a:gd name="T67" fmla="*/ 1 h 4"/>
                    <a:gd name="T68" fmla="*/ 26 w 38"/>
                    <a:gd name="T69" fmla="*/ 3 h 4"/>
                    <a:gd name="T70" fmla="*/ 14 w 38"/>
                    <a:gd name="T71" fmla="*/ 2 h 4"/>
                    <a:gd name="T72" fmla="*/ 14 w 38"/>
                    <a:gd name="T73" fmla="*/ 2 h 4"/>
                    <a:gd name="T74" fmla="*/ 14 w 38"/>
                    <a:gd name="T75" fmla="*/ 1 h 4"/>
                    <a:gd name="T76" fmla="*/ 14 w 38"/>
                    <a:gd name="T77" fmla="*/ 2 h 4"/>
                    <a:gd name="T78" fmla="*/ 14 w 38"/>
                    <a:gd name="T79" fmla="*/ 2 h 4"/>
                    <a:gd name="T80" fmla="*/ 7 w 38"/>
                    <a:gd name="T81" fmla="*/ 2 h 4"/>
                    <a:gd name="T82" fmla="*/ 7 w 38"/>
                    <a:gd name="T83" fmla="*/ 1 h 4"/>
                    <a:gd name="T84" fmla="*/ 14 w 38"/>
                    <a:gd name="T85" fmla="*/ 1 h 4"/>
                    <a:gd name="T86" fmla="*/ 14 w 38"/>
                    <a:gd name="T87" fmla="*/ 2 h 4"/>
                    <a:gd name="T88" fmla="*/ 7 w 38"/>
                    <a:gd name="T89" fmla="*/ 2 h 4"/>
                    <a:gd name="T90" fmla="*/ 0 w 38"/>
                    <a:gd name="T91" fmla="*/ 2 h 4"/>
                    <a:gd name="T92" fmla="*/ 0 w 38"/>
                    <a:gd name="T93" fmla="*/ 1 h 4"/>
                    <a:gd name="T94" fmla="*/ 7 w 38"/>
                    <a:gd name="T95" fmla="*/ 1 h 4"/>
                    <a:gd name="T96" fmla="*/ 7 w 38"/>
                    <a:gd name="T9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8" y="2"/>
                      </a:moveTo>
                      <a:lnTo>
                        <a:pt x="38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8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lnTo>
                        <a:pt x="37" y="3"/>
                      </a:lnTo>
                      <a:lnTo>
                        <a:pt x="37" y="2"/>
                      </a:ln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3"/>
                        <a:pt x="34" y="4"/>
                        <a:pt x="33" y="4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6" y="3"/>
                      </a:cubicBezTo>
                      <a:lnTo>
                        <a:pt x="26" y="1"/>
                      </a:lnTo>
                      <a:cubicBezTo>
                        <a:pt x="28" y="2"/>
                        <a:pt x="30" y="2"/>
                        <a:pt x="33" y="2"/>
                      </a:cubicBezTo>
                      <a:lnTo>
                        <a:pt x="33" y="4"/>
                      </a:lnTo>
                      <a:close/>
                      <a:moveTo>
                        <a:pt x="26" y="3"/>
                      </a:moveTo>
                      <a:cubicBezTo>
                        <a:pt x="22" y="2"/>
                        <a:pt x="19" y="1"/>
                        <a:pt x="14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1"/>
                      </a:cubicBezTo>
                      <a:lnTo>
                        <a:pt x="26" y="3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cubicBezTo>
                        <a:pt x="12" y="2"/>
                        <a:pt x="9" y="2"/>
                        <a:pt x="7" y="2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4" y="2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2" y="2"/>
                        <a:pt x="0" y="2"/>
                      </a:cubicBezTo>
                      <a:lnTo>
                        <a:pt x="0" y="1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2" name="Freeform 294"/>
                <p:cNvSpPr>
                  <a:spLocks noChangeArrowheads="1"/>
                </p:cNvSpPr>
                <p:nvPr/>
              </p:nvSpPr>
              <p:spPr bwMode="auto">
                <a:xfrm>
                  <a:off x="1162" y="3150"/>
                  <a:ext cx="36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2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T0" fmla="*/ 27 w 27"/>
                    <a:gd name="T1" fmla="*/ 4 h 4"/>
                    <a:gd name="T2" fmla="*/ 13 w 27"/>
                    <a:gd name="T3" fmla="*/ 2 h 4"/>
                    <a:gd name="T4" fmla="*/ 13 w 27"/>
                    <a:gd name="T5" fmla="*/ 1 h 4"/>
                    <a:gd name="T6" fmla="*/ 27 w 27"/>
                    <a:gd name="T7" fmla="*/ 2 h 4"/>
                    <a:gd name="T8" fmla="*/ 27 w 27"/>
                    <a:gd name="T9" fmla="*/ 4 h 4"/>
                    <a:gd name="T10" fmla="*/ 13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3 w 27"/>
                    <a:gd name="T17" fmla="*/ 1 h 4"/>
                    <a:gd name="T18" fmla="*/ 13 w 27"/>
                    <a:gd name="T19" fmla="*/ 2 h 4"/>
                    <a:gd name="T20" fmla="*/ 5 w 27"/>
                    <a:gd name="T21" fmla="*/ 1 h 4"/>
                    <a:gd name="T22" fmla="*/ 5 w 27"/>
                    <a:gd name="T23" fmla="*/ 1 h 4"/>
                    <a:gd name="T24" fmla="*/ 5 w 27"/>
                    <a:gd name="T25" fmla="*/ 0 h 4"/>
                    <a:gd name="T26" fmla="*/ 5 w 27"/>
                    <a:gd name="T27" fmla="*/ 1 h 4"/>
                    <a:gd name="T28" fmla="*/ 5 w 27"/>
                    <a:gd name="T29" fmla="*/ 1 h 4"/>
                    <a:gd name="T30" fmla="*/ 5 w 27"/>
                    <a:gd name="T31" fmla="*/ 1 h 4"/>
                    <a:gd name="T32" fmla="*/ 5 w 27"/>
                    <a:gd name="T33" fmla="*/ 0 h 4"/>
                    <a:gd name="T34" fmla="*/ 5 w 27"/>
                    <a:gd name="T35" fmla="*/ 1 h 4"/>
                    <a:gd name="T36" fmla="*/ 5 w 27"/>
                    <a:gd name="T37" fmla="*/ 0 h 4"/>
                    <a:gd name="T38" fmla="*/ 5 w 27"/>
                    <a:gd name="T39" fmla="*/ 0 h 4"/>
                    <a:gd name="T40" fmla="*/ 5 w 27"/>
                    <a:gd name="T41" fmla="*/ 1 h 4"/>
                    <a:gd name="T42" fmla="*/ 3 w 27"/>
                    <a:gd name="T43" fmla="*/ 1 h 4"/>
                    <a:gd name="T44" fmla="*/ 3 w 27"/>
                    <a:gd name="T45" fmla="*/ 0 h 4"/>
                    <a:gd name="T46" fmla="*/ 5 w 27"/>
                    <a:gd name="T47" fmla="*/ 0 h 4"/>
                    <a:gd name="T48" fmla="*/ 5 w 27"/>
                    <a:gd name="T49" fmla="*/ 1 h 4"/>
                    <a:gd name="T50" fmla="*/ 3 w 27"/>
                    <a:gd name="T51" fmla="*/ 1 h 4"/>
                    <a:gd name="T52" fmla="*/ 0 w 27"/>
                    <a:gd name="T53" fmla="*/ 2 h 4"/>
                    <a:gd name="T54" fmla="*/ 0 w 27"/>
                    <a:gd name="T55" fmla="*/ 1 h 4"/>
                    <a:gd name="T56" fmla="*/ 3 w 27"/>
                    <a:gd name="T57" fmla="*/ 0 h 4"/>
                    <a:gd name="T58" fmla="*/ 3 w 27"/>
                    <a:gd name="T5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1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0"/>
                        <a:pt x="3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3" name="Freeform 295"/>
                <p:cNvSpPr>
                  <a:spLocks noChangeArrowheads="1"/>
                </p:cNvSpPr>
                <p:nvPr/>
              </p:nvSpPr>
              <p:spPr bwMode="auto">
                <a:xfrm>
                  <a:off x="1429" y="3172"/>
                  <a:ext cx="51" cy="5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+- 1 0 0"/>
                    <a:gd name="G4" fmla="+- 1 0 0"/>
                    <a:gd name="G5" fmla="+- 3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G11" fmla="+- 3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T0" fmla="*/ 1 w 38"/>
                    <a:gd name="T1" fmla="*/ 2 h 4"/>
                    <a:gd name="T2" fmla="*/ 1 w 38"/>
                    <a:gd name="T3" fmla="*/ 2 h 4"/>
                    <a:gd name="T4" fmla="*/ 0 w 38"/>
                    <a:gd name="T5" fmla="*/ 3 h 4"/>
                    <a:gd name="T6" fmla="*/ 1 w 38"/>
                    <a:gd name="T7" fmla="*/ 2 h 4"/>
                    <a:gd name="T8" fmla="*/ 1 w 38"/>
                    <a:gd name="T9" fmla="*/ 2 h 4"/>
                    <a:gd name="T10" fmla="*/ 22 w 38"/>
                    <a:gd name="T11" fmla="*/ 1 h 4"/>
                    <a:gd name="T12" fmla="*/ 22 w 38"/>
                    <a:gd name="T13" fmla="*/ 2 h 4"/>
                    <a:gd name="T14" fmla="*/ 0 w 38"/>
                    <a:gd name="T15" fmla="*/ 3 h 4"/>
                    <a:gd name="T16" fmla="*/ 1 w 38"/>
                    <a:gd name="T17" fmla="*/ 2 h 4"/>
                    <a:gd name="T18" fmla="*/ 22 w 38"/>
                    <a:gd name="T19" fmla="*/ 1 h 4"/>
                    <a:gd name="T20" fmla="*/ 33 w 38"/>
                    <a:gd name="T21" fmla="*/ 0 h 4"/>
                    <a:gd name="T22" fmla="*/ 33 w 38"/>
                    <a:gd name="T23" fmla="*/ 1 h 4"/>
                    <a:gd name="T24" fmla="*/ 22 w 38"/>
                    <a:gd name="T25" fmla="*/ 2 h 4"/>
                    <a:gd name="T26" fmla="*/ 22 w 38"/>
                    <a:gd name="T27" fmla="*/ 1 h 4"/>
                    <a:gd name="T28" fmla="*/ 33 w 38"/>
                    <a:gd name="T29" fmla="*/ 0 h 4"/>
                    <a:gd name="T30" fmla="*/ 33 w 38"/>
                    <a:gd name="T31" fmla="*/ 0 h 4"/>
                    <a:gd name="T32" fmla="*/ 33 w 38"/>
                    <a:gd name="T33" fmla="*/ 1 h 4"/>
                    <a:gd name="T34" fmla="*/ 33 w 38"/>
                    <a:gd name="T35" fmla="*/ 0 h 4"/>
                    <a:gd name="T36" fmla="*/ 33 w 38"/>
                    <a:gd name="T37" fmla="*/ 0 h 4"/>
                    <a:gd name="T38" fmla="*/ 36 w 38"/>
                    <a:gd name="T39" fmla="*/ 1 h 4"/>
                    <a:gd name="T40" fmla="*/ 35 w 38"/>
                    <a:gd name="T41" fmla="*/ 2 h 4"/>
                    <a:gd name="T42" fmla="*/ 33 w 38"/>
                    <a:gd name="T43" fmla="*/ 1 h 4"/>
                    <a:gd name="T44" fmla="*/ 33 w 38"/>
                    <a:gd name="T45" fmla="*/ 0 h 4"/>
                    <a:gd name="T46" fmla="*/ 36 w 38"/>
                    <a:gd name="T47" fmla="*/ 1 h 4"/>
                    <a:gd name="T48" fmla="*/ 38 w 38"/>
                    <a:gd name="T49" fmla="*/ 1 h 4"/>
                    <a:gd name="T50" fmla="*/ 38 w 38"/>
                    <a:gd name="T51" fmla="*/ 3 h 4"/>
                    <a:gd name="T52" fmla="*/ 35 w 38"/>
                    <a:gd name="T53" fmla="*/ 2 h 4"/>
                    <a:gd name="T54" fmla="*/ 36 w 38"/>
                    <a:gd name="T5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8" h="4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  <a:moveTo>
                        <a:pt x="1" y="2"/>
                      </a:moveTo>
                      <a:cubicBezTo>
                        <a:pt x="7" y="3"/>
                        <a:pt x="15" y="2"/>
                        <a:pt x="22" y="1"/>
                      </a:cubicBezTo>
                      <a:lnTo>
                        <a:pt x="22" y="2"/>
                      </a:lnTo>
                      <a:cubicBezTo>
                        <a:pt x="15" y="3"/>
                        <a:pt x="7" y="4"/>
                        <a:pt x="0" y="3"/>
                      </a:cubicBezTo>
                      <a:lnTo>
                        <a:pt x="1" y="2"/>
                      </a:lnTo>
                      <a:close/>
                      <a:moveTo>
                        <a:pt x="22" y="1"/>
                      </a:moveTo>
                      <a:cubicBezTo>
                        <a:pt x="26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6" y="2"/>
                        <a:pt x="22" y="2"/>
                      </a:cubicBezTo>
                      <a:lnTo>
                        <a:pt x="22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1"/>
                        <a:pt x="36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7" y="3"/>
                        <a:pt x="36" y="2"/>
                        <a:pt x="35" y="2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4" name="Freeform 296"/>
                <p:cNvSpPr>
                  <a:spLocks noChangeArrowheads="1"/>
                </p:cNvSpPr>
                <p:nvPr/>
              </p:nvSpPr>
              <p:spPr bwMode="auto">
                <a:xfrm>
                  <a:off x="1305" y="3278"/>
                  <a:ext cx="116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2 0 0"/>
                    <a:gd name="G86" fmla="+- 3 0 0"/>
                    <a:gd name="G87" fmla="*/ 1 0 0"/>
                    <a:gd name="G88" fmla="cos G87 G86"/>
                    <a:gd name="G89" fmla="+- 2 0 0"/>
                    <a:gd name="G90" fmla="*/ 1 0 0"/>
                    <a:gd name="G91" fmla="sin G90 G89"/>
                    <a:gd name="G92" fmla="+- 1 0 0"/>
                    <a:gd name="G93" fmla="+- 1 0 0"/>
                    <a:gd name="G94" fmla="+- 1 0 0"/>
                    <a:gd name="G95" fmla="+- 1 0 0"/>
                    <a:gd name="G96" fmla="+- 3 0 0"/>
                    <a:gd name="G97" fmla="*/ 1 0 0"/>
                    <a:gd name="G98" fmla="sin G97 G96"/>
                    <a:gd name="G99" fmla="+- 3 0 0"/>
                    <a:gd name="G100" fmla="+- 2 0 0"/>
                    <a:gd name="G101" fmla="*/ 1 0 0"/>
                    <a:gd name="G102" fmla="sin G101 G100"/>
                    <a:gd name="G103" fmla="+- 3 0 0"/>
                    <a:gd name="G104" fmla="*/ 1 0 0"/>
                    <a:gd name="G105" fmla="sin G104 G103"/>
                    <a:gd name="G106" fmla="+- 2 0 0"/>
                    <a:gd name="G107" fmla="*/ 1 0 0"/>
                    <a:gd name="G108" fmla="sin G107 G106"/>
                    <a:gd name="G109" fmla="+- 1 0 0"/>
                    <a:gd name="G110" fmla="+- 1 0 0"/>
                    <a:gd name="G111" fmla="+- 3 0 0"/>
                    <a:gd name="G112" fmla="*/ 1 0 0"/>
                    <a:gd name="G113" fmla="sin G112 G111"/>
                    <a:gd name="G114" fmla="+- 2 0 0"/>
                    <a:gd name="G115" fmla="*/ 1 0 0"/>
                    <a:gd name="G116" fmla="sin G115 G114"/>
                    <a:gd name="T0" fmla="*/ 84 w 85"/>
                    <a:gd name="T1" fmla="*/ 2 h 3"/>
                    <a:gd name="T2" fmla="*/ 85 w 85"/>
                    <a:gd name="T3" fmla="*/ 2 h 3"/>
                    <a:gd name="T4" fmla="*/ 53 w 85"/>
                    <a:gd name="T5" fmla="*/ 1 h 3"/>
                    <a:gd name="T6" fmla="*/ 85 w 85"/>
                    <a:gd name="T7" fmla="*/ 1 h 3"/>
                    <a:gd name="T8" fmla="*/ 53 w 85"/>
                    <a:gd name="T9" fmla="*/ 1 h 3"/>
                    <a:gd name="T10" fmla="*/ 45 w 85"/>
                    <a:gd name="T11" fmla="*/ 0 h 3"/>
                    <a:gd name="T12" fmla="*/ 53 w 85"/>
                    <a:gd name="T13" fmla="*/ 1 h 3"/>
                    <a:gd name="T14" fmla="*/ 45 w 85"/>
                    <a:gd name="T15" fmla="*/ 1 h 3"/>
                    <a:gd name="T16" fmla="*/ 45 w 85"/>
                    <a:gd name="T17" fmla="*/ 1 h 3"/>
                    <a:gd name="T18" fmla="*/ 45 w 85"/>
                    <a:gd name="T19" fmla="*/ 0 h 3"/>
                    <a:gd name="T20" fmla="*/ 45 w 85"/>
                    <a:gd name="T21" fmla="*/ 0 h 3"/>
                    <a:gd name="T22" fmla="*/ 45 w 85"/>
                    <a:gd name="T23" fmla="*/ 1 h 3"/>
                    <a:gd name="T24" fmla="*/ 45 w 85"/>
                    <a:gd name="T25" fmla="*/ 0 h 3"/>
                    <a:gd name="T26" fmla="*/ 45 w 85"/>
                    <a:gd name="T27" fmla="*/ 1 h 3"/>
                    <a:gd name="T28" fmla="*/ 42 w 85"/>
                    <a:gd name="T29" fmla="*/ 1 h 3"/>
                    <a:gd name="T30" fmla="*/ 45 w 85"/>
                    <a:gd name="T31" fmla="*/ 1 h 3"/>
                    <a:gd name="T32" fmla="*/ 42 w 85"/>
                    <a:gd name="T33" fmla="*/ 1 h 3"/>
                    <a:gd name="T34" fmla="*/ 38 w 85"/>
                    <a:gd name="T35" fmla="*/ 2 h 3"/>
                    <a:gd name="T36" fmla="*/ 42 w 85"/>
                    <a:gd name="T37" fmla="*/ 1 h 3"/>
                    <a:gd name="T38" fmla="*/ 38 w 85"/>
                    <a:gd name="T39" fmla="*/ 2 h 3"/>
                    <a:gd name="T40" fmla="*/ 32 w 85"/>
                    <a:gd name="T41" fmla="*/ 1 h 3"/>
                    <a:gd name="T42" fmla="*/ 38 w 85"/>
                    <a:gd name="T43" fmla="*/ 2 h 3"/>
                    <a:gd name="T44" fmla="*/ 32 w 85"/>
                    <a:gd name="T45" fmla="*/ 3 h 3"/>
                    <a:gd name="T46" fmla="*/ 32 w 85"/>
                    <a:gd name="T47" fmla="*/ 3 h 3"/>
                    <a:gd name="T48" fmla="*/ 22 w 85"/>
                    <a:gd name="T49" fmla="*/ 3 h 3"/>
                    <a:gd name="T50" fmla="*/ 32 w 85"/>
                    <a:gd name="T51" fmla="*/ 1 h 3"/>
                    <a:gd name="T52" fmla="*/ 22 w 85"/>
                    <a:gd name="T53" fmla="*/ 2 h 3"/>
                    <a:gd name="T54" fmla="*/ 22 w 85"/>
                    <a:gd name="T55" fmla="*/ 3 h 3"/>
                    <a:gd name="T56" fmla="*/ 9 w 85"/>
                    <a:gd name="T57" fmla="*/ 2 h 3"/>
                    <a:gd name="T58" fmla="*/ 22 w 85"/>
                    <a:gd name="T59" fmla="*/ 3 h 3"/>
                    <a:gd name="T60" fmla="*/ 0 w 85"/>
                    <a:gd name="T61" fmla="*/ 3 h 3"/>
                    <a:gd name="T62" fmla="*/ 9 w 85"/>
                    <a:gd name="T63" fmla="*/ 3 h 3"/>
                    <a:gd name="T64" fmla="*/ 11 w 85"/>
                    <a:gd name="T65" fmla="*/ 2 h 3"/>
                    <a:gd name="T66" fmla="*/ 9 w 85"/>
                    <a:gd name="T6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5" h="3">
                      <a:moveTo>
                        <a:pt x="85" y="2"/>
                      </a:moveTo>
                      <a:lnTo>
                        <a:pt x="84" y="2"/>
                      </a:lnTo>
                      <a:lnTo>
                        <a:pt x="85" y="1"/>
                      </a:lnTo>
                      <a:lnTo>
                        <a:pt x="85" y="2"/>
                      </a:lnTo>
                      <a:close/>
                      <a:moveTo>
                        <a:pt x="84" y="2"/>
                      </a:moveTo>
                      <a:cubicBezTo>
                        <a:pt x="75" y="1"/>
                        <a:pt x="64" y="1"/>
                        <a:pt x="53" y="1"/>
                      </a:cubicBezTo>
                      <a:lnTo>
                        <a:pt x="53" y="0"/>
                      </a:lnTo>
                      <a:cubicBezTo>
                        <a:pt x="64" y="0"/>
                        <a:pt x="75" y="0"/>
                        <a:pt x="85" y="1"/>
                      </a:cubicBezTo>
                      <a:lnTo>
                        <a:pt x="84" y="2"/>
                      </a:lnTo>
                      <a:close/>
                      <a:moveTo>
                        <a:pt x="53" y="1"/>
                      </a:moveTo>
                      <a:cubicBezTo>
                        <a:pt x="50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0"/>
                      </a:moveTo>
                      <a:lnTo>
                        <a:pt x="45" y="0"/>
                      </a:lnTo>
                      <a:lnTo>
                        <a:pt x="45" y="1"/>
                      </a:lnTo>
                      <a:lnTo>
                        <a:pt x="45" y="0"/>
                      </a:ln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lnTo>
                        <a:pt x="44" y="0"/>
                      </a:lnTo>
                      <a:cubicBezTo>
                        <a:pt x="45" y="0"/>
                        <a:pt x="45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2"/>
                        <a:pt x="43" y="2"/>
                        <a:pt x="42" y="2"/>
                      </a:cubicBezTo>
                      <a:lnTo>
                        <a:pt x="42" y="1"/>
                      </a:lnTo>
                      <a:cubicBezTo>
                        <a:pt x="42" y="1"/>
                        <a:pt x="43" y="0"/>
                        <a:pt x="44" y="0"/>
                      </a:cubicBezTo>
                      <a:lnTo>
                        <a:pt x="45" y="1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close/>
                      <a:moveTo>
                        <a:pt x="42" y="2"/>
                      </a:moveTo>
                      <a:cubicBezTo>
                        <a:pt x="41" y="2"/>
                        <a:pt x="39" y="2"/>
                        <a:pt x="38" y="2"/>
                      </a:cubicBezTo>
                      <a:lnTo>
                        <a:pt x="38" y="1"/>
                      </a:lnTo>
                      <a:cubicBezTo>
                        <a:pt x="39" y="1"/>
                        <a:pt x="40" y="1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8" y="2"/>
                      </a:moveTo>
                      <a:cubicBezTo>
                        <a:pt x="36" y="2"/>
                        <a:pt x="34" y="2"/>
                        <a:pt x="32" y="3"/>
                      </a:cubicBezTo>
                      <a:lnTo>
                        <a:pt x="32" y="1"/>
                      </a:lnTo>
                      <a:cubicBezTo>
                        <a:pt x="34" y="1"/>
                        <a:pt x="36" y="1"/>
                        <a:pt x="38" y="1"/>
                      </a:cubicBezTo>
                      <a:lnTo>
                        <a:pt x="38" y="2"/>
                      </a:lnTo>
                      <a:close/>
                      <a:moveTo>
                        <a:pt x="32" y="3"/>
                      </a:moveTo>
                      <a:lnTo>
                        <a:pt x="32" y="3"/>
                      </a:lnTo>
                      <a:lnTo>
                        <a:pt x="32" y="2"/>
                      </a:lnTo>
                      <a:lnTo>
                        <a:pt x="32" y="3"/>
                      </a:lnTo>
                      <a:close/>
                      <a:moveTo>
                        <a:pt x="32" y="3"/>
                      </a:moveTo>
                      <a:cubicBezTo>
                        <a:pt x="28" y="3"/>
                        <a:pt x="25" y="3"/>
                        <a:pt x="22" y="3"/>
                      </a:cubicBezTo>
                      <a:lnTo>
                        <a:pt x="22" y="2"/>
                      </a:lnTo>
                      <a:cubicBezTo>
                        <a:pt x="25" y="2"/>
                        <a:pt x="28" y="2"/>
                        <a:pt x="32" y="1"/>
                      </a:cubicBezTo>
                      <a:lnTo>
                        <a:pt x="32" y="3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close/>
                      <a:moveTo>
                        <a:pt x="22" y="3"/>
                      </a:moveTo>
                      <a:cubicBezTo>
                        <a:pt x="18" y="3"/>
                        <a:pt x="14" y="2"/>
                        <a:pt x="10" y="3"/>
                      </a:cubicBezTo>
                      <a:lnTo>
                        <a:pt x="9" y="2"/>
                      </a:lnTo>
                      <a:cubicBezTo>
                        <a:pt x="14" y="1"/>
                        <a:pt x="18" y="1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5" name="Freeform 297"/>
                <p:cNvSpPr>
                  <a:spLocks noChangeArrowheads="1"/>
                </p:cNvSpPr>
                <p:nvPr/>
              </p:nvSpPr>
              <p:spPr bwMode="auto">
                <a:xfrm>
                  <a:off x="1175" y="3356"/>
                  <a:ext cx="34" cy="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55552"/>
                    <a:gd name="G4" fmla="*/ G3 1 180"/>
                    <a:gd name="G5" fmla="*/ 1 0 0"/>
                    <a:gd name="G6" fmla="*/ G5 1 G4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2 0 0"/>
                    <a:gd name="G13" fmla="+- 1 0 0"/>
                    <a:gd name="G14" fmla="+- 1 0 0"/>
                    <a:gd name="G15" fmla="*/ 1 50493 55552"/>
                    <a:gd name="G16" fmla="*/ G15 1 180"/>
                    <a:gd name="G17" fmla="*/ 1 0 0"/>
                    <a:gd name="G18" fmla="*/ G17 1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55552"/>
                    <a:gd name="G30" fmla="*/ G29 1 180"/>
                    <a:gd name="G31" fmla="*/ 1 0 0"/>
                    <a:gd name="G32" fmla="*/ G31 1 G3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T0" fmla="*/ 1 w 26"/>
                    <a:gd name="T1" fmla="*/ 0 h 2"/>
                    <a:gd name="T2" fmla="*/ 8 w 26"/>
                    <a:gd name="T3" fmla="*/ 0 h 2"/>
                    <a:gd name="T4" fmla="*/ 8 w 26"/>
                    <a:gd name="T5" fmla="*/ 2 h 2"/>
                    <a:gd name="T6" fmla="*/ 0 w 26"/>
                    <a:gd name="T7" fmla="*/ 0 h 2"/>
                    <a:gd name="T8" fmla="*/ 1 w 26"/>
                    <a:gd name="T9" fmla="*/ 0 h 2"/>
                    <a:gd name="T10" fmla="*/ 8 w 26"/>
                    <a:gd name="T11" fmla="*/ 0 h 2"/>
                    <a:gd name="T12" fmla="*/ 16 w 26"/>
                    <a:gd name="T13" fmla="*/ 0 h 2"/>
                    <a:gd name="T14" fmla="*/ 15 w 26"/>
                    <a:gd name="T15" fmla="*/ 2 h 2"/>
                    <a:gd name="T16" fmla="*/ 8 w 26"/>
                    <a:gd name="T17" fmla="*/ 2 h 2"/>
                    <a:gd name="T18" fmla="*/ 8 w 26"/>
                    <a:gd name="T19" fmla="*/ 0 h 2"/>
                    <a:gd name="T20" fmla="*/ 16 w 26"/>
                    <a:gd name="T21" fmla="*/ 0 h 2"/>
                    <a:gd name="T22" fmla="*/ 17 w 26"/>
                    <a:gd name="T23" fmla="*/ 1 h 2"/>
                    <a:gd name="T24" fmla="*/ 16 w 26"/>
                    <a:gd name="T25" fmla="*/ 1 h 2"/>
                    <a:gd name="T26" fmla="*/ 15 w 26"/>
                    <a:gd name="T27" fmla="*/ 1 h 2"/>
                    <a:gd name="T28" fmla="*/ 16 w 26"/>
                    <a:gd name="T29" fmla="*/ 0 h 2"/>
                    <a:gd name="T30" fmla="*/ 16 w 26"/>
                    <a:gd name="T31" fmla="*/ 1 h 2"/>
                    <a:gd name="T32" fmla="*/ 16 w 26"/>
                    <a:gd name="T33" fmla="*/ 1 h 2"/>
                    <a:gd name="T34" fmla="*/ 15 w 26"/>
                    <a:gd name="T35" fmla="*/ 1 h 2"/>
                    <a:gd name="T36" fmla="*/ 15 w 26"/>
                    <a:gd name="T37" fmla="*/ 0 h 2"/>
                    <a:gd name="T38" fmla="*/ 16 w 26"/>
                    <a:gd name="T39" fmla="*/ 1 h 2"/>
                    <a:gd name="T40" fmla="*/ 15 w 26"/>
                    <a:gd name="T41" fmla="*/ 1 h 2"/>
                    <a:gd name="T42" fmla="*/ 15 w 26"/>
                    <a:gd name="T43" fmla="*/ 1 h 2"/>
                    <a:gd name="T44" fmla="*/ 16 w 26"/>
                    <a:gd name="T45" fmla="*/ 1 h 2"/>
                    <a:gd name="T46" fmla="*/ 20 w 26"/>
                    <a:gd name="T47" fmla="*/ 0 h 2"/>
                    <a:gd name="T48" fmla="*/ 20 w 26"/>
                    <a:gd name="T49" fmla="*/ 2 h 2"/>
                    <a:gd name="T50" fmla="*/ 15 w 26"/>
                    <a:gd name="T51" fmla="*/ 1 h 2"/>
                    <a:gd name="T52" fmla="*/ 16 w 26"/>
                    <a:gd name="T53" fmla="*/ 1 h 2"/>
                    <a:gd name="T54" fmla="*/ 20 w 26"/>
                    <a:gd name="T55" fmla="*/ 0 h 2"/>
                    <a:gd name="T56" fmla="*/ 26 w 26"/>
                    <a:gd name="T57" fmla="*/ 1 h 2"/>
                    <a:gd name="T58" fmla="*/ 25 w 26"/>
                    <a:gd name="T59" fmla="*/ 1 h 2"/>
                    <a:gd name="T60" fmla="*/ 20 w 26"/>
                    <a:gd name="T61" fmla="*/ 2 h 2"/>
                    <a:gd name="T62" fmla="*/ 20 w 26"/>
                    <a:gd name="T6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1" y="1"/>
                        <a:pt x="5" y="1"/>
                        <a:pt x="8" y="0"/>
                      </a:cubicBezTo>
                      <a:lnTo>
                        <a:pt x="8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8" y="2"/>
                      </a:cubicBezTo>
                      <a:lnTo>
                        <a:pt x="8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5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4" y="1"/>
                        <a:pt x="14" y="1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0"/>
                        <a:pt x="20" y="0"/>
                      </a:cubicBezTo>
                      <a:lnTo>
                        <a:pt x="20" y="2"/>
                      </a:lnTo>
                      <a:cubicBezTo>
                        <a:pt x="17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1"/>
                      </a:lnTo>
                      <a:cubicBezTo>
                        <a:pt x="25" y="1"/>
                        <a:pt x="22" y="1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6" name="Freeform 298"/>
                <p:cNvSpPr>
                  <a:spLocks noChangeArrowheads="1"/>
                </p:cNvSpPr>
                <p:nvPr/>
              </p:nvSpPr>
              <p:spPr bwMode="auto">
                <a:xfrm>
                  <a:off x="1094" y="3446"/>
                  <a:ext cx="117" cy="2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 0 0"/>
                    <a:gd name="G15" fmla="+- 1 0 0"/>
                    <a:gd name="T0" fmla="*/ 35 w 85"/>
                    <a:gd name="T1" fmla="*/ 14 h 15"/>
                    <a:gd name="T2" fmla="*/ 81 w 85"/>
                    <a:gd name="T3" fmla="*/ 8 h 15"/>
                    <a:gd name="T4" fmla="*/ 50 w 85"/>
                    <a:gd name="T5" fmla="*/ 1 h 15"/>
                    <a:gd name="T6" fmla="*/ 4 w 85"/>
                    <a:gd name="T7" fmla="*/ 7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7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7" name="Freeform 299"/>
                <p:cNvSpPr>
                  <a:spLocks noChangeArrowheads="1"/>
                </p:cNvSpPr>
                <p:nvPr/>
              </p:nvSpPr>
              <p:spPr bwMode="auto">
                <a:xfrm>
                  <a:off x="1126" y="3449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8" name="Freeform 300"/>
                <p:cNvSpPr>
                  <a:spLocks noChangeArrowheads="1"/>
                </p:cNvSpPr>
                <p:nvPr/>
              </p:nvSpPr>
              <p:spPr bwMode="auto">
                <a:xfrm>
                  <a:off x="1072" y="3570"/>
                  <a:ext cx="17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0 w 126"/>
                    <a:gd name="T7" fmla="*/ 0 h 10"/>
                    <a:gd name="T8" fmla="*/ 126 w 126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49" name="Freeform 301"/>
                <p:cNvSpPr>
                  <a:spLocks noChangeArrowheads="1"/>
                </p:cNvSpPr>
                <p:nvPr/>
              </p:nvSpPr>
              <p:spPr bwMode="auto">
                <a:xfrm>
                  <a:off x="1072" y="3570"/>
                  <a:ext cx="17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0 w 126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0" name="Freeform 302"/>
                <p:cNvSpPr>
                  <a:spLocks noChangeArrowheads="1"/>
                </p:cNvSpPr>
                <p:nvPr/>
              </p:nvSpPr>
              <p:spPr bwMode="auto">
                <a:xfrm>
                  <a:off x="1115" y="3487"/>
                  <a:ext cx="40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0"/>
                    <a:gd name="T1" fmla="*/ 1 h 5"/>
                    <a:gd name="T2" fmla="*/ 30 w 30"/>
                    <a:gd name="T3" fmla="*/ 5 h 5"/>
                    <a:gd name="T4" fmla="*/ 0 w 30"/>
                    <a:gd name="T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1" name="Freeform 303"/>
                <p:cNvSpPr>
                  <a:spLocks noChangeArrowheads="1"/>
                </p:cNvSpPr>
                <p:nvPr/>
              </p:nvSpPr>
              <p:spPr bwMode="auto">
                <a:xfrm>
                  <a:off x="1115" y="3487"/>
                  <a:ext cx="40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0"/>
                    <a:gd name="T1" fmla="*/ 1 h 5"/>
                    <a:gd name="T2" fmla="*/ 30 w 30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2" name="Freeform 304"/>
                <p:cNvSpPr>
                  <a:spLocks noChangeArrowheads="1"/>
                </p:cNvSpPr>
                <p:nvPr/>
              </p:nvSpPr>
              <p:spPr bwMode="auto">
                <a:xfrm>
                  <a:off x="1148" y="3410"/>
                  <a:ext cx="56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8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3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3" name="Freeform 305"/>
                <p:cNvSpPr>
                  <a:spLocks noChangeArrowheads="1"/>
                </p:cNvSpPr>
                <p:nvPr/>
              </p:nvSpPr>
              <p:spPr bwMode="auto">
                <a:xfrm>
                  <a:off x="1164" y="3498"/>
                  <a:ext cx="55" cy="11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*/ 1 0 0"/>
                    <a:gd name="G4" fmla="cos G3 G2"/>
                    <a:gd name="G5" fmla="+- 1 0 0"/>
                    <a:gd name="T0" fmla="*/ 41 w 41"/>
                    <a:gd name="T1" fmla="*/ 7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4" name="Freeform 306"/>
                <p:cNvSpPr>
                  <a:spLocks noChangeArrowheads="1"/>
                </p:cNvSpPr>
                <p:nvPr/>
              </p:nvSpPr>
              <p:spPr bwMode="auto">
                <a:xfrm>
                  <a:off x="1132" y="3551"/>
                  <a:ext cx="102" cy="8"/>
                </a:xfrm>
                <a:custGeom>
                  <a:avLst/>
                  <a:gdLst>
                    <a:gd name="G0" fmla="+- 3 0 0"/>
                    <a:gd name="G1" fmla="+- 6 0 0"/>
                    <a:gd name="G2" fmla="*/ 1 0 0"/>
                    <a:gd name="G3" fmla="cos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75"/>
                    <a:gd name="T1" fmla="*/ 3 h 6"/>
                    <a:gd name="T2" fmla="*/ 45 w 75"/>
                    <a:gd name="T3" fmla="*/ 1 h 6"/>
                    <a:gd name="T4" fmla="*/ 61 w 75"/>
                    <a:gd name="T5" fmla="*/ 4 h 6"/>
                    <a:gd name="T6" fmla="*/ 75 w 75"/>
                    <a:gd name="T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0" y="6"/>
                        <a:pt x="28" y="4"/>
                        <a:pt x="45" y="1"/>
                      </a:cubicBezTo>
                      <a:cubicBezTo>
                        <a:pt x="54" y="0"/>
                        <a:pt x="57" y="2"/>
                        <a:pt x="61" y="4"/>
                      </a:cubicBezTo>
                      <a:cubicBezTo>
                        <a:pt x="70" y="4"/>
                        <a:pt x="74" y="6"/>
                        <a:pt x="7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5" name="Freeform 307"/>
                <p:cNvSpPr>
                  <a:spLocks noChangeArrowheads="1"/>
                </p:cNvSpPr>
                <p:nvPr/>
              </p:nvSpPr>
              <p:spPr bwMode="auto">
                <a:xfrm>
                  <a:off x="1070" y="3599"/>
                  <a:ext cx="105" cy="34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4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6 0 0"/>
                    <a:gd name="G21" fmla="+- 1 0 0"/>
                    <a:gd name="G22" fmla="+- 8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8 0 0"/>
                    <a:gd name="G34" fmla="+- 8 0 0"/>
                    <a:gd name="G35" fmla="+- 1 0 0"/>
                    <a:gd name="G36" fmla="+- 8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8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1 w 77"/>
                    <a:gd name="T1" fmla="*/ 0 h 21"/>
                    <a:gd name="T2" fmla="*/ 8 w 77"/>
                    <a:gd name="T3" fmla="*/ 4 h 21"/>
                    <a:gd name="T4" fmla="*/ 8 w 77"/>
                    <a:gd name="T5" fmla="*/ 5 h 21"/>
                    <a:gd name="T6" fmla="*/ 0 w 77"/>
                    <a:gd name="T7" fmla="*/ 1 h 21"/>
                    <a:gd name="T8" fmla="*/ 1 w 77"/>
                    <a:gd name="T9" fmla="*/ 0 h 21"/>
                    <a:gd name="T10" fmla="*/ 8 w 77"/>
                    <a:gd name="T11" fmla="*/ 4 h 21"/>
                    <a:gd name="T12" fmla="*/ 16 w 77"/>
                    <a:gd name="T13" fmla="*/ 7 h 21"/>
                    <a:gd name="T14" fmla="*/ 14 w 77"/>
                    <a:gd name="T15" fmla="*/ 8 h 21"/>
                    <a:gd name="T16" fmla="*/ 8 w 77"/>
                    <a:gd name="T17" fmla="*/ 5 h 21"/>
                    <a:gd name="T18" fmla="*/ 8 w 77"/>
                    <a:gd name="T19" fmla="*/ 4 h 21"/>
                    <a:gd name="T20" fmla="*/ 14 w 77"/>
                    <a:gd name="T21" fmla="*/ 8 h 21"/>
                    <a:gd name="T22" fmla="*/ 14 w 77"/>
                    <a:gd name="T23" fmla="*/ 8 h 21"/>
                    <a:gd name="T24" fmla="*/ 15 w 77"/>
                    <a:gd name="T25" fmla="*/ 8 h 21"/>
                    <a:gd name="T26" fmla="*/ 14 w 77"/>
                    <a:gd name="T27" fmla="*/ 8 h 21"/>
                    <a:gd name="T28" fmla="*/ 16 w 77"/>
                    <a:gd name="T29" fmla="*/ 7 h 21"/>
                    <a:gd name="T30" fmla="*/ 33 w 77"/>
                    <a:gd name="T31" fmla="*/ 18 h 21"/>
                    <a:gd name="T32" fmla="*/ 33 w 77"/>
                    <a:gd name="T33" fmla="*/ 19 h 21"/>
                    <a:gd name="T34" fmla="*/ 14 w 77"/>
                    <a:gd name="T35" fmla="*/ 8 h 21"/>
                    <a:gd name="T36" fmla="*/ 16 w 77"/>
                    <a:gd name="T37" fmla="*/ 7 h 21"/>
                    <a:gd name="T38" fmla="*/ 33 w 77"/>
                    <a:gd name="T39" fmla="*/ 18 h 21"/>
                    <a:gd name="T40" fmla="*/ 68 w 77"/>
                    <a:gd name="T41" fmla="*/ 14 h 21"/>
                    <a:gd name="T42" fmla="*/ 69 w 77"/>
                    <a:gd name="T43" fmla="*/ 16 h 21"/>
                    <a:gd name="T44" fmla="*/ 33 w 77"/>
                    <a:gd name="T45" fmla="*/ 19 h 21"/>
                    <a:gd name="T46" fmla="*/ 33 w 77"/>
                    <a:gd name="T47" fmla="*/ 18 h 21"/>
                    <a:gd name="T48" fmla="*/ 69 w 77"/>
                    <a:gd name="T49" fmla="*/ 16 h 21"/>
                    <a:gd name="T50" fmla="*/ 69 w 77"/>
                    <a:gd name="T51" fmla="*/ 16 h 21"/>
                    <a:gd name="T52" fmla="*/ 69 w 77"/>
                    <a:gd name="T53" fmla="*/ 15 h 21"/>
                    <a:gd name="T54" fmla="*/ 69 w 77"/>
                    <a:gd name="T55" fmla="*/ 16 h 21"/>
                    <a:gd name="T56" fmla="*/ 68 w 77"/>
                    <a:gd name="T57" fmla="*/ 14 h 21"/>
                    <a:gd name="T58" fmla="*/ 72 w 77"/>
                    <a:gd name="T59" fmla="*/ 14 h 21"/>
                    <a:gd name="T60" fmla="*/ 72 w 77"/>
                    <a:gd name="T61" fmla="*/ 15 h 21"/>
                    <a:gd name="T62" fmla="*/ 69 w 77"/>
                    <a:gd name="T63" fmla="*/ 16 h 21"/>
                    <a:gd name="T64" fmla="*/ 68 w 77"/>
                    <a:gd name="T65" fmla="*/ 14 h 21"/>
                    <a:gd name="T66" fmla="*/ 72 w 77"/>
                    <a:gd name="T67" fmla="*/ 14 h 21"/>
                    <a:gd name="T68" fmla="*/ 76 w 77"/>
                    <a:gd name="T69" fmla="*/ 14 h 21"/>
                    <a:gd name="T70" fmla="*/ 77 w 77"/>
                    <a:gd name="T71" fmla="*/ 15 h 21"/>
                    <a:gd name="T72" fmla="*/ 72 w 77"/>
                    <a:gd name="T73" fmla="*/ 15 h 21"/>
                    <a:gd name="T74" fmla="*/ 72 w 77"/>
                    <a:gd name="T7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7"/>
                      </a:cubicBezTo>
                      <a:lnTo>
                        <a:pt x="14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4" y="8"/>
                      </a:moveTo>
                      <a:lnTo>
                        <a:pt x="14" y="8"/>
                      </a:lnTo>
                      <a:lnTo>
                        <a:pt x="15" y="8"/>
                      </a:lnTo>
                      <a:lnTo>
                        <a:pt x="14" y="8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4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8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6"/>
                      </a:moveTo>
                      <a:lnTo>
                        <a:pt x="69" y="16"/>
                      </a:lnTo>
                      <a:lnTo>
                        <a:pt x="69" y="15"/>
                      </a:lnTo>
                      <a:lnTo>
                        <a:pt x="69" y="16"/>
                      </a:lnTo>
                      <a:close/>
                      <a:moveTo>
                        <a:pt x="68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8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6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6" name="Freeform 308"/>
                <p:cNvSpPr>
                  <a:spLocks noChangeArrowheads="1"/>
                </p:cNvSpPr>
                <p:nvPr/>
              </p:nvSpPr>
              <p:spPr bwMode="auto">
                <a:xfrm>
                  <a:off x="1147" y="3392"/>
                  <a:ext cx="3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*/ 1 50493 55552"/>
                    <a:gd name="G24" fmla="*/ G23 1 180"/>
                    <a:gd name="G25" fmla="*/ 1 0 0"/>
                    <a:gd name="G26" fmla="sin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2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*/ 1 3 2"/>
                    <a:gd name="G53" fmla="+- 2 0 0"/>
                    <a:gd name="G54" fmla="+- 1 0 0"/>
                    <a:gd name="G55" fmla="*/ 1 1 2"/>
                    <a:gd name="G56" fmla="+- 1 0 0"/>
                    <a:gd name="G57" fmla="+- 1 0 0"/>
                    <a:gd name="G58" fmla="+- 2 0 0"/>
                    <a:gd name="T0" fmla="*/ 28 w 28"/>
                    <a:gd name="T1" fmla="*/ 4 h 4"/>
                    <a:gd name="T2" fmla="*/ 11 w 28"/>
                    <a:gd name="T3" fmla="*/ 2 h 4"/>
                    <a:gd name="T4" fmla="*/ 11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1 w 28"/>
                    <a:gd name="T11" fmla="*/ 2 h 4"/>
                    <a:gd name="T12" fmla="*/ 6 w 28"/>
                    <a:gd name="T13" fmla="*/ 2 h 4"/>
                    <a:gd name="T14" fmla="*/ 6 w 28"/>
                    <a:gd name="T15" fmla="*/ 0 h 4"/>
                    <a:gd name="T16" fmla="*/ 11 w 28"/>
                    <a:gd name="T17" fmla="*/ 1 h 4"/>
                    <a:gd name="T18" fmla="*/ 11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2 h 4"/>
                    <a:gd name="T30" fmla="*/ 6 w 28"/>
                    <a:gd name="T31" fmla="*/ 2 h 4"/>
                    <a:gd name="T32" fmla="*/ 6 w 28"/>
                    <a:gd name="T33" fmla="*/ 0 h 4"/>
                    <a:gd name="T34" fmla="*/ 6 w 28"/>
                    <a:gd name="T35" fmla="*/ 2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2 h 4"/>
                    <a:gd name="T46" fmla="*/ 5 w 28"/>
                    <a:gd name="T47" fmla="*/ 2 h 4"/>
                    <a:gd name="T48" fmla="*/ 5 w 28"/>
                    <a:gd name="T49" fmla="*/ 1 h 4"/>
                    <a:gd name="T50" fmla="*/ 6 w 28"/>
                    <a:gd name="T51" fmla="*/ 0 h 4"/>
                    <a:gd name="T52" fmla="*/ 6 w 28"/>
                    <a:gd name="T53" fmla="*/ 2 h 4"/>
                    <a:gd name="T54" fmla="*/ 5 w 28"/>
                    <a:gd name="T55" fmla="*/ 2 h 4"/>
                    <a:gd name="T56" fmla="*/ 0 w 28"/>
                    <a:gd name="T57" fmla="*/ 2 h 4"/>
                    <a:gd name="T58" fmla="*/ 1 w 28"/>
                    <a:gd name="T59" fmla="*/ 1 h 4"/>
                    <a:gd name="T60" fmla="*/ 5 w 28"/>
                    <a:gd name="T61" fmla="*/ 1 h 4"/>
                    <a:gd name="T62" fmla="*/ 5 w 28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7" name="Freeform 309"/>
                <p:cNvSpPr>
                  <a:spLocks noChangeArrowheads="1"/>
                </p:cNvSpPr>
                <p:nvPr/>
              </p:nvSpPr>
              <p:spPr bwMode="auto">
                <a:xfrm>
                  <a:off x="1159" y="3599"/>
                  <a:ext cx="35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55552"/>
                    <a:gd name="G4" fmla="*/ G3 1 180"/>
                    <a:gd name="G5" fmla="*/ 1 0 0"/>
                    <a:gd name="G6" fmla="cos G5 G4"/>
                    <a:gd name="G7" fmla="+- 2 0 0"/>
                    <a:gd name="G8" fmla="*/ 1 0 0"/>
                    <a:gd name="G9" fmla="cos G8 G7"/>
                    <a:gd name="G10" fmla="+- 3 0 0"/>
                    <a:gd name="G11" fmla="+- 1 0 0"/>
                    <a:gd name="G12" fmla="+- 1 0 0"/>
                    <a:gd name="G13" fmla="+- 1 0 0"/>
                    <a:gd name="G14" fmla="*/ 1 50493 55552"/>
                    <a:gd name="G15" fmla="*/ G14 1 180"/>
                    <a:gd name="G16" fmla="*/ 1 0 0"/>
                    <a:gd name="G17" fmla="cos G16 G15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2 0 0"/>
                    <a:gd name="G25" fmla="*/ 1 0 0"/>
                    <a:gd name="G26" fmla="cos G25 G24"/>
                    <a:gd name="G27" fmla="*/ 1 50493 55552"/>
                    <a:gd name="G28" fmla="*/ G27 1 180"/>
                    <a:gd name="G29" fmla="*/ 1 0 0"/>
                    <a:gd name="G30" fmla="cos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T0" fmla="*/ 2 w 27"/>
                    <a:gd name="T1" fmla="*/ 0 h 3"/>
                    <a:gd name="T2" fmla="*/ 10 w 27"/>
                    <a:gd name="T3" fmla="*/ 1 h 3"/>
                    <a:gd name="T4" fmla="*/ 10 w 27"/>
                    <a:gd name="T5" fmla="*/ 2 h 3"/>
                    <a:gd name="T6" fmla="*/ 0 w 27"/>
                    <a:gd name="T7" fmla="*/ 1 h 3"/>
                    <a:gd name="T8" fmla="*/ 2 w 27"/>
                    <a:gd name="T9" fmla="*/ 0 h 3"/>
                    <a:gd name="T10" fmla="*/ 10 w 27"/>
                    <a:gd name="T11" fmla="*/ 1 h 3"/>
                    <a:gd name="T12" fmla="*/ 17 w 27"/>
                    <a:gd name="T13" fmla="*/ 1 h 3"/>
                    <a:gd name="T14" fmla="*/ 16 w 27"/>
                    <a:gd name="T15" fmla="*/ 2 h 3"/>
                    <a:gd name="T16" fmla="*/ 10 w 27"/>
                    <a:gd name="T17" fmla="*/ 2 h 3"/>
                    <a:gd name="T18" fmla="*/ 10 w 27"/>
                    <a:gd name="T19" fmla="*/ 1 h 3"/>
                    <a:gd name="T20" fmla="*/ 17 w 27"/>
                    <a:gd name="T21" fmla="*/ 1 h 3"/>
                    <a:gd name="T22" fmla="*/ 18 w 27"/>
                    <a:gd name="T23" fmla="*/ 1 h 3"/>
                    <a:gd name="T24" fmla="*/ 17 w 27"/>
                    <a:gd name="T25" fmla="*/ 2 h 3"/>
                    <a:gd name="T26" fmla="*/ 16 w 27"/>
                    <a:gd name="T27" fmla="*/ 2 h 3"/>
                    <a:gd name="T28" fmla="*/ 17 w 27"/>
                    <a:gd name="T29" fmla="*/ 1 h 3"/>
                    <a:gd name="T30" fmla="*/ 17 w 27"/>
                    <a:gd name="T31" fmla="*/ 2 h 3"/>
                    <a:gd name="T32" fmla="*/ 17 w 27"/>
                    <a:gd name="T33" fmla="*/ 1 h 3"/>
                    <a:gd name="T34" fmla="*/ 16 w 27"/>
                    <a:gd name="T35" fmla="*/ 2 h 3"/>
                    <a:gd name="T36" fmla="*/ 16 w 27"/>
                    <a:gd name="T37" fmla="*/ 1 h 3"/>
                    <a:gd name="T38" fmla="*/ 17 w 27"/>
                    <a:gd name="T39" fmla="*/ 2 h 3"/>
                    <a:gd name="T40" fmla="*/ 17 w 27"/>
                    <a:gd name="T41" fmla="*/ 1 h 3"/>
                    <a:gd name="T42" fmla="*/ 26 w 27"/>
                    <a:gd name="T43" fmla="*/ 1 h 3"/>
                    <a:gd name="T44" fmla="*/ 26 w 27"/>
                    <a:gd name="T45" fmla="*/ 2 h 3"/>
                    <a:gd name="T46" fmla="*/ 16 w 27"/>
                    <a:gd name="T47" fmla="*/ 2 h 3"/>
                    <a:gd name="T48" fmla="*/ 17 w 27"/>
                    <a:gd name="T49" fmla="*/ 1 h 3"/>
                    <a:gd name="T50" fmla="*/ 26 w 27"/>
                    <a:gd name="T51" fmla="*/ 1 h 3"/>
                    <a:gd name="T52" fmla="*/ 27 w 27"/>
                    <a:gd name="T53" fmla="*/ 1 h 3"/>
                    <a:gd name="T54" fmla="*/ 27 w 27"/>
                    <a:gd name="T55" fmla="*/ 2 h 3"/>
                    <a:gd name="T56" fmla="*/ 26 w 27"/>
                    <a:gd name="T57" fmla="*/ 2 h 3"/>
                    <a:gd name="T58" fmla="*/ 26 w 27"/>
                    <a:gd name="T5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2"/>
                        <a:pt x="6" y="1"/>
                        <a:pt x="10" y="1"/>
                      </a:cubicBezTo>
                      <a:lnTo>
                        <a:pt x="10" y="2"/>
                      </a:lnTo>
                      <a:cubicBezTo>
                        <a:pt x="5" y="3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10" y="1"/>
                      </a:moveTo>
                      <a:cubicBezTo>
                        <a:pt x="12" y="1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2"/>
                        <a:pt x="12" y="2"/>
                        <a:pt x="10" y="2"/>
                      </a:cubicBezTo>
                      <a:lnTo>
                        <a:pt x="10" y="1"/>
                      </a:lnTo>
                      <a:close/>
                      <a:moveTo>
                        <a:pt x="17" y="1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2"/>
                        <a:pt x="15" y="2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cubicBezTo>
                        <a:pt x="17" y="2"/>
                        <a:pt x="24" y="1"/>
                        <a:pt x="26" y="1"/>
                      </a:cubicBezTo>
                      <a:lnTo>
                        <a:pt x="26" y="2"/>
                      </a:lnTo>
                      <a:cubicBezTo>
                        <a:pt x="24" y="2"/>
                        <a:pt x="17" y="3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6" y="1"/>
                      </a:moveTo>
                      <a:cubicBezTo>
                        <a:pt x="26" y="1"/>
                        <a:pt x="27" y="1"/>
                        <a:pt x="27" y="1"/>
                      </a:cubicBezTo>
                      <a:lnTo>
                        <a:pt x="27" y="2"/>
                      </a:lnTo>
                      <a:cubicBezTo>
                        <a:pt x="27" y="2"/>
                        <a:pt x="26" y="2"/>
                        <a:pt x="26" y="2"/>
                      </a:cubicBez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8" name="Freeform 310"/>
                <p:cNvSpPr>
                  <a:spLocks noChangeArrowheads="1"/>
                </p:cNvSpPr>
                <p:nvPr/>
              </p:nvSpPr>
              <p:spPr bwMode="auto">
                <a:xfrm>
                  <a:off x="1042" y="3477"/>
                  <a:ext cx="58" cy="2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3"/>
                    <a:gd name="T1" fmla="*/ 0 h 13"/>
                    <a:gd name="T2" fmla="*/ 29 w 43"/>
                    <a:gd name="T3" fmla="*/ 5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4"/>
                        <a:pt x="19" y="4"/>
                        <a:pt x="29" y="5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59" name="Freeform 311"/>
                <p:cNvSpPr>
                  <a:spLocks noChangeArrowheads="1"/>
                </p:cNvSpPr>
                <p:nvPr/>
              </p:nvSpPr>
              <p:spPr bwMode="auto">
                <a:xfrm>
                  <a:off x="1042" y="3461"/>
                  <a:ext cx="3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2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2 0 0"/>
                    <a:gd name="G54" fmla="+- 1 0 0"/>
                    <a:gd name="G55" fmla="*/ 1 1 2"/>
                    <a:gd name="G56" fmla="+- 1 0 0"/>
                    <a:gd name="G57" fmla="+- 1 0 0"/>
                    <a:gd name="G58" fmla="+- 2 0 0"/>
                    <a:gd name="T0" fmla="*/ 28 w 28"/>
                    <a:gd name="T1" fmla="*/ 4 h 4"/>
                    <a:gd name="T2" fmla="*/ 11 w 28"/>
                    <a:gd name="T3" fmla="*/ 2 h 4"/>
                    <a:gd name="T4" fmla="*/ 12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1 w 28"/>
                    <a:gd name="T11" fmla="*/ 2 h 4"/>
                    <a:gd name="T12" fmla="*/ 6 w 28"/>
                    <a:gd name="T13" fmla="*/ 1 h 4"/>
                    <a:gd name="T14" fmla="*/ 6 w 28"/>
                    <a:gd name="T15" fmla="*/ 0 h 4"/>
                    <a:gd name="T16" fmla="*/ 12 w 28"/>
                    <a:gd name="T17" fmla="*/ 1 h 4"/>
                    <a:gd name="T18" fmla="*/ 11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1 h 4"/>
                    <a:gd name="T30" fmla="*/ 6 w 28"/>
                    <a:gd name="T31" fmla="*/ 1 h 4"/>
                    <a:gd name="T32" fmla="*/ 6 w 28"/>
                    <a:gd name="T33" fmla="*/ 0 h 4"/>
                    <a:gd name="T34" fmla="*/ 6 w 28"/>
                    <a:gd name="T35" fmla="*/ 1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1 h 4"/>
                    <a:gd name="T46" fmla="*/ 5 w 28"/>
                    <a:gd name="T47" fmla="*/ 2 h 4"/>
                    <a:gd name="T48" fmla="*/ 4 w 28"/>
                    <a:gd name="T49" fmla="*/ 0 h 4"/>
                    <a:gd name="T50" fmla="*/ 6 w 28"/>
                    <a:gd name="T51" fmla="*/ 0 h 4"/>
                    <a:gd name="T52" fmla="*/ 6 w 28"/>
                    <a:gd name="T53" fmla="*/ 1 h 4"/>
                    <a:gd name="T54" fmla="*/ 5 w 28"/>
                    <a:gd name="T55" fmla="*/ 2 h 4"/>
                    <a:gd name="T56" fmla="*/ 0 w 28"/>
                    <a:gd name="T57" fmla="*/ 2 h 4"/>
                    <a:gd name="T58" fmla="*/ 1 w 28"/>
                    <a:gd name="T59" fmla="*/ 1 h 4"/>
                    <a:gd name="T60" fmla="*/ 4 w 28"/>
                    <a:gd name="T61" fmla="*/ 0 h 4"/>
                    <a:gd name="T62" fmla="*/ 5 w 28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2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0" name="Freeform 312"/>
                <p:cNvSpPr>
                  <a:spLocks noChangeArrowheads="1"/>
                </p:cNvSpPr>
                <p:nvPr/>
              </p:nvSpPr>
              <p:spPr bwMode="auto">
                <a:xfrm>
                  <a:off x="1074" y="3388"/>
                  <a:ext cx="55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1 w 41"/>
                    <a:gd name="T1" fmla="*/ 7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1" name="Freeform 313"/>
                <p:cNvSpPr>
                  <a:spLocks noChangeArrowheads="1"/>
                </p:cNvSpPr>
                <p:nvPr/>
              </p:nvSpPr>
              <p:spPr bwMode="auto">
                <a:xfrm>
                  <a:off x="1069" y="3420"/>
                  <a:ext cx="41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31"/>
                    <a:gd name="T1" fmla="*/ 2 h 5"/>
                    <a:gd name="T2" fmla="*/ 31 w 31"/>
                    <a:gd name="T3" fmla="*/ 5 h 5"/>
                    <a:gd name="T4" fmla="*/ 0 w 31"/>
                    <a:gd name="T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2" name="Freeform 314"/>
                <p:cNvSpPr>
                  <a:spLocks noChangeArrowheads="1"/>
                </p:cNvSpPr>
                <p:nvPr/>
              </p:nvSpPr>
              <p:spPr bwMode="auto">
                <a:xfrm>
                  <a:off x="1069" y="3420"/>
                  <a:ext cx="41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31"/>
                    <a:gd name="T1" fmla="*/ 2 h 5"/>
                    <a:gd name="T2" fmla="*/ 31 w 31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3" name="Freeform 315"/>
                <p:cNvSpPr>
                  <a:spLocks noChangeArrowheads="1"/>
                </p:cNvSpPr>
                <p:nvPr/>
              </p:nvSpPr>
              <p:spPr bwMode="auto">
                <a:xfrm>
                  <a:off x="1051" y="3432"/>
                  <a:ext cx="55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1 w 41"/>
                    <a:gd name="T1" fmla="*/ 6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4" name="Freeform 316"/>
                <p:cNvSpPr>
                  <a:spLocks noChangeArrowheads="1"/>
                </p:cNvSpPr>
                <p:nvPr/>
              </p:nvSpPr>
              <p:spPr bwMode="auto">
                <a:xfrm>
                  <a:off x="1044" y="3508"/>
                  <a:ext cx="114" cy="8"/>
                </a:xfrm>
                <a:custGeom>
                  <a:avLst/>
                  <a:gdLst>
                    <a:gd name="G0" fmla="+- 1 0 0"/>
                    <a:gd name="G1" fmla="+- 1 0 0"/>
                    <a:gd name="G2" fmla="+- 2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+- 2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T0" fmla="*/ 0 w 84"/>
                    <a:gd name="T1" fmla="*/ 0 h 6"/>
                    <a:gd name="T2" fmla="*/ 0 w 84"/>
                    <a:gd name="T3" fmla="*/ 0 h 6"/>
                    <a:gd name="T4" fmla="*/ 0 w 84"/>
                    <a:gd name="T5" fmla="*/ 2 h 6"/>
                    <a:gd name="T6" fmla="*/ 0 w 84"/>
                    <a:gd name="T7" fmla="*/ 0 h 6"/>
                    <a:gd name="T8" fmla="*/ 0 w 84"/>
                    <a:gd name="T9" fmla="*/ 0 h 6"/>
                    <a:gd name="T10" fmla="*/ 22 w 84"/>
                    <a:gd name="T11" fmla="*/ 1 h 6"/>
                    <a:gd name="T12" fmla="*/ 22 w 84"/>
                    <a:gd name="T13" fmla="*/ 3 h 6"/>
                    <a:gd name="T14" fmla="*/ 0 w 84"/>
                    <a:gd name="T15" fmla="*/ 2 h 6"/>
                    <a:gd name="T16" fmla="*/ 0 w 84"/>
                    <a:gd name="T17" fmla="*/ 0 h 6"/>
                    <a:gd name="T18" fmla="*/ 22 w 84"/>
                    <a:gd name="T19" fmla="*/ 1 h 6"/>
                    <a:gd name="T20" fmla="*/ 50 w 84"/>
                    <a:gd name="T21" fmla="*/ 3 h 6"/>
                    <a:gd name="T22" fmla="*/ 50 w 84"/>
                    <a:gd name="T23" fmla="*/ 4 h 6"/>
                    <a:gd name="T24" fmla="*/ 22 w 84"/>
                    <a:gd name="T25" fmla="*/ 3 h 6"/>
                    <a:gd name="T26" fmla="*/ 22 w 84"/>
                    <a:gd name="T27" fmla="*/ 1 h 6"/>
                    <a:gd name="T28" fmla="*/ 50 w 84"/>
                    <a:gd name="T29" fmla="*/ 4 h 6"/>
                    <a:gd name="T30" fmla="*/ 50 w 84"/>
                    <a:gd name="T31" fmla="*/ 4 h 6"/>
                    <a:gd name="T32" fmla="*/ 50 w 84"/>
                    <a:gd name="T33" fmla="*/ 3 h 6"/>
                    <a:gd name="T34" fmla="*/ 50 w 84"/>
                    <a:gd name="T35" fmla="*/ 4 h 6"/>
                    <a:gd name="T36" fmla="*/ 50 w 84"/>
                    <a:gd name="T37" fmla="*/ 3 h 6"/>
                    <a:gd name="T38" fmla="*/ 50 w 84"/>
                    <a:gd name="T39" fmla="*/ 3 h 6"/>
                    <a:gd name="T40" fmla="*/ 50 w 84"/>
                    <a:gd name="T41" fmla="*/ 4 h 6"/>
                    <a:gd name="T42" fmla="*/ 50 w 84"/>
                    <a:gd name="T43" fmla="*/ 3 h 6"/>
                    <a:gd name="T44" fmla="*/ 50 w 84"/>
                    <a:gd name="T45" fmla="*/ 4 h 6"/>
                    <a:gd name="T46" fmla="*/ 50 w 84"/>
                    <a:gd name="T47" fmla="*/ 4 h 6"/>
                    <a:gd name="T48" fmla="*/ 50 w 84"/>
                    <a:gd name="T49" fmla="*/ 3 h 6"/>
                    <a:gd name="T50" fmla="*/ 50 w 84"/>
                    <a:gd name="T51" fmla="*/ 4 h 6"/>
                    <a:gd name="T52" fmla="*/ 50 w 84"/>
                    <a:gd name="T53" fmla="*/ 3 h 6"/>
                    <a:gd name="T54" fmla="*/ 55 w 84"/>
                    <a:gd name="T55" fmla="*/ 2 h 6"/>
                    <a:gd name="T56" fmla="*/ 55 w 84"/>
                    <a:gd name="T57" fmla="*/ 3 h 6"/>
                    <a:gd name="T58" fmla="*/ 50 w 84"/>
                    <a:gd name="T59" fmla="*/ 4 h 6"/>
                    <a:gd name="T60" fmla="*/ 50 w 84"/>
                    <a:gd name="T61" fmla="*/ 3 h 6"/>
                    <a:gd name="T62" fmla="*/ 55 w 84"/>
                    <a:gd name="T63" fmla="*/ 2 h 6"/>
                    <a:gd name="T64" fmla="*/ 63 w 84"/>
                    <a:gd name="T65" fmla="*/ 0 h 6"/>
                    <a:gd name="T66" fmla="*/ 62 w 84"/>
                    <a:gd name="T67" fmla="*/ 1 h 6"/>
                    <a:gd name="T68" fmla="*/ 55 w 84"/>
                    <a:gd name="T69" fmla="*/ 3 h 6"/>
                    <a:gd name="T70" fmla="*/ 55 w 84"/>
                    <a:gd name="T71" fmla="*/ 2 h 6"/>
                    <a:gd name="T72" fmla="*/ 63 w 84"/>
                    <a:gd name="T73" fmla="*/ 1 h 6"/>
                    <a:gd name="T74" fmla="*/ 62 w 84"/>
                    <a:gd name="T75" fmla="*/ 2 h 6"/>
                    <a:gd name="T76" fmla="*/ 62 w 84"/>
                    <a:gd name="T77" fmla="*/ 1 h 6"/>
                    <a:gd name="T78" fmla="*/ 63 w 84"/>
                    <a:gd name="T79" fmla="*/ 1 h 6"/>
                    <a:gd name="T80" fmla="*/ 62 w 84"/>
                    <a:gd name="T81" fmla="*/ 0 h 6"/>
                    <a:gd name="T82" fmla="*/ 73 w 84"/>
                    <a:gd name="T83" fmla="*/ 2 h 6"/>
                    <a:gd name="T84" fmla="*/ 73 w 84"/>
                    <a:gd name="T85" fmla="*/ 3 h 6"/>
                    <a:gd name="T86" fmla="*/ 63 w 84"/>
                    <a:gd name="T87" fmla="*/ 1 h 6"/>
                    <a:gd name="T88" fmla="*/ 62 w 84"/>
                    <a:gd name="T89" fmla="*/ 0 h 6"/>
                    <a:gd name="T90" fmla="*/ 73 w 84"/>
                    <a:gd name="T91" fmla="*/ 2 h 6"/>
                    <a:gd name="T92" fmla="*/ 83 w 84"/>
                    <a:gd name="T93" fmla="*/ 4 h 6"/>
                    <a:gd name="T94" fmla="*/ 84 w 84"/>
                    <a:gd name="T95" fmla="*/ 5 h 6"/>
                    <a:gd name="T96" fmla="*/ 73 w 84"/>
                    <a:gd name="T97" fmla="*/ 3 h 6"/>
                    <a:gd name="T98" fmla="*/ 73 w 84"/>
                    <a:gd name="T9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4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cubicBezTo>
                        <a:pt x="7" y="1"/>
                        <a:pt x="15" y="1"/>
                        <a:pt x="22" y="1"/>
                      </a:cubicBezTo>
                      <a:lnTo>
                        <a:pt x="22" y="3"/>
                      </a:lnTo>
                      <a:cubicBezTo>
                        <a:pt x="15" y="2"/>
                        <a:pt x="7" y="2"/>
                        <a:pt x="0" y="2"/>
                      </a:cubicBezTo>
                      <a:lnTo>
                        <a:pt x="0" y="0"/>
                      </a:lnTo>
                      <a:close/>
                      <a:moveTo>
                        <a:pt x="22" y="1"/>
                      </a:moveTo>
                      <a:cubicBezTo>
                        <a:pt x="32" y="1"/>
                        <a:pt x="41" y="2"/>
                        <a:pt x="50" y="3"/>
                      </a:cubicBezTo>
                      <a:lnTo>
                        <a:pt x="50" y="4"/>
                      </a:lnTo>
                      <a:cubicBezTo>
                        <a:pt x="41" y="3"/>
                        <a:pt x="32" y="3"/>
                        <a:pt x="22" y="3"/>
                      </a:cubicBezTo>
                      <a:lnTo>
                        <a:pt x="22" y="1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lnTo>
                        <a:pt x="50" y="3"/>
                      </a:lnTo>
                      <a:lnTo>
                        <a:pt x="50" y="4"/>
                      </a:lnTo>
                      <a:lnTo>
                        <a:pt x="50" y="3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cubicBezTo>
                        <a:pt x="51" y="3"/>
                        <a:pt x="53" y="2"/>
                        <a:pt x="55" y="2"/>
                      </a:cubicBezTo>
                      <a:lnTo>
                        <a:pt x="55" y="3"/>
                      </a:lnTo>
                      <a:cubicBezTo>
                        <a:pt x="53" y="3"/>
                        <a:pt x="51" y="4"/>
                        <a:pt x="50" y="4"/>
                      </a:cubicBezTo>
                      <a:lnTo>
                        <a:pt x="50" y="3"/>
                      </a:lnTo>
                      <a:close/>
                      <a:moveTo>
                        <a:pt x="55" y="2"/>
                      </a:moveTo>
                      <a:cubicBezTo>
                        <a:pt x="58" y="1"/>
                        <a:pt x="62" y="0"/>
                        <a:pt x="63" y="0"/>
                      </a:cubicBezTo>
                      <a:lnTo>
                        <a:pt x="62" y="1"/>
                      </a:lnTo>
                      <a:cubicBezTo>
                        <a:pt x="62" y="1"/>
                        <a:pt x="58" y="2"/>
                        <a:pt x="55" y="3"/>
                      </a:cubicBezTo>
                      <a:lnTo>
                        <a:pt x="55" y="2"/>
                      </a:lnTo>
                      <a:close/>
                      <a:moveTo>
                        <a:pt x="63" y="1"/>
                      </a:moveTo>
                      <a:lnTo>
                        <a:pt x="62" y="2"/>
                      </a:lnTo>
                      <a:lnTo>
                        <a:pt x="62" y="1"/>
                      </a:lnTo>
                      <a:lnTo>
                        <a:pt x="63" y="1"/>
                      </a:lnTo>
                      <a:close/>
                      <a:moveTo>
                        <a:pt x="62" y="0"/>
                      </a:moveTo>
                      <a:cubicBezTo>
                        <a:pt x="63" y="0"/>
                        <a:pt x="68" y="1"/>
                        <a:pt x="73" y="2"/>
                      </a:cubicBezTo>
                      <a:lnTo>
                        <a:pt x="73" y="3"/>
                      </a:lnTo>
                      <a:cubicBezTo>
                        <a:pt x="68" y="2"/>
                        <a:pt x="63" y="1"/>
                        <a:pt x="63" y="1"/>
                      </a:cubicBezTo>
                      <a:lnTo>
                        <a:pt x="62" y="0"/>
                      </a:lnTo>
                      <a:close/>
                      <a:moveTo>
                        <a:pt x="73" y="2"/>
                      </a:moveTo>
                      <a:cubicBezTo>
                        <a:pt x="78" y="3"/>
                        <a:pt x="83" y="4"/>
                        <a:pt x="83" y="4"/>
                      </a:cubicBezTo>
                      <a:lnTo>
                        <a:pt x="84" y="5"/>
                      </a:lnTo>
                      <a:cubicBezTo>
                        <a:pt x="83" y="6"/>
                        <a:pt x="78" y="5"/>
                        <a:pt x="73" y="3"/>
                      </a:cubicBez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5" name="Freeform 317"/>
                <p:cNvSpPr>
                  <a:spLocks noChangeArrowheads="1"/>
                </p:cNvSpPr>
                <p:nvPr/>
              </p:nvSpPr>
              <p:spPr bwMode="auto">
                <a:xfrm>
                  <a:off x="1079" y="3639"/>
                  <a:ext cx="36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0 0"/>
                    <a:gd name="G5" fmla="sin G4 G3"/>
                    <a:gd name="G6" fmla="*/ 1 50493 55552"/>
                    <a:gd name="G7" fmla="*/ G6 1 180"/>
                    <a:gd name="G8" fmla="*/ 1 0 0"/>
                    <a:gd name="G9" fmla="sin G8 G7"/>
                    <a:gd name="G10" fmla="+- 2 0 0"/>
                    <a:gd name="G11" fmla="+- 2 0 0"/>
                    <a:gd name="G12" fmla="+- 1 0 0"/>
                    <a:gd name="G13" fmla="+- 1 0 0"/>
                    <a:gd name="G14" fmla="+- 1 0 0"/>
                    <a:gd name="G15" fmla="*/ 1 0 0"/>
                    <a:gd name="G16" fmla="sin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*/ 1 50493 55552"/>
                    <a:gd name="G24" fmla="*/ G23 1 180"/>
                    <a:gd name="G25" fmla="*/ 1 0 0"/>
                    <a:gd name="G26" fmla="sin G25 G24"/>
                    <a:gd name="G27" fmla="+- 1 0 0"/>
                    <a:gd name="G28" fmla="*/ 1 0 0"/>
                    <a:gd name="G29" fmla="sin G28 G27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T0" fmla="*/ 1 w 27"/>
                    <a:gd name="T1" fmla="*/ 0 h 2"/>
                    <a:gd name="T2" fmla="*/ 9 w 27"/>
                    <a:gd name="T3" fmla="*/ 0 h 2"/>
                    <a:gd name="T4" fmla="*/ 9 w 27"/>
                    <a:gd name="T5" fmla="*/ 1 h 2"/>
                    <a:gd name="T6" fmla="*/ 0 w 27"/>
                    <a:gd name="T7" fmla="*/ 0 h 2"/>
                    <a:gd name="T8" fmla="*/ 1 w 27"/>
                    <a:gd name="T9" fmla="*/ 0 h 2"/>
                    <a:gd name="T10" fmla="*/ 9 w 27"/>
                    <a:gd name="T11" fmla="*/ 0 h 2"/>
                    <a:gd name="T12" fmla="*/ 16 w 27"/>
                    <a:gd name="T13" fmla="*/ 0 h 2"/>
                    <a:gd name="T14" fmla="*/ 16 w 27"/>
                    <a:gd name="T15" fmla="*/ 1 h 2"/>
                    <a:gd name="T16" fmla="*/ 9 w 27"/>
                    <a:gd name="T17" fmla="*/ 1 h 2"/>
                    <a:gd name="T18" fmla="*/ 9 w 27"/>
                    <a:gd name="T19" fmla="*/ 0 h 2"/>
                    <a:gd name="T20" fmla="*/ 16 w 27"/>
                    <a:gd name="T21" fmla="*/ 0 h 2"/>
                    <a:gd name="T22" fmla="*/ 17 w 27"/>
                    <a:gd name="T23" fmla="*/ 0 h 2"/>
                    <a:gd name="T24" fmla="*/ 16 w 27"/>
                    <a:gd name="T25" fmla="*/ 1 h 2"/>
                    <a:gd name="T26" fmla="*/ 16 w 27"/>
                    <a:gd name="T27" fmla="*/ 0 h 2"/>
                    <a:gd name="T28" fmla="*/ 16 w 27"/>
                    <a:gd name="T29" fmla="*/ 1 h 2"/>
                    <a:gd name="T30" fmla="*/ 16 w 27"/>
                    <a:gd name="T31" fmla="*/ 0 h 2"/>
                    <a:gd name="T32" fmla="*/ 15 w 27"/>
                    <a:gd name="T33" fmla="*/ 1 h 2"/>
                    <a:gd name="T34" fmla="*/ 15 w 27"/>
                    <a:gd name="T35" fmla="*/ 0 h 2"/>
                    <a:gd name="T36" fmla="*/ 16 w 27"/>
                    <a:gd name="T37" fmla="*/ 1 h 2"/>
                    <a:gd name="T38" fmla="*/ 15 w 27"/>
                    <a:gd name="T39" fmla="*/ 1 h 2"/>
                    <a:gd name="T40" fmla="*/ 15 w 27"/>
                    <a:gd name="T41" fmla="*/ 1 h 2"/>
                    <a:gd name="T42" fmla="*/ 16 w 27"/>
                    <a:gd name="T43" fmla="*/ 1 h 2"/>
                    <a:gd name="T44" fmla="*/ 15 w 27"/>
                    <a:gd name="T45" fmla="*/ 1 h 2"/>
                    <a:gd name="T46" fmla="*/ 16 w 27"/>
                    <a:gd name="T47" fmla="*/ 0 h 2"/>
                    <a:gd name="T48" fmla="*/ 22 w 27"/>
                    <a:gd name="T49" fmla="*/ 0 h 2"/>
                    <a:gd name="T50" fmla="*/ 22 w 27"/>
                    <a:gd name="T51" fmla="*/ 1 h 2"/>
                    <a:gd name="T52" fmla="*/ 15 w 27"/>
                    <a:gd name="T53" fmla="*/ 1 h 2"/>
                    <a:gd name="T54" fmla="*/ 16 w 27"/>
                    <a:gd name="T55" fmla="*/ 0 h 2"/>
                    <a:gd name="T56" fmla="*/ 22 w 27"/>
                    <a:gd name="T57" fmla="*/ 0 h 2"/>
                    <a:gd name="T58" fmla="*/ 27 w 27"/>
                    <a:gd name="T59" fmla="*/ 0 h 2"/>
                    <a:gd name="T60" fmla="*/ 25 w 27"/>
                    <a:gd name="T61" fmla="*/ 1 h 2"/>
                    <a:gd name="T62" fmla="*/ 22 w 27"/>
                    <a:gd name="T63" fmla="*/ 1 h 2"/>
                    <a:gd name="T64" fmla="*/ 22 w 27"/>
                    <a:gd name="T6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1"/>
                      </a:lnTo>
                      <a:cubicBezTo>
                        <a:pt x="5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4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9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0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0"/>
                      </a:moveTo>
                      <a:cubicBezTo>
                        <a:pt x="16" y="0"/>
                        <a:pt x="19" y="0"/>
                        <a:pt x="22" y="0"/>
                      </a:cubicBezTo>
                      <a:lnTo>
                        <a:pt x="22" y="1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0"/>
                      </a:cubicBezTo>
                      <a:lnTo>
                        <a:pt x="25" y="1"/>
                      </a:lnTo>
                      <a:cubicBezTo>
                        <a:pt x="25" y="1"/>
                        <a:pt x="24" y="1"/>
                        <a:pt x="22" y="1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6" name="Freeform 318"/>
                <p:cNvSpPr>
                  <a:spLocks noChangeArrowheads="1"/>
                </p:cNvSpPr>
                <p:nvPr/>
              </p:nvSpPr>
              <p:spPr bwMode="auto">
                <a:xfrm>
                  <a:off x="1298" y="3434"/>
                  <a:ext cx="186" cy="16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4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4 h 10"/>
                    <a:gd name="T8" fmla="*/ 0 w 136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7" name="Freeform 319"/>
                <p:cNvSpPr>
                  <a:spLocks noChangeArrowheads="1"/>
                </p:cNvSpPr>
                <p:nvPr/>
              </p:nvSpPr>
              <p:spPr bwMode="auto">
                <a:xfrm>
                  <a:off x="1298" y="3434"/>
                  <a:ext cx="186" cy="16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8" name="Freeform 320"/>
                <p:cNvSpPr>
                  <a:spLocks noChangeArrowheads="1"/>
                </p:cNvSpPr>
                <p:nvPr/>
              </p:nvSpPr>
              <p:spPr bwMode="auto">
                <a:xfrm>
                  <a:off x="1291" y="3569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1 0 0"/>
                    <a:gd name="G27" fmla="+- 1 0 0"/>
                    <a:gd name="G28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1 w 117"/>
                    <a:gd name="T11" fmla="*/ 0 h 14"/>
                    <a:gd name="T12" fmla="*/ 117 w 117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69" name="Freeform 321"/>
                <p:cNvSpPr>
                  <a:spLocks noChangeArrowheads="1"/>
                </p:cNvSpPr>
                <p:nvPr/>
              </p:nvSpPr>
              <p:spPr bwMode="auto">
                <a:xfrm>
                  <a:off x="1291" y="3569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1 0 0"/>
                    <a:gd name="G27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1 w 117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0" name="Freeform 322"/>
                <p:cNvSpPr>
                  <a:spLocks noChangeArrowheads="1"/>
                </p:cNvSpPr>
                <p:nvPr/>
              </p:nvSpPr>
              <p:spPr bwMode="auto">
                <a:xfrm>
                  <a:off x="1427" y="3484"/>
                  <a:ext cx="87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G10" fmla="+- 1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  <a:gd name="T8" fmla="*/ 64 w 6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1" name="Freeform 323"/>
                <p:cNvSpPr>
                  <a:spLocks noChangeArrowheads="1"/>
                </p:cNvSpPr>
                <p:nvPr/>
              </p:nvSpPr>
              <p:spPr bwMode="auto">
                <a:xfrm>
                  <a:off x="1427" y="3484"/>
                  <a:ext cx="87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2" name="Freeform 324"/>
                <p:cNvSpPr>
                  <a:spLocks noChangeArrowheads="1"/>
                </p:cNvSpPr>
                <p:nvPr/>
              </p:nvSpPr>
              <p:spPr bwMode="auto">
                <a:xfrm>
                  <a:off x="1181" y="3516"/>
                  <a:ext cx="195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7 0 0"/>
                    <a:gd name="G15" fmla="*/ 1 0 0"/>
                    <a:gd name="G16" fmla="cos G15 G14"/>
                    <a:gd name="G17" fmla="+- 1 0 0"/>
                    <a:gd name="G18" fmla="+- 1 0 0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T0" fmla="*/ 142 w 142"/>
                    <a:gd name="T1" fmla="*/ 0 h 10"/>
                    <a:gd name="T2" fmla="*/ 98 w 142"/>
                    <a:gd name="T3" fmla="*/ 3 h 10"/>
                    <a:gd name="T4" fmla="*/ 89 w 142"/>
                    <a:gd name="T5" fmla="*/ 3 h 10"/>
                    <a:gd name="T6" fmla="*/ 51 w 142"/>
                    <a:gd name="T7" fmla="*/ 8 h 10"/>
                    <a:gd name="T8" fmla="*/ 22 w 142"/>
                    <a:gd name="T9" fmla="*/ 8 h 10"/>
                    <a:gd name="T10" fmla="*/ 3 w 142"/>
                    <a:gd name="T11" fmla="*/ 6 h 10"/>
                    <a:gd name="T12" fmla="*/ 0 w 142"/>
                    <a:gd name="T13" fmla="*/ 5 h 10"/>
                    <a:gd name="T14" fmla="*/ 1 w 142"/>
                    <a:gd name="T1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2" h="10">
                      <a:moveTo>
                        <a:pt x="142" y="0"/>
                      </a:moveTo>
                      <a:cubicBezTo>
                        <a:pt x="124" y="7"/>
                        <a:pt x="105" y="9"/>
                        <a:pt x="98" y="3"/>
                      </a:cubicBezTo>
                      <a:cubicBezTo>
                        <a:pt x="96" y="3"/>
                        <a:pt x="92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9"/>
                        <a:pt x="22" y="8"/>
                      </a:cubicBezTo>
                      <a:cubicBezTo>
                        <a:pt x="16" y="7"/>
                        <a:pt x="10" y="7"/>
                        <a:pt x="3" y="6"/>
                      </a:cubicBez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3" name="Freeform 325"/>
                <p:cNvSpPr>
                  <a:spLocks noChangeArrowheads="1"/>
                </p:cNvSpPr>
                <p:nvPr/>
              </p:nvSpPr>
              <p:spPr bwMode="auto">
                <a:xfrm>
                  <a:off x="1254" y="3468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7 w 37"/>
                    <a:gd name="T3" fmla="*/ 1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4" name="Freeform 326"/>
                <p:cNvSpPr>
                  <a:spLocks noChangeArrowheads="1"/>
                </p:cNvSpPr>
                <p:nvPr/>
              </p:nvSpPr>
              <p:spPr bwMode="auto">
                <a:xfrm>
                  <a:off x="1320" y="3496"/>
                  <a:ext cx="59" cy="10"/>
                </a:xfrm>
                <a:custGeom>
                  <a:avLst/>
                  <a:gdLst>
                    <a:gd name="G0" fmla="+- 3 0 0"/>
                    <a:gd name="G1" fmla="+- 1 0 0"/>
                    <a:gd name="G2" fmla="*/ 1 50493 55552"/>
                    <a:gd name="G3" fmla="*/ G2 1 18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3 h 7"/>
                    <a:gd name="T2" fmla="*/ 13 w 44"/>
                    <a:gd name="T3" fmla="*/ 1 h 7"/>
                    <a:gd name="T4" fmla="*/ 33 w 44"/>
                    <a:gd name="T5" fmla="*/ 6 h 7"/>
                    <a:gd name="T6" fmla="*/ 44 w 44"/>
                    <a:gd name="T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5" name="Freeform 327"/>
                <p:cNvSpPr>
                  <a:spLocks noChangeArrowheads="1"/>
                </p:cNvSpPr>
                <p:nvPr/>
              </p:nvSpPr>
              <p:spPr bwMode="auto">
                <a:xfrm>
                  <a:off x="1307" y="3401"/>
                  <a:ext cx="170" cy="12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4"/>
                    <a:gd name="T1" fmla="*/ 4 h 8"/>
                    <a:gd name="T2" fmla="*/ 35 w 124"/>
                    <a:gd name="T3" fmla="*/ 5 h 8"/>
                    <a:gd name="T4" fmla="*/ 94 w 124"/>
                    <a:gd name="T5" fmla="*/ 1 h 8"/>
                    <a:gd name="T6" fmla="*/ 124 w 124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4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5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4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6" name="Freeform 328"/>
                <p:cNvSpPr>
                  <a:spLocks noChangeArrowheads="1"/>
                </p:cNvSpPr>
                <p:nvPr/>
              </p:nvSpPr>
              <p:spPr bwMode="auto">
                <a:xfrm>
                  <a:off x="1459" y="3527"/>
                  <a:ext cx="130" cy="2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9 0 0"/>
                    <a:gd name="G12" fmla="+- 15 0 0"/>
                    <a:gd name="G13" fmla="+- 15 0 0"/>
                    <a:gd name="G14" fmla="+- 1 0 0"/>
                    <a:gd name="G15" fmla="+- 1 0 0"/>
                    <a:gd name="T0" fmla="*/ 95 w 95"/>
                    <a:gd name="T1" fmla="*/ 0 h 18"/>
                    <a:gd name="T2" fmla="*/ 88 w 95"/>
                    <a:gd name="T3" fmla="*/ 1 h 18"/>
                    <a:gd name="T4" fmla="*/ 30 w 95"/>
                    <a:gd name="T5" fmla="*/ 12 h 18"/>
                    <a:gd name="T6" fmla="*/ 16 w 95"/>
                    <a:gd name="T7" fmla="*/ 17 h 18"/>
                    <a:gd name="T8" fmla="*/ 0 w 95"/>
                    <a:gd name="T9" fmla="*/ 15 h 18"/>
                    <a:gd name="T10" fmla="*/ 1 w 95"/>
                    <a:gd name="T1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3" y="0"/>
                        <a:pt x="90" y="1"/>
                        <a:pt x="88" y="1"/>
                      </a:cubicBezTo>
                      <a:cubicBezTo>
                        <a:pt x="70" y="2"/>
                        <a:pt x="50" y="8"/>
                        <a:pt x="30" y="12"/>
                      </a:cubicBezTo>
                      <a:cubicBezTo>
                        <a:pt x="27" y="16"/>
                        <a:pt x="20" y="18"/>
                        <a:pt x="16" y="17"/>
                      </a:cubicBezTo>
                      <a:cubicBezTo>
                        <a:pt x="11" y="16"/>
                        <a:pt x="2" y="18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7" name="Freeform 329"/>
                <p:cNvSpPr>
                  <a:spLocks noChangeArrowheads="1"/>
                </p:cNvSpPr>
                <p:nvPr/>
              </p:nvSpPr>
              <p:spPr bwMode="auto">
                <a:xfrm>
                  <a:off x="1265" y="3543"/>
                  <a:ext cx="64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*/ 1 50493 55552"/>
                    <a:gd name="G34" fmla="*/ G33 1 180"/>
                    <a:gd name="G35" fmla="*/ 1 0 0"/>
                    <a:gd name="G36" fmla="cos G35 G34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*/ 1 1 2"/>
                    <a:gd name="G59" fmla="*/ 1 1 2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*/ 1 1 2"/>
                    <a:gd name="G66" fmla="*/ 1 1 2"/>
                    <a:gd name="G67" fmla="*/ 1 1 2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*/ 1 1 2"/>
                    <a:gd name="T0" fmla="*/ 46 w 47"/>
                    <a:gd name="T1" fmla="*/ 8 h 8"/>
                    <a:gd name="T2" fmla="*/ 42 w 47"/>
                    <a:gd name="T3" fmla="*/ 7 h 8"/>
                    <a:gd name="T4" fmla="*/ 42 w 47"/>
                    <a:gd name="T5" fmla="*/ 6 h 8"/>
                    <a:gd name="T6" fmla="*/ 47 w 47"/>
                    <a:gd name="T7" fmla="*/ 7 h 8"/>
                    <a:gd name="T8" fmla="*/ 46 w 47"/>
                    <a:gd name="T9" fmla="*/ 8 h 8"/>
                    <a:gd name="T10" fmla="*/ 42 w 47"/>
                    <a:gd name="T11" fmla="*/ 7 h 8"/>
                    <a:gd name="T12" fmla="*/ 38 w 47"/>
                    <a:gd name="T13" fmla="*/ 7 h 8"/>
                    <a:gd name="T14" fmla="*/ 39 w 47"/>
                    <a:gd name="T15" fmla="*/ 6 h 8"/>
                    <a:gd name="T16" fmla="*/ 42 w 47"/>
                    <a:gd name="T17" fmla="*/ 6 h 8"/>
                    <a:gd name="T18" fmla="*/ 42 w 47"/>
                    <a:gd name="T19" fmla="*/ 7 h 8"/>
                    <a:gd name="T20" fmla="*/ 38 w 47"/>
                    <a:gd name="T21" fmla="*/ 6 h 8"/>
                    <a:gd name="T22" fmla="*/ 38 w 47"/>
                    <a:gd name="T23" fmla="*/ 6 h 8"/>
                    <a:gd name="T24" fmla="*/ 39 w 47"/>
                    <a:gd name="T25" fmla="*/ 6 h 8"/>
                    <a:gd name="T26" fmla="*/ 38 w 47"/>
                    <a:gd name="T27" fmla="*/ 6 h 8"/>
                    <a:gd name="T28" fmla="*/ 38 w 47"/>
                    <a:gd name="T29" fmla="*/ 7 h 8"/>
                    <a:gd name="T30" fmla="*/ 23 w 47"/>
                    <a:gd name="T31" fmla="*/ 2 h 8"/>
                    <a:gd name="T32" fmla="*/ 23 w 47"/>
                    <a:gd name="T33" fmla="*/ 1 h 8"/>
                    <a:gd name="T34" fmla="*/ 38 w 47"/>
                    <a:gd name="T35" fmla="*/ 6 h 8"/>
                    <a:gd name="T36" fmla="*/ 38 w 47"/>
                    <a:gd name="T37" fmla="*/ 7 h 8"/>
                    <a:gd name="T38" fmla="*/ 23 w 47"/>
                    <a:gd name="T39" fmla="*/ 2 h 8"/>
                    <a:gd name="T40" fmla="*/ 3 w 47"/>
                    <a:gd name="T41" fmla="*/ 1 h 8"/>
                    <a:gd name="T42" fmla="*/ 3 w 47"/>
                    <a:gd name="T43" fmla="*/ 0 h 8"/>
                    <a:gd name="T44" fmla="*/ 23 w 47"/>
                    <a:gd name="T45" fmla="*/ 1 h 8"/>
                    <a:gd name="T46" fmla="*/ 23 w 47"/>
                    <a:gd name="T47" fmla="*/ 2 h 8"/>
                    <a:gd name="T48" fmla="*/ 2 w 47"/>
                    <a:gd name="T49" fmla="*/ 0 h 8"/>
                    <a:gd name="T50" fmla="*/ 2 w 47"/>
                    <a:gd name="T51" fmla="*/ 0 h 8"/>
                    <a:gd name="T52" fmla="*/ 3 w 47"/>
                    <a:gd name="T53" fmla="*/ 0 h 8"/>
                    <a:gd name="T54" fmla="*/ 3 w 47"/>
                    <a:gd name="T55" fmla="*/ 1 h 8"/>
                    <a:gd name="T56" fmla="*/ 2 w 47"/>
                    <a:gd name="T57" fmla="*/ 0 h 8"/>
                    <a:gd name="T58" fmla="*/ 3 w 47"/>
                    <a:gd name="T59" fmla="*/ 1 h 8"/>
                    <a:gd name="T60" fmla="*/ 3 w 47"/>
                    <a:gd name="T61" fmla="*/ 1 h 8"/>
                    <a:gd name="T62" fmla="*/ 2 w 47"/>
                    <a:gd name="T63" fmla="*/ 0 h 8"/>
                    <a:gd name="T64" fmla="*/ 3 w 47"/>
                    <a:gd name="T65" fmla="*/ 1 h 8"/>
                    <a:gd name="T66" fmla="*/ 2 w 47"/>
                    <a:gd name="T67" fmla="*/ 0 h 8"/>
                    <a:gd name="T68" fmla="*/ 2 w 47"/>
                    <a:gd name="T69" fmla="*/ 0 h 8"/>
                    <a:gd name="T70" fmla="*/ 3 w 47"/>
                    <a:gd name="T71" fmla="*/ 1 h 8"/>
                    <a:gd name="T72" fmla="*/ 2 w 47"/>
                    <a:gd name="T73" fmla="*/ 0 h 8"/>
                    <a:gd name="T74" fmla="*/ 3 w 47"/>
                    <a:gd name="T75" fmla="*/ 1 h 8"/>
                    <a:gd name="T76" fmla="*/ 2 w 47"/>
                    <a:gd name="T77" fmla="*/ 1 h 8"/>
                    <a:gd name="T78" fmla="*/ 1 w 47"/>
                    <a:gd name="T79" fmla="*/ 0 h 8"/>
                    <a:gd name="T80" fmla="*/ 2 w 47"/>
                    <a:gd name="T81" fmla="*/ 0 h 8"/>
                    <a:gd name="T82" fmla="*/ 3 w 47"/>
                    <a:gd name="T83" fmla="*/ 1 h 8"/>
                    <a:gd name="T84" fmla="*/ 2 w 47"/>
                    <a:gd name="T85" fmla="*/ 1 h 8"/>
                    <a:gd name="T86" fmla="*/ 2 w 47"/>
                    <a:gd name="T87" fmla="*/ 1 h 8"/>
                    <a:gd name="T88" fmla="*/ 2 w 47"/>
                    <a:gd name="T89" fmla="*/ 1 h 8"/>
                    <a:gd name="T90" fmla="*/ 1 w 47"/>
                    <a:gd name="T91" fmla="*/ 2 h 8"/>
                    <a:gd name="T92" fmla="*/ 0 w 47"/>
                    <a:gd name="T93" fmla="*/ 1 h 8"/>
                    <a:gd name="T94" fmla="*/ 1 w 47"/>
                    <a:gd name="T95" fmla="*/ 0 h 8"/>
                    <a:gd name="T96" fmla="*/ 2 w 47"/>
                    <a:gd name="T9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1" y="7"/>
                        <a:pt x="39" y="7"/>
                        <a:pt x="38" y="7"/>
                      </a:cubicBezTo>
                      <a:lnTo>
                        <a:pt x="39" y="6"/>
                      </a:lnTo>
                      <a:cubicBezTo>
                        <a:pt x="39" y="6"/>
                        <a:pt x="41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6"/>
                      </a:moveTo>
                      <a:lnTo>
                        <a:pt x="38" y="6"/>
                      </a:lnTo>
                      <a:lnTo>
                        <a:pt x="39" y="6"/>
                      </a:lnTo>
                      <a:lnTo>
                        <a:pt x="38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3"/>
                        <a:pt x="23" y="2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2"/>
                      </a:moveTo>
                      <a:cubicBezTo>
                        <a:pt x="17" y="1"/>
                        <a:pt x="10" y="1"/>
                        <a:pt x="3" y="1"/>
                      </a:cubicBezTo>
                      <a:lnTo>
                        <a:pt x="3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lnTo>
                        <a:pt x="1" y="0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3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1"/>
                      </a:lnTo>
                      <a:cubicBezTo>
                        <a:pt x="0" y="1"/>
                        <a:pt x="1" y="1"/>
                        <a:pt x="1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8" name="Freeform 330"/>
                <p:cNvSpPr>
                  <a:spLocks noChangeArrowheads="1"/>
                </p:cNvSpPr>
                <p:nvPr/>
              </p:nvSpPr>
              <p:spPr bwMode="auto">
                <a:xfrm>
                  <a:off x="1252" y="3412"/>
                  <a:ext cx="62" cy="1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2 w 46"/>
                    <a:gd name="T1" fmla="*/ 0 h 8"/>
                    <a:gd name="T2" fmla="*/ 2 w 46"/>
                    <a:gd name="T3" fmla="*/ 0 h 8"/>
                    <a:gd name="T4" fmla="*/ 0 w 46"/>
                    <a:gd name="T5" fmla="*/ 0 h 8"/>
                    <a:gd name="T6" fmla="*/ 2 w 46"/>
                    <a:gd name="T7" fmla="*/ 0 h 8"/>
                    <a:gd name="T8" fmla="*/ 2 w 46"/>
                    <a:gd name="T9" fmla="*/ 0 h 8"/>
                    <a:gd name="T10" fmla="*/ 2 w 46"/>
                    <a:gd name="T11" fmla="*/ 0 h 8"/>
                    <a:gd name="T12" fmla="*/ 1 w 46"/>
                    <a:gd name="T13" fmla="*/ 0 h 8"/>
                    <a:gd name="T14" fmla="*/ 2 w 46"/>
                    <a:gd name="T15" fmla="*/ 0 h 8"/>
                    <a:gd name="T16" fmla="*/ 2 w 46"/>
                    <a:gd name="T17" fmla="*/ 0 h 8"/>
                    <a:gd name="T18" fmla="*/ 30 w 46"/>
                    <a:gd name="T19" fmla="*/ 6 h 8"/>
                    <a:gd name="T20" fmla="*/ 30 w 46"/>
                    <a:gd name="T21" fmla="*/ 7 h 8"/>
                    <a:gd name="T22" fmla="*/ 0 w 46"/>
                    <a:gd name="T23" fmla="*/ 0 h 8"/>
                    <a:gd name="T24" fmla="*/ 2 w 46"/>
                    <a:gd name="T25" fmla="*/ 0 h 8"/>
                    <a:gd name="T26" fmla="*/ 30 w 46"/>
                    <a:gd name="T27" fmla="*/ 6 h 8"/>
                    <a:gd name="T28" fmla="*/ 46 w 46"/>
                    <a:gd name="T29" fmla="*/ 7 h 8"/>
                    <a:gd name="T30" fmla="*/ 45 w 46"/>
                    <a:gd name="T31" fmla="*/ 8 h 8"/>
                    <a:gd name="T32" fmla="*/ 30 w 46"/>
                    <a:gd name="T33" fmla="*/ 7 h 8"/>
                    <a:gd name="T34" fmla="*/ 30 w 46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7" y="4"/>
                        <a:pt x="19" y="5"/>
                        <a:pt x="30" y="6"/>
                      </a:cubicBezTo>
                      <a:lnTo>
                        <a:pt x="30" y="7"/>
                      </a:lnTo>
                      <a:cubicBezTo>
                        <a:pt x="18" y="6"/>
                        <a:pt x="6" y="6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6"/>
                        <a:pt x="46" y="7"/>
                      </a:cubicBezTo>
                      <a:lnTo>
                        <a:pt x="45" y="8"/>
                      </a:lnTo>
                      <a:cubicBezTo>
                        <a:pt x="41" y="8"/>
                        <a:pt x="35" y="7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79" name="Freeform 331"/>
                <p:cNvSpPr>
                  <a:spLocks noChangeArrowheads="1"/>
                </p:cNvSpPr>
                <p:nvPr/>
              </p:nvSpPr>
              <p:spPr bwMode="auto">
                <a:xfrm>
                  <a:off x="1362" y="3534"/>
                  <a:ext cx="84" cy="3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2 0 0"/>
                    <a:gd name="G13" fmla="+- 1 0 0"/>
                    <a:gd name="G14" fmla="+- 1 0 0"/>
                    <a:gd name="G15" fmla="+- 1 0 0"/>
                    <a:gd name="G16" fmla="+- 6 0 0"/>
                    <a:gd name="G17" fmla="+- 10 0 0"/>
                    <a:gd name="G18" fmla="+- 11 0 0"/>
                    <a:gd name="G19" fmla="+- 12 0 0"/>
                    <a:gd name="G20" fmla="+- 1 0 0"/>
                    <a:gd name="G21" fmla="+- 1 0 0"/>
                    <a:gd name="G22" fmla="+- 1 0 0"/>
                    <a:gd name="G23" fmla="+- 1 0 0"/>
                    <a:gd name="G24" fmla="+- 11 0 0"/>
                    <a:gd name="G25" fmla="+- 11 0 0"/>
                    <a:gd name="G26" fmla="+- 12 0 0"/>
                    <a:gd name="G27" fmla="+- 11 0 0"/>
                    <a:gd name="G28" fmla="+- 11 0 0"/>
                    <a:gd name="G29" fmla="+- 11 0 0"/>
                    <a:gd name="G30" fmla="+- 12 0 0"/>
                    <a:gd name="G31" fmla="+- 11 0 0"/>
                    <a:gd name="G32" fmla="+- 1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2 0 0"/>
                    <a:gd name="G40" fmla="+- 1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T0" fmla="*/ 1 w 62"/>
                    <a:gd name="T1" fmla="*/ 0 h 21"/>
                    <a:gd name="T2" fmla="*/ 1 w 62"/>
                    <a:gd name="T3" fmla="*/ 0 h 21"/>
                    <a:gd name="T4" fmla="*/ 0 w 62"/>
                    <a:gd name="T5" fmla="*/ 1 h 21"/>
                    <a:gd name="T6" fmla="*/ 1 w 62"/>
                    <a:gd name="T7" fmla="*/ 0 h 21"/>
                    <a:gd name="T8" fmla="*/ 0 w 62"/>
                    <a:gd name="T9" fmla="*/ 1 h 21"/>
                    <a:gd name="T10" fmla="*/ 0 w 62"/>
                    <a:gd name="T11" fmla="*/ 1 h 21"/>
                    <a:gd name="T12" fmla="*/ 1 w 62"/>
                    <a:gd name="T13" fmla="*/ 0 h 21"/>
                    <a:gd name="T14" fmla="*/ 2 w 62"/>
                    <a:gd name="T15" fmla="*/ 2 h 21"/>
                    <a:gd name="T16" fmla="*/ 1 w 62"/>
                    <a:gd name="T17" fmla="*/ 3 h 21"/>
                    <a:gd name="T18" fmla="*/ 0 w 62"/>
                    <a:gd name="T19" fmla="*/ 1 h 21"/>
                    <a:gd name="T20" fmla="*/ 1 w 62"/>
                    <a:gd name="T21" fmla="*/ 0 h 21"/>
                    <a:gd name="T22" fmla="*/ 2 w 62"/>
                    <a:gd name="T23" fmla="*/ 2 h 21"/>
                    <a:gd name="T24" fmla="*/ 14 w 62"/>
                    <a:gd name="T25" fmla="*/ 11 h 21"/>
                    <a:gd name="T26" fmla="*/ 14 w 62"/>
                    <a:gd name="T27" fmla="*/ 12 h 21"/>
                    <a:gd name="T28" fmla="*/ 1 w 62"/>
                    <a:gd name="T29" fmla="*/ 3 h 21"/>
                    <a:gd name="T30" fmla="*/ 2 w 62"/>
                    <a:gd name="T31" fmla="*/ 2 h 21"/>
                    <a:gd name="T32" fmla="*/ 14 w 62"/>
                    <a:gd name="T33" fmla="*/ 11 h 21"/>
                    <a:gd name="T34" fmla="*/ 14 w 62"/>
                    <a:gd name="T35" fmla="*/ 11 h 21"/>
                    <a:gd name="T36" fmla="*/ 14 w 62"/>
                    <a:gd name="T37" fmla="*/ 12 h 21"/>
                    <a:gd name="T38" fmla="*/ 14 w 62"/>
                    <a:gd name="T39" fmla="*/ 11 h 21"/>
                    <a:gd name="T40" fmla="*/ 14 w 62"/>
                    <a:gd name="T41" fmla="*/ 11 h 21"/>
                    <a:gd name="T42" fmla="*/ 14 w 62"/>
                    <a:gd name="T43" fmla="*/ 11 h 21"/>
                    <a:gd name="T44" fmla="*/ 14 w 62"/>
                    <a:gd name="T45" fmla="*/ 12 h 21"/>
                    <a:gd name="T46" fmla="*/ 14 w 62"/>
                    <a:gd name="T47" fmla="*/ 11 h 21"/>
                    <a:gd name="T48" fmla="*/ 14 w 62"/>
                    <a:gd name="T49" fmla="*/ 11 h 21"/>
                    <a:gd name="T50" fmla="*/ 21 w 62"/>
                    <a:gd name="T51" fmla="*/ 12 h 21"/>
                    <a:gd name="T52" fmla="*/ 21 w 62"/>
                    <a:gd name="T53" fmla="*/ 13 h 21"/>
                    <a:gd name="T54" fmla="*/ 14 w 62"/>
                    <a:gd name="T55" fmla="*/ 12 h 21"/>
                    <a:gd name="T56" fmla="*/ 14 w 62"/>
                    <a:gd name="T57" fmla="*/ 11 h 21"/>
                    <a:gd name="T58" fmla="*/ 21 w 62"/>
                    <a:gd name="T59" fmla="*/ 13 h 21"/>
                    <a:gd name="T60" fmla="*/ 21 w 62"/>
                    <a:gd name="T61" fmla="*/ 13 h 21"/>
                    <a:gd name="T62" fmla="*/ 21 w 62"/>
                    <a:gd name="T63" fmla="*/ 12 h 21"/>
                    <a:gd name="T64" fmla="*/ 21 w 62"/>
                    <a:gd name="T65" fmla="*/ 13 h 21"/>
                    <a:gd name="T66" fmla="*/ 21 w 62"/>
                    <a:gd name="T67" fmla="*/ 12 h 21"/>
                    <a:gd name="T68" fmla="*/ 32 w 62"/>
                    <a:gd name="T69" fmla="*/ 14 h 21"/>
                    <a:gd name="T70" fmla="*/ 31 w 62"/>
                    <a:gd name="T71" fmla="*/ 15 h 21"/>
                    <a:gd name="T72" fmla="*/ 21 w 62"/>
                    <a:gd name="T73" fmla="*/ 13 h 21"/>
                    <a:gd name="T74" fmla="*/ 21 w 62"/>
                    <a:gd name="T75" fmla="*/ 12 h 21"/>
                    <a:gd name="T76" fmla="*/ 32 w 62"/>
                    <a:gd name="T77" fmla="*/ 14 h 21"/>
                    <a:gd name="T78" fmla="*/ 43 w 62"/>
                    <a:gd name="T79" fmla="*/ 19 h 21"/>
                    <a:gd name="T80" fmla="*/ 43 w 62"/>
                    <a:gd name="T81" fmla="*/ 20 h 21"/>
                    <a:gd name="T82" fmla="*/ 31 w 62"/>
                    <a:gd name="T83" fmla="*/ 15 h 21"/>
                    <a:gd name="T84" fmla="*/ 32 w 62"/>
                    <a:gd name="T85" fmla="*/ 14 h 21"/>
                    <a:gd name="T86" fmla="*/ 43 w 62"/>
                    <a:gd name="T87" fmla="*/ 19 h 21"/>
                    <a:gd name="T88" fmla="*/ 62 w 62"/>
                    <a:gd name="T89" fmla="*/ 17 h 21"/>
                    <a:gd name="T90" fmla="*/ 62 w 62"/>
                    <a:gd name="T91" fmla="*/ 18 h 21"/>
                    <a:gd name="T92" fmla="*/ 43 w 62"/>
                    <a:gd name="T93" fmla="*/ 20 h 21"/>
                    <a:gd name="T94" fmla="*/ 43 w 62"/>
                    <a:gd name="T9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1" y="13"/>
                      </a:moveTo>
                      <a:lnTo>
                        <a:pt x="21" y="13"/>
                      </a:lnTo>
                      <a:lnTo>
                        <a:pt x="21" y="12"/>
                      </a:lnTo>
                      <a:lnTo>
                        <a:pt x="21" y="13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7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0" name="Freeform 332"/>
                <p:cNvSpPr>
                  <a:spLocks noChangeArrowheads="1"/>
                </p:cNvSpPr>
                <p:nvPr/>
              </p:nvSpPr>
              <p:spPr bwMode="auto">
                <a:xfrm>
                  <a:off x="1200" y="3490"/>
                  <a:ext cx="114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3 0 0"/>
                    <a:gd name="G70" fmla="*/ 1 0 0"/>
                    <a:gd name="G71" fmla="sin G70 G69"/>
                    <a:gd name="G72" fmla="+- 2 0 0"/>
                    <a:gd name="G73" fmla="*/ 1 0 0"/>
                    <a:gd name="G74" fmla="sin G73 G72"/>
                    <a:gd name="G75" fmla="+- 1 0 0"/>
                    <a:gd name="G76" fmla="+- 1 0 0"/>
                    <a:gd name="G77" fmla="+- 1 0 0"/>
                    <a:gd name="G78" fmla="+- 1 0 0"/>
                    <a:gd name="G79" fmla="+- 3 0 0"/>
                    <a:gd name="G80" fmla="*/ 1 0 0"/>
                    <a:gd name="G81" fmla="sin G80 G79"/>
                    <a:gd name="G82" fmla="+- 3 0 0"/>
                    <a:gd name="G83" fmla="+- 2 0 0"/>
                    <a:gd name="G84" fmla="*/ 1 0 0"/>
                    <a:gd name="G85" fmla="sin G84 G83"/>
                    <a:gd name="G86" fmla="+- 3 0 0"/>
                    <a:gd name="G87" fmla="*/ 1 0 0"/>
                    <a:gd name="G88" fmla="sin G87 G86"/>
                    <a:gd name="G89" fmla="+- 2 0 0"/>
                    <a:gd name="G90" fmla="*/ 1 0 0"/>
                    <a:gd name="G91" fmla="sin G90 G89"/>
                    <a:gd name="G92" fmla="+- 2 0 0"/>
                    <a:gd name="G93" fmla="*/ 1 0 0"/>
                    <a:gd name="G94" fmla="cos G93 G92"/>
                    <a:gd name="G95" fmla="+- 3 0 0"/>
                    <a:gd name="G96" fmla="*/ 1 0 0"/>
                    <a:gd name="G97" fmla="cos G96 G95"/>
                    <a:gd name="G98" fmla="+- 3 0 0"/>
                    <a:gd name="G99" fmla="*/ 1 0 0"/>
                    <a:gd name="G100" fmla="sin G99 G98"/>
                    <a:gd name="G101" fmla="+- 2 0 0"/>
                    <a:gd name="G102" fmla="*/ 1 0 0"/>
                    <a:gd name="G103" fmla="sin G102 G101"/>
                    <a:gd name="T0" fmla="*/ 83 w 84"/>
                    <a:gd name="T1" fmla="*/ 2 h 3"/>
                    <a:gd name="T2" fmla="*/ 83 w 84"/>
                    <a:gd name="T3" fmla="*/ 2 h 3"/>
                    <a:gd name="T4" fmla="*/ 84 w 84"/>
                    <a:gd name="T5" fmla="*/ 1 h 3"/>
                    <a:gd name="T6" fmla="*/ 83 w 84"/>
                    <a:gd name="T7" fmla="*/ 2 h 3"/>
                    <a:gd name="T8" fmla="*/ 83 w 84"/>
                    <a:gd name="T9" fmla="*/ 2 h 3"/>
                    <a:gd name="T10" fmla="*/ 54 w 84"/>
                    <a:gd name="T11" fmla="*/ 1 h 3"/>
                    <a:gd name="T12" fmla="*/ 54 w 84"/>
                    <a:gd name="T13" fmla="*/ 0 h 3"/>
                    <a:gd name="T14" fmla="*/ 84 w 84"/>
                    <a:gd name="T15" fmla="*/ 1 h 3"/>
                    <a:gd name="T16" fmla="*/ 83 w 84"/>
                    <a:gd name="T17" fmla="*/ 2 h 3"/>
                    <a:gd name="T18" fmla="*/ 54 w 84"/>
                    <a:gd name="T19" fmla="*/ 1 h 3"/>
                    <a:gd name="T20" fmla="*/ 45 w 84"/>
                    <a:gd name="T21" fmla="*/ 1 h 3"/>
                    <a:gd name="T22" fmla="*/ 45 w 84"/>
                    <a:gd name="T23" fmla="*/ 0 h 3"/>
                    <a:gd name="T24" fmla="*/ 54 w 84"/>
                    <a:gd name="T25" fmla="*/ 0 h 3"/>
                    <a:gd name="T26" fmla="*/ 54 w 84"/>
                    <a:gd name="T27" fmla="*/ 1 h 3"/>
                    <a:gd name="T28" fmla="*/ 45 w 84"/>
                    <a:gd name="T29" fmla="*/ 1 h 3"/>
                    <a:gd name="T30" fmla="*/ 45 w 84"/>
                    <a:gd name="T31" fmla="*/ 1 h 3"/>
                    <a:gd name="T32" fmla="*/ 45 w 84"/>
                    <a:gd name="T33" fmla="*/ 0 h 3"/>
                    <a:gd name="T34" fmla="*/ 45 w 84"/>
                    <a:gd name="T35" fmla="*/ 1 h 3"/>
                    <a:gd name="T36" fmla="*/ 45 w 84"/>
                    <a:gd name="T37" fmla="*/ 1 h 3"/>
                    <a:gd name="T38" fmla="*/ 43 w 84"/>
                    <a:gd name="T39" fmla="*/ 1 h 3"/>
                    <a:gd name="T40" fmla="*/ 43 w 84"/>
                    <a:gd name="T41" fmla="*/ 0 h 3"/>
                    <a:gd name="T42" fmla="*/ 45 w 84"/>
                    <a:gd name="T43" fmla="*/ 0 h 3"/>
                    <a:gd name="T44" fmla="*/ 45 w 84"/>
                    <a:gd name="T45" fmla="*/ 1 h 3"/>
                    <a:gd name="T46" fmla="*/ 43 w 84"/>
                    <a:gd name="T47" fmla="*/ 1 h 3"/>
                    <a:gd name="T48" fmla="*/ 41 w 84"/>
                    <a:gd name="T49" fmla="*/ 2 h 3"/>
                    <a:gd name="T50" fmla="*/ 41 w 84"/>
                    <a:gd name="T51" fmla="*/ 1 h 3"/>
                    <a:gd name="T52" fmla="*/ 43 w 84"/>
                    <a:gd name="T53" fmla="*/ 0 h 3"/>
                    <a:gd name="T54" fmla="*/ 43 w 84"/>
                    <a:gd name="T55" fmla="*/ 1 h 3"/>
                    <a:gd name="T56" fmla="*/ 41 w 84"/>
                    <a:gd name="T57" fmla="*/ 2 h 3"/>
                    <a:gd name="T58" fmla="*/ 31 w 84"/>
                    <a:gd name="T59" fmla="*/ 2 h 3"/>
                    <a:gd name="T60" fmla="*/ 31 w 84"/>
                    <a:gd name="T61" fmla="*/ 1 h 3"/>
                    <a:gd name="T62" fmla="*/ 41 w 84"/>
                    <a:gd name="T63" fmla="*/ 1 h 3"/>
                    <a:gd name="T64" fmla="*/ 41 w 84"/>
                    <a:gd name="T65" fmla="*/ 2 h 3"/>
                    <a:gd name="T66" fmla="*/ 31 w 84"/>
                    <a:gd name="T67" fmla="*/ 1 h 3"/>
                    <a:gd name="T68" fmla="*/ 31 w 84"/>
                    <a:gd name="T69" fmla="*/ 1 h 3"/>
                    <a:gd name="T70" fmla="*/ 31 w 84"/>
                    <a:gd name="T71" fmla="*/ 2 h 3"/>
                    <a:gd name="T72" fmla="*/ 31 w 84"/>
                    <a:gd name="T73" fmla="*/ 1 h 3"/>
                    <a:gd name="T74" fmla="*/ 31 w 84"/>
                    <a:gd name="T75" fmla="*/ 2 h 3"/>
                    <a:gd name="T76" fmla="*/ 20 w 84"/>
                    <a:gd name="T77" fmla="*/ 3 h 3"/>
                    <a:gd name="T78" fmla="*/ 20 w 84"/>
                    <a:gd name="T79" fmla="*/ 1 h 3"/>
                    <a:gd name="T80" fmla="*/ 31 w 84"/>
                    <a:gd name="T81" fmla="*/ 1 h 3"/>
                    <a:gd name="T82" fmla="*/ 31 w 84"/>
                    <a:gd name="T83" fmla="*/ 2 h 3"/>
                    <a:gd name="T84" fmla="*/ 20 w 84"/>
                    <a:gd name="T85" fmla="*/ 3 h 3"/>
                    <a:gd name="T86" fmla="*/ 9 w 84"/>
                    <a:gd name="T87" fmla="*/ 3 h 3"/>
                    <a:gd name="T88" fmla="*/ 9 w 84"/>
                    <a:gd name="T89" fmla="*/ 2 h 3"/>
                    <a:gd name="T90" fmla="*/ 20 w 84"/>
                    <a:gd name="T91" fmla="*/ 1 h 3"/>
                    <a:gd name="T92" fmla="*/ 20 w 84"/>
                    <a:gd name="T93" fmla="*/ 3 h 3"/>
                    <a:gd name="T94" fmla="*/ 9 w 84"/>
                    <a:gd name="T95" fmla="*/ 3 h 3"/>
                    <a:gd name="T96" fmla="*/ 0 w 84"/>
                    <a:gd name="T97" fmla="*/ 3 h 3"/>
                    <a:gd name="T98" fmla="*/ 9 w 84"/>
                    <a:gd name="T99" fmla="*/ 2 h 3"/>
                    <a:gd name="T100" fmla="*/ 9 w 84"/>
                    <a:gd name="T101" fmla="*/ 3 h 3"/>
                    <a:gd name="T102" fmla="*/ 9 w 84"/>
                    <a:gd name="T103" fmla="*/ 2 h 3"/>
                    <a:gd name="T104" fmla="*/ 10 w 84"/>
                    <a:gd name="T105" fmla="*/ 2 h 3"/>
                    <a:gd name="T106" fmla="*/ 10 w 84"/>
                    <a:gd name="T107" fmla="*/ 3 h 3"/>
                    <a:gd name="T108" fmla="*/ 9 w 84"/>
                    <a:gd name="T109" fmla="*/ 3 h 3"/>
                    <a:gd name="T110" fmla="*/ 9 w 84"/>
                    <a:gd name="T1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5" y="1"/>
                        <a:pt x="64" y="1"/>
                        <a:pt x="54" y="1"/>
                      </a:cubicBezTo>
                      <a:lnTo>
                        <a:pt x="54" y="0"/>
                      </a:lnTo>
                      <a:cubicBezTo>
                        <a:pt x="64" y="0"/>
                        <a:pt x="75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4" y="1"/>
                      </a:moveTo>
                      <a:cubicBezTo>
                        <a:pt x="51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4" y="0"/>
                      </a:cubicBezTo>
                      <a:lnTo>
                        <a:pt x="54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1"/>
                        <a:pt x="44" y="1"/>
                        <a:pt x="43" y="1"/>
                      </a:cubicBezTo>
                      <a:lnTo>
                        <a:pt x="43" y="0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3" y="1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0"/>
                        <a:pt x="43" y="0"/>
                      </a:cubicBezTo>
                      <a:lnTo>
                        <a:pt x="43" y="1"/>
                      </a:lnTo>
                      <a:close/>
                      <a:moveTo>
                        <a:pt x="41" y="2"/>
                      </a:moveTo>
                      <a:cubicBezTo>
                        <a:pt x="37" y="2"/>
                        <a:pt x="35" y="2"/>
                        <a:pt x="31" y="2"/>
                      </a:cubicBezTo>
                      <a:lnTo>
                        <a:pt x="31" y="1"/>
                      </a:lnTo>
                      <a:cubicBezTo>
                        <a:pt x="35" y="1"/>
                        <a:pt x="37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1" y="1"/>
                      </a:lnTo>
                      <a:close/>
                      <a:moveTo>
                        <a:pt x="31" y="2"/>
                      </a:moveTo>
                      <a:cubicBezTo>
                        <a:pt x="27" y="3"/>
                        <a:pt x="23" y="3"/>
                        <a:pt x="20" y="3"/>
                      </a:cubicBezTo>
                      <a:lnTo>
                        <a:pt x="20" y="1"/>
                      </a:lnTo>
                      <a:cubicBezTo>
                        <a:pt x="23" y="2"/>
                        <a:pt x="27" y="2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0" y="3"/>
                      </a:moveTo>
                      <a:cubicBezTo>
                        <a:pt x="16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1"/>
                        <a:pt x="16" y="1"/>
                        <a:pt x="20" y="1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1" name="Freeform 333"/>
                <p:cNvSpPr>
                  <a:spLocks noChangeArrowheads="1"/>
                </p:cNvSpPr>
                <p:nvPr/>
              </p:nvSpPr>
              <p:spPr bwMode="auto">
                <a:xfrm>
                  <a:off x="1508" y="3353"/>
                  <a:ext cx="187" cy="15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4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3 h 10"/>
                    <a:gd name="T8" fmla="*/ 0 w 136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2" name="Freeform 334"/>
                <p:cNvSpPr>
                  <a:spLocks noChangeArrowheads="1"/>
                </p:cNvSpPr>
                <p:nvPr/>
              </p:nvSpPr>
              <p:spPr bwMode="auto">
                <a:xfrm>
                  <a:off x="1508" y="3353"/>
                  <a:ext cx="187" cy="15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3" name="Freeform 335"/>
                <p:cNvSpPr>
                  <a:spLocks noChangeArrowheads="1"/>
                </p:cNvSpPr>
                <p:nvPr/>
              </p:nvSpPr>
              <p:spPr bwMode="auto">
                <a:xfrm>
                  <a:off x="1634" y="3420"/>
                  <a:ext cx="86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G10" fmla="+- 1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  <a:gd name="T8" fmla="*/ 64 w 6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4" name="Freeform 336"/>
                <p:cNvSpPr>
                  <a:spLocks noChangeArrowheads="1"/>
                </p:cNvSpPr>
                <p:nvPr/>
              </p:nvSpPr>
              <p:spPr bwMode="auto">
                <a:xfrm>
                  <a:off x="1634" y="3420"/>
                  <a:ext cx="86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5" name="Freeform 337"/>
                <p:cNvSpPr>
                  <a:spLocks noChangeArrowheads="1"/>
                </p:cNvSpPr>
                <p:nvPr/>
              </p:nvSpPr>
              <p:spPr bwMode="auto">
                <a:xfrm>
                  <a:off x="1434" y="3442"/>
                  <a:ext cx="196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7 0 0"/>
                    <a:gd name="G15" fmla="*/ 1 0 0"/>
                    <a:gd name="G16" fmla="sin G15 G14"/>
                    <a:gd name="G17" fmla="+- 1 0 0"/>
                    <a:gd name="G18" fmla="*/ 1 7 2"/>
                    <a:gd name="G19" fmla="+- 1 0 0"/>
                    <a:gd name="G20" fmla="+- 5 0 0"/>
                    <a:gd name="G21" fmla="+- 5 0 0"/>
                    <a:gd name="G22" fmla="+- 1 0 0"/>
                    <a:gd name="G23" fmla="+- 1 0 0"/>
                    <a:gd name="T0" fmla="*/ 142 w 142"/>
                    <a:gd name="T1" fmla="*/ 0 h 11"/>
                    <a:gd name="T2" fmla="*/ 97 w 142"/>
                    <a:gd name="T3" fmla="*/ 4 h 11"/>
                    <a:gd name="T4" fmla="*/ 89 w 142"/>
                    <a:gd name="T5" fmla="*/ 4 h 11"/>
                    <a:gd name="T6" fmla="*/ 51 w 142"/>
                    <a:gd name="T7" fmla="*/ 9 h 11"/>
                    <a:gd name="T8" fmla="*/ 22 w 142"/>
                    <a:gd name="T9" fmla="*/ 9 h 11"/>
                    <a:gd name="T10" fmla="*/ 3 w 142"/>
                    <a:gd name="T11" fmla="*/ 7 h 11"/>
                    <a:gd name="T12" fmla="*/ 0 w 142"/>
                    <a:gd name="T13" fmla="*/ 5 h 11"/>
                    <a:gd name="T14" fmla="*/ 1 w 142"/>
                    <a:gd name="T1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2" h="11">
                      <a:moveTo>
                        <a:pt x="142" y="0"/>
                      </a:moveTo>
                      <a:cubicBezTo>
                        <a:pt x="124" y="7"/>
                        <a:pt x="105" y="10"/>
                        <a:pt x="97" y="4"/>
                      </a:cubicBezTo>
                      <a:cubicBezTo>
                        <a:pt x="96" y="3"/>
                        <a:pt x="92" y="3"/>
                        <a:pt x="89" y="4"/>
                      </a:cubicBezTo>
                      <a:cubicBezTo>
                        <a:pt x="76" y="6"/>
                        <a:pt x="64" y="7"/>
                        <a:pt x="51" y="9"/>
                      </a:cubicBezTo>
                      <a:cubicBezTo>
                        <a:pt x="39" y="11"/>
                        <a:pt x="30" y="10"/>
                        <a:pt x="22" y="9"/>
                      </a:cubicBezTo>
                      <a:cubicBezTo>
                        <a:pt x="16" y="8"/>
                        <a:pt x="9" y="7"/>
                        <a:pt x="3" y="7"/>
                      </a:cubicBezTo>
                      <a:cubicBezTo>
                        <a:pt x="2" y="7"/>
                        <a:pt x="1" y="6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6" name="Freeform 338"/>
                <p:cNvSpPr>
                  <a:spLocks noChangeArrowheads="1"/>
                </p:cNvSpPr>
                <p:nvPr/>
              </p:nvSpPr>
              <p:spPr bwMode="auto">
                <a:xfrm>
                  <a:off x="1544" y="3412"/>
                  <a:ext cx="58" cy="10"/>
                </a:xfrm>
                <a:custGeom>
                  <a:avLst/>
                  <a:gdLst>
                    <a:gd name="G0" fmla="+- 3 0 0"/>
                    <a:gd name="G1" fmla="+- 1 0 0"/>
                    <a:gd name="G2" fmla="*/ 1 50493 55552"/>
                    <a:gd name="G3" fmla="*/ G2 1 18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3 h 7"/>
                    <a:gd name="T2" fmla="*/ 13 w 44"/>
                    <a:gd name="T3" fmla="*/ 1 h 7"/>
                    <a:gd name="T4" fmla="*/ 33 w 44"/>
                    <a:gd name="T5" fmla="*/ 6 h 7"/>
                    <a:gd name="T6" fmla="*/ 44 w 44"/>
                    <a:gd name="T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7" name="Freeform 339"/>
                <p:cNvSpPr>
                  <a:spLocks noChangeArrowheads="1"/>
                </p:cNvSpPr>
                <p:nvPr/>
              </p:nvSpPr>
              <p:spPr bwMode="auto">
                <a:xfrm>
                  <a:off x="1566" y="3472"/>
                  <a:ext cx="84" cy="35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3 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+- 11 0 0"/>
                    <a:gd name="G18" fmla="+- 1 0 0"/>
                    <a:gd name="G19" fmla="*/ 1 3 2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T0" fmla="*/ 1 w 62"/>
                    <a:gd name="T1" fmla="*/ 0 h 21"/>
                    <a:gd name="T2" fmla="*/ 3 w 62"/>
                    <a:gd name="T3" fmla="*/ 3 h 21"/>
                    <a:gd name="T4" fmla="*/ 2 w 62"/>
                    <a:gd name="T5" fmla="*/ 3 h 21"/>
                    <a:gd name="T6" fmla="*/ 0 w 62"/>
                    <a:gd name="T7" fmla="*/ 1 h 21"/>
                    <a:gd name="T8" fmla="*/ 1 w 62"/>
                    <a:gd name="T9" fmla="*/ 0 h 21"/>
                    <a:gd name="T10" fmla="*/ 3 w 62"/>
                    <a:gd name="T11" fmla="*/ 3 h 21"/>
                    <a:gd name="T12" fmla="*/ 15 w 62"/>
                    <a:gd name="T13" fmla="*/ 11 h 21"/>
                    <a:gd name="T14" fmla="*/ 15 w 62"/>
                    <a:gd name="T15" fmla="*/ 13 h 21"/>
                    <a:gd name="T16" fmla="*/ 2 w 62"/>
                    <a:gd name="T17" fmla="*/ 3 h 21"/>
                    <a:gd name="T18" fmla="*/ 3 w 62"/>
                    <a:gd name="T19" fmla="*/ 3 h 21"/>
                    <a:gd name="T20" fmla="*/ 15 w 62"/>
                    <a:gd name="T21" fmla="*/ 11 h 21"/>
                    <a:gd name="T22" fmla="*/ 15 w 62"/>
                    <a:gd name="T23" fmla="*/ 11 h 21"/>
                    <a:gd name="T24" fmla="*/ 15 w 62"/>
                    <a:gd name="T25" fmla="*/ 12 h 21"/>
                    <a:gd name="T26" fmla="*/ 15 w 62"/>
                    <a:gd name="T27" fmla="*/ 11 h 21"/>
                    <a:gd name="T28" fmla="*/ 15 w 62"/>
                    <a:gd name="T29" fmla="*/ 11 h 21"/>
                    <a:gd name="T30" fmla="*/ 15 w 62"/>
                    <a:gd name="T31" fmla="*/ 11 h 21"/>
                    <a:gd name="T32" fmla="*/ 15 w 62"/>
                    <a:gd name="T33" fmla="*/ 13 h 21"/>
                    <a:gd name="T34" fmla="*/ 15 w 62"/>
                    <a:gd name="T35" fmla="*/ 11 h 21"/>
                    <a:gd name="T36" fmla="*/ 15 w 62"/>
                    <a:gd name="T37" fmla="*/ 13 h 21"/>
                    <a:gd name="T38" fmla="*/ 15 w 62"/>
                    <a:gd name="T39" fmla="*/ 13 h 21"/>
                    <a:gd name="T40" fmla="*/ 15 w 62"/>
                    <a:gd name="T41" fmla="*/ 12 h 21"/>
                    <a:gd name="T42" fmla="*/ 15 w 62"/>
                    <a:gd name="T43" fmla="*/ 13 h 21"/>
                    <a:gd name="T44" fmla="*/ 15 w 62"/>
                    <a:gd name="T45" fmla="*/ 11 h 21"/>
                    <a:gd name="T46" fmla="*/ 22 w 62"/>
                    <a:gd name="T47" fmla="*/ 12 h 21"/>
                    <a:gd name="T48" fmla="*/ 22 w 62"/>
                    <a:gd name="T49" fmla="*/ 13 h 21"/>
                    <a:gd name="T50" fmla="*/ 15 w 62"/>
                    <a:gd name="T51" fmla="*/ 13 h 21"/>
                    <a:gd name="T52" fmla="*/ 15 w 62"/>
                    <a:gd name="T53" fmla="*/ 11 h 21"/>
                    <a:gd name="T54" fmla="*/ 22 w 62"/>
                    <a:gd name="T55" fmla="*/ 12 h 21"/>
                    <a:gd name="T56" fmla="*/ 32 w 62"/>
                    <a:gd name="T57" fmla="*/ 14 h 21"/>
                    <a:gd name="T58" fmla="*/ 31 w 62"/>
                    <a:gd name="T59" fmla="*/ 15 h 21"/>
                    <a:gd name="T60" fmla="*/ 22 w 62"/>
                    <a:gd name="T61" fmla="*/ 13 h 21"/>
                    <a:gd name="T62" fmla="*/ 22 w 62"/>
                    <a:gd name="T63" fmla="*/ 12 h 21"/>
                    <a:gd name="T64" fmla="*/ 31 w 62"/>
                    <a:gd name="T65" fmla="*/ 15 h 21"/>
                    <a:gd name="T66" fmla="*/ 31 w 62"/>
                    <a:gd name="T67" fmla="*/ 15 h 21"/>
                    <a:gd name="T68" fmla="*/ 32 w 62"/>
                    <a:gd name="T69" fmla="*/ 14 h 21"/>
                    <a:gd name="T70" fmla="*/ 43 w 62"/>
                    <a:gd name="T71" fmla="*/ 19 h 21"/>
                    <a:gd name="T72" fmla="*/ 43 w 62"/>
                    <a:gd name="T73" fmla="*/ 20 h 21"/>
                    <a:gd name="T74" fmla="*/ 31 w 62"/>
                    <a:gd name="T75" fmla="*/ 15 h 21"/>
                    <a:gd name="T76" fmla="*/ 32 w 62"/>
                    <a:gd name="T77" fmla="*/ 14 h 21"/>
                    <a:gd name="T78" fmla="*/ 43 w 62"/>
                    <a:gd name="T79" fmla="*/ 19 h 21"/>
                    <a:gd name="T80" fmla="*/ 62 w 62"/>
                    <a:gd name="T81" fmla="*/ 17 h 21"/>
                    <a:gd name="T82" fmla="*/ 62 w 62"/>
                    <a:gd name="T83" fmla="*/ 19 h 21"/>
                    <a:gd name="T84" fmla="*/ 43 w 62"/>
                    <a:gd name="T85" fmla="*/ 20 h 21"/>
                    <a:gd name="T86" fmla="*/ 43 w 62"/>
                    <a:gd name="T87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3"/>
                      </a:cubicBezTo>
                      <a:lnTo>
                        <a:pt x="2" y="3"/>
                      </a:lnTo>
                      <a:cubicBezTo>
                        <a:pt x="1" y="3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3"/>
                      </a:moveTo>
                      <a:cubicBezTo>
                        <a:pt x="6" y="7"/>
                        <a:pt x="8" y="10"/>
                        <a:pt x="15" y="11"/>
                      </a:cubicBezTo>
                      <a:lnTo>
                        <a:pt x="15" y="13"/>
                      </a:lnTo>
                      <a:cubicBezTo>
                        <a:pt x="7" y="11"/>
                        <a:pt x="4" y="7"/>
                        <a:pt x="2" y="3"/>
                      </a:cubicBezTo>
                      <a:lnTo>
                        <a:pt x="3" y="3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5" y="11"/>
                      </a:lnTo>
                      <a:close/>
                      <a:moveTo>
                        <a:pt x="15" y="13"/>
                      </a:moveTo>
                      <a:lnTo>
                        <a:pt x="15" y="13"/>
                      </a:lnTo>
                      <a:lnTo>
                        <a:pt x="15" y="12"/>
                      </a:lnTo>
                      <a:lnTo>
                        <a:pt x="15" y="13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2" y="12"/>
                      </a:cubicBezTo>
                      <a:lnTo>
                        <a:pt x="22" y="13"/>
                      </a:lnTo>
                      <a:cubicBezTo>
                        <a:pt x="19" y="13"/>
                        <a:pt x="17" y="13"/>
                        <a:pt x="15" y="13"/>
                      </a:cubicBezTo>
                      <a:lnTo>
                        <a:pt x="15" y="11"/>
                      </a:lnTo>
                      <a:close/>
                      <a:moveTo>
                        <a:pt x="22" y="12"/>
                      </a:moveTo>
                      <a:cubicBezTo>
                        <a:pt x="26" y="12"/>
                        <a:pt x="30" y="13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4"/>
                        <a:pt x="22" y="13"/>
                      </a:cubicBezTo>
                      <a:lnTo>
                        <a:pt x="22" y="12"/>
                      </a:lnTo>
                      <a:close/>
                      <a:moveTo>
                        <a:pt x="31" y="15"/>
                      </a:moveTo>
                      <a:lnTo>
                        <a:pt x="31" y="15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8" name="Freeform 340"/>
                <p:cNvSpPr>
                  <a:spLocks noChangeArrowheads="1"/>
                </p:cNvSpPr>
                <p:nvPr/>
              </p:nvSpPr>
              <p:spPr bwMode="auto">
                <a:xfrm>
                  <a:off x="1642" y="3271"/>
                  <a:ext cx="70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3 0 0"/>
                    <a:gd name="G45" fmla="+- 1 0 0"/>
                    <a:gd name="G46" fmla="+- 1 0 0"/>
                    <a:gd name="G47" fmla="+- 1 0 0"/>
                    <a:gd name="G48" fmla="+- 2 0 0"/>
                    <a:gd name="G49" fmla="+- 2 0 0"/>
                    <a:gd name="G50" fmla="+- 1 0 0"/>
                    <a:gd name="G51" fmla="+- 1 0 0"/>
                    <a:gd name="G52" fmla="+- 1 0 0"/>
                    <a:gd name="G53" fmla="+- 1 0 0"/>
                    <a:gd name="G54" fmla="*/ 1 50493 55552"/>
                    <a:gd name="G55" fmla="*/ G54 1 180"/>
                    <a:gd name="G56" fmla="*/ 1 0 0"/>
                    <a:gd name="G57" fmla="sin G56 G55"/>
                    <a:gd name="G58" fmla="+- 2 0 0"/>
                    <a:gd name="G59" fmla="+- 1 0 0"/>
                    <a:gd name="G60" fmla="+- 1 0 0"/>
                    <a:gd name="G61" fmla="*/ 1 0 0"/>
                    <a:gd name="G62" fmla="cos G61 G60"/>
                    <a:gd name="G63" fmla="+- 1 0 0"/>
                    <a:gd name="G64" fmla="+- 1 0 0"/>
                    <a:gd name="G65" fmla="+- 1 0 0"/>
                    <a:gd name="G66" fmla="+- 2 0 0"/>
                    <a:gd name="G67" fmla="+- 2 0 0"/>
                    <a:gd name="G68" fmla="+- 1 0 0"/>
                    <a:gd name="G69" fmla="+- 2 0 0"/>
                    <a:gd name="G70" fmla="+- 2 0 0"/>
                    <a:gd name="G71" fmla="+- 1 0 0"/>
                    <a:gd name="G72" fmla="+- 2 0 0"/>
                    <a:gd name="G73" fmla="+- 2 0 0"/>
                    <a:gd name="G74" fmla="+- 1 0 0"/>
                    <a:gd name="G75" fmla="+- 1 0 0"/>
                    <a:gd name="G76" fmla="+- 1 0 0"/>
                    <a:gd name="G77" fmla="+- 1 0 0"/>
                    <a:gd name="G78" fmla="+- 2 0 0"/>
                    <a:gd name="G79" fmla="+- 1 0 0"/>
                    <a:gd name="G80" fmla="+- 1 0 0"/>
                    <a:gd name="G81" fmla="+- 2 0 0"/>
                    <a:gd name="G82" fmla="+- 1 0 0"/>
                    <a:gd name="G83" fmla="+- 1 0 0"/>
                    <a:gd name="G84" fmla="+- 1 0 0"/>
                    <a:gd name="G85" fmla="+- 1 0 0"/>
                    <a:gd name="G86" fmla="*/ 1 1 2"/>
                    <a:gd name="G87" fmla="+- 1 0 0"/>
                    <a:gd name="G88" fmla="+- 1 0 0"/>
                    <a:gd name="G89" fmla="+- 2 0 0"/>
                    <a:gd name="T0" fmla="*/ 52 w 52"/>
                    <a:gd name="T1" fmla="*/ 7 h 7"/>
                    <a:gd name="T2" fmla="*/ 49 w 52"/>
                    <a:gd name="T3" fmla="*/ 6 h 7"/>
                    <a:gd name="T4" fmla="*/ 49 w 52"/>
                    <a:gd name="T5" fmla="*/ 4 h 7"/>
                    <a:gd name="T6" fmla="*/ 52 w 52"/>
                    <a:gd name="T7" fmla="*/ 5 h 7"/>
                    <a:gd name="T8" fmla="*/ 52 w 52"/>
                    <a:gd name="T9" fmla="*/ 7 h 7"/>
                    <a:gd name="T10" fmla="*/ 49 w 52"/>
                    <a:gd name="T11" fmla="*/ 6 h 7"/>
                    <a:gd name="T12" fmla="*/ 45 w 52"/>
                    <a:gd name="T13" fmla="*/ 4 h 7"/>
                    <a:gd name="T14" fmla="*/ 44 w 52"/>
                    <a:gd name="T15" fmla="*/ 3 h 7"/>
                    <a:gd name="T16" fmla="*/ 49 w 52"/>
                    <a:gd name="T17" fmla="*/ 4 h 7"/>
                    <a:gd name="T18" fmla="*/ 49 w 52"/>
                    <a:gd name="T19" fmla="*/ 6 h 7"/>
                    <a:gd name="T20" fmla="*/ 45 w 52"/>
                    <a:gd name="T21" fmla="*/ 4 h 7"/>
                    <a:gd name="T22" fmla="*/ 44 w 52"/>
                    <a:gd name="T23" fmla="*/ 4 h 7"/>
                    <a:gd name="T24" fmla="*/ 45 w 52"/>
                    <a:gd name="T25" fmla="*/ 4 h 7"/>
                    <a:gd name="T26" fmla="*/ 44 w 52"/>
                    <a:gd name="T27" fmla="*/ 4 h 7"/>
                    <a:gd name="T28" fmla="*/ 24 w 52"/>
                    <a:gd name="T29" fmla="*/ 4 h 7"/>
                    <a:gd name="T30" fmla="*/ 24 w 52"/>
                    <a:gd name="T31" fmla="*/ 3 h 7"/>
                    <a:gd name="T32" fmla="*/ 44 w 52"/>
                    <a:gd name="T33" fmla="*/ 3 h 7"/>
                    <a:gd name="T34" fmla="*/ 44 w 52"/>
                    <a:gd name="T35" fmla="*/ 4 h 7"/>
                    <a:gd name="T36" fmla="*/ 24 w 52"/>
                    <a:gd name="T37" fmla="*/ 4 h 7"/>
                    <a:gd name="T38" fmla="*/ 15 w 52"/>
                    <a:gd name="T39" fmla="*/ 3 h 7"/>
                    <a:gd name="T40" fmla="*/ 15 w 52"/>
                    <a:gd name="T41" fmla="*/ 2 h 7"/>
                    <a:gd name="T42" fmla="*/ 24 w 52"/>
                    <a:gd name="T43" fmla="*/ 3 h 7"/>
                    <a:gd name="T44" fmla="*/ 24 w 52"/>
                    <a:gd name="T45" fmla="*/ 4 h 7"/>
                    <a:gd name="T46" fmla="*/ 15 w 52"/>
                    <a:gd name="T47" fmla="*/ 2 h 7"/>
                    <a:gd name="T48" fmla="*/ 15 w 52"/>
                    <a:gd name="T49" fmla="*/ 2 h 7"/>
                    <a:gd name="T50" fmla="*/ 15 w 52"/>
                    <a:gd name="T51" fmla="*/ 3 h 7"/>
                    <a:gd name="T52" fmla="*/ 15 w 52"/>
                    <a:gd name="T53" fmla="*/ 2 h 7"/>
                    <a:gd name="T54" fmla="*/ 15 w 52"/>
                    <a:gd name="T55" fmla="*/ 3 h 7"/>
                    <a:gd name="T56" fmla="*/ 12 w 52"/>
                    <a:gd name="T57" fmla="*/ 2 h 7"/>
                    <a:gd name="T58" fmla="*/ 13 w 52"/>
                    <a:gd name="T59" fmla="*/ 1 h 7"/>
                    <a:gd name="T60" fmla="*/ 15 w 52"/>
                    <a:gd name="T61" fmla="*/ 2 h 7"/>
                    <a:gd name="T62" fmla="*/ 15 w 52"/>
                    <a:gd name="T63" fmla="*/ 3 h 7"/>
                    <a:gd name="T64" fmla="*/ 12 w 52"/>
                    <a:gd name="T65" fmla="*/ 2 h 7"/>
                    <a:gd name="T66" fmla="*/ 7 w 52"/>
                    <a:gd name="T67" fmla="*/ 2 h 7"/>
                    <a:gd name="T68" fmla="*/ 7 w 52"/>
                    <a:gd name="T69" fmla="*/ 0 h 7"/>
                    <a:gd name="T70" fmla="*/ 13 w 52"/>
                    <a:gd name="T71" fmla="*/ 1 h 7"/>
                    <a:gd name="T72" fmla="*/ 12 w 52"/>
                    <a:gd name="T73" fmla="*/ 2 h 7"/>
                    <a:gd name="T74" fmla="*/ 7 w 52"/>
                    <a:gd name="T75" fmla="*/ 2 h 7"/>
                    <a:gd name="T76" fmla="*/ 7 w 52"/>
                    <a:gd name="T77" fmla="*/ 2 h 7"/>
                    <a:gd name="T78" fmla="*/ 7 w 52"/>
                    <a:gd name="T79" fmla="*/ 1 h 7"/>
                    <a:gd name="T80" fmla="*/ 7 w 52"/>
                    <a:gd name="T81" fmla="*/ 2 h 7"/>
                    <a:gd name="T82" fmla="*/ 7 w 52"/>
                    <a:gd name="T83" fmla="*/ 2 h 7"/>
                    <a:gd name="T84" fmla="*/ 5 w 52"/>
                    <a:gd name="T85" fmla="*/ 2 h 7"/>
                    <a:gd name="T86" fmla="*/ 5 w 52"/>
                    <a:gd name="T87" fmla="*/ 1 h 7"/>
                    <a:gd name="T88" fmla="*/ 7 w 52"/>
                    <a:gd name="T89" fmla="*/ 0 h 7"/>
                    <a:gd name="T90" fmla="*/ 7 w 52"/>
                    <a:gd name="T91" fmla="*/ 2 h 7"/>
                    <a:gd name="T92" fmla="*/ 5 w 52"/>
                    <a:gd name="T93" fmla="*/ 1 h 7"/>
                    <a:gd name="T94" fmla="*/ 5 w 52"/>
                    <a:gd name="T95" fmla="*/ 1 h 7"/>
                    <a:gd name="T96" fmla="*/ 5 w 52"/>
                    <a:gd name="T97" fmla="*/ 2 h 7"/>
                    <a:gd name="T98" fmla="*/ 1 w 52"/>
                    <a:gd name="T99" fmla="*/ 2 h 7"/>
                    <a:gd name="T100" fmla="*/ 0 w 52"/>
                    <a:gd name="T101" fmla="*/ 1 h 7"/>
                    <a:gd name="T102" fmla="*/ 5 w 52"/>
                    <a:gd name="T103" fmla="*/ 1 h 7"/>
                    <a:gd name="T104" fmla="*/ 5 w 52"/>
                    <a:gd name="T10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7">
                      <a:moveTo>
                        <a:pt x="52" y="7"/>
                      </a:moveTo>
                      <a:cubicBezTo>
                        <a:pt x="51" y="6"/>
                        <a:pt x="50" y="6"/>
                        <a:pt x="49" y="6"/>
                      </a:cubicBezTo>
                      <a:lnTo>
                        <a:pt x="49" y="4"/>
                      </a:lnTo>
                      <a:cubicBezTo>
                        <a:pt x="50" y="5"/>
                        <a:pt x="51" y="5"/>
                        <a:pt x="52" y="5"/>
                      </a:cubicBezTo>
                      <a:lnTo>
                        <a:pt x="52" y="7"/>
                      </a:lnTo>
                      <a:close/>
                      <a:moveTo>
                        <a:pt x="49" y="6"/>
                      </a:moveTo>
                      <a:cubicBezTo>
                        <a:pt x="47" y="5"/>
                        <a:pt x="46" y="4"/>
                        <a:pt x="45" y="4"/>
                      </a:cubicBezTo>
                      <a:lnTo>
                        <a:pt x="44" y="3"/>
                      </a:lnTo>
                      <a:cubicBezTo>
                        <a:pt x="46" y="3"/>
                        <a:pt x="48" y="4"/>
                        <a:pt x="49" y="4"/>
                      </a:cubicBezTo>
                      <a:lnTo>
                        <a:pt x="49" y="6"/>
                      </a:lnTo>
                      <a:close/>
                      <a:moveTo>
                        <a:pt x="45" y="4"/>
                      </a:move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4" y="4"/>
                      </a:moveTo>
                      <a:cubicBezTo>
                        <a:pt x="37" y="5"/>
                        <a:pt x="30" y="4"/>
                        <a:pt x="24" y="4"/>
                      </a:cubicBezTo>
                      <a:lnTo>
                        <a:pt x="24" y="3"/>
                      </a:lnTo>
                      <a:cubicBezTo>
                        <a:pt x="31" y="3"/>
                        <a:pt x="37" y="4"/>
                        <a:pt x="44" y="3"/>
                      </a:cubicBezTo>
                      <a:lnTo>
                        <a:pt x="44" y="4"/>
                      </a:lnTo>
                      <a:close/>
                      <a:moveTo>
                        <a:pt x="24" y="4"/>
                      </a:moveTo>
                      <a:cubicBezTo>
                        <a:pt x="21" y="4"/>
                        <a:pt x="18" y="3"/>
                        <a:pt x="15" y="3"/>
                      </a:cubicBezTo>
                      <a:lnTo>
                        <a:pt x="15" y="2"/>
                      </a:lnTo>
                      <a:cubicBezTo>
                        <a:pt x="18" y="2"/>
                        <a:pt x="21" y="2"/>
                        <a:pt x="24" y="3"/>
                      </a:cubicBezTo>
                      <a:lnTo>
                        <a:pt x="24" y="4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3"/>
                      </a:moveTo>
                      <a:cubicBezTo>
                        <a:pt x="14" y="3"/>
                        <a:pt x="13" y="3"/>
                        <a:pt x="12" y="2"/>
                      </a:cubicBezTo>
                      <a:lnTo>
                        <a:pt x="13" y="1"/>
                      </a:lnTo>
                      <a:cubicBezTo>
                        <a:pt x="14" y="2"/>
                        <a:pt x="14" y="2"/>
                        <a:pt x="15" y="2"/>
                      </a:cubicBezTo>
                      <a:lnTo>
                        <a:pt x="15" y="3"/>
                      </a:lnTo>
                      <a:close/>
                      <a:moveTo>
                        <a:pt x="12" y="2"/>
                      </a:moveTo>
                      <a:cubicBezTo>
                        <a:pt x="11" y="2"/>
                        <a:pt x="9" y="1"/>
                        <a:pt x="7" y="2"/>
                      </a:cubicBezTo>
                      <a:lnTo>
                        <a:pt x="7" y="0"/>
                      </a:lnTo>
                      <a:cubicBezTo>
                        <a:pt x="10" y="0"/>
                        <a:pt x="11" y="1"/>
                        <a:pt x="13" y="1"/>
                      </a:cubicBezTo>
                      <a:lnTo>
                        <a:pt x="12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1"/>
                        <a:pt x="7" y="0"/>
                      </a:cubicBezTo>
                      <a:lnTo>
                        <a:pt x="7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0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89" name="Freeform 341"/>
                <p:cNvSpPr>
                  <a:spLocks noChangeArrowheads="1"/>
                </p:cNvSpPr>
                <p:nvPr/>
              </p:nvSpPr>
              <p:spPr bwMode="auto">
                <a:xfrm>
                  <a:off x="1623" y="3283"/>
                  <a:ext cx="84" cy="34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1 0 0"/>
                    <a:gd name="G5" fmla="+- 1 0 0"/>
                    <a:gd name="G6" fmla="+- 2 0 0"/>
                    <a:gd name="G7" fmla="+- 1 0 0"/>
                    <a:gd name="G8" fmla="+- 1 0 0"/>
                    <a:gd name="G9" fmla="+- 1 0 0"/>
                    <a:gd name="G10" fmla="+- 6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2 0 0"/>
                    <a:gd name="G17" fmla="+- 11 0 0"/>
                    <a:gd name="G18" fmla="+- 1 0 0"/>
                    <a:gd name="G19" fmla="+- 1 0 0"/>
                    <a:gd name="G20" fmla="+- 1 0 0"/>
                    <a:gd name="G21" fmla="+- 12 0 0"/>
                    <a:gd name="G22" fmla="+- 12 0 0"/>
                    <a:gd name="G23" fmla="+- 1 0 0"/>
                    <a:gd name="G24" fmla="+- 1 0 0"/>
                    <a:gd name="G25" fmla="+- 12 0 0"/>
                    <a:gd name="G26" fmla="+- 1 0 0"/>
                    <a:gd name="G27" fmla="+- 12 0 0"/>
                    <a:gd name="G28" fmla="+- 12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2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T0" fmla="*/ 1 w 62"/>
                    <a:gd name="T1" fmla="*/ 0 h 21"/>
                    <a:gd name="T2" fmla="*/ 3 w 62"/>
                    <a:gd name="T3" fmla="*/ 2 h 21"/>
                    <a:gd name="T4" fmla="*/ 1 w 62"/>
                    <a:gd name="T5" fmla="*/ 3 h 21"/>
                    <a:gd name="T6" fmla="*/ 0 w 62"/>
                    <a:gd name="T7" fmla="*/ 1 h 21"/>
                    <a:gd name="T8" fmla="*/ 1 w 62"/>
                    <a:gd name="T9" fmla="*/ 0 h 21"/>
                    <a:gd name="T10" fmla="*/ 3 w 62"/>
                    <a:gd name="T11" fmla="*/ 2 h 21"/>
                    <a:gd name="T12" fmla="*/ 15 w 62"/>
                    <a:gd name="T13" fmla="*/ 11 h 21"/>
                    <a:gd name="T14" fmla="*/ 14 w 62"/>
                    <a:gd name="T15" fmla="*/ 12 h 21"/>
                    <a:gd name="T16" fmla="*/ 1 w 62"/>
                    <a:gd name="T17" fmla="*/ 3 h 21"/>
                    <a:gd name="T18" fmla="*/ 3 w 62"/>
                    <a:gd name="T19" fmla="*/ 2 h 21"/>
                    <a:gd name="T20" fmla="*/ 14 w 62"/>
                    <a:gd name="T21" fmla="*/ 12 h 21"/>
                    <a:gd name="T22" fmla="*/ 14 w 62"/>
                    <a:gd name="T23" fmla="*/ 12 h 21"/>
                    <a:gd name="T24" fmla="*/ 15 w 62"/>
                    <a:gd name="T25" fmla="*/ 11 h 21"/>
                    <a:gd name="T26" fmla="*/ 15 w 62"/>
                    <a:gd name="T27" fmla="*/ 11 h 21"/>
                    <a:gd name="T28" fmla="*/ 14 w 62"/>
                    <a:gd name="T29" fmla="*/ 12 h 21"/>
                    <a:gd name="T30" fmla="*/ 15 w 62"/>
                    <a:gd name="T31" fmla="*/ 11 h 21"/>
                    <a:gd name="T32" fmla="*/ 14 w 62"/>
                    <a:gd name="T33" fmla="*/ 12 h 21"/>
                    <a:gd name="T34" fmla="*/ 14 w 62"/>
                    <a:gd name="T35" fmla="*/ 12 h 21"/>
                    <a:gd name="T36" fmla="*/ 15 w 62"/>
                    <a:gd name="T37" fmla="*/ 11 h 21"/>
                    <a:gd name="T38" fmla="*/ 21 w 62"/>
                    <a:gd name="T39" fmla="*/ 12 h 21"/>
                    <a:gd name="T40" fmla="*/ 21 w 62"/>
                    <a:gd name="T41" fmla="*/ 13 h 21"/>
                    <a:gd name="T42" fmla="*/ 14 w 62"/>
                    <a:gd name="T43" fmla="*/ 12 h 21"/>
                    <a:gd name="T44" fmla="*/ 15 w 62"/>
                    <a:gd name="T45" fmla="*/ 11 h 21"/>
                    <a:gd name="T46" fmla="*/ 21 w 62"/>
                    <a:gd name="T47" fmla="*/ 12 h 21"/>
                    <a:gd name="T48" fmla="*/ 31 w 62"/>
                    <a:gd name="T49" fmla="*/ 14 h 21"/>
                    <a:gd name="T50" fmla="*/ 30 w 62"/>
                    <a:gd name="T51" fmla="*/ 15 h 21"/>
                    <a:gd name="T52" fmla="*/ 21 w 62"/>
                    <a:gd name="T53" fmla="*/ 13 h 21"/>
                    <a:gd name="T54" fmla="*/ 21 w 62"/>
                    <a:gd name="T55" fmla="*/ 12 h 21"/>
                    <a:gd name="T56" fmla="*/ 30 w 62"/>
                    <a:gd name="T57" fmla="*/ 15 h 21"/>
                    <a:gd name="T58" fmla="*/ 30 w 62"/>
                    <a:gd name="T59" fmla="*/ 15 h 21"/>
                    <a:gd name="T60" fmla="*/ 31 w 62"/>
                    <a:gd name="T61" fmla="*/ 14 h 21"/>
                    <a:gd name="T62" fmla="*/ 30 w 62"/>
                    <a:gd name="T63" fmla="*/ 15 h 21"/>
                    <a:gd name="T64" fmla="*/ 31 w 62"/>
                    <a:gd name="T65" fmla="*/ 14 h 21"/>
                    <a:gd name="T66" fmla="*/ 43 w 62"/>
                    <a:gd name="T67" fmla="*/ 19 h 21"/>
                    <a:gd name="T68" fmla="*/ 43 w 62"/>
                    <a:gd name="T69" fmla="*/ 20 h 21"/>
                    <a:gd name="T70" fmla="*/ 30 w 62"/>
                    <a:gd name="T71" fmla="*/ 15 h 21"/>
                    <a:gd name="T72" fmla="*/ 31 w 62"/>
                    <a:gd name="T73" fmla="*/ 14 h 21"/>
                    <a:gd name="T74" fmla="*/ 43 w 62"/>
                    <a:gd name="T75" fmla="*/ 19 h 21"/>
                    <a:gd name="T76" fmla="*/ 62 w 62"/>
                    <a:gd name="T77" fmla="*/ 17 h 21"/>
                    <a:gd name="T78" fmla="*/ 62 w 62"/>
                    <a:gd name="T79" fmla="*/ 19 h 21"/>
                    <a:gd name="T80" fmla="*/ 43 w 62"/>
                    <a:gd name="T81" fmla="*/ 20 h 21"/>
                    <a:gd name="T82" fmla="*/ 43 w 62"/>
                    <a:gd name="T8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8" y="10"/>
                        <a:pt x="15" y="11"/>
                      </a:cubicBezTo>
                      <a:lnTo>
                        <a:pt x="14" y="12"/>
                      </a:lnTo>
                      <a:cubicBezTo>
                        <a:pt x="7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0" y="15"/>
                      </a:moveTo>
                      <a:lnTo>
                        <a:pt x="30" y="15"/>
                      </a:lnTo>
                      <a:lnTo>
                        <a:pt x="31" y="14"/>
                      </a:lnTo>
                      <a:lnTo>
                        <a:pt x="30" y="15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0" name="Freeform 342"/>
                <p:cNvSpPr>
                  <a:spLocks noChangeArrowheads="1"/>
                </p:cNvSpPr>
                <p:nvPr/>
              </p:nvSpPr>
              <p:spPr bwMode="auto">
                <a:xfrm>
                  <a:off x="1442" y="3328"/>
                  <a:ext cx="64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*/ 1 50493 55552"/>
                    <a:gd name="G34" fmla="*/ G33 1 180"/>
                    <a:gd name="G35" fmla="*/ 1 0 0"/>
                    <a:gd name="G36" fmla="cos G35 G34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*/ 1 1 2"/>
                    <a:gd name="G44" fmla="*/ 1 1 2"/>
                    <a:gd name="G45" fmla="+- 1 0 0"/>
                    <a:gd name="G46" fmla="*/ 1 1 2"/>
                    <a:gd name="G47" fmla="+- 1 0 0"/>
                    <a:gd name="G48" fmla="+- 1 0 0"/>
                    <a:gd name="G49" fmla="*/ 1 1 2"/>
                    <a:gd name="G50" fmla="+- 1 0 0"/>
                    <a:gd name="G51" fmla="*/ 1 1 2"/>
                    <a:gd name="G52" fmla="*/ 1 1 2"/>
                    <a:gd name="G53" fmla="+- 1 0 0"/>
                    <a:gd name="G54" fmla="*/ 1 1 2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*/ 1 1 2"/>
                    <a:gd name="G61" fmla="*/ 1 1 2"/>
                    <a:gd name="G62" fmla="*/ 1 1 2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2 0 0"/>
                    <a:gd name="G71" fmla="+- 2 0 0"/>
                    <a:gd name="G72" fmla="+- 1 0 0"/>
                    <a:gd name="G73" fmla="+- 1 0 0"/>
                    <a:gd name="G74" fmla="+- 1 0 0"/>
                    <a:gd name="T0" fmla="*/ 46 w 47"/>
                    <a:gd name="T1" fmla="*/ 8 h 8"/>
                    <a:gd name="T2" fmla="*/ 42 w 47"/>
                    <a:gd name="T3" fmla="*/ 8 h 8"/>
                    <a:gd name="T4" fmla="*/ 42 w 47"/>
                    <a:gd name="T5" fmla="*/ 7 h 8"/>
                    <a:gd name="T6" fmla="*/ 47 w 47"/>
                    <a:gd name="T7" fmla="*/ 8 h 8"/>
                    <a:gd name="T8" fmla="*/ 46 w 47"/>
                    <a:gd name="T9" fmla="*/ 8 h 8"/>
                    <a:gd name="T10" fmla="*/ 42 w 47"/>
                    <a:gd name="T11" fmla="*/ 8 h 8"/>
                    <a:gd name="T12" fmla="*/ 38 w 47"/>
                    <a:gd name="T13" fmla="*/ 8 h 8"/>
                    <a:gd name="T14" fmla="*/ 38 w 47"/>
                    <a:gd name="T15" fmla="*/ 7 h 8"/>
                    <a:gd name="T16" fmla="*/ 42 w 47"/>
                    <a:gd name="T17" fmla="*/ 7 h 8"/>
                    <a:gd name="T18" fmla="*/ 42 w 47"/>
                    <a:gd name="T19" fmla="*/ 8 h 8"/>
                    <a:gd name="T20" fmla="*/ 38 w 47"/>
                    <a:gd name="T21" fmla="*/ 8 h 8"/>
                    <a:gd name="T22" fmla="*/ 38 w 47"/>
                    <a:gd name="T23" fmla="*/ 8 h 8"/>
                    <a:gd name="T24" fmla="*/ 38 w 47"/>
                    <a:gd name="T25" fmla="*/ 7 h 8"/>
                    <a:gd name="T26" fmla="*/ 38 w 47"/>
                    <a:gd name="T27" fmla="*/ 8 h 8"/>
                    <a:gd name="T28" fmla="*/ 38 w 47"/>
                    <a:gd name="T29" fmla="*/ 8 h 8"/>
                    <a:gd name="T30" fmla="*/ 23 w 47"/>
                    <a:gd name="T31" fmla="*/ 3 h 8"/>
                    <a:gd name="T32" fmla="*/ 23 w 47"/>
                    <a:gd name="T33" fmla="*/ 2 h 8"/>
                    <a:gd name="T34" fmla="*/ 38 w 47"/>
                    <a:gd name="T35" fmla="*/ 7 h 8"/>
                    <a:gd name="T36" fmla="*/ 38 w 47"/>
                    <a:gd name="T37" fmla="*/ 8 h 8"/>
                    <a:gd name="T38" fmla="*/ 23 w 47"/>
                    <a:gd name="T39" fmla="*/ 3 h 8"/>
                    <a:gd name="T40" fmla="*/ 3 w 47"/>
                    <a:gd name="T41" fmla="*/ 2 h 8"/>
                    <a:gd name="T42" fmla="*/ 3 w 47"/>
                    <a:gd name="T43" fmla="*/ 1 h 8"/>
                    <a:gd name="T44" fmla="*/ 23 w 47"/>
                    <a:gd name="T45" fmla="*/ 2 h 8"/>
                    <a:gd name="T46" fmla="*/ 23 w 47"/>
                    <a:gd name="T47" fmla="*/ 3 h 8"/>
                    <a:gd name="T48" fmla="*/ 2 w 47"/>
                    <a:gd name="T49" fmla="*/ 1 h 8"/>
                    <a:gd name="T50" fmla="*/ 2 w 47"/>
                    <a:gd name="T51" fmla="*/ 1 h 8"/>
                    <a:gd name="T52" fmla="*/ 3 w 47"/>
                    <a:gd name="T53" fmla="*/ 1 h 8"/>
                    <a:gd name="T54" fmla="*/ 2 w 47"/>
                    <a:gd name="T55" fmla="*/ 1 h 8"/>
                    <a:gd name="T56" fmla="*/ 3 w 47"/>
                    <a:gd name="T57" fmla="*/ 2 h 8"/>
                    <a:gd name="T58" fmla="*/ 3 w 47"/>
                    <a:gd name="T59" fmla="*/ 2 h 8"/>
                    <a:gd name="T60" fmla="*/ 2 w 47"/>
                    <a:gd name="T61" fmla="*/ 1 h 8"/>
                    <a:gd name="T62" fmla="*/ 3 w 47"/>
                    <a:gd name="T63" fmla="*/ 2 h 8"/>
                    <a:gd name="T64" fmla="*/ 2 w 47"/>
                    <a:gd name="T65" fmla="*/ 1 h 8"/>
                    <a:gd name="T66" fmla="*/ 2 w 47"/>
                    <a:gd name="T67" fmla="*/ 1 h 8"/>
                    <a:gd name="T68" fmla="*/ 3 w 47"/>
                    <a:gd name="T69" fmla="*/ 1 h 8"/>
                    <a:gd name="T70" fmla="*/ 2 w 47"/>
                    <a:gd name="T71" fmla="*/ 1 h 8"/>
                    <a:gd name="T72" fmla="*/ 3 w 47"/>
                    <a:gd name="T73" fmla="*/ 2 h 8"/>
                    <a:gd name="T74" fmla="*/ 2 w 47"/>
                    <a:gd name="T75" fmla="*/ 2 h 8"/>
                    <a:gd name="T76" fmla="*/ 1 w 47"/>
                    <a:gd name="T77" fmla="*/ 1 h 8"/>
                    <a:gd name="T78" fmla="*/ 2 w 47"/>
                    <a:gd name="T79" fmla="*/ 1 h 8"/>
                    <a:gd name="T80" fmla="*/ 3 w 47"/>
                    <a:gd name="T81" fmla="*/ 2 h 8"/>
                    <a:gd name="T82" fmla="*/ 2 w 47"/>
                    <a:gd name="T83" fmla="*/ 2 h 8"/>
                    <a:gd name="T84" fmla="*/ 2 w 47"/>
                    <a:gd name="T85" fmla="*/ 2 h 8"/>
                    <a:gd name="T86" fmla="*/ 2 w 47"/>
                    <a:gd name="T87" fmla="*/ 2 h 8"/>
                    <a:gd name="T88" fmla="*/ 1 w 47"/>
                    <a:gd name="T89" fmla="*/ 3 h 8"/>
                    <a:gd name="T90" fmla="*/ 0 w 47"/>
                    <a:gd name="T91" fmla="*/ 2 h 8"/>
                    <a:gd name="T92" fmla="*/ 1 w 47"/>
                    <a:gd name="T93" fmla="*/ 1 h 8"/>
                    <a:gd name="T94" fmla="*/ 2 w 47"/>
                    <a:gd name="T9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5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7"/>
                        <a:pt x="46" y="7"/>
                        <a:pt x="47" y="8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7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7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0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3" y="2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1" name="Freeform 343"/>
                <p:cNvSpPr>
                  <a:spLocks noChangeArrowheads="1"/>
                </p:cNvSpPr>
                <p:nvPr/>
              </p:nvSpPr>
              <p:spPr bwMode="auto">
                <a:xfrm>
                  <a:off x="1628" y="3330"/>
                  <a:ext cx="64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*/ 1 1 2"/>
                    <a:gd name="G61" fmla="*/ 1 1 2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2 0 0"/>
                    <a:gd name="G70" fmla="+- 1 0 0"/>
                    <a:gd name="G71" fmla="+- 1 0 0"/>
                    <a:gd name="G72" fmla="*/ 1 1 2"/>
                    <a:gd name="G73" fmla="+- 1 0 0"/>
                    <a:gd name="T0" fmla="*/ 47 w 48"/>
                    <a:gd name="T1" fmla="*/ 8 h 8"/>
                    <a:gd name="T2" fmla="*/ 43 w 48"/>
                    <a:gd name="T3" fmla="*/ 8 h 8"/>
                    <a:gd name="T4" fmla="*/ 43 w 48"/>
                    <a:gd name="T5" fmla="*/ 6 h 8"/>
                    <a:gd name="T6" fmla="*/ 48 w 48"/>
                    <a:gd name="T7" fmla="*/ 7 h 8"/>
                    <a:gd name="T8" fmla="*/ 47 w 48"/>
                    <a:gd name="T9" fmla="*/ 8 h 8"/>
                    <a:gd name="T10" fmla="*/ 43 w 48"/>
                    <a:gd name="T11" fmla="*/ 8 h 8"/>
                    <a:gd name="T12" fmla="*/ 38 w 48"/>
                    <a:gd name="T13" fmla="*/ 7 h 8"/>
                    <a:gd name="T14" fmla="*/ 39 w 48"/>
                    <a:gd name="T15" fmla="*/ 6 h 8"/>
                    <a:gd name="T16" fmla="*/ 43 w 48"/>
                    <a:gd name="T17" fmla="*/ 6 h 8"/>
                    <a:gd name="T18" fmla="*/ 43 w 48"/>
                    <a:gd name="T19" fmla="*/ 8 h 8"/>
                    <a:gd name="T20" fmla="*/ 39 w 48"/>
                    <a:gd name="T21" fmla="*/ 6 h 8"/>
                    <a:gd name="T22" fmla="*/ 39 w 48"/>
                    <a:gd name="T23" fmla="*/ 6 h 8"/>
                    <a:gd name="T24" fmla="*/ 38 w 48"/>
                    <a:gd name="T25" fmla="*/ 7 h 8"/>
                    <a:gd name="T26" fmla="*/ 39 w 48"/>
                    <a:gd name="T27" fmla="*/ 6 h 8"/>
                    <a:gd name="T28" fmla="*/ 38 w 48"/>
                    <a:gd name="T29" fmla="*/ 7 h 8"/>
                    <a:gd name="T30" fmla="*/ 23 w 48"/>
                    <a:gd name="T31" fmla="*/ 3 h 8"/>
                    <a:gd name="T32" fmla="*/ 23 w 48"/>
                    <a:gd name="T33" fmla="*/ 1 h 8"/>
                    <a:gd name="T34" fmla="*/ 39 w 48"/>
                    <a:gd name="T35" fmla="*/ 6 h 8"/>
                    <a:gd name="T36" fmla="*/ 38 w 48"/>
                    <a:gd name="T37" fmla="*/ 7 h 8"/>
                    <a:gd name="T38" fmla="*/ 23 w 48"/>
                    <a:gd name="T39" fmla="*/ 1 h 8"/>
                    <a:gd name="T40" fmla="*/ 23 w 48"/>
                    <a:gd name="T41" fmla="*/ 1 h 8"/>
                    <a:gd name="T42" fmla="*/ 23 w 48"/>
                    <a:gd name="T43" fmla="*/ 2 h 8"/>
                    <a:gd name="T44" fmla="*/ 23 w 48"/>
                    <a:gd name="T45" fmla="*/ 1 h 8"/>
                    <a:gd name="T46" fmla="*/ 23 w 48"/>
                    <a:gd name="T47" fmla="*/ 3 h 8"/>
                    <a:gd name="T48" fmla="*/ 3 w 48"/>
                    <a:gd name="T49" fmla="*/ 2 h 8"/>
                    <a:gd name="T50" fmla="*/ 3 w 48"/>
                    <a:gd name="T51" fmla="*/ 0 h 8"/>
                    <a:gd name="T52" fmla="*/ 23 w 48"/>
                    <a:gd name="T53" fmla="*/ 1 h 8"/>
                    <a:gd name="T54" fmla="*/ 23 w 48"/>
                    <a:gd name="T55" fmla="*/ 3 h 8"/>
                    <a:gd name="T56" fmla="*/ 3 w 48"/>
                    <a:gd name="T57" fmla="*/ 0 h 8"/>
                    <a:gd name="T58" fmla="*/ 3 w 48"/>
                    <a:gd name="T59" fmla="*/ 0 h 8"/>
                    <a:gd name="T60" fmla="*/ 3 w 48"/>
                    <a:gd name="T61" fmla="*/ 1 h 8"/>
                    <a:gd name="T62" fmla="*/ 3 w 48"/>
                    <a:gd name="T63" fmla="*/ 0 h 8"/>
                    <a:gd name="T64" fmla="*/ 4 w 48"/>
                    <a:gd name="T65" fmla="*/ 1 h 8"/>
                    <a:gd name="T66" fmla="*/ 4 w 48"/>
                    <a:gd name="T67" fmla="*/ 1 h 8"/>
                    <a:gd name="T68" fmla="*/ 3 w 48"/>
                    <a:gd name="T69" fmla="*/ 0 h 8"/>
                    <a:gd name="T70" fmla="*/ 4 w 48"/>
                    <a:gd name="T71" fmla="*/ 1 h 8"/>
                    <a:gd name="T72" fmla="*/ 3 w 48"/>
                    <a:gd name="T73" fmla="*/ 0 h 8"/>
                    <a:gd name="T74" fmla="*/ 3 w 48"/>
                    <a:gd name="T75" fmla="*/ 0 h 8"/>
                    <a:gd name="T76" fmla="*/ 3 w 48"/>
                    <a:gd name="T77" fmla="*/ 1 h 8"/>
                    <a:gd name="T78" fmla="*/ 3 w 48"/>
                    <a:gd name="T79" fmla="*/ 0 h 8"/>
                    <a:gd name="T80" fmla="*/ 4 w 48"/>
                    <a:gd name="T81" fmla="*/ 1 h 8"/>
                    <a:gd name="T82" fmla="*/ 3 w 48"/>
                    <a:gd name="T83" fmla="*/ 2 h 8"/>
                    <a:gd name="T84" fmla="*/ 2 w 48"/>
                    <a:gd name="T85" fmla="*/ 1 h 8"/>
                    <a:gd name="T86" fmla="*/ 3 w 48"/>
                    <a:gd name="T87" fmla="*/ 0 h 8"/>
                    <a:gd name="T88" fmla="*/ 4 w 48"/>
                    <a:gd name="T89" fmla="*/ 1 h 8"/>
                    <a:gd name="T90" fmla="*/ 3 w 48"/>
                    <a:gd name="T91" fmla="*/ 2 h 8"/>
                    <a:gd name="T92" fmla="*/ 1 w 48"/>
                    <a:gd name="T93" fmla="*/ 2 h 8"/>
                    <a:gd name="T94" fmla="*/ 0 w 48"/>
                    <a:gd name="T95" fmla="*/ 2 h 8"/>
                    <a:gd name="T96" fmla="*/ 2 w 48"/>
                    <a:gd name="T97" fmla="*/ 1 h 8"/>
                    <a:gd name="T98" fmla="*/ 3 w 48"/>
                    <a:gd name="T99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8" h="8">
                      <a:moveTo>
                        <a:pt x="47" y="8"/>
                      </a:moveTo>
                      <a:cubicBezTo>
                        <a:pt x="46" y="8"/>
                        <a:pt x="44" y="8"/>
                        <a:pt x="43" y="8"/>
                      </a:cubicBezTo>
                      <a:lnTo>
                        <a:pt x="43" y="6"/>
                      </a:lnTo>
                      <a:cubicBezTo>
                        <a:pt x="45" y="6"/>
                        <a:pt x="47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7"/>
                      </a:cubicBezTo>
                      <a:lnTo>
                        <a:pt x="39" y="6"/>
                      </a:lnTo>
                      <a:cubicBezTo>
                        <a:pt x="40" y="7"/>
                        <a:pt x="41" y="7"/>
                        <a:pt x="43" y="6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6"/>
                      </a:lnTo>
                      <a:lnTo>
                        <a:pt x="38" y="7"/>
                      </a:lnTo>
                      <a:lnTo>
                        <a:pt x="39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9" y="4"/>
                        <a:pt x="23" y="3"/>
                      </a:cubicBezTo>
                      <a:lnTo>
                        <a:pt x="23" y="1"/>
                      </a:lnTo>
                      <a:cubicBezTo>
                        <a:pt x="29" y="3"/>
                        <a:pt x="34" y="4"/>
                        <a:pt x="39" y="6"/>
                      </a:cubicBezTo>
                      <a:lnTo>
                        <a:pt x="38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23" y="2"/>
                      </a:lnTo>
                      <a:lnTo>
                        <a:pt x="23" y="1"/>
                      </a:lnTo>
                      <a:close/>
                      <a:moveTo>
                        <a:pt x="23" y="3"/>
                      </a:moveTo>
                      <a:cubicBezTo>
                        <a:pt x="18" y="2"/>
                        <a:pt x="11" y="1"/>
                        <a:pt x="3" y="2"/>
                      </a:cubicBezTo>
                      <a:lnTo>
                        <a:pt x="3" y="0"/>
                      </a:lnTo>
                      <a:cubicBezTo>
                        <a:pt x="11" y="0"/>
                        <a:pt x="18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4" y="1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3" y="2"/>
                        <a:pt x="3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0"/>
                      </a:cubicBezTo>
                      <a:lnTo>
                        <a:pt x="4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1" y="2"/>
                      </a:cubicBezTo>
                      <a:lnTo>
                        <a:pt x="0" y="2"/>
                      </a:lnTo>
                      <a:cubicBezTo>
                        <a:pt x="1" y="1"/>
                        <a:pt x="1" y="1"/>
                        <a:pt x="2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2" name="Freeform 344"/>
                <p:cNvSpPr>
                  <a:spLocks noChangeArrowheads="1"/>
                </p:cNvSpPr>
                <p:nvPr/>
              </p:nvSpPr>
              <p:spPr bwMode="auto">
                <a:xfrm>
                  <a:off x="1580" y="3525"/>
                  <a:ext cx="129" cy="3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7 0 0"/>
                    <a:gd name="G11" fmla="*/ 1 0 0"/>
                    <a:gd name="G12" fmla="cos G11 G10"/>
                    <a:gd name="G13" fmla="*/ 1 19 2"/>
                    <a:gd name="G14" fmla="+- 16 0 0"/>
                    <a:gd name="G15" fmla="+- 16 0 0"/>
                    <a:gd name="G16" fmla="+- 16 0 0"/>
                    <a:gd name="G17" fmla="+- 16 0 0"/>
                    <a:gd name="T0" fmla="*/ 95 w 95"/>
                    <a:gd name="T1" fmla="*/ 0 h 19"/>
                    <a:gd name="T2" fmla="*/ 88 w 95"/>
                    <a:gd name="T3" fmla="*/ 2 h 19"/>
                    <a:gd name="T4" fmla="*/ 30 w 95"/>
                    <a:gd name="T5" fmla="*/ 13 h 19"/>
                    <a:gd name="T6" fmla="*/ 15 w 95"/>
                    <a:gd name="T7" fmla="*/ 18 h 19"/>
                    <a:gd name="T8" fmla="*/ 0 w 95"/>
                    <a:gd name="T9" fmla="*/ 16 h 19"/>
                    <a:gd name="T10" fmla="*/ 0 w 95"/>
                    <a:gd name="T11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19">
                      <a:moveTo>
                        <a:pt x="95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8"/>
                        <a:pt x="30" y="13"/>
                      </a:cubicBezTo>
                      <a:cubicBezTo>
                        <a:pt x="27" y="16"/>
                        <a:pt x="19" y="18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3" name="Freeform 345"/>
                <p:cNvSpPr>
                  <a:spLocks noChangeArrowheads="1"/>
                </p:cNvSpPr>
                <p:nvPr/>
              </p:nvSpPr>
              <p:spPr bwMode="auto">
                <a:xfrm>
                  <a:off x="1568" y="3583"/>
                  <a:ext cx="85" cy="3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 0 0"/>
                    <a:gd name="G7" fmla="+- 1 0 0"/>
                    <a:gd name="G8" fmla="+- 1 0 0"/>
                    <a:gd name="G9" fmla="+- 1 0 0"/>
                    <a:gd name="G10" fmla="+- 6 0 0"/>
                    <a:gd name="G11" fmla="+- 10 0 0"/>
                    <a:gd name="G12" fmla="+- 11 0 0"/>
                    <a:gd name="G13" fmla="+- 12 0 0"/>
                    <a:gd name="G14" fmla="+- 1 0 0"/>
                    <a:gd name="G15" fmla="+- 1 0 0"/>
                    <a:gd name="G16" fmla="+- 1 0 0"/>
                    <a:gd name="G17" fmla="+- 1 0 0"/>
                    <a:gd name="G18" fmla="+- 12 0 0"/>
                    <a:gd name="G19" fmla="+- 12 0 0"/>
                    <a:gd name="G20" fmla="+- 11 0 0"/>
                    <a:gd name="G21" fmla="+- 11 0 0"/>
                    <a:gd name="G22" fmla="+- 12 0 0"/>
                    <a:gd name="G23" fmla="+- 11 0 0"/>
                    <a:gd name="G24" fmla="+- 1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2 0 0"/>
                    <a:gd name="G32" fmla="+- 1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T0" fmla="*/ 1 w 62"/>
                    <a:gd name="T1" fmla="*/ 0 h 21"/>
                    <a:gd name="T2" fmla="*/ 2 w 62"/>
                    <a:gd name="T3" fmla="*/ 2 h 21"/>
                    <a:gd name="T4" fmla="*/ 1 w 62"/>
                    <a:gd name="T5" fmla="*/ 3 h 21"/>
                    <a:gd name="T6" fmla="*/ 0 w 62"/>
                    <a:gd name="T7" fmla="*/ 1 h 21"/>
                    <a:gd name="T8" fmla="*/ 1 w 62"/>
                    <a:gd name="T9" fmla="*/ 0 h 21"/>
                    <a:gd name="T10" fmla="*/ 2 w 62"/>
                    <a:gd name="T11" fmla="*/ 2 h 21"/>
                    <a:gd name="T12" fmla="*/ 14 w 62"/>
                    <a:gd name="T13" fmla="*/ 11 h 21"/>
                    <a:gd name="T14" fmla="*/ 14 w 62"/>
                    <a:gd name="T15" fmla="*/ 12 h 21"/>
                    <a:gd name="T16" fmla="*/ 1 w 62"/>
                    <a:gd name="T17" fmla="*/ 3 h 21"/>
                    <a:gd name="T18" fmla="*/ 2 w 62"/>
                    <a:gd name="T19" fmla="*/ 2 h 21"/>
                    <a:gd name="T20" fmla="*/ 14 w 62"/>
                    <a:gd name="T21" fmla="*/ 12 h 21"/>
                    <a:gd name="T22" fmla="*/ 14 w 62"/>
                    <a:gd name="T23" fmla="*/ 12 h 21"/>
                    <a:gd name="T24" fmla="*/ 14 w 62"/>
                    <a:gd name="T25" fmla="*/ 11 h 21"/>
                    <a:gd name="T26" fmla="*/ 14 w 62"/>
                    <a:gd name="T27" fmla="*/ 11 h 21"/>
                    <a:gd name="T28" fmla="*/ 14 w 62"/>
                    <a:gd name="T29" fmla="*/ 12 h 21"/>
                    <a:gd name="T30" fmla="*/ 14 w 62"/>
                    <a:gd name="T31" fmla="*/ 11 h 21"/>
                    <a:gd name="T32" fmla="*/ 14 w 62"/>
                    <a:gd name="T33" fmla="*/ 11 h 21"/>
                    <a:gd name="T34" fmla="*/ 22 w 62"/>
                    <a:gd name="T35" fmla="*/ 12 h 21"/>
                    <a:gd name="T36" fmla="*/ 21 w 62"/>
                    <a:gd name="T37" fmla="*/ 13 h 21"/>
                    <a:gd name="T38" fmla="*/ 14 w 62"/>
                    <a:gd name="T39" fmla="*/ 12 h 21"/>
                    <a:gd name="T40" fmla="*/ 14 w 62"/>
                    <a:gd name="T41" fmla="*/ 11 h 21"/>
                    <a:gd name="T42" fmla="*/ 22 w 62"/>
                    <a:gd name="T43" fmla="*/ 12 h 21"/>
                    <a:gd name="T44" fmla="*/ 31 w 62"/>
                    <a:gd name="T45" fmla="*/ 14 h 21"/>
                    <a:gd name="T46" fmla="*/ 30 w 62"/>
                    <a:gd name="T47" fmla="*/ 15 h 21"/>
                    <a:gd name="T48" fmla="*/ 21 w 62"/>
                    <a:gd name="T49" fmla="*/ 13 h 21"/>
                    <a:gd name="T50" fmla="*/ 22 w 62"/>
                    <a:gd name="T51" fmla="*/ 12 h 21"/>
                    <a:gd name="T52" fmla="*/ 31 w 62"/>
                    <a:gd name="T53" fmla="*/ 14 h 21"/>
                    <a:gd name="T54" fmla="*/ 31 w 62"/>
                    <a:gd name="T55" fmla="*/ 14 h 21"/>
                    <a:gd name="T56" fmla="*/ 31 w 62"/>
                    <a:gd name="T57" fmla="*/ 14 h 21"/>
                    <a:gd name="T58" fmla="*/ 43 w 62"/>
                    <a:gd name="T59" fmla="*/ 19 h 21"/>
                    <a:gd name="T60" fmla="*/ 42 w 62"/>
                    <a:gd name="T61" fmla="*/ 20 h 21"/>
                    <a:gd name="T62" fmla="*/ 30 w 62"/>
                    <a:gd name="T63" fmla="*/ 15 h 21"/>
                    <a:gd name="T64" fmla="*/ 31 w 62"/>
                    <a:gd name="T65" fmla="*/ 14 h 21"/>
                    <a:gd name="T66" fmla="*/ 43 w 62"/>
                    <a:gd name="T67" fmla="*/ 19 h 21"/>
                    <a:gd name="T68" fmla="*/ 61 w 62"/>
                    <a:gd name="T69" fmla="*/ 17 h 21"/>
                    <a:gd name="T70" fmla="*/ 62 w 62"/>
                    <a:gd name="T71" fmla="*/ 18 h 21"/>
                    <a:gd name="T72" fmla="*/ 42 w 62"/>
                    <a:gd name="T73" fmla="*/ 20 h 21"/>
                    <a:gd name="T74" fmla="*/ 43 w 62"/>
                    <a:gd name="T7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2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2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2" y="12"/>
                      </a:lnTo>
                      <a:close/>
                      <a:moveTo>
                        <a:pt x="31" y="14"/>
                      </a:moveTo>
                      <a:lnTo>
                        <a:pt x="31" y="14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2" y="20"/>
                      </a:lnTo>
                      <a:cubicBezTo>
                        <a:pt x="37" y="19"/>
                        <a:pt x="33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1" y="17"/>
                      </a:cubicBezTo>
                      <a:lnTo>
                        <a:pt x="62" y="18"/>
                      </a:lnTo>
                      <a:cubicBezTo>
                        <a:pt x="54" y="21"/>
                        <a:pt x="47" y="21"/>
                        <a:pt x="42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4" name="Freeform 346"/>
                <p:cNvSpPr>
                  <a:spLocks noChangeArrowheads="1"/>
                </p:cNvSpPr>
                <p:nvPr/>
              </p:nvSpPr>
              <p:spPr bwMode="auto">
                <a:xfrm>
                  <a:off x="1495" y="3569"/>
                  <a:ext cx="59" cy="9"/>
                </a:xfrm>
                <a:custGeom>
                  <a:avLst/>
                  <a:gdLst>
                    <a:gd name="G0" fmla="+- 2 0 0"/>
                    <a:gd name="G1" fmla="+- 1 0 0"/>
                    <a:gd name="G2" fmla="*/ 1 50493 55552"/>
                    <a:gd name="G3" fmla="*/ G2 1 180"/>
                    <a:gd name="G4" fmla="*/ 1 0 0"/>
                    <a:gd name="G5" fmla="sin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2 h 7"/>
                    <a:gd name="T2" fmla="*/ 12 w 44"/>
                    <a:gd name="T3" fmla="*/ 1 h 7"/>
                    <a:gd name="T4" fmla="*/ 33 w 44"/>
                    <a:gd name="T5" fmla="*/ 6 h 7"/>
                    <a:gd name="T6" fmla="*/ 44 w 44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2"/>
                      </a:moveTo>
                      <a:cubicBezTo>
                        <a:pt x="6" y="0"/>
                        <a:pt x="9" y="1"/>
                        <a:pt x="12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6" y="7"/>
                        <a:pt x="40" y="4"/>
                        <a:pt x="44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5" name="Freeform 347"/>
                <p:cNvSpPr>
                  <a:spLocks noChangeArrowheads="1"/>
                </p:cNvSpPr>
                <p:nvPr/>
              </p:nvSpPr>
              <p:spPr bwMode="auto">
                <a:xfrm>
                  <a:off x="1488" y="3602"/>
                  <a:ext cx="60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6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 w 45"/>
                    <a:gd name="T1" fmla="*/ 0 h 8"/>
                    <a:gd name="T2" fmla="*/ 1 w 45"/>
                    <a:gd name="T3" fmla="*/ 0 h 8"/>
                    <a:gd name="T4" fmla="*/ 0 w 45"/>
                    <a:gd name="T5" fmla="*/ 1 h 8"/>
                    <a:gd name="T6" fmla="*/ 1 w 45"/>
                    <a:gd name="T7" fmla="*/ 0 h 8"/>
                    <a:gd name="T8" fmla="*/ 1 w 45"/>
                    <a:gd name="T9" fmla="*/ 0 h 8"/>
                    <a:gd name="T10" fmla="*/ 29 w 45"/>
                    <a:gd name="T11" fmla="*/ 6 h 8"/>
                    <a:gd name="T12" fmla="*/ 29 w 45"/>
                    <a:gd name="T13" fmla="*/ 7 h 8"/>
                    <a:gd name="T14" fmla="*/ 0 w 45"/>
                    <a:gd name="T15" fmla="*/ 1 h 8"/>
                    <a:gd name="T16" fmla="*/ 1 w 45"/>
                    <a:gd name="T17" fmla="*/ 0 h 8"/>
                    <a:gd name="T18" fmla="*/ 29 w 45"/>
                    <a:gd name="T19" fmla="*/ 6 h 8"/>
                    <a:gd name="T20" fmla="*/ 45 w 45"/>
                    <a:gd name="T21" fmla="*/ 7 h 8"/>
                    <a:gd name="T22" fmla="*/ 44 w 45"/>
                    <a:gd name="T23" fmla="*/ 8 h 8"/>
                    <a:gd name="T24" fmla="*/ 29 w 45"/>
                    <a:gd name="T25" fmla="*/ 7 h 8"/>
                    <a:gd name="T26" fmla="*/ 29 w 45"/>
                    <a:gd name="T2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6" name="Freeform 348"/>
                <p:cNvSpPr>
                  <a:spLocks noChangeArrowheads="1"/>
                </p:cNvSpPr>
                <p:nvPr/>
              </p:nvSpPr>
              <p:spPr bwMode="auto">
                <a:xfrm>
                  <a:off x="1552" y="3664"/>
                  <a:ext cx="58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*/ 1 0 0"/>
                    <a:gd name="G4" fmla="sin G3 G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3"/>
                    <a:gd name="T1" fmla="*/ 2 h 7"/>
                    <a:gd name="T2" fmla="*/ 12 w 43"/>
                    <a:gd name="T3" fmla="*/ 1 h 7"/>
                    <a:gd name="T4" fmla="*/ 32 w 43"/>
                    <a:gd name="T5" fmla="*/ 6 h 7"/>
                    <a:gd name="T6" fmla="*/ 43 w 43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7">
                      <a:moveTo>
                        <a:pt x="0" y="2"/>
                      </a:moveTo>
                      <a:cubicBezTo>
                        <a:pt x="5" y="0"/>
                        <a:pt x="9" y="0"/>
                        <a:pt x="12" y="1"/>
                      </a:cubicBezTo>
                      <a:cubicBezTo>
                        <a:pt x="20" y="2"/>
                        <a:pt x="25" y="4"/>
                        <a:pt x="32" y="6"/>
                      </a:cubicBezTo>
                      <a:cubicBezTo>
                        <a:pt x="36" y="7"/>
                        <a:pt x="39" y="4"/>
                        <a:pt x="43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7" name="Freeform 349"/>
                <p:cNvSpPr>
                  <a:spLocks noChangeArrowheads="1"/>
                </p:cNvSpPr>
                <p:nvPr/>
              </p:nvSpPr>
              <p:spPr bwMode="auto">
                <a:xfrm>
                  <a:off x="1053" y="3062"/>
                  <a:ext cx="57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9 w 42"/>
                    <a:gd name="T3" fmla="*/ 4 h 13"/>
                    <a:gd name="T4" fmla="*/ 35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8" name="Freeform 350"/>
                <p:cNvSpPr>
                  <a:spLocks noChangeArrowheads="1"/>
                </p:cNvSpPr>
                <p:nvPr/>
              </p:nvSpPr>
              <p:spPr bwMode="auto">
                <a:xfrm>
                  <a:off x="1053" y="3046"/>
                  <a:ext cx="36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1 0 0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*/ G18 1 G17"/>
                    <a:gd name="G20" fmla="+- 1 0 0"/>
                    <a:gd name="G21" fmla="*/ 1 0 0"/>
                    <a:gd name="G22" fmla="sin G21 G2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2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T0" fmla="*/ 27 w 27"/>
                    <a:gd name="T1" fmla="*/ 4 h 4"/>
                    <a:gd name="T2" fmla="*/ 11 w 27"/>
                    <a:gd name="T3" fmla="*/ 2 h 4"/>
                    <a:gd name="T4" fmla="*/ 11 w 27"/>
                    <a:gd name="T5" fmla="*/ 1 h 4"/>
                    <a:gd name="T6" fmla="*/ 27 w 27"/>
                    <a:gd name="T7" fmla="*/ 2 h 4"/>
                    <a:gd name="T8" fmla="*/ 27 w 27"/>
                    <a:gd name="T9" fmla="*/ 4 h 4"/>
                    <a:gd name="T10" fmla="*/ 11 w 27"/>
                    <a:gd name="T11" fmla="*/ 2 h 4"/>
                    <a:gd name="T12" fmla="*/ 5 w 27"/>
                    <a:gd name="T13" fmla="*/ 1 h 4"/>
                    <a:gd name="T14" fmla="*/ 6 w 27"/>
                    <a:gd name="T15" fmla="*/ 0 h 4"/>
                    <a:gd name="T16" fmla="*/ 11 w 27"/>
                    <a:gd name="T17" fmla="*/ 1 h 4"/>
                    <a:gd name="T18" fmla="*/ 11 w 27"/>
                    <a:gd name="T19" fmla="*/ 2 h 4"/>
                    <a:gd name="T20" fmla="*/ 5 w 27"/>
                    <a:gd name="T21" fmla="*/ 0 h 4"/>
                    <a:gd name="T22" fmla="*/ 6 w 27"/>
                    <a:gd name="T23" fmla="*/ 0 h 4"/>
                    <a:gd name="T24" fmla="*/ 5 w 27"/>
                    <a:gd name="T25" fmla="*/ 0 h 4"/>
                    <a:gd name="T26" fmla="*/ 5 w 27"/>
                    <a:gd name="T27" fmla="*/ 1 h 4"/>
                    <a:gd name="T28" fmla="*/ 5 w 27"/>
                    <a:gd name="T29" fmla="*/ 1 h 4"/>
                    <a:gd name="T30" fmla="*/ 5 w 27"/>
                    <a:gd name="T31" fmla="*/ 0 h 4"/>
                    <a:gd name="T32" fmla="*/ 5 w 27"/>
                    <a:gd name="T33" fmla="*/ 1 h 4"/>
                    <a:gd name="T34" fmla="*/ 5 w 27"/>
                    <a:gd name="T35" fmla="*/ 0 h 4"/>
                    <a:gd name="T36" fmla="*/ 5 w 27"/>
                    <a:gd name="T37" fmla="*/ 0 h 4"/>
                    <a:gd name="T38" fmla="*/ 5 w 27"/>
                    <a:gd name="T39" fmla="*/ 1 h 4"/>
                    <a:gd name="T40" fmla="*/ 4 w 27"/>
                    <a:gd name="T41" fmla="*/ 1 h 4"/>
                    <a:gd name="T42" fmla="*/ 4 w 27"/>
                    <a:gd name="T43" fmla="*/ 0 h 4"/>
                    <a:gd name="T44" fmla="*/ 5 w 27"/>
                    <a:gd name="T45" fmla="*/ 0 h 4"/>
                    <a:gd name="T46" fmla="*/ 5 w 27"/>
                    <a:gd name="T47" fmla="*/ 1 h 4"/>
                    <a:gd name="T48" fmla="*/ 4 w 27"/>
                    <a:gd name="T49" fmla="*/ 1 h 4"/>
                    <a:gd name="T50" fmla="*/ 0 w 27"/>
                    <a:gd name="T51" fmla="*/ 2 h 4"/>
                    <a:gd name="T52" fmla="*/ 1 w 27"/>
                    <a:gd name="T53" fmla="*/ 1 h 4"/>
                    <a:gd name="T54" fmla="*/ 4 w 27"/>
                    <a:gd name="T55" fmla="*/ 0 h 4"/>
                    <a:gd name="T56" fmla="*/ 4 w 27"/>
                    <a:gd name="T5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1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5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0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799" name="Freeform 351"/>
                <p:cNvSpPr>
                  <a:spLocks noChangeArrowheads="1"/>
                </p:cNvSpPr>
                <p:nvPr/>
              </p:nvSpPr>
              <p:spPr bwMode="auto">
                <a:xfrm>
                  <a:off x="1113" y="3041"/>
                  <a:ext cx="73" cy="9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4"/>
                    <a:gd name="T1" fmla="*/ 2 h 7"/>
                    <a:gd name="T2" fmla="*/ 54 w 54"/>
                    <a:gd name="T3" fmla="*/ 7 h 7"/>
                    <a:gd name="T4" fmla="*/ 0 w 54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0" name="Freeform 352"/>
                <p:cNvSpPr>
                  <a:spLocks noChangeArrowheads="1"/>
                </p:cNvSpPr>
                <p:nvPr/>
              </p:nvSpPr>
              <p:spPr bwMode="auto">
                <a:xfrm>
                  <a:off x="1113" y="3041"/>
                  <a:ext cx="73" cy="9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4"/>
                    <a:gd name="T1" fmla="*/ 2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1" name="Freeform 353"/>
                <p:cNvSpPr>
                  <a:spLocks noChangeArrowheads="1"/>
                </p:cNvSpPr>
                <p:nvPr/>
              </p:nvSpPr>
              <p:spPr bwMode="auto">
                <a:xfrm>
                  <a:off x="1181" y="3105"/>
                  <a:ext cx="126" cy="2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93 w 93"/>
                    <a:gd name="T1" fmla="*/ 17 h 17"/>
                    <a:gd name="T2" fmla="*/ 83 w 93"/>
                    <a:gd name="T3" fmla="*/ 16 h 17"/>
                    <a:gd name="T4" fmla="*/ 25 w 93"/>
                    <a:gd name="T5" fmla="*/ 1 h 17"/>
                    <a:gd name="T6" fmla="*/ 0 w 93"/>
                    <a:gd name="T7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6"/>
                        <a:pt x="86" y="16"/>
                        <a:pt x="83" y="16"/>
                      </a:cubicBezTo>
                      <a:cubicBezTo>
                        <a:pt x="63" y="11"/>
                        <a:pt x="48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2" name="Freeform 354"/>
                <p:cNvSpPr>
                  <a:spLocks noChangeArrowheads="1"/>
                </p:cNvSpPr>
                <p:nvPr/>
              </p:nvSpPr>
              <p:spPr bwMode="auto">
                <a:xfrm>
                  <a:off x="1022" y="3169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4"/>
                    <a:gd name="T2" fmla="*/ 81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3" name="Freeform 355"/>
                <p:cNvSpPr>
                  <a:spLocks noChangeArrowheads="1"/>
                </p:cNvSpPr>
                <p:nvPr/>
              </p:nvSpPr>
              <p:spPr bwMode="auto">
                <a:xfrm>
                  <a:off x="1053" y="3172"/>
                  <a:ext cx="50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4" name="Freeform 356"/>
                <p:cNvSpPr>
                  <a:spLocks noChangeArrowheads="1"/>
                </p:cNvSpPr>
                <p:nvPr/>
              </p:nvSpPr>
              <p:spPr bwMode="auto">
                <a:xfrm>
                  <a:off x="1010" y="3070"/>
                  <a:ext cx="58" cy="20"/>
                </a:xfrm>
                <a:custGeom>
                  <a:avLst/>
                  <a:gdLst>
                    <a:gd name="G0" fmla="+- 1 0 0"/>
                    <a:gd name="G1" fmla="+- 3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3"/>
                    <a:gd name="T1" fmla="*/ 0 h 13"/>
                    <a:gd name="T2" fmla="*/ 30 w 43"/>
                    <a:gd name="T3" fmla="*/ 4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4"/>
                        <a:pt x="34" y="5"/>
                        <a:pt x="35" y="6"/>
                      </a:cubicBezTo>
                      <a:cubicBezTo>
                        <a:pt x="39" y="7"/>
                        <a:pt x="37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5" name="Freeform 357"/>
                <p:cNvSpPr>
                  <a:spLocks noChangeArrowheads="1"/>
                </p:cNvSpPr>
                <p:nvPr/>
              </p:nvSpPr>
              <p:spPr bwMode="auto">
                <a:xfrm>
                  <a:off x="1010" y="3054"/>
                  <a:ext cx="3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*/ 1 50493 55552"/>
                    <a:gd name="G18" fmla="*/ G17 1 180"/>
                    <a:gd name="G19" fmla="*/ 1 0 0"/>
                    <a:gd name="G20" fmla="*/ G19 1 G18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2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T0" fmla="*/ 27 w 27"/>
                    <a:gd name="T1" fmla="*/ 4 h 4"/>
                    <a:gd name="T2" fmla="*/ 13 w 27"/>
                    <a:gd name="T3" fmla="*/ 2 h 4"/>
                    <a:gd name="T4" fmla="*/ 14 w 27"/>
                    <a:gd name="T5" fmla="*/ 1 h 4"/>
                    <a:gd name="T6" fmla="*/ 27 w 27"/>
                    <a:gd name="T7" fmla="*/ 2 h 4"/>
                    <a:gd name="T8" fmla="*/ 27 w 27"/>
                    <a:gd name="T9" fmla="*/ 4 h 4"/>
                    <a:gd name="T10" fmla="*/ 13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4 w 27"/>
                    <a:gd name="T17" fmla="*/ 1 h 4"/>
                    <a:gd name="T18" fmla="*/ 13 w 27"/>
                    <a:gd name="T19" fmla="*/ 2 h 4"/>
                    <a:gd name="T20" fmla="*/ 5 w 27"/>
                    <a:gd name="T21" fmla="*/ 1 h 4"/>
                    <a:gd name="T22" fmla="*/ 5 w 27"/>
                    <a:gd name="T23" fmla="*/ 1 h 4"/>
                    <a:gd name="T24" fmla="*/ 5 w 27"/>
                    <a:gd name="T25" fmla="*/ 0 h 4"/>
                    <a:gd name="T26" fmla="*/ 5 w 27"/>
                    <a:gd name="T27" fmla="*/ 1 h 4"/>
                    <a:gd name="T28" fmla="*/ 5 w 27"/>
                    <a:gd name="T29" fmla="*/ 1 h 4"/>
                    <a:gd name="T30" fmla="*/ 5 w 27"/>
                    <a:gd name="T31" fmla="*/ 1 h 4"/>
                    <a:gd name="T32" fmla="*/ 5 w 27"/>
                    <a:gd name="T33" fmla="*/ 0 h 4"/>
                    <a:gd name="T34" fmla="*/ 5 w 27"/>
                    <a:gd name="T35" fmla="*/ 1 h 4"/>
                    <a:gd name="T36" fmla="*/ 5 w 27"/>
                    <a:gd name="T37" fmla="*/ 0 h 4"/>
                    <a:gd name="T38" fmla="*/ 5 w 27"/>
                    <a:gd name="T39" fmla="*/ 0 h 4"/>
                    <a:gd name="T40" fmla="*/ 5 w 27"/>
                    <a:gd name="T41" fmla="*/ 1 h 4"/>
                    <a:gd name="T42" fmla="*/ 3 w 27"/>
                    <a:gd name="T43" fmla="*/ 1 h 4"/>
                    <a:gd name="T44" fmla="*/ 2 w 27"/>
                    <a:gd name="T45" fmla="*/ 0 h 4"/>
                    <a:gd name="T46" fmla="*/ 5 w 27"/>
                    <a:gd name="T47" fmla="*/ 0 h 4"/>
                    <a:gd name="T48" fmla="*/ 5 w 27"/>
                    <a:gd name="T49" fmla="*/ 1 h 4"/>
                    <a:gd name="T50" fmla="*/ 3 w 27"/>
                    <a:gd name="T51" fmla="*/ 1 h 4"/>
                    <a:gd name="T52" fmla="*/ 0 w 27"/>
                    <a:gd name="T53" fmla="*/ 2 h 4"/>
                    <a:gd name="T54" fmla="*/ 0 w 27"/>
                    <a:gd name="T55" fmla="*/ 1 h 4"/>
                    <a:gd name="T56" fmla="*/ 2 w 27"/>
                    <a:gd name="T57" fmla="*/ 0 h 4"/>
                    <a:gd name="T58" fmla="*/ 3 w 27"/>
                    <a:gd name="T5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3"/>
                        <a:pt x="17" y="3"/>
                        <a:pt x="13" y="2"/>
                      </a:cubicBezTo>
                      <a:lnTo>
                        <a:pt x="14" y="1"/>
                      </a:lnTo>
                      <a:cubicBezTo>
                        <a:pt x="18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1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4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4" y="1"/>
                        <a:pt x="4" y="1"/>
                        <a:pt x="3" y="1"/>
                      </a:cubicBezTo>
                      <a:lnTo>
                        <a:pt x="2" y="0"/>
                      </a:lnTo>
                      <a:cubicBezTo>
                        <a:pt x="3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2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6" name="Freeform 358"/>
                <p:cNvSpPr>
                  <a:spLocks noChangeArrowheads="1"/>
                </p:cNvSpPr>
                <p:nvPr/>
              </p:nvSpPr>
              <p:spPr bwMode="auto">
                <a:xfrm>
                  <a:off x="1014" y="3030"/>
                  <a:ext cx="37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0 0"/>
                    <a:gd name="G13" fmla="cos G12 G11"/>
                    <a:gd name="G14" fmla="+- 2 0 0"/>
                    <a:gd name="G15" fmla="*/ 1 0 0"/>
                    <a:gd name="G16" fmla="sin G15 G14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+- 1 0 0"/>
                    <a:gd name="G22" fmla="+- 1 0 0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G27" fmla="*/ 1 50493 55552"/>
                    <a:gd name="G28" fmla="*/ G27 1 180"/>
                    <a:gd name="G29" fmla="*/ 1 0 0"/>
                    <a:gd name="G30" fmla="sin G29 G28"/>
                    <a:gd name="G31" fmla="+- 1 0 0"/>
                    <a:gd name="G32" fmla="+- 2 0 0"/>
                    <a:gd name="G33" fmla="*/ 1 0 0"/>
                    <a:gd name="G34" fmla="cos G33 G32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2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*/ 1 3 2"/>
                    <a:gd name="G59" fmla="+- 2 0 0"/>
                    <a:gd name="G60" fmla="+- 1 0 0"/>
                    <a:gd name="G61" fmla="*/ 1 1 2"/>
                    <a:gd name="G62" fmla="+- 1 0 0"/>
                    <a:gd name="G63" fmla="+- 1 0 0"/>
                    <a:gd name="G64" fmla="+- 1 0 0"/>
                    <a:gd name="T0" fmla="*/ 28 w 28"/>
                    <a:gd name="T1" fmla="*/ 4 h 4"/>
                    <a:gd name="T2" fmla="*/ 10 w 28"/>
                    <a:gd name="T3" fmla="*/ 2 h 4"/>
                    <a:gd name="T4" fmla="*/ 11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0 w 28"/>
                    <a:gd name="T11" fmla="*/ 2 h 4"/>
                    <a:gd name="T12" fmla="*/ 6 w 28"/>
                    <a:gd name="T13" fmla="*/ 2 h 4"/>
                    <a:gd name="T14" fmla="*/ 6 w 28"/>
                    <a:gd name="T15" fmla="*/ 0 h 4"/>
                    <a:gd name="T16" fmla="*/ 11 w 28"/>
                    <a:gd name="T17" fmla="*/ 1 h 4"/>
                    <a:gd name="T18" fmla="*/ 10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2 h 4"/>
                    <a:gd name="T30" fmla="*/ 6 w 28"/>
                    <a:gd name="T31" fmla="*/ 2 h 4"/>
                    <a:gd name="T32" fmla="*/ 6 w 28"/>
                    <a:gd name="T33" fmla="*/ 0 h 4"/>
                    <a:gd name="T34" fmla="*/ 6 w 28"/>
                    <a:gd name="T35" fmla="*/ 2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2 h 4"/>
                    <a:gd name="T46" fmla="*/ 4 w 28"/>
                    <a:gd name="T47" fmla="*/ 2 h 4"/>
                    <a:gd name="T48" fmla="*/ 4 w 28"/>
                    <a:gd name="T49" fmla="*/ 1 h 4"/>
                    <a:gd name="T50" fmla="*/ 6 w 28"/>
                    <a:gd name="T51" fmla="*/ 0 h 4"/>
                    <a:gd name="T52" fmla="*/ 6 w 28"/>
                    <a:gd name="T53" fmla="*/ 2 h 4"/>
                    <a:gd name="T54" fmla="*/ 4 w 28"/>
                    <a:gd name="T55" fmla="*/ 2 h 4"/>
                    <a:gd name="T56" fmla="*/ 0 w 28"/>
                    <a:gd name="T57" fmla="*/ 2 h 4"/>
                    <a:gd name="T58" fmla="*/ 1 w 28"/>
                    <a:gd name="T59" fmla="*/ 1 h 4"/>
                    <a:gd name="T60" fmla="*/ 4 w 28"/>
                    <a:gd name="T61" fmla="*/ 1 h 4"/>
                    <a:gd name="T62" fmla="*/ 4 w 28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7" name="Freeform 359"/>
                <p:cNvSpPr>
                  <a:spLocks noChangeArrowheads="1"/>
                </p:cNvSpPr>
                <p:nvPr/>
              </p:nvSpPr>
              <p:spPr bwMode="auto">
                <a:xfrm>
                  <a:off x="1331" y="2996"/>
                  <a:ext cx="53" cy="12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*/ 1 0 0"/>
                    <a:gd name="G4" fmla="cos G3 G2"/>
                    <a:gd name="G5" fmla="+- 1 0 0"/>
                    <a:gd name="T0" fmla="*/ 40 w 40"/>
                    <a:gd name="T1" fmla="*/ 7 h 8"/>
                    <a:gd name="T2" fmla="*/ 0 w 40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7"/>
                      </a:moveTo>
                      <a:cubicBezTo>
                        <a:pt x="22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8" name="Freeform 360"/>
                <p:cNvSpPr>
                  <a:spLocks noChangeArrowheads="1"/>
                </p:cNvSpPr>
                <p:nvPr/>
              </p:nvSpPr>
              <p:spPr bwMode="auto">
                <a:xfrm>
                  <a:off x="1298" y="3049"/>
                  <a:ext cx="101" cy="8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5"/>
                    <a:gd name="T1" fmla="*/ 3 h 6"/>
                    <a:gd name="T2" fmla="*/ 46 w 75"/>
                    <a:gd name="T3" fmla="*/ 1 h 6"/>
                    <a:gd name="T4" fmla="*/ 62 w 75"/>
                    <a:gd name="T5" fmla="*/ 5 h 6"/>
                    <a:gd name="T6" fmla="*/ 75 w 75"/>
                    <a:gd name="T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1" y="6"/>
                        <a:pt x="29" y="3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09" name="Freeform 361"/>
                <p:cNvSpPr>
                  <a:spLocks noChangeArrowheads="1"/>
                </p:cNvSpPr>
                <p:nvPr/>
              </p:nvSpPr>
              <p:spPr bwMode="auto">
                <a:xfrm>
                  <a:off x="1267" y="3025"/>
                  <a:ext cx="74" cy="11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8"/>
                    <a:gd name="T2" fmla="*/ 54 w 54"/>
                    <a:gd name="T3" fmla="*/ 8 h 8"/>
                    <a:gd name="T4" fmla="*/ 0 w 54"/>
                    <a:gd name="T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0" name="Freeform 362"/>
                <p:cNvSpPr>
                  <a:spLocks noChangeArrowheads="1"/>
                </p:cNvSpPr>
                <p:nvPr/>
              </p:nvSpPr>
              <p:spPr bwMode="auto">
                <a:xfrm>
                  <a:off x="1267" y="3025"/>
                  <a:ext cx="74" cy="11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8"/>
                    <a:gd name="T2" fmla="*/ 54 w 54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1" name="Freeform 363"/>
                <p:cNvSpPr>
                  <a:spLocks noChangeArrowheads="1"/>
                </p:cNvSpPr>
                <p:nvPr/>
              </p:nvSpPr>
              <p:spPr bwMode="auto">
                <a:xfrm>
                  <a:off x="1206" y="3042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7"/>
                    <a:gd name="T2" fmla="*/ 54 w 54"/>
                    <a:gd name="T3" fmla="*/ 7 h 7"/>
                    <a:gd name="T4" fmla="*/ 0 w 54"/>
                    <a:gd name="T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2" name="Freeform 364"/>
                <p:cNvSpPr>
                  <a:spLocks noChangeArrowheads="1"/>
                </p:cNvSpPr>
                <p:nvPr/>
              </p:nvSpPr>
              <p:spPr bwMode="auto">
                <a:xfrm>
                  <a:off x="1206" y="3042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3" name="Freeform 365"/>
                <p:cNvSpPr>
                  <a:spLocks noChangeArrowheads="1"/>
                </p:cNvSpPr>
                <p:nvPr/>
              </p:nvSpPr>
              <p:spPr bwMode="auto">
                <a:xfrm>
                  <a:off x="1123" y="3119"/>
                  <a:ext cx="71" cy="8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3"/>
                    <a:gd name="T1" fmla="*/ 2 h 6"/>
                    <a:gd name="T2" fmla="*/ 53 w 53"/>
                    <a:gd name="T3" fmla="*/ 6 h 6"/>
                    <a:gd name="T4" fmla="*/ 0 w 53"/>
                    <a:gd name="T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4" name="Freeform 366"/>
                <p:cNvSpPr>
                  <a:spLocks noChangeArrowheads="1"/>
                </p:cNvSpPr>
                <p:nvPr/>
              </p:nvSpPr>
              <p:spPr bwMode="auto">
                <a:xfrm>
                  <a:off x="1123" y="3119"/>
                  <a:ext cx="71" cy="8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3"/>
                    <a:gd name="T1" fmla="*/ 2 h 6"/>
                    <a:gd name="T2" fmla="*/ 53 w 53"/>
                    <a:gd name="T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5" name="Freeform 367"/>
                <p:cNvSpPr>
                  <a:spLocks noChangeArrowheads="1"/>
                </p:cNvSpPr>
                <p:nvPr/>
              </p:nvSpPr>
              <p:spPr bwMode="auto">
                <a:xfrm>
                  <a:off x="1068" y="3150"/>
                  <a:ext cx="74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5"/>
                    <a:gd name="T1" fmla="*/ 2 h 7"/>
                    <a:gd name="T2" fmla="*/ 55 w 55"/>
                    <a:gd name="T3" fmla="*/ 7 h 7"/>
                    <a:gd name="T4" fmla="*/ 0 w 55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6" name="Freeform 368"/>
                <p:cNvSpPr>
                  <a:spLocks noChangeArrowheads="1"/>
                </p:cNvSpPr>
                <p:nvPr/>
              </p:nvSpPr>
              <p:spPr bwMode="auto">
                <a:xfrm>
                  <a:off x="1068" y="3150"/>
                  <a:ext cx="74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5"/>
                    <a:gd name="T1" fmla="*/ 2 h 7"/>
                    <a:gd name="T2" fmla="*/ 55 w 55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7" name="Freeform 369"/>
                <p:cNvSpPr>
                  <a:spLocks noChangeArrowheads="1"/>
                </p:cNvSpPr>
                <p:nvPr/>
              </p:nvSpPr>
              <p:spPr bwMode="auto">
                <a:xfrm>
                  <a:off x="1033" y="3198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8"/>
                    <a:gd name="T2" fmla="*/ 54 w 54"/>
                    <a:gd name="T3" fmla="*/ 8 h 8"/>
                    <a:gd name="T4" fmla="*/ 0 w 54"/>
                    <a:gd name="T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8" name="Freeform 370"/>
                <p:cNvSpPr>
                  <a:spLocks noChangeArrowheads="1"/>
                </p:cNvSpPr>
                <p:nvPr/>
              </p:nvSpPr>
              <p:spPr bwMode="auto">
                <a:xfrm>
                  <a:off x="1033" y="3198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8"/>
                    <a:gd name="T2" fmla="*/ 54 w 54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19" name="Freeform 371"/>
                <p:cNvSpPr>
                  <a:spLocks noChangeArrowheads="1"/>
                </p:cNvSpPr>
                <p:nvPr/>
              </p:nvSpPr>
              <p:spPr bwMode="auto">
                <a:xfrm>
                  <a:off x="1036" y="3228"/>
                  <a:ext cx="53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0 w 40"/>
                    <a:gd name="T1" fmla="*/ 6 h 8"/>
                    <a:gd name="T2" fmla="*/ 0 w 40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0" name="Freeform 372"/>
                <p:cNvSpPr>
                  <a:spLocks noChangeArrowheads="1"/>
                </p:cNvSpPr>
                <p:nvPr/>
              </p:nvSpPr>
              <p:spPr bwMode="auto">
                <a:xfrm>
                  <a:off x="1050" y="3130"/>
                  <a:ext cx="35" cy="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*/ 1 3 2"/>
                    <a:gd name="G53" fmla="+- 2 0 0"/>
                    <a:gd name="G54" fmla="+- 1 0 0"/>
                    <a:gd name="G55" fmla="*/ 1 1 2"/>
                    <a:gd name="G56" fmla="+- 1 0 0"/>
                    <a:gd name="G57" fmla="+- 1 0 0"/>
                    <a:gd name="G58" fmla="+- 1 0 0"/>
                    <a:gd name="T0" fmla="*/ 27 w 27"/>
                    <a:gd name="T1" fmla="*/ 5 h 5"/>
                    <a:gd name="T2" fmla="*/ 12 w 27"/>
                    <a:gd name="T3" fmla="*/ 3 h 5"/>
                    <a:gd name="T4" fmla="*/ 12 w 27"/>
                    <a:gd name="T5" fmla="*/ 1 h 5"/>
                    <a:gd name="T6" fmla="*/ 27 w 27"/>
                    <a:gd name="T7" fmla="*/ 3 h 5"/>
                    <a:gd name="T8" fmla="*/ 27 w 27"/>
                    <a:gd name="T9" fmla="*/ 5 h 5"/>
                    <a:gd name="T10" fmla="*/ 12 w 27"/>
                    <a:gd name="T11" fmla="*/ 3 h 5"/>
                    <a:gd name="T12" fmla="*/ 6 w 27"/>
                    <a:gd name="T13" fmla="*/ 2 h 5"/>
                    <a:gd name="T14" fmla="*/ 6 w 27"/>
                    <a:gd name="T15" fmla="*/ 0 h 5"/>
                    <a:gd name="T16" fmla="*/ 12 w 27"/>
                    <a:gd name="T17" fmla="*/ 1 h 5"/>
                    <a:gd name="T18" fmla="*/ 12 w 27"/>
                    <a:gd name="T19" fmla="*/ 3 h 5"/>
                    <a:gd name="T20" fmla="*/ 6 w 27"/>
                    <a:gd name="T21" fmla="*/ 0 h 5"/>
                    <a:gd name="T22" fmla="*/ 6 w 27"/>
                    <a:gd name="T23" fmla="*/ 0 h 5"/>
                    <a:gd name="T24" fmla="*/ 6 w 27"/>
                    <a:gd name="T25" fmla="*/ 1 h 5"/>
                    <a:gd name="T26" fmla="*/ 6 w 27"/>
                    <a:gd name="T27" fmla="*/ 0 h 5"/>
                    <a:gd name="T28" fmla="*/ 6 w 27"/>
                    <a:gd name="T29" fmla="*/ 2 h 5"/>
                    <a:gd name="T30" fmla="*/ 6 w 27"/>
                    <a:gd name="T31" fmla="*/ 2 h 5"/>
                    <a:gd name="T32" fmla="*/ 6 w 27"/>
                    <a:gd name="T33" fmla="*/ 0 h 5"/>
                    <a:gd name="T34" fmla="*/ 6 w 27"/>
                    <a:gd name="T35" fmla="*/ 2 h 5"/>
                    <a:gd name="T36" fmla="*/ 6 w 27"/>
                    <a:gd name="T37" fmla="*/ 0 h 5"/>
                    <a:gd name="T38" fmla="*/ 6 w 27"/>
                    <a:gd name="T39" fmla="*/ 0 h 5"/>
                    <a:gd name="T40" fmla="*/ 6 w 27"/>
                    <a:gd name="T41" fmla="*/ 1 h 5"/>
                    <a:gd name="T42" fmla="*/ 6 w 27"/>
                    <a:gd name="T43" fmla="*/ 0 h 5"/>
                    <a:gd name="T44" fmla="*/ 6 w 27"/>
                    <a:gd name="T45" fmla="*/ 2 h 5"/>
                    <a:gd name="T46" fmla="*/ 4 w 27"/>
                    <a:gd name="T47" fmla="*/ 2 h 5"/>
                    <a:gd name="T48" fmla="*/ 4 w 27"/>
                    <a:gd name="T49" fmla="*/ 1 h 5"/>
                    <a:gd name="T50" fmla="*/ 6 w 27"/>
                    <a:gd name="T51" fmla="*/ 0 h 5"/>
                    <a:gd name="T52" fmla="*/ 6 w 27"/>
                    <a:gd name="T53" fmla="*/ 2 h 5"/>
                    <a:gd name="T54" fmla="*/ 4 w 27"/>
                    <a:gd name="T55" fmla="*/ 2 h 5"/>
                    <a:gd name="T56" fmla="*/ 0 w 27"/>
                    <a:gd name="T57" fmla="*/ 2 h 5"/>
                    <a:gd name="T58" fmla="*/ 1 w 27"/>
                    <a:gd name="T59" fmla="*/ 1 h 5"/>
                    <a:gd name="T60" fmla="*/ 4 w 27"/>
                    <a:gd name="T61" fmla="*/ 1 h 5"/>
                    <a:gd name="T62" fmla="*/ 4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7" y="4"/>
                        <a:pt x="12" y="3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2" y="3"/>
                      </a:moveTo>
                      <a:cubicBezTo>
                        <a:pt x="10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2" y="1"/>
                      </a:cubicBezTo>
                      <a:lnTo>
                        <a:pt x="12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1" name="Freeform 373"/>
                <p:cNvSpPr>
                  <a:spLocks noChangeArrowheads="1"/>
                </p:cNvSpPr>
                <p:nvPr/>
              </p:nvSpPr>
              <p:spPr bwMode="auto">
                <a:xfrm>
                  <a:off x="999" y="3153"/>
                  <a:ext cx="64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2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47 w 48"/>
                    <a:gd name="T1" fmla="*/ 4 h 6"/>
                    <a:gd name="T2" fmla="*/ 47 w 48"/>
                    <a:gd name="T3" fmla="*/ 4 h 6"/>
                    <a:gd name="T4" fmla="*/ 48 w 48"/>
                    <a:gd name="T5" fmla="*/ 3 h 6"/>
                    <a:gd name="T6" fmla="*/ 47 w 48"/>
                    <a:gd name="T7" fmla="*/ 4 h 6"/>
                    <a:gd name="T8" fmla="*/ 48 w 48"/>
                    <a:gd name="T9" fmla="*/ 3 h 6"/>
                    <a:gd name="T10" fmla="*/ 48 w 48"/>
                    <a:gd name="T11" fmla="*/ 3 h 6"/>
                    <a:gd name="T12" fmla="*/ 47 w 48"/>
                    <a:gd name="T13" fmla="*/ 4 h 6"/>
                    <a:gd name="T14" fmla="*/ 41 w 48"/>
                    <a:gd name="T15" fmla="*/ 4 h 6"/>
                    <a:gd name="T16" fmla="*/ 40 w 48"/>
                    <a:gd name="T17" fmla="*/ 3 h 6"/>
                    <a:gd name="T18" fmla="*/ 48 w 48"/>
                    <a:gd name="T19" fmla="*/ 3 h 6"/>
                    <a:gd name="T20" fmla="*/ 47 w 48"/>
                    <a:gd name="T21" fmla="*/ 4 h 6"/>
                    <a:gd name="T22" fmla="*/ 41 w 48"/>
                    <a:gd name="T23" fmla="*/ 4 h 6"/>
                    <a:gd name="T24" fmla="*/ 36 w 48"/>
                    <a:gd name="T25" fmla="*/ 5 h 6"/>
                    <a:gd name="T26" fmla="*/ 36 w 48"/>
                    <a:gd name="T27" fmla="*/ 4 h 6"/>
                    <a:gd name="T28" fmla="*/ 40 w 48"/>
                    <a:gd name="T29" fmla="*/ 3 h 6"/>
                    <a:gd name="T30" fmla="*/ 41 w 48"/>
                    <a:gd name="T31" fmla="*/ 4 h 6"/>
                    <a:gd name="T32" fmla="*/ 36 w 48"/>
                    <a:gd name="T33" fmla="*/ 4 h 6"/>
                    <a:gd name="T34" fmla="*/ 36 w 48"/>
                    <a:gd name="T35" fmla="*/ 4 h 6"/>
                    <a:gd name="T36" fmla="*/ 36 w 48"/>
                    <a:gd name="T37" fmla="*/ 5 h 6"/>
                    <a:gd name="T38" fmla="*/ 36 w 48"/>
                    <a:gd name="T39" fmla="*/ 4 h 6"/>
                    <a:gd name="T40" fmla="*/ 36 w 48"/>
                    <a:gd name="T41" fmla="*/ 5 h 6"/>
                    <a:gd name="T42" fmla="*/ 36 w 48"/>
                    <a:gd name="T43" fmla="*/ 5 h 6"/>
                    <a:gd name="T44" fmla="*/ 36 w 48"/>
                    <a:gd name="T45" fmla="*/ 4 h 6"/>
                    <a:gd name="T46" fmla="*/ 36 w 48"/>
                    <a:gd name="T47" fmla="*/ 5 h 6"/>
                    <a:gd name="T48" fmla="*/ 36 w 48"/>
                    <a:gd name="T49" fmla="*/ 5 h 6"/>
                    <a:gd name="T50" fmla="*/ 36 w 48"/>
                    <a:gd name="T51" fmla="*/ 5 h 6"/>
                    <a:gd name="T52" fmla="*/ 36 w 48"/>
                    <a:gd name="T53" fmla="*/ 5 h 6"/>
                    <a:gd name="T54" fmla="*/ 35 w 48"/>
                    <a:gd name="T55" fmla="*/ 5 h 6"/>
                    <a:gd name="T56" fmla="*/ 34 w 48"/>
                    <a:gd name="T57" fmla="*/ 4 h 6"/>
                    <a:gd name="T58" fmla="*/ 36 w 48"/>
                    <a:gd name="T59" fmla="*/ 4 h 6"/>
                    <a:gd name="T60" fmla="*/ 36 w 48"/>
                    <a:gd name="T61" fmla="*/ 5 h 6"/>
                    <a:gd name="T62" fmla="*/ 35 w 48"/>
                    <a:gd name="T63" fmla="*/ 5 h 6"/>
                    <a:gd name="T64" fmla="*/ 33 w 48"/>
                    <a:gd name="T65" fmla="*/ 5 h 6"/>
                    <a:gd name="T66" fmla="*/ 33 w 48"/>
                    <a:gd name="T67" fmla="*/ 4 h 6"/>
                    <a:gd name="T68" fmla="*/ 34 w 48"/>
                    <a:gd name="T69" fmla="*/ 4 h 6"/>
                    <a:gd name="T70" fmla="*/ 35 w 48"/>
                    <a:gd name="T71" fmla="*/ 5 h 6"/>
                    <a:gd name="T72" fmla="*/ 33 w 48"/>
                    <a:gd name="T73" fmla="*/ 5 h 6"/>
                    <a:gd name="T74" fmla="*/ 27 w 48"/>
                    <a:gd name="T75" fmla="*/ 5 h 6"/>
                    <a:gd name="T76" fmla="*/ 27 w 48"/>
                    <a:gd name="T77" fmla="*/ 4 h 6"/>
                    <a:gd name="T78" fmla="*/ 33 w 48"/>
                    <a:gd name="T79" fmla="*/ 4 h 6"/>
                    <a:gd name="T80" fmla="*/ 33 w 48"/>
                    <a:gd name="T81" fmla="*/ 5 h 6"/>
                    <a:gd name="T82" fmla="*/ 27 w 48"/>
                    <a:gd name="T83" fmla="*/ 5 h 6"/>
                    <a:gd name="T84" fmla="*/ 27 w 48"/>
                    <a:gd name="T85" fmla="*/ 5 h 6"/>
                    <a:gd name="T86" fmla="*/ 27 w 48"/>
                    <a:gd name="T87" fmla="*/ 5 h 6"/>
                    <a:gd name="T88" fmla="*/ 26 w 48"/>
                    <a:gd name="T89" fmla="*/ 5 h 6"/>
                    <a:gd name="T90" fmla="*/ 26 w 48"/>
                    <a:gd name="T91" fmla="*/ 4 h 6"/>
                    <a:gd name="T92" fmla="*/ 27 w 48"/>
                    <a:gd name="T93" fmla="*/ 4 h 6"/>
                    <a:gd name="T94" fmla="*/ 27 w 48"/>
                    <a:gd name="T95" fmla="*/ 5 h 6"/>
                    <a:gd name="T96" fmla="*/ 26 w 48"/>
                    <a:gd name="T97" fmla="*/ 5 h 6"/>
                    <a:gd name="T98" fmla="*/ 0 w 48"/>
                    <a:gd name="T99" fmla="*/ 2 h 6"/>
                    <a:gd name="T100" fmla="*/ 0 w 48"/>
                    <a:gd name="T101" fmla="*/ 1 h 6"/>
                    <a:gd name="T102" fmla="*/ 26 w 48"/>
                    <a:gd name="T103" fmla="*/ 4 h 6"/>
                    <a:gd name="T104" fmla="*/ 26 w 48"/>
                    <a:gd name="T10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8" y="3"/>
                      </a:lnTo>
                      <a:lnTo>
                        <a:pt x="47" y="4"/>
                      </a:lnTo>
                      <a:close/>
                      <a:moveTo>
                        <a:pt x="48" y="3"/>
                      </a:moveTo>
                      <a:lnTo>
                        <a:pt x="48" y="3"/>
                      </a:lnTo>
                      <a:close/>
                      <a:moveTo>
                        <a:pt x="47" y="4"/>
                      </a:moveTo>
                      <a:cubicBezTo>
                        <a:pt x="46" y="4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6" y="2"/>
                        <a:pt x="48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5" y="5"/>
                        <a:pt x="35" y="5"/>
                        <a:pt x="35" y="5"/>
                      </a:cubicBezTo>
                      <a:lnTo>
                        <a:pt x="34" y="4"/>
                      </a:lnTo>
                      <a:cubicBezTo>
                        <a:pt x="35" y="4"/>
                        <a:pt x="35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5" y="5"/>
                      </a:moveTo>
                      <a:cubicBezTo>
                        <a:pt x="34" y="5"/>
                        <a:pt x="34" y="5"/>
                        <a:pt x="33" y="5"/>
                      </a:cubicBezTo>
                      <a:lnTo>
                        <a:pt x="33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5" y="5"/>
                      </a:lnTo>
                      <a:close/>
                      <a:moveTo>
                        <a:pt x="33" y="5"/>
                      </a:moveTo>
                      <a:cubicBezTo>
                        <a:pt x="31" y="6"/>
                        <a:pt x="29" y="5"/>
                        <a:pt x="27" y="5"/>
                      </a:cubicBezTo>
                      <a:lnTo>
                        <a:pt x="27" y="4"/>
                      </a:lnTo>
                      <a:cubicBezTo>
                        <a:pt x="29" y="4"/>
                        <a:pt x="31" y="4"/>
                        <a:pt x="33" y="4"/>
                      </a:cubicBezTo>
                      <a:lnTo>
                        <a:pt x="33" y="5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close/>
                      <a:moveTo>
                        <a:pt x="27" y="5"/>
                      </a:moveTo>
                      <a:lnTo>
                        <a:pt x="26" y="5"/>
                      </a:lnTo>
                      <a:lnTo>
                        <a:pt x="26" y="4"/>
                      </a:lnTo>
                      <a:lnTo>
                        <a:pt x="27" y="4"/>
                      </a:lnTo>
                      <a:lnTo>
                        <a:pt x="27" y="5"/>
                      </a:lnTo>
                      <a:close/>
                      <a:moveTo>
                        <a:pt x="26" y="5"/>
                      </a:moveTo>
                      <a:cubicBezTo>
                        <a:pt x="18" y="3"/>
                        <a:pt x="11" y="1"/>
                        <a:pt x="0" y="2"/>
                      </a:cubicBezTo>
                      <a:lnTo>
                        <a:pt x="0" y="1"/>
                      </a:lnTo>
                      <a:cubicBezTo>
                        <a:pt x="11" y="0"/>
                        <a:pt x="18" y="2"/>
                        <a:pt x="26" y="4"/>
                      </a:cubicBez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2" name="Freeform 374"/>
                <p:cNvSpPr>
                  <a:spLocks noChangeArrowheads="1"/>
                </p:cNvSpPr>
                <p:nvPr/>
              </p:nvSpPr>
              <p:spPr bwMode="auto">
                <a:xfrm>
                  <a:off x="1619" y="3049"/>
                  <a:ext cx="58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2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 0 0"/>
                    <a:gd name="G44" fmla="+- 2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3 0 0"/>
                    <a:gd name="G59" fmla="+- 2 0 0"/>
                    <a:gd name="G60" fmla="+- 1 0 0"/>
                    <a:gd name="G61" fmla="+- 1 0 0"/>
                    <a:gd name="G62" fmla="+- 1 0 0"/>
                    <a:gd name="G63" fmla="+- 1 0 0"/>
                    <a:gd name="G64" fmla="+- 2 0 0"/>
                    <a:gd name="G65" fmla="+- 2 0 0"/>
                    <a:gd name="G66" fmla="+- 3 0 0"/>
                    <a:gd name="G67" fmla="+- 2 0 0"/>
                    <a:gd name="G68" fmla="+- 3 0 0"/>
                    <a:gd name="G69" fmla="+- 3 0 0"/>
                    <a:gd name="G70" fmla="+- 1 0 0"/>
                    <a:gd name="G71" fmla="+- 1 0 0"/>
                    <a:gd name="G72" fmla="+- 2 0 0"/>
                    <a:gd name="G73" fmla="+- 2 0 0"/>
                    <a:gd name="G74" fmla="+- 2 0 0"/>
                    <a:gd name="G75" fmla="+- 2 0 0"/>
                    <a:gd name="G76" fmla="+- 3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2 0 0"/>
                    <a:gd name="G85" fmla="+- 1 0 0"/>
                    <a:gd name="G86" fmla="+- 1 0 0"/>
                    <a:gd name="G87" fmla="+- 1 0 0"/>
                    <a:gd name="G88" fmla="+- 2 0 0"/>
                    <a:gd name="G89" fmla="+- 1 0 0"/>
                    <a:gd name="G90" fmla="+- 2 0 0"/>
                    <a:gd name="G91" fmla="+- 2 0 0"/>
                    <a:gd name="G92" fmla="+- 1 0 0"/>
                    <a:gd name="G93" fmla="+- 3 0 0"/>
                    <a:gd name="G94" fmla="+- 1 0 0"/>
                    <a:gd name="G95" fmla="+- 1 0 0"/>
                    <a:gd name="G96" fmla="+- 1 0 0"/>
                    <a:gd name="G97" fmla="+- 1 0 0"/>
                    <a:gd name="G98" fmla="+- 2 0 0"/>
                    <a:gd name="G99" fmla="+- 1 0 0"/>
                    <a:gd name="G100" fmla="+- 6 0 0"/>
                    <a:gd name="G101" fmla="+- 1 0 0"/>
                    <a:gd name="G102" fmla="+- 1 0 0"/>
                    <a:gd name="G103" fmla="+- 1 0 0"/>
                    <a:gd name="G104" fmla="*/ 1 5 2"/>
                    <a:gd name="G105" fmla="+- 1 0 0"/>
                    <a:gd name="G106" fmla="+- 1 0 0"/>
                    <a:gd name="G107" fmla="+- 3 0 0"/>
                    <a:gd name="G108" fmla="+- 3 0 0"/>
                    <a:gd name="G109" fmla="+- 3 0 0"/>
                    <a:gd name="G110" fmla="+- 1 0 0"/>
                    <a:gd name="G111" fmla="+- 1 0 0"/>
                    <a:gd name="G112" fmla="+- 3 0 0"/>
                    <a:gd name="G113" fmla="+- 3 0 0"/>
                    <a:gd name="G114" fmla="*/ 1 5 2"/>
                    <a:gd name="G115" fmla="+- 3 0 0"/>
                    <a:gd name="G116" fmla="+- 1 0 0"/>
                    <a:gd name="G117" fmla="+- 1 0 0"/>
                    <a:gd name="G118" fmla="+- 2 0 0"/>
                    <a:gd name="G119" fmla="+- 2 0 0"/>
                    <a:gd name="G120" fmla="+- 3 0 0"/>
                    <a:gd name="G121" fmla="+- 3 0 0"/>
                    <a:gd name="G122" fmla="+- 3 0 0"/>
                    <a:gd name="G123" fmla="+- 3 0 0"/>
                    <a:gd name="G124" fmla="+- 1 0 0"/>
                    <a:gd name="T0" fmla="*/ 42 w 43"/>
                    <a:gd name="T1" fmla="*/ 9 h 9"/>
                    <a:gd name="T2" fmla="*/ 43 w 43"/>
                    <a:gd name="T3" fmla="*/ 9 h 9"/>
                    <a:gd name="T4" fmla="*/ 43 w 43"/>
                    <a:gd name="T5" fmla="*/ 8 h 9"/>
                    <a:gd name="T6" fmla="*/ 36 w 43"/>
                    <a:gd name="T7" fmla="*/ 8 h 9"/>
                    <a:gd name="T8" fmla="*/ 43 w 43"/>
                    <a:gd name="T9" fmla="*/ 8 h 9"/>
                    <a:gd name="T10" fmla="*/ 36 w 43"/>
                    <a:gd name="T11" fmla="*/ 8 h 9"/>
                    <a:gd name="T12" fmla="*/ 30 w 43"/>
                    <a:gd name="T13" fmla="*/ 7 h 9"/>
                    <a:gd name="T14" fmla="*/ 36 w 43"/>
                    <a:gd name="T15" fmla="*/ 8 h 9"/>
                    <a:gd name="T16" fmla="*/ 29 w 43"/>
                    <a:gd name="T17" fmla="*/ 8 h 9"/>
                    <a:gd name="T18" fmla="*/ 30 w 43"/>
                    <a:gd name="T19" fmla="*/ 8 h 9"/>
                    <a:gd name="T20" fmla="*/ 13 w 43"/>
                    <a:gd name="T21" fmla="*/ 1 h 9"/>
                    <a:gd name="T22" fmla="*/ 30 w 43"/>
                    <a:gd name="T23" fmla="*/ 7 h 9"/>
                    <a:gd name="T24" fmla="*/ 13 w 43"/>
                    <a:gd name="T25" fmla="*/ 1 h 9"/>
                    <a:gd name="T26" fmla="*/ 19 w 43"/>
                    <a:gd name="T27" fmla="*/ 2 h 9"/>
                    <a:gd name="T28" fmla="*/ 13 w 43"/>
                    <a:gd name="T29" fmla="*/ 1 h 9"/>
                    <a:gd name="T30" fmla="*/ 24 w 43"/>
                    <a:gd name="T31" fmla="*/ 2 h 9"/>
                    <a:gd name="T32" fmla="*/ 19 w 43"/>
                    <a:gd name="T33" fmla="*/ 2 h 9"/>
                    <a:gd name="T34" fmla="*/ 24 w 43"/>
                    <a:gd name="T35" fmla="*/ 2 h 9"/>
                    <a:gd name="T36" fmla="*/ 7 w 43"/>
                    <a:gd name="T37" fmla="*/ 2 h 9"/>
                    <a:gd name="T38" fmla="*/ 24 w 43"/>
                    <a:gd name="T39" fmla="*/ 2 h 9"/>
                    <a:gd name="T40" fmla="*/ 7 w 43"/>
                    <a:gd name="T41" fmla="*/ 2 h 9"/>
                    <a:gd name="T42" fmla="*/ 7 w 43"/>
                    <a:gd name="T43" fmla="*/ 2 h 9"/>
                    <a:gd name="T44" fmla="*/ 6 w 43"/>
                    <a:gd name="T45" fmla="*/ 3 h 9"/>
                    <a:gd name="T46" fmla="*/ 7 w 43"/>
                    <a:gd name="T47" fmla="*/ 2 h 9"/>
                    <a:gd name="T48" fmla="*/ 6 w 43"/>
                    <a:gd name="T49" fmla="*/ 3 h 9"/>
                    <a:gd name="T50" fmla="*/ 6 w 43"/>
                    <a:gd name="T51" fmla="*/ 2 h 9"/>
                    <a:gd name="T52" fmla="*/ 6 w 43"/>
                    <a:gd name="T53" fmla="*/ 3 h 9"/>
                    <a:gd name="T54" fmla="*/ 6 w 43"/>
                    <a:gd name="T55" fmla="*/ 1 h 9"/>
                    <a:gd name="T56" fmla="*/ 6 w 43"/>
                    <a:gd name="T57" fmla="*/ 3 h 9"/>
                    <a:gd name="T58" fmla="*/ 2 w 43"/>
                    <a:gd name="T59" fmla="*/ 6 h 9"/>
                    <a:gd name="T60" fmla="*/ 6 w 43"/>
                    <a:gd name="T61" fmla="*/ 1 h 9"/>
                    <a:gd name="T62" fmla="*/ 1 w 43"/>
                    <a:gd name="T63" fmla="*/ 6 h 9"/>
                    <a:gd name="T64" fmla="*/ 1 w 43"/>
                    <a:gd name="T65" fmla="*/ 5 h 9"/>
                    <a:gd name="T66" fmla="*/ 1 w 43"/>
                    <a:gd name="T67" fmla="*/ 5 h 9"/>
                    <a:gd name="T68" fmla="*/ 2 w 43"/>
                    <a:gd name="T69" fmla="*/ 6 h 9"/>
                    <a:gd name="T70" fmla="*/ 1 w 43"/>
                    <a:gd name="T71" fmla="*/ 5 h 9"/>
                    <a:gd name="T72" fmla="*/ 2 w 43"/>
                    <a:gd name="T73" fmla="*/ 6 h 9"/>
                    <a:gd name="T74" fmla="*/ 2 w 43"/>
                    <a:gd name="T75" fmla="*/ 6 h 9"/>
                    <a:gd name="T76" fmla="*/ 2 w 43"/>
                    <a:gd name="T77" fmla="*/ 4 h 9"/>
                    <a:gd name="T78" fmla="*/ 2 w 43"/>
                    <a:gd name="T7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9">
                      <a:moveTo>
                        <a:pt x="43" y="9"/>
                      </a:moveTo>
                      <a:lnTo>
                        <a:pt x="42" y="9"/>
                      </a:lnTo>
                      <a:lnTo>
                        <a:pt x="43" y="8"/>
                      </a:lnTo>
                      <a:lnTo>
                        <a:pt x="43" y="9"/>
                      </a:lnTo>
                      <a:close/>
                      <a:moveTo>
                        <a:pt x="43" y="8"/>
                      </a:moveTo>
                      <a:lnTo>
                        <a:pt x="43" y="8"/>
                      </a:lnTo>
                      <a:close/>
                      <a:moveTo>
                        <a:pt x="42" y="9"/>
                      </a:moveTo>
                      <a:cubicBezTo>
                        <a:pt x="41" y="9"/>
                        <a:pt x="38" y="9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1" y="7"/>
                        <a:pt x="43" y="8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4" y="8"/>
                        <a:pt x="31" y="8"/>
                        <a:pt x="30" y="8"/>
                      </a:cubicBezTo>
                      <a:lnTo>
                        <a:pt x="30" y="7"/>
                      </a:lnTo>
                      <a:cubicBezTo>
                        <a:pt x="32" y="7"/>
                        <a:pt x="34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30" y="8"/>
                      </a:moveTo>
                      <a:lnTo>
                        <a:pt x="29" y="8"/>
                      </a:lnTo>
                      <a:lnTo>
                        <a:pt x="30" y="7"/>
                      </a:lnTo>
                      <a:lnTo>
                        <a:pt x="30" y="8"/>
                      </a:lnTo>
                      <a:close/>
                      <a:moveTo>
                        <a:pt x="29" y="8"/>
                      </a:moveTo>
                      <a:cubicBezTo>
                        <a:pt x="16" y="5"/>
                        <a:pt x="12" y="3"/>
                        <a:pt x="13" y="1"/>
                      </a:cubicBezTo>
                      <a:lnTo>
                        <a:pt x="14" y="2"/>
                      </a:lnTo>
                      <a:cubicBezTo>
                        <a:pt x="14" y="2"/>
                        <a:pt x="18" y="4"/>
                        <a:pt x="30" y="7"/>
                      </a:cubicBezTo>
                      <a:lnTo>
                        <a:pt x="29" y="8"/>
                      </a:lnTo>
                      <a:close/>
                      <a:moveTo>
                        <a:pt x="13" y="1"/>
                      </a:moveTo>
                      <a:cubicBezTo>
                        <a:pt x="13" y="1"/>
                        <a:pt x="16" y="0"/>
                        <a:pt x="19" y="1"/>
                      </a:cubicBezTo>
                      <a:lnTo>
                        <a:pt x="19" y="2"/>
                      </a:lnTo>
                      <a:cubicBezTo>
                        <a:pt x="17" y="2"/>
                        <a:pt x="14" y="2"/>
                        <a:pt x="14" y="2"/>
                      </a:cubicBezTo>
                      <a:lnTo>
                        <a:pt x="13" y="1"/>
                      </a:lnTo>
                      <a:close/>
                      <a:moveTo>
                        <a:pt x="19" y="1"/>
                      </a:moveTo>
                      <a:cubicBezTo>
                        <a:pt x="22" y="1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1" y="2"/>
                        <a:pt x="19" y="2"/>
                      </a:cubicBezTo>
                      <a:lnTo>
                        <a:pt x="19" y="1"/>
                      </a:lnTo>
                      <a:close/>
                      <a:moveTo>
                        <a:pt x="24" y="2"/>
                      </a:moveTo>
                      <a:cubicBezTo>
                        <a:pt x="24" y="3"/>
                        <a:pt x="20" y="4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7" y="3"/>
                        <a:pt x="6" y="3"/>
                        <a:pt x="6" y="3"/>
                      </a:cubicBezTo>
                      <a:lnTo>
                        <a:pt x="7" y="2"/>
                      </a:lnTo>
                      <a:cubicBezTo>
                        <a:pt x="7" y="2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  <a:moveTo>
                        <a:pt x="6" y="3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6" y="1"/>
                      </a:lnTo>
                      <a:cubicBezTo>
                        <a:pt x="7" y="1"/>
                        <a:pt x="7" y="1"/>
                        <a:pt x="7" y="2"/>
                      </a:cubicBezTo>
                      <a:lnTo>
                        <a:pt x="6" y="3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2" y="6"/>
                      </a:cubicBezTo>
                      <a:lnTo>
                        <a:pt x="1" y="5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6"/>
                      </a:move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6"/>
                      </a:lnTo>
                      <a:close/>
                      <a:moveTo>
                        <a:pt x="1" y="5"/>
                      </a:moveTo>
                      <a:cubicBezTo>
                        <a:pt x="2" y="5"/>
                        <a:pt x="1" y="5"/>
                        <a:pt x="1" y="5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1" y="6"/>
                      </a:cubicBezTo>
                      <a:lnTo>
                        <a:pt x="1" y="5"/>
                      </a:lnTo>
                      <a:close/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2" y="6"/>
                      </a:lnTo>
                      <a:close/>
                      <a:moveTo>
                        <a:pt x="1" y="5"/>
                      </a:moveTo>
                      <a:cubicBezTo>
                        <a:pt x="1" y="5"/>
                        <a:pt x="2" y="4"/>
                        <a:pt x="2" y="4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3" name="Freeform 375"/>
                <p:cNvSpPr>
                  <a:spLocks noChangeArrowheads="1"/>
                </p:cNvSpPr>
                <p:nvPr/>
              </p:nvSpPr>
              <p:spPr bwMode="auto">
                <a:xfrm>
                  <a:off x="1624" y="3060"/>
                  <a:ext cx="128" cy="3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7 0 0"/>
                    <a:gd name="G11" fmla="*/ 1 0 0"/>
                    <a:gd name="G12" fmla="cos G11 G10"/>
                    <a:gd name="G13" fmla="*/ 1 19 2"/>
                    <a:gd name="G14" fmla="+- 16 0 0"/>
                    <a:gd name="G15" fmla="+- 16 0 0"/>
                    <a:gd name="G16" fmla="+- 16 0 0"/>
                    <a:gd name="G17" fmla="+- 16 0 0"/>
                    <a:gd name="T0" fmla="*/ 94 w 94"/>
                    <a:gd name="T1" fmla="*/ 0 h 19"/>
                    <a:gd name="T2" fmla="*/ 88 w 94"/>
                    <a:gd name="T3" fmla="*/ 2 h 19"/>
                    <a:gd name="T4" fmla="*/ 29 w 94"/>
                    <a:gd name="T5" fmla="*/ 13 h 19"/>
                    <a:gd name="T6" fmla="*/ 15 w 94"/>
                    <a:gd name="T7" fmla="*/ 18 h 19"/>
                    <a:gd name="T8" fmla="*/ 0 w 94"/>
                    <a:gd name="T9" fmla="*/ 16 h 19"/>
                    <a:gd name="T10" fmla="*/ 0 w 94"/>
                    <a:gd name="T11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4" h="19">
                      <a:moveTo>
                        <a:pt x="94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9"/>
                        <a:pt x="29" y="13"/>
                      </a:cubicBezTo>
                      <a:cubicBezTo>
                        <a:pt x="27" y="17"/>
                        <a:pt x="19" y="19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4" name="Freeform 376"/>
                <p:cNvSpPr>
                  <a:spLocks noChangeArrowheads="1"/>
                </p:cNvSpPr>
                <p:nvPr/>
              </p:nvSpPr>
              <p:spPr bwMode="auto">
                <a:xfrm>
                  <a:off x="1452" y="3028"/>
                  <a:ext cx="51" cy="5"/>
                </a:xfrm>
                <a:custGeom>
                  <a:avLst/>
                  <a:gdLst>
                    <a:gd name="G0" fmla="+- 2 0 0"/>
                    <a:gd name="G1" fmla="+- 2 0 0"/>
                    <a:gd name="G2" fmla="+- 4 0 0"/>
                    <a:gd name="G3" fmla="+- 2 0 0"/>
                    <a:gd name="G4" fmla="+- 4 0 0"/>
                    <a:gd name="G5" fmla="+- 4 0 0"/>
                    <a:gd name="G6" fmla="+- 3 0 0"/>
                    <a:gd name="G7" fmla="+- 4 0 0"/>
                    <a:gd name="G8" fmla="+- 2 0 0"/>
                    <a:gd name="G9" fmla="+- 3 0 0"/>
                    <a:gd name="G10" fmla="+- 2 0 0"/>
                    <a:gd name="G11" fmla="+- 1 0 0"/>
                    <a:gd name="G12" fmla="+- 1 0 0"/>
                    <a:gd name="G13" fmla="+- 3 0 0"/>
                    <a:gd name="G14" fmla="+- 4 0 0"/>
                    <a:gd name="G15" fmla="+- 4 0 0"/>
                    <a:gd name="G16" fmla="+- 2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T0" fmla="*/ 0 w 38"/>
                    <a:gd name="T1" fmla="*/ 2 h 4"/>
                    <a:gd name="T2" fmla="*/ 0 w 38"/>
                    <a:gd name="T3" fmla="*/ 2 h 4"/>
                    <a:gd name="T4" fmla="*/ 0 w 38"/>
                    <a:gd name="T5" fmla="*/ 4 h 4"/>
                    <a:gd name="T6" fmla="*/ 0 w 38"/>
                    <a:gd name="T7" fmla="*/ 2 h 4"/>
                    <a:gd name="T8" fmla="*/ 0 w 38"/>
                    <a:gd name="T9" fmla="*/ 4 h 4"/>
                    <a:gd name="T10" fmla="*/ 0 w 38"/>
                    <a:gd name="T11" fmla="*/ 4 h 4"/>
                    <a:gd name="T12" fmla="*/ 0 w 38"/>
                    <a:gd name="T13" fmla="*/ 3 h 4"/>
                    <a:gd name="T14" fmla="*/ 0 w 38"/>
                    <a:gd name="T15" fmla="*/ 4 h 4"/>
                    <a:gd name="T16" fmla="*/ 0 w 38"/>
                    <a:gd name="T17" fmla="*/ 2 h 4"/>
                    <a:gd name="T18" fmla="*/ 21 w 38"/>
                    <a:gd name="T19" fmla="*/ 1 h 4"/>
                    <a:gd name="T20" fmla="*/ 21 w 38"/>
                    <a:gd name="T21" fmla="*/ 3 h 4"/>
                    <a:gd name="T22" fmla="*/ 0 w 38"/>
                    <a:gd name="T23" fmla="*/ 4 h 4"/>
                    <a:gd name="T24" fmla="*/ 0 w 38"/>
                    <a:gd name="T25" fmla="*/ 2 h 4"/>
                    <a:gd name="T26" fmla="*/ 21 w 38"/>
                    <a:gd name="T27" fmla="*/ 1 h 4"/>
                    <a:gd name="T28" fmla="*/ 33 w 38"/>
                    <a:gd name="T29" fmla="*/ 0 h 4"/>
                    <a:gd name="T30" fmla="*/ 33 w 38"/>
                    <a:gd name="T31" fmla="*/ 1 h 4"/>
                    <a:gd name="T32" fmla="*/ 21 w 38"/>
                    <a:gd name="T33" fmla="*/ 3 h 4"/>
                    <a:gd name="T34" fmla="*/ 21 w 38"/>
                    <a:gd name="T35" fmla="*/ 1 h 4"/>
                    <a:gd name="T36" fmla="*/ 33 w 38"/>
                    <a:gd name="T37" fmla="*/ 0 h 4"/>
                    <a:gd name="T38" fmla="*/ 33 w 38"/>
                    <a:gd name="T39" fmla="*/ 0 h 4"/>
                    <a:gd name="T40" fmla="*/ 33 w 38"/>
                    <a:gd name="T41" fmla="*/ 1 h 4"/>
                    <a:gd name="T42" fmla="*/ 33 w 38"/>
                    <a:gd name="T43" fmla="*/ 0 h 4"/>
                    <a:gd name="T44" fmla="*/ 33 w 38"/>
                    <a:gd name="T45" fmla="*/ 0 h 4"/>
                    <a:gd name="T46" fmla="*/ 35 w 38"/>
                    <a:gd name="T47" fmla="*/ 1 h 4"/>
                    <a:gd name="T48" fmla="*/ 35 w 38"/>
                    <a:gd name="T49" fmla="*/ 2 h 4"/>
                    <a:gd name="T50" fmla="*/ 33 w 38"/>
                    <a:gd name="T51" fmla="*/ 1 h 4"/>
                    <a:gd name="T52" fmla="*/ 33 w 38"/>
                    <a:gd name="T53" fmla="*/ 0 h 4"/>
                    <a:gd name="T54" fmla="*/ 35 w 38"/>
                    <a:gd name="T55" fmla="*/ 1 h 4"/>
                    <a:gd name="T56" fmla="*/ 38 w 38"/>
                    <a:gd name="T57" fmla="*/ 1 h 4"/>
                    <a:gd name="T58" fmla="*/ 38 w 38"/>
                    <a:gd name="T59" fmla="*/ 3 h 4"/>
                    <a:gd name="T60" fmla="*/ 35 w 38"/>
                    <a:gd name="T61" fmla="*/ 2 h 4"/>
                    <a:gd name="T62" fmla="*/ 35 w 38"/>
                    <a:gd name="T6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4"/>
                      </a:lnTo>
                      <a:close/>
                      <a:moveTo>
                        <a:pt x="0" y="2"/>
                      </a:moveTo>
                      <a:cubicBezTo>
                        <a:pt x="7" y="3"/>
                        <a:pt x="14" y="2"/>
                        <a:pt x="21" y="1"/>
                      </a:cubicBezTo>
                      <a:lnTo>
                        <a:pt x="21" y="3"/>
                      </a:lnTo>
                      <a:cubicBezTo>
                        <a:pt x="14" y="3"/>
                        <a:pt x="7" y="4"/>
                        <a:pt x="0" y="4"/>
                      </a:cubicBezTo>
                      <a:lnTo>
                        <a:pt x="0" y="2"/>
                      </a:lnTo>
                      <a:close/>
                      <a:moveTo>
                        <a:pt x="21" y="1"/>
                      </a:moveTo>
                      <a:cubicBezTo>
                        <a:pt x="25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5" y="2"/>
                        <a:pt x="21" y="3"/>
                      </a:cubicBezTo>
                      <a:lnTo>
                        <a:pt x="21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0"/>
                        <a:pt x="35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5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6" y="3"/>
                        <a:pt x="36" y="2"/>
                        <a:pt x="35" y="2"/>
                      </a:cubicBez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5" name="Freeform 377"/>
                <p:cNvSpPr>
                  <a:spLocks noChangeArrowheads="1"/>
                </p:cNvSpPr>
                <p:nvPr/>
              </p:nvSpPr>
              <p:spPr bwMode="auto">
                <a:xfrm>
                  <a:off x="1506" y="3046"/>
                  <a:ext cx="5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+- 2 0 0"/>
                    <a:gd name="G12" fmla="*/ 1 0 0"/>
                    <a:gd name="G13" fmla="cos G12 G11"/>
                    <a:gd name="G14" fmla="+- 3 0 0"/>
                    <a:gd name="G15" fmla="*/ 1 0 0"/>
                    <a:gd name="G16" fmla="cos G15 G14"/>
                    <a:gd name="G17" fmla="+- 1 0 0"/>
                    <a:gd name="G18" fmla="+- 1 0 0"/>
                    <a:gd name="G19" fmla="+- 1 0 0"/>
                    <a:gd name="G20" fmla="+- 1 0 0"/>
                    <a:gd name="G21" fmla="+- 2 0 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3 0 0"/>
                    <a:gd name="G31" fmla="*/ 1 0 0"/>
                    <a:gd name="G32" fmla="cos G31 G30"/>
                    <a:gd name="G33" fmla="+- 2 0 0"/>
                    <a:gd name="G34" fmla="*/ 1 0 0"/>
                    <a:gd name="G35" fmla="cos G34 G33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T0" fmla="*/ 1 w 38"/>
                    <a:gd name="T1" fmla="*/ 0 h 5"/>
                    <a:gd name="T2" fmla="*/ 1 w 38"/>
                    <a:gd name="T3" fmla="*/ 0 h 5"/>
                    <a:gd name="T4" fmla="*/ 0 w 38"/>
                    <a:gd name="T5" fmla="*/ 1 h 5"/>
                    <a:gd name="T6" fmla="*/ 1 w 38"/>
                    <a:gd name="T7" fmla="*/ 0 h 5"/>
                    <a:gd name="T8" fmla="*/ 0 w 38"/>
                    <a:gd name="T9" fmla="*/ 1 h 5"/>
                    <a:gd name="T10" fmla="*/ 0 w 38"/>
                    <a:gd name="T11" fmla="*/ 1 h 5"/>
                    <a:gd name="T12" fmla="*/ 1 w 38"/>
                    <a:gd name="T13" fmla="*/ 1 h 5"/>
                    <a:gd name="T14" fmla="*/ 0 w 38"/>
                    <a:gd name="T15" fmla="*/ 1 h 5"/>
                    <a:gd name="T16" fmla="*/ 1 w 38"/>
                    <a:gd name="T17" fmla="*/ 0 h 5"/>
                    <a:gd name="T18" fmla="*/ 10 w 38"/>
                    <a:gd name="T19" fmla="*/ 2 h 5"/>
                    <a:gd name="T20" fmla="*/ 10 w 38"/>
                    <a:gd name="T21" fmla="*/ 3 h 5"/>
                    <a:gd name="T22" fmla="*/ 0 w 38"/>
                    <a:gd name="T23" fmla="*/ 1 h 5"/>
                    <a:gd name="T24" fmla="*/ 1 w 38"/>
                    <a:gd name="T25" fmla="*/ 0 h 5"/>
                    <a:gd name="T26" fmla="*/ 10 w 38"/>
                    <a:gd name="T27" fmla="*/ 2 h 5"/>
                    <a:gd name="T28" fmla="*/ 17 w 38"/>
                    <a:gd name="T29" fmla="*/ 2 h 5"/>
                    <a:gd name="T30" fmla="*/ 17 w 38"/>
                    <a:gd name="T31" fmla="*/ 3 h 5"/>
                    <a:gd name="T32" fmla="*/ 10 w 38"/>
                    <a:gd name="T33" fmla="*/ 3 h 5"/>
                    <a:gd name="T34" fmla="*/ 10 w 38"/>
                    <a:gd name="T35" fmla="*/ 2 h 5"/>
                    <a:gd name="T36" fmla="*/ 17 w 38"/>
                    <a:gd name="T37" fmla="*/ 2 h 5"/>
                    <a:gd name="T38" fmla="*/ 18 w 38"/>
                    <a:gd name="T39" fmla="*/ 2 h 5"/>
                    <a:gd name="T40" fmla="*/ 17 w 38"/>
                    <a:gd name="T41" fmla="*/ 3 h 5"/>
                    <a:gd name="T42" fmla="*/ 17 w 38"/>
                    <a:gd name="T43" fmla="*/ 2 h 5"/>
                    <a:gd name="T44" fmla="*/ 18 w 38"/>
                    <a:gd name="T45" fmla="*/ 2 h 5"/>
                    <a:gd name="T46" fmla="*/ 18 w 38"/>
                    <a:gd name="T47" fmla="*/ 2 h 5"/>
                    <a:gd name="T48" fmla="*/ 17 w 38"/>
                    <a:gd name="T49" fmla="*/ 3 h 5"/>
                    <a:gd name="T50" fmla="*/ 18 w 38"/>
                    <a:gd name="T51" fmla="*/ 2 h 5"/>
                    <a:gd name="T52" fmla="*/ 18 w 38"/>
                    <a:gd name="T53" fmla="*/ 2 h 5"/>
                    <a:gd name="T54" fmla="*/ 20 w 38"/>
                    <a:gd name="T55" fmla="*/ 3 h 5"/>
                    <a:gd name="T56" fmla="*/ 19 w 38"/>
                    <a:gd name="T57" fmla="*/ 4 h 5"/>
                    <a:gd name="T58" fmla="*/ 17 w 38"/>
                    <a:gd name="T59" fmla="*/ 3 h 5"/>
                    <a:gd name="T60" fmla="*/ 18 w 38"/>
                    <a:gd name="T61" fmla="*/ 2 h 5"/>
                    <a:gd name="T62" fmla="*/ 20 w 38"/>
                    <a:gd name="T63" fmla="*/ 3 h 5"/>
                    <a:gd name="T64" fmla="*/ 22 w 38"/>
                    <a:gd name="T65" fmla="*/ 3 h 5"/>
                    <a:gd name="T66" fmla="*/ 22 w 38"/>
                    <a:gd name="T67" fmla="*/ 4 h 5"/>
                    <a:gd name="T68" fmla="*/ 19 w 38"/>
                    <a:gd name="T69" fmla="*/ 4 h 5"/>
                    <a:gd name="T70" fmla="*/ 20 w 38"/>
                    <a:gd name="T71" fmla="*/ 3 h 5"/>
                    <a:gd name="T72" fmla="*/ 22 w 38"/>
                    <a:gd name="T73" fmla="*/ 3 h 5"/>
                    <a:gd name="T74" fmla="*/ 22 w 38"/>
                    <a:gd name="T75" fmla="*/ 3 h 5"/>
                    <a:gd name="T76" fmla="*/ 22 w 38"/>
                    <a:gd name="T77" fmla="*/ 4 h 5"/>
                    <a:gd name="T78" fmla="*/ 22 w 38"/>
                    <a:gd name="T79" fmla="*/ 3 h 5"/>
                    <a:gd name="T80" fmla="*/ 22 w 38"/>
                    <a:gd name="T81" fmla="*/ 3 h 5"/>
                    <a:gd name="T82" fmla="*/ 37 w 38"/>
                    <a:gd name="T83" fmla="*/ 2 h 5"/>
                    <a:gd name="T84" fmla="*/ 38 w 38"/>
                    <a:gd name="T85" fmla="*/ 3 h 5"/>
                    <a:gd name="T86" fmla="*/ 22 w 38"/>
                    <a:gd name="T87" fmla="*/ 4 h 5"/>
                    <a:gd name="T88" fmla="*/ 22 w 38"/>
                    <a:gd name="T8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8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3" y="2"/>
                        <a:pt x="7" y="2"/>
                        <a:pt x="10" y="2"/>
                      </a:cubicBezTo>
                      <a:lnTo>
                        <a:pt x="10" y="3"/>
                      </a:lnTo>
                      <a:cubicBezTo>
                        <a:pt x="6" y="3"/>
                        <a:pt x="3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2"/>
                      </a:moveTo>
                      <a:cubicBezTo>
                        <a:pt x="13" y="2"/>
                        <a:pt x="16" y="2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3" y="3"/>
                        <a:pt x="10" y="3"/>
                      </a:cubicBezTo>
                      <a:lnTo>
                        <a:pt x="10" y="2"/>
                      </a:lnTo>
                      <a:close/>
                      <a:moveTo>
                        <a:pt x="17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9" y="3"/>
                        <a:pt x="20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8" y="2"/>
                      </a:lnTo>
                      <a:close/>
                      <a:moveTo>
                        <a:pt x="20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20" y="3"/>
                      </a:lnTo>
                      <a:close/>
                      <a:moveTo>
                        <a:pt x="22" y="3"/>
                      </a:move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3"/>
                      </a:lnTo>
                      <a:close/>
                      <a:moveTo>
                        <a:pt x="22" y="3"/>
                      </a:moveTo>
                      <a:cubicBezTo>
                        <a:pt x="26" y="4"/>
                        <a:pt x="32" y="3"/>
                        <a:pt x="37" y="2"/>
                      </a:cubicBezTo>
                      <a:lnTo>
                        <a:pt x="38" y="3"/>
                      </a:lnTo>
                      <a:cubicBezTo>
                        <a:pt x="32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6" name="Freeform 378"/>
                <p:cNvSpPr>
                  <a:spLocks noChangeArrowheads="1"/>
                </p:cNvSpPr>
                <p:nvPr/>
              </p:nvSpPr>
              <p:spPr bwMode="auto">
                <a:xfrm>
                  <a:off x="1552" y="3065"/>
                  <a:ext cx="53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+- 1 0 0"/>
                    <a:gd name="T0" fmla="*/ 40 w 40"/>
                    <a:gd name="T1" fmla="*/ 0 h 4"/>
                    <a:gd name="T2" fmla="*/ 0 w 40"/>
                    <a:gd name="T3" fmla="*/ 2 h 4"/>
                    <a:gd name="T4" fmla="*/ 40 w 40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7" name="Freeform 379"/>
                <p:cNvSpPr>
                  <a:spLocks noChangeArrowheads="1"/>
                </p:cNvSpPr>
                <p:nvPr/>
              </p:nvSpPr>
              <p:spPr bwMode="auto">
                <a:xfrm>
                  <a:off x="1552" y="3065"/>
                  <a:ext cx="53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T0" fmla="*/ 40 w 40"/>
                    <a:gd name="T1" fmla="*/ 0 h 4"/>
                    <a:gd name="T2" fmla="*/ 0 w 40"/>
                    <a:gd name="T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8" name="Freeform 380"/>
                <p:cNvSpPr>
                  <a:spLocks noChangeArrowheads="1"/>
                </p:cNvSpPr>
                <p:nvPr/>
              </p:nvSpPr>
              <p:spPr bwMode="auto">
                <a:xfrm>
                  <a:off x="1954" y="3089"/>
                  <a:ext cx="90" cy="6"/>
                </a:xfrm>
                <a:custGeom>
                  <a:avLst/>
                  <a:gdLst>
                    <a:gd name="G0" fmla="+- 5 0 0"/>
                    <a:gd name="G1" fmla="+- 2 0 0"/>
                    <a:gd name="G2" fmla="*/ 1 0 0"/>
                    <a:gd name="G3" fmla="cos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5 0 0"/>
                    <a:gd name="T0" fmla="*/ 0 w 67"/>
                    <a:gd name="T1" fmla="*/ 5 h 5"/>
                    <a:gd name="T2" fmla="*/ 33 w 67"/>
                    <a:gd name="T3" fmla="*/ 0 h 5"/>
                    <a:gd name="T4" fmla="*/ 67 w 67"/>
                    <a:gd name="T5" fmla="*/ 5 h 5"/>
                    <a:gd name="T6" fmla="*/ 0 w 67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29" name="Freeform 381"/>
                <p:cNvSpPr>
                  <a:spLocks noChangeArrowheads="1"/>
                </p:cNvSpPr>
                <p:nvPr/>
              </p:nvSpPr>
              <p:spPr bwMode="auto">
                <a:xfrm>
                  <a:off x="1954" y="3089"/>
                  <a:ext cx="90" cy="6"/>
                </a:xfrm>
                <a:custGeom>
                  <a:avLst/>
                  <a:gdLst>
                    <a:gd name="G0" fmla="+- 5 0 0"/>
                    <a:gd name="G1" fmla="+- 2 0 0"/>
                    <a:gd name="G2" fmla="*/ 1 0 0"/>
                    <a:gd name="G3" fmla="cos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67"/>
                    <a:gd name="T1" fmla="*/ 5 h 5"/>
                    <a:gd name="T2" fmla="*/ 33 w 67"/>
                    <a:gd name="T3" fmla="*/ 0 h 5"/>
                    <a:gd name="T4" fmla="*/ 67 w 67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0" name="Freeform 382"/>
                <p:cNvSpPr>
                  <a:spLocks noChangeArrowheads="1"/>
                </p:cNvSpPr>
                <p:nvPr/>
              </p:nvSpPr>
              <p:spPr bwMode="auto">
                <a:xfrm>
                  <a:off x="2047" y="3097"/>
                  <a:ext cx="64" cy="16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  <a:gd name="T6" fmla="*/ 0 w 47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1" name="Freeform 383"/>
                <p:cNvSpPr>
                  <a:spLocks noChangeArrowheads="1"/>
                </p:cNvSpPr>
                <p:nvPr/>
              </p:nvSpPr>
              <p:spPr bwMode="auto">
                <a:xfrm>
                  <a:off x="2047" y="3097"/>
                  <a:ext cx="64" cy="16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2" name="Freeform 384"/>
                <p:cNvSpPr>
                  <a:spLocks noChangeArrowheads="1"/>
                </p:cNvSpPr>
                <p:nvPr/>
              </p:nvSpPr>
              <p:spPr bwMode="auto">
                <a:xfrm>
                  <a:off x="1933" y="3220"/>
                  <a:ext cx="136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100"/>
                    <a:gd name="T1" fmla="*/ 0 h 10"/>
                    <a:gd name="T2" fmla="*/ 100 w 100"/>
                    <a:gd name="T3" fmla="*/ 4 h 10"/>
                    <a:gd name="T4" fmla="*/ 0 w 100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3" name="Freeform 385"/>
                <p:cNvSpPr>
                  <a:spLocks noChangeArrowheads="1"/>
                </p:cNvSpPr>
                <p:nvPr/>
              </p:nvSpPr>
              <p:spPr bwMode="auto">
                <a:xfrm>
                  <a:off x="1933" y="3220"/>
                  <a:ext cx="136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100"/>
                    <a:gd name="T1" fmla="*/ 0 h 10"/>
                    <a:gd name="T2" fmla="*/ 100 w 100"/>
                    <a:gd name="T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4" name="Freeform 386"/>
                <p:cNvSpPr>
                  <a:spLocks noChangeArrowheads="1"/>
                </p:cNvSpPr>
                <p:nvPr/>
              </p:nvSpPr>
              <p:spPr bwMode="auto">
                <a:xfrm>
                  <a:off x="1786" y="3260"/>
                  <a:ext cx="174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7 w 127"/>
                    <a:gd name="T1" fmla="*/ 9 h 11"/>
                    <a:gd name="T2" fmla="*/ 86 w 127"/>
                    <a:gd name="T3" fmla="*/ 6 h 11"/>
                    <a:gd name="T4" fmla="*/ 0 w 127"/>
                    <a:gd name="T5" fmla="*/ 0 h 11"/>
                    <a:gd name="T6" fmla="*/ 1 w 127"/>
                    <a:gd name="T7" fmla="*/ 1 h 11"/>
                    <a:gd name="T8" fmla="*/ 127 w 12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5" name="Freeform 387"/>
                <p:cNvSpPr>
                  <a:spLocks noChangeArrowheads="1"/>
                </p:cNvSpPr>
                <p:nvPr/>
              </p:nvSpPr>
              <p:spPr bwMode="auto">
                <a:xfrm>
                  <a:off x="1786" y="3260"/>
                  <a:ext cx="174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7 w 127"/>
                    <a:gd name="T1" fmla="*/ 9 h 11"/>
                    <a:gd name="T2" fmla="*/ 86 w 127"/>
                    <a:gd name="T3" fmla="*/ 6 h 11"/>
                    <a:gd name="T4" fmla="*/ 0 w 127"/>
                    <a:gd name="T5" fmla="*/ 0 h 11"/>
                    <a:gd name="T6" fmla="*/ 1 w 127"/>
                    <a:gd name="T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6" name="Freeform 388"/>
                <p:cNvSpPr>
                  <a:spLocks noChangeArrowheads="1"/>
                </p:cNvSpPr>
                <p:nvPr/>
              </p:nvSpPr>
              <p:spPr bwMode="auto">
                <a:xfrm>
                  <a:off x="1989" y="3130"/>
                  <a:ext cx="186" cy="18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T0" fmla="*/ 0 w 135"/>
                    <a:gd name="T1" fmla="*/ 4 h 11"/>
                    <a:gd name="T2" fmla="*/ 22 w 135"/>
                    <a:gd name="T3" fmla="*/ 2 h 11"/>
                    <a:gd name="T4" fmla="*/ 41 w 135"/>
                    <a:gd name="T5" fmla="*/ 0 h 11"/>
                    <a:gd name="T6" fmla="*/ 135 w 135"/>
                    <a:gd name="T7" fmla="*/ 3 h 11"/>
                    <a:gd name="T8" fmla="*/ 0 w 135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7" name="Freeform 389"/>
                <p:cNvSpPr>
                  <a:spLocks noChangeArrowheads="1"/>
                </p:cNvSpPr>
                <p:nvPr/>
              </p:nvSpPr>
              <p:spPr bwMode="auto">
                <a:xfrm>
                  <a:off x="1989" y="3130"/>
                  <a:ext cx="186" cy="18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35"/>
                    <a:gd name="T1" fmla="*/ 4 h 11"/>
                    <a:gd name="T2" fmla="*/ 22 w 135"/>
                    <a:gd name="T3" fmla="*/ 2 h 11"/>
                    <a:gd name="T4" fmla="*/ 41 w 135"/>
                    <a:gd name="T5" fmla="*/ 0 h 11"/>
                    <a:gd name="T6" fmla="*/ 135 w 135"/>
                    <a:gd name="T7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8" name="Freeform 390"/>
                <p:cNvSpPr>
                  <a:spLocks noChangeArrowheads="1"/>
                </p:cNvSpPr>
                <p:nvPr/>
              </p:nvSpPr>
              <p:spPr bwMode="auto">
                <a:xfrm>
                  <a:off x="1980" y="3487"/>
                  <a:ext cx="160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0 0 0"/>
                    <a:gd name="G10" fmla="*/ 1 0 0"/>
                    <a:gd name="G11" fmla="cos G10 G9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+- 6 0 0"/>
                    <a:gd name="G21" fmla="+- 6 0 0"/>
                    <a:gd name="G22" fmla="+- 1 0 0"/>
                    <a:gd name="G23" fmla="+- 1 0 0"/>
                    <a:gd name="G24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0 w 117"/>
                    <a:gd name="T7" fmla="*/ 10 h 14"/>
                    <a:gd name="T8" fmla="*/ 7 w 117"/>
                    <a:gd name="T9" fmla="*/ 6 h 14"/>
                    <a:gd name="T10" fmla="*/ 0 w 117"/>
                    <a:gd name="T11" fmla="*/ 0 h 14"/>
                    <a:gd name="T12" fmla="*/ 117 w 117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39" name="Freeform 391"/>
                <p:cNvSpPr>
                  <a:spLocks noChangeArrowheads="1"/>
                </p:cNvSpPr>
                <p:nvPr/>
              </p:nvSpPr>
              <p:spPr bwMode="auto">
                <a:xfrm>
                  <a:off x="1980" y="3487"/>
                  <a:ext cx="160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0 0 0"/>
                    <a:gd name="G10" fmla="*/ 1 0 0"/>
                    <a:gd name="G11" fmla="cos G10 G9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+- 6 0 0"/>
                    <a:gd name="G21" fmla="+- 6 0 0"/>
                    <a:gd name="G22" fmla="+- 1 0 0"/>
                    <a:gd name="G23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0 w 117"/>
                    <a:gd name="T7" fmla="*/ 10 h 14"/>
                    <a:gd name="T8" fmla="*/ 7 w 117"/>
                    <a:gd name="T9" fmla="*/ 6 h 14"/>
                    <a:gd name="T10" fmla="*/ 0 w 117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0" name="Freeform 392"/>
                <p:cNvSpPr>
                  <a:spLocks noChangeArrowheads="1"/>
                </p:cNvSpPr>
                <p:nvPr/>
              </p:nvSpPr>
              <p:spPr bwMode="auto">
                <a:xfrm>
                  <a:off x="1784" y="3191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1"/>
                    <a:gd name="T1" fmla="*/ 1 h 5"/>
                    <a:gd name="T2" fmla="*/ 31 w 31"/>
                    <a:gd name="T3" fmla="*/ 5 h 5"/>
                    <a:gd name="T4" fmla="*/ 0 w 31"/>
                    <a:gd name="T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1" name="Freeform 393"/>
                <p:cNvSpPr>
                  <a:spLocks noChangeArrowheads="1"/>
                </p:cNvSpPr>
                <p:nvPr/>
              </p:nvSpPr>
              <p:spPr bwMode="auto">
                <a:xfrm>
                  <a:off x="1784" y="3191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1"/>
                    <a:gd name="T1" fmla="*/ 1 h 5"/>
                    <a:gd name="T2" fmla="*/ 31 w 31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2" name="Freeform 394"/>
                <p:cNvSpPr>
                  <a:spLocks noChangeArrowheads="1"/>
                </p:cNvSpPr>
                <p:nvPr/>
              </p:nvSpPr>
              <p:spPr bwMode="auto">
                <a:xfrm>
                  <a:off x="1903" y="3051"/>
                  <a:ext cx="81" cy="15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7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60"/>
                    <a:gd name="T1" fmla="*/ 0 h 10"/>
                    <a:gd name="T2" fmla="*/ 3 w 60"/>
                    <a:gd name="T3" fmla="*/ 3 h 10"/>
                    <a:gd name="T4" fmla="*/ 23 w 60"/>
                    <a:gd name="T5" fmla="*/ 9 h 10"/>
                    <a:gd name="T6" fmla="*/ 60 w 60"/>
                    <a:gd name="T7" fmla="*/ 10 h 10"/>
                    <a:gd name="T8" fmla="*/ 0 w 6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3" name="Freeform 395"/>
                <p:cNvSpPr>
                  <a:spLocks noChangeArrowheads="1"/>
                </p:cNvSpPr>
                <p:nvPr/>
              </p:nvSpPr>
              <p:spPr bwMode="auto">
                <a:xfrm>
                  <a:off x="1903" y="3051"/>
                  <a:ext cx="81" cy="15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7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60"/>
                    <a:gd name="T1" fmla="*/ 0 h 10"/>
                    <a:gd name="T2" fmla="*/ 3 w 60"/>
                    <a:gd name="T3" fmla="*/ 3 h 10"/>
                    <a:gd name="T4" fmla="*/ 23 w 60"/>
                    <a:gd name="T5" fmla="*/ 9 h 10"/>
                    <a:gd name="T6" fmla="*/ 60 w 60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4" name="Freeform 396"/>
                <p:cNvSpPr>
                  <a:spLocks noChangeArrowheads="1"/>
                </p:cNvSpPr>
                <p:nvPr/>
              </p:nvSpPr>
              <p:spPr bwMode="auto">
                <a:xfrm>
                  <a:off x="1990" y="3143"/>
                  <a:ext cx="58" cy="11"/>
                </a:xfrm>
                <a:custGeom>
                  <a:avLst/>
                  <a:gdLst>
                    <a:gd name="G0" fmla="+- 4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4 0 0"/>
                    <a:gd name="T0" fmla="*/ 0 w 43"/>
                    <a:gd name="T1" fmla="*/ 4 h 8"/>
                    <a:gd name="T2" fmla="*/ 4 w 43"/>
                    <a:gd name="T3" fmla="*/ 2 h 8"/>
                    <a:gd name="T4" fmla="*/ 43 w 43"/>
                    <a:gd name="T5" fmla="*/ 8 h 8"/>
                    <a:gd name="T6" fmla="*/ 0 w 43"/>
                    <a:gd name="T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5" name="Freeform 397"/>
                <p:cNvSpPr>
                  <a:spLocks noChangeArrowheads="1"/>
                </p:cNvSpPr>
                <p:nvPr/>
              </p:nvSpPr>
              <p:spPr bwMode="auto">
                <a:xfrm>
                  <a:off x="1990" y="3143"/>
                  <a:ext cx="58" cy="11"/>
                </a:xfrm>
                <a:custGeom>
                  <a:avLst/>
                  <a:gdLst>
                    <a:gd name="G0" fmla="+- 4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43"/>
                    <a:gd name="T1" fmla="*/ 4 h 8"/>
                    <a:gd name="T2" fmla="*/ 4 w 43"/>
                    <a:gd name="T3" fmla="*/ 2 h 8"/>
                    <a:gd name="T4" fmla="*/ 43 w 43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6" name="Freeform 398"/>
                <p:cNvSpPr>
                  <a:spLocks noChangeArrowheads="1"/>
                </p:cNvSpPr>
                <p:nvPr/>
              </p:nvSpPr>
              <p:spPr bwMode="auto">
                <a:xfrm>
                  <a:off x="2101" y="3047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G4" fmla="+- 1 0 0"/>
                    <a:gd name="T0" fmla="*/ 39 w 39"/>
                    <a:gd name="T1" fmla="*/ 0 h 4"/>
                    <a:gd name="T2" fmla="*/ 0 w 39"/>
                    <a:gd name="T3" fmla="*/ 3 h 4"/>
                    <a:gd name="T4" fmla="*/ 39 w 39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7" name="Freeform 399"/>
                <p:cNvSpPr>
                  <a:spLocks noChangeArrowheads="1"/>
                </p:cNvSpPr>
                <p:nvPr/>
              </p:nvSpPr>
              <p:spPr bwMode="auto">
                <a:xfrm>
                  <a:off x="2101" y="3047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T0" fmla="*/ 39 w 39"/>
                    <a:gd name="T1" fmla="*/ 0 h 4"/>
                    <a:gd name="T2" fmla="*/ 0 w 39"/>
                    <a:gd name="T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8" name="Freeform 400"/>
                <p:cNvSpPr>
                  <a:spLocks noChangeArrowheads="1"/>
                </p:cNvSpPr>
                <p:nvPr/>
              </p:nvSpPr>
              <p:spPr bwMode="auto">
                <a:xfrm>
                  <a:off x="1864" y="3101"/>
                  <a:ext cx="56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2"/>
                    <a:gd name="T2" fmla="*/ 28 w 42"/>
                    <a:gd name="T3" fmla="*/ 4 h 12"/>
                    <a:gd name="T4" fmla="*/ 34 w 42"/>
                    <a:gd name="T5" fmla="*/ 5 h 12"/>
                    <a:gd name="T6" fmla="*/ 42 w 4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8" y="4"/>
                      </a:cubicBezTo>
                      <a:cubicBezTo>
                        <a:pt x="30" y="4"/>
                        <a:pt x="33" y="5"/>
                        <a:pt x="34" y="5"/>
                      </a:cubicBezTo>
                      <a:cubicBezTo>
                        <a:pt x="38" y="7"/>
                        <a:pt x="36" y="11"/>
                        <a:pt x="4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49" name="Freeform 401"/>
                <p:cNvSpPr>
                  <a:spLocks noChangeArrowheads="1"/>
                </p:cNvSpPr>
                <p:nvPr/>
              </p:nvSpPr>
              <p:spPr bwMode="auto">
                <a:xfrm>
                  <a:off x="1990" y="3239"/>
                  <a:ext cx="184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5 0 0"/>
                    <a:gd name="G15" fmla="*/ 1 0 0"/>
                    <a:gd name="G16" fmla="sin G15 G14"/>
                    <a:gd name="G17" fmla="+- 2 0 0"/>
                    <a:gd name="G18" fmla="+- 4 0 0"/>
                    <a:gd name="G19" fmla="+- 4 0 0"/>
                    <a:gd name="G20" fmla="+- 3 0 0"/>
                    <a:gd name="G21" fmla="+- 3 0 0"/>
                    <a:gd name="G22" fmla="+- 3 0 0"/>
                    <a:gd name="G23" fmla="+- 3 0 0"/>
                    <a:gd name="T0" fmla="*/ 134 w 134"/>
                    <a:gd name="T1" fmla="*/ 0 h 9"/>
                    <a:gd name="T2" fmla="*/ 97 w 134"/>
                    <a:gd name="T3" fmla="*/ 2 h 9"/>
                    <a:gd name="T4" fmla="*/ 88 w 134"/>
                    <a:gd name="T5" fmla="*/ 2 h 9"/>
                    <a:gd name="T6" fmla="*/ 50 w 134"/>
                    <a:gd name="T7" fmla="*/ 7 h 9"/>
                    <a:gd name="T8" fmla="*/ 21 w 134"/>
                    <a:gd name="T9" fmla="*/ 6 h 9"/>
                    <a:gd name="T10" fmla="*/ 2 w 134"/>
                    <a:gd name="T11" fmla="*/ 4 h 9"/>
                    <a:gd name="T12" fmla="*/ 0 w 134"/>
                    <a:gd name="T13" fmla="*/ 3 h 9"/>
                    <a:gd name="T14" fmla="*/ 0 w 134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4" h="9">
                      <a:moveTo>
                        <a:pt x="134" y="0"/>
                      </a:moveTo>
                      <a:cubicBezTo>
                        <a:pt x="110" y="9"/>
                        <a:pt x="102" y="6"/>
                        <a:pt x="97" y="2"/>
                      </a:cubicBezTo>
                      <a:cubicBezTo>
                        <a:pt x="95" y="1"/>
                        <a:pt x="91" y="1"/>
                        <a:pt x="88" y="2"/>
                      </a:cubicBezTo>
                      <a:cubicBezTo>
                        <a:pt x="75" y="4"/>
                        <a:pt x="63" y="5"/>
                        <a:pt x="50" y="7"/>
                      </a:cubicBezTo>
                      <a:cubicBezTo>
                        <a:pt x="38" y="9"/>
                        <a:pt x="30" y="8"/>
                        <a:pt x="21" y="6"/>
                      </a:cubicBezTo>
                      <a:cubicBezTo>
                        <a:pt x="15" y="6"/>
                        <a:pt x="9" y="5"/>
                        <a:pt x="2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50" name="Freeform 402"/>
                <p:cNvSpPr>
                  <a:spLocks noChangeArrowheads="1"/>
                </p:cNvSpPr>
                <p:nvPr/>
              </p:nvSpPr>
              <p:spPr bwMode="auto">
                <a:xfrm>
                  <a:off x="2063" y="3190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7 w 37"/>
                    <a:gd name="T3" fmla="*/ 2 h 5"/>
                    <a:gd name="T4" fmla="*/ 37 w 37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2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51" name="Freeform 403"/>
                <p:cNvSpPr>
                  <a:spLocks noChangeArrowheads="1"/>
                </p:cNvSpPr>
                <p:nvPr/>
              </p:nvSpPr>
              <p:spPr bwMode="auto">
                <a:xfrm>
                  <a:off x="1880" y="3190"/>
                  <a:ext cx="55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1 w 41"/>
                    <a:gd name="T1" fmla="*/ 6 h 7"/>
                    <a:gd name="T2" fmla="*/ 0 w 41"/>
                    <a:gd name="T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7">
                      <a:moveTo>
                        <a:pt x="41" y="6"/>
                      </a:moveTo>
                      <a:cubicBezTo>
                        <a:pt x="23" y="7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52" name="Freeform 404"/>
                <p:cNvSpPr>
                  <a:spLocks noChangeArrowheads="1"/>
                </p:cNvSpPr>
                <p:nvPr/>
              </p:nvSpPr>
              <p:spPr bwMode="auto">
                <a:xfrm>
                  <a:off x="1848" y="3241"/>
                  <a:ext cx="103" cy="10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6"/>
                    <a:gd name="T1" fmla="*/ 4 h 7"/>
                    <a:gd name="T2" fmla="*/ 46 w 76"/>
                    <a:gd name="T3" fmla="*/ 2 h 7"/>
                    <a:gd name="T4" fmla="*/ 62 w 76"/>
                    <a:gd name="T5" fmla="*/ 5 h 7"/>
                    <a:gd name="T6" fmla="*/ 76 w 76"/>
                    <a:gd name="T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2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6" y="6"/>
                        <a:pt x="76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53" name="Freeform 405"/>
                <p:cNvSpPr>
                  <a:spLocks noChangeArrowheads="1"/>
                </p:cNvSpPr>
                <p:nvPr/>
              </p:nvSpPr>
              <p:spPr bwMode="auto">
                <a:xfrm>
                  <a:off x="2050" y="3068"/>
                  <a:ext cx="127" cy="2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93 w 93"/>
                    <a:gd name="T1" fmla="*/ 17 h 17"/>
                    <a:gd name="T2" fmla="*/ 83 w 93"/>
                    <a:gd name="T3" fmla="*/ 16 h 17"/>
                    <a:gd name="T4" fmla="*/ 25 w 93"/>
                    <a:gd name="T5" fmla="*/ 1 h 17"/>
                    <a:gd name="T6" fmla="*/ 0 w 93"/>
                    <a:gd name="T7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7"/>
                        <a:pt x="86" y="17"/>
                        <a:pt x="83" y="16"/>
                      </a:cubicBezTo>
                      <a:cubicBezTo>
                        <a:pt x="63" y="10"/>
                        <a:pt x="48" y="3"/>
                        <a:pt x="25" y="1"/>
                      </a:cubicBezTo>
                      <a:cubicBezTo>
                        <a:pt x="18" y="0"/>
                        <a:pt x="8" y="2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54" name="Freeform 406"/>
                <p:cNvSpPr>
                  <a:spLocks noChangeArrowheads="1"/>
                </p:cNvSpPr>
                <p:nvPr/>
              </p:nvSpPr>
              <p:spPr bwMode="auto">
                <a:xfrm>
                  <a:off x="1925" y="3158"/>
                  <a:ext cx="36" cy="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T0" fmla="*/ 0 w 27"/>
                    <a:gd name="T1" fmla="*/ 0 h 2"/>
                    <a:gd name="T2" fmla="*/ 27 w 27"/>
                    <a:gd name="T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55" name="Freeform 407"/>
                <p:cNvSpPr>
                  <a:spLocks noChangeArrowheads="1"/>
                </p:cNvSpPr>
                <p:nvPr/>
              </p:nvSpPr>
              <p:spPr bwMode="auto">
                <a:xfrm>
                  <a:off x="2074" y="3264"/>
                  <a:ext cx="63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*/ 1 1 2"/>
                    <a:gd name="G54" fmla="*/ 1 1 2"/>
                    <a:gd name="G55" fmla="+- 1 0 0"/>
                    <a:gd name="G56" fmla="+- 1 0 0"/>
                    <a:gd name="G57" fmla="+- 1 0 0"/>
                    <a:gd name="G58" fmla="+- 1 0 0"/>
                    <a:gd name="G59" fmla="*/ 1 1 2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2 0 0"/>
                    <a:gd name="G75" fmla="+- 2 0 0"/>
                    <a:gd name="G76" fmla="+- 1 0 0"/>
                    <a:gd name="G77" fmla="+- 1 0 0"/>
                    <a:gd name="G78" fmla="+- 1 0 0"/>
                    <a:gd name="T0" fmla="*/ 46 w 47"/>
                    <a:gd name="T1" fmla="*/ 8 h 8"/>
                    <a:gd name="T2" fmla="*/ 42 w 47"/>
                    <a:gd name="T3" fmla="*/ 8 h 8"/>
                    <a:gd name="T4" fmla="*/ 42 w 47"/>
                    <a:gd name="T5" fmla="*/ 7 h 8"/>
                    <a:gd name="T6" fmla="*/ 47 w 47"/>
                    <a:gd name="T7" fmla="*/ 7 h 8"/>
                    <a:gd name="T8" fmla="*/ 46 w 47"/>
                    <a:gd name="T9" fmla="*/ 8 h 8"/>
                    <a:gd name="T10" fmla="*/ 42 w 47"/>
                    <a:gd name="T11" fmla="*/ 8 h 8"/>
                    <a:gd name="T12" fmla="*/ 38 w 47"/>
                    <a:gd name="T13" fmla="*/ 8 h 8"/>
                    <a:gd name="T14" fmla="*/ 38 w 47"/>
                    <a:gd name="T15" fmla="*/ 6 h 8"/>
                    <a:gd name="T16" fmla="*/ 42 w 47"/>
                    <a:gd name="T17" fmla="*/ 7 h 8"/>
                    <a:gd name="T18" fmla="*/ 42 w 47"/>
                    <a:gd name="T19" fmla="*/ 8 h 8"/>
                    <a:gd name="T20" fmla="*/ 38 w 47"/>
                    <a:gd name="T21" fmla="*/ 8 h 8"/>
                    <a:gd name="T22" fmla="*/ 38 w 47"/>
                    <a:gd name="T23" fmla="*/ 8 h 8"/>
                    <a:gd name="T24" fmla="*/ 38 w 47"/>
                    <a:gd name="T25" fmla="*/ 7 h 8"/>
                    <a:gd name="T26" fmla="*/ 38 w 47"/>
                    <a:gd name="T27" fmla="*/ 8 h 8"/>
                    <a:gd name="T28" fmla="*/ 38 w 47"/>
                    <a:gd name="T29" fmla="*/ 8 h 8"/>
                    <a:gd name="T30" fmla="*/ 23 w 47"/>
                    <a:gd name="T31" fmla="*/ 3 h 8"/>
                    <a:gd name="T32" fmla="*/ 23 w 47"/>
                    <a:gd name="T33" fmla="*/ 2 h 8"/>
                    <a:gd name="T34" fmla="*/ 38 w 47"/>
                    <a:gd name="T35" fmla="*/ 6 h 8"/>
                    <a:gd name="T36" fmla="*/ 38 w 47"/>
                    <a:gd name="T37" fmla="*/ 8 h 8"/>
                    <a:gd name="T38" fmla="*/ 23 w 47"/>
                    <a:gd name="T39" fmla="*/ 3 h 8"/>
                    <a:gd name="T40" fmla="*/ 3 w 47"/>
                    <a:gd name="T41" fmla="*/ 2 h 8"/>
                    <a:gd name="T42" fmla="*/ 3 w 47"/>
                    <a:gd name="T43" fmla="*/ 1 h 8"/>
                    <a:gd name="T44" fmla="*/ 23 w 47"/>
                    <a:gd name="T45" fmla="*/ 2 h 8"/>
                    <a:gd name="T46" fmla="*/ 23 w 47"/>
                    <a:gd name="T47" fmla="*/ 3 h 8"/>
                    <a:gd name="T48" fmla="*/ 3 w 47"/>
                    <a:gd name="T49" fmla="*/ 2 h 8"/>
                    <a:gd name="T50" fmla="*/ 3 w 47"/>
                    <a:gd name="T51" fmla="*/ 2 h 8"/>
                    <a:gd name="T52" fmla="*/ 3 w 47"/>
                    <a:gd name="T53" fmla="*/ 1 h 8"/>
                    <a:gd name="T54" fmla="*/ 3 w 47"/>
                    <a:gd name="T55" fmla="*/ 2 h 8"/>
                    <a:gd name="T56" fmla="*/ 3 w 47"/>
                    <a:gd name="T57" fmla="*/ 2 h 8"/>
                    <a:gd name="T58" fmla="*/ 3 w 47"/>
                    <a:gd name="T59" fmla="*/ 2 h 8"/>
                    <a:gd name="T60" fmla="*/ 3 w 47"/>
                    <a:gd name="T61" fmla="*/ 1 h 8"/>
                    <a:gd name="T62" fmla="*/ 3 w 47"/>
                    <a:gd name="T63" fmla="*/ 2 h 8"/>
                    <a:gd name="T64" fmla="*/ 3 w 47"/>
                    <a:gd name="T65" fmla="*/ 2 h 8"/>
                    <a:gd name="T66" fmla="*/ 2 w 47"/>
                    <a:gd name="T67" fmla="*/ 2 h 8"/>
                    <a:gd name="T68" fmla="*/ 1 w 47"/>
                    <a:gd name="T69" fmla="*/ 1 h 8"/>
                    <a:gd name="T70" fmla="*/ 3 w 47"/>
                    <a:gd name="T71" fmla="*/ 1 h 8"/>
                    <a:gd name="T72" fmla="*/ 3 w 47"/>
                    <a:gd name="T73" fmla="*/ 2 h 8"/>
                    <a:gd name="T74" fmla="*/ 2 w 47"/>
                    <a:gd name="T75" fmla="*/ 2 h 8"/>
                    <a:gd name="T76" fmla="*/ 2 w 47"/>
                    <a:gd name="T77" fmla="*/ 2 h 8"/>
                    <a:gd name="T78" fmla="*/ 2 w 47"/>
                    <a:gd name="T79" fmla="*/ 1 h 8"/>
                    <a:gd name="T80" fmla="*/ 2 w 47"/>
                    <a:gd name="T81" fmla="*/ 2 h 8"/>
                    <a:gd name="T82" fmla="*/ 2 w 47"/>
                    <a:gd name="T83" fmla="*/ 2 h 8"/>
                    <a:gd name="T84" fmla="*/ 2 w 47"/>
                    <a:gd name="T85" fmla="*/ 2 h 8"/>
                    <a:gd name="T86" fmla="*/ 1 w 47"/>
                    <a:gd name="T87" fmla="*/ 1 h 8"/>
                    <a:gd name="T88" fmla="*/ 1 w 47"/>
                    <a:gd name="T89" fmla="*/ 1 h 8"/>
                    <a:gd name="T90" fmla="*/ 2 w 47"/>
                    <a:gd name="T91" fmla="*/ 2 h 8"/>
                    <a:gd name="T92" fmla="*/ 2 w 47"/>
                    <a:gd name="T93" fmla="*/ 2 h 8"/>
                    <a:gd name="T94" fmla="*/ 1 w 47"/>
                    <a:gd name="T95" fmla="*/ 3 h 8"/>
                    <a:gd name="T96" fmla="*/ 0 w 47"/>
                    <a:gd name="T97" fmla="*/ 2 h 8"/>
                    <a:gd name="T98" fmla="*/ 1 w 47"/>
                    <a:gd name="T99" fmla="*/ 1 h 8"/>
                    <a:gd name="T100" fmla="*/ 2 w 47"/>
                    <a:gd name="T10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6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1" y="2"/>
                        <a:pt x="1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0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56" name="Freeform 408"/>
                <p:cNvSpPr>
                  <a:spLocks noChangeArrowheads="1"/>
                </p:cNvSpPr>
                <p:nvPr/>
              </p:nvSpPr>
              <p:spPr bwMode="auto">
                <a:xfrm>
                  <a:off x="2070" y="3148"/>
                  <a:ext cx="61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5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 w 45"/>
                    <a:gd name="T1" fmla="*/ 0 h 9"/>
                    <a:gd name="T2" fmla="*/ 1 w 45"/>
                    <a:gd name="T3" fmla="*/ 0 h 9"/>
                    <a:gd name="T4" fmla="*/ 0 w 45"/>
                    <a:gd name="T5" fmla="*/ 1 h 9"/>
                    <a:gd name="T6" fmla="*/ 1 w 45"/>
                    <a:gd name="T7" fmla="*/ 0 h 9"/>
                    <a:gd name="T8" fmla="*/ 1 w 45"/>
                    <a:gd name="T9" fmla="*/ 0 h 9"/>
                    <a:gd name="T10" fmla="*/ 1 w 45"/>
                    <a:gd name="T11" fmla="*/ 0 h 9"/>
                    <a:gd name="T12" fmla="*/ 1 w 45"/>
                    <a:gd name="T13" fmla="*/ 0 h 9"/>
                    <a:gd name="T14" fmla="*/ 30 w 45"/>
                    <a:gd name="T15" fmla="*/ 6 h 9"/>
                    <a:gd name="T16" fmla="*/ 30 w 45"/>
                    <a:gd name="T17" fmla="*/ 7 h 9"/>
                    <a:gd name="T18" fmla="*/ 0 w 45"/>
                    <a:gd name="T19" fmla="*/ 1 h 9"/>
                    <a:gd name="T20" fmla="*/ 1 w 45"/>
                    <a:gd name="T21" fmla="*/ 0 h 9"/>
                    <a:gd name="T22" fmla="*/ 30 w 45"/>
                    <a:gd name="T23" fmla="*/ 6 h 9"/>
                    <a:gd name="T24" fmla="*/ 45 w 45"/>
                    <a:gd name="T25" fmla="*/ 7 h 9"/>
                    <a:gd name="T26" fmla="*/ 45 w 45"/>
                    <a:gd name="T27" fmla="*/ 9 h 9"/>
                    <a:gd name="T28" fmla="*/ 30 w 45"/>
                    <a:gd name="T29" fmla="*/ 7 h 9"/>
                    <a:gd name="T30" fmla="*/ 30 w 45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0" y="7"/>
                        <a:pt x="45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57" name="Freeform 409"/>
                <p:cNvSpPr>
                  <a:spLocks noChangeArrowheads="1"/>
                </p:cNvSpPr>
                <p:nvPr/>
              </p:nvSpPr>
              <p:spPr bwMode="auto">
                <a:xfrm>
                  <a:off x="1922" y="3077"/>
                  <a:ext cx="63" cy="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*/ 1 50493 55552"/>
                    <a:gd name="G64" fmla="*/ G63 1 180"/>
                    <a:gd name="G65" fmla="*/ 1 0 0"/>
                    <a:gd name="G66" fmla="sin G65 G64"/>
                    <a:gd name="G67" fmla="+- 1 0 0"/>
                    <a:gd name="G68" fmla="+- 1 0 0"/>
                    <a:gd name="G69" fmla="+- 1 0 0"/>
                    <a:gd name="G70" fmla="*/ 1 0 0"/>
                    <a:gd name="G71" fmla="cos G70 G69"/>
                    <a:gd name="G72" fmla="+- 1 0 0"/>
                    <a:gd name="G73" fmla="+- 1 0 0"/>
                    <a:gd name="G74" fmla="+- 1 0 0"/>
                    <a:gd name="T0" fmla="*/ 47 w 47"/>
                    <a:gd name="T1" fmla="*/ 3 h 5"/>
                    <a:gd name="T2" fmla="*/ 47 w 47"/>
                    <a:gd name="T3" fmla="*/ 3 h 5"/>
                    <a:gd name="T4" fmla="*/ 47 w 47"/>
                    <a:gd name="T5" fmla="*/ 2 h 5"/>
                    <a:gd name="T6" fmla="*/ 47 w 47"/>
                    <a:gd name="T7" fmla="*/ 3 h 5"/>
                    <a:gd name="T8" fmla="*/ 47 w 47"/>
                    <a:gd name="T9" fmla="*/ 2 h 5"/>
                    <a:gd name="T10" fmla="*/ 47 w 47"/>
                    <a:gd name="T11" fmla="*/ 2 h 5"/>
                    <a:gd name="T12" fmla="*/ 47 w 47"/>
                    <a:gd name="T13" fmla="*/ 3 h 5"/>
                    <a:gd name="T14" fmla="*/ 47 w 47"/>
                    <a:gd name="T15" fmla="*/ 2 h 5"/>
                    <a:gd name="T16" fmla="*/ 47 w 47"/>
                    <a:gd name="T17" fmla="*/ 3 h 5"/>
                    <a:gd name="T18" fmla="*/ 41 w 47"/>
                    <a:gd name="T19" fmla="*/ 4 h 5"/>
                    <a:gd name="T20" fmla="*/ 40 w 47"/>
                    <a:gd name="T21" fmla="*/ 3 h 5"/>
                    <a:gd name="T22" fmla="*/ 47 w 47"/>
                    <a:gd name="T23" fmla="*/ 2 h 5"/>
                    <a:gd name="T24" fmla="*/ 47 w 47"/>
                    <a:gd name="T25" fmla="*/ 3 h 5"/>
                    <a:gd name="T26" fmla="*/ 41 w 47"/>
                    <a:gd name="T27" fmla="*/ 4 h 5"/>
                    <a:gd name="T28" fmla="*/ 36 w 47"/>
                    <a:gd name="T29" fmla="*/ 5 h 5"/>
                    <a:gd name="T30" fmla="*/ 36 w 47"/>
                    <a:gd name="T31" fmla="*/ 4 h 5"/>
                    <a:gd name="T32" fmla="*/ 40 w 47"/>
                    <a:gd name="T33" fmla="*/ 3 h 5"/>
                    <a:gd name="T34" fmla="*/ 41 w 47"/>
                    <a:gd name="T35" fmla="*/ 4 h 5"/>
                    <a:gd name="T36" fmla="*/ 36 w 47"/>
                    <a:gd name="T37" fmla="*/ 4 h 5"/>
                    <a:gd name="T38" fmla="*/ 36 w 47"/>
                    <a:gd name="T39" fmla="*/ 4 h 5"/>
                    <a:gd name="T40" fmla="*/ 36 w 47"/>
                    <a:gd name="T41" fmla="*/ 5 h 5"/>
                    <a:gd name="T42" fmla="*/ 31 w 47"/>
                    <a:gd name="T43" fmla="*/ 5 h 5"/>
                    <a:gd name="T44" fmla="*/ 31 w 47"/>
                    <a:gd name="T45" fmla="*/ 4 h 5"/>
                    <a:gd name="T46" fmla="*/ 36 w 47"/>
                    <a:gd name="T47" fmla="*/ 4 h 5"/>
                    <a:gd name="T48" fmla="*/ 36 w 47"/>
                    <a:gd name="T49" fmla="*/ 5 h 5"/>
                    <a:gd name="T50" fmla="*/ 31 w 47"/>
                    <a:gd name="T51" fmla="*/ 5 h 5"/>
                    <a:gd name="T52" fmla="*/ 31 w 47"/>
                    <a:gd name="T53" fmla="*/ 5 h 5"/>
                    <a:gd name="T54" fmla="*/ 31 w 47"/>
                    <a:gd name="T55" fmla="*/ 5 h 5"/>
                    <a:gd name="T56" fmla="*/ 26 w 47"/>
                    <a:gd name="T57" fmla="*/ 5 h 5"/>
                    <a:gd name="T58" fmla="*/ 27 w 47"/>
                    <a:gd name="T59" fmla="*/ 3 h 5"/>
                    <a:gd name="T60" fmla="*/ 31 w 47"/>
                    <a:gd name="T61" fmla="*/ 4 h 5"/>
                    <a:gd name="T62" fmla="*/ 31 w 47"/>
                    <a:gd name="T63" fmla="*/ 5 h 5"/>
                    <a:gd name="T64" fmla="*/ 27 w 47"/>
                    <a:gd name="T65" fmla="*/ 3 h 5"/>
                    <a:gd name="T66" fmla="*/ 27 w 47"/>
                    <a:gd name="T67" fmla="*/ 3 h 5"/>
                    <a:gd name="T68" fmla="*/ 27 w 47"/>
                    <a:gd name="T69" fmla="*/ 4 h 5"/>
                    <a:gd name="T70" fmla="*/ 27 w 47"/>
                    <a:gd name="T71" fmla="*/ 3 h 5"/>
                    <a:gd name="T72" fmla="*/ 26 w 47"/>
                    <a:gd name="T73" fmla="*/ 5 h 5"/>
                    <a:gd name="T74" fmla="*/ 22 w 47"/>
                    <a:gd name="T75" fmla="*/ 4 h 5"/>
                    <a:gd name="T76" fmla="*/ 23 w 47"/>
                    <a:gd name="T77" fmla="*/ 3 h 5"/>
                    <a:gd name="T78" fmla="*/ 27 w 47"/>
                    <a:gd name="T79" fmla="*/ 3 h 5"/>
                    <a:gd name="T80" fmla="*/ 26 w 47"/>
                    <a:gd name="T81" fmla="*/ 5 h 5"/>
                    <a:gd name="T82" fmla="*/ 22 w 47"/>
                    <a:gd name="T83" fmla="*/ 4 h 5"/>
                    <a:gd name="T84" fmla="*/ 0 w 47"/>
                    <a:gd name="T85" fmla="*/ 1 h 5"/>
                    <a:gd name="T86" fmla="*/ 0 w 47"/>
                    <a:gd name="T87" fmla="*/ 0 h 5"/>
                    <a:gd name="T88" fmla="*/ 23 w 47"/>
                    <a:gd name="T89" fmla="*/ 3 h 5"/>
                    <a:gd name="T90" fmla="*/ 22 w 47"/>
                    <a:gd name="T9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lnTo>
                        <a:pt x="47" y="3"/>
                      </a:ln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2"/>
                        <a:pt x="45" y="2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1" y="4"/>
                      </a:moveTo>
                      <a:cubicBezTo>
                        <a:pt x="39" y="4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lnTo>
                        <a:pt x="31" y="5"/>
                      </a:lnTo>
                      <a:close/>
                      <a:moveTo>
                        <a:pt x="31" y="5"/>
                      </a:moveTo>
                      <a:cubicBezTo>
                        <a:pt x="29" y="5"/>
                        <a:pt x="28" y="5"/>
                        <a:pt x="26" y="5"/>
                      </a:cubicBezTo>
                      <a:lnTo>
                        <a:pt x="27" y="3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6" y="5"/>
                      </a:moveTo>
                      <a:cubicBezTo>
                        <a:pt x="25" y="4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3"/>
                      </a:cubicBezTo>
                      <a:lnTo>
                        <a:pt x="26" y="5"/>
                      </a:lnTo>
                      <a:close/>
                      <a:moveTo>
                        <a:pt x="22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10" y="0"/>
                        <a:pt x="16" y="1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58" name="Freeform 410"/>
                <p:cNvSpPr>
                  <a:spLocks noChangeArrowheads="1"/>
                </p:cNvSpPr>
                <p:nvPr/>
              </p:nvSpPr>
              <p:spPr bwMode="auto">
                <a:xfrm>
                  <a:off x="1903" y="3022"/>
                  <a:ext cx="5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1 2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2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T0" fmla="*/ 1 w 39"/>
                    <a:gd name="T1" fmla="*/ 0 h 3"/>
                    <a:gd name="T2" fmla="*/ 3 w 39"/>
                    <a:gd name="T3" fmla="*/ 0 h 3"/>
                    <a:gd name="T4" fmla="*/ 2 w 39"/>
                    <a:gd name="T5" fmla="*/ 2 h 3"/>
                    <a:gd name="T6" fmla="*/ 0 w 39"/>
                    <a:gd name="T7" fmla="*/ 1 h 3"/>
                    <a:gd name="T8" fmla="*/ 1 w 39"/>
                    <a:gd name="T9" fmla="*/ 0 h 3"/>
                    <a:gd name="T10" fmla="*/ 3 w 39"/>
                    <a:gd name="T11" fmla="*/ 0 h 3"/>
                    <a:gd name="T12" fmla="*/ 6 w 39"/>
                    <a:gd name="T13" fmla="*/ 1 h 3"/>
                    <a:gd name="T14" fmla="*/ 6 w 39"/>
                    <a:gd name="T15" fmla="*/ 2 h 3"/>
                    <a:gd name="T16" fmla="*/ 2 w 39"/>
                    <a:gd name="T17" fmla="*/ 2 h 3"/>
                    <a:gd name="T18" fmla="*/ 3 w 39"/>
                    <a:gd name="T19" fmla="*/ 0 h 3"/>
                    <a:gd name="T20" fmla="*/ 6 w 39"/>
                    <a:gd name="T21" fmla="*/ 2 h 3"/>
                    <a:gd name="T22" fmla="*/ 6 w 39"/>
                    <a:gd name="T23" fmla="*/ 2 h 3"/>
                    <a:gd name="T24" fmla="*/ 6 w 39"/>
                    <a:gd name="T25" fmla="*/ 1 h 3"/>
                    <a:gd name="T26" fmla="*/ 19 w 39"/>
                    <a:gd name="T27" fmla="*/ 1 h 3"/>
                    <a:gd name="T28" fmla="*/ 19 w 39"/>
                    <a:gd name="T29" fmla="*/ 2 h 3"/>
                    <a:gd name="T30" fmla="*/ 6 w 39"/>
                    <a:gd name="T31" fmla="*/ 2 h 3"/>
                    <a:gd name="T32" fmla="*/ 6 w 39"/>
                    <a:gd name="T33" fmla="*/ 1 h 3"/>
                    <a:gd name="T34" fmla="*/ 19 w 39"/>
                    <a:gd name="T35" fmla="*/ 1 h 3"/>
                    <a:gd name="T36" fmla="*/ 38 w 39"/>
                    <a:gd name="T37" fmla="*/ 0 h 3"/>
                    <a:gd name="T38" fmla="*/ 39 w 39"/>
                    <a:gd name="T39" fmla="*/ 1 h 3"/>
                    <a:gd name="T40" fmla="*/ 19 w 39"/>
                    <a:gd name="T41" fmla="*/ 2 h 3"/>
                    <a:gd name="T42" fmla="*/ 19 w 39"/>
                    <a:gd name="T4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" h="3">
                      <a:moveTo>
                        <a:pt x="1" y="0"/>
                      </a:moveTo>
                      <a:cubicBezTo>
                        <a:pt x="1" y="0"/>
                        <a:pt x="2" y="0"/>
                        <a:pt x="3" y="0"/>
                      </a:cubicBezTo>
                      <a:lnTo>
                        <a:pt x="2" y="2"/>
                      </a:lnTo>
                      <a:cubicBezTo>
                        <a:pt x="2" y="1"/>
                        <a:pt x="1" y="1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0"/>
                      </a:moveTo>
                      <a:cubicBezTo>
                        <a:pt x="4" y="1"/>
                        <a:pt x="5" y="1"/>
                        <a:pt x="6" y="1"/>
                      </a:cubicBezTo>
                      <a:lnTo>
                        <a:pt x="6" y="2"/>
                      </a:lnTo>
                      <a:cubicBezTo>
                        <a:pt x="5" y="2"/>
                        <a:pt x="3" y="2"/>
                        <a:pt x="2" y="2"/>
                      </a:cubicBezTo>
                      <a:lnTo>
                        <a:pt x="3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9" y="2"/>
                      </a:lnTo>
                      <a:cubicBezTo>
                        <a:pt x="15" y="2"/>
                        <a:pt x="11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5" y="1"/>
                        <a:pt x="30" y="2"/>
                        <a:pt x="38" y="0"/>
                      </a:cubicBezTo>
                      <a:lnTo>
                        <a:pt x="39" y="1"/>
                      </a:lnTo>
                      <a:cubicBezTo>
                        <a:pt x="30" y="3"/>
                        <a:pt x="25" y="3"/>
                        <a:pt x="19" y="2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grpSp>
            <p:nvGrpSpPr>
              <p:cNvPr id="457741" name="Group 411"/>
              <p:cNvGrpSpPr>
                <a:grpSpLocks/>
              </p:cNvGrpSpPr>
              <p:nvPr/>
            </p:nvGrpSpPr>
            <p:grpSpPr bwMode="auto">
              <a:xfrm>
                <a:off x="623" y="2959"/>
                <a:ext cx="1558" cy="828"/>
                <a:chOff x="623" y="2959"/>
                <a:chExt cx="1558" cy="828"/>
              </a:xfrm>
            </p:grpSpPr>
            <p:sp>
              <p:nvSpPr>
                <p:cNvPr id="232860" name="Freeform 412"/>
                <p:cNvSpPr>
                  <a:spLocks noChangeArrowheads="1"/>
                </p:cNvSpPr>
                <p:nvPr/>
              </p:nvSpPr>
              <p:spPr bwMode="auto">
                <a:xfrm>
                  <a:off x="1786" y="3290"/>
                  <a:ext cx="105" cy="35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G24" fmla="+- 5 0 0"/>
                    <a:gd name="G25" fmla="*/ 1 0 0"/>
                    <a:gd name="G26" fmla="cos G25 G24"/>
                    <a:gd name="G27" fmla="*/ 1 50493 45568"/>
                    <a:gd name="G28" fmla="*/ 1 50493 55552"/>
                    <a:gd name="G29" fmla="*/ G28 1 180"/>
                    <a:gd name="G30" fmla="*/ G27 1 G29"/>
                    <a:gd name="G31" fmla="*/ 1 50493 45568"/>
                    <a:gd name="G32" fmla="*/ 1 50493 55552"/>
                    <a:gd name="G33" fmla="*/ G32 1 180"/>
                    <a:gd name="G34" fmla="*/ G31 1 G33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T0" fmla="*/ 1 w 77"/>
                    <a:gd name="T1" fmla="*/ 0 h 21"/>
                    <a:gd name="T2" fmla="*/ 8 w 77"/>
                    <a:gd name="T3" fmla="*/ 3 h 21"/>
                    <a:gd name="T4" fmla="*/ 8 w 77"/>
                    <a:gd name="T5" fmla="*/ 5 h 21"/>
                    <a:gd name="T6" fmla="*/ 0 w 77"/>
                    <a:gd name="T7" fmla="*/ 0 h 21"/>
                    <a:gd name="T8" fmla="*/ 1 w 77"/>
                    <a:gd name="T9" fmla="*/ 0 h 21"/>
                    <a:gd name="T10" fmla="*/ 8 w 77"/>
                    <a:gd name="T11" fmla="*/ 3 h 21"/>
                    <a:gd name="T12" fmla="*/ 16 w 77"/>
                    <a:gd name="T13" fmla="*/ 7 h 21"/>
                    <a:gd name="T14" fmla="*/ 15 w 77"/>
                    <a:gd name="T15" fmla="*/ 8 h 21"/>
                    <a:gd name="T16" fmla="*/ 8 w 77"/>
                    <a:gd name="T17" fmla="*/ 5 h 21"/>
                    <a:gd name="T18" fmla="*/ 8 w 77"/>
                    <a:gd name="T19" fmla="*/ 3 h 21"/>
                    <a:gd name="T20" fmla="*/ 16 w 77"/>
                    <a:gd name="T21" fmla="*/ 7 h 21"/>
                    <a:gd name="T22" fmla="*/ 16 w 77"/>
                    <a:gd name="T23" fmla="*/ 7 h 21"/>
                    <a:gd name="T24" fmla="*/ 15 w 77"/>
                    <a:gd name="T25" fmla="*/ 7 h 21"/>
                    <a:gd name="T26" fmla="*/ 16 w 77"/>
                    <a:gd name="T27" fmla="*/ 7 h 21"/>
                    <a:gd name="T28" fmla="*/ 16 w 77"/>
                    <a:gd name="T29" fmla="*/ 7 h 21"/>
                    <a:gd name="T30" fmla="*/ 33 w 77"/>
                    <a:gd name="T31" fmla="*/ 18 h 21"/>
                    <a:gd name="T32" fmla="*/ 33 w 77"/>
                    <a:gd name="T33" fmla="*/ 19 h 21"/>
                    <a:gd name="T34" fmla="*/ 15 w 77"/>
                    <a:gd name="T35" fmla="*/ 8 h 21"/>
                    <a:gd name="T36" fmla="*/ 16 w 77"/>
                    <a:gd name="T37" fmla="*/ 7 h 21"/>
                    <a:gd name="T38" fmla="*/ 33 w 77"/>
                    <a:gd name="T39" fmla="*/ 18 h 21"/>
                    <a:gd name="T40" fmla="*/ 68 w 77"/>
                    <a:gd name="T41" fmla="*/ 14 h 21"/>
                    <a:gd name="T42" fmla="*/ 69 w 77"/>
                    <a:gd name="T43" fmla="*/ 15 h 21"/>
                    <a:gd name="T44" fmla="*/ 33 w 77"/>
                    <a:gd name="T45" fmla="*/ 19 h 21"/>
                    <a:gd name="T46" fmla="*/ 33 w 77"/>
                    <a:gd name="T47" fmla="*/ 18 h 21"/>
                    <a:gd name="T48" fmla="*/ 68 w 77"/>
                    <a:gd name="T49" fmla="*/ 14 h 21"/>
                    <a:gd name="T50" fmla="*/ 69 w 77"/>
                    <a:gd name="T51" fmla="*/ 14 h 21"/>
                    <a:gd name="T52" fmla="*/ 68 w 77"/>
                    <a:gd name="T53" fmla="*/ 14 h 21"/>
                    <a:gd name="T54" fmla="*/ 69 w 77"/>
                    <a:gd name="T55" fmla="*/ 14 h 21"/>
                    <a:gd name="T56" fmla="*/ 72 w 77"/>
                    <a:gd name="T57" fmla="*/ 14 h 21"/>
                    <a:gd name="T58" fmla="*/ 72 w 77"/>
                    <a:gd name="T59" fmla="*/ 15 h 21"/>
                    <a:gd name="T60" fmla="*/ 69 w 77"/>
                    <a:gd name="T61" fmla="*/ 15 h 21"/>
                    <a:gd name="T62" fmla="*/ 69 w 77"/>
                    <a:gd name="T63" fmla="*/ 14 h 21"/>
                    <a:gd name="T64" fmla="*/ 72 w 77"/>
                    <a:gd name="T65" fmla="*/ 14 h 21"/>
                    <a:gd name="T66" fmla="*/ 76 w 77"/>
                    <a:gd name="T67" fmla="*/ 13 h 21"/>
                    <a:gd name="T68" fmla="*/ 77 w 77"/>
                    <a:gd name="T69" fmla="*/ 15 h 21"/>
                    <a:gd name="T70" fmla="*/ 72 w 77"/>
                    <a:gd name="T71" fmla="*/ 15 h 21"/>
                    <a:gd name="T72" fmla="*/ 72 w 77"/>
                    <a:gd name="T73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3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3"/>
                      </a:moveTo>
                      <a:cubicBezTo>
                        <a:pt x="11" y="4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6"/>
                        <a:pt x="10" y="5"/>
                        <a:pt x="8" y="5"/>
                      </a:cubicBezTo>
                      <a:lnTo>
                        <a:pt x="8" y="3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7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19"/>
                        <a:pt x="53" y="19"/>
                        <a:pt x="68" y="14"/>
                      </a:cubicBezTo>
                      <a:lnTo>
                        <a:pt x="69" y="15"/>
                      </a:lnTo>
                      <a:cubicBezTo>
                        <a:pt x="53" y="20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8" y="14"/>
                      </a:moveTo>
                      <a:lnTo>
                        <a:pt x="69" y="14"/>
                      </a:lnTo>
                      <a:lnTo>
                        <a:pt x="68" y="14"/>
                      </a:lnTo>
                      <a:close/>
                      <a:moveTo>
                        <a:pt x="69" y="14"/>
                      </a:moveTo>
                      <a:cubicBezTo>
                        <a:pt x="70" y="13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3"/>
                      </a:cubicBezTo>
                      <a:lnTo>
                        <a:pt x="77" y="15"/>
                      </a:lnTo>
                      <a:cubicBezTo>
                        <a:pt x="74" y="15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61" name="Freeform 413"/>
                <p:cNvSpPr>
                  <a:spLocks noChangeArrowheads="1"/>
                </p:cNvSpPr>
                <p:nvPr/>
              </p:nvSpPr>
              <p:spPr bwMode="auto">
                <a:xfrm>
                  <a:off x="1972" y="3202"/>
                  <a:ext cx="64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0 w 47"/>
                    <a:gd name="T1" fmla="*/ 0 h 5"/>
                    <a:gd name="T2" fmla="*/ 17 w 47"/>
                    <a:gd name="T3" fmla="*/ 1 h 5"/>
                    <a:gd name="T4" fmla="*/ 17 w 47"/>
                    <a:gd name="T5" fmla="*/ 3 h 5"/>
                    <a:gd name="T6" fmla="*/ 1 w 47"/>
                    <a:gd name="T7" fmla="*/ 2 h 5"/>
                    <a:gd name="T8" fmla="*/ 0 w 47"/>
                    <a:gd name="T9" fmla="*/ 0 h 5"/>
                    <a:gd name="T10" fmla="*/ 17 w 47"/>
                    <a:gd name="T11" fmla="*/ 1 h 5"/>
                    <a:gd name="T12" fmla="*/ 47 w 47"/>
                    <a:gd name="T13" fmla="*/ 0 h 5"/>
                    <a:gd name="T14" fmla="*/ 47 w 47"/>
                    <a:gd name="T15" fmla="*/ 1 h 5"/>
                    <a:gd name="T16" fmla="*/ 17 w 47"/>
                    <a:gd name="T17" fmla="*/ 3 h 5"/>
                    <a:gd name="T18" fmla="*/ 17 w 47"/>
                    <a:gd name="T1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0"/>
                      </a:moveTo>
                      <a:cubicBezTo>
                        <a:pt x="7" y="0"/>
                        <a:pt x="12" y="1"/>
                        <a:pt x="17" y="1"/>
                      </a:cubicBezTo>
                      <a:lnTo>
                        <a:pt x="17" y="3"/>
                      </a:lnTo>
                      <a:cubicBezTo>
                        <a:pt x="12" y="2"/>
                        <a:pt x="6" y="1"/>
                        <a:pt x="1" y="2"/>
                      </a:cubicBezTo>
                      <a:lnTo>
                        <a:pt x="0" y="0"/>
                      </a:lnTo>
                      <a:close/>
                      <a:moveTo>
                        <a:pt x="17" y="1"/>
                      </a:moveTo>
                      <a:cubicBezTo>
                        <a:pt x="26" y="2"/>
                        <a:pt x="35" y="3"/>
                        <a:pt x="47" y="0"/>
                      </a:cubicBezTo>
                      <a:lnTo>
                        <a:pt x="47" y="1"/>
                      </a:lnTo>
                      <a:cubicBezTo>
                        <a:pt x="35" y="5"/>
                        <a:pt x="26" y="4"/>
                        <a:pt x="17" y="3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62" name="Freeform 414"/>
                <p:cNvSpPr>
                  <a:spLocks noChangeArrowheads="1"/>
                </p:cNvSpPr>
                <p:nvPr/>
              </p:nvSpPr>
              <p:spPr bwMode="auto">
                <a:xfrm>
                  <a:off x="2055" y="3087"/>
                  <a:ext cx="51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G56" fmla="+- 1 0 0"/>
                    <a:gd name="G57" fmla="+- 1 0 0"/>
                    <a:gd name="G58" fmla="+- 1 0 0"/>
                    <a:gd name="G59" fmla="+- 3 0 0"/>
                    <a:gd name="G60" fmla="*/ 1 0 0"/>
                    <a:gd name="G61" fmla="sin G60 G59"/>
                    <a:gd name="G62" fmla="+- 3 0 0"/>
                    <a:gd name="G63" fmla="+- 1 0 0"/>
                    <a:gd name="G64" fmla="*/ 1 50493 55552"/>
                    <a:gd name="G65" fmla="*/ G64 1 180"/>
                    <a:gd name="G66" fmla="*/ 1 0 0"/>
                    <a:gd name="G67" fmla="sin G66 G65"/>
                    <a:gd name="G68" fmla="+- 1 0 0"/>
                    <a:gd name="G69" fmla="+- 1 0 0"/>
                    <a:gd name="G70" fmla="+- 1 0 0"/>
                    <a:gd name="G71" fmla="+- 3 0 0"/>
                    <a:gd name="G72" fmla="+- 3 0 0"/>
                    <a:gd name="G73" fmla="+- 1 0 0"/>
                    <a:gd name="G74" fmla="+- 3 0 0"/>
                    <a:gd name="G75" fmla="+- 2 0 0"/>
                    <a:gd name="G76" fmla="*/ 1 1 2"/>
                    <a:gd name="G77" fmla="+- 1 0 0"/>
                    <a:gd name="G78" fmla="+- 1 0 0"/>
                    <a:gd name="G79" fmla="+- 3 0 0"/>
                    <a:gd name="T0" fmla="*/ 38 w 38"/>
                    <a:gd name="T1" fmla="*/ 3 h 4"/>
                    <a:gd name="T2" fmla="*/ 38 w 38"/>
                    <a:gd name="T3" fmla="*/ 3 h 4"/>
                    <a:gd name="T4" fmla="*/ 38 w 38"/>
                    <a:gd name="T5" fmla="*/ 2 h 4"/>
                    <a:gd name="T6" fmla="*/ 38 w 38"/>
                    <a:gd name="T7" fmla="*/ 3 h 4"/>
                    <a:gd name="T8" fmla="*/ 37 w 38"/>
                    <a:gd name="T9" fmla="*/ 2 h 4"/>
                    <a:gd name="T10" fmla="*/ 38 w 38"/>
                    <a:gd name="T11" fmla="*/ 2 h 4"/>
                    <a:gd name="T12" fmla="*/ 38 w 38"/>
                    <a:gd name="T13" fmla="*/ 3 h 4"/>
                    <a:gd name="T14" fmla="*/ 37 w 38"/>
                    <a:gd name="T15" fmla="*/ 2 h 4"/>
                    <a:gd name="T16" fmla="*/ 38 w 38"/>
                    <a:gd name="T17" fmla="*/ 3 h 4"/>
                    <a:gd name="T18" fmla="*/ 37 w 38"/>
                    <a:gd name="T19" fmla="*/ 3 h 4"/>
                    <a:gd name="T20" fmla="*/ 37 w 38"/>
                    <a:gd name="T21" fmla="*/ 2 h 4"/>
                    <a:gd name="T22" fmla="*/ 37 w 38"/>
                    <a:gd name="T23" fmla="*/ 2 h 4"/>
                    <a:gd name="T24" fmla="*/ 38 w 38"/>
                    <a:gd name="T25" fmla="*/ 3 h 4"/>
                    <a:gd name="T26" fmla="*/ 37 w 38"/>
                    <a:gd name="T27" fmla="*/ 3 h 4"/>
                    <a:gd name="T28" fmla="*/ 37 w 38"/>
                    <a:gd name="T29" fmla="*/ 3 h 4"/>
                    <a:gd name="T30" fmla="*/ 36 w 38"/>
                    <a:gd name="T31" fmla="*/ 2 h 4"/>
                    <a:gd name="T32" fmla="*/ 37 w 38"/>
                    <a:gd name="T33" fmla="*/ 2 h 4"/>
                    <a:gd name="T34" fmla="*/ 37 w 38"/>
                    <a:gd name="T35" fmla="*/ 3 h 4"/>
                    <a:gd name="T36" fmla="*/ 37 w 38"/>
                    <a:gd name="T37" fmla="*/ 3 h 4"/>
                    <a:gd name="T38" fmla="*/ 33 w 38"/>
                    <a:gd name="T39" fmla="*/ 4 h 4"/>
                    <a:gd name="T40" fmla="*/ 33 w 38"/>
                    <a:gd name="T41" fmla="*/ 3 h 4"/>
                    <a:gd name="T42" fmla="*/ 36 w 38"/>
                    <a:gd name="T43" fmla="*/ 2 h 4"/>
                    <a:gd name="T44" fmla="*/ 37 w 38"/>
                    <a:gd name="T45" fmla="*/ 3 h 4"/>
                    <a:gd name="T46" fmla="*/ 33 w 38"/>
                    <a:gd name="T47" fmla="*/ 4 h 4"/>
                    <a:gd name="T48" fmla="*/ 25 w 38"/>
                    <a:gd name="T49" fmla="*/ 3 h 4"/>
                    <a:gd name="T50" fmla="*/ 26 w 38"/>
                    <a:gd name="T51" fmla="*/ 2 h 4"/>
                    <a:gd name="T52" fmla="*/ 33 w 38"/>
                    <a:gd name="T53" fmla="*/ 3 h 4"/>
                    <a:gd name="T54" fmla="*/ 33 w 38"/>
                    <a:gd name="T55" fmla="*/ 4 h 4"/>
                    <a:gd name="T56" fmla="*/ 25 w 38"/>
                    <a:gd name="T57" fmla="*/ 3 h 4"/>
                    <a:gd name="T58" fmla="*/ 15 w 38"/>
                    <a:gd name="T59" fmla="*/ 2 h 4"/>
                    <a:gd name="T60" fmla="*/ 14 w 38"/>
                    <a:gd name="T61" fmla="*/ 1 h 4"/>
                    <a:gd name="T62" fmla="*/ 26 w 38"/>
                    <a:gd name="T63" fmla="*/ 2 h 4"/>
                    <a:gd name="T64" fmla="*/ 25 w 38"/>
                    <a:gd name="T65" fmla="*/ 3 h 4"/>
                    <a:gd name="T66" fmla="*/ 15 w 38"/>
                    <a:gd name="T67" fmla="*/ 2 h 4"/>
                    <a:gd name="T68" fmla="*/ 15 w 38"/>
                    <a:gd name="T69" fmla="*/ 2 h 4"/>
                    <a:gd name="T70" fmla="*/ 14 w 38"/>
                    <a:gd name="T71" fmla="*/ 2 h 4"/>
                    <a:gd name="T72" fmla="*/ 15 w 38"/>
                    <a:gd name="T73" fmla="*/ 2 h 4"/>
                    <a:gd name="T74" fmla="*/ 15 w 38"/>
                    <a:gd name="T75" fmla="*/ 2 h 4"/>
                    <a:gd name="T76" fmla="*/ 7 w 38"/>
                    <a:gd name="T77" fmla="*/ 3 h 4"/>
                    <a:gd name="T78" fmla="*/ 7 w 38"/>
                    <a:gd name="T79" fmla="*/ 1 h 4"/>
                    <a:gd name="T80" fmla="*/ 14 w 38"/>
                    <a:gd name="T81" fmla="*/ 1 h 4"/>
                    <a:gd name="T82" fmla="*/ 15 w 38"/>
                    <a:gd name="T83" fmla="*/ 2 h 4"/>
                    <a:gd name="T84" fmla="*/ 7 w 38"/>
                    <a:gd name="T85" fmla="*/ 3 h 4"/>
                    <a:gd name="T86" fmla="*/ 0 w 38"/>
                    <a:gd name="T87" fmla="*/ 3 h 4"/>
                    <a:gd name="T88" fmla="*/ 0 w 38"/>
                    <a:gd name="T89" fmla="*/ 2 h 4"/>
                    <a:gd name="T90" fmla="*/ 7 w 38"/>
                    <a:gd name="T91" fmla="*/ 1 h 4"/>
                    <a:gd name="T92" fmla="*/ 7 w 38"/>
                    <a:gd name="T9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7" y="2"/>
                      </a:move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7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7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4"/>
                        <a:pt x="34" y="4"/>
                        <a:pt x="33" y="4"/>
                      </a:cubicBezTo>
                      <a:lnTo>
                        <a:pt x="33" y="3"/>
                      </a:lnTo>
                      <a:cubicBezTo>
                        <a:pt x="34" y="3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5" y="3"/>
                      </a:cubicBezTo>
                      <a:lnTo>
                        <a:pt x="26" y="2"/>
                      </a:lnTo>
                      <a:cubicBezTo>
                        <a:pt x="28" y="2"/>
                        <a:pt x="30" y="3"/>
                        <a:pt x="33" y="3"/>
                      </a:cubicBezTo>
                      <a:lnTo>
                        <a:pt x="33" y="4"/>
                      </a:lnTo>
                      <a:close/>
                      <a:moveTo>
                        <a:pt x="25" y="3"/>
                      </a:moveTo>
                      <a:cubicBezTo>
                        <a:pt x="22" y="2"/>
                        <a:pt x="19" y="2"/>
                        <a:pt x="15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2"/>
                      </a:cubicBezTo>
                      <a:lnTo>
                        <a:pt x="25" y="3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close/>
                      <a:moveTo>
                        <a:pt x="15" y="2"/>
                      </a:moveTo>
                      <a:cubicBezTo>
                        <a:pt x="12" y="3"/>
                        <a:pt x="9" y="3"/>
                        <a:pt x="7" y="3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5" y="3"/>
                        <a:pt x="3" y="3"/>
                        <a:pt x="0" y="3"/>
                      </a:cubicBezTo>
                      <a:lnTo>
                        <a:pt x="0" y="2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63" name="Freeform 415"/>
                <p:cNvSpPr>
                  <a:spLocks noChangeArrowheads="1"/>
                </p:cNvSpPr>
                <p:nvPr/>
              </p:nvSpPr>
              <p:spPr bwMode="auto">
                <a:xfrm>
                  <a:off x="1864" y="3084"/>
                  <a:ext cx="3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2 0 0"/>
                    <a:gd name="G49" fmla="+- 1 0 0"/>
                    <a:gd name="G50" fmla="+- 1 0 0"/>
                    <a:gd name="G51" fmla="*/ 1 1 2"/>
                    <a:gd name="G52" fmla="+- 1 0 0"/>
                    <a:gd name="G53" fmla="+- 1 0 0"/>
                    <a:gd name="T0" fmla="*/ 27 w 27"/>
                    <a:gd name="T1" fmla="*/ 4 h 4"/>
                    <a:gd name="T2" fmla="*/ 13 w 27"/>
                    <a:gd name="T3" fmla="*/ 2 h 4"/>
                    <a:gd name="T4" fmla="*/ 13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3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3 w 27"/>
                    <a:gd name="T17" fmla="*/ 1 h 4"/>
                    <a:gd name="T18" fmla="*/ 13 w 27"/>
                    <a:gd name="T19" fmla="*/ 2 h 4"/>
                    <a:gd name="T20" fmla="*/ 5 w 27"/>
                    <a:gd name="T21" fmla="*/ 1 h 4"/>
                    <a:gd name="T22" fmla="*/ 5 w 27"/>
                    <a:gd name="T23" fmla="*/ 1 h 4"/>
                    <a:gd name="T24" fmla="*/ 5 w 27"/>
                    <a:gd name="T25" fmla="*/ 1 h 4"/>
                    <a:gd name="T26" fmla="*/ 5 w 27"/>
                    <a:gd name="T27" fmla="*/ 1 h 4"/>
                    <a:gd name="T28" fmla="*/ 6 w 27"/>
                    <a:gd name="T29" fmla="*/ 0 h 4"/>
                    <a:gd name="T30" fmla="*/ 5 w 27"/>
                    <a:gd name="T31" fmla="*/ 1 h 4"/>
                    <a:gd name="T32" fmla="*/ 6 w 27"/>
                    <a:gd name="T33" fmla="*/ 0 h 4"/>
                    <a:gd name="T34" fmla="*/ 6 w 27"/>
                    <a:gd name="T35" fmla="*/ 0 h 4"/>
                    <a:gd name="T36" fmla="*/ 5 w 27"/>
                    <a:gd name="T37" fmla="*/ 1 h 4"/>
                    <a:gd name="T38" fmla="*/ 6 w 27"/>
                    <a:gd name="T39" fmla="*/ 0 h 4"/>
                    <a:gd name="T40" fmla="*/ 5 w 27"/>
                    <a:gd name="T41" fmla="*/ 1 h 4"/>
                    <a:gd name="T42" fmla="*/ 3 w 27"/>
                    <a:gd name="T43" fmla="*/ 2 h 4"/>
                    <a:gd name="T44" fmla="*/ 3 w 27"/>
                    <a:gd name="T45" fmla="*/ 0 h 4"/>
                    <a:gd name="T46" fmla="*/ 6 w 27"/>
                    <a:gd name="T47" fmla="*/ 0 h 4"/>
                    <a:gd name="T48" fmla="*/ 5 w 27"/>
                    <a:gd name="T49" fmla="*/ 1 h 4"/>
                    <a:gd name="T50" fmla="*/ 3 w 27"/>
                    <a:gd name="T51" fmla="*/ 2 h 4"/>
                    <a:gd name="T52" fmla="*/ 0 w 27"/>
                    <a:gd name="T53" fmla="*/ 2 h 4"/>
                    <a:gd name="T54" fmla="*/ 0 w 27"/>
                    <a:gd name="T55" fmla="*/ 1 h 4"/>
                    <a:gd name="T56" fmla="*/ 3 w 27"/>
                    <a:gd name="T57" fmla="*/ 0 h 4"/>
                    <a:gd name="T58" fmla="*/ 3 w 27"/>
                    <a:gd name="T5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2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5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2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5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64" name="Freeform 416"/>
                <p:cNvSpPr>
                  <a:spLocks noChangeArrowheads="1"/>
                </p:cNvSpPr>
                <p:nvPr/>
              </p:nvSpPr>
              <p:spPr bwMode="auto">
                <a:xfrm>
                  <a:off x="2008" y="3212"/>
                  <a:ext cx="115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3 0 0"/>
                    <a:gd name="G87" fmla="*/ 1 0 0"/>
                    <a:gd name="G88" fmla="sin G87 G86"/>
                    <a:gd name="G89" fmla="+- 2 0 0"/>
                    <a:gd name="G90" fmla="*/ 1 0 0"/>
                    <a:gd name="G91" fmla="sin G90 G89"/>
                    <a:gd name="G92" fmla="+- 1 0 0"/>
                    <a:gd name="G93" fmla="+- 1 0 0"/>
                    <a:gd name="G94" fmla="+- 1 0 0"/>
                    <a:gd name="G95" fmla="+- 1 0 0"/>
                    <a:gd name="G96" fmla="+- 3 0 0"/>
                    <a:gd name="G97" fmla="*/ 1 0 0"/>
                    <a:gd name="G98" fmla="sin G97 G96"/>
                    <a:gd name="G99" fmla="+- 3 0 0"/>
                    <a:gd name="G100" fmla="+- 2 0 0"/>
                    <a:gd name="G101" fmla="*/ 1 0 0"/>
                    <a:gd name="G102" fmla="sin G101 G100"/>
                    <a:gd name="G103" fmla="+- 3 0 0"/>
                    <a:gd name="G104" fmla="*/ 1 0 0"/>
                    <a:gd name="G105" fmla="sin G104 G103"/>
                    <a:gd name="G106" fmla="+- 2 0 0"/>
                    <a:gd name="G107" fmla="*/ 1 0 0"/>
                    <a:gd name="G108" fmla="sin G107 G106"/>
                    <a:gd name="G109" fmla="+- 2 0 0"/>
                    <a:gd name="G110" fmla="*/ 1 0 0"/>
                    <a:gd name="G111" fmla="cos G110 G109"/>
                    <a:gd name="G112" fmla="+- 3 0 0"/>
                    <a:gd name="G113" fmla="*/ 1 0 0"/>
                    <a:gd name="G114" fmla="cos G113 G112"/>
                    <a:gd name="G115" fmla="+- 3 0 0"/>
                    <a:gd name="G116" fmla="*/ 1 0 0"/>
                    <a:gd name="G117" fmla="sin G116 G115"/>
                    <a:gd name="G118" fmla="+- 2 0 0"/>
                    <a:gd name="G119" fmla="*/ 1 0 0"/>
                    <a:gd name="G120" fmla="sin G119 G118"/>
                    <a:gd name="T0" fmla="*/ 83 w 84"/>
                    <a:gd name="T1" fmla="*/ 2 h 3"/>
                    <a:gd name="T2" fmla="*/ 83 w 84"/>
                    <a:gd name="T3" fmla="*/ 2 h 3"/>
                    <a:gd name="T4" fmla="*/ 53 w 84"/>
                    <a:gd name="T5" fmla="*/ 1 h 3"/>
                    <a:gd name="T6" fmla="*/ 84 w 84"/>
                    <a:gd name="T7" fmla="*/ 1 h 3"/>
                    <a:gd name="T8" fmla="*/ 53 w 84"/>
                    <a:gd name="T9" fmla="*/ 1 h 3"/>
                    <a:gd name="T10" fmla="*/ 45 w 84"/>
                    <a:gd name="T11" fmla="*/ 0 h 3"/>
                    <a:gd name="T12" fmla="*/ 53 w 84"/>
                    <a:gd name="T13" fmla="*/ 1 h 3"/>
                    <a:gd name="T14" fmla="*/ 45 w 84"/>
                    <a:gd name="T15" fmla="*/ 2 h 3"/>
                    <a:gd name="T16" fmla="*/ 45 w 84"/>
                    <a:gd name="T17" fmla="*/ 2 h 3"/>
                    <a:gd name="T18" fmla="*/ 43 w 84"/>
                    <a:gd name="T19" fmla="*/ 2 h 3"/>
                    <a:gd name="T20" fmla="*/ 45 w 84"/>
                    <a:gd name="T21" fmla="*/ 0 h 3"/>
                    <a:gd name="T22" fmla="*/ 43 w 84"/>
                    <a:gd name="T23" fmla="*/ 2 h 3"/>
                    <a:gd name="T24" fmla="*/ 43 w 84"/>
                    <a:gd name="T25" fmla="*/ 1 h 3"/>
                    <a:gd name="T26" fmla="*/ 43 w 84"/>
                    <a:gd name="T27" fmla="*/ 2 h 3"/>
                    <a:gd name="T28" fmla="*/ 41 w 84"/>
                    <a:gd name="T29" fmla="*/ 1 h 3"/>
                    <a:gd name="T30" fmla="*/ 43 w 84"/>
                    <a:gd name="T31" fmla="*/ 2 h 3"/>
                    <a:gd name="T32" fmla="*/ 41 w 84"/>
                    <a:gd name="T33" fmla="*/ 1 h 3"/>
                    <a:gd name="T34" fmla="*/ 41 w 84"/>
                    <a:gd name="T35" fmla="*/ 1 h 3"/>
                    <a:gd name="T36" fmla="*/ 36 w 84"/>
                    <a:gd name="T37" fmla="*/ 3 h 3"/>
                    <a:gd name="T38" fmla="*/ 41 w 84"/>
                    <a:gd name="T39" fmla="*/ 1 h 3"/>
                    <a:gd name="T40" fmla="*/ 36 w 84"/>
                    <a:gd name="T41" fmla="*/ 3 h 3"/>
                    <a:gd name="T42" fmla="*/ 31 w 84"/>
                    <a:gd name="T43" fmla="*/ 2 h 3"/>
                    <a:gd name="T44" fmla="*/ 36 w 84"/>
                    <a:gd name="T45" fmla="*/ 3 h 3"/>
                    <a:gd name="T46" fmla="*/ 31 w 84"/>
                    <a:gd name="T47" fmla="*/ 3 h 3"/>
                    <a:gd name="T48" fmla="*/ 31 w 84"/>
                    <a:gd name="T49" fmla="*/ 3 h 3"/>
                    <a:gd name="T50" fmla="*/ 20 w 84"/>
                    <a:gd name="T51" fmla="*/ 3 h 3"/>
                    <a:gd name="T52" fmla="*/ 31 w 84"/>
                    <a:gd name="T53" fmla="*/ 2 h 3"/>
                    <a:gd name="T54" fmla="*/ 20 w 84"/>
                    <a:gd name="T55" fmla="*/ 3 h 3"/>
                    <a:gd name="T56" fmla="*/ 9 w 84"/>
                    <a:gd name="T57" fmla="*/ 2 h 3"/>
                    <a:gd name="T58" fmla="*/ 20 w 84"/>
                    <a:gd name="T59" fmla="*/ 3 h 3"/>
                    <a:gd name="T60" fmla="*/ 0 w 84"/>
                    <a:gd name="T61" fmla="*/ 3 h 3"/>
                    <a:gd name="T62" fmla="*/ 9 w 84"/>
                    <a:gd name="T63" fmla="*/ 3 h 3"/>
                    <a:gd name="T64" fmla="*/ 10 w 84"/>
                    <a:gd name="T65" fmla="*/ 2 h 3"/>
                    <a:gd name="T66" fmla="*/ 9 w 84"/>
                    <a:gd name="T6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4" y="1"/>
                        <a:pt x="63" y="1"/>
                        <a:pt x="53" y="1"/>
                      </a:cubicBezTo>
                      <a:lnTo>
                        <a:pt x="53" y="0"/>
                      </a:lnTo>
                      <a:cubicBezTo>
                        <a:pt x="63" y="0"/>
                        <a:pt x="74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3" y="1"/>
                      </a:moveTo>
                      <a:cubicBezTo>
                        <a:pt x="50" y="2"/>
                        <a:pt x="47" y="2"/>
                        <a:pt x="45" y="2"/>
                      </a:cubicBezTo>
                      <a:lnTo>
                        <a:pt x="45" y="0"/>
                      </a:lnTo>
                      <a:cubicBezTo>
                        <a:pt x="48" y="0"/>
                        <a:pt x="50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2"/>
                      </a:move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45" y="2"/>
                      </a:lnTo>
                      <a:close/>
                      <a:moveTo>
                        <a:pt x="45" y="2"/>
                      </a:moveTo>
                      <a:cubicBezTo>
                        <a:pt x="44" y="2"/>
                        <a:pt x="44" y="2"/>
                        <a:pt x="43" y="2"/>
                      </a:cubicBezTo>
                      <a:lnTo>
                        <a:pt x="43" y="1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2"/>
                      </a:lnTo>
                      <a:close/>
                      <a:moveTo>
                        <a:pt x="43" y="2"/>
                      </a:moveTo>
                      <a:lnTo>
                        <a:pt x="43" y="2"/>
                      </a:lnTo>
                      <a:lnTo>
                        <a:pt x="43" y="1"/>
                      </a:lnTo>
                      <a:lnTo>
                        <a:pt x="43" y="2"/>
                      </a:lnTo>
                      <a:close/>
                      <a:moveTo>
                        <a:pt x="43" y="2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1"/>
                        <a:pt x="43" y="1"/>
                      </a:cubicBezTo>
                      <a:lnTo>
                        <a:pt x="43" y="2"/>
                      </a:lnTo>
                      <a:close/>
                      <a:moveTo>
                        <a:pt x="41" y="1"/>
                      </a:moveTo>
                      <a:lnTo>
                        <a:pt x="41" y="1"/>
                      </a:lnTo>
                      <a:lnTo>
                        <a:pt x="41" y="2"/>
                      </a:lnTo>
                      <a:lnTo>
                        <a:pt x="41" y="1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3"/>
                        <a:pt x="36" y="3"/>
                      </a:cubicBezTo>
                      <a:lnTo>
                        <a:pt x="36" y="1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6" y="3"/>
                      </a:moveTo>
                      <a:cubicBezTo>
                        <a:pt x="34" y="3"/>
                        <a:pt x="33" y="3"/>
                        <a:pt x="31" y="3"/>
                      </a:cubicBezTo>
                      <a:lnTo>
                        <a:pt x="31" y="2"/>
                      </a:lnTo>
                      <a:cubicBezTo>
                        <a:pt x="33" y="2"/>
                        <a:pt x="34" y="2"/>
                        <a:pt x="36" y="1"/>
                      </a:cubicBezTo>
                      <a:lnTo>
                        <a:pt x="36" y="3"/>
                      </a:lnTo>
                      <a:close/>
                      <a:moveTo>
                        <a:pt x="31" y="3"/>
                      </a:move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  <a:moveTo>
                        <a:pt x="31" y="3"/>
                      </a:moveTo>
                      <a:cubicBezTo>
                        <a:pt x="27" y="3"/>
                        <a:pt x="24" y="3"/>
                        <a:pt x="20" y="3"/>
                      </a:cubicBezTo>
                      <a:lnTo>
                        <a:pt x="21" y="2"/>
                      </a:lnTo>
                      <a:cubicBezTo>
                        <a:pt x="24" y="2"/>
                        <a:pt x="27" y="2"/>
                        <a:pt x="31" y="2"/>
                      </a:cubicBezTo>
                      <a:lnTo>
                        <a:pt x="31" y="3"/>
                      </a:lnTo>
                      <a:close/>
                      <a:moveTo>
                        <a:pt x="20" y="3"/>
                      </a:moveTo>
                      <a:cubicBezTo>
                        <a:pt x="17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2"/>
                        <a:pt x="17" y="2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65" name="Freeform 417"/>
                <p:cNvSpPr>
                  <a:spLocks noChangeArrowheads="1"/>
                </p:cNvSpPr>
                <p:nvPr/>
              </p:nvSpPr>
              <p:spPr bwMode="auto">
                <a:xfrm>
                  <a:off x="1875" y="3290"/>
                  <a:ext cx="35" cy="3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*/ 1 50493 55552"/>
                    <a:gd name="G4" fmla="*/ G3 1 180"/>
                    <a:gd name="G5" fmla="*/ 1 0 0"/>
                    <a:gd name="G6" fmla="sin G5 G4"/>
                    <a:gd name="G7" fmla="+- 2 0 0"/>
                    <a:gd name="G8" fmla="*/ 1 0 0"/>
                    <a:gd name="G9" fmla="sin G8 G7"/>
                    <a:gd name="G10" fmla="+- 2 0 0"/>
                    <a:gd name="G11" fmla="+- 1 0 0"/>
                    <a:gd name="G12" fmla="+- 1 0 0"/>
                    <a:gd name="G13" fmla="+- 1 0 0"/>
                    <a:gd name="G14" fmla="*/ 1 50493 55552"/>
                    <a:gd name="G15" fmla="*/ G14 1 180"/>
                    <a:gd name="G16" fmla="*/ 1 0 0"/>
                    <a:gd name="G17" fmla="sin G16 G15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2 0 0"/>
                    <a:gd name="G25" fmla="*/ 1 0 0"/>
                    <a:gd name="G26" fmla="sin G25 G24"/>
                    <a:gd name="G27" fmla="*/ 1 50493 55552"/>
                    <a:gd name="G28" fmla="*/ G27 1 180"/>
                    <a:gd name="G29" fmla="*/ 1 0 0"/>
                    <a:gd name="G30" fmla="sin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T0" fmla="*/ 2 w 27"/>
                    <a:gd name="T1" fmla="*/ 0 h 3"/>
                    <a:gd name="T2" fmla="*/ 9 w 27"/>
                    <a:gd name="T3" fmla="*/ 1 h 3"/>
                    <a:gd name="T4" fmla="*/ 9 w 27"/>
                    <a:gd name="T5" fmla="*/ 2 h 3"/>
                    <a:gd name="T6" fmla="*/ 0 w 27"/>
                    <a:gd name="T7" fmla="*/ 0 h 3"/>
                    <a:gd name="T8" fmla="*/ 2 w 27"/>
                    <a:gd name="T9" fmla="*/ 0 h 3"/>
                    <a:gd name="T10" fmla="*/ 9 w 27"/>
                    <a:gd name="T11" fmla="*/ 1 h 3"/>
                    <a:gd name="T12" fmla="*/ 17 w 27"/>
                    <a:gd name="T13" fmla="*/ 1 h 3"/>
                    <a:gd name="T14" fmla="*/ 16 w 27"/>
                    <a:gd name="T15" fmla="*/ 2 h 3"/>
                    <a:gd name="T16" fmla="*/ 9 w 27"/>
                    <a:gd name="T17" fmla="*/ 2 h 3"/>
                    <a:gd name="T18" fmla="*/ 9 w 27"/>
                    <a:gd name="T19" fmla="*/ 1 h 3"/>
                    <a:gd name="T20" fmla="*/ 17 w 27"/>
                    <a:gd name="T21" fmla="*/ 1 h 3"/>
                    <a:gd name="T22" fmla="*/ 19 w 27"/>
                    <a:gd name="T23" fmla="*/ 1 h 3"/>
                    <a:gd name="T24" fmla="*/ 17 w 27"/>
                    <a:gd name="T25" fmla="*/ 2 h 3"/>
                    <a:gd name="T26" fmla="*/ 17 w 27"/>
                    <a:gd name="T27" fmla="*/ 1 h 3"/>
                    <a:gd name="T28" fmla="*/ 17 w 27"/>
                    <a:gd name="T29" fmla="*/ 2 h 3"/>
                    <a:gd name="T30" fmla="*/ 17 w 27"/>
                    <a:gd name="T31" fmla="*/ 1 h 3"/>
                    <a:gd name="T32" fmla="*/ 16 w 27"/>
                    <a:gd name="T33" fmla="*/ 2 h 3"/>
                    <a:gd name="T34" fmla="*/ 16 w 27"/>
                    <a:gd name="T35" fmla="*/ 1 h 3"/>
                    <a:gd name="T36" fmla="*/ 17 w 27"/>
                    <a:gd name="T37" fmla="*/ 2 h 3"/>
                    <a:gd name="T38" fmla="*/ 17 w 27"/>
                    <a:gd name="T39" fmla="*/ 1 h 3"/>
                    <a:gd name="T40" fmla="*/ 17 w 27"/>
                    <a:gd name="T41" fmla="*/ 1 h 3"/>
                    <a:gd name="T42" fmla="*/ 16 w 27"/>
                    <a:gd name="T43" fmla="*/ 1 h 3"/>
                    <a:gd name="T44" fmla="*/ 17 w 27"/>
                    <a:gd name="T45" fmla="*/ 1 h 3"/>
                    <a:gd name="T46" fmla="*/ 17 w 27"/>
                    <a:gd name="T47" fmla="*/ 1 h 3"/>
                    <a:gd name="T48" fmla="*/ 21 w 27"/>
                    <a:gd name="T49" fmla="*/ 1 h 3"/>
                    <a:gd name="T50" fmla="*/ 21 w 27"/>
                    <a:gd name="T51" fmla="*/ 2 h 3"/>
                    <a:gd name="T52" fmla="*/ 16 w 27"/>
                    <a:gd name="T53" fmla="*/ 2 h 3"/>
                    <a:gd name="T54" fmla="*/ 17 w 27"/>
                    <a:gd name="T55" fmla="*/ 1 h 3"/>
                    <a:gd name="T56" fmla="*/ 21 w 27"/>
                    <a:gd name="T57" fmla="*/ 1 h 3"/>
                    <a:gd name="T58" fmla="*/ 25 w 27"/>
                    <a:gd name="T59" fmla="*/ 0 h 3"/>
                    <a:gd name="T60" fmla="*/ 25 w 27"/>
                    <a:gd name="T61" fmla="*/ 2 h 3"/>
                    <a:gd name="T62" fmla="*/ 21 w 27"/>
                    <a:gd name="T63" fmla="*/ 2 h 3"/>
                    <a:gd name="T64" fmla="*/ 21 w 27"/>
                    <a:gd name="T65" fmla="*/ 1 h 3"/>
                    <a:gd name="T66" fmla="*/ 25 w 27"/>
                    <a:gd name="T67" fmla="*/ 0 h 3"/>
                    <a:gd name="T68" fmla="*/ 27 w 27"/>
                    <a:gd name="T69" fmla="*/ 1 h 3"/>
                    <a:gd name="T70" fmla="*/ 26 w 27"/>
                    <a:gd name="T71" fmla="*/ 1 h 3"/>
                    <a:gd name="T72" fmla="*/ 25 w 27"/>
                    <a:gd name="T73" fmla="*/ 2 h 3"/>
                    <a:gd name="T74" fmla="*/ 25 w 27"/>
                    <a:gd name="T7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1"/>
                        <a:pt x="6" y="1"/>
                        <a:pt x="9" y="1"/>
                      </a:cubicBezTo>
                      <a:lnTo>
                        <a:pt x="9" y="2"/>
                      </a:lnTo>
                      <a:cubicBezTo>
                        <a:pt x="5" y="2"/>
                        <a:pt x="1" y="3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1"/>
                      </a:moveTo>
                      <a:cubicBezTo>
                        <a:pt x="12" y="0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1"/>
                        <a:pt x="12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7" y="1"/>
                      </a:moveTo>
                      <a:lnTo>
                        <a:pt x="19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6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1"/>
                      </a:cubicBezTo>
                      <a:lnTo>
                        <a:pt x="21" y="2"/>
                      </a:lnTo>
                      <a:cubicBezTo>
                        <a:pt x="18" y="2"/>
                        <a:pt x="16" y="2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1" y="1"/>
                      </a:moveTo>
                      <a:cubicBezTo>
                        <a:pt x="22" y="1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2" y="2"/>
                        <a:pt x="21" y="2"/>
                      </a:cubicBezTo>
                      <a:lnTo>
                        <a:pt x="21" y="1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66" name="Freeform 418"/>
                <p:cNvSpPr>
                  <a:spLocks noChangeArrowheads="1"/>
                </p:cNvSpPr>
                <p:nvPr/>
              </p:nvSpPr>
              <p:spPr bwMode="auto">
                <a:xfrm>
                  <a:off x="1850" y="3344"/>
                  <a:ext cx="56" cy="2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9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67" name="Freeform 419"/>
                <p:cNvSpPr>
                  <a:spLocks noChangeArrowheads="1"/>
                </p:cNvSpPr>
                <p:nvPr/>
              </p:nvSpPr>
              <p:spPr bwMode="auto">
                <a:xfrm>
                  <a:off x="1807" y="3329"/>
                  <a:ext cx="79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4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T0" fmla="*/ 58 w 58"/>
                    <a:gd name="T1" fmla="*/ 4 h 4"/>
                    <a:gd name="T2" fmla="*/ 42 w 58"/>
                    <a:gd name="T3" fmla="*/ 2 h 4"/>
                    <a:gd name="T4" fmla="*/ 42 w 58"/>
                    <a:gd name="T5" fmla="*/ 1 h 4"/>
                    <a:gd name="T6" fmla="*/ 58 w 58"/>
                    <a:gd name="T7" fmla="*/ 3 h 4"/>
                    <a:gd name="T8" fmla="*/ 58 w 58"/>
                    <a:gd name="T9" fmla="*/ 4 h 4"/>
                    <a:gd name="T10" fmla="*/ 42 w 58"/>
                    <a:gd name="T11" fmla="*/ 2 h 4"/>
                    <a:gd name="T12" fmla="*/ 36 w 58"/>
                    <a:gd name="T13" fmla="*/ 1 h 4"/>
                    <a:gd name="T14" fmla="*/ 37 w 58"/>
                    <a:gd name="T15" fmla="*/ 0 h 4"/>
                    <a:gd name="T16" fmla="*/ 42 w 58"/>
                    <a:gd name="T17" fmla="*/ 1 h 4"/>
                    <a:gd name="T18" fmla="*/ 42 w 58"/>
                    <a:gd name="T19" fmla="*/ 2 h 4"/>
                    <a:gd name="T20" fmla="*/ 36 w 58"/>
                    <a:gd name="T21" fmla="*/ 0 h 4"/>
                    <a:gd name="T22" fmla="*/ 36 w 58"/>
                    <a:gd name="T23" fmla="*/ 0 h 4"/>
                    <a:gd name="T24" fmla="*/ 37 w 58"/>
                    <a:gd name="T25" fmla="*/ 0 h 4"/>
                    <a:gd name="T26" fmla="*/ 36 w 58"/>
                    <a:gd name="T27" fmla="*/ 0 h 4"/>
                    <a:gd name="T28" fmla="*/ 36 w 58"/>
                    <a:gd name="T29" fmla="*/ 1 h 4"/>
                    <a:gd name="T30" fmla="*/ 36 w 58"/>
                    <a:gd name="T31" fmla="*/ 1 h 4"/>
                    <a:gd name="T32" fmla="*/ 36 w 58"/>
                    <a:gd name="T33" fmla="*/ 0 h 4"/>
                    <a:gd name="T34" fmla="*/ 36 w 58"/>
                    <a:gd name="T35" fmla="*/ 1 h 4"/>
                    <a:gd name="T36" fmla="*/ 36 w 58"/>
                    <a:gd name="T37" fmla="*/ 0 h 4"/>
                    <a:gd name="T38" fmla="*/ 36 w 58"/>
                    <a:gd name="T39" fmla="*/ 0 h 4"/>
                    <a:gd name="T40" fmla="*/ 36 w 58"/>
                    <a:gd name="T41" fmla="*/ 1 h 4"/>
                    <a:gd name="T42" fmla="*/ 34 w 58"/>
                    <a:gd name="T43" fmla="*/ 1 h 4"/>
                    <a:gd name="T44" fmla="*/ 34 w 58"/>
                    <a:gd name="T45" fmla="*/ 0 h 4"/>
                    <a:gd name="T46" fmla="*/ 36 w 58"/>
                    <a:gd name="T47" fmla="*/ 0 h 4"/>
                    <a:gd name="T48" fmla="*/ 36 w 58"/>
                    <a:gd name="T49" fmla="*/ 1 h 4"/>
                    <a:gd name="T50" fmla="*/ 34 w 58"/>
                    <a:gd name="T51" fmla="*/ 1 h 4"/>
                    <a:gd name="T52" fmla="*/ 0 w 58"/>
                    <a:gd name="T53" fmla="*/ 0 h 4"/>
                    <a:gd name="T54" fmla="*/ 2 w 58"/>
                    <a:gd name="T55" fmla="*/ 0 h 4"/>
                    <a:gd name="T56" fmla="*/ 34 w 58"/>
                    <a:gd name="T57" fmla="*/ 0 h 4"/>
                    <a:gd name="T58" fmla="*/ 34 w 58"/>
                    <a:gd name="T5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8" h="4">
                      <a:moveTo>
                        <a:pt x="58" y="4"/>
                      </a:moveTo>
                      <a:cubicBezTo>
                        <a:pt x="52" y="4"/>
                        <a:pt x="47" y="3"/>
                        <a:pt x="42" y="2"/>
                      </a:cubicBezTo>
                      <a:lnTo>
                        <a:pt x="42" y="1"/>
                      </a:lnTo>
                      <a:cubicBezTo>
                        <a:pt x="47" y="2"/>
                        <a:pt x="52" y="3"/>
                        <a:pt x="58" y="3"/>
                      </a:cubicBezTo>
                      <a:lnTo>
                        <a:pt x="58" y="4"/>
                      </a:lnTo>
                      <a:close/>
                      <a:moveTo>
                        <a:pt x="42" y="2"/>
                      </a:moveTo>
                      <a:cubicBezTo>
                        <a:pt x="40" y="2"/>
                        <a:pt x="38" y="1"/>
                        <a:pt x="36" y="1"/>
                      </a:cubicBezTo>
                      <a:lnTo>
                        <a:pt x="37" y="0"/>
                      </a:lnTo>
                      <a:cubicBezTo>
                        <a:pt x="38" y="0"/>
                        <a:pt x="40" y="0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7" y="0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6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6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4" y="1"/>
                      </a:moveTo>
                      <a:cubicBezTo>
                        <a:pt x="27" y="2"/>
                        <a:pt x="5" y="4"/>
                        <a:pt x="0" y="0"/>
                      </a:cubicBezTo>
                      <a:lnTo>
                        <a:pt x="2" y="0"/>
                      </a:lnTo>
                      <a:cubicBezTo>
                        <a:pt x="6" y="3"/>
                        <a:pt x="27" y="1"/>
                        <a:pt x="34" y="0"/>
                      </a:cubicBez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68" name="Freeform 420"/>
                <p:cNvSpPr>
                  <a:spLocks noChangeArrowheads="1"/>
                </p:cNvSpPr>
                <p:nvPr/>
              </p:nvSpPr>
              <p:spPr bwMode="auto">
                <a:xfrm>
                  <a:off x="2001" y="3368"/>
                  <a:ext cx="171" cy="14"/>
                </a:xfrm>
                <a:custGeom>
                  <a:avLst/>
                  <a:gdLst>
                    <a:gd name="G0" fmla="+- 5 0 0"/>
                    <a:gd name="G1" fmla="+- 4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5 0 0"/>
                    <a:gd name="T0" fmla="*/ 0 w 125"/>
                    <a:gd name="T1" fmla="*/ 5 h 9"/>
                    <a:gd name="T2" fmla="*/ 21 w 125"/>
                    <a:gd name="T3" fmla="*/ 3 h 9"/>
                    <a:gd name="T4" fmla="*/ 41 w 125"/>
                    <a:gd name="T5" fmla="*/ 0 h 9"/>
                    <a:gd name="T6" fmla="*/ 125 w 125"/>
                    <a:gd name="T7" fmla="*/ 2 h 9"/>
                    <a:gd name="T8" fmla="*/ 0 w 12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69" name="Freeform 421"/>
                <p:cNvSpPr>
                  <a:spLocks noChangeArrowheads="1"/>
                </p:cNvSpPr>
                <p:nvPr/>
              </p:nvSpPr>
              <p:spPr bwMode="auto">
                <a:xfrm>
                  <a:off x="2001" y="3368"/>
                  <a:ext cx="171" cy="14"/>
                </a:xfrm>
                <a:custGeom>
                  <a:avLst/>
                  <a:gdLst>
                    <a:gd name="G0" fmla="+- 5 0 0"/>
                    <a:gd name="G1" fmla="+- 4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25"/>
                    <a:gd name="T1" fmla="*/ 5 h 9"/>
                    <a:gd name="T2" fmla="*/ 21 w 125"/>
                    <a:gd name="T3" fmla="*/ 3 h 9"/>
                    <a:gd name="T4" fmla="*/ 41 w 125"/>
                    <a:gd name="T5" fmla="*/ 0 h 9"/>
                    <a:gd name="T6" fmla="*/ 125 w 125"/>
                    <a:gd name="T7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0" name="Freeform 422"/>
                <p:cNvSpPr>
                  <a:spLocks noChangeArrowheads="1"/>
                </p:cNvSpPr>
                <p:nvPr/>
              </p:nvSpPr>
              <p:spPr bwMode="auto">
                <a:xfrm>
                  <a:off x="1954" y="3403"/>
                  <a:ext cx="51" cy="7"/>
                </a:xfrm>
                <a:custGeom>
                  <a:avLst/>
                  <a:gdLst>
                    <a:gd name="G0" fmla="+- 2 0 0"/>
                    <a:gd name="G1" fmla="+- 2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8"/>
                    <a:gd name="T1" fmla="*/ 2 h 5"/>
                    <a:gd name="T2" fmla="*/ 18 w 38"/>
                    <a:gd name="T3" fmla="*/ 2 h 5"/>
                    <a:gd name="T4" fmla="*/ 38 w 38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2"/>
                        <a:pt x="16" y="0"/>
                        <a:pt x="18" y="2"/>
                      </a:cubicBezTo>
                      <a:cubicBezTo>
                        <a:pt x="22" y="4"/>
                        <a:pt x="29" y="5"/>
                        <a:pt x="38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1" name="Freeform 423"/>
                <p:cNvSpPr>
                  <a:spLocks noChangeArrowheads="1"/>
                </p:cNvSpPr>
                <p:nvPr/>
              </p:nvSpPr>
              <p:spPr bwMode="auto">
                <a:xfrm>
                  <a:off x="2010" y="3336"/>
                  <a:ext cx="171" cy="11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4 w 125"/>
                    <a:gd name="T5" fmla="*/ 2 h 8"/>
                    <a:gd name="T6" fmla="*/ 125 w 125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1" y="8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2" name="Freeform 424"/>
                <p:cNvSpPr>
                  <a:spLocks noChangeArrowheads="1"/>
                </p:cNvSpPr>
                <p:nvPr/>
              </p:nvSpPr>
              <p:spPr bwMode="auto">
                <a:xfrm>
                  <a:off x="1954" y="3346"/>
                  <a:ext cx="62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5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 w 46"/>
                    <a:gd name="T1" fmla="*/ 0 h 9"/>
                    <a:gd name="T2" fmla="*/ 1 w 46"/>
                    <a:gd name="T3" fmla="*/ 0 h 9"/>
                    <a:gd name="T4" fmla="*/ 0 w 46"/>
                    <a:gd name="T5" fmla="*/ 1 h 9"/>
                    <a:gd name="T6" fmla="*/ 1 w 46"/>
                    <a:gd name="T7" fmla="*/ 0 h 9"/>
                    <a:gd name="T8" fmla="*/ 1 w 46"/>
                    <a:gd name="T9" fmla="*/ 0 h 9"/>
                    <a:gd name="T10" fmla="*/ 1 w 46"/>
                    <a:gd name="T11" fmla="*/ 0 h 9"/>
                    <a:gd name="T12" fmla="*/ 1 w 46"/>
                    <a:gd name="T13" fmla="*/ 0 h 9"/>
                    <a:gd name="T14" fmla="*/ 30 w 46"/>
                    <a:gd name="T15" fmla="*/ 6 h 9"/>
                    <a:gd name="T16" fmla="*/ 30 w 46"/>
                    <a:gd name="T17" fmla="*/ 7 h 9"/>
                    <a:gd name="T18" fmla="*/ 0 w 46"/>
                    <a:gd name="T19" fmla="*/ 1 h 9"/>
                    <a:gd name="T20" fmla="*/ 1 w 46"/>
                    <a:gd name="T21" fmla="*/ 0 h 9"/>
                    <a:gd name="T22" fmla="*/ 30 w 46"/>
                    <a:gd name="T23" fmla="*/ 6 h 9"/>
                    <a:gd name="T24" fmla="*/ 46 w 46"/>
                    <a:gd name="T25" fmla="*/ 7 h 9"/>
                    <a:gd name="T26" fmla="*/ 45 w 46"/>
                    <a:gd name="T27" fmla="*/ 9 h 9"/>
                    <a:gd name="T28" fmla="*/ 30 w 46"/>
                    <a:gd name="T29" fmla="*/ 7 h 9"/>
                    <a:gd name="T30" fmla="*/ 30 w 46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6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7"/>
                        <a:pt x="46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3" name="Freeform 425"/>
                <p:cNvSpPr>
                  <a:spLocks noChangeArrowheads="1"/>
                </p:cNvSpPr>
                <p:nvPr/>
              </p:nvSpPr>
              <p:spPr bwMode="auto">
                <a:xfrm>
                  <a:off x="1821" y="3036"/>
                  <a:ext cx="188" cy="2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sin 54736 G2"/>
                    <a:gd name="G4" fmla="+- 1 0 0"/>
                    <a:gd name="G5" fmla="cos 54754 G4"/>
                    <a:gd name="G6" fmla="+- G3 0 G5"/>
                    <a:gd name="G7" fmla="*/ G6 65535 1"/>
                    <a:gd name="G8" fmla="+- G7 1080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*/ 1 50493 55552"/>
                    <a:gd name="G15" fmla="*/ G14 1 180"/>
                    <a:gd name="G16" fmla="*/ 1 0 0"/>
                    <a:gd name="G17" fmla="*/ G16 1 G15"/>
                    <a:gd name="G18" fmla="+- 1 0 0"/>
                    <a:gd name="T0" fmla="*/ 137 w 137"/>
                    <a:gd name="T1" fmla="*/ 18 h 18"/>
                    <a:gd name="T2" fmla="*/ 127 w 137"/>
                    <a:gd name="T3" fmla="*/ 17 h 18"/>
                    <a:gd name="T4" fmla="*/ 69 w 137"/>
                    <a:gd name="T5" fmla="*/ 2 h 18"/>
                    <a:gd name="T6" fmla="*/ 0 w 137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7" h="18">
                      <a:moveTo>
                        <a:pt x="137" y="18"/>
                      </a:moveTo>
                      <a:cubicBezTo>
                        <a:pt x="134" y="18"/>
                        <a:pt x="130" y="18"/>
                        <a:pt x="127" y="17"/>
                      </a:cubicBezTo>
                      <a:cubicBezTo>
                        <a:pt x="107" y="12"/>
                        <a:pt x="93" y="4"/>
                        <a:pt x="69" y="2"/>
                      </a:cubicBezTo>
                      <a:cubicBezTo>
                        <a:pt x="62" y="2"/>
                        <a:pt x="8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4" name="Freeform 426"/>
                <p:cNvSpPr>
                  <a:spLocks noChangeArrowheads="1"/>
                </p:cNvSpPr>
                <p:nvPr/>
              </p:nvSpPr>
              <p:spPr bwMode="auto">
                <a:xfrm>
                  <a:off x="1824" y="3052"/>
                  <a:ext cx="73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4"/>
                    <a:gd name="T1" fmla="*/ 2 h 7"/>
                    <a:gd name="T2" fmla="*/ 54 w 54"/>
                    <a:gd name="T3" fmla="*/ 7 h 7"/>
                    <a:gd name="T4" fmla="*/ 0 w 54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5" name="Freeform 427"/>
                <p:cNvSpPr>
                  <a:spLocks noChangeArrowheads="1"/>
                </p:cNvSpPr>
                <p:nvPr/>
              </p:nvSpPr>
              <p:spPr bwMode="auto">
                <a:xfrm>
                  <a:off x="1824" y="3052"/>
                  <a:ext cx="73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4"/>
                    <a:gd name="T1" fmla="*/ 2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6" name="Freeform 428"/>
                <p:cNvSpPr>
                  <a:spLocks noChangeArrowheads="1"/>
                </p:cNvSpPr>
                <p:nvPr/>
              </p:nvSpPr>
              <p:spPr bwMode="auto">
                <a:xfrm>
                  <a:off x="1800" y="3106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7"/>
                    <a:gd name="T2" fmla="*/ 54 w 54"/>
                    <a:gd name="T3" fmla="*/ 7 h 7"/>
                    <a:gd name="T4" fmla="*/ 0 w 54"/>
                    <a:gd name="T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7" name="Freeform 429"/>
                <p:cNvSpPr>
                  <a:spLocks noChangeArrowheads="1"/>
                </p:cNvSpPr>
                <p:nvPr/>
              </p:nvSpPr>
              <p:spPr bwMode="auto">
                <a:xfrm>
                  <a:off x="1800" y="3106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8" name="Freeform 430"/>
                <p:cNvSpPr>
                  <a:spLocks noChangeArrowheads="1"/>
                </p:cNvSpPr>
                <p:nvPr/>
              </p:nvSpPr>
              <p:spPr bwMode="auto">
                <a:xfrm>
                  <a:off x="1813" y="3063"/>
                  <a:ext cx="3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3 0 0"/>
                    <a:gd name="G4" fmla="+- 2 0 0"/>
                    <a:gd name="G5" fmla="+- 1 0 0"/>
                    <a:gd name="G6" fmla="+- 1 0 0"/>
                    <a:gd name="G7" fmla="+- 1 0 0"/>
                    <a:gd name="G8" fmla="+- 1 0 0"/>
                    <a:gd name="G9" fmla="+- 3 0 0"/>
                    <a:gd name="G10" fmla="+- 1 0 0"/>
                    <a:gd name="G11" fmla="+- 2 0 0"/>
                    <a:gd name="G12" fmla="*/ 1 0 0"/>
                    <a:gd name="G13" fmla="sin G12 G11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sin G18 G17"/>
                    <a:gd name="G20" fmla="+- 1 0 0"/>
                    <a:gd name="G21" fmla="+- 2 0 0"/>
                    <a:gd name="G22" fmla="+- 3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2 0 0"/>
                    <a:gd name="G35" fmla="+- 2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3 0 0"/>
                    <a:gd name="G46" fmla="+- 1 0 0"/>
                    <a:gd name="G47" fmla="+- 1 0 0"/>
                    <a:gd name="G48" fmla="*/ 1 1 2"/>
                    <a:gd name="G49" fmla="+- 1 0 0"/>
                    <a:gd name="G50" fmla="+- 1 0 0"/>
                    <a:gd name="T0" fmla="*/ 27 w 27"/>
                    <a:gd name="T1" fmla="*/ 4 h 4"/>
                    <a:gd name="T2" fmla="*/ 14 w 27"/>
                    <a:gd name="T3" fmla="*/ 3 h 4"/>
                    <a:gd name="T4" fmla="*/ 14 w 27"/>
                    <a:gd name="T5" fmla="*/ 2 h 4"/>
                    <a:gd name="T6" fmla="*/ 27 w 27"/>
                    <a:gd name="T7" fmla="*/ 3 h 4"/>
                    <a:gd name="T8" fmla="*/ 27 w 27"/>
                    <a:gd name="T9" fmla="*/ 4 h 4"/>
                    <a:gd name="T10" fmla="*/ 14 w 27"/>
                    <a:gd name="T11" fmla="*/ 3 h 4"/>
                    <a:gd name="T12" fmla="*/ 6 w 27"/>
                    <a:gd name="T13" fmla="*/ 2 h 4"/>
                    <a:gd name="T14" fmla="*/ 6 w 27"/>
                    <a:gd name="T15" fmla="*/ 1 h 4"/>
                    <a:gd name="T16" fmla="*/ 14 w 27"/>
                    <a:gd name="T17" fmla="*/ 2 h 4"/>
                    <a:gd name="T18" fmla="*/ 14 w 27"/>
                    <a:gd name="T19" fmla="*/ 3 h 4"/>
                    <a:gd name="T20" fmla="*/ 6 w 27"/>
                    <a:gd name="T21" fmla="*/ 2 h 4"/>
                    <a:gd name="T22" fmla="*/ 6 w 27"/>
                    <a:gd name="T23" fmla="*/ 2 h 4"/>
                    <a:gd name="T24" fmla="*/ 6 w 27"/>
                    <a:gd name="T25" fmla="*/ 1 h 4"/>
                    <a:gd name="T26" fmla="*/ 6 w 27"/>
                    <a:gd name="T27" fmla="*/ 2 h 4"/>
                    <a:gd name="T28" fmla="*/ 6 w 27"/>
                    <a:gd name="T29" fmla="*/ 2 h 4"/>
                    <a:gd name="T30" fmla="*/ 6 w 27"/>
                    <a:gd name="T31" fmla="*/ 2 h 4"/>
                    <a:gd name="T32" fmla="*/ 6 w 27"/>
                    <a:gd name="T33" fmla="*/ 1 h 4"/>
                    <a:gd name="T34" fmla="*/ 6 w 27"/>
                    <a:gd name="T35" fmla="*/ 2 h 4"/>
                    <a:gd name="T36" fmla="*/ 6 w 27"/>
                    <a:gd name="T37" fmla="*/ 1 h 4"/>
                    <a:gd name="T38" fmla="*/ 6 w 27"/>
                    <a:gd name="T39" fmla="*/ 1 h 4"/>
                    <a:gd name="T40" fmla="*/ 6 w 27"/>
                    <a:gd name="T41" fmla="*/ 2 h 4"/>
                    <a:gd name="T42" fmla="*/ 4 w 27"/>
                    <a:gd name="T43" fmla="*/ 2 h 4"/>
                    <a:gd name="T44" fmla="*/ 3 w 27"/>
                    <a:gd name="T45" fmla="*/ 1 h 4"/>
                    <a:gd name="T46" fmla="*/ 6 w 27"/>
                    <a:gd name="T47" fmla="*/ 1 h 4"/>
                    <a:gd name="T48" fmla="*/ 6 w 27"/>
                    <a:gd name="T49" fmla="*/ 2 h 4"/>
                    <a:gd name="T50" fmla="*/ 4 w 27"/>
                    <a:gd name="T51" fmla="*/ 2 h 4"/>
                    <a:gd name="T52" fmla="*/ 0 w 27"/>
                    <a:gd name="T53" fmla="*/ 3 h 4"/>
                    <a:gd name="T54" fmla="*/ 1 w 27"/>
                    <a:gd name="T55" fmla="*/ 1 h 4"/>
                    <a:gd name="T56" fmla="*/ 3 w 27"/>
                    <a:gd name="T57" fmla="*/ 1 h 4"/>
                    <a:gd name="T58" fmla="*/ 4 w 27"/>
                    <a:gd name="T5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4"/>
                        <a:pt x="18" y="4"/>
                        <a:pt x="14" y="3"/>
                      </a:cubicBezTo>
                      <a:lnTo>
                        <a:pt x="14" y="2"/>
                      </a:lnTo>
                      <a:cubicBezTo>
                        <a:pt x="18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4" y="3"/>
                      </a:moveTo>
                      <a:cubicBezTo>
                        <a:pt x="11" y="3"/>
                        <a:pt x="9" y="2"/>
                        <a:pt x="6" y="2"/>
                      </a:cubicBezTo>
                      <a:lnTo>
                        <a:pt x="6" y="1"/>
                      </a:lnTo>
                      <a:cubicBezTo>
                        <a:pt x="9" y="1"/>
                        <a:pt x="11" y="1"/>
                        <a:pt x="14" y="2"/>
                      </a:cubicBezTo>
                      <a:lnTo>
                        <a:pt x="14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3"/>
                      </a:cubicBezTo>
                      <a:lnTo>
                        <a:pt x="1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79" name="Freeform 431"/>
                <p:cNvSpPr>
                  <a:spLocks noChangeArrowheads="1"/>
                </p:cNvSpPr>
                <p:nvPr/>
              </p:nvSpPr>
              <p:spPr bwMode="auto">
                <a:xfrm>
                  <a:off x="1821" y="3012"/>
                  <a:ext cx="3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2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T0" fmla="*/ 28 w 28"/>
                    <a:gd name="T1" fmla="*/ 4 h 4"/>
                    <a:gd name="T2" fmla="*/ 11 w 28"/>
                    <a:gd name="T3" fmla="*/ 2 h 4"/>
                    <a:gd name="T4" fmla="*/ 12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1 w 28"/>
                    <a:gd name="T11" fmla="*/ 2 h 4"/>
                    <a:gd name="T12" fmla="*/ 6 w 28"/>
                    <a:gd name="T13" fmla="*/ 1 h 4"/>
                    <a:gd name="T14" fmla="*/ 6 w 28"/>
                    <a:gd name="T15" fmla="*/ 0 h 4"/>
                    <a:gd name="T16" fmla="*/ 12 w 28"/>
                    <a:gd name="T17" fmla="*/ 1 h 4"/>
                    <a:gd name="T18" fmla="*/ 11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1 h 4"/>
                    <a:gd name="T30" fmla="*/ 6 w 28"/>
                    <a:gd name="T31" fmla="*/ 1 h 4"/>
                    <a:gd name="T32" fmla="*/ 6 w 28"/>
                    <a:gd name="T33" fmla="*/ 0 h 4"/>
                    <a:gd name="T34" fmla="*/ 6 w 28"/>
                    <a:gd name="T35" fmla="*/ 1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1 h 4"/>
                    <a:gd name="T46" fmla="*/ 5 w 28"/>
                    <a:gd name="T47" fmla="*/ 1 h 4"/>
                    <a:gd name="T48" fmla="*/ 4 w 28"/>
                    <a:gd name="T49" fmla="*/ 0 h 4"/>
                    <a:gd name="T50" fmla="*/ 6 w 28"/>
                    <a:gd name="T51" fmla="*/ 0 h 4"/>
                    <a:gd name="T52" fmla="*/ 6 w 28"/>
                    <a:gd name="T53" fmla="*/ 1 h 4"/>
                    <a:gd name="T54" fmla="*/ 5 w 28"/>
                    <a:gd name="T55" fmla="*/ 1 h 4"/>
                    <a:gd name="T56" fmla="*/ 0 w 28"/>
                    <a:gd name="T57" fmla="*/ 2 h 4"/>
                    <a:gd name="T58" fmla="*/ 1 w 28"/>
                    <a:gd name="T59" fmla="*/ 1 h 4"/>
                    <a:gd name="T60" fmla="*/ 4 w 28"/>
                    <a:gd name="T61" fmla="*/ 0 h 4"/>
                    <a:gd name="T62" fmla="*/ 5 w 28"/>
                    <a:gd name="T6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1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1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0" name="Freeform 432"/>
                <p:cNvSpPr>
                  <a:spLocks noChangeArrowheads="1"/>
                </p:cNvSpPr>
                <p:nvPr/>
              </p:nvSpPr>
              <p:spPr bwMode="auto">
                <a:xfrm>
                  <a:off x="1762" y="3331"/>
                  <a:ext cx="57" cy="21"/>
                </a:xfrm>
                <a:custGeom>
                  <a:avLst/>
                  <a:gdLst>
                    <a:gd name="G0" fmla="+- 1 0 0"/>
                    <a:gd name="G1" fmla="+- 3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42"/>
                    <a:gd name="T1" fmla="*/ 0 h 13"/>
                    <a:gd name="T2" fmla="*/ 28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7" y="3"/>
                        <a:pt x="18" y="4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1" name="Freeform 433"/>
                <p:cNvSpPr>
                  <a:spLocks noChangeArrowheads="1"/>
                </p:cNvSpPr>
                <p:nvPr/>
              </p:nvSpPr>
              <p:spPr bwMode="auto">
                <a:xfrm>
                  <a:off x="1757" y="3306"/>
                  <a:ext cx="35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0 0"/>
                    <a:gd name="G5" fmla="sin G4 G3"/>
                    <a:gd name="G6" fmla="+- 2 0 0"/>
                    <a:gd name="G7" fmla="*/ 1 0 0"/>
                    <a:gd name="G8" fmla="sin G7 G6"/>
                    <a:gd name="G9" fmla="+- 2 0 0"/>
                    <a:gd name="G10" fmla="+- 1 0 0"/>
                    <a:gd name="G11" fmla="+- 1 0 0"/>
                    <a:gd name="G12" fmla="+- 1 0 0"/>
                    <a:gd name="G13" fmla="+- 1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2 0 0"/>
                    <a:gd name="G23" fmla="*/ 1 0 0"/>
                    <a:gd name="G24" fmla="sin G23 G22"/>
                    <a:gd name="G25" fmla="+- 1 0 0"/>
                    <a:gd name="G26" fmla="*/ 1 0 0"/>
                    <a:gd name="G27" fmla="sin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T0" fmla="*/ 2 w 27"/>
                    <a:gd name="T1" fmla="*/ 0 h 2"/>
                    <a:gd name="T2" fmla="*/ 9 w 27"/>
                    <a:gd name="T3" fmla="*/ 0 h 2"/>
                    <a:gd name="T4" fmla="*/ 9 w 27"/>
                    <a:gd name="T5" fmla="*/ 2 h 2"/>
                    <a:gd name="T6" fmla="*/ 0 w 27"/>
                    <a:gd name="T7" fmla="*/ 0 h 2"/>
                    <a:gd name="T8" fmla="*/ 2 w 27"/>
                    <a:gd name="T9" fmla="*/ 0 h 2"/>
                    <a:gd name="T10" fmla="*/ 9 w 27"/>
                    <a:gd name="T11" fmla="*/ 0 h 2"/>
                    <a:gd name="T12" fmla="*/ 17 w 27"/>
                    <a:gd name="T13" fmla="*/ 0 h 2"/>
                    <a:gd name="T14" fmla="*/ 16 w 27"/>
                    <a:gd name="T15" fmla="*/ 2 h 2"/>
                    <a:gd name="T16" fmla="*/ 9 w 27"/>
                    <a:gd name="T17" fmla="*/ 2 h 2"/>
                    <a:gd name="T18" fmla="*/ 9 w 27"/>
                    <a:gd name="T19" fmla="*/ 0 h 2"/>
                    <a:gd name="T20" fmla="*/ 17 w 27"/>
                    <a:gd name="T21" fmla="*/ 0 h 2"/>
                    <a:gd name="T22" fmla="*/ 18 w 27"/>
                    <a:gd name="T23" fmla="*/ 1 h 2"/>
                    <a:gd name="T24" fmla="*/ 17 w 27"/>
                    <a:gd name="T25" fmla="*/ 2 h 2"/>
                    <a:gd name="T26" fmla="*/ 17 w 27"/>
                    <a:gd name="T27" fmla="*/ 1 h 2"/>
                    <a:gd name="T28" fmla="*/ 17 w 27"/>
                    <a:gd name="T29" fmla="*/ 0 h 2"/>
                    <a:gd name="T30" fmla="*/ 17 w 27"/>
                    <a:gd name="T31" fmla="*/ 2 h 2"/>
                    <a:gd name="T32" fmla="*/ 17 w 27"/>
                    <a:gd name="T33" fmla="*/ 1 h 2"/>
                    <a:gd name="T34" fmla="*/ 16 w 27"/>
                    <a:gd name="T35" fmla="*/ 1 h 2"/>
                    <a:gd name="T36" fmla="*/ 16 w 27"/>
                    <a:gd name="T37" fmla="*/ 1 h 2"/>
                    <a:gd name="T38" fmla="*/ 17 w 27"/>
                    <a:gd name="T39" fmla="*/ 2 h 2"/>
                    <a:gd name="T40" fmla="*/ 16 w 27"/>
                    <a:gd name="T41" fmla="*/ 1 h 2"/>
                    <a:gd name="T42" fmla="*/ 16 w 27"/>
                    <a:gd name="T43" fmla="*/ 1 h 2"/>
                    <a:gd name="T44" fmla="*/ 17 w 27"/>
                    <a:gd name="T45" fmla="*/ 1 h 2"/>
                    <a:gd name="T46" fmla="*/ 21 w 27"/>
                    <a:gd name="T47" fmla="*/ 0 h 2"/>
                    <a:gd name="T48" fmla="*/ 21 w 27"/>
                    <a:gd name="T49" fmla="*/ 2 h 2"/>
                    <a:gd name="T50" fmla="*/ 16 w 27"/>
                    <a:gd name="T51" fmla="*/ 1 h 2"/>
                    <a:gd name="T52" fmla="*/ 17 w 27"/>
                    <a:gd name="T53" fmla="*/ 1 h 2"/>
                    <a:gd name="T54" fmla="*/ 21 w 27"/>
                    <a:gd name="T55" fmla="*/ 0 h 2"/>
                    <a:gd name="T56" fmla="*/ 25 w 27"/>
                    <a:gd name="T57" fmla="*/ 0 h 2"/>
                    <a:gd name="T58" fmla="*/ 25 w 27"/>
                    <a:gd name="T59" fmla="*/ 2 h 2"/>
                    <a:gd name="T60" fmla="*/ 21 w 27"/>
                    <a:gd name="T61" fmla="*/ 2 h 2"/>
                    <a:gd name="T62" fmla="*/ 21 w 27"/>
                    <a:gd name="T63" fmla="*/ 0 h 2"/>
                    <a:gd name="T64" fmla="*/ 25 w 27"/>
                    <a:gd name="T65" fmla="*/ 0 h 2"/>
                    <a:gd name="T66" fmla="*/ 27 w 27"/>
                    <a:gd name="T67" fmla="*/ 1 h 2"/>
                    <a:gd name="T68" fmla="*/ 26 w 27"/>
                    <a:gd name="T69" fmla="*/ 1 h 2"/>
                    <a:gd name="T70" fmla="*/ 25 w 27"/>
                    <a:gd name="T71" fmla="*/ 2 h 2"/>
                    <a:gd name="T72" fmla="*/ 25 w 27"/>
                    <a:gd name="T7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6" y="1"/>
                        <a:pt x="9" y="0"/>
                      </a:cubicBezTo>
                      <a:lnTo>
                        <a:pt x="9" y="2"/>
                      </a:lnTo>
                      <a:cubicBezTo>
                        <a:pt x="5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7" y="0"/>
                      </a:cubicBezTo>
                      <a:lnTo>
                        <a:pt x="16" y="2"/>
                      </a:lnTo>
                      <a:cubicBezTo>
                        <a:pt x="15" y="1"/>
                        <a:pt x="12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7" y="0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lnTo>
                        <a:pt x="17" y="0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0"/>
                        <a:pt x="17" y="1"/>
                      </a:cubicBezTo>
                      <a:lnTo>
                        <a:pt x="16" y="1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6" y="1"/>
                      </a:moveTo>
                      <a:lnTo>
                        <a:pt x="16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0"/>
                      </a:cubicBezTo>
                      <a:lnTo>
                        <a:pt x="21" y="2"/>
                      </a:lnTo>
                      <a:cubicBezTo>
                        <a:pt x="19" y="2"/>
                        <a:pt x="16" y="2"/>
                        <a:pt x="16" y="1"/>
                      </a:cubicBezTo>
                      <a:lnTo>
                        <a:pt x="17" y="1"/>
                      </a:lnTo>
                      <a:close/>
                      <a:moveTo>
                        <a:pt x="21" y="0"/>
                      </a:moveTo>
                      <a:cubicBezTo>
                        <a:pt x="22" y="0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3" y="2"/>
                        <a:pt x="21" y="2"/>
                      </a:cubicBezTo>
                      <a:lnTo>
                        <a:pt x="21" y="0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2" name="Freeform 434"/>
                <p:cNvSpPr>
                  <a:spLocks noChangeArrowheads="1"/>
                </p:cNvSpPr>
                <p:nvPr/>
              </p:nvSpPr>
              <p:spPr bwMode="auto">
                <a:xfrm>
                  <a:off x="1771" y="3421"/>
                  <a:ext cx="17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1 w 126"/>
                    <a:gd name="T7" fmla="*/ 0 h 10"/>
                    <a:gd name="T8" fmla="*/ 126 w 126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3" name="Freeform 435"/>
                <p:cNvSpPr>
                  <a:spLocks noChangeArrowheads="1"/>
                </p:cNvSpPr>
                <p:nvPr/>
              </p:nvSpPr>
              <p:spPr bwMode="auto">
                <a:xfrm>
                  <a:off x="1771" y="3421"/>
                  <a:ext cx="17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1 w 126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4" name="Freeform 436"/>
                <p:cNvSpPr>
                  <a:spLocks noChangeArrowheads="1"/>
                </p:cNvSpPr>
                <p:nvPr/>
              </p:nvSpPr>
              <p:spPr bwMode="auto">
                <a:xfrm>
                  <a:off x="1984" y="3528"/>
                  <a:ext cx="186" cy="17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T0" fmla="*/ 0 w 135"/>
                    <a:gd name="T1" fmla="*/ 4 h 11"/>
                    <a:gd name="T2" fmla="*/ 21 w 135"/>
                    <a:gd name="T3" fmla="*/ 3 h 11"/>
                    <a:gd name="T4" fmla="*/ 41 w 135"/>
                    <a:gd name="T5" fmla="*/ 0 h 11"/>
                    <a:gd name="T6" fmla="*/ 135 w 135"/>
                    <a:gd name="T7" fmla="*/ 4 h 11"/>
                    <a:gd name="T8" fmla="*/ 0 w 135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5" name="Freeform 437"/>
                <p:cNvSpPr>
                  <a:spLocks noChangeArrowheads="1"/>
                </p:cNvSpPr>
                <p:nvPr/>
              </p:nvSpPr>
              <p:spPr bwMode="auto">
                <a:xfrm>
                  <a:off x="1984" y="3528"/>
                  <a:ext cx="186" cy="17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35"/>
                    <a:gd name="T1" fmla="*/ 4 h 11"/>
                    <a:gd name="T2" fmla="*/ 21 w 135"/>
                    <a:gd name="T3" fmla="*/ 3 h 11"/>
                    <a:gd name="T4" fmla="*/ 41 w 135"/>
                    <a:gd name="T5" fmla="*/ 0 h 11"/>
                    <a:gd name="T6" fmla="*/ 135 w 135"/>
                    <a:gd name="T7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6" name="Freeform 438"/>
                <p:cNvSpPr>
                  <a:spLocks noChangeArrowheads="1"/>
                </p:cNvSpPr>
                <p:nvPr/>
              </p:nvSpPr>
              <p:spPr bwMode="auto">
                <a:xfrm>
                  <a:off x="1939" y="3563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7 w 37"/>
                    <a:gd name="T3" fmla="*/ 1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7" name="Freeform 439"/>
                <p:cNvSpPr>
                  <a:spLocks noChangeArrowheads="1"/>
                </p:cNvSpPr>
                <p:nvPr/>
              </p:nvSpPr>
              <p:spPr bwMode="auto">
                <a:xfrm>
                  <a:off x="1794" y="3541"/>
                  <a:ext cx="171" cy="12"/>
                </a:xfrm>
                <a:custGeom>
                  <a:avLst/>
                  <a:gdLst>
                    <a:gd name="G0" fmla="+- 4 0 0"/>
                    <a:gd name="G1" fmla="+- 8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5 w 125"/>
                    <a:gd name="T5" fmla="*/ 2 h 8"/>
                    <a:gd name="T6" fmla="*/ 125 w 125"/>
                    <a:gd name="T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9" y="8"/>
                        <a:pt x="26" y="3"/>
                        <a:pt x="36" y="5"/>
                      </a:cubicBezTo>
                      <a:cubicBezTo>
                        <a:pt x="52" y="8"/>
                        <a:pt x="74" y="4"/>
                        <a:pt x="95" y="2"/>
                      </a:cubicBezTo>
                      <a:cubicBezTo>
                        <a:pt x="109" y="0"/>
                        <a:pt x="114" y="5"/>
                        <a:pt x="125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8" name="Freeform 440"/>
                <p:cNvSpPr>
                  <a:spLocks noChangeArrowheads="1"/>
                </p:cNvSpPr>
                <p:nvPr/>
              </p:nvSpPr>
              <p:spPr bwMode="auto">
                <a:xfrm>
                  <a:off x="1939" y="3506"/>
                  <a:ext cx="60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5"/>
                    <a:gd name="T1" fmla="*/ 0 h 8"/>
                    <a:gd name="T2" fmla="*/ 1 w 45"/>
                    <a:gd name="T3" fmla="*/ 0 h 8"/>
                    <a:gd name="T4" fmla="*/ 0 w 45"/>
                    <a:gd name="T5" fmla="*/ 1 h 8"/>
                    <a:gd name="T6" fmla="*/ 1 w 45"/>
                    <a:gd name="T7" fmla="*/ 0 h 8"/>
                    <a:gd name="T8" fmla="*/ 0 w 45"/>
                    <a:gd name="T9" fmla="*/ 1 h 8"/>
                    <a:gd name="T10" fmla="*/ 0 w 45"/>
                    <a:gd name="T11" fmla="*/ 1 h 8"/>
                    <a:gd name="T12" fmla="*/ 0 w 45"/>
                    <a:gd name="T13" fmla="*/ 0 h 8"/>
                    <a:gd name="T14" fmla="*/ 0 w 45"/>
                    <a:gd name="T15" fmla="*/ 1 h 8"/>
                    <a:gd name="T16" fmla="*/ 1 w 45"/>
                    <a:gd name="T17" fmla="*/ 0 h 8"/>
                    <a:gd name="T18" fmla="*/ 29 w 45"/>
                    <a:gd name="T19" fmla="*/ 6 h 8"/>
                    <a:gd name="T20" fmla="*/ 29 w 45"/>
                    <a:gd name="T21" fmla="*/ 7 h 8"/>
                    <a:gd name="T22" fmla="*/ 0 w 45"/>
                    <a:gd name="T23" fmla="*/ 1 h 8"/>
                    <a:gd name="T24" fmla="*/ 1 w 45"/>
                    <a:gd name="T25" fmla="*/ 0 h 8"/>
                    <a:gd name="T26" fmla="*/ 29 w 45"/>
                    <a:gd name="T27" fmla="*/ 6 h 8"/>
                    <a:gd name="T28" fmla="*/ 45 w 45"/>
                    <a:gd name="T29" fmla="*/ 7 h 8"/>
                    <a:gd name="T30" fmla="*/ 44 w 45"/>
                    <a:gd name="T31" fmla="*/ 8 h 8"/>
                    <a:gd name="T32" fmla="*/ 29 w 45"/>
                    <a:gd name="T33" fmla="*/ 7 h 8"/>
                    <a:gd name="T34" fmla="*/ 29 w 45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7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89" name="Freeform 441"/>
                <p:cNvSpPr>
                  <a:spLocks noChangeArrowheads="1"/>
                </p:cNvSpPr>
                <p:nvPr/>
              </p:nvSpPr>
              <p:spPr bwMode="auto">
                <a:xfrm>
                  <a:off x="1771" y="3472"/>
                  <a:ext cx="186" cy="16"/>
                </a:xfrm>
                <a:custGeom>
                  <a:avLst/>
                  <a:gdLst>
                    <a:gd name="G0" fmla="+- 4 0 0"/>
                    <a:gd name="G1" fmla="+- 3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T0" fmla="*/ 0 w 136"/>
                    <a:gd name="T1" fmla="*/ 4 h 10"/>
                    <a:gd name="T2" fmla="*/ 22 w 136"/>
                    <a:gd name="T3" fmla="*/ 2 h 10"/>
                    <a:gd name="T4" fmla="*/ 41 w 136"/>
                    <a:gd name="T5" fmla="*/ 0 h 10"/>
                    <a:gd name="T6" fmla="*/ 136 w 136"/>
                    <a:gd name="T7" fmla="*/ 3 h 10"/>
                    <a:gd name="T8" fmla="*/ 0 w 136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0" name="Freeform 442"/>
                <p:cNvSpPr>
                  <a:spLocks noChangeArrowheads="1"/>
                </p:cNvSpPr>
                <p:nvPr/>
              </p:nvSpPr>
              <p:spPr bwMode="auto">
                <a:xfrm>
                  <a:off x="1771" y="3472"/>
                  <a:ext cx="186" cy="16"/>
                </a:xfrm>
                <a:custGeom>
                  <a:avLst/>
                  <a:gdLst>
                    <a:gd name="G0" fmla="+- 4 0 0"/>
                    <a:gd name="G1" fmla="+- 3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36"/>
                    <a:gd name="T1" fmla="*/ 4 h 10"/>
                    <a:gd name="T2" fmla="*/ 22 w 136"/>
                    <a:gd name="T3" fmla="*/ 2 h 10"/>
                    <a:gd name="T4" fmla="*/ 41 w 136"/>
                    <a:gd name="T5" fmla="*/ 0 h 10"/>
                    <a:gd name="T6" fmla="*/ 136 w 136"/>
                    <a:gd name="T7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1" name="Freeform 443"/>
                <p:cNvSpPr>
                  <a:spLocks noChangeArrowheads="1"/>
                </p:cNvSpPr>
                <p:nvPr/>
              </p:nvSpPr>
              <p:spPr bwMode="auto">
                <a:xfrm>
                  <a:off x="1860" y="3499"/>
                  <a:ext cx="49" cy="8"/>
                </a:xfrm>
                <a:custGeom>
                  <a:avLst/>
                  <a:gdLst>
                    <a:gd name="G0" fmla="+- 3 0 0"/>
                    <a:gd name="G1" fmla="+- 2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3 h 6"/>
                    <a:gd name="T2" fmla="*/ 18 w 37"/>
                    <a:gd name="T3" fmla="*/ 2 h 6"/>
                    <a:gd name="T4" fmla="*/ 37 w 37"/>
                    <a:gd name="T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6">
                      <a:moveTo>
                        <a:pt x="0" y="3"/>
                      </a:moveTo>
                      <a:cubicBezTo>
                        <a:pt x="7" y="2"/>
                        <a:pt x="15" y="0"/>
                        <a:pt x="18" y="2"/>
                      </a:cubicBezTo>
                      <a:cubicBezTo>
                        <a:pt x="21" y="5"/>
                        <a:pt x="28" y="6"/>
                        <a:pt x="37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2" name="Freeform 444"/>
                <p:cNvSpPr>
                  <a:spLocks noChangeArrowheads="1"/>
                </p:cNvSpPr>
                <p:nvPr/>
              </p:nvSpPr>
              <p:spPr bwMode="auto">
                <a:xfrm>
                  <a:off x="1860" y="3442"/>
                  <a:ext cx="60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5"/>
                    <a:gd name="T1" fmla="*/ 0 h 9"/>
                    <a:gd name="T2" fmla="*/ 1 w 45"/>
                    <a:gd name="T3" fmla="*/ 0 h 9"/>
                    <a:gd name="T4" fmla="*/ 0 w 45"/>
                    <a:gd name="T5" fmla="*/ 1 h 9"/>
                    <a:gd name="T6" fmla="*/ 1 w 45"/>
                    <a:gd name="T7" fmla="*/ 0 h 9"/>
                    <a:gd name="T8" fmla="*/ 1 w 45"/>
                    <a:gd name="T9" fmla="*/ 0 h 9"/>
                    <a:gd name="T10" fmla="*/ 1 w 45"/>
                    <a:gd name="T11" fmla="*/ 0 h 9"/>
                    <a:gd name="T12" fmla="*/ 0 w 45"/>
                    <a:gd name="T13" fmla="*/ 1 h 9"/>
                    <a:gd name="T14" fmla="*/ 1 w 45"/>
                    <a:gd name="T15" fmla="*/ 0 h 9"/>
                    <a:gd name="T16" fmla="*/ 1 w 45"/>
                    <a:gd name="T17" fmla="*/ 0 h 9"/>
                    <a:gd name="T18" fmla="*/ 29 w 45"/>
                    <a:gd name="T19" fmla="*/ 6 h 9"/>
                    <a:gd name="T20" fmla="*/ 29 w 45"/>
                    <a:gd name="T21" fmla="*/ 8 h 9"/>
                    <a:gd name="T22" fmla="*/ 0 w 45"/>
                    <a:gd name="T23" fmla="*/ 1 h 9"/>
                    <a:gd name="T24" fmla="*/ 1 w 45"/>
                    <a:gd name="T25" fmla="*/ 0 h 9"/>
                    <a:gd name="T26" fmla="*/ 29 w 45"/>
                    <a:gd name="T27" fmla="*/ 6 h 9"/>
                    <a:gd name="T28" fmla="*/ 45 w 45"/>
                    <a:gd name="T29" fmla="*/ 8 h 9"/>
                    <a:gd name="T30" fmla="*/ 45 w 45"/>
                    <a:gd name="T31" fmla="*/ 9 h 9"/>
                    <a:gd name="T32" fmla="*/ 29 w 45"/>
                    <a:gd name="T33" fmla="*/ 8 h 9"/>
                    <a:gd name="T34" fmla="*/ 29 w 45"/>
                    <a:gd name="T3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8" y="6"/>
                        <a:pt x="29" y="6"/>
                      </a:cubicBezTo>
                      <a:lnTo>
                        <a:pt x="29" y="8"/>
                      </a:lnTo>
                      <a:cubicBezTo>
                        <a:pt x="17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5" y="7"/>
                        <a:pt x="40" y="7"/>
                        <a:pt x="45" y="8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29" y="8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3" name="Freeform 445"/>
                <p:cNvSpPr>
                  <a:spLocks noChangeArrowheads="1"/>
                </p:cNvSpPr>
                <p:nvPr/>
              </p:nvSpPr>
              <p:spPr bwMode="auto">
                <a:xfrm>
                  <a:off x="1826" y="3568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8 w 37"/>
                    <a:gd name="T3" fmla="*/ 1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7" y="1"/>
                        <a:pt x="15" y="0"/>
                        <a:pt x="18" y="1"/>
                      </a:cubicBezTo>
                      <a:cubicBezTo>
                        <a:pt x="22" y="4"/>
                        <a:pt x="29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4" name="Freeform 446"/>
                <p:cNvSpPr>
                  <a:spLocks noChangeArrowheads="1"/>
                </p:cNvSpPr>
                <p:nvPr/>
              </p:nvSpPr>
              <p:spPr bwMode="auto">
                <a:xfrm>
                  <a:off x="1918" y="3586"/>
                  <a:ext cx="60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5"/>
                    <a:gd name="T1" fmla="*/ 0 h 8"/>
                    <a:gd name="T2" fmla="*/ 1 w 45"/>
                    <a:gd name="T3" fmla="*/ 0 h 8"/>
                    <a:gd name="T4" fmla="*/ 0 w 45"/>
                    <a:gd name="T5" fmla="*/ 1 h 8"/>
                    <a:gd name="T6" fmla="*/ 1 w 45"/>
                    <a:gd name="T7" fmla="*/ 0 h 8"/>
                    <a:gd name="T8" fmla="*/ 1 w 45"/>
                    <a:gd name="T9" fmla="*/ 0 h 8"/>
                    <a:gd name="T10" fmla="*/ 1 w 45"/>
                    <a:gd name="T11" fmla="*/ 0 h 8"/>
                    <a:gd name="T12" fmla="*/ 0 w 45"/>
                    <a:gd name="T13" fmla="*/ 0 h 8"/>
                    <a:gd name="T14" fmla="*/ 1 w 45"/>
                    <a:gd name="T15" fmla="*/ 0 h 8"/>
                    <a:gd name="T16" fmla="*/ 1 w 45"/>
                    <a:gd name="T17" fmla="*/ 0 h 8"/>
                    <a:gd name="T18" fmla="*/ 29 w 45"/>
                    <a:gd name="T19" fmla="*/ 6 h 8"/>
                    <a:gd name="T20" fmla="*/ 29 w 45"/>
                    <a:gd name="T21" fmla="*/ 7 h 8"/>
                    <a:gd name="T22" fmla="*/ 0 w 45"/>
                    <a:gd name="T23" fmla="*/ 1 h 8"/>
                    <a:gd name="T24" fmla="*/ 1 w 45"/>
                    <a:gd name="T25" fmla="*/ 0 h 8"/>
                    <a:gd name="T26" fmla="*/ 29 w 45"/>
                    <a:gd name="T27" fmla="*/ 6 h 8"/>
                    <a:gd name="T28" fmla="*/ 45 w 45"/>
                    <a:gd name="T29" fmla="*/ 7 h 8"/>
                    <a:gd name="T30" fmla="*/ 44 w 45"/>
                    <a:gd name="T31" fmla="*/ 8 h 8"/>
                    <a:gd name="T32" fmla="*/ 29 w 45"/>
                    <a:gd name="T33" fmla="*/ 7 h 8"/>
                    <a:gd name="T34" fmla="*/ 29 w 45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5" name="Freeform 447"/>
                <p:cNvSpPr>
                  <a:spLocks noChangeArrowheads="1"/>
                </p:cNvSpPr>
                <p:nvPr/>
              </p:nvSpPr>
              <p:spPr bwMode="auto">
                <a:xfrm>
                  <a:off x="1996" y="3419"/>
                  <a:ext cx="172" cy="11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5 w 125"/>
                    <a:gd name="T5" fmla="*/ 1 h 8"/>
                    <a:gd name="T6" fmla="*/ 125 w 125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5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6" name="Freeform 448"/>
                <p:cNvSpPr>
                  <a:spLocks noChangeArrowheads="1"/>
                </p:cNvSpPr>
                <p:nvPr/>
              </p:nvSpPr>
              <p:spPr bwMode="auto">
                <a:xfrm>
                  <a:off x="2004" y="3466"/>
                  <a:ext cx="171" cy="10"/>
                </a:xfrm>
                <a:custGeom>
                  <a:avLst/>
                  <a:gdLst>
                    <a:gd name="G0" fmla="+- 4 0 0"/>
                    <a:gd name="G1" fmla="+- 7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125"/>
                    <a:gd name="T1" fmla="*/ 4 h 7"/>
                    <a:gd name="T2" fmla="*/ 36 w 125"/>
                    <a:gd name="T3" fmla="*/ 5 h 7"/>
                    <a:gd name="T4" fmla="*/ 94 w 125"/>
                    <a:gd name="T5" fmla="*/ 2 h 7"/>
                    <a:gd name="T6" fmla="*/ 125 w 125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7">
                      <a:moveTo>
                        <a:pt x="0" y="4"/>
                      </a:moveTo>
                      <a:cubicBezTo>
                        <a:pt x="9" y="7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7" name="Freeform 449"/>
                <p:cNvSpPr>
                  <a:spLocks noChangeArrowheads="1"/>
                </p:cNvSpPr>
                <p:nvPr/>
              </p:nvSpPr>
              <p:spPr bwMode="auto">
                <a:xfrm>
                  <a:off x="2079" y="3443"/>
                  <a:ext cx="77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5 0 0"/>
                    <a:gd name="G42" fmla="+- 1 0 0"/>
                    <a:gd name="G43" fmla="+- 1 0 0"/>
                    <a:gd name="G44" fmla="+- 3 0 0"/>
                    <a:gd name="G45" fmla="+- 1 0 0"/>
                    <a:gd name="G46" fmla="+- 1 0 0"/>
                    <a:gd name="G47" fmla="+- 1 0 0"/>
                    <a:gd name="T0" fmla="*/ 57 w 57"/>
                    <a:gd name="T1" fmla="*/ 5 h 5"/>
                    <a:gd name="T2" fmla="*/ 41 w 57"/>
                    <a:gd name="T3" fmla="*/ 2 h 5"/>
                    <a:gd name="T4" fmla="*/ 41 w 57"/>
                    <a:gd name="T5" fmla="*/ 1 h 5"/>
                    <a:gd name="T6" fmla="*/ 57 w 57"/>
                    <a:gd name="T7" fmla="*/ 3 h 5"/>
                    <a:gd name="T8" fmla="*/ 57 w 57"/>
                    <a:gd name="T9" fmla="*/ 5 h 5"/>
                    <a:gd name="T10" fmla="*/ 41 w 57"/>
                    <a:gd name="T11" fmla="*/ 2 h 5"/>
                    <a:gd name="T12" fmla="*/ 35 w 57"/>
                    <a:gd name="T13" fmla="*/ 2 h 5"/>
                    <a:gd name="T14" fmla="*/ 35 w 57"/>
                    <a:gd name="T15" fmla="*/ 0 h 5"/>
                    <a:gd name="T16" fmla="*/ 41 w 57"/>
                    <a:gd name="T17" fmla="*/ 1 h 5"/>
                    <a:gd name="T18" fmla="*/ 41 w 57"/>
                    <a:gd name="T19" fmla="*/ 2 h 5"/>
                    <a:gd name="T20" fmla="*/ 35 w 57"/>
                    <a:gd name="T21" fmla="*/ 0 h 5"/>
                    <a:gd name="T22" fmla="*/ 35 w 57"/>
                    <a:gd name="T23" fmla="*/ 0 h 5"/>
                    <a:gd name="T24" fmla="*/ 35 w 57"/>
                    <a:gd name="T25" fmla="*/ 1 h 5"/>
                    <a:gd name="T26" fmla="*/ 35 w 57"/>
                    <a:gd name="T27" fmla="*/ 0 h 5"/>
                    <a:gd name="T28" fmla="*/ 35 w 57"/>
                    <a:gd name="T29" fmla="*/ 2 h 5"/>
                    <a:gd name="T30" fmla="*/ 35 w 57"/>
                    <a:gd name="T31" fmla="*/ 2 h 5"/>
                    <a:gd name="T32" fmla="*/ 35 w 57"/>
                    <a:gd name="T33" fmla="*/ 0 h 5"/>
                    <a:gd name="T34" fmla="*/ 35 w 57"/>
                    <a:gd name="T35" fmla="*/ 2 h 5"/>
                    <a:gd name="T36" fmla="*/ 35 w 57"/>
                    <a:gd name="T37" fmla="*/ 0 h 5"/>
                    <a:gd name="T38" fmla="*/ 35 w 57"/>
                    <a:gd name="T39" fmla="*/ 0 h 5"/>
                    <a:gd name="T40" fmla="*/ 35 w 57"/>
                    <a:gd name="T41" fmla="*/ 1 h 5"/>
                    <a:gd name="T42" fmla="*/ 35 w 57"/>
                    <a:gd name="T43" fmla="*/ 0 h 5"/>
                    <a:gd name="T44" fmla="*/ 35 w 57"/>
                    <a:gd name="T45" fmla="*/ 2 h 5"/>
                    <a:gd name="T46" fmla="*/ 34 w 57"/>
                    <a:gd name="T47" fmla="*/ 2 h 5"/>
                    <a:gd name="T48" fmla="*/ 34 w 57"/>
                    <a:gd name="T49" fmla="*/ 0 h 5"/>
                    <a:gd name="T50" fmla="*/ 35 w 57"/>
                    <a:gd name="T51" fmla="*/ 0 h 5"/>
                    <a:gd name="T52" fmla="*/ 35 w 57"/>
                    <a:gd name="T53" fmla="*/ 2 h 5"/>
                    <a:gd name="T54" fmla="*/ 34 w 57"/>
                    <a:gd name="T55" fmla="*/ 2 h 5"/>
                    <a:gd name="T56" fmla="*/ 0 w 57"/>
                    <a:gd name="T57" fmla="*/ 1 h 5"/>
                    <a:gd name="T58" fmla="*/ 1 w 57"/>
                    <a:gd name="T59" fmla="*/ 0 h 5"/>
                    <a:gd name="T60" fmla="*/ 34 w 57"/>
                    <a:gd name="T61" fmla="*/ 0 h 5"/>
                    <a:gd name="T62" fmla="*/ 34 w 5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7" h="5">
                      <a:moveTo>
                        <a:pt x="57" y="5"/>
                      </a:moveTo>
                      <a:cubicBezTo>
                        <a:pt x="51" y="4"/>
                        <a:pt x="46" y="3"/>
                        <a:pt x="41" y="2"/>
                      </a:cubicBezTo>
                      <a:lnTo>
                        <a:pt x="41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5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2"/>
                        <a:pt x="35" y="2"/>
                      </a:cubicBezTo>
                      <a:lnTo>
                        <a:pt x="35" y="0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5" y="0"/>
                      </a:lnTo>
                      <a:lnTo>
                        <a:pt x="35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4" y="2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34" y="2"/>
                      </a:moveTo>
                      <a:cubicBezTo>
                        <a:pt x="28" y="2"/>
                        <a:pt x="5" y="5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8" y="1"/>
                        <a:pt x="34" y="0"/>
                      </a:cubicBezTo>
                      <a:lnTo>
                        <a:pt x="3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8" name="Freeform 450"/>
                <p:cNvSpPr>
                  <a:spLocks noChangeArrowheads="1"/>
                </p:cNvSpPr>
                <p:nvPr/>
              </p:nvSpPr>
              <p:spPr bwMode="auto">
                <a:xfrm>
                  <a:off x="2003" y="3592"/>
                  <a:ext cx="7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T0" fmla="*/ 57 w 57"/>
                    <a:gd name="T1" fmla="*/ 4 h 4"/>
                    <a:gd name="T2" fmla="*/ 43 w 57"/>
                    <a:gd name="T3" fmla="*/ 3 h 4"/>
                    <a:gd name="T4" fmla="*/ 43 w 57"/>
                    <a:gd name="T5" fmla="*/ 2 h 4"/>
                    <a:gd name="T6" fmla="*/ 57 w 57"/>
                    <a:gd name="T7" fmla="*/ 3 h 4"/>
                    <a:gd name="T8" fmla="*/ 57 w 57"/>
                    <a:gd name="T9" fmla="*/ 4 h 4"/>
                    <a:gd name="T10" fmla="*/ 43 w 57"/>
                    <a:gd name="T11" fmla="*/ 3 h 4"/>
                    <a:gd name="T12" fmla="*/ 35 w 57"/>
                    <a:gd name="T13" fmla="*/ 2 h 4"/>
                    <a:gd name="T14" fmla="*/ 36 w 57"/>
                    <a:gd name="T15" fmla="*/ 0 h 4"/>
                    <a:gd name="T16" fmla="*/ 43 w 57"/>
                    <a:gd name="T17" fmla="*/ 2 h 4"/>
                    <a:gd name="T18" fmla="*/ 43 w 57"/>
                    <a:gd name="T19" fmla="*/ 3 h 4"/>
                    <a:gd name="T20" fmla="*/ 35 w 57"/>
                    <a:gd name="T21" fmla="*/ 2 h 4"/>
                    <a:gd name="T22" fmla="*/ 35 w 57"/>
                    <a:gd name="T23" fmla="*/ 2 h 4"/>
                    <a:gd name="T24" fmla="*/ 36 w 57"/>
                    <a:gd name="T25" fmla="*/ 1 h 4"/>
                    <a:gd name="T26" fmla="*/ 35 w 57"/>
                    <a:gd name="T27" fmla="*/ 2 h 4"/>
                    <a:gd name="T28" fmla="*/ 35 w 57"/>
                    <a:gd name="T29" fmla="*/ 2 h 4"/>
                    <a:gd name="T30" fmla="*/ 35 w 57"/>
                    <a:gd name="T31" fmla="*/ 2 h 4"/>
                    <a:gd name="T32" fmla="*/ 36 w 57"/>
                    <a:gd name="T33" fmla="*/ 0 h 4"/>
                    <a:gd name="T34" fmla="*/ 35 w 57"/>
                    <a:gd name="T35" fmla="*/ 2 h 4"/>
                    <a:gd name="T36" fmla="*/ 36 w 57"/>
                    <a:gd name="T37" fmla="*/ 0 h 4"/>
                    <a:gd name="T38" fmla="*/ 36 w 57"/>
                    <a:gd name="T39" fmla="*/ 0 h 4"/>
                    <a:gd name="T40" fmla="*/ 36 w 57"/>
                    <a:gd name="T41" fmla="*/ 1 h 4"/>
                    <a:gd name="T42" fmla="*/ 36 w 57"/>
                    <a:gd name="T43" fmla="*/ 0 h 4"/>
                    <a:gd name="T44" fmla="*/ 35 w 57"/>
                    <a:gd name="T45" fmla="*/ 2 h 4"/>
                    <a:gd name="T46" fmla="*/ 30 w 57"/>
                    <a:gd name="T47" fmla="*/ 2 h 4"/>
                    <a:gd name="T48" fmla="*/ 30 w 57"/>
                    <a:gd name="T49" fmla="*/ 1 h 4"/>
                    <a:gd name="T50" fmla="*/ 36 w 57"/>
                    <a:gd name="T51" fmla="*/ 0 h 4"/>
                    <a:gd name="T52" fmla="*/ 35 w 57"/>
                    <a:gd name="T53" fmla="*/ 2 h 4"/>
                    <a:gd name="T54" fmla="*/ 30 w 57"/>
                    <a:gd name="T55" fmla="*/ 2 h 4"/>
                    <a:gd name="T56" fmla="*/ 0 w 57"/>
                    <a:gd name="T57" fmla="*/ 1 h 4"/>
                    <a:gd name="T58" fmla="*/ 1 w 57"/>
                    <a:gd name="T59" fmla="*/ 0 h 4"/>
                    <a:gd name="T60" fmla="*/ 30 w 57"/>
                    <a:gd name="T61" fmla="*/ 1 h 4"/>
                    <a:gd name="T62" fmla="*/ 30 w 5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2" y="4"/>
                        <a:pt x="47" y="4"/>
                        <a:pt x="43" y="3"/>
                      </a:cubicBezTo>
                      <a:lnTo>
                        <a:pt x="43" y="2"/>
                      </a:lnTo>
                      <a:cubicBezTo>
                        <a:pt x="48" y="2"/>
                        <a:pt x="52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3" y="3"/>
                      </a:moveTo>
                      <a:cubicBezTo>
                        <a:pt x="41" y="2"/>
                        <a:pt x="38" y="2"/>
                        <a:pt x="35" y="2"/>
                      </a:cubicBezTo>
                      <a:lnTo>
                        <a:pt x="36" y="0"/>
                      </a:lnTo>
                      <a:cubicBezTo>
                        <a:pt x="38" y="1"/>
                        <a:pt x="41" y="1"/>
                        <a:pt x="43" y="2"/>
                      </a:cubicBezTo>
                      <a:lnTo>
                        <a:pt x="43" y="3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1"/>
                      </a:lnTo>
                      <a:lnTo>
                        <a:pt x="35" y="2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0"/>
                      </a:lnTo>
                      <a:lnTo>
                        <a:pt x="35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3" y="2"/>
                        <a:pt x="30" y="2"/>
                      </a:cubicBezTo>
                      <a:lnTo>
                        <a:pt x="30" y="1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5" y="2"/>
                      </a:lnTo>
                      <a:close/>
                      <a:moveTo>
                        <a:pt x="30" y="2"/>
                      </a:moveTo>
                      <a:cubicBezTo>
                        <a:pt x="21" y="3"/>
                        <a:pt x="4" y="4"/>
                        <a:pt x="0" y="1"/>
                      </a:cubicBezTo>
                      <a:lnTo>
                        <a:pt x="1" y="0"/>
                      </a:lnTo>
                      <a:cubicBezTo>
                        <a:pt x="4" y="3"/>
                        <a:pt x="21" y="1"/>
                        <a:pt x="30" y="1"/>
                      </a:cubicBez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899" name="Freeform 451"/>
                <p:cNvSpPr>
                  <a:spLocks noChangeArrowheads="1"/>
                </p:cNvSpPr>
                <p:nvPr/>
              </p:nvSpPr>
              <p:spPr bwMode="auto">
                <a:xfrm>
                  <a:off x="2129" y="3549"/>
                  <a:ext cx="49" cy="6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3 h 5"/>
                    <a:gd name="T2" fmla="*/ 17 w 37"/>
                    <a:gd name="T3" fmla="*/ 2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3"/>
                      </a:moveTo>
                      <a:cubicBezTo>
                        <a:pt x="7" y="1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0" name="Freeform 452"/>
                <p:cNvSpPr>
                  <a:spLocks noChangeArrowheads="1"/>
                </p:cNvSpPr>
                <p:nvPr/>
              </p:nvSpPr>
              <p:spPr bwMode="auto">
                <a:xfrm>
                  <a:off x="2070" y="3573"/>
                  <a:ext cx="102" cy="10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5"/>
                    <a:gd name="T1" fmla="*/ 4 h 7"/>
                    <a:gd name="T2" fmla="*/ 45 w 75"/>
                    <a:gd name="T3" fmla="*/ 1 h 7"/>
                    <a:gd name="T4" fmla="*/ 61 w 75"/>
                    <a:gd name="T5" fmla="*/ 5 h 7"/>
                    <a:gd name="T6" fmla="*/ 75 w 75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8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4" y="6"/>
                        <a:pt x="7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1" name="Freeform 453"/>
                <p:cNvSpPr>
                  <a:spLocks noChangeArrowheads="1"/>
                </p:cNvSpPr>
                <p:nvPr/>
              </p:nvSpPr>
              <p:spPr bwMode="auto">
                <a:xfrm>
                  <a:off x="2075" y="3586"/>
                  <a:ext cx="105" cy="34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4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1 w 77"/>
                    <a:gd name="T1" fmla="*/ 0 h 21"/>
                    <a:gd name="T2" fmla="*/ 8 w 77"/>
                    <a:gd name="T3" fmla="*/ 4 h 21"/>
                    <a:gd name="T4" fmla="*/ 8 w 77"/>
                    <a:gd name="T5" fmla="*/ 5 h 21"/>
                    <a:gd name="T6" fmla="*/ 0 w 77"/>
                    <a:gd name="T7" fmla="*/ 1 h 21"/>
                    <a:gd name="T8" fmla="*/ 1 w 77"/>
                    <a:gd name="T9" fmla="*/ 0 h 21"/>
                    <a:gd name="T10" fmla="*/ 8 w 77"/>
                    <a:gd name="T11" fmla="*/ 4 h 21"/>
                    <a:gd name="T12" fmla="*/ 16 w 77"/>
                    <a:gd name="T13" fmla="*/ 7 h 21"/>
                    <a:gd name="T14" fmla="*/ 15 w 77"/>
                    <a:gd name="T15" fmla="*/ 8 h 21"/>
                    <a:gd name="T16" fmla="*/ 8 w 77"/>
                    <a:gd name="T17" fmla="*/ 5 h 21"/>
                    <a:gd name="T18" fmla="*/ 8 w 77"/>
                    <a:gd name="T19" fmla="*/ 4 h 21"/>
                    <a:gd name="T20" fmla="*/ 16 w 77"/>
                    <a:gd name="T21" fmla="*/ 7 h 21"/>
                    <a:gd name="T22" fmla="*/ 16 w 77"/>
                    <a:gd name="T23" fmla="*/ 7 h 21"/>
                    <a:gd name="T24" fmla="*/ 15 w 77"/>
                    <a:gd name="T25" fmla="*/ 8 h 21"/>
                    <a:gd name="T26" fmla="*/ 16 w 77"/>
                    <a:gd name="T27" fmla="*/ 7 h 21"/>
                    <a:gd name="T28" fmla="*/ 16 w 77"/>
                    <a:gd name="T29" fmla="*/ 7 h 21"/>
                    <a:gd name="T30" fmla="*/ 34 w 77"/>
                    <a:gd name="T31" fmla="*/ 18 h 21"/>
                    <a:gd name="T32" fmla="*/ 33 w 77"/>
                    <a:gd name="T33" fmla="*/ 19 h 21"/>
                    <a:gd name="T34" fmla="*/ 15 w 77"/>
                    <a:gd name="T35" fmla="*/ 8 h 21"/>
                    <a:gd name="T36" fmla="*/ 16 w 77"/>
                    <a:gd name="T37" fmla="*/ 7 h 21"/>
                    <a:gd name="T38" fmla="*/ 34 w 77"/>
                    <a:gd name="T39" fmla="*/ 18 h 21"/>
                    <a:gd name="T40" fmla="*/ 69 w 77"/>
                    <a:gd name="T41" fmla="*/ 14 h 21"/>
                    <a:gd name="T42" fmla="*/ 69 w 77"/>
                    <a:gd name="T43" fmla="*/ 15 h 21"/>
                    <a:gd name="T44" fmla="*/ 33 w 77"/>
                    <a:gd name="T45" fmla="*/ 19 h 21"/>
                    <a:gd name="T46" fmla="*/ 34 w 77"/>
                    <a:gd name="T47" fmla="*/ 18 h 21"/>
                    <a:gd name="T48" fmla="*/ 69 w 77"/>
                    <a:gd name="T49" fmla="*/ 14 h 21"/>
                    <a:gd name="T50" fmla="*/ 69 w 77"/>
                    <a:gd name="T51" fmla="*/ 14 h 21"/>
                    <a:gd name="T52" fmla="*/ 69 w 77"/>
                    <a:gd name="T53" fmla="*/ 15 h 21"/>
                    <a:gd name="T54" fmla="*/ 69 w 77"/>
                    <a:gd name="T55" fmla="*/ 14 h 21"/>
                    <a:gd name="T56" fmla="*/ 69 w 77"/>
                    <a:gd name="T57" fmla="*/ 14 h 21"/>
                    <a:gd name="T58" fmla="*/ 72 w 77"/>
                    <a:gd name="T59" fmla="*/ 14 h 21"/>
                    <a:gd name="T60" fmla="*/ 72 w 77"/>
                    <a:gd name="T61" fmla="*/ 15 h 21"/>
                    <a:gd name="T62" fmla="*/ 69 w 77"/>
                    <a:gd name="T63" fmla="*/ 15 h 21"/>
                    <a:gd name="T64" fmla="*/ 69 w 77"/>
                    <a:gd name="T65" fmla="*/ 14 h 21"/>
                    <a:gd name="T66" fmla="*/ 72 w 77"/>
                    <a:gd name="T67" fmla="*/ 14 h 21"/>
                    <a:gd name="T68" fmla="*/ 77 w 77"/>
                    <a:gd name="T69" fmla="*/ 14 h 21"/>
                    <a:gd name="T70" fmla="*/ 77 w 77"/>
                    <a:gd name="T71" fmla="*/ 15 h 21"/>
                    <a:gd name="T72" fmla="*/ 72 w 77"/>
                    <a:gd name="T73" fmla="*/ 15 h 21"/>
                    <a:gd name="T74" fmla="*/ 72 w 77"/>
                    <a:gd name="T7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4" y="18"/>
                      </a:cubicBezTo>
                      <a:lnTo>
                        <a:pt x="33" y="19"/>
                      </a:lnTo>
                      <a:cubicBezTo>
                        <a:pt x="25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5"/>
                      </a:lnTo>
                      <a:cubicBezTo>
                        <a:pt x="54" y="20"/>
                        <a:pt x="42" y="21"/>
                        <a:pt x="33" y="19"/>
                      </a:cubicBezTo>
                      <a:lnTo>
                        <a:pt x="34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5" y="14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2" name="Freeform 454"/>
                <p:cNvSpPr>
                  <a:spLocks noChangeArrowheads="1"/>
                </p:cNvSpPr>
                <p:nvPr/>
              </p:nvSpPr>
              <p:spPr bwMode="auto">
                <a:xfrm>
                  <a:off x="2068" y="3285"/>
                  <a:ext cx="105" cy="3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4 0 0"/>
                    <a:gd name="G4" fmla="*/ 1 0 0"/>
                    <a:gd name="G5" fmla="sin G4 G3"/>
                    <a:gd name="G6" fmla="+- 5 0 0"/>
                    <a:gd name="G7" fmla="*/ 1 0 0"/>
                    <a:gd name="G8" fmla="sin G7 G6"/>
                    <a:gd name="G9" fmla="+- 4 0 0"/>
                    <a:gd name="G10" fmla="*/ 1 3 2"/>
                    <a:gd name="G11" fmla="+- 1 0 0"/>
                    <a:gd name="G12" fmla="+- 1 0 0"/>
                    <a:gd name="G13" fmla="+- 4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7 0 0"/>
                    <a:gd name="G21" fmla="+- 1 0 0"/>
                    <a:gd name="G22" fmla="+- 5 0 0"/>
                    <a:gd name="G23" fmla="*/ 1 0 0"/>
                    <a:gd name="G24" fmla="sin G23 G22"/>
                    <a:gd name="G25" fmla="+- 4 0 0"/>
                    <a:gd name="G26" fmla="*/ 1 0 0"/>
                    <a:gd name="G27" fmla="sin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T0" fmla="*/ 2 w 77"/>
                    <a:gd name="T1" fmla="*/ 0 h 21"/>
                    <a:gd name="T2" fmla="*/ 9 w 77"/>
                    <a:gd name="T3" fmla="*/ 4 h 21"/>
                    <a:gd name="T4" fmla="*/ 9 w 77"/>
                    <a:gd name="T5" fmla="*/ 5 h 21"/>
                    <a:gd name="T6" fmla="*/ 0 w 77"/>
                    <a:gd name="T7" fmla="*/ 1 h 21"/>
                    <a:gd name="T8" fmla="*/ 2 w 77"/>
                    <a:gd name="T9" fmla="*/ 0 h 21"/>
                    <a:gd name="T10" fmla="*/ 9 w 77"/>
                    <a:gd name="T11" fmla="*/ 4 h 21"/>
                    <a:gd name="T12" fmla="*/ 17 w 77"/>
                    <a:gd name="T13" fmla="*/ 8 h 21"/>
                    <a:gd name="T14" fmla="*/ 16 w 77"/>
                    <a:gd name="T15" fmla="*/ 8 h 21"/>
                    <a:gd name="T16" fmla="*/ 9 w 77"/>
                    <a:gd name="T17" fmla="*/ 5 h 21"/>
                    <a:gd name="T18" fmla="*/ 9 w 77"/>
                    <a:gd name="T19" fmla="*/ 4 h 21"/>
                    <a:gd name="T20" fmla="*/ 17 w 77"/>
                    <a:gd name="T21" fmla="*/ 8 h 21"/>
                    <a:gd name="T22" fmla="*/ 17 w 77"/>
                    <a:gd name="T23" fmla="*/ 8 h 21"/>
                    <a:gd name="T24" fmla="*/ 16 w 77"/>
                    <a:gd name="T25" fmla="*/ 8 h 21"/>
                    <a:gd name="T26" fmla="*/ 17 w 77"/>
                    <a:gd name="T27" fmla="*/ 8 h 21"/>
                    <a:gd name="T28" fmla="*/ 17 w 77"/>
                    <a:gd name="T29" fmla="*/ 8 h 21"/>
                    <a:gd name="T30" fmla="*/ 34 w 77"/>
                    <a:gd name="T31" fmla="*/ 18 h 21"/>
                    <a:gd name="T32" fmla="*/ 34 w 77"/>
                    <a:gd name="T33" fmla="*/ 20 h 21"/>
                    <a:gd name="T34" fmla="*/ 15 w 77"/>
                    <a:gd name="T35" fmla="*/ 8 h 21"/>
                    <a:gd name="T36" fmla="*/ 17 w 77"/>
                    <a:gd name="T37" fmla="*/ 8 h 21"/>
                    <a:gd name="T38" fmla="*/ 34 w 77"/>
                    <a:gd name="T39" fmla="*/ 18 h 21"/>
                    <a:gd name="T40" fmla="*/ 69 w 77"/>
                    <a:gd name="T41" fmla="*/ 15 h 21"/>
                    <a:gd name="T42" fmla="*/ 70 w 77"/>
                    <a:gd name="T43" fmla="*/ 16 h 21"/>
                    <a:gd name="T44" fmla="*/ 34 w 77"/>
                    <a:gd name="T45" fmla="*/ 20 h 21"/>
                    <a:gd name="T46" fmla="*/ 34 w 77"/>
                    <a:gd name="T47" fmla="*/ 18 h 21"/>
                    <a:gd name="T48" fmla="*/ 70 w 77"/>
                    <a:gd name="T49" fmla="*/ 16 h 21"/>
                    <a:gd name="T50" fmla="*/ 70 w 77"/>
                    <a:gd name="T51" fmla="*/ 16 h 21"/>
                    <a:gd name="T52" fmla="*/ 70 w 77"/>
                    <a:gd name="T53" fmla="*/ 15 h 21"/>
                    <a:gd name="T54" fmla="*/ 70 w 77"/>
                    <a:gd name="T55" fmla="*/ 16 h 21"/>
                    <a:gd name="T56" fmla="*/ 69 w 77"/>
                    <a:gd name="T57" fmla="*/ 15 h 21"/>
                    <a:gd name="T58" fmla="*/ 73 w 77"/>
                    <a:gd name="T59" fmla="*/ 15 h 21"/>
                    <a:gd name="T60" fmla="*/ 73 w 77"/>
                    <a:gd name="T61" fmla="*/ 16 h 21"/>
                    <a:gd name="T62" fmla="*/ 70 w 77"/>
                    <a:gd name="T63" fmla="*/ 16 h 21"/>
                    <a:gd name="T64" fmla="*/ 69 w 77"/>
                    <a:gd name="T65" fmla="*/ 15 h 21"/>
                    <a:gd name="T66" fmla="*/ 73 w 77"/>
                    <a:gd name="T67" fmla="*/ 15 h 21"/>
                    <a:gd name="T68" fmla="*/ 77 w 77"/>
                    <a:gd name="T69" fmla="*/ 14 h 21"/>
                    <a:gd name="T70" fmla="*/ 77 w 77"/>
                    <a:gd name="T71" fmla="*/ 15 h 21"/>
                    <a:gd name="T72" fmla="*/ 73 w 77"/>
                    <a:gd name="T73" fmla="*/ 16 h 21"/>
                    <a:gd name="T74" fmla="*/ 73 w 77"/>
                    <a:gd name="T75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2" y="0"/>
                      </a:moveTo>
                      <a:cubicBezTo>
                        <a:pt x="3" y="2"/>
                        <a:pt x="6" y="3"/>
                        <a:pt x="9" y="4"/>
                      </a:cubicBezTo>
                      <a:lnTo>
                        <a:pt x="9" y="5"/>
                      </a:lnTo>
                      <a:cubicBezTo>
                        <a:pt x="5" y="4"/>
                        <a:pt x="2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9" y="4"/>
                      </a:moveTo>
                      <a:cubicBezTo>
                        <a:pt x="12" y="5"/>
                        <a:pt x="15" y="6"/>
                        <a:pt x="17" y="8"/>
                      </a:cubicBezTo>
                      <a:lnTo>
                        <a:pt x="16" y="8"/>
                      </a:lnTo>
                      <a:cubicBezTo>
                        <a:pt x="14" y="7"/>
                        <a:pt x="11" y="6"/>
                        <a:pt x="9" y="5"/>
                      </a:cubicBezTo>
                      <a:lnTo>
                        <a:pt x="9" y="4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lnTo>
                        <a:pt x="16" y="8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cubicBezTo>
                        <a:pt x="20" y="12"/>
                        <a:pt x="26" y="17"/>
                        <a:pt x="34" y="18"/>
                      </a:cubicBezTo>
                      <a:lnTo>
                        <a:pt x="34" y="20"/>
                      </a:lnTo>
                      <a:cubicBezTo>
                        <a:pt x="25" y="18"/>
                        <a:pt x="19" y="13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4" y="20"/>
                        <a:pt x="69" y="15"/>
                      </a:cubicBezTo>
                      <a:lnTo>
                        <a:pt x="70" y="16"/>
                      </a:lnTo>
                      <a:cubicBezTo>
                        <a:pt x="54" y="21"/>
                        <a:pt x="42" y="21"/>
                        <a:pt x="34" y="20"/>
                      </a:cubicBezTo>
                      <a:lnTo>
                        <a:pt x="34" y="18"/>
                      </a:lnTo>
                      <a:close/>
                      <a:moveTo>
                        <a:pt x="70" y="16"/>
                      </a:move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70" y="16"/>
                      </a:lnTo>
                      <a:close/>
                      <a:moveTo>
                        <a:pt x="69" y="15"/>
                      </a:moveTo>
                      <a:cubicBezTo>
                        <a:pt x="71" y="14"/>
                        <a:pt x="72" y="14"/>
                        <a:pt x="73" y="15"/>
                      </a:cubicBezTo>
                      <a:lnTo>
                        <a:pt x="73" y="16"/>
                      </a:lnTo>
                      <a:cubicBezTo>
                        <a:pt x="72" y="16"/>
                        <a:pt x="71" y="16"/>
                        <a:pt x="70" y="16"/>
                      </a:cubicBezTo>
                      <a:lnTo>
                        <a:pt x="69" y="15"/>
                      </a:lnTo>
                      <a:close/>
                      <a:moveTo>
                        <a:pt x="73" y="15"/>
                      </a:moveTo>
                      <a:cubicBezTo>
                        <a:pt x="74" y="15"/>
                        <a:pt x="75" y="15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4" y="16"/>
                        <a:pt x="73" y="16"/>
                      </a:cubicBezTo>
                      <a:lnTo>
                        <a:pt x="73" y="1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3" name="Freeform 455"/>
                <p:cNvSpPr>
                  <a:spLocks noChangeArrowheads="1"/>
                </p:cNvSpPr>
                <p:nvPr/>
              </p:nvSpPr>
              <p:spPr bwMode="auto">
                <a:xfrm>
                  <a:off x="2115" y="3186"/>
                  <a:ext cx="64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0 w 47"/>
                    <a:gd name="T1" fmla="*/ 1 h 5"/>
                    <a:gd name="T2" fmla="*/ 16 w 47"/>
                    <a:gd name="T3" fmla="*/ 2 h 5"/>
                    <a:gd name="T4" fmla="*/ 16 w 47"/>
                    <a:gd name="T5" fmla="*/ 3 h 5"/>
                    <a:gd name="T6" fmla="*/ 0 w 47"/>
                    <a:gd name="T7" fmla="*/ 2 h 5"/>
                    <a:gd name="T8" fmla="*/ 0 w 47"/>
                    <a:gd name="T9" fmla="*/ 1 h 5"/>
                    <a:gd name="T10" fmla="*/ 16 w 47"/>
                    <a:gd name="T11" fmla="*/ 2 h 5"/>
                    <a:gd name="T12" fmla="*/ 46 w 47"/>
                    <a:gd name="T13" fmla="*/ 0 h 5"/>
                    <a:gd name="T14" fmla="*/ 47 w 47"/>
                    <a:gd name="T15" fmla="*/ 2 h 5"/>
                    <a:gd name="T16" fmla="*/ 16 w 47"/>
                    <a:gd name="T17" fmla="*/ 3 h 5"/>
                    <a:gd name="T18" fmla="*/ 16 w 47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1"/>
                      </a:moveTo>
                      <a:cubicBezTo>
                        <a:pt x="6" y="0"/>
                        <a:pt x="11" y="1"/>
                        <a:pt x="16" y="2"/>
                      </a:cubicBezTo>
                      <a:lnTo>
                        <a:pt x="16" y="3"/>
                      </a:lnTo>
                      <a:cubicBezTo>
                        <a:pt x="11" y="2"/>
                        <a:pt x="6" y="2"/>
                        <a:pt x="0" y="2"/>
                      </a:cubicBezTo>
                      <a:lnTo>
                        <a:pt x="0" y="1"/>
                      </a:lnTo>
                      <a:close/>
                      <a:moveTo>
                        <a:pt x="16" y="2"/>
                      </a:moveTo>
                      <a:cubicBezTo>
                        <a:pt x="25" y="3"/>
                        <a:pt x="34" y="4"/>
                        <a:pt x="46" y="0"/>
                      </a:cubicBezTo>
                      <a:lnTo>
                        <a:pt x="47" y="2"/>
                      </a:lnTo>
                      <a:cubicBezTo>
                        <a:pt x="34" y="5"/>
                        <a:pt x="25" y="4"/>
                        <a:pt x="16" y="3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4" name="Freeform 456"/>
                <p:cNvSpPr>
                  <a:spLocks noChangeArrowheads="1"/>
                </p:cNvSpPr>
                <p:nvPr/>
              </p:nvSpPr>
              <p:spPr bwMode="auto">
                <a:xfrm>
                  <a:off x="2133" y="3227"/>
                  <a:ext cx="35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2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*/ 1 50493 55552"/>
                    <a:gd name="G11" fmla="*/ G10 1 180"/>
                    <a:gd name="G12" fmla="*/ 1 0 0"/>
                    <a:gd name="G13" fmla="*/ G12 1 G11"/>
                    <a:gd name="G14" fmla="+- 1 0 0"/>
                    <a:gd name="G15" fmla="*/ 1 0 0"/>
                    <a:gd name="G16" fmla="sin G15 G14"/>
                    <a:gd name="G17" fmla="+- 1 0 0"/>
                    <a:gd name="G18" fmla="*/ 1 0 0"/>
                    <a:gd name="G19" fmla="sin G18 G17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2 0 0"/>
                    <a:gd name="G25" fmla="*/ 1 0 0"/>
                    <a:gd name="G26" fmla="sin G25 G24"/>
                    <a:gd name="G27" fmla="*/ 1 50493 45568"/>
                    <a:gd name="G28" fmla="*/ 1 50493 55552"/>
                    <a:gd name="G29" fmla="*/ G28 1 180"/>
                    <a:gd name="G30" fmla="*/ G27 1 G29"/>
                    <a:gd name="G31" fmla="+- 2 0 0"/>
                    <a:gd name="G32" fmla="+- 1 0 0"/>
                    <a:gd name="G33" fmla="+- 1 0 0"/>
                    <a:gd name="G34" fmla="*/ 1 0 0"/>
                    <a:gd name="G35" fmla="sin G34 G33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*/ 1 50493 55552"/>
                    <a:gd name="G43" fmla="*/ G42 1 180"/>
                    <a:gd name="G44" fmla="*/ 1 0 0"/>
                    <a:gd name="G45" fmla="cos G44 G43"/>
                    <a:gd name="G46" fmla="+- 1 0 0"/>
                    <a:gd name="G47" fmla="*/ 1 0 0"/>
                    <a:gd name="G48" fmla="sin G47 G46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T0" fmla="*/ 2 w 27"/>
                    <a:gd name="T1" fmla="*/ 0 h 2"/>
                    <a:gd name="T2" fmla="*/ 7 w 27"/>
                    <a:gd name="T3" fmla="*/ 0 h 2"/>
                    <a:gd name="T4" fmla="*/ 7 w 27"/>
                    <a:gd name="T5" fmla="*/ 2 h 2"/>
                    <a:gd name="T6" fmla="*/ 0 w 27"/>
                    <a:gd name="T7" fmla="*/ 0 h 2"/>
                    <a:gd name="T8" fmla="*/ 2 w 27"/>
                    <a:gd name="T9" fmla="*/ 0 h 2"/>
                    <a:gd name="T10" fmla="*/ 7 w 27"/>
                    <a:gd name="T11" fmla="*/ 0 h 2"/>
                    <a:gd name="T12" fmla="*/ 9 w 27"/>
                    <a:gd name="T13" fmla="*/ 0 h 2"/>
                    <a:gd name="T14" fmla="*/ 10 w 27"/>
                    <a:gd name="T15" fmla="*/ 1 h 2"/>
                    <a:gd name="T16" fmla="*/ 7 w 27"/>
                    <a:gd name="T17" fmla="*/ 2 h 2"/>
                    <a:gd name="T18" fmla="*/ 7 w 27"/>
                    <a:gd name="T19" fmla="*/ 0 h 2"/>
                    <a:gd name="T20" fmla="*/ 9 w 27"/>
                    <a:gd name="T21" fmla="*/ 0 h 2"/>
                    <a:gd name="T22" fmla="*/ 16 w 27"/>
                    <a:gd name="T23" fmla="*/ 0 h 2"/>
                    <a:gd name="T24" fmla="*/ 16 w 27"/>
                    <a:gd name="T25" fmla="*/ 1 h 2"/>
                    <a:gd name="T26" fmla="*/ 10 w 27"/>
                    <a:gd name="T27" fmla="*/ 1 h 2"/>
                    <a:gd name="T28" fmla="*/ 9 w 27"/>
                    <a:gd name="T29" fmla="*/ 0 h 2"/>
                    <a:gd name="T30" fmla="*/ 16 w 27"/>
                    <a:gd name="T31" fmla="*/ 0 h 2"/>
                    <a:gd name="T32" fmla="*/ 17 w 27"/>
                    <a:gd name="T33" fmla="*/ 0 h 2"/>
                    <a:gd name="T34" fmla="*/ 17 w 27"/>
                    <a:gd name="T35" fmla="*/ 1 h 2"/>
                    <a:gd name="T36" fmla="*/ 16 w 27"/>
                    <a:gd name="T37" fmla="*/ 1 h 2"/>
                    <a:gd name="T38" fmla="*/ 16 w 27"/>
                    <a:gd name="T39" fmla="*/ 0 h 2"/>
                    <a:gd name="T40" fmla="*/ 17 w 27"/>
                    <a:gd name="T41" fmla="*/ 1 h 2"/>
                    <a:gd name="T42" fmla="*/ 16 w 27"/>
                    <a:gd name="T43" fmla="*/ 0 h 2"/>
                    <a:gd name="T44" fmla="*/ 15 w 27"/>
                    <a:gd name="T45" fmla="*/ 1 h 2"/>
                    <a:gd name="T46" fmla="*/ 15 w 27"/>
                    <a:gd name="T47" fmla="*/ 0 h 2"/>
                    <a:gd name="T48" fmla="*/ 17 w 27"/>
                    <a:gd name="T49" fmla="*/ 1 h 2"/>
                    <a:gd name="T50" fmla="*/ 16 w 27"/>
                    <a:gd name="T51" fmla="*/ 0 h 2"/>
                    <a:gd name="T52" fmla="*/ 22 w 27"/>
                    <a:gd name="T53" fmla="*/ 0 h 2"/>
                    <a:gd name="T54" fmla="*/ 22 w 27"/>
                    <a:gd name="T55" fmla="*/ 2 h 2"/>
                    <a:gd name="T56" fmla="*/ 15 w 27"/>
                    <a:gd name="T57" fmla="*/ 1 h 2"/>
                    <a:gd name="T58" fmla="*/ 16 w 27"/>
                    <a:gd name="T59" fmla="*/ 0 h 2"/>
                    <a:gd name="T60" fmla="*/ 22 w 27"/>
                    <a:gd name="T61" fmla="*/ 0 h 2"/>
                    <a:gd name="T62" fmla="*/ 27 w 27"/>
                    <a:gd name="T63" fmla="*/ 1 h 2"/>
                    <a:gd name="T64" fmla="*/ 26 w 27"/>
                    <a:gd name="T65" fmla="*/ 1 h 2"/>
                    <a:gd name="T66" fmla="*/ 22 w 27"/>
                    <a:gd name="T67" fmla="*/ 2 h 2"/>
                    <a:gd name="T68" fmla="*/ 22 w 27"/>
                    <a:gd name="T6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4" y="1"/>
                        <a:pt x="7" y="0"/>
                      </a:cubicBezTo>
                      <a:lnTo>
                        <a:pt x="7" y="2"/>
                      </a:lnTo>
                      <a:cubicBezTo>
                        <a:pt x="4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7" y="0"/>
                      </a:moveTo>
                      <a:cubicBezTo>
                        <a:pt x="8" y="0"/>
                        <a:pt x="9" y="0"/>
                        <a:pt x="9" y="0"/>
                      </a:cubicBezTo>
                      <a:lnTo>
                        <a:pt x="10" y="1"/>
                      </a:lnTo>
                      <a:cubicBezTo>
                        <a:pt x="9" y="2"/>
                        <a:pt x="8" y="2"/>
                        <a:pt x="7" y="2"/>
                      </a:cubicBezTo>
                      <a:lnTo>
                        <a:pt x="7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10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0"/>
                      </a:cubicBezTo>
                      <a:lnTo>
                        <a:pt x="17" y="1"/>
                      </a:lnTo>
                      <a:close/>
                      <a:moveTo>
                        <a:pt x="16" y="0"/>
                      </a:moveTo>
                      <a:cubicBezTo>
                        <a:pt x="17" y="0"/>
                        <a:pt x="19" y="0"/>
                        <a:pt x="22" y="0"/>
                      </a:cubicBezTo>
                      <a:lnTo>
                        <a:pt x="22" y="2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4" y="1"/>
                        <a:pt x="22" y="2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5" name="Freeform 457"/>
                <p:cNvSpPr>
                  <a:spLocks noChangeArrowheads="1"/>
                </p:cNvSpPr>
                <p:nvPr/>
              </p:nvSpPr>
              <p:spPr bwMode="auto">
                <a:xfrm>
                  <a:off x="1933" y="3317"/>
                  <a:ext cx="7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4 0 0"/>
                    <a:gd name="G42" fmla="+- 1 0 0"/>
                    <a:gd name="G43" fmla="+- 1 0 0"/>
                    <a:gd name="G44" fmla="+- 3 0 0"/>
                    <a:gd name="G45" fmla="+- 1 0 0"/>
                    <a:gd name="G46" fmla="+- 1 0 0"/>
                    <a:gd name="G47" fmla="+- 1 0 0"/>
                    <a:gd name="T0" fmla="*/ 57 w 57"/>
                    <a:gd name="T1" fmla="*/ 4 h 4"/>
                    <a:gd name="T2" fmla="*/ 40 w 57"/>
                    <a:gd name="T3" fmla="*/ 2 h 4"/>
                    <a:gd name="T4" fmla="*/ 40 w 57"/>
                    <a:gd name="T5" fmla="*/ 1 h 4"/>
                    <a:gd name="T6" fmla="*/ 57 w 57"/>
                    <a:gd name="T7" fmla="*/ 3 h 4"/>
                    <a:gd name="T8" fmla="*/ 57 w 57"/>
                    <a:gd name="T9" fmla="*/ 4 h 4"/>
                    <a:gd name="T10" fmla="*/ 40 w 57"/>
                    <a:gd name="T11" fmla="*/ 2 h 4"/>
                    <a:gd name="T12" fmla="*/ 35 w 57"/>
                    <a:gd name="T13" fmla="*/ 1 h 4"/>
                    <a:gd name="T14" fmla="*/ 36 w 57"/>
                    <a:gd name="T15" fmla="*/ 0 h 4"/>
                    <a:gd name="T16" fmla="*/ 40 w 57"/>
                    <a:gd name="T17" fmla="*/ 1 h 4"/>
                    <a:gd name="T18" fmla="*/ 40 w 57"/>
                    <a:gd name="T19" fmla="*/ 2 h 4"/>
                    <a:gd name="T20" fmla="*/ 36 w 57"/>
                    <a:gd name="T21" fmla="*/ 0 h 4"/>
                    <a:gd name="T22" fmla="*/ 36 w 57"/>
                    <a:gd name="T23" fmla="*/ 0 h 4"/>
                    <a:gd name="T24" fmla="*/ 36 w 57"/>
                    <a:gd name="T25" fmla="*/ 1 h 4"/>
                    <a:gd name="T26" fmla="*/ 36 w 57"/>
                    <a:gd name="T27" fmla="*/ 0 h 4"/>
                    <a:gd name="T28" fmla="*/ 36 w 57"/>
                    <a:gd name="T29" fmla="*/ 1 h 4"/>
                    <a:gd name="T30" fmla="*/ 36 w 57"/>
                    <a:gd name="T31" fmla="*/ 1 h 4"/>
                    <a:gd name="T32" fmla="*/ 36 w 57"/>
                    <a:gd name="T33" fmla="*/ 0 h 4"/>
                    <a:gd name="T34" fmla="*/ 36 w 57"/>
                    <a:gd name="T35" fmla="*/ 1 h 4"/>
                    <a:gd name="T36" fmla="*/ 36 w 57"/>
                    <a:gd name="T37" fmla="*/ 0 h 4"/>
                    <a:gd name="T38" fmla="*/ 36 w 57"/>
                    <a:gd name="T39" fmla="*/ 0 h 4"/>
                    <a:gd name="T40" fmla="*/ 36 w 57"/>
                    <a:gd name="T41" fmla="*/ 1 h 4"/>
                    <a:gd name="T42" fmla="*/ 36 w 57"/>
                    <a:gd name="T43" fmla="*/ 0 h 4"/>
                    <a:gd name="T44" fmla="*/ 36 w 57"/>
                    <a:gd name="T45" fmla="*/ 1 h 4"/>
                    <a:gd name="T46" fmla="*/ 33 w 57"/>
                    <a:gd name="T47" fmla="*/ 2 h 4"/>
                    <a:gd name="T48" fmla="*/ 33 w 57"/>
                    <a:gd name="T49" fmla="*/ 0 h 4"/>
                    <a:gd name="T50" fmla="*/ 36 w 57"/>
                    <a:gd name="T51" fmla="*/ 0 h 4"/>
                    <a:gd name="T52" fmla="*/ 36 w 57"/>
                    <a:gd name="T53" fmla="*/ 1 h 4"/>
                    <a:gd name="T54" fmla="*/ 33 w 57"/>
                    <a:gd name="T55" fmla="*/ 2 h 4"/>
                    <a:gd name="T56" fmla="*/ 0 w 57"/>
                    <a:gd name="T57" fmla="*/ 1 h 4"/>
                    <a:gd name="T58" fmla="*/ 1 w 57"/>
                    <a:gd name="T59" fmla="*/ 0 h 4"/>
                    <a:gd name="T60" fmla="*/ 33 w 57"/>
                    <a:gd name="T61" fmla="*/ 0 h 4"/>
                    <a:gd name="T62" fmla="*/ 33 w 5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1" y="4"/>
                        <a:pt x="45" y="3"/>
                        <a:pt x="40" y="2"/>
                      </a:cubicBezTo>
                      <a:lnTo>
                        <a:pt x="40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2"/>
                        <a:pt x="35" y="1"/>
                      </a:cubicBezTo>
                      <a:lnTo>
                        <a:pt x="36" y="0"/>
                      </a:lnTo>
                      <a:cubicBezTo>
                        <a:pt x="37" y="0"/>
                        <a:pt x="39" y="1"/>
                        <a:pt x="40" y="1"/>
                      </a:cubicBezTo>
                      <a:lnTo>
                        <a:pt x="40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4" y="2"/>
                        <a:pt x="33" y="2"/>
                      </a:cubicBezTo>
                      <a:lnTo>
                        <a:pt x="33" y="0"/>
                      </a:lnTo>
                      <a:cubicBezTo>
                        <a:pt x="34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3" y="2"/>
                      </a:moveTo>
                      <a:cubicBezTo>
                        <a:pt x="25" y="2"/>
                        <a:pt x="5" y="4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5" y="1"/>
                        <a:pt x="33" y="0"/>
                      </a:cubicBezTo>
                      <a:lnTo>
                        <a:pt x="3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6" name="Freeform 458"/>
                <p:cNvSpPr>
                  <a:spLocks noChangeArrowheads="1"/>
                </p:cNvSpPr>
                <p:nvPr/>
              </p:nvSpPr>
              <p:spPr bwMode="auto">
                <a:xfrm>
                  <a:off x="2098" y="3009"/>
                  <a:ext cx="57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9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7" name="Freeform 459"/>
                <p:cNvSpPr>
                  <a:spLocks noChangeArrowheads="1"/>
                </p:cNvSpPr>
                <p:nvPr/>
              </p:nvSpPr>
              <p:spPr bwMode="auto">
                <a:xfrm>
                  <a:off x="2138" y="3011"/>
                  <a:ext cx="35" cy="1"/>
                </a:xfrm>
                <a:custGeom>
                  <a:avLst/>
                  <a:gdLst>
                    <a:gd name="G0" fmla="+- 1 0 0"/>
                    <a:gd name="G1" fmla="+- 2 0 0"/>
                    <a:gd name="G2" fmla="+- 1 0 0"/>
                    <a:gd name="G3" fmla="+- 1 0 0"/>
                    <a:gd name="T0" fmla="*/ 0 w 27"/>
                    <a:gd name="T1" fmla="*/ 0 h 2"/>
                    <a:gd name="T2" fmla="*/ 27 w 27"/>
                    <a:gd name="T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7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8" name="Freeform 460"/>
                <p:cNvSpPr>
                  <a:spLocks noChangeArrowheads="1"/>
                </p:cNvSpPr>
                <p:nvPr/>
              </p:nvSpPr>
              <p:spPr bwMode="auto">
                <a:xfrm>
                  <a:off x="2121" y="3118"/>
                  <a:ext cx="53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G4" fmla="+- 1 0 0"/>
                    <a:gd name="T0" fmla="*/ 40 w 40"/>
                    <a:gd name="T1" fmla="*/ 0 h 4"/>
                    <a:gd name="T2" fmla="*/ 0 w 40"/>
                    <a:gd name="T3" fmla="*/ 3 h 4"/>
                    <a:gd name="T4" fmla="*/ 40 w 40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09" name="Freeform 461"/>
                <p:cNvSpPr>
                  <a:spLocks noChangeArrowheads="1"/>
                </p:cNvSpPr>
                <p:nvPr/>
              </p:nvSpPr>
              <p:spPr bwMode="auto">
                <a:xfrm>
                  <a:off x="2121" y="3118"/>
                  <a:ext cx="53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T0" fmla="*/ 40 w 40"/>
                    <a:gd name="T1" fmla="*/ 0 h 4"/>
                    <a:gd name="T2" fmla="*/ 0 w 40"/>
                    <a:gd name="T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0" name="Freeform 462"/>
                <p:cNvSpPr>
                  <a:spLocks noChangeArrowheads="1"/>
                </p:cNvSpPr>
                <p:nvPr/>
              </p:nvSpPr>
              <p:spPr bwMode="auto">
                <a:xfrm>
                  <a:off x="2138" y="3070"/>
                  <a:ext cx="34" cy="3"/>
                </a:xfrm>
                <a:custGeom>
                  <a:avLst/>
                  <a:gdLst>
                    <a:gd name="G0" fmla="*/ 1 1 2"/>
                    <a:gd name="G1" fmla="*/ 1 1 2"/>
                    <a:gd name="G2" fmla="+- 1 0 0"/>
                    <a:gd name="G3" fmla="+- 1 0 0"/>
                    <a:gd name="G4" fmla="+- 1 0 0"/>
                    <a:gd name="G5" fmla="+- 1 0 0"/>
                    <a:gd name="G6" fmla="+- 3 0 0"/>
                    <a:gd name="G7" fmla="+- 1 0 0"/>
                    <a:gd name="G8" fmla="*/ 1 1 2"/>
                    <a:gd name="G9" fmla="+- 1 0 0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*/ 1 50493 55552"/>
                    <a:gd name="G16" fmla="*/ G15 1 180"/>
                    <a:gd name="G17" fmla="*/ 1 0 0"/>
                    <a:gd name="G18" fmla="sin G17 G16"/>
                    <a:gd name="G19" fmla="+- 2 0 0"/>
                    <a:gd name="G20" fmla="*/ 1 0 0"/>
                    <a:gd name="G21" fmla="sin G20 G19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2 0 0"/>
                    <a:gd name="G27" fmla="+- 1 0 0"/>
                    <a:gd name="G28" fmla="+- 1 0 0"/>
                    <a:gd name="G29" fmla="*/ 1 50493 55552"/>
                    <a:gd name="G30" fmla="*/ G29 1 180"/>
                    <a:gd name="G31" fmla="*/ 1 0 0"/>
                    <a:gd name="G32" fmla="sin G31 G30"/>
                    <a:gd name="G33" fmla="+- 1 0 0"/>
                    <a:gd name="G34" fmla="+- 1 0 0"/>
                    <a:gd name="G35" fmla="+- 1 0 0"/>
                    <a:gd name="G36" fmla="+- 1 0 0"/>
                    <a:gd name="G37" fmla="+- 2 0 0"/>
                    <a:gd name="G38" fmla="+- 1 0 0"/>
                    <a:gd name="G39" fmla="+- 2 0 0"/>
                    <a:gd name="G40" fmla="*/ 1 0 0"/>
                    <a:gd name="G41" fmla="sin G40 G39"/>
                    <a:gd name="G42" fmla="*/ 1 50493 55552"/>
                    <a:gd name="G43" fmla="*/ G42 1 180"/>
                    <a:gd name="G44" fmla="*/ 1 0 0"/>
                    <a:gd name="G45" fmla="sin G44 G43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2 w 26"/>
                    <a:gd name="T1" fmla="*/ 1 h 3"/>
                    <a:gd name="T2" fmla="*/ 6 w 26"/>
                    <a:gd name="T3" fmla="*/ 1 h 3"/>
                    <a:gd name="T4" fmla="*/ 6 w 26"/>
                    <a:gd name="T5" fmla="*/ 2 h 3"/>
                    <a:gd name="T6" fmla="*/ 0 w 26"/>
                    <a:gd name="T7" fmla="*/ 1 h 3"/>
                    <a:gd name="T8" fmla="*/ 2 w 26"/>
                    <a:gd name="T9" fmla="*/ 1 h 3"/>
                    <a:gd name="T10" fmla="*/ 6 w 26"/>
                    <a:gd name="T11" fmla="*/ 1 h 3"/>
                    <a:gd name="T12" fmla="*/ 9 w 26"/>
                    <a:gd name="T13" fmla="*/ 1 h 3"/>
                    <a:gd name="T14" fmla="*/ 9 w 26"/>
                    <a:gd name="T15" fmla="*/ 2 h 3"/>
                    <a:gd name="T16" fmla="*/ 6 w 26"/>
                    <a:gd name="T17" fmla="*/ 2 h 3"/>
                    <a:gd name="T18" fmla="*/ 6 w 26"/>
                    <a:gd name="T19" fmla="*/ 1 h 3"/>
                    <a:gd name="T20" fmla="*/ 9 w 26"/>
                    <a:gd name="T21" fmla="*/ 1 h 3"/>
                    <a:gd name="T22" fmla="*/ 16 w 26"/>
                    <a:gd name="T23" fmla="*/ 1 h 3"/>
                    <a:gd name="T24" fmla="*/ 16 w 26"/>
                    <a:gd name="T25" fmla="*/ 2 h 3"/>
                    <a:gd name="T26" fmla="*/ 9 w 26"/>
                    <a:gd name="T27" fmla="*/ 2 h 3"/>
                    <a:gd name="T28" fmla="*/ 9 w 26"/>
                    <a:gd name="T29" fmla="*/ 1 h 3"/>
                    <a:gd name="T30" fmla="*/ 16 w 26"/>
                    <a:gd name="T31" fmla="*/ 1 h 3"/>
                    <a:gd name="T32" fmla="*/ 17 w 26"/>
                    <a:gd name="T33" fmla="*/ 1 h 3"/>
                    <a:gd name="T34" fmla="*/ 16 w 26"/>
                    <a:gd name="T35" fmla="*/ 2 h 3"/>
                    <a:gd name="T36" fmla="*/ 16 w 26"/>
                    <a:gd name="T37" fmla="*/ 1 h 3"/>
                    <a:gd name="T38" fmla="*/ 16 w 26"/>
                    <a:gd name="T39" fmla="*/ 2 h 3"/>
                    <a:gd name="T40" fmla="*/ 16 w 26"/>
                    <a:gd name="T41" fmla="*/ 1 h 3"/>
                    <a:gd name="T42" fmla="*/ 15 w 26"/>
                    <a:gd name="T43" fmla="*/ 2 h 3"/>
                    <a:gd name="T44" fmla="*/ 15 w 26"/>
                    <a:gd name="T45" fmla="*/ 1 h 3"/>
                    <a:gd name="T46" fmla="*/ 16 w 26"/>
                    <a:gd name="T47" fmla="*/ 2 h 3"/>
                    <a:gd name="T48" fmla="*/ 16 w 26"/>
                    <a:gd name="T49" fmla="*/ 1 h 3"/>
                    <a:gd name="T50" fmla="*/ 25 w 26"/>
                    <a:gd name="T51" fmla="*/ 1 h 3"/>
                    <a:gd name="T52" fmla="*/ 25 w 26"/>
                    <a:gd name="T53" fmla="*/ 2 h 3"/>
                    <a:gd name="T54" fmla="*/ 15 w 26"/>
                    <a:gd name="T55" fmla="*/ 2 h 3"/>
                    <a:gd name="T56" fmla="*/ 16 w 26"/>
                    <a:gd name="T57" fmla="*/ 1 h 3"/>
                    <a:gd name="T58" fmla="*/ 25 w 26"/>
                    <a:gd name="T59" fmla="*/ 1 h 3"/>
                    <a:gd name="T60" fmla="*/ 26 w 26"/>
                    <a:gd name="T61" fmla="*/ 1 h 3"/>
                    <a:gd name="T62" fmla="*/ 26 w 26"/>
                    <a:gd name="T63" fmla="*/ 2 h 3"/>
                    <a:gd name="T64" fmla="*/ 25 w 26"/>
                    <a:gd name="T65" fmla="*/ 2 h 3"/>
                    <a:gd name="T66" fmla="*/ 25 w 26"/>
                    <a:gd name="T6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">
                      <a:moveTo>
                        <a:pt x="2" y="1"/>
                      </a:moveTo>
                      <a:cubicBezTo>
                        <a:pt x="2" y="1"/>
                        <a:pt x="4" y="1"/>
                        <a:pt x="6" y="1"/>
                      </a:cubicBezTo>
                      <a:lnTo>
                        <a:pt x="6" y="2"/>
                      </a:lnTo>
                      <a:cubicBezTo>
                        <a:pt x="3" y="3"/>
                        <a:pt x="0" y="3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6" y="1"/>
                      </a:moveTo>
                      <a:cubicBezTo>
                        <a:pt x="7" y="1"/>
                        <a:pt x="8" y="1"/>
                        <a:pt x="9" y="1"/>
                      </a:cubicBezTo>
                      <a:lnTo>
                        <a:pt x="9" y="2"/>
                      </a:lnTo>
                      <a:cubicBezTo>
                        <a:pt x="8" y="2"/>
                        <a:pt x="7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9" y="1"/>
                      </a:moveTo>
                      <a:cubicBezTo>
                        <a:pt x="11" y="1"/>
                        <a:pt x="14" y="0"/>
                        <a:pt x="16" y="1"/>
                      </a:cubicBezTo>
                      <a:lnTo>
                        <a:pt x="16" y="2"/>
                      </a:lnTo>
                      <a:cubicBezTo>
                        <a:pt x="14" y="2"/>
                        <a:pt x="11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6" y="1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1"/>
                        <a:pt x="16" y="1"/>
                      </a:cubicBezTo>
                      <a:lnTo>
                        <a:pt x="15" y="2"/>
                      </a:lnTo>
                      <a:cubicBezTo>
                        <a:pt x="15" y="2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6" y="1"/>
                      </a:moveTo>
                      <a:cubicBezTo>
                        <a:pt x="17" y="1"/>
                        <a:pt x="23" y="1"/>
                        <a:pt x="25" y="1"/>
                      </a:cubicBezTo>
                      <a:lnTo>
                        <a:pt x="25" y="2"/>
                      </a:lnTo>
                      <a:cubicBezTo>
                        <a:pt x="23" y="2"/>
                        <a:pt x="16" y="3"/>
                        <a:pt x="15" y="2"/>
                      </a:cubicBezTo>
                      <a:lnTo>
                        <a:pt x="16" y="1"/>
                      </a:lnTo>
                      <a:close/>
                      <a:moveTo>
                        <a:pt x="25" y="1"/>
                      </a:moveTo>
                      <a:cubicBezTo>
                        <a:pt x="26" y="1"/>
                        <a:pt x="26" y="1"/>
                        <a:pt x="26" y="1"/>
                      </a:cubicBezTo>
                      <a:lnTo>
                        <a:pt x="26" y="2"/>
                      </a:lnTo>
                      <a:cubicBezTo>
                        <a:pt x="26" y="2"/>
                        <a:pt x="26" y="2"/>
                        <a:pt x="25" y="2"/>
                      </a:cubicBez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1" name="Freeform 463"/>
                <p:cNvSpPr>
                  <a:spLocks noChangeArrowheads="1"/>
                </p:cNvSpPr>
                <p:nvPr/>
              </p:nvSpPr>
              <p:spPr bwMode="auto">
                <a:xfrm>
                  <a:off x="718" y="3608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1"/>
                    <a:gd name="T1" fmla="*/ 1 h 5"/>
                    <a:gd name="T2" fmla="*/ 31 w 31"/>
                    <a:gd name="T3" fmla="*/ 5 h 5"/>
                    <a:gd name="T4" fmla="*/ 0 w 31"/>
                    <a:gd name="T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2" name="Freeform 464"/>
                <p:cNvSpPr>
                  <a:spLocks noChangeArrowheads="1"/>
                </p:cNvSpPr>
                <p:nvPr/>
              </p:nvSpPr>
              <p:spPr bwMode="auto">
                <a:xfrm>
                  <a:off x="718" y="3608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1"/>
                    <a:gd name="T1" fmla="*/ 1 h 5"/>
                    <a:gd name="T2" fmla="*/ 31 w 31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3" name="Freeform 465"/>
                <p:cNvSpPr>
                  <a:spLocks noChangeArrowheads="1"/>
                </p:cNvSpPr>
                <p:nvPr/>
              </p:nvSpPr>
              <p:spPr bwMode="auto">
                <a:xfrm>
                  <a:off x="764" y="3662"/>
                  <a:ext cx="101" cy="10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5"/>
                    <a:gd name="T1" fmla="*/ 4 h 7"/>
                    <a:gd name="T2" fmla="*/ 45 w 75"/>
                    <a:gd name="T3" fmla="*/ 1 h 7"/>
                    <a:gd name="T4" fmla="*/ 61 w 75"/>
                    <a:gd name="T5" fmla="*/ 5 h 7"/>
                    <a:gd name="T6" fmla="*/ 75 w 75"/>
                    <a:gd name="T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5" y="6"/>
                        <a:pt x="75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4" name="Freeform 466"/>
                <p:cNvSpPr>
                  <a:spLocks noChangeArrowheads="1"/>
                </p:cNvSpPr>
                <p:nvPr/>
              </p:nvSpPr>
              <p:spPr bwMode="auto">
                <a:xfrm>
                  <a:off x="675" y="3496"/>
                  <a:ext cx="81" cy="14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60"/>
                    <a:gd name="T1" fmla="*/ 0 h 9"/>
                    <a:gd name="T2" fmla="*/ 3 w 60"/>
                    <a:gd name="T3" fmla="*/ 2 h 9"/>
                    <a:gd name="T4" fmla="*/ 23 w 60"/>
                    <a:gd name="T5" fmla="*/ 8 h 9"/>
                    <a:gd name="T6" fmla="*/ 60 w 60"/>
                    <a:gd name="T7" fmla="*/ 9 h 9"/>
                    <a:gd name="T8" fmla="*/ 0 w 60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5" name="Freeform 467"/>
                <p:cNvSpPr>
                  <a:spLocks noChangeArrowheads="1"/>
                </p:cNvSpPr>
                <p:nvPr/>
              </p:nvSpPr>
              <p:spPr bwMode="auto">
                <a:xfrm>
                  <a:off x="675" y="3496"/>
                  <a:ext cx="81" cy="14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60"/>
                    <a:gd name="T1" fmla="*/ 0 h 9"/>
                    <a:gd name="T2" fmla="*/ 3 w 60"/>
                    <a:gd name="T3" fmla="*/ 2 h 9"/>
                    <a:gd name="T4" fmla="*/ 23 w 60"/>
                    <a:gd name="T5" fmla="*/ 8 h 9"/>
                    <a:gd name="T6" fmla="*/ 60 w 60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6" name="Freeform 468"/>
                <p:cNvSpPr>
                  <a:spLocks noChangeArrowheads="1"/>
                </p:cNvSpPr>
                <p:nvPr/>
              </p:nvSpPr>
              <p:spPr bwMode="auto">
                <a:xfrm>
                  <a:off x="647" y="3551"/>
                  <a:ext cx="45" cy="13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0 w 34"/>
                    <a:gd name="T1" fmla="*/ 0 h 9"/>
                    <a:gd name="T2" fmla="*/ 21 w 34"/>
                    <a:gd name="T3" fmla="*/ 1 h 9"/>
                    <a:gd name="T4" fmla="*/ 26 w 34"/>
                    <a:gd name="T5" fmla="*/ 3 h 9"/>
                    <a:gd name="T6" fmla="*/ 34 w 34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9">
                      <a:moveTo>
                        <a:pt x="0" y="0"/>
                      </a:moveTo>
                      <a:cubicBezTo>
                        <a:pt x="8" y="2"/>
                        <a:pt x="10" y="0"/>
                        <a:pt x="21" y="1"/>
                      </a:cubicBezTo>
                      <a:cubicBezTo>
                        <a:pt x="22" y="2"/>
                        <a:pt x="25" y="2"/>
                        <a:pt x="26" y="3"/>
                      </a:cubicBezTo>
                      <a:cubicBezTo>
                        <a:pt x="30" y="4"/>
                        <a:pt x="29" y="8"/>
                        <a:pt x="34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7" name="Freeform 469"/>
                <p:cNvSpPr>
                  <a:spLocks noChangeArrowheads="1"/>
                </p:cNvSpPr>
                <p:nvPr/>
              </p:nvSpPr>
              <p:spPr bwMode="auto">
                <a:xfrm>
                  <a:off x="694" y="3522"/>
                  <a:ext cx="64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2 0 0"/>
                    <a:gd name="G64" fmla="*/ 1 0 0"/>
                    <a:gd name="G65" fmla="sin G64 G63"/>
                    <a:gd name="G66" fmla="+- 2 0 0"/>
                    <a:gd name="G67" fmla="+- 1 0 0"/>
                    <a:gd name="G68" fmla="+- 1 0 0"/>
                    <a:gd name="G69" fmla="*/ 1 0 0"/>
                    <a:gd name="G70" fmla="cos G69 G68"/>
                    <a:gd name="G71" fmla="+- 1 0 0"/>
                    <a:gd name="G72" fmla="+- 1 0 0"/>
                    <a:gd name="G73" fmla="+- 1 0 0"/>
                    <a:gd name="T0" fmla="*/ 47 w 47"/>
                    <a:gd name="T1" fmla="*/ 4 h 6"/>
                    <a:gd name="T2" fmla="*/ 47 w 47"/>
                    <a:gd name="T3" fmla="*/ 4 h 6"/>
                    <a:gd name="T4" fmla="*/ 47 w 47"/>
                    <a:gd name="T5" fmla="*/ 3 h 6"/>
                    <a:gd name="T6" fmla="*/ 47 w 47"/>
                    <a:gd name="T7" fmla="*/ 4 h 6"/>
                    <a:gd name="T8" fmla="*/ 47 w 47"/>
                    <a:gd name="T9" fmla="*/ 3 h 6"/>
                    <a:gd name="T10" fmla="*/ 47 w 47"/>
                    <a:gd name="T11" fmla="*/ 3 h 6"/>
                    <a:gd name="T12" fmla="*/ 47 w 47"/>
                    <a:gd name="T13" fmla="*/ 4 h 6"/>
                    <a:gd name="T14" fmla="*/ 41 w 47"/>
                    <a:gd name="T15" fmla="*/ 4 h 6"/>
                    <a:gd name="T16" fmla="*/ 40 w 47"/>
                    <a:gd name="T17" fmla="*/ 3 h 6"/>
                    <a:gd name="T18" fmla="*/ 47 w 47"/>
                    <a:gd name="T19" fmla="*/ 3 h 6"/>
                    <a:gd name="T20" fmla="*/ 47 w 47"/>
                    <a:gd name="T21" fmla="*/ 4 h 6"/>
                    <a:gd name="T22" fmla="*/ 41 w 47"/>
                    <a:gd name="T23" fmla="*/ 4 h 6"/>
                    <a:gd name="T24" fmla="*/ 36 w 47"/>
                    <a:gd name="T25" fmla="*/ 5 h 6"/>
                    <a:gd name="T26" fmla="*/ 36 w 47"/>
                    <a:gd name="T27" fmla="*/ 4 h 6"/>
                    <a:gd name="T28" fmla="*/ 40 w 47"/>
                    <a:gd name="T29" fmla="*/ 3 h 6"/>
                    <a:gd name="T30" fmla="*/ 41 w 47"/>
                    <a:gd name="T31" fmla="*/ 4 h 6"/>
                    <a:gd name="T32" fmla="*/ 36 w 47"/>
                    <a:gd name="T33" fmla="*/ 4 h 6"/>
                    <a:gd name="T34" fmla="*/ 36 w 47"/>
                    <a:gd name="T35" fmla="*/ 4 h 6"/>
                    <a:gd name="T36" fmla="*/ 36 w 47"/>
                    <a:gd name="T37" fmla="*/ 5 h 6"/>
                    <a:gd name="T38" fmla="*/ 36 w 47"/>
                    <a:gd name="T39" fmla="*/ 4 h 6"/>
                    <a:gd name="T40" fmla="*/ 36 w 47"/>
                    <a:gd name="T41" fmla="*/ 5 h 6"/>
                    <a:gd name="T42" fmla="*/ 31 w 47"/>
                    <a:gd name="T43" fmla="*/ 6 h 6"/>
                    <a:gd name="T44" fmla="*/ 31 w 47"/>
                    <a:gd name="T45" fmla="*/ 4 h 6"/>
                    <a:gd name="T46" fmla="*/ 36 w 47"/>
                    <a:gd name="T47" fmla="*/ 4 h 6"/>
                    <a:gd name="T48" fmla="*/ 36 w 47"/>
                    <a:gd name="T49" fmla="*/ 5 h 6"/>
                    <a:gd name="T50" fmla="*/ 31 w 47"/>
                    <a:gd name="T51" fmla="*/ 6 h 6"/>
                    <a:gd name="T52" fmla="*/ 31 w 47"/>
                    <a:gd name="T53" fmla="*/ 6 h 6"/>
                    <a:gd name="T54" fmla="*/ 31 w 47"/>
                    <a:gd name="T55" fmla="*/ 5 h 6"/>
                    <a:gd name="T56" fmla="*/ 31 w 47"/>
                    <a:gd name="T57" fmla="*/ 6 h 6"/>
                    <a:gd name="T58" fmla="*/ 31 w 47"/>
                    <a:gd name="T59" fmla="*/ 6 h 6"/>
                    <a:gd name="T60" fmla="*/ 26 w 47"/>
                    <a:gd name="T61" fmla="*/ 5 h 6"/>
                    <a:gd name="T62" fmla="*/ 27 w 47"/>
                    <a:gd name="T63" fmla="*/ 4 h 6"/>
                    <a:gd name="T64" fmla="*/ 31 w 47"/>
                    <a:gd name="T65" fmla="*/ 4 h 6"/>
                    <a:gd name="T66" fmla="*/ 31 w 47"/>
                    <a:gd name="T67" fmla="*/ 6 h 6"/>
                    <a:gd name="T68" fmla="*/ 27 w 47"/>
                    <a:gd name="T69" fmla="*/ 4 h 6"/>
                    <a:gd name="T70" fmla="*/ 27 w 47"/>
                    <a:gd name="T71" fmla="*/ 4 h 6"/>
                    <a:gd name="T72" fmla="*/ 27 w 47"/>
                    <a:gd name="T73" fmla="*/ 5 h 6"/>
                    <a:gd name="T74" fmla="*/ 22 w 47"/>
                    <a:gd name="T75" fmla="*/ 4 h 6"/>
                    <a:gd name="T76" fmla="*/ 23 w 47"/>
                    <a:gd name="T77" fmla="*/ 3 h 6"/>
                    <a:gd name="T78" fmla="*/ 27 w 47"/>
                    <a:gd name="T79" fmla="*/ 4 h 6"/>
                    <a:gd name="T80" fmla="*/ 27 w 47"/>
                    <a:gd name="T81" fmla="*/ 5 h 6"/>
                    <a:gd name="T82" fmla="*/ 22 w 47"/>
                    <a:gd name="T83" fmla="*/ 4 h 6"/>
                    <a:gd name="T84" fmla="*/ 0 w 47"/>
                    <a:gd name="T85" fmla="*/ 2 h 6"/>
                    <a:gd name="T86" fmla="*/ 0 w 47"/>
                    <a:gd name="T87" fmla="*/ 1 h 6"/>
                    <a:gd name="T88" fmla="*/ 23 w 47"/>
                    <a:gd name="T89" fmla="*/ 3 h 6"/>
                    <a:gd name="T90" fmla="*/ 22 w 47"/>
                    <a:gd name="T9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7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7" y="3"/>
                      </a:lnTo>
                      <a:lnTo>
                        <a:pt x="47" y="4"/>
                      </a:lnTo>
                      <a:close/>
                      <a:moveTo>
                        <a:pt x="47" y="3"/>
                      </a:moveTo>
                      <a:lnTo>
                        <a:pt x="47" y="3"/>
                      </a:lnTo>
                      <a:close/>
                      <a:moveTo>
                        <a:pt x="47" y="4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5" y="2"/>
                        <a:pt x="47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4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6"/>
                        <a:pt x="32" y="6"/>
                        <a:pt x="31" y="6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5"/>
                      </a:lnTo>
                      <a:lnTo>
                        <a:pt x="31" y="6"/>
                      </a:lnTo>
                      <a:close/>
                      <a:moveTo>
                        <a:pt x="31" y="6"/>
                      </a:moveTo>
                      <a:cubicBezTo>
                        <a:pt x="29" y="6"/>
                        <a:pt x="28" y="5"/>
                        <a:pt x="26" y="5"/>
                      </a:cubicBezTo>
                      <a:lnTo>
                        <a:pt x="27" y="4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6"/>
                      </a:lnTo>
                      <a:close/>
                      <a:moveTo>
                        <a:pt x="27" y="4"/>
                      </a:moveTo>
                      <a:lnTo>
                        <a:pt x="27" y="4"/>
                      </a:lnTo>
                      <a:close/>
                      <a:moveTo>
                        <a:pt x="27" y="5"/>
                      </a:moveTo>
                      <a:cubicBezTo>
                        <a:pt x="25" y="5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4"/>
                      </a:cubicBezTo>
                      <a:lnTo>
                        <a:pt x="27" y="5"/>
                      </a:lnTo>
                      <a:close/>
                      <a:moveTo>
                        <a:pt x="22" y="4"/>
                      </a:moveTo>
                      <a:cubicBezTo>
                        <a:pt x="16" y="3"/>
                        <a:pt x="9" y="2"/>
                        <a:pt x="0" y="2"/>
                      </a:cubicBezTo>
                      <a:lnTo>
                        <a:pt x="0" y="1"/>
                      </a:lnTo>
                      <a:cubicBezTo>
                        <a:pt x="10" y="0"/>
                        <a:pt x="16" y="2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8" name="Freeform 470"/>
                <p:cNvSpPr>
                  <a:spLocks noChangeArrowheads="1"/>
                </p:cNvSpPr>
                <p:nvPr/>
              </p:nvSpPr>
              <p:spPr bwMode="auto">
                <a:xfrm>
                  <a:off x="642" y="3528"/>
                  <a:ext cx="30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*/ 1 1 2"/>
                    <a:gd name="G25" fmla="*/ 1 1 2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*/ 1 1 2"/>
                    <a:gd name="G32" fmla="*/ 1 1 2"/>
                    <a:gd name="G33" fmla="+- 1 0 0"/>
                    <a:gd name="G34" fmla="*/ 1 1 2"/>
                    <a:gd name="G35" fmla="+- 1 0 0"/>
                    <a:gd name="G36" fmla="+- 1 0 0"/>
                    <a:gd name="G37" fmla="+- 2 0 0"/>
                    <a:gd name="G38" fmla="+- 1 0 0"/>
                    <a:gd name="G39" fmla="*/ 1 1 2"/>
                    <a:gd name="G40" fmla="+- 1 0 0"/>
                    <a:gd name="G41" fmla="+- 1 0 0"/>
                    <a:gd name="G42" fmla="+- 1 0 0"/>
                    <a:gd name="G43" fmla="+- 1 0 0"/>
                    <a:gd name="G44" fmla="*/ 1 1 2"/>
                    <a:gd name="G45" fmla="*/ 1 1 2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*/ 1 1 2"/>
                    <a:gd name="G53" fmla="+- 1 0 0"/>
                    <a:gd name="G54" fmla="+- 1 0 0"/>
                    <a:gd name="G55" fmla="*/ 1 1 2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*/ 1 1 2"/>
                    <a:gd name="G63" fmla="+- 1 0 0"/>
                    <a:gd name="G64" fmla="+- 1 0 0"/>
                    <a:gd name="G65" fmla="+- 1 0 0"/>
                    <a:gd name="T0" fmla="*/ 23 w 23"/>
                    <a:gd name="T1" fmla="*/ 4 h 4"/>
                    <a:gd name="T2" fmla="*/ 6 w 23"/>
                    <a:gd name="T3" fmla="*/ 3 h 4"/>
                    <a:gd name="T4" fmla="*/ 6 w 23"/>
                    <a:gd name="T5" fmla="*/ 1 h 4"/>
                    <a:gd name="T6" fmla="*/ 23 w 23"/>
                    <a:gd name="T7" fmla="*/ 3 h 4"/>
                    <a:gd name="T8" fmla="*/ 23 w 23"/>
                    <a:gd name="T9" fmla="*/ 4 h 4"/>
                    <a:gd name="T10" fmla="*/ 6 w 23"/>
                    <a:gd name="T11" fmla="*/ 3 h 4"/>
                    <a:gd name="T12" fmla="*/ 1 w 23"/>
                    <a:gd name="T13" fmla="*/ 2 h 4"/>
                    <a:gd name="T14" fmla="*/ 1 w 23"/>
                    <a:gd name="T15" fmla="*/ 0 h 4"/>
                    <a:gd name="T16" fmla="*/ 6 w 23"/>
                    <a:gd name="T17" fmla="*/ 1 h 4"/>
                    <a:gd name="T18" fmla="*/ 6 w 23"/>
                    <a:gd name="T19" fmla="*/ 3 h 4"/>
                    <a:gd name="T20" fmla="*/ 1 w 23"/>
                    <a:gd name="T21" fmla="*/ 0 h 4"/>
                    <a:gd name="T22" fmla="*/ 1 w 23"/>
                    <a:gd name="T23" fmla="*/ 0 h 4"/>
                    <a:gd name="T24" fmla="*/ 1 w 23"/>
                    <a:gd name="T25" fmla="*/ 1 h 4"/>
                    <a:gd name="T26" fmla="*/ 1 w 23"/>
                    <a:gd name="T27" fmla="*/ 0 h 4"/>
                    <a:gd name="T28" fmla="*/ 1 w 23"/>
                    <a:gd name="T29" fmla="*/ 2 h 4"/>
                    <a:gd name="T30" fmla="*/ 2 w 23"/>
                    <a:gd name="T31" fmla="*/ 1 h 4"/>
                    <a:gd name="T32" fmla="*/ 0 w 23"/>
                    <a:gd name="T33" fmla="*/ 1 h 4"/>
                    <a:gd name="T34" fmla="*/ 1 w 23"/>
                    <a:gd name="T35" fmla="*/ 0 h 4"/>
                    <a:gd name="T36" fmla="*/ 1 w 23"/>
                    <a:gd name="T37" fmla="*/ 2 h 4"/>
                    <a:gd name="T38" fmla="*/ 2 w 23"/>
                    <a:gd name="T39" fmla="*/ 1 h 4"/>
                    <a:gd name="T40" fmla="*/ 2 w 23"/>
                    <a:gd name="T41" fmla="*/ 1 h 4"/>
                    <a:gd name="T42" fmla="*/ 1 w 23"/>
                    <a:gd name="T43" fmla="*/ 2 h 4"/>
                    <a:gd name="T44" fmla="*/ 0 w 23"/>
                    <a:gd name="T45" fmla="*/ 1 h 4"/>
                    <a:gd name="T46" fmla="*/ 2 w 23"/>
                    <a:gd name="T47" fmla="*/ 1 h 4"/>
                    <a:gd name="T48" fmla="*/ 1 w 23"/>
                    <a:gd name="T49" fmla="*/ 2 h 4"/>
                    <a:gd name="T50" fmla="*/ 1 w 23"/>
                    <a:gd name="T51" fmla="*/ 2 h 4"/>
                    <a:gd name="T52" fmla="*/ 1 w 23"/>
                    <a:gd name="T53" fmla="*/ 1 h 4"/>
                    <a:gd name="T54" fmla="*/ 1 w 23"/>
                    <a:gd name="T55" fmla="*/ 2 h 4"/>
                    <a:gd name="T56" fmla="*/ 2 w 23"/>
                    <a:gd name="T57" fmla="*/ 1 h 4"/>
                    <a:gd name="T58" fmla="*/ 1 w 23"/>
                    <a:gd name="T59" fmla="*/ 1 h 4"/>
                    <a:gd name="T60" fmla="*/ 3 w 23"/>
                    <a:gd name="T61" fmla="*/ 1 h 4"/>
                    <a:gd name="T62" fmla="*/ 1 w 23"/>
                    <a:gd name="T63" fmla="*/ 2 h 4"/>
                    <a:gd name="T64" fmla="*/ 2 w 23"/>
                    <a:gd name="T65" fmla="*/ 1 h 4"/>
                    <a:gd name="T66" fmla="*/ 1 w 23"/>
                    <a:gd name="T67" fmla="*/ 1 h 4"/>
                    <a:gd name="T68" fmla="*/ 1 w 23"/>
                    <a:gd name="T69" fmla="*/ 1 h 4"/>
                    <a:gd name="T70" fmla="*/ 2 w 23"/>
                    <a:gd name="T71" fmla="*/ 1 h 4"/>
                    <a:gd name="T72" fmla="*/ 1 w 23"/>
                    <a:gd name="T73" fmla="*/ 1 h 4"/>
                    <a:gd name="T74" fmla="*/ 1 w 23"/>
                    <a:gd name="T75" fmla="*/ 1 h 4"/>
                    <a:gd name="T76" fmla="*/ 1 w 23"/>
                    <a:gd name="T77" fmla="*/ 2 h 4"/>
                    <a:gd name="T78" fmla="*/ 2 w 23"/>
                    <a:gd name="T79" fmla="*/ 0 h 4"/>
                    <a:gd name="T80" fmla="*/ 3 w 23"/>
                    <a:gd name="T81" fmla="*/ 1 h 4"/>
                    <a:gd name="T82" fmla="*/ 1 w 23"/>
                    <a:gd name="T8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cubicBezTo>
                        <a:pt x="16" y="4"/>
                        <a:pt x="11" y="3"/>
                        <a:pt x="6" y="3"/>
                      </a:cubicBezTo>
                      <a:lnTo>
                        <a:pt x="6" y="1"/>
                      </a:lnTo>
                      <a:cubicBezTo>
                        <a:pt x="11" y="2"/>
                        <a:pt x="17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6" y="3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1" y="0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6" y="3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1" y="0"/>
                      </a:cubicBez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2" y="1"/>
                      </a:cubicBezTo>
                      <a:lnTo>
                        <a:pt x="1" y="2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lnTo>
                        <a:pt x="3" y="1"/>
                      </a:lnTo>
                      <a:cubicBezTo>
                        <a:pt x="2" y="2"/>
                        <a:pt x="2" y="2"/>
                        <a:pt x="1" y="2"/>
                      </a:cubicBezTo>
                      <a:lnTo>
                        <a:pt x="2" y="1"/>
                      </a:lnTo>
                      <a:close/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close/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2" y="0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19" name="Freeform 471"/>
                <p:cNvSpPr>
                  <a:spLocks noChangeArrowheads="1"/>
                </p:cNvSpPr>
                <p:nvPr/>
              </p:nvSpPr>
              <p:spPr bwMode="auto">
                <a:xfrm>
                  <a:off x="654" y="3485"/>
                  <a:ext cx="127" cy="2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93 w 93"/>
                    <a:gd name="T1" fmla="*/ 16 h 16"/>
                    <a:gd name="T2" fmla="*/ 83 w 93"/>
                    <a:gd name="T3" fmla="*/ 15 h 16"/>
                    <a:gd name="T4" fmla="*/ 25 w 93"/>
                    <a:gd name="T5" fmla="*/ 1 h 16"/>
                    <a:gd name="T6" fmla="*/ 0 w 93"/>
                    <a:gd name="T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16">
                      <a:moveTo>
                        <a:pt x="93" y="16"/>
                      </a:moveTo>
                      <a:cubicBezTo>
                        <a:pt x="90" y="16"/>
                        <a:pt x="86" y="16"/>
                        <a:pt x="83" y="15"/>
                      </a:cubicBezTo>
                      <a:cubicBezTo>
                        <a:pt x="63" y="10"/>
                        <a:pt x="49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0" name="Freeform 472"/>
                <p:cNvSpPr>
                  <a:spLocks noChangeArrowheads="1"/>
                </p:cNvSpPr>
                <p:nvPr/>
              </p:nvSpPr>
              <p:spPr bwMode="auto">
                <a:xfrm>
                  <a:off x="647" y="3494"/>
                  <a:ext cx="21" cy="14"/>
                </a:xfrm>
                <a:custGeom>
                  <a:avLst/>
                  <a:gdLst>
                    <a:gd name="G0" fmla="+- 5 0 0"/>
                    <a:gd name="G1" fmla="+- 1 0 0"/>
                    <a:gd name="G2" fmla="*/ 1 0 0"/>
                    <a:gd name="G3" fmla="cos G2 G1"/>
                    <a:gd name="G4" fmla="+- 1 0 0"/>
                    <a:gd name="G5" fmla="+- 1 0 0"/>
                    <a:gd name="G6" fmla="+- 5 0 0"/>
                    <a:gd name="T0" fmla="*/ 0 w 17"/>
                    <a:gd name="T1" fmla="*/ 5 h 9"/>
                    <a:gd name="T2" fmla="*/ 17 w 17"/>
                    <a:gd name="T3" fmla="*/ 9 h 9"/>
                    <a:gd name="T4" fmla="*/ 0 w 17"/>
                    <a:gd name="T5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1" name="Freeform 473"/>
                <p:cNvSpPr>
                  <a:spLocks noChangeArrowheads="1"/>
                </p:cNvSpPr>
                <p:nvPr/>
              </p:nvSpPr>
              <p:spPr bwMode="auto">
                <a:xfrm>
                  <a:off x="647" y="3494"/>
                  <a:ext cx="21" cy="14"/>
                </a:xfrm>
                <a:custGeom>
                  <a:avLst/>
                  <a:gdLst>
                    <a:gd name="G0" fmla="+- 5 0 0"/>
                    <a:gd name="G1" fmla="+- 1 0 0"/>
                    <a:gd name="G2" fmla="*/ 1 0 0"/>
                    <a:gd name="G3" fmla="cos G2 G1"/>
                    <a:gd name="G4" fmla="+- 1 0 0"/>
                    <a:gd name="G5" fmla="+- 1 0 0"/>
                    <a:gd name="T0" fmla="*/ 0 w 17"/>
                    <a:gd name="T1" fmla="*/ 5 h 9"/>
                    <a:gd name="T2" fmla="*/ 17 w 17"/>
                    <a:gd name="T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2" name="Freeform 474"/>
                <p:cNvSpPr>
                  <a:spLocks noChangeArrowheads="1"/>
                </p:cNvSpPr>
                <p:nvPr/>
              </p:nvSpPr>
              <p:spPr bwMode="auto">
                <a:xfrm>
                  <a:off x="749" y="3193"/>
                  <a:ext cx="58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3"/>
                    <a:gd name="T1" fmla="*/ 0 h 13"/>
                    <a:gd name="T2" fmla="*/ 29 w 43"/>
                    <a:gd name="T3" fmla="*/ 5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3" name="Freeform 475"/>
                <p:cNvSpPr>
                  <a:spLocks noChangeArrowheads="1"/>
                </p:cNvSpPr>
                <p:nvPr/>
              </p:nvSpPr>
              <p:spPr bwMode="auto">
                <a:xfrm>
                  <a:off x="749" y="3178"/>
                  <a:ext cx="3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0 0"/>
                    <a:gd name="G13" fmla="cos G12 G11"/>
                    <a:gd name="G14" fmla="+- 2 0 0"/>
                    <a:gd name="G15" fmla="*/ 1 0 0"/>
                    <a:gd name="G16" fmla="sin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*/ 1 0 0"/>
                    <a:gd name="G23" fmla="sin G22 G21"/>
                    <a:gd name="G24" fmla="+- 1 0 0"/>
                    <a:gd name="G25" fmla="+- 2 0 0"/>
                    <a:gd name="G26" fmla="*/ 1 0 0"/>
                    <a:gd name="G27" fmla="cos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2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T0" fmla="*/ 27 w 27"/>
                    <a:gd name="T1" fmla="*/ 4 h 4"/>
                    <a:gd name="T2" fmla="*/ 10 w 27"/>
                    <a:gd name="T3" fmla="*/ 2 h 4"/>
                    <a:gd name="T4" fmla="*/ 11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0 w 27"/>
                    <a:gd name="T11" fmla="*/ 2 h 4"/>
                    <a:gd name="T12" fmla="*/ 6 w 27"/>
                    <a:gd name="T13" fmla="*/ 1 h 4"/>
                    <a:gd name="T14" fmla="*/ 6 w 27"/>
                    <a:gd name="T15" fmla="*/ 0 h 4"/>
                    <a:gd name="T16" fmla="*/ 11 w 27"/>
                    <a:gd name="T17" fmla="*/ 1 h 4"/>
                    <a:gd name="T18" fmla="*/ 10 w 27"/>
                    <a:gd name="T19" fmla="*/ 2 h 4"/>
                    <a:gd name="T20" fmla="*/ 6 w 27"/>
                    <a:gd name="T21" fmla="*/ 0 h 4"/>
                    <a:gd name="T22" fmla="*/ 6 w 27"/>
                    <a:gd name="T23" fmla="*/ 0 h 4"/>
                    <a:gd name="T24" fmla="*/ 6 w 27"/>
                    <a:gd name="T25" fmla="*/ 1 h 4"/>
                    <a:gd name="T26" fmla="*/ 6 w 27"/>
                    <a:gd name="T27" fmla="*/ 0 h 4"/>
                    <a:gd name="T28" fmla="*/ 6 w 27"/>
                    <a:gd name="T29" fmla="*/ 1 h 4"/>
                    <a:gd name="T30" fmla="*/ 6 w 27"/>
                    <a:gd name="T31" fmla="*/ 1 h 4"/>
                    <a:gd name="T32" fmla="*/ 6 w 27"/>
                    <a:gd name="T33" fmla="*/ 0 h 4"/>
                    <a:gd name="T34" fmla="*/ 6 w 27"/>
                    <a:gd name="T35" fmla="*/ 1 h 4"/>
                    <a:gd name="T36" fmla="*/ 6 w 27"/>
                    <a:gd name="T37" fmla="*/ 0 h 4"/>
                    <a:gd name="T38" fmla="*/ 6 w 27"/>
                    <a:gd name="T39" fmla="*/ 0 h 4"/>
                    <a:gd name="T40" fmla="*/ 6 w 27"/>
                    <a:gd name="T41" fmla="*/ 1 h 4"/>
                    <a:gd name="T42" fmla="*/ 6 w 27"/>
                    <a:gd name="T43" fmla="*/ 0 h 4"/>
                    <a:gd name="T44" fmla="*/ 6 w 27"/>
                    <a:gd name="T45" fmla="*/ 1 h 4"/>
                    <a:gd name="T46" fmla="*/ 4 w 27"/>
                    <a:gd name="T47" fmla="*/ 1 h 4"/>
                    <a:gd name="T48" fmla="*/ 4 w 27"/>
                    <a:gd name="T49" fmla="*/ 0 h 4"/>
                    <a:gd name="T50" fmla="*/ 6 w 27"/>
                    <a:gd name="T51" fmla="*/ 0 h 4"/>
                    <a:gd name="T52" fmla="*/ 6 w 27"/>
                    <a:gd name="T53" fmla="*/ 1 h 4"/>
                    <a:gd name="T54" fmla="*/ 4 w 27"/>
                    <a:gd name="T55" fmla="*/ 1 h 4"/>
                    <a:gd name="T56" fmla="*/ 0 w 27"/>
                    <a:gd name="T57" fmla="*/ 2 h 4"/>
                    <a:gd name="T58" fmla="*/ 0 w 27"/>
                    <a:gd name="T59" fmla="*/ 1 h 4"/>
                    <a:gd name="T60" fmla="*/ 4 w 27"/>
                    <a:gd name="T61" fmla="*/ 0 h 4"/>
                    <a:gd name="T62" fmla="*/ 4 w 27"/>
                    <a:gd name="T6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1"/>
                        <a:pt x="6" y="1"/>
                      </a:cubicBezTo>
                      <a:lnTo>
                        <a:pt x="6" y="0"/>
                      </a:lnTo>
                      <a:cubicBezTo>
                        <a:pt x="7" y="0"/>
                        <a:pt x="9" y="0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4" name="Freeform 476"/>
                <p:cNvSpPr>
                  <a:spLocks noChangeArrowheads="1"/>
                </p:cNvSpPr>
                <p:nvPr/>
              </p:nvSpPr>
              <p:spPr bwMode="auto">
                <a:xfrm>
                  <a:off x="835" y="3097"/>
                  <a:ext cx="56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2"/>
                    <a:gd name="T2" fmla="*/ 29 w 42"/>
                    <a:gd name="T3" fmla="*/ 4 h 12"/>
                    <a:gd name="T4" fmla="*/ 34 w 42"/>
                    <a:gd name="T5" fmla="*/ 5 h 12"/>
                    <a:gd name="T6" fmla="*/ 42 w 4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  <a:cubicBezTo>
                        <a:pt x="39" y="7"/>
                        <a:pt x="37" y="11"/>
                        <a:pt x="4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5" name="Freeform 477"/>
                <p:cNvSpPr>
                  <a:spLocks noChangeArrowheads="1"/>
                </p:cNvSpPr>
                <p:nvPr/>
              </p:nvSpPr>
              <p:spPr bwMode="auto">
                <a:xfrm>
                  <a:off x="835" y="3080"/>
                  <a:ext cx="35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0 0"/>
                    <a:gd name="G13" fmla="cos G12 G11"/>
                    <a:gd name="G14" fmla="+- 2 0 0"/>
                    <a:gd name="G15" fmla="*/ 1 0 0"/>
                    <a:gd name="G16" fmla="sin G15 G14"/>
                    <a:gd name="G17" fmla="+- 2 0 0"/>
                    <a:gd name="G18" fmla="+- 1 0 0"/>
                    <a:gd name="G19" fmla="+- 1 0 0"/>
                    <a:gd name="G20" fmla="+- 1 0 0"/>
                    <a:gd name="G21" fmla="*/ 1 50493 55552"/>
                    <a:gd name="G22" fmla="*/ G21 1 180"/>
                    <a:gd name="G23" fmla="*/ 1 0 0"/>
                    <a:gd name="G24" fmla="sin G23 G22"/>
                    <a:gd name="G25" fmla="+- 1 0 0"/>
                    <a:gd name="G26" fmla="+- 2 0 0"/>
                    <a:gd name="G27" fmla="*/ 1 0 0"/>
                    <a:gd name="G28" fmla="cos G27 G26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2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T0" fmla="*/ 27 w 27"/>
                    <a:gd name="T1" fmla="*/ 4 h 4"/>
                    <a:gd name="T2" fmla="*/ 10 w 27"/>
                    <a:gd name="T3" fmla="*/ 2 h 4"/>
                    <a:gd name="T4" fmla="*/ 11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0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1 w 27"/>
                    <a:gd name="T17" fmla="*/ 1 h 4"/>
                    <a:gd name="T18" fmla="*/ 10 w 27"/>
                    <a:gd name="T19" fmla="*/ 2 h 4"/>
                    <a:gd name="T20" fmla="*/ 5 w 27"/>
                    <a:gd name="T21" fmla="*/ 0 h 4"/>
                    <a:gd name="T22" fmla="*/ 5 w 27"/>
                    <a:gd name="T23" fmla="*/ 0 h 4"/>
                    <a:gd name="T24" fmla="*/ 5 w 27"/>
                    <a:gd name="T25" fmla="*/ 1 h 4"/>
                    <a:gd name="T26" fmla="*/ 5 w 27"/>
                    <a:gd name="T27" fmla="*/ 0 h 4"/>
                    <a:gd name="T28" fmla="*/ 5 w 27"/>
                    <a:gd name="T29" fmla="*/ 1 h 4"/>
                    <a:gd name="T30" fmla="*/ 5 w 27"/>
                    <a:gd name="T31" fmla="*/ 1 h 4"/>
                    <a:gd name="T32" fmla="*/ 5 w 27"/>
                    <a:gd name="T33" fmla="*/ 0 h 4"/>
                    <a:gd name="T34" fmla="*/ 5 w 27"/>
                    <a:gd name="T35" fmla="*/ 1 h 4"/>
                    <a:gd name="T36" fmla="*/ 5 w 27"/>
                    <a:gd name="T37" fmla="*/ 0 h 4"/>
                    <a:gd name="T38" fmla="*/ 5 w 27"/>
                    <a:gd name="T39" fmla="*/ 0 h 4"/>
                    <a:gd name="T40" fmla="*/ 5 w 27"/>
                    <a:gd name="T41" fmla="*/ 1 h 4"/>
                    <a:gd name="T42" fmla="*/ 5 w 27"/>
                    <a:gd name="T43" fmla="*/ 0 h 4"/>
                    <a:gd name="T44" fmla="*/ 5 w 27"/>
                    <a:gd name="T45" fmla="*/ 1 h 4"/>
                    <a:gd name="T46" fmla="*/ 4 w 27"/>
                    <a:gd name="T47" fmla="*/ 2 h 4"/>
                    <a:gd name="T48" fmla="*/ 4 w 27"/>
                    <a:gd name="T49" fmla="*/ 0 h 4"/>
                    <a:gd name="T50" fmla="*/ 5 w 27"/>
                    <a:gd name="T51" fmla="*/ 0 h 4"/>
                    <a:gd name="T52" fmla="*/ 5 w 27"/>
                    <a:gd name="T53" fmla="*/ 1 h 4"/>
                    <a:gd name="T54" fmla="*/ 4 w 27"/>
                    <a:gd name="T55" fmla="*/ 2 h 4"/>
                    <a:gd name="T56" fmla="*/ 0 w 27"/>
                    <a:gd name="T57" fmla="*/ 2 h 4"/>
                    <a:gd name="T58" fmla="*/ 0 w 27"/>
                    <a:gd name="T59" fmla="*/ 1 h 4"/>
                    <a:gd name="T60" fmla="*/ 4 w 27"/>
                    <a:gd name="T61" fmla="*/ 0 h 4"/>
                    <a:gd name="T62" fmla="*/ 4 w 2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5" y="0"/>
                      </a:lnTo>
                      <a:cubicBezTo>
                        <a:pt x="7" y="0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2"/>
                        <a:pt x="4" y="2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6" name="Freeform 478"/>
                <p:cNvSpPr>
                  <a:spLocks noChangeArrowheads="1"/>
                </p:cNvSpPr>
                <p:nvPr/>
              </p:nvSpPr>
              <p:spPr bwMode="auto">
                <a:xfrm>
                  <a:off x="623" y="3068"/>
                  <a:ext cx="45" cy="6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34"/>
                    <a:gd name="T1" fmla="*/ 0 h 5"/>
                    <a:gd name="T2" fmla="*/ 29 w 34"/>
                    <a:gd name="T3" fmla="*/ 4 h 5"/>
                    <a:gd name="T4" fmla="*/ 34 w 34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" h="5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7" name="Freeform 479"/>
                <p:cNvSpPr>
                  <a:spLocks noChangeArrowheads="1"/>
                </p:cNvSpPr>
                <p:nvPr/>
              </p:nvSpPr>
              <p:spPr bwMode="auto">
                <a:xfrm>
                  <a:off x="626" y="3052"/>
                  <a:ext cx="3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*/ G18 1 G17"/>
                    <a:gd name="G20" fmla="*/ 1 50493 55552"/>
                    <a:gd name="G21" fmla="*/ G20 1 180"/>
                    <a:gd name="G22" fmla="*/ 1 0 0"/>
                    <a:gd name="G23" fmla="sin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*/ 1 1 2"/>
                    <a:gd name="G53" fmla="+- 1 0 0"/>
                    <a:gd name="G54" fmla="+- 1 0 0"/>
                    <a:gd name="G55" fmla="+- 1 0 0"/>
                    <a:gd name="T0" fmla="*/ 27 w 27"/>
                    <a:gd name="T1" fmla="*/ 4 h 4"/>
                    <a:gd name="T2" fmla="*/ 11 w 27"/>
                    <a:gd name="T3" fmla="*/ 2 h 4"/>
                    <a:gd name="T4" fmla="*/ 11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1 w 27"/>
                    <a:gd name="T11" fmla="*/ 2 h 4"/>
                    <a:gd name="T12" fmla="*/ 5 w 27"/>
                    <a:gd name="T13" fmla="*/ 1 h 4"/>
                    <a:gd name="T14" fmla="*/ 6 w 27"/>
                    <a:gd name="T15" fmla="*/ 0 h 4"/>
                    <a:gd name="T16" fmla="*/ 11 w 27"/>
                    <a:gd name="T17" fmla="*/ 1 h 4"/>
                    <a:gd name="T18" fmla="*/ 11 w 27"/>
                    <a:gd name="T19" fmla="*/ 2 h 4"/>
                    <a:gd name="T20" fmla="*/ 6 w 27"/>
                    <a:gd name="T21" fmla="*/ 0 h 4"/>
                    <a:gd name="T22" fmla="*/ 6 w 27"/>
                    <a:gd name="T23" fmla="*/ 0 h 4"/>
                    <a:gd name="T24" fmla="*/ 6 w 27"/>
                    <a:gd name="T25" fmla="*/ 1 h 4"/>
                    <a:gd name="T26" fmla="*/ 6 w 27"/>
                    <a:gd name="T27" fmla="*/ 0 h 4"/>
                    <a:gd name="T28" fmla="*/ 6 w 27"/>
                    <a:gd name="T29" fmla="*/ 1 h 4"/>
                    <a:gd name="T30" fmla="*/ 6 w 27"/>
                    <a:gd name="T31" fmla="*/ 1 h 4"/>
                    <a:gd name="T32" fmla="*/ 6 w 27"/>
                    <a:gd name="T33" fmla="*/ 0 h 4"/>
                    <a:gd name="T34" fmla="*/ 6 w 27"/>
                    <a:gd name="T35" fmla="*/ 1 h 4"/>
                    <a:gd name="T36" fmla="*/ 6 w 27"/>
                    <a:gd name="T37" fmla="*/ 0 h 4"/>
                    <a:gd name="T38" fmla="*/ 6 w 27"/>
                    <a:gd name="T39" fmla="*/ 0 h 4"/>
                    <a:gd name="T40" fmla="*/ 6 w 27"/>
                    <a:gd name="T41" fmla="*/ 1 h 4"/>
                    <a:gd name="T42" fmla="*/ 6 w 27"/>
                    <a:gd name="T43" fmla="*/ 0 h 4"/>
                    <a:gd name="T44" fmla="*/ 6 w 27"/>
                    <a:gd name="T45" fmla="*/ 1 h 4"/>
                    <a:gd name="T46" fmla="*/ 4 w 27"/>
                    <a:gd name="T47" fmla="*/ 2 h 4"/>
                    <a:gd name="T48" fmla="*/ 4 w 27"/>
                    <a:gd name="T49" fmla="*/ 0 h 4"/>
                    <a:gd name="T50" fmla="*/ 6 w 27"/>
                    <a:gd name="T51" fmla="*/ 0 h 4"/>
                    <a:gd name="T52" fmla="*/ 6 w 27"/>
                    <a:gd name="T53" fmla="*/ 1 h 4"/>
                    <a:gd name="T54" fmla="*/ 4 w 27"/>
                    <a:gd name="T55" fmla="*/ 2 h 4"/>
                    <a:gd name="T56" fmla="*/ 0 w 27"/>
                    <a:gd name="T57" fmla="*/ 2 h 4"/>
                    <a:gd name="T58" fmla="*/ 1 w 27"/>
                    <a:gd name="T59" fmla="*/ 1 h 4"/>
                    <a:gd name="T60" fmla="*/ 4 w 27"/>
                    <a:gd name="T61" fmla="*/ 0 h 4"/>
                    <a:gd name="T62" fmla="*/ 4 w 2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2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8" name="Freeform 480"/>
                <p:cNvSpPr>
                  <a:spLocks noChangeArrowheads="1"/>
                </p:cNvSpPr>
                <p:nvPr/>
              </p:nvSpPr>
              <p:spPr bwMode="auto">
                <a:xfrm>
                  <a:off x="722" y="3113"/>
                  <a:ext cx="66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9"/>
                    <a:gd name="T1" fmla="*/ 0 h 13"/>
                    <a:gd name="T2" fmla="*/ 29 w 49"/>
                    <a:gd name="T3" fmla="*/ 4 h 13"/>
                    <a:gd name="T4" fmla="*/ 35 w 49"/>
                    <a:gd name="T5" fmla="*/ 6 h 13"/>
                    <a:gd name="T6" fmla="*/ 49 w 49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44" y="13"/>
                        <a:pt x="49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29" name="Freeform 481"/>
                <p:cNvSpPr>
                  <a:spLocks noChangeArrowheads="1"/>
                </p:cNvSpPr>
                <p:nvPr/>
              </p:nvSpPr>
              <p:spPr bwMode="auto">
                <a:xfrm>
                  <a:off x="708" y="3092"/>
                  <a:ext cx="49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4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4 0 0"/>
                    <a:gd name="G40" fmla="+- 3 0 0"/>
                    <a:gd name="G41" fmla="+- 1 0 0"/>
                    <a:gd name="G42" fmla="+- 1 0 0"/>
                    <a:gd name="G43" fmla="+- 1 0 0"/>
                    <a:gd name="G44" fmla="+- 1 0 0"/>
                    <a:gd name="G45" fmla="+- 2 0 0"/>
                    <a:gd name="G46" fmla="+- 1 0 0"/>
                    <a:gd name="G47" fmla="+- 4 0 0"/>
                    <a:gd name="G48" fmla="+- 1 0 0"/>
                    <a:gd name="G49" fmla="*/ 1 50493 45568"/>
                    <a:gd name="G50" fmla="*/ 1 50493 55552"/>
                    <a:gd name="G51" fmla="*/ G50 1 180"/>
                    <a:gd name="G52" fmla="*/ G49 1 G51"/>
                    <a:gd name="G53" fmla="+- 1 0 0"/>
                    <a:gd name="G54" fmla="+- 1 0 0"/>
                    <a:gd name="G55" fmla="+- 1 0 0"/>
                    <a:gd name="G56" fmla="+- 1 0 0"/>
                    <a:gd name="G57" fmla="*/ 1 50493 55552"/>
                    <a:gd name="G58" fmla="*/ G57 1 180"/>
                    <a:gd name="G59" fmla="*/ 1 0 0"/>
                    <a:gd name="G60" fmla="sin G59 G58"/>
                    <a:gd name="G61" fmla="+- 1 0 0"/>
                    <a:gd name="G62" fmla="+- 1 0 0"/>
                    <a:gd name="T0" fmla="*/ 37 w 37"/>
                    <a:gd name="T1" fmla="*/ 7 h 7"/>
                    <a:gd name="T2" fmla="*/ 22 w 37"/>
                    <a:gd name="T3" fmla="*/ 5 h 7"/>
                    <a:gd name="T4" fmla="*/ 22 w 37"/>
                    <a:gd name="T5" fmla="*/ 3 h 7"/>
                    <a:gd name="T6" fmla="*/ 37 w 37"/>
                    <a:gd name="T7" fmla="*/ 5 h 7"/>
                    <a:gd name="T8" fmla="*/ 37 w 37"/>
                    <a:gd name="T9" fmla="*/ 7 h 7"/>
                    <a:gd name="T10" fmla="*/ 22 w 37"/>
                    <a:gd name="T11" fmla="*/ 5 h 7"/>
                    <a:gd name="T12" fmla="*/ 15 w 37"/>
                    <a:gd name="T13" fmla="*/ 4 h 7"/>
                    <a:gd name="T14" fmla="*/ 16 w 37"/>
                    <a:gd name="T15" fmla="*/ 2 h 7"/>
                    <a:gd name="T16" fmla="*/ 22 w 37"/>
                    <a:gd name="T17" fmla="*/ 3 h 7"/>
                    <a:gd name="T18" fmla="*/ 22 w 37"/>
                    <a:gd name="T19" fmla="*/ 5 h 7"/>
                    <a:gd name="T20" fmla="*/ 15 w 37"/>
                    <a:gd name="T21" fmla="*/ 2 h 7"/>
                    <a:gd name="T22" fmla="*/ 16 w 37"/>
                    <a:gd name="T23" fmla="*/ 2 h 7"/>
                    <a:gd name="T24" fmla="*/ 15 w 37"/>
                    <a:gd name="T25" fmla="*/ 3 h 7"/>
                    <a:gd name="T26" fmla="*/ 15 w 37"/>
                    <a:gd name="T27" fmla="*/ 2 h 7"/>
                    <a:gd name="T28" fmla="*/ 15 w 37"/>
                    <a:gd name="T29" fmla="*/ 4 h 7"/>
                    <a:gd name="T30" fmla="*/ 15 w 37"/>
                    <a:gd name="T31" fmla="*/ 4 h 7"/>
                    <a:gd name="T32" fmla="*/ 15 w 37"/>
                    <a:gd name="T33" fmla="*/ 2 h 7"/>
                    <a:gd name="T34" fmla="*/ 15 w 37"/>
                    <a:gd name="T35" fmla="*/ 4 h 7"/>
                    <a:gd name="T36" fmla="*/ 15 w 37"/>
                    <a:gd name="T37" fmla="*/ 4 h 7"/>
                    <a:gd name="T38" fmla="*/ 15 w 37"/>
                    <a:gd name="T39" fmla="*/ 4 h 7"/>
                    <a:gd name="T40" fmla="*/ 15 w 37"/>
                    <a:gd name="T41" fmla="*/ 3 h 7"/>
                    <a:gd name="T42" fmla="*/ 15 w 37"/>
                    <a:gd name="T43" fmla="*/ 4 h 7"/>
                    <a:gd name="T44" fmla="*/ 15 w 37"/>
                    <a:gd name="T45" fmla="*/ 4 h 7"/>
                    <a:gd name="T46" fmla="*/ 14 w 37"/>
                    <a:gd name="T47" fmla="*/ 4 h 7"/>
                    <a:gd name="T48" fmla="*/ 15 w 37"/>
                    <a:gd name="T49" fmla="*/ 2 h 7"/>
                    <a:gd name="T50" fmla="*/ 15 w 37"/>
                    <a:gd name="T51" fmla="*/ 2 h 7"/>
                    <a:gd name="T52" fmla="*/ 15 w 37"/>
                    <a:gd name="T53" fmla="*/ 4 h 7"/>
                    <a:gd name="T54" fmla="*/ 14 w 37"/>
                    <a:gd name="T55" fmla="*/ 4 h 7"/>
                    <a:gd name="T56" fmla="*/ 12 w 37"/>
                    <a:gd name="T57" fmla="*/ 3 h 7"/>
                    <a:gd name="T58" fmla="*/ 13 w 37"/>
                    <a:gd name="T59" fmla="*/ 2 h 7"/>
                    <a:gd name="T60" fmla="*/ 15 w 37"/>
                    <a:gd name="T61" fmla="*/ 2 h 7"/>
                    <a:gd name="T62" fmla="*/ 14 w 37"/>
                    <a:gd name="T63" fmla="*/ 4 h 7"/>
                    <a:gd name="T64" fmla="*/ 12 w 37"/>
                    <a:gd name="T65" fmla="*/ 3 h 7"/>
                    <a:gd name="T66" fmla="*/ 0 w 37"/>
                    <a:gd name="T67" fmla="*/ 1 h 7"/>
                    <a:gd name="T68" fmla="*/ 1 w 37"/>
                    <a:gd name="T69" fmla="*/ 0 h 7"/>
                    <a:gd name="T70" fmla="*/ 13 w 37"/>
                    <a:gd name="T71" fmla="*/ 2 h 7"/>
                    <a:gd name="T72" fmla="*/ 12 w 37"/>
                    <a:gd name="T7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7">
                      <a:moveTo>
                        <a:pt x="37" y="7"/>
                      </a:moveTo>
                      <a:cubicBezTo>
                        <a:pt x="31" y="6"/>
                        <a:pt x="27" y="6"/>
                        <a:pt x="22" y="5"/>
                      </a:cubicBezTo>
                      <a:lnTo>
                        <a:pt x="22" y="3"/>
                      </a:lnTo>
                      <a:cubicBezTo>
                        <a:pt x="27" y="4"/>
                        <a:pt x="31" y="5"/>
                        <a:pt x="37" y="5"/>
                      </a:cubicBezTo>
                      <a:lnTo>
                        <a:pt x="37" y="7"/>
                      </a:lnTo>
                      <a:close/>
                      <a:moveTo>
                        <a:pt x="22" y="5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6" y="2"/>
                      </a:lnTo>
                      <a:cubicBezTo>
                        <a:pt x="18" y="3"/>
                        <a:pt x="20" y="3"/>
                        <a:pt x="22" y="3"/>
                      </a:cubicBezTo>
                      <a:lnTo>
                        <a:pt x="22" y="5"/>
                      </a:lnTo>
                      <a:close/>
                      <a:moveTo>
                        <a:pt x="15" y="2"/>
                      </a:moveTo>
                      <a:lnTo>
                        <a:pt x="16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4" y="4"/>
                      </a:cubicBezTo>
                      <a:lnTo>
                        <a:pt x="15" y="2"/>
                      </a:lnTo>
                      <a:cubicBezTo>
                        <a:pt x="15" y="2"/>
                        <a:pt x="15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4" y="4"/>
                      </a:moveTo>
                      <a:cubicBezTo>
                        <a:pt x="14" y="3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4" y="4"/>
                      </a:lnTo>
                      <a:close/>
                      <a:moveTo>
                        <a:pt x="12" y="3"/>
                      </a:moveTo>
                      <a:cubicBezTo>
                        <a:pt x="8" y="2"/>
                        <a:pt x="1" y="1"/>
                        <a:pt x="0" y="1"/>
                      </a:cubicBezTo>
                      <a:lnTo>
                        <a:pt x="1" y="0"/>
                      </a:lnTo>
                      <a:cubicBezTo>
                        <a:pt x="2" y="0"/>
                        <a:pt x="9" y="1"/>
                        <a:pt x="13" y="2"/>
                      </a:cubicBez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0" name="Freeform 482"/>
                <p:cNvSpPr>
                  <a:spLocks noChangeArrowheads="1"/>
                </p:cNvSpPr>
                <p:nvPr/>
              </p:nvSpPr>
              <p:spPr bwMode="auto">
                <a:xfrm>
                  <a:off x="726" y="3068"/>
                  <a:ext cx="36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3 0 0"/>
                    <a:gd name="G11" fmla="+- 1 0 0"/>
                    <a:gd name="G12" fmla="+- 1 0 0"/>
                    <a:gd name="G13" fmla="+- 3 0 0"/>
                    <a:gd name="G14" fmla="+- 1 0 0"/>
                    <a:gd name="G15" fmla="+- 2 0 0"/>
                    <a:gd name="G16" fmla="+- 1 0 0"/>
                    <a:gd name="G17" fmla="+- 1 0 0"/>
                    <a:gd name="G18" fmla="+- 3 0 0"/>
                    <a:gd name="G19" fmla="+- 3 0 0"/>
                    <a:gd name="G20" fmla="+- 1 0 0"/>
                    <a:gd name="G21" fmla="+- 3 0 0"/>
                    <a:gd name="G22" fmla="+- 1 0 0"/>
                    <a:gd name="G23" fmla="+- 1 0 0"/>
                    <a:gd name="G24" fmla="+- 3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5 0 0"/>
                    <a:gd name="G32" fmla="+- 4 0 0"/>
                    <a:gd name="G33" fmla="+- 3 0 0"/>
                    <a:gd name="G34" fmla="+- 3 0 0"/>
                    <a:gd name="G35" fmla="+- 3 0 0"/>
                    <a:gd name="G36" fmla="+- 1 0 0"/>
                    <a:gd name="G37" fmla="+- 5 0 0"/>
                    <a:gd name="G38" fmla="+- 5 0 0"/>
                    <a:gd name="G39" fmla="+- 5 0 0"/>
                    <a:gd name="G40" fmla="+- 5 0 0"/>
                    <a:gd name="G41" fmla="+- 1 0 0"/>
                    <a:gd name="G42" fmla="+- 1 0 0"/>
                    <a:gd name="G43" fmla="+- 4 0 0"/>
                    <a:gd name="G44" fmla="+- 4 0 0"/>
                    <a:gd name="G45" fmla="+- 5 0 0"/>
                    <a:gd name="G46" fmla="+- 5 0 0"/>
                    <a:gd name="G47" fmla="+- 1 0 0"/>
                    <a:gd name="G48" fmla="+- 1 0 0"/>
                    <a:gd name="G49" fmla="+- 5 0 0"/>
                    <a:gd name="G50" fmla="+- 4 0 0"/>
                    <a:gd name="G51" fmla="+- 1 0 0"/>
                    <a:gd name="G52" fmla="+- 1 0 0"/>
                    <a:gd name="G53" fmla="+- 1 0 0"/>
                    <a:gd name="G54" fmla="+- 5 0 0"/>
                    <a:gd name="T0" fmla="*/ 27 w 27"/>
                    <a:gd name="T1" fmla="*/ 7 h 7"/>
                    <a:gd name="T2" fmla="*/ 16 w 27"/>
                    <a:gd name="T3" fmla="*/ 4 h 7"/>
                    <a:gd name="T4" fmla="*/ 17 w 27"/>
                    <a:gd name="T5" fmla="*/ 3 h 7"/>
                    <a:gd name="T6" fmla="*/ 27 w 27"/>
                    <a:gd name="T7" fmla="*/ 6 h 7"/>
                    <a:gd name="T8" fmla="*/ 27 w 27"/>
                    <a:gd name="T9" fmla="*/ 7 h 7"/>
                    <a:gd name="T10" fmla="*/ 16 w 27"/>
                    <a:gd name="T11" fmla="*/ 4 h 7"/>
                    <a:gd name="T12" fmla="*/ 6 w 27"/>
                    <a:gd name="T13" fmla="*/ 4 h 7"/>
                    <a:gd name="T14" fmla="*/ 5 w 27"/>
                    <a:gd name="T15" fmla="*/ 3 h 7"/>
                    <a:gd name="T16" fmla="*/ 17 w 27"/>
                    <a:gd name="T17" fmla="*/ 3 h 7"/>
                    <a:gd name="T18" fmla="*/ 16 w 27"/>
                    <a:gd name="T19" fmla="*/ 4 h 7"/>
                    <a:gd name="T20" fmla="*/ 5 w 27"/>
                    <a:gd name="T21" fmla="*/ 3 h 7"/>
                    <a:gd name="T22" fmla="*/ 5 w 27"/>
                    <a:gd name="T23" fmla="*/ 3 h 7"/>
                    <a:gd name="T24" fmla="*/ 6 w 27"/>
                    <a:gd name="T25" fmla="*/ 4 h 7"/>
                    <a:gd name="T26" fmla="*/ 5 w 27"/>
                    <a:gd name="T27" fmla="*/ 3 h 7"/>
                    <a:gd name="T28" fmla="*/ 6 w 27"/>
                    <a:gd name="T29" fmla="*/ 4 h 7"/>
                    <a:gd name="T30" fmla="*/ 6 w 27"/>
                    <a:gd name="T31" fmla="*/ 4 h 7"/>
                    <a:gd name="T32" fmla="*/ 5 w 27"/>
                    <a:gd name="T33" fmla="*/ 3 h 7"/>
                    <a:gd name="T34" fmla="*/ 6 w 27"/>
                    <a:gd name="T35" fmla="*/ 4 h 7"/>
                    <a:gd name="T36" fmla="*/ 6 w 27"/>
                    <a:gd name="T37" fmla="*/ 4 h 7"/>
                    <a:gd name="T38" fmla="*/ 6 w 27"/>
                    <a:gd name="T39" fmla="*/ 4 h 7"/>
                    <a:gd name="T40" fmla="*/ 6 w 27"/>
                    <a:gd name="T41" fmla="*/ 4 h 7"/>
                    <a:gd name="T42" fmla="*/ 5 w 27"/>
                    <a:gd name="T43" fmla="*/ 5 h 7"/>
                    <a:gd name="T44" fmla="*/ 5 w 27"/>
                    <a:gd name="T45" fmla="*/ 4 h 7"/>
                    <a:gd name="T46" fmla="*/ 5 w 27"/>
                    <a:gd name="T47" fmla="*/ 3 h 7"/>
                    <a:gd name="T48" fmla="*/ 6 w 27"/>
                    <a:gd name="T49" fmla="*/ 4 h 7"/>
                    <a:gd name="T50" fmla="*/ 5 w 27"/>
                    <a:gd name="T51" fmla="*/ 5 h 7"/>
                    <a:gd name="T52" fmla="*/ 5 w 27"/>
                    <a:gd name="T53" fmla="*/ 5 h 7"/>
                    <a:gd name="T54" fmla="*/ 4 w 27"/>
                    <a:gd name="T55" fmla="*/ 4 h 7"/>
                    <a:gd name="T56" fmla="*/ 5 w 27"/>
                    <a:gd name="T57" fmla="*/ 4 h 7"/>
                    <a:gd name="T58" fmla="*/ 5 w 27"/>
                    <a:gd name="T59" fmla="*/ 5 h 7"/>
                    <a:gd name="T60" fmla="*/ 5 w 27"/>
                    <a:gd name="T61" fmla="*/ 5 h 7"/>
                    <a:gd name="T62" fmla="*/ 0 w 27"/>
                    <a:gd name="T63" fmla="*/ 5 h 7"/>
                    <a:gd name="T64" fmla="*/ 0 w 27"/>
                    <a:gd name="T65" fmla="*/ 4 h 7"/>
                    <a:gd name="T66" fmla="*/ 4 w 27"/>
                    <a:gd name="T67" fmla="*/ 4 h 7"/>
                    <a:gd name="T68" fmla="*/ 5 w 27"/>
                    <a:gd name="T6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2" y="7"/>
                        <a:pt x="19" y="6"/>
                        <a:pt x="16" y="4"/>
                      </a:cubicBezTo>
                      <a:lnTo>
                        <a:pt x="17" y="3"/>
                      </a:lnTo>
                      <a:cubicBezTo>
                        <a:pt x="19" y="5"/>
                        <a:pt x="22" y="6"/>
                        <a:pt x="27" y="6"/>
                      </a:cubicBezTo>
                      <a:lnTo>
                        <a:pt x="27" y="7"/>
                      </a:lnTo>
                      <a:close/>
                      <a:moveTo>
                        <a:pt x="16" y="4"/>
                      </a:moveTo>
                      <a:cubicBezTo>
                        <a:pt x="14" y="3"/>
                        <a:pt x="12" y="2"/>
                        <a:pt x="6" y="4"/>
                      </a:cubicBezTo>
                      <a:lnTo>
                        <a:pt x="5" y="3"/>
                      </a:lnTo>
                      <a:cubicBezTo>
                        <a:pt x="12" y="0"/>
                        <a:pt x="14" y="2"/>
                        <a:pt x="17" y="3"/>
                      </a:cubicBezTo>
                      <a:lnTo>
                        <a:pt x="16" y="4"/>
                      </a:lnTo>
                      <a:close/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5" y="3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cubicBezTo>
                        <a:pt x="6" y="5"/>
                        <a:pt x="6" y="5"/>
                        <a:pt x="5" y="5"/>
                      </a:cubicBezTo>
                      <a:lnTo>
                        <a:pt x="5" y="4"/>
                      </a:lnTo>
                      <a:cubicBezTo>
                        <a:pt x="5" y="3"/>
                        <a:pt x="5" y="3"/>
                        <a:pt x="5" y="3"/>
                      </a:cubicBezTo>
                      <a:lnTo>
                        <a:pt x="6" y="4"/>
                      </a:lnTo>
                      <a:close/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lnTo>
                        <a:pt x="4" y="4"/>
                      </a:lnTo>
                      <a:cubicBezTo>
                        <a:pt x="4" y="4"/>
                        <a:pt x="5" y="4"/>
                        <a:pt x="5" y="4"/>
                      </a:cubicBezTo>
                      <a:lnTo>
                        <a:pt x="5" y="5"/>
                      </a:lnTo>
                      <a:close/>
                      <a:moveTo>
                        <a:pt x="5" y="5"/>
                      </a:moveTo>
                      <a:cubicBezTo>
                        <a:pt x="3" y="5"/>
                        <a:pt x="1" y="6"/>
                        <a:pt x="0" y="5"/>
                      </a:cubicBezTo>
                      <a:lnTo>
                        <a:pt x="0" y="4"/>
                      </a:lnTo>
                      <a:cubicBezTo>
                        <a:pt x="1" y="4"/>
                        <a:pt x="3" y="4"/>
                        <a:pt x="4" y="4"/>
                      </a:cubicBezTo>
                      <a:lnTo>
                        <a:pt x="5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1" name="Freeform 483"/>
                <p:cNvSpPr>
                  <a:spLocks noChangeArrowheads="1"/>
                </p:cNvSpPr>
                <p:nvPr/>
              </p:nvSpPr>
              <p:spPr bwMode="auto">
                <a:xfrm>
                  <a:off x="632" y="3127"/>
                  <a:ext cx="45" cy="16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34"/>
                    <a:gd name="T1" fmla="*/ 0 h 10"/>
                    <a:gd name="T2" fmla="*/ 3 w 34"/>
                    <a:gd name="T3" fmla="*/ 2 h 10"/>
                    <a:gd name="T4" fmla="*/ 23 w 34"/>
                    <a:gd name="T5" fmla="*/ 8 h 10"/>
                    <a:gd name="T6" fmla="*/ 33 w 34"/>
                    <a:gd name="T7" fmla="*/ 10 h 10"/>
                    <a:gd name="T8" fmla="*/ 0 w 3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2" name="Freeform 484"/>
                <p:cNvSpPr>
                  <a:spLocks noChangeArrowheads="1"/>
                </p:cNvSpPr>
                <p:nvPr/>
              </p:nvSpPr>
              <p:spPr bwMode="auto">
                <a:xfrm>
                  <a:off x="632" y="3127"/>
                  <a:ext cx="45" cy="16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34"/>
                    <a:gd name="T1" fmla="*/ 0 h 10"/>
                    <a:gd name="T2" fmla="*/ 3 w 34"/>
                    <a:gd name="T3" fmla="*/ 2 h 10"/>
                    <a:gd name="T4" fmla="*/ 23 w 34"/>
                    <a:gd name="T5" fmla="*/ 8 h 10"/>
                    <a:gd name="T6" fmla="*/ 33 w 34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3" name="Freeform 485"/>
                <p:cNvSpPr>
                  <a:spLocks noChangeArrowheads="1"/>
                </p:cNvSpPr>
                <p:nvPr/>
              </p:nvSpPr>
              <p:spPr bwMode="auto">
                <a:xfrm>
                  <a:off x="636" y="3188"/>
                  <a:ext cx="42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3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32"/>
                    <a:gd name="T1" fmla="*/ 0 h 12"/>
                    <a:gd name="T2" fmla="*/ 18 w 32"/>
                    <a:gd name="T3" fmla="*/ 4 h 12"/>
                    <a:gd name="T4" fmla="*/ 24 w 32"/>
                    <a:gd name="T5" fmla="*/ 5 h 12"/>
                    <a:gd name="T6" fmla="*/ 32 w 3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12">
                      <a:moveTo>
                        <a:pt x="0" y="0"/>
                      </a:moveTo>
                      <a:cubicBezTo>
                        <a:pt x="8" y="2"/>
                        <a:pt x="7" y="3"/>
                        <a:pt x="18" y="4"/>
                      </a:cubicBezTo>
                      <a:cubicBezTo>
                        <a:pt x="20" y="4"/>
                        <a:pt x="22" y="5"/>
                        <a:pt x="24" y="5"/>
                      </a:cubicBezTo>
                      <a:cubicBezTo>
                        <a:pt x="28" y="7"/>
                        <a:pt x="26" y="11"/>
                        <a:pt x="3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4" name="Freeform 486"/>
                <p:cNvSpPr>
                  <a:spLocks noChangeArrowheads="1"/>
                </p:cNvSpPr>
                <p:nvPr/>
              </p:nvSpPr>
              <p:spPr bwMode="auto">
                <a:xfrm>
                  <a:off x="651" y="3151"/>
                  <a:ext cx="23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3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2 0 0"/>
                    <a:gd name="G15" fmla="+- 1 0 0"/>
                    <a:gd name="G16" fmla="+- 1 0 0"/>
                    <a:gd name="G17" fmla="*/ 1 50493 55552"/>
                    <a:gd name="G18" fmla="*/ G17 1 180"/>
                    <a:gd name="G19" fmla="*/ 1 0 0"/>
                    <a:gd name="G20" fmla="sin G19 G18"/>
                    <a:gd name="G21" fmla="+- 1 0 0"/>
                    <a:gd name="G22" fmla="+- 1 0 0"/>
                    <a:gd name="T0" fmla="*/ 18 w 18"/>
                    <a:gd name="T1" fmla="*/ 5 h 5"/>
                    <a:gd name="T2" fmla="*/ 11 w 18"/>
                    <a:gd name="T3" fmla="*/ 3 h 5"/>
                    <a:gd name="T4" fmla="*/ 12 w 18"/>
                    <a:gd name="T5" fmla="*/ 2 h 5"/>
                    <a:gd name="T6" fmla="*/ 18 w 18"/>
                    <a:gd name="T7" fmla="*/ 4 h 5"/>
                    <a:gd name="T8" fmla="*/ 18 w 18"/>
                    <a:gd name="T9" fmla="*/ 5 h 5"/>
                    <a:gd name="T10" fmla="*/ 11 w 18"/>
                    <a:gd name="T11" fmla="*/ 3 h 5"/>
                    <a:gd name="T12" fmla="*/ 0 w 18"/>
                    <a:gd name="T13" fmla="*/ 2 h 5"/>
                    <a:gd name="T14" fmla="*/ 0 w 18"/>
                    <a:gd name="T15" fmla="*/ 1 h 5"/>
                    <a:gd name="T16" fmla="*/ 12 w 18"/>
                    <a:gd name="T17" fmla="*/ 2 h 5"/>
                    <a:gd name="T18" fmla="*/ 11 w 18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5">
                      <a:moveTo>
                        <a:pt x="18" y="5"/>
                      </a:moveTo>
                      <a:cubicBezTo>
                        <a:pt x="15" y="4"/>
                        <a:pt x="13" y="4"/>
                        <a:pt x="11" y="3"/>
                      </a:cubicBezTo>
                      <a:lnTo>
                        <a:pt x="12" y="2"/>
                      </a:lnTo>
                      <a:cubicBezTo>
                        <a:pt x="14" y="3"/>
                        <a:pt x="15" y="3"/>
                        <a:pt x="18" y="4"/>
                      </a:cubicBezTo>
                      <a:lnTo>
                        <a:pt x="18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0" y="2"/>
                      </a:cubicBezTo>
                      <a:lnTo>
                        <a:pt x="0" y="1"/>
                      </a:lnTo>
                      <a:cubicBezTo>
                        <a:pt x="7" y="0"/>
                        <a:pt x="9" y="1"/>
                        <a:pt x="12" y="2"/>
                      </a:cubicBez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5" name="Freeform 487"/>
                <p:cNvSpPr>
                  <a:spLocks noChangeArrowheads="1"/>
                </p:cNvSpPr>
                <p:nvPr/>
              </p:nvSpPr>
              <p:spPr bwMode="auto">
                <a:xfrm>
                  <a:off x="629" y="3161"/>
                  <a:ext cx="2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50493 45568"/>
                    <a:gd name="G5" fmla="*/ 1 50493 55552"/>
                    <a:gd name="G6" fmla="*/ G5 1 180"/>
                    <a:gd name="G7" fmla="*/ G4 1 G6"/>
                    <a:gd name="G8" fmla="+- 1 0 0"/>
                    <a:gd name="G9" fmla="+- 1 0 0"/>
                    <a:gd name="G10" fmla="+- 1 0 0"/>
                    <a:gd name="G11" fmla="+- 1 0 0"/>
                    <a:gd name="G12" fmla="+- 2 0 0"/>
                    <a:gd name="G13" fmla="+- 2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2 0 0"/>
                    <a:gd name="T0" fmla="*/ 20 w 20"/>
                    <a:gd name="T1" fmla="*/ 4 h 4"/>
                    <a:gd name="T2" fmla="*/ 7 w 20"/>
                    <a:gd name="T3" fmla="*/ 2 h 4"/>
                    <a:gd name="T4" fmla="*/ 8 w 20"/>
                    <a:gd name="T5" fmla="*/ 1 h 4"/>
                    <a:gd name="T6" fmla="*/ 20 w 20"/>
                    <a:gd name="T7" fmla="*/ 2 h 4"/>
                    <a:gd name="T8" fmla="*/ 20 w 20"/>
                    <a:gd name="T9" fmla="*/ 4 h 4"/>
                    <a:gd name="T10" fmla="*/ 7 w 20"/>
                    <a:gd name="T11" fmla="*/ 2 h 4"/>
                    <a:gd name="T12" fmla="*/ 0 w 20"/>
                    <a:gd name="T13" fmla="*/ 1 h 4"/>
                    <a:gd name="T14" fmla="*/ 1 w 20"/>
                    <a:gd name="T15" fmla="*/ 0 h 4"/>
                    <a:gd name="T16" fmla="*/ 8 w 20"/>
                    <a:gd name="T17" fmla="*/ 1 h 4"/>
                    <a:gd name="T18" fmla="*/ 7 w 20"/>
                    <a:gd name="T1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4">
                      <a:moveTo>
                        <a:pt x="20" y="4"/>
                      </a:moveTo>
                      <a:cubicBezTo>
                        <a:pt x="15" y="3"/>
                        <a:pt x="11" y="3"/>
                        <a:pt x="7" y="2"/>
                      </a:cubicBezTo>
                      <a:lnTo>
                        <a:pt x="8" y="1"/>
                      </a:lnTo>
                      <a:cubicBezTo>
                        <a:pt x="11" y="2"/>
                        <a:pt x="15" y="2"/>
                        <a:pt x="20" y="2"/>
                      </a:cubicBezTo>
                      <a:lnTo>
                        <a:pt x="20" y="4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3" y="2"/>
                        <a:pt x="0" y="1"/>
                      </a:cubicBezTo>
                      <a:lnTo>
                        <a:pt x="1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6" name="Freeform 488"/>
                <p:cNvSpPr>
                  <a:spLocks noChangeArrowheads="1"/>
                </p:cNvSpPr>
                <p:nvPr/>
              </p:nvSpPr>
              <p:spPr bwMode="auto">
                <a:xfrm>
                  <a:off x="745" y="3146"/>
                  <a:ext cx="44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33 w 33"/>
                    <a:gd name="T1" fmla="*/ 6 h 6"/>
                    <a:gd name="T2" fmla="*/ 0 w 33"/>
                    <a:gd name="T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3" h="6">
                      <a:moveTo>
                        <a:pt x="33" y="6"/>
                      </a:moveTo>
                      <a:cubicBezTo>
                        <a:pt x="30" y="5"/>
                        <a:pt x="3" y="1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7" name="Freeform 489"/>
                <p:cNvSpPr>
                  <a:spLocks noChangeArrowheads="1"/>
                </p:cNvSpPr>
                <p:nvPr/>
              </p:nvSpPr>
              <p:spPr bwMode="auto">
                <a:xfrm>
                  <a:off x="629" y="3106"/>
                  <a:ext cx="47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*/ 1 50493 55552"/>
                    <a:gd name="G5" fmla="*/ G4 1 180"/>
                    <a:gd name="G6" fmla="*/ 1 0 0"/>
                    <a:gd name="G7" fmla="*/ G6 1 G5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33 w 36"/>
                    <a:gd name="T1" fmla="*/ 10 h 10"/>
                    <a:gd name="T2" fmla="*/ 15 w 36"/>
                    <a:gd name="T3" fmla="*/ 1 h 10"/>
                    <a:gd name="T4" fmla="*/ 0 w 36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6" h="10">
                      <a:moveTo>
                        <a:pt x="33" y="10"/>
                      </a:moveTo>
                      <a:cubicBezTo>
                        <a:pt x="17" y="5"/>
                        <a:pt x="36" y="3"/>
                        <a:pt x="15" y="1"/>
                      </a:cubicBezTo>
                      <a:cubicBezTo>
                        <a:pt x="8" y="0"/>
                        <a:pt x="8" y="1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8" name="Freeform 490"/>
                <p:cNvSpPr>
                  <a:spLocks noChangeArrowheads="1"/>
                </p:cNvSpPr>
                <p:nvPr/>
              </p:nvSpPr>
              <p:spPr bwMode="auto">
                <a:xfrm>
                  <a:off x="632" y="3379"/>
                  <a:ext cx="8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0 0 0"/>
                    <a:gd name="G5" fmla="*/ 1 0 0"/>
                    <a:gd name="G6" fmla="sin G5 G4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1 0 0"/>
                    <a:gd name="G21" fmla="+- 1 0 0"/>
                    <a:gd name="T0" fmla="*/ 62 w 62"/>
                    <a:gd name="T1" fmla="*/ 9 h 13"/>
                    <a:gd name="T2" fmla="*/ 11 w 62"/>
                    <a:gd name="T3" fmla="*/ 10 h 13"/>
                    <a:gd name="T4" fmla="*/ 8 w 62"/>
                    <a:gd name="T5" fmla="*/ 6 h 13"/>
                    <a:gd name="T6" fmla="*/ 1 w 62"/>
                    <a:gd name="T7" fmla="*/ 0 h 13"/>
                    <a:gd name="T8" fmla="*/ 62 w 6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62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39" name="Freeform 491"/>
                <p:cNvSpPr>
                  <a:spLocks noChangeArrowheads="1"/>
                </p:cNvSpPr>
                <p:nvPr/>
              </p:nvSpPr>
              <p:spPr bwMode="auto">
                <a:xfrm>
                  <a:off x="632" y="3379"/>
                  <a:ext cx="8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0 0 0"/>
                    <a:gd name="G5" fmla="*/ 1 0 0"/>
                    <a:gd name="G6" fmla="sin G5 G4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1 0 0"/>
                    <a:gd name="T0" fmla="*/ 62 w 62"/>
                    <a:gd name="T1" fmla="*/ 9 h 13"/>
                    <a:gd name="T2" fmla="*/ 11 w 62"/>
                    <a:gd name="T3" fmla="*/ 10 h 13"/>
                    <a:gd name="T4" fmla="*/ 8 w 62"/>
                    <a:gd name="T5" fmla="*/ 6 h 13"/>
                    <a:gd name="T6" fmla="*/ 1 w 62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0" name="Freeform 492"/>
                <p:cNvSpPr>
                  <a:spLocks noChangeArrowheads="1"/>
                </p:cNvSpPr>
                <p:nvPr/>
              </p:nvSpPr>
              <p:spPr bwMode="auto">
                <a:xfrm>
                  <a:off x="634" y="3338"/>
                  <a:ext cx="66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5 0 0"/>
                    <a:gd name="G4" fmla="*/ 1 0 0"/>
                    <a:gd name="G5" fmla="sin G4 G3"/>
                    <a:gd name="G6" fmla="+- 4 0 0"/>
                    <a:gd name="G7" fmla="+- 1 0 0"/>
                    <a:gd name="G8" fmla="+- 1 0 0"/>
                    <a:gd name="T0" fmla="*/ 49 w 49"/>
                    <a:gd name="T1" fmla="*/ 0 h 10"/>
                    <a:gd name="T2" fmla="*/ 9 w 49"/>
                    <a:gd name="T3" fmla="*/ 5 h 10"/>
                    <a:gd name="T4" fmla="*/ 0 w 49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9" h="10">
                      <a:moveTo>
                        <a:pt x="49" y="0"/>
                      </a:moveTo>
                      <a:cubicBezTo>
                        <a:pt x="31" y="7"/>
                        <a:pt x="17" y="10"/>
                        <a:pt x="9" y="5"/>
                      </a:cubicBezTo>
                      <a:cubicBezTo>
                        <a:pt x="7" y="4"/>
                        <a:pt x="3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1" name="Freeform 493"/>
                <p:cNvSpPr>
                  <a:spLocks noChangeArrowheads="1"/>
                </p:cNvSpPr>
                <p:nvPr/>
              </p:nvSpPr>
              <p:spPr bwMode="auto">
                <a:xfrm>
                  <a:off x="634" y="3315"/>
                  <a:ext cx="59" cy="8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*/ 1 0 0"/>
                    <a:gd name="G4" fmla="sin G3 G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4"/>
                    <a:gd name="T1" fmla="*/ 2 h 6"/>
                    <a:gd name="T2" fmla="*/ 12 w 44"/>
                    <a:gd name="T3" fmla="*/ 1 h 6"/>
                    <a:gd name="T4" fmla="*/ 32 w 44"/>
                    <a:gd name="T5" fmla="*/ 6 h 6"/>
                    <a:gd name="T6" fmla="*/ 44 w 44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6">
                      <a:moveTo>
                        <a:pt x="0" y="2"/>
                      </a:moveTo>
                      <a:cubicBezTo>
                        <a:pt x="6" y="0"/>
                        <a:pt x="9" y="0"/>
                        <a:pt x="12" y="1"/>
                      </a:cubicBezTo>
                      <a:cubicBezTo>
                        <a:pt x="20" y="2"/>
                        <a:pt x="26" y="4"/>
                        <a:pt x="32" y="6"/>
                      </a:cubicBezTo>
                      <a:cubicBezTo>
                        <a:pt x="36" y="6"/>
                        <a:pt x="40" y="4"/>
                        <a:pt x="44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2" name="Freeform 494"/>
                <p:cNvSpPr>
                  <a:spLocks noChangeArrowheads="1"/>
                </p:cNvSpPr>
                <p:nvPr/>
              </p:nvSpPr>
              <p:spPr bwMode="auto">
                <a:xfrm>
                  <a:off x="638" y="3365"/>
                  <a:ext cx="64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*/ 1 1 2"/>
                    <a:gd name="G52" fmla="*/ 1 1 2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*/ 1 1 2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*/ 1 1 2"/>
                    <a:gd name="G66" fmla="*/ 1 1 2"/>
                    <a:gd name="G67" fmla="*/ 1 1 2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2 0 0"/>
                    <a:gd name="G74" fmla="+- 2 0 0"/>
                    <a:gd name="G75" fmla="+- 1 0 0"/>
                    <a:gd name="G76" fmla="+- 1 0 0"/>
                    <a:gd name="G77" fmla="+- 1 0 0"/>
                    <a:gd name="T0" fmla="*/ 47 w 48"/>
                    <a:gd name="T1" fmla="*/ 9 h 9"/>
                    <a:gd name="T2" fmla="*/ 43 w 48"/>
                    <a:gd name="T3" fmla="*/ 8 h 9"/>
                    <a:gd name="T4" fmla="*/ 43 w 48"/>
                    <a:gd name="T5" fmla="*/ 7 h 9"/>
                    <a:gd name="T6" fmla="*/ 48 w 48"/>
                    <a:gd name="T7" fmla="*/ 8 h 9"/>
                    <a:gd name="T8" fmla="*/ 47 w 48"/>
                    <a:gd name="T9" fmla="*/ 9 h 9"/>
                    <a:gd name="T10" fmla="*/ 43 w 48"/>
                    <a:gd name="T11" fmla="*/ 8 h 9"/>
                    <a:gd name="T12" fmla="*/ 38 w 48"/>
                    <a:gd name="T13" fmla="*/ 8 h 9"/>
                    <a:gd name="T14" fmla="*/ 39 w 48"/>
                    <a:gd name="T15" fmla="*/ 7 h 9"/>
                    <a:gd name="T16" fmla="*/ 43 w 48"/>
                    <a:gd name="T17" fmla="*/ 7 h 9"/>
                    <a:gd name="T18" fmla="*/ 43 w 48"/>
                    <a:gd name="T19" fmla="*/ 8 h 9"/>
                    <a:gd name="T20" fmla="*/ 39 w 48"/>
                    <a:gd name="T21" fmla="*/ 6 h 9"/>
                    <a:gd name="T22" fmla="*/ 39 w 48"/>
                    <a:gd name="T23" fmla="*/ 7 h 9"/>
                    <a:gd name="T24" fmla="*/ 39 w 48"/>
                    <a:gd name="T25" fmla="*/ 6 h 9"/>
                    <a:gd name="T26" fmla="*/ 38 w 48"/>
                    <a:gd name="T27" fmla="*/ 8 h 9"/>
                    <a:gd name="T28" fmla="*/ 23 w 48"/>
                    <a:gd name="T29" fmla="*/ 3 h 9"/>
                    <a:gd name="T30" fmla="*/ 24 w 48"/>
                    <a:gd name="T31" fmla="*/ 2 h 9"/>
                    <a:gd name="T32" fmla="*/ 39 w 48"/>
                    <a:gd name="T33" fmla="*/ 6 h 9"/>
                    <a:gd name="T34" fmla="*/ 38 w 48"/>
                    <a:gd name="T35" fmla="*/ 8 h 9"/>
                    <a:gd name="T36" fmla="*/ 23 w 48"/>
                    <a:gd name="T37" fmla="*/ 3 h 9"/>
                    <a:gd name="T38" fmla="*/ 3 w 48"/>
                    <a:gd name="T39" fmla="*/ 2 h 9"/>
                    <a:gd name="T40" fmla="*/ 3 w 48"/>
                    <a:gd name="T41" fmla="*/ 1 h 9"/>
                    <a:gd name="T42" fmla="*/ 24 w 48"/>
                    <a:gd name="T43" fmla="*/ 2 h 9"/>
                    <a:gd name="T44" fmla="*/ 23 w 48"/>
                    <a:gd name="T45" fmla="*/ 3 h 9"/>
                    <a:gd name="T46" fmla="*/ 3 w 48"/>
                    <a:gd name="T47" fmla="*/ 2 h 9"/>
                    <a:gd name="T48" fmla="*/ 3 w 48"/>
                    <a:gd name="T49" fmla="*/ 2 h 9"/>
                    <a:gd name="T50" fmla="*/ 3 w 48"/>
                    <a:gd name="T51" fmla="*/ 1 h 9"/>
                    <a:gd name="T52" fmla="*/ 3 w 48"/>
                    <a:gd name="T53" fmla="*/ 2 h 9"/>
                    <a:gd name="T54" fmla="*/ 3 w 48"/>
                    <a:gd name="T55" fmla="*/ 2 h 9"/>
                    <a:gd name="T56" fmla="*/ 3 w 48"/>
                    <a:gd name="T57" fmla="*/ 2 h 9"/>
                    <a:gd name="T58" fmla="*/ 3 w 48"/>
                    <a:gd name="T59" fmla="*/ 1 h 9"/>
                    <a:gd name="T60" fmla="*/ 3 w 48"/>
                    <a:gd name="T61" fmla="*/ 2 h 9"/>
                    <a:gd name="T62" fmla="*/ 3 w 48"/>
                    <a:gd name="T63" fmla="*/ 2 h 9"/>
                    <a:gd name="T64" fmla="*/ 2 w 48"/>
                    <a:gd name="T65" fmla="*/ 2 h 9"/>
                    <a:gd name="T66" fmla="*/ 2 w 48"/>
                    <a:gd name="T67" fmla="*/ 1 h 9"/>
                    <a:gd name="T68" fmla="*/ 3 w 48"/>
                    <a:gd name="T69" fmla="*/ 1 h 9"/>
                    <a:gd name="T70" fmla="*/ 3 w 48"/>
                    <a:gd name="T71" fmla="*/ 2 h 9"/>
                    <a:gd name="T72" fmla="*/ 2 w 48"/>
                    <a:gd name="T73" fmla="*/ 2 h 9"/>
                    <a:gd name="T74" fmla="*/ 2 w 48"/>
                    <a:gd name="T75" fmla="*/ 2 h 9"/>
                    <a:gd name="T76" fmla="*/ 2 w 48"/>
                    <a:gd name="T77" fmla="*/ 1 h 9"/>
                    <a:gd name="T78" fmla="*/ 2 w 48"/>
                    <a:gd name="T79" fmla="*/ 2 h 9"/>
                    <a:gd name="T80" fmla="*/ 2 w 48"/>
                    <a:gd name="T81" fmla="*/ 2 h 9"/>
                    <a:gd name="T82" fmla="*/ 2 w 48"/>
                    <a:gd name="T83" fmla="*/ 2 h 9"/>
                    <a:gd name="T84" fmla="*/ 1 w 48"/>
                    <a:gd name="T85" fmla="*/ 1 h 9"/>
                    <a:gd name="T86" fmla="*/ 2 w 48"/>
                    <a:gd name="T87" fmla="*/ 1 h 9"/>
                    <a:gd name="T88" fmla="*/ 2 w 48"/>
                    <a:gd name="T89" fmla="*/ 2 h 9"/>
                    <a:gd name="T90" fmla="*/ 2 w 48"/>
                    <a:gd name="T91" fmla="*/ 2 h 9"/>
                    <a:gd name="T92" fmla="*/ 1 w 48"/>
                    <a:gd name="T93" fmla="*/ 3 h 9"/>
                    <a:gd name="T94" fmla="*/ 0 w 48"/>
                    <a:gd name="T95" fmla="*/ 2 h 9"/>
                    <a:gd name="T96" fmla="*/ 1 w 48"/>
                    <a:gd name="T97" fmla="*/ 1 h 9"/>
                    <a:gd name="T98" fmla="*/ 2 w 48"/>
                    <a:gd name="T9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8" h="9">
                      <a:moveTo>
                        <a:pt x="47" y="9"/>
                      </a:moveTo>
                      <a:cubicBezTo>
                        <a:pt x="46" y="8"/>
                        <a:pt x="45" y="8"/>
                        <a:pt x="43" y="8"/>
                      </a:cubicBezTo>
                      <a:lnTo>
                        <a:pt x="43" y="7"/>
                      </a:lnTo>
                      <a:cubicBezTo>
                        <a:pt x="45" y="7"/>
                        <a:pt x="47" y="7"/>
                        <a:pt x="48" y="8"/>
                      </a:cubicBezTo>
                      <a:lnTo>
                        <a:pt x="47" y="9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8"/>
                      </a:cubicBezTo>
                      <a:lnTo>
                        <a:pt x="39" y="7"/>
                      </a:lnTo>
                      <a:cubicBezTo>
                        <a:pt x="40" y="7"/>
                        <a:pt x="41" y="7"/>
                        <a:pt x="43" y="7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7"/>
                      </a:lnTo>
                      <a:lnTo>
                        <a:pt x="39" y="6"/>
                      </a:lnTo>
                      <a:close/>
                      <a:moveTo>
                        <a:pt x="38" y="8"/>
                      </a:moveTo>
                      <a:cubicBezTo>
                        <a:pt x="34" y="6"/>
                        <a:pt x="29" y="4"/>
                        <a:pt x="23" y="3"/>
                      </a:cubicBezTo>
                      <a:lnTo>
                        <a:pt x="24" y="2"/>
                      </a:lnTo>
                      <a:cubicBezTo>
                        <a:pt x="29" y="3"/>
                        <a:pt x="34" y="5"/>
                        <a:pt x="39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2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8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2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3" name="Freeform 495"/>
                <p:cNvSpPr>
                  <a:spLocks noChangeArrowheads="1"/>
                </p:cNvSpPr>
                <p:nvPr/>
              </p:nvSpPr>
              <p:spPr bwMode="auto">
                <a:xfrm>
                  <a:off x="634" y="3301"/>
                  <a:ext cx="4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2 0 0"/>
                    <a:gd name="G11" fmla="*/ 1 0 0"/>
                    <a:gd name="G12" fmla="cos G11 G10"/>
                    <a:gd name="G13" fmla="+- 1 0 0"/>
                    <a:gd name="G14" fmla="+- 3 0 0"/>
                    <a:gd name="G15" fmla="+- 2 0 0"/>
                    <a:gd name="G16" fmla="+- 1 0 0"/>
                    <a:gd name="G17" fmla="*/ 1 50493 55552"/>
                    <a:gd name="G18" fmla="*/ G17 1 180"/>
                    <a:gd name="G19" fmla="*/ 1 0 0"/>
                    <a:gd name="G20" fmla="cos G19 G18"/>
                    <a:gd name="G21" fmla="+- 1 0 0"/>
                    <a:gd name="G22" fmla="+- 2 0 0"/>
                    <a:gd name="T0" fmla="*/ 32 w 32"/>
                    <a:gd name="T1" fmla="*/ 2 h 3"/>
                    <a:gd name="T2" fmla="*/ 14 w 32"/>
                    <a:gd name="T3" fmla="*/ 2 h 3"/>
                    <a:gd name="T4" fmla="*/ 14 w 32"/>
                    <a:gd name="T5" fmla="*/ 1 h 3"/>
                    <a:gd name="T6" fmla="*/ 32 w 32"/>
                    <a:gd name="T7" fmla="*/ 1 h 3"/>
                    <a:gd name="T8" fmla="*/ 32 w 32"/>
                    <a:gd name="T9" fmla="*/ 2 h 3"/>
                    <a:gd name="T10" fmla="*/ 14 w 32"/>
                    <a:gd name="T11" fmla="*/ 2 h 3"/>
                    <a:gd name="T12" fmla="*/ 0 w 32"/>
                    <a:gd name="T13" fmla="*/ 3 h 3"/>
                    <a:gd name="T14" fmla="*/ 0 w 32"/>
                    <a:gd name="T15" fmla="*/ 2 h 3"/>
                    <a:gd name="T16" fmla="*/ 14 w 32"/>
                    <a:gd name="T17" fmla="*/ 1 h 3"/>
                    <a:gd name="T18" fmla="*/ 14 w 32"/>
                    <a:gd name="T1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3">
                      <a:moveTo>
                        <a:pt x="32" y="2"/>
                      </a:moveTo>
                      <a:cubicBezTo>
                        <a:pt x="25" y="1"/>
                        <a:pt x="20" y="2"/>
                        <a:pt x="14" y="2"/>
                      </a:cubicBezTo>
                      <a:lnTo>
                        <a:pt x="14" y="1"/>
                      </a:lnTo>
                      <a:cubicBezTo>
                        <a:pt x="20" y="0"/>
                        <a:pt x="25" y="0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14" y="2"/>
                      </a:moveTo>
                      <a:cubicBezTo>
                        <a:pt x="10" y="2"/>
                        <a:pt x="6" y="3"/>
                        <a:pt x="0" y="3"/>
                      </a:cubicBezTo>
                      <a:lnTo>
                        <a:pt x="0" y="2"/>
                      </a:lnTo>
                      <a:cubicBezTo>
                        <a:pt x="6" y="2"/>
                        <a:pt x="10" y="1"/>
                        <a:pt x="14" y="1"/>
                      </a:cubicBez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4" name="Freeform 496"/>
                <p:cNvSpPr>
                  <a:spLocks noChangeArrowheads="1"/>
                </p:cNvSpPr>
                <p:nvPr/>
              </p:nvSpPr>
              <p:spPr bwMode="auto">
                <a:xfrm>
                  <a:off x="760" y="3219"/>
                  <a:ext cx="6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47"/>
                    <a:gd name="T1" fmla="*/ 0 h 10"/>
                    <a:gd name="T2" fmla="*/ 47 w 47"/>
                    <a:gd name="T3" fmla="*/ 3 h 10"/>
                    <a:gd name="T4" fmla="*/ 0 w 47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5" name="Freeform 497"/>
                <p:cNvSpPr>
                  <a:spLocks noChangeArrowheads="1"/>
                </p:cNvSpPr>
                <p:nvPr/>
              </p:nvSpPr>
              <p:spPr bwMode="auto">
                <a:xfrm>
                  <a:off x="760" y="3219"/>
                  <a:ext cx="6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47"/>
                    <a:gd name="T1" fmla="*/ 0 h 10"/>
                    <a:gd name="T2" fmla="*/ 47 w 47"/>
                    <a:gd name="T3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6" name="Freeform 498"/>
                <p:cNvSpPr>
                  <a:spLocks noChangeArrowheads="1"/>
                </p:cNvSpPr>
                <p:nvPr/>
              </p:nvSpPr>
              <p:spPr bwMode="auto">
                <a:xfrm>
                  <a:off x="638" y="3259"/>
                  <a:ext cx="50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T0" fmla="*/ 38 w 38"/>
                    <a:gd name="T1" fmla="*/ 5 h 11"/>
                    <a:gd name="T2" fmla="*/ 13 w 38"/>
                    <a:gd name="T3" fmla="*/ 5 h 11"/>
                    <a:gd name="T4" fmla="*/ 0 w 38"/>
                    <a:gd name="T5" fmla="*/ 0 h 11"/>
                    <a:gd name="T6" fmla="*/ 38 w 38"/>
                    <a:gd name="T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7" name="Freeform 499"/>
                <p:cNvSpPr>
                  <a:spLocks noChangeArrowheads="1"/>
                </p:cNvSpPr>
                <p:nvPr/>
              </p:nvSpPr>
              <p:spPr bwMode="auto">
                <a:xfrm>
                  <a:off x="638" y="3259"/>
                  <a:ext cx="50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38 w 38"/>
                    <a:gd name="T1" fmla="*/ 5 h 11"/>
                    <a:gd name="T2" fmla="*/ 13 w 38"/>
                    <a:gd name="T3" fmla="*/ 5 h 11"/>
                    <a:gd name="T4" fmla="*/ 0 w 38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8" name="Freeform 500"/>
                <p:cNvSpPr>
                  <a:spLocks noChangeArrowheads="1"/>
                </p:cNvSpPr>
                <p:nvPr/>
              </p:nvSpPr>
              <p:spPr bwMode="auto">
                <a:xfrm>
                  <a:off x="638" y="3215"/>
                  <a:ext cx="42" cy="8"/>
                </a:xfrm>
                <a:custGeom>
                  <a:avLst/>
                  <a:gdLst>
                    <a:gd name="G0" fmla="+- 1 0 0"/>
                    <a:gd name="G1" fmla="+- 5 0 0"/>
                    <a:gd name="G2" fmla="+- 4 0 0"/>
                    <a:gd name="G3" fmla="*/ 1 0 0"/>
                    <a:gd name="G4" fmla="cos G3 G2"/>
                    <a:gd name="G5" fmla="+- 1 0 0"/>
                    <a:gd name="T0" fmla="*/ 32 w 32"/>
                    <a:gd name="T1" fmla="*/ 4 h 5"/>
                    <a:gd name="T2" fmla="*/ 0 w 32"/>
                    <a:gd name="T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5">
                      <a:moveTo>
                        <a:pt x="32" y="4"/>
                      </a:moveTo>
                      <a:cubicBezTo>
                        <a:pt x="14" y="5"/>
                        <a:pt x="10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49" name="Freeform 501"/>
                <p:cNvSpPr>
                  <a:spLocks noChangeArrowheads="1"/>
                </p:cNvSpPr>
                <p:nvPr/>
              </p:nvSpPr>
              <p:spPr bwMode="auto">
                <a:xfrm>
                  <a:off x="633" y="3239"/>
                  <a:ext cx="43" cy="11"/>
                </a:xfrm>
                <a:custGeom>
                  <a:avLst/>
                  <a:gdLst>
                    <a:gd name="G0" fmla="+- 5 0 0"/>
                    <a:gd name="G1" fmla="+- 8 0 0"/>
                    <a:gd name="G2" fmla="*/ 1 0 0"/>
                    <a:gd name="G3" fmla="cos G2 G1"/>
                    <a:gd name="G4" fmla="+- 1 0 0"/>
                    <a:gd name="G5" fmla="+- 1 0 0"/>
                    <a:gd name="T0" fmla="*/ 0 w 33"/>
                    <a:gd name="T1" fmla="*/ 5 h 8"/>
                    <a:gd name="T2" fmla="*/ 33 w 33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3" h="8">
                      <a:moveTo>
                        <a:pt x="0" y="5"/>
                      </a:moveTo>
                      <a:cubicBezTo>
                        <a:pt x="10" y="8"/>
                        <a:pt x="16" y="3"/>
                        <a:pt x="33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0" name="Freeform 502"/>
                <p:cNvSpPr>
                  <a:spLocks noChangeArrowheads="1"/>
                </p:cNvSpPr>
                <p:nvPr/>
              </p:nvSpPr>
              <p:spPr bwMode="auto">
                <a:xfrm>
                  <a:off x="661" y="3290"/>
                  <a:ext cx="34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0 0"/>
                    <a:gd name="G5" fmla="sin G4 G3"/>
                    <a:gd name="G6" fmla="+- 2 0 0"/>
                    <a:gd name="G7" fmla="*/ 1 0 0"/>
                    <a:gd name="G8" fmla="sin G7 G6"/>
                    <a:gd name="G9" fmla="+- 1 0 0"/>
                    <a:gd name="G10" fmla="+- 2 0 0"/>
                    <a:gd name="G11" fmla="+- 1 0 0"/>
                    <a:gd name="G12" fmla="+- 1 0 0"/>
                    <a:gd name="G13" fmla="+- 1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2 0 0"/>
                    <a:gd name="G23" fmla="*/ 1 0 0"/>
                    <a:gd name="G24" fmla="sin G23 G22"/>
                    <a:gd name="G25" fmla="+- 1 0 0"/>
                    <a:gd name="G26" fmla="*/ 1 0 0"/>
                    <a:gd name="G27" fmla="sin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T0" fmla="*/ 1 w 26"/>
                    <a:gd name="T1" fmla="*/ 0 h 2"/>
                    <a:gd name="T2" fmla="*/ 9 w 26"/>
                    <a:gd name="T3" fmla="*/ 0 h 2"/>
                    <a:gd name="T4" fmla="*/ 9 w 26"/>
                    <a:gd name="T5" fmla="*/ 2 h 2"/>
                    <a:gd name="T6" fmla="*/ 0 w 26"/>
                    <a:gd name="T7" fmla="*/ 0 h 2"/>
                    <a:gd name="T8" fmla="*/ 1 w 26"/>
                    <a:gd name="T9" fmla="*/ 0 h 2"/>
                    <a:gd name="T10" fmla="*/ 9 w 26"/>
                    <a:gd name="T11" fmla="*/ 0 h 2"/>
                    <a:gd name="T12" fmla="*/ 16 w 26"/>
                    <a:gd name="T13" fmla="*/ 0 h 2"/>
                    <a:gd name="T14" fmla="*/ 15 w 26"/>
                    <a:gd name="T15" fmla="*/ 2 h 2"/>
                    <a:gd name="T16" fmla="*/ 9 w 26"/>
                    <a:gd name="T17" fmla="*/ 2 h 2"/>
                    <a:gd name="T18" fmla="*/ 9 w 26"/>
                    <a:gd name="T19" fmla="*/ 0 h 2"/>
                    <a:gd name="T20" fmla="*/ 16 w 26"/>
                    <a:gd name="T21" fmla="*/ 0 h 2"/>
                    <a:gd name="T22" fmla="*/ 17 w 26"/>
                    <a:gd name="T23" fmla="*/ 1 h 2"/>
                    <a:gd name="T24" fmla="*/ 16 w 26"/>
                    <a:gd name="T25" fmla="*/ 2 h 2"/>
                    <a:gd name="T26" fmla="*/ 16 w 26"/>
                    <a:gd name="T27" fmla="*/ 1 h 2"/>
                    <a:gd name="T28" fmla="*/ 16 w 26"/>
                    <a:gd name="T29" fmla="*/ 0 h 2"/>
                    <a:gd name="T30" fmla="*/ 16 w 26"/>
                    <a:gd name="T31" fmla="*/ 2 h 2"/>
                    <a:gd name="T32" fmla="*/ 16 w 26"/>
                    <a:gd name="T33" fmla="*/ 1 h 2"/>
                    <a:gd name="T34" fmla="*/ 15 w 26"/>
                    <a:gd name="T35" fmla="*/ 1 h 2"/>
                    <a:gd name="T36" fmla="*/ 15 w 26"/>
                    <a:gd name="T37" fmla="*/ 1 h 2"/>
                    <a:gd name="T38" fmla="*/ 16 w 26"/>
                    <a:gd name="T39" fmla="*/ 2 h 2"/>
                    <a:gd name="T40" fmla="*/ 15 w 26"/>
                    <a:gd name="T41" fmla="*/ 1 h 2"/>
                    <a:gd name="T42" fmla="*/ 15 w 26"/>
                    <a:gd name="T43" fmla="*/ 1 h 2"/>
                    <a:gd name="T44" fmla="*/ 16 w 26"/>
                    <a:gd name="T45" fmla="*/ 1 h 2"/>
                    <a:gd name="T46" fmla="*/ 15 w 26"/>
                    <a:gd name="T47" fmla="*/ 1 h 2"/>
                    <a:gd name="T48" fmla="*/ 16 w 26"/>
                    <a:gd name="T49" fmla="*/ 1 h 2"/>
                    <a:gd name="T50" fmla="*/ 20 w 26"/>
                    <a:gd name="T51" fmla="*/ 0 h 2"/>
                    <a:gd name="T52" fmla="*/ 20 w 26"/>
                    <a:gd name="T53" fmla="*/ 2 h 2"/>
                    <a:gd name="T54" fmla="*/ 15 w 26"/>
                    <a:gd name="T55" fmla="*/ 1 h 2"/>
                    <a:gd name="T56" fmla="*/ 16 w 26"/>
                    <a:gd name="T57" fmla="*/ 1 h 2"/>
                    <a:gd name="T58" fmla="*/ 20 w 26"/>
                    <a:gd name="T59" fmla="*/ 0 h 2"/>
                    <a:gd name="T60" fmla="*/ 26 w 26"/>
                    <a:gd name="T61" fmla="*/ 1 h 2"/>
                    <a:gd name="T62" fmla="*/ 25 w 26"/>
                    <a:gd name="T63" fmla="*/ 2 h 2"/>
                    <a:gd name="T64" fmla="*/ 20 w 26"/>
                    <a:gd name="T65" fmla="*/ 2 h 2"/>
                    <a:gd name="T66" fmla="*/ 20 w 26"/>
                    <a:gd name="T6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1"/>
                        <a:pt x="20" y="0"/>
                      </a:cubicBezTo>
                      <a:lnTo>
                        <a:pt x="20" y="2"/>
                      </a:lnTo>
                      <a:cubicBezTo>
                        <a:pt x="18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2"/>
                      </a:lnTo>
                      <a:cubicBezTo>
                        <a:pt x="25" y="1"/>
                        <a:pt x="23" y="2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1" name="Freeform 503"/>
                <p:cNvSpPr>
                  <a:spLocks noChangeArrowheads="1"/>
                </p:cNvSpPr>
                <p:nvPr/>
              </p:nvSpPr>
              <p:spPr bwMode="auto">
                <a:xfrm>
                  <a:off x="647" y="3634"/>
                  <a:ext cx="34" cy="15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*/ 1 1 2"/>
                    <a:gd name="G6" fmla="+- 1 0 0"/>
                    <a:gd name="G7" fmla="+- 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26"/>
                    <a:gd name="T1" fmla="*/ 0 h 10"/>
                    <a:gd name="T2" fmla="*/ 12 w 26"/>
                    <a:gd name="T3" fmla="*/ 2 h 10"/>
                    <a:gd name="T4" fmla="*/ 18 w 26"/>
                    <a:gd name="T5" fmla="*/ 3 h 10"/>
                    <a:gd name="T6" fmla="*/ 26 w 26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0">
                      <a:moveTo>
                        <a:pt x="0" y="0"/>
                      </a:moveTo>
                      <a:cubicBezTo>
                        <a:pt x="8" y="2"/>
                        <a:pt x="2" y="1"/>
                        <a:pt x="12" y="2"/>
                      </a:cubicBezTo>
                      <a:cubicBezTo>
                        <a:pt x="14" y="2"/>
                        <a:pt x="17" y="2"/>
                        <a:pt x="18" y="3"/>
                      </a:cubicBezTo>
                      <a:cubicBezTo>
                        <a:pt x="22" y="5"/>
                        <a:pt x="20" y="9"/>
                        <a:pt x="26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2" name="Freeform 504"/>
                <p:cNvSpPr>
                  <a:spLocks noChangeArrowheads="1"/>
                </p:cNvSpPr>
                <p:nvPr/>
              </p:nvSpPr>
              <p:spPr bwMode="auto">
                <a:xfrm>
                  <a:off x="649" y="3610"/>
                  <a:ext cx="35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1 0 0"/>
                    <a:gd name="G15" fmla="+- 1 0 0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2 0 0"/>
                    <a:gd name="G40" fmla="+- 2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T0" fmla="*/ 27 w 27"/>
                    <a:gd name="T1" fmla="*/ 5 h 5"/>
                    <a:gd name="T2" fmla="*/ 11 w 27"/>
                    <a:gd name="T3" fmla="*/ 3 h 5"/>
                    <a:gd name="T4" fmla="*/ 11 w 27"/>
                    <a:gd name="T5" fmla="*/ 1 h 5"/>
                    <a:gd name="T6" fmla="*/ 27 w 27"/>
                    <a:gd name="T7" fmla="*/ 3 h 5"/>
                    <a:gd name="T8" fmla="*/ 27 w 27"/>
                    <a:gd name="T9" fmla="*/ 5 h 5"/>
                    <a:gd name="T10" fmla="*/ 11 w 27"/>
                    <a:gd name="T11" fmla="*/ 3 h 5"/>
                    <a:gd name="T12" fmla="*/ 6 w 27"/>
                    <a:gd name="T13" fmla="*/ 2 h 5"/>
                    <a:gd name="T14" fmla="*/ 6 w 27"/>
                    <a:gd name="T15" fmla="*/ 0 h 5"/>
                    <a:gd name="T16" fmla="*/ 11 w 27"/>
                    <a:gd name="T17" fmla="*/ 1 h 5"/>
                    <a:gd name="T18" fmla="*/ 11 w 27"/>
                    <a:gd name="T19" fmla="*/ 3 h 5"/>
                    <a:gd name="T20" fmla="*/ 6 w 27"/>
                    <a:gd name="T21" fmla="*/ 0 h 5"/>
                    <a:gd name="T22" fmla="*/ 6 w 27"/>
                    <a:gd name="T23" fmla="*/ 0 h 5"/>
                    <a:gd name="T24" fmla="*/ 6 w 27"/>
                    <a:gd name="T25" fmla="*/ 1 h 5"/>
                    <a:gd name="T26" fmla="*/ 6 w 27"/>
                    <a:gd name="T27" fmla="*/ 0 h 5"/>
                    <a:gd name="T28" fmla="*/ 6 w 27"/>
                    <a:gd name="T29" fmla="*/ 2 h 5"/>
                    <a:gd name="T30" fmla="*/ 6 w 27"/>
                    <a:gd name="T31" fmla="*/ 2 h 5"/>
                    <a:gd name="T32" fmla="*/ 6 w 27"/>
                    <a:gd name="T33" fmla="*/ 0 h 5"/>
                    <a:gd name="T34" fmla="*/ 6 w 27"/>
                    <a:gd name="T35" fmla="*/ 2 h 5"/>
                    <a:gd name="T36" fmla="*/ 6 w 27"/>
                    <a:gd name="T37" fmla="*/ 0 h 5"/>
                    <a:gd name="T38" fmla="*/ 6 w 27"/>
                    <a:gd name="T39" fmla="*/ 0 h 5"/>
                    <a:gd name="T40" fmla="*/ 6 w 27"/>
                    <a:gd name="T41" fmla="*/ 1 h 5"/>
                    <a:gd name="T42" fmla="*/ 6 w 27"/>
                    <a:gd name="T43" fmla="*/ 0 h 5"/>
                    <a:gd name="T44" fmla="*/ 6 w 27"/>
                    <a:gd name="T45" fmla="*/ 2 h 5"/>
                    <a:gd name="T46" fmla="*/ 4 w 27"/>
                    <a:gd name="T47" fmla="*/ 2 h 5"/>
                    <a:gd name="T48" fmla="*/ 4 w 27"/>
                    <a:gd name="T49" fmla="*/ 1 h 5"/>
                    <a:gd name="T50" fmla="*/ 6 w 27"/>
                    <a:gd name="T51" fmla="*/ 0 h 5"/>
                    <a:gd name="T52" fmla="*/ 6 w 27"/>
                    <a:gd name="T53" fmla="*/ 2 h 5"/>
                    <a:gd name="T54" fmla="*/ 4 w 27"/>
                    <a:gd name="T55" fmla="*/ 2 h 5"/>
                    <a:gd name="T56" fmla="*/ 0 w 27"/>
                    <a:gd name="T57" fmla="*/ 2 h 5"/>
                    <a:gd name="T58" fmla="*/ 0 w 27"/>
                    <a:gd name="T59" fmla="*/ 1 h 5"/>
                    <a:gd name="T60" fmla="*/ 4 w 27"/>
                    <a:gd name="T61" fmla="*/ 1 h 5"/>
                    <a:gd name="T62" fmla="*/ 4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4" y="1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3" name="Freeform 505"/>
                <p:cNvSpPr>
                  <a:spLocks noChangeArrowheads="1"/>
                </p:cNvSpPr>
                <p:nvPr/>
              </p:nvSpPr>
              <p:spPr bwMode="auto">
                <a:xfrm>
                  <a:off x="644" y="3587"/>
                  <a:ext cx="42" cy="9"/>
                </a:xfrm>
                <a:custGeom>
                  <a:avLst/>
                  <a:gdLst>
                    <a:gd name="G0" fmla="+- 1 0 0"/>
                    <a:gd name="G1" fmla="+- 6 0 0"/>
                    <a:gd name="G2" fmla="+- 1 0 0"/>
                    <a:gd name="G3" fmla="+- 1 0 0"/>
                    <a:gd name="T0" fmla="*/ 32 w 32"/>
                    <a:gd name="T1" fmla="*/ 4 h 6"/>
                    <a:gd name="T2" fmla="*/ 0 w 32"/>
                    <a:gd name="T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32" y="4"/>
                      </a:moveTo>
                      <a:cubicBezTo>
                        <a:pt x="14" y="6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4" name="Freeform 506"/>
                <p:cNvSpPr>
                  <a:spLocks noChangeArrowheads="1"/>
                </p:cNvSpPr>
                <p:nvPr/>
              </p:nvSpPr>
              <p:spPr bwMode="auto">
                <a:xfrm>
                  <a:off x="653" y="3660"/>
                  <a:ext cx="86" cy="16"/>
                </a:xfrm>
                <a:custGeom>
                  <a:avLst/>
                  <a:gdLst>
                    <a:gd name="G0" fmla="+- 8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+- 10 0 0"/>
                    <a:gd name="G14" fmla="+- 8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T0" fmla="*/ 0 w 64"/>
                    <a:gd name="T1" fmla="*/ 8 h 10"/>
                    <a:gd name="T2" fmla="*/ 15 w 64"/>
                    <a:gd name="T3" fmla="*/ 5 h 10"/>
                    <a:gd name="T4" fmla="*/ 16 w 64"/>
                    <a:gd name="T5" fmla="*/ 6 h 10"/>
                    <a:gd name="T6" fmla="*/ 0 w 64"/>
                    <a:gd name="T7" fmla="*/ 10 h 10"/>
                    <a:gd name="T8" fmla="*/ 0 w 64"/>
                    <a:gd name="T9" fmla="*/ 8 h 10"/>
                    <a:gd name="T10" fmla="*/ 15 w 64"/>
                    <a:gd name="T11" fmla="*/ 5 h 10"/>
                    <a:gd name="T12" fmla="*/ 30 w 64"/>
                    <a:gd name="T13" fmla="*/ 2 h 10"/>
                    <a:gd name="T14" fmla="*/ 30 w 64"/>
                    <a:gd name="T15" fmla="*/ 3 h 10"/>
                    <a:gd name="T16" fmla="*/ 16 w 64"/>
                    <a:gd name="T17" fmla="*/ 6 h 10"/>
                    <a:gd name="T18" fmla="*/ 15 w 64"/>
                    <a:gd name="T19" fmla="*/ 5 h 10"/>
                    <a:gd name="T20" fmla="*/ 30 w 64"/>
                    <a:gd name="T21" fmla="*/ 2 h 10"/>
                    <a:gd name="T22" fmla="*/ 30 w 64"/>
                    <a:gd name="T23" fmla="*/ 2 h 10"/>
                    <a:gd name="T24" fmla="*/ 30 w 64"/>
                    <a:gd name="T25" fmla="*/ 3 h 10"/>
                    <a:gd name="T26" fmla="*/ 30 w 64"/>
                    <a:gd name="T27" fmla="*/ 2 h 10"/>
                    <a:gd name="T28" fmla="*/ 30 w 64"/>
                    <a:gd name="T29" fmla="*/ 2 h 10"/>
                    <a:gd name="T30" fmla="*/ 30 w 64"/>
                    <a:gd name="T31" fmla="*/ 2 h 10"/>
                    <a:gd name="T32" fmla="*/ 30 w 64"/>
                    <a:gd name="T33" fmla="*/ 3 h 10"/>
                    <a:gd name="T34" fmla="*/ 30 w 64"/>
                    <a:gd name="T35" fmla="*/ 2 h 10"/>
                    <a:gd name="T36" fmla="*/ 30 w 64"/>
                    <a:gd name="T37" fmla="*/ 3 h 10"/>
                    <a:gd name="T38" fmla="*/ 30 w 64"/>
                    <a:gd name="T39" fmla="*/ 3 h 10"/>
                    <a:gd name="T40" fmla="*/ 30 w 64"/>
                    <a:gd name="T41" fmla="*/ 2 h 10"/>
                    <a:gd name="T42" fmla="*/ 36 w 64"/>
                    <a:gd name="T43" fmla="*/ 1 h 10"/>
                    <a:gd name="T44" fmla="*/ 36 w 64"/>
                    <a:gd name="T45" fmla="*/ 2 h 10"/>
                    <a:gd name="T46" fmla="*/ 30 w 64"/>
                    <a:gd name="T47" fmla="*/ 3 h 10"/>
                    <a:gd name="T48" fmla="*/ 30 w 64"/>
                    <a:gd name="T49" fmla="*/ 2 h 10"/>
                    <a:gd name="T50" fmla="*/ 36 w 64"/>
                    <a:gd name="T51" fmla="*/ 1 h 10"/>
                    <a:gd name="T52" fmla="*/ 43 w 64"/>
                    <a:gd name="T53" fmla="*/ 0 h 10"/>
                    <a:gd name="T54" fmla="*/ 42 w 64"/>
                    <a:gd name="T55" fmla="*/ 1 h 10"/>
                    <a:gd name="T56" fmla="*/ 36 w 64"/>
                    <a:gd name="T57" fmla="*/ 2 h 10"/>
                    <a:gd name="T58" fmla="*/ 36 w 64"/>
                    <a:gd name="T59" fmla="*/ 1 h 10"/>
                    <a:gd name="T60" fmla="*/ 42 w 64"/>
                    <a:gd name="T61" fmla="*/ 1 h 10"/>
                    <a:gd name="T62" fmla="*/ 42 w 64"/>
                    <a:gd name="T63" fmla="*/ 2 h 10"/>
                    <a:gd name="T64" fmla="*/ 42 w 64"/>
                    <a:gd name="T65" fmla="*/ 1 h 10"/>
                    <a:gd name="T66" fmla="*/ 42 w 64"/>
                    <a:gd name="T67" fmla="*/ 0 h 10"/>
                    <a:gd name="T68" fmla="*/ 53 w 64"/>
                    <a:gd name="T69" fmla="*/ 2 h 10"/>
                    <a:gd name="T70" fmla="*/ 53 w 64"/>
                    <a:gd name="T71" fmla="*/ 3 h 10"/>
                    <a:gd name="T72" fmla="*/ 42 w 64"/>
                    <a:gd name="T73" fmla="*/ 1 h 10"/>
                    <a:gd name="T74" fmla="*/ 42 w 64"/>
                    <a:gd name="T75" fmla="*/ 0 h 10"/>
                    <a:gd name="T76" fmla="*/ 53 w 64"/>
                    <a:gd name="T77" fmla="*/ 2 h 10"/>
                    <a:gd name="T78" fmla="*/ 63 w 64"/>
                    <a:gd name="T79" fmla="*/ 4 h 10"/>
                    <a:gd name="T80" fmla="*/ 64 w 64"/>
                    <a:gd name="T81" fmla="*/ 5 h 10"/>
                    <a:gd name="T82" fmla="*/ 53 w 64"/>
                    <a:gd name="T83" fmla="*/ 3 h 10"/>
                    <a:gd name="T84" fmla="*/ 53 w 64"/>
                    <a:gd name="T8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4" h="10">
                      <a:moveTo>
                        <a:pt x="0" y="8"/>
                      </a:moveTo>
                      <a:cubicBezTo>
                        <a:pt x="8" y="9"/>
                        <a:pt x="11" y="7"/>
                        <a:pt x="15" y="5"/>
                      </a:cubicBezTo>
                      <a:lnTo>
                        <a:pt x="16" y="6"/>
                      </a:lnTo>
                      <a:cubicBezTo>
                        <a:pt x="12" y="8"/>
                        <a:pt x="8" y="10"/>
                        <a:pt x="0" y="10"/>
                      </a:cubicBezTo>
                      <a:lnTo>
                        <a:pt x="0" y="8"/>
                      </a:lnTo>
                      <a:close/>
                      <a:moveTo>
                        <a:pt x="15" y="5"/>
                      </a:moveTo>
                      <a:cubicBezTo>
                        <a:pt x="18" y="3"/>
                        <a:pt x="22" y="2"/>
                        <a:pt x="30" y="2"/>
                      </a:cubicBezTo>
                      <a:lnTo>
                        <a:pt x="30" y="3"/>
                      </a:lnTo>
                      <a:cubicBezTo>
                        <a:pt x="22" y="3"/>
                        <a:pt x="19" y="5"/>
                        <a:pt x="16" y="6"/>
                      </a:cubicBezTo>
                      <a:lnTo>
                        <a:pt x="15" y="5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close/>
                      <a:moveTo>
                        <a:pt x="30" y="2"/>
                      </a:moveTo>
                      <a:cubicBezTo>
                        <a:pt x="31" y="2"/>
                        <a:pt x="34" y="2"/>
                        <a:pt x="36" y="1"/>
                      </a:cubicBezTo>
                      <a:lnTo>
                        <a:pt x="36" y="2"/>
                      </a:lnTo>
                      <a:cubicBezTo>
                        <a:pt x="34" y="3"/>
                        <a:pt x="31" y="4"/>
                        <a:pt x="30" y="3"/>
                      </a:cubicBezTo>
                      <a:lnTo>
                        <a:pt x="30" y="2"/>
                      </a:lnTo>
                      <a:close/>
                      <a:moveTo>
                        <a:pt x="36" y="1"/>
                      </a:moveTo>
                      <a:cubicBezTo>
                        <a:pt x="39" y="0"/>
                        <a:pt x="42" y="0"/>
                        <a:pt x="43" y="0"/>
                      </a:cubicBezTo>
                      <a:lnTo>
                        <a:pt x="42" y="1"/>
                      </a:lnTo>
                      <a:cubicBezTo>
                        <a:pt x="41" y="1"/>
                        <a:pt x="39" y="2"/>
                        <a:pt x="36" y="2"/>
                      </a:cubicBezTo>
                      <a:lnTo>
                        <a:pt x="36" y="1"/>
                      </a:lnTo>
                      <a:close/>
                      <a:moveTo>
                        <a:pt x="42" y="1"/>
                      </a:move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0"/>
                      </a:moveTo>
                      <a:cubicBezTo>
                        <a:pt x="42" y="0"/>
                        <a:pt x="48" y="1"/>
                        <a:pt x="53" y="2"/>
                      </a:cubicBezTo>
                      <a:lnTo>
                        <a:pt x="53" y="3"/>
                      </a:lnTo>
                      <a:cubicBezTo>
                        <a:pt x="48" y="2"/>
                        <a:pt x="43" y="1"/>
                        <a:pt x="42" y="1"/>
                      </a:cubicBezTo>
                      <a:lnTo>
                        <a:pt x="42" y="0"/>
                      </a:lnTo>
                      <a:close/>
                      <a:moveTo>
                        <a:pt x="53" y="2"/>
                      </a:moveTo>
                      <a:cubicBezTo>
                        <a:pt x="58" y="3"/>
                        <a:pt x="63" y="4"/>
                        <a:pt x="63" y="4"/>
                      </a:cubicBezTo>
                      <a:lnTo>
                        <a:pt x="64" y="5"/>
                      </a:lnTo>
                      <a:cubicBezTo>
                        <a:pt x="63" y="5"/>
                        <a:pt x="58" y="4"/>
                        <a:pt x="53" y="3"/>
                      </a:cubicBezTo>
                      <a:lnTo>
                        <a:pt x="5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5" name="Freeform 507"/>
                <p:cNvSpPr>
                  <a:spLocks noChangeArrowheads="1"/>
                </p:cNvSpPr>
                <p:nvPr/>
              </p:nvSpPr>
              <p:spPr bwMode="auto">
                <a:xfrm>
                  <a:off x="785" y="3622"/>
                  <a:ext cx="56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2"/>
                    <a:gd name="T2" fmla="*/ 29 w 42"/>
                    <a:gd name="T3" fmla="*/ 4 h 12"/>
                    <a:gd name="T4" fmla="*/ 35 w 42"/>
                    <a:gd name="T5" fmla="*/ 6 h 12"/>
                    <a:gd name="T6" fmla="*/ 42 w 4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8" y="7"/>
                        <a:pt x="36" y="12"/>
                        <a:pt x="4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6" name="Freeform 508"/>
                <p:cNvSpPr>
                  <a:spLocks noChangeArrowheads="1"/>
                </p:cNvSpPr>
                <p:nvPr/>
              </p:nvSpPr>
              <p:spPr bwMode="auto">
                <a:xfrm>
                  <a:off x="785" y="3605"/>
                  <a:ext cx="35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3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2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1 0 0"/>
                    <a:gd name="G24" fmla="+- 1 0 0"/>
                    <a:gd name="G25" fmla="+- 1 0 0"/>
                    <a:gd name="G26" fmla="+- 2 0 0"/>
                    <a:gd name="G27" fmla="+- 2 0 0"/>
                    <a:gd name="G28" fmla="+- 1 0 0"/>
                    <a:gd name="G29" fmla="+- 2 0 0"/>
                    <a:gd name="G30" fmla="+- 2 0 0"/>
                    <a:gd name="G31" fmla="+- 2 0 0"/>
                    <a:gd name="G32" fmla="+- 1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2 0 0"/>
                    <a:gd name="G39" fmla="+- 2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2 0 0"/>
                    <a:gd name="G47" fmla="+- 1 0 0"/>
                    <a:gd name="G48" fmla="*/ 1 3 2"/>
                    <a:gd name="G49" fmla="+- 1 0 0"/>
                    <a:gd name="G50" fmla="+- 3 0 0"/>
                    <a:gd name="G51" fmla="+- 1 0 0"/>
                    <a:gd name="G52" fmla="+- 1 0 0"/>
                    <a:gd name="G53" fmla="*/ 1 1 2"/>
                    <a:gd name="G54" fmla="+- 1 0 0"/>
                    <a:gd name="G55" fmla="+- 1 0 0"/>
                    <a:gd name="T0" fmla="*/ 27 w 27"/>
                    <a:gd name="T1" fmla="*/ 5 h 5"/>
                    <a:gd name="T2" fmla="*/ 13 w 27"/>
                    <a:gd name="T3" fmla="*/ 3 h 5"/>
                    <a:gd name="T4" fmla="*/ 13 w 27"/>
                    <a:gd name="T5" fmla="*/ 2 h 5"/>
                    <a:gd name="T6" fmla="*/ 27 w 27"/>
                    <a:gd name="T7" fmla="*/ 3 h 5"/>
                    <a:gd name="T8" fmla="*/ 27 w 27"/>
                    <a:gd name="T9" fmla="*/ 5 h 5"/>
                    <a:gd name="T10" fmla="*/ 13 w 27"/>
                    <a:gd name="T11" fmla="*/ 3 h 5"/>
                    <a:gd name="T12" fmla="*/ 5 w 27"/>
                    <a:gd name="T13" fmla="*/ 2 h 5"/>
                    <a:gd name="T14" fmla="*/ 5 w 27"/>
                    <a:gd name="T15" fmla="*/ 1 h 5"/>
                    <a:gd name="T16" fmla="*/ 13 w 27"/>
                    <a:gd name="T17" fmla="*/ 2 h 5"/>
                    <a:gd name="T18" fmla="*/ 13 w 27"/>
                    <a:gd name="T19" fmla="*/ 3 h 5"/>
                    <a:gd name="T20" fmla="*/ 5 w 27"/>
                    <a:gd name="T21" fmla="*/ 2 h 5"/>
                    <a:gd name="T22" fmla="*/ 5 w 27"/>
                    <a:gd name="T23" fmla="*/ 2 h 5"/>
                    <a:gd name="T24" fmla="*/ 5 w 27"/>
                    <a:gd name="T25" fmla="*/ 1 h 5"/>
                    <a:gd name="T26" fmla="*/ 5 w 27"/>
                    <a:gd name="T27" fmla="*/ 2 h 5"/>
                    <a:gd name="T28" fmla="*/ 5 w 27"/>
                    <a:gd name="T29" fmla="*/ 2 h 5"/>
                    <a:gd name="T30" fmla="*/ 5 w 27"/>
                    <a:gd name="T31" fmla="*/ 2 h 5"/>
                    <a:gd name="T32" fmla="*/ 6 w 27"/>
                    <a:gd name="T33" fmla="*/ 1 h 5"/>
                    <a:gd name="T34" fmla="*/ 5 w 27"/>
                    <a:gd name="T35" fmla="*/ 2 h 5"/>
                    <a:gd name="T36" fmla="*/ 6 w 27"/>
                    <a:gd name="T37" fmla="*/ 1 h 5"/>
                    <a:gd name="T38" fmla="*/ 6 w 27"/>
                    <a:gd name="T39" fmla="*/ 1 h 5"/>
                    <a:gd name="T40" fmla="*/ 5 w 27"/>
                    <a:gd name="T41" fmla="*/ 1 h 5"/>
                    <a:gd name="T42" fmla="*/ 6 w 27"/>
                    <a:gd name="T43" fmla="*/ 1 h 5"/>
                    <a:gd name="T44" fmla="*/ 5 w 27"/>
                    <a:gd name="T45" fmla="*/ 2 h 5"/>
                    <a:gd name="T46" fmla="*/ 3 w 27"/>
                    <a:gd name="T47" fmla="*/ 2 h 5"/>
                    <a:gd name="T48" fmla="*/ 3 w 27"/>
                    <a:gd name="T49" fmla="*/ 1 h 5"/>
                    <a:gd name="T50" fmla="*/ 6 w 27"/>
                    <a:gd name="T51" fmla="*/ 1 h 5"/>
                    <a:gd name="T52" fmla="*/ 5 w 27"/>
                    <a:gd name="T53" fmla="*/ 2 h 5"/>
                    <a:gd name="T54" fmla="*/ 3 w 27"/>
                    <a:gd name="T55" fmla="*/ 2 h 5"/>
                    <a:gd name="T56" fmla="*/ 0 w 27"/>
                    <a:gd name="T57" fmla="*/ 3 h 5"/>
                    <a:gd name="T58" fmla="*/ 0 w 27"/>
                    <a:gd name="T59" fmla="*/ 1 h 5"/>
                    <a:gd name="T60" fmla="*/ 3 w 27"/>
                    <a:gd name="T61" fmla="*/ 1 h 5"/>
                    <a:gd name="T62" fmla="*/ 3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2" y="5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3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3" y="3"/>
                      </a:moveTo>
                      <a:cubicBezTo>
                        <a:pt x="10" y="3"/>
                        <a:pt x="8" y="2"/>
                        <a:pt x="5" y="2"/>
                      </a:cubicBezTo>
                      <a:lnTo>
                        <a:pt x="5" y="1"/>
                      </a:lnTo>
                      <a:cubicBezTo>
                        <a:pt x="8" y="1"/>
                        <a:pt x="11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5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lnTo>
                        <a:pt x="0" y="1"/>
                      </a:lnTo>
                      <a:cubicBezTo>
                        <a:pt x="1" y="2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7" name="Freeform 509"/>
                <p:cNvSpPr>
                  <a:spLocks noChangeArrowheads="1"/>
                </p:cNvSpPr>
                <p:nvPr/>
              </p:nvSpPr>
              <p:spPr bwMode="auto">
                <a:xfrm>
                  <a:off x="803" y="3714"/>
                  <a:ext cx="58" cy="18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3"/>
                    <a:gd name="T1" fmla="*/ 0 h 12"/>
                    <a:gd name="T2" fmla="*/ 29 w 43"/>
                    <a:gd name="T3" fmla="*/ 4 h 12"/>
                    <a:gd name="T4" fmla="*/ 35 w 43"/>
                    <a:gd name="T5" fmla="*/ 6 h 12"/>
                    <a:gd name="T6" fmla="*/ 43 w 43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37" y="12"/>
                        <a:pt x="43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8" name="Freeform 510"/>
                <p:cNvSpPr>
                  <a:spLocks noChangeArrowheads="1"/>
                </p:cNvSpPr>
                <p:nvPr/>
              </p:nvSpPr>
              <p:spPr bwMode="auto">
                <a:xfrm>
                  <a:off x="803" y="3696"/>
                  <a:ext cx="35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1 0 0"/>
                    <a:gd name="G15" fmla="+- 1 0 0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2 0 0"/>
                    <a:gd name="G41" fmla="+- 2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2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T0" fmla="*/ 27 w 27"/>
                    <a:gd name="T1" fmla="*/ 5 h 5"/>
                    <a:gd name="T2" fmla="*/ 11 w 27"/>
                    <a:gd name="T3" fmla="*/ 3 h 5"/>
                    <a:gd name="T4" fmla="*/ 11 w 27"/>
                    <a:gd name="T5" fmla="*/ 1 h 5"/>
                    <a:gd name="T6" fmla="*/ 27 w 27"/>
                    <a:gd name="T7" fmla="*/ 3 h 5"/>
                    <a:gd name="T8" fmla="*/ 27 w 27"/>
                    <a:gd name="T9" fmla="*/ 5 h 5"/>
                    <a:gd name="T10" fmla="*/ 11 w 27"/>
                    <a:gd name="T11" fmla="*/ 3 h 5"/>
                    <a:gd name="T12" fmla="*/ 6 w 27"/>
                    <a:gd name="T13" fmla="*/ 2 h 5"/>
                    <a:gd name="T14" fmla="*/ 6 w 27"/>
                    <a:gd name="T15" fmla="*/ 0 h 5"/>
                    <a:gd name="T16" fmla="*/ 11 w 27"/>
                    <a:gd name="T17" fmla="*/ 1 h 5"/>
                    <a:gd name="T18" fmla="*/ 11 w 27"/>
                    <a:gd name="T19" fmla="*/ 3 h 5"/>
                    <a:gd name="T20" fmla="*/ 6 w 27"/>
                    <a:gd name="T21" fmla="*/ 0 h 5"/>
                    <a:gd name="T22" fmla="*/ 6 w 27"/>
                    <a:gd name="T23" fmla="*/ 0 h 5"/>
                    <a:gd name="T24" fmla="*/ 6 w 27"/>
                    <a:gd name="T25" fmla="*/ 1 h 5"/>
                    <a:gd name="T26" fmla="*/ 6 w 27"/>
                    <a:gd name="T27" fmla="*/ 0 h 5"/>
                    <a:gd name="T28" fmla="*/ 6 w 27"/>
                    <a:gd name="T29" fmla="*/ 2 h 5"/>
                    <a:gd name="T30" fmla="*/ 6 w 27"/>
                    <a:gd name="T31" fmla="*/ 2 h 5"/>
                    <a:gd name="T32" fmla="*/ 6 w 27"/>
                    <a:gd name="T33" fmla="*/ 0 h 5"/>
                    <a:gd name="T34" fmla="*/ 6 w 27"/>
                    <a:gd name="T35" fmla="*/ 2 h 5"/>
                    <a:gd name="T36" fmla="*/ 6 w 27"/>
                    <a:gd name="T37" fmla="*/ 0 h 5"/>
                    <a:gd name="T38" fmla="*/ 6 w 27"/>
                    <a:gd name="T39" fmla="*/ 0 h 5"/>
                    <a:gd name="T40" fmla="*/ 6 w 27"/>
                    <a:gd name="T41" fmla="*/ 1 h 5"/>
                    <a:gd name="T42" fmla="*/ 6 w 27"/>
                    <a:gd name="T43" fmla="*/ 0 h 5"/>
                    <a:gd name="T44" fmla="*/ 6 w 27"/>
                    <a:gd name="T45" fmla="*/ 2 h 5"/>
                    <a:gd name="T46" fmla="*/ 5 w 27"/>
                    <a:gd name="T47" fmla="*/ 2 h 5"/>
                    <a:gd name="T48" fmla="*/ 4 w 27"/>
                    <a:gd name="T49" fmla="*/ 1 h 5"/>
                    <a:gd name="T50" fmla="*/ 6 w 27"/>
                    <a:gd name="T51" fmla="*/ 0 h 5"/>
                    <a:gd name="T52" fmla="*/ 6 w 27"/>
                    <a:gd name="T53" fmla="*/ 2 h 5"/>
                    <a:gd name="T54" fmla="*/ 5 w 27"/>
                    <a:gd name="T55" fmla="*/ 2 h 5"/>
                    <a:gd name="T56" fmla="*/ 0 w 27"/>
                    <a:gd name="T57" fmla="*/ 2 h 5"/>
                    <a:gd name="T58" fmla="*/ 0 w 27"/>
                    <a:gd name="T59" fmla="*/ 1 h 5"/>
                    <a:gd name="T60" fmla="*/ 4 w 27"/>
                    <a:gd name="T61" fmla="*/ 1 h 5"/>
                    <a:gd name="T62" fmla="*/ 5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4" y="1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59" name="Freeform 511"/>
                <p:cNvSpPr>
                  <a:spLocks noChangeArrowheads="1"/>
                </p:cNvSpPr>
                <p:nvPr/>
              </p:nvSpPr>
              <p:spPr bwMode="auto">
                <a:xfrm>
                  <a:off x="766" y="3251"/>
                  <a:ext cx="32" cy="3"/>
                </a:xfrm>
                <a:custGeom>
                  <a:avLst/>
                  <a:gdLst>
                    <a:gd name="G0" fmla="+- 1 0 0"/>
                    <a:gd name="G1" fmla="+- 3 0 0"/>
                    <a:gd name="G2" fmla="*/ 1 0 0"/>
                    <a:gd name="G3" fmla="sin G2 G1"/>
                    <a:gd name="G4" fmla="+- 1 0 0"/>
                    <a:gd name="G5" fmla="+- 1 0 0"/>
                    <a:gd name="T0" fmla="*/ 0 w 24"/>
                    <a:gd name="T1" fmla="*/ 0 h 3"/>
                    <a:gd name="T2" fmla="*/ 24 w 24"/>
                    <a:gd name="T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9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0" name="Freeform 512"/>
                <p:cNvSpPr>
                  <a:spLocks noChangeArrowheads="1"/>
                </p:cNvSpPr>
                <p:nvPr/>
              </p:nvSpPr>
              <p:spPr bwMode="auto">
                <a:xfrm>
                  <a:off x="777" y="3236"/>
                  <a:ext cx="3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2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2 0 0"/>
                    <a:gd name="G30" fmla="+- 2 0 0"/>
                    <a:gd name="G31" fmla="+- 1 0 0"/>
                    <a:gd name="G32" fmla="+- 1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2 0 0"/>
                    <a:gd name="G53" fmla="+- 1 0 0"/>
                    <a:gd name="G54" fmla="+- 1 0 0"/>
                    <a:gd name="G55" fmla="*/ 1 1 2"/>
                    <a:gd name="G56" fmla="+- 1 0 0"/>
                    <a:gd name="G57" fmla="+- 1 0 0"/>
                    <a:gd name="T0" fmla="*/ 27 w 27"/>
                    <a:gd name="T1" fmla="*/ 4 h 4"/>
                    <a:gd name="T2" fmla="*/ 13 w 27"/>
                    <a:gd name="T3" fmla="*/ 3 h 4"/>
                    <a:gd name="T4" fmla="*/ 13 w 27"/>
                    <a:gd name="T5" fmla="*/ 2 h 4"/>
                    <a:gd name="T6" fmla="*/ 27 w 27"/>
                    <a:gd name="T7" fmla="*/ 3 h 4"/>
                    <a:gd name="T8" fmla="*/ 27 w 27"/>
                    <a:gd name="T9" fmla="*/ 4 h 4"/>
                    <a:gd name="T10" fmla="*/ 13 w 27"/>
                    <a:gd name="T11" fmla="*/ 3 h 4"/>
                    <a:gd name="T12" fmla="*/ 5 w 27"/>
                    <a:gd name="T13" fmla="*/ 2 h 4"/>
                    <a:gd name="T14" fmla="*/ 5 w 27"/>
                    <a:gd name="T15" fmla="*/ 0 h 4"/>
                    <a:gd name="T16" fmla="*/ 13 w 27"/>
                    <a:gd name="T17" fmla="*/ 2 h 4"/>
                    <a:gd name="T18" fmla="*/ 13 w 27"/>
                    <a:gd name="T19" fmla="*/ 3 h 4"/>
                    <a:gd name="T20" fmla="*/ 5 w 27"/>
                    <a:gd name="T21" fmla="*/ 2 h 4"/>
                    <a:gd name="T22" fmla="*/ 5 w 27"/>
                    <a:gd name="T23" fmla="*/ 2 h 4"/>
                    <a:gd name="T24" fmla="*/ 4 w 27"/>
                    <a:gd name="T25" fmla="*/ 2 h 4"/>
                    <a:gd name="T26" fmla="*/ 5 w 27"/>
                    <a:gd name="T27" fmla="*/ 1 h 4"/>
                    <a:gd name="T28" fmla="*/ 5 w 27"/>
                    <a:gd name="T29" fmla="*/ 2 h 4"/>
                    <a:gd name="T30" fmla="*/ 4 w 27"/>
                    <a:gd name="T31" fmla="*/ 2 h 4"/>
                    <a:gd name="T32" fmla="*/ 4 w 27"/>
                    <a:gd name="T33" fmla="*/ 2 h 4"/>
                    <a:gd name="T34" fmla="*/ 5 w 27"/>
                    <a:gd name="T35" fmla="*/ 1 h 4"/>
                    <a:gd name="T36" fmla="*/ 4 w 27"/>
                    <a:gd name="T37" fmla="*/ 2 h 4"/>
                    <a:gd name="T38" fmla="*/ 5 w 27"/>
                    <a:gd name="T39" fmla="*/ 1 h 4"/>
                    <a:gd name="T40" fmla="*/ 5 w 27"/>
                    <a:gd name="T41" fmla="*/ 1 h 4"/>
                    <a:gd name="T42" fmla="*/ 4 w 27"/>
                    <a:gd name="T43" fmla="*/ 2 h 4"/>
                    <a:gd name="T44" fmla="*/ 3 w 27"/>
                    <a:gd name="T45" fmla="*/ 2 h 4"/>
                    <a:gd name="T46" fmla="*/ 3 w 27"/>
                    <a:gd name="T47" fmla="*/ 1 h 4"/>
                    <a:gd name="T48" fmla="*/ 5 w 27"/>
                    <a:gd name="T49" fmla="*/ 1 h 4"/>
                    <a:gd name="T50" fmla="*/ 4 w 27"/>
                    <a:gd name="T51" fmla="*/ 2 h 4"/>
                    <a:gd name="T52" fmla="*/ 3 w 27"/>
                    <a:gd name="T53" fmla="*/ 2 h 4"/>
                    <a:gd name="T54" fmla="*/ 0 w 27"/>
                    <a:gd name="T55" fmla="*/ 2 h 4"/>
                    <a:gd name="T56" fmla="*/ 0 w 27"/>
                    <a:gd name="T57" fmla="*/ 1 h 4"/>
                    <a:gd name="T58" fmla="*/ 3 w 27"/>
                    <a:gd name="T59" fmla="*/ 1 h 4"/>
                    <a:gd name="T60" fmla="*/ 3 w 27"/>
                    <a:gd name="T6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3"/>
                      </a:moveTo>
                      <a:cubicBezTo>
                        <a:pt x="10" y="2"/>
                        <a:pt x="8" y="2"/>
                        <a:pt x="5" y="2"/>
                      </a:cubicBezTo>
                      <a:lnTo>
                        <a:pt x="5" y="0"/>
                      </a:lnTo>
                      <a:cubicBezTo>
                        <a:pt x="8" y="1"/>
                        <a:pt x="10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4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5" y="1"/>
                      </a:cubicBezTo>
                      <a:lnTo>
                        <a:pt x="4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1" name="Freeform 513"/>
                <p:cNvSpPr>
                  <a:spLocks noChangeArrowheads="1"/>
                </p:cNvSpPr>
                <p:nvPr/>
              </p:nvSpPr>
              <p:spPr bwMode="auto">
                <a:xfrm>
                  <a:off x="766" y="3251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24"/>
                    <a:gd name="T1" fmla="*/ 0 h 3"/>
                    <a:gd name="T2" fmla="*/ 24 w 24"/>
                    <a:gd name="T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16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2" name="Freeform 514"/>
                <p:cNvSpPr>
                  <a:spLocks noChangeArrowheads="1"/>
                </p:cNvSpPr>
                <p:nvPr/>
              </p:nvSpPr>
              <p:spPr bwMode="auto">
                <a:xfrm>
                  <a:off x="771" y="3271"/>
                  <a:ext cx="27" cy="16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*/ 1 0 0"/>
                    <a:gd name="G4" fmla="cos G3 G2"/>
                    <a:gd name="G5" fmla="+- 1 0 0"/>
                    <a:gd name="T0" fmla="*/ 0 w 21"/>
                    <a:gd name="T1" fmla="*/ 0 h 10"/>
                    <a:gd name="T2" fmla="*/ 21 w 21"/>
                    <a:gd name="T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1" h="10">
                      <a:moveTo>
                        <a:pt x="0" y="0"/>
                      </a:moveTo>
                      <a:cubicBezTo>
                        <a:pt x="15" y="2"/>
                        <a:pt x="10" y="10"/>
                        <a:pt x="21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3" name="Freeform 515"/>
                <p:cNvSpPr>
                  <a:spLocks noChangeArrowheads="1"/>
                </p:cNvSpPr>
                <p:nvPr/>
              </p:nvSpPr>
              <p:spPr bwMode="auto">
                <a:xfrm>
                  <a:off x="890" y="3036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T0" fmla="*/ 25 w 25"/>
                    <a:gd name="T1" fmla="*/ 3 h 3"/>
                    <a:gd name="T2" fmla="*/ 25 w 25"/>
                    <a:gd name="T3" fmla="*/ 3 h 3"/>
                    <a:gd name="T4" fmla="*/ 25 w 25"/>
                    <a:gd name="T5" fmla="*/ 2 h 3"/>
                    <a:gd name="T6" fmla="*/ 25 w 25"/>
                    <a:gd name="T7" fmla="*/ 3 h 3"/>
                    <a:gd name="T8" fmla="*/ 25 w 25"/>
                    <a:gd name="T9" fmla="*/ 3 h 3"/>
                    <a:gd name="T10" fmla="*/ 22 w 25"/>
                    <a:gd name="T11" fmla="*/ 3 h 3"/>
                    <a:gd name="T12" fmla="*/ 22 w 25"/>
                    <a:gd name="T13" fmla="*/ 2 h 3"/>
                    <a:gd name="T14" fmla="*/ 25 w 25"/>
                    <a:gd name="T15" fmla="*/ 2 h 3"/>
                    <a:gd name="T16" fmla="*/ 25 w 25"/>
                    <a:gd name="T17" fmla="*/ 3 h 3"/>
                    <a:gd name="T18" fmla="*/ 22 w 25"/>
                    <a:gd name="T19" fmla="*/ 3 h 3"/>
                    <a:gd name="T20" fmla="*/ 18 w 25"/>
                    <a:gd name="T21" fmla="*/ 3 h 3"/>
                    <a:gd name="T22" fmla="*/ 18 w 25"/>
                    <a:gd name="T23" fmla="*/ 2 h 3"/>
                    <a:gd name="T24" fmla="*/ 22 w 25"/>
                    <a:gd name="T25" fmla="*/ 2 h 3"/>
                    <a:gd name="T26" fmla="*/ 22 w 25"/>
                    <a:gd name="T27" fmla="*/ 3 h 3"/>
                    <a:gd name="T28" fmla="*/ 18 w 25"/>
                    <a:gd name="T29" fmla="*/ 3 h 3"/>
                    <a:gd name="T30" fmla="*/ 0 w 25"/>
                    <a:gd name="T31" fmla="*/ 1 h 3"/>
                    <a:gd name="T32" fmla="*/ 1 w 25"/>
                    <a:gd name="T33" fmla="*/ 0 h 3"/>
                    <a:gd name="T34" fmla="*/ 18 w 25"/>
                    <a:gd name="T35" fmla="*/ 2 h 3"/>
                    <a:gd name="T36" fmla="*/ 18 w 25"/>
                    <a:gd name="T3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24" y="3"/>
                        <a:pt x="23" y="3"/>
                        <a:pt x="22" y="3"/>
                      </a:cubicBezTo>
                      <a:lnTo>
                        <a:pt x="22" y="2"/>
                      </a:lnTo>
                      <a:cubicBezTo>
                        <a:pt x="23" y="2"/>
                        <a:pt x="24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22" y="3"/>
                      </a:moveTo>
                      <a:cubicBezTo>
                        <a:pt x="20" y="3"/>
                        <a:pt x="19" y="3"/>
                        <a:pt x="18" y="3"/>
                      </a:cubicBezTo>
                      <a:lnTo>
                        <a:pt x="18" y="2"/>
                      </a:lnTo>
                      <a:cubicBezTo>
                        <a:pt x="19" y="2"/>
                        <a:pt x="21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8" y="3"/>
                      </a:moveTo>
                      <a:cubicBezTo>
                        <a:pt x="12" y="2"/>
                        <a:pt x="6" y="2"/>
                        <a:pt x="0" y="1"/>
                      </a:cubicBezTo>
                      <a:lnTo>
                        <a:pt x="1" y="0"/>
                      </a:lnTo>
                      <a:cubicBezTo>
                        <a:pt x="6" y="0"/>
                        <a:pt x="12" y="1"/>
                        <a:pt x="18" y="2"/>
                      </a:cubicBez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4" name="Freeform 516"/>
                <p:cNvSpPr>
                  <a:spLocks noChangeArrowheads="1"/>
                </p:cNvSpPr>
                <p:nvPr/>
              </p:nvSpPr>
              <p:spPr bwMode="auto">
                <a:xfrm>
                  <a:off x="808" y="3041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2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*/ 1 50493 45568"/>
                    <a:gd name="G34" fmla="*/ 1 50493 55552"/>
                    <a:gd name="G35" fmla="*/ G34 1 180"/>
                    <a:gd name="G36" fmla="*/ G33 1 G35"/>
                    <a:gd name="T0" fmla="*/ 25 w 25"/>
                    <a:gd name="T1" fmla="*/ 3 h 3"/>
                    <a:gd name="T2" fmla="*/ 25 w 25"/>
                    <a:gd name="T3" fmla="*/ 3 h 3"/>
                    <a:gd name="T4" fmla="*/ 25 w 25"/>
                    <a:gd name="T5" fmla="*/ 2 h 3"/>
                    <a:gd name="T6" fmla="*/ 25 w 25"/>
                    <a:gd name="T7" fmla="*/ 3 h 3"/>
                    <a:gd name="T8" fmla="*/ 25 w 25"/>
                    <a:gd name="T9" fmla="*/ 3 h 3"/>
                    <a:gd name="T10" fmla="*/ 8 w 25"/>
                    <a:gd name="T11" fmla="*/ 2 h 3"/>
                    <a:gd name="T12" fmla="*/ 8 w 25"/>
                    <a:gd name="T13" fmla="*/ 1 h 3"/>
                    <a:gd name="T14" fmla="*/ 25 w 25"/>
                    <a:gd name="T15" fmla="*/ 2 h 3"/>
                    <a:gd name="T16" fmla="*/ 25 w 25"/>
                    <a:gd name="T17" fmla="*/ 3 h 3"/>
                    <a:gd name="T18" fmla="*/ 8 w 25"/>
                    <a:gd name="T19" fmla="*/ 2 h 3"/>
                    <a:gd name="T20" fmla="*/ 0 w 25"/>
                    <a:gd name="T21" fmla="*/ 1 h 3"/>
                    <a:gd name="T22" fmla="*/ 0 w 25"/>
                    <a:gd name="T23" fmla="*/ 0 h 3"/>
                    <a:gd name="T24" fmla="*/ 8 w 25"/>
                    <a:gd name="T25" fmla="*/ 1 h 3"/>
                    <a:gd name="T26" fmla="*/ 8 w 25"/>
                    <a:gd name="T2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4" y="2"/>
                        <a:pt x="8" y="2"/>
                      </a:cubicBezTo>
                      <a:lnTo>
                        <a:pt x="8" y="1"/>
                      </a:lnTo>
                      <a:cubicBezTo>
                        <a:pt x="14" y="1"/>
                        <a:pt x="20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3" y="1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0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5" name="Freeform 517"/>
                <p:cNvSpPr>
                  <a:spLocks noChangeArrowheads="1"/>
                </p:cNvSpPr>
                <p:nvPr/>
              </p:nvSpPr>
              <p:spPr bwMode="auto">
                <a:xfrm>
                  <a:off x="704" y="3028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2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*/ 1 50493 45568"/>
                    <a:gd name="G34" fmla="*/ 1 50493 55552"/>
                    <a:gd name="G35" fmla="*/ G34 1 180"/>
                    <a:gd name="G36" fmla="*/ G33 1 G35"/>
                    <a:gd name="T0" fmla="*/ 25 w 25"/>
                    <a:gd name="T1" fmla="*/ 3 h 3"/>
                    <a:gd name="T2" fmla="*/ 25 w 25"/>
                    <a:gd name="T3" fmla="*/ 3 h 3"/>
                    <a:gd name="T4" fmla="*/ 25 w 25"/>
                    <a:gd name="T5" fmla="*/ 2 h 3"/>
                    <a:gd name="T6" fmla="*/ 25 w 25"/>
                    <a:gd name="T7" fmla="*/ 3 h 3"/>
                    <a:gd name="T8" fmla="*/ 25 w 25"/>
                    <a:gd name="T9" fmla="*/ 3 h 3"/>
                    <a:gd name="T10" fmla="*/ 8 w 25"/>
                    <a:gd name="T11" fmla="*/ 2 h 3"/>
                    <a:gd name="T12" fmla="*/ 8 w 25"/>
                    <a:gd name="T13" fmla="*/ 1 h 3"/>
                    <a:gd name="T14" fmla="*/ 25 w 25"/>
                    <a:gd name="T15" fmla="*/ 2 h 3"/>
                    <a:gd name="T16" fmla="*/ 25 w 25"/>
                    <a:gd name="T17" fmla="*/ 3 h 3"/>
                    <a:gd name="T18" fmla="*/ 8 w 25"/>
                    <a:gd name="T19" fmla="*/ 2 h 3"/>
                    <a:gd name="T20" fmla="*/ 0 w 25"/>
                    <a:gd name="T21" fmla="*/ 1 h 3"/>
                    <a:gd name="T22" fmla="*/ 0 w 25"/>
                    <a:gd name="T23" fmla="*/ 0 h 3"/>
                    <a:gd name="T24" fmla="*/ 8 w 25"/>
                    <a:gd name="T25" fmla="*/ 1 h 3"/>
                    <a:gd name="T26" fmla="*/ 8 w 25"/>
                    <a:gd name="T2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3" y="3"/>
                        <a:pt x="8" y="2"/>
                      </a:cubicBezTo>
                      <a:lnTo>
                        <a:pt x="8" y="1"/>
                      </a:lnTo>
                      <a:cubicBezTo>
                        <a:pt x="13" y="2"/>
                        <a:pt x="19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2" y="2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6" name="Freeform 518"/>
                <p:cNvSpPr>
                  <a:spLocks noChangeArrowheads="1"/>
                </p:cNvSpPr>
                <p:nvPr/>
              </p:nvSpPr>
              <p:spPr bwMode="auto">
                <a:xfrm>
                  <a:off x="703" y="3047"/>
                  <a:ext cx="49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2 0 0"/>
                    <a:gd name="G55" fmla="*/ 1 0 0"/>
                    <a:gd name="G56" fmla="cos G55 G54"/>
                    <a:gd name="G57" fmla="*/ 1 50493 45568"/>
                    <a:gd name="G58" fmla="*/ 1 50493 55552"/>
                    <a:gd name="G59" fmla="*/ G58 1 180"/>
                    <a:gd name="G60" fmla="*/ G57 1 G59"/>
                    <a:gd name="G61" fmla="+- 2 0 0"/>
                    <a:gd name="G62" fmla="*/ 1 50493 55552"/>
                    <a:gd name="G63" fmla="*/ G62 1 180"/>
                    <a:gd name="G64" fmla="*/ 1 0 0"/>
                    <a:gd name="G65" fmla="cos G64 G63"/>
                    <a:gd name="G66" fmla="+- 1 0 0"/>
                    <a:gd name="G67" fmla="+- 1 0 0"/>
                    <a:gd name="G68" fmla="+- 1 0 0"/>
                    <a:gd name="G69" fmla="*/ 1 50493 45568"/>
                    <a:gd name="G70" fmla="*/ 1 50493 55552"/>
                    <a:gd name="G71" fmla="*/ G70 1 180"/>
                    <a:gd name="G72" fmla="*/ G69 1 G71"/>
                    <a:gd name="G73" fmla="+- 5 0 0"/>
                    <a:gd name="G74" fmla="+- 1 0 0"/>
                    <a:gd name="G75" fmla="+- 6 0 0"/>
                    <a:gd name="G76" fmla="+- 5 0 0"/>
                    <a:gd name="G77" fmla="+- 1 0 0"/>
                    <a:gd name="G78" fmla="+- 1 0 0"/>
                    <a:gd name="G79" fmla="+- 2 0 0"/>
                    <a:gd name="G80" fmla="*/ 1 50493 45568"/>
                    <a:gd name="G81" fmla="*/ 1 50493 55552"/>
                    <a:gd name="G82" fmla="*/ G81 1 180"/>
                    <a:gd name="G83" fmla="*/ G80 1 G82"/>
                    <a:gd name="T0" fmla="*/ 34 w 37"/>
                    <a:gd name="T1" fmla="*/ 3 h 6"/>
                    <a:gd name="T2" fmla="*/ 35 w 37"/>
                    <a:gd name="T3" fmla="*/ 3 h 6"/>
                    <a:gd name="T4" fmla="*/ 34 w 37"/>
                    <a:gd name="T5" fmla="*/ 4 h 6"/>
                    <a:gd name="T6" fmla="*/ 34 w 37"/>
                    <a:gd name="T7" fmla="*/ 4 h 6"/>
                    <a:gd name="T8" fmla="*/ 34 w 37"/>
                    <a:gd name="T9" fmla="*/ 3 h 6"/>
                    <a:gd name="T10" fmla="*/ 34 w 37"/>
                    <a:gd name="T11" fmla="*/ 4 h 6"/>
                    <a:gd name="T12" fmla="*/ 34 w 37"/>
                    <a:gd name="T13" fmla="*/ 4 h 6"/>
                    <a:gd name="T14" fmla="*/ 35 w 37"/>
                    <a:gd name="T15" fmla="*/ 3 h 6"/>
                    <a:gd name="T16" fmla="*/ 34 w 37"/>
                    <a:gd name="T17" fmla="*/ 4 h 6"/>
                    <a:gd name="T18" fmla="*/ 35 w 37"/>
                    <a:gd name="T19" fmla="*/ 3 h 6"/>
                    <a:gd name="T20" fmla="*/ 34 w 37"/>
                    <a:gd name="T21" fmla="*/ 4 h 6"/>
                    <a:gd name="T22" fmla="*/ 34 w 37"/>
                    <a:gd name="T23" fmla="*/ 3 h 6"/>
                    <a:gd name="T24" fmla="*/ 34 w 37"/>
                    <a:gd name="T25" fmla="*/ 4 h 6"/>
                    <a:gd name="T26" fmla="*/ 35 w 37"/>
                    <a:gd name="T27" fmla="*/ 3 h 6"/>
                    <a:gd name="T28" fmla="*/ 34 w 37"/>
                    <a:gd name="T29" fmla="*/ 4 h 6"/>
                    <a:gd name="T30" fmla="*/ 32 w 37"/>
                    <a:gd name="T31" fmla="*/ 4 h 6"/>
                    <a:gd name="T32" fmla="*/ 32 w 37"/>
                    <a:gd name="T33" fmla="*/ 3 h 6"/>
                    <a:gd name="T34" fmla="*/ 34 w 37"/>
                    <a:gd name="T35" fmla="*/ 3 h 6"/>
                    <a:gd name="T36" fmla="*/ 34 w 37"/>
                    <a:gd name="T37" fmla="*/ 4 h 6"/>
                    <a:gd name="T38" fmla="*/ 32 w 37"/>
                    <a:gd name="T39" fmla="*/ 4 h 6"/>
                    <a:gd name="T40" fmla="*/ 12 w 37"/>
                    <a:gd name="T41" fmla="*/ 1 h 6"/>
                    <a:gd name="T42" fmla="*/ 13 w 37"/>
                    <a:gd name="T43" fmla="*/ 0 h 6"/>
                    <a:gd name="T44" fmla="*/ 32 w 37"/>
                    <a:gd name="T45" fmla="*/ 3 h 6"/>
                    <a:gd name="T46" fmla="*/ 32 w 37"/>
                    <a:gd name="T47" fmla="*/ 4 h 6"/>
                    <a:gd name="T48" fmla="*/ 13 w 37"/>
                    <a:gd name="T49" fmla="*/ 0 h 6"/>
                    <a:gd name="T50" fmla="*/ 13 w 37"/>
                    <a:gd name="T51" fmla="*/ 0 h 6"/>
                    <a:gd name="T52" fmla="*/ 13 w 37"/>
                    <a:gd name="T53" fmla="*/ 1 h 6"/>
                    <a:gd name="T54" fmla="*/ 13 w 37"/>
                    <a:gd name="T55" fmla="*/ 0 h 6"/>
                    <a:gd name="T56" fmla="*/ 12 w 37"/>
                    <a:gd name="T57" fmla="*/ 1 h 6"/>
                    <a:gd name="T58" fmla="*/ 12 w 37"/>
                    <a:gd name="T59" fmla="*/ 1 h 6"/>
                    <a:gd name="T60" fmla="*/ 13 w 37"/>
                    <a:gd name="T61" fmla="*/ 0 h 6"/>
                    <a:gd name="T62" fmla="*/ 12 w 37"/>
                    <a:gd name="T63" fmla="*/ 1 h 6"/>
                    <a:gd name="T64" fmla="*/ 13 w 37"/>
                    <a:gd name="T65" fmla="*/ 0 h 6"/>
                    <a:gd name="T66" fmla="*/ 13 w 37"/>
                    <a:gd name="T67" fmla="*/ 0 h 6"/>
                    <a:gd name="T68" fmla="*/ 13 w 37"/>
                    <a:gd name="T69" fmla="*/ 1 h 6"/>
                    <a:gd name="T70" fmla="*/ 13 w 37"/>
                    <a:gd name="T71" fmla="*/ 0 h 6"/>
                    <a:gd name="T72" fmla="*/ 12 w 37"/>
                    <a:gd name="T73" fmla="*/ 1 h 6"/>
                    <a:gd name="T74" fmla="*/ 8 w 37"/>
                    <a:gd name="T75" fmla="*/ 3 h 6"/>
                    <a:gd name="T76" fmla="*/ 7 w 37"/>
                    <a:gd name="T77" fmla="*/ 2 h 6"/>
                    <a:gd name="T78" fmla="*/ 13 w 37"/>
                    <a:gd name="T79" fmla="*/ 0 h 6"/>
                    <a:gd name="T80" fmla="*/ 12 w 37"/>
                    <a:gd name="T81" fmla="*/ 1 h 6"/>
                    <a:gd name="T82" fmla="*/ 8 w 37"/>
                    <a:gd name="T83" fmla="*/ 3 h 6"/>
                    <a:gd name="T84" fmla="*/ 0 w 37"/>
                    <a:gd name="T85" fmla="*/ 6 h 6"/>
                    <a:gd name="T86" fmla="*/ 0 w 37"/>
                    <a:gd name="T87" fmla="*/ 5 h 6"/>
                    <a:gd name="T88" fmla="*/ 7 w 37"/>
                    <a:gd name="T89" fmla="*/ 2 h 6"/>
                    <a:gd name="T90" fmla="*/ 8 w 37"/>
                    <a:gd name="T9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" h="6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lnTo>
                        <a:pt x="34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4" y="3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5" y="3"/>
                      </a:moveTo>
                      <a:cubicBezTo>
                        <a:pt x="37" y="3"/>
                        <a:pt x="37" y="4"/>
                        <a:pt x="34" y="4"/>
                      </a:cubicBezTo>
                      <a:lnTo>
                        <a:pt x="34" y="3"/>
                      </a:lnTo>
                      <a:cubicBezTo>
                        <a:pt x="36" y="3"/>
                        <a:pt x="36" y="4"/>
                        <a:pt x="34" y="4"/>
                      </a:cubicBezTo>
                      <a:lnTo>
                        <a:pt x="35" y="3"/>
                      </a:lnTo>
                      <a:close/>
                      <a:moveTo>
                        <a:pt x="34" y="4"/>
                      </a:moveTo>
                      <a:cubicBezTo>
                        <a:pt x="33" y="4"/>
                        <a:pt x="33" y="4"/>
                        <a:pt x="32" y="4"/>
                      </a:cubicBezTo>
                      <a:lnTo>
                        <a:pt x="32" y="3"/>
                      </a:lnTo>
                      <a:cubicBezTo>
                        <a:pt x="33" y="3"/>
                        <a:pt x="33" y="3"/>
                        <a:pt x="34" y="3"/>
                      </a:cubicBezTo>
                      <a:lnTo>
                        <a:pt x="34" y="4"/>
                      </a:lnTo>
                      <a:close/>
                      <a:moveTo>
                        <a:pt x="32" y="4"/>
                      </a:moveTo>
                      <a:cubicBezTo>
                        <a:pt x="27" y="4"/>
                        <a:pt x="18" y="4"/>
                        <a:pt x="12" y="1"/>
                      </a:cubicBezTo>
                      <a:lnTo>
                        <a:pt x="13" y="0"/>
                      </a:lnTo>
                      <a:cubicBezTo>
                        <a:pt x="19" y="3"/>
                        <a:pt x="27" y="3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cubicBezTo>
                        <a:pt x="12" y="1"/>
                        <a:pt x="10" y="2"/>
                        <a:pt x="8" y="3"/>
                      </a:cubicBezTo>
                      <a:lnTo>
                        <a:pt x="7" y="2"/>
                      </a:lnTo>
                      <a:cubicBezTo>
                        <a:pt x="10" y="1"/>
                        <a:pt x="12" y="0"/>
                        <a:pt x="13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5" y="5"/>
                        <a:pt x="1" y="6"/>
                        <a:pt x="0" y="6"/>
                      </a:cubicBezTo>
                      <a:lnTo>
                        <a:pt x="0" y="5"/>
                      </a:lnTo>
                      <a:cubicBezTo>
                        <a:pt x="1" y="5"/>
                        <a:pt x="4" y="4"/>
                        <a:pt x="7" y="2"/>
                      </a:cubicBez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7" name="Freeform 519"/>
                <p:cNvSpPr>
                  <a:spLocks noChangeArrowheads="1"/>
                </p:cNvSpPr>
                <p:nvPr/>
              </p:nvSpPr>
              <p:spPr bwMode="auto">
                <a:xfrm>
                  <a:off x="1266" y="3355"/>
                  <a:ext cx="116" cy="2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5"/>
                    <a:gd name="T2" fmla="*/ 81 w 85"/>
                    <a:gd name="T3" fmla="*/ 8 h 15"/>
                    <a:gd name="T4" fmla="*/ 50 w 85"/>
                    <a:gd name="T5" fmla="*/ 1 h 15"/>
                    <a:gd name="T6" fmla="*/ 4 w 85"/>
                    <a:gd name="T7" fmla="*/ 6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8" name="Freeform 520"/>
                <p:cNvSpPr>
                  <a:spLocks noChangeArrowheads="1"/>
                </p:cNvSpPr>
                <p:nvPr/>
              </p:nvSpPr>
              <p:spPr bwMode="auto">
                <a:xfrm>
                  <a:off x="1298" y="3358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69" name="Freeform 521"/>
                <p:cNvSpPr>
                  <a:spLocks noChangeArrowheads="1"/>
                </p:cNvSpPr>
                <p:nvPr/>
              </p:nvSpPr>
              <p:spPr bwMode="auto">
                <a:xfrm>
                  <a:off x="1234" y="3170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0" name="Freeform 522"/>
                <p:cNvSpPr>
                  <a:spLocks noChangeArrowheads="1"/>
                </p:cNvSpPr>
                <p:nvPr/>
              </p:nvSpPr>
              <p:spPr bwMode="auto">
                <a:xfrm>
                  <a:off x="1266" y="3174"/>
                  <a:ext cx="49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9"/>
                    <a:gd name="T2" fmla="*/ 34 w 37"/>
                    <a:gd name="T3" fmla="*/ 5 h 9"/>
                    <a:gd name="T4" fmla="*/ 24 w 37"/>
                    <a:gd name="T5" fmla="*/ 0 h 9"/>
                    <a:gd name="T6" fmla="*/ 3 w 37"/>
                    <a:gd name="T7" fmla="*/ 4 h 9"/>
                    <a:gd name="T8" fmla="*/ 13 w 3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2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1" name="Freeform 523"/>
                <p:cNvSpPr>
                  <a:spLocks noChangeArrowheads="1"/>
                </p:cNvSpPr>
                <p:nvPr/>
              </p:nvSpPr>
              <p:spPr bwMode="auto">
                <a:xfrm>
                  <a:off x="1287" y="3092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 0 0"/>
                    <a:gd name="G15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2" name="Freeform 524"/>
                <p:cNvSpPr>
                  <a:spLocks noChangeArrowheads="1"/>
                </p:cNvSpPr>
                <p:nvPr/>
              </p:nvSpPr>
              <p:spPr bwMode="auto">
                <a:xfrm>
                  <a:off x="1320" y="3095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7 0 0"/>
                    <a:gd name="G11" fmla="+- 1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2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3" name="Freeform 525"/>
                <p:cNvSpPr>
                  <a:spLocks noChangeArrowheads="1"/>
                </p:cNvSpPr>
                <p:nvPr/>
              </p:nvSpPr>
              <p:spPr bwMode="auto">
                <a:xfrm>
                  <a:off x="1459" y="312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3 0 0"/>
                    <a:gd name="G9" fmla="*/ 1 0 0"/>
                    <a:gd name="G10" fmla="sin G9 G8"/>
                    <a:gd name="G11" fmla="+- 1 0 0"/>
                    <a:gd name="G12" fmla="+- 9 0 0"/>
                    <a:gd name="G13" fmla="+- 1 0 0"/>
                    <a:gd name="G14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9" y="3"/>
                        <a:pt x="4" y="6"/>
                      </a:cubicBezTo>
                      <a:cubicBezTo>
                        <a:pt x="0" y="9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4" name="Freeform 526"/>
                <p:cNvSpPr>
                  <a:spLocks noChangeArrowheads="1"/>
                </p:cNvSpPr>
                <p:nvPr/>
              </p:nvSpPr>
              <p:spPr bwMode="auto">
                <a:xfrm>
                  <a:off x="1492" y="3127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7 0 0"/>
                    <a:gd name="G11" fmla="+- 1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2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5" name="Freeform 527"/>
                <p:cNvSpPr>
                  <a:spLocks noChangeArrowheads="1"/>
                </p:cNvSpPr>
                <p:nvPr/>
              </p:nvSpPr>
              <p:spPr bwMode="auto">
                <a:xfrm>
                  <a:off x="1435" y="3244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6" name="Freeform 528"/>
                <p:cNvSpPr>
                  <a:spLocks noChangeArrowheads="1"/>
                </p:cNvSpPr>
                <p:nvPr/>
              </p:nvSpPr>
              <p:spPr bwMode="auto">
                <a:xfrm>
                  <a:off x="1467" y="3244"/>
                  <a:ext cx="49" cy="16"/>
                </a:xfrm>
                <a:custGeom>
                  <a:avLst/>
                  <a:gdLst>
                    <a:gd name="G0" fmla="+- 10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0 0 0"/>
                    <a:gd name="G12" fmla="+- 10 0 0"/>
                    <a:gd name="T0" fmla="*/ 14 w 37"/>
                    <a:gd name="T1" fmla="*/ 10 h 10"/>
                    <a:gd name="T2" fmla="*/ 35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4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7" name="Freeform 529"/>
                <p:cNvSpPr>
                  <a:spLocks noChangeArrowheads="1"/>
                </p:cNvSpPr>
                <p:nvPr/>
              </p:nvSpPr>
              <p:spPr bwMode="auto">
                <a:xfrm>
                  <a:off x="1390" y="3514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5 w 85"/>
                    <a:gd name="T1" fmla="*/ 14 h 14"/>
                    <a:gd name="T2" fmla="*/ 82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8" name="Freeform 530"/>
                <p:cNvSpPr>
                  <a:spLocks noChangeArrowheads="1"/>
                </p:cNvSpPr>
                <p:nvPr/>
              </p:nvSpPr>
              <p:spPr bwMode="auto">
                <a:xfrm>
                  <a:off x="1422" y="3518"/>
                  <a:ext cx="49" cy="16"/>
                </a:xfrm>
                <a:custGeom>
                  <a:avLst/>
                  <a:gdLst>
                    <a:gd name="G0" fmla="+- 9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9 0 0"/>
                    <a:gd name="T0" fmla="*/ 14 w 37"/>
                    <a:gd name="T1" fmla="*/ 9 h 10"/>
                    <a:gd name="T2" fmla="*/ 35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4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79" name="Freeform 531"/>
                <p:cNvSpPr>
                  <a:spLocks noChangeArrowheads="1"/>
                </p:cNvSpPr>
                <p:nvPr/>
              </p:nvSpPr>
              <p:spPr bwMode="auto">
                <a:xfrm>
                  <a:off x="1315" y="3456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0" name="Freeform 532"/>
                <p:cNvSpPr>
                  <a:spLocks noChangeArrowheads="1"/>
                </p:cNvSpPr>
                <p:nvPr/>
              </p:nvSpPr>
              <p:spPr bwMode="auto">
                <a:xfrm>
                  <a:off x="1346" y="3459"/>
                  <a:ext cx="50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1" name="Freeform 533"/>
                <p:cNvSpPr>
                  <a:spLocks noChangeArrowheads="1"/>
                </p:cNvSpPr>
                <p:nvPr/>
              </p:nvSpPr>
              <p:spPr bwMode="auto">
                <a:xfrm>
                  <a:off x="1557" y="3563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2" name="Freeform 534"/>
                <p:cNvSpPr>
                  <a:spLocks noChangeArrowheads="1"/>
                </p:cNvSpPr>
                <p:nvPr/>
              </p:nvSpPr>
              <p:spPr bwMode="auto">
                <a:xfrm>
                  <a:off x="1589" y="3566"/>
                  <a:ext cx="51" cy="16"/>
                </a:xfrm>
                <a:custGeom>
                  <a:avLst/>
                  <a:gdLst>
                    <a:gd name="G0" fmla="+- 9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9 0 0"/>
                    <a:gd name="T0" fmla="*/ 14 w 38"/>
                    <a:gd name="T1" fmla="*/ 9 h 10"/>
                    <a:gd name="T2" fmla="*/ 34 w 38"/>
                    <a:gd name="T3" fmla="*/ 5 h 10"/>
                    <a:gd name="T4" fmla="*/ 24 w 38"/>
                    <a:gd name="T5" fmla="*/ 0 h 10"/>
                    <a:gd name="T6" fmla="*/ 3 w 38"/>
                    <a:gd name="T7" fmla="*/ 4 h 10"/>
                    <a:gd name="T8" fmla="*/ 14 w 38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9"/>
                      </a:moveTo>
                      <a:cubicBezTo>
                        <a:pt x="22" y="10"/>
                        <a:pt x="32" y="8"/>
                        <a:pt x="34" y="5"/>
                      </a:cubicBezTo>
                      <a:cubicBezTo>
                        <a:pt x="38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3" name="Freeform 535"/>
                <p:cNvSpPr>
                  <a:spLocks noChangeArrowheads="1"/>
                </p:cNvSpPr>
                <p:nvPr/>
              </p:nvSpPr>
              <p:spPr bwMode="auto">
                <a:xfrm>
                  <a:off x="1068" y="3281"/>
                  <a:ext cx="116" cy="2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4 0 0"/>
                    <a:gd name="G15" fmla="+- 1 0 0"/>
                    <a:gd name="T0" fmla="*/ 35 w 85"/>
                    <a:gd name="T1" fmla="*/ 14 h 15"/>
                    <a:gd name="T2" fmla="*/ 81 w 85"/>
                    <a:gd name="T3" fmla="*/ 9 h 15"/>
                    <a:gd name="T4" fmla="*/ 50 w 85"/>
                    <a:gd name="T5" fmla="*/ 1 h 15"/>
                    <a:gd name="T6" fmla="*/ 4 w 85"/>
                    <a:gd name="T7" fmla="*/ 7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9" y="0"/>
                        <a:pt x="8" y="3"/>
                        <a:pt x="4" y="7"/>
                      </a:cubicBezTo>
                      <a:cubicBezTo>
                        <a:pt x="0" y="10"/>
                        <a:pt x="14" y="14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4" name="Freeform 536"/>
                <p:cNvSpPr>
                  <a:spLocks noChangeArrowheads="1"/>
                </p:cNvSpPr>
                <p:nvPr/>
              </p:nvSpPr>
              <p:spPr bwMode="auto">
                <a:xfrm>
                  <a:off x="1099" y="3285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5" name="Freeform 537"/>
                <p:cNvSpPr>
                  <a:spLocks noChangeArrowheads="1"/>
                </p:cNvSpPr>
                <p:nvPr/>
              </p:nvSpPr>
              <p:spPr bwMode="auto">
                <a:xfrm>
                  <a:off x="1489" y="363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6" name="Freeform 538"/>
                <p:cNvSpPr>
                  <a:spLocks noChangeArrowheads="1"/>
                </p:cNvSpPr>
                <p:nvPr/>
              </p:nvSpPr>
              <p:spPr bwMode="auto">
                <a:xfrm>
                  <a:off x="1521" y="3634"/>
                  <a:ext cx="51" cy="15"/>
                </a:xfrm>
                <a:custGeom>
                  <a:avLst/>
                  <a:gdLst>
                    <a:gd name="G0" fmla="+- 10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0 0 0"/>
                    <a:gd name="T0" fmla="*/ 14 w 38"/>
                    <a:gd name="T1" fmla="*/ 10 h 10"/>
                    <a:gd name="T2" fmla="*/ 35 w 38"/>
                    <a:gd name="T3" fmla="*/ 6 h 10"/>
                    <a:gd name="T4" fmla="*/ 24 w 38"/>
                    <a:gd name="T5" fmla="*/ 1 h 10"/>
                    <a:gd name="T6" fmla="*/ 3 w 38"/>
                    <a:gd name="T7" fmla="*/ 5 h 10"/>
                    <a:gd name="T8" fmla="*/ 14 w 3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9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7" name="Freeform 539"/>
                <p:cNvSpPr>
                  <a:spLocks noChangeArrowheads="1"/>
                </p:cNvSpPr>
                <p:nvPr/>
              </p:nvSpPr>
              <p:spPr bwMode="auto">
                <a:xfrm>
                  <a:off x="1581" y="3374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6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1 w 86"/>
                    <a:gd name="T5" fmla="*/ 0 h 14"/>
                    <a:gd name="T6" fmla="*/ 5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1" y="0"/>
                      </a:cubicBezTo>
                      <a:cubicBezTo>
                        <a:pt x="29" y="0"/>
                        <a:pt x="8" y="2"/>
                        <a:pt x="5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8" name="Freeform 540"/>
                <p:cNvSpPr>
                  <a:spLocks noChangeArrowheads="1"/>
                </p:cNvSpPr>
                <p:nvPr/>
              </p:nvSpPr>
              <p:spPr bwMode="auto">
                <a:xfrm>
                  <a:off x="1613" y="3376"/>
                  <a:ext cx="51" cy="15"/>
                </a:xfrm>
                <a:custGeom>
                  <a:avLst/>
                  <a:gdLst>
                    <a:gd name="G0" fmla="+- 10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0 0 0"/>
                    <a:gd name="G12" fmla="+- 10 0 0"/>
                    <a:gd name="T0" fmla="*/ 14 w 38"/>
                    <a:gd name="T1" fmla="*/ 10 h 10"/>
                    <a:gd name="T2" fmla="*/ 35 w 38"/>
                    <a:gd name="T3" fmla="*/ 6 h 10"/>
                    <a:gd name="T4" fmla="*/ 24 w 38"/>
                    <a:gd name="T5" fmla="*/ 1 h 10"/>
                    <a:gd name="T6" fmla="*/ 4 w 38"/>
                    <a:gd name="T7" fmla="*/ 5 h 10"/>
                    <a:gd name="T8" fmla="*/ 14 w 3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8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4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89" name="Freeform 541"/>
                <p:cNvSpPr>
                  <a:spLocks noChangeArrowheads="1"/>
                </p:cNvSpPr>
                <p:nvPr/>
              </p:nvSpPr>
              <p:spPr bwMode="auto">
                <a:xfrm>
                  <a:off x="1788" y="3376"/>
                  <a:ext cx="118" cy="2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3"/>
                    <a:gd name="T2" fmla="*/ 82 w 86"/>
                    <a:gd name="T3" fmla="*/ 8 h 13"/>
                    <a:gd name="T4" fmla="*/ 50 w 86"/>
                    <a:gd name="T5" fmla="*/ 0 h 13"/>
                    <a:gd name="T6" fmla="*/ 4 w 86"/>
                    <a:gd name="T7" fmla="*/ 5 h 13"/>
                    <a:gd name="T8" fmla="*/ 36 w 86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0" name="Freeform 542"/>
                <p:cNvSpPr>
                  <a:spLocks noChangeArrowheads="1"/>
                </p:cNvSpPr>
                <p:nvPr/>
              </p:nvSpPr>
              <p:spPr bwMode="auto">
                <a:xfrm>
                  <a:off x="1821" y="3378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5 2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3 w 37"/>
                    <a:gd name="T5" fmla="*/ 0 h 10"/>
                    <a:gd name="T6" fmla="*/ 2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3" y="0"/>
                      </a:cubicBezTo>
                      <a:cubicBezTo>
                        <a:pt x="15" y="0"/>
                        <a:pt x="6" y="2"/>
                        <a:pt x="2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1" name="Freeform 543"/>
                <p:cNvSpPr>
                  <a:spLocks noChangeArrowheads="1"/>
                </p:cNvSpPr>
                <p:nvPr/>
              </p:nvSpPr>
              <p:spPr bwMode="auto">
                <a:xfrm>
                  <a:off x="1750" y="3506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2" name="Freeform 544"/>
                <p:cNvSpPr>
                  <a:spLocks noChangeArrowheads="1"/>
                </p:cNvSpPr>
                <p:nvPr/>
              </p:nvSpPr>
              <p:spPr bwMode="auto">
                <a:xfrm>
                  <a:off x="1782" y="3509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10"/>
                    <a:gd name="T2" fmla="*/ 35 w 37"/>
                    <a:gd name="T3" fmla="*/ 5 h 10"/>
                    <a:gd name="T4" fmla="*/ 25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2"/>
                        <a:pt x="33" y="0"/>
                        <a:pt x="25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3" name="Freeform 545"/>
                <p:cNvSpPr>
                  <a:spLocks noChangeArrowheads="1"/>
                </p:cNvSpPr>
                <p:nvPr/>
              </p:nvSpPr>
              <p:spPr bwMode="auto">
                <a:xfrm>
                  <a:off x="1801" y="359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1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4" name="Freeform 546"/>
                <p:cNvSpPr>
                  <a:spLocks noChangeArrowheads="1"/>
                </p:cNvSpPr>
                <p:nvPr/>
              </p:nvSpPr>
              <p:spPr bwMode="auto">
                <a:xfrm>
                  <a:off x="1835" y="3595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10 h 10"/>
                    <a:gd name="T2" fmla="*/ 35 w 37"/>
                    <a:gd name="T3" fmla="*/ 6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5" name="Freeform 547"/>
                <p:cNvSpPr>
                  <a:spLocks noChangeArrowheads="1"/>
                </p:cNvSpPr>
                <p:nvPr/>
              </p:nvSpPr>
              <p:spPr bwMode="auto">
                <a:xfrm>
                  <a:off x="1948" y="3437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6" name="Freeform 548"/>
                <p:cNvSpPr>
                  <a:spLocks noChangeArrowheads="1"/>
                </p:cNvSpPr>
                <p:nvPr/>
              </p:nvSpPr>
              <p:spPr bwMode="auto">
                <a:xfrm>
                  <a:off x="1980" y="3438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5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7" name="Freeform 549"/>
                <p:cNvSpPr>
                  <a:spLocks noChangeArrowheads="1"/>
                </p:cNvSpPr>
                <p:nvPr/>
              </p:nvSpPr>
              <p:spPr bwMode="auto">
                <a:xfrm>
                  <a:off x="1997" y="3546"/>
                  <a:ext cx="116" cy="2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5"/>
                    <a:gd name="T2" fmla="*/ 81 w 85"/>
                    <a:gd name="T3" fmla="*/ 9 h 15"/>
                    <a:gd name="T4" fmla="*/ 50 w 85"/>
                    <a:gd name="T5" fmla="*/ 1 h 15"/>
                    <a:gd name="T6" fmla="*/ 4 w 85"/>
                    <a:gd name="T7" fmla="*/ 6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8" name="Freeform 550"/>
                <p:cNvSpPr>
                  <a:spLocks noChangeArrowheads="1"/>
                </p:cNvSpPr>
                <p:nvPr/>
              </p:nvSpPr>
              <p:spPr bwMode="auto">
                <a:xfrm>
                  <a:off x="2029" y="3549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2999" name="Freeform 551"/>
                <p:cNvSpPr>
                  <a:spLocks noChangeArrowheads="1"/>
                </p:cNvSpPr>
                <p:nvPr/>
              </p:nvSpPr>
              <p:spPr bwMode="auto">
                <a:xfrm>
                  <a:off x="2007" y="3384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3 0 0"/>
                    <a:gd name="G9" fmla="+- 1 0 0"/>
                    <a:gd name="G10" fmla="+- 10 0 0"/>
                    <a:gd name="G11" fmla="+- 1 0 0"/>
                    <a:gd name="G12" fmla="+- 1 0 0"/>
                    <a:gd name="T0" fmla="*/ 35 w 85"/>
                    <a:gd name="T1" fmla="*/ 14 h 14"/>
                    <a:gd name="T2" fmla="*/ 81 w 85"/>
                    <a:gd name="T3" fmla="*/ 8 h 14"/>
                    <a:gd name="T4" fmla="*/ 49 w 85"/>
                    <a:gd name="T5" fmla="*/ 1 h 14"/>
                    <a:gd name="T6" fmla="*/ 3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49" y="1"/>
                      </a:cubicBezTo>
                      <a:cubicBezTo>
                        <a:pt x="28" y="0"/>
                        <a:pt x="7" y="3"/>
                        <a:pt x="3" y="6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0" name="Freeform 552"/>
                <p:cNvSpPr>
                  <a:spLocks noChangeArrowheads="1"/>
                </p:cNvSpPr>
                <p:nvPr/>
              </p:nvSpPr>
              <p:spPr bwMode="auto">
                <a:xfrm>
                  <a:off x="2039" y="3388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3 w 37"/>
                    <a:gd name="T5" fmla="*/ 0 h 10"/>
                    <a:gd name="T6" fmla="*/ 2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3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1" name="Freeform 553"/>
                <p:cNvSpPr>
                  <a:spLocks noChangeArrowheads="1"/>
                </p:cNvSpPr>
                <p:nvPr/>
              </p:nvSpPr>
              <p:spPr bwMode="auto">
                <a:xfrm>
                  <a:off x="1946" y="3290"/>
                  <a:ext cx="116" cy="2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5 w 85"/>
                    <a:gd name="T1" fmla="*/ 13 h 13"/>
                    <a:gd name="T2" fmla="*/ 81 w 85"/>
                    <a:gd name="T3" fmla="*/ 8 h 13"/>
                    <a:gd name="T4" fmla="*/ 50 w 85"/>
                    <a:gd name="T5" fmla="*/ 0 h 13"/>
                    <a:gd name="T6" fmla="*/ 4 w 85"/>
                    <a:gd name="T7" fmla="*/ 5 h 13"/>
                    <a:gd name="T8" fmla="*/ 35 w 85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3">
                      <a:moveTo>
                        <a:pt x="35" y="13"/>
                      </a:moveTo>
                      <a:cubicBezTo>
                        <a:pt x="56" y="13"/>
                        <a:pt x="77" y="11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2" name="Freeform 554"/>
                <p:cNvSpPr>
                  <a:spLocks noChangeArrowheads="1"/>
                </p:cNvSpPr>
                <p:nvPr/>
              </p:nvSpPr>
              <p:spPr bwMode="auto">
                <a:xfrm>
                  <a:off x="1978" y="3290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3" name="Freeform 555"/>
                <p:cNvSpPr>
                  <a:spLocks noChangeArrowheads="1"/>
                </p:cNvSpPr>
                <p:nvPr/>
              </p:nvSpPr>
              <p:spPr bwMode="auto">
                <a:xfrm>
                  <a:off x="1777" y="3215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4"/>
                    <a:gd name="T2" fmla="*/ 81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4" name="Freeform 556"/>
                <p:cNvSpPr>
                  <a:spLocks noChangeArrowheads="1"/>
                </p:cNvSpPr>
                <p:nvPr/>
              </p:nvSpPr>
              <p:spPr bwMode="auto">
                <a:xfrm>
                  <a:off x="1809" y="3219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5" name="Freeform 557"/>
                <p:cNvSpPr>
                  <a:spLocks noChangeArrowheads="1"/>
                </p:cNvSpPr>
                <p:nvPr/>
              </p:nvSpPr>
              <p:spPr bwMode="auto">
                <a:xfrm>
                  <a:off x="1789" y="3151"/>
                  <a:ext cx="117" cy="2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3"/>
                    <a:gd name="T2" fmla="*/ 82 w 86"/>
                    <a:gd name="T3" fmla="*/ 8 h 13"/>
                    <a:gd name="T4" fmla="*/ 50 w 86"/>
                    <a:gd name="T5" fmla="*/ 0 h 13"/>
                    <a:gd name="T6" fmla="*/ 4 w 86"/>
                    <a:gd name="T7" fmla="*/ 5 h 13"/>
                    <a:gd name="T8" fmla="*/ 36 w 86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6" name="Freeform 558"/>
                <p:cNvSpPr>
                  <a:spLocks noChangeArrowheads="1"/>
                </p:cNvSpPr>
                <p:nvPr/>
              </p:nvSpPr>
              <p:spPr bwMode="auto">
                <a:xfrm>
                  <a:off x="1821" y="3151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7" name="Freeform 559"/>
                <p:cNvSpPr>
                  <a:spLocks noChangeArrowheads="1"/>
                </p:cNvSpPr>
                <p:nvPr/>
              </p:nvSpPr>
              <p:spPr bwMode="auto">
                <a:xfrm>
                  <a:off x="1948" y="3168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2 0 0"/>
                    <a:gd name="G9" fmla="+- 1 0 0"/>
                    <a:gd name="G10" fmla="+- 9 0 0"/>
                    <a:gd name="G11" fmla="+- 13 0 0"/>
                    <a:gd name="G12" fmla="+- 1 0 0"/>
                    <a:gd name="T0" fmla="*/ 35 w 85"/>
                    <a:gd name="T1" fmla="*/ 13 h 14"/>
                    <a:gd name="T2" fmla="*/ 81 w 85"/>
                    <a:gd name="T3" fmla="*/ 8 h 14"/>
                    <a:gd name="T4" fmla="*/ 50 w 85"/>
                    <a:gd name="T5" fmla="*/ 0 h 14"/>
                    <a:gd name="T6" fmla="*/ 4 w 85"/>
                    <a:gd name="T7" fmla="*/ 6 h 14"/>
                    <a:gd name="T8" fmla="*/ 35 w 85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8" y="0"/>
                        <a:pt x="7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8" name="Freeform 560"/>
                <p:cNvSpPr>
                  <a:spLocks noChangeArrowheads="1"/>
                </p:cNvSpPr>
                <p:nvPr/>
              </p:nvSpPr>
              <p:spPr bwMode="auto">
                <a:xfrm>
                  <a:off x="1979" y="3170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6 0 0"/>
                    <a:gd name="G11" fmla="+- 9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6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09" name="Freeform 561"/>
                <p:cNvSpPr>
                  <a:spLocks noChangeArrowheads="1"/>
                </p:cNvSpPr>
                <p:nvPr/>
              </p:nvSpPr>
              <p:spPr bwMode="auto">
                <a:xfrm>
                  <a:off x="1982" y="3030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0" name="Freeform 562"/>
                <p:cNvSpPr>
                  <a:spLocks noChangeArrowheads="1"/>
                </p:cNvSpPr>
                <p:nvPr/>
              </p:nvSpPr>
              <p:spPr bwMode="auto">
                <a:xfrm>
                  <a:off x="2014" y="3033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10 h 10"/>
                    <a:gd name="T2" fmla="*/ 35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1" name="Freeform 563"/>
                <p:cNvSpPr>
                  <a:spLocks noChangeArrowheads="1"/>
                </p:cNvSpPr>
                <p:nvPr/>
              </p:nvSpPr>
              <p:spPr bwMode="auto">
                <a:xfrm>
                  <a:off x="1646" y="3022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5"/>
                    <a:gd name="T1" fmla="*/ 14 h 14"/>
                    <a:gd name="T2" fmla="*/ 82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6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2" name="Freeform 564"/>
                <p:cNvSpPr>
                  <a:spLocks noChangeArrowheads="1"/>
                </p:cNvSpPr>
                <p:nvPr/>
              </p:nvSpPr>
              <p:spPr bwMode="auto">
                <a:xfrm>
                  <a:off x="1678" y="3025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10"/>
                    <a:gd name="T2" fmla="*/ 35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3" name="Freeform 565"/>
                <p:cNvSpPr>
                  <a:spLocks noChangeArrowheads="1"/>
                </p:cNvSpPr>
                <p:nvPr/>
              </p:nvSpPr>
              <p:spPr bwMode="auto">
                <a:xfrm>
                  <a:off x="1618" y="3134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2 0 0"/>
                    <a:gd name="G9" fmla="*/ 1 0 0"/>
                    <a:gd name="G10" fmla="sin G9 G8"/>
                    <a:gd name="G11" fmla="+- 1 0 0"/>
                    <a:gd name="G12" fmla="+- 9 0 0"/>
                    <a:gd name="G13" fmla="+- 1 0 0"/>
                    <a:gd name="G14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9" y="2"/>
                        <a:pt x="4" y="6"/>
                      </a:cubicBezTo>
                      <a:cubicBezTo>
                        <a:pt x="0" y="9"/>
                        <a:pt x="15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4" name="Freeform 566"/>
                <p:cNvSpPr>
                  <a:spLocks noChangeArrowheads="1"/>
                </p:cNvSpPr>
                <p:nvPr/>
              </p:nvSpPr>
              <p:spPr bwMode="auto">
                <a:xfrm>
                  <a:off x="1651" y="3135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8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5" name="Freeform 567"/>
                <p:cNvSpPr>
                  <a:spLocks noChangeArrowheads="1"/>
                </p:cNvSpPr>
                <p:nvPr/>
              </p:nvSpPr>
              <p:spPr bwMode="auto">
                <a:xfrm>
                  <a:off x="1140" y="3070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5 w 85"/>
                    <a:gd name="T1" fmla="*/ 13 h 14"/>
                    <a:gd name="T2" fmla="*/ 81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6" name="Freeform 568"/>
                <p:cNvSpPr>
                  <a:spLocks noChangeArrowheads="1"/>
                </p:cNvSpPr>
                <p:nvPr/>
              </p:nvSpPr>
              <p:spPr bwMode="auto">
                <a:xfrm>
                  <a:off x="1172" y="3073"/>
                  <a:ext cx="49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9 h 9"/>
                    <a:gd name="T2" fmla="*/ 34 w 37"/>
                    <a:gd name="T3" fmla="*/ 5 h 9"/>
                    <a:gd name="T4" fmla="*/ 24 w 37"/>
                    <a:gd name="T5" fmla="*/ 0 h 9"/>
                    <a:gd name="T6" fmla="*/ 3 w 37"/>
                    <a:gd name="T7" fmla="*/ 4 h 9"/>
                    <a:gd name="T8" fmla="*/ 13 w 3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7" name="Freeform 569"/>
                <p:cNvSpPr>
                  <a:spLocks noChangeArrowheads="1"/>
                </p:cNvSpPr>
                <p:nvPr/>
              </p:nvSpPr>
              <p:spPr bwMode="auto">
                <a:xfrm>
                  <a:off x="638" y="3433"/>
                  <a:ext cx="101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 0 0"/>
                    <a:gd name="G15" fmla="+- 1 0 0"/>
                    <a:gd name="T0" fmla="*/ 25 w 75"/>
                    <a:gd name="T1" fmla="*/ 13 h 14"/>
                    <a:gd name="T2" fmla="*/ 71 w 75"/>
                    <a:gd name="T3" fmla="*/ 8 h 14"/>
                    <a:gd name="T4" fmla="*/ 40 w 75"/>
                    <a:gd name="T5" fmla="*/ 0 h 14"/>
                    <a:gd name="T6" fmla="*/ 4 w 75"/>
                    <a:gd name="T7" fmla="*/ 6 h 14"/>
                    <a:gd name="T8" fmla="*/ 25 w 75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4">
                      <a:moveTo>
                        <a:pt x="25" y="13"/>
                      </a:moveTo>
                      <a:cubicBezTo>
                        <a:pt x="46" y="14"/>
                        <a:pt x="67" y="11"/>
                        <a:pt x="71" y="8"/>
                      </a:cubicBezTo>
                      <a:cubicBezTo>
                        <a:pt x="75" y="4"/>
                        <a:pt x="61" y="1"/>
                        <a:pt x="40" y="0"/>
                      </a:cubicBezTo>
                      <a:cubicBezTo>
                        <a:pt x="18" y="0"/>
                        <a:pt x="8" y="3"/>
                        <a:pt x="4" y="6"/>
                      </a:cubicBezTo>
                      <a:cubicBezTo>
                        <a:pt x="0" y="10"/>
                        <a:pt x="4" y="12"/>
                        <a:pt x="2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8" name="Freeform 570"/>
                <p:cNvSpPr>
                  <a:spLocks noChangeArrowheads="1"/>
                </p:cNvSpPr>
                <p:nvPr/>
              </p:nvSpPr>
              <p:spPr bwMode="auto">
                <a:xfrm>
                  <a:off x="659" y="3440"/>
                  <a:ext cx="49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9 h 9"/>
                    <a:gd name="T2" fmla="*/ 34 w 37"/>
                    <a:gd name="T3" fmla="*/ 5 h 9"/>
                    <a:gd name="T4" fmla="*/ 24 w 37"/>
                    <a:gd name="T5" fmla="*/ 0 h 9"/>
                    <a:gd name="T6" fmla="*/ 3 w 37"/>
                    <a:gd name="T7" fmla="*/ 4 h 9"/>
                    <a:gd name="T8" fmla="*/ 13 w 3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7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19" name="Freeform 571"/>
                <p:cNvSpPr>
                  <a:spLocks noChangeArrowheads="1"/>
                </p:cNvSpPr>
                <p:nvPr/>
              </p:nvSpPr>
              <p:spPr bwMode="auto">
                <a:xfrm>
                  <a:off x="698" y="3557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5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5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5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0" name="Freeform 572"/>
                <p:cNvSpPr>
                  <a:spLocks noChangeArrowheads="1"/>
                </p:cNvSpPr>
                <p:nvPr/>
              </p:nvSpPr>
              <p:spPr bwMode="auto">
                <a:xfrm>
                  <a:off x="729" y="3563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1" name="Freeform 573"/>
                <p:cNvSpPr>
                  <a:spLocks noChangeArrowheads="1"/>
                </p:cNvSpPr>
                <p:nvPr/>
              </p:nvSpPr>
              <p:spPr bwMode="auto">
                <a:xfrm>
                  <a:off x="686" y="3625"/>
                  <a:ext cx="117" cy="2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4 h 15"/>
                    <a:gd name="T2" fmla="*/ 82 w 86"/>
                    <a:gd name="T3" fmla="*/ 9 h 15"/>
                    <a:gd name="T4" fmla="*/ 50 w 86"/>
                    <a:gd name="T5" fmla="*/ 1 h 15"/>
                    <a:gd name="T6" fmla="*/ 4 w 86"/>
                    <a:gd name="T7" fmla="*/ 6 h 15"/>
                    <a:gd name="T8" fmla="*/ 36 w 86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5">
                      <a:moveTo>
                        <a:pt x="36" y="14"/>
                      </a:moveTo>
                      <a:cubicBezTo>
                        <a:pt x="57" y="15"/>
                        <a:pt x="78" y="12"/>
                        <a:pt x="82" y="9"/>
                      </a:cubicBezTo>
                      <a:cubicBezTo>
                        <a:pt x="86" y="5"/>
                        <a:pt x="72" y="2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2" name="Freeform 574"/>
                <p:cNvSpPr>
                  <a:spLocks noChangeArrowheads="1"/>
                </p:cNvSpPr>
                <p:nvPr/>
              </p:nvSpPr>
              <p:spPr bwMode="auto">
                <a:xfrm>
                  <a:off x="717" y="3630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3" name="Freeform 575"/>
                <p:cNvSpPr>
                  <a:spLocks noChangeArrowheads="1"/>
                </p:cNvSpPr>
                <p:nvPr/>
              </p:nvSpPr>
              <p:spPr bwMode="auto">
                <a:xfrm>
                  <a:off x="813" y="305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4" name="Freeform 576"/>
                <p:cNvSpPr>
                  <a:spLocks noChangeArrowheads="1"/>
                </p:cNvSpPr>
                <p:nvPr/>
              </p:nvSpPr>
              <p:spPr bwMode="auto">
                <a:xfrm>
                  <a:off x="846" y="3054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0 0 0"/>
                    <a:gd name="G12" fmla="+- 1 0 0"/>
                    <a:gd name="T0" fmla="*/ 13 w 37"/>
                    <a:gd name="T1" fmla="*/ 10 h 10"/>
                    <a:gd name="T2" fmla="*/ 35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5" name="Freeform 577"/>
                <p:cNvSpPr>
                  <a:spLocks noChangeArrowheads="1"/>
                </p:cNvSpPr>
                <p:nvPr/>
              </p:nvSpPr>
              <p:spPr bwMode="auto">
                <a:xfrm>
                  <a:off x="743" y="3686"/>
                  <a:ext cx="79" cy="7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0 0 0"/>
                    <a:gd name="G4" fmla="+- 24 0 0"/>
                    <a:gd name="G5" fmla="+- 1 0 0"/>
                    <a:gd name="G6" fmla="+- 30 0 0"/>
                    <a:gd name="G7" fmla="*/ 1 0 0"/>
                    <a:gd name="G8" fmla="sin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7 w 58"/>
                    <a:gd name="T1" fmla="*/ 5 h 44"/>
                    <a:gd name="T2" fmla="*/ 2 w 58"/>
                    <a:gd name="T3" fmla="*/ 20 h 44"/>
                    <a:gd name="T4" fmla="*/ 9 w 58"/>
                    <a:gd name="T5" fmla="*/ 30 h 44"/>
                    <a:gd name="T6" fmla="*/ 43 w 58"/>
                    <a:gd name="T7" fmla="*/ 42 h 44"/>
                    <a:gd name="T8" fmla="*/ 58 w 58"/>
                    <a:gd name="T9" fmla="*/ 35 h 44"/>
                    <a:gd name="T10" fmla="*/ 57 w 58"/>
                    <a:gd name="T11" fmla="*/ 32 h 44"/>
                    <a:gd name="T12" fmla="*/ 40 w 58"/>
                    <a:gd name="T13" fmla="*/ 23 h 44"/>
                    <a:gd name="T14" fmla="*/ 27 w 58"/>
                    <a:gd name="T15" fmla="*/ 5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5"/>
                      </a:moveTo>
                      <a:cubicBezTo>
                        <a:pt x="14" y="0"/>
                        <a:pt x="6" y="11"/>
                        <a:pt x="2" y="20"/>
                      </a:cubicBezTo>
                      <a:cubicBezTo>
                        <a:pt x="0" y="24"/>
                        <a:pt x="4" y="28"/>
                        <a:pt x="9" y="30"/>
                      </a:cubicBezTo>
                      <a:cubicBezTo>
                        <a:pt x="21" y="33"/>
                        <a:pt x="30" y="40"/>
                        <a:pt x="43" y="42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4"/>
                        <a:pt x="57" y="32"/>
                        <a:pt x="57" y="32"/>
                      </a:cubicBezTo>
                      <a:cubicBezTo>
                        <a:pt x="52" y="27"/>
                        <a:pt x="45" y="27"/>
                        <a:pt x="40" y="23"/>
                      </a:cubicBezTo>
                      <a:cubicBezTo>
                        <a:pt x="33" y="18"/>
                        <a:pt x="33" y="8"/>
                        <a:pt x="27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6" name="Freeform 578"/>
                <p:cNvSpPr>
                  <a:spLocks noChangeArrowheads="1"/>
                </p:cNvSpPr>
                <p:nvPr/>
              </p:nvSpPr>
              <p:spPr bwMode="auto">
                <a:xfrm>
                  <a:off x="743" y="3689"/>
                  <a:ext cx="79" cy="69"/>
                </a:xfrm>
                <a:custGeom>
                  <a:avLst/>
                  <a:gdLst>
                    <a:gd name="T0" fmla="*/ 12 w 59"/>
                    <a:gd name="T1" fmla="*/ 6 h 41"/>
                    <a:gd name="T2" fmla="*/ 27 w 59"/>
                    <a:gd name="T3" fmla="*/ 3 h 41"/>
                    <a:gd name="T4" fmla="*/ 12 w 59"/>
                    <a:gd name="T5" fmla="*/ 6 h 41"/>
                    <a:gd name="T6" fmla="*/ 1 w 59"/>
                    <a:gd name="T7" fmla="*/ 18 h 41"/>
                    <a:gd name="T8" fmla="*/ 12 w 59"/>
                    <a:gd name="T9" fmla="*/ 6 h 41"/>
                    <a:gd name="T10" fmla="*/ 1 w 59"/>
                    <a:gd name="T11" fmla="*/ 18 h 41"/>
                    <a:gd name="T12" fmla="*/ 1 w 59"/>
                    <a:gd name="T13" fmla="*/ 18 h 41"/>
                    <a:gd name="T14" fmla="*/ 2 w 59"/>
                    <a:gd name="T15" fmla="*/ 18 h 41"/>
                    <a:gd name="T16" fmla="*/ 2 w 59"/>
                    <a:gd name="T17" fmla="*/ 18 h 41"/>
                    <a:gd name="T18" fmla="*/ 1 w 59"/>
                    <a:gd name="T19" fmla="*/ 18 h 41"/>
                    <a:gd name="T20" fmla="*/ 3 w 59"/>
                    <a:gd name="T21" fmla="*/ 24 h 41"/>
                    <a:gd name="T22" fmla="*/ 1 w 59"/>
                    <a:gd name="T23" fmla="*/ 18 h 41"/>
                    <a:gd name="T24" fmla="*/ 3 w 59"/>
                    <a:gd name="T25" fmla="*/ 24 h 41"/>
                    <a:gd name="T26" fmla="*/ 8 w 59"/>
                    <a:gd name="T27" fmla="*/ 28 h 41"/>
                    <a:gd name="T28" fmla="*/ 3 w 59"/>
                    <a:gd name="T29" fmla="*/ 24 h 41"/>
                    <a:gd name="T30" fmla="*/ 8 w 59"/>
                    <a:gd name="T31" fmla="*/ 28 h 41"/>
                    <a:gd name="T32" fmla="*/ 9 w 59"/>
                    <a:gd name="T33" fmla="*/ 27 h 41"/>
                    <a:gd name="T34" fmla="*/ 9 w 59"/>
                    <a:gd name="T35" fmla="*/ 27 h 41"/>
                    <a:gd name="T36" fmla="*/ 8 w 59"/>
                    <a:gd name="T37" fmla="*/ 28 h 41"/>
                    <a:gd name="T38" fmla="*/ 8 w 59"/>
                    <a:gd name="T39" fmla="*/ 28 h 41"/>
                    <a:gd name="T40" fmla="*/ 24 w 59"/>
                    <a:gd name="T41" fmla="*/ 33 h 41"/>
                    <a:gd name="T42" fmla="*/ 8 w 59"/>
                    <a:gd name="T43" fmla="*/ 28 h 41"/>
                    <a:gd name="T44" fmla="*/ 24 w 59"/>
                    <a:gd name="T45" fmla="*/ 33 h 41"/>
                    <a:gd name="T46" fmla="*/ 43 w 59"/>
                    <a:gd name="T47" fmla="*/ 41 h 41"/>
                    <a:gd name="T48" fmla="*/ 24 w 59"/>
                    <a:gd name="T49" fmla="*/ 33 h 41"/>
                    <a:gd name="T50" fmla="*/ 43 w 59"/>
                    <a:gd name="T51" fmla="*/ 39 h 41"/>
                    <a:gd name="T52" fmla="*/ 43 w 59"/>
                    <a:gd name="T53" fmla="*/ 39 h 41"/>
                    <a:gd name="T54" fmla="*/ 43 w 59"/>
                    <a:gd name="T55" fmla="*/ 39 h 41"/>
                    <a:gd name="T56" fmla="*/ 43 w 59"/>
                    <a:gd name="T57" fmla="*/ 39 h 41"/>
                    <a:gd name="T58" fmla="*/ 46 w 59"/>
                    <a:gd name="T59" fmla="*/ 40 h 41"/>
                    <a:gd name="T60" fmla="*/ 43 w 59"/>
                    <a:gd name="T61" fmla="*/ 41 h 41"/>
                    <a:gd name="T62" fmla="*/ 46 w 59"/>
                    <a:gd name="T63" fmla="*/ 40 h 41"/>
                    <a:gd name="T64" fmla="*/ 49 w 59"/>
                    <a:gd name="T65" fmla="*/ 41 h 41"/>
                    <a:gd name="T66" fmla="*/ 46 w 59"/>
                    <a:gd name="T67" fmla="*/ 40 h 41"/>
                    <a:gd name="T68" fmla="*/ 57 w 59"/>
                    <a:gd name="T69" fmla="*/ 32 h 41"/>
                    <a:gd name="T70" fmla="*/ 49 w 59"/>
                    <a:gd name="T71" fmla="*/ 41 h 41"/>
                    <a:gd name="T72" fmla="*/ 57 w 59"/>
                    <a:gd name="T73" fmla="*/ 32 h 41"/>
                    <a:gd name="T74" fmla="*/ 58 w 59"/>
                    <a:gd name="T75" fmla="*/ 33 h 41"/>
                    <a:gd name="T76" fmla="*/ 57 w 59"/>
                    <a:gd name="T77" fmla="*/ 32 h 41"/>
                    <a:gd name="T78" fmla="*/ 58 w 59"/>
                    <a:gd name="T79" fmla="*/ 33 h 41"/>
                    <a:gd name="T80" fmla="*/ 59 w 59"/>
                    <a:gd name="T81" fmla="*/ 33 h 41"/>
                    <a:gd name="T82" fmla="*/ 59 w 59"/>
                    <a:gd name="T83" fmla="*/ 33 h 41"/>
                    <a:gd name="T84" fmla="*/ 56 w 59"/>
                    <a:gd name="T85" fmla="*/ 30 h 41"/>
                    <a:gd name="T86" fmla="*/ 59 w 59"/>
                    <a:gd name="T87" fmla="*/ 33 h 41"/>
                    <a:gd name="T88" fmla="*/ 56 w 59"/>
                    <a:gd name="T89" fmla="*/ 30 h 41"/>
                    <a:gd name="T90" fmla="*/ 57 w 59"/>
                    <a:gd name="T91" fmla="*/ 29 h 41"/>
                    <a:gd name="T92" fmla="*/ 56 w 59"/>
                    <a:gd name="T93" fmla="*/ 30 h 41"/>
                    <a:gd name="T94" fmla="*/ 57 w 59"/>
                    <a:gd name="T95" fmla="*/ 29 h 41"/>
                    <a:gd name="T96" fmla="*/ 57 w 59"/>
                    <a:gd name="T97" fmla="*/ 29 h 41"/>
                    <a:gd name="T98" fmla="*/ 47 w 59"/>
                    <a:gd name="T99" fmla="*/ 25 h 41"/>
                    <a:gd name="T100" fmla="*/ 57 w 59"/>
                    <a:gd name="T101" fmla="*/ 29 h 41"/>
                    <a:gd name="T102" fmla="*/ 47 w 59"/>
                    <a:gd name="T103" fmla="*/ 25 h 41"/>
                    <a:gd name="T104" fmla="*/ 41 w 59"/>
                    <a:gd name="T105" fmla="*/ 21 h 41"/>
                    <a:gd name="T106" fmla="*/ 47 w 59"/>
                    <a:gd name="T107" fmla="*/ 25 h 41"/>
                    <a:gd name="T108" fmla="*/ 41 w 59"/>
                    <a:gd name="T109" fmla="*/ 21 h 41"/>
                    <a:gd name="T110" fmla="*/ 41 w 59"/>
                    <a:gd name="T111" fmla="*/ 21 h 41"/>
                    <a:gd name="T112" fmla="*/ 32 w 59"/>
                    <a:gd name="T113" fmla="*/ 11 h 41"/>
                    <a:gd name="T114" fmla="*/ 41 w 59"/>
                    <a:gd name="T115" fmla="*/ 21 h 41"/>
                    <a:gd name="T116" fmla="*/ 32 w 59"/>
                    <a:gd name="T117" fmla="*/ 11 h 41"/>
                    <a:gd name="T118" fmla="*/ 27 w 59"/>
                    <a:gd name="T119" fmla="*/ 3 h 41"/>
                    <a:gd name="T120" fmla="*/ 32 w 59"/>
                    <a:gd name="T121" fmla="*/ 11 h 41"/>
                    <a:gd name="T122" fmla="*/ 27 w 59"/>
                    <a:gd name="T12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9" h="41">
                      <a:moveTo>
                        <a:pt x="26" y="4"/>
                      </a:moveTo>
                      <a:cubicBezTo>
                        <a:pt x="20" y="1"/>
                        <a:pt x="16" y="2"/>
                        <a:pt x="12" y="6"/>
                      </a:cubicBezTo>
                      <a:lnTo>
                        <a:pt x="11" y="5"/>
                      </a:lnTo>
                      <a:cubicBezTo>
                        <a:pt x="15" y="1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8"/>
                      </a:cubicBezTo>
                      <a:lnTo>
                        <a:pt x="1" y="18"/>
                      </a:lnTo>
                      <a:cubicBezTo>
                        <a:pt x="3" y="13"/>
                        <a:pt x="6" y="8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cubicBezTo>
                        <a:pt x="1" y="20"/>
                        <a:pt x="2" y="22"/>
                        <a:pt x="3" y="24"/>
                      </a:cubicBezTo>
                      <a:lnTo>
                        <a:pt x="2" y="24"/>
                      </a:lnTo>
                      <a:cubicBezTo>
                        <a:pt x="0" y="22"/>
                        <a:pt x="0" y="20"/>
                        <a:pt x="1" y="18"/>
                      </a:cubicBezTo>
                      <a:lnTo>
                        <a:pt x="2" y="18"/>
                      </a:lnTo>
                      <a:close/>
                      <a:moveTo>
                        <a:pt x="3" y="24"/>
                      </a:moveTo>
                      <a:cubicBezTo>
                        <a:pt x="5" y="25"/>
                        <a:pt x="7" y="27"/>
                        <a:pt x="9" y="27"/>
                      </a:cubicBezTo>
                      <a:lnTo>
                        <a:pt x="8" y="28"/>
                      </a:lnTo>
                      <a:cubicBezTo>
                        <a:pt x="6" y="28"/>
                        <a:pt x="4" y="26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lnTo>
                        <a:pt x="9" y="27"/>
                      </a:lnTo>
                      <a:lnTo>
                        <a:pt x="8" y="28"/>
                      </a:lnTo>
                      <a:lnTo>
                        <a:pt x="9" y="27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lnTo>
                        <a:pt x="9" y="28"/>
                      </a:ln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cubicBezTo>
                        <a:pt x="14" y="29"/>
                        <a:pt x="19" y="31"/>
                        <a:pt x="24" y="33"/>
                      </a:cubicBezTo>
                      <a:lnTo>
                        <a:pt x="24" y="34"/>
                      </a:lnTo>
                      <a:cubicBezTo>
                        <a:pt x="19" y="32"/>
                        <a:pt x="14" y="30"/>
                        <a:pt x="8" y="28"/>
                      </a:cubicBezTo>
                      <a:lnTo>
                        <a:pt x="9" y="27"/>
                      </a:lnTo>
                      <a:close/>
                      <a:moveTo>
                        <a:pt x="24" y="33"/>
                      </a:moveTo>
                      <a:cubicBezTo>
                        <a:pt x="30" y="36"/>
                        <a:pt x="36" y="38"/>
                        <a:pt x="43" y="39"/>
                      </a:cubicBezTo>
                      <a:lnTo>
                        <a:pt x="43" y="41"/>
                      </a:lnTo>
                      <a:cubicBezTo>
                        <a:pt x="36" y="39"/>
                        <a:pt x="30" y="37"/>
                        <a:pt x="24" y="34"/>
                      </a:cubicBezTo>
                      <a:lnTo>
                        <a:pt x="24" y="33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0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1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1"/>
                      </a:lnTo>
                      <a:cubicBezTo>
                        <a:pt x="45" y="41"/>
                        <a:pt x="44" y="41"/>
                        <a:pt x="43" y="41"/>
                      </a:cubicBezTo>
                      <a:lnTo>
                        <a:pt x="43" y="39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39"/>
                      </a:cubicBezTo>
                      <a:lnTo>
                        <a:pt x="49" y="41"/>
                      </a:lnTo>
                      <a:cubicBezTo>
                        <a:pt x="48" y="41"/>
                        <a:pt x="47" y="41"/>
                        <a:pt x="46" y="41"/>
                      </a:cubicBezTo>
                      <a:lnTo>
                        <a:pt x="46" y="40"/>
                      </a:lnTo>
                      <a:close/>
                      <a:moveTo>
                        <a:pt x="48" y="39"/>
                      </a:moveTo>
                      <a:cubicBezTo>
                        <a:pt x="53" y="39"/>
                        <a:pt x="55" y="36"/>
                        <a:pt x="57" y="32"/>
                      </a:cubicBezTo>
                      <a:lnTo>
                        <a:pt x="59" y="33"/>
                      </a:lnTo>
                      <a:cubicBezTo>
                        <a:pt x="57" y="37"/>
                        <a:pt x="53" y="40"/>
                        <a:pt x="49" y="41"/>
                      </a:cubicBezTo>
                      <a:lnTo>
                        <a:pt x="48" y="39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9" y="33"/>
                      </a:moveTo>
                      <a:lnTo>
                        <a:pt x="58" y="33"/>
                      </a:lnTo>
                      <a:lnTo>
                        <a:pt x="59" y="33"/>
                      </a:lnTo>
                      <a:close/>
                      <a:moveTo>
                        <a:pt x="57" y="32"/>
                      </a:moveTo>
                      <a:cubicBezTo>
                        <a:pt x="57" y="32"/>
                        <a:pt x="57" y="31"/>
                        <a:pt x="56" y="30"/>
                      </a:cubicBezTo>
                      <a:lnTo>
                        <a:pt x="58" y="30"/>
                      </a:lnTo>
                      <a:cubicBezTo>
                        <a:pt x="58" y="31"/>
                        <a:pt x="59" y="32"/>
                        <a:pt x="59" y="33"/>
                      </a:cubicBezTo>
                      <a:lnTo>
                        <a:pt x="57" y="32"/>
                      </a:lnTo>
                      <a:close/>
                      <a:moveTo>
                        <a:pt x="56" y="30"/>
                      </a:moveTo>
                      <a:cubicBezTo>
                        <a:pt x="56" y="30"/>
                        <a:pt x="56" y="30"/>
                        <a:pt x="56" y="30"/>
                      </a:cubicBezTo>
                      <a:lnTo>
                        <a:pt x="57" y="29"/>
                      </a:lnTo>
                      <a:lnTo>
                        <a:pt x="58" y="30"/>
                      </a:lnTo>
                      <a:lnTo>
                        <a:pt x="56" y="30"/>
                      </a:lnTo>
                      <a:close/>
                      <a:moveTo>
                        <a:pt x="57" y="29"/>
                      </a:moveTo>
                      <a:lnTo>
                        <a:pt x="57" y="29"/>
                      </a:lnTo>
                      <a:lnTo>
                        <a:pt x="57" y="30"/>
                      </a:lnTo>
                      <a:lnTo>
                        <a:pt x="57" y="29"/>
                      </a:lnTo>
                      <a:close/>
                      <a:moveTo>
                        <a:pt x="56" y="30"/>
                      </a:moveTo>
                      <a:cubicBezTo>
                        <a:pt x="54" y="27"/>
                        <a:pt x="50" y="26"/>
                        <a:pt x="47" y="25"/>
                      </a:cubicBezTo>
                      <a:lnTo>
                        <a:pt x="48" y="24"/>
                      </a:lnTo>
                      <a:cubicBezTo>
                        <a:pt x="51" y="25"/>
                        <a:pt x="55" y="26"/>
                        <a:pt x="57" y="29"/>
                      </a:cubicBezTo>
                      <a:lnTo>
                        <a:pt x="56" y="30"/>
                      </a:lnTo>
                      <a:close/>
                      <a:moveTo>
                        <a:pt x="47" y="25"/>
                      </a:moveTo>
                      <a:cubicBezTo>
                        <a:pt x="44" y="24"/>
                        <a:pt x="42" y="23"/>
                        <a:pt x="40" y="22"/>
                      </a:cubicBezTo>
                      <a:lnTo>
                        <a:pt x="41" y="21"/>
                      </a:lnTo>
                      <a:cubicBezTo>
                        <a:pt x="43" y="22"/>
                        <a:pt x="45" y="23"/>
                        <a:pt x="48" y="24"/>
                      </a:cubicBezTo>
                      <a:lnTo>
                        <a:pt x="47" y="25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1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19"/>
                        <a:pt x="34" y="15"/>
                        <a:pt x="32" y="11"/>
                      </a:cubicBezTo>
                      <a:lnTo>
                        <a:pt x="33" y="11"/>
                      </a:lnTo>
                      <a:cubicBezTo>
                        <a:pt x="35" y="14"/>
                        <a:pt x="37" y="18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1"/>
                      </a:moveTo>
                      <a:cubicBezTo>
                        <a:pt x="30" y="8"/>
                        <a:pt x="29" y="5"/>
                        <a:pt x="26" y="4"/>
                      </a:cubicBezTo>
                      <a:lnTo>
                        <a:pt x="27" y="3"/>
                      </a:lnTo>
                      <a:cubicBezTo>
                        <a:pt x="30" y="4"/>
                        <a:pt x="32" y="7"/>
                        <a:pt x="33" y="11"/>
                      </a:cubicBezTo>
                      <a:lnTo>
                        <a:pt x="32" y="11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7" name="Freeform 579"/>
                <p:cNvSpPr>
                  <a:spLocks noChangeArrowheads="1"/>
                </p:cNvSpPr>
                <p:nvPr/>
              </p:nvSpPr>
              <p:spPr bwMode="auto">
                <a:xfrm>
                  <a:off x="1805" y="3686"/>
                  <a:ext cx="73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8 0 0"/>
                    <a:gd name="G4" fmla="*/ 1 0 0"/>
                    <a:gd name="G5" fmla="sin G4 G3"/>
                    <a:gd name="G6" fmla="+- 19 0 0"/>
                    <a:gd name="G7" fmla="+- 2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8 w 54"/>
                    <a:gd name="T1" fmla="*/ 3 h 38"/>
                    <a:gd name="T2" fmla="*/ 9 w 54"/>
                    <a:gd name="T3" fmla="*/ 18 h 38"/>
                    <a:gd name="T4" fmla="*/ 6 w 54"/>
                    <a:gd name="T5" fmla="*/ 24 h 38"/>
                    <a:gd name="T6" fmla="*/ 35 w 54"/>
                    <a:gd name="T7" fmla="*/ 34 h 38"/>
                    <a:gd name="T8" fmla="*/ 54 w 54"/>
                    <a:gd name="T9" fmla="*/ 13 h 38"/>
                    <a:gd name="T10" fmla="*/ 28 w 54"/>
                    <a:gd name="T1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38">
                      <a:moveTo>
                        <a:pt x="28" y="3"/>
                      </a:moveTo>
                      <a:cubicBezTo>
                        <a:pt x="20" y="6"/>
                        <a:pt x="16" y="13"/>
                        <a:pt x="9" y="18"/>
                      </a:cubicBezTo>
                      <a:cubicBezTo>
                        <a:pt x="7" y="19"/>
                        <a:pt x="0" y="21"/>
                        <a:pt x="6" y="24"/>
                      </a:cubicBezTo>
                      <a:cubicBezTo>
                        <a:pt x="16" y="29"/>
                        <a:pt x="25" y="38"/>
                        <a:pt x="35" y="34"/>
                      </a:cubicBezTo>
                      <a:cubicBezTo>
                        <a:pt x="45" y="30"/>
                        <a:pt x="51" y="21"/>
                        <a:pt x="54" y="13"/>
                      </a:cubicBezTo>
                      <a:cubicBezTo>
                        <a:pt x="44" y="10"/>
                        <a:pt x="37" y="0"/>
                        <a:pt x="2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8" name="Freeform 580"/>
                <p:cNvSpPr>
                  <a:spLocks noChangeArrowheads="1"/>
                </p:cNvSpPr>
                <p:nvPr/>
              </p:nvSpPr>
              <p:spPr bwMode="auto">
                <a:xfrm>
                  <a:off x="1809" y="3686"/>
                  <a:ext cx="71" cy="64"/>
                </a:xfrm>
                <a:custGeom>
                  <a:avLst/>
                  <a:gdLst>
                    <a:gd name="T0" fmla="*/ 15 w 53"/>
                    <a:gd name="T1" fmla="*/ 12 h 38"/>
                    <a:gd name="T2" fmla="*/ 26 w 53"/>
                    <a:gd name="T3" fmla="*/ 2 h 38"/>
                    <a:gd name="T4" fmla="*/ 15 w 53"/>
                    <a:gd name="T5" fmla="*/ 12 h 38"/>
                    <a:gd name="T6" fmla="*/ 6 w 53"/>
                    <a:gd name="T7" fmla="*/ 17 h 38"/>
                    <a:gd name="T8" fmla="*/ 15 w 53"/>
                    <a:gd name="T9" fmla="*/ 12 h 38"/>
                    <a:gd name="T10" fmla="*/ 7 w 53"/>
                    <a:gd name="T11" fmla="*/ 18 h 38"/>
                    <a:gd name="T12" fmla="*/ 7 w 53"/>
                    <a:gd name="T13" fmla="*/ 18 h 38"/>
                    <a:gd name="T14" fmla="*/ 7 w 53"/>
                    <a:gd name="T15" fmla="*/ 18 h 38"/>
                    <a:gd name="T16" fmla="*/ 6 w 53"/>
                    <a:gd name="T17" fmla="*/ 17 h 38"/>
                    <a:gd name="T18" fmla="*/ 6 w 53"/>
                    <a:gd name="T19" fmla="*/ 17 h 38"/>
                    <a:gd name="T20" fmla="*/ 6 w 53"/>
                    <a:gd name="T21" fmla="*/ 19 h 38"/>
                    <a:gd name="T22" fmla="*/ 6 w 53"/>
                    <a:gd name="T23" fmla="*/ 17 h 38"/>
                    <a:gd name="T24" fmla="*/ 6 w 53"/>
                    <a:gd name="T25" fmla="*/ 19 h 38"/>
                    <a:gd name="T26" fmla="*/ 1 w 53"/>
                    <a:gd name="T27" fmla="*/ 21 h 38"/>
                    <a:gd name="T28" fmla="*/ 6 w 53"/>
                    <a:gd name="T29" fmla="*/ 19 h 38"/>
                    <a:gd name="T30" fmla="*/ 4 w 53"/>
                    <a:gd name="T31" fmla="*/ 24 h 38"/>
                    <a:gd name="T32" fmla="*/ 1 w 53"/>
                    <a:gd name="T33" fmla="*/ 21 h 38"/>
                    <a:gd name="T34" fmla="*/ 3 w 53"/>
                    <a:gd name="T35" fmla="*/ 25 h 38"/>
                    <a:gd name="T36" fmla="*/ 4 w 53"/>
                    <a:gd name="T37" fmla="*/ 24 h 38"/>
                    <a:gd name="T38" fmla="*/ 4 w 53"/>
                    <a:gd name="T39" fmla="*/ 24 h 38"/>
                    <a:gd name="T40" fmla="*/ 3 w 53"/>
                    <a:gd name="T41" fmla="*/ 25 h 38"/>
                    <a:gd name="T42" fmla="*/ 4 w 53"/>
                    <a:gd name="T43" fmla="*/ 24 h 38"/>
                    <a:gd name="T44" fmla="*/ 4 w 53"/>
                    <a:gd name="T45" fmla="*/ 24 h 38"/>
                    <a:gd name="T46" fmla="*/ 10 w 53"/>
                    <a:gd name="T47" fmla="*/ 29 h 38"/>
                    <a:gd name="T48" fmla="*/ 4 w 53"/>
                    <a:gd name="T49" fmla="*/ 24 h 38"/>
                    <a:gd name="T50" fmla="*/ 33 w 53"/>
                    <a:gd name="T51" fmla="*/ 33 h 38"/>
                    <a:gd name="T52" fmla="*/ 10 w 53"/>
                    <a:gd name="T53" fmla="*/ 29 h 38"/>
                    <a:gd name="T54" fmla="*/ 33 w 53"/>
                    <a:gd name="T55" fmla="*/ 33 h 38"/>
                    <a:gd name="T56" fmla="*/ 33 w 53"/>
                    <a:gd name="T57" fmla="*/ 34 h 38"/>
                    <a:gd name="T58" fmla="*/ 33 w 53"/>
                    <a:gd name="T59" fmla="*/ 33 h 38"/>
                    <a:gd name="T60" fmla="*/ 34 w 53"/>
                    <a:gd name="T61" fmla="*/ 34 h 38"/>
                    <a:gd name="T62" fmla="*/ 34 w 53"/>
                    <a:gd name="T63" fmla="*/ 34 h 38"/>
                    <a:gd name="T64" fmla="*/ 33 w 53"/>
                    <a:gd name="T65" fmla="*/ 34 h 38"/>
                    <a:gd name="T66" fmla="*/ 33 w 53"/>
                    <a:gd name="T67" fmla="*/ 33 h 38"/>
                    <a:gd name="T68" fmla="*/ 38 w 53"/>
                    <a:gd name="T69" fmla="*/ 32 h 38"/>
                    <a:gd name="T70" fmla="*/ 33 w 53"/>
                    <a:gd name="T71" fmla="*/ 33 h 38"/>
                    <a:gd name="T72" fmla="*/ 40 w 53"/>
                    <a:gd name="T73" fmla="*/ 29 h 38"/>
                    <a:gd name="T74" fmla="*/ 38 w 53"/>
                    <a:gd name="T75" fmla="*/ 32 h 38"/>
                    <a:gd name="T76" fmla="*/ 40 w 53"/>
                    <a:gd name="T77" fmla="*/ 29 h 38"/>
                    <a:gd name="T78" fmla="*/ 53 w 53"/>
                    <a:gd name="T79" fmla="*/ 13 h 38"/>
                    <a:gd name="T80" fmla="*/ 40 w 53"/>
                    <a:gd name="T81" fmla="*/ 29 h 38"/>
                    <a:gd name="T82" fmla="*/ 53 w 53"/>
                    <a:gd name="T83" fmla="*/ 12 h 38"/>
                    <a:gd name="T84" fmla="*/ 52 w 53"/>
                    <a:gd name="T85" fmla="*/ 13 h 38"/>
                    <a:gd name="T86" fmla="*/ 52 w 53"/>
                    <a:gd name="T87" fmla="*/ 13 h 38"/>
                    <a:gd name="T88" fmla="*/ 52 w 53"/>
                    <a:gd name="T89" fmla="*/ 12 h 38"/>
                    <a:gd name="T90" fmla="*/ 52 w 53"/>
                    <a:gd name="T91" fmla="*/ 13 h 38"/>
                    <a:gd name="T92" fmla="*/ 52 w 53"/>
                    <a:gd name="T93" fmla="*/ 13 h 38"/>
                    <a:gd name="T94" fmla="*/ 42 w 53"/>
                    <a:gd name="T95" fmla="*/ 7 h 38"/>
                    <a:gd name="T96" fmla="*/ 52 w 53"/>
                    <a:gd name="T97" fmla="*/ 13 h 38"/>
                    <a:gd name="T98" fmla="*/ 26 w 53"/>
                    <a:gd name="T99" fmla="*/ 4 h 38"/>
                    <a:gd name="T100" fmla="*/ 42 w 53"/>
                    <a:gd name="T101" fmla="*/ 7 h 38"/>
                    <a:gd name="T102" fmla="*/ 26 w 53"/>
                    <a:gd name="T103" fmla="*/ 2 h 38"/>
                    <a:gd name="T104" fmla="*/ 26 w 53"/>
                    <a:gd name="T105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3" h="38">
                      <a:moveTo>
                        <a:pt x="26" y="4"/>
                      </a:moveTo>
                      <a:cubicBezTo>
                        <a:pt x="22" y="5"/>
                        <a:pt x="18" y="8"/>
                        <a:pt x="15" y="12"/>
                      </a:cubicBezTo>
                      <a:lnTo>
                        <a:pt x="14" y="11"/>
                      </a:lnTo>
                      <a:cubicBezTo>
                        <a:pt x="17" y="7"/>
                        <a:pt x="21" y="4"/>
                        <a:pt x="26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3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2" y="13"/>
                        <a:pt x="14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7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7" y="19"/>
                        <a:pt x="6" y="19"/>
                        <a:pt x="6" y="19"/>
                      </a:cubicBezTo>
                      <a:lnTo>
                        <a:pt x="5" y="18"/>
                      </a:lnTo>
                      <a:cubicBezTo>
                        <a:pt x="5" y="18"/>
                        <a:pt x="6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6" y="19"/>
                      </a:moveTo>
                      <a:cubicBezTo>
                        <a:pt x="5" y="20"/>
                        <a:pt x="3" y="20"/>
                        <a:pt x="3" y="21"/>
                      </a:cubicBezTo>
                      <a:lnTo>
                        <a:pt x="1" y="21"/>
                      </a:lnTo>
                      <a:cubicBezTo>
                        <a:pt x="2" y="20"/>
                        <a:pt x="4" y="19"/>
                        <a:pt x="5" y="18"/>
                      </a:cubicBezTo>
                      <a:lnTo>
                        <a:pt x="6" y="19"/>
                      </a:lnTo>
                      <a:close/>
                      <a:moveTo>
                        <a:pt x="3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3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7" y="25"/>
                        <a:pt x="9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6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4" y="34"/>
                      </a:lnTo>
                      <a:cubicBezTo>
                        <a:pt x="25" y="38"/>
                        <a:pt x="18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4" y="34"/>
                      </a:lnTo>
                      <a:lnTo>
                        <a:pt x="33" y="33"/>
                      </a:lnTo>
                      <a:close/>
                      <a:moveTo>
                        <a:pt x="34" y="34"/>
                      </a:moveTo>
                      <a:lnTo>
                        <a:pt x="34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6" y="32"/>
                        <a:pt x="37" y="31"/>
                      </a:cubicBezTo>
                      <a:lnTo>
                        <a:pt x="38" y="32"/>
                      </a:lnTo>
                      <a:cubicBezTo>
                        <a:pt x="36" y="33"/>
                        <a:pt x="35" y="34"/>
                        <a:pt x="34" y="34"/>
                      </a:cubicBezTo>
                      <a:lnTo>
                        <a:pt x="33" y="33"/>
                      </a:lnTo>
                      <a:close/>
                      <a:moveTo>
                        <a:pt x="37" y="31"/>
                      </a:moveTo>
                      <a:cubicBezTo>
                        <a:pt x="38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9" y="32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3" y="13"/>
                      </a:lnTo>
                      <a:cubicBezTo>
                        <a:pt x="51" y="19"/>
                        <a:pt x="47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3" y="12"/>
                      </a:lnTo>
                      <a:lnTo>
                        <a:pt x="53" y="13"/>
                      </a:lnTo>
                      <a:lnTo>
                        <a:pt x="52" y="13"/>
                      </a:lnTo>
                      <a:lnTo>
                        <a:pt x="52" y="12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lnTo>
                        <a:pt x="52" y="12"/>
                      </a:ln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cubicBezTo>
                        <a:pt x="48" y="12"/>
                        <a:pt x="44" y="10"/>
                        <a:pt x="41" y="8"/>
                      </a:cubicBezTo>
                      <a:lnTo>
                        <a:pt x="42" y="7"/>
                      </a:lnTo>
                      <a:cubicBezTo>
                        <a:pt x="45" y="9"/>
                        <a:pt x="49" y="11"/>
                        <a:pt x="52" y="12"/>
                      </a:cubicBezTo>
                      <a:lnTo>
                        <a:pt x="52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6" y="2"/>
                      </a:lnTo>
                      <a:cubicBezTo>
                        <a:pt x="31" y="0"/>
                        <a:pt x="37" y="4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3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29" name="Freeform 581"/>
                <p:cNvSpPr>
                  <a:spLocks noChangeArrowheads="1"/>
                </p:cNvSpPr>
                <p:nvPr/>
              </p:nvSpPr>
              <p:spPr bwMode="auto">
                <a:xfrm>
                  <a:off x="1567" y="3686"/>
                  <a:ext cx="109" cy="5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8 0 0"/>
                    <a:gd name="G7" fmla="*/ 1 0 0"/>
                    <a:gd name="G8" fmla="cos G7 G6"/>
                    <a:gd name="G9" fmla="+- 12 0 0"/>
                    <a:gd name="G10" fmla="+- 17 0 0"/>
                    <a:gd name="G11" fmla="+- 12 0 0"/>
                    <a:gd name="G12" fmla="*/ 1 25 2"/>
                    <a:gd name="G13" fmla="+- 1 0 0"/>
                    <a:gd name="G14" fmla="+- 27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T0" fmla="*/ 71 w 80"/>
                    <a:gd name="T1" fmla="*/ 11 h 32"/>
                    <a:gd name="T2" fmla="*/ 42 w 80"/>
                    <a:gd name="T3" fmla="*/ 2 h 32"/>
                    <a:gd name="T4" fmla="*/ 10 w 80"/>
                    <a:gd name="T5" fmla="*/ 8 h 32"/>
                    <a:gd name="T6" fmla="*/ 2 w 80"/>
                    <a:gd name="T7" fmla="*/ 24 h 32"/>
                    <a:gd name="T8" fmla="*/ 5 w 80"/>
                    <a:gd name="T9" fmla="*/ 27 h 32"/>
                    <a:gd name="T10" fmla="*/ 50 w 80"/>
                    <a:gd name="T11" fmla="*/ 26 h 32"/>
                    <a:gd name="T12" fmla="*/ 58 w 80"/>
                    <a:gd name="T13" fmla="*/ 27 h 32"/>
                    <a:gd name="T14" fmla="*/ 75 w 80"/>
                    <a:gd name="T15" fmla="*/ 23 h 32"/>
                    <a:gd name="T16" fmla="*/ 71 w 80"/>
                    <a:gd name="T17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0" h="32">
                      <a:moveTo>
                        <a:pt x="71" y="11"/>
                      </a:moveTo>
                      <a:cubicBezTo>
                        <a:pt x="61" y="8"/>
                        <a:pt x="53" y="0"/>
                        <a:pt x="42" y="2"/>
                      </a:cubicBezTo>
                      <a:cubicBezTo>
                        <a:pt x="31" y="5"/>
                        <a:pt x="18" y="2"/>
                        <a:pt x="10" y="8"/>
                      </a:cubicBezTo>
                      <a:cubicBezTo>
                        <a:pt x="5" y="12"/>
                        <a:pt x="0" y="17"/>
                        <a:pt x="2" y="24"/>
                      </a:cubicBezTo>
                      <a:cubicBezTo>
                        <a:pt x="2" y="25"/>
                        <a:pt x="3" y="27"/>
                        <a:pt x="5" y="27"/>
                      </a:cubicBezTo>
                      <a:cubicBezTo>
                        <a:pt x="20" y="32"/>
                        <a:pt x="35" y="29"/>
                        <a:pt x="50" y="26"/>
                      </a:cubicBezTo>
                      <a:cubicBezTo>
                        <a:pt x="53" y="25"/>
                        <a:pt x="55" y="27"/>
                        <a:pt x="58" y="27"/>
                      </a:cubicBezTo>
                      <a:cubicBezTo>
                        <a:pt x="64" y="26"/>
                        <a:pt x="70" y="26"/>
                        <a:pt x="75" y="23"/>
                      </a:cubicBezTo>
                      <a:cubicBezTo>
                        <a:pt x="80" y="19"/>
                        <a:pt x="76" y="13"/>
                        <a:pt x="71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0" name="Freeform 582"/>
                <p:cNvSpPr>
                  <a:spLocks noChangeArrowheads="1"/>
                </p:cNvSpPr>
                <p:nvPr/>
              </p:nvSpPr>
              <p:spPr bwMode="auto">
                <a:xfrm>
                  <a:off x="1567" y="3686"/>
                  <a:ext cx="105" cy="52"/>
                </a:xfrm>
                <a:custGeom>
                  <a:avLst/>
                  <a:gdLst>
                    <a:gd name="T0" fmla="*/ 71 w 78"/>
                    <a:gd name="T1" fmla="*/ 10 h 31"/>
                    <a:gd name="T2" fmla="*/ 71 w 78"/>
                    <a:gd name="T3" fmla="*/ 12 h 31"/>
                    <a:gd name="T4" fmla="*/ 71 w 78"/>
                    <a:gd name="T5" fmla="*/ 12 h 31"/>
                    <a:gd name="T6" fmla="*/ 71 w 78"/>
                    <a:gd name="T7" fmla="*/ 10 h 31"/>
                    <a:gd name="T8" fmla="*/ 42 w 78"/>
                    <a:gd name="T9" fmla="*/ 3 h 31"/>
                    <a:gd name="T10" fmla="*/ 61 w 78"/>
                    <a:gd name="T11" fmla="*/ 7 h 31"/>
                    <a:gd name="T12" fmla="*/ 42 w 78"/>
                    <a:gd name="T13" fmla="*/ 2 h 31"/>
                    <a:gd name="T14" fmla="*/ 42 w 78"/>
                    <a:gd name="T15" fmla="*/ 3 h 31"/>
                    <a:gd name="T16" fmla="*/ 42 w 78"/>
                    <a:gd name="T17" fmla="*/ 1 h 31"/>
                    <a:gd name="T18" fmla="*/ 42 w 78"/>
                    <a:gd name="T19" fmla="*/ 1 h 31"/>
                    <a:gd name="T20" fmla="*/ 29 w 78"/>
                    <a:gd name="T21" fmla="*/ 3 h 31"/>
                    <a:gd name="T22" fmla="*/ 29 w 78"/>
                    <a:gd name="T23" fmla="*/ 4 h 31"/>
                    <a:gd name="T24" fmla="*/ 29 w 78"/>
                    <a:gd name="T25" fmla="*/ 3 h 31"/>
                    <a:gd name="T26" fmla="*/ 10 w 78"/>
                    <a:gd name="T27" fmla="*/ 8 h 31"/>
                    <a:gd name="T28" fmla="*/ 3 w 78"/>
                    <a:gd name="T29" fmla="*/ 14 h 31"/>
                    <a:gd name="T30" fmla="*/ 4 w 78"/>
                    <a:gd name="T31" fmla="*/ 15 h 31"/>
                    <a:gd name="T32" fmla="*/ 3 w 78"/>
                    <a:gd name="T33" fmla="*/ 24 h 31"/>
                    <a:gd name="T34" fmla="*/ 4 w 78"/>
                    <a:gd name="T35" fmla="*/ 15 h 31"/>
                    <a:gd name="T36" fmla="*/ 2 w 78"/>
                    <a:gd name="T37" fmla="*/ 24 h 31"/>
                    <a:gd name="T38" fmla="*/ 3 w 78"/>
                    <a:gd name="T39" fmla="*/ 24 h 31"/>
                    <a:gd name="T40" fmla="*/ 1 w 78"/>
                    <a:gd name="T41" fmla="*/ 24 h 31"/>
                    <a:gd name="T42" fmla="*/ 1 w 78"/>
                    <a:gd name="T43" fmla="*/ 24 h 31"/>
                    <a:gd name="T44" fmla="*/ 1 w 78"/>
                    <a:gd name="T45" fmla="*/ 24 h 31"/>
                    <a:gd name="T46" fmla="*/ 3 w 78"/>
                    <a:gd name="T47" fmla="*/ 24 h 31"/>
                    <a:gd name="T48" fmla="*/ 1 w 78"/>
                    <a:gd name="T49" fmla="*/ 24 h 31"/>
                    <a:gd name="T50" fmla="*/ 3 w 78"/>
                    <a:gd name="T51" fmla="*/ 25 h 31"/>
                    <a:gd name="T52" fmla="*/ 3 w 78"/>
                    <a:gd name="T53" fmla="*/ 25 h 31"/>
                    <a:gd name="T54" fmla="*/ 2 w 78"/>
                    <a:gd name="T55" fmla="*/ 25 h 31"/>
                    <a:gd name="T56" fmla="*/ 5 w 78"/>
                    <a:gd name="T57" fmla="*/ 27 h 31"/>
                    <a:gd name="T58" fmla="*/ 28 w 78"/>
                    <a:gd name="T59" fmla="*/ 30 h 31"/>
                    <a:gd name="T60" fmla="*/ 28 w 78"/>
                    <a:gd name="T61" fmla="*/ 29 h 31"/>
                    <a:gd name="T62" fmla="*/ 28 w 78"/>
                    <a:gd name="T63" fmla="*/ 30 h 31"/>
                    <a:gd name="T64" fmla="*/ 50 w 78"/>
                    <a:gd name="T65" fmla="*/ 27 h 31"/>
                    <a:gd name="T66" fmla="*/ 50 w 78"/>
                    <a:gd name="T67" fmla="*/ 26 h 31"/>
                    <a:gd name="T68" fmla="*/ 50 w 78"/>
                    <a:gd name="T69" fmla="*/ 27 h 31"/>
                    <a:gd name="T70" fmla="*/ 58 w 78"/>
                    <a:gd name="T71" fmla="*/ 26 h 31"/>
                    <a:gd name="T72" fmla="*/ 55 w 78"/>
                    <a:gd name="T73" fmla="*/ 26 h 31"/>
                    <a:gd name="T74" fmla="*/ 58 w 78"/>
                    <a:gd name="T75" fmla="*/ 27 h 31"/>
                    <a:gd name="T76" fmla="*/ 67 w 78"/>
                    <a:gd name="T77" fmla="*/ 25 h 31"/>
                    <a:gd name="T78" fmla="*/ 58 w 78"/>
                    <a:gd name="T79" fmla="*/ 26 h 31"/>
                    <a:gd name="T80" fmla="*/ 75 w 78"/>
                    <a:gd name="T81" fmla="*/ 23 h 31"/>
                    <a:gd name="T82" fmla="*/ 75 w 78"/>
                    <a:gd name="T83" fmla="*/ 23 h 31"/>
                    <a:gd name="T84" fmla="*/ 76 w 78"/>
                    <a:gd name="T85" fmla="*/ 20 h 31"/>
                    <a:gd name="T86" fmla="*/ 74 w 78"/>
                    <a:gd name="T87" fmla="*/ 22 h 31"/>
                    <a:gd name="T88" fmla="*/ 78 w 78"/>
                    <a:gd name="T89" fmla="*/ 17 h 31"/>
                    <a:gd name="T90" fmla="*/ 76 w 78"/>
                    <a:gd name="T91" fmla="*/ 17 h 31"/>
                    <a:gd name="T92" fmla="*/ 78 w 78"/>
                    <a:gd name="T93" fmla="*/ 17 h 31"/>
                    <a:gd name="T94" fmla="*/ 74 w 78"/>
                    <a:gd name="T95" fmla="*/ 14 h 31"/>
                    <a:gd name="T96" fmla="*/ 74 w 78"/>
                    <a:gd name="T97" fmla="*/ 14 h 31"/>
                    <a:gd name="T98" fmla="*/ 75 w 78"/>
                    <a:gd name="T99" fmla="*/ 13 h 31"/>
                    <a:gd name="T100" fmla="*/ 71 w 78"/>
                    <a:gd name="T101" fmla="*/ 1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" h="31"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0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1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cubicBezTo>
                        <a:pt x="67" y="10"/>
                        <a:pt x="64" y="9"/>
                        <a:pt x="61" y="7"/>
                      </a:cubicBezTo>
                      <a:lnTo>
                        <a:pt x="62" y="6"/>
                      </a:lnTo>
                      <a:cubicBezTo>
                        <a:pt x="65" y="8"/>
                        <a:pt x="68" y="9"/>
                        <a:pt x="71" y="10"/>
                      </a:cubicBezTo>
                      <a:lnTo>
                        <a:pt x="71" y="12"/>
                      </a:lnTo>
                      <a:close/>
                      <a:moveTo>
                        <a:pt x="61" y="7"/>
                      </a:moveTo>
                      <a:cubicBezTo>
                        <a:pt x="55" y="4"/>
                        <a:pt x="49" y="1"/>
                        <a:pt x="42" y="3"/>
                      </a:cubicBezTo>
                      <a:lnTo>
                        <a:pt x="42" y="1"/>
                      </a:lnTo>
                      <a:cubicBezTo>
                        <a:pt x="49" y="0"/>
                        <a:pt x="56" y="3"/>
                        <a:pt x="62" y="6"/>
                      </a:cubicBezTo>
                      <a:lnTo>
                        <a:pt x="61" y="7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lnTo>
                        <a:pt x="42" y="3"/>
                      </a:lnTo>
                      <a:lnTo>
                        <a:pt x="42" y="1"/>
                      </a:lnTo>
                      <a:lnTo>
                        <a:pt x="42" y="3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cubicBezTo>
                        <a:pt x="38" y="4"/>
                        <a:pt x="34" y="4"/>
                        <a:pt x="29" y="4"/>
                      </a:cubicBezTo>
                      <a:lnTo>
                        <a:pt x="29" y="3"/>
                      </a:lnTo>
                      <a:cubicBezTo>
                        <a:pt x="33" y="3"/>
                        <a:pt x="38" y="2"/>
                        <a:pt x="42" y="1"/>
                      </a:cubicBezTo>
                      <a:lnTo>
                        <a:pt x="42" y="3"/>
                      </a:lnTo>
                      <a:close/>
                      <a:moveTo>
                        <a:pt x="29" y="4"/>
                      </a:moveTo>
                      <a:cubicBezTo>
                        <a:pt x="22" y="5"/>
                        <a:pt x="15" y="5"/>
                        <a:pt x="11" y="9"/>
                      </a:cubicBezTo>
                      <a:lnTo>
                        <a:pt x="10" y="8"/>
                      </a:lnTo>
                      <a:cubicBezTo>
                        <a:pt x="15" y="4"/>
                        <a:pt x="22" y="3"/>
                        <a:pt x="29" y="3"/>
                      </a:cubicBezTo>
                      <a:lnTo>
                        <a:pt x="29" y="4"/>
                      </a:lnTo>
                      <a:close/>
                      <a:moveTo>
                        <a:pt x="10" y="8"/>
                      </a:moveTo>
                      <a:lnTo>
                        <a:pt x="10" y="8"/>
                      </a:lnTo>
                      <a:close/>
                      <a:moveTo>
                        <a:pt x="11" y="9"/>
                      </a:moveTo>
                      <a:cubicBezTo>
                        <a:pt x="8" y="10"/>
                        <a:pt x="6" y="12"/>
                        <a:pt x="4" y="15"/>
                      </a:cubicBezTo>
                      <a:lnTo>
                        <a:pt x="3" y="14"/>
                      </a:lnTo>
                      <a:cubicBezTo>
                        <a:pt x="5" y="12"/>
                        <a:pt x="7" y="10"/>
                        <a:pt x="10" y="8"/>
                      </a:cubicBezTo>
                      <a:lnTo>
                        <a:pt x="11" y="9"/>
                      </a:lnTo>
                      <a:close/>
                      <a:moveTo>
                        <a:pt x="4" y="15"/>
                      </a:moveTo>
                      <a:lnTo>
                        <a:pt x="4" y="15"/>
                      </a:lnTo>
                      <a:close/>
                      <a:moveTo>
                        <a:pt x="4" y="15"/>
                      </a:moveTo>
                      <a:cubicBezTo>
                        <a:pt x="3" y="17"/>
                        <a:pt x="2" y="20"/>
                        <a:pt x="3" y="24"/>
                      </a:cubicBezTo>
                      <a:lnTo>
                        <a:pt x="1" y="24"/>
                      </a:lnTo>
                      <a:cubicBezTo>
                        <a:pt x="0" y="20"/>
                        <a:pt x="1" y="17"/>
                        <a:pt x="3" y="14"/>
                      </a:cubicBezTo>
                      <a:lnTo>
                        <a:pt x="4" y="15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2" y="24"/>
                      </a:ln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1" y="24"/>
                      </a:lnTo>
                      <a:lnTo>
                        <a:pt x="3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1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4"/>
                      </a:cubicBezTo>
                      <a:lnTo>
                        <a:pt x="1" y="24"/>
                      </a:lnTo>
                      <a:cubicBezTo>
                        <a:pt x="1" y="24"/>
                        <a:pt x="1" y="24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5"/>
                      </a:cubicBezTo>
                      <a:lnTo>
                        <a:pt x="2" y="25"/>
                      </a:lnTo>
                      <a:cubicBezTo>
                        <a:pt x="1" y="25"/>
                        <a:pt x="1" y="25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2" y="25"/>
                      </a:lnTo>
                      <a:lnTo>
                        <a:pt x="3" y="25"/>
                      </a:lnTo>
                      <a:close/>
                      <a:moveTo>
                        <a:pt x="3" y="25"/>
                      </a:moveTo>
                      <a:cubicBezTo>
                        <a:pt x="3" y="25"/>
                        <a:pt x="4" y="26"/>
                        <a:pt x="5" y="27"/>
                      </a:cubicBezTo>
                      <a:lnTo>
                        <a:pt x="5" y="28"/>
                      </a:lnTo>
                      <a:cubicBezTo>
                        <a:pt x="3" y="27"/>
                        <a:pt x="2" y="26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5" y="27"/>
                      </a:moveTo>
                      <a:lnTo>
                        <a:pt x="5" y="27"/>
                      </a:lnTo>
                      <a:close/>
                      <a:moveTo>
                        <a:pt x="5" y="27"/>
                      </a:moveTo>
                      <a:cubicBezTo>
                        <a:pt x="13" y="29"/>
                        <a:pt x="20" y="29"/>
                        <a:pt x="28" y="29"/>
                      </a:cubicBezTo>
                      <a:lnTo>
                        <a:pt x="28" y="30"/>
                      </a:lnTo>
                      <a:cubicBezTo>
                        <a:pt x="20" y="31"/>
                        <a:pt x="12" y="30"/>
                        <a:pt x="5" y="28"/>
                      </a:cubicBezTo>
                      <a:lnTo>
                        <a:pt x="5" y="27"/>
                      </a:lnTo>
                      <a:close/>
                      <a:moveTo>
                        <a:pt x="28" y="29"/>
                      </a:moveTo>
                      <a:cubicBezTo>
                        <a:pt x="35" y="29"/>
                        <a:pt x="42" y="27"/>
                        <a:pt x="50" y="26"/>
                      </a:cubicBezTo>
                      <a:lnTo>
                        <a:pt x="50" y="27"/>
                      </a:lnTo>
                      <a:cubicBezTo>
                        <a:pt x="43" y="28"/>
                        <a:pt x="35" y="30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50" y="27"/>
                      </a:moveTo>
                      <a:lnTo>
                        <a:pt x="50" y="27"/>
                      </a:lnTo>
                      <a:lnTo>
                        <a:pt x="50" y="26"/>
                      </a:lnTo>
                      <a:lnTo>
                        <a:pt x="50" y="27"/>
                      </a:lnTo>
                      <a:close/>
                      <a:moveTo>
                        <a:pt x="50" y="26"/>
                      </a:moveTo>
                      <a:cubicBezTo>
                        <a:pt x="52" y="25"/>
                        <a:pt x="53" y="25"/>
                        <a:pt x="55" y="26"/>
                      </a:cubicBezTo>
                      <a:lnTo>
                        <a:pt x="55" y="27"/>
                      </a:lnTo>
                      <a:cubicBezTo>
                        <a:pt x="53" y="27"/>
                        <a:pt x="52" y="26"/>
                        <a:pt x="50" y="27"/>
                      </a:cubicBezTo>
                      <a:lnTo>
                        <a:pt x="50" y="26"/>
                      </a:lnTo>
                      <a:close/>
                      <a:moveTo>
                        <a:pt x="55" y="26"/>
                      </a:moveTo>
                      <a:cubicBezTo>
                        <a:pt x="56" y="26"/>
                        <a:pt x="57" y="26"/>
                        <a:pt x="58" y="26"/>
                      </a:cubicBezTo>
                      <a:lnTo>
                        <a:pt x="58" y="28"/>
                      </a:lnTo>
                      <a:cubicBezTo>
                        <a:pt x="57" y="28"/>
                        <a:pt x="56" y="27"/>
                        <a:pt x="55" y="27"/>
                      </a:cubicBezTo>
                      <a:lnTo>
                        <a:pt x="55" y="26"/>
                      </a:lnTo>
                      <a:close/>
                      <a:moveTo>
                        <a:pt x="58" y="28"/>
                      </a:moveTo>
                      <a:lnTo>
                        <a:pt x="58" y="28"/>
                      </a:lnTo>
                      <a:lnTo>
                        <a:pt x="58" y="27"/>
                      </a:lnTo>
                      <a:lnTo>
                        <a:pt x="58" y="28"/>
                      </a:lnTo>
                      <a:close/>
                      <a:moveTo>
                        <a:pt x="58" y="26"/>
                      </a:moveTo>
                      <a:cubicBezTo>
                        <a:pt x="61" y="26"/>
                        <a:pt x="64" y="26"/>
                        <a:pt x="67" y="25"/>
                      </a:cubicBezTo>
                      <a:lnTo>
                        <a:pt x="67" y="26"/>
                      </a:lnTo>
                      <a:cubicBezTo>
                        <a:pt x="64" y="27"/>
                        <a:pt x="61" y="27"/>
                        <a:pt x="58" y="28"/>
                      </a:cubicBezTo>
                      <a:lnTo>
                        <a:pt x="58" y="26"/>
                      </a:lnTo>
                      <a:close/>
                      <a:moveTo>
                        <a:pt x="67" y="25"/>
                      </a:moveTo>
                      <a:cubicBezTo>
                        <a:pt x="70" y="25"/>
                        <a:pt x="72" y="24"/>
                        <a:pt x="74" y="22"/>
                      </a:cubicBezTo>
                      <a:lnTo>
                        <a:pt x="75" y="23"/>
                      </a:lnTo>
                      <a:cubicBezTo>
                        <a:pt x="73" y="25"/>
                        <a:pt x="70" y="26"/>
                        <a:pt x="67" y="26"/>
                      </a:cubicBezTo>
                      <a:lnTo>
                        <a:pt x="67" y="25"/>
                      </a:lnTo>
                      <a:close/>
                      <a:moveTo>
                        <a:pt x="75" y="23"/>
                      </a:moveTo>
                      <a:lnTo>
                        <a:pt x="75" y="23"/>
                      </a:lnTo>
                      <a:close/>
                      <a:moveTo>
                        <a:pt x="74" y="22"/>
                      </a:moveTo>
                      <a:cubicBezTo>
                        <a:pt x="75" y="22"/>
                        <a:pt x="76" y="21"/>
                        <a:pt x="76" y="20"/>
                      </a:cubicBezTo>
                      <a:lnTo>
                        <a:pt x="78" y="21"/>
                      </a:lnTo>
                      <a:cubicBezTo>
                        <a:pt x="77" y="22"/>
                        <a:pt x="76" y="22"/>
                        <a:pt x="75" y="23"/>
                      </a:cubicBezTo>
                      <a:lnTo>
                        <a:pt x="74" y="22"/>
                      </a:lnTo>
                      <a:close/>
                      <a:moveTo>
                        <a:pt x="76" y="20"/>
                      </a:moveTo>
                      <a:cubicBezTo>
                        <a:pt x="77" y="19"/>
                        <a:pt x="77" y="18"/>
                        <a:pt x="76" y="17"/>
                      </a:cubicBezTo>
                      <a:lnTo>
                        <a:pt x="78" y="17"/>
                      </a:lnTo>
                      <a:cubicBezTo>
                        <a:pt x="78" y="18"/>
                        <a:pt x="78" y="19"/>
                        <a:pt x="78" y="21"/>
                      </a:cubicBezTo>
                      <a:lnTo>
                        <a:pt x="76" y="20"/>
                      </a:lnTo>
                      <a:close/>
                      <a:moveTo>
                        <a:pt x="76" y="17"/>
                      </a:moveTo>
                      <a:cubicBezTo>
                        <a:pt x="76" y="16"/>
                        <a:pt x="75" y="15"/>
                        <a:pt x="74" y="14"/>
                      </a:cubicBezTo>
                      <a:lnTo>
                        <a:pt x="75" y="13"/>
                      </a:lnTo>
                      <a:cubicBezTo>
                        <a:pt x="77" y="14"/>
                        <a:pt x="77" y="15"/>
                        <a:pt x="78" y="17"/>
                      </a:cubicBezTo>
                      <a:lnTo>
                        <a:pt x="76" y="17"/>
                      </a:lnTo>
                      <a:close/>
                      <a:moveTo>
                        <a:pt x="74" y="14"/>
                      </a:moveTo>
                      <a:lnTo>
                        <a:pt x="74" y="14"/>
                      </a:lnTo>
                      <a:lnTo>
                        <a:pt x="75" y="13"/>
                      </a:lnTo>
                      <a:lnTo>
                        <a:pt x="74" y="14"/>
                      </a:lnTo>
                      <a:close/>
                      <a:moveTo>
                        <a:pt x="74" y="14"/>
                      </a:moveTo>
                      <a:cubicBezTo>
                        <a:pt x="73" y="13"/>
                        <a:pt x="72" y="12"/>
                        <a:pt x="71" y="12"/>
                      </a:cubicBezTo>
                      <a:lnTo>
                        <a:pt x="71" y="10"/>
                      </a:lnTo>
                      <a:cubicBezTo>
                        <a:pt x="73" y="11"/>
                        <a:pt x="74" y="12"/>
                        <a:pt x="75" y="13"/>
                      </a:cubicBezTo>
                      <a:lnTo>
                        <a:pt x="74" y="14"/>
                      </a:lnTo>
                      <a:close/>
                      <a:moveTo>
                        <a:pt x="71" y="10"/>
                      </a:moveTo>
                      <a:lnTo>
                        <a:pt x="71" y="10"/>
                      </a:lnTo>
                      <a:lnTo>
                        <a:pt x="71" y="11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1" name="Freeform 583"/>
                <p:cNvSpPr>
                  <a:spLocks noChangeArrowheads="1"/>
                </p:cNvSpPr>
                <p:nvPr/>
              </p:nvSpPr>
              <p:spPr bwMode="auto">
                <a:xfrm>
                  <a:off x="1657" y="3726"/>
                  <a:ext cx="77" cy="4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6 0 0"/>
                    <a:gd name="G5" fmla="*/ 1 0 0"/>
                    <a:gd name="G6" fmla="cos G5 G4"/>
                    <a:gd name="G7" fmla="+- 11 0 0"/>
                    <a:gd name="G8" fmla="+- 17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4 w 57"/>
                    <a:gd name="T1" fmla="*/ 3 h 24"/>
                    <a:gd name="T2" fmla="*/ 16 w 57"/>
                    <a:gd name="T3" fmla="*/ 1 h 24"/>
                    <a:gd name="T4" fmla="*/ 0 w 57"/>
                    <a:gd name="T5" fmla="*/ 17 h 24"/>
                    <a:gd name="T6" fmla="*/ 50 w 57"/>
                    <a:gd name="T7" fmla="*/ 24 h 24"/>
                    <a:gd name="T8" fmla="*/ 57 w 57"/>
                    <a:gd name="T9" fmla="*/ 20 h 24"/>
                    <a:gd name="T10" fmla="*/ 51 w 57"/>
                    <a:gd name="T11" fmla="*/ 7 h 24"/>
                    <a:gd name="T12" fmla="*/ 24 w 57"/>
                    <a:gd name="T13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24">
                      <a:moveTo>
                        <a:pt x="24" y="3"/>
                      </a:moveTo>
                      <a:cubicBezTo>
                        <a:pt x="21" y="2"/>
                        <a:pt x="17" y="0"/>
                        <a:pt x="16" y="1"/>
                      </a:cubicBezTo>
                      <a:cubicBezTo>
                        <a:pt x="10" y="6"/>
                        <a:pt x="5" y="11"/>
                        <a:pt x="0" y="17"/>
                      </a:cubicBezTo>
                      <a:cubicBezTo>
                        <a:pt x="16" y="22"/>
                        <a:pt x="33" y="21"/>
                        <a:pt x="50" y="24"/>
                      </a:cubicBezTo>
                      <a:cubicBezTo>
                        <a:pt x="51" y="24"/>
                        <a:pt x="57" y="24"/>
                        <a:pt x="57" y="20"/>
                      </a:cubicBezTo>
                      <a:cubicBezTo>
                        <a:pt x="57" y="15"/>
                        <a:pt x="56" y="10"/>
                        <a:pt x="51" y="7"/>
                      </a:cubicBezTo>
                      <a:cubicBezTo>
                        <a:pt x="43" y="2"/>
                        <a:pt x="33" y="9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2" name="Freeform 584"/>
                <p:cNvSpPr>
                  <a:spLocks noChangeArrowheads="1"/>
                </p:cNvSpPr>
                <p:nvPr/>
              </p:nvSpPr>
              <p:spPr bwMode="auto">
                <a:xfrm>
                  <a:off x="1656" y="3726"/>
                  <a:ext cx="80" cy="41"/>
                </a:xfrm>
                <a:custGeom>
                  <a:avLst/>
                  <a:gdLst>
                    <a:gd name="T0" fmla="*/ 24 w 59"/>
                    <a:gd name="T1" fmla="*/ 2 h 25"/>
                    <a:gd name="T2" fmla="*/ 24 w 59"/>
                    <a:gd name="T3" fmla="*/ 2 h 25"/>
                    <a:gd name="T4" fmla="*/ 24 w 59"/>
                    <a:gd name="T5" fmla="*/ 2 h 25"/>
                    <a:gd name="T6" fmla="*/ 20 w 59"/>
                    <a:gd name="T7" fmla="*/ 1 h 25"/>
                    <a:gd name="T8" fmla="*/ 20 w 59"/>
                    <a:gd name="T9" fmla="*/ 2 h 25"/>
                    <a:gd name="T10" fmla="*/ 20 w 59"/>
                    <a:gd name="T11" fmla="*/ 1 h 25"/>
                    <a:gd name="T12" fmla="*/ 18 w 59"/>
                    <a:gd name="T13" fmla="*/ 2 h 25"/>
                    <a:gd name="T14" fmla="*/ 18 w 59"/>
                    <a:gd name="T15" fmla="*/ 2 h 25"/>
                    <a:gd name="T16" fmla="*/ 17 w 59"/>
                    <a:gd name="T17" fmla="*/ 1 h 25"/>
                    <a:gd name="T18" fmla="*/ 18 w 59"/>
                    <a:gd name="T19" fmla="*/ 2 h 25"/>
                    <a:gd name="T20" fmla="*/ 18 w 59"/>
                    <a:gd name="T21" fmla="*/ 2 h 25"/>
                    <a:gd name="T22" fmla="*/ 17 w 59"/>
                    <a:gd name="T23" fmla="*/ 1 h 25"/>
                    <a:gd name="T24" fmla="*/ 2 w 59"/>
                    <a:gd name="T25" fmla="*/ 17 h 25"/>
                    <a:gd name="T26" fmla="*/ 9 w 59"/>
                    <a:gd name="T27" fmla="*/ 9 h 25"/>
                    <a:gd name="T28" fmla="*/ 1 w 59"/>
                    <a:gd name="T29" fmla="*/ 17 h 25"/>
                    <a:gd name="T30" fmla="*/ 33 w 59"/>
                    <a:gd name="T31" fmla="*/ 23 h 25"/>
                    <a:gd name="T32" fmla="*/ 33 w 59"/>
                    <a:gd name="T33" fmla="*/ 21 h 25"/>
                    <a:gd name="T34" fmla="*/ 33 w 59"/>
                    <a:gd name="T35" fmla="*/ 23 h 25"/>
                    <a:gd name="T36" fmla="*/ 52 w 59"/>
                    <a:gd name="T37" fmla="*/ 23 h 25"/>
                    <a:gd name="T38" fmla="*/ 51 w 59"/>
                    <a:gd name="T39" fmla="*/ 23 h 25"/>
                    <a:gd name="T40" fmla="*/ 52 w 59"/>
                    <a:gd name="T41" fmla="*/ 25 h 25"/>
                    <a:gd name="T42" fmla="*/ 52 w 59"/>
                    <a:gd name="T43" fmla="*/ 24 h 25"/>
                    <a:gd name="T44" fmla="*/ 52 w 59"/>
                    <a:gd name="T45" fmla="*/ 25 h 25"/>
                    <a:gd name="T46" fmla="*/ 57 w 59"/>
                    <a:gd name="T47" fmla="*/ 21 h 25"/>
                    <a:gd name="T48" fmla="*/ 54 w 59"/>
                    <a:gd name="T49" fmla="*/ 23 h 25"/>
                    <a:gd name="T50" fmla="*/ 58 w 59"/>
                    <a:gd name="T51" fmla="*/ 22 h 25"/>
                    <a:gd name="T52" fmla="*/ 57 w 59"/>
                    <a:gd name="T53" fmla="*/ 20 h 25"/>
                    <a:gd name="T54" fmla="*/ 57 w 59"/>
                    <a:gd name="T55" fmla="*/ 21 h 25"/>
                    <a:gd name="T56" fmla="*/ 58 w 59"/>
                    <a:gd name="T57" fmla="*/ 20 h 25"/>
                    <a:gd name="T58" fmla="*/ 57 w 59"/>
                    <a:gd name="T59" fmla="*/ 20 h 25"/>
                    <a:gd name="T60" fmla="*/ 57 w 59"/>
                    <a:gd name="T61" fmla="*/ 20 h 25"/>
                    <a:gd name="T62" fmla="*/ 59 w 59"/>
                    <a:gd name="T63" fmla="*/ 18 h 25"/>
                    <a:gd name="T64" fmla="*/ 57 w 59"/>
                    <a:gd name="T65" fmla="*/ 18 h 25"/>
                    <a:gd name="T66" fmla="*/ 57 w 59"/>
                    <a:gd name="T67" fmla="*/ 18 h 25"/>
                    <a:gd name="T68" fmla="*/ 59 w 59"/>
                    <a:gd name="T69" fmla="*/ 16 h 25"/>
                    <a:gd name="T70" fmla="*/ 57 w 59"/>
                    <a:gd name="T71" fmla="*/ 16 h 25"/>
                    <a:gd name="T72" fmla="*/ 59 w 59"/>
                    <a:gd name="T73" fmla="*/ 16 h 25"/>
                    <a:gd name="T74" fmla="*/ 52 w 59"/>
                    <a:gd name="T75" fmla="*/ 8 h 25"/>
                    <a:gd name="T76" fmla="*/ 52 w 59"/>
                    <a:gd name="T77" fmla="*/ 8 h 25"/>
                    <a:gd name="T78" fmla="*/ 53 w 59"/>
                    <a:gd name="T79" fmla="*/ 7 h 25"/>
                    <a:gd name="T80" fmla="*/ 24 w 59"/>
                    <a:gd name="T81" fmla="*/ 4 h 25"/>
                    <a:gd name="T82" fmla="*/ 39 w 59"/>
                    <a:gd name="T83" fmla="*/ 6 h 25"/>
                    <a:gd name="T84" fmla="*/ 25 w 59"/>
                    <a:gd name="T85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9" h="25">
                      <a:moveTo>
                        <a:pt x="24" y="4"/>
                      </a:moveTo>
                      <a:cubicBezTo>
                        <a:pt x="24" y="4"/>
                        <a:pt x="24" y="4"/>
                        <a:pt x="23" y="3"/>
                      </a:cubicBezTo>
                      <a:lnTo>
                        <a:pt x="24" y="2"/>
                      </a:lnTo>
                      <a:cubicBezTo>
                        <a:pt x="24" y="3"/>
                        <a:pt x="25" y="3"/>
                        <a:pt x="25" y="3"/>
                      </a:cubicBezTo>
                      <a:lnTo>
                        <a:pt x="24" y="4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3"/>
                      </a:ln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3"/>
                        <a:pt x="21" y="2"/>
                        <a:pt x="20" y="2"/>
                      </a:cubicBezTo>
                      <a:lnTo>
                        <a:pt x="20" y="1"/>
                      </a:lnTo>
                      <a:cubicBezTo>
                        <a:pt x="21" y="1"/>
                        <a:pt x="23" y="2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2"/>
                      </a:moveTo>
                      <a:cubicBezTo>
                        <a:pt x="19" y="2"/>
                        <a:pt x="18" y="2"/>
                        <a:pt x="18" y="2"/>
                      </a:cubicBezTo>
                      <a:lnTo>
                        <a:pt x="17" y="1"/>
                      </a:lnTo>
                      <a:cubicBezTo>
                        <a:pt x="17" y="0"/>
                        <a:pt x="18" y="0"/>
                        <a:pt x="20" y="1"/>
                      </a:cubicBezTo>
                      <a:lnTo>
                        <a:pt x="20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8" y="2"/>
                        <a:pt x="18" y="2"/>
                      </a:cubicBezTo>
                      <a:lnTo>
                        <a:pt x="16" y="1"/>
                      </a:lnTo>
                      <a:cubicBezTo>
                        <a:pt x="16" y="1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5" y="4"/>
                        <a:pt x="12" y="7"/>
                        <a:pt x="9" y="9"/>
                      </a:cubicBezTo>
                      <a:lnTo>
                        <a:pt x="8" y="8"/>
                      </a:lnTo>
                      <a:cubicBezTo>
                        <a:pt x="11" y="6"/>
                        <a:pt x="14" y="3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9" y="9"/>
                      </a:moveTo>
                      <a:cubicBezTo>
                        <a:pt x="7" y="12"/>
                        <a:pt x="4" y="14"/>
                        <a:pt x="2" y="17"/>
                      </a:cubicBezTo>
                      <a:lnTo>
                        <a:pt x="1" y="17"/>
                      </a:lnTo>
                      <a:cubicBezTo>
                        <a:pt x="3" y="14"/>
                        <a:pt x="6" y="11"/>
                        <a:pt x="8" y="8"/>
                      </a:cubicBezTo>
                      <a:lnTo>
                        <a:pt x="9" y="9"/>
                      </a:lnTo>
                      <a:close/>
                      <a:moveTo>
                        <a:pt x="1" y="17"/>
                      </a:moveTo>
                      <a:lnTo>
                        <a:pt x="0" y="17"/>
                      </a:lnTo>
                      <a:lnTo>
                        <a:pt x="1" y="17"/>
                      </a:lnTo>
                      <a:close/>
                      <a:moveTo>
                        <a:pt x="2" y="16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3"/>
                      </a:lnTo>
                      <a:cubicBezTo>
                        <a:pt x="22" y="22"/>
                        <a:pt x="12" y="21"/>
                        <a:pt x="1" y="17"/>
                      </a:cubicBezTo>
                      <a:lnTo>
                        <a:pt x="2" y="16"/>
                      </a:lnTo>
                      <a:close/>
                      <a:moveTo>
                        <a:pt x="33" y="21"/>
                      </a:moveTo>
                      <a:cubicBezTo>
                        <a:pt x="39" y="22"/>
                        <a:pt x="45" y="23"/>
                        <a:pt x="51" y="23"/>
                      </a:cubicBezTo>
                      <a:lnTo>
                        <a:pt x="51" y="25"/>
                      </a:lnTo>
                      <a:cubicBezTo>
                        <a:pt x="45" y="24"/>
                        <a:pt x="39" y="23"/>
                        <a:pt x="33" y="23"/>
                      </a:cubicBezTo>
                      <a:lnTo>
                        <a:pt x="33" y="21"/>
                      </a:lnTo>
                      <a:close/>
                      <a:moveTo>
                        <a:pt x="51" y="23"/>
                      </a:move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2" y="24"/>
                        <a:pt x="52" y="24"/>
                      </a:cubicBezTo>
                      <a:lnTo>
                        <a:pt x="52" y="25"/>
                      </a:ln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2" y="24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3" y="23"/>
                        <a:pt x="54" y="23"/>
                      </a:cubicBezTo>
                      <a:lnTo>
                        <a:pt x="55" y="24"/>
                      </a:lnTo>
                      <a:cubicBezTo>
                        <a:pt x="54" y="25"/>
                        <a:pt x="52" y="25"/>
                        <a:pt x="52" y="25"/>
                      </a:cubicBezTo>
                      <a:lnTo>
                        <a:pt x="52" y="24"/>
                      </a:lnTo>
                      <a:close/>
                      <a:moveTo>
                        <a:pt x="54" y="23"/>
                      </a:moveTo>
                      <a:cubicBezTo>
                        <a:pt x="55" y="23"/>
                        <a:pt x="56" y="22"/>
                        <a:pt x="57" y="21"/>
                      </a:cubicBezTo>
                      <a:lnTo>
                        <a:pt x="58" y="22"/>
                      </a:lnTo>
                      <a:cubicBezTo>
                        <a:pt x="58" y="23"/>
                        <a:pt x="56" y="24"/>
                        <a:pt x="55" y="24"/>
                      </a:cubicBezTo>
                      <a:lnTo>
                        <a:pt x="54" y="23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1"/>
                        <a:pt x="57" y="21"/>
                        <a:pt x="57" y="20"/>
                      </a:cubicBezTo>
                      <a:lnTo>
                        <a:pt x="59" y="21"/>
                      </a:lnTo>
                      <a:cubicBezTo>
                        <a:pt x="59" y="21"/>
                        <a:pt x="59" y="22"/>
                        <a:pt x="58" y="22"/>
                      </a:cubicBezTo>
                      <a:lnTo>
                        <a:pt x="57" y="21"/>
                      </a:lnTo>
                      <a:close/>
                      <a:moveTo>
                        <a:pt x="59" y="21"/>
                      </a:moveTo>
                      <a:lnTo>
                        <a:pt x="59" y="21"/>
                      </a:lnTo>
                      <a:lnTo>
                        <a:pt x="58" y="20"/>
                      </a:lnTo>
                      <a:lnTo>
                        <a:pt x="59" y="21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9" y="21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20"/>
                        <a:pt x="57" y="19"/>
                        <a:pt x="57" y="18"/>
                      </a:cubicBezTo>
                      <a:lnTo>
                        <a:pt x="59" y="18"/>
                      </a:lnTo>
                      <a:cubicBezTo>
                        <a:pt x="59" y="19"/>
                        <a:pt x="59" y="20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8"/>
                      </a:moveTo>
                      <a:lnTo>
                        <a:pt x="57" y="18"/>
                      </a:lnTo>
                      <a:lnTo>
                        <a:pt x="58" y="18"/>
                      </a:lnTo>
                      <a:lnTo>
                        <a:pt x="57" y="18"/>
                      </a:lnTo>
                      <a:close/>
                      <a:moveTo>
                        <a:pt x="57" y="18"/>
                      </a:moveTo>
                      <a:cubicBezTo>
                        <a:pt x="57" y="18"/>
                        <a:pt x="57" y="17"/>
                        <a:pt x="57" y="16"/>
                      </a:cubicBezTo>
                      <a:lnTo>
                        <a:pt x="59" y="16"/>
                      </a:lnTo>
                      <a:cubicBezTo>
                        <a:pt x="59" y="17"/>
                        <a:pt x="59" y="17"/>
                        <a:pt x="59" y="18"/>
                      </a:cubicBezTo>
                      <a:lnTo>
                        <a:pt x="57" y="18"/>
                      </a:lnTo>
                      <a:close/>
                      <a:moveTo>
                        <a:pt x="57" y="16"/>
                      </a:moveTo>
                      <a:cubicBezTo>
                        <a:pt x="57" y="13"/>
                        <a:pt x="55" y="10"/>
                        <a:pt x="52" y="8"/>
                      </a:cubicBezTo>
                      <a:lnTo>
                        <a:pt x="53" y="7"/>
                      </a:lnTo>
                      <a:cubicBezTo>
                        <a:pt x="56" y="9"/>
                        <a:pt x="58" y="12"/>
                        <a:pt x="59" y="16"/>
                      </a:cubicBezTo>
                      <a:lnTo>
                        <a:pt x="57" y="16"/>
                      </a:lnTo>
                      <a:close/>
                      <a:moveTo>
                        <a:pt x="52" y="8"/>
                      </a:moveTo>
                      <a:lnTo>
                        <a:pt x="52" y="8"/>
                      </a:lnTo>
                      <a:lnTo>
                        <a:pt x="52" y="7"/>
                      </a:lnTo>
                      <a:lnTo>
                        <a:pt x="52" y="8"/>
                      </a:lnTo>
                      <a:close/>
                      <a:moveTo>
                        <a:pt x="52" y="8"/>
                      </a:moveTo>
                      <a:cubicBezTo>
                        <a:pt x="48" y="5"/>
                        <a:pt x="44" y="5"/>
                        <a:pt x="39" y="6"/>
                      </a:cubicBezTo>
                      <a:lnTo>
                        <a:pt x="39" y="5"/>
                      </a:lnTo>
                      <a:cubicBezTo>
                        <a:pt x="44" y="4"/>
                        <a:pt x="48" y="4"/>
                        <a:pt x="53" y="7"/>
                      </a:cubicBezTo>
                      <a:lnTo>
                        <a:pt x="52" y="8"/>
                      </a:lnTo>
                      <a:close/>
                      <a:moveTo>
                        <a:pt x="39" y="6"/>
                      </a:moveTo>
                      <a:cubicBezTo>
                        <a:pt x="34" y="6"/>
                        <a:pt x="29" y="7"/>
                        <a:pt x="24" y="4"/>
                      </a:cubicBezTo>
                      <a:lnTo>
                        <a:pt x="25" y="3"/>
                      </a:lnTo>
                      <a:cubicBezTo>
                        <a:pt x="29" y="5"/>
                        <a:pt x="34" y="5"/>
                        <a:pt x="39" y="5"/>
                      </a:cubicBezTo>
                      <a:lnTo>
                        <a:pt x="39" y="6"/>
                      </a:lnTo>
                      <a:close/>
                      <a:moveTo>
                        <a:pt x="24" y="4"/>
                      </a:moveTo>
                      <a:lnTo>
                        <a:pt x="24" y="4"/>
                      </a:lnTo>
                      <a:lnTo>
                        <a:pt x="25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3" name="Freeform 585"/>
                <p:cNvSpPr>
                  <a:spLocks noChangeArrowheads="1"/>
                </p:cNvSpPr>
                <p:nvPr/>
              </p:nvSpPr>
              <p:spPr bwMode="auto">
                <a:xfrm>
                  <a:off x="1743" y="3722"/>
                  <a:ext cx="74" cy="6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25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T0" fmla="*/ 34 w 55"/>
                    <a:gd name="T1" fmla="*/ 1 h 39"/>
                    <a:gd name="T2" fmla="*/ 11 w 55"/>
                    <a:gd name="T3" fmla="*/ 9 h 39"/>
                    <a:gd name="T4" fmla="*/ 1 w 55"/>
                    <a:gd name="T5" fmla="*/ 33 h 39"/>
                    <a:gd name="T6" fmla="*/ 12 w 55"/>
                    <a:gd name="T7" fmla="*/ 37 h 39"/>
                    <a:gd name="T8" fmla="*/ 22 w 55"/>
                    <a:gd name="T9" fmla="*/ 34 h 39"/>
                    <a:gd name="T10" fmla="*/ 50 w 55"/>
                    <a:gd name="T11" fmla="*/ 24 h 39"/>
                    <a:gd name="T12" fmla="*/ 52 w 55"/>
                    <a:gd name="T13" fmla="*/ 10 h 39"/>
                    <a:gd name="T14" fmla="*/ 39 w 55"/>
                    <a:gd name="T15" fmla="*/ 4 h 39"/>
                    <a:gd name="T16" fmla="*/ 34 w 55"/>
                    <a:gd name="T17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39">
                      <a:moveTo>
                        <a:pt x="34" y="1"/>
                      </a:moveTo>
                      <a:cubicBezTo>
                        <a:pt x="27" y="8"/>
                        <a:pt x="19" y="7"/>
                        <a:pt x="11" y="9"/>
                      </a:cubicBezTo>
                      <a:cubicBezTo>
                        <a:pt x="1" y="13"/>
                        <a:pt x="0" y="25"/>
                        <a:pt x="1" y="33"/>
                      </a:cubicBezTo>
                      <a:cubicBezTo>
                        <a:pt x="1" y="36"/>
                        <a:pt x="8" y="39"/>
                        <a:pt x="12" y="37"/>
                      </a:cubicBezTo>
                      <a:cubicBezTo>
                        <a:pt x="15" y="35"/>
                        <a:pt x="19" y="34"/>
                        <a:pt x="22" y="34"/>
                      </a:cubicBezTo>
                      <a:cubicBezTo>
                        <a:pt x="32" y="34"/>
                        <a:pt x="44" y="32"/>
                        <a:pt x="50" y="24"/>
                      </a:cubicBezTo>
                      <a:cubicBezTo>
                        <a:pt x="53" y="20"/>
                        <a:pt x="55" y="14"/>
                        <a:pt x="52" y="10"/>
                      </a:cubicBezTo>
                      <a:cubicBezTo>
                        <a:pt x="50" y="6"/>
                        <a:pt x="45" y="4"/>
                        <a:pt x="39" y="4"/>
                      </a:cubicBezTo>
                      <a:cubicBezTo>
                        <a:pt x="37" y="4"/>
                        <a:pt x="34" y="0"/>
                        <a:pt x="34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4" name="Freeform 586"/>
                <p:cNvSpPr>
                  <a:spLocks noChangeArrowheads="1"/>
                </p:cNvSpPr>
                <p:nvPr/>
              </p:nvSpPr>
              <p:spPr bwMode="auto">
                <a:xfrm>
                  <a:off x="1743" y="3722"/>
                  <a:ext cx="74" cy="63"/>
                </a:xfrm>
                <a:custGeom>
                  <a:avLst/>
                  <a:gdLst>
                    <a:gd name="T0" fmla="*/ 19 w 55"/>
                    <a:gd name="T1" fmla="*/ 7 h 38"/>
                    <a:gd name="T2" fmla="*/ 19 w 55"/>
                    <a:gd name="T3" fmla="*/ 8 h 38"/>
                    <a:gd name="T4" fmla="*/ 19 w 55"/>
                    <a:gd name="T5" fmla="*/ 7 h 38"/>
                    <a:gd name="T6" fmla="*/ 3 w 55"/>
                    <a:gd name="T7" fmla="*/ 20 h 38"/>
                    <a:gd name="T8" fmla="*/ 11 w 55"/>
                    <a:gd name="T9" fmla="*/ 10 h 38"/>
                    <a:gd name="T10" fmla="*/ 0 w 55"/>
                    <a:gd name="T11" fmla="*/ 33 h 38"/>
                    <a:gd name="T12" fmla="*/ 0 w 55"/>
                    <a:gd name="T13" fmla="*/ 33 h 38"/>
                    <a:gd name="T14" fmla="*/ 0 w 55"/>
                    <a:gd name="T15" fmla="*/ 33 h 38"/>
                    <a:gd name="T16" fmla="*/ 1 w 55"/>
                    <a:gd name="T17" fmla="*/ 35 h 38"/>
                    <a:gd name="T18" fmla="*/ 2 w 55"/>
                    <a:gd name="T19" fmla="*/ 34 h 38"/>
                    <a:gd name="T20" fmla="*/ 1 w 55"/>
                    <a:gd name="T21" fmla="*/ 35 h 38"/>
                    <a:gd name="T22" fmla="*/ 9 w 55"/>
                    <a:gd name="T23" fmla="*/ 37 h 38"/>
                    <a:gd name="T24" fmla="*/ 5 w 55"/>
                    <a:gd name="T25" fmla="*/ 36 h 38"/>
                    <a:gd name="T26" fmla="*/ 12 w 55"/>
                    <a:gd name="T27" fmla="*/ 37 h 38"/>
                    <a:gd name="T28" fmla="*/ 11 w 55"/>
                    <a:gd name="T29" fmla="*/ 36 h 38"/>
                    <a:gd name="T30" fmla="*/ 11 w 55"/>
                    <a:gd name="T31" fmla="*/ 36 h 38"/>
                    <a:gd name="T32" fmla="*/ 14 w 55"/>
                    <a:gd name="T33" fmla="*/ 37 h 38"/>
                    <a:gd name="T34" fmla="*/ 13 w 55"/>
                    <a:gd name="T35" fmla="*/ 36 h 38"/>
                    <a:gd name="T36" fmla="*/ 14 w 55"/>
                    <a:gd name="T37" fmla="*/ 37 h 38"/>
                    <a:gd name="T38" fmla="*/ 14 w 55"/>
                    <a:gd name="T39" fmla="*/ 35 h 38"/>
                    <a:gd name="T40" fmla="*/ 14 w 55"/>
                    <a:gd name="T41" fmla="*/ 35 h 38"/>
                    <a:gd name="T42" fmla="*/ 15 w 55"/>
                    <a:gd name="T43" fmla="*/ 36 h 38"/>
                    <a:gd name="T44" fmla="*/ 22 w 55"/>
                    <a:gd name="T45" fmla="*/ 33 h 38"/>
                    <a:gd name="T46" fmla="*/ 22 w 55"/>
                    <a:gd name="T47" fmla="*/ 33 h 38"/>
                    <a:gd name="T48" fmla="*/ 22 w 55"/>
                    <a:gd name="T49" fmla="*/ 34 h 38"/>
                    <a:gd name="T50" fmla="*/ 49 w 55"/>
                    <a:gd name="T51" fmla="*/ 24 h 38"/>
                    <a:gd name="T52" fmla="*/ 37 w 55"/>
                    <a:gd name="T53" fmla="*/ 31 h 38"/>
                    <a:gd name="T54" fmla="*/ 50 w 55"/>
                    <a:gd name="T55" fmla="*/ 24 h 38"/>
                    <a:gd name="T56" fmla="*/ 49 w 55"/>
                    <a:gd name="T57" fmla="*/ 24 h 38"/>
                    <a:gd name="T58" fmla="*/ 51 w 55"/>
                    <a:gd name="T59" fmla="*/ 25 h 38"/>
                    <a:gd name="T60" fmla="*/ 51 w 55"/>
                    <a:gd name="T61" fmla="*/ 25 h 38"/>
                    <a:gd name="T62" fmla="*/ 52 w 55"/>
                    <a:gd name="T63" fmla="*/ 23 h 38"/>
                    <a:gd name="T64" fmla="*/ 51 w 55"/>
                    <a:gd name="T65" fmla="*/ 22 h 38"/>
                    <a:gd name="T66" fmla="*/ 52 w 55"/>
                    <a:gd name="T67" fmla="*/ 23 h 38"/>
                    <a:gd name="T68" fmla="*/ 51 w 55"/>
                    <a:gd name="T69" fmla="*/ 10 h 38"/>
                    <a:gd name="T70" fmla="*/ 52 w 55"/>
                    <a:gd name="T71" fmla="*/ 20 h 38"/>
                    <a:gd name="T72" fmla="*/ 52 w 55"/>
                    <a:gd name="T73" fmla="*/ 10 h 38"/>
                    <a:gd name="T74" fmla="*/ 51 w 55"/>
                    <a:gd name="T75" fmla="*/ 10 h 38"/>
                    <a:gd name="T76" fmla="*/ 53 w 55"/>
                    <a:gd name="T77" fmla="*/ 9 h 38"/>
                    <a:gd name="T78" fmla="*/ 53 w 55"/>
                    <a:gd name="T79" fmla="*/ 9 h 38"/>
                    <a:gd name="T80" fmla="*/ 51 w 55"/>
                    <a:gd name="T81" fmla="*/ 8 h 38"/>
                    <a:gd name="T82" fmla="*/ 50 w 55"/>
                    <a:gd name="T83" fmla="*/ 9 h 38"/>
                    <a:gd name="T84" fmla="*/ 51 w 55"/>
                    <a:gd name="T85" fmla="*/ 8 h 38"/>
                    <a:gd name="T86" fmla="*/ 39 w 55"/>
                    <a:gd name="T87" fmla="*/ 5 h 38"/>
                    <a:gd name="T88" fmla="*/ 49 w 55"/>
                    <a:gd name="T89" fmla="*/ 8 h 38"/>
                    <a:gd name="T90" fmla="*/ 39 w 55"/>
                    <a:gd name="T91" fmla="*/ 4 h 38"/>
                    <a:gd name="T92" fmla="*/ 39 w 55"/>
                    <a:gd name="T93" fmla="*/ 5 h 38"/>
                    <a:gd name="T94" fmla="*/ 39 w 55"/>
                    <a:gd name="T95" fmla="*/ 5 h 38"/>
                    <a:gd name="T96" fmla="*/ 39 w 55"/>
                    <a:gd name="T97" fmla="*/ 5 h 38"/>
                    <a:gd name="T98" fmla="*/ 36 w 55"/>
                    <a:gd name="T99" fmla="*/ 1 h 38"/>
                    <a:gd name="T100" fmla="*/ 35 w 55"/>
                    <a:gd name="T101" fmla="*/ 2 h 38"/>
                    <a:gd name="T102" fmla="*/ 36 w 55"/>
                    <a:gd name="T103" fmla="*/ 1 h 38"/>
                    <a:gd name="T104" fmla="*/ 34 w 55"/>
                    <a:gd name="T105" fmla="*/ 1 h 38"/>
                    <a:gd name="T106" fmla="*/ 34 w 55"/>
                    <a:gd name="T107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5" h="38">
                      <a:moveTo>
                        <a:pt x="34" y="1"/>
                      </a:moveTo>
                      <a:cubicBezTo>
                        <a:pt x="30" y="6"/>
                        <a:pt x="24" y="7"/>
                        <a:pt x="19" y="8"/>
                      </a:cubicBezTo>
                      <a:lnTo>
                        <a:pt x="19" y="7"/>
                      </a:lnTo>
                      <a:cubicBezTo>
                        <a:pt x="24" y="6"/>
                        <a:pt x="29" y="5"/>
                        <a:pt x="33" y="0"/>
                      </a:cubicBezTo>
                      <a:lnTo>
                        <a:pt x="34" y="1"/>
                      </a:lnTo>
                      <a:close/>
                      <a:moveTo>
                        <a:pt x="19" y="8"/>
                      </a:moveTo>
                      <a:cubicBezTo>
                        <a:pt x="17" y="9"/>
                        <a:pt x="14" y="9"/>
                        <a:pt x="11" y="10"/>
                      </a:cubicBezTo>
                      <a:lnTo>
                        <a:pt x="11" y="9"/>
                      </a:lnTo>
                      <a:cubicBezTo>
                        <a:pt x="14" y="8"/>
                        <a:pt x="16" y="7"/>
                        <a:pt x="19" y="7"/>
                      </a:cubicBezTo>
                      <a:lnTo>
                        <a:pt x="19" y="8"/>
                      </a:lnTo>
                      <a:close/>
                      <a:moveTo>
                        <a:pt x="11" y="10"/>
                      </a:moveTo>
                      <a:cubicBezTo>
                        <a:pt x="6" y="12"/>
                        <a:pt x="4" y="16"/>
                        <a:pt x="3" y="20"/>
                      </a:cubicBezTo>
                      <a:lnTo>
                        <a:pt x="1" y="20"/>
                      </a:lnTo>
                      <a:cubicBezTo>
                        <a:pt x="2" y="15"/>
                        <a:pt x="5" y="11"/>
                        <a:pt x="11" y="9"/>
                      </a:cubicBezTo>
                      <a:lnTo>
                        <a:pt x="11" y="10"/>
                      </a:lnTo>
                      <a:close/>
                      <a:moveTo>
                        <a:pt x="3" y="20"/>
                      </a:moveTo>
                      <a:cubicBezTo>
                        <a:pt x="1" y="24"/>
                        <a:pt x="1" y="29"/>
                        <a:pt x="2" y="33"/>
                      </a:cubicBezTo>
                      <a:lnTo>
                        <a:pt x="0" y="33"/>
                      </a:lnTo>
                      <a:cubicBezTo>
                        <a:pt x="0" y="29"/>
                        <a:pt x="0" y="24"/>
                        <a:pt x="1" y="20"/>
                      </a:cubicBezTo>
                      <a:lnTo>
                        <a:pt x="3" y="20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2" y="34"/>
                      </a:cubicBezTo>
                      <a:lnTo>
                        <a:pt x="1" y="35"/>
                      </a:lnTo>
                      <a:cubicBezTo>
                        <a:pt x="0" y="34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2" y="34"/>
                      </a:moveTo>
                      <a:cubicBezTo>
                        <a:pt x="3" y="35"/>
                        <a:pt x="4" y="36"/>
                        <a:pt x="5" y="36"/>
                      </a:cubicBezTo>
                      <a:lnTo>
                        <a:pt x="4" y="37"/>
                      </a:lnTo>
                      <a:cubicBezTo>
                        <a:pt x="3" y="37"/>
                        <a:pt x="2" y="36"/>
                        <a:pt x="1" y="35"/>
                      </a:cubicBezTo>
                      <a:lnTo>
                        <a:pt x="2" y="34"/>
                      </a:lnTo>
                      <a:close/>
                      <a:moveTo>
                        <a:pt x="5" y="36"/>
                      </a:moveTo>
                      <a:cubicBezTo>
                        <a:pt x="6" y="37"/>
                        <a:pt x="8" y="37"/>
                        <a:pt x="9" y="37"/>
                      </a:cubicBezTo>
                      <a:lnTo>
                        <a:pt x="9" y="38"/>
                      </a:lnTo>
                      <a:cubicBezTo>
                        <a:pt x="8" y="38"/>
                        <a:pt x="6" y="38"/>
                        <a:pt x="4" y="37"/>
                      </a:cubicBezTo>
                      <a:lnTo>
                        <a:pt x="5" y="36"/>
                      </a:lnTo>
                      <a:close/>
                      <a:moveTo>
                        <a:pt x="9" y="37"/>
                      </a:moveTo>
                      <a:cubicBezTo>
                        <a:pt x="10" y="37"/>
                        <a:pt x="11" y="37"/>
                        <a:pt x="11" y="36"/>
                      </a:cubicBezTo>
                      <a:lnTo>
                        <a:pt x="12" y="37"/>
                      </a:lnTo>
                      <a:cubicBezTo>
                        <a:pt x="11" y="38"/>
                        <a:pt x="10" y="38"/>
                        <a:pt x="9" y="38"/>
                      </a:cubicBezTo>
                      <a:lnTo>
                        <a:pt x="9" y="37"/>
                      </a:lnTo>
                      <a:close/>
                      <a:moveTo>
                        <a:pt x="11" y="36"/>
                      </a:moveTo>
                      <a:lnTo>
                        <a:pt x="12" y="36"/>
                      </a:lnTo>
                      <a:lnTo>
                        <a:pt x="12" y="37"/>
                      </a:lnTo>
                      <a:lnTo>
                        <a:pt x="11" y="36"/>
                      </a:lnTo>
                      <a:close/>
                      <a:moveTo>
                        <a:pt x="12" y="36"/>
                      </a:moveTo>
                      <a:cubicBezTo>
                        <a:pt x="12" y="36"/>
                        <a:pt x="12" y="36"/>
                        <a:pt x="13" y="36"/>
                      </a:cubicBezTo>
                      <a:lnTo>
                        <a:pt x="14" y="37"/>
                      </a:lnTo>
                      <a:cubicBezTo>
                        <a:pt x="13" y="37"/>
                        <a:pt x="13" y="37"/>
                        <a:pt x="12" y="37"/>
                      </a:cubicBezTo>
                      <a:lnTo>
                        <a:pt x="12" y="36"/>
                      </a:lnTo>
                      <a:close/>
                      <a:moveTo>
                        <a:pt x="13" y="36"/>
                      </a:moveTo>
                      <a:cubicBezTo>
                        <a:pt x="13" y="35"/>
                        <a:pt x="14" y="35"/>
                        <a:pt x="14" y="35"/>
                      </a:cubicBezTo>
                      <a:lnTo>
                        <a:pt x="15" y="36"/>
                      </a:lnTo>
                      <a:cubicBezTo>
                        <a:pt x="15" y="36"/>
                        <a:pt x="14" y="37"/>
                        <a:pt x="14" y="37"/>
                      </a:cubicBezTo>
                      <a:lnTo>
                        <a:pt x="13" y="36"/>
                      </a:lnTo>
                      <a:close/>
                      <a:moveTo>
                        <a:pt x="14" y="35"/>
                      </a:moveTo>
                      <a:lnTo>
                        <a:pt x="14" y="35"/>
                      </a:lnTo>
                      <a:lnTo>
                        <a:pt x="15" y="36"/>
                      </a:lnTo>
                      <a:lnTo>
                        <a:pt x="14" y="35"/>
                      </a:lnTo>
                      <a:close/>
                      <a:moveTo>
                        <a:pt x="14" y="35"/>
                      </a:moveTo>
                      <a:cubicBezTo>
                        <a:pt x="17" y="34"/>
                        <a:pt x="19" y="33"/>
                        <a:pt x="22" y="33"/>
                      </a:cubicBezTo>
                      <a:lnTo>
                        <a:pt x="22" y="34"/>
                      </a:lnTo>
                      <a:cubicBezTo>
                        <a:pt x="20" y="35"/>
                        <a:pt x="17" y="35"/>
                        <a:pt x="15" y="36"/>
                      </a:cubicBezTo>
                      <a:lnTo>
                        <a:pt x="14" y="35"/>
                      </a:lnTo>
                      <a:close/>
                      <a:moveTo>
                        <a:pt x="22" y="33"/>
                      </a:moveTo>
                      <a:lnTo>
                        <a:pt x="22" y="33"/>
                      </a:lnTo>
                      <a:lnTo>
                        <a:pt x="22" y="34"/>
                      </a:lnTo>
                      <a:lnTo>
                        <a:pt x="22" y="33"/>
                      </a:lnTo>
                      <a:close/>
                      <a:moveTo>
                        <a:pt x="22" y="33"/>
                      </a:moveTo>
                      <a:cubicBezTo>
                        <a:pt x="27" y="33"/>
                        <a:pt x="32" y="33"/>
                        <a:pt x="37" y="31"/>
                      </a:cubicBezTo>
                      <a:lnTo>
                        <a:pt x="38" y="32"/>
                      </a:lnTo>
                      <a:cubicBezTo>
                        <a:pt x="33" y="34"/>
                        <a:pt x="27" y="34"/>
                        <a:pt x="22" y="34"/>
                      </a:cubicBezTo>
                      <a:lnTo>
                        <a:pt x="22" y="33"/>
                      </a:lnTo>
                      <a:close/>
                      <a:moveTo>
                        <a:pt x="37" y="31"/>
                      </a:moveTo>
                      <a:cubicBezTo>
                        <a:pt x="42" y="30"/>
                        <a:pt x="46" y="28"/>
                        <a:pt x="49" y="24"/>
                      </a:cubicBezTo>
                      <a:lnTo>
                        <a:pt x="51" y="25"/>
                      </a:lnTo>
                      <a:cubicBezTo>
                        <a:pt x="47" y="29"/>
                        <a:pt x="43" y="31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1" y="25"/>
                      </a:lnTo>
                      <a:lnTo>
                        <a:pt x="49" y="24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cubicBezTo>
                        <a:pt x="50" y="24"/>
                        <a:pt x="50" y="23"/>
                        <a:pt x="51" y="22"/>
                      </a:cubicBezTo>
                      <a:lnTo>
                        <a:pt x="52" y="23"/>
                      </a:lnTo>
                      <a:cubicBezTo>
                        <a:pt x="52" y="23"/>
                        <a:pt x="51" y="24"/>
                        <a:pt x="51" y="25"/>
                      </a:cubicBezTo>
                      <a:lnTo>
                        <a:pt x="49" y="24"/>
                      </a:lnTo>
                      <a:close/>
                      <a:moveTo>
                        <a:pt x="51" y="22"/>
                      </a:moveTo>
                      <a:cubicBezTo>
                        <a:pt x="51" y="22"/>
                        <a:pt x="51" y="21"/>
                        <a:pt x="52" y="20"/>
                      </a:cubicBezTo>
                      <a:lnTo>
                        <a:pt x="53" y="21"/>
                      </a:lnTo>
                      <a:cubicBezTo>
                        <a:pt x="53" y="21"/>
                        <a:pt x="52" y="22"/>
                        <a:pt x="52" y="23"/>
                      </a:cubicBezTo>
                      <a:lnTo>
                        <a:pt x="51" y="22"/>
                      </a:lnTo>
                      <a:close/>
                      <a:moveTo>
                        <a:pt x="52" y="20"/>
                      </a:moveTo>
                      <a:cubicBezTo>
                        <a:pt x="53" y="17"/>
                        <a:pt x="53" y="13"/>
                        <a:pt x="51" y="10"/>
                      </a:cubicBezTo>
                      <a:lnTo>
                        <a:pt x="53" y="9"/>
                      </a:lnTo>
                      <a:cubicBezTo>
                        <a:pt x="55" y="13"/>
                        <a:pt x="55" y="17"/>
                        <a:pt x="53" y="21"/>
                      </a:cubicBezTo>
                      <a:lnTo>
                        <a:pt x="52" y="2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lnTo>
                        <a:pt x="51" y="10"/>
                      </a:lnTo>
                      <a:lnTo>
                        <a:pt x="53" y="9"/>
                      </a:lnTo>
                      <a:lnTo>
                        <a:pt x="51" y="1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cubicBezTo>
                        <a:pt x="51" y="9"/>
                        <a:pt x="51" y="9"/>
                        <a:pt x="50" y="9"/>
                      </a:cubicBezTo>
                      <a:lnTo>
                        <a:pt x="51" y="8"/>
                      </a:lnTo>
                      <a:cubicBezTo>
                        <a:pt x="52" y="8"/>
                        <a:pt x="52" y="9"/>
                        <a:pt x="53" y="9"/>
                      </a:cubicBezTo>
                      <a:lnTo>
                        <a:pt x="51" y="10"/>
                      </a:lnTo>
                      <a:close/>
                      <a:moveTo>
                        <a:pt x="50" y="9"/>
                      </a:moveTo>
                      <a:cubicBezTo>
                        <a:pt x="50" y="8"/>
                        <a:pt x="49" y="8"/>
                        <a:pt x="49" y="8"/>
                      </a:cubicBezTo>
                      <a:lnTo>
                        <a:pt x="50" y="7"/>
                      </a:lnTo>
                      <a:cubicBezTo>
                        <a:pt x="50" y="7"/>
                        <a:pt x="51" y="7"/>
                        <a:pt x="51" y="8"/>
                      </a:cubicBezTo>
                      <a:lnTo>
                        <a:pt x="50" y="9"/>
                      </a:lnTo>
                      <a:close/>
                      <a:moveTo>
                        <a:pt x="49" y="8"/>
                      </a:moveTo>
                      <a:cubicBezTo>
                        <a:pt x="47" y="6"/>
                        <a:pt x="43" y="5"/>
                        <a:pt x="39" y="5"/>
                      </a:cubicBezTo>
                      <a:lnTo>
                        <a:pt x="39" y="3"/>
                      </a:lnTo>
                      <a:cubicBezTo>
                        <a:pt x="43" y="3"/>
                        <a:pt x="47" y="5"/>
                        <a:pt x="50" y="7"/>
                      </a:cubicBezTo>
                      <a:lnTo>
                        <a:pt x="49" y="8"/>
                      </a:lnTo>
                      <a:close/>
                      <a:moveTo>
                        <a:pt x="39" y="3"/>
                      </a:moveTo>
                      <a:lnTo>
                        <a:pt x="39" y="3"/>
                      </a:lnTo>
                      <a:lnTo>
                        <a:pt x="39" y="4"/>
                      </a:lnTo>
                      <a:lnTo>
                        <a:pt x="39" y="3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3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4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cubicBezTo>
                        <a:pt x="38" y="5"/>
                        <a:pt x="36" y="3"/>
                        <a:pt x="35" y="2"/>
                      </a:cubicBezTo>
                      <a:lnTo>
                        <a:pt x="36" y="1"/>
                      </a:lnTo>
                      <a:cubicBezTo>
                        <a:pt x="37" y="2"/>
                        <a:pt x="38" y="4"/>
                        <a:pt x="39" y="3"/>
                      </a:cubicBezTo>
                      <a:lnTo>
                        <a:pt x="39" y="5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4" y="1"/>
                        <a:pt x="34" y="1"/>
                      </a:cubicBezTo>
                      <a:lnTo>
                        <a:pt x="35" y="0"/>
                      </a:lnTo>
                      <a:cubicBezTo>
                        <a:pt x="35" y="0"/>
                        <a:pt x="36" y="1"/>
                        <a:pt x="36" y="1"/>
                      </a:cubicBezTo>
                      <a:lnTo>
                        <a:pt x="35" y="2"/>
                      </a:lnTo>
                      <a:close/>
                      <a:moveTo>
                        <a:pt x="34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3" y="1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1"/>
                      </a:lnTo>
                      <a:close/>
                      <a:moveTo>
                        <a:pt x="34" y="1"/>
                      </a:move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5" name="Freeform 587"/>
                <p:cNvSpPr>
                  <a:spLocks noChangeArrowheads="1"/>
                </p:cNvSpPr>
                <p:nvPr/>
              </p:nvSpPr>
              <p:spPr bwMode="auto">
                <a:xfrm>
                  <a:off x="744" y="2959"/>
                  <a:ext cx="317" cy="58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41 0 0"/>
                    <a:gd name="G33" fmla="+- 1 0 0"/>
                    <a:gd name="G34" fmla="+- 22 0 0"/>
                    <a:gd name="G35" fmla="+- 1 0 0"/>
                    <a:gd name="G36" fmla="+- 19 0 0"/>
                    <a:gd name="G37" fmla="+- 1 0 0"/>
                    <a:gd name="G38" fmla="+- 1 0 0"/>
                    <a:gd name="G39" fmla="+- 1 0 0"/>
                    <a:gd name="T0" fmla="*/ 39 w 230"/>
                    <a:gd name="T1" fmla="*/ 34 h 335"/>
                    <a:gd name="T2" fmla="*/ 48 w 230"/>
                    <a:gd name="T3" fmla="*/ 57 h 335"/>
                    <a:gd name="T4" fmla="*/ 70 w 230"/>
                    <a:gd name="T5" fmla="*/ 81 h 335"/>
                    <a:gd name="T6" fmla="*/ 79 w 230"/>
                    <a:gd name="T7" fmla="*/ 96 h 335"/>
                    <a:gd name="T8" fmla="*/ 151 w 230"/>
                    <a:gd name="T9" fmla="*/ 190 h 335"/>
                    <a:gd name="T10" fmla="*/ 210 w 230"/>
                    <a:gd name="T11" fmla="*/ 280 h 335"/>
                    <a:gd name="T12" fmla="*/ 230 w 230"/>
                    <a:gd name="T13" fmla="*/ 335 h 335"/>
                    <a:gd name="T14" fmla="*/ 163 w 230"/>
                    <a:gd name="T15" fmla="*/ 271 h 335"/>
                    <a:gd name="T16" fmla="*/ 94 w 230"/>
                    <a:gd name="T17" fmla="*/ 172 h 335"/>
                    <a:gd name="T18" fmla="*/ 60 w 230"/>
                    <a:gd name="T19" fmla="*/ 131 h 335"/>
                    <a:gd name="T20" fmla="*/ 29 w 230"/>
                    <a:gd name="T21" fmla="*/ 72 h 335"/>
                    <a:gd name="T22" fmla="*/ 1 w 230"/>
                    <a:gd name="T23" fmla="*/ 39 h 335"/>
                    <a:gd name="T24" fmla="*/ 14 w 230"/>
                    <a:gd name="T25" fmla="*/ 19 h 335"/>
                    <a:gd name="T26" fmla="*/ 39 w 230"/>
                    <a:gd name="T27" fmla="*/ 34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0" h="335">
                      <a:moveTo>
                        <a:pt x="39" y="34"/>
                      </a:moveTo>
                      <a:cubicBezTo>
                        <a:pt x="34" y="42"/>
                        <a:pt x="47" y="54"/>
                        <a:pt x="48" y="57"/>
                      </a:cubicBezTo>
                      <a:cubicBezTo>
                        <a:pt x="55" y="66"/>
                        <a:pt x="64" y="74"/>
                        <a:pt x="70" y="81"/>
                      </a:cubicBezTo>
                      <a:cubicBezTo>
                        <a:pt x="71" y="83"/>
                        <a:pt x="78" y="94"/>
                        <a:pt x="79" y="96"/>
                      </a:cubicBezTo>
                      <a:cubicBezTo>
                        <a:pt x="103" y="132"/>
                        <a:pt x="131" y="152"/>
                        <a:pt x="151" y="190"/>
                      </a:cubicBezTo>
                      <a:cubicBezTo>
                        <a:pt x="169" y="224"/>
                        <a:pt x="190" y="247"/>
                        <a:pt x="210" y="280"/>
                      </a:cubicBezTo>
                      <a:cubicBezTo>
                        <a:pt x="218" y="295"/>
                        <a:pt x="225" y="319"/>
                        <a:pt x="230" y="335"/>
                      </a:cubicBezTo>
                      <a:cubicBezTo>
                        <a:pt x="206" y="315"/>
                        <a:pt x="185" y="294"/>
                        <a:pt x="163" y="271"/>
                      </a:cubicBezTo>
                      <a:cubicBezTo>
                        <a:pt x="134" y="239"/>
                        <a:pt x="122" y="205"/>
                        <a:pt x="94" y="172"/>
                      </a:cubicBezTo>
                      <a:cubicBezTo>
                        <a:pt x="82" y="156"/>
                        <a:pt x="72" y="147"/>
                        <a:pt x="60" y="131"/>
                      </a:cubicBezTo>
                      <a:cubicBezTo>
                        <a:pt x="46" y="113"/>
                        <a:pt x="38" y="91"/>
                        <a:pt x="29" y="72"/>
                      </a:cubicBezTo>
                      <a:cubicBezTo>
                        <a:pt x="22" y="58"/>
                        <a:pt x="14" y="41"/>
                        <a:pt x="1" y="39"/>
                      </a:cubicBezTo>
                      <a:cubicBezTo>
                        <a:pt x="0" y="22"/>
                        <a:pt x="1" y="0"/>
                        <a:pt x="14" y="19"/>
                      </a:cubicBezTo>
                      <a:cubicBezTo>
                        <a:pt x="18" y="25"/>
                        <a:pt x="26" y="44"/>
                        <a:pt x="39" y="34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6" name="Freeform 588"/>
                <p:cNvSpPr>
                  <a:spLocks noChangeArrowheads="1"/>
                </p:cNvSpPr>
                <p:nvPr/>
              </p:nvSpPr>
              <p:spPr bwMode="auto">
                <a:xfrm>
                  <a:off x="743" y="2977"/>
                  <a:ext cx="323" cy="568"/>
                </a:xfrm>
                <a:custGeom>
                  <a:avLst/>
                  <a:gdLst>
                    <a:gd name="T0" fmla="*/ 41 w 234"/>
                    <a:gd name="T1" fmla="*/ 25 h 329"/>
                    <a:gd name="T2" fmla="*/ 41 w 234"/>
                    <a:gd name="T3" fmla="*/ 25 h 329"/>
                    <a:gd name="T4" fmla="*/ 39 w 234"/>
                    <a:gd name="T5" fmla="*/ 24 h 329"/>
                    <a:gd name="T6" fmla="*/ 48 w 234"/>
                    <a:gd name="T7" fmla="*/ 48 h 329"/>
                    <a:gd name="T8" fmla="*/ 48 w 234"/>
                    <a:gd name="T9" fmla="*/ 48 h 329"/>
                    <a:gd name="T10" fmla="*/ 51 w 234"/>
                    <a:gd name="T11" fmla="*/ 47 h 329"/>
                    <a:gd name="T12" fmla="*/ 48 w 234"/>
                    <a:gd name="T13" fmla="*/ 48 h 329"/>
                    <a:gd name="T14" fmla="*/ 64 w 234"/>
                    <a:gd name="T15" fmla="*/ 61 h 329"/>
                    <a:gd name="T16" fmla="*/ 64 w 234"/>
                    <a:gd name="T17" fmla="*/ 61 h 329"/>
                    <a:gd name="T18" fmla="*/ 64 w 234"/>
                    <a:gd name="T19" fmla="*/ 61 h 329"/>
                    <a:gd name="T20" fmla="*/ 72 w 234"/>
                    <a:gd name="T21" fmla="*/ 70 h 329"/>
                    <a:gd name="T22" fmla="*/ 72 w 234"/>
                    <a:gd name="T23" fmla="*/ 70 h 329"/>
                    <a:gd name="T24" fmla="*/ 69 w 234"/>
                    <a:gd name="T25" fmla="*/ 72 h 329"/>
                    <a:gd name="T26" fmla="*/ 72 w 234"/>
                    <a:gd name="T27" fmla="*/ 75 h 329"/>
                    <a:gd name="T28" fmla="*/ 81 w 234"/>
                    <a:gd name="T29" fmla="*/ 86 h 329"/>
                    <a:gd name="T30" fmla="*/ 79 w 234"/>
                    <a:gd name="T31" fmla="*/ 87 h 329"/>
                    <a:gd name="T32" fmla="*/ 81 w 234"/>
                    <a:gd name="T33" fmla="*/ 86 h 329"/>
                    <a:gd name="T34" fmla="*/ 81 w 234"/>
                    <a:gd name="T35" fmla="*/ 86 h 329"/>
                    <a:gd name="T36" fmla="*/ 112 w 234"/>
                    <a:gd name="T37" fmla="*/ 128 h 329"/>
                    <a:gd name="T38" fmla="*/ 152 w 234"/>
                    <a:gd name="T39" fmla="*/ 180 h 329"/>
                    <a:gd name="T40" fmla="*/ 183 w 234"/>
                    <a:gd name="T41" fmla="*/ 230 h 329"/>
                    <a:gd name="T42" fmla="*/ 212 w 234"/>
                    <a:gd name="T43" fmla="*/ 270 h 329"/>
                    <a:gd name="T44" fmla="*/ 212 w 234"/>
                    <a:gd name="T45" fmla="*/ 270 h 329"/>
                    <a:gd name="T46" fmla="*/ 212 w 234"/>
                    <a:gd name="T47" fmla="*/ 270 h 329"/>
                    <a:gd name="T48" fmla="*/ 212 w 234"/>
                    <a:gd name="T49" fmla="*/ 270 h 329"/>
                    <a:gd name="T50" fmla="*/ 221 w 234"/>
                    <a:gd name="T51" fmla="*/ 298 h 329"/>
                    <a:gd name="T52" fmla="*/ 230 w 234"/>
                    <a:gd name="T53" fmla="*/ 326 h 329"/>
                    <a:gd name="T54" fmla="*/ 196 w 234"/>
                    <a:gd name="T55" fmla="*/ 295 h 329"/>
                    <a:gd name="T56" fmla="*/ 196 w 234"/>
                    <a:gd name="T57" fmla="*/ 295 h 329"/>
                    <a:gd name="T58" fmla="*/ 196 w 234"/>
                    <a:gd name="T59" fmla="*/ 295 h 329"/>
                    <a:gd name="T60" fmla="*/ 165 w 234"/>
                    <a:gd name="T61" fmla="*/ 260 h 329"/>
                    <a:gd name="T62" fmla="*/ 165 w 234"/>
                    <a:gd name="T63" fmla="*/ 260 h 329"/>
                    <a:gd name="T64" fmla="*/ 96 w 234"/>
                    <a:gd name="T65" fmla="*/ 161 h 329"/>
                    <a:gd name="T66" fmla="*/ 94 w 234"/>
                    <a:gd name="T67" fmla="*/ 162 h 329"/>
                    <a:gd name="T68" fmla="*/ 77 w 234"/>
                    <a:gd name="T69" fmla="*/ 142 h 329"/>
                    <a:gd name="T70" fmla="*/ 77 w 234"/>
                    <a:gd name="T71" fmla="*/ 142 h 329"/>
                    <a:gd name="T72" fmla="*/ 77 w 234"/>
                    <a:gd name="T73" fmla="*/ 142 h 329"/>
                    <a:gd name="T74" fmla="*/ 60 w 234"/>
                    <a:gd name="T75" fmla="*/ 122 h 329"/>
                    <a:gd name="T76" fmla="*/ 62 w 234"/>
                    <a:gd name="T77" fmla="*/ 120 h 329"/>
                    <a:gd name="T78" fmla="*/ 62 w 234"/>
                    <a:gd name="T79" fmla="*/ 120 h 329"/>
                    <a:gd name="T80" fmla="*/ 31 w 234"/>
                    <a:gd name="T81" fmla="*/ 61 h 329"/>
                    <a:gd name="T82" fmla="*/ 27 w 234"/>
                    <a:gd name="T83" fmla="*/ 60 h 329"/>
                    <a:gd name="T84" fmla="*/ 27 w 234"/>
                    <a:gd name="T85" fmla="*/ 60 h 329"/>
                    <a:gd name="T86" fmla="*/ 27 w 234"/>
                    <a:gd name="T87" fmla="*/ 60 h 329"/>
                    <a:gd name="T88" fmla="*/ 2 w 234"/>
                    <a:gd name="T89" fmla="*/ 29 h 329"/>
                    <a:gd name="T90" fmla="*/ 5 w 234"/>
                    <a:gd name="T91" fmla="*/ 7 h 329"/>
                    <a:gd name="T92" fmla="*/ 5 w 234"/>
                    <a:gd name="T93" fmla="*/ 2 h 329"/>
                    <a:gd name="T94" fmla="*/ 5 w 234"/>
                    <a:gd name="T95" fmla="*/ 2 h 329"/>
                    <a:gd name="T96" fmla="*/ 5 w 234"/>
                    <a:gd name="T97" fmla="*/ 2 h 329"/>
                    <a:gd name="T98" fmla="*/ 8 w 234"/>
                    <a:gd name="T99" fmla="*/ 3 h 329"/>
                    <a:gd name="T100" fmla="*/ 15 w 234"/>
                    <a:gd name="T101" fmla="*/ 9 h 329"/>
                    <a:gd name="T102" fmla="*/ 14 w 234"/>
                    <a:gd name="T103" fmla="*/ 10 h 329"/>
                    <a:gd name="T104" fmla="*/ 15 w 234"/>
                    <a:gd name="T105" fmla="*/ 9 h 329"/>
                    <a:gd name="T106" fmla="*/ 16 w 234"/>
                    <a:gd name="T107" fmla="*/ 13 h 329"/>
                    <a:gd name="T108" fmla="*/ 26 w 234"/>
                    <a:gd name="T109" fmla="*/ 22 h 329"/>
                    <a:gd name="T110" fmla="*/ 26 w 234"/>
                    <a:gd name="T111" fmla="*/ 22 h 329"/>
                    <a:gd name="T112" fmla="*/ 26 w 234"/>
                    <a:gd name="T113" fmla="*/ 22 h 329"/>
                    <a:gd name="T114" fmla="*/ 26 w 234"/>
                    <a:gd name="T115" fmla="*/ 22 h 329"/>
                    <a:gd name="T116" fmla="*/ 40 w 234"/>
                    <a:gd name="T117" fmla="*/ 24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34" h="329">
                      <a:moveTo>
                        <a:pt x="41" y="25"/>
                      </a:moveTo>
                      <a:lnTo>
                        <a:pt x="41" y="25"/>
                      </a:lnTo>
                      <a:lnTo>
                        <a:pt x="39" y="24"/>
                      </a:lnTo>
                      <a:lnTo>
                        <a:pt x="41" y="25"/>
                      </a:lnTo>
                      <a:close/>
                      <a:moveTo>
                        <a:pt x="41" y="25"/>
                      </a:moveTo>
                      <a:lnTo>
                        <a:pt x="41" y="25"/>
                      </a:lnTo>
                      <a:lnTo>
                        <a:pt x="40" y="24"/>
                      </a:lnTo>
                      <a:lnTo>
                        <a:pt x="41" y="25"/>
                      </a:lnTo>
                      <a:close/>
                      <a:moveTo>
                        <a:pt x="41" y="25"/>
                      </a:moveTo>
                      <a:cubicBezTo>
                        <a:pt x="37" y="30"/>
                        <a:pt x="45" y="40"/>
                        <a:pt x="49" y="44"/>
                      </a:cubicBezTo>
                      <a:lnTo>
                        <a:pt x="46" y="45"/>
                      </a:lnTo>
                      <a:cubicBezTo>
                        <a:pt x="42" y="40"/>
                        <a:pt x="34" y="31"/>
                        <a:pt x="39" y="24"/>
                      </a:cubicBezTo>
                      <a:lnTo>
                        <a:pt x="41" y="25"/>
                      </a:lnTo>
                      <a:close/>
                      <a:moveTo>
                        <a:pt x="49" y="44"/>
                      </a:moveTo>
                      <a:cubicBezTo>
                        <a:pt x="49" y="45"/>
                        <a:pt x="50" y="46"/>
                        <a:pt x="51" y="47"/>
                      </a:cubicBezTo>
                      <a:lnTo>
                        <a:pt x="48" y="48"/>
                      </a:lnTo>
                      <a:cubicBezTo>
                        <a:pt x="48" y="47"/>
                        <a:pt x="47" y="46"/>
                        <a:pt x="46" y="45"/>
                      </a:cubicBezTo>
                      <a:lnTo>
                        <a:pt x="49" y="44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9" y="47"/>
                      </a:lnTo>
                      <a:lnTo>
                        <a:pt x="48" y="48"/>
                      </a:lnTo>
                      <a:close/>
                      <a:moveTo>
                        <a:pt x="51" y="47"/>
                      </a:moveTo>
                      <a:lnTo>
                        <a:pt x="51" y="47"/>
                      </a:lnTo>
                      <a:lnTo>
                        <a:pt x="48" y="48"/>
                      </a:lnTo>
                      <a:lnTo>
                        <a:pt x="51" y="47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9" y="47"/>
                      </a:lnTo>
                      <a:lnTo>
                        <a:pt x="48" y="48"/>
                      </a:lnTo>
                      <a:close/>
                      <a:moveTo>
                        <a:pt x="50" y="47"/>
                      </a:moveTo>
                      <a:cubicBezTo>
                        <a:pt x="54" y="52"/>
                        <a:pt x="59" y="57"/>
                        <a:pt x="64" y="61"/>
                      </a:cubicBezTo>
                      <a:lnTo>
                        <a:pt x="61" y="63"/>
                      </a:lnTo>
                      <a:cubicBezTo>
                        <a:pt x="57" y="58"/>
                        <a:pt x="52" y="53"/>
                        <a:pt x="48" y="48"/>
                      </a:cubicBezTo>
                      <a:lnTo>
                        <a:pt x="50" y="47"/>
                      </a:lnTo>
                      <a:close/>
                      <a:moveTo>
                        <a:pt x="64" y="61"/>
                      </a:moveTo>
                      <a:cubicBezTo>
                        <a:pt x="67" y="65"/>
                        <a:pt x="70" y="68"/>
                        <a:pt x="72" y="70"/>
                      </a:cubicBezTo>
                      <a:lnTo>
                        <a:pt x="69" y="72"/>
                      </a:lnTo>
                      <a:cubicBezTo>
                        <a:pt x="67" y="69"/>
                        <a:pt x="64" y="66"/>
                        <a:pt x="61" y="63"/>
                      </a:cubicBezTo>
                      <a:lnTo>
                        <a:pt x="64" y="61"/>
                      </a:lnTo>
                      <a:close/>
                      <a:moveTo>
                        <a:pt x="72" y="70"/>
                      </a:moveTo>
                      <a:lnTo>
                        <a:pt x="72" y="70"/>
                      </a:lnTo>
                      <a:lnTo>
                        <a:pt x="71" y="71"/>
                      </a:lnTo>
                      <a:lnTo>
                        <a:pt x="72" y="70"/>
                      </a:lnTo>
                      <a:close/>
                      <a:moveTo>
                        <a:pt x="72" y="70"/>
                      </a:moveTo>
                      <a:lnTo>
                        <a:pt x="72" y="70"/>
                      </a:lnTo>
                      <a:lnTo>
                        <a:pt x="69" y="72"/>
                      </a:lnTo>
                      <a:lnTo>
                        <a:pt x="72" y="70"/>
                      </a:lnTo>
                      <a:close/>
                      <a:moveTo>
                        <a:pt x="72" y="70"/>
                      </a:moveTo>
                      <a:cubicBezTo>
                        <a:pt x="72" y="71"/>
                        <a:pt x="72" y="71"/>
                        <a:pt x="73" y="72"/>
                      </a:cubicBezTo>
                      <a:lnTo>
                        <a:pt x="70" y="73"/>
                      </a:lnTo>
                      <a:cubicBezTo>
                        <a:pt x="70" y="72"/>
                        <a:pt x="70" y="72"/>
                        <a:pt x="69" y="72"/>
                      </a:cubicBezTo>
                      <a:lnTo>
                        <a:pt x="72" y="70"/>
                      </a:lnTo>
                      <a:close/>
                      <a:moveTo>
                        <a:pt x="73" y="72"/>
                      </a:moveTo>
                      <a:cubicBezTo>
                        <a:pt x="73" y="72"/>
                        <a:pt x="73" y="73"/>
                        <a:pt x="74" y="74"/>
                      </a:cubicBezTo>
                      <a:lnTo>
                        <a:pt x="72" y="75"/>
                      </a:lnTo>
                      <a:cubicBezTo>
                        <a:pt x="71" y="74"/>
                        <a:pt x="71" y="74"/>
                        <a:pt x="70" y="73"/>
                      </a:cubicBezTo>
                      <a:lnTo>
                        <a:pt x="73" y="72"/>
                      </a:lnTo>
                      <a:close/>
                      <a:moveTo>
                        <a:pt x="74" y="74"/>
                      </a:moveTo>
                      <a:cubicBezTo>
                        <a:pt x="77" y="78"/>
                        <a:pt x="81" y="84"/>
                        <a:pt x="81" y="86"/>
                      </a:cubicBezTo>
                      <a:lnTo>
                        <a:pt x="79" y="87"/>
                      </a:lnTo>
                      <a:cubicBezTo>
                        <a:pt x="78" y="85"/>
                        <a:pt x="74" y="79"/>
                        <a:pt x="72" y="75"/>
                      </a:cubicBezTo>
                      <a:lnTo>
                        <a:pt x="74" y="74"/>
                      </a:lnTo>
                      <a:close/>
                      <a:moveTo>
                        <a:pt x="79" y="87"/>
                      </a:moveTo>
                      <a:lnTo>
                        <a:pt x="79" y="87"/>
                      </a:lnTo>
                      <a:lnTo>
                        <a:pt x="80" y="86"/>
                      </a:lnTo>
                      <a:lnTo>
                        <a:pt x="79" y="87"/>
                      </a:lnTo>
                      <a:close/>
                      <a:moveTo>
                        <a:pt x="81" y="86"/>
                      </a:moveTo>
                      <a:cubicBezTo>
                        <a:pt x="92" y="101"/>
                        <a:pt x="103" y="114"/>
                        <a:pt x="114" y="126"/>
                      </a:cubicBezTo>
                      <a:lnTo>
                        <a:pt x="112" y="128"/>
                      </a:lnTo>
                      <a:cubicBezTo>
                        <a:pt x="101" y="115"/>
                        <a:pt x="89" y="103"/>
                        <a:pt x="79" y="87"/>
                      </a:cubicBezTo>
                      <a:lnTo>
                        <a:pt x="81" y="86"/>
                      </a:lnTo>
                      <a:close/>
                      <a:moveTo>
                        <a:pt x="114" y="126"/>
                      </a:moveTo>
                      <a:cubicBezTo>
                        <a:pt x="128" y="142"/>
                        <a:pt x="142" y="158"/>
                        <a:pt x="153" y="179"/>
                      </a:cubicBezTo>
                      <a:lnTo>
                        <a:pt x="151" y="180"/>
                      </a:lnTo>
                      <a:cubicBezTo>
                        <a:pt x="140" y="159"/>
                        <a:pt x="126" y="144"/>
                        <a:pt x="112" y="128"/>
                      </a:cubicBezTo>
                      <a:lnTo>
                        <a:pt x="114" y="126"/>
                      </a:lnTo>
                      <a:close/>
                      <a:moveTo>
                        <a:pt x="153" y="179"/>
                      </a:moveTo>
                      <a:lnTo>
                        <a:pt x="153" y="179"/>
                      </a:lnTo>
                      <a:lnTo>
                        <a:pt x="152" y="180"/>
                      </a:lnTo>
                      <a:lnTo>
                        <a:pt x="153" y="179"/>
                      </a:lnTo>
                      <a:close/>
                      <a:moveTo>
                        <a:pt x="153" y="179"/>
                      </a:moveTo>
                      <a:cubicBezTo>
                        <a:pt x="163" y="198"/>
                        <a:pt x="174" y="213"/>
                        <a:pt x="185" y="229"/>
                      </a:cubicBezTo>
                      <a:lnTo>
                        <a:pt x="183" y="230"/>
                      </a:lnTo>
                      <a:cubicBezTo>
                        <a:pt x="172" y="214"/>
                        <a:pt x="161" y="199"/>
                        <a:pt x="151" y="180"/>
                      </a:cubicBezTo>
                      <a:lnTo>
                        <a:pt x="153" y="179"/>
                      </a:lnTo>
                      <a:close/>
                      <a:moveTo>
                        <a:pt x="185" y="229"/>
                      </a:moveTo>
                      <a:cubicBezTo>
                        <a:pt x="194" y="242"/>
                        <a:pt x="203" y="255"/>
                        <a:pt x="212" y="270"/>
                      </a:cubicBezTo>
                      <a:lnTo>
                        <a:pt x="210" y="271"/>
                      </a:lnTo>
                      <a:cubicBezTo>
                        <a:pt x="201" y="256"/>
                        <a:pt x="192" y="243"/>
                        <a:pt x="183" y="230"/>
                      </a:cubicBezTo>
                      <a:lnTo>
                        <a:pt x="185" y="229"/>
                      </a:lnTo>
                      <a:close/>
                      <a:moveTo>
                        <a:pt x="212" y="270"/>
                      </a:moveTo>
                      <a:lnTo>
                        <a:pt x="212" y="270"/>
                      </a:lnTo>
                      <a:lnTo>
                        <a:pt x="211" y="270"/>
                      </a:lnTo>
                      <a:lnTo>
                        <a:pt x="212" y="270"/>
                      </a:lnTo>
                      <a:close/>
                      <a:moveTo>
                        <a:pt x="212" y="270"/>
                      </a:moveTo>
                      <a:cubicBezTo>
                        <a:pt x="217" y="277"/>
                        <a:pt x="220" y="287"/>
                        <a:pt x="224" y="297"/>
                      </a:cubicBezTo>
                      <a:lnTo>
                        <a:pt x="221" y="298"/>
                      </a:lnTo>
                      <a:cubicBezTo>
                        <a:pt x="218" y="288"/>
                        <a:pt x="214" y="278"/>
                        <a:pt x="210" y="271"/>
                      </a:cubicBezTo>
                      <a:lnTo>
                        <a:pt x="212" y="270"/>
                      </a:lnTo>
                      <a:close/>
                      <a:moveTo>
                        <a:pt x="224" y="297"/>
                      </a:moveTo>
                      <a:cubicBezTo>
                        <a:pt x="227" y="307"/>
                        <a:pt x="230" y="317"/>
                        <a:pt x="232" y="325"/>
                      </a:cubicBezTo>
                      <a:lnTo>
                        <a:pt x="230" y="325"/>
                      </a:lnTo>
                      <a:cubicBezTo>
                        <a:pt x="227" y="317"/>
                        <a:pt x="225" y="307"/>
                        <a:pt x="221" y="298"/>
                      </a:cubicBezTo>
                      <a:lnTo>
                        <a:pt x="224" y="297"/>
                      </a:lnTo>
                      <a:close/>
                      <a:moveTo>
                        <a:pt x="232" y="325"/>
                      </a:moveTo>
                      <a:lnTo>
                        <a:pt x="234" y="329"/>
                      </a:lnTo>
                      <a:lnTo>
                        <a:pt x="230" y="326"/>
                      </a:lnTo>
                      <a:lnTo>
                        <a:pt x="231" y="325"/>
                      </a:lnTo>
                      <a:lnTo>
                        <a:pt x="232" y="325"/>
                      </a:lnTo>
                      <a:close/>
                      <a:moveTo>
                        <a:pt x="230" y="326"/>
                      </a:moveTo>
                      <a:cubicBezTo>
                        <a:pt x="218" y="316"/>
                        <a:pt x="207" y="306"/>
                        <a:pt x="196" y="295"/>
                      </a:cubicBezTo>
                      <a:lnTo>
                        <a:pt x="198" y="293"/>
                      </a:lnTo>
                      <a:cubicBezTo>
                        <a:pt x="209" y="304"/>
                        <a:pt x="220" y="314"/>
                        <a:pt x="232" y="324"/>
                      </a:cubicBezTo>
                      <a:lnTo>
                        <a:pt x="230" y="326"/>
                      </a:lnTo>
                      <a:close/>
                      <a:moveTo>
                        <a:pt x="196" y="295"/>
                      </a:moveTo>
                      <a:cubicBezTo>
                        <a:pt x="185" y="284"/>
                        <a:pt x="174" y="273"/>
                        <a:pt x="163" y="262"/>
                      </a:cubicBezTo>
                      <a:lnTo>
                        <a:pt x="165" y="260"/>
                      </a:lnTo>
                      <a:cubicBezTo>
                        <a:pt x="176" y="272"/>
                        <a:pt x="187" y="283"/>
                        <a:pt x="198" y="293"/>
                      </a:cubicBezTo>
                      <a:lnTo>
                        <a:pt x="196" y="295"/>
                      </a:lnTo>
                      <a:close/>
                      <a:moveTo>
                        <a:pt x="165" y="260"/>
                      </a:moveTo>
                      <a:lnTo>
                        <a:pt x="165" y="260"/>
                      </a:lnTo>
                      <a:lnTo>
                        <a:pt x="164" y="261"/>
                      </a:lnTo>
                      <a:lnTo>
                        <a:pt x="165" y="260"/>
                      </a:lnTo>
                      <a:close/>
                      <a:moveTo>
                        <a:pt x="163" y="262"/>
                      </a:moveTo>
                      <a:cubicBezTo>
                        <a:pt x="147" y="244"/>
                        <a:pt x="136" y="226"/>
                        <a:pt x="125" y="208"/>
                      </a:cubicBezTo>
                      <a:lnTo>
                        <a:pt x="128" y="207"/>
                      </a:lnTo>
                      <a:cubicBezTo>
                        <a:pt x="139" y="225"/>
                        <a:pt x="150" y="243"/>
                        <a:pt x="165" y="260"/>
                      </a:cubicBezTo>
                      <a:lnTo>
                        <a:pt x="163" y="262"/>
                      </a:lnTo>
                      <a:close/>
                      <a:moveTo>
                        <a:pt x="125" y="208"/>
                      </a:moveTo>
                      <a:cubicBezTo>
                        <a:pt x="116" y="193"/>
                        <a:pt x="107" y="177"/>
                        <a:pt x="94" y="162"/>
                      </a:cubicBezTo>
                      <a:lnTo>
                        <a:pt x="96" y="161"/>
                      </a:lnTo>
                      <a:cubicBezTo>
                        <a:pt x="109" y="176"/>
                        <a:pt x="118" y="192"/>
                        <a:pt x="128" y="207"/>
                      </a:cubicBezTo>
                      <a:lnTo>
                        <a:pt x="125" y="208"/>
                      </a:lnTo>
                      <a:close/>
                      <a:moveTo>
                        <a:pt x="94" y="162"/>
                      </a:moveTo>
                      <a:lnTo>
                        <a:pt x="94" y="162"/>
                      </a:lnTo>
                      <a:lnTo>
                        <a:pt x="95" y="162"/>
                      </a:lnTo>
                      <a:lnTo>
                        <a:pt x="94" y="162"/>
                      </a:lnTo>
                      <a:close/>
                      <a:moveTo>
                        <a:pt x="94" y="162"/>
                      </a:moveTo>
                      <a:cubicBezTo>
                        <a:pt x="88" y="154"/>
                        <a:pt x="82" y="148"/>
                        <a:pt x="77" y="142"/>
                      </a:cubicBezTo>
                      <a:lnTo>
                        <a:pt x="79" y="140"/>
                      </a:lnTo>
                      <a:cubicBezTo>
                        <a:pt x="85" y="147"/>
                        <a:pt x="90" y="153"/>
                        <a:pt x="96" y="161"/>
                      </a:cubicBezTo>
                      <a:lnTo>
                        <a:pt x="94" y="162"/>
                      </a:lnTo>
                      <a:close/>
                      <a:moveTo>
                        <a:pt x="77" y="142"/>
                      </a:moveTo>
                      <a:cubicBezTo>
                        <a:pt x="71" y="135"/>
                        <a:pt x="66" y="129"/>
                        <a:pt x="60" y="122"/>
                      </a:cubicBezTo>
                      <a:lnTo>
                        <a:pt x="62" y="120"/>
                      </a:lnTo>
                      <a:cubicBezTo>
                        <a:pt x="68" y="128"/>
                        <a:pt x="74" y="134"/>
                        <a:pt x="79" y="140"/>
                      </a:cubicBezTo>
                      <a:lnTo>
                        <a:pt x="77" y="142"/>
                      </a:lnTo>
                      <a:close/>
                      <a:moveTo>
                        <a:pt x="60" y="122"/>
                      </a:moveTo>
                      <a:lnTo>
                        <a:pt x="60" y="122"/>
                      </a:lnTo>
                      <a:lnTo>
                        <a:pt x="62" y="120"/>
                      </a:lnTo>
                      <a:lnTo>
                        <a:pt x="60" y="122"/>
                      </a:lnTo>
                      <a:close/>
                      <a:moveTo>
                        <a:pt x="62" y="120"/>
                      </a:moveTo>
                      <a:lnTo>
                        <a:pt x="62" y="120"/>
                      </a:lnTo>
                      <a:lnTo>
                        <a:pt x="61" y="121"/>
                      </a:lnTo>
                      <a:lnTo>
                        <a:pt x="62" y="120"/>
                      </a:lnTo>
                      <a:close/>
                      <a:moveTo>
                        <a:pt x="60" y="122"/>
                      </a:moveTo>
                      <a:cubicBezTo>
                        <a:pt x="49" y="109"/>
                        <a:pt x="43" y="94"/>
                        <a:pt x="37" y="80"/>
                      </a:cubicBezTo>
                      <a:lnTo>
                        <a:pt x="39" y="79"/>
                      </a:lnTo>
                      <a:cubicBezTo>
                        <a:pt x="46" y="93"/>
                        <a:pt x="52" y="108"/>
                        <a:pt x="62" y="120"/>
                      </a:cubicBezTo>
                      <a:lnTo>
                        <a:pt x="60" y="122"/>
                      </a:lnTo>
                      <a:close/>
                      <a:moveTo>
                        <a:pt x="37" y="80"/>
                      </a:moveTo>
                      <a:cubicBezTo>
                        <a:pt x="34" y="74"/>
                        <a:pt x="32" y="68"/>
                        <a:pt x="29" y="62"/>
                      </a:cubicBezTo>
                      <a:lnTo>
                        <a:pt x="31" y="61"/>
                      </a:lnTo>
                      <a:cubicBezTo>
                        <a:pt x="34" y="67"/>
                        <a:pt x="37" y="73"/>
                        <a:pt x="39" y="79"/>
                      </a:cubicBezTo>
                      <a:lnTo>
                        <a:pt x="37" y="80"/>
                      </a:lnTo>
                      <a:close/>
                      <a:moveTo>
                        <a:pt x="29" y="62"/>
                      </a:moveTo>
                      <a:cubicBezTo>
                        <a:pt x="28" y="61"/>
                        <a:pt x="28" y="60"/>
                        <a:pt x="27" y="60"/>
                      </a:cubicBezTo>
                      <a:lnTo>
                        <a:pt x="30" y="59"/>
                      </a:lnTo>
                      <a:cubicBezTo>
                        <a:pt x="30" y="60"/>
                        <a:pt x="31" y="61"/>
                        <a:pt x="31" y="61"/>
                      </a:cubicBezTo>
                      <a:lnTo>
                        <a:pt x="29" y="62"/>
                      </a:lnTo>
                      <a:close/>
                      <a:moveTo>
                        <a:pt x="27" y="60"/>
                      </a:moveTo>
                      <a:cubicBezTo>
                        <a:pt x="21" y="47"/>
                        <a:pt x="14" y="32"/>
                        <a:pt x="2" y="30"/>
                      </a:cubicBezTo>
                      <a:lnTo>
                        <a:pt x="3" y="28"/>
                      </a:lnTo>
                      <a:cubicBezTo>
                        <a:pt x="16" y="30"/>
                        <a:pt x="23" y="45"/>
                        <a:pt x="30" y="59"/>
                      </a:cubicBezTo>
                      <a:lnTo>
                        <a:pt x="27" y="60"/>
                      </a:lnTo>
                      <a:close/>
                      <a:moveTo>
                        <a:pt x="2" y="30"/>
                      </a:moveTo>
                      <a:lnTo>
                        <a:pt x="1" y="30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2" y="30"/>
                      </a:lnTo>
                      <a:close/>
                      <a:moveTo>
                        <a:pt x="1" y="29"/>
                      </a:moveTo>
                      <a:cubicBezTo>
                        <a:pt x="0" y="21"/>
                        <a:pt x="0" y="11"/>
                        <a:pt x="2" y="6"/>
                      </a:cubicBezTo>
                      <a:lnTo>
                        <a:pt x="5" y="7"/>
                      </a:lnTo>
                      <a:cubicBezTo>
                        <a:pt x="3" y="12"/>
                        <a:pt x="3" y="21"/>
                        <a:pt x="4" y="29"/>
                      </a:cubicBezTo>
                      <a:lnTo>
                        <a:pt x="1" y="29"/>
                      </a:lnTo>
                      <a:close/>
                      <a:moveTo>
                        <a:pt x="2" y="6"/>
                      </a:moveTo>
                      <a:cubicBezTo>
                        <a:pt x="3" y="4"/>
                        <a:pt x="3" y="3"/>
                        <a:pt x="5" y="2"/>
                      </a:cubicBezTo>
                      <a:lnTo>
                        <a:pt x="6" y="3"/>
                      </a:lnTo>
                      <a:cubicBezTo>
                        <a:pt x="6" y="4"/>
                        <a:pt x="5" y="5"/>
                        <a:pt x="5" y="7"/>
                      </a:cubicBezTo>
                      <a:lnTo>
                        <a:pt x="2" y="6"/>
                      </a:lnTo>
                      <a:close/>
                      <a:moveTo>
                        <a:pt x="5" y="2"/>
                      </a:moveTo>
                      <a:cubicBezTo>
                        <a:pt x="6" y="1"/>
                        <a:pt x="8" y="0"/>
                        <a:pt x="10" y="1"/>
                      </a:cubicBezTo>
                      <a:lnTo>
                        <a:pt x="8" y="3"/>
                      </a:lnTo>
                      <a:cubicBezTo>
                        <a:pt x="7" y="3"/>
                        <a:pt x="7" y="3"/>
                        <a:pt x="6" y="3"/>
                      </a:cubicBezTo>
                      <a:lnTo>
                        <a:pt x="5" y="2"/>
                      </a:lnTo>
                      <a:close/>
                      <a:moveTo>
                        <a:pt x="10" y="1"/>
                      </a:moveTo>
                      <a:cubicBezTo>
                        <a:pt x="11" y="2"/>
                        <a:pt x="14" y="5"/>
                        <a:pt x="17" y="9"/>
                      </a:cubicBezTo>
                      <a:lnTo>
                        <a:pt x="14" y="10"/>
                      </a:lnTo>
                      <a:cubicBezTo>
                        <a:pt x="12" y="6"/>
                        <a:pt x="10" y="4"/>
                        <a:pt x="8" y="3"/>
                      </a:cubicBezTo>
                      <a:lnTo>
                        <a:pt x="10" y="1"/>
                      </a:lnTo>
                      <a:close/>
                      <a:moveTo>
                        <a:pt x="17" y="9"/>
                      </a:moveTo>
                      <a:lnTo>
                        <a:pt x="17" y="9"/>
                      </a:lnTo>
                      <a:lnTo>
                        <a:pt x="15" y="9"/>
                      </a:lnTo>
                      <a:lnTo>
                        <a:pt x="17" y="9"/>
                      </a:lnTo>
                      <a:close/>
                      <a:moveTo>
                        <a:pt x="17" y="9"/>
                      </a:moveTo>
                      <a:lnTo>
                        <a:pt x="17" y="9"/>
                      </a:lnTo>
                      <a:lnTo>
                        <a:pt x="14" y="10"/>
                      </a:lnTo>
                      <a:lnTo>
                        <a:pt x="17" y="9"/>
                      </a:lnTo>
                      <a:close/>
                      <a:moveTo>
                        <a:pt x="14" y="10"/>
                      </a:moveTo>
                      <a:lnTo>
                        <a:pt x="14" y="10"/>
                      </a:lnTo>
                      <a:lnTo>
                        <a:pt x="15" y="9"/>
                      </a:lnTo>
                      <a:lnTo>
                        <a:pt x="14" y="10"/>
                      </a:lnTo>
                      <a:close/>
                      <a:moveTo>
                        <a:pt x="17" y="9"/>
                      </a:moveTo>
                      <a:cubicBezTo>
                        <a:pt x="17" y="10"/>
                        <a:pt x="18" y="11"/>
                        <a:pt x="18" y="12"/>
                      </a:cubicBezTo>
                      <a:lnTo>
                        <a:pt x="16" y="13"/>
                      </a:lnTo>
                      <a:cubicBezTo>
                        <a:pt x="15" y="12"/>
                        <a:pt x="15" y="11"/>
                        <a:pt x="14" y="10"/>
                      </a:cubicBezTo>
                      <a:lnTo>
                        <a:pt x="17" y="9"/>
                      </a:lnTo>
                      <a:close/>
                      <a:moveTo>
                        <a:pt x="18" y="12"/>
                      </a:moveTo>
                      <a:cubicBezTo>
                        <a:pt x="20" y="15"/>
                        <a:pt x="23" y="19"/>
                        <a:pt x="26" y="22"/>
                      </a:cubicBezTo>
                      <a:lnTo>
                        <a:pt x="24" y="24"/>
                      </a:lnTo>
                      <a:cubicBezTo>
                        <a:pt x="20" y="21"/>
                        <a:pt x="18" y="16"/>
                        <a:pt x="16" y="13"/>
                      </a:cubicBezTo>
                      <a:lnTo>
                        <a:pt x="18" y="12"/>
                      </a:lnTo>
                      <a:close/>
                      <a:moveTo>
                        <a:pt x="26" y="22"/>
                      </a:moveTo>
                      <a:lnTo>
                        <a:pt x="26" y="22"/>
                      </a:lnTo>
                      <a:lnTo>
                        <a:pt x="25" y="23"/>
                      </a:lnTo>
                      <a:lnTo>
                        <a:pt x="26" y="22"/>
                      </a:lnTo>
                      <a:close/>
                      <a:moveTo>
                        <a:pt x="26" y="22"/>
                      </a:moveTo>
                      <a:cubicBezTo>
                        <a:pt x="29" y="26"/>
                        <a:pt x="34" y="27"/>
                        <a:pt x="39" y="23"/>
                      </a:cubicBezTo>
                      <a:lnTo>
                        <a:pt x="41" y="25"/>
                      </a:lnTo>
                      <a:cubicBezTo>
                        <a:pt x="34" y="30"/>
                        <a:pt x="28" y="28"/>
                        <a:pt x="24" y="24"/>
                      </a:cubicBezTo>
                      <a:lnTo>
                        <a:pt x="26" y="22"/>
                      </a:lnTo>
                      <a:close/>
                      <a:moveTo>
                        <a:pt x="39" y="23"/>
                      </a:moveTo>
                      <a:lnTo>
                        <a:pt x="45" y="19"/>
                      </a:lnTo>
                      <a:lnTo>
                        <a:pt x="41" y="25"/>
                      </a:lnTo>
                      <a:lnTo>
                        <a:pt x="40" y="24"/>
                      </a:lnTo>
                      <a:lnTo>
                        <a:pt x="39" y="23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7" name="Freeform 589"/>
                <p:cNvSpPr>
                  <a:spLocks noChangeArrowheads="1"/>
                </p:cNvSpPr>
                <p:nvPr/>
              </p:nvSpPr>
              <p:spPr bwMode="auto">
                <a:xfrm>
                  <a:off x="646" y="2995"/>
                  <a:ext cx="249" cy="5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9 0 0"/>
                    <a:gd name="G41" fmla="*/ 1 0 0"/>
                    <a:gd name="G42" fmla="cos G41 G40"/>
                    <a:gd name="G43" fmla="+- 15 0 0"/>
                    <a:gd name="G44" fmla="+- 5 0 0"/>
                    <a:gd name="G45" fmla="+- 4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T0" fmla="*/ 37 w 181"/>
                    <a:gd name="T1" fmla="*/ 5 h 339"/>
                    <a:gd name="T2" fmla="*/ 44 w 181"/>
                    <a:gd name="T3" fmla="*/ 44 h 339"/>
                    <a:gd name="T4" fmla="*/ 124 w 181"/>
                    <a:gd name="T5" fmla="*/ 216 h 339"/>
                    <a:gd name="T6" fmla="*/ 142 w 181"/>
                    <a:gd name="T7" fmla="*/ 254 h 339"/>
                    <a:gd name="T8" fmla="*/ 161 w 181"/>
                    <a:gd name="T9" fmla="*/ 290 h 339"/>
                    <a:gd name="T10" fmla="*/ 176 w 181"/>
                    <a:gd name="T11" fmla="*/ 314 h 339"/>
                    <a:gd name="T12" fmla="*/ 174 w 181"/>
                    <a:gd name="T13" fmla="*/ 337 h 339"/>
                    <a:gd name="T14" fmla="*/ 165 w 181"/>
                    <a:gd name="T15" fmla="*/ 328 h 339"/>
                    <a:gd name="T16" fmla="*/ 121 w 181"/>
                    <a:gd name="T17" fmla="*/ 272 h 339"/>
                    <a:gd name="T18" fmla="*/ 90 w 181"/>
                    <a:gd name="T19" fmla="*/ 239 h 339"/>
                    <a:gd name="T20" fmla="*/ 67 w 181"/>
                    <a:gd name="T21" fmla="*/ 212 h 339"/>
                    <a:gd name="T22" fmla="*/ 34 w 181"/>
                    <a:gd name="T23" fmla="*/ 120 h 339"/>
                    <a:gd name="T24" fmla="*/ 19 w 181"/>
                    <a:gd name="T25" fmla="*/ 33 h 339"/>
                    <a:gd name="T26" fmla="*/ 15 w 181"/>
                    <a:gd name="T27" fmla="*/ 23 h 339"/>
                    <a:gd name="T28" fmla="*/ 2 w 181"/>
                    <a:gd name="T29" fmla="*/ 10 h 339"/>
                    <a:gd name="T30" fmla="*/ 21 w 181"/>
                    <a:gd name="T31" fmla="*/ 8 h 339"/>
                    <a:gd name="T32" fmla="*/ 37 w 181"/>
                    <a:gd name="T33" fmla="*/ 5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1" h="339">
                      <a:moveTo>
                        <a:pt x="37" y="5"/>
                      </a:moveTo>
                      <a:cubicBezTo>
                        <a:pt x="41" y="13"/>
                        <a:pt x="36" y="30"/>
                        <a:pt x="44" y="44"/>
                      </a:cubicBezTo>
                      <a:cubicBezTo>
                        <a:pt x="75" y="108"/>
                        <a:pt x="106" y="158"/>
                        <a:pt x="124" y="216"/>
                      </a:cubicBezTo>
                      <a:cubicBezTo>
                        <a:pt x="126" y="223"/>
                        <a:pt x="138" y="248"/>
                        <a:pt x="142" y="254"/>
                      </a:cubicBezTo>
                      <a:cubicBezTo>
                        <a:pt x="145" y="261"/>
                        <a:pt x="157" y="285"/>
                        <a:pt x="161" y="290"/>
                      </a:cubicBezTo>
                      <a:cubicBezTo>
                        <a:pt x="168" y="298"/>
                        <a:pt x="174" y="304"/>
                        <a:pt x="176" y="314"/>
                      </a:cubicBezTo>
                      <a:cubicBezTo>
                        <a:pt x="178" y="322"/>
                        <a:pt x="181" y="332"/>
                        <a:pt x="174" y="337"/>
                      </a:cubicBezTo>
                      <a:cubicBezTo>
                        <a:pt x="172" y="339"/>
                        <a:pt x="167" y="332"/>
                        <a:pt x="165" y="328"/>
                      </a:cubicBezTo>
                      <a:cubicBezTo>
                        <a:pt x="150" y="306"/>
                        <a:pt x="138" y="293"/>
                        <a:pt x="121" y="272"/>
                      </a:cubicBezTo>
                      <a:cubicBezTo>
                        <a:pt x="113" y="261"/>
                        <a:pt x="102" y="247"/>
                        <a:pt x="90" y="239"/>
                      </a:cubicBezTo>
                      <a:cubicBezTo>
                        <a:pt x="79" y="232"/>
                        <a:pt x="74" y="222"/>
                        <a:pt x="67" y="212"/>
                      </a:cubicBezTo>
                      <a:cubicBezTo>
                        <a:pt x="49" y="182"/>
                        <a:pt x="44" y="152"/>
                        <a:pt x="34" y="120"/>
                      </a:cubicBezTo>
                      <a:cubicBezTo>
                        <a:pt x="25" y="91"/>
                        <a:pt x="28" y="62"/>
                        <a:pt x="19" y="33"/>
                      </a:cubicBezTo>
                      <a:cubicBezTo>
                        <a:pt x="18" y="30"/>
                        <a:pt x="18" y="26"/>
                        <a:pt x="15" y="23"/>
                      </a:cubicBezTo>
                      <a:cubicBezTo>
                        <a:pt x="10" y="19"/>
                        <a:pt x="5" y="15"/>
                        <a:pt x="2" y="10"/>
                      </a:cubicBezTo>
                      <a:cubicBezTo>
                        <a:pt x="0" y="4"/>
                        <a:pt x="17" y="8"/>
                        <a:pt x="21" y="8"/>
                      </a:cubicBezTo>
                      <a:cubicBezTo>
                        <a:pt x="28" y="8"/>
                        <a:pt x="34" y="0"/>
                        <a:pt x="37" y="5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8" name="Freeform 590"/>
                <p:cNvSpPr>
                  <a:spLocks noChangeArrowheads="1"/>
                </p:cNvSpPr>
                <p:nvPr/>
              </p:nvSpPr>
              <p:spPr bwMode="auto">
                <a:xfrm>
                  <a:off x="646" y="2997"/>
                  <a:ext cx="250" cy="585"/>
                </a:xfrm>
                <a:custGeom>
                  <a:avLst/>
                  <a:gdLst>
                    <a:gd name="T0" fmla="*/ 38 w 182"/>
                    <a:gd name="T1" fmla="*/ 3 h 338"/>
                    <a:gd name="T2" fmla="*/ 40 w 182"/>
                    <a:gd name="T3" fmla="*/ 18 h 338"/>
                    <a:gd name="T4" fmla="*/ 45 w 182"/>
                    <a:gd name="T5" fmla="*/ 43 h 338"/>
                    <a:gd name="T6" fmla="*/ 45 w 182"/>
                    <a:gd name="T7" fmla="*/ 43 h 338"/>
                    <a:gd name="T8" fmla="*/ 70 w 182"/>
                    <a:gd name="T9" fmla="*/ 97 h 338"/>
                    <a:gd name="T10" fmla="*/ 123 w 182"/>
                    <a:gd name="T11" fmla="*/ 216 h 338"/>
                    <a:gd name="T12" fmla="*/ 124 w 182"/>
                    <a:gd name="T13" fmla="*/ 215 h 338"/>
                    <a:gd name="T14" fmla="*/ 126 w 182"/>
                    <a:gd name="T15" fmla="*/ 215 h 338"/>
                    <a:gd name="T16" fmla="*/ 126 w 182"/>
                    <a:gd name="T17" fmla="*/ 215 h 338"/>
                    <a:gd name="T18" fmla="*/ 127 w 182"/>
                    <a:gd name="T19" fmla="*/ 219 h 338"/>
                    <a:gd name="T20" fmla="*/ 129 w 182"/>
                    <a:gd name="T21" fmla="*/ 224 h 338"/>
                    <a:gd name="T22" fmla="*/ 140 w 182"/>
                    <a:gd name="T23" fmla="*/ 254 h 338"/>
                    <a:gd name="T24" fmla="*/ 143 w 182"/>
                    <a:gd name="T25" fmla="*/ 253 h 338"/>
                    <a:gd name="T26" fmla="*/ 142 w 182"/>
                    <a:gd name="T27" fmla="*/ 253 h 338"/>
                    <a:gd name="T28" fmla="*/ 140 w 182"/>
                    <a:gd name="T29" fmla="*/ 254 h 338"/>
                    <a:gd name="T30" fmla="*/ 145 w 182"/>
                    <a:gd name="T31" fmla="*/ 262 h 338"/>
                    <a:gd name="T32" fmla="*/ 163 w 182"/>
                    <a:gd name="T33" fmla="*/ 289 h 338"/>
                    <a:gd name="T34" fmla="*/ 163 w 182"/>
                    <a:gd name="T35" fmla="*/ 289 h 338"/>
                    <a:gd name="T36" fmla="*/ 163 w 182"/>
                    <a:gd name="T37" fmla="*/ 289 h 338"/>
                    <a:gd name="T38" fmla="*/ 177 w 182"/>
                    <a:gd name="T39" fmla="*/ 313 h 338"/>
                    <a:gd name="T40" fmla="*/ 177 w 182"/>
                    <a:gd name="T41" fmla="*/ 314 h 338"/>
                    <a:gd name="T42" fmla="*/ 175 w 182"/>
                    <a:gd name="T43" fmla="*/ 337 h 338"/>
                    <a:gd name="T44" fmla="*/ 168 w 182"/>
                    <a:gd name="T45" fmla="*/ 334 h 338"/>
                    <a:gd name="T46" fmla="*/ 163 w 182"/>
                    <a:gd name="T47" fmla="*/ 328 h 338"/>
                    <a:gd name="T48" fmla="*/ 166 w 182"/>
                    <a:gd name="T49" fmla="*/ 327 h 338"/>
                    <a:gd name="T50" fmla="*/ 127 w 182"/>
                    <a:gd name="T51" fmla="*/ 276 h 338"/>
                    <a:gd name="T52" fmla="*/ 122 w 182"/>
                    <a:gd name="T53" fmla="*/ 270 h 338"/>
                    <a:gd name="T54" fmla="*/ 121 w 182"/>
                    <a:gd name="T55" fmla="*/ 271 h 338"/>
                    <a:gd name="T56" fmla="*/ 122 w 182"/>
                    <a:gd name="T57" fmla="*/ 270 h 338"/>
                    <a:gd name="T58" fmla="*/ 120 w 182"/>
                    <a:gd name="T59" fmla="*/ 268 h 338"/>
                    <a:gd name="T60" fmla="*/ 91 w 182"/>
                    <a:gd name="T61" fmla="*/ 238 h 338"/>
                    <a:gd name="T62" fmla="*/ 89 w 182"/>
                    <a:gd name="T63" fmla="*/ 239 h 338"/>
                    <a:gd name="T64" fmla="*/ 69 w 182"/>
                    <a:gd name="T65" fmla="*/ 216 h 338"/>
                    <a:gd name="T66" fmla="*/ 66 w 182"/>
                    <a:gd name="T67" fmla="*/ 211 h 338"/>
                    <a:gd name="T68" fmla="*/ 39 w 182"/>
                    <a:gd name="T69" fmla="*/ 139 h 338"/>
                    <a:gd name="T70" fmla="*/ 33 w 182"/>
                    <a:gd name="T71" fmla="*/ 119 h 338"/>
                    <a:gd name="T72" fmla="*/ 25 w 182"/>
                    <a:gd name="T73" fmla="*/ 75 h 338"/>
                    <a:gd name="T74" fmla="*/ 21 w 182"/>
                    <a:gd name="T75" fmla="*/ 31 h 338"/>
                    <a:gd name="T76" fmla="*/ 18 w 182"/>
                    <a:gd name="T77" fmla="*/ 32 h 338"/>
                    <a:gd name="T78" fmla="*/ 20 w 182"/>
                    <a:gd name="T79" fmla="*/ 29 h 338"/>
                    <a:gd name="T80" fmla="*/ 16 w 182"/>
                    <a:gd name="T81" fmla="*/ 22 h 338"/>
                    <a:gd name="T82" fmla="*/ 15 w 182"/>
                    <a:gd name="T83" fmla="*/ 22 h 338"/>
                    <a:gd name="T84" fmla="*/ 14 w 182"/>
                    <a:gd name="T85" fmla="*/ 23 h 338"/>
                    <a:gd name="T86" fmla="*/ 14 w 182"/>
                    <a:gd name="T87" fmla="*/ 23 h 338"/>
                    <a:gd name="T88" fmla="*/ 11 w 182"/>
                    <a:gd name="T89" fmla="*/ 21 h 338"/>
                    <a:gd name="T90" fmla="*/ 1 w 182"/>
                    <a:gd name="T91" fmla="*/ 9 h 338"/>
                    <a:gd name="T92" fmla="*/ 4 w 182"/>
                    <a:gd name="T93" fmla="*/ 5 h 338"/>
                    <a:gd name="T94" fmla="*/ 17 w 182"/>
                    <a:gd name="T95" fmla="*/ 5 h 338"/>
                    <a:gd name="T96" fmla="*/ 21 w 182"/>
                    <a:gd name="T97" fmla="*/ 5 h 338"/>
                    <a:gd name="T98" fmla="*/ 29 w 182"/>
                    <a:gd name="T99" fmla="*/ 3 h 338"/>
                    <a:gd name="T100" fmla="*/ 31 w 182"/>
                    <a:gd name="T101" fmla="*/ 2 h 338"/>
                    <a:gd name="T102" fmla="*/ 38 w 182"/>
                    <a:gd name="T103" fmla="*/ 3 h 338"/>
                    <a:gd name="T104" fmla="*/ 38 w 182"/>
                    <a:gd name="T105" fmla="*/ 3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2" h="338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3"/>
                      </a:lnTo>
                      <a:close/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7" y="4"/>
                      </a:lnTo>
                      <a:lnTo>
                        <a:pt x="38" y="3"/>
                      </a:lnTo>
                      <a:close/>
                      <a:moveTo>
                        <a:pt x="38" y="3"/>
                      </a:moveTo>
                      <a:cubicBezTo>
                        <a:pt x="40" y="7"/>
                        <a:pt x="40" y="12"/>
                        <a:pt x="40" y="18"/>
                      </a:cubicBezTo>
                      <a:lnTo>
                        <a:pt x="38" y="18"/>
                      </a:lnTo>
                      <a:cubicBezTo>
                        <a:pt x="38" y="13"/>
                        <a:pt x="38" y="8"/>
                        <a:pt x="36" y="4"/>
                      </a:cubicBezTo>
                      <a:lnTo>
                        <a:pt x="38" y="3"/>
                      </a:lnTo>
                      <a:close/>
                      <a:moveTo>
                        <a:pt x="40" y="18"/>
                      </a:moveTo>
                      <a:cubicBezTo>
                        <a:pt x="41" y="26"/>
                        <a:pt x="41" y="35"/>
                        <a:pt x="45" y="43"/>
                      </a:cubicBezTo>
                      <a:lnTo>
                        <a:pt x="42" y="44"/>
                      </a:lnTo>
                      <a:cubicBezTo>
                        <a:pt x="38" y="35"/>
                        <a:pt x="38" y="26"/>
                        <a:pt x="38" y="18"/>
                      </a:cubicBezTo>
                      <a:lnTo>
                        <a:pt x="40" y="18"/>
                      </a:lnTo>
                      <a:close/>
                      <a:moveTo>
                        <a:pt x="45" y="43"/>
                      </a:moveTo>
                      <a:lnTo>
                        <a:pt x="45" y="43"/>
                      </a:lnTo>
                      <a:lnTo>
                        <a:pt x="44" y="43"/>
                      </a:lnTo>
                      <a:lnTo>
                        <a:pt x="45" y="43"/>
                      </a:lnTo>
                      <a:close/>
                      <a:moveTo>
                        <a:pt x="45" y="43"/>
                      </a:moveTo>
                      <a:cubicBezTo>
                        <a:pt x="54" y="62"/>
                        <a:pt x="63" y="79"/>
                        <a:pt x="72" y="96"/>
                      </a:cubicBezTo>
                      <a:lnTo>
                        <a:pt x="70" y="97"/>
                      </a:lnTo>
                      <a:cubicBezTo>
                        <a:pt x="61" y="80"/>
                        <a:pt x="52" y="62"/>
                        <a:pt x="42" y="44"/>
                      </a:cubicBezTo>
                      <a:lnTo>
                        <a:pt x="45" y="43"/>
                      </a:lnTo>
                      <a:close/>
                      <a:moveTo>
                        <a:pt x="72" y="96"/>
                      </a:moveTo>
                      <a:cubicBezTo>
                        <a:pt x="93" y="137"/>
                        <a:pt x="113" y="174"/>
                        <a:pt x="126" y="215"/>
                      </a:cubicBezTo>
                      <a:lnTo>
                        <a:pt x="123" y="216"/>
                      </a:lnTo>
                      <a:cubicBezTo>
                        <a:pt x="110" y="175"/>
                        <a:pt x="91" y="138"/>
                        <a:pt x="70" y="97"/>
                      </a:cubicBezTo>
                      <a:lnTo>
                        <a:pt x="72" y="96"/>
                      </a:lnTo>
                      <a:close/>
                      <a:moveTo>
                        <a:pt x="126" y="215"/>
                      </a:moveTo>
                      <a:lnTo>
                        <a:pt x="126" y="215"/>
                      </a:lnTo>
                      <a:lnTo>
                        <a:pt x="124" y="215"/>
                      </a:lnTo>
                      <a:lnTo>
                        <a:pt x="126" y="215"/>
                      </a:lnTo>
                      <a:close/>
                      <a:moveTo>
                        <a:pt x="126" y="215"/>
                      </a:moveTo>
                      <a:lnTo>
                        <a:pt x="126" y="215"/>
                      </a:lnTo>
                      <a:lnTo>
                        <a:pt x="123" y="216"/>
                      </a:lnTo>
                      <a:lnTo>
                        <a:pt x="126" y="215"/>
                      </a:lnTo>
                      <a:close/>
                      <a:moveTo>
                        <a:pt x="126" y="215"/>
                      </a:moveTo>
                      <a:lnTo>
                        <a:pt x="126" y="215"/>
                      </a:lnTo>
                      <a:lnTo>
                        <a:pt x="124" y="216"/>
                      </a:lnTo>
                      <a:lnTo>
                        <a:pt x="126" y="215"/>
                      </a:lnTo>
                      <a:close/>
                      <a:moveTo>
                        <a:pt x="126" y="215"/>
                      </a:moveTo>
                      <a:cubicBezTo>
                        <a:pt x="126" y="216"/>
                        <a:pt x="126" y="217"/>
                        <a:pt x="127" y="219"/>
                      </a:cubicBezTo>
                      <a:lnTo>
                        <a:pt x="124" y="220"/>
                      </a:lnTo>
                      <a:cubicBezTo>
                        <a:pt x="124" y="218"/>
                        <a:pt x="123" y="217"/>
                        <a:pt x="123" y="216"/>
                      </a:cubicBezTo>
                      <a:lnTo>
                        <a:pt x="126" y="215"/>
                      </a:lnTo>
                      <a:close/>
                      <a:moveTo>
                        <a:pt x="127" y="219"/>
                      </a:moveTo>
                      <a:cubicBezTo>
                        <a:pt x="128" y="221"/>
                        <a:pt x="128" y="222"/>
                        <a:pt x="129" y="224"/>
                      </a:cubicBezTo>
                      <a:lnTo>
                        <a:pt x="127" y="225"/>
                      </a:lnTo>
                      <a:cubicBezTo>
                        <a:pt x="126" y="223"/>
                        <a:pt x="125" y="221"/>
                        <a:pt x="124" y="220"/>
                      </a:cubicBezTo>
                      <a:lnTo>
                        <a:pt x="127" y="219"/>
                      </a:lnTo>
                      <a:close/>
                      <a:moveTo>
                        <a:pt x="129" y="224"/>
                      </a:moveTo>
                      <a:cubicBezTo>
                        <a:pt x="134" y="234"/>
                        <a:pt x="140" y="248"/>
                        <a:pt x="143" y="253"/>
                      </a:cubicBezTo>
                      <a:lnTo>
                        <a:pt x="140" y="254"/>
                      </a:lnTo>
                      <a:cubicBezTo>
                        <a:pt x="138" y="249"/>
                        <a:pt x="131" y="235"/>
                        <a:pt x="127" y="225"/>
                      </a:cubicBezTo>
                      <a:lnTo>
                        <a:pt x="129" y="224"/>
                      </a:lnTo>
                      <a:close/>
                      <a:moveTo>
                        <a:pt x="140" y="254"/>
                      </a:moveTo>
                      <a:lnTo>
                        <a:pt x="140" y="254"/>
                      </a:lnTo>
                      <a:lnTo>
                        <a:pt x="142" y="253"/>
                      </a:lnTo>
                      <a:lnTo>
                        <a:pt x="140" y="254"/>
                      </a:lnTo>
                      <a:close/>
                      <a:moveTo>
                        <a:pt x="143" y="253"/>
                      </a:moveTo>
                      <a:lnTo>
                        <a:pt x="143" y="253"/>
                      </a:lnTo>
                      <a:lnTo>
                        <a:pt x="140" y="254"/>
                      </a:lnTo>
                      <a:lnTo>
                        <a:pt x="143" y="253"/>
                      </a:lnTo>
                      <a:close/>
                      <a:moveTo>
                        <a:pt x="143" y="253"/>
                      </a:moveTo>
                      <a:lnTo>
                        <a:pt x="143" y="253"/>
                      </a:lnTo>
                      <a:lnTo>
                        <a:pt x="142" y="253"/>
                      </a:lnTo>
                      <a:lnTo>
                        <a:pt x="143" y="253"/>
                      </a:lnTo>
                      <a:close/>
                      <a:moveTo>
                        <a:pt x="143" y="253"/>
                      </a:moveTo>
                      <a:cubicBezTo>
                        <a:pt x="144" y="254"/>
                        <a:pt x="145" y="257"/>
                        <a:pt x="147" y="261"/>
                      </a:cubicBezTo>
                      <a:lnTo>
                        <a:pt x="145" y="262"/>
                      </a:lnTo>
                      <a:cubicBezTo>
                        <a:pt x="143" y="258"/>
                        <a:pt x="141" y="255"/>
                        <a:pt x="140" y="254"/>
                      </a:cubicBezTo>
                      <a:lnTo>
                        <a:pt x="143" y="253"/>
                      </a:lnTo>
                      <a:close/>
                      <a:moveTo>
                        <a:pt x="147" y="261"/>
                      </a:moveTo>
                      <a:cubicBezTo>
                        <a:pt x="152" y="271"/>
                        <a:pt x="159" y="285"/>
                        <a:pt x="163" y="289"/>
                      </a:cubicBezTo>
                      <a:lnTo>
                        <a:pt x="160" y="290"/>
                      </a:lnTo>
                      <a:cubicBezTo>
                        <a:pt x="157" y="286"/>
                        <a:pt x="150" y="272"/>
                        <a:pt x="145" y="262"/>
                      </a:cubicBezTo>
                      <a:lnTo>
                        <a:pt x="147" y="261"/>
                      </a:lnTo>
                      <a:close/>
                      <a:moveTo>
                        <a:pt x="163" y="289"/>
                      </a:moveTo>
                      <a:lnTo>
                        <a:pt x="163" y="289"/>
                      </a:lnTo>
                      <a:lnTo>
                        <a:pt x="161" y="289"/>
                      </a:lnTo>
                      <a:lnTo>
                        <a:pt x="163" y="289"/>
                      </a:lnTo>
                      <a:close/>
                      <a:moveTo>
                        <a:pt x="163" y="289"/>
                      </a:moveTo>
                      <a:lnTo>
                        <a:pt x="163" y="289"/>
                      </a:lnTo>
                      <a:lnTo>
                        <a:pt x="161" y="291"/>
                      </a:lnTo>
                      <a:lnTo>
                        <a:pt x="160" y="290"/>
                      </a:lnTo>
                      <a:lnTo>
                        <a:pt x="163" y="289"/>
                      </a:lnTo>
                      <a:close/>
                      <a:moveTo>
                        <a:pt x="163" y="289"/>
                      </a:moveTo>
                      <a:cubicBezTo>
                        <a:pt x="170" y="297"/>
                        <a:pt x="175" y="303"/>
                        <a:pt x="177" y="313"/>
                      </a:cubicBezTo>
                      <a:lnTo>
                        <a:pt x="175" y="313"/>
                      </a:lnTo>
                      <a:cubicBezTo>
                        <a:pt x="172" y="304"/>
                        <a:pt x="167" y="298"/>
                        <a:pt x="161" y="291"/>
                      </a:cubicBezTo>
                      <a:lnTo>
                        <a:pt x="163" y="289"/>
                      </a:lnTo>
                      <a:close/>
                      <a:moveTo>
                        <a:pt x="175" y="313"/>
                      </a:moveTo>
                      <a:lnTo>
                        <a:pt x="175" y="313"/>
                      </a:lnTo>
                      <a:lnTo>
                        <a:pt x="176" y="313"/>
                      </a:lnTo>
                      <a:lnTo>
                        <a:pt x="175" y="313"/>
                      </a:lnTo>
                      <a:close/>
                      <a:moveTo>
                        <a:pt x="177" y="313"/>
                      </a:moveTo>
                      <a:lnTo>
                        <a:pt x="177" y="314"/>
                      </a:lnTo>
                      <a:lnTo>
                        <a:pt x="175" y="314"/>
                      </a:lnTo>
                      <a:lnTo>
                        <a:pt x="175" y="313"/>
                      </a:lnTo>
                      <a:lnTo>
                        <a:pt x="177" y="313"/>
                      </a:lnTo>
                      <a:close/>
                      <a:moveTo>
                        <a:pt x="177" y="314"/>
                      </a:moveTo>
                      <a:cubicBezTo>
                        <a:pt x="179" y="322"/>
                        <a:pt x="182" y="332"/>
                        <a:pt x="175" y="337"/>
                      </a:cubicBezTo>
                      <a:lnTo>
                        <a:pt x="173" y="335"/>
                      </a:lnTo>
                      <a:cubicBezTo>
                        <a:pt x="179" y="331"/>
                        <a:pt x="177" y="322"/>
                        <a:pt x="175" y="314"/>
                      </a:cubicBezTo>
                      <a:lnTo>
                        <a:pt x="177" y="314"/>
                      </a:lnTo>
                      <a:close/>
                      <a:moveTo>
                        <a:pt x="175" y="337"/>
                      </a:moveTo>
                      <a:lnTo>
                        <a:pt x="175" y="337"/>
                      </a:lnTo>
                      <a:lnTo>
                        <a:pt x="174" y="336"/>
                      </a:lnTo>
                      <a:lnTo>
                        <a:pt x="175" y="337"/>
                      </a:lnTo>
                      <a:close/>
                      <a:moveTo>
                        <a:pt x="175" y="337"/>
                      </a:moveTo>
                      <a:cubicBezTo>
                        <a:pt x="173" y="338"/>
                        <a:pt x="170" y="337"/>
                        <a:pt x="168" y="334"/>
                      </a:cubicBezTo>
                      <a:lnTo>
                        <a:pt x="170" y="333"/>
                      </a:lnTo>
                      <a:cubicBezTo>
                        <a:pt x="172" y="335"/>
                        <a:pt x="173" y="336"/>
                        <a:pt x="173" y="335"/>
                      </a:cubicBezTo>
                      <a:lnTo>
                        <a:pt x="175" y="337"/>
                      </a:lnTo>
                      <a:close/>
                      <a:moveTo>
                        <a:pt x="168" y="334"/>
                      </a:moveTo>
                      <a:cubicBezTo>
                        <a:pt x="166" y="332"/>
                        <a:pt x="165" y="330"/>
                        <a:pt x="163" y="328"/>
                      </a:cubicBezTo>
                      <a:lnTo>
                        <a:pt x="166" y="327"/>
                      </a:lnTo>
                      <a:cubicBezTo>
                        <a:pt x="167" y="329"/>
                        <a:pt x="169" y="331"/>
                        <a:pt x="170" y="333"/>
                      </a:cubicBezTo>
                      <a:lnTo>
                        <a:pt x="168" y="334"/>
                      </a:lnTo>
                      <a:close/>
                      <a:moveTo>
                        <a:pt x="166" y="327"/>
                      </a:moveTo>
                      <a:lnTo>
                        <a:pt x="166" y="327"/>
                      </a:lnTo>
                      <a:lnTo>
                        <a:pt x="165" y="327"/>
                      </a:lnTo>
                      <a:lnTo>
                        <a:pt x="166" y="327"/>
                      </a:lnTo>
                      <a:close/>
                      <a:moveTo>
                        <a:pt x="163" y="328"/>
                      </a:moveTo>
                      <a:cubicBezTo>
                        <a:pt x="150" y="308"/>
                        <a:pt x="139" y="295"/>
                        <a:pt x="125" y="277"/>
                      </a:cubicBezTo>
                      <a:lnTo>
                        <a:pt x="127" y="276"/>
                      </a:lnTo>
                      <a:cubicBezTo>
                        <a:pt x="142" y="294"/>
                        <a:pt x="153" y="307"/>
                        <a:pt x="166" y="327"/>
                      </a:cubicBezTo>
                      <a:lnTo>
                        <a:pt x="163" y="328"/>
                      </a:lnTo>
                      <a:close/>
                      <a:moveTo>
                        <a:pt x="125" y="277"/>
                      </a:moveTo>
                      <a:cubicBezTo>
                        <a:pt x="123" y="275"/>
                        <a:pt x="122" y="273"/>
                        <a:pt x="120" y="271"/>
                      </a:cubicBezTo>
                      <a:lnTo>
                        <a:pt x="122" y="270"/>
                      </a:lnTo>
                      <a:cubicBezTo>
                        <a:pt x="124" y="272"/>
                        <a:pt x="125" y="274"/>
                        <a:pt x="127" y="276"/>
                      </a:cubicBezTo>
                      <a:lnTo>
                        <a:pt x="125" y="277"/>
                      </a:lnTo>
                      <a:close/>
                      <a:moveTo>
                        <a:pt x="120" y="271"/>
                      </a:moveTo>
                      <a:lnTo>
                        <a:pt x="120" y="271"/>
                      </a:lnTo>
                      <a:lnTo>
                        <a:pt x="121" y="271"/>
                      </a:lnTo>
                      <a:lnTo>
                        <a:pt x="120" y="271"/>
                      </a:lnTo>
                      <a:close/>
                      <a:moveTo>
                        <a:pt x="120" y="271"/>
                      </a:moveTo>
                      <a:lnTo>
                        <a:pt x="118" y="269"/>
                      </a:lnTo>
                      <a:lnTo>
                        <a:pt x="120" y="268"/>
                      </a:lnTo>
                      <a:lnTo>
                        <a:pt x="122" y="270"/>
                      </a:lnTo>
                      <a:lnTo>
                        <a:pt x="120" y="271"/>
                      </a:lnTo>
                      <a:close/>
                      <a:moveTo>
                        <a:pt x="118" y="269"/>
                      </a:moveTo>
                      <a:cubicBezTo>
                        <a:pt x="110" y="259"/>
                        <a:pt x="100" y="247"/>
                        <a:pt x="89" y="239"/>
                      </a:cubicBezTo>
                      <a:lnTo>
                        <a:pt x="91" y="238"/>
                      </a:lnTo>
                      <a:cubicBezTo>
                        <a:pt x="102" y="245"/>
                        <a:pt x="112" y="258"/>
                        <a:pt x="120" y="268"/>
                      </a:cubicBezTo>
                      <a:lnTo>
                        <a:pt x="118" y="269"/>
                      </a:lnTo>
                      <a:close/>
                      <a:moveTo>
                        <a:pt x="91" y="238"/>
                      </a:moveTo>
                      <a:lnTo>
                        <a:pt x="91" y="238"/>
                      </a:lnTo>
                      <a:lnTo>
                        <a:pt x="90" y="238"/>
                      </a:lnTo>
                      <a:lnTo>
                        <a:pt x="91" y="238"/>
                      </a:lnTo>
                      <a:close/>
                      <a:moveTo>
                        <a:pt x="89" y="239"/>
                      </a:moveTo>
                      <a:cubicBezTo>
                        <a:pt x="79" y="233"/>
                        <a:pt x="74" y="224"/>
                        <a:pt x="69" y="216"/>
                      </a:cubicBezTo>
                      <a:lnTo>
                        <a:pt x="71" y="215"/>
                      </a:lnTo>
                      <a:cubicBezTo>
                        <a:pt x="76" y="223"/>
                        <a:pt x="81" y="232"/>
                        <a:pt x="91" y="238"/>
                      </a:cubicBezTo>
                      <a:lnTo>
                        <a:pt x="89" y="239"/>
                      </a:lnTo>
                      <a:close/>
                      <a:moveTo>
                        <a:pt x="69" y="216"/>
                      </a:moveTo>
                      <a:cubicBezTo>
                        <a:pt x="68" y="214"/>
                        <a:pt x="67" y="212"/>
                        <a:pt x="66" y="211"/>
                      </a:cubicBezTo>
                      <a:lnTo>
                        <a:pt x="69" y="210"/>
                      </a:lnTo>
                      <a:cubicBezTo>
                        <a:pt x="70" y="212"/>
                        <a:pt x="70" y="213"/>
                        <a:pt x="71" y="215"/>
                      </a:cubicBezTo>
                      <a:lnTo>
                        <a:pt x="69" y="216"/>
                      </a:lnTo>
                      <a:close/>
                      <a:moveTo>
                        <a:pt x="66" y="211"/>
                      </a:moveTo>
                      <a:cubicBezTo>
                        <a:pt x="52" y="188"/>
                        <a:pt x="45" y="164"/>
                        <a:pt x="39" y="139"/>
                      </a:cubicBezTo>
                      <a:lnTo>
                        <a:pt x="41" y="139"/>
                      </a:lnTo>
                      <a:cubicBezTo>
                        <a:pt x="48" y="163"/>
                        <a:pt x="54" y="187"/>
                        <a:pt x="69" y="210"/>
                      </a:cubicBezTo>
                      <a:lnTo>
                        <a:pt x="66" y="211"/>
                      </a:lnTo>
                      <a:close/>
                      <a:moveTo>
                        <a:pt x="39" y="139"/>
                      </a:moveTo>
                      <a:cubicBezTo>
                        <a:pt x="37" y="133"/>
                        <a:pt x="35" y="126"/>
                        <a:pt x="33" y="119"/>
                      </a:cubicBezTo>
                      <a:lnTo>
                        <a:pt x="36" y="118"/>
                      </a:lnTo>
                      <a:cubicBezTo>
                        <a:pt x="38" y="125"/>
                        <a:pt x="39" y="132"/>
                        <a:pt x="41" y="139"/>
                      </a:cubicBezTo>
                      <a:lnTo>
                        <a:pt x="39" y="139"/>
                      </a:lnTo>
                      <a:close/>
                      <a:moveTo>
                        <a:pt x="36" y="118"/>
                      </a:moveTo>
                      <a:lnTo>
                        <a:pt x="36" y="118"/>
                      </a:lnTo>
                      <a:lnTo>
                        <a:pt x="34" y="119"/>
                      </a:lnTo>
                      <a:lnTo>
                        <a:pt x="36" y="118"/>
                      </a:lnTo>
                      <a:close/>
                      <a:moveTo>
                        <a:pt x="33" y="119"/>
                      </a:moveTo>
                      <a:cubicBezTo>
                        <a:pt x="28" y="104"/>
                        <a:pt x="27" y="89"/>
                        <a:pt x="25" y="75"/>
                      </a:cubicBezTo>
                      <a:lnTo>
                        <a:pt x="28" y="74"/>
                      </a:lnTo>
                      <a:cubicBezTo>
                        <a:pt x="29" y="89"/>
                        <a:pt x="31" y="104"/>
                        <a:pt x="36" y="118"/>
                      </a:cubicBezTo>
                      <a:lnTo>
                        <a:pt x="33" y="119"/>
                      </a:lnTo>
                      <a:close/>
                      <a:moveTo>
                        <a:pt x="25" y="75"/>
                      </a:moveTo>
                      <a:cubicBezTo>
                        <a:pt x="24" y="60"/>
                        <a:pt x="22" y="46"/>
                        <a:pt x="18" y="32"/>
                      </a:cubicBezTo>
                      <a:lnTo>
                        <a:pt x="21" y="32"/>
                      </a:lnTo>
                      <a:cubicBezTo>
                        <a:pt x="25" y="46"/>
                        <a:pt x="26" y="60"/>
                        <a:pt x="28" y="74"/>
                      </a:cubicBezTo>
                      <a:lnTo>
                        <a:pt x="25" y="75"/>
                      </a:lnTo>
                      <a:close/>
                      <a:moveTo>
                        <a:pt x="21" y="31"/>
                      </a:moveTo>
                      <a:lnTo>
                        <a:pt x="21" y="32"/>
                      </a:lnTo>
                      <a:lnTo>
                        <a:pt x="19" y="32"/>
                      </a:lnTo>
                      <a:lnTo>
                        <a:pt x="21" y="31"/>
                      </a:lnTo>
                      <a:close/>
                      <a:moveTo>
                        <a:pt x="18" y="32"/>
                      </a:moveTo>
                      <a:lnTo>
                        <a:pt x="18" y="32"/>
                      </a:lnTo>
                      <a:lnTo>
                        <a:pt x="21" y="31"/>
                      </a:lnTo>
                      <a:lnTo>
                        <a:pt x="18" y="32"/>
                      </a:lnTo>
                      <a:close/>
                      <a:moveTo>
                        <a:pt x="18" y="32"/>
                      </a:moveTo>
                      <a:cubicBezTo>
                        <a:pt x="18" y="31"/>
                        <a:pt x="17" y="30"/>
                        <a:pt x="17" y="30"/>
                      </a:cubicBezTo>
                      <a:lnTo>
                        <a:pt x="20" y="29"/>
                      </a:lnTo>
                      <a:cubicBezTo>
                        <a:pt x="20" y="30"/>
                        <a:pt x="20" y="31"/>
                        <a:pt x="21" y="31"/>
                      </a:cubicBezTo>
                      <a:lnTo>
                        <a:pt x="18" y="32"/>
                      </a:lnTo>
                      <a:close/>
                      <a:moveTo>
                        <a:pt x="17" y="30"/>
                      </a:moveTo>
                      <a:cubicBezTo>
                        <a:pt x="16" y="27"/>
                        <a:pt x="16" y="25"/>
                        <a:pt x="14" y="23"/>
                      </a:cubicBezTo>
                      <a:lnTo>
                        <a:pt x="16" y="22"/>
                      </a:lnTo>
                      <a:cubicBezTo>
                        <a:pt x="18" y="24"/>
                        <a:pt x="19" y="26"/>
                        <a:pt x="20" y="29"/>
                      </a:cubicBezTo>
                      <a:lnTo>
                        <a:pt x="17" y="30"/>
                      </a:lnTo>
                      <a:close/>
                      <a:moveTo>
                        <a:pt x="16" y="22"/>
                      </a:moveTo>
                      <a:lnTo>
                        <a:pt x="16" y="22"/>
                      </a:lnTo>
                      <a:lnTo>
                        <a:pt x="15" y="22"/>
                      </a:lnTo>
                      <a:lnTo>
                        <a:pt x="16" y="22"/>
                      </a:lnTo>
                      <a:close/>
                      <a:moveTo>
                        <a:pt x="14" y="23"/>
                      </a:moveTo>
                      <a:lnTo>
                        <a:pt x="14" y="23"/>
                      </a:lnTo>
                      <a:lnTo>
                        <a:pt x="16" y="22"/>
                      </a:lnTo>
                      <a:lnTo>
                        <a:pt x="14" y="23"/>
                      </a:lnTo>
                      <a:close/>
                      <a:moveTo>
                        <a:pt x="14" y="23"/>
                      </a:moveTo>
                      <a:cubicBezTo>
                        <a:pt x="13" y="22"/>
                        <a:pt x="12" y="21"/>
                        <a:pt x="11" y="21"/>
                      </a:cubicBezTo>
                      <a:lnTo>
                        <a:pt x="13" y="19"/>
                      </a:lnTo>
                      <a:cubicBezTo>
                        <a:pt x="14" y="20"/>
                        <a:pt x="15" y="21"/>
                        <a:pt x="16" y="22"/>
                      </a:cubicBezTo>
                      <a:lnTo>
                        <a:pt x="14" y="23"/>
                      </a:lnTo>
                      <a:close/>
                      <a:moveTo>
                        <a:pt x="11" y="21"/>
                      </a:moveTo>
                      <a:cubicBezTo>
                        <a:pt x="7" y="17"/>
                        <a:pt x="3" y="14"/>
                        <a:pt x="1" y="9"/>
                      </a:cubicBezTo>
                      <a:lnTo>
                        <a:pt x="4" y="8"/>
                      </a:lnTo>
                      <a:cubicBezTo>
                        <a:pt x="5" y="12"/>
                        <a:pt x="9" y="16"/>
                        <a:pt x="13" y="19"/>
                      </a:cubicBezTo>
                      <a:lnTo>
                        <a:pt x="11" y="21"/>
                      </a:lnTo>
                      <a:close/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cubicBezTo>
                        <a:pt x="0" y="7"/>
                        <a:pt x="1" y="5"/>
                        <a:pt x="4" y="5"/>
                      </a:cubicBezTo>
                      <a:lnTo>
                        <a:pt x="5" y="7"/>
                      </a:lnTo>
                      <a:cubicBezTo>
                        <a:pt x="4" y="7"/>
                        <a:pt x="3" y="8"/>
                        <a:pt x="4" y="8"/>
                      </a:cubicBezTo>
                      <a:lnTo>
                        <a:pt x="1" y="9"/>
                      </a:lnTo>
                      <a:close/>
                      <a:moveTo>
                        <a:pt x="4" y="5"/>
                      </a:moveTo>
                      <a:cubicBezTo>
                        <a:pt x="7" y="4"/>
                        <a:pt x="13" y="5"/>
                        <a:pt x="17" y="5"/>
                      </a:cubicBezTo>
                      <a:lnTo>
                        <a:pt x="16" y="7"/>
                      </a:lnTo>
                      <a:cubicBezTo>
                        <a:pt x="13" y="7"/>
                        <a:pt x="7" y="6"/>
                        <a:pt x="5" y="7"/>
                      </a:cubicBezTo>
                      <a:lnTo>
                        <a:pt x="4" y="5"/>
                      </a:lnTo>
                      <a:close/>
                      <a:moveTo>
                        <a:pt x="17" y="5"/>
                      </a:moveTo>
                      <a:cubicBezTo>
                        <a:pt x="19" y="5"/>
                        <a:pt x="20" y="5"/>
                        <a:pt x="21" y="5"/>
                      </a:cubicBezTo>
                      <a:lnTo>
                        <a:pt x="21" y="8"/>
                      </a:lnTo>
                      <a:cubicBezTo>
                        <a:pt x="20" y="8"/>
                        <a:pt x="18" y="8"/>
                        <a:pt x="16" y="7"/>
                      </a:cubicBezTo>
                      <a:lnTo>
                        <a:pt x="17" y="5"/>
                      </a:lnTo>
                      <a:close/>
                      <a:moveTo>
                        <a:pt x="21" y="5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21" y="5"/>
                      </a:lnTo>
                      <a:close/>
                      <a:moveTo>
                        <a:pt x="21" y="5"/>
                      </a:moveTo>
                      <a:cubicBezTo>
                        <a:pt x="24" y="6"/>
                        <a:pt x="27" y="4"/>
                        <a:pt x="29" y="3"/>
                      </a:cubicBezTo>
                      <a:lnTo>
                        <a:pt x="30" y="5"/>
                      </a:lnTo>
                      <a:cubicBezTo>
                        <a:pt x="28" y="6"/>
                        <a:pt x="25" y="8"/>
                        <a:pt x="21" y="8"/>
                      </a:cubicBezTo>
                      <a:lnTo>
                        <a:pt x="21" y="5"/>
                      </a:lnTo>
                      <a:close/>
                      <a:moveTo>
                        <a:pt x="29" y="3"/>
                      </a:moveTo>
                      <a:cubicBezTo>
                        <a:pt x="30" y="2"/>
                        <a:pt x="31" y="2"/>
                        <a:pt x="31" y="2"/>
                      </a:cubicBezTo>
                      <a:lnTo>
                        <a:pt x="33" y="4"/>
                      </a:lnTo>
                      <a:cubicBezTo>
                        <a:pt x="32" y="4"/>
                        <a:pt x="31" y="4"/>
                        <a:pt x="30" y="5"/>
                      </a:cubicBezTo>
                      <a:lnTo>
                        <a:pt x="29" y="3"/>
                      </a:lnTo>
                      <a:close/>
                      <a:moveTo>
                        <a:pt x="31" y="2"/>
                      </a:moveTo>
                      <a:cubicBezTo>
                        <a:pt x="34" y="1"/>
                        <a:pt x="36" y="0"/>
                        <a:pt x="38" y="3"/>
                      </a:cubicBezTo>
                      <a:lnTo>
                        <a:pt x="36" y="4"/>
                      </a:lnTo>
                      <a:cubicBezTo>
                        <a:pt x="35" y="3"/>
                        <a:pt x="34" y="3"/>
                        <a:pt x="33" y="4"/>
                      </a:cubicBezTo>
                      <a:lnTo>
                        <a:pt x="31" y="2"/>
                      </a:lnTo>
                      <a:close/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7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39" name="Freeform 591"/>
                <p:cNvSpPr>
                  <a:spLocks noChangeArrowheads="1"/>
                </p:cNvSpPr>
                <p:nvPr/>
              </p:nvSpPr>
              <p:spPr bwMode="auto">
                <a:xfrm>
                  <a:off x="857" y="3294"/>
                  <a:ext cx="169" cy="48"/>
                </a:xfrm>
                <a:custGeom>
                  <a:avLst/>
                  <a:gdLst>
                    <a:gd name="G0" fmla="+- 1 0 0"/>
                    <a:gd name="G1" fmla="+- 1 0 0"/>
                    <a:gd name="G2" fmla="+- 19 0 0"/>
                    <a:gd name="G3" fmla="+- 27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25 w 123"/>
                    <a:gd name="T1" fmla="*/ 6 h 29"/>
                    <a:gd name="T2" fmla="*/ 0 w 123"/>
                    <a:gd name="T3" fmla="*/ 27 h 29"/>
                    <a:gd name="T4" fmla="*/ 54 w 123"/>
                    <a:gd name="T5" fmla="*/ 25 h 29"/>
                    <a:gd name="T6" fmla="*/ 123 w 123"/>
                    <a:gd name="T7" fmla="*/ 20 h 29"/>
                    <a:gd name="T8" fmla="*/ 109 w 123"/>
                    <a:gd name="T9" fmla="*/ 8 h 29"/>
                    <a:gd name="T10" fmla="*/ 92 w 123"/>
                    <a:gd name="T11" fmla="*/ 4 h 29"/>
                    <a:gd name="T12" fmla="*/ 60 w 123"/>
                    <a:gd name="T13" fmla="*/ 3 h 29"/>
                    <a:gd name="T14" fmla="*/ 25 w 123"/>
                    <a:gd name="T15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3" h="29">
                      <a:moveTo>
                        <a:pt x="25" y="6"/>
                      </a:moveTo>
                      <a:cubicBezTo>
                        <a:pt x="15" y="12"/>
                        <a:pt x="7" y="19"/>
                        <a:pt x="0" y="27"/>
                      </a:cubicBezTo>
                      <a:cubicBezTo>
                        <a:pt x="18" y="29"/>
                        <a:pt x="36" y="26"/>
                        <a:pt x="54" y="25"/>
                      </a:cubicBezTo>
                      <a:cubicBezTo>
                        <a:pt x="77" y="24"/>
                        <a:pt x="100" y="19"/>
                        <a:pt x="123" y="20"/>
                      </a:cubicBezTo>
                      <a:cubicBezTo>
                        <a:pt x="119" y="15"/>
                        <a:pt x="115" y="10"/>
                        <a:pt x="109" y="8"/>
                      </a:cubicBezTo>
                      <a:cubicBezTo>
                        <a:pt x="104" y="6"/>
                        <a:pt x="98" y="5"/>
                        <a:pt x="92" y="4"/>
                      </a:cubicBezTo>
                      <a:cubicBezTo>
                        <a:pt x="82" y="3"/>
                        <a:pt x="71" y="4"/>
                        <a:pt x="60" y="3"/>
                      </a:cubicBezTo>
                      <a:cubicBezTo>
                        <a:pt x="48" y="2"/>
                        <a:pt x="36" y="0"/>
                        <a:pt x="25" y="6"/>
                      </a:cubicBezTo>
                      <a:close/>
                    </a:path>
                  </a:pathLst>
                </a:custGeom>
                <a:solidFill>
                  <a:srgbClr val="C5975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0" name="Freeform 592"/>
                <p:cNvSpPr>
                  <a:spLocks noChangeArrowheads="1"/>
                </p:cNvSpPr>
                <p:nvPr/>
              </p:nvSpPr>
              <p:spPr bwMode="auto">
                <a:xfrm>
                  <a:off x="855" y="3294"/>
                  <a:ext cx="172" cy="48"/>
                </a:xfrm>
                <a:custGeom>
                  <a:avLst/>
                  <a:gdLst>
                    <a:gd name="T0" fmla="*/ 13 w 126"/>
                    <a:gd name="T1" fmla="*/ 16 h 29"/>
                    <a:gd name="T2" fmla="*/ 25 w 126"/>
                    <a:gd name="T3" fmla="*/ 6 h 29"/>
                    <a:gd name="T4" fmla="*/ 13 w 126"/>
                    <a:gd name="T5" fmla="*/ 16 h 29"/>
                    <a:gd name="T6" fmla="*/ 0 w 126"/>
                    <a:gd name="T7" fmla="*/ 27 h 29"/>
                    <a:gd name="T8" fmla="*/ 13 w 126"/>
                    <a:gd name="T9" fmla="*/ 16 h 29"/>
                    <a:gd name="T10" fmla="*/ 0 w 126"/>
                    <a:gd name="T11" fmla="*/ 28 h 29"/>
                    <a:gd name="T12" fmla="*/ 1 w 126"/>
                    <a:gd name="T13" fmla="*/ 27 h 29"/>
                    <a:gd name="T14" fmla="*/ 1 w 126"/>
                    <a:gd name="T15" fmla="*/ 26 h 29"/>
                    <a:gd name="T16" fmla="*/ 38 w 126"/>
                    <a:gd name="T17" fmla="*/ 27 h 29"/>
                    <a:gd name="T18" fmla="*/ 1 w 126"/>
                    <a:gd name="T19" fmla="*/ 26 h 29"/>
                    <a:gd name="T20" fmla="*/ 55 w 126"/>
                    <a:gd name="T21" fmla="*/ 24 h 29"/>
                    <a:gd name="T22" fmla="*/ 38 w 126"/>
                    <a:gd name="T23" fmla="*/ 27 h 29"/>
                    <a:gd name="T24" fmla="*/ 55 w 126"/>
                    <a:gd name="T25" fmla="*/ 24 h 29"/>
                    <a:gd name="T26" fmla="*/ 55 w 126"/>
                    <a:gd name="T27" fmla="*/ 25 h 29"/>
                    <a:gd name="T28" fmla="*/ 55 w 126"/>
                    <a:gd name="T29" fmla="*/ 24 h 29"/>
                    <a:gd name="T30" fmla="*/ 83 w 126"/>
                    <a:gd name="T31" fmla="*/ 23 h 29"/>
                    <a:gd name="T32" fmla="*/ 55 w 126"/>
                    <a:gd name="T33" fmla="*/ 24 h 29"/>
                    <a:gd name="T34" fmla="*/ 124 w 126"/>
                    <a:gd name="T35" fmla="*/ 19 h 29"/>
                    <a:gd name="T36" fmla="*/ 83 w 126"/>
                    <a:gd name="T37" fmla="*/ 23 h 29"/>
                    <a:gd name="T38" fmla="*/ 125 w 126"/>
                    <a:gd name="T39" fmla="*/ 19 h 29"/>
                    <a:gd name="T40" fmla="*/ 124 w 126"/>
                    <a:gd name="T41" fmla="*/ 20 h 29"/>
                    <a:gd name="T42" fmla="*/ 123 w 126"/>
                    <a:gd name="T43" fmla="*/ 20 h 29"/>
                    <a:gd name="T44" fmla="*/ 119 w 126"/>
                    <a:gd name="T45" fmla="*/ 12 h 29"/>
                    <a:gd name="T46" fmla="*/ 123 w 126"/>
                    <a:gd name="T47" fmla="*/ 20 h 29"/>
                    <a:gd name="T48" fmla="*/ 109 w 126"/>
                    <a:gd name="T49" fmla="*/ 9 h 29"/>
                    <a:gd name="T50" fmla="*/ 119 w 126"/>
                    <a:gd name="T51" fmla="*/ 12 h 29"/>
                    <a:gd name="T52" fmla="*/ 110 w 126"/>
                    <a:gd name="T53" fmla="*/ 7 h 29"/>
                    <a:gd name="T54" fmla="*/ 110 w 126"/>
                    <a:gd name="T55" fmla="*/ 8 h 29"/>
                    <a:gd name="T56" fmla="*/ 109 w 126"/>
                    <a:gd name="T57" fmla="*/ 9 h 29"/>
                    <a:gd name="T58" fmla="*/ 102 w 126"/>
                    <a:gd name="T59" fmla="*/ 5 h 29"/>
                    <a:gd name="T60" fmla="*/ 109 w 126"/>
                    <a:gd name="T61" fmla="*/ 9 h 29"/>
                    <a:gd name="T62" fmla="*/ 102 w 126"/>
                    <a:gd name="T63" fmla="*/ 6 h 29"/>
                    <a:gd name="T64" fmla="*/ 102 w 126"/>
                    <a:gd name="T65" fmla="*/ 6 h 29"/>
                    <a:gd name="T66" fmla="*/ 93 w 126"/>
                    <a:gd name="T67" fmla="*/ 5 h 29"/>
                    <a:gd name="T68" fmla="*/ 102 w 126"/>
                    <a:gd name="T69" fmla="*/ 5 h 29"/>
                    <a:gd name="T70" fmla="*/ 94 w 126"/>
                    <a:gd name="T71" fmla="*/ 3 h 29"/>
                    <a:gd name="T72" fmla="*/ 93 w 126"/>
                    <a:gd name="T73" fmla="*/ 4 h 29"/>
                    <a:gd name="T74" fmla="*/ 93 w 126"/>
                    <a:gd name="T75" fmla="*/ 5 h 29"/>
                    <a:gd name="T76" fmla="*/ 77 w 126"/>
                    <a:gd name="T77" fmla="*/ 3 h 29"/>
                    <a:gd name="T78" fmla="*/ 93 w 126"/>
                    <a:gd name="T79" fmla="*/ 5 h 29"/>
                    <a:gd name="T80" fmla="*/ 61 w 126"/>
                    <a:gd name="T81" fmla="*/ 4 h 29"/>
                    <a:gd name="T82" fmla="*/ 77 w 126"/>
                    <a:gd name="T83" fmla="*/ 3 h 29"/>
                    <a:gd name="T84" fmla="*/ 61 w 126"/>
                    <a:gd name="T85" fmla="*/ 4 h 29"/>
                    <a:gd name="T86" fmla="*/ 61 w 126"/>
                    <a:gd name="T87" fmla="*/ 3 h 29"/>
                    <a:gd name="T88" fmla="*/ 61 w 126"/>
                    <a:gd name="T89" fmla="*/ 4 h 29"/>
                    <a:gd name="T90" fmla="*/ 61 w 126"/>
                    <a:gd name="T91" fmla="*/ 2 h 29"/>
                    <a:gd name="T92" fmla="*/ 61 w 126"/>
                    <a:gd name="T93" fmla="*/ 4 h 29"/>
                    <a:gd name="T94" fmla="*/ 57 w 126"/>
                    <a:gd name="T95" fmla="*/ 2 h 29"/>
                    <a:gd name="T96" fmla="*/ 61 w 126"/>
                    <a:gd name="T97" fmla="*/ 4 h 29"/>
                    <a:gd name="T98" fmla="*/ 26 w 126"/>
                    <a:gd name="T99" fmla="*/ 7 h 29"/>
                    <a:gd name="T100" fmla="*/ 57 w 126"/>
                    <a:gd name="T101" fmla="*/ 2 h 29"/>
                    <a:gd name="T102" fmla="*/ 25 w 126"/>
                    <a:gd name="T103" fmla="*/ 6 h 29"/>
                    <a:gd name="T104" fmla="*/ 26 w 126"/>
                    <a:gd name="T105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6" h="29">
                      <a:moveTo>
                        <a:pt x="26" y="7"/>
                      </a:moveTo>
                      <a:cubicBezTo>
                        <a:pt x="22" y="10"/>
                        <a:pt x="17" y="13"/>
                        <a:pt x="13" y="16"/>
                      </a:cubicBezTo>
                      <a:lnTo>
                        <a:pt x="11" y="15"/>
                      </a:lnTo>
                      <a:cubicBezTo>
                        <a:pt x="16" y="12"/>
                        <a:pt x="20" y="9"/>
                        <a:pt x="25" y="6"/>
                      </a:cubicBezTo>
                      <a:lnTo>
                        <a:pt x="26" y="7"/>
                      </a:lnTo>
                      <a:close/>
                      <a:moveTo>
                        <a:pt x="13" y="16"/>
                      </a:moveTo>
                      <a:cubicBezTo>
                        <a:pt x="9" y="20"/>
                        <a:pt x="5" y="23"/>
                        <a:pt x="2" y="27"/>
                      </a:cubicBezTo>
                      <a:lnTo>
                        <a:pt x="0" y="27"/>
                      </a:lnTo>
                      <a:cubicBezTo>
                        <a:pt x="4" y="22"/>
                        <a:pt x="7" y="19"/>
                        <a:pt x="11" y="15"/>
                      </a:cubicBezTo>
                      <a:lnTo>
                        <a:pt x="13" y="16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28"/>
                      </a:lnTo>
                      <a:close/>
                      <a:moveTo>
                        <a:pt x="1" y="26"/>
                      </a:moveTo>
                      <a:cubicBezTo>
                        <a:pt x="14" y="27"/>
                        <a:pt x="26" y="26"/>
                        <a:pt x="38" y="25"/>
                      </a:cubicBezTo>
                      <a:lnTo>
                        <a:pt x="38" y="27"/>
                      </a:lnTo>
                      <a:cubicBezTo>
                        <a:pt x="26" y="28"/>
                        <a:pt x="14" y="29"/>
                        <a:pt x="1" y="28"/>
                      </a:cubicBezTo>
                      <a:lnTo>
                        <a:pt x="1" y="26"/>
                      </a:lnTo>
                      <a:close/>
                      <a:moveTo>
                        <a:pt x="38" y="25"/>
                      </a:moveTo>
                      <a:cubicBezTo>
                        <a:pt x="44" y="25"/>
                        <a:pt x="49" y="24"/>
                        <a:pt x="55" y="24"/>
                      </a:cubicBezTo>
                      <a:lnTo>
                        <a:pt x="55" y="26"/>
                      </a:lnTo>
                      <a:cubicBezTo>
                        <a:pt x="49" y="26"/>
                        <a:pt x="44" y="26"/>
                        <a:pt x="38" y="27"/>
                      </a:cubicBezTo>
                      <a:lnTo>
                        <a:pt x="38" y="25"/>
                      </a:lnTo>
                      <a:close/>
                      <a:moveTo>
                        <a:pt x="55" y="24"/>
                      </a:move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5" y="24"/>
                      </a:lnTo>
                      <a:close/>
                      <a:moveTo>
                        <a:pt x="55" y="24"/>
                      </a:moveTo>
                      <a:cubicBezTo>
                        <a:pt x="64" y="23"/>
                        <a:pt x="74" y="22"/>
                        <a:pt x="83" y="21"/>
                      </a:cubicBezTo>
                      <a:lnTo>
                        <a:pt x="83" y="23"/>
                      </a:lnTo>
                      <a:cubicBezTo>
                        <a:pt x="74" y="24"/>
                        <a:pt x="65" y="25"/>
                        <a:pt x="55" y="26"/>
                      </a:cubicBezTo>
                      <a:lnTo>
                        <a:pt x="55" y="24"/>
                      </a:lnTo>
                      <a:close/>
                      <a:moveTo>
                        <a:pt x="83" y="21"/>
                      </a:moveTo>
                      <a:cubicBezTo>
                        <a:pt x="97" y="20"/>
                        <a:pt x="110" y="18"/>
                        <a:pt x="124" y="19"/>
                      </a:cubicBezTo>
                      <a:lnTo>
                        <a:pt x="124" y="20"/>
                      </a:lnTo>
                      <a:cubicBezTo>
                        <a:pt x="110" y="20"/>
                        <a:pt x="97" y="21"/>
                        <a:pt x="83" y="23"/>
                      </a:cubicBezTo>
                      <a:lnTo>
                        <a:pt x="83" y="21"/>
                      </a:lnTo>
                      <a:close/>
                      <a:moveTo>
                        <a:pt x="125" y="19"/>
                      </a:moveTo>
                      <a:lnTo>
                        <a:pt x="126" y="21"/>
                      </a:lnTo>
                      <a:lnTo>
                        <a:pt x="124" y="20"/>
                      </a:lnTo>
                      <a:lnTo>
                        <a:pt x="125" y="19"/>
                      </a:lnTo>
                      <a:close/>
                      <a:moveTo>
                        <a:pt x="123" y="20"/>
                      </a:moveTo>
                      <a:cubicBezTo>
                        <a:pt x="121" y="18"/>
                        <a:pt x="119" y="16"/>
                        <a:pt x="117" y="14"/>
                      </a:cubicBezTo>
                      <a:lnTo>
                        <a:pt x="119" y="12"/>
                      </a:lnTo>
                      <a:cubicBezTo>
                        <a:pt x="121" y="14"/>
                        <a:pt x="123" y="17"/>
                        <a:pt x="125" y="19"/>
                      </a:cubicBezTo>
                      <a:lnTo>
                        <a:pt x="123" y="20"/>
                      </a:lnTo>
                      <a:close/>
                      <a:moveTo>
                        <a:pt x="117" y="14"/>
                      </a:moveTo>
                      <a:cubicBezTo>
                        <a:pt x="115" y="12"/>
                        <a:pt x="112" y="10"/>
                        <a:pt x="109" y="9"/>
                      </a:cubicBezTo>
                      <a:lnTo>
                        <a:pt x="110" y="7"/>
                      </a:lnTo>
                      <a:cubicBezTo>
                        <a:pt x="113" y="8"/>
                        <a:pt x="116" y="10"/>
                        <a:pt x="119" y="12"/>
                      </a:cubicBezTo>
                      <a:lnTo>
                        <a:pt x="117" y="14"/>
                      </a:lnTo>
                      <a:close/>
                      <a:moveTo>
                        <a:pt x="110" y="7"/>
                      </a:moveTo>
                      <a:lnTo>
                        <a:pt x="110" y="7"/>
                      </a:lnTo>
                      <a:lnTo>
                        <a:pt x="110" y="8"/>
                      </a:lnTo>
                      <a:lnTo>
                        <a:pt x="110" y="7"/>
                      </a:lnTo>
                      <a:close/>
                      <a:moveTo>
                        <a:pt x="109" y="9"/>
                      </a:moveTo>
                      <a:cubicBezTo>
                        <a:pt x="107" y="8"/>
                        <a:pt x="104" y="7"/>
                        <a:pt x="102" y="6"/>
                      </a:cubicBezTo>
                      <a:lnTo>
                        <a:pt x="102" y="5"/>
                      </a:lnTo>
                      <a:cubicBezTo>
                        <a:pt x="105" y="5"/>
                        <a:pt x="107" y="6"/>
                        <a:pt x="110" y="7"/>
                      </a:cubicBezTo>
                      <a:lnTo>
                        <a:pt x="109" y="9"/>
                      </a:lnTo>
                      <a:close/>
                      <a:moveTo>
                        <a:pt x="102" y="6"/>
                      </a:moveTo>
                      <a:lnTo>
                        <a:pt x="102" y="6"/>
                      </a:lnTo>
                      <a:lnTo>
                        <a:pt x="102" y="5"/>
                      </a:lnTo>
                      <a:lnTo>
                        <a:pt x="102" y="6"/>
                      </a:lnTo>
                      <a:close/>
                      <a:moveTo>
                        <a:pt x="102" y="6"/>
                      </a:moveTo>
                      <a:cubicBezTo>
                        <a:pt x="99" y="6"/>
                        <a:pt x="96" y="5"/>
                        <a:pt x="93" y="5"/>
                      </a:cubicBezTo>
                      <a:lnTo>
                        <a:pt x="94" y="3"/>
                      </a:lnTo>
                      <a:cubicBezTo>
                        <a:pt x="97" y="4"/>
                        <a:pt x="99" y="4"/>
                        <a:pt x="102" y="5"/>
                      </a:cubicBezTo>
                      <a:lnTo>
                        <a:pt x="102" y="6"/>
                      </a:lnTo>
                      <a:close/>
                      <a:moveTo>
                        <a:pt x="94" y="3"/>
                      </a:moveTo>
                      <a:lnTo>
                        <a:pt x="94" y="3"/>
                      </a:lnTo>
                      <a:lnTo>
                        <a:pt x="93" y="4"/>
                      </a:lnTo>
                      <a:lnTo>
                        <a:pt x="94" y="3"/>
                      </a:lnTo>
                      <a:close/>
                      <a:moveTo>
                        <a:pt x="93" y="5"/>
                      </a:moveTo>
                      <a:cubicBezTo>
                        <a:pt x="88" y="4"/>
                        <a:pt x="82" y="4"/>
                        <a:pt x="77" y="4"/>
                      </a:cubicBezTo>
                      <a:lnTo>
                        <a:pt x="77" y="3"/>
                      </a:lnTo>
                      <a:cubicBezTo>
                        <a:pt x="82" y="3"/>
                        <a:pt x="88" y="2"/>
                        <a:pt x="94" y="3"/>
                      </a:cubicBezTo>
                      <a:lnTo>
                        <a:pt x="93" y="5"/>
                      </a:lnTo>
                      <a:close/>
                      <a:moveTo>
                        <a:pt x="77" y="4"/>
                      </a:moveTo>
                      <a:cubicBezTo>
                        <a:pt x="71" y="5"/>
                        <a:pt x="66" y="5"/>
                        <a:pt x="61" y="4"/>
                      </a:cubicBezTo>
                      <a:lnTo>
                        <a:pt x="61" y="2"/>
                      </a:lnTo>
                      <a:cubicBezTo>
                        <a:pt x="66" y="3"/>
                        <a:pt x="72" y="3"/>
                        <a:pt x="77" y="3"/>
                      </a:cubicBezTo>
                      <a:lnTo>
                        <a:pt x="77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3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2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cubicBezTo>
                        <a:pt x="60" y="4"/>
                        <a:pt x="59" y="4"/>
                        <a:pt x="57" y="4"/>
                      </a:cubicBezTo>
                      <a:lnTo>
                        <a:pt x="57" y="2"/>
                      </a:lnTo>
                      <a:cubicBezTo>
                        <a:pt x="59" y="2"/>
                        <a:pt x="60" y="2"/>
                        <a:pt x="61" y="2"/>
                      </a:cubicBezTo>
                      <a:lnTo>
                        <a:pt x="61" y="4"/>
                      </a:lnTo>
                      <a:close/>
                      <a:moveTo>
                        <a:pt x="57" y="4"/>
                      </a:moveTo>
                      <a:cubicBezTo>
                        <a:pt x="47" y="3"/>
                        <a:pt x="36" y="1"/>
                        <a:pt x="26" y="7"/>
                      </a:cubicBezTo>
                      <a:lnTo>
                        <a:pt x="25" y="6"/>
                      </a:lnTo>
                      <a:cubicBezTo>
                        <a:pt x="35" y="0"/>
                        <a:pt x="47" y="1"/>
                        <a:pt x="57" y="2"/>
                      </a:cubicBezTo>
                      <a:lnTo>
                        <a:pt x="57" y="4"/>
                      </a:lnTo>
                      <a:close/>
                      <a:moveTo>
                        <a:pt x="25" y="6"/>
                      </a:move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25" y="6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1" name="Freeform 593"/>
                <p:cNvSpPr>
                  <a:spLocks noChangeArrowheads="1"/>
                </p:cNvSpPr>
                <p:nvPr/>
              </p:nvSpPr>
              <p:spPr bwMode="auto">
                <a:xfrm>
                  <a:off x="852" y="3329"/>
                  <a:ext cx="323" cy="39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6 0 0"/>
                    <a:gd name="G33" fmla="+- 1 0 0"/>
                    <a:gd name="G34" fmla="+- 38 0 0"/>
                    <a:gd name="G35" fmla="+- 1 0 0"/>
                    <a:gd name="G36" fmla="+- 1 0 0"/>
                    <a:gd name="T0" fmla="*/ 16 w 234"/>
                    <a:gd name="T1" fmla="*/ 92 h 226"/>
                    <a:gd name="T2" fmla="*/ 106 w 234"/>
                    <a:gd name="T3" fmla="*/ 223 h 226"/>
                    <a:gd name="T4" fmla="*/ 147 w 234"/>
                    <a:gd name="T5" fmla="*/ 223 h 226"/>
                    <a:gd name="T6" fmla="*/ 223 w 234"/>
                    <a:gd name="T7" fmla="*/ 174 h 226"/>
                    <a:gd name="T8" fmla="*/ 220 w 234"/>
                    <a:gd name="T9" fmla="*/ 115 h 226"/>
                    <a:gd name="T10" fmla="*/ 181 w 234"/>
                    <a:gd name="T11" fmla="*/ 69 h 226"/>
                    <a:gd name="T12" fmla="*/ 145 w 234"/>
                    <a:gd name="T13" fmla="*/ 40 h 226"/>
                    <a:gd name="T14" fmla="*/ 127 w 234"/>
                    <a:gd name="T15" fmla="*/ 6 h 226"/>
                    <a:gd name="T16" fmla="*/ 121 w 234"/>
                    <a:gd name="T17" fmla="*/ 1 h 226"/>
                    <a:gd name="T18" fmla="*/ 68 w 234"/>
                    <a:gd name="T19" fmla="*/ 0 h 226"/>
                    <a:gd name="T20" fmla="*/ 20 w 234"/>
                    <a:gd name="T21" fmla="*/ 7 h 226"/>
                    <a:gd name="T22" fmla="*/ 3 w 234"/>
                    <a:gd name="T23" fmla="*/ 13 h 226"/>
                    <a:gd name="T24" fmla="*/ 16 w 234"/>
                    <a:gd name="T25" fmla="*/ 92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4" h="226">
                      <a:moveTo>
                        <a:pt x="16" y="92"/>
                      </a:moveTo>
                      <a:cubicBezTo>
                        <a:pt x="15" y="143"/>
                        <a:pt x="33" y="207"/>
                        <a:pt x="106" y="223"/>
                      </a:cubicBezTo>
                      <a:cubicBezTo>
                        <a:pt x="119" y="226"/>
                        <a:pt x="134" y="226"/>
                        <a:pt x="147" y="223"/>
                      </a:cubicBezTo>
                      <a:cubicBezTo>
                        <a:pt x="179" y="215"/>
                        <a:pt x="209" y="198"/>
                        <a:pt x="223" y="174"/>
                      </a:cubicBezTo>
                      <a:cubicBezTo>
                        <a:pt x="234" y="155"/>
                        <a:pt x="230" y="133"/>
                        <a:pt x="220" y="115"/>
                      </a:cubicBezTo>
                      <a:cubicBezTo>
                        <a:pt x="210" y="99"/>
                        <a:pt x="196" y="84"/>
                        <a:pt x="181" y="69"/>
                      </a:cubicBezTo>
                      <a:cubicBezTo>
                        <a:pt x="169" y="59"/>
                        <a:pt x="153" y="52"/>
                        <a:pt x="145" y="40"/>
                      </a:cubicBezTo>
                      <a:cubicBezTo>
                        <a:pt x="138" y="29"/>
                        <a:pt x="134" y="17"/>
                        <a:pt x="127" y="6"/>
                      </a:cubicBezTo>
                      <a:cubicBezTo>
                        <a:pt x="126" y="4"/>
                        <a:pt x="124" y="1"/>
                        <a:pt x="121" y="1"/>
                      </a:cubicBezTo>
                      <a:cubicBezTo>
                        <a:pt x="104" y="0"/>
                        <a:pt x="86" y="1"/>
                        <a:pt x="68" y="0"/>
                      </a:cubicBezTo>
                      <a:cubicBezTo>
                        <a:pt x="59" y="12"/>
                        <a:pt x="37" y="9"/>
                        <a:pt x="20" y="7"/>
                      </a:cubicBezTo>
                      <a:cubicBezTo>
                        <a:pt x="13" y="7"/>
                        <a:pt x="0" y="6"/>
                        <a:pt x="3" y="13"/>
                      </a:cubicBezTo>
                      <a:cubicBezTo>
                        <a:pt x="14" y="38"/>
                        <a:pt x="17" y="65"/>
                        <a:pt x="16" y="92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2" name="Freeform 594"/>
                <p:cNvSpPr>
                  <a:spLocks noChangeArrowheads="1"/>
                </p:cNvSpPr>
                <p:nvPr/>
              </p:nvSpPr>
              <p:spPr bwMode="auto">
                <a:xfrm>
                  <a:off x="854" y="3327"/>
                  <a:ext cx="318" cy="391"/>
                </a:xfrm>
                <a:custGeom>
                  <a:avLst/>
                  <a:gdLst>
                    <a:gd name="T0" fmla="*/ 16 w 231"/>
                    <a:gd name="T1" fmla="*/ 93 h 227"/>
                    <a:gd name="T2" fmla="*/ 14 w 231"/>
                    <a:gd name="T3" fmla="*/ 93 h 227"/>
                    <a:gd name="T4" fmla="*/ 19 w 231"/>
                    <a:gd name="T5" fmla="*/ 138 h 227"/>
                    <a:gd name="T6" fmla="*/ 105 w 231"/>
                    <a:gd name="T7" fmla="*/ 223 h 227"/>
                    <a:gd name="T8" fmla="*/ 105 w 231"/>
                    <a:gd name="T9" fmla="*/ 223 h 227"/>
                    <a:gd name="T10" fmla="*/ 105 w 231"/>
                    <a:gd name="T11" fmla="*/ 223 h 227"/>
                    <a:gd name="T12" fmla="*/ 105 w 231"/>
                    <a:gd name="T13" fmla="*/ 223 h 227"/>
                    <a:gd name="T14" fmla="*/ 105 w 231"/>
                    <a:gd name="T15" fmla="*/ 223 h 227"/>
                    <a:gd name="T16" fmla="*/ 110 w 231"/>
                    <a:gd name="T17" fmla="*/ 226 h 227"/>
                    <a:gd name="T18" fmla="*/ 146 w 231"/>
                    <a:gd name="T19" fmla="*/ 225 h 227"/>
                    <a:gd name="T20" fmla="*/ 146 w 231"/>
                    <a:gd name="T21" fmla="*/ 225 h 227"/>
                    <a:gd name="T22" fmla="*/ 146 w 231"/>
                    <a:gd name="T23" fmla="*/ 223 h 227"/>
                    <a:gd name="T24" fmla="*/ 159 w 231"/>
                    <a:gd name="T25" fmla="*/ 219 h 227"/>
                    <a:gd name="T26" fmla="*/ 159 w 231"/>
                    <a:gd name="T27" fmla="*/ 219 h 227"/>
                    <a:gd name="T28" fmla="*/ 159 w 231"/>
                    <a:gd name="T29" fmla="*/ 219 h 227"/>
                    <a:gd name="T30" fmla="*/ 173 w 231"/>
                    <a:gd name="T31" fmla="*/ 216 h 227"/>
                    <a:gd name="T32" fmla="*/ 222 w 231"/>
                    <a:gd name="T33" fmla="*/ 175 h 227"/>
                    <a:gd name="T34" fmla="*/ 223 w 231"/>
                    <a:gd name="T35" fmla="*/ 175 h 227"/>
                    <a:gd name="T36" fmla="*/ 222 w 231"/>
                    <a:gd name="T37" fmla="*/ 175 h 227"/>
                    <a:gd name="T38" fmla="*/ 227 w 231"/>
                    <a:gd name="T39" fmla="*/ 167 h 227"/>
                    <a:gd name="T40" fmla="*/ 227 w 231"/>
                    <a:gd name="T41" fmla="*/ 158 h 227"/>
                    <a:gd name="T42" fmla="*/ 227 w 231"/>
                    <a:gd name="T43" fmla="*/ 158 h 227"/>
                    <a:gd name="T44" fmla="*/ 227 w 231"/>
                    <a:gd name="T45" fmla="*/ 158 h 227"/>
                    <a:gd name="T46" fmla="*/ 220 w 231"/>
                    <a:gd name="T47" fmla="*/ 116 h 227"/>
                    <a:gd name="T48" fmla="*/ 220 w 231"/>
                    <a:gd name="T49" fmla="*/ 116 h 227"/>
                    <a:gd name="T50" fmla="*/ 180 w 231"/>
                    <a:gd name="T51" fmla="*/ 70 h 227"/>
                    <a:gd name="T52" fmla="*/ 179 w 231"/>
                    <a:gd name="T53" fmla="*/ 71 h 227"/>
                    <a:gd name="T54" fmla="*/ 179 w 231"/>
                    <a:gd name="T55" fmla="*/ 71 h 227"/>
                    <a:gd name="T56" fmla="*/ 180 w 231"/>
                    <a:gd name="T57" fmla="*/ 70 h 227"/>
                    <a:gd name="T58" fmla="*/ 180 w 231"/>
                    <a:gd name="T59" fmla="*/ 70 h 227"/>
                    <a:gd name="T60" fmla="*/ 145 w 231"/>
                    <a:gd name="T61" fmla="*/ 41 h 227"/>
                    <a:gd name="T62" fmla="*/ 132 w 231"/>
                    <a:gd name="T63" fmla="*/ 21 h 227"/>
                    <a:gd name="T64" fmla="*/ 132 w 231"/>
                    <a:gd name="T65" fmla="*/ 21 h 227"/>
                    <a:gd name="T66" fmla="*/ 132 w 231"/>
                    <a:gd name="T67" fmla="*/ 21 h 227"/>
                    <a:gd name="T68" fmla="*/ 127 w 231"/>
                    <a:gd name="T69" fmla="*/ 6 h 227"/>
                    <a:gd name="T70" fmla="*/ 125 w 231"/>
                    <a:gd name="T71" fmla="*/ 7 h 227"/>
                    <a:gd name="T72" fmla="*/ 125 w 231"/>
                    <a:gd name="T73" fmla="*/ 7 h 227"/>
                    <a:gd name="T74" fmla="*/ 127 w 231"/>
                    <a:gd name="T75" fmla="*/ 6 h 227"/>
                    <a:gd name="T76" fmla="*/ 121 w 231"/>
                    <a:gd name="T77" fmla="*/ 1 h 227"/>
                    <a:gd name="T78" fmla="*/ 121 w 231"/>
                    <a:gd name="T79" fmla="*/ 1 h 227"/>
                    <a:gd name="T80" fmla="*/ 98 w 231"/>
                    <a:gd name="T81" fmla="*/ 2 h 227"/>
                    <a:gd name="T82" fmla="*/ 98 w 231"/>
                    <a:gd name="T83" fmla="*/ 2 h 227"/>
                    <a:gd name="T84" fmla="*/ 98 w 231"/>
                    <a:gd name="T85" fmla="*/ 2 h 227"/>
                    <a:gd name="T86" fmla="*/ 66 w 231"/>
                    <a:gd name="T87" fmla="*/ 0 h 227"/>
                    <a:gd name="T88" fmla="*/ 66 w 231"/>
                    <a:gd name="T89" fmla="*/ 0 h 227"/>
                    <a:gd name="T90" fmla="*/ 19 w 231"/>
                    <a:gd name="T91" fmla="*/ 7 h 227"/>
                    <a:gd name="T92" fmla="*/ 19 w 231"/>
                    <a:gd name="T93" fmla="*/ 7 h 227"/>
                    <a:gd name="T94" fmla="*/ 5 w 231"/>
                    <a:gd name="T95" fmla="*/ 10 h 227"/>
                    <a:gd name="T96" fmla="*/ 5 w 231"/>
                    <a:gd name="T97" fmla="*/ 10 h 227"/>
                    <a:gd name="T98" fmla="*/ 5 w 231"/>
                    <a:gd name="T99" fmla="*/ 10 h 227"/>
                    <a:gd name="T100" fmla="*/ 2 w 231"/>
                    <a:gd name="T101" fmla="*/ 9 h 227"/>
                    <a:gd name="T102" fmla="*/ 1 w 231"/>
                    <a:gd name="T103" fmla="*/ 14 h 227"/>
                    <a:gd name="T104" fmla="*/ 1 w 231"/>
                    <a:gd name="T105" fmla="*/ 14 h 227"/>
                    <a:gd name="T106" fmla="*/ 14 w 231"/>
                    <a:gd name="T107" fmla="*/ 53 h 227"/>
                    <a:gd name="T108" fmla="*/ 14 w 231"/>
                    <a:gd name="T109" fmla="*/ 53 h 227"/>
                    <a:gd name="T110" fmla="*/ 14 w 231"/>
                    <a:gd name="T111" fmla="*/ 53 h 227"/>
                    <a:gd name="T112" fmla="*/ 14 w 231"/>
                    <a:gd name="T113" fmla="*/ 93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1" h="227">
                      <a:moveTo>
                        <a:pt x="16" y="93"/>
                      </a:moveTo>
                      <a:lnTo>
                        <a:pt x="16" y="93"/>
                      </a:lnTo>
                      <a:lnTo>
                        <a:pt x="14" y="93"/>
                      </a:lnTo>
                      <a:lnTo>
                        <a:pt x="16" y="93"/>
                      </a:lnTo>
                      <a:close/>
                      <a:moveTo>
                        <a:pt x="16" y="93"/>
                      </a:moveTo>
                      <a:cubicBezTo>
                        <a:pt x="16" y="100"/>
                        <a:pt x="16" y="107"/>
                        <a:pt x="17" y="115"/>
                      </a:cubicBezTo>
                      <a:lnTo>
                        <a:pt x="15" y="115"/>
                      </a:lnTo>
                      <a:cubicBezTo>
                        <a:pt x="14" y="107"/>
                        <a:pt x="14" y="100"/>
                        <a:pt x="14" y="93"/>
                      </a:cubicBezTo>
                      <a:lnTo>
                        <a:pt x="16" y="93"/>
                      </a:lnTo>
                      <a:close/>
                      <a:moveTo>
                        <a:pt x="17" y="115"/>
                      </a:moveTo>
                      <a:cubicBezTo>
                        <a:pt x="18" y="122"/>
                        <a:pt x="19" y="130"/>
                        <a:pt x="21" y="137"/>
                      </a:cubicBezTo>
                      <a:lnTo>
                        <a:pt x="19" y="138"/>
                      </a:lnTo>
                      <a:cubicBezTo>
                        <a:pt x="17" y="130"/>
                        <a:pt x="16" y="122"/>
                        <a:pt x="15" y="115"/>
                      </a:cubicBezTo>
                      <a:lnTo>
                        <a:pt x="17" y="115"/>
                      </a:lnTo>
                      <a:close/>
                      <a:moveTo>
                        <a:pt x="21" y="137"/>
                      </a:moveTo>
                      <a:cubicBezTo>
                        <a:pt x="29" y="175"/>
                        <a:pt x="53" y="211"/>
                        <a:pt x="105" y="223"/>
                      </a:cubicBezTo>
                      <a:lnTo>
                        <a:pt x="104" y="225"/>
                      </a:lnTo>
                      <a:cubicBezTo>
                        <a:pt x="52" y="213"/>
                        <a:pt x="28" y="176"/>
                        <a:pt x="19" y="138"/>
                      </a:cubicBezTo>
                      <a:lnTo>
                        <a:pt x="21" y="137"/>
                      </a:lnTo>
                      <a:close/>
                      <a:moveTo>
                        <a:pt x="105" y="223"/>
                      </a:moveTo>
                      <a:lnTo>
                        <a:pt x="105" y="223"/>
                      </a:lnTo>
                      <a:lnTo>
                        <a:pt x="105" y="224"/>
                      </a:lnTo>
                      <a:lnTo>
                        <a:pt x="105" y="223"/>
                      </a:lnTo>
                      <a:close/>
                      <a:moveTo>
                        <a:pt x="105" y="223"/>
                      </a:moveTo>
                      <a:lnTo>
                        <a:pt x="105" y="223"/>
                      </a:lnTo>
                      <a:lnTo>
                        <a:pt x="104" y="225"/>
                      </a:lnTo>
                      <a:lnTo>
                        <a:pt x="105" y="223"/>
                      </a:lnTo>
                      <a:close/>
                      <a:moveTo>
                        <a:pt x="105" y="223"/>
                      </a:moveTo>
                      <a:cubicBezTo>
                        <a:pt x="107" y="223"/>
                        <a:pt x="109" y="224"/>
                        <a:pt x="111" y="224"/>
                      </a:cubicBezTo>
                      <a:lnTo>
                        <a:pt x="110" y="226"/>
                      </a:lnTo>
                      <a:cubicBezTo>
                        <a:pt x="108" y="225"/>
                        <a:pt x="106" y="225"/>
                        <a:pt x="104" y="225"/>
                      </a:cubicBezTo>
                      <a:lnTo>
                        <a:pt x="105" y="223"/>
                      </a:lnTo>
                      <a:close/>
                      <a:moveTo>
                        <a:pt x="111" y="224"/>
                      </a:moveTo>
                      <a:cubicBezTo>
                        <a:pt x="112" y="224"/>
                        <a:pt x="114" y="225"/>
                        <a:pt x="116" y="225"/>
                      </a:cubicBezTo>
                      <a:lnTo>
                        <a:pt x="116" y="226"/>
                      </a:lnTo>
                      <a:cubicBezTo>
                        <a:pt x="114" y="226"/>
                        <a:pt x="112" y="226"/>
                        <a:pt x="110" y="226"/>
                      </a:cubicBezTo>
                      <a:lnTo>
                        <a:pt x="111" y="224"/>
                      </a:lnTo>
                      <a:close/>
                      <a:moveTo>
                        <a:pt x="116" y="225"/>
                      </a:moveTo>
                      <a:cubicBezTo>
                        <a:pt x="126" y="226"/>
                        <a:pt x="137" y="225"/>
                        <a:pt x="146" y="223"/>
                      </a:cubicBezTo>
                      <a:lnTo>
                        <a:pt x="146" y="225"/>
                      </a:lnTo>
                      <a:cubicBezTo>
                        <a:pt x="137" y="227"/>
                        <a:pt x="126" y="227"/>
                        <a:pt x="116" y="226"/>
                      </a:cubicBezTo>
                      <a:lnTo>
                        <a:pt x="116" y="225"/>
                      </a:lnTo>
                      <a:close/>
                      <a:moveTo>
                        <a:pt x="146" y="225"/>
                      </a:moveTo>
                      <a:lnTo>
                        <a:pt x="146" y="225"/>
                      </a:lnTo>
                      <a:lnTo>
                        <a:pt x="146" y="224"/>
                      </a:lnTo>
                      <a:lnTo>
                        <a:pt x="146" y="225"/>
                      </a:lnTo>
                      <a:close/>
                      <a:moveTo>
                        <a:pt x="146" y="223"/>
                      </a:moveTo>
                      <a:lnTo>
                        <a:pt x="146" y="223"/>
                      </a:lnTo>
                      <a:lnTo>
                        <a:pt x="146" y="225"/>
                      </a:lnTo>
                      <a:lnTo>
                        <a:pt x="146" y="223"/>
                      </a:lnTo>
                      <a:close/>
                      <a:moveTo>
                        <a:pt x="146" y="223"/>
                      </a:moveTo>
                      <a:cubicBezTo>
                        <a:pt x="150" y="222"/>
                        <a:pt x="155" y="221"/>
                        <a:pt x="159" y="219"/>
                      </a:cubicBezTo>
                      <a:lnTo>
                        <a:pt x="160" y="221"/>
                      </a:lnTo>
                      <a:cubicBezTo>
                        <a:pt x="155" y="222"/>
                        <a:pt x="151" y="224"/>
                        <a:pt x="146" y="225"/>
                      </a:cubicBezTo>
                      <a:lnTo>
                        <a:pt x="146" y="223"/>
                      </a:lnTo>
                      <a:close/>
                      <a:moveTo>
                        <a:pt x="159" y="219"/>
                      </a:moveTo>
                      <a:cubicBezTo>
                        <a:pt x="163" y="218"/>
                        <a:pt x="168" y="216"/>
                        <a:pt x="172" y="214"/>
                      </a:cubicBezTo>
                      <a:lnTo>
                        <a:pt x="173" y="216"/>
                      </a:lnTo>
                      <a:cubicBezTo>
                        <a:pt x="169" y="218"/>
                        <a:pt x="164" y="219"/>
                        <a:pt x="160" y="221"/>
                      </a:cubicBezTo>
                      <a:lnTo>
                        <a:pt x="159" y="219"/>
                      </a:lnTo>
                      <a:close/>
                      <a:moveTo>
                        <a:pt x="172" y="214"/>
                      </a:moveTo>
                      <a:cubicBezTo>
                        <a:pt x="193" y="205"/>
                        <a:pt x="211" y="192"/>
                        <a:pt x="221" y="175"/>
                      </a:cubicBezTo>
                      <a:lnTo>
                        <a:pt x="223" y="175"/>
                      </a:lnTo>
                      <a:cubicBezTo>
                        <a:pt x="213" y="193"/>
                        <a:pt x="195" y="207"/>
                        <a:pt x="173" y="216"/>
                      </a:cubicBezTo>
                      <a:lnTo>
                        <a:pt x="172" y="214"/>
                      </a:lnTo>
                      <a:close/>
                      <a:moveTo>
                        <a:pt x="223" y="175"/>
                      </a:moveTo>
                      <a:lnTo>
                        <a:pt x="223" y="175"/>
                      </a:lnTo>
                      <a:lnTo>
                        <a:pt x="222" y="175"/>
                      </a:lnTo>
                      <a:lnTo>
                        <a:pt x="223" y="175"/>
                      </a:lnTo>
                      <a:close/>
                      <a:moveTo>
                        <a:pt x="221" y="175"/>
                      </a:moveTo>
                      <a:lnTo>
                        <a:pt x="221" y="175"/>
                      </a:lnTo>
                      <a:lnTo>
                        <a:pt x="223" y="175"/>
                      </a:lnTo>
                      <a:lnTo>
                        <a:pt x="221" y="175"/>
                      </a:lnTo>
                      <a:close/>
                      <a:moveTo>
                        <a:pt x="221" y="175"/>
                      </a:moveTo>
                      <a:lnTo>
                        <a:pt x="221" y="175"/>
                      </a:lnTo>
                      <a:lnTo>
                        <a:pt x="222" y="175"/>
                      </a:lnTo>
                      <a:lnTo>
                        <a:pt x="221" y="175"/>
                      </a:lnTo>
                      <a:close/>
                      <a:moveTo>
                        <a:pt x="221" y="175"/>
                      </a:moveTo>
                      <a:cubicBezTo>
                        <a:pt x="223" y="172"/>
                        <a:pt x="224" y="169"/>
                        <a:pt x="225" y="167"/>
                      </a:cubicBezTo>
                      <a:lnTo>
                        <a:pt x="227" y="167"/>
                      </a:lnTo>
                      <a:cubicBezTo>
                        <a:pt x="226" y="170"/>
                        <a:pt x="225" y="173"/>
                        <a:pt x="223" y="175"/>
                      </a:cubicBezTo>
                      <a:lnTo>
                        <a:pt x="221" y="175"/>
                      </a:lnTo>
                      <a:close/>
                      <a:moveTo>
                        <a:pt x="225" y="167"/>
                      </a:moveTo>
                      <a:cubicBezTo>
                        <a:pt x="226" y="164"/>
                        <a:pt x="226" y="161"/>
                        <a:pt x="227" y="158"/>
                      </a:cubicBezTo>
                      <a:lnTo>
                        <a:pt x="229" y="159"/>
                      </a:lnTo>
                      <a:cubicBezTo>
                        <a:pt x="228" y="161"/>
                        <a:pt x="228" y="164"/>
                        <a:pt x="227" y="167"/>
                      </a:cubicBezTo>
                      <a:lnTo>
                        <a:pt x="225" y="167"/>
                      </a:lnTo>
                      <a:close/>
                      <a:moveTo>
                        <a:pt x="227" y="158"/>
                      </a:moveTo>
                      <a:cubicBezTo>
                        <a:pt x="229" y="144"/>
                        <a:pt x="225" y="129"/>
                        <a:pt x="218" y="117"/>
                      </a:cubicBezTo>
                      <a:lnTo>
                        <a:pt x="220" y="116"/>
                      </a:lnTo>
                      <a:cubicBezTo>
                        <a:pt x="227" y="129"/>
                        <a:pt x="231" y="144"/>
                        <a:pt x="229" y="159"/>
                      </a:cubicBezTo>
                      <a:lnTo>
                        <a:pt x="227" y="158"/>
                      </a:lnTo>
                      <a:close/>
                      <a:moveTo>
                        <a:pt x="220" y="116"/>
                      </a:moveTo>
                      <a:lnTo>
                        <a:pt x="220" y="116"/>
                      </a:lnTo>
                      <a:lnTo>
                        <a:pt x="219" y="116"/>
                      </a:lnTo>
                      <a:lnTo>
                        <a:pt x="220" y="116"/>
                      </a:lnTo>
                      <a:close/>
                      <a:moveTo>
                        <a:pt x="218" y="117"/>
                      </a:moveTo>
                      <a:cubicBezTo>
                        <a:pt x="213" y="108"/>
                        <a:pt x="207" y="101"/>
                        <a:pt x="201" y="93"/>
                      </a:cubicBezTo>
                      <a:lnTo>
                        <a:pt x="202" y="92"/>
                      </a:lnTo>
                      <a:cubicBezTo>
                        <a:pt x="209" y="100"/>
                        <a:pt x="215" y="108"/>
                        <a:pt x="220" y="116"/>
                      </a:cubicBezTo>
                      <a:lnTo>
                        <a:pt x="218" y="117"/>
                      </a:lnTo>
                      <a:close/>
                      <a:moveTo>
                        <a:pt x="201" y="93"/>
                      </a:moveTo>
                      <a:cubicBezTo>
                        <a:pt x="194" y="85"/>
                        <a:pt x="187" y="78"/>
                        <a:pt x="179" y="71"/>
                      </a:cubicBezTo>
                      <a:lnTo>
                        <a:pt x="180" y="70"/>
                      </a:lnTo>
                      <a:cubicBezTo>
                        <a:pt x="188" y="77"/>
                        <a:pt x="196" y="84"/>
                        <a:pt x="202" y="92"/>
                      </a:cubicBezTo>
                      <a:lnTo>
                        <a:pt x="201" y="93"/>
                      </a:lnTo>
                      <a:close/>
                      <a:moveTo>
                        <a:pt x="179" y="71"/>
                      </a:moveTo>
                      <a:lnTo>
                        <a:pt x="179" y="71"/>
                      </a:lnTo>
                      <a:lnTo>
                        <a:pt x="180" y="70"/>
                      </a:lnTo>
                      <a:lnTo>
                        <a:pt x="179" y="71"/>
                      </a:lnTo>
                      <a:close/>
                      <a:moveTo>
                        <a:pt x="179" y="71"/>
                      </a:moveTo>
                      <a:lnTo>
                        <a:pt x="179" y="71"/>
                      </a:lnTo>
                      <a:lnTo>
                        <a:pt x="180" y="70"/>
                      </a:lnTo>
                      <a:lnTo>
                        <a:pt x="179" y="71"/>
                      </a:lnTo>
                      <a:close/>
                      <a:moveTo>
                        <a:pt x="180" y="70"/>
                      </a:moveTo>
                      <a:lnTo>
                        <a:pt x="180" y="70"/>
                      </a:lnTo>
                      <a:close/>
                      <a:moveTo>
                        <a:pt x="179" y="71"/>
                      </a:moveTo>
                      <a:cubicBezTo>
                        <a:pt x="174" y="67"/>
                        <a:pt x="169" y="63"/>
                        <a:pt x="164" y="60"/>
                      </a:cubicBezTo>
                      <a:lnTo>
                        <a:pt x="166" y="59"/>
                      </a:lnTo>
                      <a:cubicBezTo>
                        <a:pt x="171" y="62"/>
                        <a:pt x="176" y="66"/>
                        <a:pt x="180" y="70"/>
                      </a:cubicBezTo>
                      <a:lnTo>
                        <a:pt x="179" y="71"/>
                      </a:lnTo>
                      <a:close/>
                      <a:moveTo>
                        <a:pt x="164" y="60"/>
                      </a:moveTo>
                      <a:cubicBezTo>
                        <a:pt x="156" y="54"/>
                        <a:pt x="148" y="49"/>
                        <a:pt x="144" y="42"/>
                      </a:cubicBezTo>
                      <a:lnTo>
                        <a:pt x="145" y="41"/>
                      </a:lnTo>
                      <a:cubicBezTo>
                        <a:pt x="150" y="48"/>
                        <a:pt x="158" y="53"/>
                        <a:pt x="166" y="59"/>
                      </a:cubicBezTo>
                      <a:lnTo>
                        <a:pt x="164" y="60"/>
                      </a:lnTo>
                      <a:close/>
                      <a:moveTo>
                        <a:pt x="144" y="42"/>
                      </a:moveTo>
                      <a:cubicBezTo>
                        <a:pt x="139" y="35"/>
                        <a:pt x="136" y="28"/>
                        <a:pt x="132" y="21"/>
                      </a:cubicBezTo>
                      <a:lnTo>
                        <a:pt x="134" y="20"/>
                      </a:lnTo>
                      <a:cubicBezTo>
                        <a:pt x="138" y="27"/>
                        <a:pt x="141" y="34"/>
                        <a:pt x="145" y="41"/>
                      </a:cubicBezTo>
                      <a:lnTo>
                        <a:pt x="144" y="42"/>
                      </a:lnTo>
                      <a:close/>
                      <a:moveTo>
                        <a:pt x="132" y="21"/>
                      </a:moveTo>
                      <a:cubicBezTo>
                        <a:pt x="130" y="16"/>
                        <a:pt x="128" y="12"/>
                        <a:pt x="125" y="7"/>
                      </a:cubicBezTo>
                      <a:lnTo>
                        <a:pt x="127" y="6"/>
                      </a:lnTo>
                      <a:cubicBezTo>
                        <a:pt x="130" y="11"/>
                        <a:pt x="132" y="15"/>
                        <a:pt x="134" y="20"/>
                      </a:cubicBezTo>
                      <a:lnTo>
                        <a:pt x="132" y="21"/>
                      </a:lnTo>
                      <a:close/>
                      <a:moveTo>
                        <a:pt x="127" y="6"/>
                      </a:moveTo>
                      <a:lnTo>
                        <a:pt x="127" y="6"/>
                      </a:lnTo>
                      <a:lnTo>
                        <a:pt x="126" y="7"/>
                      </a:lnTo>
                      <a:lnTo>
                        <a:pt x="127" y="6"/>
                      </a:lnTo>
                      <a:close/>
                      <a:moveTo>
                        <a:pt x="125" y="7"/>
                      </a:moveTo>
                      <a:lnTo>
                        <a:pt x="125" y="7"/>
                      </a:lnTo>
                      <a:lnTo>
                        <a:pt x="127" y="6"/>
                      </a:lnTo>
                      <a:lnTo>
                        <a:pt x="125" y="7"/>
                      </a:lnTo>
                      <a:close/>
                      <a:moveTo>
                        <a:pt x="125" y="7"/>
                      </a:moveTo>
                      <a:lnTo>
                        <a:pt x="125" y="7"/>
                      </a:lnTo>
                      <a:lnTo>
                        <a:pt x="126" y="7"/>
                      </a:lnTo>
                      <a:lnTo>
                        <a:pt x="125" y="7"/>
                      </a:lnTo>
                      <a:close/>
                      <a:moveTo>
                        <a:pt x="125" y="7"/>
                      </a:moveTo>
                      <a:cubicBezTo>
                        <a:pt x="125" y="7"/>
                        <a:pt x="125" y="7"/>
                        <a:pt x="125" y="7"/>
                      </a:cubicBezTo>
                      <a:lnTo>
                        <a:pt x="127" y="6"/>
                      </a:lnTo>
                      <a:cubicBezTo>
                        <a:pt x="127" y="6"/>
                        <a:pt x="127" y="6"/>
                        <a:pt x="127" y="6"/>
                      </a:cubicBezTo>
                      <a:lnTo>
                        <a:pt x="125" y="7"/>
                      </a:lnTo>
                      <a:close/>
                      <a:moveTo>
                        <a:pt x="125" y="7"/>
                      </a:moveTo>
                      <a:cubicBezTo>
                        <a:pt x="124" y="5"/>
                        <a:pt x="122" y="3"/>
                        <a:pt x="120" y="3"/>
                      </a:cubicBezTo>
                      <a:lnTo>
                        <a:pt x="121" y="1"/>
                      </a:lnTo>
                      <a:cubicBezTo>
                        <a:pt x="124" y="2"/>
                        <a:pt x="126" y="4"/>
                        <a:pt x="127" y="6"/>
                      </a:cubicBezTo>
                      <a:lnTo>
                        <a:pt x="125" y="7"/>
                      </a:lnTo>
                      <a:close/>
                      <a:moveTo>
                        <a:pt x="121" y="1"/>
                      </a:moveTo>
                      <a:lnTo>
                        <a:pt x="121" y="1"/>
                      </a:lnTo>
                      <a:lnTo>
                        <a:pt x="120" y="2"/>
                      </a:lnTo>
                      <a:lnTo>
                        <a:pt x="121" y="1"/>
                      </a:lnTo>
                      <a:close/>
                      <a:moveTo>
                        <a:pt x="120" y="3"/>
                      </a:moveTo>
                      <a:cubicBezTo>
                        <a:pt x="113" y="3"/>
                        <a:pt x="105" y="3"/>
                        <a:pt x="98" y="2"/>
                      </a:cubicBezTo>
                      <a:lnTo>
                        <a:pt x="98" y="1"/>
                      </a:lnTo>
                      <a:cubicBezTo>
                        <a:pt x="105" y="1"/>
                        <a:pt x="113" y="1"/>
                        <a:pt x="121" y="1"/>
                      </a:cubicBezTo>
                      <a:lnTo>
                        <a:pt x="120" y="3"/>
                      </a:lnTo>
                      <a:close/>
                      <a:moveTo>
                        <a:pt x="98" y="2"/>
                      </a:moveTo>
                      <a:cubicBezTo>
                        <a:pt x="88" y="2"/>
                        <a:pt x="77" y="2"/>
                        <a:pt x="67" y="1"/>
                      </a:cubicBezTo>
                      <a:lnTo>
                        <a:pt x="67" y="0"/>
                      </a:lnTo>
                      <a:cubicBezTo>
                        <a:pt x="78" y="1"/>
                        <a:pt x="88" y="1"/>
                        <a:pt x="98" y="1"/>
                      </a:cubicBezTo>
                      <a:lnTo>
                        <a:pt x="98" y="2"/>
                      </a:lnTo>
                      <a:close/>
                      <a:moveTo>
                        <a:pt x="66" y="0"/>
                      </a:moveTo>
                      <a:lnTo>
                        <a:pt x="67" y="0"/>
                      </a:lnTo>
                      <a:lnTo>
                        <a:pt x="67" y="1"/>
                      </a:lnTo>
                      <a:lnTo>
                        <a:pt x="66" y="0"/>
                      </a:lnTo>
                      <a:close/>
                      <a:moveTo>
                        <a:pt x="68" y="1"/>
                      </a:moveTo>
                      <a:cubicBezTo>
                        <a:pt x="59" y="13"/>
                        <a:pt x="38" y="11"/>
                        <a:pt x="21" y="9"/>
                      </a:cubicBezTo>
                      <a:lnTo>
                        <a:pt x="21" y="8"/>
                      </a:lnTo>
                      <a:cubicBezTo>
                        <a:pt x="38" y="9"/>
                        <a:pt x="58" y="11"/>
                        <a:pt x="66" y="0"/>
                      </a:cubicBezTo>
                      <a:lnTo>
                        <a:pt x="68" y="1"/>
                      </a:lnTo>
                      <a:close/>
                      <a:moveTo>
                        <a:pt x="21" y="9"/>
                      </a:move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21" y="8"/>
                      </a:lnTo>
                      <a:lnTo>
                        <a:pt x="21" y="9"/>
                      </a:lnTo>
                      <a:close/>
                      <a:moveTo>
                        <a:pt x="19" y="7"/>
                      </a:moveTo>
                      <a:lnTo>
                        <a:pt x="19" y="7"/>
                      </a:lnTo>
                      <a:lnTo>
                        <a:pt x="19" y="8"/>
                      </a:lnTo>
                      <a:lnTo>
                        <a:pt x="19" y="7"/>
                      </a:lnTo>
                      <a:close/>
                      <a:moveTo>
                        <a:pt x="18" y="9"/>
                      </a:moveTo>
                      <a:cubicBezTo>
                        <a:pt x="15" y="9"/>
                        <a:pt x="9" y="9"/>
                        <a:pt x="5" y="10"/>
                      </a:cubicBezTo>
                      <a:lnTo>
                        <a:pt x="5" y="8"/>
                      </a:lnTo>
                      <a:cubicBezTo>
                        <a:pt x="9" y="7"/>
                        <a:pt x="15" y="7"/>
                        <a:pt x="19" y="7"/>
                      </a:cubicBezTo>
                      <a:lnTo>
                        <a:pt x="18" y="9"/>
                      </a:lnTo>
                      <a:close/>
                      <a:moveTo>
                        <a:pt x="5" y="10"/>
                      </a:moveTo>
                      <a:cubicBezTo>
                        <a:pt x="4" y="10"/>
                        <a:pt x="4" y="10"/>
                        <a:pt x="3" y="11"/>
                      </a:cubicBezTo>
                      <a:lnTo>
                        <a:pt x="2" y="9"/>
                      </a:lnTo>
                      <a:cubicBezTo>
                        <a:pt x="2" y="9"/>
                        <a:pt x="3" y="8"/>
                        <a:pt x="5" y="8"/>
                      </a:cubicBezTo>
                      <a:lnTo>
                        <a:pt x="5" y="10"/>
                      </a:lnTo>
                      <a:close/>
                      <a:moveTo>
                        <a:pt x="3" y="11"/>
                      </a:moveTo>
                      <a:cubicBezTo>
                        <a:pt x="3" y="11"/>
                        <a:pt x="2" y="11"/>
                        <a:pt x="2" y="12"/>
                      </a:cubicBezTo>
                      <a:lnTo>
                        <a:pt x="0" y="12"/>
                      </a:lnTo>
                      <a:cubicBezTo>
                        <a:pt x="0" y="11"/>
                        <a:pt x="1" y="10"/>
                        <a:pt x="2" y="9"/>
                      </a:cubicBezTo>
                      <a:lnTo>
                        <a:pt x="3" y="11"/>
                      </a:lnTo>
                      <a:close/>
                      <a:moveTo>
                        <a:pt x="2" y="12"/>
                      </a:moveTo>
                      <a:cubicBezTo>
                        <a:pt x="2" y="12"/>
                        <a:pt x="2" y="13"/>
                        <a:pt x="3" y="14"/>
                      </a:cubicBezTo>
                      <a:lnTo>
                        <a:pt x="1" y="14"/>
                      </a:lnTo>
                      <a:cubicBezTo>
                        <a:pt x="0" y="13"/>
                        <a:pt x="0" y="13"/>
                        <a:pt x="0" y="12"/>
                      </a:cubicBezTo>
                      <a:lnTo>
                        <a:pt x="2" y="12"/>
                      </a:lnTo>
                      <a:close/>
                      <a:moveTo>
                        <a:pt x="1" y="14"/>
                      </a:moveTo>
                      <a:lnTo>
                        <a:pt x="1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close/>
                      <a:moveTo>
                        <a:pt x="3" y="14"/>
                      </a:moveTo>
                      <a:cubicBezTo>
                        <a:pt x="9" y="26"/>
                        <a:pt x="12" y="40"/>
                        <a:pt x="14" y="53"/>
                      </a:cubicBezTo>
                      <a:lnTo>
                        <a:pt x="12" y="53"/>
                      </a:lnTo>
                      <a:cubicBezTo>
                        <a:pt x="10" y="40"/>
                        <a:pt x="6" y="27"/>
                        <a:pt x="1" y="14"/>
                      </a:cubicBezTo>
                      <a:lnTo>
                        <a:pt x="3" y="14"/>
                      </a:lnTo>
                      <a:close/>
                      <a:moveTo>
                        <a:pt x="14" y="53"/>
                      </a:moveTo>
                      <a:cubicBezTo>
                        <a:pt x="16" y="66"/>
                        <a:pt x="17" y="80"/>
                        <a:pt x="16" y="93"/>
                      </a:cubicBezTo>
                      <a:lnTo>
                        <a:pt x="14" y="93"/>
                      </a:lnTo>
                      <a:cubicBezTo>
                        <a:pt x="15" y="80"/>
                        <a:pt x="14" y="66"/>
                        <a:pt x="12" y="53"/>
                      </a:cubicBezTo>
                      <a:lnTo>
                        <a:pt x="14" y="53"/>
                      </a:lnTo>
                      <a:close/>
                      <a:moveTo>
                        <a:pt x="14" y="93"/>
                      </a:moveTo>
                      <a:lnTo>
                        <a:pt x="14" y="93"/>
                      </a:lnTo>
                      <a:lnTo>
                        <a:pt x="15" y="93"/>
                      </a:lnTo>
                      <a:lnTo>
                        <a:pt x="14" y="93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3" name="Freeform 595"/>
                <p:cNvSpPr>
                  <a:spLocks noChangeArrowheads="1"/>
                </p:cNvSpPr>
                <p:nvPr/>
              </p:nvSpPr>
              <p:spPr bwMode="auto">
                <a:xfrm>
                  <a:off x="781" y="2997"/>
                  <a:ext cx="291" cy="33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20 0 0"/>
                    <a:gd name="G15" fmla="*/ 1 0 0"/>
                    <a:gd name="G16" fmla="cos G15 G14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+- 153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T0" fmla="*/ 99 w 212"/>
                    <a:gd name="T1" fmla="*/ 5 h 197"/>
                    <a:gd name="T2" fmla="*/ 58 w 212"/>
                    <a:gd name="T3" fmla="*/ 32 h 197"/>
                    <a:gd name="T4" fmla="*/ 47 w 212"/>
                    <a:gd name="T5" fmla="*/ 47 h 197"/>
                    <a:gd name="T6" fmla="*/ 21 w 212"/>
                    <a:gd name="T7" fmla="*/ 78 h 197"/>
                    <a:gd name="T8" fmla="*/ 16 w 212"/>
                    <a:gd name="T9" fmla="*/ 104 h 197"/>
                    <a:gd name="T10" fmla="*/ 8 w 212"/>
                    <a:gd name="T11" fmla="*/ 128 h 197"/>
                    <a:gd name="T12" fmla="*/ 49 w 212"/>
                    <a:gd name="T13" fmla="*/ 184 h 197"/>
                    <a:gd name="T14" fmla="*/ 79 w 212"/>
                    <a:gd name="T15" fmla="*/ 188 h 197"/>
                    <a:gd name="T16" fmla="*/ 87 w 212"/>
                    <a:gd name="T17" fmla="*/ 176 h 197"/>
                    <a:gd name="T18" fmla="*/ 104 w 212"/>
                    <a:gd name="T19" fmla="*/ 168 h 197"/>
                    <a:gd name="T20" fmla="*/ 150 w 212"/>
                    <a:gd name="T21" fmla="*/ 176 h 197"/>
                    <a:gd name="T22" fmla="*/ 167 w 212"/>
                    <a:gd name="T23" fmla="*/ 175 h 197"/>
                    <a:gd name="T24" fmla="*/ 188 w 212"/>
                    <a:gd name="T25" fmla="*/ 156 h 197"/>
                    <a:gd name="T26" fmla="*/ 200 w 212"/>
                    <a:gd name="T27" fmla="*/ 135 h 197"/>
                    <a:gd name="T28" fmla="*/ 206 w 212"/>
                    <a:gd name="T29" fmla="*/ 96 h 197"/>
                    <a:gd name="T30" fmla="*/ 178 w 212"/>
                    <a:gd name="T31" fmla="*/ 56 h 197"/>
                    <a:gd name="T32" fmla="*/ 123 w 212"/>
                    <a:gd name="T33" fmla="*/ 7 h 197"/>
                    <a:gd name="T34" fmla="*/ 99 w 212"/>
                    <a:gd name="T35" fmla="*/ 5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12" h="197">
                      <a:moveTo>
                        <a:pt x="99" y="5"/>
                      </a:moveTo>
                      <a:cubicBezTo>
                        <a:pt x="85" y="8"/>
                        <a:pt x="67" y="21"/>
                        <a:pt x="58" y="32"/>
                      </a:cubicBezTo>
                      <a:cubicBezTo>
                        <a:pt x="54" y="37"/>
                        <a:pt x="50" y="42"/>
                        <a:pt x="47" y="47"/>
                      </a:cubicBezTo>
                      <a:cubicBezTo>
                        <a:pt x="39" y="58"/>
                        <a:pt x="28" y="66"/>
                        <a:pt x="21" y="78"/>
                      </a:cubicBezTo>
                      <a:cubicBezTo>
                        <a:pt x="16" y="87"/>
                        <a:pt x="22" y="96"/>
                        <a:pt x="16" y="104"/>
                      </a:cubicBezTo>
                      <a:cubicBezTo>
                        <a:pt x="12" y="112"/>
                        <a:pt x="10" y="120"/>
                        <a:pt x="8" y="128"/>
                      </a:cubicBezTo>
                      <a:cubicBezTo>
                        <a:pt x="0" y="153"/>
                        <a:pt x="29" y="168"/>
                        <a:pt x="49" y="184"/>
                      </a:cubicBezTo>
                      <a:cubicBezTo>
                        <a:pt x="56" y="189"/>
                        <a:pt x="69" y="197"/>
                        <a:pt x="79" y="188"/>
                      </a:cubicBezTo>
                      <a:cubicBezTo>
                        <a:pt x="83" y="185"/>
                        <a:pt x="84" y="180"/>
                        <a:pt x="87" y="176"/>
                      </a:cubicBezTo>
                      <a:cubicBezTo>
                        <a:pt x="90" y="171"/>
                        <a:pt x="98" y="170"/>
                        <a:pt x="104" y="168"/>
                      </a:cubicBezTo>
                      <a:cubicBezTo>
                        <a:pt x="120" y="165"/>
                        <a:pt x="137" y="165"/>
                        <a:pt x="150" y="176"/>
                      </a:cubicBezTo>
                      <a:cubicBezTo>
                        <a:pt x="153" y="179"/>
                        <a:pt x="161" y="178"/>
                        <a:pt x="167" y="175"/>
                      </a:cubicBezTo>
                      <a:cubicBezTo>
                        <a:pt x="176" y="170"/>
                        <a:pt x="182" y="163"/>
                        <a:pt x="188" y="156"/>
                      </a:cubicBezTo>
                      <a:cubicBezTo>
                        <a:pt x="193" y="150"/>
                        <a:pt x="197" y="142"/>
                        <a:pt x="200" y="135"/>
                      </a:cubicBezTo>
                      <a:cubicBezTo>
                        <a:pt x="206" y="122"/>
                        <a:pt x="212" y="109"/>
                        <a:pt x="206" y="96"/>
                      </a:cubicBezTo>
                      <a:cubicBezTo>
                        <a:pt x="199" y="82"/>
                        <a:pt x="189" y="69"/>
                        <a:pt x="178" y="56"/>
                      </a:cubicBezTo>
                      <a:cubicBezTo>
                        <a:pt x="162" y="38"/>
                        <a:pt x="145" y="21"/>
                        <a:pt x="123" y="7"/>
                      </a:cubicBezTo>
                      <a:cubicBezTo>
                        <a:pt x="117" y="3"/>
                        <a:pt x="106" y="0"/>
                        <a:pt x="99" y="5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4" name="Freeform 596"/>
                <p:cNvSpPr>
                  <a:spLocks noChangeArrowheads="1"/>
                </p:cNvSpPr>
                <p:nvPr/>
              </p:nvSpPr>
              <p:spPr bwMode="auto">
                <a:xfrm>
                  <a:off x="781" y="2997"/>
                  <a:ext cx="289" cy="333"/>
                </a:xfrm>
                <a:custGeom>
                  <a:avLst/>
                  <a:gdLst>
                    <a:gd name="T0" fmla="*/ 99 w 210"/>
                    <a:gd name="T1" fmla="*/ 4 h 193"/>
                    <a:gd name="T2" fmla="*/ 93 w 210"/>
                    <a:gd name="T3" fmla="*/ 8 h 193"/>
                    <a:gd name="T4" fmla="*/ 87 w 210"/>
                    <a:gd name="T5" fmla="*/ 11 h 193"/>
                    <a:gd name="T6" fmla="*/ 59 w 210"/>
                    <a:gd name="T7" fmla="*/ 33 h 193"/>
                    <a:gd name="T8" fmla="*/ 59 w 210"/>
                    <a:gd name="T9" fmla="*/ 33 h 193"/>
                    <a:gd name="T10" fmla="*/ 51 w 210"/>
                    <a:gd name="T11" fmla="*/ 39 h 193"/>
                    <a:gd name="T12" fmla="*/ 46 w 210"/>
                    <a:gd name="T13" fmla="*/ 47 h 193"/>
                    <a:gd name="T14" fmla="*/ 47 w 210"/>
                    <a:gd name="T15" fmla="*/ 47 h 193"/>
                    <a:gd name="T16" fmla="*/ 46 w 210"/>
                    <a:gd name="T17" fmla="*/ 47 h 193"/>
                    <a:gd name="T18" fmla="*/ 35 w 210"/>
                    <a:gd name="T19" fmla="*/ 59 h 193"/>
                    <a:gd name="T20" fmla="*/ 22 w 210"/>
                    <a:gd name="T21" fmla="*/ 78 h 193"/>
                    <a:gd name="T22" fmla="*/ 22 w 210"/>
                    <a:gd name="T23" fmla="*/ 78 h 193"/>
                    <a:gd name="T24" fmla="*/ 20 w 210"/>
                    <a:gd name="T25" fmla="*/ 92 h 193"/>
                    <a:gd name="T26" fmla="*/ 17 w 210"/>
                    <a:gd name="T27" fmla="*/ 105 h 193"/>
                    <a:gd name="T28" fmla="*/ 11 w 210"/>
                    <a:gd name="T29" fmla="*/ 121 h 193"/>
                    <a:gd name="T30" fmla="*/ 7 w 210"/>
                    <a:gd name="T31" fmla="*/ 127 h 193"/>
                    <a:gd name="T32" fmla="*/ 40 w 210"/>
                    <a:gd name="T33" fmla="*/ 176 h 193"/>
                    <a:gd name="T34" fmla="*/ 49 w 210"/>
                    <a:gd name="T35" fmla="*/ 183 h 193"/>
                    <a:gd name="T36" fmla="*/ 48 w 210"/>
                    <a:gd name="T37" fmla="*/ 184 h 193"/>
                    <a:gd name="T38" fmla="*/ 63 w 210"/>
                    <a:gd name="T39" fmla="*/ 192 h 193"/>
                    <a:gd name="T40" fmla="*/ 80 w 210"/>
                    <a:gd name="T41" fmla="*/ 189 h 193"/>
                    <a:gd name="T42" fmla="*/ 79 w 210"/>
                    <a:gd name="T43" fmla="*/ 188 h 193"/>
                    <a:gd name="T44" fmla="*/ 80 w 210"/>
                    <a:gd name="T45" fmla="*/ 189 h 193"/>
                    <a:gd name="T46" fmla="*/ 86 w 210"/>
                    <a:gd name="T47" fmla="*/ 180 h 193"/>
                    <a:gd name="T48" fmla="*/ 88 w 210"/>
                    <a:gd name="T49" fmla="*/ 177 h 193"/>
                    <a:gd name="T50" fmla="*/ 86 w 210"/>
                    <a:gd name="T51" fmla="*/ 176 h 193"/>
                    <a:gd name="T52" fmla="*/ 101 w 210"/>
                    <a:gd name="T53" fmla="*/ 168 h 193"/>
                    <a:gd name="T54" fmla="*/ 128 w 210"/>
                    <a:gd name="T55" fmla="*/ 168 h 193"/>
                    <a:gd name="T56" fmla="*/ 149 w 210"/>
                    <a:gd name="T57" fmla="*/ 177 h 193"/>
                    <a:gd name="T58" fmla="*/ 150 w 210"/>
                    <a:gd name="T59" fmla="*/ 176 h 193"/>
                    <a:gd name="T60" fmla="*/ 151 w 210"/>
                    <a:gd name="T61" fmla="*/ 176 h 193"/>
                    <a:gd name="T62" fmla="*/ 151 w 210"/>
                    <a:gd name="T63" fmla="*/ 176 h 193"/>
                    <a:gd name="T64" fmla="*/ 152 w 210"/>
                    <a:gd name="T65" fmla="*/ 177 h 193"/>
                    <a:gd name="T66" fmla="*/ 154 w 210"/>
                    <a:gd name="T67" fmla="*/ 177 h 193"/>
                    <a:gd name="T68" fmla="*/ 166 w 210"/>
                    <a:gd name="T69" fmla="*/ 174 h 193"/>
                    <a:gd name="T70" fmla="*/ 178 w 210"/>
                    <a:gd name="T71" fmla="*/ 166 h 193"/>
                    <a:gd name="T72" fmla="*/ 187 w 210"/>
                    <a:gd name="T73" fmla="*/ 156 h 193"/>
                    <a:gd name="T74" fmla="*/ 189 w 210"/>
                    <a:gd name="T75" fmla="*/ 157 h 193"/>
                    <a:gd name="T76" fmla="*/ 196 w 210"/>
                    <a:gd name="T77" fmla="*/ 146 h 193"/>
                    <a:gd name="T78" fmla="*/ 201 w 210"/>
                    <a:gd name="T79" fmla="*/ 135 h 193"/>
                    <a:gd name="T80" fmla="*/ 200 w 210"/>
                    <a:gd name="T81" fmla="*/ 135 h 193"/>
                    <a:gd name="T82" fmla="*/ 201 w 210"/>
                    <a:gd name="T83" fmla="*/ 135 h 193"/>
                    <a:gd name="T84" fmla="*/ 209 w 210"/>
                    <a:gd name="T85" fmla="*/ 116 h 193"/>
                    <a:gd name="T86" fmla="*/ 205 w 210"/>
                    <a:gd name="T87" fmla="*/ 97 h 193"/>
                    <a:gd name="T88" fmla="*/ 205 w 210"/>
                    <a:gd name="T89" fmla="*/ 97 h 193"/>
                    <a:gd name="T90" fmla="*/ 193 w 210"/>
                    <a:gd name="T91" fmla="*/ 76 h 193"/>
                    <a:gd name="T92" fmla="*/ 177 w 210"/>
                    <a:gd name="T93" fmla="*/ 56 h 193"/>
                    <a:gd name="T94" fmla="*/ 152 w 210"/>
                    <a:gd name="T95" fmla="*/ 31 h 193"/>
                    <a:gd name="T96" fmla="*/ 123 w 210"/>
                    <a:gd name="T97" fmla="*/ 6 h 193"/>
                    <a:gd name="T98" fmla="*/ 122 w 210"/>
                    <a:gd name="T99" fmla="*/ 8 h 193"/>
                    <a:gd name="T100" fmla="*/ 123 w 210"/>
                    <a:gd name="T101" fmla="*/ 7 h 193"/>
                    <a:gd name="T102" fmla="*/ 123 w 210"/>
                    <a:gd name="T103" fmla="*/ 6 h 193"/>
                    <a:gd name="T104" fmla="*/ 116 w 210"/>
                    <a:gd name="T105" fmla="*/ 5 h 193"/>
                    <a:gd name="T106" fmla="*/ 100 w 210"/>
                    <a:gd name="T107" fmla="*/ 6 h 193"/>
                    <a:gd name="T108" fmla="*/ 100 w 210"/>
                    <a:gd name="T109" fmla="*/ 6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10" h="193">
                      <a:moveTo>
                        <a:pt x="99" y="6"/>
                      </a:moveTo>
                      <a:lnTo>
                        <a:pt x="99" y="6"/>
                      </a:lnTo>
                      <a:lnTo>
                        <a:pt x="99" y="4"/>
                      </a:lnTo>
                      <a:lnTo>
                        <a:pt x="99" y="6"/>
                      </a:lnTo>
                      <a:close/>
                      <a:moveTo>
                        <a:pt x="99" y="4"/>
                      </a:moveTo>
                      <a:lnTo>
                        <a:pt x="99" y="4"/>
                      </a:lnTo>
                      <a:lnTo>
                        <a:pt x="99" y="5"/>
                      </a:lnTo>
                      <a:lnTo>
                        <a:pt x="99" y="4"/>
                      </a:lnTo>
                      <a:close/>
                      <a:moveTo>
                        <a:pt x="99" y="6"/>
                      </a:moveTo>
                      <a:cubicBezTo>
                        <a:pt x="97" y="6"/>
                        <a:pt x="95" y="7"/>
                        <a:pt x="93" y="8"/>
                      </a:cubicBezTo>
                      <a:lnTo>
                        <a:pt x="92" y="6"/>
                      </a:lnTo>
                      <a:cubicBezTo>
                        <a:pt x="95" y="5"/>
                        <a:pt x="97" y="5"/>
                        <a:pt x="99" y="4"/>
                      </a:cubicBezTo>
                      <a:lnTo>
                        <a:pt x="99" y="6"/>
                      </a:lnTo>
                      <a:close/>
                      <a:moveTo>
                        <a:pt x="93" y="8"/>
                      </a:moveTo>
                      <a:cubicBezTo>
                        <a:pt x="91" y="9"/>
                        <a:pt x="89" y="10"/>
                        <a:pt x="87" y="11"/>
                      </a:cubicBezTo>
                      <a:lnTo>
                        <a:pt x="86" y="9"/>
                      </a:lnTo>
                      <a:cubicBezTo>
                        <a:pt x="88" y="8"/>
                        <a:pt x="90" y="7"/>
                        <a:pt x="92" y="6"/>
                      </a:cubicBezTo>
                      <a:lnTo>
                        <a:pt x="93" y="8"/>
                      </a:lnTo>
                      <a:close/>
                      <a:moveTo>
                        <a:pt x="87" y="11"/>
                      </a:moveTo>
                      <a:cubicBezTo>
                        <a:pt x="76" y="16"/>
                        <a:pt x="65" y="25"/>
                        <a:pt x="59" y="33"/>
                      </a:cubicBezTo>
                      <a:lnTo>
                        <a:pt x="57" y="32"/>
                      </a:lnTo>
                      <a:cubicBezTo>
                        <a:pt x="64" y="24"/>
                        <a:pt x="75" y="15"/>
                        <a:pt x="86" y="9"/>
                      </a:cubicBezTo>
                      <a:lnTo>
                        <a:pt x="87" y="11"/>
                      </a:lnTo>
                      <a:close/>
                      <a:moveTo>
                        <a:pt x="59" y="33"/>
                      </a:moveTo>
                      <a:lnTo>
                        <a:pt x="59" y="33"/>
                      </a:lnTo>
                      <a:lnTo>
                        <a:pt x="58" y="32"/>
                      </a:lnTo>
                      <a:lnTo>
                        <a:pt x="59" y="33"/>
                      </a:lnTo>
                      <a:close/>
                      <a:moveTo>
                        <a:pt x="59" y="33"/>
                      </a:moveTo>
                      <a:cubicBezTo>
                        <a:pt x="57" y="35"/>
                        <a:pt x="55" y="38"/>
                        <a:pt x="53" y="40"/>
                      </a:cubicBezTo>
                      <a:lnTo>
                        <a:pt x="51" y="39"/>
                      </a:lnTo>
                      <a:cubicBezTo>
                        <a:pt x="53" y="37"/>
                        <a:pt x="55" y="34"/>
                        <a:pt x="57" y="32"/>
                      </a:cubicBezTo>
                      <a:lnTo>
                        <a:pt x="59" y="33"/>
                      </a:lnTo>
                      <a:close/>
                      <a:moveTo>
                        <a:pt x="53" y="40"/>
                      </a:moveTo>
                      <a:cubicBezTo>
                        <a:pt x="51" y="43"/>
                        <a:pt x="49" y="45"/>
                        <a:pt x="48" y="48"/>
                      </a:cubicBezTo>
                      <a:lnTo>
                        <a:pt x="46" y="47"/>
                      </a:lnTo>
                      <a:cubicBezTo>
                        <a:pt x="48" y="44"/>
                        <a:pt x="49" y="42"/>
                        <a:pt x="51" y="39"/>
                      </a:cubicBezTo>
                      <a:lnTo>
                        <a:pt x="53" y="40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7" y="47"/>
                      </a:lnTo>
                      <a:lnTo>
                        <a:pt x="48" y="48"/>
                      </a:lnTo>
                      <a:close/>
                      <a:moveTo>
                        <a:pt x="48" y="48"/>
                      </a:moveTo>
                      <a:cubicBezTo>
                        <a:pt x="44" y="52"/>
                        <a:pt x="40" y="56"/>
                        <a:pt x="37" y="60"/>
                      </a:cubicBezTo>
                      <a:lnTo>
                        <a:pt x="35" y="59"/>
                      </a:lnTo>
                      <a:cubicBezTo>
                        <a:pt x="39" y="55"/>
                        <a:pt x="43" y="51"/>
                        <a:pt x="46" y="47"/>
                      </a:cubicBezTo>
                      <a:lnTo>
                        <a:pt x="48" y="48"/>
                      </a:lnTo>
                      <a:close/>
                      <a:moveTo>
                        <a:pt x="37" y="60"/>
                      </a:moveTo>
                      <a:cubicBezTo>
                        <a:pt x="31" y="66"/>
                        <a:pt x="26" y="72"/>
                        <a:pt x="22" y="78"/>
                      </a:cubicBezTo>
                      <a:lnTo>
                        <a:pt x="20" y="77"/>
                      </a:lnTo>
                      <a:cubicBezTo>
                        <a:pt x="24" y="71"/>
                        <a:pt x="30" y="65"/>
                        <a:pt x="35" y="59"/>
                      </a:cubicBezTo>
                      <a:lnTo>
                        <a:pt x="37" y="60"/>
                      </a:lnTo>
                      <a:close/>
                      <a:moveTo>
                        <a:pt x="22" y="78"/>
                      </a:moveTo>
                      <a:lnTo>
                        <a:pt x="22" y="78"/>
                      </a:lnTo>
                      <a:lnTo>
                        <a:pt x="21" y="78"/>
                      </a:lnTo>
                      <a:lnTo>
                        <a:pt x="22" y="78"/>
                      </a:lnTo>
                      <a:close/>
                      <a:moveTo>
                        <a:pt x="22" y="78"/>
                      </a:moveTo>
                      <a:cubicBezTo>
                        <a:pt x="19" y="83"/>
                        <a:pt x="20" y="87"/>
                        <a:pt x="20" y="92"/>
                      </a:cubicBezTo>
                      <a:lnTo>
                        <a:pt x="18" y="92"/>
                      </a:lnTo>
                      <a:cubicBezTo>
                        <a:pt x="17" y="87"/>
                        <a:pt x="17" y="82"/>
                        <a:pt x="20" y="77"/>
                      </a:cubicBezTo>
                      <a:lnTo>
                        <a:pt x="22" y="78"/>
                      </a:lnTo>
                      <a:close/>
                      <a:moveTo>
                        <a:pt x="20" y="92"/>
                      </a:moveTo>
                      <a:cubicBezTo>
                        <a:pt x="20" y="96"/>
                        <a:pt x="20" y="101"/>
                        <a:pt x="17" y="105"/>
                      </a:cubicBezTo>
                      <a:lnTo>
                        <a:pt x="15" y="104"/>
                      </a:lnTo>
                      <a:cubicBezTo>
                        <a:pt x="18" y="100"/>
                        <a:pt x="18" y="96"/>
                        <a:pt x="18" y="92"/>
                      </a:cubicBezTo>
                      <a:lnTo>
                        <a:pt x="20" y="92"/>
                      </a:lnTo>
                      <a:close/>
                      <a:moveTo>
                        <a:pt x="15" y="104"/>
                      </a:moveTo>
                      <a:lnTo>
                        <a:pt x="15" y="104"/>
                      </a:lnTo>
                      <a:lnTo>
                        <a:pt x="16" y="104"/>
                      </a:lnTo>
                      <a:lnTo>
                        <a:pt x="15" y="104"/>
                      </a:lnTo>
                      <a:close/>
                      <a:moveTo>
                        <a:pt x="17" y="105"/>
                      </a:moveTo>
                      <a:cubicBezTo>
                        <a:pt x="14" y="110"/>
                        <a:pt x="13" y="116"/>
                        <a:pt x="11" y="121"/>
                      </a:cubicBezTo>
                      <a:lnTo>
                        <a:pt x="9" y="121"/>
                      </a:lnTo>
                      <a:cubicBezTo>
                        <a:pt x="11" y="115"/>
                        <a:pt x="12" y="110"/>
                        <a:pt x="15" y="104"/>
                      </a:cubicBezTo>
                      <a:lnTo>
                        <a:pt x="17" y="105"/>
                      </a:lnTo>
                      <a:close/>
                      <a:moveTo>
                        <a:pt x="11" y="121"/>
                      </a:moveTo>
                      <a:cubicBezTo>
                        <a:pt x="10" y="123"/>
                        <a:pt x="10" y="126"/>
                        <a:pt x="9" y="128"/>
                      </a:cubicBezTo>
                      <a:lnTo>
                        <a:pt x="7" y="127"/>
                      </a:lnTo>
                      <a:cubicBezTo>
                        <a:pt x="7" y="125"/>
                        <a:pt x="8" y="123"/>
                        <a:pt x="9" y="121"/>
                      </a:cubicBezTo>
                      <a:lnTo>
                        <a:pt x="11" y="121"/>
                      </a:lnTo>
                      <a:close/>
                      <a:moveTo>
                        <a:pt x="7" y="127"/>
                      </a:moveTo>
                      <a:lnTo>
                        <a:pt x="7" y="127"/>
                      </a:lnTo>
                      <a:lnTo>
                        <a:pt x="8" y="128"/>
                      </a:lnTo>
                      <a:lnTo>
                        <a:pt x="7" y="127"/>
                      </a:lnTo>
                      <a:close/>
                      <a:moveTo>
                        <a:pt x="9" y="128"/>
                      </a:moveTo>
                      <a:cubicBezTo>
                        <a:pt x="2" y="149"/>
                        <a:pt x="22" y="163"/>
                        <a:pt x="40" y="176"/>
                      </a:cubicBezTo>
                      <a:lnTo>
                        <a:pt x="39" y="178"/>
                      </a:lnTo>
                      <a:cubicBezTo>
                        <a:pt x="20" y="164"/>
                        <a:pt x="0" y="149"/>
                        <a:pt x="7" y="127"/>
                      </a:cubicBezTo>
                      <a:lnTo>
                        <a:pt x="9" y="128"/>
                      </a:lnTo>
                      <a:close/>
                      <a:moveTo>
                        <a:pt x="40" y="176"/>
                      </a:moveTo>
                      <a:cubicBezTo>
                        <a:pt x="43" y="178"/>
                        <a:pt x="47" y="181"/>
                        <a:pt x="49" y="183"/>
                      </a:cubicBezTo>
                      <a:lnTo>
                        <a:pt x="48" y="184"/>
                      </a:lnTo>
                      <a:cubicBezTo>
                        <a:pt x="45" y="182"/>
                        <a:pt x="42" y="180"/>
                        <a:pt x="39" y="178"/>
                      </a:cubicBezTo>
                      <a:lnTo>
                        <a:pt x="40" y="176"/>
                      </a:lnTo>
                      <a:close/>
                      <a:moveTo>
                        <a:pt x="48" y="184"/>
                      </a:moveTo>
                      <a:lnTo>
                        <a:pt x="48" y="184"/>
                      </a:lnTo>
                      <a:lnTo>
                        <a:pt x="49" y="184"/>
                      </a:lnTo>
                      <a:lnTo>
                        <a:pt x="48" y="184"/>
                      </a:lnTo>
                      <a:close/>
                      <a:moveTo>
                        <a:pt x="49" y="183"/>
                      </a:moveTo>
                      <a:cubicBezTo>
                        <a:pt x="53" y="186"/>
                        <a:pt x="58" y="189"/>
                        <a:pt x="63" y="190"/>
                      </a:cubicBezTo>
                      <a:lnTo>
                        <a:pt x="63" y="192"/>
                      </a:lnTo>
                      <a:cubicBezTo>
                        <a:pt x="57" y="190"/>
                        <a:pt x="52" y="187"/>
                        <a:pt x="48" y="184"/>
                      </a:cubicBezTo>
                      <a:lnTo>
                        <a:pt x="49" y="183"/>
                      </a:lnTo>
                      <a:close/>
                      <a:moveTo>
                        <a:pt x="63" y="190"/>
                      </a:moveTo>
                      <a:cubicBezTo>
                        <a:pt x="68" y="192"/>
                        <a:pt x="74" y="191"/>
                        <a:pt x="79" y="187"/>
                      </a:cubicBezTo>
                      <a:lnTo>
                        <a:pt x="80" y="189"/>
                      </a:lnTo>
                      <a:cubicBezTo>
                        <a:pt x="75" y="193"/>
                        <a:pt x="68" y="193"/>
                        <a:pt x="63" y="192"/>
                      </a:cubicBezTo>
                      <a:lnTo>
                        <a:pt x="63" y="190"/>
                      </a:lnTo>
                      <a:close/>
                      <a:moveTo>
                        <a:pt x="79" y="187"/>
                      </a:moveTo>
                      <a:lnTo>
                        <a:pt x="79" y="187"/>
                      </a:lnTo>
                      <a:lnTo>
                        <a:pt x="79" y="188"/>
                      </a:lnTo>
                      <a:lnTo>
                        <a:pt x="79" y="187"/>
                      </a:lnTo>
                      <a:close/>
                      <a:moveTo>
                        <a:pt x="79" y="187"/>
                      </a:moveTo>
                      <a:cubicBezTo>
                        <a:pt x="81" y="185"/>
                        <a:pt x="83" y="182"/>
                        <a:pt x="84" y="179"/>
                      </a:cubicBezTo>
                      <a:lnTo>
                        <a:pt x="86" y="180"/>
                      </a:lnTo>
                      <a:cubicBezTo>
                        <a:pt x="85" y="183"/>
                        <a:pt x="83" y="186"/>
                        <a:pt x="80" y="189"/>
                      </a:cubicBezTo>
                      <a:lnTo>
                        <a:pt x="79" y="187"/>
                      </a:lnTo>
                      <a:close/>
                      <a:moveTo>
                        <a:pt x="84" y="179"/>
                      </a:moveTo>
                      <a:cubicBezTo>
                        <a:pt x="85" y="178"/>
                        <a:pt x="85" y="177"/>
                        <a:pt x="86" y="176"/>
                      </a:cubicBezTo>
                      <a:lnTo>
                        <a:pt x="88" y="177"/>
                      </a:lnTo>
                      <a:cubicBezTo>
                        <a:pt x="87" y="178"/>
                        <a:pt x="87" y="179"/>
                        <a:pt x="86" y="180"/>
                      </a:cubicBezTo>
                      <a:lnTo>
                        <a:pt x="84" y="179"/>
                      </a:lnTo>
                      <a:close/>
                      <a:moveTo>
                        <a:pt x="88" y="177"/>
                      </a:moveTo>
                      <a:lnTo>
                        <a:pt x="88" y="177"/>
                      </a:lnTo>
                      <a:lnTo>
                        <a:pt x="87" y="176"/>
                      </a:lnTo>
                      <a:lnTo>
                        <a:pt x="88" y="177"/>
                      </a:lnTo>
                      <a:close/>
                      <a:moveTo>
                        <a:pt x="86" y="176"/>
                      </a:moveTo>
                      <a:cubicBezTo>
                        <a:pt x="88" y="171"/>
                        <a:pt x="95" y="170"/>
                        <a:pt x="101" y="168"/>
                      </a:cubicBezTo>
                      <a:lnTo>
                        <a:pt x="102" y="170"/>
                      </a:lnTo>
                      <a:cubicBezTo>
                        <a:pt x="96" y="171"/>
                        <a:pt x="90" y="173"/>
                        <a:pt x="88" y="177"/>
                      </a:cubicBezTo>
                      <a:lnTo>
                        <a:pt x="86" y="176"/>
                      </a:lnTo>
                      <a:close/>
                      <a:moveTo>
                        <a:pt x="101" y="168"/>
                      </a:moveTo>
                      <a:cubicBezTo>
                        <a:pt x="102" y="168"/>
                        <a:pt x="103" y="168"/>
                        <a:pt x="104" y="168"/>
                      </a:cubicBezTo>
                      <a:lnTo>
                        <a:pt x="104" y="169"/>
                      </a:lnTo>
                      <a:cubicBezTo>
                        <a:pt x="104" y="170"/>
                        <a:pt x="103" y="170"/>
                        <a:pt x="102" y="170"/>
                      </a:cubicBezTo>
                      <a:lnTo>
                        <a:pt x="101" y="168"/>
                      </a:lnTo>
                      <a:close/>
                      <a:moveTo>
                        <a:pt x="104" y="168"/>
                      </a:moveTo>
                      <a:lnTo>
                        <a:pt x="104" y="168"/>
                      </a:lnTo>
                      <a:close/>
                      <a:moveTo>
                        <a:pt x="104" y="168"/>
                      </a:moveTo>
                      <a:cubicBezTo>
                        <a:pt x="112" y="166"/>
                        <a:pt x="121" y="165"/>
                        <a:pt x="129" y="166"/>
                      </a:cubicBezTo>
                      <a:lnTo>
                        <a:pt x="128" y="168"/>
                      </a:lnTo>
                      <a:cubicBezTo>
                        <a:pt x="121" y="167"/>
                        <a:pt x="112" y="168"/>
                        <a:pt x="104" y="169"/>
                      </a:cubicBezTo>
                      <a:lnTo>
                        <a:pt x="104" y="168"/>
                      </a:lnTo>
                      <a:close/>
                      <a:moveTo>
                        <a:pt x="129" y="166"/>
                      </a:moveTo>
                      <a:cubicBezTo>
                        <a:pt x="137" y="167"/>
                        <a:pt x="144" y="170"/>
                        <a:pt x="151" y="176"/>
                      </a:cubicBezTo>
                      <a:lnTo>
                        <a:pt x="149" y="177"/>
                      </a:lnTo>
                      <a:cubicBezTo>
                        <a:pt x="143" y="172"/>
                        <a:pt x="136" y="169"/>
                        <a:pt x="128" y="168"/>
                      </a:cubicBezTo>
                      <a:lnTo>
                        <a:pt x="129" y="166"/>
                      </a:lnTo>
                      <a:close/>
                      <a:moveTo>
                        <a:pt x="149" y="177"/>
                      </a:moveTo>
                      <a:lnTo>
                        <a:pt x="149" y="177"/>
                      </a:lnTo>
                      <a:lnTo>
                        <a:pt x="150" y="176"/>
                      </a:lnTo>
                      <a:lnTo>
                        <a:pt x="149" y="177"/>
                      </a:lnTo>
                      <a:close/>
                      <a:moveTo>
                        <a:pt x="151" y="176"/>
                      </a:moveTo>
                      <a:lnTo>
                        <a:pt x="151" y="176"/>
                      </a:lnTo>
                      <a:lnTo>
                        <a:pt x="149" y="177"/>
                      </a:lnTo>
                      <a:lnTo>
                        <a:pt x="151" y="176"/>
                      </a:lnTo>
                      <a:close/>
                      <a:moveTo>
                        <a:pt x="151" y="176"/>
                      </a:moveTo>
                      <a:lnTo>
                        <a:pt x="151" y="176"/>
                      </a:lnTo>
                      <a:lnTo>
                        <a:pt x="150" y="176"/>
                      </a:lnTo>
                      <a:lnTo>
                        <a:pt x="151" y="176"/>
                      </a:lnTo>
                      <a:close/>
                      <a:moveTo>
                        <a:pt x="151" y="176"/>
                      </a:moveTo>
                      <a:cubicBezTo>
                        <a:pt x="151" y="176"/>
                        <a:pt x="152" y="176"/>
                        <a:pt x="152" y="177"/>
                      </a:cubicBezTo>
                      <a:lnTo>
                        <a:pt x="151" y="178"/>
                      </a:lnTo>
                      <a:cubicBezTo>
                        <a:pt x="151" y="178"/>
                        <a:pt x="150" y="178"/>
                        <a:pt x="149" y="177"/>
                      </a:cubicBezTo>
                      <a:lnTo>
                        <a:pt x="151" y="176"/>
                      </a:lnTo>
                      <a:close/>
                      <a:moveTo>
                        <a:pt x="152" y="177"/>
                      </a:moveTo>
                      <a:cubicBezTo>
                        <a:pt x="153" y="177"/>
                        <a:pt x="153" y="177"/>
                        <a:pt x="154" y="177"/>
                      </a:cubicBezTo>
                      <a:lnTo>
                        <a:pt x="154" y="179"/>
                      </a:lnTo>
                      <a:cubicBezTo>
                        <a:pt x="153" y="179"/>
                        <a:pt x="152" y="178"/>
                        <a:pt x="151" y="178"/>
                      </a:cubicBezTo>
                      <a:lnTo>
                        <a:pt x="152" y="177"/>
                      </a:lnTo>
                      <a:close/>
                      <a:moveTo>
                        <a:pt x="154" y="177"/>
                      </a:moveTo>
                      <a:cubicBezTo>
                        <a:pt x="158" y="177"/>
                        <a:pt x="162" y="176"/>
                        <a:pt x="166" y="174"/>
                      </a:cubicBezTo>
                      <a:lnTo>
                        <a:pt x="167" y="175"/>
                      </a:lnTo>
                      <a:cubicBezTo>
                        <a:pt x="163" y="178"/>
                        <a:pt x="158" y="179"/>
                        <a:pt x="154" y="179"/>
                      </a:cubicBezTo>
                      <a:lnTo>
                        <a:pt x="154" y="177"/>
                      </a:lnTo>
                      <a:close/>
                      <a:moveTo>
                        <a:pt x="166" y="174"/>
                      </a:moveTo>
                      <a:lnTo>
                        <a:pt x="166" y="174"/>
                      </a:lnTo>
                      <a:lnTo>
                        <a:pt x="167" y="175"/>
                      </a:lnTo>
                      <a:lnTo>
                        <a:pt x="166" y="174"/>
                      </a:lnTo>
                      <a:close/>
                      <a:moveTo>
                        <a:pt x="166" y="174"/>
                      </a:moveTo>
                      <a:cubicBezTo>
                        <a:pt x="171" y="171"/>
                        <a:pt x="175" y="169"/>
                        <a:pt x="178" y="166"/>
                      </a:cubicBezTo>
                      <a:lnTo>
                        <a:pt x="179" y="167"/>
                      </a:lnTo>
                      <a:cubicBezTo>
                        <a:pt x="176" y="170"/>
                        <a:pt x="172" y="173"/>
                        <a:pt x="167" y="175"/>
                      </a:cubicBezTo>
                      <a:lnTo>
                        <a:pt x="166" y="174"/>
                      </a:lnTo>
                      <a:close/>
                      <a:moveTo>
                        <a:pt x="178" y="166"/>
                      </a:moveTo>
                      <a:cubicBezTo>
                        <a:pt x="181" y="163"/>
                        <a:pt x="184" y="159"/>
                        <a:pt x="187" y="156"/>
                      </a:cubicBezTo>
                      <a:lnTo>
                        <a:pt x="189" y="157"/>
                      </a:lnTo>
                      <a:cubicBezTo>
                        <a:pt x="186" y="160"/>
                        <a:pt x="183" y="164"/>
                        <a:pt x="179" y="167"/>
                      </a:cubicBezTo>
                      <a:lnTo>
                        <a:pt x="178" y="166"/>
                      </a:lnTo>
                      <a:close/>
                      <a:moveTo>
                        <a:pt x="189" y="157"/>
                      </a:moveTo>
                      <a:lnTo>
                        <a:pt x="189" y="157"/>
                      </a:lnTo>
                      <a:lnTo>
                        <a:pt x="188" y="156"/>
                      </a:lnTo>
                      <a:lnTo>
                        <a:pt x="189" y="157"/>
                      </a:lnTo>
                      <a:close/>
                      <a:moveTo>
                        <a:pt x="187" y="156"/>
                      </a:moveTo>
                      <a:cubicBezTo>
                        <a:pt x="189" y="153"/>
                        <a:pt x="192" y="149"/>
                        <a:pt x="194" y="145"/>
                      </a:cubicBezTo>
                      <a:lnTo>
                        <a:pt x="196" y="146"/>
                      </a:lnTo>
                      <a:cubicBezTo>
                        <a:pt x="194" y="150"/>
                        <a:pt x="191" y="153"/>
                        <a:pt x="189" y="157"/>
                      </a:cubicBezTo>
                      <a:lnTo>
                        <a:pt x="187" y="156"/>
                      </a:lnTo>
                      <a:close/>
                      <a:moveTo>
                        <a:pt x="194" y="145"/>
                      </a:moveTo>
                      <a:cubicBezTo>
                        <a:pt x="196" y="142"/>
                        <a:pt x="197" y="138"/>
                        <a:pt x="199" y="134"/>
                      </a:cubicBezTo>
                      <a:lnTo>
                        <a:pt x="201" y="135"/>
                      </a:lnTo>
                      <a:cubicBezTo>
                        <a:pt x="199" y="139"/>
                        <a:pt x="198" y="143"/>
                        <a:pt x="196" y="146"/>
                      </a:cubicBezTo>
                      <a:lnTo>
                        <a:pt x="194" y="145"/>
                      </a:lnTo>
                      <a:close/>
                      <a:moveTo>
                        <a:pt x="201" y="135"/>
                      </a:moveTo>
                      <a:lnTo>
                        <a:pt x="201" y="135"/>
                      </a:lnTo>
                      <a:lnTo>
                        <a:pt x="200" y="135"/>
                      </a:lnTo>
                      <a:lnTo>
                        <a:pt x="201" y="135"/>
                      </a:lnTo>
                      <a:close/>
                      <a:moveTo>
                        <a:pt x="199" y="134"/>
                      </a:moveTo>
                      <a:cubicBezTo>
                        <a:pt x="202" y="128"/>
                        <a:pt x="205" y="122"/>
                        <a:pt x="207" y="116"/>
                      </a:cubicBezTo>
                      <a:lnTo>
                        <a:pt x="209" y="116"/>
                      </a:lnTo>
                      <a:cubicBezTo>
                        <a:pt x="207" y="122"/>
                        <a:pt x="204" y="129"/>
                        <a:pt x="201" y="135"/>
                      </a:cubicBezTo>
                      <a:lnTo>
                        <a:pt x="199" y="134"/>
                      </a:lnTo>
                      <a:close/>
                      <a:moveTo>
                        <a:pt x="207" y="116"/>
                      </a:moveTo>
                      <a:cubicBezTo>
                        <a:pt x="208" y="109"/>
                        <a:pt x="208" y="103"/>
                        <a:pt x="205" y="97"/>
                      </a:cubicBezTo>
                      <a:lnTo>
                        <a:pt x="207" y="96"/>
                      </a:lnTo>
                      <a:cubicBezTo>
                        <a:pt x="210" y="103"/>
                        <a:pt x="210" y="109"/>
                        <a:pt x="209" y="116"/>
                      </a:cubicBezTo>
                      <a:lnTo>
                        <a:pt x="207" y="116"/>
                      </a:lnTo>
                      <a:close/>
                      <a:moveTo>
                        <a:pt x="205" y="97"/>
                      </a:moveTo>
                      <a:lnTo>
                        <a:pt x="205" y="97"/>
                      </a:lnTo>
                      <a:lnTo>
                        <a:pt x="206" y="96"/>
                      </a:lnTo>
                      <a:lnTo>
                        <a:pt x="205" y="97"/>
                      </a:lnTo>
                      <a:close/>
                      <a:moveTo>
                        <a:pt x="205" y="97"/>
                      </a:moveTo>
                      <a:cubicBezTo>
                        <a:pt x="202" y="89"/>
                        <a:pt x="198" y="83"/>
                        <a:pt x="193" y="76"/>
                      </a:cubicBezTo>
                      <a:lnTo>
                        <a:pt x="195" y="75"/>
                      </a:lnTo>
                      <a:cubicBezTo>
                        <a:pt x="200" y="82"/>
                        <a:pt x="204" y="89"/>
                        <a:pt x="207" y="96"/>
                      </a:cubicBezTo>
                      <a:lnTo>
                        <a:pt x="205" y="97"/>
                      </a:lnTo>
                      <a:close/>
                      <a:moveTo>
                        <a:pt x="193" y="76"/>
                      </a:moveTo>
                      <a:cubicBezTo>
                        <a:pt x="188" y="69"/>
                        <a:pt x="183" y="63"/>
                        <a:pt x="177" y="57"/>
                      </a:cubicBezTo>
                      <a:lnTo>
                        <a:pt x="179" y="55"/>
                      </a:lnTo>
                      <a:cubicBezTo>
                        <a:pt x="184" y="62"/>
                        <a:pt x="190" y="68"/>
                        <a:pt x="195" y="75"/>
                      </a:cubicBezTo>
                      <a:lnTo>
                        <a:pt x="193" y="76"/>
                      </a:lnTo>
                      <a:close/>
                      <a:moveTo>
                        <a:pt x="177" y="57"/>
                      </a:moveTo>
                      <a:lnTo>
                        <a:pt x="177" y="56"/>
                      </a:lnTo>
                      <a:lnTo>
                        <a:pt x="178" y="56"/>
                      </a:lnTo>
                      <a:lnTo>
                        <a:pt x="177" y="57"/>
                      </a:lnTo>
                      <a:close/>
                      <a:moveTo>
                        <a:pt x="177" y="56"/>
                      </a:moveTo>
                      <a:cubicBezTo>
                        <a:pt x="169" y="47"/>
                        <a:pt x="161" y="39"/>
                        <a:pt x="152" y="31"/>
                      </a:cubicBezTo>
                      <a:lnTo>
                        <a:pt x="154" y="29"/>
                      </a:lnTo>
                      <a:cubicBezTo>
                        <a:pt x="163" y="38"/>
                        <a:pt x="171" y="46"/>
                        <a:pt x="179" y="55"/>
                      </a:cubicBezTo>
                      <a:lnTo>
                        <a:pt x="177" y="56"/>
                      </a:lnTo>
                      <a:close/>
                      <a:moveTo>
                        <a:pt x="152" y="31"/>
                      </a:moveTo>
                      <a:cubicBezTo>
                        <a:pt x="143" y="22"/>
                        <a:pt x="133" y="15"/>
                        <a:pt x="122" y="8"/>
                      </a:cubicBezTo>
                      <a:lnTo>
                        <a:pt x="123" y="6"/>
                      </a:lnTo>
                      <a:cubicBezTo>
                        <a:pt x="135" y="13"/>
                        <a:pt x="144" y="21"/>
                        <a:pt x="154" y="29"/>
                      </a:cubicBezTo>
                      <a:lnTo>
                        <a:pt x="152" y="31"/>
                      </a:lnTo>
                      <a:close/>
                      <a:moveTo>
                        <a:pt x="123" y="6"/>
                      </a:moveTo>
                      <a:lnTo>
                        <a:pt x="123" y="6"/>
                      </a:lnTo>
                      <a:lnTo>
                        <a:pt x="123" y="7"/>
                      </a:lnTo>
                      <a:lnTo>
                        <a:pt x="123" y="6"/>
                      </a:lnTo>
                      <a:close/>
                      <a:moveTo>
                        <a:pt x="122" y="8"/>
                      </a:moveTo>
                      <a:lnTo>
                        <a:pt x="122" y="8"/>
                      </a:lnTo>
                      <a:lnTo>
                        <a:pt x="123" y="6"/>
                      </a:lnTo>
                      <a:lnTo>
                        <a:pt x="122" y="8"/>
                      </a:lnTo>
                      <a:close/>
                      <a:moveTo>
                        <a:pt x="122" y="8"/>
                      </a:moveTo>
                      <a:lnTo>
                        <a:pt x="122" y="8"/>
                      </a:lnTo>
                      <a:lnTo>
                        <a:pt x="123" y="7"/>
                      </a:lnTo>
                      <a:lnTo>
                        <a:pt x="122" y="8"/>
                      </a:lnTo>
                      <a:close/>
                      <a:moveTo>
                        <a:pt x="122" y="8"/>
                      </a:moveTo>
                      <a:cubicBezTo>
                        <a:pt x="121" y="7"/>
                        <a:pt x="120" y="7"/>
                        <a:pt x="119" y="6"/>
                      </a:cubicBezTo>
                      <a:lnTo>
                        <a:pt x="120" y="5"/>
                      </a:lnTo>
                      <a:cubicBezTo>
                        <a:pt x="122" y="5"/>
                        <a:pt x="122" y="6"/>
                        <a:pt x="123" y="6"/>
                      </a:cubicBezTo>
                      <a:lnTo>
                        <a:pt x="122" y="8"/>
                      </a:lnTo>
                      <a:close/>
                      <a:moveTo>
                        <a:pt x="120" y="5"/>
                      </a:moveTo>
                      <a:lnTo>
                        <a:pt x="120" y="5"/>
                      </a:lnTo>
                      <a:close/>
                      <a:moveTo>
                        <a:pt x="119" y="6"/>
                      </a:moveTo>
                      <a:cubicBezTo>
                        <a:pt x="118" y="6"/>
                        <a:pt x="117" y="5"/>
                        <a:pt x="116" y="5"/>
                      </a:cubicBezTo>
                      <a:lnTo>
                        <a:pt x="117" y="3"/>
                      </a:lnTo>
                      <a:cubicBezTo>
                        <a:pt x="118" y="4"/>
                        <a:pt x="119" y="4"/>
                        <a:pt x="120" y="5"/>
                      </a:cubicBezTo>
                      <a:lnTo>
                        <a:pt x="119" y="6"/>
                      </a:lnTo>
                      <a:close/>
                      <a:moveTo>
                        <a:pt x="116" y="5"/>
                      </a:moveTo>
                      <a:cubicBezTo>
                        <a:pt x="111" y="3"/>
                        <a:pt x="105" y="2"/>
                        <a:pt x="100" y="6"/>
                      </a:cubicBezTo>
                      <a:lnTo>
                        <a:pt x="98" y="5"/>
                      </a:lnTo>
                      <a:cubicBezTo>
                        <a:pt x="104" y="0"/>
                        <a:pt x="111" y="1"/>
                        <a:pt x="117" y="3"/>
                      </a:cubicBezTo>
                      <a:lnTo>
                        <a:pt x="116" y="5"/>
                      </a:lnTo>
                      <a:close/>
                      <a:moveTo>
                        <a:pt x="100" y="6"/>
                      </a:moveTo>
                      <a:lnTo>
                        <a:pt x="100" y="6"/>
                      </a:lnTo>
                      <a:lnTo>
                        <a:pt x="99" y="6"/>
                      </a:lnTo>
                      <a:lnTo>
                        <a:pt x="99" y="5"/>
                      </a:lnTo>
                      <a:lnTo>
                        <a:pt x="100" y="6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5" name="Freeform 597"/>
                <p:cNvSpPr>
                  <a:spLocks noChangeArrowheads="1"/>
                </p:cNvSpPr>
                <p:nvPr/>
              </p:nvSpPr>
              <p:spPr bwMode="auto">
                <a:xfrm>
                  <a:off x="898" y="3241"/>
                  <a:ext cx="232" cy="438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cos G2 G1"/>
                    <a:gd name="G4" fmla="+- 8 0 0"/>
                    <a:gd name="G5" fmla="*/ 1 0 0"/>
                    <a:gd name="G6" fmla="cos G5 G4"/>
                    <a:gd name="G7" fmla="+- 7 0 0"/>
                    <a:gd name="G8" fmla="*/ 1 0 0"/>
                    <a:gd name="G9" fmla="sin G8 G7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+- 1 0 0"/>
                    <a:gd name="G15" fmla="+- 1 0 0"/>
                    <a:gd name="G16" fmla="+- 92 0 0"/>
                    <a:gd name="G17" fmla="+- 108 0 0"/>
                    <a:gd name="G18" fmla="*/ 1 0 0"/>
                    <a:gd name="G19" fmla="sin G18 G17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T0" fmla="*/ 11 w 169"/>
                    <a:gd name="T1" fmla="*/ 0 h 254"/>
                    <a:gd name="T2" fmla="*/ 9 w 169"/>
                    <a:gd name="T3" fmla="*/ 7 h 254"/>
                    <a:gd name="T4" fmla="*/ 1 w 169"/>
                    <a:gd name="T5" fmla="*/ 74 h 254"/>
                    <a:gd name="T6" fmla="*/ 13 w 169"/>
                    <a:gd name="T7" fmla="*/ 126 h 254"/>
                    <a:gd name="T8" fmla="*/ 20 w 169"/>
                    <a:gd name="T9" fmla="*/ 190 h 254"/>
                    <a:gd name="T10" fmla="*/ 25 w 169"/>
                    <a:gd name="T11" fmla="*/ 208 h 254"/>
                    <a:gd name="T12" fmla="*/ 87 w 169"/>
                    <a:gd name="T13" fmla="*/ 254 h 254"/>
                    <a:gd name="T14" fmla="*/ 94 w 169"/>
                    <a:gd name="T15" fmla="*/ 241 h 254"/>
                    <a:gd name="T16" fmla="*/ 73 w 169"/>
                    <a:gd name="T17" fmla="*/ 181 h 254"/>
                    <a:gd name="T18" fmla="*/ 88 w 169"/>
                    <a:gd name="T19" fmla="*/ 173 h 254"/>
                    <a:gd name="T20" fmla="*/ 144 w 169"/>
                    <a:gd name="T21" fmla="*/ 230 h 254"/>
                    <a:gd name="T22" fmla="*/ 153 w 169"/>
                    <a:gd name="T23" fmla="*/ 235 h 254"/>
                    <a:gd name="T24" fmla="*/ 157 w 169"/>
                    <a:gd name="T25" fmla="*/ 232 h 254"/>
                    <a:gd name="T26" fmla="*/ 163 w 169"/>
                    <a:gd name="T27" fmla="*/ 180 h 254"/>
                    <a:gd name="T28" fmla="*/ 136 w 169"/>
                    <a:gd name="T29" fmla="*/ 141 h 254"/>
                    <a:gd name="T30" fmla="*/ 88 w 169"/>
                    <a:gd name="T31" fmla="*/ 101 h 254"/>
                    <a:gd name="T32" fmla="*/ 68 w 169"/>
                    <a:gd name="T33" fmla="*/ 76 h 254"/>
                    <a:gd name="T34" fmla="*/ 66 w 169"/>
                    <a:gd name="T35" fmla="*/ 0 h 254"/>
                    <a:gd name="T36" fmla="*/ 66 w 169"/>
                    <a:gd name="T37" fmla="*/ 0 h 254"/>
                    <a:gd name="T38" fmla="*/ 11 w 169"/>
                    <a:gd name="T39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6" name="Freeform 598"/>
                <p:cNvSpPr>
                  <a:spLocks noChangeArrowheads="1"/>
                </p:cNvSpPr>
                <p:nvPr/>
              </p:nvSpPr>
              <p:spPr bwMode="auto">
                <a:xfrm>
                  <a:off x="857" y="3022"/>
                  <a:ext cx="137" cy="21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*/ 1 50493 45568"/>
                    <a:gd name="G7" fmla="*/ 1 50493 55552"/>
                    <a:gd name="G8" fmla="*/ G7 1 180"/>
                    <a:gd name="G9" fmla="*/ G6 1 G8"/>
                    <a:gd name="G10" fmla="+- 1 0 0"/>
                    <a:gd name="G11" fmla="+- 63 0 0"/>
                    <a:gd name="G12" fmla="+- 67 0 0"/>
                    <a:gd name="G13" fmla="+- 1 0 0"/>
                    <a:gd name="G14" fmla="+- 1 0 0"/>
                    <a:gd name="G15" fmla="+- 7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T0" fmla="*/ 45 w 100"/>
                    <a:gd name="T1" fmla="*/ 0 h 127"/>
                    <a:gd name="T2" fmla="*/ 24 w 100"/>
                    <a:gd name="T3" fmla="*/ 18 h 127"/>
                    <a:gd name="T4" fmla="*/ 8 w 100"/>
                    <a:gd name="T5" fmla="*/ 52 h 127"/>
                    <a:gd name="T6" fmla="*/ 5 w 100"/>
                    <a:gd name="T7" fmla="*/ 67 h 127"/>
                    <a:gd name="T8" fmla="*/ 7 w 100"/>
                    <a:gd name="T9" fmla="*/ 71 h 127"/>
                    <a:gd name="T10" fmla="*/ 40 w 100"/>
                    <a:gd name="T11" fmla="*/ 40 h 127"/>
                    <a:gd name="T12" fmla="*/ 47 w 100"/>
                    <a:gd name="T13" fmla="*/ 31 h 127"/>
                    <a:gd name="T14" fmla="*/ 41 w 100"/>
                    <a:gd name="T15" fmla="*/ 126 h 127"/>
                    <a:gd name="T16" fmla="*/ 41 w 100"/>
                    <a:gd name="T17" fmla="*/ 127 h 127"/>
                    <a:gd name="T18" fmla="*/ 96 w 100"/>
                    <a:gd name="T19" fmla="*/ 127 h 127"/>
                    <a:gd name="T20" fmla="*/ 97 w 100"/>
                    <a:gd name="T21" fmla="*/ 39 h 127"/>
                    <a:gd name="T22" fmla="*/ 96 w 100"/>
                    <a:gd name="T23" fmla="*/ 33 h 127"/>
                    <a:gd name="T24" fmla="*/ 100 w 100"/>
                    <a:gd name="T25" fmla="*/ 0 h 127"/>
                    <a:gd name="T26" fmla="*/ 100 w 100"/>
                    <a:gd name="T27" fmla="*/ 0 h 127"/>
                    <a:gd name="T28" fmla="*/ 45 w 100"/>
                    <a:gd name="T2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7" name="Freeform 599"/>
                <p:cNvSpPr>
                  <a:spLocks noChangeArrowheads="1"/>
                </p:cNvSpPr>
                <p:nvPr/>
              </p:nvSpPr>
              <p:spPr bwMode="auto">
                <a:xfrm>
                  <a:off x="898" y="3241"/>
                  <a:ext cx="232" cy="438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cos G2 G1"/>
                    <a:gd name="G4" fmla="+- 8 0 0"/>
                    <a:gd name="G5" fmla="*/ 1 0 0"/>
                    <a:gd name="G6" fmla="cos G5 G4"/>
                    <a:gd name="G7" fmla="+- 7 0 0"/>
                    <a:gd name="G8" fmla="*/ 1 0 0"/>
                    <a:gd name="G9" fmla="sin G8 G7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+- 1 0 0"/>
                    <a:gd name="G15" fmla="+- 1 0 0"/>
                    <a:gd name="G16" fmla="+- 92 0 0"/>
                    <a:gd name="G17" fmla="+- 108 0 0"/>
                    <a:gd name="G18" fmla="*/ 1 0 0"/>
                    <a:gd name="G19" fmla="sin G18 G17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T0" fmla="*/ 11 w 169"/>
                    <a:gd name="T1" fmla="*/ 0 h 254"/>
                    <a:gd name="T2" fmla="*/ 9 w 169"/>
                    <a:gd name="T3" fmla="*/ 7 h 254"/>
                    <a:gd name="T4" fmla="*/ 1 w 169"/>
                    <a:gd name="T5" fmla="*/ 74 h 254"/>
                    <a:gd name="T6" fmla="*/ 13 w 169"/>
                    <a:gd name="T7" fmla="*/ 126 h 254"/>
                    <a:gd name="T8" fmla="*/ 20 w 169"/>
                    <a:gd name="T9" fmla="*/ 190 h 254"/>
                    <a:gd name="T10" fmla="*/ 25 w 169"/>
                    <a:gd name="T11" fmla="*/ 208 h 254"/>
                    <a:gd name="T12" fmla="*/ 87 w 169"/>
                    <a:gd name="T13" fmla="*/ 254 h 254"/>
                    <a:gd name="T14" fmla="*/ 94 w 169"/>
                    <a:gd name="T15" fmla="*/ 241 h 254"/>
                    <a:gd name="T16" fmla="*/ 73 w 169"/>
                    <a:gd name="T17" fmla="*/ 181 h 254"/>
                    <a:gd name="T18" fmla="*/ 88 w 169"/>
                    <a:gd name="T19" fmla="*/ 173 h 254"/>
                    <a:gd name="T20" fmla="*/ 144 w 169"/>
                    <a:gd name="T21" fmla="*/ 230 h 254"/>
                    <a:gd name="T22" fmla="*/ 153 w 169"/>
                    <a:gd name="T23" fmla="*/ 235 h 254"/>
                    <a:gd name="T24" fmla="*/ 157 w 169"/>
                    <a:gd name="T25" fmla="*/ 232 h 254"/>
                    <a:gd name="T26" fmla="*/ 163 w 169"/>
                    <a:gd name="T27" fmla="*/ 180 h 254"/>
                    <a:gd name="T28" fmla="*/ 136 w 169"/>
                    <a:gd name="T29" fmla="*/ 141 h 254"/>
                    <a:gd name="T30" fmla="*/ 88 w 169"/>
                    <a:gd name="T31" fmla="*/ 101 h 254"/>
                    <a:gd name="T32" fmla="*/ 68 w 169"/>
                    <a:gd name="T33" fmla="*/ 76 h 254"/>
                    <a:gd name="T34" fmla="*/ 66 w 169"/>
                    <a:gd name="T35" fmla="*/ 0 h 254"/>
                    <a:gd name="T36" fmla="*/ 66 w 169"/>
                    <a:gd name="T37" fmla="*/ 0 h 254"/>
                    <a:gd name="T38" fmla="*/ 11 w 169"/>
                    <a:gd name="T39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8" name="Freeform 600"/>
                <p:cNvSpPr>
                  <a:spLocks noChangeArrowheads="1"/>
                </p:cNvSpPr>
                <p:nvPr/>
              </p:nvSpPr>
              <p:spPr bwMode="auto">
                <a:xfrm>
                  <a:off x="857" y="3022"/>
                  <a:ext cx="137" cy="21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*/ 1 50493 45568"/>
                    <a:gd name="G7" fmla="*/ 1 50493 55552"/>
                    <a:gd name="G8" fmla="*/ G7 1 180"/>
                    <a:gd name="G9" fmla="*/ G6 1 G8"/>
                    <a:gd name="G10" fmla="+- 1 0 0"/>
                    <a:gd name="G11" fmla="+- 63 0 0"/>
                    <a:gd name="G12" fmla="+- 67 0 0"/>
                    <a:gd name="G13" fmla="+- 1 0 0"/>
                    <a:gd name="G14" fmla="+- 1 0 0"/>
                    <a:gd name="G15" fmla="+- 7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T0" fmla="*/ 45 w 100"/>
                    <a:gd name="T1" fmla="*/ 0 h 127"/>
                    <a:gd name="T2" fmla="*/ 24 w 100"/>
                    <a:gd name="T3" fmla="*/ 18 h 127"/>
                    <a:gd name="T4" fmla="*/ 8 w 100"/>
                    <a:gd name="T5" fmla="*/ 52 h 127"/>
                    <a:gd name="T6" fmla="*/ 5 w 100"/>
                    <a:gd name="T7" fmla="*/ 67 h 127"/>
                    <a:gd name="T8" fmla="*/ 7 w 100"/>
                    <a:gd name="T9" fmla="*/ 71 h 127"/>
                    <a:gd name="T10" fmla="*/ 40 w 100"/>
                    <a:gd name="T11" fmla="*/ 40 h 127"/>
                    <a:gd name="T12" fmla="*/ 47 w 100"/>
                    <a:gd name="T13" fmla="*/ 31 h 127"/>
                    <a:gd name="T14" fmla="*/ 41 w 100"/>
                    <a:gd name="T15" fmla="*/ 126 h 127"/>
                    <a:gd name="T16" fmla="*/ 41 w 100"/>
                    <a:gd name="T17" fmla="*/ 127 h 127"/>
                    <a:gd name="T18" fmla="*/ 96 w 100"/>
                    <a:gd name="T19" fmla="*/ 127 h 127"/>
                    <a:gd name="T20" fmla="*/ 97 w 100"/>
                    <a:gd name="T21" fmla="*/ 39 h 127"/>
                    <a:gd name="T22" fmla="*/ 96 w 100"/>
                    <a:gd name="T23" fmla="*/ 33 h 127"/>
                    <a:gd name="T24" fmla="*/ 100 w 100"/>
                    <a:gd name="T25" fmla="*/ 0 h 127"/>
                    <a:gd name="T26" fmla="*/ 100 w 100"/>
                    <a:gd name="T27" fmla="*/ 0 h 127"/>
                    <a:gd name="T28" fmla="*/ 45 w 100"/>
                    <a:gd name="T2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49" name="Freeform 601"/>
                <p:cNvSpPr>
                  <a:spLocks noChangeArrowheads="1"/>
                </p:cNvSpPr>
                <p:nvPr/>
              </p:nvSpPr>
              <p:spPr bwMode="auto">
                <a:xfrm>
                  <a:off x="839" y="3129"/>
                  <a:ext cx="75" cy="202"/>
                </a:xfrm>
                <a:custGeom>
                  <a:avLst/>
                  <a:gdLst>
                    <a:gd name="T0" fmla="*/ 51 w 56"/>
                    <a:gd name="T1" fmla="*/ 1 h 118"/>
                    <a:gd name="T2" fmla="*/ 49 w 56"/>
                    <a:gd name="T3" fmla="*/ 1 h 118"/>
                    <a:gd name="T4" fmla="*/ 46 w 56"/>
                    <a:gd name="T5" fmla="*/ 0 h 118"/>
                    <a:gd name="T6" fmla="*/ 47 w 56"/>
                    <a:gd name="T7" fmla="*/ 2 h 118"/>
                    <a:gd name="T8" fmla="*/ 23 w 56"/>
                    <a:gd name="T9" fmla="*/ 19 h 118"/>
                    <a:gd name="T10" fmla="*/ 23 w 56"/>
                    <a:gd name="T11" fmla="*/ 19 h 118"/>
                    <a:gd name="T12" fmla="*/ 23 w 56"/>
                    <a:gd name="T13" fmla="*/ 19 h 118"/>
                    <a:gd name="T14" fmla="*/ 19 w 56"/>
                    <a:gd name="T15" fmla="*/ 20 h 118"/>
                    <a:gd name="T16" fmla="*/ 19 w 56"/>
                    <a:gd name="T17" fmla="*/ 20 h 118"/>
                    <a:gd name="T18" fmla="*/ 15 w 56"/>
                    <a:gd name="T19" fmla="*/ 38 h 118"/>
                    <a:gd name="T20" fmla="*/ 17 w 56"/>
                    <a:gd name="T21" fmla="*/ 39 h 118"/>
                    <a:gd name="T22" fmla="*/ 17 w 56"/>
                    <a:gd name="T23" fmla="*/ 39 h 118"/>
                    <a:gd name="T24" fmla="*/ 12 w 56"/>
                    <a:gd name="T25" fmla="*/ 53 h 118"/>
                    <a:gd name="T26" fmla="*/ 12 w 56"/>
                    <a:gd name="T27" fmla="*/ 53 h 118"/>
                    <a:gd name="T28" fmla="*/ 12 w 56"/>
                    <a:gd name="T29" fmla="*/ 53 h 118"/>
                    <a:gd name="T30" fmla="*/ 9 w 56"/>
                    <a:gd name="T31" fmla="*/ 61 h 118"/>
                    <a:gd name="T32" fmla="*/ 9 w 56"/>
                    <a:gd name="T33" fmla="*/ 61 h 118"/>
                    <a:gd name="T34" fmla="*/ 9 w 56"/>
                    <a:gd name="T35" fmla="*/ 61 h 118"/>
                    <a:gd name="T36" fmla="*/ 7 w 56"/>
                    <a:gd name="T37" fmla="*/ 61 h 118"/>
                    <a:gd name="T38" fmla="*/ 3 w 56"/>
                    <a:gd name="T39" fmla="*/ 72 h 118"/>
                    <a:gd name="T40" fmla="*/ 5 w 56"/>
                    <a:gd name="T41" fmla="*/ 72 h 118"/>
                    <a:gd name="T42" fmla="*/ 4 w 56"/>
                    <a:gd name="T43" fmla="*/ 89 h 118"/>
                    <a:gd name="T44" fmla="*/ 4 w 56"/>
                    <a:gd name="T45" fmla="*/ 89 h 118"/>
                    <a:gd name="T46" fmla="*/ 4 w 56"/>
                    <a:gd name="T47" fmla="*/ 89 h 118"/>
                    <a:gd name="T48" fmla="*/ 2 w 56"/>
                    <a:gd name="T49" fmla="*/ 90 h 118"/>
                    <a:gd name="T50" fmla="*/ 2 w 56"/>
                    <a:gd name="T51" fmla="*/ 90 h 118"/>
                    <a:gd name="T52" fmla="*/ 12 w 56"/>
                    <a:gd name="T53" fmla="*/ 108 h 118"/>
                    <a:gd name="T54" fmla="*/ 12 w 56"/>
                    <a:gd name="T55" fmla="*/ 108 h 118"/>
                    <a:gd name="T56" fmla="*/ 17 w 56"/>
                    <a:gd name="T57" fmla="*/ 111 h 118"/>
                    <a:gd name="T58" fmla="*/ 17 w 56"/>
                    <a:gd name="T59" fmla="*/ 111 h 118"/>
                    <a:gd name="T60" fmla="*/ 17 w 56"/>
                    <a:gd name="T61" fmla="*/ 111 h 118"/>
                    <a:gd name="T62" fmla="*/ 23 w 56"/>
                    <a:gd name="T63" fmla="*/ 117 h 118"/>
                    <a:gd name="T64" fmla="*/ 39 w 56"/>
                    <a:gd name="T65" fmla="*/ 115 h 118"/>
                    <a:gd name="T66" fmla="*/ 37 w 56"/>
                    <a:gd name="T67" fmla="*/ 113 h 118"/>
                    <a:gd name="T68" fmla="*/ 44 w 56"/>
                    <a:gd name="T69" fmla="*/ 105 h 118"/>
                    <a:gd name="T70" fmla="*/ 44 w 56"/>
                    <a:gd name="T71" fmla="*/ 105 h 118"/>
                    <a:gd name="T72" fmla="*/ 44 w 56"/>
                    <a:gd name="T73" fmla="*/ 105 h 118"/>
                    <a:gd name="T74" fmla="*/ 47 w 56"/>
                    <a:gd name="T75" fmla="*/ 95 h 118"/>
                    <a:gd name="T76" fmla="*/ 47 w 56"/>
                    <a:gd name="T77" fmla="*/ 95 h 118"/>
                    <a:gd name="T78" fmla="*/ 49 w 56"/>
                    <a:gd name="T79" fmla="*/ 90 h 118"/>
                    <a:gd name="T80" fmla="*/ 47 w 56"/>
                    <a:gd name="T81" fmla="*/ 90 h 118"/>
                    <a:gd name="T82" fmla="*/ 46 w 56"/>
                    <a:gd name="T83" fmla="*/ 84 h 118"/>
                    <a:gd name="T84" fmla="*/ 46 w 56"/>
                    <a:gd name="T85" fmla="*/ 84 h 118"/>
                    <a:gd name="T86" fmla="*/ 46 w 56"/>
                    <a:gd name="T87" fmla="*/ 84 h 118"/>
                    <a:gd name="T88" fmla="*/ 49 w 56"/>
                    <a:gd name="T89" fmla="*/ 78 h 118"/>
                    <a:gd name="T90" fmla="*/ 49 w 56"/>
                    <a:gd name="T91" fmla="*/ 78 h 118"/>
                    <a:gd name="T92" fmla="*/ 55 w 56"/>
                    <a:gd name="T93" fmla="*/ 5 h 118"/>
                    <a:gd name="T94" fmla="*/ 55 w 56"/>
                    <a:gd name="T95" fmla="*/ 5 h 118"/>
                    <a:gd name="T96" fmla="*/ 53 w 56"/>
                    <a:gd name="T97" fmla="*/ 6 h 118"/>
                    <a:gd name="T98" fmla="*/ 55 w 56"/>
                    <a:gd name="T99" fmla="*/ 5 h 118"/>
                    <a:gd name="T100" fmla="*/ 53 w 56"/>
                    <a:gd name="T101" fmla="*/ 5 h 118"/>
                    <a:gd name="T102" fmla="*/ 53 w 56"/>
                    <a:gd name="T103" fmla="*/ 5 h 118"/>
                    <a:gd name="T104" fmla="*/ 53 w 56"/>
                    <a:gd name="T105" fmla="*/ 5 h 118"/>
                    <a:gd name="T106" fmla="*/ 53 w 56"/>
                    <a:gd name="T107" fmla="*/ 4 h 118"/>
                    <a:gd name="T108" fmla="*/ 55 w 56"/>
                    <a:gd name="T109" fmla="*/ 3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6" h="118">
                      <a:moveTo>
                        <a:pt x="52" y="2"/>
                      </a:moveTo>
                      <a:cubicBezTo>
                        <a:pt x="50" y="3"/>
                        <a:pt x="49" y="2"/>
                        <a:pt x="48" y="2"/>
                      </a:cubicBezTo>
                      <a:lnTo>
                        <a:pt x="49" y="0"/>
                      </a:lnTo>
                      <a:cubicBezTo>
                        <a:pt x="50" y="1"/>
                        <a:pt x="50" y="1"/>
                        <a:pt x="51" y="1"/>
                      </a:cubicBezTo>
                      <a:lnTo>
                        <a:pt x="52" y="2"/>
                      </a:lnTo>
                      <a:close/>
                      <a:moveTo>
                        <a:pt x="49" y="0"/>
                      </a:moveTo>
                      <a:lnTo>
                        <a:pt x="49" y="0"/>
                      </a:lnTo>
                      <a:lnTo>
                        <a:pt x="49" y="1"/>
                      </a:lnTo>
                      <a:lnTo>
                        <a:pt x="49" y="0"/>
                      </a:lnTo>
                      <a:close/>
                      <a:moveTo>
                        <a:pt x="48" y="2"/>
                      </a:moveTo>
                      <a:cubicBezTo>
                        <a:pt x="48" y="2"/>
                        <a:pt x="47" y="2"/>
                        <a:pt x="47" y="2"/>
                      </a:cubicBezTo>
                      <a:lnTo>
                        <a:pt x="46" y="0"/>
                      </a:lnTo>
                      <a:cubicBezTo>
                        <a:pt x="47" y="0"/>
                        <a:pt x="48" y="0"/>
                        <a:pt x="49" y="0"/>
                      </a:cubicBezTo>
                      <a:lnTo>
                        <a:pt x="48" y="2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lnTo>
                        <a:pt x="46" y="1"/>
                      </a:lnTo>
                      <a:lnTo>
                        <a:pt x="47" y="2"/>
                      </a:lnTo>
                      <a:close/>
                      <a:moveTo>
                        <a:pt x="47" y="2"/>
                      </a:moveTo>
                      <a:cubicBezTo>
                        <a:pt x="36" y="5"/>
                        <a:pt x="29" y="12"/>
                        <a:pt x="23" y="19"/>
                      </a:cubicBezTo>
                      <a:lnTo>
                        <a:pt x="21" y="18"/>
                      </a:lnTo>
                      <a:cubicBezTo>
                        <a:pt x="28" y="11"/>
                        <a:pt x="35" y="4"/>
                        <a:pt x="46" y="0"/>
                      </a:cubicBezTo>
                      <a:lnTo>
                        <a:pt x="47" y="2"/>
                      </a:lnTo>
                      <a:close/>
                      <a:moveTo>
                        <a:pt x="23" y="19"/>
                      </a:moveTo>
                      <a:cubicBezTo>
                        <a:pt x="22" y="19"/>
                        <a:pt x="22" y="20"/>
                        <a:pt x="21" y="21"/>
                      </a:cubicBezTo>
                      <a:lnTo>
                        <a:pt x="19" y="20"/>
                      </a:lnTo>
                      <a:cubicBezTo>
                        <a:pt x="20" y="19"/>
                        <a:pt x="20" y="18"/>
                        <a:pt x="21" y="18"/>
                      </a:cubicBezTo>
                      <a:lnTo>
                        <a:pt x="23" y="19"/>
                      </a:lnTo>
                      <a:close/>
                      <a:moveTo>
                        <a:pt x="19" y="20"/>
                      </a:move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close/>
                      <a:moveTo>
                        <a:pt x="21" y="21"/>
                      </a:moveTo>
                      <a:cubicBezTo>
                        <a:pt x="17" y="24"/>
                        <a:pt x="17" y="29"/>
                        <a:pt x="17" y="33"/>
                      </a:cubicBezTo>
                      <a:lnTo>
                        <a:pt x="15" y="33"/>
                      </a:lnTo>
                      <a:cubicBezTo>
                        <a:pt x="15" y="28"/>
                        <a:pt x="15" y="24"/>
                        <a:pt x="19" y="20"/>
                      </a:cubicBezTo>
                      <a:lnTo>
                        <a:pt x="21" y="21"/>
                      </a:lnTo>
                      <a:close/>
                      <a:moveTo>
                        <a:pt x="17" y="33"/>
                      </a:moveTo>
                      <a:cubicBezTo>
                        <a:pt x="17" y="35"/>
                        <a:pt x="17" y="37"/>
                        <a:pt x="17" y="39"/>
                      </a:cubicBezTo>
                      <a:lnTo>
                        <a:pt x="15" y="38"/>
                      </a:lnTo>
                      <a:cubicBezTo>
                        <a:pt x="15" y="37"/>
                        <a:pt x="15" y="35"/>
                        <a:pt x="15" y="33"/>
                      </a:cubicBezTo>
                      <a:lnTo>
                        <a:pt x="17" y="33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6" y="38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5" y="38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6" y="44"/>
                        <a:pt x="14" y="49"/>
                        <a:pt x="12" y="53"/>
                      </a:cubicBezTo>
                      <a:lnTo>
                        <a:pt x="10" y="52"/>
                      </a:lnTo>
                      <a:cubicBezTo>
                        <a:pt x="12" y="48"/>
                        <a:pt x="14" y="44"/>
                        <a:pt x="15" y="38"/>
                      </a:cubicBezTo>
                      <a:lnTo>
                        <a:pt x="17" y="39"/>
                      </a:lnTo>
                      <a:close/>
                      <a:moveTo>
                        <a:pt x="12" y="53"/>
                      </a:moveTo>
                      <a:cubicBezTo>
                        <a:pt x="11" y="56"/>
                        <a:pt x="9" y="59"/>
                        <a:pt x="9" y="61"/>
                      </a:cubicBezTo>
                      <a:lnTo>
                        <a:pt x="7" y="61"/>
                      </a:lnTo>
                      <a:cubicBezTo>
                        <a:pt x="7" y="58"/>
                        <a:pt x="9" y="55"/>
                        <a:pt x="10" y="52"/>
                      </a:cubicBezTo>
                      <a:lnTo>
                        <a:pt x="12" y="53"/>
                      </a:lnTo>
                      <a:close/>
                      <a:moveTo>
                        <a:pt x="9" y="61"/>
                      </a:moveTo>
                      <a:lnTo>
                        <a:pt x="9" y="61"/>
                      </a:lnTo>
                      <a:lnTo>
                        <a:pt x="8" y="61"/>
                      </a:lnTo>
                      <a:lnTo>
                        <a:pt x="9" y="61"/>
                      </a:lnTo>
                      <a:close/>
                      <a:moveTo>
                        <a:pt x="9" y="61"/>
                      </a:moveTo>
                      <a:lnTo>
                        <a:pt x="9" y="61"/>
                      </a:lnTo>
                      <a:lnTo>
                        <a:pt x="7" y="61"/>
                      </a:lnTo>
                      <a:lnTo>
                        <a:pt x="9" y="61"/>
                      </a:lnTo>
                      <a:close/>
                      <a:moveTo>
                        <a:pt x="9" y="61"/>
                      </a:moveTo>
                      <a:lnTo>
                        <a:pt x="9" y="61"/>
                      </a:lnTo>
                      <a:lnTo>
                        <a:pt x="8" y="61"/>
                      </a:lnTo>
                      <a:lnTo>
                        <a:pt x="9" y="61"/>
                      </a:lnTo>
                      <a:close/>
                      <a:moveTo>
                        <a:pt x="9" y="61"/>
                      </a:moveTo>
                      <a:cubicBezTo>
                        <a:pt x="9" y="62"/>
                        <a:pt x="8" y="65"/>
                        <a:pt x="7" y="68"/>
                      </a:cubicBezTo>
                      <a:lnTo>
                        <a:pt x="5" y="67"/>
                      </a:lnTo>
                      <a:cubicBezTo>
                        <a:pt x="6" y="65"/>
                        <a:pt x="7" y="62"/>
                        <a:pt x="7" y="61"/>
                      </a:cubicBezTo>
                      <a:lnTo>
                        <a:pt x="9" y="61"/>
                      </a:lnTo>
                      <a:close/>
                      <a:moveTo>
                        <a:pt x="7" y="68"/>
                      </a:moveTo>
                      <a:cubicBezTo>
                        <a:pt x="6" y="70"/>
                        <a:pt x="5" y="72"/>
                        <a:pt x="5" y="72"/>
                      </a:cubicBezTo>
                      <a:lnTo>
                        <a:pt x="3" y="72"/>
                      </a:lnTo>
                      <a:cubicBezTo>
                        <a:pt x="3" y="71"/>
                        <a:pt x="4" y="69"/>
                        <a:pt x="5" y="67"/>
                      </a:cubicBezTo>
                      <a:lnTo>
                        <a:pt x="7" y="68"/>
                      </a:lnTo>
                      <a:close/>
                      <a:moveTo>
                        <a:pt x="5" y="72"/>
                      </a:moveTo>
                      <a:lnTo>
                        <a:pt x="5" y="72"/>
                      </a:lnTo>
                      <a:lnTo>
                        <a:pt x="4" y="72"/>
                      </a:lnTo>
                      <a:lnTo>
                        <a:pt x="5" y="72"/>
                      </a:lnTo>
                      <a:close/>
                      <a:moveTo>
                        <a:pt x="5" y="72"/>
                      </a:moveTo>
                      <a:cubicBezTo>
                        <a:pt x="2" y="78"/>
                        <a:pt x="3" y="83"/>
                        <a:pt x="4" y="89"/>
                      </a:cubicBezTo>
                      <a:lnTo>
                        <a:pt x="2" y="89"/>
                      </a:lnTo>
                      <a:cubicBezTo>
                        <a:pt x="1" y="83"/>
                        <a:pt x="0" y="78"/>
                        <a:pt x="3" y="72"/>
                      </a:cubicBezTo>
                      <a:lnTo>
                        <a:pt x="5" y="72"/>
                      </a:lnTo>
                      <a:close/>
                      <a:moveTo>
                        <a:pt x="4" y="89"/>
                      </a:moveTo>
                      <a:lnTo>
                        <a:pt x="5" y="90"/>
                      </a:lnTo>
                      <a:lnTo>
                        <a:pt x="2" y="90"/>
                      </a:lnTo>
                      <a:lnTo>
                        <a:pt x="2" y="89"/>
                      </a:lnTo>
                      <a:lnTo>
                        <a:pt x="4" y="89"/>
                      </a:lnTo>
                      <a:close/>
                      <a:moveTo>
                        <a:pt x="2" y="90"/>
                      </a:move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2" y="90"/>
                      </a:lnTo>
                      <a:close/>
                      <a:moveTo>
                        <a:pt x="5" y="90"/>
                      </a:moveTo>
                      <a:cubicBezTo>
                        <a:pt x="5" y="93"/>
                        <a:pt x="7" y="96"/>
                        <a:pt x="9" y="99"/>
                      </a:cubicBezTo>
                      <a:lnTo>
                        <a:pt x="7" y="100"/>
                      </a:lnTo>
                      <a:cubicBezTo>
                        <a:pt x="5" y="97"/>
                        <a:pt x="3" y="94"/>
                        <a:pt x="2" y="90"/>
                      </a:cubicBezTo>
                      <a:lnTo>
                        <a:pt x="5" y="90"/>
                      </a:lnTo>
                      <a:close/>
                      <a:moveTo>
                        <a:pt x="9" y="99"/>
                      </a:moveTo>
                      <a:cubicBezTo>
                        <a:pt x="11" y="102"/>
                        <a:pt x="13" y="104"/>
                        <a:pt x="14" y="107"/>
                      </a:cubicBezTo>
                      <a:lnTo>
                        <a:pt x="12" y="108"/>
                      </a:lnTo>
                      <a:cubicBezTo>
                        <a:pt x="11" y="105"/>
                        <a:pt x="9" y="103"/>
                        <a:pt x="7" y="100"/>
                      </a:cubicBezTo>
                      <a:lnTo>
                        <a:pt x="9" y="99"/>
                      </a:lnTo>
                      <a:close/>
                      <a:moveTo>
                        <a:pt x="12" y="108"/>
                      </a:moveTo>
                      <a:lnTo>
                        <a:pt x="12" y="108"/>
                      </a:lnTo>
                      <a:lnTo>
                        <a:pt x="13" y="108"/>
                      </a:lnTo>
                      <a:lnTo>
                        <a:pt x="12" y="108"/>
                      </a:lnTo>
                      <a:close/>
                      <a:moveTo>
                        <a:pt x="14" y="107"/>
                      </a:moveTo>
                      <a:cubicBezTo>
                        <a:pt x="14" y="109"/>
                        <a:pt x="15" y="110"/>
                        <a:pt x="17" y="111"/>
                      </a:cubicBezTo>
                      <a:lnTo>
                        <a:pt x="15" y="113"/>
                      </a:lnTo>
                      <a:cubicBezTo>
                        <a:pt x="13" y="111"/>
                        <a:pt x="12" y="109"/>
                        <a:pt x="12" y="108"/>
                      </a:cubicBezTo>
                      <a:lnTo>
                        <a:pt x="14" y="107"/>
                      </a:lnTo>
                      <a:close/>
                      <a:moveTo>
                        <a:pt x="17" y="111"/>
                      </a:moveTo>
                      <a:cubicBezTo>
                        <a:pt x="19" y="113"/>
                        <a:pt x="21" y="115"/>
                        <a:pt x="24" y="115"/>
                      </a:cubicBezTo>
                      <a:lnTo>
                        <a:pt x="23" y="117"/>
                      </a:lnTo>
                      <a:cubicBezTo>
                        <a:pt x="20" y="116"/>
                        <a:pt x="17" y="115"/>
                        <a:pt x="15" y="113"/>
                      </a:cubicBezTo>
                      <a:lnTo>
                        <a:pt x="17" y="111"/>
                      </a:lnTo>
                      <a:close/>
                      <a:moveTo>
                        <a:pt x="24" y="115"/>
                      </a:moveTo>
                      <a:cubicBezTo>
                        <a:pt x="27" y="116"/>
                        <a:pt x="30" y="116"/>
                        <a:pt x="33" y="116"/>
                      </a:cubicBezTo>
                      <a:lnTo>
                        <a:pt x="33" y="117"/>
                      </a:lnTo>
                      <a:cubicBezTo>
                        <a:pt x="30" y="118"/>
                        <a:pt x="27" y="118"/>
                        <a:pt x="23" y="117"/>
                      </a:cubicBezTo>
                      <a:lnTo>
                        <a:pt x="24" y="115"/>
                      </a:lnTo>
                      <a:close/>
                      <a:moveTo>
                        <a:pt x="33" y="116"/>
                      </a:moveTo>
                      <a:cubicBezTo>
                        <a:pt x="34" y="115"/>
                        <a:pt x="36" y="114"/>
                        <a:pt x="37" y="113"/>
                      </a:cubicBezTo>
                      <a:lnTo>
                        <a:pt x="39" y="115"/>
                      </a:lnTo>
                      <a:cubicBezTo>
                        <a:pt x="37" y="116"/>
                        <a:pt x="35" y="117"/>
                        <a:pt x="33" y="117"/>
                      </a:cubicBezTo>
                      <a:lnTo>
                        <a:pt x="33" y="116"/>
                      </a:lnTo>
                      <a:close/>
                      <a:moveTo>
                        <a:pt x="37" y="113"/>
                      </a:moveTo>
                      <a:lnTo>
                        <a:pt x="37" y="113"/>
                      </a:lnTo>
                      <a:lnTo>
                        <a:pt x="38" y="114"/>
                      </a:lnTo>
                      <a:lnTo>
                        <a:pt x="37" y="113"/>
                      </a:lnTo>
                      <a:close/>
                      <a:moveTo>
                        <a:pt x="37" y="113"/>
                      </a:moveTo>
                      <a:cubicBezTo>
                        <a:pt x="40" y="111"/>
                        <a:pt x="42" y="108"/>
                        <a:pt x="44" y="105"/>
                      </a:cubicBezTo>
                      <a:lnTo>
                        <a:pt x="46" y="105"/>
                      </a:lnTo>
                      <a:cubicBezTo>
                        <a:pt x="44" y="109"/>
                        <a:pt x="42" y="112"/>
                        <a:pt x="38" y="115"/>
                      </a:cubicBezTo>
                      <a:lnTo>
                        <a:pt x="37" y="113"/>
                      </a:lnTo>
                      <a:close/>
                      <a:moveTo>
                        <a:pt x="44" y="105"/>
                      </a:moveTo>
                      <a:cubicBezTo>
                        <a:pt x="45" y="102"/>
                        <a:pt x="45" y="98"/>
                        <a:pt x="45" y="95"/>
                      </a:cubicBezTo>
                      <a:lnTo>
                        <a:pt x="47" y="95"/>
                      </a:lnTo>
                      <a:cubicBezTo>
                        <a:pt x="47" y="98"/>
                        <a:pt x="47" y="102"/>
                        <a:pt x="46" y="105"/>
                      </a:cubicBezTo>
                      <a:lnTo>
                        <a:pt x="44" y="105"/>
                      </a:lnTo>
                      <a:close/>
                      <a:moveTo>
                        <a:pt x="47" y="95"/>
                      </a:moveTo>
                      <a:lnTo>
                        <a:pt x="47" y="95"/>
                      </a:lnTo>
                      <a:lnTo>
                        <a:pt x="46" y="95"/>
                      </a:lnTo>
                      <a:lnTo>
                        <a:pt x="47" y="95"/>
                      </a:lnTo>
                      <a:close/>
                      <a:moveTo>
                        <a:pt x="45" y="95"/>
                      </a:moveTo>
                      <a:cubicBezTo>
                        <a:pt x="45" y="94"/>
                        <a:pt x="46" y="93"/>
                        <a:pt x="47" y="92"/>
                      </a:cubicBezTo>
                      <a:lnTo>
                        <a:pt x="48" y="93"/>
                      </a:lnTo>
                      <a:cubicBezTo>
                        <a:pt x="48" y="94"/>
                        <a:pt x="47" y="94"/>
                        <a:pt x="47" y="95"/>
                      </a:cubicBezTo>
                      <a:lnTo>
                        <a:pt x="45" y="95"/>
                      </a:lnTo>
                      <a:close/>
                      <a:moveTo>
                        <a:pt x="47" y="92"/>
                      </a:moveTo>
                      <a:cubicBezTo>
                        <a:pt x="47" y="92"/>
                        <a:pt x="48" y="91"/>
                        <a:pt x="47" y="90"/>
                      </a:cubicBezTo>
                      <a:lnTo>
                        <a:pt x="49" y="90"/>
                      </a:lnTo>
                      <a:cubicBezTo>
                        <a:pt x="50" y="91"/>
                        <a:pt x="49" y="92"/>
                        <a:pt x="48" y="93"/>
                      </a:cubicBezTo>
                      <a:lnTo>
                        <a:pt x="47" y="92"/>
                      </a:lnTo>
                      <a:close/>
                      <a:moveTo>
                        <a:pt x="47" y="90"/>
                      </a:moveTo>
                      <a:lnTo>
                        <a:pt x="47" y="90"/>
                      </a:lnTo>
                      <a:lnTo>
                        <a:pt x="48" y="90"/>
                      </a:lnTo>
                      <a:lnTo>
                        <a:pt x="47" y="90"/>
                      </a:lnTo>
                      <a:close/>
                      <a:moveTo>
                        <a:pt x="47" y="90"/>
                      </a:moveTo>
                      <a:cubicBezTo>
                        <a:pt x="47" y="88"/>
                        <a:pt x="46" y="86"/>
                        <a:pt x="46" y="84"/>
                      </a:cubicBezTo>
                      <a:lnTo>
                        <a:pt x="49" y="84"/>
                      </a:lnTo>
                      <a:cubicBezTo>
                        <a:pt x="48" y="86"/>
                        <a:pt x="49" y="88"/>
                        <a:pt x="49" y="90"/>
                      </a:cubicBezTo>
                      <a:lnTo>
                        <a:pt x="47" y="90"/>
                      </a:lnTo>
                      <a:close/>
                      <a:moveTo>
                        <a:pt x="46" y="84"/>
                      </a:moveTo>
                      <a:cubicBezTo>
                        <a:pt x="47" y="82"/>
                        <a:pt x="47" y="80"/>
                        <a:pt x="47" y="78"/>
                      </a:cubicBezTo>
                      <a:lnTo>
                        <a:pt x="49" y="78"/>
                      </a:lnTo>
                      <a:cubicBezTo>
                        <a:pt x="49" y="80"/>
                        <a:pt x="49" y="82"/>
                        <a:pt x="49" y="84"/>
                      </a:cubicBezTo>
                      <a:lnTo>
                        <a:pt x="46" y="84"/>
                      </a:lnTo>
                      <a:close/>
                      <a:moveTo>
                        <a:pt x="49" y="78"/>
                      </a:moveTo>
                      <a:lnTo>
                        <a:pt x="49" y="78"/>
                      </a:lnTo>
                      <a:lnTo>
                        <a:pt x="48" y="78"/>
                      </a:lnTo>
                      <a:lnTo>
                        <a:pt x="49" y="78"/>
                      </a:lnTo>
                      <a:close/>
                      <a:moveTo>
                        <a:pt x="47" y="78"/>
                      </a:moveTo>
                      <a:cubicBezTo>
                        <a:pt x="49" y="66"/>
                        <a:pt x="51" y="53"/>
                        <a:pt x="52" y="41"/>
                      </a:cubicBezTo>
                      <a:lnTo>
                        <a:pt x="54" y="41"/>
                      </a:lnTo>
                      <a:cubicBezTo>
                        <a:pt x="53" y="53"/>
                        <a:pt x="51" y="66"/>
                        <a:pt x="49" y="78"/>
                      </a:cubicBezTo>
                      <a:lnTo>
                        <a:pt x="47" y="78"/>
                      </a:lnTo>
                      <a:close/>
                      <a:moveTo>
                        <a:pt x="52" y="41"/>
                      </a:moveTo>
                      <a:cubicBezTo>
                        <a:pt x="53" y="29"/>
                        <a:pt x="54" y="17"/>
                        <a:pt x="53" y="5"/>
                      </a:cubicBezTo>
                      <a:lnTo>
                        <a:pt x="55" y="5"/>
                      </a:lnTo>
                      <a:cubicBezTo>
                        <a:pt x="56" y="17"/>
                        <a:pt x="55" y="29"/>
                        <a:pt x="54" y="41"/>
                      </a:cubicBezTo>
                      <a:lnTo>
                        <a:pt x="52" y="41"/>
                      </a:lnTo>
                      <a:close/>
                      <a:moveTo>
                        <a:pt x="55" y="5"/>
                      </a:moveTo>
                      <a:lnTo>
                        <a:pt x="55" y="5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3" y="6"/>
                      </a:moveTo>
                      <a:lnTo>
                        <a:pt x="53" y="6"/>
                      </a:lnTo>
                      <a:lnTo>
                        <a:pt x="55" y="5"/>
                      </a:lnTo>
                      <a:lnTo>
                        <a:pt x="53" y="6"/>
                      </a:lnTo>
                      <a:close/>
                      <a:moveTo>
                        <a:pt x="55" y="5"/>
                      </a:moveTo>
                      <a:lnTo>
                        <a:pt x="55" y="5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3" y="6"/>
                      </a:moveTo>
                      <a:cubicBezTo>
                        <a:pt x="53" y="5"/>
                        <a:pt x="53" y="5"/>
                        <a:pt x="53" y="5"/>
                      </a:cubicBezTo>
                      <a:lnTo>
                        <a:pt x="55" y="4"/>
                      </a:lnTo>
                      <a:cubicBezTo>
                        <a:pt x="55" y="4"/>
                        <a:pt x="55" y="5"/>
                        <a:pt x="55" y="5"/>
                      </a:cubicBezTo>
                      <a:lnTo>
                        <a:pt x="53" y="6"/>
                      </a:lnTo>
                      <a:close/>
                      <a:moveTo>
                        <a:pt x="53" y="5"/>
                      </a:moveTo>
                      <a:cubicBezTo>
                        <a:pt x="53" y="4"/>
                        <a:pt x="53" y="4"/>
                        <a:pt x="53" y="4"/>
                      </a:cubicBezTo>
                      <a:lnTo>
                        <a:pt x="55" y="3"/>
                      </a:lnTo>
                      <a:cubicBezTo>
                        <a:pt x="55" y="4"/>
                        <a:pt x="55" y="4"/>
                        <a:pt x="55" y="4"/>
                      </a:cubicBezTo>
                      <a:lnTo>
                        <a:pt x="53" y="5"/>
                      </a:lnTo>
                      <a:close/>
                      <a:moveTo>
                        <a:pt x="53" y="4"/>
                      </a:moveTo>
                      <a:lnTo>
                        <a:pt x="53" y="4"/>
                      </a:lnTo>
                      <a:lnTo>
                        <a:pt x="54" y="4"/>
                      </a:lnTo>
                      <a:lnTo>
                        <a:pt x="53" y="4"/>
                      </a:lnTo>
                      <a:close/>
                      <a:moveTo>
                        <a:pt x="53" y="4"/>
                      </a:moveTo>
                      <a:cubicBezTo>
                        <a:pt x="52" y="3"/>
                        <a:pt x="51" y="3"/>
                        <a:pt x="51" y="2"/>
                      </a:cubicBezTo>
                      <a:lnTo>
                        <a:pt x="51" y="1"/>
                      </a:lnTo>
                      <a:cubicBezTo>
                        <a:pt x="53" y="1"/>
                        <a:pt x="54" y="2"/>
                        <a:pt x="55" y="3"/>
                      </a:cubicBez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0" name="Freeform 602"/>
                <p:cNvSpPr>
                  <a:spLocks noChangeArrowheads="1"/>
                </p:cNvSpPr>
                <p:nvPr/>
              </p:nvSpPr>
              <p:spPr bwMode="auto">
                <a:xfrm>
                  <a:off x="987" y="3073"/>
                  <a:ext cx="83" cy="228"/>
                </a:xfrm>
                <a:custGeom>
                  <a:avLst/>
                  <a:gdLst>
                    <a:gd name="G0" fmla="+- 1 0 0"/>
                    <a:gd name="G1" fmla="+- 1 0 0"/>
                    <a:gd name="G2" fmla="*/ 1 50493 45568"/>
                    <a:gd name="G3" fmla="*/ 1 50493 55552"/>
                    <a:gd name="G4" fmla="*/ G3 1 180"/>
                    <a:gd name="G5" fmla="*/ G2 1 G4"/>
                    <a:gd name="G6" fmla="+- 1 0 0"/>
                    <a:gd name="G7" fmla="*/ 1 25 2"/>
                    <a:gd name="G8" fmla="+- 1 0 0"/>
                    <a:gd name="G9" fmla="*/ 1 59 2"/>
                    <a:gd name="G10" fmla="+- 77 0 0"/>
                    <a:gd name="G11" fmla="+- 1 0 0"/>
                    <a:gd name="G12" fmla="+- 1 0 0"/>
                    <a:gd name="G13" fmla="+- 1 0 0"/>
                    <a:gd name="G14" fmla="*/ 1 123 2"/>
                    <a:gd name="G15" fmla="+- 1 0 0"/>
                    <a:gd name="G16" fmla="+- 133 0 0"/>
                    <a:gd name="G17" fmla="*/ 1 0 0"/>
                    <a:gd name="G18" fmla="cos G17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T0" fmla="*/ 26 w 61"/>
                    <a:gd name="T1" fmla="*/ 12 h 133"/>
                    <a:gd name="T2" fmla="*/ 6 w 61"/>
                    <a:gd name="T3" fmla="*/ 13 h 133"/>
                    <a:gd name="T4" fmla="*/ 2 w 61"/>
                    <a:gd name="T5" fmla="*/ 59 h 133"/>
                    <a:gd name="T6" fmla="*/ 3 w 61"/>
                    <a:gd name="T7" fmla="*/ 112 h 133"/>
                    <a:gd name="T8" fmla="*/ 6 w 61"/>
                    <a:gd name="T9" fmla="*/ 128 h 133"/>
                    <a:gd name="T10" fmla="*/ 24 w 61"/>
                    <a:gd name="T11" fmla="*/ 127 h 133"/>
                    <a:gd name="T12" fmla="*/ 51 w 61"/>
                    <a:gd name="T13" fmla="*/ 90 h 133"/>
                    <a:gd name="T14" fmla="*/ 60 w 61"/>
                    <a:gd name="T15" fmla="*/ 67 h 133"/>
                    <a:gd name="T16" fmla="*/ 58 w 61"/>
                    <a:gd name="T17" fmla="*/ 54 h 133"/>
                    <a:gd name="T18" fmla="*/ 51 w 61"/>
                    <a:gd name="T19" fmla="*/ 40 h 133"/>
                    <a:gd name="T20" fmla="*/ 47 w 61"/>
                    <a:gd name="T21" fmla="*/ 36 h 133"/>
                    <a:gd name="T22" fmla="*/ 41 w 61"/>
                    <a:gd name="T23" fmla="*/ 28 h 133"/>
                    <a:gd name="T24" fmla="*/ 29 w 61"/>
                    <a:gd name="T25" fmla="*/ 12 h 133"/>
                    <a:gd name="T26" fmla="*/ 26 w 61"/>
                    <a:gd name="T27" fmla="*/ 12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1" h="133">
                      <a:moveTo>
                        <a:pt x="26" y="12"/>
                      </a:moveTo>
                      <a:cubicBezTo>
                        <a:pt x="11" y="0"/>
                        <a:pt x="8" y="7"/>
                        <a:pt x="6" y="13"/>
                      </a:cubicBezTo>
                      <a:cubicBezTo>
                        <a:pt x="2" y="25"/>
                        <a:pt x="3" y="41"/>
                        <a:pt x="2" y="59"/>
                      </a:cubicBezTo>
                      <a:cubicBezTo>
                        <a:pt x="0" y="77"/>
                        <a:pt x="3" y="94"/>
                        <a:pt x="3" y="112"/>
                      </a:cubicBezTo>
                      <a:cubicBezTo>
                        <a:pt x="3" y="117"/>
                        <a:pt x="2" y="123"/>
                        <a:pt x="6" y="128"/>
                      </a:cubicBezTo>
                      <a:cubicBezTo>
                        <a:pt x="10" y="133"/>
                        <a:pt x="19" y="132"/>
                        <a:pt x="24" y="127"/>
                      </a:cubicBezTo>
                      <a:cubicBezTo>
                        <a:pt x="36" y="115"/>
                        <a:pt x="45" y="103"/>
                        <a:pt x="51" y="90"/>
                      </a:cubicBezTo>
                      <a:cubicBezTo>
                        <a:pt x="54" y="83"/>
                        <a:pt x="58" y="75"/>
                        <a:pt x="60" y="67"/>
                      </a:cubicBezTo>
                      <a:cubicBezTo>
                        <a:pt x="61" y="63"/>
                        <a:pt x="58" y="58"/>
                        <a:pt x="58" y="54"/>
                      </a:cubicBezTo>
                      <a:cubicBezTo>
                        <a:pt x="57" y="49"/>
                        <a:pt x="54" y="45"/>
                        <a:pt x="51" y="40"/>
                      </a:cubicBezTo>
                      <a:cubicBezTo>
                        <a:pt x="50" y="39"/>
                        <a:pt x="48" y="37"/>
                        <a:pt x="47" y="36"/>
                      </a:cubicBezTo>
                      <a:cubicBezTo>
                        <a:pt x="45" y="33"/>
                        <a:pt x="43" y="30"/>
                        <a:pt x="41" y="28"/>
                      </a:cubicBezTo>
                      <a:cubicBezTo>
                        <a:pt x="37" y="23"/>
                        <a:pt x="34" y="17"/>
                        <a:pt x="29" y="12"/>
                      </a:cubicBezTo>
                      <a:lnTo>
                        <a:pt x="26" y="12"/>
                      </a:lnTo>
                      <a:close/>
                    </a:path>
                  </a:pathLst>
                </a:custGeom>
                <a:solidFill>
                  <a:srgbClr val="C6C5C5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1" name="Freeform 603"/>
                <p:cNvSpPr>
                  <a:spLocks noChangeArrowheads="1"/>
                </p:cNvSpPr>
                <p:nvPr/>
              </p:nvSpPr>
              <p:spPr bwMode="auto">
                <a:xfrm>
                  <a:off x="987" y="3080"/>
                  <a:ext cx="83" cy="220"/>
                </a:xfrm>
                <a:custGeom>
                  <a:avLst/>
                  <a:gdLst>
                    <a:gd name="T0" fmla="*/ 27 w 61"/>
                    <a:gd name="T1" fmla="*/ 7 h 128"/>
                    <a:gd name="T2" fmla="*/ 5 w 61"/>
                    <a:gd name="T3" fmla="*/ 8 h 128"/>
                    <a:gd name="T4" fmla="*/ 7 w 61"/>
                    <a:gd name="T5" fmla="*/ 9 h 128"/>
                    <a:gd name="T6" fmla="*/ 7 w 61"/>
                    <a:gd name="T7" fmla="*/ 9 h 128"/>
                    <a:gd name="T8" fmla="*/ 4 w 61"/>
                    <a:gd name="T9" fmla="*/ 39 h 128"/>
                    <a:gd name="T10" fmla="*/ 4 w 61"/>
                    <a:gd name="T11" fmla="*/ 39 h 128"/>
                    <a:gd name="T12" fmla="*/ 4 w 61"/>
                    <a:gd name="T13" fmla="*/ 39 h 128"/>
                    <a:gd name="T14" fmla="*/ 3 w 61"/>
                    <a:gd name="T15" fmla="*/ 55 h 128"/>
                    <a:gd name="T16" fmla="*/ 1 w 61"/>
                    <a:gd name="T17" fmla="*/ 55 h 128"/>
                    <a:gd name="T18" fmla="*/ 2 w 61"/>
                    <a:gd name="T19" fmla="*/ 108 h 128"/>
                    <a:gd name="T20" fmla="*/ 2 w 61"/>
                    <a:gd name="T21" fmla="*/ 108 h 128"/>
                    <a:gd name="T22" fmla="*/ 4 w 61"/>
                    <a:gd name="T23" fmla="*/ 108 h 128"/>
                    <a:gd name="T24" fmla="*/ 4 w 61"/>
                    <a:gd name="T25" fmla="*/ 116 h 128"/>
                    <a:gd name="T26" fmla="*/ 2 w 61"/>
                    <a:gd name="T27" fmla="*/ 116 h 128"/>
                    <a:gd name="T28" fmla="*/ 4 w 61"/>
                    <a:gd name="T29" fmla="*/ 116 h 128"/>
                    <a:gd name="T30" fmla="*/ 4 w 61"/>
                    <a:gd name="T31" fmla="*/ 116 h 128"/>
                    <a:gd name="T32" fmla="*/ 7 w 61"/>
                    <a:gd name="T33" fmla="*/ 123 h 128"/>
                    <a:gd name="T34" fmla="*/ 5 w 61"/>
                    <a:gd name="T35" fmla="*/ 125 h 128"/>
                    <a:gd name="T36" fmla="*/ 8 w 61"/>
                    <a:gd name="T37" fmla="*/ 126 h 128"/>
                    <a:gd name="T38" fmla="*/ 14 w 61"/>
                    <a:gd name="T39" fmla="*/ 128 h 128"/>
                    <a:gd name="T40" fmla="*/ 21 w 61"/>
                    <a:gd name="T41" fmla="*/ 125 h 128"/>
                    <a:gd name="T42" fmla="*/ 21 w 61"/>
                    <a:gd name="T43" fmla="*/ 125 h 128"/>
                    <a:gd name="T44" fmla="*/ 21 w 61"/>
                    <a:gd name="T45" fmla="*/ 125 h 128"/>
                    <a:gd name="T46" fmla="*/ 23 w 61"/>
                    <a:gd name="T47" fmla="*/ 123 h 128"/>
                    <a:gd name="T48" fmla="*/ 25 w 61"/>
                    <a:gd name="T49" fmla="*/ 124 h 128"/>
                    <a:gd name="T50" fmla="*/ 52 w 61"/>
                    <a:gd name="T51" fmla="*/ 86 h 128"/>
                    <a:gd name="T52" fmla="*/ 50 w 61"/>
                    <a:gd name="T53" fmla="*/ 86 h 128"/>
                    <a:gd name="T54" fmla="*/ 55 w 61"/>
                    <a:gd name="T55" fmla="*/ 75 h 128"/>
                    <a:gd name="T56" fmla="*/ 55 w 61"/>
                    <a:gd name="T57" fmla="*/ 75 h 128"/>
                    <a:gd name="T58" fmla="*/ 55 w 61"/>
                    <a:gd name="T59" fmla="*/ 75 h 128"/>
                    <a:gd name="T60" fmla="*/ 58 w 61"/>
                    <a:gd name="T61" fmla="*/ 63 h 128"/>
                    <a:gd name="T62" fmla="*/ 61 w 61"/>
                    <a:gd name="T63" fmla="*/ 64 h 128"/>
                    <a:gd name="T64" fmla="*/ 59 w 61"/>
                    <a:gd name="T65" fmla="*/ 49 h 128"/>
                    <a:gd name="T66" fmla="*/ 56 w 61"/>
                    <a:gd name="T67" fmla="*/ 50 h 128"/>
                    <a:gd name="T68" fmla="*/ 52 w 61"/>
                    <a:gd name="T69" fmla="*/ 40 h 128"/>
                    <a:gd name="T70" fmla="*/ 52 w 61"/>
                    <a:gd name="T71" fmla="*/ 40 h 128"/>
                    <a:gd name="T72" fmla="*/ 52 w 61"/>
                    <a:gd name="T73" fmla="*/ 40 h 128"/>
                    <a:gd name="T74" fmla="*/ 52 w 61"/>
                    <a:gd name="T75" fmla="*/ 36 h 128"/>
                    <a:gd name="T76" fmla="*/ 50 w 61"/>
                    <a:gd name="T77" fmla="*/ 37 h 128"/>
                    <a:gd name="T78" fmla="*/ 52 w 61"/>
                    <a:gd name="T79" fmla="*/ 36 h 128"/>
                    <a:gd name="T80" fmla="*/ 52 w 61"/>
                    <a:gd name="T81" fmla="*/ 36 h 128"/>
                    <a:gd name="T82" fmla="*/ 48 w 61"/>
                    <a:gd name="T83" fmla="*/ 32 h 128"/>
                    <a:gd name="T84" fmla="*/ 48 w 61"/>
                    <a:gd name="T85" fmla="*/ 31 h 128"/>
                    <a:gd name="T86" fmla="*/ 46 w 61"/>
                    <a:gd name="T87" fmla="*/ 32 h 128"/>
                    <a:gd name="T88" fmla="*/ 48 w 61"/>
                    <a:gd name="T89" fmla="*/ 31 h 128"/>
                    <a:gd name="T90" fmla="*/ 46 w 61"/>
                    <a:gd name="T91" fmla="*/ 32 h 128"/>
                    <a:gd name="T92" fmla="*/ 46 w 61"/>
                    <a:gd name="T93" fmla="*/ 32 h 128"/>
                    <a:gd name="T94" fmla="*/ 47 w 61"/>
                    <a:gd name="T95" fmla="*/ 30 h 128"/>
                    <a:gd name="T96" fmla="*/ 41 w 61"/>
                    <a:gd name="T97" fmla="*/ 24 h 128"/>
                    <a:gd name="T98" fmla="*/ 39 w 61"/>
                    <a:gd name="T99" fmla="*/ 20 h 128"/>
                    <a:gd name="T100" fmla="*/ 28 w 61"/>
                    <a:gd name="T101" fmla="*/ 9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1" h="128">
                      <a:moveTo>
                        <a:pt x="26" y="8"/>
                      </a:moveTo>
                      <a:cubicBezTo>
                        <a:pt x="19" y="3"/>
                        <a:pt x="14" y="2"/>
                        <a:pt x="12" y="3"/>
                      </a:cubicBezTo>
                      <a:lnTo>
                        <a:pt x="11" y="1"/>
                      </a:lnTo>
                      <a:cubicBezTo>
                        <a:pt x="14" y="0"/>
                        <a:pt x="19" y="1"/>
                        <a:pt x="27" y="7"/>
                      </a:cubicBezTo>
                      <a:lnTo>
                        <a:pt x="26" y="8"/>
                      </a:lnTo>
                      <a:close/>
                      <a:moveTo>
                        <a:pt x="12" y="3"/>
                      </a:moveTo>
                      <a:cubicBezTo>
                        <a:pt x="9" y="3"/>
                        <a:pt x="8" y="6"/>
                        <a:pt x="7" y="9"/>
                      </a:cubicBezTo>
                      <a:lnTo>
                        <a:pt x="5" y="8"/>
                      </a:lnTo>
                      <a:cubicBezTo>
                        <a:pt x="6" y="5"/>
                        <a:pt x="7" y="2"/>
                        <a:pt x="11" y="1"/>
                      </a:cubicBezTo>
                      <a:lnTo>
                        <a:pt x="12" y="3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7" y="9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5" y="8"/>
                      </a:lnTo>
                      <a:lnTo>
                        <a:pt x="7" y="9"/>
                      </a:lnTo>
                      <a:close/>
                      <a:moveTo>
                        <a:pt x="7" y="9"/>
                      </a:moveTo>
                      <a:cubicBezTo>
                        <a:pt x="4" y="17"/>
                        <a:pt x="4" y="28"/>
                        <a:pt x="4" y="39"/>
                      </a:cubicBezTo>
                      <a:lnTo>
                        <a:pt x="2" y="39"/>
                      </a:lnTo>
                      <a:cubicBezTo>
                        <a:pt x="2" y="27"/>
                        <a:pt x="2" y="17"/>
                        <a:pt x="5" y="8"/>
                      </a:cubicBezTo>
                      <a:lnTo>
                        <a:pt x="7" y="9"/>
                      </a:lnTo>
                      <a:close/>
                      <a:moveTo>
                        <a:pt x="4" y="39"/>
                      </a:moveTo>
                      <a:cubicBezTo>
                        <a:pt x="4" y="44"/>
                        <a:pt x="3" y="49"/>
                        <a:pt x="3" y="55"/>
                      </a:cubicBezTo>
                      <a:lnTo>
                        <a:pt x="1" y="55"/>
                      </a:lnTo>
                      <a:cubicBezTo>
                        <a:pt x="1" y="49"/>
                        <a:pt x="1" y="44"/>
                        <a:pt x="2" y="39"/>
                      </a:cubicBezTo>
                      <a:lnTo>
                        <a:pt x="4" y="39"/>
                      </a:lnTo>
                      <a:close/>
                      <a:moveTo>
                        <a:pt x="3" y="55"/>
                      </a:moveTo>
                      <a:lnTo>
                        <a:pt x="3" y="55"/>
                      </a:lnTo>
                      <a:lnTo>
                        <a:pt x="2" y="55"/>
                      </a:lnTo>
                      <a:lnTo>
                        <a:pt x="3" y="55"/>
                      </a:lnTo>
                      <a:close/>
                      <a:moveTo>
                        <a:pt x="3" y="55"/>
                      </a:moveTo>
                      <a:cubicBezTo>
                        <a:pt x="2" y="65"/>
                        <a:pt x="3" y="75"/>
                        <a:pt x="3" y="86"/>
                      </a:cubicBezTo>
                      <a:lnTo>
                        <a:pt x="1" y="86"/>
                      </a:lnTo>
                      <a:cubicBezTo>
                        <a:pt x="1" y="75"/>
                        <a:pt x="0" y="65"/>
                        <a:pt x="1" y="55"/>
                      </a:cubicBezTo>
                      <a:lnTo>
                        <a:pt x="3" y="55"/>
                      </a:lnTo>
                      <a:close/>
                      <a:moveTo>
                        <a:pt x="3" y="86"/>
                      </a:moveTo>
                      <a:cubicBezTo>
                        <a:pt x="4" y="93"/>
                        <a:pt x="4" y="100"/>
                        <a:pt x="4" y="108"/>
                      </a:cubicBezTo>
                      <a:lnTo>
                        <a:pt x="2" y="108"/>
                      </a:lnTo>
                      <a:cubicBezTo>
                        <a:pt x="2" y="100"/>
                        <a:pt x="2" y="93"/>
                        <a:pt x="1" y="86"/>
                      </a:cubicBezTo>
                      <a:lnTo>
                        <a:pt x="3" y="86"/>
                      </a:lnTo>
                      <a:close/>
                      <a:moveTo>
                        <a:pt x="2" y="108"/>
                      </a:moveTo>
                      <a:lnTo>
                        <a:pt x="2" y="108"/>
                      </a:lnTo>
                      <a:lnTo>
                        <a:pt x="3" y="108"/>
                      </a:lnTo>
                      <a:lnTo>
                        <a:pt x="2" y="108"/>
                      </a:lnTo>
                      <a:close/>
                      <a:moveTo>
                        <a:pt x="4" y="108"/>
                      </a:moveTo>
                      <a:lnTo>
                        <a:pt x="4" y="108"/>
                      </a:lnTo>
                      <a:lnTo>
                        <a:pt x="2" y="108"/>
                      </a:lnTo>
                      <a:lnTo>
                        <a:pt x="4" y="108"/>
                      </a:lnTo>
                      <a:close/>
                      <a:moveTo>
                        <a:pt x="4" y="108"/>
                      </a:moveTo>
                      <a:cubicBezTo>
                        <a:pt x="4" y="110"/>
                        <a:pt x="4" y="113"/>
                        <a:pt x="4" y="116"/>
                      </a:cubicBezTo>
                      <a:lnTo>
                        <a:pt x="2" y="116"/>
                      </a:lnTo>
                      <a:cubicBezTo>
                        <a:pt x="1" y="113"/>
                        <a:pt x="2" y="110"/>
                        <a:pt x="2" y="108"/>
                      </a:cubicBezTo>
                      <a:lnTo>
                        <a:pt x="4" y="108"/>
                      </a:lnTo>
                      <a:close/>
                      <a:moveTo>
                        <a:pt x="2" y="116"/>
                      </a:moveTo>
                      <a:lnTo>
                        <a:pt x="2" y="116"/>
                      </a:lnTo>
                      <a:lnTo>
                        <a:pt x="3" y="116"/>
                      </a:lnTo>
                      <a:lnTo>
                        <a:pt x="2" y="116"/>
                      </a:lnTo>
                      <a:close/>
                      <a:moveTo>
                        <a:pt x="4" y="116"/>
                      </a:moveTo>
                      <a:cubicBezTo>
                        <a:pt x="4" y="119"/>
                        <a:pt x="5" y="121"/>
                        <a:pt x="7" y="123"/>
                      </a:cubicBezTo>
                      <a:lnTo>
                        <a:pt x="5" y="125"/>
                      </a:lnTo>
                      <a:cubicBezTo>
                        <a:pt x="3" y="122"/>
                        <a:pt x="2" y="119"/>
                        <a:pt x="2" y="116"/>
                      </a:cubicBezTo>
                      <a:lnTo>
                        <a:pt x="4" y="116"/>
                      </a:lnTo>
                      <a:close/>
                      <a:moveTo>
                        <a:pt x="7" y="123"/>
                      </a:moveTo>
                      <a:lnTo>
                        <a:pt x="7" y="123"/>
                      </a:lnTo>
                      <a:lnTo>
                        <a:pt x="6" y="124"/>
                      </a:lnTo>
                      <a:lnTo>
                        <a:pt x="7" y="123"/>
                      </a:lnTo>
                      <a:close/>
                      <a:moveTo>
                        <a:pt x="7" y="123"/>
                      </a:moveTo>
                      <a:cubicBezTo>
                        <a:pt x="7" y="124"/>
                        <a:pt x="8" y="125"/>
                        <a:pt x="8" y="125"/>
                      </a:cubicBezTo>
                      <a:lnTo>
                        <a:pt x="7" y="126"/>
                      </a:lnTo>
                      <a:cubicBezTo>
                        <a:pt x="6" y="126"/>
                        <a:pt x="6" y="125"/>
                        <a:pt x="5" y="125"/>
                      </a:cubicBezTo>
                      <a:lnTo>
                        <a:pt x="7" y="123"/>
                      </a:lnTo>
                      <a:close/>
                      <a:moveTo>
                        <a:pt x="7" y="126"/>
                      </a:moveTo>
                      <a:lnTo>
                        <a:pt x="7" y="126"/>
                      </a:lnTo>
                      <a:lnTo>
                        <a:pt x="8" y="126"/>
                      </a:lnTo>
                      <a:lnTo>
                        <a:pt x="7" y="126"/>
                      </a:lnTo>
                      <a:close/>
                      <a:moveTo>
                        <a:pt x="8" y="125"/>
                      </a:moveTo>
                      <a:cubicBezTo>
                        <a:pt x="10" y="126"/>
                        <a:pt x="12" y="127"/>
                        <a:pt x="14" y="126"/>
                      </a:cubicBezTo>
                      <a:lnTo>
                        <a:pt x="14" y="128"/>
                      </a:lnTo>
                      <a:cubicBezTo>
                        <a:pt x="12" y="128"/>
                        <a:pt x="9" y="128"/>
                        <a:pt x="7" y="126"/>
                      </a:cubicBezTo>
                      <a:lnTo>
                        <a:pt x="8" y="125"/>
                      </a:lnTo>
                      <a:close/>
                      <a:moveTo>
                        <a:pt x="14" y="126"/>
                      </a:moveTo>
                      <a:cubicBezTo>
                        <a:pt x="17" y="126"/>
                        <a:pt x="19" y="126"/>
                        <a:pt x="21" y="125"/>
                      </a:cubicBezTo>
                      <a:lnTo>
                        <a:pt x="22" y="126"/>
                      </a:lnTo>
                      <a:cubicBezTo>
                        <a:pt x="20" y="128"/>
                        <a:pt x="17" y="128"/>
                        <a:pt x="14" y="128"/>
                      </a:cubicBezTo>
                      <a:lnTo>
                        <a:pt x="14" y="126"/>
                      </a:lnTo>
                      <a:close/>
                      <a:moveTo>
                        <a:pt x="21" y="125"/>
                      </a:moveTo>
                      <a:cubicBezTo>
                        <a:pt x="22" y="124"/>
                        <a:pt x="23" y="124"/>
                        <a:pt x="23" y="123"/>
                      </a:cubicBezTo>
                      <a:lnTo>
                        <a:pt x="25" y="124"/>
                      </a:lnTo>
                      <a:cubicBezTo>
                        <a:pt x="24" y="125"/>
                        <a:pt x="23" y="126"/>
                        <a:pt x="22" y="126"/>
                      </a:cubicBezTo>
                      <a:lnTo>
                        <a:pt x="21" y="125"/>
                      </a:lnTo>
                      <a:close/>
                      <a:moveTo>
                        <a:pt x="23" y="123"/>
                      </a:moveTo>
                      <a:lnTo>
                        <a:pt x="23" y="123"/>
                      </a:lnTo>
                      <a:lnTo>
                        <a:pt x="24" y="123"/>
                      </a:lnTo>
                      <a:lnTo>
                        <a:pt x="23" y="123"/>
                      </a:lnTo>
                      <a:close/>
                      <a:moveTo>
                        <a:pt x="23" y="123"/>
                      </a:moveTo>
                      <a:cubicBezTo>
                        <a:pt x="29" y="117"/>
                        <a:pt x="34" y="111"/>
                        <a:pt x="39" y="105"/>
                      </a:cubicBezTo>
                      <a:lnTo>
                        <a:pt x="41" y="106"/>
                      </a:lnTo>
                      <a:cubicBezTo>
                        <a:pt x="36" y="112"/>
                        <a:pt x="31" y="118"/>
                        <a:pt x="25" y="124"/>
                      </a:cubicBezTo>
                      <a:lnTo>
                        <a:pt x="23" y="123"/>
                      </a:lnTo>
                      <a:close/>
                      <a:moveTo>
                        <a:pt x="39" y="105"/>
                      </a:moveTo>
                      <a:cubicBezTo>
                        <a:pt x="43" y="99"/>
                        <a:pt x="47" y="92"/>
                        <a:pt x="50" y="86"/>
                      </a:cubicBezTo>
                      <a:lnTo>
                        <a:pt x="52" y="86"/>
                      </a:lnTo>
                      <a:cubicBezTo>
                        <a:pt x="49" y="93"/>
                        <a:pt x="45" y="99"/>
                        <a:pt x="41" y="106"/>
                      </a:cubicBezTo>
                      <a:lnTo>
                        <a:pt x="39" y="105"/>
                      </a:lnTo>
                      <a:close/>
                      <a:moveTo>
                        <a:pt x="50" y="86"/>
                      </a:moveTo>
                      <a:lnTo>
                        <a:pt x="50" y="86"/>
                      </a:lnTo>
                      <a:lnTo>
                        <a:pt x="51" y="86"/>
                      </a:lnTo>
                      <a:lnTo>
                        <a:pt x="50" y="86"/>
                      </a:lnTo>
                      <a:close/>
                      <a:moveTo>
                        <a:pt x="50" y="86"/>
                      </a:moveTo>
                      <a:cubicBezTo>
                        <a:pt x="52" y="82"/>
                        <a:pt x="53" y="78"/>
                        <a:pt x="55" y="75"/>
                      </a:cubicBezTo>
                      <a:lnTo>
                        <a:pt x="57" y="75"/>
                      </a:lnTo>
                      <a:cubicBezTo>
                        <a:pt x="55" y="79"/>
                        <a:pt x="54" y="83"/>
                        <a:pt x="52" y="86"/>
                      </a:cubicBezTo>
                      <a:lnTo>
                        <a:pt x="50" y="86"/>
                      </a:lnTo>
                      <a:close/>
                      <a:moveTo>
                        <a:pt x="55" y="75"/>
                      </a:moveTo>
                      <a:cubicBezTo>
                        <a:pt x="56" y="71"/>
                        <a:pt x="57" y="67"/>
                        <a:pt x="58" y="63"/>
                      </a:cubicBezTo>
                      <a:lnTo>
                        <a:pt x="61" y="64"/>
                      </a:lnTo>
                      <a:cubicBezTo>
                        <a:pt x="60" y="68"/>
                        <a:pt x="58" y="71"/>
                        <a:pt x="57" y="75"/>
                      </a:cubicBezTo>
                      <a:lnTo>
                        <a:pt x="55" y="75"/>
                      </a:lnTo>
                      <a:close/>
                      <a:moveTo>
                        <a:pt x="58" y="63"/>
                      </a:moveTo>
                      <a:lnTo>
                        <a:pt x="58" y="63"/>
                      </a:lnTo>
                      <a:lnTo>
                        <a:pt x="60" y="63"/>
                      </a:lnTo>
                      <a:lnTo>
                        <a:pt x="58" y="63"/>
                      </a:lnTo>
                      <a:close/>
                      <a:moveTo>
                        <a:pt x="58" y="63"/>
                      </a:moveTo>
                      <a:cubicBezTo>
                        <a:pt x="59" y="60"/>
                        <a:pt x="58" y="57"/>
                        <a:pt x="58" y="54"/>
                      </a:cubicBezTo>
                      <a:lnTo>
                        <a:pt x="60" y="54"/>
                      </a:lnTo>
                      <a:cubicBezTo>
                        <a:pt x="61" y="57"/>
                        <a:pt x="61" y="60"/>
                        <a:pt x="61" y="64"/>
                      </a:cubicBezTo>
                      <a:lnTo>
                        <a:pt x="58" y="63"/>
                      </a:lnTo>
                      <a:close/>
                      <a:moveTo>
                        <a:pt x="58" y="54"/>
                      </a:moveTo>
                      <a:cubicBezTo>
                        <a:pt x="57" y="53"/>
                        <a:pt x="57" y="51"/>
                        <a:pt x="56" y="50"/>
                      </a:cubicBezTo>
                      <a:lnTo>
                        <a:pt x="59" y="49"/>
                      </a:lnTo>
                      <a:cubicBezTo>
                        <a:pt x="59" y="51"/>
                        <a:pt x="59" y="52"/>
                        <a:pt x="60" y="54"/>
                      </a:cubicBezTo>
                      <a:lnTo>
                        <a:pt x="58" y="54"/>
                      </a:lnTo>
                      <a:close/>
                      <a:moveTo>
                        <a:pt x="56" y="50"/>
                      </a:moveTo>
                      <a:lnTo>
                        <a:pt x="56" y="50"/>
                      </a:lnTo>
                      <a:lnTo>
                        <a:pt x="58" y="50"/>
                      </a:lnTo>
                      <a:lnTo>
                        <a:pt x="56" y="50"/>
                      </a:lnTo>
                      <a:close/>
                      <a:moveTo>
                        <a:pt x="56" y="50"/>
                      </a:moveTo>
                      <a:cubicBezTo>
                        <a:pt x="56" y="46"/>
                        <a:pt x="54" y="43"/>
                        <a:pt x="52" y="40"/>
                      </a:cubicBezTo>
                      <a:lnTo>
                        <a:pt x="54" y="40"/>
                      </a:lnTo>
                      <a:cubicBezTo>
                        <a:pt x="56" y="43"/>
                        <a:pt x="58" y="46"/>
                        <a:pt x="59" y="50"/>
                      </a:cubicBezTo>
                      <a:lnTo>
                        <a:pt x="56" y="50"/>
                      </a:lnTo>
                      <a:close/>
                      <a:moveTo>
                        <a:pt x="52" y="40"/>
                      </a:moveTo>
                      <a:cubicBezTo>
                        <a:pt x="52" y="39"/>
                        <a:pt x="51" y="38"/>
                        <a:pt x="50" y="37"/>
                      </a:cubicBezTo>
                      <a:lnTo>
                        <a:pt x="52" y="36"/>
                      </a:lnTo>
                      <a:cubicBezTo>
                        <a:pt x="53" y="37"/>
                        <a:pt x="54" y="38"/>
                        <a:pt x="54" y="40"/>
                      </a:cubicBezTo>
                      <a:lnTo>
                        <a:pt x="52" y="40"/>
                      </a:lnTo>
                      <a:close/>
                      <a:moveTo>
                        <a:pt x="52" y="36"/>
                      </a:moveTo>
                      <a:lnTo>
                        <a:pt x="52" y="36"/>
                      </a:lnTo>
                      <a:lnTo>
                        <a:pt x="51" y="36"/>
                      </a:lnTo>
                      <a:lnTo>
                        <a:pt x="52" y="36"/>
                      </a:lnTo>
                      <a:close/>
                      <a:moveTo>
                        <a:pt x="50" y="37"/>
                      </a:move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50" y="37"/>
                      </a:lnTo>
                      <a:close/>
                      <a:moveTo>
                        <a:pt x="52" y="36"/>
                      </a:moveTo>
                      <a:lnTo>
                        <a:pt x="52" y="36"/>
                      </a:lnTo>
                      <a:lnTo>
                        <a:pt x="51" y="36"/>
                      </a:lnTo>
                      <a:lnTo>
                        <a:pt x="52" y="36"/>
                      </a:lnTo>
                      <a:close/>
                      <a:moveTo>
                        <a:pt x="50" y="37"/>
                      </a:moveTo>
                      <a:cubicBezTo>
                        <a:pt x="50" y="36"/>
                        <a:pt x="49" y="36"/>
                        <a:pt x="49" y="35"/>
                      </a:cubicBezTo>
                      <a:lnTo>
                        <a:pt x="50" y="34"/>
                      </a:lnTo>
                      <a:cubicBezTo>
                        <a:pt x="51" y="35"/>
                        <a:pt x="52" y="35"/>
                        <a:pt x="52" y="36"/>
                      </a:cubicBezTo>
                      <a:lnTo>
                        <a:pt x="50" y="37"/>
                      </a:lnTo>
                      <a:close/>
                      <a:moveTo>
                        <a:pt x="49" y="35"/>
                      </a:moveTo>
                      <a:cubicBezTo>
                        <a:pt x="48" y="34"/>
                        <a:pt x="47" y="33"/>
                        <a:pt x="46" y="32"/>
                      </a:cubicBezTo>
                      <a:lnTo>
                        <a:pt x="48" y="32"/>
                      </a:lnTo>
                      <a:cubicBezTo>
                        <a:pt x="49" y="32"/>
                        <a:pt x="50" y="33"/>
                        <a:pt x="50" y="34"/>
                      </a:cubicBezTo>
                      <a:lnTo>
                        <a:pt x="49" y="35"/>
                      </a:lnTo>
                      <a:close/>
                      <a:moveTo>
                        <a:pt x="48" y="31"/>
                      </a:moveTo>
                      <a:lnTo>
                        <a:pt x="48" y="31"/>
                      </a:lnTo>
                      <a:lnTo>
                        <a:pt x="48" y="32"/>
                      </a:lnTo>
                      <a:lnTo>
                        <a:pt x="47" y="32"/>
                      </a:lnTo>
                      <a:lnTo>
                        <a:pt x="48" y="31"/>
                      </a:lnTo>
                      <a:close/>
                      <a:moveTo>
                        <a:pt x="46" y="32"/>
                      </a:moveTo>
                      <a:lnTo>
                        <a:pt x="46" y="32"/>
                      </a:lnTo>
                      <a:lnTo>
                        <a:pt x="48" y="31"/>
                      </a:lnTo>
                      <a:lnTo>
                        <a:pt x="46" y="32"/>
                      </a:lnTo>
                      <a:close/>
                      <a:moveTo>
                        <a:pt x="48" y="31"/>
                      </a:moveTo>
                      <a:lnTo>
                        <a:pt x="48" y="31"/>
                      </a:lnTo>
                      <a:lnTo>
                        <a:pt x="47" y="32"/>
                      </a:lnTo>
                      <a:lnTo>
                        <a:pt x="48" y="31"/>
                      </a:lnTo>
                      <a:close/>
                      <a:moveTo>
                        <a:pt x="46" y="32"/>
                      </a:moveTo>
                      <a:cubicBezTo>
                        <a:pt x="46" y="32"/>
                        <a:pt x="45" y="31"/>
                        <a:pt x="45" y="31"/>
                      </a:cubicBezTo>
                      <a:lnTo>
                        <a:pt x="47" y="30"/>
                      </a:lnTo>
                      <a:cubicBezTo>
                        <a:pt x="47" y="30"/>
                        <a:pt x="48" y="31"/>
                        <a:pt x="48" y="31"/>
                      </a:cubicBezTo>
                      <a:lnTo>
                        <a:pt x="46" y="32"/>
                      </a:lnTo>
                      <a:close/>
                      <a:moveTo>
                        <a:pt x="45" y="31"/>
                      </a:moveTo>
                      <a:cubicBezTo>
                        <a:pt x="44" y="29"/>
                        <a:pt x="42" y="26"/>
                        <a:pt x="40" y="24"/>
                      </a:cubicBezTo>
                      <a:lnTo>
                        <a:pt x="42" y="23"/>
                      </a:lnTo>
                      <a:cubicBezTo>
                        <a:pt x="44" y="25"/>
                        <a:pt x="45" y="28"/>
                        <a:pt x="47" y="30"/>
                      </a:cubicBezTo>
                      <a:lnTo>
                        <a:pt x="45" y="31"/>
                      </a:lnTo>
                      <a:close/>
                      <a:moveTo>
                        <a:pt x="40" y="24"/>
                      </a:moveTo>
                      <a:lnTo>
                        <a:pt x="40" y="24"/>
                      </a:lnTo>
                      <a:lnTo>
                        <a:pt x="41" y="24"/>
                      </a:lnTo>
                      <a:lnTo>
                        <a:pt x="40" y="24"/>
                      </a:lnTo>
                      <a:close/>
                      <a:moveTo>
                        <a:pt x="40" y="24"/>
                      </a:moveTo>
                      <a:cubicBezTo>
                        <a:pt x="39" y="23"/>
                        <a:pt x="38" y="22"/>
                        <a:pt x="38" y="21"/>
                      </a:cubicBezTo>
                      <a:lnTo>
                        <a:pt x="39" y="20"/>
                      </a:lnTo>
                      <a:cubicBezTo>
                        <a:pt x="40" y="21"/>
                        <a:pt x="41" y="22"/>
                        <a:pt x="42" y="23"/>
                      </a:cubicBezTo>
                      <a:lnTo>
                        <a:pt x="40" y="24"/>
                      </a:lnTo>
                      <a:close/>
                      <a:moveTo>
                        <a:pt x="38" y="21"/>
                      </a:moveTo>
                      <a:cubicBezTo>
                        <a:pt x="35" y="17"/>
                        <a:pt x="32" y="13"/>
                        <a:pt x="28" y="9"/>
                      </a:cubicBezTo>
                      <a:lnTo>
                        <a:pt x="30" y="8"/>
                      </a:lnTo>
                      <a:cubicBezTo>
                        <a:pt x="33" y="12"/>
                        <a:pt x="36" y="16"/>
                        <a:pt x="39" y="20"/>
                      </a:cubicBez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2" name="Freeform 604"/>
                <p:cNvSpPr>
                  <a:spLocks noChangeArrowheads="1"/>
                </p:cNvSpPr>
                <p:nvPr/>
              </p:nvSpPr>
              <p:spPr bwMode="auto">
                <a:xfrm>
                  <a:off x="681" y="3070"/>
                  <a:ext cx="132" cy="3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1 2"/>
                    <a:gd name="G6" fmla="+- 1 0 0"/>
                    <a:gd name="G7" fmla="+- 1 0 0"/>
                    <a:gd name="G8" fmla="*/ 1 9 2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9 0 0"/>
                    <a:gd name="G16" fmla="+- 1 0 0"/>
                    <a:gd name="G17" fmla="+- 1 0 0"/>
                    <a:gd name="G18" fmla="+- 1 0 0"/>
                    <a:gd name="G19" fmla="*/ 1 13 2"/>
                    <a:gd name="G20" fmla="*/ 1 9 2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58 0 0"/>
                    <a:gd name="G29" fmla="*/ 1 0 0"/>
                    <a:gd name="G30" fmla="cos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T0" fmla="*/ 2 w 97"/>
                    <a:gd name="T1" fmla="*/ 0 h 224"/>
                    <a:gd name="T2" fmla="*/ 2 w 97"/>
                    <a:gd name="T3" fmla="*/ 0 h 224"/>
                    <a:gd name="T4" fmla="*/ 0 w 97"/>
                    <a:gd name="T5" fmla="*/ 0 h 224"/>
                    <a:gd name="T6" fmla="*/ 2 w 97"/>
                    <a:gd name="T7" fmla="*/ 0 h 224"/>
                    <a:gd name="T8" fmla="*/ 2 w 97"/>
                    <a:gd name="T9" fmla="*/ 0 h 224"/>
                    <a:gd name="T10" fmla="*/ 3 w 97"/>
                    <a:gd name="T11" fmla="*/ 9 h 224"/>
                    <a:gd name="T12" fmla="*/ 2 w 97"/>
                    <a:gd name="T13" fmla="*/ 9 h 224"/>
                    <a:gd name="T14" fmla="*/ 0 w 97"/>
                    <a:gd name="T15" fmla="*/ 0 h 224"/>
                    <a:gd name="T16" fmla="*/ 2 w 97"/>
                    <a:gd name="T17" fmla="*/ 0 h 224"/>
                    <a:gd name="T18" fmla="*/ 3 w 97"/>
                    <a:gd name="T19" fmla="*/ 9 h 224"/>
                    <a:gd name="T20" fmla="*/ 6 w 97"/>
                    <a:gd name="T21" fmla="*/ 25 h 224"/>
                    <a:gd name="T22" fmla="*/ 4 w 97"/>
                    <a:gd name="T23" fmla="*/ 25 h 224"/>
                    <a:gd name="T24" fmla="*/ 2 w 97"/>
                    <a:gd name="T25" fmla="*/ 9 h 224"/>
                    <a:gd name="T26" fmla="*/ 3 w 97"/>
                    <a:gd name="T27" fmla="*/ 9 h 224"/>
                    <a:gd name="T28" fmla="*/ 6 w 97"/>
                    <a:gd name="T29" fmla="*/ 25 h 224"/>
                    <a:gd name="T30" fmla="*/ 40 w 97"/>
                    <a:gd name="T31" fmla="*/ 149 h 224"/>
                    <a:gd name="T32" fmla="*/ 39 w 97"/>
                    <a:gd name="T33" fmla="*/ 150 h 224"/>
                    <a:gd name="T34" fmla="*/ 4 w 97"/>
                    <a:gd name="T35" fmla="*/ 25 h 224"/>
                    <a:gd name="T36" fmla="*/ 6 w 97"/>
                    <a:gd name="T37" fmla="*/ 25 h 224"/>
                    <a:gd name="T38" fmla="*/ 40 w 97"/>
                    <a:gd name="T39" fmla="*/ 149 h 224"/>
                    <a:gd name="T40" fmla="*/ 40 w 97"/>
                    <a:gd name="T41" fmla="*/ 149 h 224"/>
                    <a:gd name="T42" fmla="*/ 39 w 97"/>
                    <a:gd name="T43" fmla="*/ 150 h 224"/>
                    <a:gd name="T44" fmla="*/ 40 w 97"/>
                    <a:gd name="T45" fmla="*/ 149 h 224"/>
                    <a:gd name="T46" fmla="*/ 40 w 97"/>
                    <a:gd name="T47" fmla="*/ 149 h 224"/>
                    <a:gd name="T48" fmla="*/ 40 w 97"/>
                    <a:gd name="T49" fmla="*/ 149 h 224"/>
                    <a:gd name="T50" fmla="*/ 40 w 97"/>
                    <a:gd name="T51" fmla="*/ 149 h 224"/>
                    <a:gd name="T52" fmla="*/ 89 w 97"/>
                    <a:gd name="T53" fmla="*/ 214 h 224"/>
                    <a:gd name="T54" fmla="*/ 87 w 97"/>
                    <a:gd name="T55" fmla="*/ 215 h 224"/>
                    <a:gd name="T56" fmla="*/ 39 w 97"/>
                    <a:gd name="T57" fmla="*/ 150 h 224"/>
                    <a:gd name="T58" fmla="*/ 40 w 97"/>
                    <a:gd name="T59" fmla="*/ 149 h 224"/>
                    <a:gd name="T60" fmla="*/ 89 w 97"/>
                    <a:gd name="T61" fmla="*/ 214 h 224"/>
                    <a:gd name="T62" fmla="*/ 97 w 97"/>
                    <a:gd name="T63" fmla="*/ 224 h 224"/>
                    <a:gd name="T64" fmla="*/ 96 w 97"/>
                    <a:gd name="T65" fmla="*/ 224 h 224"/>
                    <a:gd name="T66" fmla="*/ 87 w 97"/>
                    <a:gd name="T67" fmla="*/ 215 h 224"/>
                    <a:gd name="T68" fmla="*/ 89 w 97"/>
                    <a:gd name="T69" fmla="*/ 214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7" h="22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2" y="1"/>
                        <a:pt x="3" y="4"/>
                        <a:pt x="3" y="9"/>
                      </a:cubicBezTo>
                      <a:lnTo>
                        <a:pt x="2" y="9"/>
                      </a:lnTo>
                      <a:cubicBezTo>
                        <a:pt x="1" y="5"/>
                        <a:pt x="1" y="1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" y="9"/>
                      </a:moveTo>
                      <a:cubicBezTo>
                        <a:pt x="4" y="13"/>
                        <a:pt x="5" y="19"/>
                        <a:pt x="6" y="25"/>
                      </a:cubicBezTo>
                      <a:lnTo>
                        <a:pt x="4" y="25"/>
                      </a:lnTo>
                      <a:cubicBezTo>
                        <a:pt x="3" y="19"/>
                        <a:pt x="2" y="13"/>
                        <a:pt x="2" y="9"/>
                      </a:cubicBezTo>
                      <a:lnTo>
                        <a:pt x="3" y="9"/>
                      </a:lnTo>
                      <a:close/>
                      <a:moveTo>
                        <a:pt x="6" y="25"/>
                      </a:moveTo>
                      <a:cubicBezTo>
                        <a:pt x="11" y="57"/>
                        <a:pt x="23" y="113"/>
                        <a:pt x="40" y="149"/>
                      </a:cubicBezTo>
                      <a:lnTo>
                        <a:pt x="39" y="150"/>
                      </a:lnTo>
                      <a:cubicBezTo>
                        <a:pt x="21" y="113"/>
                        <a:pt x="10" y="58"/>
                        <a:pt x="4" y="25"/>
                      </a:cubicBezTo>
                      <a:lnTo>
                        <a:pt x="6" y="25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lnTo>
                        <a:pt x="39" y="150"/>
                      </a:ln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cubicBezTo>
                        <a:pt x="54" y="176"/>
                        <a:pt x="76" y="200"/>
                        <a:pt x="89" y="214"/>
                      </a:cubicBezTo>
                      <a:lnTo>
                        <a:pt x="87" y="215"/>
                      </a:lnTo>
                      <a:cubicBezTo>
                        <a:pt x="74" y="201"/>
                        <a:pt x="52" y="177"/>
                        <a:pt x="39" y="150"/>
                      </a:cubicBezTo>
                      <a:lnTo>
                        <a:pt x="40" y="149"/>
                      </a:lnTo>
                      <a:close/>
                      <a:moveTo>
                        <a:pt x="89" y="214"/>
                      </a:moveTo>
                      <a:cubicBezTo>
                        <a:pt x="93" y="218"/>
                        <a:pt x="96" y="222"/>
                        <a:pt x="97" y="224"/>
                      </a:cubicBezTo>
                      <a:lnTo>
                        <a:pt x="96" y="224"/>
                      </a:lnTo>
                      <a:cubicBezTo>
                        <a:pt x="95" y="223"/>
                        <a:pt x="91" y="219"/>
                        <a:pt x="87" y="215"/>
                      </a:cubicBezTo>
                      <a:lnTo>
                        <a:pt x="89" y="214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3" name="Freeform 605"/>
                <p:cNvSpPr>
                  <a:spLocks noChangeArrowheads="1"/>
                </p:cNvSpPr>
                <p:nvPr/>
              </p:nvSpPr>
              <p:spPr bwMode="auto">
                <a:xfrm>
                  <a:off x="681" y="3047"/>
                  <a:ext cx="169" cy="45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3 0 0"/>
                    <a:gd name="G8" fmla="+- 1 0 0"/>
                    <a:gd name="G9" fmla="+- 4 0 0"/>
                    <a:gd name="G10" fmla="+- 1 0 0"/>
                    <a:gd name="G11" fmla="+- 1 0 0"/>
                    <a:gd name="G12" fmla="+- 1 0 0"/>
                    <a:gd name="G13" fmla="+- 13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31 0 0"/>
                    <a:gd name="G20" fmla="*/ 1 0 0"/>
                    <a:gd name="G21" fmla="cos G20 G19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1 0 0"/>
                    <a:gd name="G27" fmla="+- 18 0 0"/>
                    <a:gd name="G28" fmla="+- 1 0 0"/>
                    <a:gd name="G29" fmla="+- 13 0 0"/>
                    <a:gd name="G30" fmla="+- 31 0 0"/>
                    <a:gd name="G31" fmla="*/ 1 0 0"/>
                    <a:gd name="G32" fmla="cos G31 G3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*/ 1 50493 45568"/>
                    <a:gd name="G40" fmla="*/ 1 50493 55552"/>
                    <a:gd name="G41" fmla="*/ G40 1 180"/>
                    <a:gd name="G42" fmla="*/ G39 1 G41"/>
                    <a:gd name="G43" fmla="+- 31 0 0"/>
                    <a:gd name="G44" fmla="*/ 1 0 0"/>
                    <a:gd name="G45" fmla="cos G44 G43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T0" fmla="*/ 2 w 123"/>
                    <a:gd name="T1" fmla="*/ 0 h 265"/>
                    <a:gd name="T2" fmla="*/ 2 w 123"/>
                    <a:gd name="T3" fmla="*/ 0 h 265"/>
                    <a:gd name="T4" fmla="*/ 0 w 123"/>
                    <a:gd name="T5" fmla="*/ 1 h 265"/>
                    <a:gd name="T6" fmla="*/ 2 w 123"/>
                    <a:gd name="T7" fmla="*/ 0 h 265"/>
                    <a:gd name="T8" fmla="*/ 2 w 123"/>
                    <a:gd name="T9" fmla="*/ 0 h 265"/>
                    <a:gd name="T10" fmla="*/ 5 w 123"/>
                    <a:gd name="T11" fmla="*/ 13 h 265"/>
                    <a:gd name="T12" fmla="*/ 3 w 123"/>
                    <a:gd name="T13" fmla="*/ 13 h 265"/>
                    <a:gd name="T14" fmla="*/ 0 w 123"/>
                    <a:gd name="T15" fmla="*/ 1 h 265"/>
                    <a:gd name="T16" fmla="*/ 2 w 123"/>
                    <a:gd name="T17" fmla="*/ 0 h 265"/>
                    <a:gd name="T18" fmla="*/ 5 w 123"/>
                    <a:gd name="T19" fmla="*/ 13 h 265"/>
                    <a:gd name="T20" fmla="*/ 10 w 123"/>
                    <a:gd name="T21" fmla="*/ 31 h 265"/>
                    <a:gd name="T22" fmla="*/ 8 w 123"/>
                    <a:gd name="T23" fmla="*/ 32 h 265"/>
                    <a:gd name="T24" fmla="*/ 3 w 123"/>
                    <a:gd name="T25" fmla="*/ 13 h 265"/>
                    <a:gd name="T26" fmla="*/ 5 w 123"/>
                    <a:gd name="T27" fmla="*/ 13 h 265"/>
                    <a:gd name="T28" fmla="*/ 10 w 123"/>
                    <a:gd name="T29" fmla="*/ 31 h 265"/>
                    <a:gd name="T30" fmla="*/ 35 w 123"/>
                    <a:gd name="T31" fmla="*/ 128 h 265"/>
                    <a:gd name="T32" fmla="*/ 34 w 123"/>
                    <a:gd name="T33" fmla="*/ 128 h 265"/>
                    <a:gd name="T34" fmla="*/ 8 w 123"/>
                    <a:gd name="T35" fmla="*/ 32 h 265"/>
                    <a:gd name="T36" fmla="*/ 10 w 123"/>
                    <a:gd name="T37" fmla="*/ 31 h 265"/>
                    <a:gd name="T38" fmla="*/ 34 w 123"/>
                    <a:gd name="T39" fmla="*/ 128 h 265"/>
                    <a:gd name="T40" fmla="*/ 34 w 123"/>
                    <a:gd name="T41" fmla="*/ 128 h 265"/>
                    <a:gd name="T42" fmla="*/ 35 w 123"/>
                    <a:gd name="T43" fmla="*/ 128 h 265"/>
                    <a:gd name="T44" fmla="*/ 39 w 123"/>
                    <a:gd name="T45" fmla="*/ 137 h 265"/>
                    <a:gd name="T46" fmla="*/ 37 w 123"/>
                    <a:gd name="T47" fmla="*/ 137 h 265"/>
                    <a:gd name="T48" fmla="*/ 34 w 123"/>
                    <a:gd name="T49" fmla="*/ 128 h 265"/>
                    <a:gd name="T50" fmla="*/ 35 w 123"/>
                    <a:gd name="T51" fmla="*/ 128 h 265"/>
                    <a:gd name="T52" fmla="*/ 39 w 123"/>
                    <a:gd name="T53" fmla="*/ 137 h 265"/>
                    <a:gd name="T54" fmla="*/ 77 w 123"/>
                    <a:gd name="T55" fmla="*/ 203 h 265"/>
                    <a:gd name="T56" fmla="*/ 76 w 123"/>
                    <a:gd name="T57" fmla="*/ 204 h 265"/>
                    <a:gd name="T58" fmla="*/ 37 w 123"/>
                    <a:gd name="T59" fmla="*/ 137 h 265"/>
                    <a:gd name="T60" fmla="*/ 39 w 123"/>
                    <a:gd name="T61" fmla="*/ 137 h 265"/>
                    <a:gd name="T62" fmla="*/ 76 w 123"/>
                    <a:gd name="T63" fmla="*/ 204 h 265"/>
                    <a:gd name="T64" fmla="*/ 76 w 123"/>
                    <a:gd name="T65" fmla="*/ 204 h 265"/>
                    <a:gd name="T66" fmla="*/ 77 w 123"/>
                    <a:gd name="T67" fmla="*/ 203 h 265"/>
                    <a:gd name="T68" fmla="*/ 76 w 123"/>
                    <a:gd name="T69" fmla="*/ 204 h 265"/>
                    <a:gd name="T70" fmla="*/ 77 w 123"/>
                    <a:gd name="T71" fmla="*/ 203 h 265"/>
                    <a:gd name="T72" fmla="*/ 77 w 123"/>
                    <a:gd name="T73" fmla="*/ 203 h 265"/>
                    <a:gd name="T74" fmla="*/ 76 w 123"/>
                    <a:gd name="T75" fmla="*/ 204 h 265"/>
                    <a:gd name="T76" fmla="*/ 77 w 123"/>
                    <a:gd name="T77" fmla="*/ 203 h 265"/>
                    <a:gd name="T78" fmla="*/ 77 w 123"/>
                    <a:gd name="T79" fmla="*/ 203 h 265"/>
                    <a:gd name="T80" fmla="*/ 77 w 123"/>
                    <a:gd name="T81" fmla="*/ 203 h 265"/>
                    <a:gd name="T82" fmla="*/ 77 w 123"/>
                    <a:gd name="T83" fmla="*/ 203 h 265"/>
                    <a:gd name="T84" fmla="*/ 89 w 123"/>
                    <a:gd name="T85" fmla="*/ 216 h 265"/>
                    <a:gd name="T86" fmla="*/ 87 w 123"/>
                    <a:gd name="T87" fmla="*/ 217 h 265"/>
                    <a:gd name="T88" fmla="*/ 76 w 123"/>
                    <a:gd name="T89" fmla="*/ 204 h 265"/>
                    <a:gd name="T90" fmla="*/ 77 w 123"/>
                    <a:gd name="T91" fmla="*/ 203 h 265"/>
                    <a:gd name="T92" fmla="*/ 89 w 123"/>
                    <a:gd name="T93" fmla="*/ 216 h 265"/>
                    <a:gd name="T94" fmla="*/ 99 w 123"/>
                    <a:gd name="T95" fmla="*/ 228 h 265"/>
                    <a:gd name="T96" fmla="*/ 97 w 123"/>
                    <a:gd name="T97" fmla="*/ 229 h 265"/>
                    <a:gd name="T98" fmla="*/ 87 w 123"/>
                    <a:gd name="T99" fmla="*/ 217 h 265"/>
                    <a:gd name="T100" fmla="*/ 89 w 123"/>
                    <a:gd name="T101" fmla="*/ 216 h 265"/>
                    <a:gd name="T102" fmla="*/ 99 w 123"/>
                    <a:gd name="T103" fmla="*/ 228 h 265"/>
                    <a:gd name="T104" fmla="*/ 123 w 123"/>
                    <a:gd name="T105" fmla="*/ 264 h 265"/>
                    <a:gd name="T106" fmla="*/ 122 w 123"/>
                    <a:gd name="T107" fmla="*/ 265 h 265"/>
                    <a:gd name="T108" fmla="*/ 97 w 123"/>
                    <a:gd name="T109" fmla="*/ 229 h 265"/>
                    <a:gd name="T110" fmla="*/ 99 w 123"/>
                    <a:gd name="T111" fmla="*/ 228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3" h="26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4" y="7"/>
                        <a:pt x="5" y="13"/>
                      </a:cubicBezTo>
                      <a:lnTo>
                        <a:pt x="3" y="13"/>
                      </a:lnTo>
                      <a:cubicBezTo>
                        <a:pt x="2" y="8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5" y="13"/>
                      </a:moveTo>
                      <a:cubicBezTo>
                        <a:pt x="6" y="18"/>
                        <a:pt x="8" y="24"/>
                        <a:pt x="10" y="31"/>
                      </a:cubicBezTo>
                      <a:lnTo>
                        <a:pt x="8" y="32"/>
                      </a:lnTo>
                      <a:cubicBezTo>
                        <a:pt x="6" y="24"/>
                        <a:pt x="5" y="18"/>
                        <a:pt x="3" y="13"/>
                      </a:cubicBezTo>
                      <a:lnTo>
                        <a:pt x="5" y="13"/>
                      </a:lnTo>
                      <a:close/>
                      <a:moveTo>
                        <a:pt x="10" y="31"/>
                      </a:moveTo>
                      <a:cubicBezTo>
                        <a:pt x="19" y="67"/>
                        <a:pt x="33" y="120"/>
                        <a:pt x="35" y="128"/>
                      </a:cubicBezTo>
                      <a:lnTo>
                        <a:pt x="34" y="128"/>
                      </a:lnTo>
                      <a:cubicBezTo>
                        <a:pt x="31" y="121"/>
                        <a:pt x="17" y="68"/>
                        <a:pt x="8" y="32"/>
                      </a:cubicBezTo>
                      <a:lnTo>
                        <a:pt x="10" y="31"/>
                      </a:lnTo>
                      <a:close/>
                      <a:moveTo>
                        <a:pt x="34" y="128"/>
                      </a:moveTo>
                      <a:lnTo>
                        <a:pt x="34" y="128"/>
                      </a:lnTo>
                      <a:close/>
                      <a:moveTo>
                        <a:pt x="35" y="128"/>
                      </a:moveTo>
                      <a:cubicBezTo>
                        <a:pt x="37" y="131"/>
                        <a:pt x="38" y="134"/>
                        <a:pt x="39" y="137"/>
                      </a:cubicBezTo>
                      <a:lnTo>
                        <a:pt x="37" y="137"/>
                      </a:lnTo>
                      <a:cubicBezTo>
                        <a:pt x="36" y="134"/>
                        <a:pt x="35" y="131"/>
                        <a:pt x="34" y="128"/>
                      </a:cubicBezTo>
                      <a:lnTo>
                        <a:pt x="35" y="128"/>
                      </a:lnTo>
                      <a:close/>
                      <a:moveTo>
                        <a:pt x="39" y="137"/>
                      </a:moveTo>
                      <a:cubicBezTo>
                        <a:pt x="45" y="154"/>
                        <a:pt x="52" y="175"/>
                        <a:pt x="77" y="203"/>
                      </a:cubicBezTo>
                      <a:lnTo>
                        <a:pt x="76" y="204"/>
                      </a:lnTo>
                      <a:cubicBezTo>
                        <a:pt x="51" y="175"/>
                        <a:pt x="43" y="155"/>
                        <a:pt x="37" y="137"/>
                      </a:cubicBezTo>
                      <a:lnTo>
                        <a:pt x="39" y="137"/>
                      </a:lnTo>
                      <a:close/>
                      <a:moveTo>
                        <a:pt x="76" y="204"/>
                      </a:moveTo>
                      <a:lnTo>
                        <a:pt x="76" y="204"/>
                      </a:lnTo>
                      <a:lnTo>
                        <a:pt x="77" y="203"/>
                      </a:lnTo>
                      <a:lnTo>
                        <a:pt x="76" y="204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lnTo>
                        <a:pt x="76" y="204"/>
                      </a:ln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cubicBezTo>
                        <a:pt x="82" y="208"/>
                        <a:pt x="85" y="212"/>
                        <a:pt x="89" y="216"/>
                      </a:cubicBezTo>
                      <a:lnTo>
                        <a:pt x="87" y="217"/>
                      </a:lnTo>
                      <a:cubicBezTo>
                        <a:pt x="84" y="213"/>
                        <a:pt x="80" y="208"/>
                        <a:pt x="76" y="204"/>
                      </a:cubicBezTo>
                      <a:lnTo>
                        <a:pt x="77" y="203"/>
                      </a:lnTo>
                      <a:close/>
                      <a:moveTo>
                        <a:pt x="89" y="216"/>
                      </a:moveTo>
                      <a:cubicBezTo>
                        <a:pt x="92" y="221"/>
                        <a:pt x="96" y="224"/>
                        <a:pt x="99" y="228"/>
                      </a:cubicBezTo>
                      <a:lnTo>
                        <a:pt x="97" y="229"/>
                      </a:lnTo>
                      <a:cubicBezTo>
                        <a:pt x="94" y="225"/>
                        <a:pt x="91" y="221"/>
                        <a:pt x="87" y="217"/>
                      </a:cubicBezTo>
                      <a:lnTo>
                        <a:pt x="89" y="216"/>
                      </a:lnTo>
                      <a:close/>
                      <a:moveTo>
                        <a:pt x="99" y="228"/>
                      </a:moveTo>
                      <a:cubicBezTo>
                        <a:pt x="114" y="247"/>
                        <a:pt x="121" y="260"/>
                        <a:pt x="123" y="264"/>
                      </a:cubicBezTo>
                      <a:lnTo>
                        <a:pt x="122" y="265"/>
                      </a:lnTo>
                      <a:cubicBezTo>
                        <a:pt x="120" y="260"/>
                        <a:pt x="112" y="248"/>
                        <a:pt x="97" y="229"/>
                      </a:cubicBezTo>
                      <a:lnTo>
                        <a:pt x="99" y="228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4" name="Freeform 606"/>
                <p:cNvSpPr>
                  <a:spLocks noChangeArrowheads="1"/>
                </p:cNvSpPr>
                <p:nvPr/>
              </p:nvSpPr>
              <p:spPr bwMode="auto">
                <a:xfrm>
                  <a:off x="728" y="3229"/>
                  <a:ext cx="118" cy="25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2 0 0"/>
                    <a:gd name="G13" fmla="+- 1 0 0"/>
                    <a:gd name="G14" fmla="+- 2 0 0"/>
                    <a:gd name="G15" fmla="+- 1 0 0"/>
                    <a:gd name="G16" fmla="+- 1 0 0"/>
                    <a:gd name="G17" fmla="+- 1 0 0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+- 20 0 0"/>
                    <a:gd name="G23" fmla="*/ 1 0 0"/>
                    <a:gd name="G24" fmla="cos G23 G22"/>
                    <a:gd name="G25" fmla="+- 1 0 0"/>
                    <a:gd name="G26" fmla="+- 26 0 0"/>
                    <a:gd name="G27" fmla="*/ 1 0 0"/>
                    <a:gd name="G28" fmla="cos G27 G26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1 0 0"/>
                    <a:gd name="G34" fmla="+- 12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6 0 0"/>
                    <a:gd name="G44" fmla="*/ 1 0 0"/>
                    <a:gd name="G45" fmla="cos G44 G43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T0" fmla="*/ 2 w 87"/>
                    <a:gd name="T1" fmla="*/ 0 h 149"/>
                    <a:gd name="T2" fmla="*/ 2 w 87"/>
                    <a:gd name="T3" fmla="*/ 0 h 149"/>
                    <a:gd name="T4" fmla="*/ 0 w 87"/>
                    <a:gd name="T5" fmla="*/ 0 h 149"/>
                    <a:gd name="T6" fmla="*/ 2 w 87"/>
                    <a:gd name="T7" fmla="*/ 0 h 149"/>
                    <a:gd name="T8" fmla="*/ 2 w 87"/>
                    <a:gd name="T9" fmla="*/ 0 h 149"/>
                    <a:gd name="T10" fmla="*/ 2 w 87"/>
                    <a:gd name="T11" fmla="*/ 0 h 149"/>
                    <a:gd name="T12" fmla="*/ 1 w 87"/>
                    <a:gd name="T13" fmla="*/ 0 h 149"/>
                    <a:gd name="T14" fmla="*/ 2 w 87"/>
                    <a:gd name="T15" fmla="*/ 0 h 149"/>
                    <a:gd name="T16" fmla="*/ 2 w 87"/>
                    <a:gd name="T17" fmla="*/ 0 h 149"/>
                    <a:gd name="T18" fmla="*/ 6 w 87"/>
                    <a:gd name="T19" fmla="*/ 12 h 149"/>
                    <a:gd name="T20" fmla="*/ 5 w 87"/>
                    <a:gd name="T21" fmla="*/ 12 h 149"/>
                    <a:gd name="T22" fmla="*/ 0 w 87"/>
                    <a:gd name="T23" fmla="*/ 0 h 149"/>
                    <a:gd name="T24" fmla="*/ 2 w 87"/>
                    <a:gd name="T25" fmla="*/ 0 h 149"/>
                    <a:gd name="T26" fmla="*/ 6 w 87"/>
                    <a:gd name="T27" fmla="*/ 12 h 149"/>
                    <a:gd name="T28" fmla="*/ 12 w 87"/>
                    <a:gd name="T29" fmla="*/ 25 h 149"/>
                    <a:gd name="T30" fmla="*/ 10 w 87"/>
                    <a:gd name="T31" fmla="*/ 26 h 149"/>
                    <a:gd name="T32" fmla="*/ 5 w 87"/>
                    <a:gd name="T33" fmla="*/ 12 h 149"/>
                    <a:gd name="T34" fmla="*/ 6 w 87"/>
                    <a:gd name="T35" fmla="*/ 12 h 149"/>
                    <a:gd name="T36" fmla="*/ 12 w 87"/>
                    <a:gd name="T37" fmla="*/ 25 h 149"/>
                    <a:gd name="T38" fmla="*/ 57 w 87"/>
                    <a:gd name="T39" fmla="*/ 103 h 149"/>
                    <a:gd name="T40" fmla="*/ 56 w 87"/>
                    <a:gd name="T41" fmla="*/ 104 h 149"/>
                    <a:gd name="T42" fmla="*/ 10 w 87"/>
                    <a:gd name="T43" fmla="*/ 26 h 149"/>
                    <a:gd name="T44" fmla="*/ 12 w 87"/>
                    <a:gd name="T45" fmla="*/ 25 h 149"/>
                    <a:gd name="T46" fmla="*/ 57 w 87"/>
                    <a:gd name="T47" fmla="*/ 103 h 149"/>
                    <a:gd name="T48" fmla="*/ 57 w 87"/>
                    <a:gd name="T49" fmla="*/ 103 h 149"/>
                    <a:gd name="T50" fmla="*/ 56 w 87"/>
                    <a:gd name="T51" fmla="*/ 103 h 149"/>
                    <a:gd name="T52" fmla="*/ 57 w 87"/>
                    <a:gd name="T53" fmla="*/ 103 h 149"/>
                    <a:gd name="T54" fmla="*/ 57 w 87"/>
                    <a:gd name="T55" fmla="*/ 103 h 149"/>
                    <a:gd name="T56" fmla="*/ 85 w 87"/>
                    <a:gd name="T57" fmla="*/ 143 h 149"/>
                    <a:gd name="T58" fmla="*/ 83 w 87"/>
                    <a:gd name="T59" fmla="*/ 144 h 149"/>
                    <a:gd name="T60" fmla="*/ 56 w 87"/>
                    <a:gd name="T61" fmla="*/ 104 h 149"/>
                    <a:gd name="T62" fmla="*/ 57 w 87"/>
                    <a:gd name="T63" fmla="*/ 103 h 149"/>
                    <a:gd name="T64" fmla="*/ 85 w 87"/>
                    <a:gd name="T65" fmla="*/ 143 h 149"/>
                    <a:gd name="T66" fmla="*/ 87 w 87"/>
                    <a:gd name="T67" fmla="*/ 148 h 149"/>
                    <a:gd name="T68" fmla="*/ 85 w 87"/>
                    <a:gd name="T69" fmla="*/ 149 h 149"/>
                    <a:gd name="T70" fmla="*/ 83 w 87"/>
                    <a:gd name="T71" fmla="*/ 144 h 149"/>
                    <a:gd name="T72" fmla="*/ 85 w 87"/>
                    <a:gd name="T73" fmla="*/ 143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7" h="149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5" y="7"/>
                        <a:pt x="6" y="12"/>
                      </a:cubicBezTo>
                      <a:lnTo>
                        <a:pt x="5" y="12"/>
                      </a:lnTo>
                      <a:cubicBezTo>
                        <a:pt x="3" y="8"/>
                        <a:pt x="2" y="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6" y="12"/>
                      </a:moveTo>
                      <a:cubicBezTo>
                        <a:pt x="8" y="16"/>
                        <a:pt x="10" y="20"/>
                        <a:pt x="12" y="25"/>
                      </a:cubicBezTo>
                      <a:lnTo>
                        <a:pt x="10" y="26"/>
                      </a:lnTo>
                      <a:cubicBezTo>
                        <a:pt x="8" y="21"/>
                        <a:pt x="6" y="16"/>
                        <a:pt x="5" y="12"/>
                      </a:cubicBezTo>
                      <a:lnTo>
                        <a:pt x="6" y="12"/>
                      </a:lnTo>
                      <a:close/>
                      <a:moveTo>
                        <a:pt x="12" y="25"/>
                      </a:moveTo>
                      <a:cubicBezTo>
                        <a:pt x="22" y="50"/>
                        <a:pt x="38" y="81"/>
                        <a:pt x="57" y="103"/>
                      </a:cubicBezTo>
                      <a:lnTo>
                        <a:pt x="56" y="104"/>
                      </a:lnTo>
                      <a:cubicBezTo>
                        <a:pt x="37" y="82"/>
                        <a:pt x="21" y="51"/>
                        <a:pt x="10" y="26"/>
                      </a:cubicBezTo>
                      <a:lnTo>
                        <a:pt x="12" y="25"/>
                      </a:lnTo>
                      <a:close/>
                      <a:moveTo>
                        <a:pt x="57" y="103"/>
                      </a:moveTo>
                      <a:lnTo>
                        <a:pt x="57" y="103"/>
                      </a:lnTo>
                      <a:lnTo>
                        <a:pt x="56" y="103"/>
                      </a:lnTo>
                      <a:lnTo>
                        <a:pt x="57" y="103"/>
                      </a:lnTo>
                      <a:close/>
                      <a:moveTo>
                        <a:pt x="57" y="103"/>
                      </a:moveTo>
                      <a:cubicBezTo>
                        <a:pt x="78" y="128"/>
                        <a:pt x="82" y="136"/>
                        <a:pt x="85" y="143"/>
                      </a:cubicBezTo>
                      <a:lnTo>
                        <a:pt x="83" y="144"/>
                      </a:lnTo>
                      <a:cubicBezTo>
                        <a:pt x="80" y="137"/>
                        <a:pt x="76" y="129"/>
                        <a:pt x="56" y="104"/>
                      </a:cubicBezTo>
                      <a:lnTo>
                        <a:pt x="57" y="103"/>
                      </a:lnTo>
                      <a:close/>
                      <a:moveTo>
                        <a:pt x="85" y="143"/>
                      </a:moveTo>
                      <a:cubicBezTo>
                        <a:pt x="85" y="145"/>
                        <a:pt x="86" y="147"/>
                        <a:pt x="87" y="148"/>
                      </a:cubicBezTo>
                      <a:lnTo>
                        <a:pt x="85" y="149"/>
                      </a:lnTo>
                      <a:cubicBezTo>
                        <a:pt x="84" y="147"/>
                        <a:pt x="84" y="146"/>
                        <a:pt x="83" y="144"/>
                      </a:cubicBezTo>
                      <a:lnTo>
                        <a:pt x="85" y="14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5" name="Freeform 607"/>
                <p:cNvSpPr>
                  <a:spLocks noChangeArrowheads="1"/>
                </p:cNvSpPr>
                <p:nvPr/>
              </p:nvSpPr>
              <p:spPr bwMode="auto">
                <a:xfrm>
                  <a:off x="719" y="3127"/>
                  <a:ext cx="73" cy="17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 w 54"/>
                    <a:gd name="T1" fmla="*/ 0 h 104"/>
                    <a:gd name="T2" fmla="*/ 2 w 54"/>
                    <a:gd name="T3" fmla="*/ 0 h 104"/>
                    <a:gd name="T4" fmla="*/ 0 w 54"/>
                    <a:gd name="T5" fmla="*/ 0 h 104"/>
                    <a:gd name="T6" fmla="*/ 2 w 54"/>
                    <a:gd name="T7" fmla="*/ 0 h 104"/>
                    <a:gd name="T8" fmla="*/ 2 w 54"/>
                    <a:gd name="T9" fmla="*/ 0 h 104"/>
                    <a:gd name="T10" fmla="*/ 34 w 54"/>
                    <a:gd name="T11" fmla="*/ 63 h 104"/>
                    <a:gd name="T12" fmla="*/ 32 w 54"/>
                    <a:gd name="T13" fmla="*/ 64 h 104"/>
                    <a:gd name="T14" fmla="*/ 0 w 54"/>
                    <a:gd name="T15" fmla="*/ 0 h 104"/>
                    <a:gd name="T16" fmla="*/ 2 w 54"/>
                    <a:gd name="T17" fmla="*/ 0 h 104"/>
                    <a:gd name="T18" fmla="*/ 34 w 54"/>
                    <a:gd name="T19" fmla="*/ 63 h 104"/>
                    <a:gd name="T20" fmla="*/ 53 w 54"/>
                    <a:gd name="T21" fmla="*/ 104 h 104"/>
                    <a:gd name="T22" fmla="*/ 52 w 54"/>
                    <a:gd name="T23" fmla="*/ 103 h 104"/>
                    <a:gd name="T24" fmla="*/ 32 w 54"/>
                    <a:gd name="T25" fmla="*/ 64 h 104"/>
                    <a:gd name="T26" fmla="*/ 34 w 54"/>
                    <a:gd name="T27" fmla="*/ 63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4" h="10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8" y="14"/>
                        <a:pt x="22" y="41"/>
                        <a:pt x="34" y="63"/>
                      </a:cubicBezTo>
                      <a:lnTo>
                        <a:pt x="32" y="64"/>
                      </a:lnTo>
                      <a:cubicBezTo>
                        <a:pt x="20" y="41"/>
                        <a:pt x="6" y="1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4" y="63"/>
                      </a:moveTo>
                      <a:cubicBezTo>
                        <a:pt x="45" y="84"/>
                        <a:pt x="54" y="102"/>
                        <a:pt x="53" y="104"/>
                      </a:cubicBezTo>
                      <a:lnTo>
                        <a:pt x="52" y="103"/>
                      </a:lnTo>
                      <a:cubicBezTo>
                        <a:pt x="52" y="102"/>
                        <a:pt x="43" y="85"/>
                        <a:pt x="32" y="64"/>
                      </a:cubicBezTo>
                      <a:lnTo>
                        <a:pt x="34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6" name="Freeform 608"/>
                <p:cNvSpPr>
                  <a:spLocks noChangeArrowheads="1"/>
                </p:cNvSpPr>
                <p:nvPr/>
              </p:nvSpPr>
              <p:spPr bwMode="auto">
                <a:xfrm>
                  <a:off x="728" y="3169"/>
                  <a:ext cx="58" cy="14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0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2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T0" fmla="*/ 1 w 43"/>
                    <a:gd name="T1" fmla="*/ 0 h 87"/>
                    <a:gd name="T2" fmla="*/ 1 w 43"/>
                    <a:gd name="T3" fmla="*/ 1 h 87"/>
                    <a:gd name="T4" fmla="*/ 0 w 43"/>
                    <a:gd name="T5" fmla="*/ 1 h 87"/>
                    <a:gd name="T6" fmla="*/ 1 w 43"/>
                    <a:gd name="T7" fmla="*/ 0 h 87"/>
                    <a:gd name="T8" fmla="*/ 0 w 43"/>
                    <a:gd name="T9" fmla="*/ 1 h 87"/>
                    <a:gd name="T10" fmla="*/ 0 w 43"/>
                    <a:gd name="T11" fmla="*/ 1 h 87"/>
                    <a:gd name="T12" fmla="*/ 1 w 43"/>
                    <a:gd name="T13" fmla="*/ 1 h 87"/>
                    <a:gd name="T14" fmla="*/ 0 w 43"/>
                    <a:gd name="T15" fmla="*/ 1 h 87"/>
                    <a:gd name="T16" fmla="*/ 1 w 43"/>
                    <a:gd name="T17" fmla="*/ 1 h 87"/>
                    <a:gd name="T18" fmla="*/ 32 w 43"/>
                    <a:gd name="T19" fmla="*/ 63 h 87"/>
                    <a:gd name="T20" fmla="*/ 30 w 43"/>
                    <a:gd name="T21" fmla="*/ 64 h 87"/>
                    <a:gd name="T22" fmla="*/ 0 w 43"/>
                    <a:gd name="T23" fmla="*/ 1 h 87"/>
                    <a:gd name="T24" fmla="*/ 1 w 43"/>
                    <a:gd name="T25" fmla="*/ 1 h 87"/>
                    <a:gd name="T26" fmla="*/ 32 w 43"/>
                    <a:gd name="T27" fmla="*/ 63 h 87"/>
                    <a:gd name="T28" fmla="*/ 43 w 43"/>
                    <a:gd name="T29" fmla="*/ 87 h 87"/>
                    <a:gd name="T30" fmla="*/ 42 w 43"/>
                    <a:gd name="T31" fmla="*/ 87 h 87"/>
                    <a:gd name="T32" fmla="*/ 30 w 43"/>
                    <a:gd name="T33" fmla="*/ 64 h 87"/>
                    <a:gd name="T34" fmla="*/ 32 w 43"/>
                    <a:gd name="T35" fmla="*/ 6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3" h="87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1"/>
                      </a:moveTo>
                      <a:cubicBezTo>
                        <a:pt x="9" y="20"/>
                        <a:pt x="22" y="45"/>
                        <a:pt x="32" y="63"/>
                      </a:cubicBezTo>
                      <a:lnTo>
                        <a:pt x="30" y="64"/>
                      </a:lnTo>
                      <a:cubicBezTo>
                        <a:pt x="20" y="46"/>
                        <a:pt x="7" y="21"/>
                        <a:pt x="0" y="1"/>
                      </a:cubicBezTo>
                      <a:lnTo>
                        <a:pt x="1" y="1"/>
                      </a:lnTo>
                      <a:close/>
                      <a:moveTo>
                        <a:pt x="32" y="63"/>
                      </a:moveTo>
                      <a:cubicBezTo>
                        <a:pt x="38" y="75"/>
                        <a:pt x="43" y="84"/>
                        <a:pt x="43" y="87"/>
                      </a:cubicBezTo>
                      <a:lnTo>
                        <a:pt x="42" y="87"/>
                      </a:lnTo>
                      <a:cubicBezTo>
                        <a:pt x="41" y="84"/>
                        <a:pt x="37" y="76"/>
                        <a:pt x="30" y="64"/>
                      </a:cubicBez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7" name="Freeform 609"/>
                <p:cNvSpPr>
                  <a:spLocks noChangeArrowheads="1"/>
                </p:cNvSpPr>
                <p:nvPr/>
              </p:nvSpPr>
              <p:spPr bwMode="auto">
                <a:xfrm>
                  <a:off x="681" y="3025"/>
                  <a:ext cx="101" cy="311"/>
                </a:xfrm>
                <a:custGeom>
                  <a:avLst/>
                  <a:gdLst>
                    <a:gd name="G0" fmla="+- 1 0 0"/>
                    <a:gd name="G1" fmla="+- 1 0 0"/>
                    <a:gd name="G2" fmla="+- 14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 0 0"/>
                    <a:gd name="G8" fmla="+- 1 0 0"/>
                    <a:gd name="G9" fmla="*/ 1 7 2"/>
                    <a:gd name="G10" fmla="+- 1 0 0"/>
                    <a:gd name="G11" fmla="+- 1 0 0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T0" fmla="*/ 1 w 74"/>
                    <a:gd name="T1" fmla="*/ 0 h 181"/>
                    <a:gd name="T2" fmla="*/ 8 w 74"/>
                    <a:gd name="T3" fmla="*/ 21 h 181"/>
                    <a:gd name="T4" fmla="*/ 6 w 74"/>
                    <a:gd name="T5" fmla="*/ 22 h 181"/>
                    <a:gd name="T6" fmla="*/ 0 w 74"/>
                    <a:gd name="T7" fmla="*/ 0 h 181"/>
                    <a:gd name="T8" fmla="*/ 1 w 74"/>
                    <a:gd name="T9" fmla="*/ 0 h 181"/>
                    <a:gd name="T10" fmla="*/ 8 w 74"/>
                    <a:gd name="T11" fmla="*/ 21 h 181"/>
                    <a:gd name="T12" fmla="*/ 74 w 74"/>
                    <a:gd name="T13" fmla="*/ 181 h 181"/>
                    <a:gd name="T14" fmla="*/ 72 w 74"/>
                    <a:gd name="T15" fmla="*/ 181 h 181"/>
                    <a:gd name="T16" fmla="*/ 6 w 74"/>
                    <a:gd name="T17" fmla="*/ 22 h 181"/>
                    <a:gd name="T18" fmla="*/ 8 w 74"/>
                    <a:gd name="T19" fmla="*/ 2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4" h="181">
                      <a:moveTo>
                        <a:pt x="1" y="0"/>
                      </a:moveTo>
                      <a:cubicBezTo>
                        <a:pt x="3" y="7"/>
                        <a:pt x="5" y="14"/>
                        <a:pt x="8" y="21"/>
                      </a:cubicBezTo>
                      <a:lnTo>
                        <a:pt x="6" y="22"/>
                      </a:lnTo>
                      <a:cubicBezTo>
                        <a:pt x="4" y="14"/>
                        <a:pt x="2" y="7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21"/>
                      </a:moveTo>
                      <a:cubicBezTo>
                        <a:pt x="20" y="65"/>
                        <a:pt x="34" y="114"/>
                        <a:pt x="74" y="181"/>
                      </a:cubicBezTo>
                      <a:lnTo>
                        <a:pt x="72" y="181"/>
                      </a:lnTo>
                      <a:cubicBezTo>
                        <a:pt x="32" y="115"/>
                        <a:pt x="18" y="65"/>
                        <a:pt x="6" y="22"/>
                      </a:cubicBezTo>
                      <a:lnTo>
                        <a:pt x="8" y="21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8" name="Freeform 610"/>
                <p:cNvSpPr>
                  <a:spLocks noChangeArrowheads="1"/>
                </p:cNvSpPr>
                <p:nvPr/>
              </p:nvSpPr>
              <p:spPr bwMode="auto">
                <a:xfrm>
                  <a:off x="760" y="3022"/>
                  <a:ext cx="47" cy="10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8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T0" fmla="*/ 2 w 36"/>
                    <a:gd name="T1" fmla="*/ 0 h 63"/>
                    <a:gd name="T2" fmla="*/ 2 w 36"/>
                    <a:gd name="T3" fmla="*/ 0 h 63"/>
                    <a:gd name="T4" fmla="*/ 0 w 36"/>
                    <a:gd name="T5" fmla="*/ 1 h 63"/>
                    <a:gd name="T6" fmla="*/ 2 w 36"/>
                    <a:gd name="T7" fmla="*/ 0 h 63"/>
                    <a:gd name="T8" fmla="*/ 2 w 36"/>
                    <a:gd name="T9" fmla="*/ 0 h 63"/>
                    <a:gd name="T10" fmla="*/ 2 w 36"/>
                    <a:gd name="T11" fmla="*/ 0 h 63"/>
                    <a:gd name="T12" fmla="*/ 1 w 36"/>
                    <a:gd name="T13" fmla="*/ 1 h 63"/>
                    <a:gd name="T14" fmla="*/ 2 w 36"/>
                    <a:gd name="T15" fmla="*/ 0 h 63"/>
                    <a:gd name="T16" fmla="*/ 2 w 36"/>
                    <a:gd name="T17" fmla="*/ 0 h 63"/>
                    <a:gd name="T18" fmla="*/ 20 w 36"/>
                    <a:gd name="T19" fmla="*/ 32 h 63"/>
                    <a:gd name="T20" fmla="*/ 18 w 36"/>
                    <a:gd name="T21" fmla="*/ 33 h 63"/>
                    <a:gd name="T22" fmla="*/ 0 w 36"/>
                    <a:gd name="T23" fmla="*/ 1 h 63"/>
                    <a:gd name="T24" fmla="*/ 2 w 36"/>
                    <a:gd name="T25" fmla="*/ 0 h 63"/>
                    <a:gd name="T26" fmla="*/ 20 w 36"/>
                    <a:gd name="T27" fmla="*/ 32 h 63"/>
                    <a:gd name="T28" fmla="*/ 36 w 36"/>
                    <a:gd name="T29" fmla="*/ 63 h 63"/>
                    <a:gd name="T30" fmla="*/ 34 w 36"/>
                    <a:gd name="T31" fmla="*/ 63 h 63"/>
                    <a:gd name="T32" fmla="*/ 18 w 36"/>
                    <a:gd name="T33" fmla="*/ 33 h 63"/>
                    <a:gd name="T34" fmla="*/ 20 w 36"/>
                    <a:gd name="T35" fmla="*/ 3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6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9" y="8"/>
                        <a:pt x="15" y="19"/>
                        <a:pt x="20" y="32"/>
                      </a:cubicBezTo>
                      <a:lnTo>
                        <a:pt x="18" y="33"/>
                      </a:lnTo>
                      <a:cubicBezTo>
                        <a:pt x="13" y="20"/>
                        <a:pt x="8" y="8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20" y="32"/>
                      </a:moveTo>
                      <a:cubicBezTo>
                        <a:pt x="24" y="42"/>
                        <a:pt x="29" y="53"/>
                        <a:pt x="36" y="63"/>
                      </a:cubicBezTo>
                      <a:lnTo>
                        <a:pt x="34" y="63"/>
                      </a:lnTo>
                      <a:cubicBezTo>
                        <a:pt x="28" y="54"/>
                        <a:pt x="23" y="43"/>
                        <a:pt x="18" y="33"/>
                      </a:cubicBezTo>
                      <a:lnTo>
                        <a:pt x="20" y="32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059" name="Freeform 611"/>
                <p:cNvSpPr>
                  <a:spLocks noChangeArrowheads="1"/>
                </p:cNvSpPr>
                <p:nvPr/>
              </p:nvSpPr>
              <p:spPr bwMode="auto">
                <a:xfrm>
                  <a:off x="769" y="3025"/>
                  <a:ext cx="44" cy="9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2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T0" fmla="*/ 1 w 33"/>
                    <a:gd name="T1" fmla="*/ 0 h 55"/>
                    <a:gd name="T2" fmla="*/ 1 w 33"/>
                    <a:gd name="T3" fmla="*/ 0 h 55"/>
                    <a:gd name="T4" fmla="*/ 0 w 33"/>
                    <a:gd name="T5" fmla="*/ 0 h 55"/>
                    <a:gd name="T6" fmla="*/ 1 w 33"/>
                    <a:gd name="T7" fmla="*/ 0 h 55"/>
                    <a:gd name="T8" fmla="*/ 0 w 33"/>
                    <a:gd name="T9" fmla="*/ 0 h 55"/>
                    <a:gd name="T10" fmla="*/ 0 w 33"/>
                    <a:gd name="T11" fmla="*/ 0 h 55"/>
                    <a:gd name="T12" fmla="*/ 1 w 33"/>
                    <a:gd name="T13" fmla="*/ 0 h 55"/>
                    <a:gd name="T14" fmla="*/ 19 w 33"/>
                    <a:gd name="T15" fmla="*/ 30 h 55"/>
                    <a:gd name="T16" fmla="*/ 17 w 33"/>
                    <a:gd name="T17" fmla="*/ 31 h 55"/>
                    <a:gd name="T18" fmla="*/ 0 w 33"/>
                    <a:gd name="T19" fmla="*/ 0 h 55"/>
                    <a:gd name="T20" fmla="*/ 1 w 33"/>
                    <a:gd name="T21" fmla="*/ 0 h 55"/>
                    <a:gd name="T22" fmla="*/ 19 w 33"/>
                    <a:gd name="T23" fmla="*/ 30 h 55"/>
                    <a:gd name="T24" fmla="*/ 33 w 33"/>
                    <a:gd name="T25" fmla="*/ 55 h 55"/>
                    <a:gd name="T26" fmla="*/ 31 w 33"/>
                    <a:gd name="T27" fmla="*/ 55 h 55"/>
                    <a:gd name="T28" fmla="*/ 17 w 33"/>
                    <a:gd name="T29" fmla="*/ 31 h 55"/>
                    <a:gd name="T30" fmla="*/ 19 w 33"/>
                    <a:gd name="T31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3" h="5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  <a:moveTo>
                        <a:pt x="1" y="0"/>
                      </a:moveTo>
                      <a:cubicBezTo>
                        <a:pt x="8" y="10"/>
                        <a:pt x="14" y="21"/>
                        <a:pt x="19" y="30"/>
                      </a:cubicBezTo>
                      <a:lnTo>
                        <a:pt x="17" y="31"/>
                      </a:lnTo>
                      <a:cubicBezTo>
                        <a:pt x="12" y="21"/>
                        <a:pt x="6" y="11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19" y="30"/>
                      </a:moveTo>
                      <a:cubicBezTo>
                        <a:pt x="23" y="40"/>
                        <a:pt x="28" y="48"/>
                        <a:pt x="33" y="55"/>
                      </a:cubicBezTo>
                      <a:lnTo>
                        <a:pt x="31" y="55"/>
                      </a:lnTo>
                      <a:cubicBezTo>
                        <a:pt x="26" y="49"/>
                        <a:pt x="22" y="40"/>
                        <a:pt x="17" y="31"/>
                      </a:cubicBezTo>
                      <a:lnTo>
                        <a:pt x="19" y="30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sp>
            <p:nvSpPr>
              <p:cNvPr id="233060" name="Freeform 612"/>
              <p:cNvSpPr>
                <a:spLocks noChangeArrowheads="1"/>
              </p:cNvSpPr>
              <p:nvPr/>
            </p:nvSpPr>
            <p:spPr bwMode="auto">
              <a:xfrm>
                <a:off x="786" y="3036"/>
                <a:ext cx="41" cy="62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T0" fmla="*/ 1 w 31"/>
                  <a:gd name="T1" fmla="*/ 0 h 37"/>
                  <a:gd name="T2" fmla="*/ 17 w 31"/>
                  <a:gd name="T3" fmla="*/ 19 h 37"/>
                  <a:gd name="T4" fmla="*/ 16 w 31"/>
                  <a:gd name="T5" fmla="*/ 20 h 37"/>
                  <a:gd name="T6" fmla="*/ 0 w 31"/>
                  <a:gd name="T7" fmla="*/ 1 h 37"/>
                  <a:gd name="T8" fmla="*/ 1 w 31"/>
                  <a:gd name="T9" fmla="*/ 0 h 37"/>
                  <a:gd name="T10" fmla="*/ 17 w 31"/>
                  <a:gd name="T11" fmla="*/ 19 h 37"/>
                  <a:gd name="T12" fmla="*/ 31 w 31"/>
                  <a:gd name="T13" fmla="*/ 36 h 37"/>
                  <a:gd name="T14" fmla="*/ 29 w 31"/>
                  <a:gd name="T15" fmla="*/ 37 h 37"/>
                  <a:gd name="T16" fmla="*/ 16 w 31"/>
                  <a:gd name="T17" fmla="*/ 20 h 37"/>
                  <a:gd name="T18" fmla="*/ 17 w 31"/>
                  <a:gd name="T1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1" y="0"/>
                    </a:moveTo>
                    <a:cubicBezTo>
                      <a:pt x="8" y="8"/>
                      <a:pt x="13" y="14"/>
                      <a:pt x="17" y="19"/>
                    </a:cubicBezTo>
                    <a:lnTo>
                      <a:pt x="16" y="20"/>
                    </a:lnTo>
                    <a:cubicBezTo>
                      <a:pt x="12" y="15"/>
                      <a:pt x="6" y="9"/>
                      <a:pt x="0" y="1"/>
                    </a:cubicBezTo>
                    <a:lnTo>
                      <a:pt x="1" y="0"/>
                    </a:lnTo>
                    <a:close/>
                    <a:moveTo>
                      <a:pt x="17" y="19"/>
                    </a:moveTo>
                    <a:cubicBezTo>
                      <a:pt x="24" y="26"/>
                      <a:pt x="28" y="31"/>
                      <a:pt x="31" y="36"/>
                    </a:cubicBezTo>
                    <a:lnTo>
                      <a:pt x="29" y="37"/>
                    </a:lnTo>
                    <a:cubicBezTo>
                      <a:pt x="26" y="32"/>
                      <a:pt x="22" y="27"/>
                      <a:pt x="16" y="20"/>
                    </a:cubicBezTo>
                    <a:lnTo>
                      <a:pt x="17" y="19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61" name="Freeform 613"/>
              <p:cNvSpPr>
                <a:spLocks noChangeArrowheads="1"/>
              </p:cNvSpPr>
              <p:nvPr/>
            </p:nvSpPr>
            <p:spPr bwMode="auto">
              <a:xfrm>
                <a:off x="793" y="3062"/>
                <a:ext cx="27" cy="47"/>
              </a:xfrm>
              <a:custGeom>
                <a:avLst/>
                <a:gdLst>
                  <a:gd name="G0" fmla="+- 1 0 0"/>
                  <a:gd name="G1" fmla="+- 12 0 0"/>
                  <a:gd name="G2" fmla="*/ 1 0 0"/>
                  <a:gd name="G3" fmla="sin G2 G1"/>
                  <a:gd name="G4" fmla="+- 1 0 0"/>
                  <a:gd name="G5" fmla="+- 1 0 0"/>
                  <a:gd name="G6" fmla="+- 1 0 0"/>
                  <a:gd name="G7" fmla="+- 1 0 0"/>
                  <a:gd name="G8" fmla="+- 13 0 0"/>
                  <a:gd name="G9" fmla="+- 1 0 0"/>
                  <a:gd name="G10" fmla="+- 1 0 0"/>
                  <a:gd name="T0" fmla="*/ 2 w 21"/>
                  <a:gd name="T1" fmla="*/ 0 h 29"/>
                  <a:gd name="T2" fmla="*/ 21 w 21"/>
                  <a:gd name="T3" fmla="*/ 28 h 29"/>
                  <a:gd name="T4" fmla="*/ 19 w 21"/>
                  <a:gd name="T5" fmla="*/ 29 h 29"/>
                  <a:gd name="T6" fmla="*/ 0 w 21"/>
                  <a:gd name="T7" fmla="*/ 1 h 29"/>
                  <a:gd name="T8" fmla="*/ 2 w 2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" y="0"/>
                    </a:moveTo>
                    <a:cubicBezTo>
                      <a:pt x="9" y="12"/>
                      <a:pt x="21" y="28"/>
                      <a:pt x="21" y="28"/>
                    </a:cubicBezTo>
                    <a:lnTo>
                      <a:pt x="19" y="29"/>
                    </a:lnTo>
                    <a:cubicBezTo>
                      <a:pt x="19" y="29"/>
                      <a:pt x="7" y="13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62" name="Freeform 614"/>
              <p:cNvSpPr>
                <a:spLocks noChangeArrowheads="1"/>
              </p:cNvSpPr>
              <p:nvPr/>
            </p:nvSpPr>
            <p:spPr bwMode="auto">
              <a:xfrm>
                <a:off x="814" y="2195"/>
                <a:ext cx="302" cy="1488"/>
              </a:xfrm>
              <a:custGeom>
                <a:avLst/>
                <a:gdLst>
                  <a:gd name="T0" fmla="*/ 86 w 219"/>
                  <a:gd name="T1" fmla="*/ 508 h 859"/>
                  <a:gd name="T2" fmla="*/ 82 w 219"/>
                  <a:gd name="T3" fmla="*/ 572 h 859"/>
                  <a:gd name="T4" fmla="*/ 79 w 219"/>
                  <a:gd name="T5" fmla="*/ 691 h 859"/>
                  <a:gd name="T6" fmla="*/ 91 w 219"/>
                  <a:gd name="T7" fmla="*/ 737 h 859"/>
                  <a:gd name="T8" fmla="*/ 94 w 219"/>
                  <a:gd name="T9" fmla="*/ 807 h 859"/>
                  <a:gd name="T10" fmla="*/ 104 w 219"/>
                  <a:gd name="T11" fmla="*/ 826 h 859"/>
                  <a:gd name="T12" fmla="*/ 143 w 219"/>
                  <a:gd name="T13" fmla="*/ 858 h 859"/>
                  <a:gd name="T14" fmla="*/ 157 w 219"/>
                  <a:gd name="T15" fmla="*/ 857 h 859"/>
                  <a:gd name="T16" fmla="*/ 164 w 219"/>
                  <a:gd name="T17" fmla="*/ 839 h 859"/>
                  <a:gd name="T18" fmla="*/ 152 w 219"/>
                  <a:gd name="T19" fmla="*/ 822 h 859"/>
                  <a:gd name="T20" fmla="*/ 148 w 219"/>
                  <a:gd name="T21" fmla="*/ 788 h 859"/>
                  <a:gd name="T22" fmla="*/ 153 w 219"/>
                  <a:gd name="T23" fmla="*/ 788 h 859"/>
                  <a:gd name="T24" fmla="*/ 170 w 219"/>
                  <a:gd name="T25" fmla="*/ 805 h 859"/>
                  <a:gd name="T26" fmla="*/ 202 w 219"/>
                  <a:gd name="T27" fmla="*/ 839 h 859"/>
                  <a:gd name="T28" fmla="*/ 210 w 219"/>
                  <a:gd name="T29" fmla="*/ 840 h 859"/>
                  <a:gd name="T30" fmla="*/ 218 w 219"/>
                  <a:gd name="T31" fmla="*/ 829 h 859"/>
                  <a:gd name="T32" fmla="*/ 216 w 219"/>
                  <a:gd name="T33" fmla="*/ 797 h 859"/>
                  <a:gd name="T34" fmla="*/ 203 w 219"/>
                  <a:gd name="T35" fmla="*/ 765 h 859"/>
                  <a:gd name="T36" fmla="*/ 184 w 219"/>
                  <a:gd name="T37" fmla="*/ 748 h 859"/>
                  <a:gd name="T38" fmla="*/ 151 w 219"/>
                  <a:gd name="T39" fmla="*/ 722 h 859"/>
                  <a:gd name="T40" fmla="*/ 116 w 219"/>
                  <a:gd name="T41" fmla="*/ 686 h 859"/>
                  <a:gd name="T42" fmla="*/ 118 w 219"/>
                  <a:gd name="T43" fmla="*/ 515 h 859"/>
                  <a:gd name="T44" fmla="*/ 122 w 219"/>
                  <a:gd name="T45" fmla="*/ 494 h 859"/>
                  <a:gd name="T46" fmla="*/ 130 w 219"/>
                  <a:gd name="T47" fmla="*/ 446 h 859"/>
                  <a:gd name="T48" fmla="*/ 132 w 219"/>
                  <a:gd name="T49" fmla="*/ 396 h 859"/>
                  <a:gd name="T50" fmla="*/ 131 w 219"/>
                  <a:gd name="T51" fmla="*/ 371 h 859"/>
                  <a:gd name="T52" fmla="*/ 130 w 219"/>
                  <a:gd name="T53" fmla="*/ 349 h 859"/>
                  <a:gd name="T54" fmla="*/ 120 w 219"/>
                  <a:gd name="T55" fmla="*/ 268 h 859"/>
                  <a:gd name="T56" fmla="*/ 114 w 219"/>
                  <a:gd name="T57" fmla="*/ 236 h 859"/>
                  <a:gd name="T58" fmla="*/ 104 w 219"/>
                  <a:gd name="T59" fmla="*/ 204 h 859"/>
                  <a:gd name="T60" fmla="*/ 68 w 219"/>
                  <a:gd name="T61" fmla="*/ 115 h 859"/>
                  <a:gd name="T62" fmla="*/ 57 w 219"/>
                  <a:gd name="T63" fmla="*/ 131 h 859"/>
                  <a:gd name="T64" fmla="*/ 92 w 219"/>
                  <a:gd name="T65" fmla="*/ 264 h 859"/>
                  <a:gd name="T66" fmla="*/ 104 w 219"/>
                  <a:gd name="T67" fmla="*/ 412 h 859"/>
                  <a:gd name="T68" fmla="*/ 99 w 219"/>
                  <a:gd name="T69" fmla="*/ 467 h 859"/>
                  <a:gd name="T70" fmla="*/ 92 w 219"/>
                  <a:gd name="T71" fmla="*/ 486 h 859"/>
                  <a:gd name="T72" fmla="*/ 86 w 219"/>
                  <a:gd name="T73" fmla="*/ 50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9" h="859">
                    <a:moveTo>
                      <a:pt x="86" y="508"/>
                    </a:moveTo>
                    <a:cubicBezTo>
                      <a:pt x="85" y="538"/>
                      <a:pt x="86" y="544"/>
                      <a:pt x="82" y="572"/>
                    </a:cubicBezTo>
                    <a:cubicBezTo>
                      <a:pt x="76" y="614"/>
                      <a:pt x="76" y="654"/>
                      <a:pt x="79" y="691"/>
                    </a:cubicBezTo>
                    <a:cubicBezTo>
                      <a:pt x="80" y="706"/>
                      <a:pt x="90" y="721"/>
                      <a:pt x="91" y="737"/>
                    </a:cubicBezTo>
                    <a:cubicBezTo>
                      <a:pt x="92" y="762"/>
                      <a:pt x="87" y="782"/>
                      <a:pt x="94" y="807"/>
                    </a:cubicBezTo>
                    <a:cubicBezTo>
                      <a:pt x="95" y="812"/>
                      <a:pt x="99" y="821"/>
                      <a:pt x="104" y="826"/>
                    </a:cubicBezTo>
                    <a:cubicBezTo>
                      <a:pt x="110" y="834"/>
                      <a:pt x="115" y="845"/>
                      <a:pt x="143" y="858"/>
                    </a:cubicBezTo>
                    <a:cubicBezTo>
                      <a:pt x="147" y="859"/>
                      <a:pt x="157" y="857"/>
                      <a:pt x="157" y="857"/>
                    </a:cubicBezTo>
                    <a:cubicBezTo>
                      <a:pt x="167" y="854"/>
                      <a:pt x="167" y="846"/>
                      <a:pt x="164" y="839"/>
                    </a:cubicBezTo>
                    <a:cubicBezTo>
                      <a:pt x="160" y="833"/>
                      <a:pt x="154" y="828"/>
                      <a:pt x="152" y="822"/>
                    </a:cubicBezTo>
                    <a:cubicBezTo>
                      <a:pt x="149" y="811"/>
                      <a:pt x="145" y="800"/>
                      <a:pt x="148" y="788"/>
                    </a:cubicBezTo>
                    <a:cubicBezTo>
                      <a:pt x="148" y="788"/>
                      <a:pt x="151" y="788"/>
                      <a:pt x="153" y="788"/>
                    </a:cubicBezTo>
                    <a:cubicBezTo>
                      <a:pt x="161" y="793"/>
                      <a:pt x="161" y="802"/>
                      <a:pt x="170" y="805"/>
                    </a:cubicBezTo>
                    <a:cubicBezTo>
                      <a:pt x="188" y="813"/>
                      <a:pt x="193" y="826"/>
                      <a:pt x="202" y="839"/>
                    </a:cubicBezTo>
                    <a:cubicBezTo>
                      <a:pt x="203" y="841"/>
                      <a:pt x="208" y="841"/>
                      <a:pt x="210" y="840"/>
                    </a:cubicBezTo>
                    <a:cubicBezTo>
                      <a:pt x="214" y="838"/>
                      <a:pt x="218" y="832"/>
                      <a:pt x="218" y="829"/>
                    </a:cubicBezTo>
                    <a:cubicBezTo>
                      <a:pt x="219" y="818"/>
                      <a:pt x="218" y="805"/>
                      <a:pt x="216" y="797"/>
                    </a:cubicBezTo>
                    <a:cubicBezTo>
                      <a:pt x="213" y="783"/>
                      <a:pt x="212" y="777"/>
                      <a:pt x="203" y="765"/>
                    </a:cubicBezTo>
                    <a:cubicBezTo>
                      <a:pt x="199" y="761"/>
                      <a:pt x="188" y="752"/>
                      <a:pt x="184" y="748"/>
                    </a:cubicBezTo>
                    <a:cubicBezTo>
                      <a:pt x="173" y="740"/>
                      <a:pt x="164" y="733"/>
                      <a:pt x="151" y="722"/>
                    </a:cubicBezTo>
                    <a:cubicBezTo>
                      <a:pt x="142" y="715"/>
                      <a:pt x="118" y="697"/>
                      <a:pt x="116" y="686"/>
                    </a:cubicBezTo>
                    <a:cubicBezTo>
                      <a:pt x="100" y="624"/>
                      <a:pt x="111" y="579"/>
                      <a:pt x="118" y="515"/>
                    </a:cubicBezTo>
                    <a:cubicBezTo>
                      <a:pt x="118" y="509"/>
                      <a:pt x="120" y="501"/>
                      <a:pt x="122" y="494"/>
                    </a:cubicBezTo>
                    <a:cubicBezTo>
                      <a:pt x="126" y="478"/>
                      <a:pt x="128" y="464"/>
                      <a:pt x="130" y="446"/>
                    </a:cubicBezTo>
                    <a:cubicBezTo>
                      <a:pt x="133" y="424"/>
                      <a:pt x="132" y="401"/>
                      <a:pt x="132" y="396"/>
                    </a:cubicBezTo>
                    <a:cubicBezTo>
                      <a:pt x="132" y="395"/>
                      <a:pt x="131" y="373"/>
                      <a:pt x="131" y="371"/>
                    </a:cubicBezTo>
                    <a:cubicBezTo>
                      <a:pt x="131" y="368"/>
                      <a:pt x="130" y="359"/>
                      <a:pt x="130" y="349"/>
                    </a:cubicBezTo>
                    <a:cubicBezTo>
                      <a:pt x="129" y="332"/>
                      <a:pt x="123" y="300"/>
                      <a:pt x="120" y="268"/>
                    </a:cubicBezTo>
                    <a:cubicBezTo>
                      <a:pt x="119" y="257"/>
                      <a:pt x="117" y="246"/>
                      <a:pt x="114" y="236"/>
                    </a:cubicBezTo>
                    <a:cubicBezTo>
                      <a:pt x="112" y="230"/>
                      <a:pt x="107" y="211"/>
                      <a:pt x="104" y="204"/>
                    </a:cubicBezTo>
                    <a:cubicBezTo>
                      <a:pt x="93" y="169"/>
                      <a:pt x="82" y="144"/>
                      <a:pt x="68" y="115"/>
                    </a:cubicBezTo>
                    <a:cubicBezTo>
                      <a:pt x="14" y="0"/>
                      <a:pt x="0" y="17"/>
                      <a:pt x="57" y="131"/>
                    </a:cubicBezTo>
                    <a:cubicBezTo>
                      <a:pt x="77" y="173"/>
                      <a:pt x="86" y="228"/>
                      <a:pt x="92" y="264"/>
                    </a:cubicBezTo>
                    <a:cubicBezTo>
                      <a:pt x="99" y="304"/>
                      <a:pt x="104" y="362"/>
                      <a:pt x="104" y="412"/>
                    </a:cubicBezTo>
                    <a:cubicBezTo>
                      <a:pt x="104" y="434"/>
                      <a:pt x="103" y="445"/>
                      <a:pt x="99" y="467"/>
                    </a:cubicBezTo>
                    <a:cubicBezTo>
                      <a:pt x="98" y="470"/>
                      <a:pt x="93" y="483"/>
                      <a:pt x="92" y="486"/>
                    </a:cubicBezTo>
                    <a:cubicBezTo>
                      <a:pt x="88" y="493"/>
                      <a:pt x="87" y="508"/>
                      <a:pt x="86" y="508"/>
                    </a:cubicBezTo>
                  </a:path>
                </a:pathLst>
              </a:custGeom>
              <a:noFill/>
              <a:ln w="9360" cap="sq">
                <a:solidFill>
                  <a:srgbClr val="58555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63" name="Freeform 615"/>
              <p:cNvSpPr>
                <a:spLocks noChangeArrowheads="1"/>
              </p:cNvSpPr>
              <p:nvPr/>
            </p:nvSpPr>
            <p:spPr bwMode="auto">
              <a:xfrm>
                <a:off x="841" y="2254"/>
                <a:ext cx="270" cy="1431"/>
              </a:xfrm>
              <a:custGeom>
                <a:avLst/>
                <a:gdLst>
                  <a:gd name="T0" fmla="*/ 77 w 196"/>
                  <a:gd name="T1" fmla="*/ 765 h 827"/>
                  <a:gd name="T2" fmla="*/ 74 w 196"/>
                  <a:gd name="T3" fmla="*/ 693 h 827"/>
                  <a:gd name="T4" fmla="*/ 67 w 196"/>
                  <a:gd name="T5" fmla="*/ 669 h 827"/>
                  <a:gd name="T6" fmla="*/ 65 w 196"/>
                  <a:gd name="T7" fmla="*/ 560 h 827"/>
                  <a:gd name="T8" fmla="*/ 71 w 196"/>
                  <a:gd name="T9" fmla="*/ 491 h 827"/>
                  <a:gd name="T10" fmla="*/ 82 w 196"/>
                  <a:gd name="T11" fmla="*/ 435 h 827"/>
                  <a:gd name="T12" fmla="*/ 87 w 196"/>
                  <a:gd name="T13" fmla="*/ 402 h 827"/>
                  <a:gd name="T14" fmla="*/ 88 w 196"/>
                  <a:gd name="T15" fmla="*/ 362 h 827"/>
                  <a:gd name="T16" fmla="*/ 85 w 196"/>
                  <a:gd name="T17" fmla="*/ 292 h 827"/>
                  <a:gd name="T18" fmla="*/ 76 w 196"/>
                  <a:gd name="T19" fmla="*/ 217 h 827"/>
                  <a:gd name="T20" fmla="*/ 57 w 196"/>
                  <a:gd name="T21" fmla="*/ 145 h 827"/>
                  <a:gd name="T22" fmla="*/ 40 w 196"/>
                  <a:gd name="T23" fmla="*/ 98 h 827"/>
                  <a:gd name="T24" fmla="*/ 25 w 196"/>
                  <a:gd name="T25" fmla="*/ 66 h 827"/>
                  <a:gd name="T26" fmla="*/ 3 w 196"/>
                  <a:gd name="T27" fmla="*/ 8 h 827"/>
                  <a:gd name="T28" fmla="*/ 7 w 196"/>
                  <a:gd name="T29" fmla="*/ 10 h 827"/>
                  <a:gd name="T30" fmla="*/ 37 w 196"/>
                  <a:gd name="T31" fmla="*/ 64 h 827"/>
                  <a:gd name="T32" fmla="*/ 68 w 196"/>
                  <a:gd name="T33" fmla="*/ 135 h 827"/>
                  <a:gd name="T34" fmla="*/ 84 w 196"/>
                  <a:gd name="T35" fmla="*/ 177 h 827"/>
                  <a:gd name="T36" fmla="*/ 95 w 196"/>
                  <a:gd name="T37" fmla="*/ 227 h 827"/>
                  <a:gd name="T38" fmla="*/ 101 w 196"/>
                  <a:gd name="T39" fmla="*/ 273 h 827"/>
                  <a:gd name="T40" fmla="*/ 106 w 196"/>
                  <a:gd name="T41" fmla="*/ 311 h 827"/>
                  <a:gd name="T42" fmla="*/ 109 w 196"/>
                  <a:gd name="T43" fmla="*/ 351 h 827"/>
                  <a:gd name="T44" fmla="*/ 106 w 196"/>
                  <a:gd name="T45" fmla="*/ 418 h 827"/>
                  <a:gd name="T46" fmla="*/ 93 w 196"/>
                  <a:gd name="T47" fmla="*/ 489 h 827"/>
                  <a:gd name="T48" fmla="*/ 87 w 196"/>
                  <a:gd name="T49" fmla="*/ 552 h 827"/>
                  <a:gd name="T50" fmla="*/ 85 w 196"/>
                  <a:gd name="T51" fmla="*/ 606 h 827"/>
                  <a:gd name="T52" fmla="*/ 91 w 196"/>
                  <a:gd name="T53" fmla="*/ 647 h 827"/>
                  <a:gd name="T54" fmla="*/ 143 w 196"/>
                  <a:gd name="T55" fmla="*/ 702 h 827"/>
                  <a:gd name="T56" fmla="*/ 184 w 196"/>
                  <a:gd name="T57" fmla="*/ 739 h 827"/>
                  <a:gd name="T58" fmla="*/ 194 w 196"/>
                  <a:gd name="T59" fmla="*/ 785 h 827"/>
                  <a:gd name="T60" fmla="*/ 193 w 196"/>
                  <a:gd name="T61" fmla="*/ 800 h 827"/>
                  <a:gd name="T62" fmla="*/ 181 w 196"/>
                  <a:gd name="T63" fmla="*/ 784 h 827"/>
                  <a:gd name="T64" fmla="*/ 151 w 196"/>
                  <a:gd name="T65" fmla="*/ 752 h 827"/>
                  <a:gd name="T66" fmla="*/ 120 w 196"/>
                  <a:gd name="T67" fmla="*/ 740 h 827"/>
                  <a:gd name="T68" fmla="*/ 110 w 196"/>
                  <a:gd name="T69" fmla="*/ 754 h 827"/>
                  <a:gd name="T70" fmla="*/ 112 w 196"/>
                  <a:gd name="T71" fmla="*/ 776 h 827"/>
                  <a:gd name="T72" fmla="*/ 123 w 196"/>
                  <a:gd name="T73" fmla="*/ 803 h 827"/>
                  <a:gd name="T74" fmla="*/ 134 w 196"/>
                  <a:gd name="T75" fmla="*/ 816 h 827"/>
                  <a:gd name="T76" fmla="*/ 119 w 196"/>
                  <a:gd name="T77" fmla="*/ 820 h 827"/>
                  <a:gd name="T78" fmla="*/ 87 w 196"/>
                  <a:gd name="T79" fmla="*/ 788 h 827"/>
                  <a:gd name="T80" fmla="*/ 77 w 196"/>
                  <a:gd name="T81" fmla="*/ 765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6" h="827">
                    <a:moveTo>
                      <a:pt x="77" y="765"/>
                    </a:moveTo>
                    <a:cubicBezTo>
                      <a:pt x="72" y="744"/>
                      <a:pt x="83" y="708"/>
                      <a:pt x="74" y="693"/>
                    </a:cubicBezTo>
                    <a:cubicBezTo>
                      <a:pt x="72" y="683"/>
                      <a:pt x="70" y="678"/>
                      <a:pt x="67" y="669"/>
                    </a:cubicBezTo>
                    <a:cubicBezTo>
                      <a:pt x="63" y="657"/>
                      <a:pt x="63" y="574"/>
                      <a:pt x="65" y="560"/>
                    </a:cubicBezTo>
                    <a:cubicBezTo>
                      <a:pt x="65" y="560"/>
                      <a:pt x="70" y="500"/>
                      <a:pt x="71" y="491"/>
                    </a:cubicBezTo>
                    <a:cubicBezTo>
                      <a:pt x="72" y="484"/>
                      <a:pt x="70" y="465"/>
                      <a:pt x="82" y="435"/>
                    </a:cubicBezTo>
                    <a:cubicBezTo>
                      <a:pt x="84" y="431"/>
                      <a:pt x="87" y="413"/>
                      <a:pt x="87" y="402"/>
                    </a:cubicBezTo>
                    <a:cubicBezTo>
                      <a:pt x="88" y="397"/>
                      <a:pt x="89" y="376"/>
                      <a:pt x="88" y="362"/>
                    </a:cubicBezTo>
                    <a:cubicBezTo>
                      <a:pt x="88" y="351"/>
                      <a:pt x="86" y="314"/>
                      <a:pt x="85" y="292"/>
                    </a:cubicBezTo>
                    <a:cubicBezTo>
                      <a:pt x="83" y="269"/>
                      <a:pt x="77" y="227"/>
                      <a:pt x="76" y="217"/>
                    </a:cubicBezTo>
                    <a:cubicBezTo>
                      <a:pt x="70" y="185"/>
                      <a:pt x="59" y="151"/>
                      <a:pt x="57" y="145"/>
                    </a:cubicBezTo>
                    <a:cubicBezTo>
                      <a:pt x="57" y="144"/>
                      <a:pt x="50" y="115"/>
                      <a:pt x="40" y="98"/>
                    </a:cubicBezTo>
                    <a:cubicBezTo>
                      <a:pt x="39" y="97"/>
                      <a:pt x="25" y="67"/>
                      <a:pt x="25" y="66"/>
                    </a:cubicBezTo>
                    <a:cubicBezTo>
                      <a:pt x="9" y="34"/>
                      <a:pt x="3" y="8"/>
                      <a:pt x="3" y="8"/>
                    </a:cubicBezTo>
                    <a:cubicBezTo>
                      <a:pt x="2" y="8"/>
                      <a:pt x="0" y="0"/>
                      <a:pt x="7" y="10"/>
                    </a:cubicBezTo>
                    <a:cubicBezTo>
                      <a:pt x="7" y="10"/>
                      <a:pt x="24" y="41"/>
                      <a:pt x="37" y="64"/>
                    </a:cubicBezTo>
                    <a:cubicBezTo>
                      <a:pt x="49" y="86"/>
                      <a:pt x="63" y="120"/>
                      <a:pt x="68" y="135"/>
                    </a:cubicBezTo>
                    <a:cubicBezTo>
                      <a:pt x="73" y="148"/>
                      <a:pt x="82" y="170"/>
                      <a:pt x="84" y="177"/>
                    </a:cubicBezTo>
                    <a:cubicBezTo>
                      <a:pt x="85" y="181"/>
                      <a:pt x="94" y="213"/>
                      <a:pt x="95" y="227"/>
                    </a:cubicBezTo>
                    <a:cubicBezTo>
                      <a:pt x="96" y="239"/>
                      <a:pt x="100" y="266"/>
                      <a:pt x="101" y="273"/>
                    </a:cubicBezTo>
                    <a:cubicBezTo>
                      <a:pt x="102" y="280"/>
                      <a:pt x="106" y="305"/>
                      <a:pt x="106" y="311"/>
                    </a:cubicBezTo>
                    <a:cubicBezTo>
                      <a:pt x="106" y="311"/>
                      <a:pt x="107" y="335"/>
                      <a:pt x="109" y="351"/>
                    </a:cubicBezTo>
                    <a:cubicBezTo>
                      <a:pt x="110" y="367"/>
                      <a:pt x="109" y="396"/>
                      <a:pt x="106" y="418"/>
                    </a:cubicBezTo>
                    <a:cubicBezTo>
                      <a:pt x="102" y="450"/>
                      <a:pt x="94" y="471"/>
                      <a:pt x="93" y="489"/>
                    </a:cubicBezTo>
                    <a:cubicBezTo>
                      <a:pt x="92" y="507"/>
                      <a:pt x="87" y="548"/>
                      <a:pt x="87" y="552"/>
                    </a:cubicBezTo>
                    <a:cubicBezTo>
                      <a:pt x="87" y="556"/>
                      <a:pt x="84" y="585"/>
                      <a:pt x="85" y="606"/>
                    </a:cubicBezTo>
                    <a:cubicBezTo>
                      <a:pt x="87" y="620"/>
                      <a:pt x="87" y="634"/>
                      <a:pt x="91" y="647"/>
                    </a:cubicBezTo>
                    <a:cubicBezTo>
                      <a:pt x="95" y="659"/>
                      <a:pt x="87" y="661"/>
                      <a:pt x="143" y="702"/>
                    </a:cubicBezTo>
                    <a:cubicBezTo>
                      <a:pt x="143" y="702"/>
                      <a:pt x="178" y="729"/>
                      <a:pt x="184" y="739"/>
                    </a:cubicBezTo>
                    <a:cubicBezTo>
                      <a:pt x="185" y="741"/>
                      <a:pt x="194" y="754"/>
                      <a:pt x="194" y="785"/>
                    </a:cubicBezTo>
                    <a:cubicBezTo>
                      <a:pt x="194" y="785"/>
                      <a:pt x="196" y="794"/>
                      <a:pt x="193" y="800"/>
                    </a:cubicBezTo>
                    <a:cubicBezTo>
                      <a:pt x="192" y="803"/>
                      <a:pt x="190" y="808"/>
                      <a:pt x="181" y="784"/>
                    </a:cubicBezTo>
                    <a:cubicBezTo>
                      <a:pt x="181" y="784"/>
                      <a:pt x="177" y="769"/>
                      <a:pt x="151" y="752"/>
                    </a:cubicBezTo>
                    <a:cubicBezTo>
                      <a:pt x="126" y="736"/>
                      <a:pt x="129" y="739"/>
                      <a:pt x="120" y="740"/>
                    </a:cubicBezTo>
                    <a:cubicBezTo>
                      <a:pt x="112" y="742"/>
                      <a:pt x="109" y="749"/>
                      <a:pt x="110" y="754"/>
                    </a:cubicBezTo>
                    <a:cubicBezTo>
                      <a:pt x="112" y="758"/>
                      <a:pt x="111" y="767"/>
                      <a:pt x="112" y="776"/>
                    </a:cubicBezTo>
                    <a:cubicBezTo>
                      <a:pt x="113" y="785"/>
                      <a:pt x="116" y="797"/>
                      <a:pt x="123" y="803"/>
                    </a:cubicBezTo>
                    <a:cubicBezTo>
                      <a:pt x="129" y="809"/>
                      <a:pt x="135" y="814"/>
                      <a:pt x="134" y="816"/>
                    </a:cubicBezTo>
                    <a:cubicBezTo>
                      <a:pt x="132" y="819"/>
                      <a:pt x="131" y="827"/>
                      <a:pt x="119" y="820"/>
                    </a:cubicBezTo>
                    <a:cubicBezTo>
                      <a:pt x="107" y="812"/>
                      <a:pt x="92" y="796"/>
                      <a:pt x="87" y="788"/>
                    </a:cubicBezTo>
                    <a:cubicBezTo>
                      <a:pt x="83" y="781"/>
                      <a:pt x="78" y="770"/>
                      <a:pt x="77" y="765"/>
                    </a:cubicBezTo>
                    <a:close/>
                  </a:path>
                </a:pathLst>
              </a:custGeom>
              <a:solidFill>
                <a:srgbClr val="EFF07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64" name="Freeform 616"/>
              <p:cNvSpPr>
                <a:spLocks noChangeArrowheads="1"/>
              </p:cNvSpPr>
              <p:nvPr/>
            </p:nvSpPr>
            <p:spPr bwMode="auto">
              <a:xfrm>
                <a:off x="843" y="2261"/>
                <a:ext cx="270" cy="1422"/>
              </a:xfrm>
              <a:custGeom>
                <a:avLst/>
                <a:gdLst>
                  <a:gd name="T0" fmla="*/ 77 w 196"/>
                  <a:gd name="T1" fmla="*/ 761 h 821"/>
                  <a:gd name="T2" fmla="*/ 69 w 196"/>
                  <a:gd name="T3" fmla="*/ 677 h 821"/>
                  <a:gd name="T4" fmla="*/ 65 w 196"/>
                  <a:gd name="T5" fmla="*/ 666 h 821"/>
                  <a:gd name="T6" fmla="*/ 67 w 196"/>
                  <a:gd name="T7" fmla="*/ 665 h 821"/>
                  <a:gd name="T8" fmla="*/ 65 w 196"/>
                  <a:gd name="T9" fmla="*/ 556 h 821"/>
                  <a:gd name="T10" fmla="*/ 69 w 196"/>
                  <a:gd name="T11" fmla="*/ 487 h 821"/>
                  <a:gd name="T12" fmla="*/ 82 w 196"/>
                  <a:gd name="T13" fmla="*/ 431 h 821"/>
                  <a:gd name="T14" fmla="*/ 82 w 196"/>
                  <a:gd name="T15" fmla="*/ 431 h 821"/>
                  <a:gd name="T16" fmla="*/ 81 w 196"/>
                  <a:gd name="T17" fmla="*/ 428 h 821"/>
                  <a:gd name="T18" fmla="*/ 87 w 196"/>
                  <a:gd name="T19" fmla="*/ 398 h 821"/>
                  <a:gd name="T20" fmla="*/ 86 w 196"/>
                  <a:gd name="T21" fmla="*/ 391 h 821"/>
                  <a:gd name="T22" fmla="*/ 86 w 196"/>
                  <a:gd name="T23" fmla="*/ 358 h 821"/>
                  <a:gd name="T24" fmla="*/ 85 w 196"/>
                  <a:gd name="T25" fmla="*/ 288 h 821"/>
                  <a:gd name="T26" fmla="*/ 83 w 196"/>
                  <a:gd name="T27" fmla="*/ 288 h 821"/>
                  <a:gd name="T28" fmla="*/ 76 w 196"/>
                  <a:gd name="T29" fmla="*/ 213 h 821"/>
                  <a:gd name="T30" fmla="*/ 71 w 196"/>
                  <a:gd name="T31" fmla="*/ 200 h 821"/>
                  <a:gd name="T32" fmla="*/ 70 w 196"/>
                  <a:gd name="T33" fmla="*/ 186 h 821"/>
                  <a:gd name="T34" fmla="*/ 56 w 196"/>
                  <a:gd name="T35" fmla="*/ 141 h 821"/>
                  <a:gd name="T36" fmla="*/ 54 w 196"/>
                  <a:gd name="T37" fmla="*/ 135 h 821"/>
                  <a:gd name="T38" fmla="*/ 38 w 196"/>
                  <a:gd name="T39" fmla="*/ 94 h 821"/>
                  <a:gd name="T40" fmla="*/ 37 w 196"/>
                  <a:gd name="T41" fmla="*/ 87 h 821"/>
                  <a:gd name="T42" fmla="*/ 23 w 196"/>
                  <a:gd name="T43" fmla="*/ 63 h 821"/>
                  <a:gd name="T44" fmla="*/ 3 w 196"/>
                  <a:gd name="T45" fmla="*/ 4 h 821"/>
                  <a:gd name="T46" fmla="*/ 3 w 196"/>
                  <a:gd name="T47" fmla="*/ 0 h 821"/>
                  <a:gd name="T48" fmla="*/ 5 w 196"/>
                  <a:gd name="T49" fmla="*/ 7 h 821"/>
                  <a:gd name="T50" fmla="*/ 36 w 196"/>
                  <a:gd name="T51" fmla="*/ 60 h 821"/>
                  <a:gd name="T52" fmla="*/ 47 w 196"/>
                  <a:gd name="T53" fmla="*/ 80 h 821"/>
                  <a:gd name="T54" fmla="*/ 68 w 196"/>
                  <a:gd name="T55" fmla="*/ 131 h 821"/>
                  <a:gd name="T56" fmla="*/ 84 w 196"/>
                  <a:gd name="T57" fmla="*/ 173 h 821"/>
                  <a:gd name="T58" fmla="*/ 86 w 196"/>
                  <a:gd name="T59" fmla="*/ 181 h 821"/>
                  <a:gd name="T60" fmla="*/ 93 w 196"/>
                  <a:gd name="T61" fmla="*/ 223 h 821"/>
                  <a:gd name="T62" fmla="*/ 94 w 196"/>
                  <a:gd name="T63" fmla="*/ 236 h 821"/>
                  <a:gd name="T64" fmla="*/ 101 w 196"/>
                  <a:gd name="T65" fmla="*/ 269 h 821"/>
                  <a:gd name="T66" fmla="*/ 100 w 196"/>
                  <a:gd name="T67" fmla="*/ 273 h 821"/>
                  <a:gd name="T68" fmla="*/ 109 w 196"/>
                  <a:gd name="T69" fmla="*/ 347 h 821"/>
                  <a:gd name="T70" fmla="*/ 109 w 196"/>
                  <a:gd name="T71" fmla="*/ 347 h 821"/>
                  <a:gd name="T72" fmla="*/ 104 w 196"/>
                  <a:gd name="T73" fmla="*/ 414 h 821"/>
                  <a:gd name="T74" fmla="*/ 98 w 196"/>
                  <a:gd name="T75" fmla="*/ 456 h 821"/>
                  <a:gd name="T76" fmla="*/ 91 w 196"/>
                  <a:gd name="T77" fmla="*/ 485 h 821"/>
                  <a:gd name="T78" fmla="*/ 87 w 196"/>
                  <a:gd name="T79" fmla="*/ 555 h 821"/>
                  <a:gd name="T80" fmla="*/ 83 w 196"/>
                  <a:gd name="T81" fmla="*/ 602 h 821"/>
                  <a:gd name="T82" fmla="*/ 89 w 196"/>
                  <a:gd name="T83" fmla="*/ 643 h 821"/>
                  <a:gd name="T84" fmla="*/ 92 w 196"/>
                  <a:gd name="T85" fmla="*/ 647 h 821"/>
                  <a:gd name="T86" fmla="*/ 183 w 196"/>
                  <a:gd name="T87" fmla="*/ 735 h 821"/>
                  <a:gd name="T88" fmla="*/ 192 w 196"/>
                  <a:gd name="T89" fmla="*/ 781 h 821"/>
                  <a:gd name="T90" fmla="*/ 191 w 196"/>
                  <a:gd name="T91" fmla="*/ 795 h 821"/>
                  <a:gd name="T92" fmla="*/ 191 w 196"/>
                  <a:gd name="T93" fmla="*/ 799 h 821"/>
                  <a:gd name="T94" fmla="*/ 179 w 196"/>
                  <a:gd name="T95" fmla="*/ 781 h 821"/>
                  <a:gd name="T96" fmla="*/ 119 w 196"/>
                  <a:gd name="T97" fmla="*/ 735 h 821"/>
                  <a:gd name="T98" fmla="*/ 117 w 196"/>
                  <a:gd name="T99" fmla="*/ 738 h 821"/>
                  <a:gd name="T100" fmla="*/ 113 w 196"/>
                  <a:gd name="T101" fmla="*/ 738 h 821"/>
                  <a:gd name="T102" fmla="*/ 109 w 196"/>
                  <a:gd name="T103" fmla="*/ 760 h 821"/>
                  <a:gd name="T104" fmla="*/ 112 w 196"/>
                  <a:gd name="T105" fmla="*/ 772 h 821"/>
                  <a:gd name="T106" fmla="*/ 122 w 196"/>
                  <a:gd name="T107" fmla="*/ 799 h 821"/>
                  <a:gd name="T108" fmla="*/ 132 w 196"/>
                  <a:gd name="T109" fmla="*/ 811 h 821"/>
                  <a:gd name="T110" fmla="*/ 134 w 196"/>
                  <a:gd name="T111" fmla="*/ 812 h 821"/>
                  <a:gd name="T112" fmla="*/ 118 w 196"/>
                  <a:gd name="T113" fmla="*/ 816 h 821"/>
                  <a:gd name="T114" fmla="*/ 108 w 196"/>
                  <a:gd name="T115" fmla="*/ 807 h 821"/>
                  <a:gd name="T116" fmla="*/ 85 w 196"/>
                  <a:gd name="T117" fmla="*/ 785 h 821"/>
                  <a:gd name="T118" fmla="*/ 85 w 196"/>
                  <a:gd name="T119" fmla="*/ 785 h 821"/>
                  <a:gd name="T120" fmla="*/ 77 w 196"/>
                  <a:gd name="T121" fmla="*/ 761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" h="821">
                    <a:moveTo>
                      <a:pt x="75" y="762"/>
                    </a:moveTo>
                    <a:lnTo>
                      <a:pt x="75" y="762"/>
                    </a:lnTo>
                    <a:lnTo>
                      <a:pt x="77" y="761"/>
                    </a:lnTo>
                    <a:lnTo>
                      <a:pt x="75" y="762"/>
                    </a:lnTo>
                    <a:close/>
                    <a:moveTo>
                      <a:pt x="75" y="762"/>
                    </a:moveTo>
                    <a:lnTo>
                      <a:pt x="75" y="762"/>
                    </a:lnTo>
                    <a:lnTo>
                      <a:pt x="76" y="761"/>
                    </a:lnTo>
                    <a:lnTo>
                      <a:pt x="75" y="762"/>
                    </a:lnTo>
                    <a:close/>
                    <a:moveTo>
                      <a:pt x="75" y="762"/>
                    </a:moveTo>
                    <a:cubicBezTo>
                      <a:pt x="73" y="752"/>
                      <a:pt x="74" y="739"/>
                      <a:pt x="75" y="726"/>
                    </a:cubicBezTo>
                    <a:lnTo>
                      <a:pt x="77" y="726"/>
                    </a:lnTo>
                    <a:cubicBezTo>
                      <a:pt x="76" y="739"/>
                      <a:pt x="75" y="752"/>
                      <a:pt x="77" y="761"/>
                    </a:cubicBezTo>
                    <a:lnTo>
                      <a:pt x="75" y="762"/>
                    </a:lnTo>
                    <a:close/>
                    <a:moveTo>
                      <a:pt x="75" y="726"/>
                    </a:moveTo>
                    <a:cubicBezTo>
                      <a:pt x="76" y="712"/>
                      <a:pt x="77" y="697"/>
                      <a:pt x="72" y="689"/>
                    </a:cubicBezTo>
                    <a:lnTo>
                      <a:pt x="74" y="688"/>
                    </a:lnTo>
                    <a:cubicBezTo>
                      <a:pt x="79" y="697"/>
                      <a:pt x="78" y="711"/>
                      <a:pt x="77" y="726"/>
                    </a:cubicBezTo>
                    <a:lnTo>
                      <a:pt x="75" y="726"/>
                    </a:lnTo>
                    <a:close/>
                    <a:moveTo>
                      <a:pt x="72" y="689"/>
                    </a:moveTo>
                    <a:lnTo>
                      <a:pt x="72" y="689"/>
                    </a:lnTo>
                    <a:lnTo>
                      <a:pt x="73" y="689"/>
                    </a:lnTo>
                    <a:lnTo>
                      <a:pt x="72" y="689"/>
                    </a:lnTo>
                    <a:close/>
                    <a:moveTo>
                      <a:pt x="72" y="689"/>
                    </a:moveTo>
                    <a:cubicBezTo>
                      <a:pt x="71" y="684"/>
                      <a:pt x="70" y="681"/>
                      <a:pt x="69" y="677"/>
                    </a:cubicBezTo>
                    <a:lnTo>
                      <a:pt x="71" y="677"/>
                    </a:lnTo>
                    <a:cubicBezTo>
                      <a:pt x="72" y="680"/>
                      <a:pt x="73" y="684"/>
                      <a:pt x="74" y="689"/>
                    </a:cubicBezTo>
                    <a:lnTo>
                      <a:pt x="72" y="689"/>
                    </a:lnTo>
                    <a:close/>
                    <a:moveTo>
                      <a:pt x="69" y="677"/>
                    </a:moveTo>
                    <a:cubicBezTo>
                      <a:pt x="68" y="674"/>
                      <a:pt x="67" y="670"/>
                      <a:pt x="65" y="666"/>
                    </a:cubicBezTo>
                    <a:lnTo>
                      <a:pt x="67" y="665"/>
                    </a:lnTo>
                    <a:cubicBezTo>
                      <a:pt x="69" y="670"/>
                      <a:pt x="70" y="673"/>
                      <a:pt x="71" y="677"/>
                    </a:cubicBezTo>
                    <a:lnTo>
                      <a:pt x="69" y="677"/>
                    </a:lnTo>
                    <a:close/>
                    <a:moveTo>
                      <a:pt x="65" y="666"/>
                    </a:moveTo>
                    <a:lnTo>
                      <a:pt x="65" y="666"/>
                    </a:lnTo>
                    <a:lnTo>
                      <a:pt x="66" y="665"/>
                    </a:lnTo>
                    <a:lnTo>
                      <a:pt x="65" y="666"/>
                    </a:lnTo>
                    <a:close/>
                    <a:moveTo>
                      <a:pt x="65" y="666"/>
                    </a:moveTo>
                    <a:lnTo>
                      <a:pt x="65" y="666"/>
                    </a:lnTo>
                    <a:lnTo>
                      <a:pt x="67" y="665"/>
                    </a:lnTo>
                    <a:lnTo>
                      <a:pt x="65" y="666"/>
                    </a:lnTo>
                    <a:close/>
                    <a:moveTo>
                      <a:pt x="65" y="666"/>
                    </a:moveTo>
                    <a:lnTo>
                      <a:pt x="65" y="666"/>
                    </a:lnTo>
                    <a:lnTo>
                      <a:pt x="66" y="665"/>
                    </a:lnTo>
                    <a:lnTo>
                      <a:pt x="65" y="666"/>
                    </a:lnTo>
                    <a:close/>
                    <a:moveTo>
                      <a:pt x="65" y="666"/>
                    </a:moveTo>
                    <a:cubicBezTo>
                      <a:pt x="65" y="664"/>
                      <a:pt x="64" y="661"/>
                      <a:pt x="64" y="656"/>
                    </a:cubicBezTo>
                    <a:lnTo>
                      <a:pt x="66" y="656"/>
                    </a:lnTo>
                    <a:cubicBezTo>
                      <a:pt x="66" y="660"/>
                      <a:pt x="67" y="664"/>
                      <a:pt x="67" y="665"/>
                    </a:cubicBezTo>
                    <a:lnTo>
                      <a:pt x="65" y="666"/>
                    </a:lnTo>
                    <a:close/>
                    <a:moveTo>
                      <a:pt x="64" y="656"/>
                    </a:moveTo>
                    <a:cubicBezTo>
                      <a:pt x="63" y="652"/>
                      <a:pt x="63" y="647"/>
                      <a:pt x="63" y="641"/>
                    </a:cubicBezTo>
                    <a:lnTo>
                      <a:pt x="65" y="641"/>
                    </a:lnTo>
                    <a:cubicBezTo>
                      <a:pt x="65" y="647"/>
                      <a:pt x="65" y="652"/>
                      <a:pt x="66" y="656"/>
                    </a:cubicBezTo>
                    <a:lnTo>
                      <a:pt x="64" y="656"/>
                    </a:lnTo>
                    <a:close/>
                    <a:moveTo>
                      <a:pt x="63" y="641"/>
                    </a:moveTo>
                    <a:cubicBezTo>
                      <a:pt x="61" y="612"/>
                      <a:pt x="61" y="566"/>
                      <a:pt x="62" y="556"/>
                    </a:cubicBezTo>
                    <a:lnTo>
                      <a:pt x="65" y="556"/>
                    </a:lnTo>
                    <a:cubicBezTo>
                      <a:pt x="63" y="566"/>
                      <a:pt x="63" y="612"/>
                      <a:pt x="65" y="641"/>
                    </a:cubicBezTo>
                    <a:lnTo>
                      <a:pt x="63" y="641"/>
                    </a:lnTo>
                    <a:close/>
                    <a:moveTo>
                      <a:pt x="65" y="556"/>
                    </a:moveTo>
                    <a:lnTo>
                      <a:pt x="65" y="556"/>
                    </a:lnTo>
                    <a:lnTo>
                      <a:pt x="64" y="556"/>
                    </a:lnTo>
                    <a:lnTo>
                      <a:pt x="65" y="556"/>
                    </a:lnTo>
                    <a:close/>
                    <a:moveTo>
                      <a:pt x="62" y="556"/>
                    </a:moveTo>
                    <a:cubicBezTo>
                      <a:pt x="62" y="556"/>
                      <a:pt x="68" y="496"/>
                      <a:pt x="69" y="487"/>
                    </a:cubicBezTo>
                    <a:lnTo>
                      <a:pt x="71" y="487"/>
                    </a:lnTo>
                    <a:cubicBezTo>
                      <a:pt x="70" y="496"/>
                      <a:pt x="65" y="556"/>
                      <a:pt x="65" y="556"/>
                    </a:cubicBezTo>
                    <a:lnTo>
                      <a:pt x="62" y="556"/>
                    </a:lnTo>
                    <a:close/>
                    <a:moveTo>
                      <a:pt x="69" y="487"/>
                    </a:moveTo>
                    <a:lnTo>
                      <a:pt x="69" y="487"/>
                    </a:lnTo>
                    <a:lnTo>
                      <a:pt x="70" y="487"/>
                    </a:lnTo>
                    <a:lnTo>
                      <a:pt x="69" y="487"/>
                    </a:lnTo>
                    <a:close/>
                    <a:moveTo>
                      <a:pt x="69" y="487"/>
                    </a:moveTo>
                    <a:lnTo>
                      <a:pt x="69" y="487"/>
                    </a:lnTo>
                    <a:lnTo>
                      <a:pt x="71" y="487"/>
                    </a:lnTo>
                    <a:lnTo>
                      <a:pt x="69" y="487"/>
                    </a:lnTo>
                    <a:close/>
                    <a:moveTo>
                      <a:pt x="69" y="487"/>
                    </a:moveTo>
                    <a:cubicBezTo>
                      <a:pt x="69" y="486"/>
                      <a:pt x="69" y="484"/>
                      <a:pt x="69" y="482"/>
                    </a:cubicBezTo>
                    <a:lnTo>
                      <a:pt x="71" y="482"/>
                    </a:lnTo>
                    <a:cubicBezTo>
                      <a:pt x="71" y="484"/>
                      <a:pt x="71" y="486"/>
                      <a:pt x="71" y="487"/>
                    </a:cubicBezTo>
                    <a:lnTo>
                      <a:pt x="69" y="487"/>
                    </a:lnTo>
                    <a:close/>
                    <a:moveTo>
                      <a:pt x="69" y="482"/>
                    </a:moveTo>
                    <a:cubicBezTo>
                      <a:pt x="70" y="473"/>
                      <a:pt x="70" y="455"/>
                      <a:pt x="80" y="431"/>
                    </a:cubicBezTo>
                    <a:lnTo>
                      <a:pt x="82" y="431"/>
                    </a:lnTo>
                    <a:cubicBezTo>
                      <a:pt x="73" y="456"/>
                      <a:pt x="72" y="473"/>
                      <a:pt x="71" y="482"/>
                    </a:cubicBezTo>
                    <a:lnTo>
                      <a:pt x="69" y="482"/>
                    </a:lnTo>
                    <a:close/>
                    <a:moveTo>
                      <a:pt x="82" y="431"/>
                    </a:moveTo>
                    <a:lnTo>
                      <a:pt x="82" y="431"/>
                    </a:lnTo>
                    <a:lnTo>
                      <a:pt x="81" y="431"/>
                    </a:lnTo>
                    <a:lnTo>
                      <a:pt x="82" y="431"/>
                    </a:lnTo>
                    <a:close/>
                    <a:moveTo>
                      <a:pt x="80" y="431"/>
                    </a:moveTo>
                    <a:lnTo>
                      <a:pt x="80" y="431"/>
                    </a:lnTo>
                    <a:lnTo>
                      <a:pt x="82" y="431"/>
                    </a:lnTo>
                    <a:lnTo>
                      <a:pt x="80" y="431"/>
                    </a:lnTo>
                    <a:close/>
                    <a:moveTo>
                      <a:pt x="82" y="431"/>
                    </a:moveTo>
                    <a:lnTo>
                      <a:pt x="82" y="431"/>
                    </a:lnTo>
                    <a:lnTo>
                      <a:pt x="81" y="431"/>
                    </a:lnTo>
                    <a:lnTo>
                      <a:pt x="82" y="431"/>
                    </a:lnTo>
                    <a:close/>
                    <a:moveTo>
                      <a:pt x="80" y="431"/>
                    </a:moveTo>
                    <a:cubicBezTo>
                      <a:pt x="80" y="430"/>
                      <a:pt x="81" y="429"/>
                      <a:pt x="81" y="428"/>
                    </a:cubicBezTo>
                    <a:lnTo>
                      <a:pt x="83" y="429"/>
                    </a:lnTo>
                    <a:cubicBezTo>
                      <a:pt x="83" y="430"/>
                      <a:pt x="82" y="431"/>
                      <a:pt x="82" y="431"/>
                    </a:cubicBezTo>
                    <a:lnTo>
                      <a:pt x="80" y="431"/>
                    </a:lnTo>
                    <a:close/>
                    <a:moveTo>
                      <a:pt x="81" y="428"/>
                    </a:moveTo>
                    <a:cubicBezTo>
                      <a:pt x="81" y="427"/>
                      <a:pt x="81" y="426"/>
                      <a:pt x="82" y="425"/>
                    </a:cubicBezTo>
                    <a:lnTo>
                      <a:pt x="84" y="425"/>
                    </a:lnTo>
                    <a:cubicBezTo>
                      <a:pt x="84" y="426"/>
                      <a:pt x="83" y="428"/>
                      <a:pt x="83" y="429"/>
                    </a:cubicBezTo>
                    <a:lnTo>
                      <a:pt x="81" y="428"/>
                    </a:lnTo>
                    <a:close/>
                    <a:moveTo>
                      <a:pt x="82" y="425"/>
                    </a:moveTo>
                    <a:cubicBezTo>
                      <a:pt x="83" y="417"/>
                      <a:pt x="85" y="406"/>
                      <a:pt x="85" y="398"/>
                    </a:cubicBezTo>
                    <a:lnTo>
                      <a:pt x="87" y="398"/>
                    </a:lnTo>
                    <a:cubicBezTo>
                      <a:pt x="87" y="406"/>
                      <a:pt x="85" y="417"/>
                      <a:pt x="84" y="425"/>
                    </a:cubicBezTo>
                    <a:lnTo>
                      <a:pt x="82" y="425"/>
                    </a:lnTo>
                    <a:close/>
                    <a:moveTo>
                      <a:pt x="85" y="398"/>
                    </a:moveTo>
                    <a:lnTo>
                      <a:pt x="85" y="398"/>
                    </a:lnTo>
                    <a:lnTo>
                      <a:pt x="86" y="398"/>
                    </a:lnTo>
                    <a:lnTo>
                      <a:pt x="85" y="398"/>
                    </a:lnTo>
                    <a:close/>
                    <a:moveTo>
                      <a:pt x="85" y="398"/>
                    </a:moveTo>
                    <a:lnTo>
                      <a:pt x="85" y="398"/>
                    </a:lnTo>
                    <a:lnTo>
                      <a:pt x="87" y="398"/>
                    </a:lnTo>
                    <a:lnTo>
                      <a:pt x="85" y="398"/>
                    </a:lnTo>
                    <a:close/>
                    <a:moveTo>
                      <a:pt x="87" y="398"/>
                    </a:moveTo>
                    <a:lnTo>
                      <a:pt x="87" y="398"/>
                    </a:lnTo>
                    <a:lnTo>
                      <a:pt x="86" y="398"/>
                    </a:lnTo>
                    <a:lnTo>
                      <a:pt x="87" y="398"/>
                    </a:lnTo>
                    <a:close/>
                    <a:moveTo>
                      <a:pt x="85" y="398"/>
                    </a:moveTo>
                    <a:cubicBezTo>
                      <a:pt x="85" y="397"/>
                      <a:pt x="86" y="396"/>
                      <a:pt x="86" y="395"/>
                    </a:cubicBezTo>
                    <a:lnTo>
                      <a:pt x="88" y="395"/>
                    </a:lnTo>
                    <a:cubicBezTo>
                      <a:pt x="88" y="397"/>
                      <a:pt x="88" y="398"/>
                      <a:pt x="87" y="398"/>
                    </a:cubicBezTo>
                    <a:lnTo>
                      <a:pt x="85" y="398"/>
                    </a:lnTo>
                    <a:close/>
                    <a:moveTo>
                      <a:pt x="86" y="395"/>
                    </a:moveTo>
                    <a:cubicBezTo>
                      <a:pt x="86" y="394"/>
                      <a:pt x="86" y="392"/>
                      <a:pt x="86" y="391"/>
                    </a:cubicBezTo>
                    <a:lnTo>
                      <a:pt x="88" y="391"/>
                    </a:lnTo>
                    <a:cubicBezTo>
                      <a:pt x="88" y="393"/>
                      <a:pt x="88" y="394"/>
                      <a:pt x="88" y="395"/>
                    </a:cubicBezTo>
                    <a:lnTo>
                      <a:pt x="86" y="395"/>
                    </a:lnTo>
                    <a:close/>
                    <a:moveTo>
                      <a:pt x="86" y="391"/>
                    </a:moveTo>
                    <a:cubicBezTo>
                      <a:pt x="86" y="382"/>
                      <a:pt x="87" y="368"/>
                      <a:pt x="86" y="358"/>
                    </a:cubicBezTo>
                    <a:lnTo>
                      <a:pt x="88" y="358"/>
                    </a:lnTo>
                    <a:cubicBezTo>
                      <a:pt x="89" y="368"/>
                      <a:pt x="89" y="382"/>
                      <a:pt x="88" y="391"/>
                    </a:cubicBezTo>
                    <a:lnTo>
                      <a:pt x="86" y="391"/>
                    </a:lnTo>
                    <a:close/>
                    <a:moveTo>
                      <a:pt x="86" y="358"/>
                    </a:moveTo>
                    <a:lnTo>
                      <a:pt x="86" y="358"/>
                    </a:lnTo>
                    <a:lnTo>
                      <a:pt x="87" y="358"/>
                    </a:lnTo>
                    <a:lnTo>
                      <a:pt x="86" y="358"/>
                    </a:lnTo>
                    <a:close/>
                    <a:moveTo>
                      <a:pt x="86" y="358"/>
                    </a:moveTo>
                    <a:cubicBezTo>
                      <a:pt x="86" y="353"/>
                      <a:pt x="85" y="341"/>
                      <a:pt x="85" y="327"/>
                    </a:cubicBezTo>
                    <a:lnTo>
                      <a:pt x="87" y="327"/>
                    </a:lnTo>
                    <a:cubicBezTo>
                      <a:pt x="87" y="341"/>
                      <a:pt x="88" y="353"/>
                      <a:pt x="88" y="358"/>
                    </a:cubicBezTo>
                    <a:lnTo>
                      <a:pt x="86" y="358"/>
                    </a:lnTo>
                    <a:close/>
                    <a:moveTo>
                      <a:pt x="85" y="327"/>
                    </a:moveTo>
                    <a:cubicBezTo>
                      <a:pt x="84" y="314"/>
                      <a:pt x="83" y="299"/>
                      <a:pt x="83" y="288"/>
                    </a:cubicBezTo>
                    <a:lnTo>
                      <a:pt x="85" y="288"/>
                    </a:lnTo>
                    <a:cubicBezTo>
                      <a:pt x="85" y="299"/>
                      <a:pt x="86" y="313"/>
                      <a:pt x="87" y="327"/>
                    </a:cubicBezTo>
                    <a:lnTo>
                      <a:pt x="85" y="327"/>
                    </a:lnTo>
                    <a:close/>
                    <a:moveTo>
                      <a:pt x="85" y="288"/>
                    </a:moveTo>
                    <a:lnTo>
                      <a:pt x="85" y="288"/>
                    </a:lnTo>
                    <a:lnTo>
                      <a:pt x="84" y="288"/>
                    </a:lnTo>
                    <a:lnTo>
                      <a:pt x="85" y="288"/>
                    </a:lnTo>
                    <a:close/>
                    <a:moveTo>
                      <a:pt x="83" y="288"/>
                    </a:moveTo>
                    <a:lnTo>
                      <a:pt x="83" y="288"/>
                    </a:lnTo>
                    <a:lnTo>
                      <a:pt x="85" y="287"/>
                    </a:lnTo>
                    <a:lnTo>
                      <a:pt x="85" y="288"/>
                    </a:lnTo>
                    <a:lnTo>
                      <a:pt x="83" y="288"/>
                    </a:lnTo>
                    <a:close/>
                    <a:moveTo>
                      <a:pt x="83" y="288"/>
                    </a:moveTo>
                    <a:cubicBezTo>
                      <a:pt x="82" y="284"/>
                      <a:pt x="82" y="281"/>
                      <a:pt x="82" y="277"/>
                    </a:cubicBezTo>
                    <a:lnTo>
                      <a:pt x="84" y="277"/>
                    </a:lnTo>
                    <a:cubicBezTo>
                      <a:pt x="84" y="281"/>
                      <a:pt x="84" y="284"/>
                      <a:pt x="85" y="287"/>
                    </a:cubicBezTo>
                    <a:lnTo>
                      <a:pt x="83" y="288"/>
                    </a:lnTo>
                    <a:close/>
                    <a:moveTo>
                      <a:pt x="82" y="277"/>
                    </a:moveTo>
                    <a:cubicBezTo>
                      <a:pt x="81" y="273"/>
                      <a:pt x="81" y="269"/>
                      <a:pt x="80" y="265"/>
                    </a:cubicBezTo>
                    <a:lnTo>
                      <a:pt x="82" y="265"/>
                    </a:lnTo>
                    <a:cubicBezTo>
                      <a:pt x="83" y="269"/>
                      <a:pt x="83" y="273"/>
                      <a:pt x="84" y="277"/>
                    </a:cubicBezTo>
                    <a:lnTo>
                      <a:pt x="82" y="277"/>
                    </a:lnTo>
                    <a:close/>
                    <a:moveTo>
                      <a:pt x="80" y="265"/>
                    </a:moveTo>
                    <a:cubicBezTo>
                      <a:pt x="78" y="244"/>
                      <a:pt x="75" y="220"/>
                      <a:pt x="73" y="213"/>
                    </a:cubicBezTo>
                    <a:lnTo>
                      <a:pt x="76" y="213"/>
                    </a:lnTo>
                    <a:cubicBezTo>
                      <a:pt x="77" y="220"/>
                      <a:pt x="80" y="244"/>
                      <a:pt x="82" y="265"/>
                    </a:cubicBezTo>
                    <a:lnTo>
                      <a:pt x="80" y="265"/>
                    </a:lnTo>
                    <a:close/>
                    <a:moveTo>
                      <a:pt x="76" y="213"/>
                    </a:moveTo>
                    <a:lnTo>
                      <a:pt x="76" y="213"/>
                    </a:lnTo>
                    <a:lnTo>
                      <a:pt x="75" y="213"/>
                    </a:lnTo>
                    <a:lnTo>
                      <a:pt x="76" y="213"/>
                    </a:lnTo>
                    <a:close/>
                    <a:moveTo>
                      <a:pt x="73" y="213"/>
                    </a:moveTo>
                    <a:lnTo>
                      <a:pt x="73" y="213"/>
                    </a:lnTo>
                    <a:lnTo>
                      <a:pt x="76" y="213"/>
                    </a:lnTo>
                    <a:lnTo>
                      <a:pt x="73" y="213"/>
                    </a:lnTo>
                    <a:close/>
                    <a:moveTo>
                      <a:pt x="73" y="213"/>
                    </a:moveTo>
                    <a:lnTo>
                      <a:pt x="73" y="213"/>
                    </a:lnTo>
                    <a:lnTo>
                      <a:pt x="75" y="213"/>
                    </a:lnTo>
                    <a:lnTo>
                      <a:pt x="73" y="213"/>
                    </a:lnTo>
                    <a:close/>
                    <a:moveTo>
                      <a:pt x="73" y="213"/>
                    </a:moveTo>
                    <a:cubicBezTo>
                      <a:pt x="73" y="209"/>
                      <a:pt x="72" y="204"/>
                      <a:pt x="71" y="200"/>
                    </a:cubicBezTo>
                    <a:lnTo>
                      <a:pt x="73" y="199"/>
                    </a:lnTo>
                    <a:cubicBezTo>
                      <a:pt x="74" y="204"/>
                      <a:pt x="75" y="208"/>
                      <a:pt x="76" y="213"/>
                    </a:cubicBezTo>
                    <a:lnTo>
                      <a:pt x="73" y="213"/>
                    </a:lnTo>
                    <a:close/>
                    <a:moveTo>
                      <a:pt x="71" y="200"/>
                    </a:moveTo>
                    <a:cubicBezTo>
                      <a:pt x="70" y="195"/>
                      <a:pt x="69" y="191"/>
                      <a:pt x="68" y="186"/>
                    </a:cubicBezTo>
                    <a:lnTo>
                      <a:pt x="70" y="186"/>
                    </a:lnTo>
                    <a:cubicBezTo>
                      <a:pt x="71" y="190"/>
                      <a:pt x="72" y="195"/>
                      <a:pt x="73" y="199"/>
                    </a:cubicBezTo>
                    <a:lnTo>
                      <a:pt x="71" y="200"/>
                    </a:lnTo>
                    <a:close/>
                    <a:moveTo>
                      <a:pt x="68" y="186"/>
                    </a:moveTo>
                    <a:cubicBezTo>
                      <a:pt x="63" y="164"/>
                      <a:pt x="57" y="145"/>
                      <a:pt x="55" y="141"/>
                    </a:cubicBezTo>
                    <a:lnTo>
                      <a:pt x="57" y="141"/>
                    </a:lnTo>
                    <a:cubicBezTo>
                      <a:pt x="59" y="145"/>
                      <a:pt x="65" y="164"/>
                      <a:pt x="70" y="186"/>
                    </a:cubicBezTo>
                    <a:lnTo>
                      <a:pt x="68" y="186"/>
                    </a:lnTo>
                    <a:close/>
                    <a:moveTo>
                      <a:pt x="55" y="141"/>
                    </a:moveTo>
                    <a:lnTo>
                      <a:pt x="55" y="141"/>
                    </a:lnTo>
                    <a:lnTo>
                      <a:pt x="56" y="141"/>
                    </a:lnTo>
                    <a:lnTo>
                      <a:pt x="55" y="141"/>
                    </a:lnTo>
                    <a:close/>
                    <a:moveTo>
                      <a:pt x="55" y="141"/>
                    </a:moveTo>
                    <a:lnTo>
                      <a:pt x="55" y="141"/>
                    </a:lnTo>
                    <a:lnTo>
                      <a:pt x="57" y="141"/>
                    </a:lnTo>
                    <a:lnTo>
                      <a:pt x="55" y="141"/>
                    </a:lnTo>
                    <a:close/>
                    <a:moveTo>
                      <a:pt x="57" y="141"/>
                    </a:moveTo>
                    <a:lnTo>
                      <a:pt x="57" y="141"/>
                    </a:lnTo>
                    <a:lnTo>
                      <a:pt x="56" y="141"/>
                    </a:lnTo>
                    <a:lnTo>
                      <a:pt x="57" y="141"/>
                    </a:lnTo>
                    <a:close/>
                    <a:moveTo>
                      <a:pt x="55" y="141"/>
                    </a:moveTo>
                    <a:cubicBezTo>
                      <a:pt x="55" y="141"/>
                      <a:pt x="55" y="140"/>
                      <a:pt x="55" y="139"/>
                    </a:cubicBezTo>
                    <a:lnTo>
                      <a:pt x="57" y="139"/>
                    </a:lnTo>
                    <a:cubicBezTo>
                      <a:pt x="57" y="140"/>
                      <a:pt x="57" y="141"/>
                      <a:pt x="57" y="141"/>
                    </a:cubicBezTo>
                    <a:lnTo>
                      <a:pt x="55" y="141"/>
                    </a:lnTo>
                    <a:close/>
                    <a:moveTo>
                      <a:pt x="55" y="139"/>
                    </a:moveTo>
                    <a:cubicBezTo>
                      <a:pt x="55" y="138"/>
                      <a:pt x="54" y="137"/>
                      <a:pt x="54" y="135"/>
                    </a:cubicBezTo>
                    <a:lnTo>
                      <a:pt x="56" y="134"/>
                    </a:lnTo>
                    <a:cubicBezTo>
                      <a:pt x="56" y="136"/>
                      <a:pt x="57" y="138"/>
                      <a:pt x="57" y="139"/>
                    </a:cubicBezTo>
                    <a:lnTo>
                      <a:pt x="55" y="139"/>
                    </a:lnTo>
                    <a:close/>
                    <a:moveTo>
                      <a:pt x="54" y="135"/>
                    </a:moveTo>
                    <a:cubicBezTo>
                      <a:pt x="51" y="125"/>
                      <a:pt x="45" y="107"/>
                      <a:pt x="38" y="94"/>
                    </a:cubicBezTo>
                    <a:lnTo>
                      <a:pt x="40" y="94"/>
                    </a:lnTo>
                    <a:cubicBezTo>
                      <a:pt x="47" y="106"/>
                      <a:pt x="53" y="125"/>
                      <a:pt x="56" y="134"/>
                    </a:cubicBezTo>
                    <a:lnTo>
                      <a:pt x="54" y="135"/>
                    </a:lnTo>
                    <a:close/>
                    <a:moveTo>
                      <a:pt x="40" y="93"/>
                    </a:moveTo>
                    <a:lnTo>
                      <a:pt x="40" y="94"/>
                    </a:lnTo>
                    <a:lnTo>
                      <a:pt x="39" y="94"/>
                    </a:lnTo>
                    <a:lnTo>
                      <a:pt x="40" y="93"/>
                    </a:lnTo>
                    <a:close/>
                    <a:moveTo>
                      <a:pt x="38" y="94"/>
                    </a:moveTo>
                    <a:lnTo>
                      <a:pt x="38" y="94"/>
                    </a:lnTo>
                    <a:lnTo>
                      <a:pt x="40" y="93"/>
                    </a:lnTo>
                    <a:lnTo>
                      <a:pt x="38" y="94"/>
                    </a:lnTo>
                    <a:close/>
                    <a:moveTo>
                      <a:pt x="38" y="94"/>
                    </a:moveTo>
                    <a:lnTo>
                      <a:pt x="38" y="94"/>
                    </a:lnTo>
                    <a:lnTo>
                      <a:pt x="39" y="94"/>
                    </a:lnTo>
                    <a:lnTo>
                      <a:pt x="38" y="94"/>
                    </a:lnTo>
                    <a:close/>
                    <a:moveTo>
                      <a:pt x="38" y="94"/>
                    </a:moveTo>
                    <a:cubicBezTo>
                      <a:pt x="38" y="94"/>
                      <a:pt x="37" y="93"/>
                      <a:pt x="37" y="92"/>
                    </a:cubicBezTo>
                    <a:lnTo>
                      <a:pt x="39" y="92"/>
                    </a:lnTo>
                    <a:cubicBezTo>
                      <a:pt x="39" y="93"/>
                      <a:pt x="40" y="93"/>
                      <a:pt x="40" y="93"/>
                    </a:cubicBezTo>
                    <a:lnTo>
                      <a:pt x="38" y="94"/>
                    </a:lnTo>
                    <a:close/>
                    <a:moveTo>
                      <a:pt x="37" y="92"/>
                    </a:moveTo>
                    <a:cubicBezTo>
                      <a:pt x="36" y="91"/>
                      <a:pt x="35" y="89"/>
                      <a:pt x="35" y="88"/>
                    </a:cubicBezTo>
                    <a:lnTo>
                      <a:pt x="37" y="87"/>
                    </a:lnTo>
                    <a:cubicBezTo>
                      <a:pt x="38" y="89"/>
                      <a:pt x="38" y="91"/>
                      <a:pt x="39" y="92"/>
                    </a:cubicBezTo>
                    <a:lnTo>
                      <a:pt x="37" y="92"/>
                    </a:lnTo>
                    <a:close/>
                    <a:moveTo>
                      <a:pt x="35" y="88"/>
                    </a:moveTo>
                    <a:cubicBezTo>
                      <a:pt x="30" y="79"/>
                      <a:pt x="23" y="63"/>
                      <a:pt x="23" y="63"/>
                    </a:cubicBezTo>
                    <a:lnTo>
                      <a:pt x="25" y="62"/>
                    </a:lnTo>
                    <a:cubicBezTo>
                      <a:pt x="25" y="63"/>
                      <a:pt x="32" y="78"/>
                      <a:pt x="37" y="87"/>
                    </a:cubicBezTo>
                    <a:lnTo>
                      <a:pt x="35" y="88"/>
                    </a:lnTo>
                    <a:close/>
                    <a:moveTo>
                      <a:pt x="25" y="62"/>
                    </a:moveTo>
                    <a:lnTo>
                      <a:pt x="25" y="62"/>
                    </a:lnTo>
                    <a:lnTo>
                      <a:pt x="24" y="62"/>
                    </a:lnTo>
                    <a:lnTo>
                      <a:pt x="25" y="62"/>
                    </a:lnTo>
                    <a:close/>
                    <a:moveTo>
                      <a:pt x="23" y="63"/>
                    </a:moveTo>
                    <a:cubicBezTo>
                      <a:pt x="7" y="30"/>
                      <a:pt x="1" y="5"/>
                      <a:pt x="1" y="5"/>
                    </a:cubicBezTo>
                    <a:lnTo>
                      <a:pt x="3" y="4"/>
                    </a:lnTo>
                    <a:cubicBezTo>
                      <a:pt x="3" y="4"/>
                      <a:pt x="9" y="30"/>
                      <a:pt x="25" y="62"/>
                    </a:cubicBezTo>
                    <a:lnTo>
                      <a:pt x="23" y="63"/>
                    </a:lnTo>
                    <a:close/>
                    <a:moveTo>
                      <a:pt x="3" y="4"/>
                    </a:moveTo>
                    <a:lnTo>
                      <a:pt x="3" y="4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  <a:moveTo>
                      <a:pt x="1" y="5"/>
                    </a:moveTo>
                    <a:cubicBezTo>
                      <a:pt x="1" y="5"/>
                      <a:pt x="0" y="3"/>
                      <a:pt x="0" y="2"/>
                    </a:cubicBezTo>
                    <a:lnTo>
                      <a:pt x="2" y="2"/>
                    </a:lnTo>
                    <a:cubicBezTo>
                      <a:pt x="2" y="2"/>
                      <a:pt x="3" y="4"/>
                      <a:pt x="3" y="4"/>
                    </a:cubicBezTo>
                    <a:lnTo>
                      <a:pt x="1" y="5"/>
                    </a:lnTo>
                    <a:close/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2" y="1"/>
                    </a:lnTo>
                    <a:cubicBezTo>
                      <a:pt x="2" y="1"/>
                      <a:pt x="2" y="1"/>
                      <a:pt x="2" y="2"/>
                    </a:cubicBezTo>
                    <a:lnTo>
                      <a:pt x="0" y="2"/>
                    </a:lnTo>
                    <a:close/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lnTo>
                      <a:pt x="1" y="2"/>
                    </a:lnTo>
                    <a:cubicBezTo>
                      <a:pt x="1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  <a:moveTo>
                      <a:pt x="3" y="0"/>
                    </a:moveTo>
                    <a:cubicBezTo>
                      <a:pt x="3" y="1"/>
                      <a:pt x="5" y="2"/>
                      <a:pt x="7" y="6"/>
                    </a:cubicBezTo>
                    <a:lnTo>
                      <a:pt x="5" y="7"/>
                    </a:lnTo>
                    <a:cubicBezTo>
                      <a:pt x="3" y="4"/>
                      <a:pt x="2" y="2"/>
                      <a:pt x="1" y="2"/>
                    </a:cubicBezTo>
                    <a:lnTo>
                      <a:pt x="3" y="0"/>
                    </a:lnTo>
                    <a:close/>
                    <a:moveTo>
                      <a:pt x="7" y="6"/>
                    </a:moveTo>
                    <a:lnTo>
                      <a:pt x="7" y="6"/>
                    </a:lnTo>
                    <a:lnTo>
                      <a:pt x="6" y="6"/>
                    </a:lnTo>
                    <a:lnTo>
                      <a:pt x="7" y="6"/>
                    </a:lnTo>
                    <a:close/>
                    <a:moveTo>
                      <a:pt x="7" y="6"/>
                    </a:moveTo>
                    <a:cubicBezTo>
                      <a:pt x="7" y="6"/>
                      <a:pt x="24" y="37"/>
                      <a:pt x="37" y="59"/>
                    </a:cubicBezTo>
                    <a:lnTo>
                      <a:pt x="35" y="60"/>
                    </a:lnTo>
                    <a:cubicBezTo>
                      <a:pt x="22" y="38"/>
                      <a:pt x="5" y="7"/>
                      <a:pt x="5" y="7"/>
                    </a:cubicBezTo>
                    <a:lnTo>
                      <a:pt x="7" y="6"/>
                    </a:lnTo>
                    <a:close/>
                    <a:moveTo>
                      <a:pt x="37" y="59"/>
                    </a:moveTo>
                    <a:lnTo>
                      <a:pt x="37" y="59"/>
                    </a:lnTo>
                    <a:lnTo>
                      <a:pt x="36" y="60"/>
                    </a:lnTo>
                    <a:lnTo>
                      <a:pt x="37" y="59"/>
                    </a:lnTo>
                    <a:close/>
                    <a:moveTo>
                      <a:pt x="37" y="59"/>
                    </a:moveTo>
                    <a:lnTo>
                      <a:pt x="37" y="59"/>
                    </a:lnTo>
                    <a:lnTo>
                      <a:pt x="35" y="60"/>
                    </a:lnTo>
                    <a:lnTo>
                      <a:pt x="37" y="59"/>
                    </a:lnTo>
                    <a:close/>
                    <a:moveTo>
                      <a:pt x="35" y="60"/>
                    </a:moveTo>
                    <a:lnTo>
                      <a:pt x="35" y="60"/>
                    </a:lnTo>
                    <a:lnTo>
                      <a:pt x="36" y="60"/>
                    </a:lnTo>
                    <a:lnTo>
                      <a:pt x="35" y="60"/>
                    </a:lnTo>
                    <a:close/>
                    <a:moveTo>
                      <a:pt x="37" y="59"/>
                    </a:moveTo>
                    <a:cubicBezTo>
                      <a:pt x="38" y="63"/>
                      <a:pt x="40" y="66"/>
                      <a:pt x="42" y="69"/>
                    </a:cubicBezTo>
                    <a:lnTo>
                      <a:pt x="40" y="70"/>
                    </a:lnTo>
                    <a:cubicBezTo>
                      <a:pt x="38" y="67"/>
                      <a:pt x="36" y="63"/>
                      <a:pt x="35" y="60"/>
                    </a:cubicBezTo>
                    <a:lnTo>
                      <a:pt x="37" y="59"/>
                    </a:lnTo>
                    <a:close/>
                    <a:moveTo>
                      <a:pt x="42" y="69"/>
                    </a:moveTo>
                    <a:cubicBezTo>
                      <a:pt x="44" y="73"/>
                      <a:pt x="45" y="77"/>
                      <a:pt x="47" y="80"/>
                    </a:cubicBezTo>
                    <a:lnTo>
                      <a:pt x="45" y="81"/>
                    </a:lnTo>
                    <a:cubicBezTo>
                      <a:pt x="43" y="77"/>
                      <a:pt x="42" y="74"/>
                      <a:pt x="40" y="70"/>
                    </a:cubicBezTo>
                    <a:lnTo>
                      <a:pt x="42" y="69"/>
                    </a:lnTo>
                    <a:close/>
                    <a:moveTo>
                      <a:pt x="47" y="80"/>
                    </a:moveTo>
                    <a:cubicBezTo>
                      <a:pt x="56" y="100"/>
                      <a:pt x="64" y="120"/>
                      <a:pt x="68" y="131"/>
                    </a:cubicBezTo>
                    <a:lnTo>
                      <a:pt x="66" y="131"/>
                    </a:lnTo>
                    <a:cubicBezTo>
                      <a:pt x="62" y="121"/>
                      <a:pt x="54" y="100"/>
                      <a:pt x="45" y="81"/>
                    </a:cubicBezTo>
                    <a:lnTo>
                      <a:pt x="47" y="80"/>
                    </a:lnTo>
                    <a:close/>
                    <a:moveTo>
                      <a:pt x="68" y="131"/>
                    </a:moveTo>
                    <a:lnTo>
                      <a:pt x="68" y="131"/>
                    </a:lnTo>
                    <a:lnTo>
                      <a:pt x="67" y="131"/>
                    </a:lnTo>
                    <a:lnTo>
                      <a:pt x="68" y="131"/>
                    </a:lnTo>
                    <a:close/>
                    <a:moveTo>
                      <a:pt x="68" y="131"/>
                    </a:moveTo>
                    <a:lnTo>
                      <a:pt x="68" y="131"/>
                    </a:lnTo>
                    <a:lnTo>
                      <a:pt x="66" y="131"/>
                    </a:lnTo>
                    <a:lnTo>
                      <a:pt x="68" y="131"/>
                    </a:lnTo>
                    <a:close/>
                    <a:moveTo>
                      <a:pt x="68" y="131"/>
                    </a:moveTo>
                    <a:cubicBezTo>
                      <a:pt x="70" y="134"/>
                      <a:pt x="71" y="138"/>
                      <a:pt x="73" y="143"/>
                    </a:cubicBezTo>
                    <a:lnTo>
                      <a:pt x="71" y="143"/>
                    </a:lnTo>
                    <a:cubicBezTo>
                      <a:pt x="69" y="139"/>
                      <a:pt x="68" y="134"/>
                      <a:pt x="66" y="131"/>
                    </a:cubicBezTo>
                    <a:lnTo>
                      <a:pt x="68" y="131"/>
                    </a:lnTo>
                    <a:close/>
                    <a:moveTo>
                      <a:pt x="73" y="143"/>
                    </a:moveTo>
                    <a:cubicBezTo>
                      <a:pt x="78" y="155"/>
                      <a:pt x="83" y="168"/>
                      <a:pt x="84" y="173"/>
                    </a:cubicBezTo>
                    <a:lnTo>
                      <a:pt x="82" y="173"/>
                    </a:lnTo>
                    <a:cubicBezTo>
                      <a:pt x="81" y="168"/>
                      <a:pt x="76" y="155"/>
                      <a:pt x="71" y="143"/>
                    </a:cubicBezTo>
                    <a:lnTo>
                      <a:pt x="73" y="143"/>
                    </a:lnTo>
                    <a:close/>
                    <a:moveTo>
                      <a:pt x="84" y="173"/>
                    </a:moveTo>
                    <a:lnTo>
                      <a:pt x="84" y="173"/>
                    </a:lnTo>
                    <a:lnTo>
                      <a:pt x="83" y="173"/>
                    </a:lnTo>
                    <a:lnTo>
                      <a:pt x="84" y="173"/>
                    </a:lnTo>
                    <a:close/>
                    <a:moveTo>
                      <a:pt x="84" y="173"/>
                    </a:moveTo>
                    <a:lnTo>
                      <a:pt x="84" y="173"/>
                    </a:lnTo>
                    <a:lnTo>
                      <a:pt x="82" y="173"/>
                    </a:lnTo>
                    <a:lnTo>
                      <a:pt x="84" y="173"/>
                    </a:lnTo>
                    <a:close/>
                    <a:moveTo>
                      <a:pt x="82" y="173"/>
                    </a:moveTo>
                    <a:lnTo>
                      <a:pt x="82" y="173"/>
                    </a:lnTo>
                    <a:lnTo>
                      <a:pt x="83" y="173"/>
                    </a:lnTo>
                    <a:lnTo>
                      <a:pt x="82" y="173"/>
                    </a:lnTo>
                    <a:close/>
                    <a:moveTo>
                      <a:pt x="84" y="173"/>
                    </a:moveTo>
                    <a:cubicBezTo>
                      <a:pt x="84" y="174"/>
                      <a:pt x="85" y="177"/>
                      <a:pt x="86" y="181"/>
                    </a:cubicBezTo>
                    <a:lnTo>
                      <a:pt x="84" y="182"/>
                    </a:lnTo>
                    <a:cubicBezTo>
                      <a:pt x="83" y="177"/>
                      <a:pt x="82" y="174"/>
                      <a:pt x="82" y="173"/>
                    </a:cubicBezTo>
                    <a:lnTo>
                      <a:pt x="84" y="173"/>
                    </a:lnTo>
                    <a:close/>
                    <a:moveTo>
                      <a:pt x="86" y="181"/>
                    </a:moveTo>
                    <a:cubicBezTo>
                      <a:pt x="89" y="193"/>
                      <a:pt x="94" y="213"/>
                      <a:pt x="95" y="223"/>
                    </a:cubicBezTo>
                    <a:lnTo>
                      <a:pt x="93" y="223"/>
                    </a:lnTo>
                    <a:cubicBezTo>
                      <a:pt x="92" y="213"/>
                      <a:pt x="87" y="193"/>
                      <a:pt x="84" y="182"/>
                    </a:cubicBezTo>
                    <a:lnTo>
                      <a:pt x="86" y="181"/>
                    </a:lnTo>
                    <a:close/>
                    <a:moveTo>
                      <a:pt x="93" y="223"/>
                    </a:moveTo>
                    <a:lnTo>
                      <a:pt x="93" y="223"/>
                    </a:lnTo>
                    <a:lnTo>
                      <a:pt x="94" y="223"/>
                    </a:lnTo>
                    <a:lnTo>
                      <a:pt x="93" y="223"/>
                    </a:lnTo>
                    <a:close/>
                    <a:moveTo>
                      <a:pt x="95" y="223"/>
                    </a:moveTo>
                    <a:lnTo>
                      <a:pt x="95" y="223"/>
                    </a:lnTo>
                    <a:lnTo>
                      <a:pt x="93" y="223"/>
                    </a:lnTo>
                    <a:lnTo>
                      <a:pt x="95" y="223"/>
                    </a:lnTo>
                    <a:close/>
                    <a:moveTo>
                      <a:pt x="95" y="223"/>
                    </a:moveTo>
                    <a:cubicBezTo>
                      <a:pt x="95" y="224"/>
                      <a:pt x="95" y="226"/>
                      <a:pt x="96" y="228"/>
                    </a:cubicBezTo>
                    <a:lnTo>
                      <a:pt x="93" y="229"/>
                    </a:lnTo>
                    <a:cubicBezTo>
                      <a:pt x="93" y="226"/>
                      <a:pt x="93" y="224"/>
                      <a:pt x="93" y="223"/>
                    </a:cubicBezTo>
                    <a:lnTo>
                      <a:pt x="95" y="223"/>
                    </a:lnTo>
                    <a:close/>
                    <a:moveTo>
                      <a:pt x="96" y="228"/>
                    </a:moveTo>
                    <a:cubicBezTo>
                      <a:pt x="96" y="231"/>
                      <a:pt x="96" y="233"/>
                      <a:pt x="96" y="236"/>
                    </a:cubicBezTo>
                    <a:lnTo>
                      <a:pt x="94" y="236"/>
                    </a:lnTo>
                    <a:cubicBezTo>
                      <a:pt x="94" y="233"/>
                      <a:pt x="94" y="231"/>
                      <a:pt x="93" y="229"/>
                    </a:cubicBezTo>
                    <a:lnTo>
                      <a:pt x="96" y="228"/>
                    </a:lnTo>
                    <a:close/>
                    <a:moveTo>
                      <a:pt x="96" y="236"/>
                    </a:moveTo>
                    <a:cubicBezTo>
                      <a:pt x="98" y="248"/>
                      <a:pt x="100" y="264"/>
                      <a:pt x="101" y="269"/>
                    </a:cubicBezTo>
                    <a:lnTo>
                      <a:pt x="99" y="269"/>
                    </a:lnTo>
                    <a:cubicBezTo>
                      <a:pt x="98" y="264"/>
                      <a:pt x="96" y="249"/>
                      <a:pt x="94" y="236"/>
                    </a:cubicBezTo>
                    <a:lnTo>
                      <a:pt x="96" y="236"/>
                    </a:lnTo>
                    <a:close/>
                    <a:moveTo>
                      <a:pt x="101" y="269"/>
                    </a:moveTo>
                    <a:lnTo>
                      <a:pt x="101" y="269"/>
                    </a:lnTo>
                    <a:lnTo>
                      <a:pt x="100" y="269"/>
                    </a:lnTo>
                    <a:lnTo>
                      <a:pt x="101" y="269"/>
                    </a:lnTo>
                    <a:close/>
                    <a:moveTo>
                      <a:pt x="101" y="269"/>
                    </a:moveTo>
                    <a:lnTo>
                      <a:pt x="101" y="269"/>
                    </a:lnTo>
                    <a:lnTo>
                      <a:pt x="99" y="269"/>
                    </a:lnTo>
                    <a:lnTo>
                      <a:pt x="101" y="269"/>
                    </a:lnTo>
                    <a:close/>
                    <a:moveTo>
                      <a:pt x="101" y="269"/>
                    </a:moveTo>
                    <a:cubicBezTo>
                      <a:pt x="101" y="270"/>
                      <a:pt x="102" y="271"/>
                      <a:pt x="102" y="273"/>
                    </a:cubicBezTo>
                    <a:lnTo>
                      <a:pt x="100" y="273"/>
                    </a:lnTo>
                    <a:cubicBezTo>
                      <a:pt x="99" y="272"/>
                      <a:pt x="99" y="270"/>
                      <a:pt x="99" y="269"/>
                    </a:cubicBezTo>
                    <a:lnTo>
                      <a:pt x="101" y="269"/>
                    </a:lnTo>
                    <a:close/>
                    <a:moveTo>
                      <a:pt x="102" y="273"/>
                    </a:moveTo>
                    <a:cubicBezTo>
                      <a:pt x="102" y="274"/>
                      <a:pt x="102" y="276"/>
                      <a:pt x="103" y="278"/>
                    </a:cubicBezTo>
                    <a:lnTo>
                      <a:pt x="101" y="278"/>
                    </a:lnTo>
                    <a:cubicBezTo>
                      <a:pt x="100" y="277"/>
                      <a:pt x="100" y="275"/>
                      <a:pt x="100" y="273"/>
                    </a:cubicBezTo>
                    <a:lnTo>
                      <a:pt x="102" y="273"/>
                    </a:lnTo>
                    <a:close/>
                    <a:moveTo>
                      <a:pt x="103" y="278"/>
                    </a:moveTo>
                    <a:cubicBezTo>
                      <a:pt x="104" y="288"/>
                      <a:pt x="106" y="303"/>
                      <a:pt x="106" y="307"/>
                    </a:cubicBezTo>
                    <a:lnTo>
                      <a:pt x="104" y="307"/>
                    </a:lnTo>
                    <a:cubicBezTo>
                      <a:pt x="104" y="303"/>
                      <a:pt x="102" y="289"/>
                      <a:pt x="101" y="278"/>
                    </a:cubicBezTo>
                    <a:lnTo>
                      <a:pt x="103" y="278"/>
                    </a:lnTo>
                    <a:close/>
                    <a:moveTo>
                      <a:pt x="104" y="307"/>
                    </a:moveTo>
                    <a:lnTo>
                      <a:pt x="104" y="307"/>
                    </a:lnTo>
                    <a:lnTo>
                      <a:pt x="105" y="307"/>
                    </a:lnTo>
                    <a:lnTo>
                      <a:pt x="104" y="307"/>
                    </a:lnTo>
                    <a:close/>
                    <a:moveTo>
                      <a:pt x="106" y="307"/>
                    </a:moveTo>
                    <a:cubicBezTo>
                      <a:pt x="106" y="307"/>
                      <a:pt x="107" y="331"/>
                      <a:pt x="109" y="347"/>
                    </a:cubicBezTo>
                    <a:lnTo>
                      <a:pt x="107" y="347"/>
                    </a:lnTo>
                    <a:cubicBezTo>
                      <a:pt x="105" y="331"/>
                      <a:pt x="104" y="307"/>
                      <a:pt x="104" y="307"/>
                    </a:cubicBezTo>
                    <a:lnTo>
                      <a:pt x="106" y="307"/>
                    </a:lnTo>
                    <a:close/>
                    <a:moveTo>
                      <a:pt x="109" y="347"/>
                    </a:moveTo>
                    <a:lnTo>
                      <a:pt x="109" y="347"/>
                    </a:lnTo>
                    <a:lnTo>
                      <a:pt x="107" y="347"/>
                    </a:lnTo>
                    <a:lnTo>
                      <a:pt x="109" y="347"/>
                    </a:lnTo>
                    <a:close/>
                    <a:moveTo>
                      <a:pt x="109" y="347"/>
                    </a:moveTo>
                    <a:cubicBezTo>
                      <a:pt x="109" y="349"/>
                      <a:pt x="109" y="352"/>
                      <a:pt x="109" y="355"/>
                    </a:cubicBezTo>
                    <a:lnTo>
                      <a:pt x="107" y="355"/>
                    </a:lnTo>
                    <a:cubicBezTo>
                      <a:pt x="107" y="352"/>
                      <a:pt x="107" y="350"/>
                      <a:pt x="107" y="347"/>
                    </a:cubicBezTo>
                    <a:lnTo>
                      <a:pt x="109" y="347"/>
                    </a:lnTo>
                    <a:close/>
                    <a:moveTo>
                      <a:pt x="109" y="355"/>
                    </a:moveTo>
                    <a:cubicBezTo>
                      <a:pt x="109" y="357"/>
                      <a:pt x="109" y="360"/>
                      <a:pt x="109" y="363"/>
                    </a:cubicBezTo>
                    <a:lnTo>
                      <a:pt x="107" y="363"/>
                    </a:lnTo>
                    <a:cubicBezTo>
                      <a:pt x="107" y="360"/>
                      <a:pt x="107" y="357"/>
                      <a:pt x="107" y="355"/>
                    </a:cubicBezTo>
                    <a:lnTo>
                      <a:pt x="109" y="355"/>
                    </a:lnTo>
                    <a:close/>
                    <a:moveTo>
                      <a:pt x="109" y="363"/>
                    </a:moveTo>
                    <a:cubicBezTo>
                      <a:pt x="109" y="379"/>
                      <a:pt x="108" y="398"/>
                      <a:pt x="106" y="414"/>
                    </a:cubicBezTo>
                    <a:lnTo>
                      <a:pt x="104" y="414"/>
                    </a:lnTo>
                    <a:cubicBezTo>
                      <a:pt x="106" y="398"/>
                      <a:pt x="107" y="379"/>
                      <a:pt x="107" y="363"/>
                    </a:cubicBezTo>
                    <a:lnTo>
                      <a:pt x="109" y="363"/>
                    </a:lnTo>
                    <a:close/>
                    <a:moveTo>
                      <a:pt x="104" y="414"/>
                    </a:moveTo>
                    <a:lnTo>
                      <a:pt x="104" y="414"/>
                    </a:lnTo>
                    <a:lnTo>
                      <a:pt x="105" y="414"/>
                    </a:lnTo>
                    <a:lnTo>
                      <a:pt x="104" y="414"/>
                    </a:lnTo>
                    <a:close/>
                    <a:moveTo>
                      <a:pt x="106" y="414"/>
                    </a:moveTo>
                    <a:cubicBezTo>
                      <a:pt x="104" y="431"/>
                      <a:pt x="101" y="444"/>
                      <a:pt x="98" y="456"/>
                    </a:cubicBezTo>
                    <a:lnTo>
                      <a:pt x="96" y="455"/>
                    </a:lnTo>
                    <a:cubicBezTo>
                      <a:pt x="99" y="444"/>
                      <a:pt x="102" y="430"/>
                      <a:pt x="104" y="414"/>
                    </a:cubicBezTo>
                    <a:lnTo>
                      <a:pt x="106" y="414"/>
                    </a:lnTo>
                    <a:close/>
                    <a:moveTo>
                      <a:pt x="98" y="456"/>
                    </a:moveTo>
                    <a:cubicBezTo>
                      <a:pt x="96" y="467"/>
                      <a:pt x="93" y="476"/>
                      <a:pt x="93" y="485"/>
                    </a:cubicBezTo>
                    <a:lnTo>
                      <a:pt x="91" y="485"/>
                    </a:lnTo>
                    <a:cubicBezTo>
                      <a:pt x="91" y="476"/>
                      <a:pt x="94" y="467"/>
                      <a:pt x="96" y="455"/>
                    </a:cubicBezTo>
                    <a:lnTo>
                      <a:pt x="98" y="456"/>
                    </a:lnTo>
                    <a:close/>
                    <a:moveTo>
                      <a:pt x="91" y="485"/>
                    </a:moveTo>
                    <a:lnTo>
                      <a:pt x="91" y="485"/>
                    </a:lnTo>
                    <a:lnTo>
                      <a:pt x="92" y="485"/>
                    </a:lnTo>
                    <a:lnTo>
                      <a:pt x="91" y="485"/>
                    </a:lnTo>
                    <a:close/>
                    <a:moveTo>
                      <a:pt x="93" y="485"/>
                    </a:moveTo>
                    <a:lnTo>
                      <a:pt x="93" y="486"/>
                    </a:lnTo>
                    <a:lnTo>
                      <a:pt x="91" y="485"/>
                    </a:lnTo>
                    <a:lnTo>
                      <a:pt x="93" y="485"/>
                    </a:lnTo>
                    <a:close/>
                    <a:moveTo>
                      <a:pt x="93" y="486"/>
                    </a:moveTo>
                    <a:cubicBezTo>
                      <a:pt x="92" y="496"/>
                      <a:pt x="90" y="515"/>
                      <a:pt x="89" y="529"/>
                    </a:cubicBezTo>
                    <a:lnTo>
                      <a:pt x="87" y="529"/>
                    </a:lnTo>
                    <a:cubicBezTo>
                      <a:pt x="88" y="514"/>
                      <a:pt x="90" y="496"/>
                      <a:pt x="91" y="485"/>
                    </a:cubicBezTo>
                    <a:lnTo>
                      <a:pt x="93" y="486"/>
                    </a:lnTo>
                    <a:close/>
                    <a:moveTo>
                      <a:pt x="89" y="529"/>
                    </a:moveTo>
                    <a:cubicBezTo>
                      <a:pt x="88" y="539"/>
                      <a:pt x="87" y="546"/>
                      <a:pt x="87" y="548"/>
                    </a:cubicBezTo>
                    <a:lnTo>
                      <a:pt x="85" y="548"/>
                    </a:lnTo>
                    <a:cubicBezTo>
                      <a:pt x="85" y="546"/>
                      <a:pt x="86" y="538"/>
                      <a:pt x="87" y="529"/>
                    </a:cubicBezTo>
                    <a:lnTo>
                      <a:pt x="89" y="529"/>
                    </a:lnTo>
                    <a:close/>
                    <a:moveTo>
                      <a:pt x="87" y="548"/>
                    </a:moveTo>
                    <a:lnTo>
                      <a:pt x="87" y="548"/>
                    </a:lnTo>
                    <a:lnTo>
                      <a:pt x="85" y="548"/>
                    </a:lnTo>
                    <a:lnTo>
                      <a:pt x="87" y="548"/>
                    </a:lnTo>
                    <a:close/>
                    <a:moveTo>
                      <a:pt x="87" y="548"/>
                    </a:moveTo>
                    <a:cubicBezTo>
                      <a:pt x="87" y="549"/>
                      <a:pt x="87" y="552"/>
                      <a:pt x="87" y="555"/>
                    </a:cubicBezTo>
                    <a:lnTo>
                      <a:pt x="84" y="555"/>
                    </a:lnTo>
                    <a:cubicBezTo>
                      <a:pt x="85" y="552"/>
                      <a:pt x="85" y="549"/>
                      <a:pt x="85" y="548"/>
                    </a:cubicBezTo>
                    <a:lnTo>
                      <a:pt x="87" y="548"/>
                    </a:lnTo>
                    <a:close/>
                    <a:moveTo>
                      <a:pt x="87" y="555"/>
                    </a:moveTo>
                    <a:cubicBezTo>
                      <a:pt x="86" y="566"/>
                      <a:pt x="84" y="586"/>
                      <a:pt x="85" y="602"/>
                    </a:cubicBezTo>
                    <a:lnTo>
                      <a:pt x="83" y="602"/>
                    </a:lnTo>
                    <a:cubicBezTo>
                      <a:pt x="82" y="586"/>
                      <a:pt x="84" y="566"/>
                      <a:pt x="84" y="555"/>
                    </a:cubicBezTo>
                    <a:lnTo>
                      <a:pt x="87" y="555"/>
                    </a:lnTo>
                    <a:close/>
                    <a:moveTo>
                      <a:pt x="83" y="602"/>
                    </a:moveTo>
                    <a:lnTo>
                      <a:pt x="83" y="602"/>
                    </a:lnTo>
                    <a:lnTo>
                      <a:pt x="84" y="602"/>
                    </a:lnTo>
                    <a:lnTo>
                      <a:pt x="83" y="602"/>
                    </a:lnTo>
                    <a:close/>
                    <a:moveTo>
                      <a:pt x="85" y="602"/>
                    </a:moveTo>
                    <a:lnTo>
                      <a:pt x="85" y="602"/>
                    </a:lnTo>
                    <a:lnTo>
                      <a:pt x="83" y="602"/>
                    </a:lnTo>
                    <a:lnTo>
                      <a:pt x="85" y="602"/>
                    </a:lnTo>
                    <a:close/>
                    <a:moveTo>
                      <a:pt x="85" y="602"/>
                    </a:moveTo>
                    <a:cubicBezTo>
                      <a:pt x="86" y="604"/>
                      <a:pt x="86" y="605"/>
                      <a:pt x="86" y="607"/>
                    </a:cubicBezTo>
                    <a:lnTo>
                      <a:pt x="84" y="607"/>
                    </a:lnTo>
                    <a:cubicBezTo>
                      <a:pt x="84" y="605"/>
                      <a:pt x="83" y="604"/>
                      <a:pt x="83" y="602"/>
                    </a:cubicBezTo>
                    <a:lnTo>
                      <a:pt x="85" y="602"/>
                    </a:lnTo>
                    <a:close/>
                    <a:moveTo>
                      <a:pt x="86" y="607"/>
                    </a:moveTo>
                    <a:cubicBezTo>
                      <a:pt x="87" y="619"/>
                      <a:pt x="88" y="631"/>
                      <a:pt x="91" y="643"/>
                    </a:cubicBezTo>
                    <a:lnTo>
                      <a:pt x="89" y="643"/>
                    </a:lnTo>
                    <a:cubicBezTo>
                      <a:pt x="86" y="631"/>
                      <a:pt x="85" y="619"/>
                      <a:pt x="84" y="607"/>
                    </a:cubicBezTo>
                    <a:lnTo>
                      <a:pt x="86" y="607"/>
                    </a:lnTo>
                    <a:close/>
                    <a:moveTo>
                      <a:pt x="91" y="643"/>
                    </a:moveTo>
                    <a:cubicBezTo>
                      <a:pt x="92" y="644"/>
                      <a:pt x="92" y="646"/>
                      <a:pt x="92" y="647"/>
                    </a:cubicBezTo>
                    <a:lnTo>
                      <a:pt x="90" y="648"/>
                    </a:lnTo>
                    <a:cubicBezTo>
                      <a:pt x="90" y="646"/>
                      <a:pt x="90" y="645"/>
                      <a:pt x="89" y="643"/>
                    </a:cubicBezTo>
                    <a:lnTo>
                      <a:pt x="91" y="643"/>
                    </a:lnTo>
                    <a:close/>
                    <a:moveTo>
                      <a:pt x="92" y="647"/>
                    </a:moveTo>
                    <a:cubicBezTo>
                      <a:pt x="94" y="656"/>
                      <a:pt x="95" y="662"/>
                      <a:pt x="143" y="697"/>
                    </a:cubicBezTo>
                    <a:lnTo>
                      <a:pt x="141" y="698"/>
                    </a:lnTo>
                    <a:cubicBezTo>
                      <a:pt x="93" y="663"/>
                      <a:pt x="92" y="656"/>
                      <a:pt x="90" y="648"/>
                    </a:cubicBezTo>
                    <a:lnTo>
                      <a:pt x="92" y="647"/>
                    </a:lnTo>
                    <a:close/>
                    <a:moveTo>
                      <a:pt x="143" y="697"/>
                    </a:moveTo>
                    <a:lnTo>
                      <a:pt x="143" y="697"/>
                    </a:lnTo>
                    <a:lnTo>
                      <a:pt x="142" y="698"/>
                    </a:lnTo>
                    <a:lnTo>
                      <a:pt x="143" y="697"/>
                    </a:lnTo>
                    <a:close/>
                    <a:moveTo>
                      <a:pt x="143" y="697"/>
                    </a:moveTo>
                    <a:cubicBezTo>
                      <a:pt x="143" y="697"/>
                      <a:pt x="178" y="725"/>
                      <a:pt x="184" y="734"/>
                    </a:cubicBezTo>
                    <a:lnTo>
                      <a:pt x="182" y="735"/>
                    </a:lnTo>
                    <a:cubicBezTo>
                      <a:pt x="176" y="726"/>
                      <a:pt x="141" y="698"/>
                      <a:pt x="141" y="698"/>
                    </a:cubicBezTo>
                    <a:lnTo>
                      <a:pt x="143" y="697"/>
                    </a:lnTo>
                    <a:close/>
                    <a:moveTo>
                      <a:pt x="182" y="735"/>
                    </a:moveTo>
                    <a:lnTo>
                      <a:pt x="182" y="735"/>
                    </a:lnTo>
                    <a:lnTo>
                      <a:pt x="183" y="735"/>
                    </a:lnTo>
                    <a:lnTo>
                      <a:pt x="182" y="735"/>
                    </a:lnTo>
                    <a:close/>
                    <a:moveTo>
                      <a:pt x="184" y="734"/>
                    </a:moveTo>
                    <a:cubicBezTo>
                      <a:pt x="185" y="735"/>
                      <a:pt x="187" y="739"/>
                      <a:pt x="189" y="747"/>
                    </a:cubicBezTo>
                    <a:lnTo>
                      <a:pt x="187" y="747"/>
                    </a:lnTo>
                    <a:cubicBezTo>
                      <a:pt x="185" y="740"/>
                      <a:pt x="183" y="736"/>
                      <a:pt x="182" y="735"/>
                    </a:cubicBezTo>
                    <a:lnTo>
                      <a:pt x="184" y="734"/>
                    </a:lnTo>
                    <a:close/>
                    <a:moveTo>
                      <a:pt x="189" y="747"/>
                    </a:moveTo>
                    <a:cubicBezTo>
                      <a:pt x="192" y="754"/>
                      <a:pt x="194" y="765"/>
                      <a:pt x="194" y="781"/>
                    </a:cubicBezTo>
                    <a:lnTo>
                      <a:pt x="192" y="781"/>
                    </a:lnTo>
                    <a:cubicBezTo>
                      <a:pt x="192" y="765"/>
                      <a:pt x="190" y="755"/>
                      <a:pt x="187" y="747"/>
                    </a:cubicBezTo>
                    <a:lnTo>
                      <a:pt x="189" y="747"/>
                    </a:lnTo>
                    <a:close/>
                    <a:moveTo>
                      <a:pt x="192" y="781"/>
                    </a:moveTo>
                    <a:lnTo>
                      <a:pt x="192" y="781"/>
                    </a:lnTo>
                    <a:lnTo>
                      <a:pt x="193" y="781"/>
                    </a:lnTo>
                    <a:lnTo>
                      <a:pt x="192" y="781"/>
                    </a:lnTo>
                    <a:close/>
                    <a:moveTo>
                      <a:pt x="194" y="780"/>
                    </a:moveTo>
                    <a:cubicBezTo>
                      <a:pt x="194" y="781"/>
                      <a:pt x="196" y="790"/>
                      <a:pt x="193" y="796"/>
                    </a:cubicBezTo>
                    <a:lnTo>
                      <a:pt x="191" y="795"/>
                    </a:lnTo>
                    <a:cubicBezTo>
                      <a:pt x="194" y="790"/>
                      <a:pt x="192" y="781"/>
                      <a:pt x="192" y="781"/>
                    </a:cubicBezTo>
                    <a:lnTo>
                      <a:pt x="194" y="780"/>
                    </a:lnTo>
                    <a:close/>
                    <a:moveTo>
                      <a:pt x="191" y="795"/>
                    </a:moveTo>
                    <a:lnTo>
                      <a:pt x="191" y="795"/>
                    </a:lnTo>
                    <a:lnTo>
                      <a:pt x="192" y="796"/>
                    </a:lnTo>
                    <a:lnTo>
                      <a:pt x="191" y="795"/>
                    </a:lnTo>
                    <a:close/>
                    <a:moveTo>
                      <a:pt x="193" y="796"/>
                    </a:moveTo>
                    <a:lnTo>
                      <a:pt x="193" y="797"/>
                    </a:lnTo>
                    <a:lnTo>
                      <a:pt x="191" y="796"/>
                    </a:lnTo>
                    <a:cubicBezTo>
                      <a:pt x="191" y="796"/>
                      <a:pt x="191" y="796"/>
                      <a:pt x="191" y="795"/>
                    </a:cubicBezTo>
                    <a:lnTo>
                      <a:pt x="193" y="796"/>
                    </a:lnTo>
                    <a:close/>
                    <a:moveTo>
                      <a:pt x="193" y="797"/>
                    </a:moveTo>
                    <a:cubicBezTo>
                      <a:pt x="192" y="798"/>
                      <a:pt x="192" y="799"/>
                      <a:pt x="191" y="799"/>
                    </a:cubicBezTo>
                    <a:lnTo>
                      <a:pt x="190" y="797"/>
                    </a:lnTo>
                    <a:cubicBezTo>
                      <a:pt x="190" y="797"/>
                      <a:pt x="191" y="797"/>
                      <a:pt x="191" y="796"/>
                    </a:cubicBezTo>
                    <a:lnTo>
                      <a:pt x="193" y="797"/>
                    </a:lnTo>
                    <a:close/>
                    <a:moveTo>
                      <a:pt x="191" y="799"/>
                    </a:moveTo>
                    <a:lnTo>
                      <a:pt x="191" y="799"/>
                    </a:lnTo>
                    <a:lnTo>
                      <a:pt x="190" y="798"/>
                    </a:lnTo>
                    <a:lnTo>
                      <a:pt x="191" y="799"/>
                    </a:lnTo>
                    <a:close/>
                    <a:moveTo>
                      <a:pt x="191" y="799"/>
                    </a:moveTo>
                    <a:cubicBezTo>
                      <a:pt x="188" y="800"/>
                      <a:pt x="185" y="797"/>
                      <a:pt x="179" y="781"/>
                    </a:cubicBezTo>
                    <a:lnTo>
                      <a:pt x="181" y="780"/>
                    </a:lnTo>
                    <a:cubicBezTo>
                      <a:pt x="186" y="795"/>
                      <a:pt x="189" y="798"/>
                      <a:pt x="190" y="797"/>
                    </a:cubicBezTo>
                    <a:lnTo>
                      <a:pt x="191" y="799"/>
                    </a:lnTo>
                    <a:close/>
                    <a:moveTo>
                      <a:pt x="179" y="781"/>
                    </a:moveTo>
                    <a:lnTo>
                      <a:pt x="179" y="781"/>
                    </a:lnTo>
                    <a:lnTo>
                      <a:pt x="180" y="780"/>
                    </a:lnTo>
                    <a:lnTo>
                      <a:pt x="179" y="781"/>
                    </a:lnTo>
                    <a:close/>
                    <a:moveTo>
                      <a:pt x="179" y="781"/>
                    </a:moveTo>
                    <a:cubicBezTo>
                      <a:pt x="179" y="780"/>
                      <a:pt x="175" y="765"/>
                      <a:pt x="149" y="749"/>
                    </a:cubicBezTo>
                    <a:lnTo>
                      <a:pt x="151" y="748"/>
                    </a:lnTo>
                    <a:cubicBezTo>
                      <a:pt x="177" y="764"/>
                      <a:pt x="181" y="780"/>
                      <a:pt x="181" y="780"/>
                    </a:cubicBezTo>
                    <a:lnTo>
                      <a:pt x="179" y="781"/>
                    </a:lnTo>
                    <a:close/>
                    <a:moveTo>
                      <a:pt x="149" y="749"/>
                    </a:moveTo>
                    <a:cubicBezTo>
                      <a:pt x="128" y="735"/>
                      <a:pt x="127" y="735"/>
                      <a:pt x="122" y="736"/>
                    </a:cubicBezTo>
                    <a:lnTo>
                      <a:pt x="122" y="735"/>
                    </a:lnTo>
                    <a:cubicBezTo>
                      <a:pt x="128" y="733"/>
                      <a:pt x="128" y="733"/>
                      <a:pt x="151" y="748"/>
                    </a:cubicBezTo>
                    <a:lnTo>
                      <a:pt x="149" y="749"/>
                    </a:lnTo>
                    <a:close/>
                    <a:moveTo>
                      <a:pt x="122" y="736"/>
                    </a:moveTo>
                    <a:cubicBezTo>
                      <a:pt x="121" y="737"/>
                      <a:pt x="121" y="737"/>
                      <a:pt x="120" y="737"/>
                    </a:cubicBezTo>
                    <a:lnTo>
                      <a:pt x="119" y="735"/>
                    </a:lnTo>
                    <a:cubicBezTo>
                      <a:pt x="120" y="735"/>
                      <a:pt x="121" y="735"/>
                      <a:pt x="122" y="735"/>
                    </a:cubicBezTo>
                    <a:lnTo>
                      <a:pt x="122" y="736"/>
                    </a:lnTo>
                    <a:close/>
                    <a:moveTo>
                      <a:pt x="120" y="737"/>
                    </a:moveTo>
                    <a:lnTo>
                      <a:pt x="120" y="737"/>
                    </a:lnTo>
                    <a:lnTo>
                      <a:pt x="119" y="735"/>
                    </a:lnTo>
                    <a:lnTo>
                      <a:pt x="120" y="737"/>
                    </a:lnTo>
                    <a:close/>
                    <a:moveTo>
                      <a:pt x="119" y="735"/>
                    </a:moveTo>
                    <a:lnTo>
                      <a:pt x="119" y="735"/>
                    </a:lnTo>
                    <a:lnTo>
                      <a:pt x="119" y="736"/>
                    </a:lnTo>
                    <a:lnTo>
                      <a:pt x="119" y="735"/>
                    </a:lnTo>
                    <a:close/>
                    <a:moveTo>
                      <a:pt x="120" y="737"/>
                    </a:moveTo>
                    <a:cubicBezTo>
                      <a:pt x="119" y="737"/>
                      <a:pt x="118" y="737"/>
                      <a:pt x="117" y="738"/>
                    </a:cubicBezTo>
                    <a:lnTo>
                      <a:pt x="116" y="736"/>
                    </a:lnTo>
                    <a:cubicBezTo>
                      <a:pt x="117" y="736"/>
                      <a:pt x="118" y="735"/>
                      <a:pt x="119" y="735"/>
                    </a:cubicBezTo>
                    <a:lnTo>
                      <a:pt x="120" y="737"/>
                    </a:lnTo>
                    <a:close/>
                    <a:moveTo>
                      <a:pt x="117" y="738"/>
                    </a:moveTo>
                    <a:cubicBezTo>
                      <a:pt x="116" y="738"/>
                      <a:pt x="115" y="739"/>
                      <a:pt x="114" y="739"/>
                    </a:cubicBezTo>
                    <a:lnTo>
                      <a:pt x="113" y="738"/>
                    </a:lnTo>
                    <a:cubicBezTo>
                      <a:pt x="114" y="737"/>
                      <a:pt x="115" y="737"/>
                      <a:pt x="116" y="736"/>
                    </a:cubicBezTo>
                    <a:lnTo>
                      <a:pt x="117" y="738"/>
                    </a:lnTo>
                    <a:close/>
                    <a:moveTo>
                      <a:pt x="114" y="739"/>
                    </a:moveTo>
                    <a:cubicBezTo>
                      <a:pt x="111" y="742"/>
                      <a:pt x="109" y="747"/>
                      <a:pt x="110" y="750"/>
                    </a:cubicBezTo>
                    <a:lnTo>
                      <a:pt x="108" y="750"/>
                    </a:lnTo>
                    <a:cubicBezTo>
                      <a:pt x="107" y="746"/>
                      <a:pt x="109" y="741"/>
                      <a:pt x="113" y="738"/>
                    </a:cubicBezTo>
                    <a:lnTo>
                      <a:pt x="114" y="739"/>
                    </a:lnTo>
                    <a:close/>
                    <a:moveTo>
                      <a:pt x="108" y="750"/>
                    </a:moveTo>
                    <a:lnTo>
                      <a:pt x="108" y="750"/>
                    </a:lnTo>
                    <a:lnTo>
                      <a:pt x="109" y="750"/>
                    </a:lnTo>
                    <a:lnTo>
                      <a:pt x="108" y="750"/>
                    </a:lnTo>
                    <a:close/>
                    <a:moveTo>
                      <a:pt x="110" y="750"/>
                    </a:moveTo>
                    <a:lnTo>
                      <a:pt x="110" y="750"/>
                    </a:lnTo>
                    <a:lnTo>
                      <a:pt x="108" y="750"/>
                    </a:lnTo>
                    <a:lnTo>
                      <a:pt x="110" y="750"/>
                    </a:lnTo>
                    <a:close/>
                    <a:moveTo>
                      <a:pt x="110" y="750"/>
                    </a:moveTo>
                    <a:cubicBezTo>
                      <a:pt x="111" y="752"/>
                      <a:pt x="111" y="756"/>
                      <a:pt x="111" y="760"/>
                    </a:cubicBezTo>
                    <a:lnTo>
                      <a:pt x="109" y="760"/>
                    </a:lnTo>
                    <a:cubicBezTo>
                      <a:pt x="109" y="756"/>
                      <a:pt x="109" y="752"/>
                      <a:pt x="108" y="750"/>
                    </a:cubicBezTo>
                    <a:lnTo>
                      <a:pt x="110" y="750"/>
                    </a:lnTo>
                    <a:close/>
                    <a:moveTo>
                      <a:pt x="111" y="760"/>
                    </a:moveTo>
                    <a:cubicBezTo>
                      <a:pt x="111" y="763"/>
                      <a:pt x="111" y="768"/>
                      <a:pt x="112" y="772"/>
                    </a:cubicBezTo>
                    <a:lnTo>
                      <a:pt x="110" y="772"/>
                    </a:lnTo>
                    <a:cubicBezTo>
                      <a:pt x="109" y="768"/>
                      <a:pt x="109" y="763"/>
                      <a:pt x="109" y="760"/>
                    </a:cubicBezTo>
                    <a:lnTo>
                      <a:pt x="111" y="760"/>
                    </a:lnTo>
                    <a:close/>
                    <a:moveTo>
                      <a:pt x="112" y="772"/>
                    </a:moveTo>
                    <a:lnTo>
                      <a:pt x="112" y="772"/>
                    </a:lnTo>
                    <a:lnTo>
                      <a:pt x="111" y="772"/>
                    </a:lnTo>
                    <a:lnTo>
                      <a:pt x="112" y="772"/>
                    </a:lnTo>
                    <a:close/>
                    <a:moveTo>
                      <a:pt x="112" y="772"/>
                    </a:moveTo>
                    <a:cubicBezTo>
                      <a:pt x="113" y="776"/>
                      <a:pt x="114" y="782"/>
                      <a:pt x="115" y="786"/>
                    </a:cubicBezTo>
                    <a:lnTo>
                      <a:pt x="113" y="787"/>
                    </a:lnTo>
                    <a:cubicBezTo>
                      <a:pt x="112" y="782"/>
                      <a:pt x="111" y="777"/>
                      <a:pt x="110" y="772"/>
                    </a:cubicBezTo>
                    <a:lnTo>
                      <a:pt x="112" y="772"/>
                    </a:lnTo>
                    <a:close/>
                    <a:moveTo>
                      <a:pt x="115" y="786"/>
                    </a:moveTo>
                    <a:cubicBezTo>
                      <a:pt x="117" y="791"/>
                      <a:pt x="119" y="795"/>
                      <a:pt x="123" y="798"/>
                    </a:cubicBezTo>
                    <a:lnTo>
                      <a:pt x="121" y="799"/>
                    </a:lnTo>
                    <a:cubicBezTo>
                      <a:pt x="118" y="796"/>
                      <a:pt x="115" y="792"/>
                      <a:pt x="113" y="787"/>
                    </a:cubicBezTo>
                    <a:lnTo>
                      <a:pt x="115" y="786"/>
                    </a:lnTo>
                    <a:close/>
                    <a:moveTo>
                      <a:pt x="123" y="798"/>
                    </a:moveTo>
                    <a:lnTo>
                      <a:pt x="123" y="798"/>
                    </a:lnTo>
                    <a:lnTo>
                      <a:pt x="122" y="799"/>
                    </a:lnTo>
                    <a:lnTo>
                      <a:pt x="123" y="798"/>
                    </a:lnTo>
                    <a:close/>
                    <a:moveTo>
                      <a:pt x="123" y="798"/>
                    </a:moveTo>
                    <a:cubicBezTo>
                      <a:pt x="126" y="801"/>
                      <a:pt x="129" y="804"/>
                      <a:pt x="131" y="806"/>
                    </a:cubicBezTo>
                    <a:lnTo>
                      <a:pt x="129" y="807"/>
                    </a:lnTo>
                    <a:cubicBezTo>
                      <a:pt x="127" y="805"/>
                      <a:pt x="124" y="802"/>
                      <a:pt x="121" y="799"/>
                    </a:cubicBezTo>
                    <a:lnTo>
                      <a:pt x="123" y="798"/>
                    </a:lnTo>
                    <a:close/>
                    <a:moveTo>
                      <a:pt x="131" y="806"/>
                    </a:moveTo>
                    <a:cubicBezTo>
                      <a:pt x="133" y="809"/>
                      <a:pt x="135" y="811"/>
                      <a:pt x="134" y="812"/>
                    </a:cubicBezTo>
                    <a:lnTo>
                      <a:pt x="132" y="811"/>
                    </a:lnTo>
                    <a:cubicBezTo>
                      <a:pt x="132" y="811"/>
                      <a:pt x="131" y="809"/>
                      <a:pt x="129" y="807"/>
                    </a:cubicBezTo>
                    <a:lnTo>
                      <a:pt x="131" y="806"/>
                    </a:lnTo>
                    <a:close/>
                    <a:moveTo>
                      <a:pt x="132" y="811"/>
                    </a:moveTo>
                    <a:lnTo>
                      <a:pt x="132" y="811"/>
                    </a:lnTo>
                    <a:lnTo>
                      <a:pt x="133" y="812"/>
                    </a:lnTo>
                    <a:lnTo>
                      <a:pt x="132" y="811"/>
                    </a:lnTo>
                    <a:close/>
                    <a:moveTo>
                      <a:pt x="134" y="812"/>
                    </a:moveTo>
                    <a:lnTo>
                      <a:pt x="134" y="812"/>
                    </a:lnTo>
                    <a:lnTo>
                      <a:pt x="132" y="811"/>
                    </a:lnTo>
                    <a:lnTo>
                      <a:pt x="134" y="812"/>
                    </a:lnTo>
                    <a:close/>
                    <a:moveTo>
                      <a:pt x="134" y="812"/>
                    </a:moveTo>
                    <a:cubicBezTo>
                      <a:pt x="134" y="812"/>
                      <a:pt x="133" y="813"/>
                      <a:pt x="133" y="814"/>
                    </a:cubicBezTo>
                    <a:lnTo>
                      <a:pt x="131" y="813"/>
                    </a:lnTo>
                    <a:cubicBezTo>
                      <a:pt x="131" y="812"/>
                      <a:pt x="132" y="812"/>
                      <a:pt x="132" y="811"/>
                    </a:cubicBezTo>
                    <a:lnTo>
                      <a:pt x="134" y="812"/>
                    </a:lnTo>
                    <a:close/>
                    <a:moveTo>
                      <a:pt x="133" y="814"/>
                    </a:moveTo>
                    <a:cubicBezTo>
                      <a:pt x="132" y="815"/>
                      <a:pt x="132" y="816"/>
                      <a:pt x="131" y="818"/>
                    </a:cubicBezTo>
                    <a:lnTo>
                      <a:pt x="129" y="817"/>
                    </a:lnTo>
                    <a:cubicBezTo>
                      <a:pt x="130" y="816"/>
                      <a:pt x="131" y="814"/>
                      <a:pt x="131" y="813"/>
                    </a:cubicBezTo>
                    <a:lnTo>
                      <a:pt x="133" y="814"/>
                    </a:lnTo>
                    <a:close/>
                    <a:moveTo>
                      <a:pt x="131" y="818"/>
                    </a:moveTo>
                    <a:cubicBezTo>
                      <a:pt x="129" y="820"/>
                      <a:pt x="125" y="821"/>
                      <a:pt x="118" y="816"/>
                    </a:cubicBezTo>
                    <a:lnTo>
                      <a:pt x="119" y="815"/>
                    </a:lnTo>
                    <a:cubicBezTo>
                      <a:pt x="125" y="819"/>
                      <a:pt x="128" y="818"/>
                      <a:pt x="129" y="817"/>
                    </a:cubicBezTo>
                    <a:lnTo>
                      <a:pt x="131" y="818"/>
                    </a:lnTo>
                    <a:close/>
                    <a:moveTo>
                      <a:pt x="118" y="816"/>
                    </a:moveTo>
                    <a:lnTo>
                      <a:pt x="118" y="816"/>
                    </a:lnTo>
                    <a:close/>
                    <a:moveTo>
                      <a:pt x="118" y="816"/>
                    </a:moveTo>
                    <a:lnTo>
                      <a:pt x="118" y="816"/>
                    </a:lnTo>
                    <a:lnTo>
                      <a:pt x="119" y="815"/>
                    </a:lnTo>
                    <a:lnTo>
                      <a:pt x="118" y="816"/>
                    </a:lnTo>
                    <a:close/>
                    <a:moveTo>
                      <a:pt x="118" y="816"/>
                    </a:moveTo>
                    <a:cubicBezTo>
                      <a:pt x="116" y="815"/>
                      <a:pt x="114" y="814"/>
                      <a:pt x="112" y="813"/>
                    </a:cubicBezTo>
                    <a:lnTo>
                      <a:pt x="114" y="811"/>
                    </a:lnTo>
                    <a:cubicBezTo>
                      <a:pt x="115" y="813"/>
                      <a:pt x="117" y="814"/>
                      <a:pt x="119" y="815"/>
                    </a:cubicBezTo>
                    <a:lnTo>
                      <a:pt x="118" y="816"/>
                    </a:lnTo>
                    <a:close/>
                    <a:moveTo>
                      <a:pt x="112" y="813"/>
                    </a:moveTo>
                    <a:cubicBezTo>
                      <a:pt x="110" y="811"/>
                      <a:pt x="109" y="810"/>
                      <a:pt x="107" y="808"/>
                    </a:cubicBezTo>
                    <a:lnTo>
                      <a:pt x="108" y="807"/>
                    </a:lnTo>
                    <a:cubicBezTo>
                      <a:pt x="110" y="808"/>
                      <a:pt x="112" y="810"/>
                      <a:pt x="114" y="811"/>
                    </a:cubicBezTo>
                    <a:lnTo>
                      <a:pt x="112" y="813"/>
                    </a:lnTo>
                    <a:close/>
                    <a:moveTo>
                      <a:pt x="107" y="808"/>
                    </a:moveTo>
                    <a:cubicBezTo>
                      <a:pt x="98" y="800"/>
                      <a:pt x="89" y="790"/>
                      <a:pt x="85" y="785"/>
                    </a:cubicBezTo>
                    <a:lnTo>
                      <a:pt x="87" y="784"/>
                    </a:lnTo>
                    <a:cubicBezTo>
                      <a:pt x="91" y="789"/>
                      <a:pt x="99" y="799"/>
                      <a:pt x="108" y="807"/>
                    </a:cubicBezTo>
                    <a:lnTo>
                      <a:pt x="107" y="808"/>
                    </a:lnTo>
                    <a:close/>
                    <a:moveTo>
                      <a:pt x="85" y="785"/>
                    </a:moveTo>
                    <a:lnTo>
                      <a:pt x="85" y="785"/>
                    </a:lnTo>
                    <a:lnTo>
                      <a:pt x="86" y="784"/>
                    </a:lnTo>
                    <a:lnTo>
                      <a:pt x="85" y="785"/>
                    </a:lnTo>
                    <a:close/>
                    <a:moveTo>
                      <a:pt x="85" y="785"/>
                    </a:moveTo>
                    <a:lnTo>
                      <a:pt x="85" y="785"/>
                    </a:lnTo>
                    <a:lnTo>
                      <a:pt x="87" y="784"/>
                    </a:lnTo>
                    <a:lnTo>
                      <a:pt x="85" y="785"/>
                    </a:lnTo>
                    <a:close/>
                    <a:moveTo>
                      <a:pt x="85" y="785"/>
                    </a:moveTo>
                    <a:lnTo>
                      <a:pt x="85" y="785"/>
                    </a:lnTo>
                    <a:lnTo>
                      <a:pt x="86" y="784"/>
                    </a:lnTo>
                    <a:lnTo>
                      <a:pt x="85" y="785"/>
                    </a:lnTo>
                    <a:close/>
                    <a:moveTo>
                      <a:pt x="85" y="785"/>
                    </a:moveTo>
                    <a:cubicBezTo>
                      <a:pt x="85" y="784"/>
                      <a:pt x="84" y="783"/>
                      <a:pt x="84" y="781"/>
                    </a:cubicBezTo>
                    <a:lnTo>
                      <a:pt x="85" y="781"/>
                    </a:lnTo>
                    <a:cubicBezTo>
                      <a:pt x="86" y="782"/>
                      <a:pt x="87" y="783"/>
                      <a:pt x="87" y="784"/>
                    </a:cubicBezTo>
                    <a:lnTo>
                      <a:pt x="85" y="785"/>
                    </a:lnTo>
                    <a:close/>
                    <a:moveTo>
                      <a:pt x="84" y="781"/>
                    </a:moveTo>
                    <a:cubicBezTo>
                      <a:pt x="83" y="780"/>
                      <a:pt x="82" y="779"/>
                      <a:pt x="82" y="778"/>
                    </a:cubicBezTo>
                    <a:lnTo>
                      <a:pt x="84" y="777"/>
                    </a:lnTo>
                    <a:cubicBezTo>
                      <a:pt x="84" y="778"/>
                      <a:pt x="85" y="780"/>
                      <a:pt x="85" y="781"/>
                    </a:cubicBezTo>
                    <a:lnTo>
                      <a:pt x="84" y="781"/>
                    </a:lnTo>
                    <a:close/>
                    <a:moveTo>
                      <a:pt x="82" y="778"/>
                    </a:moveTo>
                    <a:cubicBezTo>
                      <a:pt x="78" y="772"/>
                      <a:pt x="76" y="765"/>
                      <a:pt x="75" y="762"/>
                    </a:cubicBezTo>
                    <a:lnTo>
                      <a:pt x="77" y="761"/>
                    </a:lnTo>
                    <a:cubicBezTo>
                      <a:pt x="78" y="764"/>
                      <a:pt x="80" y="771"/>
                      <a:pt x="84" y="777"/>
                    </a:cubicBezTo>
                    <a:lnTo>
                      <a:pt x="82" y="778"/>
                    </a:lnTo>
                    <a:close/>
                    <a:moveTo>
                      <a:pt x="77" y="761"/>
                    </a:moveTo>
                    <a:lnTo>
                      <a:pt x="77" y="761"/>
                    </a:lnTo>
                    <a:lnTo>
                      <a:pt x="76" y="761"/>
                    </a:lnTo>
                    <a:lnTo>
                      <a:pt x="77" y="761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65" name="Freeform 617"/>
              <p:cNvSpPr>
                <a:spLocks noChangeArrowheads="1"/>
              </p:cNvSpPr>
              <p:nvPr/>
            </p:nvSpPr>
            <p:spPr bwMode="auto">
              <a:xfrm>
                <a:off x="841" y="2249"/>
                <a:ext cx="265" cy="1422"/>
              </a:xfrm>
              <a:custGeom>
                <a:avLst/>
                <a:gdLst>
                  <a:gd name="T0" fmla="*/ 41 w 192"/>
                  <a:gd name="T1" fmla="*/ 98 h 821"/>
                  <a:gd name="T2" fmla="*/ 65 w 192"/>
                  <a:gd name="T3" fmla="*/ 155 h 821"/>
                  <a:gd name="T4" fmla="*/ 75 w 192"/>
                  <a:gd name="T5" fmla="*/ 193 h 821"/>
                  <a:gd name="T6" fmla="*/ 83 w 192"/>
                  <a:gd name="T7" fmla="*/ 236 h 821"/>
                  <a:gd name="T8" fmla="*/ 89 w 192"/>
                  <a:gd name="T9" fmla="*/ 298 h 821"/>
                  <a:gd name="T10" fmla="*/ 93 w 192"/>
                  <a:gd name="T11" fmla="*/ 362 h 821"/>
                  <a:gd name="T12" fmla="*/ 92 w 192"/>
                  <a:gd name="T13" fmla="*/ 419 h 821"/>
                  <a:gd name="T14" fmla="*/ 85 w 192"/>
                  <a:gd name="T15" fmla="*/ 455 h 821"/>
                  <a:gd name="T16" fmla="*/ 79 w 192"/>
                  <a:gd name="T17" fmla="*/ 484 h 821"/>
                  <a:gd name="T18" fmla="*/ 74 w 192"/>
                  <a:gd name="T19" fmla="*/ 534 h 821"/>
                  <a:gd name="T20" fmla="*/ 72 w 192"/>
                  <a:gd name="T21" fmla="*/ 592 h 821"/>
                  <a:gd name="T22" fmla="*/ 76 w 192"/>
                  <a:gd name="T23" fmla="*/ 677 h 821"/>
                  <a:gd name="T24" fmla="*/ 86 w 192"/>
                  <a:gd name="T25" fmla="*/ 706 h 821"/>
                  <a:gd name="T26" fmla="*/ 86 w 192"/>
                  <a:gd name="T27" fmla="*/ 766 h 821"/>
                  <a:gd name="T28" fmla="*/ 92 w 192"/>
                  <a:gd name="T29" fmla="*/ 788 h 821"/>
                  <a:gd name="T30" fmla="*/ 114 w 192"/>
                  <a:gd name="T31" fmla="*/ 813 h 821"/>
                  <a:gd name="T32" fmla="*/ 127 w 192"/>
                  <a:gd name="T33" fmla="*/ 818 h 821"/>
                  <a:gd name="T34" fmla="*/ 115 w 192"/>
                  <a:gd name="T35" fmla="*/ 801 h 821"/>
                  <a:gd name="T36" fmla="*/ 105 w 192"/>
                  <a:gd name="T37" fmla="*/ 775 h 821"/>
                  <a:gd name="T38" fmla="*/ 104 w 192"/>
                  <a:gd name="T39" fmla="*/ 754 h 821"/>
                  <a:gd name="T40" fmla="*/ 116 w 192"/>
                  <a:gd name="T41" fmla="*/ 736 h 821"/>
                  <a:gd name="T42" fmla="*/ 150 w 192"/>
                  <a:gd name="T43" fmla="*/ 749 h 821"/>
                  <a:gd name="T44" fmla="*/ 176 w 192"/>
                  <a:gd name="T45" fmla="*/ 771 h 821"/>
                  <a:gd name="T46" fmla="*/ 189 w 192"/>
                  <a:gd name="T47" fmla="*/ 797 h 821"/>
                  <a:gd name="T48" fmla="*/ 188 w 192"/>
                  <a:gd name="T49" fmla="*/ 772 h 821"/>
                  <a:gd name="T50" fmla="*/ 169 w 192"/>
                  <a:gd name="T51" fmla="*/ 737 h 821"/>
                  <a:gd name="T52" fmla="*/ 119 w 192"/>
                  <a:gd name="T53" fmla="*/ 703 h 821"/>
                  <a:gd name="T54" fmla="*/ 85 w 192"/>
                  <a:gd name="T55" fmla="*/ 656 h 821"/>
                  <a:gd name="T56" fmla="*/ 82 w 192"/>
                  <a:gd name="T57" fmla="*/ 630 h 821"/>
                  <a:gd name="T58" fmla="*/ 80 w 192"/>
                  <a:gd name="T59" fmla="*/ 582 h 821"/>
                  <a:gd name="T60" fmla="*/ 81 w 192"/>
                  <a:gd name="T61" fmla="*/ 533 h 821"/>
                  <a:gd name="T62" fmla="*/ 87 w 192"/>
                  <a:gd name="T63" fmla="*/ 479 h 821"/>
                  <a:gd name="T64" fmla="*/ 102 w 192"/>
                  <a:gd name="T65" fmla="*/ 410 h 821"/>
                  <a:gd name="T66" fmla="*/ 102 w 192"/>
                  <a:gd name="T67" fmla="*/ 377 h 821"/>
                  <a:gd name="T68" fmla="*/ 102 w 192"/>
                  <a:gd name="T69" fmla="*/ 347 h 821"/>
                  <a:gd name="T70" fmla="*/ 99 w 192"/>
                  <a:gd name="T71" fmla="*/ 308 h 821"/>
                  <a:gd name="T72" fmla="*/ 95 w 192"/>
                  <a:gd name="T73" fmla="*/ 268 h 821"/>
                  <a:gd name="T74" fmla="*/ 89 w 192"/>
                  <a:gd name="T75" fmla="*/ 226 h 821"/>
                  <a:gd name="T76" fmla="*/ 77 w 192"/>
                  <a:gd name="T77" fmla="*/ 175 h 821"/>
                  <a:gd name="T78" fmla="*/ 49 w 192"/>
                  <a:gd name="T79" fmla="*/ 102 h 821"/>
                  <a:gd name="T80" fmla="*/ 41 w 192"/>
                  <a:gd name="T81" fmla="*/ 84 h 821"/>
                  <a:gd name="T82" fmla="*/ 19 w 192"/>
                  <a:gd name="T83" fmla="*/ 41 h 821"/>
                  <a:gd name="T84" fmla="*/ 9 w 192"/>
                  <a:gd name="T85" fmla="*/ 19 h 821"/>
                  <a:gd name="T86" fmla="*/ 9 w 192"/>
                  <a:gd name="T87" fmla="*/ 25 h 821"/>
                  <a:gd name="T88" fmla="*/ 14 w 192"/>
                  <a:gd name="T89" fmla="*/ 40 h 821"/>
                  <a:gd name="T90" fmla="*/ 22 w 192"/>
                  <a:gd name="T91" fmla="*/ 58 h 821"/>
                  <a:gd name="T92" fmla="*/ 34 w 192"/>
                  <a:gd name="T93" fmla="*/ 82 h 821"/>
                  <a:gd name="T94" fmla="*/ 41 w 192"/>
                  <a:gd name="T95" fmla="*/ 9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2" h="821">
                    <a:moveTo>
                      <a:pt x="41" y="98"/>
                    </a:moveTo>
                    <a:cubicBezTo>
                      <a:pt x="49" y="112"/>
                      <a:pt x="59" y="137"/>
                      <a:pt x="65" y="155"/>
                    </a:cubicBezTo>
                    <a:cubicBezTo>
                      <a:pt x="65" y="156"/>
                      <a:pt x="74" y="192"/>
                      <a:pt x="75" y="193"/>
                    </a:cubicBezTo>
                    <a:cubicBezTo>
                      <a:pt x="79" y="208"/>
                      <a:pt x="83" y="236"/>
                      <a:pt x="83" y="236"/>
                    </a:cubicBezTo>
                    <a:cubicBezTo>
                      <a:pt x="84" y="242"/>
                      <a:pt x="87" y="271"/>
                      <a:pt x="89" y="298"/>
                    </a:cubicBezTo>
                    <a:cubicBezTo>
                      <a:pt x="90" y="310"/>
                      <a:pt x="93" y="344"/>
                      <a:pt x="93" y="362"/>
                    </a:cubicBezTo>
                    <a:cubicBezTo>
                      <a:pt x="93" y="381"/>
                      <a:pt x="94" y="405"/>
                      <a:pt x="92" y="419"/>
                    </a:cubicBezTo>
                    <a:cubicBezTo>
                      <a:pt x="90" y="431"/>
                      <a:pt x="86" y="451"/>
                      <a:pt x="85" y="455"/>
                    </a:cubicBezTo>
                    <a:cubicBezTo>
                      <a:pt x="82" y="463"/>
                      <a:pt x="79" y="480"/>
                      <a:pt x="79" y="484"/>
                    </a:cubicBezTo>
                    <a:cubicBezTo>
                      <a:pt x="76" y="510"/>
                      <a:pt x="75" y="528"/>
                      <a:pt x="74" y="534"/>
                    </a:cubicBezTo>
                    <a:cubicBezTo>
                      <a:pt x="74" y="541"/>
                      <a:pt x="72" y="592"/>
                      <a:pt x="72" y="592"/>
                    </a:cubicBezTo>
                    <a:cubicBezTo>
                      <a:pt x="70" y="605"/>
                      <a:pt x="72" y="667"/>
                      <a:pt x="76" y="677"/>
                    </a:cubicBezTo>
                    <a:cubicBezTo>
                      <a:pt x="79" y="685"/>
                      <a:pt x="84" y="697"/>
                      <a:pt x="86" y="706"/>
                    </a:cubicBezTo>
                    <a:cubicBezTo>
                      <a:pt x="93" y="718"/>
                      <a:pt x="86" y="747"/>
                      <a:pt x="86" y="766"/>
                    </a:cubicBezTo>
                    <a:cubicBezTo>
                      <a:pt x="86" y="770"/>
                      <a:pt x="88" y="782"/>
                      <a:pt x="92" y="788"/>
                    </a:cubicBezTo>
                    <a:cubicBezTo>
                      <a:pt x="96" y="794"/>
                      <a:pt x="103" y="803"/>
                      <a:pt x="114" y="813"/>
                    </a:cubicBezTo>
                    <a:cubicBezTo>
                      <a:pt x="122" y="821"/>
                      <a:pt x="126" y="819"/>
                      <a:pt x="127" y="818"/>
                    </a:cubicBezTo>
                    <a:cubicBezTo>
                      <a:pt x="128" y="816"/>
                      <a:pt x="118" y="806"/>
                      <a:pt x="115" y="801"/>
                    </a:cubicBezTo>
                    <a:cubicBezTo>
                      <a:pt x="111" y="795"/>
                      <a:pt x="107" y="782"/>
                      <a:pt x="105" y="775"/>
                    </a:cubicBezTo>
                    <a:cubicBezTo>
                      <a:pt x="104" y="767"/>
                      <a:pt x="103" y="758"/>
                      <a:pt x="104" y="754"/>
                    </a:cubicBezTo>
                    <a:cubicBezTo>
                      <a:pt x="106" y="750"/>
                      <a:pt x="109" y="737"/>
                      <a:pt x="116" y="736"/>
                    </a:cubicBezTo>
                    <a:cubicBezTo>
                      <a:pt x="124" y="734"/>
                      <a:pt x="129" y="735"/>
                      <a:pt x="150" y="749"/>
                    </a:cubicBezTo>
                    <a:cubicBezTo>
                      <a:pt x="172" y="763"/>
                      <a:pt x="176" y="771"/>
                      <a:pt x="176" y="771"/>
                    </a:cubicBezTo>
                    <a:cubicBezTo>
                      <a:pt x="183" y="783"/>
                      <a:pt x="188" y="799"/>
                      <a:pt x="189" y="797"/>
                    </a:cubicBezTo>
                    <a:cubicBezTo>
                      <a:pt x="192" y="792"/>
                      <a:pt x="188" y="772"/>
                      <a:pt x="188" y="772"/>
                    </a:cubicBezTo>
                    <a:cubicBezTo>
                      <a:pt x="183" y="748"/>
                      <a:pt x="171" y="740"/>
                      <a:pt x="169" y="737"/>
                    </a:cubicBezTo>
                    <a:cubicBezTo>
                      <a:pt x="159" y="729"/>
                      <a:pt x="119" y="703"/>
                      <a:pt x="119" y="703"/>
                    </a:cubicBezTo>
                    <a:cubicBezTo>
                      <a:pt x="89" y="681"/>
                      <a:pt x="86" y="660"/>
                      <a:pt x="85" y="656"/>
                    </a:cubicBezTo>
                    <a:cubicBezTo>
                      <a:pt x="81" y="645"/>
                      <a:pt x="83" y="641"/>
                      <a:pt x="82" y="630"/>
                    </a:cubicBezTo>
                    <a:cubicBezTo>
                      <a:pt x="81" y="612"/>
                      <a:pt x="80" y="585"/>
                      <a:pt x="80" y="582"/>
                    </a:cubicBezTo>
                    <a:cubicBezTo>
                      <a:pt x="80" y="578"/>
                      <a:pt x="81" y="547"/>
                      <a:pt x="81" y="533"/>
                    </a:cubicBezTo>
                    <a:cubicBezTo>
                      <a:pt x="83" y="517"/>
                      <a:pt x="85" y="491"/>
                      <a:pt x="87" y="479"/>
                    </a:cubicBezTo>
                    <a:cubicBezTo>
                      <a:pt x="91" y="461"/>
                      <a:pt x="101" y="435"/>
                      <a:pt x="102" y="410"/>
                    </a:cubicBezTo>
                    <a:cubicBezTo>
                      <a:pt x="102" y="396"/>
                      <a:pt x="102" y="377"/>
                      <a:pt x="102" y="377"/>
                    </a:cubicBezTo>
                    <a:cubicBezTo>
                      <a:pt x="102" y="372"/>
                      <a:pt x="102" y="353"/>
                      <a:pt x="102" y="347"/>
                    </a:cubicBezTo>
                    <a:cubicBezTo>
                      <a:pt x="101" y="336"/>
                      <a:pt x="101" y="323"/>
                      <a:pt x="99" y="308"/>
                    </a:cubicBezTo>
                    <a:cubicBezTo>
                      <a:pt x="98" y="297"/>
                      <a:pt x="96" y="271"/>
                      <a:pt x="95" y="268"/>
                    </a:cubicBezTo>
                    <a:cubicBezTo>
                      <a:pt x="94" y="262"/>
                      <a:pt x="91" y="238"/>
                      <a:pt x="89" y="226"/>
                    </a:cubicBezTo>
                    <a:cubicBezTo>
                      <a:pt x="87" y="210"/>
                      <a:pt x="82" y="193"/>
                      <a:pt x="77" y="175"/>
                    </a:cubicBezTo>
                    <a:cubicBezTo>
                      <a:pt x="71" y="153"/>
                      <a:pt x="49" y="102"/>
                      <a:pt x="49" y="102"/>
                    </a:cubicBezTo>
                    <a:cubicBezTo>
                      <a:pt x="45" y="92"/>
                      <a:pt x="42" y="86"/>
                      <a:pt x="41" y="84"/>
                    </a:cubicBezTo>
                    <a:cubicBezTo>
                      <a:pt x="41" y="84"/>
                      <a:pt x="24" y="50"/>
                      <a:pt x="19" y="41"/>
                    </a:cubicBezTo>
                    <a:cubicBezTo>
                      <a:pt x="19" y="41"/>
                      <a:pt x="18" y="39"/>
                      <a:pt x="9" y="19"/>
                    </a:cubicBezTo>
                    <a:cubicBezTo>
                      <a:pt x="0" y="0"/>
                      <a:pt x="8" y="24"/>
                      <a:pt x="9" y="25"/>
                    </a:cubicBezTo>
                    <a:cubicBezTo>
                      <a:pt x="9" y="27"/>
                      <a:pt x="13" y="38"/>
                      <a:pt x="14" y="40"/>
                    </a:cubicBezTo>
                    <a:cubicBezTo>
                      <a:pt x="15" y="42"/>
                      <a:pt x="20" y="56"/>
                      <a:pt x="22" y="58"/>
                    </a:cubicBezTo>
                    <a:cubicBezTo>
                      <a:pt x="23" y="60"/>
                      <a:pt x="34" y="83"/>
                      <a:pt x="34" y="82"/>
                    </a:cubicBezTo>
                    <a:cubicBezTo>
                      <a:pt x="35" y="85"/>
                      <a:pt x="39" y="93"/>
                      <a:pt x="41" y="98"/>
                    </a:cubicBezTo>
                    <a:close/>
                  </a:path>
                </a:pathLst>
              </a:custGeom>
              <a:solidFill>
                <a:srgbClr val="9C97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66" name="Freeform 618"/>
              <p:cNvSpPr>
                <a:spLocks noChangeArrowheads="1"/>
              </p:cNvSpPr>
              <p:nvPr/>
            </p:nvSpPr>
            <p:spPr bwMode="auto">
              <a:xfrm>
                <a:off x="841" y="2249"/>
                <a:ext cx="265" cy="1422"/>
              </a:xfrm>
              <a:custGeom>
                <a:avLst/>
                <a:gdLst>
                  <a:gd name="T0" fmla="*/ 41 w 192"/>
                  <a:gd name="T1" fmla="*/ 98 h 821"/>
                  <a:gd name="T2" fmla="*/ 65 w 192"/>
                  <a:gd name="T3" fmla="*/ 155 h 821"/>
                  <a:gd name="T4" fmla="*/ 75 w 192"/>
                  <a:gd name="T5" fmla="*/ 193 h 821"/>
                  <a:gd name="T6" fmla="*/ 83 w 192"/>
                  <a:gd name="T7" fmla="*/ 236 h 821"/>
                  <a:gd name="T8" fmla="*/ 89 w 192"/>
                  <a:gd name="T9" fmla="*/ 298 h 821"/>
                  <a:gd name="T10" fmla="*/ 93 w 192"/>
                  <a:gd name="T11" fmla="*/ 362 h 821"/>
                  <a:gd name="T12" fmla="*/ 92 w 192"/>
                  <a:gd name="T13" fmla="*/ 419 h 821"/>
                  <a:gd name="T14" fmla="*/ 85 w 192"/>
                  <a:gd name="T15" fmla="*/ 455 h 821"/>
                  <a:gd name="T16" fmla="*/ 79 w 192"/>
                  <a:gd name="T17" fmla="*/ 484 h 821"/>
                  <a:gd name="T18" fmla="*/ 74 w 192"/>
                  <a:gd name="T19" fmla="*/ 534 h 821"/>
                  <a:gd name="T20" fmla="*/ 72 w 192"/>
                  <a:gd name="T21" fmla="*/ 592 h 821"/>
                  <a:gd name="T22" fmla="*/ 76 w 192"/>
                  <a:gd name="T23" fmla="*/ 677 h 821"/>
                  <a:gd name="T24" fmla="*/ 86 w 192"/>
                  <a:gd name="T25" fmla="*/ 706 h 821"/>
                  <a:gd name="T26" fmla="*/ 86 w 192"/>
                  <a:gd name="T27" fmla="*/ 766 h 821"/>
                  <a:gd name="T28" fmla="*/ 92 w 192"/>
                  <a:gd name="T29" fmla="*/ 788 h 821"/>
                  <a:gd name="T30" fmla="*/ 114 w 192"/>
                  <a:gd name="T31" fmla="*/ 813 h 821"/>
                  <a:gd name="T32" fmla="*/ 127 w 192"/>
                  <a:gd name="T33" fmla="*/ 818 h 821"/>
                  <a:gd name="T34" fmla="*/ 115 w 192"/>
                  <a:gd name="T35" fmla="*/ 801 h 821"/>
                  <a:gd name="T36" fmla="*/ 105 w 192"/>
                  <a:gd name="T37" fmla="*/ 775 h 821"/>
                  <a:gd name="T38" fmla="*/ 104 w 192"/>
                  <a:gd name="T39" fmla="*/ 754 h 821"/>
                  <a:gd name="T40" fmla="*/ 116 w 192"/>
                  <a:gd name="T41" fmla="*/ 736 h 821"/>
                  <a:gd name="T42" fmla="*/ 150 w 192"/>
                  <a:gd name="T43" fmla="*/ 749 h 821"/>
                  <a:gd name="T44" fmla="*/ 176 w 192"/>
                  <a:gd name="T45" fmla="*/ 771 h 821"/>
                  <a:gd name="T46" fmla="*/ 189 w 192"/>
                  <a:gd name="T47" fmla="*/ 797 h 821"/>
                  <a:gd name="T48" fmla="*/ 188 w 192"/>
                  <a:gd name="T49" fmla="*/ 772 h 821"/>
                  <a:gd name="T50" fmla="*/ 169 w 192"/>
                  <a:gd name="T51" fmla="*/ 737 h 821"/>
                  <a:gd name="T52" fmla="*/ 119 w 192"/>
                  <a:gd name="T53" fmla="*/ 703 h 821"/>
                  <a:gd name="T54" fmla="*/ 85 w 192"/>
                  <a:gd name="T55" fmla="*/ 656 h 821"/>
                  <a:gd name="T56" fmla="*/ 82 w 192"/>
                  <a:gd name="T57" fmla="*/ 630 h 821"/>
                  <a:gd name="T58" fmla="*/ 80 w 192"/>
                  <a:gd name="T59" fmla="*/ 582 h 821"/>
                  <a:gd name="T60" fmla="*/ 81 w 192"/>
                  <a:gd name="T61" fmla="*/ 533 h 821"/>
                  <a:gd name="T62" fmla="*/ 87 w 192"/>
                  <a:gd name="T63" fmla="*/ 479 h 821"/>
                  <a:gd name="T64" fmla="*/ 102 w 192"/>
                  <a:gd name="T65" fmla="*/ 410 h 821"/>
                  <a:gd name="T66" fmla="*/ 102 w 192"/>
                  <a:gd name="T67" fmla="*/ 377 h 821"/>
                  <a:gd name="T68" fmla="*/ 102 w 192"/>
                  <a:gd name="T69" fmla="*/ 347 h 821"/>
                  <a:gd name="T70" fmla="*/ 99 w 192"/>
                  <a:gd name="T71" fmla="*/ 308 h 821"/>
                  <a:gd name="T72" fmla="*/ 95 w 192"/>
                  <a:gd name="T73" fmla="*/ 268 h 821"/>
                  <a:gd name="T74" fmla="*/ 89 w 192"/>
                  <a:gd name="T75" fmla="*/ 226 h 821"/>
                  <a:gd name="T76" fmla="*/ 77 w 192"/>
                  <a:gd name="T77" fmla="*/ 175 h 821"/>
                  <a:gd name="T78" fmla="*/ 49 w 192"/>
                  <a:gd name="T79" fmla="*/ 102 h 821"/>
                  <a:gd name="T80" fmla="*/ 41 w 192"/>
                  <a:gd name="T81" fmla="*/ 84 h 821"/>
                  <a:gd name="T82" fmla="*/ 19 w 192"/>
                  <a:gd name="T83" fmla="*/ 41 h 821"/>
                  <a:gd name="T84" fmla="*/ 9 w 192"/>
                  <a:gd name="T85" fmla="*/ 19 h 821"/>
                  <a:gd name="T86" fmla="*/ 9 w 192"/>
                  <a:gd name="T87" fmla="*/ 25 h 821"/>
                  <a:gd name="T88" fmla="*/ 14 w 192"/>
                  <a:gd name="T89" fmla="*/ 40 h 821"/>
                  <a:gd name="T90" fmla="*/ 22 w 192"/>
                  <a:gd name="T91" fmla="*/ 58 h 821"/>
                  <a:gd name="T92" fmla="*/ 34 w 192"/>
                  <a:gd name="T93" fmla="*/ 82 h 821"/>
                  <a:gd name="T94" fmla="*/ 41 w 192"/>
                  <a:gd name="T95" fmla="*/ 9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2" h="821">
                    <a:moveTo>
                      <a:pt x="41" y="98"/>
                    </a:moveTo>
                    <a:cubicBezTo>
                      <a:pt x="49" y="112"/>
                      <a:pt x="59" y="137"/>
                      <a:pt x="65" y="155"/>
                    </a:cubicBezTo>
                    <a:cubicBezTo>
                      <a:pt x="65" y="156"/>
                      <a:pt x="74" y="192"/>
                      <a:pt x="75" y="193"/>
                    </a:cubicBezTo>
                    <a:cubicBezTo>
                      <a:pt x="79" y="208"/>
                      <a:pt x="83" y="236"/>
                      <a:pt x="83" y="236"/>
                    </a:cubicBezTo>
                    <a:cubicBezTo>
                      <a:pt x="84" y="242"/>
                      <a:pt x="87" y="271"/>
                      <a:pt x="89" y="298"/>
                    </a:cubicBezTo>
                    <a:cubicBezTo>
                      <a:pt x="90" y="310"/>
                      <a:pt x="93" y="344"/>
                      <a:pt x="93" y="362"/>
                    </a:cubicBezTo>
                    <a:cubicBezTo>
                      <a:pt x="93" y="381"/>
                      <a:pt x="94" y="405"/>
                      <a:pt x="92" y="419"/>
                    </a:cubicBezTo>
                    <a:cubicBezTo>
                      <a:pt x="90" y="431"/>
                      <a:pt x="86" y="451"/>
                      <a:pt x="85" y="455"/>
                    </a:cubicBezTo>
                    <a:cubicBezTo>
                      <a:pt x="82" y="463"/>
                      <a:pt x="79" y="480"/>
                      <a:pt x="79" y="484"/>
                    </a:cubicBezTo>
                    <a:cubicBezTo>
                      <a:pt x="76" y="510"/>
                      <a:pt x="75" y="528"/>
                      <a:pt x="74" y="534"/>
                    </a:cubicBezTo>
                    <a:cubicBezTo>
                      <a:pt x="74" y="541"/>
                      <a:pt x="72" y="592"/>
                      <a:pt x="72" y="592"/>
                    </a:cubicBezTo>
                    <a:cubicBezTo>
                      <a:pt x="70" y="605"/>
                      <a:pt x="72" y="667"/>
                      <a:pt x="76" y="677"/>
                    </a:cubicBezTo>
                    <a:cubicBezTo>
                      <a:pt x="79" y="685"/>
                      <a:pt x="84" y="697"/>
                      <a:pt x="86" y="706"/>
                    </a:cubicBezTo>
                    <a:cubicBezTo>
                      <a:pt x="93" y="718"/>
                      <a:pt x="86" y="747"/>
                      <a:pt x="86" y="766"/>
                    </a:cubicBezTo>
                    <a:cubicBezTo>
                      <a:pt x="86" y="770"/>
                      <a:pt x="88" y="782"/>
                      <a:pt x="92" y="788"/>
                    </a:cubicBezTo>
                    <a:cubicBezTo>
                      <a:pt x="96" y="794"/>
                      <a:pt x="103" y="803"/>
                      <a:pt x="114" y="813"/>
                    </a:cubicBezTo>
                    <a:cubicBezTo>
                      <a:pt x="122" y="821"/>
                      <a:pt x="126" y="819"/>
                      <a:pt x="127" y="818"/>
                    </a:cubicBezTo>
                    <a:cubicBezTo>
                      <a:pt x="128" y="816"/>
                      <a:pt x="118" y="806"/>
                      <a:pt x="115" y="801"/>
                    </a:cubicBezTo>
                    <a:cubicBezTo>
                      <a:pt x="111" y="795"/>
                      <a:pt x="107" y="782"/>
                      <a:pt x="105" y="775"/>
                    </a:cubicBezTo>
                    <a:cubicBezTo>
                      <a:pt x="104" y="767"/>
                      <a:pt x="103" y="758"/>
                      <a:pt x="104" y="754"/>
                    </a:cubicBezTo>
                    <a:cubicBezTo>
                      <a:pt x="106" y="750"/>
                      <a:pt x="109" y="737"/>
                      <a:pt x="116" y="736"/>
                    </a:cubicBezTo>
                    <a:cubicBezTo>
                      <a:pt x="124" y="734"/>
                      <a:pt x="129" y="735"/>
                      <a:pt x="150" y="749"/>
                    </a:cubicBezTo>
                    <a:cubicBezTo>
                      <a:pt x="172" y="763"/>
                      <a:pt x="176" y="771"/>
                      <a:pt x="176" y="771"/>
                    </a:cubicBezTo>
                    <a:cubicBezTo>
                      <a:pt x="183" y="783"/>
                      <a:pt x="188" y="799"/>
                      <a:pt x="189" y="797"/>
                    </a:cubicBezTo>
                    <a:cubicBezTo>
                      <a:pt x="192" y="792"/>
                      <a:pt x="188" y="772"/>
                      <a:pt x="188" y="772"/>
                    </a:cubicBezTo>
                    <a:cubicBezTo>
                      <a:pt x="183" y="748"/>
                      <a:pt x="171" y="740"/>
                      <a:pt x="169" y="737"/>
                    </a:cubicBezTo>
                    <a:cubicBezTo>
                      <a:pt x="159" y="729"/>
                      <a:pt x="119" y="703"/>
                      <a:pt x="119" y="703"/>
                    </a:cubicBezTo>
                    <a:cubicBezTo>
                      <a:pt x="89" y="681"/>
                      <a:pt x="86" y="660"/>
                      <a:pt x="85" y="656"/>
                    </a:cubicBezTo>
                    <a:cubicBezTo>
                      <a:pt x="81" y="645"/>
                      <a:pt x="83" y="641"/>
                      <a:pt x="82" y="630"/>
                    </a:cubicBezTo>
                    <a:cubicBezTo>
                      <a:pt x="81" y="612"/>
                      <a:pt x="80" y="585"/>
                      <a:pt x="80" y="582"/>
                    </a:cubicBezTo>
                    <a:cubicBezTo>
                      <a:pt x="80" y="578"/>
                      <a:pt x="81" y="547"/>
                      <a:pt x="81" y="533"/>
                    </a:cubicBezTo>
                    <a:cubicBezTo>
                      <a:pt x="83" y="517"/>
                      <a:pt x="85" y="491"/>
                      <a:pt x="87" y="479"/>
                    </a:cubicBezTo>
                    <a:cubicBezTo>
                      <a:pt x="91" y="461"/>
                      <a:pt x="101" y="435"/>
                      <a:pt x="102" y="410"/>
                    </a:cubicBezTo>
                    <a:cubicBezTo>
                      <a:pt x="102" y="396"/>
                      <a:pt x="102" y="377"/>
                      <a:pt x="102" y="377"/>
                    </a:cubicBezTo>
                    <a:cubicBezTo>
                      <a:pt x="102" y="372"/>
                      <a:pt x="102" y="353"/>
                      <a:pt x="102" y="347"/>
                    </a:cubicBezTo>
                    <a:cubicBezTo>
                      <a:pt x="101" y="336"/>
                      <a:pt x="101" y="323"/>
                      <a:pt x="99" y="308"/>
                    </a:cubicBezTo>
                    <a:cubicBezTo>
                      <a:pt x="98" y="297"/>
                      <a:pt x="96" y="271"/>
                      <a:pt x="95" y="268"/>
                    </a:cubicBezTo>
                    <a:cubicBezTo>
                      <a:pt x="94" y="262"/>
                      <a:pt x="91" y="238"/>
                      <a:pt x="89" y="226"/>
                    </a:cubicBezTo>
                    <a:cubicBezTo>
                      <a:pt x="87" y="210"/>
                      <a:pt x="82" y="193"/>
                      <a:pt x="77" y="175"/>
                    </a:cubicBezTo>
                    <a:cubicBezTo>
                      <a:pt x="71" y="153"/>
                      <a:pt x="49" y="102"/>
                      <a:pt x="49" y="102"/>
                    </a:cubicBezTo>
                    <a:cubicBezTo>
                      <a:pt x="45" y="92"/>
                      <a:pt x="42" y="86"/>
                      <a:pt x="41" y="84"/>
                    </a:cubicBezTo>
                    <a:cubicBezTo>
                      <a:pt x="41" y="84"/>
                      <a:pt x="24" y="50"/>
                      <a:pt x="19" y="41"/>
                    </a:cubicBezTo>
                    <a:cubicBezTo>
                      <a:pt x="19" y="41"/>
                      <a:pt x="18" y="39"/>
                      <a:pt x="9" y="19"/>
                    </a:cubicBezTo>
                    <a:cubicBezTo>
                      <a:pt x="0" y="0"/>
                      <a:pt x="8" y="24"/>
                      <a:pt x="9" y="25"/>
                    </a:cubicBezTo>
                    <a:cubicBezTo>
                      <a:pt x="9" y="27"/>
                      <a:pt x="13" y="38"/>
                      <a:pt x="14" y="40"/>
                    </a:cubicBezTo>
                    <a:cubicBezTo>
                      <a:pt x="15" y="42"/>
                      <a:pt x="20" y="56"/>
                      <a:pt x="22" y="58"/>
                    </a:cubicBezTo>
                    <a:cubicBezTo>
                      <a:pt x="23" y="60"/>
                      <a:pt x="34" y="83"/>
                      <a:pt x="34" y="82"/>
                    </a:cubicBezTo>
                    <a:cubicBezTo>
                      <a:pt x="35" y="85"/>
                      <a:pt x="39" y="93"/>
                      <a:pt x="41" y="98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7A7878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67" name="Freeform 619"/>
              <p:cNvSpPr>
                <a:spLocks noChangeArrowheads="1"/>
              </p:cNvSpPr>
              <p:nvPr/>
            </p:nvSpPr>
            <p:spPr bwMode="auto">
              <a:xfrm>
                <a:off x="884" y="3303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3 0 0"/>
                  <a:gd name="G4" fmla="+- 6 0 0"/>
                  <a:gd name="G5" fmla="+- 4 0 0"/>
                  <a:gd name="G6" fmla="+- 8 0 0"/>
                  <a:gd name="G7" fmla="+- 9 0 0"/>
                  <a:gd name="G8" fmla="*/ 1 0 0"/>
                  <a:gd name="G9" fmla="sin G8 G7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T0" fmla="*/ 6 w 9"/>
                  <a:gd name="T1" fmla="*/ 0 h 9"/>
                  <a:gd name="T2" fmla="*/ 0 w 9"/>
                  <a:gd name="T3" fmla="*/ 3 h 9"/>
                  <a:gd name="T4" fmla="*/ 5 w 9"/>
                  <a:gd name="T5" fmla="*/ 8 h 9"/>
                  <a:gd name="T6" fmla="*/ 6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68" name="Freeform 620"/>
              <p:cNvSpPr>
                <a:spLocks noChangeArrowheads="1"/>
              </p:cNvSpPr>
              <p:nvPr/>
            </p:nvSpPr>
            <p:spPr bwMode="auto">
              <a:xfrm>
                <a:off x="884" y="3303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3 0 0"/>
                  <a:gd name="G4" fmla="+- 6 0 0"/>
                  <a:gd name="G5" fmla="+- 4 0 0"/>
                  <a:gd name="G6" fmla="+- 8 0 0"/>
                  <a:gd name="G7" fmla="+- 9 0 0"/>
                  <a:gd name="G8" fmla="*/ 1 0 0"/>
                  <a:gd name="G9" fmla="sin G8 G7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T0" fmla="*/ 6 w 9"/>
                  <a:gd name="T1" fmla="*/ 0 h 9"/>
                  <a:gd name="T2" fmla="*/ 0 w 9"/>
                  <a:gd name="T3" fmla="*/ 3 h 9"/>
                  <a:gd name="T4" fmla="*/ 5 w 9"/>
                  <a:gd name="T5" fmla="*/ 8 h 9"/>
                  <a:gd name="T6" fmla="*/ 6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69" name="Freeform 621"/>
              <p:cNvSpPr>
                <a:spLocks noChangeArrowheads="1"/>
              </p:cNvSpPr>
              <p:nvPr/>
            </p:nvSpPr>
            <p:spPr bwMode="auto">
              <a:xfrm>
                <a:off x="895" y="3205"/>
                <a:ext cx="15" cy="16"/>
              </a:xfrm>
              <a:custGeom>
                <a:avLst/>
                <a:gdLst>
                  <a:gd name="G0" fmla="+- 1 0 0"/>
                  <a:gd name="G1" fmla="+- 2 0 0"/>
                  <a:gd name="G2" fmla="+- 1 0 0"/>
                  <a:gd name="G3" fmla="*/ 1 7 2"/>
                  <a:gd name="G4" fmla="+- 9 0 0"/>
                  <a:gd name="G5" fmla="+- 10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sin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10"/>
                  <a:gd name="T2" fmla="*/ 2 w 12"/>
                  <a:gd name="T3" fmla="*/ 7 h 10"/>
                  <a:gd name="T4" fmla="*/ 8 w 12"/>
                  <a:gd name="T5" fmla="*/ 9 h 10"/>
                  <a:gd name="T6" fmla="*/ 10 w 12"/>
                  <a:gd name="T7" fmla="*/ 1 h 10"/>
                  <a:gd name="T8" fmla="*/ 7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0" name="Freeform 622"/>
              <p:cNvSpPr>
                <a:spLocks noChangeArrowheads="1"/>
              </p:cNvSpPr>
              <p:nvPr/>
            </p:nvSpPr>
            <p:spPr bwMode="auto">
              <a:xfrm>
                <a:off x="895" y="3205"/>
                <a:ext cx="15" cy="16"/>
              </a:xfrm>
              <a:custGeom>
                <a:avLst/>
                <a:gdLst>
                  <a:gd name="G0" fmla="+- 1 0 0"/>
                  <a:gd name="G1" fmla="+- 2 0 0"/>
                  <a:gd name="G2" fmla="+- 1 0 0"/>
                  <a:gd name="G3" fmla="*/ 1 7 2"/>
                  <a:gd name="G4" fmla="+- 9 0 0"/>
                  <a:gd name="G5" fmla="+- 10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sin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10"/>
                  <a:gd name="T2" fmla="*/ 2 w 12"/>
                  <a:gd name="T3" fmla="*/ 7 h 10"/>
                  <a:gd name="T4" fmla="*/ 8 w 12"/>
                  <a:gd name="T5" fmla="*/ 9 h 10"/>
                  <a:gd name="T6" fmla="*/ 10 w 12"/>
                  <a:gd name="T7" fmla="*/ 1 h 10"/>
                  <a:gd name="T8" fmla="*/ 7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1" name="Freeform 623"/>
              <p:cNvSpPr>
                <a:spLocks noChangeArrowheads="1"/>
              </p:cNvSpPr>
              <p:nvPr/>
            </p:nvSpPr>
            <p:spPr bwMode="auto">
              <a:xfrm>
                <a:off x="897" y="3172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8 0 0"/>
                  <a:gd name="G5" fmla="+- 1 0 0"/>
                  <a:gd name="G6" fmla="+- 6 0 0"/>
                  <a:gd name="G7" fmla="*/ 1 0 0"/>
                  <a:gd name="G8" fmla="sin G7 G6"/>
                  <a:gd name="G9" fmla="+- 1 0 0"/>
                  <a:gd name="G10" fmla="*/ 1 50493 55552"/>
                  <a:gd name="G11" fmla="*/ G10 1 180"/>
                  <a:gd name="G12" fmla="*/ 1 0 0"/>
                  <a:gd name="G13" fmla="sin G12 G11"/>
                  <a:gd name="G14" fmla="+- 1 0 0"/>
                  <a:gd name="T0" fmla="*/ 7 w 11"/>
                  <a:gd name="T1" fmla="*/ 0 h 8"/>
                  <a:gd name="T2" fmla="*/ 1 w 11"/>
                  <a:gd name="T3" fmla="*/ 4 h 8"/>
                  <a:gd name="T4" fmla="*/ 9 w 11"/>
                  <a:gd name="T5" fmla="*/ 6 h 8"/>
                  <a:gd name="T6" fmla="*/ 7 w 11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2" name="Freeform 624"/>
              <p:cNvSpPr>
                <a:spLocks noChangeArrowheads="1"/>
              </p:cNvSpPr>
              <p:nvPr/>
            </p:nvSpPr>
            <p:spPr bwMode="auto">
              <a:xfrm>
                <a:off x="897" y="3172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8 0 0"/>
                  <a:gd name="G5" fmla="+- 1 0 0"/>
                  <a:gd name="G6" fmla="+- 6 0 0"/>
                  <a:gd name="G7" fmla="*/ 1 0 0"/>
                  <a:gd name="G8" fmla="sin G7 G6"/>
                  <a:gd name="G9" fmla="+- 1 0 0"/>
                  <a:gd name="G10" fmla="*/ 1 50493 55552"/>
                  <a:gd name="G11" fmla="*/ G10 1 180"/>
                  <a:gd name="G12" fmla="*/ 1 0 0"/>
                  <a:gd name="G13" fmla="sin G12 G11"/>
                  <a:gd name="G14" fmla="+- 1 0 0"/>
                  <a:gd name="T0" fmla="*/ 7 w 11"/>
                  <a:gd name="T1" fmla="*/ 0 h 8"/>
                  <a:gd name="T2" fmla="*/ 1 w 11"/>
                  <a:gd name="T3" fmla="*/ 4 h 8"/>
                  <a:gd name="T4" fmla="*/ 9 w 11"/>
                  <a:gd name="T5" fmla="*/ 6 h 8"/>
                  <a:gd name="T6" fmla="*/ 7 w 11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3" name="Freeform 625"/>
              <p:cNvSpPr>
                <a:spLocks noChangeArrowheads="1"/>
              </p:cNvSpPr>
              <p:nvPr/>
            </p:nvSpPr>
            <p:spPr bwMode="auto">
              <a:xfrm>
                <a:off x="1023" y="3116"/>
                <a:ext cx="19" cy="17"/>
              </a:xfrm>
              <a:custGeom>
                <a:avLst/>
                <a:gdLst>
                  <a:gd name="G0" fmla="+- 2 0 0"/>
                  <a:gd name="G1" fmla="*/ 1 0 0"/>
                  <a:gd name="G2" fmla="cos G1 G0"/>
                  <a:gd name="G3" fmla="*/ 1 50493 55552"/>
                  <a:gd name="G4" fmla="*/ G3 1 180"/>
                  <a:gd name="G5" fmla="*/ 1 0 0"/>
                  <a:gd name="G6" fmla="sin G5 G4"/>
                  <a:gd name="G7" fmla="+- 1 0 0"/>
                  <a:gd name="G8" fmla="+- 1 0 0"/>
                  <a:gd name="G9" fmla="+- 5 0 0"/>
                  <a:gd name="G10" fmla="+- 9 0 0"/>
                  <a:gd name="G11" fmla="*/ 1 0 0"/>
                  <a:gd name="G12" fmla="sin G11 G10"/>
                  <a:gd name="G13" fmla="+- 11 0 0"/>
                  <a:gd name="G14" fmla="+- 1 0 0"/>
                  <a:gd name="G15" fmla="+- 1 0 0"/>
                  <a:gd name="G16" fmla="+- 2 0 0"/>
                  <a:gd name="G17" fmla="*/ 1 0 0"/>
                  <a:gd name="G18" fmla="cos G17 G16"/>
                  <a:gd name="T0" fmla="*/ 10 w 15"/>
                  <a:gd name="T1" fmla="*/ 2 h 11"/>
                  <a:gd name="T2" fmla="*/ 5 w 15"/>
                  <a:gd name="T3" fmla="*/ 1 h 11"/>
                  <a:gd name="T4" fmla="*/ 14 w 15"/>
                  <a:gd name="T5" fmla="*/ 11 h 11"/>
                  <a:gd name="T6" fmla="*/ 10 w 15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4" name="Freeform 626"/>
              <p:cNvSpPr>
                <a:spLocks noChangeArrowheads="1"/>
              </p:cNvSpPr>
              <p:nvPr/>
            </p:nvSpPr>
            <p:spPr bwMode="auto">
              <a:xfrm>
                <a:off x="1023" y="3116"/>
                <a:ext cx="19" cy="17"/>
              </a:xfrm>
              <a:custGeom>
                <a:avLst/>
                <a:gdLst>
                  <a:gd name="G0" fmla="+- 2 0 0"/>
                  <a:gd name="G1" fmla="*/ 1 0 0"/>
                  <a:gd name="G2" fmla="cos G1 G0"/>
                  <a:gd name="G3" fmla="*/ 1 50493 55552"/>
                  <a:gd name="G4" fmla="*/ G3 1 180"/>
                  <a:gd name="G5" fmla="*/ 1 0 0"/>
                  <a:gd name="G6" fmla="sin G5 G4"/>
                  <a:gd name="G7" fmla="+- 1 0 0"/>
                  <a:gd name="G8" fmla="+- 1 0 0"/>
                  <a:gd name="G9" fmla="+- 5 0 0"/>
                  <a:gd name="G10" fmla="+- 9 0 0"/>
                  <a:gd name="G11" fmla="*/ 1 0 0"/>
                  <a:gd name="G12" fmla="sin G11 G10"/>
                  <a:gd name="G13" fmla="+- 11 0 0"/>
                  <a:gd name="G14" fmla="+- 1 0 0"/>
                  <a:gd name="G15" fmla="+- 1 0 0"/>
                  <a:gd name="G16" fmla="+- 2 0 0"/>
                  <a:gd name="G17" fmla="*/ 1 0 0"/>
                  <a:gd name="G18" fmla="cos G17 G16"/>
                  <a:gd name="T0" fmla="*/ 10 w 15"/>
                  <a:gd name="T1" fmla="*/ 2 h 11"/>
                  <a:gd name="T2" fmla="*/ 5 w 15"/>
                  <a:gd name="T3" fmla="*/ 1 h 11"/>
                  <a:gd name="T4" fmla="*/ 14 w 15"/>
                  <a:gd name="T5" fmla="*/ 11 h 11"/>
                  <a:gd name="T6" fmla="*/ 10 w 15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5" name="Freeform 627"/>
              <p:cNvSpPr>
                <a:spLocks noChangeArrowheads="1"/>
              </p:cNvSpPr>
              <p:nvPr/>
            </p:nvSpPr>
            <p:spPr bwMode="auto">
              <a:xfrm>
                <a:off x="1044" y="3138"/>
                <a:ext cx="13" cy="17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11"/>
                  <a:gd name="T1" fmla="*/ 1 h 11"/>
                  <a:gd name="T2" fmla="*/ 1 w 11"/>
                  <a:gd name="T3" fmla="*/ 4 h 11"/>
                  <a:gd name="T4" fmla="*/ 6 w 11"/>
                  <a:gd name="T5" fmla="*/ 11 h 11"/>
                  <a:gd name="T6" fmla="*/ 5 w 11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6" name="Freeform 628"/>
              <p:cNvSpPr>
                <a:spLocks noChangeArrowheads="1"/>
              </p:cNvSpPr>
              <p:nvPr/>
            </p:nvSpPr>
            <p:spPr bwMode="auto">
              <a:xfrm>
                <a:off x="1044" y="3138"/>
                <a:ext cx="13" cy="17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11"/>
                  <a:gd name="T1" fmla="*/ 1 h 11"/>
                  <a:gd name="T2" fmla="*/ 1 w 11"/>
                  <a:gd name="T3" fmla="*/ 4 h 11"/>
                  <a:gd name="T4" fmla="*/ 6 w 11"/>
                  <a:gd name="T5" fmla="*/ 11 h 11"/>
                  <a:gd name="T6" fmla="*/ 5 w 11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7" name="Freeform 629"/>
              <p:cNvSpPr>
                <a:spLocks noChangeArrowheads="1"/>
              </p:cNvSpPr>
              <p:nvPr/>
            </p:nvSpPr>
            <p:spPr bwMode="auto">
              <a:xfrm>
                <a:off x="1015" y="3252"/>
                <a:ext cx="10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1 2"/>
                  <a:gd name="G5" fmla="+- 2 0 0"/>
                  <a:gd name="G6" fmla="+- 4 0 0"/>
                  <a:gd name="G7" fmla="+- 6 0 0"/>
                  <a:gd name="G8" fmla="+- 1 0 0"/>
                  <a:gd name="G9" fmla="+- 1 0 0"/>
                  <a:gd name="G10" fmla="*/ 1 9 2"/>
                  <a:gd name="G11" fmla="*/ 1 9 2"/>
                  <a:gd name="G12" fmla="+- 1 0 0"/>
                  <a:gd name="G13" fmla="+- 7 0 0"/>
                  <a:gd name="G14" fmla="+- 4 0 0"/>
                  <a:gd name="G15" fmla="*/ 1 0 0"/>
                  <a:gd name="G16" fmla="sin G15 G14"/>
                  <a:gd name="G17" fmla="+- 1 0 0"/>
                  <a:gd name="T0" fmla="*/ 6 w 9"/>
                  <a:gd name="T1" fmla="*/ 1 h 9"/>
                  <a:gd name="T2" fmla="*/ 4 w 9"/>
                  <a:gd name="T3" fmla="*/ 1 h 9"/>
                  <a:gd name="T4" fmla="*/ 0 w 9"/>
                  <a:gd name="T5" fmla="*/ 4 h 9"/>
                  <a:gd name="T6" fmla="*/ 1 w 9"/>
                  <a:gd name="T7" fmla="*/ 9 h 9"/>
                  <a:gd name="T8" fmla="*/ 3 w 9"/>
                  <a:gd name="T9" fmla="*/ 9 h 9"/>
                  <a:gd name="T10" fmla="*/ 6 w 9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8" name="Freeform 630"/>
              <p:cNvSpPr>
                <a:spLocks noChangeArrowheads="1"/>
              </p:cNvSpPr>
              <p:nvPr/>
            </p:nvSpPr>
            <p:spPr bwMode="auto">
              <a:xfrm>
                <a:off x="1015" y="3252"/>
                <a:ext cx="10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1 2"/>
                  <a:gd name="G5" fmla="+- 2 0 0"/>
                  <a:gd name="G6" fmla="+- 4 0 0"/>
                  <a:gd name="G7" fmla="+- 6 0 0"/>
                  <a:gd name="G8" fmla="+- 1 0 0"/>
                  <a:gd name="G9" fmla="+- 1 0 0"/>
                  <a:gd name="G10" fmla="*/ 1 9 2"/>
                  <a:gd name="G11" fmla="*/ 1 9 2"/>
                  <a:gd name="G12" fmla="+- 1 0 0"/>
                  <a:gd name="G13" fmla="+- 7 0 0"/>
                  <a:gd name="G14" fmla="+- 4 0 0"/>
                  <a:gd name="G15" fmla="*/ 1 0 0"/>
                  <a:gd name="G16" fmla="sin G15 G14"/>
                  <a:gd name="G17" fmla="+- 1 0 0"/>
                  <a:gd name="T0" fmla="*/ 6 w 9"/>
                  <a:gd name="T1" fmla="*/ 1 h 9"/>
                  <a:gd name="T2" fmla="*/ 4 w 9"/>
                  <a:gd name="T3" fmla="*/ 1 h 9"/>
                  <a:gd name="T4" fmla="*/ 0 w 9"/>
                  <a:gd name="T5" fmla="*/ 4 h 9"/>
                  <a:gd name="T6" fmla="*/ 1 w 9"/>
                  <a:gd name="T7" fmla="*/ 9 h 9"/>
                  <a:gd name="T8" fmla="*/ 3 w 9"/>
                  <a:gd name="T9" fmla="*/ 9 h 9"/>
                  <a:gd name="T10" fmla="*/ 6 w 9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79" name="Freeform 631"/>
              <p:cNvSpPr>
                <a:spLocks noChangeArrowheads="1"/>
              </p:cNvSpPr>
              <p:nvPr/>
            </p:nvSpPr>
            <p:spPr bwMode="auto">
              <a:xfrm>
                <a:off x="1015" y="3124"/>
                <a:ext cx="12" cy="8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6 0 0"/>
                  <a:gd name="G6" fmla="+- 6 0 0"/>
                  <a:gd name="G7" fmla="+- 5 0 0"/>
                  <a:gd name="G8" fmla="*/ 1 0 0"/>
                  <a:gd name="G9" fmla="cos G8 G7"/>
                  <a:gd name="G10" fmla="+- 2 0 0"/>
                  <a:gd name="G11" fmla="*/ 1 0 0"/>
                  <a:gd name="G12" fmla="cos G11 G1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*/ 1 50493 55552"/>
                  <a:gd name="G18" fmla="*/ G17 1 180"/>
                  <a:gd name="G19" fmla="*/ 1 0 0"/>
                  <a:gd name="G20" fmla="*/ G19 1 G18"/>
                  <a:gd name="G21" fmla="+- 1 0 0"/>
                  <a:gd name="G22" fmla="+- 1 0 0"/>
                  <a:gd name="T0" fmla="*/ 6 w 10"/>
                  <a:gd name="T1" fmla="*/ 0 h 6"/>
                  <a:gd name="T2" fmla="*/ 1 w 10"/>
                  <a:gd name="T3" fmla="*/ 4 h 6"/>
                  <a:gd name="T4" fmla="*/ 7 w 10"/>
                  <a:gd name="T5" fmla="*/ 6 h 6"/>
                  <a:gd name="T6" fmla="*/ 8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0" name="Freeform 632"/>
              <p:cNvSpPr>
                <a:spLocks noChangeArrowheads="1"/>
              </p:cNvSpPr>
              <p:nvPr/>
            </p:nvSpPr>
            <p:spPr bwMode="auto">
              <a:xfrm>
                <a:off x="1015" y="3124"/>
                <a:ext cx="12" cy="8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6 0 0"/>
                  <a:gd name="G6" fmla="+- 6 0 0"/>
                  <a:gd name="G7" fmla="+- 5 0 0"/>
                  <a:gd name="G8" fmla="*/ 1 0 0"/>
                  <a:gd name="G9" fmla="cos G8 G7"/>
                  <a:gd name="G10" fmla="+- 2 0 0"/>
                  <a:gd name="G11" fmla="*/ 1 0 0"/>
                  <a:gd name="G12" fmla="cos G11 G1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*/ 1 50493 55552"/>
                  <a:gd name="G18" fmla="*/ G17 1 180"/>
                  <a:gd name="G19" fmla="*/ 1 0 0"/>
                  <a:gd name="G20" fmla="*/ G19 1 G18"/>
                  <a:gd name="G21" fmla="+- 1 0 0"/>
                  <a:gd name="G22" fmla="+- 1 0 0"/>
                  <a:gd name="T0" fmla="*/ 6 w 10"/>
                  <a:gd name="T1" fmla="*/ 0 h 6"/>
                  <a:gd name="T2" fmla="*/ 1 w 10"/>
                  <a:gd name="T3" fmla="*/ 4 h 6"/>
                  <a:gd name="T4" fmla="*/ 7 w 10"/>
                  <a:gd name="T5" fmla="*/ 6 h 6"/>
                  <a:gd name="T6" fmla="*/ 8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1" name="Freeform 633"/>
              <p:cNvSpPr>
                <a:spLocks noChangeArrowheads="1"/>
              </p:cNvSpPr>
              <p:nvPr/>
            </p:nvSpPr>
            <p:spPr bwMode="auto">
              <a:xfrm>
                <a:off x="888" y="3145"/>
                <a:ext cx="14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1 0 0"/>
                  <a:gd name="G4" fmla="+- 6 0 0"/>
                  <a:gd name="G5" fmla="+- 13 0 0"/>
                  <a:gd name="G6" fmla="+- 13 0 0"/>
                  <a:gd name="G7" fmla="*/ 1 0 0"/>
                  <a:gd name="G8" fmla="cos G7 G6"/>
                  <a:gd name="G9" fmla="+- 1 0 0"/>
                  <a:gd name="G10" fmla="+- 1 0 0"/>
                  <a:gd name="G11" fmla="+- 1 0 0"/>
                  <a:gd name="G12" fmla="+- 7 0 0"/>
                  <a:gd name="G13" fmla="*/ 1 0 0"/>
                  <a:gd name="G14" fmla="cos G13 G12"/>
                  <a:gd name="G15" fmla="+- 5 0 0"/>
                  <a:gd name="G16" fmla="*/ 1 0 0"/>
                  <a:gd name="G17" fmla="sin G16 G15"/>
                  <a:gd name="G18" fmla="+- 3 0 0"/>
                  <a:gd name="G19" fmla="*/ 1 0 0"/>
                  <a:gd name="G20" fmla="sin G19 G18"/>
                  <a:gd name="G21" fmla="+- 2 0 0"/>
                  <a:gd name="G22" fmla="*/ 1 0 0"/>
                  <a:gd name="G23" fmla="sin G22 G21"/>
                  <a:gd name="G24" fmla="+- 1 0 0"/>
                  <a:gd name="G25" fmla="+- 1 0 0"/>
                  <a:gd name="T0" fmla="*/ 7 w 12"/>
                  <a:gd name="T1" fmla="*/ 1 h 13"/>
                  <a:gd name="T2" fmla="*/ 1 w 12"/>
                  <a:gd name="T3" fmla="*/ 9 h 13"/>
                  <a:gd name="T4" fmla="*/ 10 w 12"/>
                  <a:gd name="T5" fmla="*/ 13 h 13"/>
                  <a:gd name="T6" fmla="*/ 11 w 12"/>
                  <a:gd name="T7" fmla="*/ 10 h 13"/>
                  <a:gd name="T8" fmla="*/ 9 w 12"/>
                  <a:gd name="T9" fmla="*/ 3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2" name="Freeform 634"/>
              <p:cNvSpPr>
                <a:spLocks noChangeArrowheads="1"/>
              </p:cNvSpPr>
              <p:nvPr/>
            </p:nvSpPr>
            <p:spPr bwMode="auto">
              <a:xfrm>
                <a:off x="888" y="3145"/>
                <a:ext cx="14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1 0 0"/>
                  <a:gd name="G4" fmla="+- 6 0 0"/>
                  <a:gd name="G5" fmla="+- 13 0 0"/>
                  <a:gd name="G6" fmla="+- 13 0 0"/>
                  <a:gd name="G7" fmla="*/ 1 0 0"/>
                  <a:gd name="G8" fmla="cos G7 G6"/>
                  <a:gd name="G9" fmla="+- 1 0 0"/>
                  <a:gd name="G10" fmla="+- 1 0 0"/>
                  <a:gd name="G11" fmla="+- 1 0 0"/>
                  <a:gd name="G12" fmla="+- 7 0 0"/>
                  <a:gd name="G13" fmla="*/ 1 0 0"/>
                  <a:gd name="G14" fmla="cos G13 G12"/>
                  <a:gd name="G15" fmla="+- 5 0 0"/>
                  <a:gd name="G16" fmla="*/ 1 0 0"/>
                  <a:gd name="G17" fmla="sin G16 G15"/>
                  <a:gd name="G18" fmla="+- 3 0 0"/>
                  <a:gd name="G19" fmla="*/ 1 0 0"/>
                  <a:gd name="G20" fmla="sin G19 G18"/>
                  <a:gd name="G21" fmla="+- 2 0 0"/>
                  <a:gd name="G22" fmla="*/ 1 0 0"/>
                  <a:gd name="G23" fmla="sin G22 G21"/>
                  <a:gd name="G24" fmla="+- 1 0 0"/>
                  <a:gd name="G25" fmla="+- 1 0 0"/>
                  <a:gd name="T0" fmla="*/ 7 w 12"/>
                  <a:gd name="T1" fmla="*/ 1 h 13"/>
                  <a:gd name="T2" fmla="*/ 1 w 12"/>
                  <a:gd name="T3" fmla="*/ 9 h 13"/>
                  <a:gd name="T4" fmla="*/ 10 w 12"/>
                  <a:gd name="T5" fmla="*/ 13 h 13"/>
                  <a:gd name="T6" fmla="*/ 11 w 12"/>
                  <a:gd name="T7" fmla="*/ 10 h 13"/>
                  <a:gd name="T8" fmla="*/ 9 w 12"/>
                  <a:gd name="T9" fmla="*/ 3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3" name="Freeform 635"/>
              <p:cNvSpPr>
                <a:spLocks noChangeArrowheads="1"/>
              </p:cNvSpPr>
              <p:nvPr/>
            </p:nvSpPr>
            <p:spPr bwMode="auto">
              <a:xfrm>
                <a:off x="874" y="3159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3 0 0"/>
                  <a:gd name="G4" fmla="+- 1 0 0"/>
                  <a:gd name="G5" fmla="+- 8 0 0"/>
                  <a:gd name="G6" fmla="+- 7 0 0"/>
                  <a:gd name="G7" fmla="+- 1 0 0"/>
                  <a:gd name="G8" fmla="+- 2 0 0"/>
                  <a:gd name="G9" fmla="*/ 1 0 0"/>
                  <a:gd name="G10" fmla="cos G9 G8"/>
                  <a:gd name="G11" fmla="+- 1 0 0"/>
                  <a:gd name="G12" fmla="+- 1 0 0"/>
                  <a:gd name="G13" fmla="+- 1 0 0"/>
                  <a:gd name="G14" fmla="+- 1 0 0"/>
                  <a:gd name="T0" fmla="*/ 5 w 11"/>
                  <a:gd name="T1" fmla="*/ 0 h 8"/>
                  <a:gd name="T2" fmla="*/ 2 w 11"/>
                  <a:gd name="T3" fmla="*/ 6 h 8"/>
                  <a:gd name="T4" fmla="*/ 7 w 11"/>
                  <a:gd name="T5" fmla="*/ 7 h 8"/>
                  <a:gd name="T6" fmla="*/ 6 w 11"/>
                  <a:gd name="T7" fmla="*/ 0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4" name="Freeform 636"/>
              <p:cNvSpPr>
                <a:spLocks noChangeArrowheads="1"/>
              </p:cNvSpPr>
              <p:nvPr/>
            </p:nvSpPr>
            <p:spPr bwMode="auto">
              <a:xfrm>
                <a:off x="874" y="3159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3 0 0"/>
                  <a:gd name="G4" fmla="+- 1 0 0"/>
                  <a:gd name="G5" fmla="+- 8 0 0"/>
                  <a:gd name="G6" fmla="+- 7 0 0"/>
                  <a:gd name="G7" fmla="+- 1 0 0"/>
                  <a:gd name="G8" fmla="+- 2 0 0"/>
                  <a:gd name="G9" fmla="*/ 1 0 0"/>
                  <a:gd name="G10" fmla="cos G9 G8"/>
                  <a:gd name="G11" fmla="+- 1 0 0"/>
                  <a:gd name="G12" fmla="+- 1 0 0"/>
                  <a:gd name="G13" fmla="+- 1 0 0"/>
                  <a:gd name="G14" fmla="+- 1 0 0"/>
                  <a:gd name="T0" fmla="*/ 5 w 11"/>
                  <a:gd name="T1" fmla="*/ 0 h 8"/>
                  <a:gd name="T2" fmla="*/ 2 w 11"/>
                  <a:gd name="T3" fmla="*/ 6 h 8"/>
                  <a:gd name="T4" fmla="*/ 7 w 11"/>
                  <a:gd name="T5" fmla="*/ 7 h 8"/>
                  <a:gd name="T6" fmla="*/ 6 w 11"/>
                  <a:gd name="T7" fmla="*/ 0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5" name="Freeform 637"/>
              <p:cNvSpPr>
                <a:spLocks noChangeArrowheads="1"/>
              </p:cNvSpPr>
              <p:nvPr/>
            </p:nvSpPr>
            <p:spPr bwMode="auto">
              <a:xfrm>
                <a:off x="865" y="3175"/>
                <a:ext cx="17" cy="19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2 0 0"/>
                  <a:gd name="G8" fmla="+- 6 0 0"/>
                  <a:gd name="G9" fmla="+- 1 0 0"/>
                  <a:gd name="G10" fmla="+- 1 0 0"/>
                  <a:gd name="G11" fmla="+- 1 0 0"/>
                  <a:gd name="G12" fmla="*/ 1 50493 45568"/>
                  <a:gd name="G13" fmla="*/ 1 50493 55552"/>
                  <a:gd name="G14" fmla="*/ G13 1 180"/>
                  <a:gd name="G15" fmla="*/ G12 1 G14"/>
                  <a:gd name="G16" fmla="+- 1 0 0"/>
                  <a:gd name="G17" fmla="+- 7 0 0"/>
                  <a:gd name="G18" fmla="*/ 1 0 0"/>
                  <a:gd name="G19" fmla="sin G18 G17"/>
                  <a:gd name="G20" fmla="+- 1 0 0"/>
                  <a:gd name="G21" fmla="+- 5 0 0"/>
                  <a:gd name="G22" fmla="+- 1 0 0"/>
                  <a:gd name="G23" fmla="+- 1 0 0"/>
                  <a:gd name="T0" fmla="*/ 11 w 14"/>
                  <a:gd name="T1" fmla="*/ 1 h 12"/>
                  <a:gd name="T2" fmla="*/ 4 w 14"/>
                  <a:gd name="T3" fmla="*/ 0 h 12"/>
                  <a:gd name="T4" fmla="*/ 3 w 14"/>
                  <a:gd name="T5" fmla="*/ 9 h 12"/>
                  <a:gd name="T6" fmla="*/ 8 w 14"/>
                  <a:gd name="T7" fmla="*/ 11 h 12"/>
                  <a:gd name="T8" fmla="*/ 12 w 14"/>
                  <a:gd name="T9" fmla="*/ 5 h 12"/>
                  <a:gd name="T10" fmla="*/ 11 w 14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6" name="Freeform 638"/>
              <p:cNvSpPr>
                <a:spLocks noChangeArrowheads="1"/>
              </p:cNvSpPr>
              <p:nvPr/>
            </p:nvSpPr>
            <p:spPr bwMode="auto">
              <a:xfrm>
                <a:off x="865" y="3175"/>
                <a:ext cx="17" cy="19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2 0 0"/>
                  <a:gd name="G8" fmla="+- 6 0 0"/>
                  <a:gd name="G9" fmla="+- 1 0 0"/>
                  <a:gd name="G10" fmla="+- 1 0 0"/>
                  <a:gd name="G11" fmla="+- 1 0 0"/>
                  <a:gd name="G12" fmla="*/ 1 50493 45568"/>
                  <a:gd name="G13" fmla="*/ 1 50493 55552"/>
                  <a:gd name="G14" fmla="*/ G13 1 180"/>
                  <a:gd name="G15" fmla="*/ G12 1 G14"/>
                  <a:gd name="G16" fmla="+- 1 0 0"/>
                  <a:gd name="G17" fmla="+- 7 0 0"/>
                  <a:gd name="G18" fmla="*/ 1 0 0"/>
                  <a:gd name="G19" fmla="sin G18 G17"/>
                  <a:gd name="G20" fmla="+- 1 0 0"/>
                  <a:gd name="G21" fmla="+- 5 0 0"/>
                  <a:gd name="G22" fmla="+- 1 0 0"/>
                  <a:gd name="G23" fmla="+- 1 0 0"/>
                  <a:gd name="T0" fmla="*/ 11 w 14"/>
                  <a:gd name="T1" fmla="*/ 1 h 12"/>
                  <a:gd name="T2" fmla="*/ 4 w 14"/>
                  <a:gd name="T3" fmla="*/ 0 h 12"/>
                  <a:gd name="T4" fmla="*/ 3 w 14"/>
                  <a:gd name="T5" fmla="*/ 9 h 12"/>
                  <a:gd name="T6" fmla="*/ 8 w 14"/>
                  <a:gd name="T7" fmla="*/ 11 h 12"/>
                  <a:gd name="T8" fmla="*/ 12 w 14"/>
                  <a:gd name="T9" fmla="*/ 5 h 12"/>
                  <a:gd name="T10" fmla="*/ 11 w 14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7" name="Freeform 639"/>
              <p:cNvSpPr>
                <a:spLocks noChangeArrowheads="1"/>
              </p:cNvSpPr>
              <p:nvPr/>
            </p:nvSpPr>
            <p:spPr bwMode="auto">
              <a:xfrm>
                <a:off x="863" y="3200"/>
                <a:ext cx="15" cy="14"/>
              </a:xfrm>
              <a:custGeom>
                <a:avLst/>
                <a:gdLst>
                  <a:gd name="G0" fmla="+- 2 0 0"/>
                  <a:gd name="G1" fmla="*/ 1 0 0"/>
                  <a:gd name="G2" fmla="sin G1 G0"/>
                  <a:gd name="G3" fmla="+- 1 0 0"/>
                  <a:gd name="G4" fmla="+- 4 0 0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2 0 0"/>
                  <a:gd name="G15" fmla="*/ 1 0 0"/>
                  <a:gd name="G16" fmla="cos G15 G14"/>
                  <a:gd name="G17" fmla="*/ 1 50493 55552"/>
                  <a:gd name="G18" fmla="*/ G17 1 180"/>
                  <a:gd name="G19" fmla="*/ 1 0 0"/>
                  <a:gd name="G20" fmla="cos G19 G18"/>
                  <a:gd name="G21" fmla="+- 2 0 0"/>
                  <a:gd name="G22" fmla="*/ 1 0 0"/>
                  <a:gd name="G23" fmla="sin G22 G21"/>
                  <a:gd name="G24" fmla="+- 2 0 0"/>
                  <a:gd name="G25" fmla="*/ 1 0 0"/>
                  <a:gd name="G26" fmla="sin G25 G24"/>
                  <a:gd name="T0" fmla="*/ 9 w 12"/>
                  <a:gd name="T1" fmla="*/ 2 h 9"/>
                  <a:gd name="T2" fmla="*/ 1 w 12"/>
                  <a:gd name="T3" fmla="*/ 8 h 9"/>
                  <a:gd name="T4" fmla="*/ 4 w 12"/>
                  <a:gd name="T5" fmla="*/ 9 h 9"/>
                  <a:gd name="T6" fmla="*/ 10 w 12"/>
                  <a:gd name="T7" fmla="*/ 2 h 9"/>
                  <a:gd name="T8" fmla="*/ 9 w 12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8" name="Freeform 640"/>
              <p:cNvSpPr>
                <a:spLocks noChangeArrowheads="1"/>
              </p:cNvSpPr>
              <p:nvPr/>
            </p:nvSpPr>
            <p:spPr bwMode="auto">
              <a:xfrm>
                <a:off x="863" y="3200"/>
                <a:ext cx="15" cy="14"/>
              </a:xfrm>
              <a:custGeom>
                <a:avLst/>
                <a:gdLst>
                  <a:gd name="G0" fmla="+- 2 0 0"/>
                  <a:gd name="G1" fmla="*/ 1 0 0"/>
                  <a:gd name="G2" fmla="sin G1 G0"/>
                  <a:gd name="G3" fmla="+- 1 0 0"/>
                  <a:gd name="G4" fmla="+- 4 0 0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2 0 0"/>
                  <a:gd name="G15" fmla="*/ 1 0 0"/>
                  <a:gd name="G16" fmla="cos G15 G14"/>
                  <a:gd name="G17" fmla="*/ 1 50493 55552"/>
                  <a:gd name="G18" fmla="*/ G17 1 180"/>
                  <a:gd name="G19" fmla="*/ 1 0 0"/>
                  <a:gd name="G20" fmla="cos G19 G18"/>
                  <a:gd name="G21" fmla="+- 2 0 0"/>
                  <a:gd name="G22" fmla="*/ 1 0 0"/>
                  <a:gd name="G23" fmla="sin G22 G21"/>
                  <a:gd name="G24" fmla="+- 2 0 0"/>
                  <a:gd name="G25" fmla="*/ 1 0 0"/>
                  <a:gd name="G26" fmla="sin G25 G24"/>
                  <a:gd name="T0" fmla="*/ 9 w 12"/>
                  <a:gd name="T1" fmla="*/ 2 h 9"/>
                  <a:gd name="T2" fmla="*/ 1 w 12"/>
                  <a:gd name="T3" fmla="*/ 8 h 9"/>
                  <a:gd name="T4" fmla="*/ 4 w 12"/>
                  <a:gd name="T5" fmla="*/ 9 h 9"/>
                  <a:gd name="T6" fmla="*/ 10 w 12"/>
                  <a:gd name="T7" fmla="*/ 2 h 9"/>
                  <a:gd name="T8" fmla="*/ 9 w 12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89" name="Freeform 641"/>
              <p:cNvSpPr>
                <a:spLocks noChangeArrowheads="1"/>
              </p:cNvSpPr>
              <p:nvPr/>
            </p:nvSpPr>
            <p:spPr bwMode="auto">
              <a:xfrm>
                <a:off x="857" y="3221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*/ 1 7 2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1 0 0"/>
                  <a:gd name="G13" fmla="+- 1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T0" fmla="*/ 7 w 11"/>
                  <a:gd name="T1" fmla="*/ 1 h 10"/>
                  <a:gd name="T2" fmla="*/ 2 w 11"/>
                  <a:gd name="T3" fmla="*/ 7 h 10"/>
                  <a:gd name="T4" fmla="*/ 10 w 11"/>
                  <a:gd name="T5" fmla="*/ 6 h 10"/>
                  <a:gd name="T6" fmla="*/ 8 w 11"/>
                  <a:gd name="T7" fmla="*/ 1 h 10"/>
                  <a:gd name="T8" fmla="*/ 7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0" name="Freeform 642"/>
              <p:cNvSpPr>
                <a:spLocks noChangeArrowheads="1"/>
              </p:cNvSpPr>
              <p:nvPr/>
            </p:nvSpPr>
            <p:spPr bwMode="auto">
              <a:xfrm>
                <a:off x="857" y="3221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*/ 1 7 2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1 0 0"/>
                  <a:gd name="G13" fmla="+- 1 0 0"/>
                  <a:gd name="G14" fmla="*/ 1 50493 45568"/>
                  <a:gd name="G15" fmla="*/ 1 50493 55552"/>
                  <a:gd name="G16" fmla="*/ G15 1 180"/>
                  <a:gd name="G17" fmla="*/ G14 1 G16"/>
                  <a:gd name="T0" fmla="*/ 7 w 11"/>
                  <a:gd name="T1" fmla="*/ 1 h 10"/>
                  <a:gd name="T2" fmla="*/ 2 w 11"/>
                  <a:gd name="T3" fmla="*/ 7 h 10"/>
                  <a:gd name="T4" fmla="*/ 10 w 11"/>
                  <a:gd name="T5" fmla="*/ 6 h 10"/>
                  <a:gd name="T6" fmla="*/ 8 w 11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1" name="Freeform 643"/>
              <p:cNvSpPr>
                <a:spLocks noChangeArrowheads="1"/>
              </p:cNvSpPr>
              <p:nvPr/>
            </p:nvSpPr>
            <p:spPr bwMode="auto">
              <a:xfrm>
                <a:off x="850" y="3239"/>
                <a:ext cx="15" cy="10"/>
              </a:xfrm>
              <a:custGeom>
                <a:avLst/>
                <a:gdLst>
                  <a:gd name="G0" fmla="+- 1 0 0"/>
                  <a:gd name="G1" fmla="*/ 1 50493 55552"/>
                  <a:gd name="G2" fmla="*/ G1 1 180"/>
                  <a:gd name="G3" fmla="*/ 1 0 0"/>
                  <a:gd name="G4" fmla="*/ G3 1 G2"/>
                  <a:gd name="G5" fmla="+- 2 0 0"/>
                  <a:gd name="G6" fmla="+- 1 0 0"/>
                  <a:gd name="G7" fmla="+- 2 0 0"/>
                  <a:gd name="G8" fmla="+- 6 0 0"/>
                  <a:gd name="G9" fmla="+- 1 0 0"/>
                  <a:gd name="G10" fmla="+- 7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T0" fmla="*/ 12 w 13"/>
                  <a:gd name="T1" fmla="*/ 2 h 7"/>
                  <a:gd name="T2" fmla="*/ 3 w 13"/>
                  <a:gd name="T3" fmla="*/ 4 h 7"/>
                  <a:gd name="T4" fmla="*/ 3 w 13"/>
                  <a:gd name="T5" fmla="*/ 7 h 7"/>
                  <a:gd name="T6" fmla="*/ 12 w 13"/>
                  <a:gd name="T7" fmla="*/ 4 h 7"/>
                  <a:gd name="T8" fmla="*/ 12 w 13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2" name="Freeform 644"/>
              <p:cNvSpPr>
                <a:spLocks noChangeArrowheads="1"/>
              </p:cNvSpPr>
              <p:nvPr/>
            </p:nvSpPr>
            <p:spPr bwMode="auto">
              <a:xfrm>
                <a:off x="850" y="3239"/>
                <a:ext cx="15" cy="10"/>
              </a:xfrm>
              <a:custGeom>
                <a:avLst/>
                <a:gdLst>
                  <a:gd name="G0" fmla="+- 1 0 0"/>
                  <a:gd name="G1" fmla="*/ 1 50493 55552"/>
                  <a:gd name="G2" fmla="*/ G1 1 180"/>
                  <a:gd name="G3" fmla="*/ 1 0 0"/>
                  <a:gd name="G4" fmla="*/ G3 1 G2"/>
                  <a:gd name="G5" fmla="+- 2 0 0"/>
                  <a:gd name="G6" fmla="+- 1 0 0"/>
                  <a:gd name="G7" fmla="+- 2 0 0"/>
                  <a:gd name="G8" fmla="+- 6 0 0"/>
                  <a:gd name="G9" fmla="+- 1 0 0"/>
                  <a:gd name="G10" fmla="+- 7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T0" fmla="*/ 12 w 13"/>
                  <a:gd name="T1" fmla="*/ 2 h 7"/>
                  <a:gd name="T2" fmla="*/ 3 w 13"/>
                  <a:gd name="T3" fmla="*/ 4 h 7"/>
                  <a:gd name="T4" fmla="*/ 3 w 13"/>
                  <a:gd name="T5" fmla="*/ 7 h 7"/>
                  <a:gd name="T6" fmla="*/ 12 w 13"/>
                  <a:gd name="T7" fmla="*/ 4 h 7"/>
                  <a:gd name="T8" fmla="*/ 12 w 13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3" name="Freeform 645"/>
              <p:cNvSpPr>
                <a:spLocks noChangeArrowheads="1"/>
              </p:cNvSpPr>
              <p:nvPr/>
            </p:nvSpPr>
            <p:spPr bwMode="auto">
              <a:xfrm>
                <a:off x="846" y="3255"/>
                <a:ext cx="19" cy="10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T0" fmla="*/ 12 w 15"/>
                  <a:gd name="T1" fmla="*/ 0 h 7"/>
                  <a:gd name="T2" fmla="*/ 4 w 15"/>
                  <a:gd name="T3" fmla="*/ 6 h 7"/>
                  <a:gd name="T4" fmla="*/ 8 w 15"/>
                  <a:gd name="T5" fmla="*/ 7 h 7"/>
                  <a:gd name="T6" fmla="*/ 14 w 15"/>
                  <a:gd name="T7" fmla="*/ 0 h 7"/>
                  <a:gd name="T8" fmla="*/ 12 w 1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4" name="Freeform 646"/>
              <p:cNvSpPr>
                <a:spLocks noChangeArrowheads="1"/>
              </p:cNvSpPr>
              <p:nvPr/>
            </p:nvSpPr>
            <p:spPr bwMode="auto">
              <a:xfrm>
                <a:off x="846" y="3255"/>
                <a:ext cx="19" cy="10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T0" fmla="*/ 12 w 15"/>
                  <a:gd name="T1" fmla="*/ 0 h 7"/>
                  <a:gd name="T2" fmla="*/ 4 w 15"/>
                  <a:gd name="T3" fmla="*/ 6 h 7"/>
                  <a:gd name="T4" fmla="*/ 8 w 15"/>
                  <a:gd name="T5" fmla="*/ 7 h 7"/>
                  <a:gd name="T6" fmla="*/ 14 w 15"/>
                  <a:gd name="T7" fmla="*/ 0 h 7"/>
                  <a:gd name="T8" fmla="*/ 12 w 1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5" name="Freeform 647"/>
              <p:cNvSpPr>
                <a:spLocks noChangeArrowheads="1"/>
              </p:cNvSpPr>
              <p:nvPr/>
            </p:nvSpPr>
            <p:spPr bwMode="auto">
              <a:xfrm>
                <a:off x="850" y="3271"/>
                <a:ext cx="15" cy="16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2 0 0"/>
                  <a:gd name="G4" fmla="*/ 1 1 2"/>
                  <a:gd name="G5" fmla="+- 1 0 0"/>
                  <a:gd name="G6" fmla="+- 4 0 0"/>
                  <a:gd name="G7" fmla="+- 1 0 0"/>
                  <a:gd name="G8" fmla="+- 1 0 0"/>
                  <a:gd name="G9" fmla="+- 1 0 0"/>
                  <a:gd name="G10" fmla="+- 4 0 0"/>
                  <a:gd name="G11" fmla="+- 1 0 0"/>
                  <a:gd name="G12" fmla="+- 1 0 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+- 6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G23" fmla="*/ 1 0 0"/>
                  <a:gd name="G24" fmla="sin G23 G22"/>
                  <a:gd name="T0" fmla="*/ 9 w 12"/>
                  <a:gd name="T1" fmla="*/ 0 h 10"/>
                  <a:gd name="T2" fmla="*/ 1 w 12"/>
                  <a:gd name="T3" fmla="*/ 3 h 10"/>
                  <a:gd name="T4" fmla="*/ 4 w 12"/>
                  <a:gd name="T5" fmla="*/ 7 h 10"/>
                  <a:gd name="T6" fmla="*/ 3 w 12"/>
                  <a:gd name="T7" fmla="*/ 9 h 10"/>
                  <a:gd name="T8" fmla="*/ 10 w 12"/>
                  <a:gd name="T9" fmla="*/ 6 h 10"/>
                  <a:gd name="T10" fmla="*/ 9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6" name="Freeform 648"/>
              <p:cNvSpPr>
                <a:spLocks noChangeArrowheads="1"/>
              </p:cNvSpPr>
              <p:nvPr/>
            </p:nvSpPr>
            <p:spPr bwMode="auto">
              <a:xfrm>
                <a:off x="850" y="3271"/>
                <a:ext cx="15" cy="16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2 0 0"/>
                  <a:gd name="G4" fmla="*/ 1 1 2"/>
                  <a:gd name="G5" fmla="+- 1 0 0"/>
                  <a:gd name="G6" fmla="+- 4 0 0"/>
                  <a:gd name="G7" fmla="+- 1 0 0"/>
                  <a:gd name="G8" fmla="+- 1 0 0"/>
                  <a:gd name="G9" fmla="+- 1 0 0"/>
                  <a:gd name="G10" fmla="+- 4 0 0"/>
                  <a:gd name="G11" fmla="+- 1 0 0"/>
                  <a:gd name="G12" fmla="+- 1 0 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+- 6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G23" fmla="*/ 1 0 0"/>
                  <a:gd name="G24" fmla="sin G23 G22"/>
                  <a:gd name="T0" fmla="*/ 9 w 12"/>
                  <a:gd name="T1" fmla="*/ 0 h 10"/>
                  <a:gd name="T2" fmla="*/ 1 w 12"/>
                  <a:gd name="T3" fmla="*/ 3 h 10"/>
                  <a:gd name="T4" fmla="*/ 4 w 12"/>
                  <a:gd name="T5" fmla="*/ 7 h 10"/>
                  <a:gd name="T6" fmla="*/ 3 w 12"/>
                  <a:gd name="T7" fmla="*/ 9 h 10"/>
                  <a:gd name="T8" fmla="*/ 10 w 12"/>
                  <a:gd name="T9" fmla="*/ 6 h 10"/>
                  <a:gd name="T10" fmla="*/ 9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7" name="Freeform 649"/>
              <p:cNvSpPr>
                <a:spLocks noChangeArrowheads="1"/>
              </p:cNvSpPr>
              <p:nvPr/>
            </p:nvSpPr>
            <p:spPr bwMode="auto">
              <a:xfrm>
                <a:off x="852" y="3290"/>
                <a:ext cx="14" cy="19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1 0 0"/>
                  <a:gd name="G15" fmla="*/ 1 0 0"/>
                  <a:gd name="G16" fmla="cos G15 G14"/>
                  <a:gd name="G17" fmla="+- 10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T0" fmla="*/ 7 w 12"/>
                  <a:gd name="T1" fmla="*/ 1 h 12"/>
                  <a:gd name="T2" fmla="*/ 1 w 12"/>
                  <a:gd name="T3" fmla="*/ 4 h 12"/>
                  <a:gd name="T4" fmla="*/ 8 w 12"/>
                  <a:gd name="T5" fmla="*/ 12 h 12"/>
                  <a:gd name="T6" fmla="*/ 10 w 12"/>
                  <a:gd name="T7" fmla="*/ 10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8" name="Freeform 650"/>
              <p:cNvSpPr>
                <a:spLocks noChangeArrowheads="1"/>
              </p:cNvSpPr>
              <p:nvPr/>
            </p:nvSpPr>
            <p:spPr bwMode="auto">
              <a:xfrm>
                <a:off x="852" y="3290"/>
                <a:ext cx="14" cy="19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1 0 0"/>
                  <a:gd name="G15" fmla="*/ 1 0 0"/>
                  <a:gd name="G16" fmla="cos G15 G14"/>
                  <a:gd name="G17" fmla="+- 10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T0" fmla="*/ 7 w 12"/>
                  <a:gd name="T1" fmla="*/ 1 h 12"/>
                  <a:gd name="T2" fmla="*/ 1 w 12"/>
                  <a:gd name="T3" fmla="*/ 4 h 12"/>
                  <a:gd name="T4" fmla="*/ 8 w 12"/>
                  <a:gd name="T5" fmla="*/ 12 h 12"/>
                  <a:gd name="T6" fmla="*/ 10 w 12"/>
                  <a:gd name="T7" fmla="*/ 10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099" name="Freeform 651"/>
              <p:cNvSpPr>
                <a:spLocks noChangeArrowheads="1"/>
              </p:cNvSpPr>
              <p:nvPr/>
            </p:nvSpPr>
            <p:spPr bwMode="auto">
              <a:xfrm>
                <a:off x="864" y="3313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*/ 1 7 2"/>
                  <a:gd name="G5" fmla="*/ 1 50493 45568"/>
                  <a:gd name="G6" fmla="*/ 1 50493 55552"/>
                  <a:gd name="G7" fmla="*/ G6 1 180"/>
                  <a:gd name="G8" fmla="*/ G5 1 G7"/>
                  <a:gd name="G9" fmla="+- 7 0 0"/>
                  <a:gd name="G10" fmla="*/ 1 0 0"/>
                  <a:gd name="G11" fmla="cos G10 G9"/>
                  <a:gd name="G12" fmla="+- 1 0 0"/>
                  <a:gd name="G13" fmla="+- 1 0 0"/>
                  <a:gd name="G14" fmla="*/ 1 0 0"/>
                  <a:gd name="G15" fmla="cos G14 G13"/>
                  <a:gd name="G16" fmla="+- 1 0 0"/>
                  <a:gd name="T0" fmla="*/ 5 w 12"/>
                  <a:gd name="T1" fmla="*/ 0 h 9"/>
                  <a:gd name="T2" fmla="*/ 0 w 12"/>
                  <a:gd name="T3" fmla="*/ 4 h 9"/>
                  <a:gd name="T4" fmla="*/ 10 w 12"/>
                  <a:gd name="T5" fmla="*/ 7 h 9"/>
                  <a:gd name="T6" fmla="*/ 5 w 1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0" name="Freeform 652"/>
              <p:cNvSpPr>
                <a:spLocks noChangeArrowheads="1"/>
              </p:cNvSpPr>
              <p:nvPr/>
            </p:nvSpPr>
            <p:spPr bwMode="auto">
              <a:xfrm>
                <a:off x="864" y="3313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*/ 1 7 2"/>
                  <a:gd name="G5" fmla="*/ 1 50493 45568"/>
                  <a:gd name="G6" fmla="*/ 1 50493 55552"/>
                  <a:gd name="G7" fmla="*/ G6 1 180"/>
                  <a:gd name="G8" fmla="*/ G5 1 G7"/>
                  <a:gd name="G9" fmla="+- 7 0 0"/>
                  <a:gd name="G10" fmla="*/ 1 0 0"/>
                  <a:gd name="G11" fmla="cos G10 G9"/>
                  <a:gd name="G12" fmla="+- 1 0 0"/>
                  <a:gd name="G13" fmla="+- 1 0 0"/>
                  <a:gd name="G14" fmla="*/ 1 0 0"/>
                  <a:gd name="G15" fmla="cos G14 G13"/>
                  <a:gd name="G16" fmla="+- 1 0 0"/>
                  <a:gd name="T0" fmla="*/ 5 w 12"/>
                  <a:gd name="T1" fmla="*/ 0 h 9"/>
                  <a:gd name="T2" fmla="*/ 0 w 12"/>
                  <a:gd name="T3" fmla="*/ 4 h 9"/>
                  <a:gd name="T4" fmla="*/ 10 w 12"/>
                  <a:gd name="T5" fmla="*/ 7 h 9"/>
                  <a:gd name="T6" fmla="*/ 5 w 1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1" name="Freeform 653"/>
              <p:cNvSpPr>
                <a:spLocks noChangeArrowheads="1"/>
              </p:cNvSpPr>
              <p:nvPr/>
            </p:nvSpPr>
            <p:spPr bwMode="auto">
              <a:xfrm>
                <a:off x="888" y="3273"/>
                <a:ext cx="14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9 0 0"/>
                  <a:gd name="G5" fmla="+- 9 0 0"/>
                  <a:gd name="G6" fmla="+- 10 0 0"/>
                  <a:gd name="G7" fmla="+- 1 0 0"/>
                  <a:gd name="G8" fmla="+- 1 0 0"/>
                  <a:gd name="G9" fmla="+- 11 0 0"/>
                  <a:gd name="G10" fmla="+- 9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7 w 12"/>
                  <a:gd name="T1" fmla="*/ 1 h 13"/>
                  <a:gd name="T2" fmla="*/ 1 w 12"/>
                  <a:gd name="T3" fmla="*/ 8 h 13"/>
                  <a:gd name="T4" fmla="*/ 0 w 12"/>
                  <a:gd name="T5" fmla="*/ 10 h 13"/>
                  <a:gd name="T6" fmla="*/ 7 w 12"/>
                  <a:gd name="T7" fmla="*/ 11 h 13"/>
                  <a:gd name="T8" fmla="*/ 11 w 12"/>
                  <a:gd name="T9" fmla="*/ 2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2" name="Freeform 654"/>
              <p:cNvSpPr>
                <a:spLocks noChangeArrowheads="1"/>
              </p:cNvSpPr>
              <p:nvPr/>
            </p:nvSpPr>
            <p:spPr bwMode="auto">
              <a:xfrm>
                <a:off x="888" y="3273"/>
                <a:ext cx="14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9 0 0"/>
                  <a:gd name="G5" fmla="+- 9 0 0"/>
                  <a:gd name="G6" fmla="+- 10 0 0"/>
                  <a:gd name="G7" fmla="+- 1 0 0"/>
                  <a:gd name="G8" fmla="+- 1 0 0"/>
                  <a:gd name="G9" fmla="+- 11 0 0"/>
                  <a:gd name="G10" fmla="+- 9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7 w 12"/>
                  <a:gd name="T1" fmla="*/ 1 h 13"/>
                  <a:gd name="T2" fmla="*/ 1 w 12"/>
                  <a:gd name="T3" fmla="*/ 8 h 13"/>
                  <a:gd name="T4" fmla="*/ 0 w 12"/>
                  <a:gd name="T5" fmla="*/ 10 h 13"/>
                  <a:gd name="T6" fmla="*/ 7 w 12"/>
                  <a:gd name="T7" fmla="*/ 11 h 13"/>
                  <a:gd name="T8" fmla="*/ 11 w 12"/>
                  <a:gd name="T9" fmla="*/ 2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3" name="Freeform 655"/>
              <p:cNvSpPr>
                <a:spLocks noChangeArrowheads="1"/>
              </p:cNvSpPr>
              <p:nvPr/>
            </p:nvSpPr>
            <p:spPr bwMode="auto">
              <a:xfrm>
                <a:off x="893" y="3252"/>
                <a:ext cx="11" cy="14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*/ 1 9 2"/>
                  <a:gd name="G5" fmla="+- 8 0 0"/>
                  <a:gd name="G6" fmla="+- 8 0 0"/>
                  <a:gd name="G7" fmla="+- 6 0 0"/>
                  <a:gd name="G8" fmla="*/ 1 0 0"/>
                  <a:gd name="G9" fmla="sin G8 G7"/>
                  <a:gd name="G10" fmla="+- 3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3 w 9"/>
                  <a:gd name="T1" fmla="*/ 0 h 9"/>
                  <a:gd name="T2" fmla="*/ 1 w 9"/>
                  <a:gd name="T3" fmla="*/ 7 h 9"/>
                  <a:gd name="T4" fmla="*/ 7 w 9"/>
                  <a:gd name="T5" fmla="*/ 8 h 9"/>
                  <a:gd name="T6" fmla="*/ 7 w 9"/>
                  <a:gd name="T7" fmla="*/ 1 h 9"/>
                  <a:gd name="T8" fmla="*/ 4 w 9"/>
                  <a:gd name="T9" fmla="*/ 0 h 9"/>
                  <a:gd name="T10" fmla="*/ 3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4" name="Freeform 656"/>
              <p:cNvSpPr>
                <a:spLocks noChangeArrowheads="1"/>
              </p:cNvSpPr>
              <p:nvPr/>
            </p:nvSpPr>
            <p:spPr bwMode="auto">
              <a:xfrm>
                <a:off x="893" y="3252"/>
                <a:ext cx="11" cy="14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*/ 1 9 2"/>
                  <a:gd name="G5" fmla="+- 8 0 0"/>
                  <a:gd name="G6" fmla="+- 8 0 0"/>
                  <a:gd name="G7" fmla="+- 6 0 0"/>
                  <a:gd name="G8" fmla="*/ 1 0 0"/>
                  <a:gd name="G9" fmla="sin G8 G7"/>
                  <a:gd name="G10" fmla="+- 3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T0" fmla="*/ 3 w 9"/>
                  <a:gd name="T1" fmla="*/ 0 h 9"/>
                  <a:gd name="T2" fmla="*/ 1 w 9"/>
                  <a:gd name="T3" fmla="*/ 7 h 9"/>
                  <a:gd name="T4" fmla="*/ 7 w 9"/>
                  <a:gd name="T5" fmla="*/ 8 h 9"/>
                  <a:gd name="T6" fmla="*/ 7 w 9"/>
                  <a:gd name="T7" fmla="*/ 1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5" name="Freeform 657"/>
              <p:cNvSpPr>
                <a:spLocks noChangeArrowheads="1"/>
              </p:cNvSpPr>
              <p:nvPr/>
            </p:nvSpPr>
            <p:spPr bwMode="auto">
              <a:xfrm>
                <a:off x="893" y="3233"/>
                <a:ext cx="15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1 0 0"/>
                  <a:gd name="G4" fmla="+- 1 0 0"/>
                  <a:gd name="G5" fmla="+- 8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2 0 0"/>
                  <a:gd name="G12" fmla="*/ 1 0 0"/>
                  <a:gd name="G13" fmla="sin G12 G11"/>
                  <a:gd name="G14" fmla="+- 1 0 0"/>
                  <a:gd name="G15" fmla="+- 1 0 0"/>
                  <a:gd name="T0" fmla="*/ 7 w 12"/>
                  <a:gd name="T1" fmla="*/ 0 h 8"/>
                  <a:gd name="T2" fmla="*/ 3 w 12"/>
                  <a:gd name="T3" fmla="*/ 7 h 8"/>
                  <a:gd name="T4" fmla="*/ 8 w 12"/>
                  <a:gd name="T5" fmla="*/ 7 h 8"/>
                  <a:gd name="T6" fmla="*/ 7 w 12"/>
                  <a:gd name="T7" fmla="*/ 1 h 8"/>
                  <a:gd name="T8" fmla="*/ 7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6" name="Freeform 658"/>
              <p:cNvSpPr>
                <a:spLocks noChangeArrowheads="1"/>
              </p:cNvSpPr>
              <p:nvPr/>
            </p:nvSpPr>
            <p:spPr bwMode="auto">
              <a:xfrm>
                <a:off x="893" y="3233"/>
                <a:ext cx="15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1 0 0"/>
                  <a:gd name="G4" fmla="+- 1 0 0"/>
                  <a:gd name="G5" fmla="+- 8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2 0 0"/>
                  <a:gd name="G12" fmla="*/ 1 0 0"/>
                  <a:gd name="G13" fmla="sin G12 G11"/>
                  <a:gd name="G14" fmla="+- 1 0 0"/>
                  <a:gd name="T0" fmla="*/ 7 w 12"/>
                  <a:gd name="T1" fmla="*/ 0 h 8"/>
                  <a:gd name="T2" fmla="*/ 3 w 12"/>
                  <a:gd name="T3" fmla="*/ 7 h 8"/>
                  <a:gd name="T4" fmla="*/ 8 w 12"/>
                  <a:gd name="T5" fmla="*/ 7 h 8"/>
                  <a:gd name="T6" fmla="*/ 7 w 12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7" name="Freeform 659"/>
              <p:cNvSpPr>
                <a:spLocks noChangeArrowheads="1"/>
              </p:cNvSpPr>
              <p:nvPr/>
            </p:nvSpPr>
            <p:spPr bwMode="auto">
              <a:xfrm>
                <a:off x="897" y="3186"/>
                <a:ext cx="15" cy="12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4 0 0"/>
                  <a:gd name="G13" fmla="*/ 1 0 0"/>
                  <a:gd name="G14" fmla="cos G13 G12"/>
                  <a:gd name="G15" fmla="+- 1 0 0"/>
                  <a:gd name="G16" fmla="+- 1 0 0"/>
                  <a:gd name="G17" fmla="*/ 1 0 0"/>
                  <a:gd name="G18" fmla="sin G17 G16"/>
                  <a:gd name="G19" fmla="+- 1 0 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8"/>
                  <a:gd name="T2" fmla="*/ 4 w 12"/>
                  <a:gd name="T3" fmla="*/ 7 h 8"/>
                  <a:gd name="T4" fmla="*/ 10 w 12"/>
                  <a:gd name="T5" fmla="*/ 6 h 8"/>
                  <a:gd name="T6" fmla="*/ 9 w 12"/>
                  <a:gd name="T7" fmla="*/ 0 h 8"/>
                  <a:gd name="T8" fmla="*/ 7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8" name="Freeform 660"/>
              <p:cNvSpPr>
                <a:spLocks noChangeArrowheads="1"/>
              </p:cNvSpPr>
              <p:nvPr/>
            </p:nvSpPr>
            <p:spPr bwMode="auto">
              <a:xfrm>
                <a:off x="897" y="3186"/>
                <a:ext cx="15" cy="12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4 0 0"/>
                  <a:gd name="G13" fmla="*/ 1 0 0"/>
                  <a:gd name="G14" fmla="cos G13 G12"/>
                  <a:gd name="G15" fmla="+- 1 0 0"/>
                  <a:gd name="G16" fmla="+- 1 0 0"/>
                  <a:gd name="G17" fmla="*/ 1 0 0"/>
                  <a:gd name="G18" fmla="sin G17 G16"/>
                  <a:gd name="G19" fmla="+- 1 0 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8"/>
                  <a:gd name="T2" fmla="*/ 4 w 12"/>
                  <a:gd name="T3" fmla="*/ 7 h 8"/>
                  <a:gd name="T4" fmla="*/ 10 w 12"/>
                  <a:gd name="T5" fmla="*/ 6 h 8"/>
                  <a:gd name="T6" fmla="*/ 9 w 12"/>
                  <a:gd name="T7" fmla="*/ 0 h 8"/>
                  <a:gd name="T8" fmla="*/ 7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09" name="Freeform 661"/>
              <p:cNvSpPr>
                <a:spLocks noChangeArrowheads="1"/>
              </p:cNvSpPr>
              <p:nvPr/>
            </p:nvSpPr>
            <p:spPr bwMode="auto">
              <a:xfrm>
                <a:off x="900" y="3140"/>
                <a:ext cx="10" cy="12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4 0 0"/>
                  <a:gd name="G5" fmla="+- 3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8"/>
                  <a:gd name="T1" fmla="*/ 1 h 8"/>
                  <a:gd name="T2" fmla="*/ 1 w 8"/>
                  <a:gd name="T3" fmla="*/ 2 h 8"/>
                  <a:gd name="T4" fmla="*/ 4 w 8"/>
                  <a:gd name="T5" fmla="*/ 8 h 8"/>
                  <a:gd name="T6" fmla="*/ 5 w 8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0" name="Freeform 662"/>
              <p:cNvSpPr>
                <a:spLocks noChangeArrowheads="1"/>
              </p:cNvSpPr>
              <p:nvPr/>
            </p:nvSpPr>
            <p:spPr bwMode="auto">
              <a:xfrm>
                <a:off x="900" y="3140"/>
                <a:ext cx="10" cy="12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4 0 0"/>
                  <a:gd name="G5" fmla="+- 3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8"/>
                  <a:gd name="T1" fmla="*/ 1 h 8"/>
                  <a:gd name="T2" fmla="*/ 1 w 8"/>
                  <a:gd name="T3" fmla="*/ 2 h 8"/>
                  <a:gd name="T4" fmla="*/ 4 w 8"/>
                  <a:gd name="T5" fmla="*/ 8 h 8"/>
                  <a:gd name="T6" fmla="*/ 5 w 8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1" name="Freeform 663"/>
              <p:cNvSpPr>
                <a:spLocks noChangeArrowheads="1"/>
              </p:cNvSpPr>
              <p:nvPr/>
            </p:nvSpPr>
            <p:spPr bwMode="auto">
              <a:xfrm>
                <a:off x="888" y="3170"/>
                <a:ext cx="9" cy="8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5 0 0"/>
                  <a:gd name="G5" fmla="+- 1 0 0"/>
                  <a:gd name="G6" fmla="+- 1 0 0"/>
                  <a:gd name="G7" fmla="+- 1 0 0"/>
                  <a:gd name="G8" fmla="+- 4 0 0"/>
                  <a:gd name="G9" fmla="+- 3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T0" fmla="*/ 6 w 8"/>
                  <a:gd name="T1" fmla="*/ 1 h 5"/>
                  <a:gd name="T2" fmla="*/ 1 w 8"/>
                  <a:gd name="T3" fmla="*/ 3 h 5"/>
                  <a:gd name="T4" fmla="*/ 6 w 8"/>
                  <a:gd name="T5" fmla="*/ 5 h 5"/>
                  <a:gd name="T6" fmla="*/ 7 w 8"/>
                  <a:gd name="T7" fmla="*/ 3 h 5"/>
                  <a:gd name="T8" fmla="*/ 6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2" name="Freeform 664"/>
              <p:cNvSpPr>
                <a:spLocks noChangeArrowheads="1"/>
              </p:cNvSpPr>
              <p:nvPr/>
            </p:nvSpPr>
            <p:spPr bwMode="auto">
              <a:xfrm>
                <a:off x="888" y="3170"/>
                <a:ext cx="9" cy="8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5 0 0"/>
                  <a:gd name="G5" fmla="+- 1 0 0"/>
                  <a:gd name="G6" fmla="+- 1 0 0"/>
                  <a:gd name="G7" fmla="+- 1 0 0"/>
                  <a:gd name="G8" fmla="+- 4 0 0"/>
                  <a:gd name="G9" fmla="+- 3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T0" fmla="*/ 6 w 8"/>
                  <a:gd name="T1" fmla="*/ 1 h 5"/>
                  <a:gd name="T2" fmla="*/ 1 w 8"/>
                  <a:gd name="T3" fmla="*/ 3 h 5"/>
                  <a:gd name="T4" fmla="*/ 6 w 8"/>
                  <a:gd name="T5" fmla="*/ 5 h 5"/>
                  <a:gd name="T6" fmla="*/ 7 w 8"/>
                  <a:gd name="T7" fmla="*/ 3 h 5"/>
                  <a:gd name="T8" fmla="*/ 6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3" name="Freeform 665"/>
              <p:cNvSpPr>
                <a:spLocks noChangeArrowheads="1"/>
              </p:cNvSpPr>
              <p:nvPr/>
            </p:nvSpPr>
            <p:spPr bwMode="auto">
              <a:xfrm>
                <a:off x="888" y="3185"/>
                <a:ext cx="10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 2"/>
                  <a:gd name="G4" fmla="+- 2 0 0"/>
                  <a:gd name="G5" fmla="+- 1 0 0"/>
                  <a:gd name="G6" fmla="*/ 1 5 2"/>
                  <a:gd name="G7" fmla="+- 3 0 0"/>
                  <a:gd name="G8" fmla="+- 1 0 0"/>
                  <a:gd name="G9" fmla="+- 6 0 0"/>
                  <a:gd name="G10" fmla="+- 4 0 0"/>
                  <a:gd name="G11" fmla="+- 4 0 0"/>
                  <a:gd name="G12" fmla="*/ 1 0 0"/>
                  <a:gd name="G13" fmla="sin G12 G11"/>
                  <a:gd name="G14" fmla="+- 1 0 0"/>
                  <a:gd name="T0" fmla="*/ 7 w 9"/>
                  <a:gd name="T1" fmla="*/ 1 h 6"/>
                  <a:gd name="T2" fmla="*/ 2 w 9"/>
                  <a:gd name="T3" fmla="*/ 1 h 6"/>
                  <a:gd name="T4" fmla="*/ 2 w 9"/>
                  <a:gd name="T5" fmla="*/ 5 h 6"/>
                  <a:gd name="T6" fmla="*/ 5 w 9"/>
                  <a:gd name="T7" fmla="*/ 6 h 6"/>
                  <a:gd name="T8" fmla="*/ 7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4" name="Freeform 666"/>
              <p:cNvSpPr>
                <a:spLocks noChangeArrowheads="1"/>
              </p:cNvSpPr>
              <p:nvPr/>
            </p:nvSpPr>
            <p:spPr bwMode="auto">
              <a:xfrm>
                <a:off x="888" y="3185"/>
                <a:ext cx="10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 2"/>
                  <a:gd name="G4" fmla="+- 2 0 0"/>
                  <a:gd name="G5" fmla="+- 1 0 0"/>
                  <a:gd name="G6" fmla="*/ 1 5 2"/>
                  <a:gd name="G7" fmla="+- 3 0 0"/>
                  <a:gd name="G8" fmla="+- 1 0 0"/>
                  <a:gd name="G9" fmla="+- 6 0 0"/>
                  <a:gd name="G10" fmla="+- 4 0 0"/>
                  <a:gd name="G11" fmla="+- 4 0 0"/>
                  <a:gd name="G12" fmla="*/ 1 0 0"/>
                  <a:gd name="G13" fmla="sin G12 G11"/>
                  <a:gd name="G14" fmla="+- 1 0 0"/>
                  <a:gd name="T0" fmla="*/ 7 w 9"/>
                  <a:gd name="T1" fmla="*/ 1 h 6"/>
                  <a:gd name="T2" fmla="*/ 2 w 9"/>
                  <a:gd name="T3" fmla="*/ 1 h 6"/>
                  <a:gd name="T4" fmla="*/ 2 w 9"/>
                  <a:gd name="T5" fmla="*/ 5 h 6"/>
                  <a:gd name="T6" fmla="*/ 5 w 9"/>
                  <a:gd name="T7" fmla="*/ 6 h 6"/>
                  <a:gd name="T8" fmla="*/ 7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5" name="Freeform 667"/>
              <p:cNvSpPr>
                <a:spLocks noChangeArrowheads="1"/>
              </p:cNvSpPr>
              <p:nvPr/>
            </p:nvSpPr>
            <p:spPr bwMode="auto">
              <a:xfrm>
                <a:off x="888" y="3200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*/ 1 5 2"/>
                  <a:gd name="G4" fmla="+- 1 0 0"/>
                  <a:gd name="G5" fmla="+- 6 0 0"/>
                  <a:gd name="G6" fmla="+- 5 0 0"/>
                  <a:gd name="G7" fmla="+- 5 0 0"/>
                  <a:gd name="G8" fmla="*/ 1 0 0"/>
                  <a:gd name="G9" fmla="sin G8 G7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+- 1 0 0"/>
                  <a:gd name="T0" fmla="*/ 7 w 11"/>
                  <a:gd name="T1" fmla="*/ 1 h 6"/>
                  <a:gd name="T2" fmla="*/ 2 w 11"/>
                  <a:gd name="T3" fmla="*/ 5 h 6"/>
                  <a:gd name="T4" fmla="*/ 7 w 11"/>
                  <a:gd name="T5" fmla="*/ 5 h 6"/>
                  <a:gd name="T6" fmla="*/ 10 w 11"/>
                  <a:gd name="T7" fmla="*/ 2 h 6"/>
                  <a:gd name="T8" fmla="*/ 7 w 11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6" name="Freeform 668"/>
              <p:cNvSpPr>
                <a:spLocks noChangeArrowheads="1"/>
              </p:cNvSpPr>
              <p:nvPr/>
            </p:nvSpPr>
            <p:spPr bwMode="auto">
              <a:xfrm>
                <a:off x="888" y="3200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*/ 1 5 2"/>
                  <a:gd name="G4" fmla="+- 1 0 0"/>
                  <a:gd name="G5" fmla="+- 6 0 0"/>
                  <a:gd name="G6" fmla="+- 5 0 0"/>
                  <a:gd name="G7" fmla="+- 5 0 0"/>
                  <a:gd name="G8" fmla="*/ 1 0 0"/>
                  <a:gd name="G9" fmla="sin G8 G7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+- 1 0 0"/>
                  <a:gd name="T0" fmla="*/ 7 w 11"/>
                  <a:gd name="T1" fmla="*/ 1 h 6"/>
                  <a:gd name="T2" fmla="*/ 2 w 11"/>
                  <a:gd name="T3" fmla="*/ 5 h 6"/>
                  <a:gd name="T4" fmla="*/ 7 w 11"/>
                  <a:gd name="T5" fmla="*/ 5 h 6"/>
                  <a:gd name="T6" fmla="*/ 10 w 11"/>
                  <a:gd name="T7" fmla="*/ 2 h 6"/>
                  <a:gd name="T8" fmla="*/ 7 w 11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7" name="Freeform 669"/>
              <p:cNvSpPr>
                <a:spLocks noChangeArrowheads="1"/>
              </p:cNvSpPr>
              <p:nvPr/>
            </p:nvSpPr>
            <p:spPr bwMode="auto">
              <a:xfrm>
                <a:off x="882" y="3193"/>
                <a:ext cx="6" cy="6"/>
              </a:xfrm>
              <a:custGeom>
                <a:avLst/>
                <a:gdLst>
                  <a:gd name="G0" fmla="*/ 1 1 2"/>
                  <a:gd name="G1" fmla="+- 1 0 0"/>
                  <a:gd name="G2" fmla="+- 3 0 0"/>
                  <a:gd name="G3" fmla="+- 4 0 0"/>
                  <a:gd name="G4" fmla="+- 5 0 0"/>
                  <a:gd name="G5" fmla="*/ 1 5 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 2"/>
                  <a:gd name="T0" fmla="*/ 2 w 6"/>
                  <a:gd name="T1" fmla="*/ 1 h 5"/>
                  <a:gd name="T2" fmla="*/ 0 w 6"/>
                  <a:gd name="T3" fmla="*/ 4 h 5"/>
                  <a:gd name="T4" fmla="*/ 4 w 6"/>
                  <a:gd name="T5" fmla="*/ 5 h 5"/>
                  <a:gd name="T6" fmla="*/ 3 w 6"/>
                  <a:gd name="T7" fmla="*/ 0 h 5"/>
                  <a:gd name="T8" fmla="*/ 2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8" name="Freeform 670"/>
              <p:cNvSpPr>
                <a:spLocks noChangeArrowheads="1"/>
              </p:cNvSpPr>
              <p:nvPr/>
            </p:nvSpPr>
            <p:spPr bwMode="auto">
              <a:xfrm>
                <a:off x="882" y="3193"/>
                <a:ext cx="6" cy="6"/>
              </a:xfrm>
              <a:custGeom>
                <a:avLst/>
                <a:gdLst>
                  <a:gd name="G0" fmla="*/ 1 1 2"/>
                  <a:gd name="G1" fmla="+- 1 0 0"/>
                  <a:gd name="G2" fmla="+- 3 0 0"/>
                  <a:gd name="G3" fmla="+- 4 0 0"/>
                  <a:gd name="G4" fmla="+- 5 0 0"/>
                  <a:gd name="G5" fmla="*/ 1 5 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 2"/>
                  <a:gd name="T0" fmla="*/ 2 w 6"/>
                  <a:gd name="T1" fmla="*/ 1 h 5"/>
                  <a:gd name="T2" fmla="*/ 0 w 6"/>
                  <a:gd name="T3" fmla="*/ 4 h 5"/>
                  <a:gd name="T4" fmla="*/ 4 w 6"/>
                  <a:gd name="T5" fmla="*/ 5 h 5"/>
                  <a:gd name="T6" fmla="*/ 3 w 6"/>
                  <a:gd name="T7" fmla="*/ 0 h 5"/>
                  <a:gd name="T8" fmla="*/ 2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19" name="Freeform 671"/>
              <p:cNvSpPr>
                <a:spLocks noChangeArrowheads="1"/>
              </p:cNvSpPr>
              <p:nvPr/>
            </p:nvSpPr>
            <p:spPr bwMode="auto">
              <a:xfrm>
                <a:off x="878" y="3207"/>
                <a:ext cx="13" cy="14"/>
              </a:xfrm>
              <a:custGeom>
                <a:avLst/>
                <a:gdLst>
                  <a:gd name="G0" fmla="+- 4 0 0"/>
                  <a:gd name="G1" fmla="*/ 1 0 0"/>
                  <a:gd name="G2" fmla="sin G1 G0"/>
                  <a:gd name="G3" fmla="+- 3 0 0"/>
                  <a:gd name="G4" fmla="+- 2 0 0"/>
                  <a:gd name="G5" fmla="+- 1 0 0"/>
                  <a:gd name="G6" fmla="*/ 1 1 2"/>
                  <a:gd name="G7" fmla="+- 4 0 0"/>
                  <a:gd name="G8" fmla="+- 1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6 0 0"/>
                  <a:gd name="G16" fmla="*/ 1 0 0"/>
                  <a:gd name="G17" fmla="sin G16 G15"/>
                  <a:gd name="G18" fmla="+- 1 0 0"/>
                  <a:gd name="G19" fmla="+- 4 0 0"/>
                  <a:gd name="G20" fmla="*/ 1 0 0"/>
                  <a:gd name="G21" fmla="sin G20 G19"/>
                  <a:gd name="G22" fmla="+- 3 0 0"/>
                  <a:gd name="G23" fmla="*/ 1 0 0"/>
                  <a:gd name="G24" fmla="sin G23 G22"/>
                  <a:gd name="G25" fmla="+- 4 0 0"/>
                  <a:gd name="G26" fmla="*/ 1 0 0"/>
                  <a:gd name="G27" fmla="sin G26 G25"/>
                  <a:gd name="G28" fmla="+- 4 0 0"/>
                  <a:gd name="G29" fmla="*/ 1 0 0"/>
                  <a:gd name="G30" fmla="sin G29 G28"/>
                  <a:gd name="T0" fmla="*/ 9 w 11"/>
                  <a:gd name="T1" fmla="*/ 4 h 9"/>
                  <a:gd name="T2" fmla="*/ 5 w 11"/>
                  <a:gd name="T3" fmla="*/ 0 h 9"/>
                  <a:gd name="T4" fmla="*/ 1 w 11"/>
                  <a:gd name="T5" fmla="*/ 7 h 9"/>
                  <a:gd name="T6" fmla="*/ 8 w 11"/>
                  <a:gd name="T7" fmla="*/ 7 h 9"/>
                  <a:gd name="T8" fmla="*/ 9 w 11"/>
                  <a:gd name="T9" fmla="*/ 4 h 9"/>
                  <a:gd name="T10" fmla="*/ 9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0" name="Freeform 672"/>
              <p:cNvSpPr>
                <a:spLocks noChangeArrowheads="1"/>
              </p:cNvSpPr>
              <p:nvPr/>
            </p:nvSpPr>
            <p:spPr bwMode="auto">
              <a:xfrm>
                <a:off x="878" y="3207"/>
                <a:ext cx="13" cy="14"/>
              </a:xfrm>
              <a:custGeom>
                <a:avLst/>
                <a:gdLst>
                  <a:gd name="G0" fmla="+- 4 0 0"/>
                  <a:gd name="G1" fmla="*/ 1 0 0"/>
                  <a:gd name="G2" fmla="sin G1 G0"/>
                  <a:gd name="G3" fmla="+- 3 0 0"/>
                  <a:gd name="G4" fmla="+- 2 0 0"/>
                  <a:gd name="G5" fmla="+- 1 0 0"/>
                  <a:gd name="G6" fmla="*/ 1 1 2"/>
                  <a:gd name="G7" fmla="+- 4 0 0"/>
                  <a:gd name="G8" fmla="+- 1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6 0 0"/>
                  <a:gd name="G16" fmla="*/ 1 0 0"/>
                  <a:gd name="G17" fmla="sin G16 G15"/>
                  <a:gd name="G18" fmla="+- 1 0 0"/>
                  <a:gd name="G19" fmla="+- 4 0 0"/>
                  <a:gd name="G20" fmla="*/ 1 0 0"/>
                  <a:gd name="G21" fmla="sin G20 G19"/>
                  <a:gd name="G22" fmla="+- 3 0 0"/>
                  <a:gd name="G23" fmla="*/ 1 0 0"/>
                  <a:gd name="G24" fmla="sin G23 G22"/>
                  <a:gd name="G25" fmla="+- 4 0 0"/>
                  <a:gd name="G26" fmla="*/ 1 0 0"/>
                  <a:gd name="G27" fmla="sin G26 G25"/>
                  <a:gd name="G28" fmla="+- 4 0 0"/>
                  <a:gd name="G29" fmla="*/ 1 0 0"/>
                  <a:gd name="G30" fmla="sin G29 G28"/>
                  <a:gd name="T0" fmla="*/ 9 w 11"/>
                  <a:gd name="T1" fmla="*/ 4 h 9"/>
                  <a:gd name="T2" fmla="*/ 5 w 11"/>
                  <a:gd name="T3" fmla="*/ 0 h 9"/>
                  <a:gd name="T4" fmla="*/ 1 w 11"/>
                  <a:gd name="T5" fmla="*/ 7 h 9"/>
                  <a:gd name="T6" fmla="*/ 8 w 11"/>
                  <a:gd name="T7" fmla="*/ 7 h 9"/>
                  <a:gd name="T8" fmla="*/ 9 w 11"/>
                  <a:gd name="T9" fmla="*/ 4 h 9"/>
                  <a:gd name="T10" fmla="*/ 9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1" name="Freeform 673"/>
              <p:cNvSpPr>
                <a:spLocks noChangeArrowheads="1"/>
              </p:cNvSpPr>
              <p:nvPr/>
            </p:nvSpPr>
            <p:spPr bwMode="auto">
              <a:xfrm>
                <a:off x="884" y="3221"/>
                <a:ext cx="15" cy="11"/>
              </a:xfrm>
              <a:custGeom>
                <a:avLst/>
                <a:gdLst>
                  <a:gd name="G0" fmla="+- 3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1 0 0"/>
                  <a:gd name="G12" fmla="+- 4 0 0"/>
                  <a:gd name="G13" fmla="+- 1 0 0"/>
                  <a:gd name="G14" fmla="+- 1 0 0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7 0 0"/>
                  <a:gd name="G21" fmla="*/ 1 0 0"/>
                  <a:gd name="G22" fmla="sin G21 G20"/>
                  <a:gd name="G23" fmla="+- 5 0 0"/>
                  <a:gd name="G24" fmla="*/ 1 0 0"/>
                  <a:gd name="G25" fmla="sin G24 G23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3 0 0"/>
                  <a:gd name="G32" fmla="*/ 1 0 0"/>
                  <a:gd name="G33" fmla="cos G32 G31"/>
                  <a:gd name="G34" fmla="+- 3 0 0"/>
                  <a:gd name="G35" fmla="*/ 1 0 0"/>
                  <a:gd name="G36" fmla="cos G35 G34"/>
                  <a:gd name="T0" fmla="*/ 10 w 12"/>
                  <a:gd name="T1" fmla="*/ 3 h 8"/>
                  <a:gd name="T2" fmla="*/ 6 w 12"/>
                  <a:gd name="T3" fmla="*/ 0 h 8"/>
                  <a:gd name="T4" fmla="*/ 3 w 12"/>
                  <a:gd name="T5" fmla="*/ 6 h 8"/>
                  <a:gd name="T6" fmla="*/ 8 w 12"/>
                  <a:gd name="T7" fmla="*/ 7 h 8"/>
                  <a:gd name="T8" fmla="*/ 11 w 12"/>
                  <a:gd name="T9" fmla="*/ 5 h 8"/>
                  <a:gd name="T10" fmla="*/ 11 w 12"/>
                  <a:gd name="T11" fmla="*/ 3 h 8"/>
                  <a:gd name="T12" fmla="*/ 10 w 12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2" name="Freeform 674"/>
              <p:cNvSpPr>
                <a:spLocks noChangeArrowheads="1"/>
              </p:cNvSpPr>
              <p:nvPr/>
            </p:nvSpPr>
            <p:spPr bwMode="auto">
              <a:xfrm>
                <a:off x="884" y="3221"/>
                <a:ext cx="15" cy="11"/>
              </a:xfrm>
              <a:custGeom>
                <a:avLst/>
                <a:gdLst>
                  <a:gd name="G0" fmla="+- 3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1 0 0"/>
                  <a:gd name="G12" fmla="+- 4 0 0"/>
                  <a:gd name="G13" fmla="+- 1 0 0"/>
                  <a:gd name="G14" fmla="+- 1 0 0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7 0 0"/>
                  <a:gd name="G21" fmla="*/ 1 0 0"/>
                  <a:gd name="G22" fmla="sin G21 G20"/>
                  <a:gd name="G23" fmla="+- 5 0 0"/>
                  <a:gd name="G24" fmla="*/ 1 0 0"/>
                  <a:gd name="G25" fmla="sin G24 G23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3 0 0"/>
                  <a:gd name="G32" fmla="*/ 1 0 0"/>
                  <a:gd name="G33" fmla="cos G32 G31"/>
                  <a:gd name="G34" fmla="+- 3 0 0"/>
                  <a:gd name="G35" fmla="*/ 1 0 0"/>
                  <a:gd name="G36" fmla="cos G35 G34"/>
                  <a:gd name="T0" fmla="*/ 10 w 12"/>
                  <a:gd name="T1" fmla="*/ 3 h 8"/>
                  <a:gd name="T2" fmla="*/ 6 w 12"/>
                  <a:gd name="T3" fmla="*/ 0 h 8"/>
                  <a:gd name="T4" fmla="*/ 3 w 12"/>
                  <a:gd name="T5" fmla="*/ 6 h 8"/>
                  <a:gd name="T6" fmla="*/ 8 w 12"/>
                  <a:gd name="T7" fmla="*/ 7 h 8"/>
                  <a:gd name="T8" fmla="*/ 11 w 12"/>
                  <a:gd name="T9" fmla="*/ 5 h 8"/>
                  <a:gd name="T10" fmla="*/ 11 w 12"/>
                  <a:gd name="T11" fmla="*/ 3 h 8"/>
                  <a:gd name="T12" fmla="*/ 10 w 12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3" name="Freeform 675"/>
              <p:cNvSpPr>
                <a:spLocks noChangeArrowheads="1"/>
              </p:cNvSpPr>
              <p:nvPr/>
            </p:nvSpPr>
            <p:spPr bwMode="auto">
              <a:xfrm>
                <a:off x="869" y="3225"/>
                <a:ext cx="16" cy="9"/>
              </a:xfrm>
              <a:custGeom>
                <a:avLst/>
                <a:gdLst>
                  <a:gd name="G0" fmla="+- 4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+- 1 0 0"/>
                  <a:gd name="G7" fmla="*/ 1 0 0"/>
                  <a:gd name="G8" fmla="sin G7 G6"/>
                  <a:gd name="G9" fmla="+- 1 0 0"/>
                  <a:gd name="G10" fmla="+- 1 0 0"/>
                  <a:gd name="G11" fmla="+- 4 0 0"/>
                  <a:gd name="G12" fmla="+- 1 0 0"/>
                  <a:gd name="G13" fmla="+- 7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5 0 0"/>
                  <a:gd name="G21" fmla="*/ 1 0 0"/>
                  <a:gd name="G22" fmla="cos G21 G20"/>
                  <a:gd name="G23" fmla="+- 4 0 0"/>
                  <a:gd name="G24" fmla="*/ 1 0 0"/>
                  <a:gd name="G25" fmla="cos G24 G23"/>
                  <a:gd name="T0" fmla="*/ 10 w 13"/>
                  <a:gd name="T1" fmla="*/ 4 h 7"/>
                  <a:gd name="T2" fmla="*/ 7 w 13"/>
                  <a:gd name="T3" fmla="*/ 0 h 7"/>
                  <a:gd name="T4" fmla="*/ 4 w 13"/>
                  <a:gd name="T5" fmla="*/ 6 h 7"/>
                  <a:gd name="T6" fmla="*/ 11 w 13"/>
                  <a:gd name="T7" fmla="*/ 7 h 7"/>
                  <a:gd name="T8" fmla="*/ 10 w 13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4" name="Freeform 676"/>
              <p:cNvSpPr>
                <a:spLocks noChangeArrowheads="1"/>
              </p:cNvSpPr>
              <p:nvPr/>
            </p:nvSpPr>
            <p:spPr bwMode="auto">
              <a:xfrm>
                <a:off x="869" y="3225"/>
                <a:ext cx="16" cy="9"/>
              </a:xfrm>
              <a:custGeom>
                <a:avLst/>
                <a:gdLst>
                  <a:gd name="G0" fmla="+- 4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+- 1 0 0"/>
                  <a:gd name="G7" fmla="*/ 1 0 0"/>
                  <a:gd name="G8" fmla="sin G7 G6"/>
                  <a:gd name="G9" fmla="+- 1 0 0"/>
                  <a:gd name="G10" fmla="+- 1 0 0"/>
                  <a:gd name="G11" fmla="+- 4 0 0"/>
                  <a:gd name="G12" fmla="+- 1 0 0"/>
                  <a:gd name="G13" fmla="+- 7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5 0 0"/>
                  <a:gd name="G21" fmla="*/ 1 0 0"/>
                  <a:gd name="G22" fmla="cos G21 G20"/>
                  <a:gd name="G23" fmla="+- 4 0 0"/>
                  <a:gd name="G24" fmla="*/ 1 0 0"/>
                  <a:gd name="G25" fmla="cos G24 G23"/>
                  <a:gd name="T0" fmla="*/ 10 w 13"/>
                  <a:gd name="T1" fmla="*/ 4 h 7"/>
                  <a:gd name="T2" fmla="*/ 7 w 13"/>
                  <a:gd name="T3" fmla="*/ 0 h 7"/>
                  <a:gd name="T4" fmla="*/ 4 w 13"/>
                  <a:gd name="T5" fmla="*/ 6 h 7"/>
                  <a:gd name="T6" fmla="*/ 11 w 13"/>
                  <a:gd name="T7" fmla="*/ 7 h 7"/>
                  <a:gd name="T8" fmla="*/ 10 w 13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5" name="Freeform 677"/>
              <p:cNvSpPr>
                <a:spLocks noChangeArrowheads="1"/>
              </p:cNvSpPr>
              <p:nvPr/>
            </p:nvSpPr>
            <p:spPr bwMode="auto">
              <a:xfrm>
                <a:off x="869" y="3239"/>
                <a:ext cx="10" cy="13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6 0 0"/>
                  <a:gd name="G10" fmla="+- 4 0 0"/>
                  <a:gd name="G11" fmla="+- 1 0 0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*/ 1 50493 45568"/>
                  <a:gd name="G19" fmla="*/ 1 50493 55552"/>
                  <a:gd name="G20" fmla="*/ G19 1 180"/>
                  <a:gd name="G21" fmla="*/ G18 1 G20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9"/>
                  <a:gd name="T1" fmla="*/ 3 h 8"/>
                  <a:gd name="T2" fmla="*/ 4 w 9"/>
                  <a:gd name="T3" fmla="*/ 1 h 8"/>
                  <a:gd name="T4" fmla="*/ 0 w 9"/>
                  <a:gd name="T5" fmla="*/ 6 h 8"/>
                  <a:gd name="T6" fmla="*/ 9 w 9"/>
                  <a:gd name="T7" fmla="*/ 6 h 8"/>
                  <a:gd name="T8" fmla="*/ 8 w 9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6" name="Freeform 678"/>
              <p:cNvSpPr>
                <a:spLocks noChangeArrowheads="1"/>
              </p:cNvSpPr>
              <p:nvPr/>
            </p:nvSpPr>
            <p:spPr bwMode="auto">
              <a:xfrm>
                <a:off x="869" y="3239"/>
                <a:ext cx="10" cy="13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6 0 0"/>
                  <a:gd name="G10" fmla="+- 4 0 0"/>
                  <a:gd name="G11" fmla="+- 1 0 0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*/ 1 50493 45568"/>
                  <a:gd name="G19" fmla="*/ 1 50493 55552"/>
                  <a:gd name="G20" fmla="*/ G19 1 180"/>
                  <a:gd name="G21" fmla="*/ G18 1 G20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9"/>
                  <a:gd name="T1" fmla="*/ 3 h 8"/>
                  <a:gd name="T2" fmla="*/ 4 w 9"/>
                  <a:gd name="T3" fmla="*/ 1 h 8"/>
                  <a:gd name="T4" fmla="*/ 0 w 9"/>
                  <a:gd name="T5" fmla="*/ 6 h 8"/>
                  <a:gd name="T6" fmla="*/ 9 w 9"/>
                  <a:gd name="T7" fmla="*/ 6 h 8"/>
                  <a:gd name="T8" fmla="*/ 8 w 9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7" name="Freeform 679"/>
              <p:cNvSpPr>
                <a:spLocks noChangeArrowheads="1"/>
              </p:cNvSpPr>
              <p:nvPr/>
            </p:nvSpPr>
            <p:spPr bwMode="auto">
              <a:xfrm>
                <a:off x="882" y="3244"/>
                <a:ext cx="9" cy="8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*/ 1 50493 45568"/>
                  <a:gd name="G5" fmla="*/ 1 50493 55552"/>
                  <a:gd name="G6" fmla="*/ G5 1 180"/>
                  <a:gd name="G7" fmla="*/ G4 1 G6"/>
                  <a:gd name="G8" fmla="+- 1 0 0"/>
                  <a:gd name="G9" fmla="+- 1 0 0"/>
                  <a:gd name="G10" fmla="*/ 1 1 2"/>
                  <a:gd name="G11" fmla="+- 4 0 0"/>
                  <a:gd name="G12" fmla="+- 1 0 0"/>
                  <a:gd name="G13" fmla="+- 1 0 0"/>
                  <a:gd name="G14" fmla="+- 1 0 0"/>
                  <a:gd name="G15" fmla="+- 4 0 0"/>
                  <a:gd name="G16" fmla="+- 4 0 0"/>
                  <a:gd name="G17" fmla="*/ 1 50493 45568"/>
                  <a:gd name="G18" fmla="*/ 1 50493 55552"/>
                  <a:gd name="G19" fmla="*/ G18 1 180"/>
                  <a:gd name="G20" fmla="*/ G17 1 G19"/>
                  <a:gd name="G21" fmla="*/ 1 50493 45568"/>
                  <a:gd name="G22" fmla="*/ 1 50493 55552"/>
                  <a:gd name="G23" fmla="*/ G22 1 180"/>
                  <a:gd name="G24" fmla="*/ G21 1 G23"/>
                  <a:gd name="G25" fmla="*/ 1 50493 45568"/>
                  <a:gd name="G26" fmla="*/ 1 50493 55552"/>
                  <a:gd name="G27" fmla="*/ G26 1 180"/>
                  <a:gd name="G28" fmla="*/ G25 1 G27"/>
                  <a:gd name="G29" fmla="*/ 1 50493 45568"/>
                  <a:gd name="G30" fmla="*/ 1 50493 55552"/>
                  <a:gd name="G31" fmla="*/ G30 1 180"/>
                  <a:gd name="G32" fmla="*/ G29 1 G31"/>
                  <a:gd name="G33" fmla="*/ 1 50493 45568"/>
                  <a:gd name="G34" fmla="*/ 1 50493 55552"/>
                  <a:gd name="G35" fmla="*/ G34 1 180"/>
                  <a:gd name="G36" fmla="*/ G33 1 G35"/>
                  <a:gd name="T0" fmla="*/ 8 w 8"/>
                  <a:gd name="T1" fmla="*/ 3 h 6"/>
                  <a:gd name="T2" fmla="*/ 4 w 8"/>
                  <a:gd name="T3" fmla="*/ 0 h 6"/>
                  <a:gd name="T4" fmla="*/ 3 w 8"/>
                  <a:gd name="T5" fmla="*/ 5 h 6"/>
                  <a:gd name="T6" fmla="*/ 7 w 8"/>
                  <a:gd name="T7" fmla="*/ 4 h 6"/>
                  <a:gd name="T8" fmla="*/ 8 w 8"/>
                  <a:gd name="T9" fmla="*/ 3 h 6"/>
                  <a:gd name="T10" fmla="*/ 8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8" name="Freeform 680"/>
              <p:cNvSpPr>
                <a:spLocks noChangeArrowheads="1"/>
              </p:cNvSpPr>
              <p:nvPr/>
            </p:nvSpPr>
            <p:spPr bwMode="auto">
              <a:xfrm>
                <a:off x="882" y="3244"/>
                <a:ext cx="9" cy="8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*/ 1 50493 45568"/>
                  <a:gd name="G5" fmla="*/ 1 50493 55552"/>
                  <a:gd name="G6" fmla="*/ G5 1 180"/>
                  <a:gd name="G7" fmla="*/ G4 1 G6"/>
                  <a:gd name="G8" fmla="+- 1 0 0"/>
                  <a:gd name="G9" fmla="+- 1 0 0"/>
                  <a:gd name="G10" fmla="*/ 1 1 2"/>
                  <a:gd name="G11" fmla="+- 4 0 0"/>
                  <a:gd name="G12" fmla="+- 1 0 0"/>
                  <a:gd name="G13" fmla="+- 1 0 0"/>
                  <a:gd name="G14" fmla="+- 1 0 0"/>
                  <a:gd name="G15" fmla="+- 4 0 0"/>
                  <a:gd name="G16" fmla="+- 4 0 0"/>
                  <a:gd name="G17" fmla="*/ 1 50493 45568"/>
                  <a:gd name="G18" fmla="*/ 1 50493 55552"/>
                  <a:gd name="G19" fmla="*/ G18 1 180"/>
                  <a:gd name="G20" fmla="*/ G17 1 G19"/>
                  <a:gd name="G21" fmla="*/ 1 50493 45568"/>
                  <a:gd name="G22" fmla="*/ 1 50493 55552"/>
                  <a:gd name="G23" fmla="*/ G22 1 180"/>
                  <a:gd name="G24" fmla="*/ G21 1 G23"/>
                  <a:gd name="G25" fmla="*/ 1 50493 45568"/>
                  <a:gd name="G26" fmla="*/ 1 50493 55552"/>
                  <a:gd name="G27" fmla="*/ G26 1 180"/>
                  <a:gd name="G28" fmla="*/ G25 1 G27"/>
                  <a:gd name="G29" fmla="*/ 1 50493 45568"/>
                  <a:gd name="G30" fmla="*/ 1 50493 55552"/>
                  <a:gd name="G31" fmla="*/ G30 1 180"/>
                  <a:gd name="G32" fmla="*/ G29 1 G31"/>
                  <a:gd name="G33" fmla="*/ 1 50493 45568"/>
                  <a:gd name="G34" fmla="*/ 1 50493 55552"/>
                  <a:gd name="G35" fmla="*/ G34 1 180"/>
                  <a:gd name="G36" fmla="*/ G33 1 G35"/>
                  <a:gd name="T0" fmla="*/ 8 w 8"/>
                  <a:gd name="T1" fmla="*/ 3 h 6"/>
                  <a:gd name="T2" fmla="*/ 4 w 8"/>
                  <a:gd name="T3" fmla="*/ 0 h 6"/>
                  <a:gd name="T4" fmla="*/ 3 w 8"/>
                  <a:gd name="T5" fmla="*/ 5 h 6"/>
                  <a:gd name="T6" fmla="*/ 7 w 8"/>
                  <a:gd name="T7" fmla="*/ 4 h 6"/>
                  <a:gd name="T8" fmla="*/ 8 w 8"/>
                  <a:gd name="T9" fmla="*/ 3 h 6"/>
                  <a:gd name="T10" fmla="*/ 8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29" name="Freeform 681"/>
              <p:cNvSpPr>
                <a:spLocks noChangeArrowheads="1"/>
              </p:cNvSpPr>
              <p:nvPr/>
            </p:nvSpPr>
            <p:spPr bwMode="auto">
              <a:xfrm>
                <a:off x="867" y="3257"/>
                <a:ext cx="13" cy="14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*/ 1 7 2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1 0 0"/>
                  <a:gd name="G21" fmla="*/ 1 0 0"/>
                  <a:gd name="G22" fmla="sin G21 G20"/>
                  <a:gd name="T0" fmla="*/ 9 w 11"/>
                  <a:gd name="T1" fmla="*/ 0 h 9"/>
                  <a:gd name="T2" fmla="*/ 1 w 11"/>
                  <a:gd name="T3" fmla="*/ 2 h 9"/>
                  <a:gd name="T4" fmla="*/ 2 w 11"/>
                  <a:gd name="T5" fmla="*/ 7 h 9"/>
                  <a:gd name="T6" fmla="*/ 8 w 11"/>
                  <a:gd name="T7" fmla="*/ 6 h 9"/>
                  <a:gd name="T8" fmla="*/ 9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0" name="Freeform 682"/>
              <p:cNvSpPr>
                <a:spLocks noChangeArrowheads="1"/>
              </p:cNvSpPr>
              <p:nvPr/>
            </p:nvSpPr>
            <p:spPr bwMode="auto">
              <a:xfrm>
                <a:off x="867" y="3257"/>
                <a:ext cx="13" cy="14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*/ 1 7 2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1 0 0"/>
                  <a:gd name="G21" fmla="*/ 1 0 0"/>
                  <a:gd name="G22" fmla="sin G21 G20"/>
                  <a:gd name="T0" fmla="*/ 9 w 11"/>
                  <a:gd name="T1" fmla="*/ 0 h 9"/>
                  <a:gd name="T2" fmla="*/ 1 w 11"/>
                  <a:gd name="T3" fmla="*/ 2 h 9"/>
                  <a:gd name="T4" fmla="*/ 2 w 11"/>
                  <a:gd name="T5" fmla="*/ 7 h 9"/>
                  <a:gd name="T6" fmla="*/ 8 w 11"/>
                  <a:gd name="T7" fmla="*/ 6 h 9"/>
                  <a:gd name="T8" fmla="*/ 9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1" name="Freeform 683"/>
              <p:cNvSpPr>
                <a:spLocks noChangeArrowheads="1"/>
              </p:cNvSpPr>
              <p:nvPr/>
            </p:nvSpPr>
            <p:spPr bwMode="auto">
              <a:xfrm>
                <a:off x="882" y="3261"/>
                <a:ext cx="8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3 0 0"/>
                  <a:gd name="G8" fmla="+- 1 0 0"/>
                  <a:gd name="G9" fmla="+- 1 0 0"/>
                  <a:gd name="G10" fmla="+- 1 0 0"/>
                  <a:gd name="G11" fmla="+- 5 0 0"/>
                  <a:gd name="G12" fmla="+- 1 0 0"/>
                  <a:gd name="G13" fmla="+- 8 0 0"/>
                  <a:gd name="G14" fmla="+- 4 0 0"/>
                  <a:gd name="G15" fmla="+- 1 0 0"/>
                  <a:gd name="T0" fmla="*/ 4 w 7"/>
                  <a:gd name="T1" fmla="*/ 2 h 10"/>
                  <a:gd name="T2" fmla="*/ 3 w 7"/>
                  <a:gd name="T3" fmla="*/ 0 h 10"/>
                  <a:gd name="T4" fmla="*/ 1 w 7"/>
                  <a:gd name="T5" fmla="*/ 0 h 10"/>
                  <a:gd name="T6" fmla="*/ 1 w 7"/>
                  <a:gd name="T7" fmla="*/ 8 h 10"/>
                  <a:gd name="T8" fmla="*/ 3 w 7"/>
                  <a:gd name="T9" fmla="*/ 9 h 10"/>
                  <a:gd name="T10" fmla="*/ 4 w 7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2" name="Freeform 684"/>
              <p:cNvSpPr>
                <a:spLocks noChangeArrowheads="1"/>
              </p:cNvSpPr>
              <p:nvPr/>
            </p:nvSpPr>
            <p:spPr bwMode="auto">
              <a:xfrm>
                <a:off x="882" y="3261"/>
                <a:ext cx="8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3 0 0"/>
                  <a:gd name="G8" fmla="+- 1 0 0"/>
                  <a:gd name="G9" fmla="+- 1 0 0"/>
                  <a:gd name="G10" fmla="+- 1 0 0"/>
                  <a:gd name="G11" fmla="+- 5 0 0"/>
                  <a:gd name="G12" fmla="+- 1 0 0"/>
                  <a:gd name="G13" fmla="+- 8 0 0"/>
                  <a:gd name="G14" fmla="+- 4 0 0"/>
                  <a:gd name="G15" fmla="+- 1 0 0"/>
                  <a:gd name="T0" fmla="*/ 4 w 7"/>
                  <a:gd name="T1" fmla="*/ 2 h 10"/>
                  <a:gd name="T2" fmla="*/ 3 w 7"/>
                  <a:gd name="T3" fmla="*/ 0 h 10"/>
                  <a:gd name="T4" fmla="*/ 1 w 7"/>
                  <a:gd name="T5" fmla="*/ 0 h 10"/>
                  <a:gd name="T6" fmla="*/ 1 w 7"/>
                  <a:gd name="T7" fmla="*/ 8 h 10"/>
                  <a:gd name="T8" fmla="*/ 3 w 7"/>
                  <a:gd name="T9" fmla="*/ 9 h 10"/>
                  <a:gd name="T10" fmla="*/ 4 w 7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3" name="Freeform 685"/>
              <p:cNvSpPr>
                <a:spLocks noChangeArrowheads="1"/>
              </p:cNvSpPr>
              <p:nvPr/>
            </p:nvSpPr>
            <p:spPr bwMode="auto">
              <a:xfrm>
                <a:off x="869" y="3273"/>
                <a:ext cx="12" cy="12"/>
              </a:xfrm>
              <a:custGeom>
                <a:avLst/>
                <a:gdLst>
                  <a:gd name="G0" fmla="+- 2 0 0"/>
                  <a:gd name="G1" fmla="+- 1 0 0"/>
                  <a:gd name="G2" fmla="+- 4 0 0"/>
                  <a:gd name="G3" fmla="+- 1 0 0"/>
                  <a:gd name="G4" fmla="+- 1 0 0"/>
                  <a:gd name="G5" fmla="+- 1 0 0"/>
                  <a:gd name="G6" fmla="+- 7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5 0 0"/>
                  <a:gd name="G13" fmla="*/ 1 0 0"/>
                  <a:gd name="G14" fmla="sin G13 G12"/>
                  <a:gd name="G15" fmla="+- 3 0 0"/>
                  <a:gd name="G16" fmla="*/ 1 0 0"/>
                  <a:gd name="G17" fmla="cos G16 G15"/>
                  <a:gd name="G18" fmla="+- 3 0 0"/>
                  <a:gd name="G19" fmla="+- 2 0 0"/>
                  <a:gd name="T0" fmla="*/ 5 w 10"/>
                  <a:gd name="T1" fmla="*/ 2 h 8"/>
                  <a:gd name="T2" fmla="*/ 1 w 10"/>
                  <a:gd name="T3" fmla="*/ 6 h 8"/>
                  <a:gd name="T4" fmla="*/ 5 w 10"/>
                  <a:gd name="T5" fmla="*/ 7 h 8"/>
                  <a:gd name="T6" fmla="*/ 9 w 10"/>
                  <a:gd name="T7" fmla="*/ 5 h 8"/>
                  <a:gd name="T8" fmla="*/ 5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4" name="Freeform 686"/>
              <p:cNvSpPr>
                <a:spLocks noChangeArrowheads="1"/>
              </p:cNvSpPr>
              <p:nvPr/>
            </p:nvSpPr>
            <p:spPr bwMode="auto">
              <a:xfrm>
                <a:off x="869" y="3273"/>
                <a:ext cx="12" cy="12"/>
              </a:xfrm>
              <a:custGeom>
                <a:avLst/>
                <a:gdLst>
                  <a:gd name="G0" fmla="+- 2 0 0"/>
                  <a:gd name="G1" fmla="+- 1 0 0"/>
                  <a:gd name="G2" fmla="+- 4 0 0"/>
                  <a:gd name="G3" fmla="+- 1 0 0"/>
                  <a:gd name="G4" fmla="+- 1 0 0"/>
                  <a:gd name="G5" fmla="+- 1 0 0"/>
                  <a:gd name="G6" fmla="+- 7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5 0 0"/>
                  <a:gd name="G13" fmla="*/ 1 0 0"/>
                  <a:gd name="G14" fmla="sin G13 G12"/>
                  <a:gd name="G15" fmla="+- 3 0 0"/>
                  <a:gd name="G16" fmla="*/ 1 0 0"/>
                  <a:gd name="G17" fmla="cos G16 G15"/>
                  <a:gd name="G18" fmla="+- 3 0 0"/>
                  <a:gd name="G19" fmla="+- 2 0 0"/>
                  <a:gd name="T0" fmla="*/ 5 w 10"/>
                  <a:gd name="T1" fmla="*/ 2 h 8"/>
                  <a:gd name="T2" fmla="*/ 1 w 10"/>
                  <a:gd name="T3" fmla="*/ 6 h 8"/>
                  <a:gd name="T4" fmla="*/ 5 w 10"/>
                  <a:gd name="T5" fmla="*/ 7 h 8"/>
                  <a:gd name="T6" fmla="*/ 9 w 10"/>
                  <a:gd name="T7" fmla="*/ 5 h 8"/>
                  <a:gd name="T8" fmla="*/ 5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5" name="Freeform 687"/>
              <p:cNvSpPr>
                <a:spLocks noChangeArrowheads="1"/>
              </p:cNvSpPr>
              <p:nvPr/>
            </p:nvSpPr>
            <p:spPr bwMode="auto">
              <a:xfrm>
                <a:off x="878" y="3285"/>
                <a:ext cx="10" cy="14"/>
              </a:xfrm>
              <a:custGeom>
                <a:avLst/>
                <a:gdLst>
                  <a:gd name="G0" fmla="+- 1 0 0"/>
                  <a:gd name="G1" fmla="+- 3 0 0"/>
                  <a:gd name="G2" fmla="+- 2 0 0"/>
                  <a:gd name="G3" fmla="+- 1 0 0"/>
                  <a:gd name="G4" fmla="*/ 1 7 2"/>
                  <a:gd name="G5" fmla="+- 9 0 0"/>
                  <a:gd name="G6" fmla="+- 9 0 0"/>
                  <a:gd name="G7" fmla="*/ 1 0 0"/>
                  <a:gd name="G8" fmla="sin G7 G6"/>
                  <a:gd name="G9" fmla="+- 7 0 0"/>
                  <a:gd name="G10" fmla="*/ 1 0 0"/>
                  <a:gd name="G11" fmla="sin G10 G9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5 w 9"/>
                  <a:gd name="T1" fmla="*/ 0 h 9"/>
                  <a:gd name="T2" fmla="*/ 1 w 9"/>
                  <a:gd name="T3" fmla="*/ 5 h 9"/>
                  <a:gd name="T4" fmla="*/ 9 w 9"/>
                  <a:gd name="T5" fmla="*/ 9 h 9"/>
                  <a:gd name="T6" fmla="*/ 4 w 9"/>
                  <a:gd name="T7" fmla="*/ 5 h 9"/>
                  <a:gd name="T8" fmla="*/ 4 w 9"/>
                  <a:gd name="T9" fmla="*/ 2 h 9"/>
                  <a:gd name="T10" fmla="*/ 5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6" name="Freeform 688"/>
              <p:cNvSpPr>
                <a:spLocks noChangeArrowheads="1"/>
              </p:cNvSpPr>
              <p:nvPr/>
            </p:nvSpPr>
            <p:spPr bwMode="auto">
              <a:xfrm>
                <a:off x="878" y="3285"/>
                <a:ext cx="10" cy="14"/>
              </a:xfrm>
              <a:custGeom>
                <a:avLst/>
                <a:gdLst>
                  <a:gd name="G0" fmla="+- 1 0 0"/>
                  <a:gd name="G1" fmla="+- 3 0 0"/>
                  <a:gd name="G2" fmla="+- 2 0 0"/>
                  <a:gd name="G3" fmla="+- 1 0 0"/>
                  <a:gd name="G4" fmla="*/ 1 7 2"/>
                  <a:gd name="G5" fmla="+- 9 0 0"/>
                  <a:gd name="G6" fmla="+- 9 0 0"/>
                  <a:gd name="G7" fmla="*/ 1 0 0"/>
                  <a:gd name="G8" fmla="sin G7 G6"/>
                  <a:gd name="G9" fmla="+- 7 0 0"/>
                  <a:gd name="G10" fmla="*/ 1 0 0"/>
                  <a:gd name="G11" fmla="sin G10 G9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T0" fmla="*/ 5 w 9"/>
                  <a:gd name="T1" fmla="*/ 0 h 9"/>
                  <a:gd name="T2" fmla="*/ 1 w 9"/>
                  <a:gd name="T3" fmla="*/ 5 h 9"/>
                  <a:gd name="T4" fmla="*/ 9 w 9"/>
                  <a:gd name="T5" fmla="*/ 9 h 9"/>
                  <a:gd name="T6" fmla="*/ 4 w 9"/>
                  <a:gd name="T7" fmla="*/ 5 h 9"/>
                  <a:gd name="T8" fmla="*/ 4 w 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7" name="Freeform 689"/>
              <p:cNvSpPr>
                <a:spLocks noChangeArrowheads="1"/>
              </p:cNvSpPr>
              <p:nvPr/>
            </p:nvSpPr>
            <p:spPr bwMode="auto">
              <a:xfrm>
                <a:off x="865" y="3287"/>
                <a:ext cx="8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3 0 0"/>
                  <a:gd name="G10" fmla="+- 2 0 0"/>
                  <a:gd name="G11" fmla="+- 1 0 0"/>
                  <a:gd name="G12" fmla="+- 1 0 0"/>
                  <a:gd name="G13" fmla="+- 6 0 0"/>
                  <a:gd name="G14" fmla="+- 1 0 0"/>
                  <a:gd name="G15" fmla="+- 3 0 0"/>
                  <a:gd name="G16" fmla="+- 1 0 0"/>
                  <a:gd name="T0" fmla="*/ 4 w 7"/>
                  <a:gd name="T1" fmla="*/ 2 h 6"/>
                  <a:gd name="T2" fmla="*/ 1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5 w 7"/>
                  <a:gd name="T11" fmla="*/ 3 h 6"/>
                  <a:gd name="T12" fmla="*/ 4 w 7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8" name="Freeform 690"/>
              <p:cNvSpPr>
                <a:spLocks noChangeArrowheads="1"/>
              </p:cNvSpPr>
              <p:nvPr/>
            </p:nvSpPr>
            <p:spPr bwMode="auto">
              <a:xfrm>
                <a:off x="865" y="3287"/>
                <a:ext cx="8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3 0 0"/>
                  <a:gd name="G10" fmla="+- 2 0 0"/>
                  <a:gd name="G11" fmla="+- 1 0 0"/>
                  <a:gd name="G12" fmla="+- 1 0 0"/>
                  <a:gd name="G13" fmla="+- 6 0 0"/>
                  <a:gd name="G14" fmla="+- 1 0 0"/>
                  <a:gd name="G15" fmla="+- 3 0 0"/>
                  <a:gd name="T0" fmla="*/ 4 w 7"/>
                  <a:gd name="T1" fmla="*/ 2 h 6"/>
                  <a:gd name="T2" fmla="*/ 1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5 w 7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39" name="Freeform 691"/>
              <p:cNvSpPr>
                <a:spLocks noChangeArrowheads="1"/>
              </p:cNvSpPr>
              <p:nvPr/>
            </p:nvSpPr>
            <p:spPr bwMode="auto">
              <a:xfrm>
                <a:off x="868" y="3303"/>
                <a:ext cx="12" cy="6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sin G2 G1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5 0 0"/>
                  <a:gd name="G10" fmla="*/ 1 0 0"/>
                  <a:gd name="G11" fmla="sin G10 G9"/>
                  <a:gd name="G12" fmla="+- 4 0 0"/>
                  <a:gd name="G13" fmla="*/ 1 0 0"/>
                  <a:gd name="G14" fmla="sin G13 G12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T0" fmla="*/ 9 w 10"/>
                  <a:gd name="T1" fmla="*/ 1 h 5"/>
                  <a:gd name="T2" fmla="*/ 3 w 10"/>
                  <a:gd name="T3" fmla="*/ 4 h 5"/>
                  <a:gd name="T4" fmla="*/ 9 w 10"/>
                  <a:gd name="T5" fmla="*/ 5 h 5"/>
                  <a:gd name="T6" fmla="*/ 9 w 10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0" name="Freeform 692"/>
              <p:cNvSpPr>
                <a:spLocks noChangeArrowheads="1"/>
              </p:cNvSpPr>
              <p:nvPr/>
            </p:nvSpPr>
            <p:spPr bwMode="auto">
              <a:xfrm>
                <a:off x="868" y="3303"/>
                <a:ext cx="12" cy="6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sin G2 G1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5 0 0"/>
                  <a:gd name="G10" fmla="*/ 1 0 0"/>
                  <a:gd name="G11" fmla="sin G10 G9"/>
                  <a:gd name="G12" fmla="+- 4 0 0"/>
                  <a:gd name="G13" fmla="*/ 1 0 0"/>
                  <a:gd name="G14" fmla="sin G13 G12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T0" fmla="*/ 9 w 10"/>
                  <a:gd name="T1" fmla="*/ 1 h 5"/>
                  <a:gd name="T2" fmla="*/ 3 w 10"/>
                  <a:gd name="T3" fmla="*/ 4 h 5"/>
                  <a:gd name="T4" fmla="*/ 9 w 10"/>
                  <a:gd name="T5" fmla="*/ 5 h 5"/>
                  <a:gd name="T6" fmla="*/ 9 w 10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1" name="Freeform 693"/>
              <p:cNvSpPr>
                <a:spLocks noChangeArrowheads="1"/>
              </p:cNvSpPr>
              <p:nvPr/>
            </p:nvSpPr>
            <p:spPr bwMode="auto">
              <a:xfrm>
                <a:off x="1010" y="3101"/>
                <a:ext cx="14" cy="13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3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cos G12 G11"/>
                  <a:gd name="G14" fmla="+- 2 0 0"/>
                  <a:gd name="T0" fmla="*/ 7 w 12"/>
                  <a:gd name="T1" fmla="*/ 2 h 8"/>
                  <a:gd name="T2" fmla="*/ 5 w 12"/>
                  <a:gd name="T3" fmla="*/ 1 h 8"/>
                  <a:gd name="T4" fmla="*/ 8 w 12"/>
                  <a:gd name="T5" fmla="*/ 7 h 8"/>
                  <a:gd name="T6" fmla="*/ 7 w 12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2" name="Freeform 694"/>
              <p:cNvSpPr>
                <a:spLocks noChangeArrowheads="1"/>
              </p:cNvSpPr>
              <p:nvPr/>
            </p:nvSpPr>
            <p:spPr bwMode="auto">
              <a:xfrm>
                <a:off x="1010" y="3101"/>
                <a:ext cx="14" cy="13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3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cos G12 G11"/>
                  <a:gd name="G14" fmla="+- 2 0 0"/>
                  <a:gd name="T0" fmla="*/ 7 w 12"/>
                  <a:gd name="T1" fmla="*/ 2 h 8"/>
                  <a:gd name="T2" fmla="*/ 5 w 12"/>
                  <a:gd name="T3" fmla="*/ 1 h 8"/>
                  <a:gd name="T4" fmla="*/ 8 w 12"/>
                  <a:gd name="T5" fmla="*/ 7 h 8"/>
                  <a:gd name="T6" fmla="*/ 7 w 12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3" name="Freeform 695"/>
              <p:cNvSpPr>
                <a:spLocks noChangeArrowheads="1"/>
              </p:cNvSpPr>
              <p:nvPr/>
            </p:nvSpPr>
            <p:spPr bwMode="auto">
              <a:xfrm>
                <a:off x="999" y="3095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5 w 9"/>
                  <a:gd name="T1" fmla="*/ 0 h 7"/>
                  <a:gd name="T2" fmla="*/ 2 w 9"/>
                  <a:gd name="T3" fmla="*/ 2 h 7"/>
                  <a:gd name="T4" fmla="*/ 6 w 9"/>
                  <a:gd name="T5" fmla="*/ 6 h 7"/>
                  <a:gd name="T6" fmla="*/ 5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4" name="Freeform 696"/>
              <p:cNvSpPr>
                <a:spLocks noChangeArrowheads="1"/>
              </p:cNvSpPr>
              <p:nvPr/>
            </p:nvSpPr>
            <p:spPr bwMode="auto">
              <a:xfrm>
                <a:off x="999" y="3095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5 w 9"/>
                  <a:gd name="T1" fmla="*/ 0 h 7"/>
                  <a:gd name="T2" fmla="*/ 2 w 9"/>
                  <a:gd name="T3" fmla="*/ 2 h 7"/>
                  <a:gd name="T4" fmla="*/ 6 w 9"/>
                  <a:gd name="T5" fmla="*/ 6 h 7"/>
                  <a:gd name="T6" fmla="*/ 5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5" name="Freeform 697"/>
              <p:cNvSpPr>
                <a:spLocks noChangeArrowheads="1"/>
              </p:cNvSpPr>
              <p:nvPr/>
            </p:nvSpPr>
            <p:spPr bwMode="auto">
              <a:xfrm>
                <a:off x="1002" y="3110"/>
                <a:ext cx="8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2 0 0"/>
                  <a:gd name="G4" fmla="+- 4 0 0"/>
                  <a:gd name="G5" fmla="+- 1 0 0"/>
                  <a:gd name="G6" fmla="+- 1 0 0"/>
                  <a:gd name="G7" fmla="+- 1 0 0"/>
                  <a:gd name="G8" fmla="+- 4 0 0"/>
                  <a:gd name="G9" fmla="+- 1 0 0"/>
                  <a:gd name="G10" fmla="+- 1 0 0"/>
                  <a:gd name="T0" fmla="*/ 5 w 7"/>
                  <a:gd name="T1" fmla="*/ 1 h 8"/>
                  <a:gd name="T2" fmla="*/ 0 w 7"/>
                  <a:gd name="T3" fmla="*/ 2 h 8"/>
                  <a:gd name="T4" fmla="*/ 4 w 7"/>
                  <a:gd name="T5" fmla="*/ 7 h 8"/>
                  <a:gd name="T6" fmla="*/ 6 w 7"/>
                  <a:gd name="T7" fmla="*/ 2 h 8"/>
                  <a:gd name="T8" fmla="*/ 5 w 7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6" name="Freeform 698"/>
              <p:cNvSpPr>
                <a:spLocks noChangeArrowheads="1"/>
              </p:cNvSpPr>
              <p:nvPr/>
            </p:nvSpPr>
            <p:spPr bwMode="auto">
              <a:xfrm>
                <a:off x="1002" y="3110"/>
                <a:ext cx="8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2 0 0"/>
                  <a:gd name="G4" fmla="+- 4 0 0"/>
                  <a:gd name="G5" fmla="+- 1 0 0"/>
                  <a:gd name="G6" fmla="+- 1 0 0"/>
                  <a:gd name="G7" fmla="+- 1 0 0"/>
                  <a:gd name="G8" fmla="+- 4 0 0"/>
                  <a:gd name="G9" fmla="+- 1 0 0"/>
                  <a:gd name="T0" fmla="*/ 5 w 7"/>
                  <a:gd name="T1" fmla="*/ 1 h 8"/>
                  <a:gd name="T2" fmla="*/ 0 w 7"/>
                  <a:gd name="T3" fmla="*/ 2 h 8"/>
                  <a:gd name="T4" fmla="*/ 4 w 7"/>
                  <a:gd name="T5" fmla="*/ 7 h 8"/>
                  <a:gd name="T6" fmla="*/ 6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7" name="Freeform 699"/>
              <p:cNvSpPr>
                <a:spLocks noChangeArrowheads="1"/>
              </p:cNvSpPr>
              <p:nvPr/>
            </p:nvSpPr>
            <p:spPr bwMode="auto">
              <a:xfrm>
                <a:off x="1053" y="3162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10 0 0"/>
                  <a:gd name="G6" fmla="+- 7 0 0"/>
                  <a:gd name="G7" fmla="*/ 1 0 0"/>
                  <a:gd name="G8" fmla="sin G7 G6"/>
                  <a:gd name="G9" fmla="+- 1 0 0"/>
                  <a:gd name="G10" fmla="+- 2 0 0"/>
                  <a:gd name="G11" fmla="+- 1 0 0"/>
                  <a:gd name="G12" fmla="+- 1 0 0"/>
                  <a:gd name="T0" fmla="*/ 5 w 11"/>
                  <a:gd name="T1" fmla="*/ 0 h 10"/>
                  <a:gd name="T2" fmla="*/ 1 w 11"/>
                  <a:gd name="T3" fmla="*/ 2 h 10"/>
                  <a:gd name="T4" fmla="*/ 9 w 11"/>
                  <a:gd name="T5" fmla="*/ 7 h 10"/>
                  <a:gd name="T6" fmla="*/ 5 w 11"/>
                  <a:gd name="T7" fmla="*/ 1 h 10"/>
                  <a:gd name="T8" fmla="*/ 5 w 11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8" name="Freeform 700"/>
              <p:cNvSpPr>
                <a:spLocks noChangeArrowheads="1"/>
              </p:cNvSpPr>
              <p:nvPr/>
            </p:nvSpPr>
            <p:spPr bwMode="auto">
              <a:xfrm>
                <a:off x="1053" y="3162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10 0 0"/>
                  <a:gd name="G6" fmla="+- 7 0 0"/>
                  <a:gd name="G7" fmla="*/ 1 0 0"/>
                  <a:gd name="G8" fmla="sin G7 G6"/>
                  <a:gd name="G9" fmla="+- 1 0 0"/>
                  <a:gd name="G10" fmla="+- 2 0 0"/>
                  <a:gd name="G11" fmla="+- 1 0 0"/>
                  <a:gd name="T0" fmla="*/ 5 w 11"/>
                  <a:gd name="T1" fmla="*/ 0 h 10"/>
                  <a:gd name="T2" fmla="*/ 1 w 11"/>
                  <a:gd name="T3" fmla="*/ 2 h 10"/>
                  <a:gd name="T4" fmla="*/ 9 w 11"/>
                  <a:gd name="T5" fmla="*/ 7 h 10"/>
                  <a:gd name="T6" fmla="*/ 5 w 11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49" name="Freeform 701"/>
              <p:cNvSpPr>
                <a:spLocks noChangeArrowheads="1"/>
              </p:cNvSpPr>
              <p:nvPr/>
            </p:nvSpPr>
            <p:spPr bwMode="auto">
              <a:xfrm>
                <a:off x="1054" y="3181"/>
                <a:ext cx="12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5 2"/>
                  <a:gd name="G6" fmla="+- 1 0 0"/>
                  <a:gd name="G7" fmla="+- 8 0 0"/>
                  <a:gd name="G8" fmla="*/ 1 11 2"/>
                  <a:gd name="G9" fmla="+- 10 0 0"/>
                  <a:gd name="G10" fmla="+- 9 0 0"/>
                  <a:gd name="G11" fmla="*/ 1 0 0"/>
                  <a:gd name="G12" fmla="sin G11 G10"/>
                  <a:gd name="G13" fmla="+- 4 0 0"/>
                  <a:gd name="G14" fmla="*/ 1 0 0"/>
                  <a:gd name="G15" fmla="cos G14 G13"/>
                  <a:gd name="G16" fmla="*/ 1 50493 45568"/>
                  <a:gd name="G17" fmla="*/ 1 50493 55552"/>
                  <a:gd name="G18" fmla="*/ G17 1 180"/>
                  <a:gd name="G19" fmla="*/ G16 1 G18"/>
                  <a:gd name="T0" fmla="*/ 8 w 10"/>
                  <a:gd name="T1" fmla="*/ 1 h 11"/>
                  <a:gd name="T2" fmla="*/ 1 w 10"/>
                  <a:gd name="T3" fmla="*/ 7 h 11"/>
                  <a:gd name="T4" fmla="*/ 5 w 10"/>
                  <a:gd name="T5" fmla="*/ 10 h 11"/>
                  <a:gd name="T6" fmla="*/ 8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0" name="Freeform 702"/>
              <p:cNvSpPr>
                <a:spLocks noChangeArrowheads="1"/>
              </p:cNvSpPr>
              <p:nvPr/>
            </p:nvSpPr>
            <p:spPr bwMode="auto">
              <a:xfrm>
                <a:off x="1054" y="3181"/>
                <a:ext cx="12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5 2"/>
                  <a:gd name="G6" fmla="+- 1 0 0"/>
                  <a:gd name="G7" fmla="+- 8 0 0"/>
                  <a:gd name="G8" fmla="*/ 1 11 2"/>
                  <a:gd name="G9" fmla="+- 10 0 0"/>
                  <a:gd name="G10" fmla="+- 9 0 0"/>
                  <a:gd name="G11" fmla="*/ 1 0 0"/>
                  <a:gd name="G12" fmla="sin G11 G10"/>
                  <a:gd name="G13" fmla="+- 4 0 0"/>
                  <a:gd name="G14" fmla="*/ 1 0 0"/>
                  <a:gd name="G15" fmla="cos G14 G13"/>
                  <a:gd name="G16" fmla="*/ 1 50493 45568"/>
                  <a:gd name="G17" fmla="*/ 1 50493 55552"/>
                  <a:gd name="G18" fmla="*/ G17 1 180"/>
                  <a:gd name="G19" fmla="*/ G16 1 G18"/>
                  <a:gd name="T0" fmla="*/ 8 w 10"/>
                  <a:gd name="T1" fmla="*/ 1 h 11"/>
                  <a:gd name="T2" fmla="*/ 1 w 10"/>
                  <a:gd name="T3" fmla="*/ 7 h 11"/>
                  <a:gd name="T4" fmla="*/ 5 w 10"/>
                  <a:gd name="T5" fmla="*/ 10 h 11"/>
                  <a:gd name="T6" fmla="*/ 8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1" name="Freeform 703"/>
              <p:cNvSpPr>
                <a:spLocks noChangeArrowheads="1"/>
              </p:cNvSpPr>
              <p:nvPr/>
            </p:nvSpPr>
            <p:spPr bwMode="auto">
              <a:xfrm>
                <a:off x="1050" y="3204"/>
                <a:ext cx="9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7 0 0"/>
                  <a:gd name="G6" fmla="+- 4 0 0"/>
                  <a:gd name="G7" fmla="+- 11 0 0"/>
                  <a:gd name="G8" fmla="+- 5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T0" fmla="*/ 7 w 8"/>
                  <a:gd name="T1" fmla="*/ 1 h 11"/>
                  <a:gd name="T2" fmla="*/ 4 w 8"/>
                  <a:gd name="T3" fmla="*/ 0 h 11"/>
                  <a:gd name="T4" fmla="*/ 2 w 8"/>
                  <a:gd name="T5" fmla="*/ 8 h 11"/>
                  <a:gd name="T6" fmla="*/ 8 w 8"/>
                  <a:gd name="T7" fmla="*/ 2 h 11"/>
                  <a:gd name="T8" fmla="*/ 7 w 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2" name="Freeform 704"/>
              <p:cNvSpPr>
                <a:spLocks noChangeArrowheads="1"/>
              </p:cNvSpPr>
              <p:nvPr/>
            </p:nvSpPr>
            <p:spPr bwMode="auto">
              <a:xfrm>
                <a:off x="1050" y="3204"/>
                <a:ext cx="9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7 0 0"/>
                  <a:gd name="G6" fmla="+- 4 0 0"/>
                  <a:gd name="G7" fmla="+- 11 0 0"/>
                  <a:gd name="G8" fmla="+- 5 0 0"/>
                  <a:gd name="G9" fmla="*/ 1 50493 45568"/>
                  <a:gd name="G10" fmla="*/ 1 50493 55552"/>
                  <a:gd name="G11" fmla="*/ G10 1 180"/>
                  <a:gd name="G12" fmla="*/ G9 1 G11"/>
                  <a:gd name="T0" fmla="*/ 7 w 8"/>
                  <a:gd name="T1" fmla="*/ 1 h 11"/>
                  <a:gd name="T2" fmla="*/ 4 w 8"/>
                  <a:gd name="T3" fmla="*/ 0 h 11"/>
                  <a:gd name="T4" fmla="*/ 2 w 8"/>
                  <a:gd name="T5" fmla="*/ 8 h 11"/>
                  <a:gd name="T6" fmla="*/ 8 w 8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3" name="Freeform 705"/>
              <p:cNvSpPr>
                <a:spLocks noChangeArrowheads="1"/>
              </p:cNvSpPr>
              <p:nvPr/>
            </p:nvSpPr>
            <p:spPr bwMode="auto">
              <a:xfrm>
                <a:off x="995" y="3126"/>
                <a:ext cx="11" cy="11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4 0 0"/>
                  <a:gd name="G4" fmla="+- 7 0 0"/>
                  <a:gd name="G5" fmla="+- 1 0 0"/>
                  <a:gd name="G6" fmla="+- 6 0 0"/>
                  <a:gd name="G7" fmla="+- 4 0 0"/>
                  <a:gd name="G8" fmla="*/ 1 0 0"/>
                  <a:gd name="G9" fmla="sin G8 G7"/>
                  <a:gd name="G10" fmla="+- 1 0 0"/>
                  <a:gd name="G11" fmla="+- 1 0 0"/>
                  <a:gd name="T0" fmla="*/ 4 w 9"/>
                  <a:gd name="T1" fmla="*/ 1 h 8"/>
                  <a:gd name="T2" fmla="*/ 0 w 9"/>
                  <a:gd name="T3" fmla="*/ 4 h 8"/>
                  <a:gd name="T4" fmla="*/ 7 w 9"/>
                  <a:gd name="T5" fmla="*/ 6 h 8"/>
                  <a:gd name="T6" fmla="*/ 4 w 9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4" name="Freeform 706"/>
              <p:cNvSpPr>
                <a:spLocks noChangeArrowheads="1"/>
              </p:cNvSpPr>
              <p:nvPr/>
            </p:nvSpPr>
            <p:spPr bwMode="auto">
              <a:xfrm>
                <a:off x="995" y="3126"/>
                <a:ext cx="11" cy="11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4 0 0"/>
                  <a:gd name="G4" fmla="+- 7 0 0"/>
                  <a:gd name="G5" fmla="+- 1 0 0"/>
                  <a:gd name="G6" fmla="+- 6 0 0"/>
                  <a:gd name="G7" fmla="+- 4 0 0"/>
                  <a:gd name="G8" fmla="*/ 1 0 0"/>
                  <a:gd name="G9" fmla="sin G8 G7"/>
                  <a:gd name="G10" fmla="+- 1 0 0"/>
                  <a:gd name="G11" fmla="+- 1 0 0"/>
                  <a:gd name="T0" fmla="*/ 4 w 9"/>
                  <a:gd name="T1" fmla="*/ 1 h 8"/>
                  <a:gd name="T2" fmla="*/ 0 w 9"/>
                  <a:gd name="T3" fmla="*/ 4 h 8"/>
                  <a:gd name="T4" fmla="*/ 7 w 9"/>
                  <a:gd name="T5" fmla="*/ 6 h 8"/>
                  <a:gd name="T6" fmla="*/ 4 w 9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5" name="Freeform 707"/>
              <p:cNvSpPr>
                <a:spLocks noChangeArrowheads="1"/>
              </p:cNvSpPr>
              <p:nvPr/>
            </p:nvSpPr>
            <p:spPr bwMode="auto">
              <a:xfrm>
                <a:off x="995" y="3145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*/ 1 9 2"/>
                  <a:gd name="G6" fmla="+- 1 0 0"/>
                  <a:gd name="G7" fmla="+- 9 0 0"/>
                  <a:gd name="G8" fmla="+- 2 0 0"/>
                  <a:gd name="G9" fmla="*/ 1 0 0"/>
                  <a:gd name="G10" fmla="sin G9 G8"/>
                  <a:gd name="G11" fmla="+- 1 0 0"/>
                  <a:gd name="G12" fmla="+- 1 0 0"/>
                  <a:gd name="T0" fmla="*/ 6 w 9"/>
                  <a:gd name="T1" fmla="*/ 0 h 9"/>
                  <a:gd name="T2" fmla="*/ 1 w 9"/>
                  <a:gd name="T3" fmla="*/ 8 h 9"/>
                  <a:gd name="T4" fmla="*/ 3 w 9"/>
                  <a:gd name="T5" fmla="*/ 9 h 9"/>
                  <a:gd name="T6" fmla="*/ 7 w 9"/>
                  <a:gd name="T7" fmla="*/ 0 h 9"/>
                  <a:gd name="T8" fmla="*/ 6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6" name="Freeform 708"/>
              <p:cNvSpPr>
                <a:spLocks noChangeArrowheads="1"/>
              </p:cNvSpPr>
              <p:nvPr/>
            </p:nvSpPr>
            <p:spPr bwMode="auto">
              <a:xfrm>
                <a:off x="995" y="3145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*/ 1 9 2"/>
                  <a:gd name="G6" fmla="+- 1 0 0"/>
                  <a:gd name="G7" fmla="+- 9 0 0"/>
                  <a:gd name="G8" fmla="+- 2 0 0"/>
                  <a:gd name="G9" fmla="*/ 1 0 0"/>
                  <a:gd name="G10" fmla="sin G9 G8"/>
                  <a:gd name="G11" fmla="+- 1 0 0"/>
                  <a:gd name="T0" fmla="*/ 6 w 9"/>
                  <a:gd name="T1" fmla="*/ 0 h 9"/>
                  <a:gd name="T2" fmla="*/ 1 w 9"/>
                  <a:gd name="T3" fmla="*/ 8 h 9"/>
                  <a:gd name="T4" fmla="*/ 3 w 9"/>
                  <a:gd name="T5" fmla="*/ 9 h 9"/>
                  <a:gd name="T6" fmla="*/ 7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7" name="Freeform 709"/>
              <p:cNvSpPr>
                <a:spLocks noChangeArrowheads="1"/>
              </p:cNvSpPr>
              <p:nvPr/>
            </p:nvSpPr>
            <p:spPr bwMode="auto">
              <a:xfrm>
                <a:off x="995" y="3165"/>
                <a:ext cx="11" cy="18"/>
              </a:xfrm>
              <a:custGeom>
                <a:avLst/>
                <a:gdLst>
                  <a:gd name="G0" fmla="+- 1 0 0"/>
                  <a:gd name="G1" fmla="+- 1 0 0"/>
                  <a:gd name="G2" fmla="*/ 1 3 2"/>
                  <a:gd name="G3" fmla="+- 1 0 0"/>
                  <a:gd name="G4" fmla="+- 6 0 0"/>
                  <a:gd name="G5" fmla="+- 4 0 0"/>
                  <a:gd name="G6" fmla="+- 1 0 0"/>
                  <a:gd name="G7" fmla="*/ 1 9 2"/>
                  <a:gd name="G8" fmla="+- 1 0 0"/>
                  <a:gd name="G9" fmla="+- 1 0 0"/>
                  <a:gd name="G10" fmla="+- 8 0 0"/>
                  <a:gd name="G11" fmla="+- 4 0 0"/>
                  <a:gd name="G12" fmla="*/ 1 0 0"/>
                  <a:gd name="G13" fmla="sin G12 G11"/>
                  <a:gd name="G14" fmla="+- 1 0 0"/>
                  <a:gd name="T0" fmla="*/ 6 w 9"/>
                  <a:gd name="T1" fmla="*/ 2 h 11"/>
                  <a:gd name="T2" fmla="*/ 1 w 9"/>
                  <a:gd name="T3" fmla="*/ 4 h 11"/>
                  <a:gd name="T4" fmla="*/ 1 w 9"/>
                  <a:gd name="T5" fmla="*/ 9 h 11"/>
                  <a:gd name="T6" fmla="*/ 4 w 9"/>
                  <a:gd name="T7" fmla="*/ 10 h 11"/>
                  <a:gd name="T8" fmla="*/ 6 w 9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8" name="Freeform 710"/>
              <p:cNvSpPr>
                <a:spLocks noChangeArrowheads="1"/>
              </p:cNvSpPr>
              <p:nvPr/>
            </p:nvSpPr>
            <p:spPr bwMode="auto">
              <a:xfrm>
                <a:off x="995" y="3165"/>
                <a:ext cx="11" cy="18"/>
              </a:xfrm>
              <a:custGeom>
                <a:avLst/>
                <a:gdLst>
                  <a:gd name="G0" fmla="+- 1 0 0"/>
                  <a:gd name="G1" fmla="+- 1 0 0"/>
                  <a:gd name="G2" fmla="*/ 1 3 2"/>
                  <a:gd name="G3" fmla="+- 1 0 0"/>
                  <a:gd name="G4" fmla="+- 6 0 0"/>
                  <a:gd name="G5" fmla="+- 4 0 0"/>
                  <a:gd name="G6" fmla="+- 1 0 0"/>
                  <a:gd name="G7" fmla="*/ 1 9 2"/>
                  <a:gd name="G8" fmla="+- 1 0 0"/>
                  <a:gd name="G9" fmla="+- 1 0 0"/>
                  <a:gd name="G10" fmla="+- 8 0 0"/>
                  <a:gd name="G11" fmla="+- 4 0 0"/>
                  <a:gd name="G12" fmla="*/ 1 0 0"/>
                  <a:gd name="G13" fmla="sin G12 G11"/>
                  <a:gd name="G14" fmla="+- 1 0 0"/>
                  <a:gd name="T0" fmla="*/ 6 w 9"/>
                  <a:gd name="T1" fmla="*/ 2 h 11"/>
                  <a:gd name="T2" fmla="*/ 1 w 9"/>
                  <a:gd name="T3" fmla="*/ 4 h 11"/>
                  <a:gd name="T4" fmla="*/ 1 w 9"/>
                  <a:gd name="T5" fmla="*/ 9 h 11"/>
                  <a:gd name="T6" fmla="*/ 4 w 9"/>
                  <a:gd name="T7" fmla="*/ 10 h 11"/>
                  <a:gd name="T8" fmla="*/ 6 w 9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59" name="Freeform 711"/>
              <p:cNvSpPr>
                <a:spLocks noChangeArrowheads="1"/>
              </p:cNvSpPr>
              <p:nvPr/>
            </p:nvSpPr>
            <p:spPr bwMode="auto">
              <a:xfrm>
                <a:off x="995" y="3190"/>
                <a:ext cx="13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5 0 0"/>
                  <a:gd name="G5" fmla="+- 1 0 0"/>
                  <a:gd name="G6" fmla="*/ 1 11 2"/>
                  <a:gd name="G7" fmla="*/ 1 13 2"/>
                  <a:gd name="G8" fmla="+- 13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2 0 0"/>
                  <a:gd name="G16" fmla="*/ 1 0 0"/>
                  <a:gd name="G17" fmla="sin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1"/>
                  <a:gd name="T1" fmla="*/ 0 h 13"/>
                  <a:gd name="T2" fmla="*/ 1 w 11"/>
                  <a:gd name="T3" fmla="*/ 2 h 13"/>
                  <a:gd name="T4" fmla="*/ 2 w 11"/>
                  <a:gd name="T5" fmla="*/ 11 h 13"/>
                  <a:gd name="T6" fmla="*/ 6 w 11"/>
                  <a:gd name="T7" fmla="*/ 12 h 13"/>
                  <a:gd name="T8" fmla="*/ 9 w 11"/>
                  <a:gd name="T9" fmla="*/ 2 h 13"/>
                  <a:gd name="T10" fmla="*/ 7 w 1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0" name="Freeform 712"/>
              <p:cNvSpPr>
                <a:spLocks noChangeArrowheads="1"/>
              </p:cNvSpPr>
              <p:nvPr/>
            </p:nvSpPr>
            <p:spPr bwMode="auto">
              <a:xfrm>
                <a:off x="995" y="3190"/>
                <a:ext cx="13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5 0 0"/>
                  <a:gd name="G5" fmla="+- 1 0 0"/>
                  <a:gd name="G6" fmla="*/ 1 11 2"/>
                  <a:gd name="G7" fmla="*/ 1 13 2"/>
                  <a:gd name="G8" fmla="+- 13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2 0 0"/>
                  <a:gd name="G16" fmla="*/ 1 0 0"/>
                  <a:gd name="G17" fmla="sin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1"/>
                  <a:gd name="T1" fmla="*/ 0 h 13"/>
                  <a:gd name="T2" fmla="*/ 1 w 11"/>
                  <a:gd name="T3" fmla="*/ 2 h 13"/>
                  <a:gd name="T4" fmla="*/ 2 w 11"/>
                  <a:gd name="T5" fmla="*/ 11 h 13"/>
                  <a:gd name="T6" fmla="*/ 6 w 11"/>
                  <a:gd name="T7" fmla="*/ 12 h 13"/>
                  <a:gd name="T8" fmla="*/ 9 w 11"/>
                  <a:gd name="T9" fmla="*/ 2 h 13"/>
                  <a:gd name="T10" fmla="*/ 7 w 1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1" name="Freeform 713"/>
              <p:cNvSpPr>
                <a:spLocks noChangeArrowheads="1"/>
              </p:cNvSpPr>
              <p:nvPr/>
            </p:nvSpPr>
            <p:spPr bwMode="auto">
              <a:xfrm>
                <a:off x="991" y="3214"/>
                <a:ext cx="13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*/ 1 1 2"/>
                  <a:gd name="G7" fmla="+- 2 0 0"/>
                  <a:gd name="G8" fmla="+- 8 0 0"/>
                  <a:gd name="G9" fmla="+- 10 0 0"/>
                  <a:gd name="G10" fmla="+- 10 0 0"/>
                  <a:gd name="G11" fmla="+- 9 0 0"/>
                  <a:gd name="G12" fmla="*/ 1 0 0"/>
                  <a:gd name="G13" fmla="cos G12 G11"/>
                  <a:gd name="G14" fmla="+- 8 0 0"/>
                  <a:gd name="G15" fmla="*/ 1 0 0"/>
                  <a:gd name="G16" fmla="cos G15 G14"/>
                  <a:gd name="G17" fmla="+- 1 0 0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T0" fmla="*/ 8 w 11"/>
                  <a:gd name="T1" fmla="*/ 2 h 10"/>
                  <a:gd name="T2" fmla="*/ 2 w 11"/>
                  <a:gd name="T3" fmla="*/ 1 h 10"/>
                  <a:gd name="T4" fmla="*/ 5 w 11"/>
                  <a:gd name="T5" fmla="*/ 10 h 10"/>
                  <a:gd name="T6" fmla="*/ 10 w 11"/>
                  <a:gd name="T7" fmla="*/ 8 h 10"/>
                  <a:gd name="T8" fmla="*/ 8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2" name="Freeform 714"/>
              <p:cNvSpPr>
                <a:spLocks noChangeArrowheads="1"/>
              </p:cNvSpPr>
              <p:nvPr/>
            </p:nvSpPr>
            <p:spPr bwMode="auto">
              <a:xfrm>
                <a:off x="991" y="3214"/>
                <a:ext cx="13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*/ 1 1 2"/>
                  <a:gd name="G7" fmla="+- 2 0 0"/>
                  <a:gd name="G8" fmla="+- 8 0 0"/>
                  <a:gd name="G9" fmla="+- 10 0 0"/>
                  <a:gd name="G10" fmla="+- 10 0 0"/>
                  <a:gd name="G11" fmla="+- 9 0 0"/>
                  <a:gd name="G12" fmla="*/ 1 0 0"/>
                  <a:gd name="G13" fmla="cos G12 G11"/>
                  <a:gd name="G14" fmla="+- 8 0 0"/>
                  <a:gd name="G15" fmla="*/ 1 0 0"/>
                  <a:gd name="G16" fmla="cos G15 G14"/>
                  <a:gd name="G17" fmla="+- 1 0 0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T0" fmla="*/ 8 w 11"/>
                  <a:gd name="T1" fmla="*/ 2 h 10"/>
                  <a:gd name="T2" fmla="*/ 2 w 11"/>
                  <a:gd name="T3" fmla="*/ 1 h 10"/>
                  <a:gd name="T4" fmla="*/ 5 w 11"/>
                  <a:gd name="T5" fmla="*/ 10 h 10"/>
                  <a:gd name="T6" fmla="*/ 10 w 11"/>
                  <a:gd name="T7" fmla="*/ 8 h 10"/>
                  <a:gd name="T8" fmla="*/ 8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3" name="Freeform 715"/>
              <p:cNvSpPr>
                <a:spLocks noChangeArrowheads="1"/>
              </p:cNvSpPr>
              <p:nvPr/>
            </p:nvSpPr>
            <p:spPr bwMode="auto">
              <a:xfrm>
                <a:off x="995" y="3234"/>
                <a:ext cx="13" cy="2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13 2"/>
                  <a:gd name="G8" fmla="+- 13 0 0"/>
                  <a:gd name="G9" fmla="*/ 1 0 0"/>
                  <a:gd name="G10" fmla="sin G9 G8"/>
                  <a:gd name="G11" fmla="+- 10 0 0"/>
                  <a:gd name="G12" fmla="*/ 1 0 0"/>
                  <a:gd name="G13" fmla="sin G12 G11"/>
                  <a:gd name="G14" fmla="+- 7 0 0"/>
                  <a:gd name="G15" fmla="*/ 1 0 0"/>
                  <a:gd name="G16" fmla="cos G15 G14"/>
                  <a:gd name="G17" fmla="+- 1 0 0"/>
                  <a:gd name="G18" fmla="*/ 1 50493 45568"/>
                  <a:gd name="G19" fmla="*/ 1 50493 55552"/>
                  <a:gd name="G20" fmla="*/ G19 1 180"/>
                  <a:gd name="G21" fmla="*/ G18 1 G20"/>
                  <a:gd name="G22" fmla="+- 1 0 0"/>
                  <a:gd name="T0" fmla="*/ 6 w 11"/>
                  <a:gd name="T1" fmla="*/ 1 h 13"/>
                  <a:gd name="T2" fmla="*/ 3 w 11"/>
                  <a:gd name="T3" fmla="*/ 1 h 13"/>
                  <a:gd name="T4" fmla="*/ 1 w 11"/>
                  <a:gd name="T5" fmla="*/ 10 h 13"/>
                  <a:gd name="T6" fmla="*/ 9 w 11"/>
                  <a:gd name="T7" fmla="*/ 10 h 13"/>
                  <a:gd name="T8" fmla="*/ 8 w 11"/>
                  <a:gd name="T9" fmla="*/ 1 h 13"/>
                  <a:gd name="T10" fmla="*/ 6 w 11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4" name="Freeform 716"/>
              <p:cNvSpPr>
                <a:spLocks noChangeArrowheads="1"/>
              </p:cNvSpPr>
              <p:nvPr/>
            </p:nvSpPr>
            <p:spPr bwMode="auto">
              <a:xfrm>
                <a:off x="995" y="3234"/>
                <a:ext cx="13" cy="2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13 2"/>
                  <a:gd name="G8" fmla="+- 13 0 0"/>
                  <a:gd name="G9" fmla="*/ 1 0 0"/>
                  <a:gd name="G10" fmla="sin G9 G8"/>
                  <a:gd name="G11" fmla="+- 10 0 0"/>
                  <a:gd name="G12" fmla="*/ 1 0 0"/>
                  <a:gd name="G13" fmla="sin G12 G11"/>
                  <a:gd name="G14" fmla="+- 7 0 0"/>
                  <a:gd name="G15" fmla="*/ 1 0 0"/>
                  <a:gd name="G16" fmla="cos G15 G14"/>
                  <a:gd name="G17" fmla="+- 1 0 0"/>
                  <a:gd name="G18" fmla="*/ 1 50493 45568"/>
                  <a:gd name="G19" fmla="*/ 1 50493 55552"/>
                  <a:gd name="G20" fmla="*/ G19 1 180"/>
                  <a:gd name="G21" fmla="*/ G18 1 G20"/>
                  <a:gd name="T0" fmla="*/ 6 w 11"/>
                  <a:gd name="T1" fmla="*/ 1 h 13"/>
                  <a:gd name="T2" fmla="*/ 3 w 11"/>
                  <a:gd name="T3" fmla="*/ 1 h 13"/>
                  <a:gd name="T4" fmla="*/ 1 w 11"/>
                  <a:gd name="T5" fmla="*/ 10 h 13"/>
                  <a:gd name="T6" fmla="*/ 9 w 11"/>
                  <a:gd name="T7" fmla="*/ 10 h 13"/>
                  <a:gd name="T8" fmla="*/ 8 w 11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5" name="Freeform 717"/>
              <p:cNvSpPr>
                <a:spLocks noChangeArrowheads="1"/>
              </p:cNvSpPr>
              <p:nvPr/>
            </p:nvSpPr>
            <p:spPr bwMode="auto">
              <a:xfrm>
                <a:off x="995" y="3261"/>
                <a:ext cx="15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1 2"/>
                  <a:gd name="G6" fmla="+- 1 0 0"/>
                  <a:gd name="G7" fmla="+- 6 0 0"/>
                  <a:gd name="G8" fmla="+- 11 0 0"/>
                  <a:gd name="G9" fmla="+- 10 0 0"/>
                  <a:gd name="G10" fmla="+- 10 0 0"/>
                  <a:gd name="G11" fmla="*/ 1 0 0"/>
                  <a:gd name="G12" fmla="sin G11 G10"/>
                  <a:gd name="G13" fmla="+- 1 0 0"/>
                  <a:gd name="G14" fmla="+- 1 0 0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12"/>
                  <a:gd name="T1" fmla="*/ 1 h 11"/>
                  <a:gd name="T2" fmla="*/ 2 w 12"/>
                  <a:gd name="T3" fmla="*/ 2 h 11"/>
                  <a:gd name="T4" fmla="*/ 5 w 12"/>
                  <a:gd name="T5" fmla="*/ 10 h 11"/>
                  <a:gd name="T6" fmla="*/ 11 w 12"/>
                  <a:gd name="T7" fmla="*/ 3 h 11"/>
                  <a:gd name="T8" fmla="*/ 8 w 12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6" name="Freeform 718"/>
              <p:cNvSpPr>
                <a:spLocks noChangeArrowheads="1"/>
              </p:cNvSpPr>
              <p:nvPr/>
            </p:nvSpPr>
            <p:spPr bwMode="auto">
              <a:xfrm>
                <a:off x="995" y="3261"/>
                <a:ext cx="15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1 2"/>
                  <a:gd name="G6" fmla="+- 1 0 0"/>
                  <a:gd name="G7" fmla="+- 6 0 0"/>
                  <a:gd name="G8" fmla="+- 11 0 0"/>
                  <a:gd name="G9" fmla="+- 10 0 0"/>
                  <a:gd name="G10" fmla="+- 10 0 0"/>
                  <a:gd name="G11" fmla="*/ 1 0 0"/>
                  <a:gd name="G12" fmla="sin G11 G10"/>
                  <a:gd name="G13" fmla="+- 1 0 0"/>
                  <a:gd name="G14" fmla="+- 1 0 0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12"/>
                  <a:gd name="T1" fmla="*/ 1 h 11"/>
                  <a:gd name="T2" fmla="*/ 2 w 12"/>
                  <a:gd name="T3" fmla="*/ 2 h 11"/>
                  <a:gd name="T4" fmla="*/ 5 w 12"/>
                  <a:gd name="T5" fmla="*/ 10 h 11"/>
                  <a:gd name="T6" fmla="*/ 11 w 12"/>
                  <a:gd name="T7" fmla="*/ 3 h 11"/>
                  <a:gd name="T8" fmla="*/ 8 w 12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7" name="Freeform 719"/>
              <p:cNvSpPr>
                <a:spLocks noChangeArrowheads="1"/>
              </p:cNvSpPr>
              <p:nvPr/>
            </p:nvSpPr>
            <p:spPr bwMode="auto">
              <a:xfrm>
                <a:off x="999" y="3282"/>
                <a:ext cx="18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3 0 0"/>
                  <a:gd name="G8" fmla="+- 3 0 0"/>
                  <a:gd name="G9" fmla="*/ 1 7 2"/>
                  <a:gd name="G10" fmla="+- 1 0 0"/>
                  <a:gd name="G11" fmla="+- 10 0 0"/>
                  <a:gd name="G12" fmla="+- 9 0 0"/>
                  <a:gd name="G13" fmla="+- 8 0 0"/>
                  <a:gd name="G14" fmla="*/ 1 0 0"/>
                  <a:gd name="G15" fmla="cos G14 G13"/>
                  <a:gd name="G16" fmla="+- 1 0 0"/>
                  <a:gd name="G17" fmla="+- 6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50493 55552"/>
                  <a:gd name="G24" fmla="*/ G23 1 180"/>
                  <a:gd name="G25" fmla="*/ 1 0 0"/>
                  <a:gd name="G26" fmla="cos G25 G24"/>
                  <a:gd name="G27" fmla="*/ 1 50493 45568"/>
                  <a:gd name="G28" fmla="*/ 1 50493 55552"/>
                  <a:gd name="G29" fmla="*/ G28 1 180"/>
                  <a:gd name="G30" fmla="*/ G27 1 G29"/>
                  <a:gd name="T0" fmla="*/ 8 w 15"/>
                  <a:gd name="T1" fmla="*/ 1 h 10"/>
                  <a:gd name="T2" fmla="*/ 3 w 15"/>
                  <a:gd name="T3" fmla="*/ 2 h 10"/>
                  <a:gd name="T4" fmla="*/ 2 w 15"/>
                  <a:gd name="T5" fmla="*/ 7 h 10"/>
                  <a:gd name="T6" fmla="*/ 7 w 15"/>
                  <a:gd name="T7" fmla="*/ 9 h 10"/>
                  <a:gd name="T8" fmla="*/ 14 w 15"/>
                  <a:gd name="T9" fmla="*/ 6 h 10"/>
                  <a:gd name="T10" fmla="*/ 13 w 15"/>
                  <a:gd name="T11" fmla="*/ 0 h 10"/>
                  <a:gd name="T12" fmla="*/ 10 w 15"/>
                  <a:gd name="T13" fmla="*/ 1 h 10"/>
                  <a:gd name="T14" fmla="*/ 8 w 15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8" name="Freeform 720"/>
              <p:cNvSpPr>
                <a:spLocks noChangeArrowheads="1"/>
              </p:cNvSpPr>
              <p:nvPr/>
            </p:nvSpPr>
            <p:spPr bwMode="auto">
              <a:xfrm>
                <a:off x="999" y="3282"/>
                <a:ext cx="18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3 0 0"/>
                  <a:gd name="G8" fmla="+- 3 0 0"/>
                  <a:gd name="G9" fmla="*/ 1 7 2"/>
                  <a:gd name="G10" fmla="+- 1 0 0"/>
                  <a:gd name="G11" fmla="+- 10 0 0"/>
                  <a:gd name="G12" fmla="+- 9 0 0"/>
                  <a:gd name="G13" fmla="+- 8 0 0"/>
                  <a:gd name="G14" fmla="*/ 1 0 0"/>
                  <a:gd name="G15" fmla="cos G14 G13"/>
                  <a:gd name="G16" fmla="+- 1 0 0"/>
                  <a:gd name="G17" fmla="+- 6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50493 55552"/>
                  <a:gd name="G24" fmla="*/ G23 1 180"/>
                  <a:gd name="G25" fmla="*/ 1 0 0"/>
                  <a:gd name="G26" fmla="cos G25 G24"/>
                  <a:gd name="T0" fmla="*/ 8 w 15"/>
                  <a:gd name="T1" fmla="*/ 1 h 10"/>
                  <a:gd name="T2" fmla="*/ 3 w 15"/>
                  <a:gd name="T3" fmla="*/ 2 h 10"/>
                  <a:gd name="T4" fmla="*/ 2 w 15"/>
                  <a:gd name="T5" fmla="*/ 7 h 10"/>
                  <a:gd name="T6" fmla="*/ 7 w 15"/>
                  <a:gd name="T7" fmla="*/ 9 h 10"/>
                  <a:gd name="T8" fmla="*/ 14 w 15"/>
                  <a:gd name="T9" fmla="*/ 6 h 10"/>
                  <a:gd name="T10" fmla="*/ 13 w 15"/>
                  <a:gd name="T11" fmla="*/ 0 h 10"/>
                  <a:gd name="T12" fmla="*/ 10 w 1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69" name="Freeform 721"/>
              <p:cNvSpPr>
                <a:spLocks noChangeArrowheads="1"/>
              </p:cNvSpPr>
              <p:nvPr/>
            </p:nvSpPr>
            <p:spPr bwMode="auto">
              <a:xfrm>
                <a:off x="1021" y="3264"/>
                <a:ext cx="13" cy="14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*/ G2 1 G1"/>
                  <a:gd name="G4" fmla="+- 1 0 0"/>
                  <a:gd name="G5" fmla="+- 4 0 0"/>
                  <a:gd name="G6" fmla="+- 1 0 0"/>
                  <a:gd name="G7" fmla="+- 4 0 0"/>
                  <a:gd name="G8" fmla="+- 1 0 0"/>
                  <a:gd name="G9" fmla="+- 1 0 0"/>
                  <a:gd name="G10" fmla="+- 9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5 0 0"/>
                  <a:gd name="G16" fmla="*/ 1 0 0"/>
                  <a:gd name="G17" fmla="sin G16 G15"/>
                  <a:gd name="G18" fmla="+- 4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T0" fmla="*/ 8 w 11"/>
                  <a:gd name="T1" fmla="*/ 0 h 9"/>
                  <a:gd name="T2" fmla="*/ 1 w 11"/>
                  <a:gd name="T3" fmla="*/ 7 h 9"/>
                  <a:gd name="T4" fmla="*/ 4 w 11"/>
                  <a:gd name="T5" fmla="*/ 9 h 9"/>
                  <a:gd name="T6" fmla="*/ 9 w 11"/>
                  <a:gd name="T7" fmla="*/ 5 h 9"/>
                  <a:gd name="T8" fmla="*/ 8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0" name="Freeform 722"/>
              <p:cNvSpPr>
                <a:spLocks noChangeArrowheads="1"/>
              </p:cNvSpPr>
              <p:nvPr/>
            </p:nvSpPr>
            <p:spPr bwMode="auto">
              <a:xfrm>
                <a:off x="1021" y="3264"/>
                <a:ext cx="13" cy="14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*/ G2 1 G1"/>
                  <a:gd name="G4" fmla="+- 1 0 0"/>
                  <a:gd name="G5" fmla="+- 4 0 0"/>
                  <a:gd name="G6" fmla="+- 1 0 0"/>
                  <a:gd name="G7" fmla="+- 4 0 0"/>
                  <a:gd name="G8" fmla="+- 1 0 0"/>
                  <a:gd name="G9" fmla="+- 1 0 0"/>
                  <a:gd name="G10" fmla="+- 9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5 0 0"/>
                  <a:gd name="G16" fmla="*/ 1 0 0"/>
                  <a:gd name="G17" fmla="sin G16 G15"/>
                  <a:gd name="G18" fmla="+- 4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T0" fmla="*/ 8 w 11"/>
                  <a:gd name="T1" fmla="*/ 0 h 9"/>
                  <a:gd name="T2" fmla="*/ 1 w 11"/>
                  <a:gd name="T3" fmla="*/ 7 h 9"/>
                  <a:gd name="T4" fmla="*/ 4 w 11"/>
                  <a:gd name="T5" fmla="*/ 9 h 9"/>
                  <a:gd name="T6" fmla="*/ 9 w 11"/>
                  <a:gd name="T7" fmla="*/ 5 h 9"/>
                  <a:gd name="T8" fmla="*/ 8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1" name="Freeform 723"/>
              <p:cNvSpPr>
                <a:spLocks noChangeArrowheads="1"/>
              </p:cNvSpPr>
              <p:nvPr/>
            </p:nvSpPr>
            <p:spPr bwMode="auto">
              <a:xfrm>
                <a:off x="1029" y="3239"/>
                <a:ext cx="15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5 0 0"/>
                  <a:gd name="G4" fmla="*/ 1 11 2"/>
                  <a:gd name="G5" fmla="+- 13 0 0"/>
                  <a:gd name="G6" fmla="+- 12 0 0"/>
                  <a:gd name="G7" fmla="+- 1 0 0"/>
                  <a:gd name="G8" fmla="+- 1 0 0"/>
                  <a:gd name="G9" fmla="+- 1 0 0"/>
                  <a:gd name="G10" fmla="+- 1 0 0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6 w 13"/>
                  <a:gd name="T1" fmla="*/ 0 h 13"/>
                  <a:gd name="T2" fmla="*/ 2 w 13"/>
                  <a:gd name="T3" fmla="*/ 10 h 13"/>
                  <a:gd name="T4" fmla="*/ 7 w 13"/>
                  <a:gd name="T5" fmla="*/ 12 h 13"/>
                  <a:gd name="T6" fmla="*/ 11 w 13"/>
                  <a:gd name="T7" fmla="*/ 3 h 13"/>
                  <a:gd name="T8" fmla="*/ 6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2" name="Freeform 724"/>
              <p:cNvSpPr>
                <a:spLocks noChangeArrowheads="1"/>
              </p:cNvSpPr>
              <p:nvPr/>
            </p:nvSpPr>
            <p:spPr bwMode="auto">
              <a:xfrm>
                <a:off x="1029" y="3239"/>
                <a:ext cx="15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5 0 0"/>
                  <a:gd name="G4" fmla="*/ 1 11 2"/>
                  <a:gd name="G5" fmla="+- 13 0 0"/>
                  <a:gd name="G6" fmla="+- 12 0 0"/>
                  <a:gd name="G7" fmla="+- 1 0 0"/>
                  <a:gd name="G8" fmla="+- 1 0 0"/>
                  <a:gd name="G9" fmla="+- 1 0 0"/>
                  <a:gd name="G10" fmla="+- 1 0 0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6 w 13"/>
                  <a:gd name="T1" fmla="*/ 0 h 13"/>
                  <a:gd name="T2" fmla="*/ 2 w 13"/>
                  <a:gd name="T3" fmla="*/ 10 h 13"/>
                  <a:gd name="T4" fmla="*/ 7 w 13"/>
                  <a:gd name="T5" fmla="*/ 12 h 13"/>
                  <a:gd name="T6" fmla="*/ 11 w 13"/>
                  <a:gd name="T7" fmla="*/ 3 h 13"/>
                  <a:gd name="T8" fmla="*/ 6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3" name="Freeform 725"/>
              <p:cNvSpPr>
                <a:spLocks noChangeArrowheads="1"/>
              </p:cNvSpPr>
              <p:nvPr/>
            </p:nvSpPr>
            <p:spPr bwMode="auto">
              <a:xfrm>
                <a:off x="1042" y="3219"/>
                <a:ext cx="16" cy="17"/>
              </a:xfrm>
              <a:custGeom>
                <a:avLst/>
                <a:gdLst>
                  <a:gd name="G0" fmla="+- 3 0 0"/>
                  <a:gd name="G1" fmla="*/ 1 0 0"/>
                  <a:gd name="G2" fmla="sin G1 G0"/>
                  <a:gd name="G3" fmla="+- 1 0 0"/>
                  <a:gd name="G4" fmla="+- 5 0 0"/>
                  <a:gd name="G5" fmla="+- 4 0 0"/>
                  <a:gd name="G6" fmla="*/ 1 9 2"/>
                  <a:gd name="G7" fmla="+- 11 0 0"/>
                  <a:gd name="G8" fmla="+- 10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9 0 0"/>
                  <a:gd name="G14" fmla="*/ 1 0 0"/>
                  <a:gd name="G15" fmla="sin G14 G13"/>
                  <a:gd name="G16" fmla="+- 8 0 0"/>
                  <a:gd name="G17" fmla="*/ 1 0 0"/>
                  <a:gd name="G18" fmla="sin G17 G16"/>
                  <a:gd name="G19" fmla="+- 6 0 0"/>
                  <a:gd name="G20" fmla="*/ 1 0 0"/>
                  <a:gd name="G21" fmla="sin G20 G19"/>
                  <a:gd name="G22" fmla="+- 1 0 0"/>
                  <a:gd name="G23" fmla="+- 3 0 0"/>
                  <a:gd name="G24" fmla="*/ 1 0 0"/>
                  <a:gd name="G25" fmla="sin G24 G23"/>
                  <a:gd name="T0" fmla="*/ 9 w 13"/>
                  <a:gd name="T1" fmla="*/ 3 h 11"/>
                  <a:gd name="T2" fmla="*/ 2 w 13"/>
                  <a:gd name="T3" fmla="*/ 8 h 11"/>
                  <a:gd name="T4" fmla="*/ 7 w 13"/>
                  <a:gd name="T5" fmla="*/ 10 h 11"/>
                  <a:gd name="T6" fmla="*/ 9 w 13"/>
                  <a:gd name="T7" fmla="*/ 8 h 11"/>
                  <a:gd name="T8" fmla="*/ 9 w 1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4" name="Freeform 726"/>
              <p:cNvSpPr>
                <a:spLocks noChangeArrowheads="1"/>
              </p:cNvSpPr>
              <p:nvPr/>
            </p:nvSpPr>
            <p:spPr bwMode="auto">
              <a:xfrm>
                <a:off x="1042" y="3219"/>
                <a:ext cx="16" cy="17"/>
              </a:xfrm>
              <a:custGeom>
                <a:avLst/>
                <a:gdLst>
                  <a:gd name="G0" fmla="+- 3 0 0"/>
                  <a:gd name="G1" fmla="*/ 1 0 0"/>
                  <a:gd name="G2" fmla="sin G1 G0"/>
                  <a:gd name="G3" fmla="+- 1 0 0"/>
                  <a:gd name="G4" fmla="+- 5 0 0"/>
                  <a:gd name="G5" fmla="+- 4 0 0"/>
                  <a:gd name="G6" fmla="*/ 1 9 2"/>
                  <a:gd name="G7" fmla="+- 11 0 0"/>
                  <a:gd name="G8" fmla="+- 10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9 0 0"/>
                  <a:gd name="G14" fmla="*/ 1 0 0"/>
                  <a:gd name="G15" fmla="sin G14 G13"/>
                  <a:gd name="G16" fmla="+- 8 0 0"/>
                  <a:gd name="G17" fmla="*/ 1 0 0"/>
                  <a:gd name="G18" fmla="sin G17 G16"/>
                  <a:gd name="G19" fmla="+- 6 0 0"/>
                  <a:gd name="G20" fmla="*/ 1 0 0"/>
                  <a:gd name="G21" fmla="sin G20 G19"/>
                  <a:gd name="G22" fmla="+- 1 0 0"/>
                  <a:gd name="G23" fmla="+- 3 0 0"/>
                  <a:gd name="G24" fmla="*/ 1 0 0"/>
                  <a:gd name="G25" fmla="sin G24 G23"/>
                  <a:gd name="T0" fmla="*/ 9 w 13"/>
                  <a:gd name="T1" fmla="*/ 3 h 11"/>
                  <a:gd name="T2" fmla="*/ 2 w 13"/>
                  <a:gd name="T3" fmla="*/ 8 h 11"/>
                  <a:gd name="T4" fmla="*/ 7 w 13"/>
                  <a:gd name="T5" fmla="*/ 10 h 11"/>
                  <a:gd name="T6" fmla="*/ 9 w 13"/>
                  <a:gd name="T7" fmla="*/ 8 h 11"/>
                  <a:gd name="T8" fmla="*/ 9 w 1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5" name="Freeform 727"/>
              <p:cNvSpPr>
                <a:spLocks noChangeArrowheads="1"/>
              </p:cNvSpPr>
              <p:nvPr/>
            </p:nvSpPr>
            <p:spPr bwMode="auto">
              <a:xfrm>
                <a:off x="1014" y="3239"/>
                <a:ext cx="7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*/ 1 5 2"/>
                  <a:gd name="G5" fmla="+- 1 0 0"/>
                  <a:gd name="G6" fmla="+- 5 0 0"/>
                  <a:gd name="G7" fmla="+- 3 0 0"/>
                  <a:gd name="G8" fmla="+- 1 0 0"/>
                  <a:gd name="G9" fmla="+- 1 0 0"/>
                  <a:gd name="T0" fmla="*/ 3 w 7"/>
                  <a:gd name="T1" fmla="*/ 0 h 6"/>
                  <a:gd name="T2" fmla="*/ 0 w 7"/>
                  <a:gd name="T3" fmla="*/ 5 h 6"/>
                  <a:gd name="T4" fmla="*/ 5 w 7"/>
                  <a:gd name="T5" fmla="*/ 5 h 6"/>
                  <a:gd name="T6" fmla="*/ 3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6" name="Freeform 728"/>
              <p:cNvSpPr>
                <a:spLocks noChangeArrowheads="1"/>
              </p:cNvSpPr>
              <p:nvPr/>
            </p:nvSpPr>
            <p:spPr bwMode="auto">
              <a:xfrm>
                <a:off x="1014" y="3239"/>
                <a:ext cx="7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*/ 1 5 2"/>
                  <a:gd name="G5" fmla="+- 1 0 0"/>
                  <a:gd name="G6" fmla="+- 5 0 0"/>
                  <a:gd name="G7" fmla="+- 3 0 0"/>
                  <a:gd name="G8" fmla="+- 1 0 0"/>
                  <a:gd name="G9" fmla="+- 1 0 0"/>
                  <a:gd name="T0" fmla="*/ 3 w 7"/>
                  <a:gd name="T1" fmla="*/ 0 h 6"/>
                  <a:gd name="T2" fmla="*/ 0 w 7"/>
                  <a:gd name="T3" fmla="*/ 5 h 6"/>
                  <a:gd name="T4" fmla="*/ 5 w 7"/>
                  <a:gd name="T5" fmla="*/ 5 h 6"/>
                  <a:gd name="T6" fmla="*/ 3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7" name="Freeform 729"/>
              <p:cNvSpPr>
                <a:spLocks noChangeArrowheads="1"/>
              </p:cNvSpPr>
              <p:nvPr/>
            </p:nvSpPr>
            <p:spPr bwMode="auto">
              <a:xfrm>
                <a:off x="1023" y="3229"/>
                <a:ext cx="13" cy="14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+- 6 0 0"/>
                  <a:gd name="G6" fmla="*/ 1 0 0"/>
                  <a:gd name="G7" fmla="sin G6 G5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4 0 0"/>
                  <a:gd name="G13" fmla="*/ 1 0 0"/>
                  <a:gd name="G14" fmla="sin G13 G12"/>
                  <a:gd name="G15" fmla="+- 3 0 0"/>
                  <a:gd name="G16" fmla="*/ 1 0 0"/>
                  <a:gd name="G17" fmla="sin G16 G15"/>
                  <a:gd name="G18" fmla="+- 2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8" name="Freeform 730"/>
              <p:cNvSpPr>
                <a:spLocks noChangeArrowheads="1"/>
              </p:cNvSpPr>
              <p:nvPr/>
            </p:nvSpPr>
            <p:spPr bwMode="auto">
              <a:xfrm>
                <a:off x="1023" y="3229"/>
                <a:ext cx="13" cy="14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+- 6 0 0"/>
                  <a:gd name="G6" fmla="*/ 1 0 0"/>
                  <a:gd name="G7" fmla="sin G6 G5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4 0 0"/>
                  <a:gd name="G13" fmla="*/ 1 0 0"/>
                  <a:gd name="G14" fmla="sin G13 G12"/>
                  <a:gd name="G15" fmla="+- 3 0 0"/>
                  <a:gd name="G16" fmla="*/ 1 0 0"/>
                  <a:gd name="G17" fmla="sin G16 G15"/>
                  <a:gd name="G18" fmla="+- 2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79" name="Freeform 731"/>
              <p:cNvSpPr>
                <a:spLocks noChangeArrowheads="1"/>
              </p:cNvSpPr>
              <p:nvPr/>
            </p:nvSpPr>
            <p:spPr bwMode="auto">
              <a:xfrm>
                <a:off x="1008" y="3221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1 0 0"/>
                  <a:gd name="G12" fmla="+- 1 0 0"/>
                  <a:gd name="G13" fmla="*/ 1 0 0"/>
                  <a:gd name="G14" fmla="cos G13 G12"/>
                  <a:gd name="G15" fmla="+- 1 0 0"/>
                  <a:gd name="G16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1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0" name="Freeform 732"/>
              <p:cNvSpPr>
                <a:spLocks noChangeArrowheads="1"/>
              </p:cNvSpPr>
              <p:nvPr/>
            </p:nvSpPr>
            <p:spPr bwMode="auto">
              <a:xfrm>
                <a:off x="1008" y="3221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1 0 0"/>
                  <a:gd name="G12" fmla="+- 1 0 0"/>
                  <a:gd name="G13" fmla="*/ 1 0 0"/>
                  <a:gd name="G14" fmla="cos G13 G12"/>
                  <a:gd name="G15" fmla="+- 1 0 0"/>
                  <a:gd name="G16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1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1" name="Freeform 733"/>
              <p:cNvSpPr>
                <a:spLocks noChangeArrowheads="1"/>
              </p:cNvSpPr>
              <p:nvPr/>
            </p:nvSpPr>
            <p:spPr bwMode="auto">
              <a:xfrm>
                <a:off x="1008" y="3204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7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5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5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2" name="Freeform 734"/>
              <p:cNvSpPr>
                <a:spLocks noChangeArrowheads="1"/>
              </p:cNvSpPr>
              <p:nvPr/>
            </p:nvSpPr>
            <p:spPr bwMode="auto">
              <a:xfrm>
                <a:off x="1008" y="3204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7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5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5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3" name="Freeform 735"/>
              <p:cNvSpPr>
                <a:spLocks noChangeArrowheads="1"/>
              </p:cNvSpPr>
              <p:nvPr/>
            </p:nvSpPr>
            <p:spPr bwMode="auto">
              <a:xfrm>
                <a:off x="1026" y="3214"/>
                <a:ext cx="14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3 0 0"/>
                  <a:gd name="G8" fmla="+- 4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4" name="Freeform 736"/>
              <p:cNvSpPr>
                <a:spLocks noChangeArrowheads="1"/>
              </p:cNvSpPr>
              <p:nvPr/>
            </p:nvSpPr>
            <p:spPr bwMode="auto">
              <a:xfrm>
                <a:off x="1026" y="3214"/>
                <a:ext cx="14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3 0 0"/>
                  <a:gd name="G8" fmla="+- 4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5" name="Freeform 737"/>
              <p:cNvSpPr>
                <a:spLocks noChangeArrowheads="1"/>
              </p:cNvSpPr>
              <p:nvPr/>
            </p:nvSpPr>
            <p:spPr bwMode="auto">
              <a:xfrm>
                <a:off x="1023" y="3202"/>
                <a:ext cx="13" cy="6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1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6" name="Freeform 738"/>
              <p:cNvSpPr>
                <a:spLocks noChangeArrowheads="1"/>
              </p:cNvSpPr>
              <p:nvPr/>
            </p:nvSpPr>
            <p:spPr bwMode="auto">
              <a:xfrm>
                <a:off x="1023" y="3202"/>
                <a:ext cx="13" cy="6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1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7" name="Freeform 739"/>
              <p:cNvSpPr>
                <a:spLocks noChangeArrowheads="1"/>
              </p:cNvSpPr>
              <p:nvPr/>
            </p:nvSpPr>
            <p:spPr bwMode="auto">
              <a:xfrm>
                <a:off x="1042" y="3196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4 0 0"/>
                  <a:gd name="G4" fmla="+- 7 0 0"/>
                  <a:gd name="G5" fmla="+- 6 0 0"/>
                  <a:gd name="G6" fmla="+- 4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*/ G13 1 G12"/>
                  <a:gd name="G15" fmla="+- 1 0 0"/>
                  <a:gd name="T0" fmla="*/ 6 w 8"/>
                  <a:gd name="T1" fmla="*/ 0 h 7"/>
                  <a:gd name="T2" fmla="*/ 0 w 8"/>
                  <a:gd name="T3" fmla="*/ 4 h 7"/>
                  <a:gd name="T4" fmla="*/ 7 w 8"/>
                  <a:gd name="T5" fmla="*/ 4 h 7"/>
                  <a:gd name="T6" fmla="*/ 6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8" name="Freeform 740"/>
              <p:cNvSpPr>
                <a:spLocks noChangeArrowheads="1"/>
              </p:cNvSpPr>
              <p:nvPr/>
            </p:nvSpPr>
            <p:spPr bwMode="auto">
              <a:xfrm>
                <a:off x="1042" y="3196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4 0 0"/>
                  <a:gd name="G4" fmla="+- 7 0 0"/>
                  <a:gd name="G5" fmla="+- 6 0 0"/>
                  <a:gd name="G6" fmla="+- 4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*/ G13 1 G12"/>
                  <a:gd name="G15" fmla="+- 1 0 0"/>
                  <a:gd name="T0" fmla="*/ 6 w 8"/>
                  <a:gd name="T1" fmla="*/ 0 h 7"/>
                  <a:gd name="T2" fmla="*/ 0 w 8"/>
                  <a:gd name="T3" fmla="*/ 4 h 7"/>
                  <a:gd name="T4" fmla="*/ 7 w 8"/>
                  <a:gd name="T5" fmla="*/ 4 h 7"/>
                  <a:gd name="T6" fmla="*/ 6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89" name="Freeform 741"/>
              <p:cNvSpPr>
                <a:spLocks noChangeArrowheads="1"/>
              </p:cNvSpPr>
              <p:nvPr/>
            </p:nvSpPr>
            <p:spPr bwMode="auto">
              <a:xfrm>
                <a:off x="1014" y="3138"/>
                <a:ext cx="13" cy="10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*/ 1 1 2"/>
                  <a:gd name="G4" fmla="+- 2 0 0"/>
                  <a:gd name="G5" fmla="+- 4 0 0"/>
                  <a:gd name="G6" fmla="*/ 1 5 2"/>
                  <a:gd name="G7" fmla="+- 1 0 0"/>
                  <a:gd name="G8" fmla="+- 5 0 0"/>
                  <a:gd name="G9" fmla="+- 6 0 0"/>
                  <a:gd name="G10" fmla="+- 7 0 0"/>
                  <a:gd name="G11" fmla="*/ 1 0 0"/>
                  <a:gd name="G12" fmla="sin G11 G10"/>
                  <a:gd name="G13" fmla="+- 5 0 0"/>
                  <a:gd name="G14" fmla="*/ 1 0 0"/>
                  <a:gd name="G15" fmla="cos G14 G13"/>
                  <a:gd name="G16" fmla="+- 4 0 0"/>
                  <a:gd name="G17" fmla="*/ 1 0 0"/>
                  <a:gd name="G18" fmla="cos G17 G16"/>
                  <a:gd name="G19" fmla="+- 1 0 0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2 0 0"/>
                  <a:gd name="T0" fmla="*/ 7 w 11"/>
                  <a:gd name="T1" fmla="*/ 2 h 7"/>
                  <a:gd name="T2" fmla="*/ 2 w 11"/>
                  <a:gd name="T3" fmla="*/ 1 h 7"/>
                  <a:gd name="T4" fmla="*/ 2 w 11"/>
                  <a:gd name="T5" fmla="*/ 5 h 7"/>
                  <a:gd name="T6" fmla="*/ 7 w 11"/>
                  <a:gd name="T7" fmla="*/ 6 h 7"/>
                  <a:gd name="T8" fmla="*/ 10 w 11"/>
                  <a:gd name="T9" fmla="*/ 4 h 7"/>
                  <a:gd name="T10" fmla="*/ 7 w 11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0" name="Freeform 742"/>
              <p:cNvSpPr>
                <a:spLocks noChangeArrowheads="1"/>
              </p:cNvSpPr>
              <p:nvPr/>
            </p:nvSpPr>
            <p:spPr bwMode="auto">
              <a:xfrm>
                <a:off x="1014" y="3138"/>
                <a:ext cx="13" cy="10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*/ 1 1 2"/>
                  <a:gd name="G4" fmla="+- 2 0 0"/>
                  <a:gd name="G5" fmla="+- 4 0 0"/>
                  <a:gd name="G6" fmla="*/ 1 5 2"/>
                  <a:gd name="G7" fmla="+- 1 0 0"/>
                  <a:gd name="G8" fmla="+- 5 0 0"/>
                  <a:gd name="G9" fmla="+- 6 0 0"/>
                  <a:gd name="G10" fmla="+- 7 0 0"/>
                  <a:gd name="G11" fmla="*/ 1 0 0"/>
                  <a:gd name="G12" fmla="sin G11 G10"/>
                  <a:gd name="G13" fmla="+- 5 0 0"/>
                  <a:gd name="G14" fmla="*/ 1 0 0"/>
                  <a:gd name="G15" fmla="cos G14 G13"/>
                  <a:gd name="G16" fmla="+- 4 0 0"/>
                  <a:gd name="G17" fmla="*/ 1 0 0"/>
                  <a:gd name="G18" fmla="cos G17 G16"/>
                  <a:gd name="G19" fmla="+- 1 0 0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2 0 0"/>
                  <a:gd name="T0" fmla="*/ 7 w 11"/>
                  <a:gd name="T1" fmla="*/ 2 h 7"/>
                  <a:gd name="T2" fmla="*/ 2 w 11"/>
                  <a:gd name="T3" fmla="*/ 1 h 7"/>
                  <a:gd name="T4" fmla="*/ 2 w 11"/>
                  <a:gd name="T5" fmla="*/ 5 h 7"/>
                  <a:gd name="T6" fmla="*/ 7 w 11"/>
                  <a:gd name="T7" fmla="*/ 6 h 7"/>
                  <a:gd name="T8" fmla="*/ 10 w 11"/>
                  <a:gd name="T9" fmla="*/ 4 h 7"/>
                  <a:gd name="T10" fmla="*/ 7 w 11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1" name="Freeform 743"/>
              <p:cNvSpPr>
                <a:spLocks noChangeArrowheads="1"/>
              </p:cNvSpPr>
              <p:nvPr/>
            </p:nvSpPr>
            <p:spPr bwMode="auto">
              <a:xfrm>
                <a:off x="1026" y="3180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*/ 1 50493 45568"/>
                  <a:gd name="G6" fmla="*/ 1 50493 55552"/>
                  <a:gd name="G7" fmla="*/ G6 1 180"/>
                  <a:gd name="G8" fmla="*/ G5 1 G7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4 0 0"/>
                  <a:gd name="G14" fmla="*/ 1 0 0"/>
                  <a:gd name="G15" fmla="sin G14 G13"/>
                  <a:gd name="G16" fmla="+- 3 0 0"/>
                  <a:gd name="G17" fmla="*/ 1 0 0"/>
                  <a:gd name="G18" fmla="sin G17 G16"/>
                  <a:gd name="G19" fmla="+- 2 0 0"/>
                  <a:gd name="G20" fmla="*/ 1 0 0"/>
                  <a:gd name="G21" fmla="cos G20 G19"/>
                  <a:gd name="G22" fmla="+- 1 0 0"/>
                  <a:gd name="G23" fmla="+- 1 0 0"/>
                  <a:gd name="G24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2" name="Freeform 744"/>
              <p:cNvSpPr>
                <a:spLocks noChangeArrowheads="1"/>
              </p:cNvSpPr>
              <p:nvPr/>
            </p:nvSpPr>
            <p:spPr bwMode="auto">
              <a:xfrm>
                <a:off x="1026" y="3180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*/ 1 50493 45568"/>
                  <a:gd name="G6" fmla="*/ 1 50493 55552"/>
                  <a:gd name="G7" fmla="*/ G6 1 180"/>
                  <a:gd name="G8" fmla="*/ G5 1 G7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4 0 0"/>
                  <a:gd name="G14" fmla="*/ 1 0 0"/>
                  <a:gd name="G15" fmla="sin G14 G13"/>
                  <a:gd name="G16" fmla="+- 3 0 0"/>
                  <a:gd name="G17" fmla="*/ 1 0 0"/>
                  <a:gd name="G18" fmla="sin G17 G16"/>
                  <a:gd name="G19" fmla="+- 2 0 0"/>
                  <a:gd name="G20" fmla="*/ 1 0 0"/>
                  <a:gd name="G21" fmla="cos G20 G19"/>
                  <a:gd name="G22" fmla="+- 1 0 0"/>
                  <a:gd name="G23" fmla="+- 1 0 0"/>
                  <a:gd name="G24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3" name="Freeform 745"/>
              <p:cNvSpPr>
                <a:spLocks noChangeArrowheads="1"/>
              </p:cNvSpPr>
              <p:nvPr/>
            </p:nvSpPr>
            <p:spPr bwMode="auto">
              <a:xfrm>
                <a:off x="1010" y="3170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sin G16 G15"/>
                  <a:gd name="G18" fmla="+- 1 0 0"/>
                  <a:gd name="G19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0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4" name="Freeform 746"/>
              <p:cNvSpPr>
                <a:spLocks noChangeArrowheads="1"/>
              </p:cNvSpPr>
              <p:nvPr/>
            </p:nvSpPr>
            <p:spPr bwMode="auto">
              <a:xfrm>
                <a:off x="1010" y="3170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sin G16 G15"/>
                  <a:gd name="G18" fmla="+- 1 0 0"/>
                  <a:gd name="G19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0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5" name="Freeform 747"/>
              <p:cNvSpPr>
                <a:spLocks noChangeArrowheads="1"/>
              </p:cNvSpPr>
              <p:nvPr/>
            </p:nvSpPr>
            <p:spPr bwMode="auto">
              <a:xfrm>
                <a:off x="1010" y="3153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6" name="Freeform 748"/>
              <p:cNvSpPr>
                <a:spLocks noChangeArrowheads="1"/>
              </p:cNvSpPr>
              <p:nvPr/>
            </p:nvSpPr>
            <p:spPr bwMode="auto">
              <a:xfrm>
                <a:off x="1010" y="3153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7" name="Freeform 749"/>
              <p:cNvSpPr>
                <a:spLocks noChangeArrowheads="1"/>
              </p:cNvSpPr>
              <p:nvPr/>
            </p:nvSpPr>
            <p:spPr bwMode="auto">
              <a:xfrm>
                <a:off x="1029" y="3164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1 0 0"/>
                  <a:gd name="G8" fmla="+- 5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8" name="Freeform 750"/>
              <p:cNvSpPr>
                <a:spLocks noChangeArrowheads="1"/>
              </p:cNvSpPr>
              <p:nvPr/>
            </p:nvSpPr>
            <p:spPr bwMode="auto">
              <a:xfrm>
                <a:off x="1029" y="3164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1 0 0"/>
                  <a:gd name="G8" fmla="+- 5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199" name="Freeform 751"/>
              <p:cNvSpPr>
                <a:spLocks noChangeArrowheads="1"/>
              </p:cNvSpPr>
              <p:nvPr/>
            </p:nvSpPr>
            <p:spPr bwMode="auto">
              <a:xfrm>
                <a:off x="1026" y="3151"/>
                <a:ext cx="14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+- 1 0 0"/>
                  <a:gd name="G5" fmla="+- 2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0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0" name="Freeform 752"/>
              <p:cNvSpPr>
                <a:spLocks noChangeArrowheads="1"/>
              </p:cNvSpPr>
              <p:nvPr/>
            </p:nvSpPr>
            <p:spPr bwMode="auto">
              <a:xfrm>
                <a:off x="1026" y="3151"/>
                <a:ext cx="14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+- 1 0 0"/>
                  <a:gd name="G5" fmla="+- 2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0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1" name="Freeform 753"/>
              <p:cNvSpPr>
                <a:spLocks noChangeArrowheads="1"/>
              </p:cNvSpPr>
              <p:nvPr/>
            </p:nvSpPr>
            <p:spPr bwMode="auto">
              <a:xfrm>
                <a:off x="1012" y="3190"/>
                <a:ext cx="9" cy="10"/>
              </a:xfrm>
              <a:custGeom>
                <a:avLst/>
                <a:gdLst>
                  <a:gd name="G0" fmla="+- 1 0 0"/>
                  <a:gd name="G1" fmla="+- 2 0 0"/>
                  <a:gd name="G2" fmla="*/ 1 5 2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1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2" name="Freeform 754"/>
              <p:cNvSpPr>
                <a:spLocks noChangeArrowheads="1"/>
              </p:cNvSpPr>
              <p:nvPr/>
            </p:nvSpPr>
            <p:spPr bwMode="auto">
              <a:xfrm>
                <a:off x="1012" y="3190"/>
                <a:ext cx="9" cy="10"/>
              </a:xfrm>
              <a:custGeom>
                <a:avLst/>
                <a:gdLst>
                  <a:gd name="G0" fmla="+- 1 0 0"/>
                  <a:gd name="G1" fmla="+- 2 0 0"/>
                  <a:gd name="G2" fmla="*/ 1 5 2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1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3" name="Freeform 755"/>
              <p:cNvSpPr>
                <a:spLocks noChangeArrowheads="1"/>
              </p:cNvSpPr>
              <p:nvPr/>
            </p:nvSpPr>
            <p:spPr bwMode="auto">
              <a:xfrm>
                <a:off x="1042" y="3178"/>
                <a:ext cx="11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 0 0"/>
                  <a:gd name="G6" fmla="+- 4 0 0"/>
                  <a:gd name="G7" fmla="+- 3 0 0"/>
                  <a:gd name="G8" fmla="*/ 1 0 0"/>
                  <a:gd name="G9" fmla="sin G8 G7"/>
                  <a:gd name="G10" fmla="*/ 1 50493 55552"/>
                  <a:gd name="G11" fmla="*/ G10 1 180"/>
                  <a:gd name="G12" fmla="*/ 1 0 0"/>
                  <a:gd name="G13" fmla="*/ G12 1 G11"/>
                  <a:gd name="G14" fmla="+- 1 0 0"/>
                  <a:gd name="T0" fmla="*/ 7 w 9"/>
                  <a:gd name="T1" fmla="*/ 0 h 6"/>
                  <a:gd name="T2" fmla="*/ 1 w 9"/>
                  <a:gd name="T3" fmla="*/ 3 h 6"/>
                  <a:gd name="T4" fmla="*/ 7 w 9"/>
                  <a:gd name="T5" fmla="*/ 4 h 6"/>
                  <a:gd name="T6" fmla="*/ 7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4" name="Freeform 756"/>
              <p:cNvSpPr>
                <a:spLocks noChangeArrowheads="1"/>
              </p:cNvSpPr>
              <p:nvPr/>
            </p:nvSpPr>
            <p:spPr bwMode="auto">
              <a:xfrm>
                <a:off x="1042" y="3178"/>
                <a:ext cx="11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 0 0"/>
                  <a:gd name="G6" fmla="+- 4 0 0"/>
                  <a:gd name="G7" fmla="+- 3 0 0"/>
                  <a:gd name="G8" fmla="*/ 1 0 0"/>
                  <a:gd name="G9" fmla="sin G8 G7"/>
                  <a:gd name="G10" fmla="*/ 1 50493 55552"/>
                  <a:gd name="G11" fmla="*/ G10 1 180"/>
                  <a:gd name="G12" fmla="*/ 1 0 0"/>
                  <a:gd name="G13" fmla="*/ G12 1 G11"/>
                  <a:gd name="G14" fmla="+- 1 0 0"/>
                  <a:gd name="T0" fmla="*/ 7 w 9"/>
                  <a:gd name="T1" fmla="*/ 0 h 6"/>
                  <a:gd name="T2" fmla="*/ 1 w 9"/>
                  <a:gd name="T3" fmla="*/ 3 h 6"/>
                  <a:gd name="T4" fmla="*/ 7 w 9"/>
                  <a:gd name="T5" fmla="*/ 4 h 6"/>
                  <a:gd name="T6" fmla="*/ 7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5" name="Freeform 757"/>
              <p:cNvSpPr>
                <a:spLocks noChangeArrowheads="1"/>
              </p:cNvSpPr>
              <p:nvPr/>
            </p:nvSpPr>
            <p:spPr bwMode="auto">
              <a:xfrm>
                <a:off x="1628" y="2854"/>
                <a:ext cx="259" cy="872"/>
              </a:xfrm>
              <a:custGeom>
                <a:avLst/>
                <a:gdLst>
                  <a:gd name="T0" fmla="*/ 80 w 188"/>
                  <a:gd name="T1" fmla="*/ 182 h 505"/>
                  <a:gd name="T2" fmla="*/ 70 w 188"/>
                  <a:gd name="T3" fmla="*/ 206 h 505"/>
                  <a:gd name="T4" fmla="*/ 69 w 188"/>
                  <a:gd name="T5" fmla="*/ 229 h 505"/>
                  <a:gd name="T6" fmla="*/ 73 w 188"/>
                  <a:gd name="T7" fmla="*/ 275 h 505"/>
                  <a:gd name="T8" fmla="*/ 67 w 188"/>
                  <a:gd name="T9" fmla="*/ 325 h 505"/>
                  <a:gd name="T10" fmla="*/ 62 w 188"/>
                  <a:gd name="T11" fmla="*/ 328 h 505"/>
                  <a:gd name="T12" fmla="*/ 30 w 188"/>
                  <a:gd name="T13" fmla="*/ 360 h 505"/>
                  <a:gd name="T14" fmla="*/ 3 w 188"/>
                  <a:gd name="T15" fmla="*/ 378 h 505"/>
                  <a:gd name="T16" fmla="*/ 30 w 188"/>
                  <a:gd name="T17" fmla="*/ 398 h 505"/>
                  <a:gd name="T18" fmla="*/ 23 w 188"/>
                  <a:gd name="T19" fmla="*/ 417 h 505"/>
                  <a:gd name="T20" fmla="*/ 35 w 188"/>
                  <a:gd name="T21" fmla="*/ 425 h 505"/>
                  <a:gd name="T22" fmla="*/ 58 w 188"/>
                  <a:gd name="T23" fmla="*/ 424 h 505"/>
                  <a:gd name="T24" fmla="*/ 21 w 188"/>
                  <a:gd name="T25" fmla="*/ 445 h 505"/>
                  <a:gd name="T26" fmla="*/ 11 w 188"/>
                  <a:gd name="T27" fmla="*/ 472 h 505"/>
                  <a:gd name="T28" fmla="*/ 28 w 188"/>
                  <a:gd name="T29" fmla="*/ 485 h 505"/>
                  <a:gd name="T30" fmla="*/ 67 w 188"/>
                  <a:gd name="T31" fmla="*/ 488 h 505"/>
                  <a:gd name="T32" fmla="*/ 74 w 188"/>
                  <a:gd name="T33" fmla="*/ 501 h 505"/>
                  <a:gd name="T34" fmla="*/ 134 w 188"/>
                  <a:gd name="T35" fmla="*/ 487 h 505"/>
                  <a:gd name="T36" fmla="*/ 176 w 188"/>
                  <a:gd name="T37" fmla="*/ 470 h 505"/>
                  <a:gd name="T38" fmla="*/ 183 w 188"/>
                  <a:gd name="T39" fmla="*/ 437 h 505"/>
                  <a:gd name="T40" fmla="*/ 170 w 188"/>
                  <a:gd name="T41" fmla="*/ 417 h 505"/>
                  <a:gd name="T42" fmla="*/ 175 w 188"/>
                  <a:gd name="T43" fmla="*/ 397 h 505"/>
                  <a:gd name="T44" fmla="*/ 167 w 188"/>
                  <a:gd name="T45" fmla="*/ 385 h 505"/>
                  <a:gd name="T46" fmla="*/ 138 w 188"/>
                  <a:gd name="T47" fmla="*/ 390 h 505"/>
                  <a:gd name="T48" fmla="*/ 116 w 188"/>
                  <a:gd name="T49" fmla="*/ 392 h 505"/>
                  <a:gd name="T50" fmla="*/ 125 w 188"/>
                  <a:gd name="T51" fmla="*/ 377 h 505"/>
                  <a:gd name="T52" fmla="*/ 122 w 188"/>
                  <a:gd name="T53" fmla="*/ 368 h 505"/>
                  <a:gd name="T54" fmla="*/ 119 w 188"/>
                  <a:gd name="T55" fmla="*/ 343 h 505"/>
                  <a:gd name="T56" fmla="*/ 96 w 188"/>
                  <a:gd name="T57" fmla="*/ 335 h 505"/>
                  <a:gd name="T58" fmla="*/ 92 w 188"/>
                  <a:gd name="T59" fmla="*/ 329 h 505"/>
                  <a:gd name="T60" fmla="*/ 85 w 188"/>
                  <a:gd name="T61" fmla="*/ 322 h 505"/>
                  <a:gd name="T62" fmla="*/ 87 w 188"/>
                  <a:gd name="T63" fmla="*/ 289 h 505"/>
                  <a:gd name="T64" fmla="*/ 91 w 188"/>
                  <a:gd name="T65" fmla="*/ 251 h 505"/>
                  <a:gd name="T66" fmla="*/ 87 w 188"/>
                  <a:gd name="T67" fmla="*/ 231 h 505"/>
                  <a:gd name="T68" fmla="*/ 87 w 188"/>
                  <a:gd name="T69" fmla="*/ 211 h 505"/>
                  <a:gd name="T70" fmla="*/ 92 w 188"/>
                  <a:gd name="T71" fmla="*/ 194 h 505"/>
                  <a:gd name="T72" fmla="*/ 119 w 188"/>
                  <a:gd name="T73" fmla="*/ 93 h 505"/>
                  <a:gd name="T74" fmla="*/ 119 w 188"/>
                  <a:gd name="T75" fmla="*/ 93 h 505"/>
                  <a:gd name="T76" fmla="*/ 120 w 188"/>
                  <a:gd name="T77" fmla="*/ 55 h 505"/>
                  <a:gd name="T78" fmla="*/ 117 w 188"/>
                  <a:gd name="T79" fmla="*/ 3 h 505"/>
                  <a:gd name="T80" fmla="*/ 101 w 188"/>
                  <a:gd name="T81" fmla="*/ 2 h 505"/>
                  <a:gd name="T82" fmla="*/ 106 w 188"/>
                  <a:gd name="T83" fmla="*/ 55 h 505"/>
                  <a:gd name="T84" fmla="*/ 98 w 188"/>
                  <a:gd name="T85" fmla="*/ 126 h 505"/>
                  <a:gd name="T86" fmla="*/ 94 w 188"/>
                  <a:gd name="T87" fmla="*/ 139 h 505"/>
                  <a:gd name="T88" fmla="*/ 80 w 188"/>
                  <a:gd name="T89" fmla="*/ 182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505">
                    <a:moveTo>
                      <a:pt x="80" y="182"/>
                    </a:moveTo>
                    <a:cubicBezTo>
                      <a:pt x="75" y="188"/>
                      <a:pt x="73" y="199"/>
                      <a:pt x="70" y="206"/>
                    </a:cubicBezTo>
                    <a:cubicBezTo>
                      <a:pt x="67" y="213"/>
                      <a:pt x="69" y="222"/>
                      <a:pt x="69" y="229"/>
                    </a:cubicBezTo>
                    <a:cubicBezTo>
                      <a:pt x="69" y="245"/>
                      <a:pt x="77" y="260"/>
                      <a:pt x="73" y="275"/>
                    </a:cubicBezTo>
                    <a:cubicBezTo>
                      <a:pt x="67" y="292"/>
                      <a:pt x="68" y="308"/>
                      <a:pt x="67" y="325"/>
                    </a:cubicBezTo>
                    <a:cubicBezTo>
                      <a:pt x="67" y="327"/>
                      <a:pt x="63" y="328"/>
                      <a:pt x="62" y="328"/>
                    </a:cubicBezTo>
                    <a:cubicBezTo>
                      <a:pt x="32" y="332"/>
                      <a:pt x="29" y="344"/>
                      <a:pt x="30" y="360"/>
                    </a:cubicBezTo>
                    <a:cubicBezTo>
                      <a:pt x="6" y="357"/>
                      <a:pt x="0" y="366"/>
                      <a:pt x="3" y="378"/>
                    </a:cubicBezTo>
                    <a:cubicBezTo>
                      <a:pt x="6" y="389"/>
                      <a:pt x="18" y="395"/>
                      <a:pt x="30" y="398"/>
                    </a:cubicBezTo>
                    <a:cubicBezTo>
                      <a:pt x="24" y="403"/>
                      <a:pt x="20" y="410"/>
                      <a:pt x="23" y="417"/>
                    </a:cubicBezTo>
                    <a:cubicBezTo>
                      <a:pt x="24" y="422"/>
                      <a:pt x="29" y="424"/>
                      <a:pt x="35" y="425"/>
                    </a:cubicBezTo>
                    <a:cubicBezTo>
                      <a:pt x="42" y="426"/>
                      <a:pt x="50" y="426"/>
                      <a:pt x="58" y="424"/>
                    </a:cubicBezTo>
                    <a:cubicBezTo>
                      <a:pt x="46" y="431"/>
                      <a:pt x="31" y="436"/>
                      <a:pt x="21" y="445"/>
                    </a:cubicBezTo>
                    <a:cubicBezTo>
                      <a:pt x="13" y="452"/>
                      <a:pt x="10" y="462"/>
                      <a:pt x="11" y="472"/>
                    </a:cubicBezTo>
                    <a:cubicBezTo>
                      <a:pt x="12" y="478"/>
                      <a:pt x="19" y="483"/>
                      <a:pt x="28" y="485"/>
                    </a:cubicBezTo>
                    <a:cubicBezTo>
                      <a:pt x="42" y="488"/>
                      <a:pt x="54" y="488"/>
                      <a:pt x="67" y="488"/>
                    </a:cubicBezTo>
                    <a:cubicBezTo>
                      <a:pt x="66" y="494"/>
                      <a:pt x="67" y="500"/>
                      <a:pt x="74" y="501"/>
                    </a:cubicBezTo>
                    <a:cubicBezTo>
                      <a:pt x="96" y="505"/>
                      <a:pt x="117" y="496"/>
                      <a:pt x="134" y="487"/>
                    </a:cubicBezTo>
                    <a:cubicBezTo>
                      <a:pt x="148" y="479"/>
                      <a:pt x="166" y="484"/>
                      <a:pt x="176" y="470"/>
                    </a:cubicBezTo>
                    <a:cubicBezTo>
                      <a:pt x="184" y="459"/>
                      <a:pt x="188" y="451"/>
                      <a:pt x="183" y="437"/>
                    </a:cubicBezTo>
                    <a:cubicBezTo>
                      <a:pt x="180" y="430"/>
                      <a:pt x="170" y="424"/>
                      <a:pt x="170" y="417"/>
                    </a:cubicBezTo>
                    <a:cubicBezTo>
                      <a:pt x="170" y="413"/>
                      <a:pt x="175" y="403"/>
                      <a:pt x="175" y="397"/>
                    </a:cubicBezTo>
                    <a:cubicBezTo>
                      <a:pt x="175" y="391"/>
                      <a:pt x="173" y="387"/>
                      <a:pt x="167" y="385"/>
                    </a:cubicBezTo>
                    <a:cubicBezTo>
                      <a:pt x="157" y="383"/>
                      <a:pt x="148" y="388"/>
                      <a:pt x="138" y="390"/>
                    </a:cubicBezTo>
                    <a:cubicBezTo>
                      <a:pt x="131" y="392"/>
                      <a:pt x="123" y="393"/>
                      <a:pt x="116" y="392"/>
                    </a:cubicBezTo>
                    <a:cubicBezTo>
                      <a:pt x="124" y="389"/>
                      <a:pt x="126" y="383"/>
                      <a:pt x="125" y="377"/>
                    </a:cubicBezTo>
                    <a:cubicBezTo>
                      <a:pt x="125" y="374"/>
                      <a:pt x="123" y="370"/>
                      <a:pt x="122" y="368"/>
                    </a:cubicBezTo>
                    <a:cubicBezTo>
                      <a:pt x="120" y="362"/>
                      <a:pt x="126" y="351"/>
                      <a:pt x="119" y="343"/>
                    </a:cubicBezTo>
                    <a:cubicBezTo>
                      <a:pt x="115" y="337"/>
                      <a:pt x="106" y="333"/>
                      <a:pt x="96" y="335"/>
                    </a:cubicBezTo>
                    <a:cubicBezTo>
                      <a:pt x="97" y="333"/>
                      <a:pt x="92" y="331"/>
                      <a:pt x="92" y="329"/>
                    </a:cubicBezTo>
                    <a:cubicBezTo>
                      <a:pt x="84" y="328"/>
                      <a:pt x="84" y="327"/>
                      <a:pt x="85" y="322"/>
                    </a:cubicBezTo>
                    <a:cubicBezTo>
                      <a:pt x="85" y="313"/>
                      <a:pt x="84" y="299"/>
                      <a:pt x="87" y="289"/>
                    </a:cubicBezTo>
                    <a:cubicBezTo>
                      <a:pt x="93" y="271"/>
                      <a:pt x="91" y="258"/>
                      <a:pt x="91" y="251"/>
                    </a:cubicBezTo>
                    <a:cubicBezTo>
                      <a:pt x="90" y="244"/>
                      <a:pt x="89" y="237"/>
                      <a:pt x="87" y="231"/>
                    </a:cubicBezTo>
                    <a:cubicBezTo>
                      <a:pt x="86" y="225"/>
                      <a:pt x="87" y="216"/>
                      <a:pt x="87" y="211"/>
                    </a:cubicBezTo>
                    <a:cubicBezTo>
                      <a:pt x="88" y="206"/>
                      <a:pt x="91" y="197"/>
                      <a:pt x="92" y="194"/>
                    </a:cubicBezTo>
                    <a:cubicBezTo>
                      <a:pt x="107" y="161"/>
                      <a:pt x="118" y="128"/>
                      <a:pt x="119" y="93"/>
                    </a:cubicBezTo>
                    <a:cubicBezTo>
                      <a:pt x="119" y="94"/>
                      <a:pt x="118" y="93"/>
                      <a:pt x="119" y="93"/>
                    </a:cubicBezTo>
                    <a:cubicBezTo>
                      <a:pt x="121" y="78"/>
                      <a:pt x="119" y="70"/>
                      <a:pt x="120" y="55"/>
                    </a:cubicBezTo>
                    <a:cubicBezTo>
                      <a:pt x="121" y="38"/>
                      <a:pt x="119" y="20"/>
                      <a:pt x="117" y="3"/>
                    </a:cubicBezTo>
                    <a:cubicBezTo>
                      <a:pt x="117" y="1"/>
                      <a:pt x="112" y="0"/>
                      <a:pt x="101" y="2"/>
                    </a:cubicBezTo>
                    <a:cubicBezTo>
                      <a:pt x="103" y="20"/>
                      <a:pt x="103" y="37"/>
                      <a:pt x="106" y="55"/>
                    </a:cubicBezTo>
                    <a:cubicBezTo>
                      <a:pt x="110" y="80"/>
                      <a:pt x="102" y="102"/>
                      <a:pt x="98" y="126"/>
                    </a:cubicBezTo>
                    <a:cubicBezTo>
                      <a:pt x="98" y="130"/>
                      <a:pt x="95" y="134"/>
                      <a:pt x="94" y="139"/>
                    </a:cubicBezTo>
                    <a:cubicBezTo>
                      <a:pt x="88" y="158"/>
                      <a:pt x="84" y="175"/>
                      <a:pt x="80" y="182"/>
                    </a:cubicBezTo>
                    <a:close/>
                  </a:path>
                </a:pathLst>
              </a:custGeom>
              <a:solidFill>
                <a:srgbClr val="E9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6" name="Freeform 758"/>
              <p:cNvSpPr>
                <a:spLocks noChangeArrowheads="1"/>
              </p:cNvSpPr>
              <p:nvPr/>
            </p:nvSpPr>
            <p:spPr bwMode="auto">
              <a:xfrm>
                <a:off x="1630" y="2854"/>
                <a:ext cx="256" cy="871"/>
              </a:xfrm>
              <a:custGeom>
                <a:avLst/>
                <a:gdLst>
                  <a:gd name="T0" fmla="*/ 74 w 186"/>
                  <a:gd name="T1" fmla="*/ 197 h 504"/>
                  <a:gd name="T2" fmla="*/ 68 w 186"/>
                  <a:gd name="T3" fmla="*/ 223 h 504"/>
                  <a:gd name="T4" fmla="*/ 71 w 186"/>
                  <a:gd name="T5" fmla="*/ 247 h 504"/>
                  <a:gd name="T6" fmla="*/ 67 w 186"/>
                  <a:gd name="T7" fmla="*/ 316 h 504"/>
                  <a:gd name="T8" fmla="*/ 67 w 186"/>
                  <a:gd name="T9" fmla="*/ 325 h 504"/>
                  <a:gd name="T10" fmla="*/ 61 w 186"/>
                  <a:gd name="T11" fmla="*/ 329 h 504"/>
                  <a:gd name="T12" fmla="*/ 30 w 186"/>
                  <a:gd name="T13" fmla="*/ 360 h 504"/>
                  <a:gd name="T14" fmla="*/ 14 w 186"/>
                  <a:gd name="T15" fmla="*/ 361 h 504"/>
                  <a:gd name="T16" fmla="*/ 2 w 186"/>
                  <a:gd name="T17" fmla="*/ 370 h 504"/>
                  <a:gd name="T18" fmla="*/ 4 w 186"/>
                  <a:gd name="T19" fmla="*/ 382 h 504"/>
                  <a:gd name="T20" fmla="*/ 29 w 186"/>
                  <a:gd name="T21" fmla="*/ 397 h 504"/>
                  <a:gd name="T22" fmla="*/ 28 w 186"/>
                  <a:gd name="T23" fmla="*/ 401 h 504"/>
                  <a:gd name="T24" fmla="*/ 23 w 186"/>
                  <a:gd name="T25" fmla="*/ 417 h 504"/>
                  <a:gd name="T26" fmla="*/ 34 w 186"/>
                  <a:gd name="T27" fmla="*/ 426 h 504"/>
                  <a:gd name="T28" fmla="*/ 40 w 186"/>
                  <a:gd name="T29" fmla="*/ 425 h 504"/>
                  <a:gd name="T30" fmla="*/ 57 w 186"/>
                  <a:gd name="T31" fmla="*/ 425 h 504"/>
                  <a:gd name="T32" fmla="*/ 21 w 186"/>
                  <a:gd name="T33" fmla="*/ 446 h 504"/>
                  <a:gd name="T34" fmla="*/ 20 w 186"/>
                  <a:gd name="T35" fmla="*/ 445 h 504"/>
                  <a:gd name="T36" fmla="*/ 9 w 186"/>
                  <a:gd name="T37" fmla="*/ 472 h 504"/>
                  <a:gd name="T38" fmla="*/ 9 w 186"/>
                  <a:gd name="T39" fmla="*/ 472 h 504"/>
                  <a:gd name="T40" fmla="*/ 12 w 186"/>
                  <a:gd name="T41" fmla="*/ 477 h 504"/>
                  <a:gd name="T42" fmla="*/ 47 w 186"/>
                  <a:gd name="T43" fmla="*/ 488 h 504"/>
                  <a:gd name="T44" fmla="*/ 73 w 186"/>
                  <a:gd name="T45" fmla="*/ 502 h 504"/>
                  <a:gd name="T46" fmla="*/ 134 w 186"/>
                  <a:gd name="T47" fmla="*/ 488 h 504"/>
                  <a:gd name="T48" fmla="*/ 176 w 186"/>
                  <a:gd name="T49" fmla="*/ 471 h 504"/>
                  <a:gd name="T50" fmla="*/ 183 w 186"/>
                  <a:gd name="T51" fmla="*/ 436 h 504"/>
                  <a:gd name="T52" fmla="*/ 183 w 186"/>
                  <a:gd name="T53" fmla="*/ 436 h 504"/>
                  <a:gd name="T54" fmla="*/ 168 w 186"/>
                  <a:gd name="T55" fmla="*/ 417 h 504"/>
                  <a:gd name="T56" fmla="*/ 170 w 186"/>
                  <a:gd name="T57" fmla="*/ 407 h 504"/>
                  <a:gd name="T58" fmla="*/ 171 w 186"/>
                  <a:gd name="T59" fmla="*/ 390 h 504"/>
                  <a:gd name="T60" fmla="*/ 145 w 186"/>
                  <a:gd name="T61" fmla="*/ 389 h 504"/>
                  <a:gd name="T62" fmla="*/ 131 w 186"/>
                  <a:gd name="T63" fmla="*/ 393 h 504"/>
                  <a:gd name="T64" fmla="*/ 114 w 186"/>
                  <a:gd name="T65" fmla="*/ 391 h 504"/>
                  <a:gd name="T66" fmla="*/ 119 w 186"/>
                  <a:gd name="T67" fmla="*/ 388 h 504"/>
                  <a:gd name="T68" fmla="*/ 123 w 186"/>
                  <a:gd name="T69" fmla="*/ 377 h 504"/>
                  <a:gd name="T70" fmla="*/ 122 w 186"/>
                  <a:gd name="T71" fmla="*/ 368 h 504"/>
                  <a:gd name="T72" fmla="*/ 120 w 186"/>
                  <a:gd name="T73" fmla="*/ 369 h 504"/>
                  <a:gd name="T74" fmla="*/ 119 w 186"/>
                  <a:gd name="T75" fmla="*/ 342 h 504"/>
                  <a:gd name="T76" fmla="*/ 115 w 186"/>
                  <a:gd name="T77" fmla="*/ 341 h 504"/>
                  <a:gd name="T78" fmla="*/ 96 w 186"/>
                  <a:gd name="T79" fmla="*/ 335 h 504"/>
                  <a:gd name="T80" fmla="*/ 91 w 186"/>
                  <a:gd name="T81" fmla="*/ 328 h 504"/>
                  <a:gd name="T82" fmla="*/ 83 w 186"/>
                  <a:gd name="T83" fmla="*/ 322 h 504"/>
                  <a:gd name="T84" fmla="*/ 88 w 186"/>
                  <a:gd name="T85" fmla="*/ 289 h 504"/>
                  <a:gd name="T86" fmla="*/ 89 w 186"/>
                  <a:gd name="T87" fmla="*/ 254 h 504"/>
                  <a:gd name="T88" fmla="*/ 88 w 186"/>
                  <a:gd name="T89" fmla="*/ 241 h 504"/>
                  <a:gd name="T90" fmla="*/ 84 w 186"/>
                  <a:gd name="T91" fmla="*/ 221 h 504"/>
                  <a:gd name="T92" fmla="*/ 86 w 186"/>
                  <a:gd name="T93" fmla="*/ 209 h 504"/>
                  <a:gd name="T94" fmla="*/ 90 w 186"/>
                  <a:gd name="T95" fmla="*/ 194 h 504"/>
                  <a:gd name="T96" fmla="*/ 118 w 186"/>
                  <a:gd name="T97" fmla="*/ 93 h 504"/>
                  <a:gd name="T98" fmla="*/ 117 w 186"/>
                  <a:gd name="T99" fmla="*/ 93 h 504"/>
                  <a:gd name="T100" fmla="*/ 117 w 186"/>
                  <a:gd name="T101" fmla="*/ 94 h 504"/>
                  <a:gd name="T102" fmla="*/ 118 w 186"/>
                  <a:gd name="T103" fmla="*/ 55 h 504"/>
                  <a:gd name="T104" fmla="*/ 117 w 186"/>
                  <a:gd name="T105" fmla="*/ 3 h 504"/>
                  <a:gd name="T106" fmla="*/ 117 w 186"/>
                  <a:gd name="T107" fmla="*/ 3 h 504"/>
                  <a:gd name="T108" fmla="*/ 100 w 186"/>
                  <a:gd name="T109" fmla="*/ 1 h 504"/>
                  <a:gd name="T110" fmla="*/ 104 w 186"/>
                  <a:gd name="T111" fmla="*/ 55 h 504"/>
                  <a:gd name="T112" fmla="*/ 96 w 186"/>
                  <a:gd name="T113" fmla="*/ 126 h 504"/>
                  <a:gd name="T114" fmla="*/ 92 w 186"/>
                  <a:gd name="T115" fmla="*/ 138 h 504"/>
                  <a:gd name="T116" fmla="*/ 94 w 186"/>
                  <a:gd name="T117" fmla="*/ 139 h 504"/>
                  <a:gd name="T118" fmla="*/ 80 w 186"/>
                  <a:gd name="T119" fmla="*/ 183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6" h="504">
                    <a:moveTo>
                      <a:pt x="80" y="183"/>
                    </a:moveTo>
                    <a:lnTo>
                      <a:pt x="80" y="183"/>
                    </a:lnTo>
                    <a:lnTo>
                      <a:pt x="78" y="182"/>
                    </a:lnTo>
                    <a:lnTo>
                      <a:pt x="80" y="183"/>
                    </a:lnTo>
                    <a:close/>
                    <a:moveTo>
                      <a:pt x="80" y="183"/>
                    </a:moveTo>
                    <a:lnTo>
                      <a:pt x="80" y="183"/>
                    </a:lnTo>
                    <a:lnTo>
                      <a:pt x="79" y="182"/>
                    </a:lnTo>
                    <a:lnTo>
                      <a:pt x="80" y="183"/>
                    </a:lnTo>
                    <a:close/>
                    <a:moveTo>
                      <a:pt x="80" y="183"/>
                    </a:moveTo>
                    <a:cubicBezTo>
                      <a:pt x="77" y="186"/>
                      <a:pt x="75" y="192"/>
                      <a:pt x="74" y="197"/>
                    </a:cubicBezTo>
                    <a:lnTo>
                      <a:pt x="71" y="197"/>
                    </a:lnTo>
                    <a:cubicBezTo>
                      <a:pt x="73" y="191"/>
                      <a:pt x="75" y="186"/>
                      <a:pt x="78" y="182"/>
                    </a:cubicBezTo>
                    <a:lnTo>
                      <a:pt x="80" y="183"/>
                    </a:lnTo>
                    <a:close/>
                    <a:moveTo>
                      <a:pt x="74" y="197"/>
                    </a:moveTo>
                    <a:cubicBezTo>
                      <a:pt x="72" y="200"/>
                      <a:pt x="71" y="204"/>
                      <a:pt x="70" y="206"/>
                    </a:cubicBezTo>
                    <a:lnTo>
                      <a:pt x="68" y="205"/>
                    </a:lnTo>
                    <a:cubicBezTo>
                      <a:pt x="69" y="203"/>
                      <a:pt x="70" y="200"/>
                      <a:pt x="71" y="197"/>
                    </a:cubicBezTo>
                    <a:lnTo>
                      <a:pt x="74" y="197"/>
                    </a:lnTo>
                    <a:close/>
                    <a:moveTo>
                      <a:pt x="68" y="205"/>
                    </a:moveTo>
                    <a:lnTo>
                      <a:pt x="68" y="205"/>
                    </a:lnTo>
                    <a:lnTo>
                      <a:pt x="69" y="206"/>
                    </a:lnTo>
                    <a:lnTo>
                      <a:pt x="68" y="205"/>
                    </a:lnTo>
                    <a:close/>
                    <a:moveTo>
                      <a:pt x="70" y="206"/>
                    </a:moveTo>
                    <a:cubicBezTo>
                      <a:pt x="68" y="212"/>
                      <a:pt x="68" y="217"/>
                      <a:pt x="68" y="223"/>
                    </a:cubicBezTo>
                    <a:lnTo>
                      <a:pt x="66" y="223"/>
                    </a:lnTo>
                    <a:cubicBezTo>
                      <a:pt x="66" y="217"/>
                      <a:pt x="65" y="211"/>
                      <a:pt x="68" y="205"/>
                    </a:cubicBezTo>
                    <a:lnTo>
                      <a:pt x="70" y="206"/>
                    </a:lnTo>
                    <a:close/>
                    <a:moveTo>
                      <a:pt x="68" y="223"/>
                    </a:moveTo>
                    <a:cubicBezTo>
                      <a:pt x="69" y="225"/>
                      <a:pt x="69" y="227"/>
                      <a:pt x="69" y="229"/>
                    </a:cubicBezTo>
                    <a:lnTo>
                      <a:pt x="67" y="229"/>
                    </a:lnTo>
                    <a:cubicBezTo>
                      <a:pt x="67" y="227"/>
                      <a:pt x="66" y="225"/>
                      <a:pt x="66" y="223"/>
                    </a:cubicBezTo>
                    <a:lnTo>
                      <a:pt x="68" y="223"/>
                    </a:lnTo>
                    <a:close/>
                    <a:moveTo>
                      <a:pt x="69" y="229"/>
                    </a:moveTo>
                    <a:cubicBezTo>
                      <a:pt x="69" y="235"/>
                      <a:pt x="70" y="241"/>
                      <a:pt x="71" y="247"/>
                    </a:cubicBezTo>
                    <a:lnTo>
                      <a:pt x="69" y="247"/>
                    </a:lnTo>
                    <a:cubicBezTo>
                      <a:pt x="68" y="241"/>
                      <a:pt x="67" y="235"/>
                      <a:pt x="67" y="229"/>
                    </a:cubicBezTo>
                    <a:lnTo>
                      <a:pt x="69" y="229"/>
                    </a:lnTo>
                    <a:close/>
                    <a:moveTo>
                      <a:pt x="71" y="247"/>
                    </a:moveTo>
                    <a:lnTo>
                      <a:pt x="71" y="247"/>
                    </a:lnTo>
                    <a:lnTo>
                      <a:pt x="70" y="247"/>
                    </a:lnTo>
                    <a:lnTo>
                      <a:pt x="71" y="247"/>
                    </a:lnTo>
                    <a:close/>
                    <a:moveTo>
                      <a:pt x="71" y="247"/>
                    </a:moveTo>
                    <a:cubicBezTo>
                      <a:pt x="73" y="256"/>
                      <a:pt x="75" y="266"/>
                      <a:pt x="73" y="275"/>
                    </a:cubicBezTo>
                    <a:lnTo>
                      <a:pt x="70" y="275"/>
                    </a:lnTo>
                    <a:cubicBezTo>
                      <a:pt x="73" y="266"/>
                      <a:pt x="71" y="257"/>
                      <a:pt x="69" y="247"/>
                    </a:cubicBezTo>
                    <a:lnTo>
                      <a:pt x="71" y="247"/>
                    </a:lnTo>
                    <a:close/>
                    <a:moveTo>
                      <a:pt x="73" y="275"/>
                    </a:moveTo>
                    <a:lnTo>
                      <a:pt x="73" y="275"/>
                    </a:lnTo>
                    <a:lnTo>
                      <a:pt x="72" y="275"/>
                    </a:lnTo>
                    <a:lnTo>
                      <a:pt x="73" y="275"/>
                    </a:lnTo>
                    <a:close/>
                    <a:moveTo>
                      <a:pt x="73" y="275"/>
                    </a:moveTo>
                    <a:cubicBezTo>
                      <a:pt x="68" y="289"/>
                      <a:pt x="68" y="303"/>
                      <a:pt x="67" y="316"/>
                    </a:cubicBezTo>
                    <a:lnTo>
                      <a:pt x="65" y="316"/>
                    </a:lnTo>
                    <a:cubicBezTo>
                      <a:pt x="66" y="302"/>
                      <a:pt x="66" y="289"/>
                      <a:pt x="70" y="275"/>
                    </a:cubicBezTo>
                    <a:lnTo>
                      <a:pt x="73" y="275"/>
                    </a:lnTo>
                    <a:close/>
                    <a:moveTo>
                      <a:pt x="67" y="316"/>
                    </a:moveTo>
                    <a:cubicBezTo>
                      <a:pt x="67" y="319"/>
                      <a:pt x="67" y="322"/>
                      <a:pt x="67" y="325"/>
                    </a:cubicBezTo>
                    <a:lnTo>
                      <a:pt x="65" y="325"/>
                    </a:lnTo>
                    <a:cubicBezTo>
                      <a:pt x="65" y="322"/>
                      <a:pt x="65" y="319"/>
                      <a:pt x="65" y="316"/>
                    </a:cubicBezTo>
                    <a:lnTo>
                      <a:pt x="67" y="316"/>
                    </a:lnTo>
                    <a:close/>
                    <a:moveTo>
                      <a:pt x="65" y="325"/>
                    </a:moveTo>
                    <a:lnTo>
                      <a:pt x="65" y="325"/>
                    </a:lnTo>
                    <a:lnTo>
                      <a:pt x="66" y="325"/>
                    </a:lnTo>
                    <a:lnTo>
                      <a:pt x="65" y="325"/>
                    </a:lnTo>
                    <a:close/>
                    <a:moveTo>
                      <a:pt x="67" y="325"/>
                    </a:moveTo>
                    <a:lnTo>
                      <a:pt x="67" y="325"/>
                    </a:lnTo>
                    <a:lnTo>
                      <a:pt x="65" y="325"/>
                    </a:lnTo>
                    <a:lnTo>
                      <a:pt x="67" y="325"/>
                    </a:lnTo>
                    <a:close/>
                    <a:moveTo>
                      <a:pt x="67" y="325"/>
                    </a:moveTo>
                    <a:lnTo>
                      <a:pt x="67" y="325"/>
                    </a:lnTo>
                    <a:lnTo>
                      <a:pt x="66" y="325"/>
                    </a:lnTo>
                    <a:lnTo>
                      <a:pt x="67" y="325"/>
                    </a:lnTo>
                    <a:close/>
                    <a:moveTo>
                      <a:pt x="67" y="325"/>
                    </a:moveTo>
                    <a:cubicBezTo>
                      <a:pt x="67" y="325"/>
                      <a:pt x="67" y="326"/>
                      <a:pt x="67" y="326"/>
                    </a:cubicBezTo>
                    <a:lnTo>
                      <a:pt x="65" y="325"/>
                    </a:lnTo>
                    <a:cubicBezTo>
                      <a:pt x="65" y="325"/>
                      <a:pt x="65" y="325"/>
                      <a:pt x="65" y="325"/>
                    </a:cubicBezTo>
                    <a:lnTo>
                      <a:pt x="67" y="325"/>
                    </a:lnTo>
                    <a:close/>
                    <a:moveTo>
                      <a:pt x="67" y="326"/>
                    </a:moveTo>
                    <a:cubicBezTo>
                      <a:pt x="67" y="326"/>
                      <a:pt x="66" y="327"/>
                      <a:pt x="66" y="327"/>
                    </a:cubicBezTo>
                    <a:lnTo>
                      <a:pt x="65" y="326"/>
                    </a:lnTo>
                    <a:cubicBezTo>
                      <a:pt x="65" y="326"/>
                      <a:pt x="65" y="326"/>
                      <a:pt x="65" y="325"/>
                    </a:cubicBezTo>
                    <a:lnTo>
                      <a:pt x="67" y="326"/>
                    </a:lnTo>
                    <a:close/>
                    <a:moveTo>
                      <a:pt x="66" y="327"/>
                    </a:moveTo>
                    <a:cubicBezTo>
                      <a:pt x="65" y="328"/>
                      <a:pt x="62" y="329"/>
                      <a:pt x="61" y="329"/>
                    </a:cubicBezTo>
                    <a:lnTo>
                      <a:pt x="61" y="327"/>
                    </a:lnTo>
                    <a:cubicBezTo>
                      <a:pt x="62" y="327"/>
                      <a:pt x="64" y="327"/>
                      <a:pt x="65" y="326"/>
                    </a:cubicBezTo>
                    <a:lnTo>
                      <a:pt x="66" y="327"/>
                    </a:lnTo>
                    <a:close/>
                    <a:moveTo>
                      <a:pt x="61" y="329"/>
                    </a:moveTo>
                    <a:lnTo>
                      <a:pt x="61" y="329"/>
                    </a:lnTo>
                    <a:lnTo>
                      <a:pt x="61" y="328"/>
                    </a:lnTo>
                    <a:lnTo>
                      <a:pt x="61" y="329"/>
                    </a:lnTo>
                    <a:close/>
                    <a:moveTo>
                      <a:pt x="61" y="329"/>
                    </a:moveTo>
                    <a:cubicBezTo>
                      <a:pt x="47" y="331"/>
                      <a:pt x="39" y="335"/>
                      <a:pt x="34" y="340"/>
                    </a:cubicBezTo>
                    <a:lnTo>
                      <a:pt x="33" y="339"/>
                    </a:lnTo>
                    <a:cubicBezTo>
                      <a:pt x="37" y="334"/>
                      <a:pt x="46" y="329"/>
                      <a:pt x="61" y="327"/>
                    </a:cubicBezTo>
                    <a:lnTo>
                      <a:pt x="61" y="329"/>
                    </a:lnTo>
                    <a:close/>
                    <a:moveTo>
                      <a:pt x="34" y="340"/>
                    </a:moveTo>
                    <a:cubicBezTo>
                      <a:pt x="30" y="346"/>
                      <a:pt x="29" y="352"/>
                      <a:pt x="30" y="360"/>
                    </a:cubicBezTo>
                    <a:lnTo>
                      <a:pt x="28" y="360"/>
                    </a:lnTo>
                    <a:cubicBezTo>
                      <a:pt x="27" y="352"/>
                      <a:pt x="28" y="345"/>
                      <a:pt x="33" y="339"/>
                    </a:cubicBezTo>
                    <a:lnTo>
                      <a:pt x="34" y="340"/>
                    </a:lnTo>
                    <a:close/>
                    <a:moveTo>
                      <a:pt x="30" y="360"/>
                    </a:moveTo>
                    <a:lnTo>
                      <a:pt x="30" y="361"/>
                    </a:lnTo>
                    <a:lnTo>
                      <a:pt x="29" y="361"/>
                    </a:lnTo>
                    <a:lnTo>
                      <a:pt x="29" y="360"/>
                    </a:lnTo>
                    <a:lnTo>
                      <a:pt x="30" y="360"/>
                    </a:lnTo>
                    <a:close/>
                    <a:moveTo>
                      <a:pt x="29" y="361"/>
                    </a:moveTo>
                    <a:cubicBezTo>
                      <a:pt x="23" y="360"/>
                      <a:pt x="18" y="360"/>
                      <a:pt x="14" y="361"/>
                    </a:cubicBezTo>
                    <a:lnTo>
                      <a:pt x="14" y="359"/>
                    </a:lnTo>
                    <a:cubicBezTo>
                      <a:pt x="18" y="358"/>
                      <a:pt x="23" y="358"/>
                      <a:pt x="29" y="359"/>
                    </a:cubicBezTo>
                    <a:lnTo>
                      <a:pt x="29" y="361"/>
                    </a:lnTo>
                    <a:close/>
                    <a:moveTo>
                      <a:pt x="14" y="361"/>
                    </a:moveTo>
                    <a:cubicBezTo>
                      <a:pt x="10" y="361"/>
                      <a:pt x="8" y="362"/>
                      <a:pt x="6" y="364"/>
                    </a:cubicBezTo>
                    <a:lnTo>
                      <a:pt x="4" y="363"/>
                    </a:lnTo>
                    <a:cubicBezTo>
                      <a:pt x="7" y="361"/>
                      <a:pt x="10" y="360"/>
                      <a:pt x="14" y="359"/>
                    </a:cubicBezTo>
                    <a:lnTo>
                      <a:pt x="14" y="361"/>
                    </a:lnTo>
                    <a:close/>
                    <a:moveTo>
                      <a:pt x="6" y="364"/>
                    </a:moveTo>
                    <a:cubicBezTo>
                      <a:pt x="4" y="366"/>
                      <a:pt x="3" y="368"/>
                      <a:pt x="2" y="370"/>
                    </a:cubicBezTo>
                    <a:lnTo>
                      <a:pt x="0" y="370"/>
                    </a:lnTo>
                    <a:cubicBezTo>
                      <a:pt x="1" y="367"/>
                      <a:pt x="2" y="365"/>
                      <a:pt x="4" y="363"/>
                    </a:cubicBezTo>
                    <a:lnTo>
                      <a:pt x="6" y="364"/>
                    </a:lnTo>
                    <a:close/>
                    <a:moveTo>
                      <a:pt x="2" y="370"/>
                    </a:moveTo>
                    <a:cubicBezTo>
                      <a:pt x="2" y="372"/>
                      <a:pt x="2" y="375"/>
                      <a:pt x="3" y="378"/>
                    </a:cubicBezTo>
                    <a:lnTo>
                      <a:pt x="1" y="379"/>
                    </a:lnTo>
                    <a:cubicBezTo>
                      <a:pt x="0" y="375"/>
                      <a:pt x="0" y="372"/>
                      <a:pt x="0" y="370"/>
                    </a:cubicBezTo>
                    <a:lnTo>
                      <a:pt x="2" y="370"/>
                    </a:lnTo>
                    <a:close/>
                    <a:moveTo>
                      <a:pt x="1" y="379"/>
                    </a:moveTo>
                    <a:lnTo>
                      <a:pt x="1" y="379"/>
                    </a:lnTo>
                    <a:lnTo>
                      <a:pt x="2" y="378"/>
                    </a:lnTo>
                    <a:lnTo>
                      <a:pt x="1" y="379"/>
                    </a:lnTo>
                    <a:close/>
                    <a:moveTo>
                      <a:pt x="3" y="378"/>
                    </a:moveTo>
                    <a:lnTo>
                      <a:pt x="3" y="378"/>
                    </a:lnTo>
                    <a:lnTo>
                      <a:pt x="1" y="379"/>
                    </a:lnTo>
                    <a:lnTo>
                      <a:pt x="3" y="378"/>
                    </a:lnTo>
                    <a:close/>
                    <a:moveTo>
                      <a:pt x="1" y="379"/>
                    </a:moveTo>
                    <a:lnTo>
                      <a:pt x="1" y="379"/>
                    </a:lnTo>
                    <a:lnTo>
                      <a:pt x="2" y="378"/>
                    </a:lnTo>
                    <a:lnTo>
                      <a:pt x="1" y="379"/>
                    </a:lnTo>
                    <a:close/>
                    <a:moveTo>
                      <a:pt x="3" y="378"/>
                    </a:moveTo>
                    <a:cubicBezTo>
                      <a:pt x="3" y="380"/>
                      <a:pt x="4" y="381"/>
                      <a:pt x="4" y="382"/>
                    </a:cubicBezTo>
                    <a:lnTo>
                      <a:pt x="3" y="383"/>
                    </a:lnTo>
                    <a:cubicBezTo>
                      <a:pt x="2" y="382"/>
                      <a:pt x="1" y="380"/>
                      <a:pt x="1" y="379"/>
                    </a:cubicBezTo>
                    <a:lnTo>
                      <a:pt x="3" y="378"/>
                    </a:lnTo>
                    <a:close/>
                    <a:moveTo>
                      <a:pt x="4" y="382"/>
                    </a:moveTo>
                    <a:cubicBezTo>
                      <a:pt x="5" y="383"/>
                      <a:pt x="6" y="385"/>
                      <a:pt x="7" y="386"/>
                    </a:cubicBezTo>
                    <a:lnTo>
                      <a:pt x="5" y="387"/>
                    </a:lnTo>
                    <a:cubicBezTo>
                      <a:pt x="4" y="386"/>
                      <a:pt x="3" y="384"/>
                      <a:pt x="3" y="383"/>
                    </a:cubicBezTo>
                    <a:lnTo>
                      <a:pt x="4" y="382"/>
                    </a:lnTo>
                    <a:close/>
                    <a:moveTo>
                      <a:pt x="7" y="386"/>
                    </a:moveTo>
                    <a:cubicBezTo>
                      <a:pt x="12" y="392"/>
                      <a:pt x="21" y="395"/>
                      <a:pt x="29" y="397"/>
                    </a:cubicBezTo>
                    <a:lnTo>
                      <a:pt x="29" y="399"/>
                    </a:lnTo>
                    <a:cubicBezTo>
                      <a:pt x="20" y="397"/>
                      <a:pt x="11" y="393"/>
                      <a:pt x="5" y="387"/>
                    </a:cubicBezTo>
                    <a:lnTo>
                      <a:pt x="7" y="386"/>
                    </a:lnTo>
                    <a:close/>
                    <a:moveTo>
                      <a:pt x="29" y="397"/>
                    </a:moveTo>
                    <a:lnTo>
                      <a:pt x="31" y="398"/>
                    </a:lnTo>
                    <a:lnTo>
                      <a:pt x="30" y="399"/>
                    </a:lnTo>
                    <a:lnTo>
                      <a:pt x="29" y="398"/>
                    </a:lnTo>
                    <a:lnTo>
                      <a:pt x="29" y="397"/>
                    </a:lnTo>
                    <a:close/>
                    <a:moveTo>
                      <a:pt x="30" y="399"/>
                    </a:moveTo>
                    <a:lnTo>
                      <a:pt x="30" y="399"/>
                    </a:lnTo>
                    <a:lnTo>
                      <a:pt x="28" y="398"/>
                    </a:lnTo>
                    <a:lnTo>
                      <a:pt x="30" y="399"/>
                    </a:lnTo>
                    <a:close/>
                    <a:moveTo>
                      <a:pt x="30" y="399"/>
                    </a:moveTo>
                    <a:lnTo>
                      <a:pt x="30" y="399"/>
                    </a:lnTo>
                    <a:lnTo>
                      <a:pt x="29" y="398"/>
                    </a:lnTo>
                    <a:lnTo>
                      <a:pt x="30" y="399"/>
                    </a:lnTo>
                    <a:close/>
                    <a:moveTo>
                      <a:pt x="30" y="399"/>
                    </a:moveTo>
                    <a:cubicBezTo>
                      <a:pt x="29" y="400"/>
                      <a:pt x="28" y="400"/>
                      <a:pt x="28" y="401"/>
                    </a:cubicBezTo>
                    <a:lnTo>
                      <a:pt x="26" y="400"/>
                    </a:lnTo>
                    <a:cubicBezTo>
                      <a:pt x="27" y="399"/>
                      <a:pt x="27" y="398"/>
                      <a:pt x="28" y="398"/>
                    </a:cubicBezTo>
                    <a:lnTo>
                      <a:pt x="30" y="399"/>
                    </a:lnTo>
                    <a:close/>
                    <a:moveTo>
                      <a:pt x="28" y="401"/>
                    </a:moveTo>
                    <a:cubicBezTo>
                      <a:pt x="27" y="402"/>
                      <a:pt x="26" y="403"/>
                      <a:pt x="26" y="403"/>
                    </a:cubicBezTo>
                    <a:lnTo>
                      <a:pt x="24" y="403"/>
                    </a:lnTo>
                    <a:cubicBezTo>
                      <a:pt x="25" y="402"/>
                      <a:pt x="25" y="401"/>
                      <a:pt x="26" y="400"/>
                    </a:cubicBezTo>
                    <a:lnTo>
                      <a:pt x="28" y="401"/>
                    </a:lnTo>
                    <a:close/>
                    <a:moveTo>
                      <a:pt x="26" y="403"/>
                    </a:moveTo>
                    <a:cubicBezTo>
                      <a:pt x="23" y="407"/>
                      <a:pt x="21" y="412"/>
                      <a:pt x="23" y="417"/>
                    </a:cubicBezTo>
                    <a:lnTo>
                      <a:pt x="21" y="417"/>
                    </a:lnTo>
                    <a:cubicBezTo>
                      <a:pt x="19" y="412"/>
                      <a:pt x="21" y="407"/>
                      <a:pt x="24" y="403"/>
                    </a:cubicBezTo>
                    <a:lnTo>
                      <a:pt x="26" y="403"/>
                    </a:lnTo>
                    <a:close/>
                    <a:moveTo>
                      <a:pt x="23" y="417"/>
                    </a:moveTo>
                    <a:lnTo>
                      <a:pt x="23" y="417"/>
                    </a:lnTo>
                    <a:lnTo>
                      <a:pt x="22" y="417"/>
                    </a:lnTo>
                    <a:lnTo>
                      <a:pt x="23" y="417"/>
                    </a:lnTo>
                    <a:close/>
                    <a:moveTo>
                      <a:pt x="23" y="417"/>
                    </a:moveTo>
                    <a:cubicBezTo>
                      <a:pt x="23" y="419"/>
                      <a:pt x="25" y="420"/>
                      <a:pt x="27" y="422"/>
                    </a:cubicBezTo>
                    <a:lnTo>
                      <a:pt x="25" y="423"/>
                    </a:lnTo>
                    <a:cubicBezTo>
                      <a:pt x="23" y="422"/>
                      <a:pt x="21" y="420"/>
                      <a:pt x="20" y="417"/>
                    </a:cubicBezTo>
                    <a:lnTo>
                      <a:pt x="23" y="417"/>
                    </a:lnTo>
                    <a:close/>
                    <a:moveTo>
                      <a:pt x="27" y="422"/>
                    </a:moveTo>
                    <a:cubicBezTo>
                      <a:pt x="29" y="423"/>
                      <a:pt x="32" y="424"/>
                      <a:pt x="34" y="424"/>
                    </a:cubicBezTo>
                    <a:lnTo>
                      <a:pt x="34" y="426"/>
                    </a:lnTo>
                    <a:cubicBezTo>
                      <a:pt x="31" y="425"/>
                      <a:pt x="28" y="425"/>
                      <a:pt x="25" y="423"/>
                    </a:cubicBezTo>
                    <a:lnTo>
                      <a:pt x="27" y="422"/>
                    </a:lnTo>
                    <a:close/>
                    <a:moveTo>
                      <a:pt x="34" y="426"/>
                    </a:moveTo>
                    <a:lnTo>
                      <a:pt x="34" y="426"/>
                    </a:lnTo>
                    <a:lnTo>
                      <a:pt x="34" y="425"/>
                    </a:lnTo>
                    <a:lnTo>
                      <a:pt x="34" y="426"/>
                    </a:lnTo>
                    <a:close/>
                    <a:moveTo>
                      <a:pt x="34" y="424"/>
                    </a:moveTo>
                    <a:lnTo>
                      <a:pt x="34" y="424"/>
                    </a:lnTo>
                    <a:lnTo>
                      <a:pt x="34" y="426"/>
                    </a:lnTo>
                    <a:lnTo>
                      <a:pt x="34" y="424"/>
                    </a:lnTo>
                    <a:close/>
                    <a:moveTo>
                      <a:pt x="34" y="424"/>
                    </a:moveTo>
                    <a:cubicBezTo>
                      <a:pt x="35" y="425"/>
                      <a:pt x="36" y="425"/>
                      <a:pt x="37" y="425"/>
                    </a:cubicBezTo>
                    <a:lnTo>
                      <a:pt x="37" y="427"/>
                    </a:lnTo>
                    <a:cubicBezTo>
                      <a:pt x="36" y="426"/>
                      <a:pt x="35" y="426"/>
                      <a:pt x="34" y="426"/>
                    </a:cubicBezTo>
                    <a:lnTo>
                      <a:pt x="34" y="424"/>
                    </a:lnTo>
                    <a:close/>
                    <a:moveTo>
                      <a:pt x="37" y="425"/>
                    </a:moveTo>
                    <a:cubicBezTo>
                      <a:pt x="38" y="425"/>
                      <a:pt x="39" y="425"/>
                      <a:pt x="40" y="425"/>
                    </a:cubicBezTo>
                    <a:lnTo>
                      <a:pt x="40" y="427"/>
                    </a:lnTo>
                    <a:cubicBezTo>
                      <a:pt x="39" y="427"/>
                      <a:pt x="38" y="427"/>
                      <a:pt x="37" y="427"/>
                    </a:cubicBezTo>
                    <a:lnTo>
                      <a:pt x="37" y="425"/>
                    </a:lnTo>
                    <a:close/>
                    <a:moveTo>
                      <a:pt x="40" y="425"/>
                    </a:moveTo>
                    <a:cubicBezTo>
                      <a:pt x="46" y="425"/>
                      <a:pt x="51" y="425"/>
                      <a:pt x="56" y="423"/>
                    </a:cubicBezTo>
                    <a:lnTo>
                      <a:pt x="57" y="425"/>
                    </a:lnTo>
                    <a:cubicBezTo>
                      <a:pt x="51" y="426"/>
                      <a:pt x="46" y="427"/>
                      <a:pt x="40" y="427"/>
                    </a:cubicBezTo>
                    <a:lnTo>
                      <a:pt x="40" y="425"/>
                    </a:lnTo>
                    <a:close/>
                    <a:moveTo>
                      <a:pt x="56" y="423"/>
                    </a:moveTo>
                    <a:lnTo>
                      <a:pt x="63" y="422"/>
                    </a:lnTo>
                    <a:lnTo>
                      <a:pt x="57" y="425"/>
                    </a:lnTo>
                    <a:lnTo>
                      <a:pt x="57" y="424"/>
                    </a:lnTo>
                    <a:lnTo>
                      <a:pt x="56" y="423"/>
                    </a:lnTo>
                    <a:close/>
                    <a:moveTo>
                      <a:pt x="57" y="425"/>
                    </a:moveTo>
                    <a:lnTo>
                      <a:pt x="57" y="425"/>
                    </a:lnTo>
                    <a:lnTo>
                      <a:pt x="56" y="424"/>
                    </a:lnTo>
                    <a:lnTo>
                      <a:pt x="57" y="425"/>
                    </a:lnTo>
                    <a:close/>
                    <a:moveTo>
                      <a:pt x="56" y="424"/>
                    </a:moveTo>
                    <a:lnTo>
                      <a:pt x="56" y="424"/>
                    </a:lnTo>
                    <a:lnTo>
                      <a:pt x="57" y="424"/>
                    </a:lnTo>
                    <a:lnTo>
                      <a:pt x="56" y="424"/>
                    </a:lnTo>
                    <a:close/>
                    <a:moveTo>
                      <a:pt x="57" y="425"/>
                    </a:moveTo>
                    <a:cubicBezTo>
                      <a:pt x="53" y="427"/>
                      <a:pt x="49" y="429"/>
                      <a:pt x="45" y="432"/>
                    </a:cubicBezTo>
                    <a:lnTo>
                      <a:pt x="44" y="430"/>
                    </a:lnTo>
                    <a:cubicBezTo>
                      <a:pt x="48" y="428"/>
                      <a:pt x="52" y="426"/>
                      <a:pt x="56" y="424"/>
                    </a:cubicBezTo>
                    <a:lnTo>
                      <a:pt x="57" y="425"/>
                    </a:lnTo>
                    <a:close/>
                    <a:moveTo>
                      <a:pt x="45" y="432"/>
                    </a:moveTo>
                    <a:cubicBezTo>
                      <a:pt x="36" y="436"/>
                      <a:pt x="27" y="440"/>
                      <a:pt x="21" y="446"/>
                    </a:cubicBezTo>
                    <a:lnTo>
                      <a:pt x="19" y="444"/>
                    </a:lnTo>
                    <a:cubicBezTo>
                      <a:pt x="26" y="439"/>
                      <a:pt x="35" y="434"/>
                      <a:pt x="44" y="430"/>
                    </a:cubicBezTo>
                    <a:lnTo>
                      <a:pt x="45" y="432"/>
                    </a:lnTo>
                    <a:close/>
                    <a:moveTo>
                      <a:pt x="19" y="444"/>
                    </a:moveTo>
                    <a:lnTo>
                      <a:pt x="19" y="444"/>
                    </a:lnTo>
                    <a:lnTo>
                      <a:pt x="20" y="445"/>
                    </a:lnTo>
                    <a:lnTo>
                      <a:pt x="19" y="444"/>
                    </a:lnTo>
                    <a:close/>
                    <a:moveTo>
                      <a:pt x="21" y="446"/>
                    </a:moveTo>
                    <a:lnTo>
                      <a:pt x="21" y="446"/>
                    </a:lnTo>
                    <a:lnTo>
                      <a:pt x="19" y="444"/>
                    </a:lnTo>
                    <a:lnTo>
                      <a:pt x="21" y="446"/>
                    </a:lnTo>
                    <a:close/>
                    <a:moveTo>
                      <a:pt x="19" y="444"/>
                    </a:moveTo>
                    <a:lnTo>
                      <a:pt x="19" y="444"/>
                    </a:lnTo>
                    <a:lnTo>
                      <a:pt x="20" y="445"/>
                    </a:lnTo>
                    <a:lnTo>
                      <a:pt x="19" y="444"/>
                    </a:lnTo>
                    <a:close/>
                    <a:moveTo>
                      <a:pt x="21" y="446"/>
                    </a:moveTo>
                    <a:cubicBezTo>
                      <a:pt x="20" y="447"/>
                      <a:pt x="19" y="448"/>
                      <a:pt x="18" y="449"/>
                    </a:cubicBezTo>
                    <a:lnTo>
                      <a:pt x="16" y="448"/>
                    </a:lnTo>
                    <a:cubicBezTo>
                      <a:pt x="17" y="446"/>
                      <a:pt x="18" y="445"/>
                      <a:pt x="19" y="444"/>
                    </a:cubicBezTo>
                    <a:lnTo>
                      <a:pt x="21" y="446"/>
                    </a:lnTo>
                    <a:close/>
                    <a:moveTo>
                      <a:pt x="18" y="449"/>
                    </a:moveTo>
                    <a:cubicBezTo>
                      <a:pt x="17" y="450"/>
                      <a:pt x="16" y="451"/>
                      <a:pt x="15" y="452"/>
                    </a:cubicBezTo>
                    <a:lnTo>
                      <a:pt x="14" y="451"/>
                    </a:lnTo>
                    <a:cubicBezTo>
                      <a:pt x="14" y="450"/>
                      <a:pt x="15" y="449"/>
                      <a:pt x="16" y="448"/>
                    </a:cubicBezTo>
                    <a:lnTo>
                      <a:pt x="18" y="449"/>
                    </a:lnTo>
                    <a:close/>
                    <a:moveTo>
                      <a:pt x="15" y="452"/>
                    </a:moveTo>
                    <a:cubicBezTo>
                      <a:pt x="12" y="458"/>
                      <a:pt x="11" y="465"/>
                      <a:pt x="12" y="471"/>
                    </a:cubicBezTo>
                    <a:lnTo>
                      <a:pt x="9" y="472"/>
                    </a:lnTo>
                    <a:cubicBezTo>
                      <a:pt x="9" y="465"/>
                      <a:pt x="10" y="457"/>
                      <a:pt x="14" y="451"/>
                    </a:cubicBezTo>
                    <a:lnTo>
                      <a:pt x="15" y="452"/>
                    </a:lnTo>
                    <a:close/>
                    <a:moveTo>
                      <a:pt x="9" y="472"/>
                    </a:moveTo>
                    <a:lnTo>
                      <a:pt x="9" y="472"/>
                    </a:lnTo>
                    <a:lnTo>
                      <a:pt x="10" y="472"/>
                    </a:lnTo>
                    <a:lnTo>
                      <a:pt x="9" y="472"/>
                    </a:lnTo>
                    <a:close/>
                    <a:moveTo>
                      <a:pt x="12" y="471"/>
                    </a:moveTo>
                    <a:lnTo>
                      <a:pt x="12" y="472"/>
                    </a:lnTo>
                    <a:lnTo>
                      <a:pt x="9" y="472"/>
                    </a:lnTo>
                    <a:lnTo>
                      <a:pt x="12" y="471"/>
                    </a:lnTo>
                    <a:close/>
                    <a:moveTo>
                      <a:pt x="9" y="472"/>
                    </a:moveTo>
                    <a:lnTo>
                      <a:pt x="9" y="472"/>
                    </a:lnTo>
                    <a:lnTo>
                      <a:pt x="11" y="472"/>
                    </a:lnTo>
                    <a:lnTo>
                      <a:pt x="9" y="472"/>
                    </a:lnTo>
                    <a:close/>
                    <a:moveTo>
                      <a:pt x="12" y="472"/>
                    </a:moveTo>
                    <a:cubicBezTo>
                      <a:pt x="12" y="472"/>
                      <a:pt x="12" y="473"/>
                      <a:pt x="12" y="474"/>
                    </a:cubicBezTo>
                    <a:lnTo>
                      <a:pt x="10" y="474"/>
                    </a:lnTo>
                    <a:cubicBezTo>
                      <a:pt x="10" y="474"/>
                      <a:pt x="10" y="473"/>
                      <a:pt x="9" y="472"/>
                    </a:cubicBezTo>
                    <a:lnTo>
                      <a:pt x="12" y="472"/>
                    </a:lnTo>
                    <a:close/>
                    <a:moveTo>
                      <a:pt x="12" y="474"/>
                    </a:moveTo>
                    <a:cubicBezTo>
                      <a:pt x="13" y="475"/>
                      <a:pt x="13" y="475"/>
                      <a:pt x="13" y="476"/>
                    </a:cubicBezTo>
                    <a:lnTo>
                      <a:pt x="12" y="477"/>
                    </a:lnTo>
                    <a:cubicBezTo>
                      <a:pt x="11" y="476"/>
                      <a:pt x="11" y="475"/>
                      <a:pt x="10" y="474"/>
                    </a:cubicBezTo>
                    <a:lnTo>
                      <a:pt x="12" y="474"/>
                    </a:lnTo>
                    <a:close/>
                    <a:moveTo>
                      <a:pt x="13" y="476"/>
                    </a:moveTo>
                    <a:cubicBezTo>
                      <a:pt x="16" y="480"/>
                      <a:pt x="21" y="483"/>
                      <a:pt x="28" y="484"/>
                    </a:cubicBezTo>
                    <a:lnTo>
                      <a:pt x="27" y="486"/>
                    </a:lnTo>
                    <a:cubicBezTo>
                      <a:pt x="20" y="484"/>
                      <a:pt x="15" y="481"/>
                      <a:pt x="12" y="477"/>
                    </a:cubicBezTo>
                    <a:lnTo>
                      <a:pt x="13" y="476"/>
                    </a:lnTo>
                    <a:close/>
                    <a:moveTo>
                      <a:pt x="27" y="486"/>
                    </a:moveTo>
                    <a:lnTo>
                      <a:pt x="27" y="486"/>
                    </a:lnTo>
                    <a:lnTo>
                      <a:pt x="27" y="485"/>
                    </a:lnTo>
                    <a:lnTo>
                      <a:pt x="27" y="486"/>
                    </a:lnTo>
                    <a:close/>
                    <a:moveTo>
                      <a:pt x="28" y="484"/>
                    </a:moveTo>
                    <a:cubicBezTo>
                      <a:pt x="35" y="485"/>
                      <a:pt x="41" y="486"/>
                      <a:pt x="47" y="487"/>
                    </a:cubicBezTo>
                    <a:lnTo>
                      <a:pt x="47" y="488"/>
                    </a:lnTo>
                    <a:cubicBezTo>
                      <a:pt x="41" y="488"/>
                      <a:pt x="34" y="487"/>
                      <a:pt x="27" y="486"/>
                    </a:cubicBezTo>
                    <a:lnTo>
                      <a:pt x="28" y="484"/>
                    </a:lnTo>
                    <a:close/>
                    <a:moveTo>
                      <a:pt x="47" y="487"/>
                    </a:moveTo>
                    <a:cubicBezTo>
                      <a:pt x="53" y="487"/>
                      <a:pt x="60" y="487"/>
                      <a:pt x="66" y="487"/>
                    </a:cubicBezTo>
                    <a:lnTo>
                      <a:pt x="66" y="489"/>
                    </a:lnTo>
                    <a:cubicBezTo>
                      <a:pt x="59" y="489"/>
                      <a:pt x="53" y="489"/>
                      <a:pt x="47" y="488"/>
                    </a:cubicBezTo>
                    <a:lnTo>
                      <a:pt x="47" y="487"/>
                    </a:lnTo>
                    <a:close/>
                    <a:moveTo>
                      <a:pt x="66" y="487"/>
                    </a:moveTo>
                    <a:lnTo>
                      <a:pt x="67" y="487"/>
                    </a:lnTo>
                    <a:lnTo>
                      <a:pt x="67" y="488"/>
                    </a:lnTo>
                    <a:lnTo>
                      <a:pt x="66" y="488"/>
                    </a:lnTo>
                    <a:lnTo>
                      <a:pt x="66" y="487"/>
                    </a:lnTo>
                    <a:close/>
                    <a:moveTo>
                      <a:pt x="67" y="488"/>
                    </a:moveTo>
                    <a:cubicBezTo>
                      <a:pt x="66" y="491"/>
                      <a:pt x="66" y="494"/>
                      <a:pt x="67" y="496"/>
                    </a:cubicBezTo>
                    <a:lnTo>
                      <a:pt x="66" y="497"/>
                    </a:lnTo>
                    <a:cubicBezTo>
                      <a:pt x="64" y="494"/>
                      <a:pt x="64" y="491"/>
                      <a:pt x="65" y="487"/>
                    </a:cubicBezTo>
                    <a:lnTo>
                      <a:pt x="67" y="488"/>
                    </a:lnTo>
                    <a:close/>
                    <a:moveTo>
                      <a:pt x="67" y="496"/>
                    </a:moveTo>
                    <a:cubicBezTo>
                      <a:pt x="68" y="498"/>
                      <a:pt x="70" y="500"/>
                      <a:pt x="74" y="500"/>
                    </a:cubicBezTo>
                    <a:lnTo>
                      <a:pt x="73" y="502"/>
                    </a:lnTo>
                    <a:cubicBezTo>
                      <a:pt x="69" y="501"/>
                      <a:pt x="67" y="500"/>
                      <a:pt x="66" y="497"/>
                    </a:cubicBezTo>
                    <a:lnTo>
                      <a:pt x="67" y="496"/>
                    </a:lnTo>
                    <a:close/>
                    <a:moveTo>
                      <a:pt x="74" y="500"/>
                    </a:moveTo>
                    <a:lnTo>
                      <a:pt x="74" y="500"/>
                    </a:lnTo>
                    <a:lnTo>
                      <a:pt x="73" y="501"/>
                    </a:lnTo>
                    <a:lnTo>
                      <a:pt x="74" y="500"/>
                    </a:lnTo>
                    <a:close/>
                    <a:moveTo>
                      <a:pt x="74" y="500"/>
                    </a:moveTo>
                    <a:cubicBezTo>
                      <a:pt x="84" y="502"/>
                      <a:pt x="95" y="501"/>
                      <a:pt x="105" y="498"/>
                    </a:cubicBezTo>
                    <a:lnTo>
                      <a:pt x="105" y="500"/>
                    </a:lnTo>
                    <a:cubicBezTo>
                      <a:pt x="95" y="503"/>
                      <a:pt x="84" y="504"/>
                      <a:pt x="73" y="502"/>
                    </a:cubicBezTo>
                    <a:lnTo>
                      <a:pt x="74" y="500"/>
                    </a:lnTo>
                    <a:close/>
                    <a:moveTo>
                      <a:pt x="105" y="498"/>
                    </a:moveTo>
                    <a:cubicBezTo>
                      <a:pt x="115" y="495"/>
                      <a:pt x="124" y="491"/>
                      <a:pt x="132" y="486"/>
                    </a:cubicBezTo>
                    <a:lnTo>
                      <a:pt x="134" y="488"/>
                    </a:lnTo>
                    <a:cubicBezTo>
                      <a:pt x="125" y="492"/>
                      <a:pt x="115" y="497"/>
                      <a:pt x="105" y="500"/>
                    </a:cubicBezTo>
                    <a:lnTo>
                      <a:pt x="105" y="498"/>
                    </a:lnTo>
                    <a:close/>
                    <a:moveTo>
                      <a:pt x="134" y="488"/>
                    </a:moveTo>
                    <a:lnTo>
                      <a:pt x="134" y="488"/>
                    </a:lnTo>
                    <a:lnTo>
                      <a:pt x="133" y="487"/>
                    </a:lnTo>
                    <a:lnTo>
                      <a:pt x="134" y="488"/>
                    </a:lnTo>
                    <a:close/>
                    <a:moveTo>
                      <a:pt x="132" y="486"/>
                    </a:moveTo>
                    <a:cubicBezTo>
                      <a:pt x="138" y="483"/>
                      <a:pt x="144" y="482"/>
                      <a:pt x="151" y="481"/>
                    </a:cubicBezTo>
                    <a:lnTo>
                      <a:pt x="151" y="483"/>
                    </a:lnTo>
                    <a:cubicBezTo>
                      <a:pt x="145" y="484"/>
                      <a:pt x="139" y="485"/>
                      <a:pt x="134" y="488"/>
                    </a:cubicBezTo>
                    <a:lnTo>
                      <a:pt x="132" y="486"/>
                    </a:lnTo>
                    <a:close/>
                    <a:moveTo>
                      <a:pt x="151" y="481"/>
                    </a:moveTo>
                    <a:cubicBezTo>
                      <a:pt x="160" y="479"/>
                      <a:pt x="168" y="478"/>
                      <a:pt x="175" y="470"/>
                    </a:cubicBezTo>
                    <a:lnTo>
                      <a:pt x="176" y="471"/>
                    </a:lnTo>
                    <a:cubicBezTo>
                      <a:pt x="170" y="479"/>
                      <a:pt x="160" y="481"/>
                      <a:pt x="151" y="483"/>
                    </a:cubicBezTo>
                    <a:lnTo>
                      <a:pt x="151" y="481"/>
                    </a:lnTo>
                    <a:close/>
                    <a:moveTo>
                      <a:pt x="176" y="471"/>
                    </a:moveTo>
                    <a:lnTo>
                      <a:pt x="176" y="471"/>
                    </a:lnTo>
                    <a:lnTo>
                      <a:pt x="175" y="470"/>
                    </a:lnTo>
                    <a:lnTo>
                      <a:pt x="176" y="471"/>
                    </a:lnTo>
                    <a:close/>
                    <a:moveTo>
                      <a:pt x="175" y="470"/>
                    </a:moveTo>
                    <a:cubicBezTo>
                      <a:pt x="178" y="464"/>
                      <a:pt x="181" y="460"/>
                      <a:pt x="183" y="454"/>
                    </a:cubicBezTo>
                    <a:lnTo>
                      <a:pt x="185" y="455"/>
                    </a:lnTo>
                    <a:cubicBezTo>
                      <a:pt x="183" y="460"/>
                      <a:pt x="180" y="465"/>
                      <a:pt x="176" y="471"/>
                    </a:cubicBezTo>
                    <a:lnTo>
                      <a:pt x="175" y="470"/>
                    </a:lnTo>
                    <a:close/>
                    <a:moveTo>
                      <a:pt x="183" y="454"/>
                    </a:moveTo>
                    <a:cubicBezTo>
                      <a:pt x="184" y="449"/>
                      <a:pt x="183" y="444"/>
                      <a:pt x="181" y="437"/>
                    </a:cubicBezTo>
                    <a:lnTo>
                      <a:pt x="183" y="436"/>
                    </a:lnTo>
                    <a:cubicBezTo>
                      <a:pt x="186" y="444"/>
                      <a:pt x="186" y="450"/>
                      <a:pt x="185" y="455"/>
                    </a:cubicBezTo>
                    <a:lnTo>
                      <a:pt x="183" y="454"/>
                    </a:lnTo>
                    <a:close/>
                    <a:moveTo>
                      <a:pt x="183" y="436"/>
                    </a:moveTo>
                    <a:lnTo>
                      <a:pt x="183" y="436"/>
                    </a:lnTo>
                    <a:lnTo>
                      <a:pt x="182" y="437"/>
                    </a:lnTo>
                    <a:lnTo>
                      <a:pt x="183" y="436"/>
                    </a:lnTo>
                    <a:close/>
                    <a:moveTo>
                      <a:pt x="181" y="437"/>
                    </a:moveTo>
                    <a:lnTo>
                      <a:pt x="181" y="437"/>
                    </a:lnTo>
                    <a:lnTo>
                      <a:pt x="183" y="436"/>
                    </a:lnTo>
                    <a:lnTo>
                      <a:pt x="181" y="437"/>
                    </a:lnTo>
                    <a:close/>
                    <a:moveTo>
                      <a:pt x="183" y="436"/>
                    </a:moveTo>
                    <a:lnTo>
                      <a:pt x="183" y="436"/>
                    </a:lnTo>
                    <a:lnTo>
                      <a:pt x="182" y="437"/>
                    </a:lnTo>
                    <a:lnTo>
                      <a:pt x="183" y="436"/>
                    </a:lnTo>
                    <a:close/>
                    <a:moveTo>
                      <a:pt x="181" y="437"/>
                    </a:moveTo>
                    <a:cubicBezTo>
                      <a:pt x="179" y="434"/>
                      <a:pt x="177" y="431"/>
                      <a:pt x="175" y="429"/>
                    </a:cubicBezTo>
                    <a:lnTo>
                      <a:pt x="176" y="428"/>
                    </a:lnTo>
                    <a:cubicBezTo>
                      <a:pt x="179" y="431"/>
                      <a:pt x="181" y="433"/>
                      <a:pt x="183" y="436"/>
                    </a:cubicBezTo>
                    <a:lnTo>
                      <a:pt x="181" y="437"/>
                    </a:lnTo>
                    <a:close/>
                    <a:moveTo>
                      <a:pt x="175" y="429"/>
                    </a:moveTo>
                    <a:cubicBezTo>
                      <a:pt x="171" y="425"/>
                      <a:pt x="168" y="421"/>
                      <a:pt x="168" y="417"/>
                    </a:cubicBezTo>
                    <a:lnTo>
                      <a:pt x="170" y="417"/>
                    </a:lnTo>
                    <a:cubicBezTo>
                      <a:pt x="170" y="421"/>
                      <a:pt x="173" y="424"/>
                      <a:pt x="176" y="428"/>
                    </a:cubicBezTo>
                    <a:lnTo>
                      <a:pt x="175" y="429"/>
                    </a:lnTo>
                    <a:close/>
                    <a:moveTo>
                      <a:pt x="168" y="417"/>
                    </a:moveTo>
                    <a:lnTo>
                      <a:pt x="168" y="417"/>
                    </a:lnTo>
                    <a:lnTo>
                      <a:pt x="169" y="417"/>
                    </a:lnTo>
                    <a:lnTo>
                      <a:pt x="168" y="417"/>
                    </a:lnTo>
                    <a:close/>
                    <a:moveTo>
                      <a:pt x="168" y="417"/>
                    </a:moveTo>
                    <a:lnTo>
                      <a:pt x="168" y="417"/>
                    </a:lnTo>
                    <a:lnTo>
                      <a:pt x="170" y="417"/>
                    </a:lnTo>
                    <a:lnTo>
                      <a:pt x="168" y="417"/>
                    </a:lnTo>
                    <a:close/>
                    <a:moveTo>
                      <a:pt x="168" y="417"/>
                    </a:moveTo>
                    <a:cubicBezTo>
                      <a:pt x="168" y="415"/>
                      <a:pt x="169" y="411"/>
                      <a:pt x="170" y="407"/>
                    </a:cubicBezTo>
                    <a:lnTo>
                      <a:pt x="173" y="408"/>
                    </a:lnTo>
                    <a:cubicBezTo>
                      <a:pt x="171" y="411"/>
                      <a:pt x="170" y="415"/>
                      <a:pt x="170" y="417"/>
                    </a:cubicBezTo>
                    <a:lnTo>
                      <a:pt x="168" y="417"/>
                    </a:lnTo>
                    <a:close/>
                    <a:moveTo>
                      <a:pt x="170" y="407"/>
                    </a:moveTo>
                    <a:cubicBezTo>
                      <a:pt x="172" y="404"/>
                      <a:pt x="173" y="400"/>
                      <a:pt x="173" y="397"/>
                    </a:cubicBezTo>
                    <a:lnTo>
                      <a:pt x="175" y="397"/>
                    </a:lnTo>
                    <a:cubicBezTo>
                      <a:pt x="175" y="400"/>
                      <a:pt x="174" y="404"/>
                      <a:pt x="173" y="408"/>
                    </a:cubicBezTo>
                    <a:lnTo>
                      <a:pt x="170" y="407"/>
                    </a:lnTo>
                    <a:close/>
                    <a:moveTo>
                      <a:pt x="175" y="397"/>
                    </a:moveTo>
                    <a:lnTo>
                      <a:pt x="175" y="397"/>
                    </a:lnTo>
                    <a:lnTo>
                      <a:pt x="174" y="397"/>
                    </a:lnTo>
                    <a:lnTo>
                      <a:pt x="175" y="397"/>
                    </a:lnTo>
                    <a:close/>
                    <a:moveTo>
                      <a:pt x="173" y="397"/>
                    </a:moveTo>
                    <a:cubicBezTo>
                      <a:pt x="173" y="394"/>
                      <a:pt x="172" y="392"/>
                      <a:pt x="171" y="390"/>
                    </a:cubicBezTo>
                    <a:lnTo>
                      <a:pt x="173" y="389"/>
                    </a:lnTo>
                    <a:cubicBezTo>
                      <a:pt x="174" y="391"/>
                      <a:pt x="175" y="394"/>
                      <a:pt x="175" y="397"/>
                    </a:cubicBezTo>
                    <a:lnTo>
                      <a:pt x="173" y="397"/>
                    </a:lnTo>
                    <a:close/>
                    <a:moveTo>
                      <a:pt x="171" y="390"/>
                    </a:moveTo>
                    <a:cubicBezTo>
                      <a:pt x="170" y="388"/>
                      <a:pt x="168" y="387"/>
                      <a:pt x="166" y="386"/>
                    </a:cubicBezTo>
                    <a:lnTo>
                      <a:pt x="166" y="384"/>
                    </a:lnTo>
                    <a:cubicBezTo>
                      <a:pt x="170" y="385"/>
                      <a:pt x="172" y="387"/>
                      <a:pt x="173" y="389"/>
                    </a:cubicBezTo>
                    <a:lnTo>
                      <a:pt x="171" y="390"/>
                    </a:lnTo>
                    <a:close/>
                    <a:moveTo>
                      <a:pt x="166" y="384"/>
                    </a:moveTo>
                    <a:lnTo>
                      <a:pt x="166" y="384"/>
                    </a:lnTo>
                    <a:lnTo>
                      <a:pt x="166" y="385"/>
                    </a:lnTo>
                    <a:lnTo>
                      <a:pt x="166" y="384"/>
                    </a:lnTo>
                    <a:close/>
                    <a:moveTo>
                      <a:pt x="166" y="386"/>
                    </a:moveTo>
                    <a:cubicBezTo>
                      <a:pt x="159" y="384"/>
                      <a:pt x="152" y="387"/>
                      <a:pt x="145" y="389"/>
                    </a:cubicBezTo>
                    <a:lnTo>
                      <a:pt x="144" y="387"/>
                    </a:lnTo>
                    <a:cubicBezTo>
                      <a:pt x="152" y="385"/>
                      <a:pt x="159" y="383"/>
                      <a:pt x="166" y="384"/>
                    </a:cubicBezTo>
                    <a:lnTo>
                      <a:pt x="166" y="386"/>
                    </a:lnTo>
                    <a:close/>
                    <a:moveTo>
                      <a:pt x="145" y="389"/>
                    </a:moveTo>
                    <a:cubicBezTo>
                      <a:pt x="143" y="390"/>
                      <a:pt x="140" y="391"/>
                      <a:pt x="137" y="391"/>
                    </a:cubicBezTo>
                    <a:lnTo>
                      <a:pt x="137" y="390"/>
                    </a:lnTo>
                    <a:cubicBezTo>
                      <a:pt x="139" y="389"/>
                      <a:pt x="142" y="388"/>
                      <a:pt x="144" y="387"/>
                    </a:cubicBezTo>
                    <a:lnTo>
                      <a:pt x="145" y="389"/>
                    </a:lnTo>
                    <a:close/>
                    <a:moveTo>
                      <a:pt x="137" y="390"/>
                    </a:moveTo>
                    <a:lnTo>
                      <a:pt x="137" y="390"/>
                    </a:lnTo>
                    <a:close/>
                    <a:moveTo>
                      <a:pt x="137" y="391"/>
                    </a:moveTo>
                    <a:lnTo>
                      <a:pt x="137" y="391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7" y="391"/>
                    </a:lnTo>
                    <a:close/>
                    <a:moveTo>
                      <a:pt x="137" y="391"/>
                    </a:moveTo>
                    <a:cubicBezTo>
                      <a:pt x="136" y="392"/>
                      <a:pt x="135" y="392"/>
                      <a:pt x="134" y="392"/>
                    </a:cubicBezTo>
                    <a:lnTo>
                      <a:pt x="134" y="390"/>
                    </a:lnTo>
                    <a:cubicBezTo>
                      <a:pt x="135" y="390"/>
                      <a:pt x="136" y="390"/>
                      <a:pt x="136" y="390"/>
                    </a:cubicBezTo>
                    <a:lnTo>
                      <a:pt x="137" y="391"/>
                    </a:lnTo>
                    <a:close/>
                    <a:moveTo>
                      <a:pt x="134" y="392"/>
                    </a:moveTo>
                    <a:cubicBezTo>
                      <a:pt x="133" y="392"/>
                      <a:pt x="132" y="392"/>
                      <a:pt x="131" y="393"/>
                    </a:cubicBezTo>
                    <a:lnTo>
                      <a:pt x="131" y="391"/>
                    </a:lnTo>
                    <a:cubicBezTo>
                      <a:pt x="132" y="391"/>
                      <a:pt x="133" y="390"/>
                      <a:pt x="134" y="390"/>
                    </a:cubicBezTo>
                    <a:lnTo>
                      <a:pt x="134" y="392"/>
                    </a:lnTo>
                    <a:close/>
                    <a:moveTo>
                      <a:pt x="131" y="393"/>
                    </a:moveTo>
                    <a:cubicBezTo>
                      <a:pt x="126" y="393"/>
                      <a:pt x="120" y="393"/>
                      <a:pt x="115" y="393"/>
                    </a:cubicBezTo>
                    <a:lnTo>
                      <a:pt x="115" y="391"/>
                    </a:lnTo>
                    <a:cubicBezTo>
                      <a:pt x="120" y="392"/>
                      <a:pt x="126" y="391"/>
                      <a:pt x="131" y="391"/>
                    </a:cubicBezTo>
                    <a:lnTo>
                      <a:pt x="131" y="393"/>
                    </a:lnTo>
                    <a:close/>
                    <a:moveTo>
                      <a:pt x="115" y="393"/>
                    </a:moveTo>
                    <a:lnTo>
                      <a:pt x="111" y="393"/>
                    </a:lnTo>
                    <a:lnTo>
                      <a:pt x="114" y="391"/>
                    </a:lnTo>
                    <a:lnTo>
                      <a:pt x="115" y="392"/>
                    </a:lnTo>
                    <a:lnTo>
                      <a:pt x="115" y="393"/>
                    </a:lnTo>
                    <a:close/>
                    <a:moveTo>
                      <a:pt x="114" y="391"/>
                    </a:moveTo>
                    <a:lnTo>
                      <a:pt x="114" y="391"/>
                    </a:lnTo>
                    <a:lnTo>
                      <a:pt x="115" y="393"/>
                    </a:lnTo>
                    <a:lnTo>
                      <a:pt x="114" y="391"/>
                    </a:lnTo>
                    <a:close/>
                    <a:moveTo>
                      <a:pt x="115" y="393"/>
                    </a:moveTo>
                    <a:lnTo>
                      <a:pt x="115" y="393"/>
                    </a:lnTo>
                    <a:lnTo>
                      <a:pt x="115" y="392"/>
                    </a:lnTo>
                    <a:lnTo>
                      <a:pt x="115" y="393"/>
                    </a:lnTo>
                    <a:close/>
                    <a:moveTo>
                      <a:pt x="114" y="391"/>
                    </a:moveTo>
                    <a:cubicBezTo>
                      <a:pt x="115" y="391"/>
                      <a:pt x="116" y="390"/>
                      <a:pt x="117" y="390"/>
                    </a:cubicBezTo>
                    <a:lnTo>
                      <a:pt x="118" y="391"/>
                    </a:lnTo>
                    <a:cubicBezTo>
                      <a:pt x="118" y="392"/>
                      <a:pt x="116" y="392"/>
                      <a:pt x="115" y="393"/>
                    </a:cubicBezTo>
                    <a:lnTo>
                      <a:pt x="114" y="391"/>
                    </a:lnTo>
                    <a:close/>
                    <a:moveTo>
                      <a:pt x="117" y="390"/>
                    </a:moveTo>
                    <a:cubicBezTo>
                      <a:pt x="118" y="389"/>
                      <a:pt x="119" y="389"/>
                      <a:pt x="119" y="388"/>
                    </a:cubicBezTo>
                    <a:lnTo>
                      <a:pt x="121" y="389"/>
                    </a:lnTo>
                    <a:cubicBezTo>
                      <a:pt x="120" y="390"/>
                      <a:pt x="119" y="391"/>
                      <a:pt x="118" y="391"/>
                    </a:cubicBezTo>
                    <a:lnTo>
                      <a:pt x="117" y="390"/>
                    </a:lnTo>
                    <a:close/>
                    <a:moveTo>
                      <a:pt x="119" y="388"/>
                    </a:moveTo>
                    <a:cubicBezTo>
                      <a:pt x="123" y="385"/>
                      <a:pt x="124" y="381"/>
                      <a:pt x="123" y="377"/>
                    </a:cubicBezTo>
                    <a:lnTo>
                      <a:pt x="125" y="376"/>
                    </a:lnTo>
                    <a:cubicBezTo>
                      <a:pt x="126" y="381"/>
                      <a:pt x="125" y="386"/>
                      <a:pt x="121" y="389"/>
                    </a:cubicBezTo>
                    <a:lnTo>
                      <a:pt x="119" y="388"/>
                    </a:lnTo>
                    <a:close/>
                    <a:moveTo>
                      <a:pt x="123" y="377"/>
                    </a:moveTo>
                    <a:lnTo>
                      <a:pt x="123" y="377"/>
                    </a:lnTo>
                    <a:lnTo>
                      <a:pt x="124" y="377"/>
                    </a:lnTo>
                    <a:lnTo>
                      <a:pt x="123" y="377"/>
                    </a:lnTo>
                    <a:close/>
                    <a:moveTo>
                      <a:pt x="123" y="377"/>
                    </a:moveTo>
                    <a:lnTo>
                      <a:pt x="123" y="377"/>
                    </a:lnTo>
                    <a:lnTo>
                      <a:pt x="125" y="376"/>
                    </a:lnTo>
                    <a:lnTo>
                      <a:pt x="123" y="377"/>
                    </a:lnTo>
                    <a:close/>
                    <a:moveTo>
                      <a:pt x="125" y="376"/>
                    </a:moveTo>
                    <a:lnTo>
                      <a:pt x="125" y="376"/>
                    </a:lnTo>
                    <a:lnTo>
                      <a:pt x="124" y="377"/>
                    </a:lnTo>
                    <a:lnTo>
                      <a:pt x="125" y="376"/>
                    </a:lnTo>
                    <a:close/>
                    <a:moveTo>
                      <a:pt x="123" y="377"/>
                    </a:moveTo>
                    <a:cubicBezTo>
                      <a:pt x="123" y="375"/>
                      <a:pt x="122" y="373"/>
                      <a:pt x="121" y="371"/>
                    </a:cubicBezTo>
                    <a:lnTo>
                      <a:pt x="123" y="371"/>
                    </a:lnTo>
                    <a:cubicBezTo>
                      <a:pt x="124" y="372"/>
                      <a:pt x="125" y="375"/>
                      <a:pt x="125" y="376"/>
                    </a:cubicBezTo>
                    <a:lnTo>
                      <a:pt x="123" y="377"/>
                    </a:lnTo>
                    <a:close/>
                    <a:moveTo>
                      <a:pt x="121" y="371"/>
                    </a:moveTo>
                    <a:cubicBezTo>
                      <a:pt x="121" y="370"/>
                      <a:pt x="120" y="369"/>
                      <a:pt x="120" y="369"/>
                    </a:cubicBezTo>
                    <a:lnTo>
                      <a:pt x="122" y="368"/>
                    </a:lnTo>
                    <a:cubicBezTo>
                      <a:pt x="122" y="369"/>
                      <a:pt x="123" y="370"/>
                      <a:pt x="123" y="371"/>
                    </a:cubicBezTo>
                    <a:lnTo>
                      <a:pt x="121" y="371"/>
                    </a:lnTo>
                    <a:close/>
                    <a:moveTo>
                      <a:pt x="122" y="368"/>
                    </a:moveTo>
                    <a:lnTo>
                      <a:pt x="122" y="368"/>
                    </a:lnTo>
                    <a:lnTo>
                      <a:pt x="121" y="368"/>
                    </a:lnTo>
                    <a:lnTo>
                      <a:pt x="122" y="368"/>
                    </a:lnTo>
                    <a:close/>
                    <a:moveTo>
                      <a:pt x="120" y="369"/>
                    </a:moveTo>
                    <a:lnTo>
                      <a:pt x="120" y="369"/>
                    </a:lnTo>
                    <a:lnTo>
                      <a:pt x="122" y="368"/>
                    </a:lnTo>
                    <a:lnTo>
                      <a:pt x="120" y="369"/>
                    </a:lnTo>
                    <a:close/>
                    <a:moveTo>
                      <a:pt x="120" y="369"/>
                    </a:moveTo>
                    <a:lnTo>
                      <a:pt x="120" y="369"/>
                    </a:lnTo>
                    <a:lnTo>
                      <a:pt x="121" y="368"/>
                    </a:lnTo>
                    <a:lnTo>
                      <a:pt x="120" y="369"/>
                    </a:lnTo>
                    <a:close/>
                    <a:moveTo>
                      <a:pt x="120" y="369"/>
                    </a:moveTo>
                    <a:cubicBezTo>
                      <a:pt x="119" y="366"/>
                      <a:pt x="119" y="363"/>
                      <a:pt x="120" y="359"/>
                    </a:cubicBezTo>
                    <a:lnTo>
                      <a:pt x="122" y="359"/>
                    </a:lnTo>
                    <a:cubicBezTo>
                      <a:pt x="122" y="363"/>
                      <a:pt x="121" y="366"/>
                      <a:pt x="122" y="368"/>
                    </a:cubicBezTo>
                    <a:lnTo>
                      <a:pt x="120" y="369"/>
                    </a:lnTo>
                    <a:close/>
                    <a:moveTo>
                      <a:pt x="120" y="359"/>
                    </a:moveTo>
                    <a:cubicBezTo>
                      <a:pt x="120" y="354"/>
                      <a:pt x="121" y="348"/>
                      <a:pt x="117" y="343"/>
                    </a:cubicBezTo>
                    <a:lnTo>
                      <a:pt x="119" y="342"/>
                    </a:lnTo>
                    <a:cubicBezTo>
                      <a:pt x="123" y="348"/>
                      <a:pt x="123" y="354"/>
                      <a:pt x="122" y="359"/>
                    </a:cubicBezTo>
                    <a:lnTo>
                      <a:pt x="120" y="359"/>
                    </a:lnTo>
                    <a:close/>
                    <a:moveTo>
                      <a:pt x="119" y="342"/>
                    </a:moveTo>
                    <a:lnTo>
                      <a:pt x="119" y="342"/>
                    </a:lnTo>
                    <a:lnTo>
                      <a:pt x="118" y="343"/>
                    </a:lnTo>
                    <a:lnTo>
                      <a:pt x="119" y="342"/>
                    </a:lnTo>
                    <a:close/>
                    <a:moveTo>
                      <a:pt x="117" y="343"/>
                    </a:moveTo>
                    <a:lnTo>
                      <a:pt x="117" y="343"/>
                    </a:lnTo>
                    <a:lnTo>
                      <a:pt x="119" y="342"/>
                    </a:lnTo>
                    <a:lnTo>
                      <a:pt x="117" y="343"/>
                    </a:lnTo>
                    <a:close/>
                    <a:moveTo>
                      <a:pt x="117" y="343"/>
                    </a:moveTo>
                    <a:cubicBezTo>
                      <a:pt x="117" y="343"/>
                      <a:pt x="116" y="342"/>
                      <a:pt x="115" y="341"/>
                    </a:cubicBezTo>
                    <a:lnTo>
                      <a:pt x="117" y="340"/>
                    </a:lnTo>
                    <a:cubicBezTo>
                      <a:pt x="118" y="341"/>
                      <a:pt x="119" y="342"/>
                      <a:pt x="119" y="342"/>
                    </a:cubicBezTo>
                    <a:lnTo>
                      <a:pt x="117" y="343"/>
                    </a:lnTo>
                    <a:close/>
                    <a:moveTo>
                      <a:pt x="115" y="341"/>
                    </a:moveTo>
                    <a:cubicBezTo>
                      <a:pt x="115" y="340"/>
                      <a:pt x="114" y="340"/>
                      <a:pt x="113" y="339"/>
                    </a:cubicBezTo>
                    <a:lnTo>
                      <a:pt x="114" y="338"/>
                    </a:lnTo>
                    <a:cubicBezTo>
                      <a:pt x="115" y="339"/>
                      <a:pt x="116" y="339"/>
                      <a:pt x="117" y="340"/>
                    </a:cubicBezTo>
                    <a:lnTo>
                      <a:pt x="115" y="341"/>
                    </a:lnTo>
                    <a:close/>
                    <a:moveTo>
                      <a:pt x="113" y="339"/>
                    </a:moveTo>
                    <a:cubicBezTo>
                      <a:pt x="109" y="336"/>
                      <a:pt x="102" y="334"/>
                      <a:pt x="95" y="336"/>
                    </a:cubicBezTo>
                    <a:lnTo>
                      <a:pt x="95" y="334"/>
                    </a:lnTo>
                    <a:cubicBezTo>
                      <a:pt x="103" y="333"/>
                      <a:pt x="109" y="334"/>
                      <a:pt x="114" y="338"/>
                    </a:cubicBezTo>
                    <a:lnTo>
                      <a:pt x="113" y="339"/>
                    </a:lnTo>
                    <a:close/>
                    <a:moveTo>
                      <a:pt x="95" y="336"/>
                    </a:moveTo>
                    <a:lnTo>
                      <a:pt x="93" y="336"/>
                    </a:lnTo>
                    <a:lnTo>
                      <a:pt x="94" y="334"/>
                    </a:lnTo>
                    <a:lnTo>
                      <a:pt x="95" y="335"/>
                    </a:lnTo>
                    <a:lnTo>
                      <a:pt x="95" y="336"/>
                    </a:lnTo>
                    <a:close/>
                    <a:moveTo>
                      <a:pt x="94" y="334"/>
                    </a:moveTo>
                    <a:cubicBezTo>
                      <a:pt x="94" y="334"/>
                      <a:pt x="93" y="333"/>
                      <a:pt x="92" y="332"/>
                    </a:cubicBezTo>
                    <a:lnTo>
                      <a:pt x="94" y="331"/>
                    </a:lnTo>
                    <a:cubicBezTo>
                      <a:pt x="96" y="332"/>
                      <a:pt x="97" y="334"/>
                      <a:pt x="96" y="335"/>
                    </a:cubicBezTo>
                    <a:lnTo>
                      <a:pt x="94" y="334"/>
                    </a:lnTo>
                    <a:close/>
                    <a:moveTo>
                      <a:pt x="92" y="332"/>
                    </a:moveTo>
                    <a:cubicBezTo>
                      <a:pt x="91" y="331"/>
                      <a:pt x="90" y="330"/>
                      <a:pt x="90" y="329"/>
                    </a:cubicBezTo>
                    <a:lnTo>
                      <a:pt x="92" y="329"/>
                    </a:lnTo>
                    <a:cubicBezTo>
                      <a:pt x="92" y="330"/>
                      <a:pt x="93" y="330"/>
                      <a:pt x="94" y="331"/>
                    </a:cubicBezTo>
                    <a:lnTo>
                      <a:pt x="92" y="332"/>
                    </a:lnTo>
                    <a:close/>
                    <a:moveTo>
                      <a:pt x="91" y="328"/>
                    </a:moveTo>
                    <a:lnTo>
                      <a:pt x="92" y="329"/>
                    </a:lnTo>
                    <a:lnTo>
                      <a:pt x="91" y="329"/>
                    </a:lnTo>
                    <a:lnTo>
                      <a:pt x="91" y="328"/>
                    </a:lnTo>
                    <a:close/>
                    <a:moveTo>
                      <a:pt x="91" y="330"/>
                    </a:moveTo>
                    <a:cubicBezTo>
                      <a:pt x="82" y="329"/>
                      <a:pt x="82" y="327"/>
                      <a:pt x="83" y="323"/>
                    </a:cubicBezTo>
                    <a:lnTo>
                      <a:pt x="85" y="323"/>
                    </a:lnTo>
                    <a:cubicBezTo>
                      <a:pt x="84" y="326"/>
                      <a:pt x="84" y="327"/>
                      <a:pt x="91" y="328"/>
                    </a:cubicBezTo>
                    <a:lnTo>
                      <a:pt x="91" y="330"/>
                    </a:lnTo>
                    <a:close/>
                    <a:moveTo>
                      <a:pt x="83" y="323"/>
                    </a:moveTo>
                    <a:lnTo>
                      <a:pt x="83" y="322"/>
                    </a:lnTo>
                    <a:lnTo>
                      <a:pt x="85" y="322"/>
                    </a:lnTo>
                    <a:lnTo>
                      <a:pt x="85" y="323"/>
                    </a:lnTo>
                    <a:lnTo>
                      <a:pt x="83" y="323"/>
                    </a:lnTo>
                    <a:close/>
                    <a:moveTo>
                      <a:pt x="85" y="322"/>
                    </a:moveTo>
                    <a:lnTo>
                      <a:pt x="85" y="322"/>
                    </a:lnTo>
                    <a:lnTo>
                      <a:pt x="84" y="322"/>
                    </a:lnTo>
                    <a:lnTo>
                      <a:pt x="85" y="322"/>
                    </a:lnTo>
                    <a:close/>
                    <a:moveTo>
                      <a:pt x="83" y="322"/>
                    </a:moveTo>
                    <a:lnTo>
                      <a:pt x="83" y="322"/>
                    </a:lnTo>
                    <a:lnTo>
                      <a:pt x="85" y="322"/>
                    </a:lnTo>
                    <a:lnTo>
                      <a:pt x="83" y="322"/>
                    </a:lnTo>
                    <a:close/>
                    <a:moveTo>
                      <a:pt x="83" y="322"/>
                    </a:moveTo>
                    <a:cubicBezTo>
                      <a:pt x="83" y="320"/>
                      <a:pt x="83" y="318"/>
                      <a:pt x="83" y="315"/>
                    </a:cubicBezTo>
                    <a:lnTo>
                      <a:pt x="85" y="315"/>
                    </a:lnTo>
                    <a:cubicBezTo>
                      <a:pt x="85" y="318"/>
                      <a:pt x="85" y="320"/>
                      <a:pt x="85" y="322"/>
                    </a:cubicBezTo>
                    <a:lnTo>
                      <a:pt x="83" y="322"/>
                    </a:lnTo>
                    <a:close/>
                    <a:moveTo>
                      <a:pt x="83" y="315"/>
                    </a:moveTo>
                    <a:cubicBezTo>
                      <a:pt x="83" y="306"/>
                      <a:pt x="83" y="297"/>
                      <a:pt x="85" y="289"/>
                    </a:cubicBezTo>
                    <a:lnTo>
                      <a:pt x="88" y="289"/>
                    </a:lnTo>
                    <a:cubicBezTo>
                      <a:pt x="85" y="297"/>
                      <a:pt x="85" y="307"/>
                      <a:pt x="85" y="315"/>
                    </a:cubicBezTo>
                    <a:lnTo>
                      <a:pt x="83" y="315"/>
                    </a:lnTo>
                    <a:close/>
                    <a:moveTo>
                      <a:pt x="88" y="289"/>
                    </a:moveTo>
                    <a:lnTo>
                      <a:pt x="88" y="289"/>
                    </a:lnTo>
                    <a:lnTo>
                      <a:pt x="86" y="289"/>
                    </a:lnTo>
                    <a:lnTo>
                      <a:pt x="88" y="289"/>
                    </a:lnTo>
                    <a:close/>
                    <a:moveTo>
                      <a:pt x="85" y="289"/>
                    </a:moveTo>
                    <a:lnTo>
                      <a:pt x="85" y="289"/>
                    </a:lnTo>
                    <a:lnTo>
                      <a:pt x="88" y="289"/>
                    </a:lnTo>
                    <a:lnTo>
                      <a:pt x="85" y="289"/>
                    </a:lnTo>
                    <a:close/>
                    <a:moveTo>
                      <a:pt x="85" y="289"/>
                    </a:moveTo>
                    <a:cubicBezTo>
                      <a:pt x="90" y="273"/>
                      <a:pt x="89" y="262"/>
                      <a:pt x="89" y="254"/>
                    </a:cubicBezTo>
                    <a:lnTo>
                      <a:pt x="91" y="254"/>
                    </a:lnTo>
                    <a:cubicBezTo>
                      <a:pt x="91" y="262"/>
                      <a:pt x="92" y="273"/>
                      <a:pt x="88" y="289"/>
                    </a:cubicBezTo>
                    <a:lnTo>
                      <a:pt x="85" y="289"/>
                    </a:lnTo>
                    <a:close/>
                    <a:moveTo>
                      <a:pt x="89" y="254"/>
                    </a:moveTo>
                    <a:cubicBezTo>
                      <a:pt x="89" y="253"/>
                      <a:pt x="89" y="252"/>
                      <a:pt x="89" y="252"/>
                    </a:cubicBezTo>
                    <a:lnTo>
                      <a:pt x="91" y="251"/>
                    </a:lnTo>
                    <a:cubicBezTo>
                      <a:pt x="91" y="252"/>
                      <a:pt x="91" y="253"/>
                      <a:pt x="91" y="254"/>
                    </a:cubicBezTo>
                    <a:lnTo>
                      <a:pt x="89" y="254"/>
                    </a:lnTo>
                    <a:close/>
                    <a:moveTo>
                      <a:pt x="89" y="252"/>
                    </a:moveTo>
                    <a:lnTo>
                      <a:pt x="89" y="252"/>
                    </a:lnTo>
                    <a:lnTo>
                      <a:pt x="90" y="251"/>
                    </a:lnTo>
                    <a:lnTo>
                      <a:pt x="89" y="252"/>
                    </a:lnTo>
                    <a:close/>
                    <a:moveTo>
                      <a:pt x="89" y="252"/>
                    </a:moveTo>
                    <a:cubicBezTo>
                      <a:pt x="88" y="248"/>
                      <a:pt x="88" y="244"/>
                      <a:pt x="88" y="241"/>
                    </a:cubicBezTo>
                    <a:lnTo>
                      <a:pt x="90" y="240"/>
                    </a:lnTo>
                    <a:cubicBezTo>
                      <a:pt x="90" y="244"/>
                      <a:pt x="90" y="247"/>
                      <a:pt x="91" y="251"/>
                    </a:cubicBezTo>
                    <a:lnTo>
                      <a:pt x="89" y="252"/>
                    </a:lnTo>
                    <a:close/>
                    <a:moveTo>
                      <a:pt x="88" y="241"/>
                    </a:moveTo>
                    <a:cubicBezTo>
                      <a:pt x="87" y="237"/>
                      <a:pt x="86" y="234"/>
                      <a:pt x="85" y="231"/>
                    </a:cubicBezTo>
                    <a:lnTo>
                      <a:pt x="88" y="231"/>
                    </a:lnTo>
                    <a:cubicBezTo>
                      <a:pt x="89" y="234"/>
                      <a:pt x="89" y="237"/>
                      <a:pt x="90" y="240"/>
                    </a:cubicBezTo>
                    <a:lnTo>
                      <a:pt x="88" y="241"/>
                    </a:lnTo>
                    <a:close/>
                    <a:moveTo>
                      <a:pt x="85" y="231"/>
                    </a:moveTo>
                    <a:lnTo>
                      <a:pt x="85" y="231"/>
                    </a:lnTo>
                    <a:lnTo>
                      <a:pt x="86" y="231"/>
                    </a:lnTo>
                    <a:lnTo>
                      <a:pt x="85" y="231"/>
                    </a:lnTo>
                    <a:close/>
                    <a:moveTo>
                      <a:pt x="85" y="231"/>
                    </a:moveTo>
                    <a:cubicBezTo>
                      <a:pt x="84" y="228"/>
                      <a:pt x="84" y="224"/>
                      <a:pt x="84" y="221"/>
                    </a:cubicBezTo>
                    <a:lnTo>
                      <a:pt x="87" y="221"/>
                    </a:lnTo>
                    <a:cubicBezTo>
                      <a:pt x="86" y="224"/>
                      <a:pt x="87" y="228"/>
                      <a:pt x="88" y="231"/>
                    </a:cubicBezTo>
                    <a:lnTo>
                      <a:pt x="85" y="231"/>
                    </a:lnTo>
                    <a:close/>
                    <a:moveTo>
                      <a:pt x="84" y="221"/>
                    </a:moveTo>
                    <a:cubicBezTo>
                      <a:pt x="85" y="217"/>
                      <a:pt x="85" y="213"/>
                      <a:pt x="85" y="211"/>
                    </a:cubicBezTo>
                    <a:lnTo>
                      <a:pt x="88" y="211"/>
                    </a:lnTo>
                    <a:cubicBezTo>
                      <a:pt x="87" y="213"/>
                      <a:pt x="87" y="217"/>
                      <a:pt x="87" y="221"/>
                    </a:cubicBezTo>
                    <a:lnTo>
                      <a:pt x="84" y="221"/>
                    </a:lnTo>
                    <a:close/>
                    <a:moveTo>
                      <a:pt x="85" y="211"/>
                    </a:moveTo>
                    <a:lnTo>
                      <a:pt x="85" y="211"/>
                    </a:lnTo>
                    <a:lnTo>
                      <a:pt x="86" y="211"/>
                    </a:lnTo>
                    <a:lnTo>
                      <a:pt x="85" y="211"/>
                    </a:lnTo>
                    <a:close/>
                    <a:moveTo>
                      <a:pt x="85" y="211"/>
                    </a:moveTo>
                    <a:lnTo>
                      <a:pt x="85" y="211"/>
                    </a:lnTo>
                    <a:lnTo>
                      <a:pt x="88" y="211"/>
                    </a:lnTo>
                    <a:lnTo>
                      <a:pt x="85" y="211"/>
                    </a:lnTo>
                    <a:close/>
                    <a:moveTo>
                      <a:pt x="85" y="211"/>
                    </a:moveTo>
                    <a:cubicBezTo>
                      <a:pt x="86" y="210"/>
                      <a:pt x="86" y="209"/>
                      <a:pt x="86" y="209"/>
                    </a:cubicBezTo>
                    <a:lnTo>
                      <a:pt x="88" y="209"/>
                    </a:lnTo>
                    <a:cubicBezTo>
                      <a:pt x="88" y="210"/>
                      <a:pt x="88" y="210"/>
                      <a:pt x="88" y="211"/>
                    </a:cubicBezTo>
                    <a:lnTo>
                      <a:pt x="85" y="211"/>
                    </a:lnTo>
                    <a:close/>
                    <a:moveTo>
                      <a:pt x="86" y="209"/>
                    </a:moveTo>
                    <a:cubicBezTo>
                      <a:pt x="86" y="208"/>
                      <a:pt x="86" y="207"/>
                      <a:pt x="86" y="206"/>
                    </a:cubicBezTo>
                    <a:lnTo>
                      <a:pt x="89" y="206"/>
                    </a:lnTo>
                    <a:cubicBezTo>
                      <a:pt x="88" y="207"/>
                      <a:pt x="88" y="208"/>
                      <a:pt x="88" y="209"/>
                    </a:cubicBezTo>
                    <a:lnTo>
                      <a:pt x="86" y="209"/>
                    </a:lnTo>
                    <a:close/>
                    <a:moveTo>
                      <a:pt x="86" y="206"/>
                    </a:moveTo>
                    <a:cubicBezTo>
                      <a:pt x="88" y="201"/>
                      <a:pt x="89" y="196"/>
                      <a:pt x="90" y="194"/>
                    </a:cubicBezTo>
                    <a:lnTo>
                      <a:pt x="92" y="194"/>
                    </a:lnTo>
                    <a:cubicBezTo>
                      <a:pt x="91" y="196"/>
                      <a:pt x="90" y="202"/>
                      <a:pt x="89" y="206"/>
                    </a:cubicBezTo>
                    <a:lnTo>
                      <a:pt x="86" y="206"/>
                    </a:lnTo>
                    <a:close/>
                    <a:moveTo>
                      <a:pt x="90" y="194"/>
                    </a:moveTo>
                    <a:lnTo>
                      <a:pt x="90" y="194"/>
                    </a:lnTo>
                    <a:lnTo>
                      <a:pt x="91" y="194"/>
                    </a:lnTo>
                    <a:lnTo>
                      <a:pt x="90" y="194"/>
                    </a:lnTo>
                    <a:close/>
                    <a:moveTo>
                      <a:pt x="90" y="194"/>
                    </a:moveTo>
                    <a:cubicBezTo>
                      <a:pt x="98" y="177"/>
                      <a:pt x="104" y="161"/>
                      <a:pt x="109" y="144"/>
                    </a:cubicBezTo>
                    <a:lnTo>
                      <a:pt x="111" y="144"/>
                    </a:lnTo>
                    <a:cubicBezTo>
                      <a:pt x="106" y="161"/>
                      <a:pt x="100" y="178"/>
                      <a:pt x="92" y="194"/>
                    </a:cubicBezTo>
                    <a:lnTo>
                      <a:pt x="90" y="194"/>
                    </a:lnTo>
                    <a:close/>
                    <a:moveTo>
                      <a:pt x="109" y="144"/>
                    </a:moveTo>
                    <a:cubicBezTo>
                      <a:pt x="113" y="128"/>
                      <a:pt x="116" y="111"/>
                      <a:pt x="117" y="93"/>
                    </a:cubicBezTo>
                    <a:lnTo>
                      <a:pt x="119" y="93"/>
                    </a:lnTo>
                    <a:cubicBezTo>
                      <a:pt x="118" y="111"/>
                      <a:pt x="116" y="128"/>
                      <a:pt x="111" y="144"/>
                    </a:cubicBezTo>
                    <a:lnTo>
                      <a:pt x="109" y="144"/>
                    </a:lnTo>
                    <a:close/>
                    <a:moveTo>
                      <a:pt x="117" y="93"/>
                    </a:moveTo>
                    <a:lnTo>
                      <a:pt x="117" y="92"/>
                    </a:lnTo>
                    <a:lnTo>
                      <a:pt x="118" y="93"/>
                    </a:lnTo>
                    <a:lnTo>
                      <a:pt x="117" y="93"/>
                    </a:lnTo>
                    <a:close/>
                    <a:moveTo>
                      <a:pt x="118" y="93"/>
                    </a:moveTo>
                    <a:cubicBezTo>
                      <a:pt x="119" y="93"/>
                      <a:pt x="117" y="94"/>
                      <a:pt x="117" y="93"/>
                    </a:cubicBezTo>
                    <a:lnTo>
                      <a:pt x="119" y="94"/>
                    </a:lnTo>
                    <a:cubicBezTo>
                      <a:pt x="119" y="94"/>
                      <a:pt x="118" y="95"/>
                      <a:pt x="117" y="94"/>
                    </a:cubicBezTo>
                    <a:lnTo>
                      <a:pt x="118" y="93"/>
                    </a:lnTo>
                    <a:close/>
                    <a:moveTo>
                      <a:pt x="117" y="93"/>
                    </a:moveTo>
                    <a:cubicBezTo>
                      <a:pt x="117" y="93"/>
                      <a:pt x="117" y="94"/>
                      <a:pt x="117" y="94"/>
                    </a:cubicBezTo>
                    <a:lnTo>
                      <a:pt x="118" y="93"/>
                    </a:lnTo>
                    <a:cubicBezTo>
                      <a:pt x="119" y="93"/>
                      <a:pt x="119" y="93"/>
                      <a:pt x="119" y="94"/>
                    </a:cubicBezTo>
                    <a:lnTo>
                      <a:pt x="117" y="93"/>
                    </a:lnTo>
                    <a:close/>
                    <a:moveTo>
                      <a:pt x="118" y="93"/>
                    </a:moveTo>
                    <a:lnTo>
                      <a:pt x="118" y="93"/>
                    </a:lnTo>
                    <a:close/>
                    <a:moveTo>
                      <a:pt x="117" y="94"/>
                    </a:moveTo>
                    <a:cubicBezTo>
                      <a:pt x="117" y="94"/>
                      <a:pt x="119" y="94"/>
                      <a:pt x="118" y="94"/>
                    </a:cubicBezTo>
                    <a:lnTo>
                      <a:pt x="117" y="93"/>
                    </a:lnTo>
                    <a:cubicBezTo>
                      <a:pt x="117" y="92"/>
                      <a:pt x="118" y="92"/>
                      <a:pt x="118" y="93"/>
                    </a:cubicBezTo>
                    <a:lnTo>
                      <a:pt x="117" y="94"/>
                    </a:lnTo>
                    <a:close/>
                    <a:moveTo>
                      <a:pt x="118" y="94"/>
                    </a:moveTo>
                    <a:lnTo>
                      <a:pt x="118" y="94"/>
                    </a:lnTo>
                    <a:lnTo>
                      <a:pt x="117" y="93"/>
                    </a:lnTo>
                    <a:lnTo>
                      <a:pt x="118" y="94"/>
                    </a:lnTo>
                    <a:close/>
                    <a:moveTo>
                      <a:pt x="118" y="94"/>
                    </a:moveTo>
                    <a:cubicBezTo>
                      <a:pt x="118" y="94"/>
                      <a:pt x="118" y="92"/>
                      <a:pt x="118" y="93"/>
                    </a:cubicBezTo>
                    <a:lnTo>
                      <a:pt x="117" y="94"/>
                    </a:lnTo>
                    <a:cubicBezTo>
                      <a:pt x="116" y="94"/>
                      <a:pt x="116" y="93"/>
                      <a:pt x="117" y="93"/>
                    </a:cubicBezTo>
                    <a:lnTo>
                      <a:pt x="118" y="94"/>
                    </a:lnTo>
                    <a:close/>
                    <a:moveTo>
                      <a:pt x="119" y="94"/>
                    </a:moveTo>
                    <a:lnTo>
                      <a:pt x="118" y="95"/>
                    </a:lnTo>
                    <a:lnTo>
                      <a:pt x="117" y="94"/>
                    </a:lnTo>
                    <a:lnTo>
                      <a:pt x="118" y="93"/>
                    </a:lnTo>
                    <a:lnTo>
                      <a:pt x="119" y="94"/>
                    </a:lnTo>
                    <a:close/>
                    <a:moveTo>
                      <a:pt x="117" y="93"/>
                    </a:moveTo>
                    <a:cubicBezTo>
                      <a:pt x="118" y="84"/>
                      <a:pt x="118" y="77"/>
                      <a:pt x="118" y="70"/>
                    </a:cubicBezTo>
                    <a:lnTo>
                      <a:pt x="120" y="70"/>
                    </a:lnTo>
                    <a:cubicBezTo>
                      <a:pt x="120" y="77"/>
                      <a:pt x="120" y="84"/>
                      <a:pt x="119" y="94"/>
                    </a:cubicBezTo>
                    <a:lnTo>
                      <a:pt x="117" y="93"/>
                    </a:lnTo>
                    <a:close/>
                    <a:moveTo>
                      <a:pt x="118" y="70"/>
                    </a:moveTo>
                    <a:cubicBezTo>
                      <a:pt x="118" y="66"/>
                      <a:pt x="118" y="61"/>
                      <a:pt x="118" y="55"/>
                    </a:cubicBezTo>
                    <a:lnTo>
                      <a:pt x="120" y="55"/>
                    </a:lnTo>
                    <a:cubicBezTo>
                      <a:pt x="120" y="61"/>
                      <a:pt x="120" y="66"/>
                      <a:pt x="120" y="70"/>
                    </a:cubicBezTo>
                    <a:lnTo>
                      <a:pt x="118" y="70"/>
                    </a:lnTo>
                    <a:close/>
                    <a:moveTo>
                      <a:pt x="118" y="55"/>
                    </a:moveTo>
                    <a:lnTo>
                      <a:pt x="118" y="55"/>
                    </a:lnTo>
                    <a:lnTo>
                      <a:pt x="119" y="55"/>
                    </a:lnTo>
                    <a:lnTo>
                      <a:pt x="118" y="55"/>
                    </a:lnTo>
                    <a:close/>
                    <a:moveTo>
                      <a:pt x="118" y="55"/>
                    </a:moveTo>
                    <a:cubicBezTo>
                      <a:pt x="119" y="46"/>
                      <a:pt x="118" y="38"/>
                      <a:pt x="118" y="29"/>
                    </a:cubicBezTo>
                    <a:lnTo>
                      <a:pt x="120" y="29"/>
                    </a:lnTo>
                    <a:cubicBezTo>
                      <a:pt x="121" y="38"/>
                      <a:pt x="121" y="46"/>
                      <a:pt x="120" y="55"/>
                    </a:cubicBezTo>
                    <a:lnTo>
                      <a:pt x="118" y="55"/>
                    </a:lnTo>
                    <a:close/>
                    <a:moveTo>
                      <a:pt x="118" y="29"/>
                    </a:moveTo>
                    <a:cubicBezTo>
                      <a:pt x="117" y="20"/>
                      <a:pt x="116" y="11"/>
                      <a:pt x="115" y="3"/>
                    </a:cubicBezTo>
                    <a:lnTo>
                      <a:pt x="117" y="3"/>
                    </a:lnTo>
                    <a:cubicBezTo>
                      <a:pt x="118" y="11"/>
                      <a:pt x="119" y="20"/>
                      <a:pt x="120" y="29"/>
                    </a:cubicBezTo>
                    <a:lnTo>
                      <a:pt x="118" y="29"/>
                    </a:lnTo>
                    <a:close/>
                    <a:moveTo>
                      <a:pt x="117" y="3"/>
                    </a:moveTo>
                    <a:lnTo>
                      <a:pt x="117" y="3"/>
                    </a:lnTo>
                    <a:lnTo>
                      <a:pt x="116" y="3"/>
                    </a:lnTo>
                    <a:lnTo>
                      <a:pt x="117" y="3"/>
                    </a:lnTo>
                    <a:close/>
                    <a:moveTo>
                      <a:pt x="115" y="3"/>
                    </a:moveTo>
                    <a:lnTo>
                      <a:pt x="115" y="3"/>
                    </a:lnTo>
                    <a:lnTo>
                      <a:pt x="117" y="3"/>
                    </a:lnTo>
                    <a:lnTo>
                      <a:pt x="115" y="3"/>
                    </a:lnTo>
                    <a:close/>
                    <a:moveTo>
                      <a:pt x="117" y="3"/>
                    </a:moveTo>
                    <a:lnTo>
                      <a:pt x="117" y="3"/>
                    </a:lnTo>
                    <a:lnTo>
                      <a:pt x="116" y="3"/>
                    </a:lnTo>
                    <a:lnTo>
                      <a:pt x="117" y="3"/>
                    </a:lnTo>
                    <a:close/>
                    <a:moveTo>
                      <a:pt x="115" y="3"/>
                    </a:moveTo>
                    <a:cubicBezTo>
                      <a:pt x="115" y="3"/>
                      <a:pt x="114" y="2"/>
                      <a:pt x="112" y="2"/>
                    </a:cubicBezTo>
                    <a:lnTo>
                      <a:pt x="113" y="0"/>
                    </a:lnTo>
                    <a:cubicBezTo>
                      <a:pt x="116" y="1"/>
                      <a:pt x="117" y="2"/>
                      <a:pt x="117" y="3"/>
                    </a:cubicBezTo>
                    <a:lnTo>
                      <a:pt x="115" y="3"/>
                    </a:lnTo>
                    <a:close/>
                    <a:moveTo>
                      <a:pt x="112" y="2"/>
                    </a:moveTo>
                    <a:cubicBezTo>
                      <a:pt x="110" y="2"/>
                      <a:pt x="106" y="2"/>
                      <a:pt x="101" y="2"/>
                    </a:cubicBezTo>
                    <a:lnTo>
                      <a:pt x="101" y="1"/>
                    </a:lnTo>
                    <a:cubicBezTo>
                      <a:pt x="106" y="0"/>
                      <a:pt x="110" y="0"/>
                      <a:pt x="113" y="0"/>
                    </a:cubicBezTo>
                    <a:lnTo>
                      <a:pt x="112" y="2"/>
                    </a:lnTo>
                    <a:close/>
                    <a:moveTo>
                      <a:pt x="101" y="2"/>
                    </a:moveTo>
                    <a:lnTo>
                      <a:pt x="100" y="3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1" y="2"/>
                    </a:lnTo>
                    <a:close/>
                    <a:moveTo>
                      <a:pt x="99" y="2"/>
                    </a:moveTo>
                    <a:lnTo>
                      <a:pt x="99" y="1"/>
                    </a:lnTo>
                    <a:lnTo>
                      <a:pt x="100" y="1"/>
                    </a:lnTo>
                    <a:lnTo>
                      <a:pt x="100" y="2"/>
                    </a:lnTo>
                    <a:lnTo>
                      <a:pt x="99" y="2"/>
                    </a:lnTo>
                    <a:close/>
                    <a:moveTo>
                      <a:pt x="101" y="2"/>
                    </a:moveTo>
                    <a:cubicBezTo>
                      <a:pt x="102" y="10"/>
                      <a:pt x="103" y="18"/>
                      <a:pt x="103" y="26"/>
                    </a:cubicBezTo>
                    <a:lnTo>
                      <a:pt x="101" y="26"/>
                    </a:lnTo>
                    <a:cubicBezTo>
                      <a:pt x="101" y="18"/>
                      <a:pt x="100" y="10"/>
                      <a:pt x="99" y="2"/>
                    </a:cubicBezTo>
                    <a:lnTo>
                      <a:pt x="101" y="2"/>
                    </a:lnTo>
                    <a:close/>
                    <a:moveTo>
                      <a:pt x="103" y="26"/>
                    </a:moveTo>
                    <a:cubicBezTo>
                      <a:pt x="104" y="36"/>
                      <a:pt x="104" y="46"/>
                      <a:pt x="106" y="55"/>
                    </a:cubicBezTo>
                    <a:lnTo>
                      <a:pt x="104" y="55"/>
                    </a:lnTo>
                    <a:cubicBezTo>
                      <a:pt x="102" y="46"/>
                      <a:pt x="102" y="36"/>
                      <a:pt x="101" y="26"/>
                    </a:cubicBezTo>
                    <a:lnTo>
                      <a:pt x="103" y="26"/>
                    </a:lnTo>
                    <a:close/>
                    <a:moveTo>
                      <a:pt x="104" y="55"/>
                    </a:moveTo>
                    <a:lnTo>
                      <a:pt x="104" y="55"/>
                    </a:lnTo>
                    <a:lnTo>
                      <a:pt x="105" y="55"/>
                    </a:lnTo>
                    <a:lnTo>
                      <a:pt x="104" y="55"/>
                    </a:lnTo>
                    <a:close/>
                    <a:moveTo>
                      <a:pt x="106" y="55"/>
                    </a:moveTo>
                    <a:cubicBezTo>
                      <a:pt x="109" y="74"/>
                      <a:pt x="105" y="93"/>
                      <a:pt x="101" y="111"/>
                    </a:cubicBezTo>
                    <a:lnTo>
                      <a:pt x="99" y="111"/>
                    </a:lnTo>
                    <a:cubicBezTo>
                      <a:pt x="103" y="93"/>
                      <a:pt x="107" y="74"/>
                      <a:pt x="104" y="55"/>
                    </a:cubicBezTo>
                    <a:lnTo>
                      <a:pt x="106" y="55"/>
                    </a:lnTo>
                    <a:close/>
                    <a:moveTo>
                      <a:pt x="101" y="111"/>
                    </a:moveTo>
                    <a:cubicBezTo>
                      <a:pt x="100" y="116"/>
                      <a:pt x="99" y="121"/>
                      <a:pt x="98" y="126"/>
                    </a:cubicBezTo>
                    <a:lnTo>
                      <a:pt x="96" y="126"/>
                    </a:lnTo>
                    <a:cubicBezTo>
                      <a:pt x="97" y="121"/>
                      <a:pt x="98" y="116"/>
                      <a:pt x="99" y="111"/>
                    </a:cubicBezTo>
                    <a:lnTo>
                      <a:pt x="101" y="111"/>
                    </a:lnTo>
                    <a:close/>
                    <a:moveTo>
                      <a:pt x="96" y="126"/>
                    </a:moveTo>
                    <a:lnTo>
                      <a:pt x="96" y="126"/>
                    </a:lnTo>
                    <a:lnTo>
                      <a:pt x="97" y="126"/>
                    </a:lnTo>
                    <a:lnTo>
                      <a:pt x="96" y="126"/>
                    </a:lnTo>
                    <a:close/>
                    <a:moveTo>
                      <a:pt x="98" y="126"/>
                    </a:moveTo>
                    <a:lnTo>
                      <a:pt x="98" y="126"/>
                    </a:lnTo>
                    <a:lnTo>
                      <a:pt x="96" y="126"/>
                    </a:lnTo>
                    <a:lnTo>
                      <a:pt x="98" y="126"/>
                    </a:lnTo>
                    <a:close/>
                    <a:moveTo>
                      <a:pt x="98" y="126"/>
                    </a:moveTo>
                    <a:cubicBezTo>
                      <a:pt x="98" y="128"/>
                      <a:pt x="97" y="131"/>
                      <a:pt x="96" y="133"/>
                    </a:cubicBezTo>
                    <a:lnTo>
                      <a:pt x="94" y="133"/>
                    </a:lnTo>
                    <a:cubicBezTo>
                      <a:pt x="95" y="130"/>
                      <a:pt x="96" y="128"/>
                      <a:pt x="96" y="126"/>
                    </a:cubicBezTo>
                    <a:lnTo>
                      <a:pt x="98" y="126"/>
                    </a:lnTo>
                    <a:close/>
                    <a:moveTo>
                      <a:pt x="96" y="133"/>
                    </a:moveTo>
                    <a:cubicBezTo>
                      <a:pt x="95" y="135"/>
                      <a:pt x="94" y="137"/>
                      <a:pt x="94" y="139"/>
                    </a:cubicBezTo>
                    <a:lnTo>
                      <a:pt x="92" y="138"/>
                    </a:lnTo>
                    <a:cubicBezTo>
                      <a:pt x="92" y="137"/>
                      <a:pt x="93" y="135"/>
                      <a:pt x="94" y="133"/>
                    </a:cubicBezTo>
                    <a:lnTo>
                      <a:pt x="96" y="133"/>
                    </a:lnTo>
                    <a:close/>
                    <a:moveTo>
                      <a:pt x="92" y="138"/>
                    </a:moveTo>
                    <a:lnTo>
                      <a:pt x="92" y="138"/>
                    </a:lnTo>
                    <a:lnTo>
                      <a:pt x="93" y="139"/>
                    </a:lnTo>
                    <a:lnTo>
                      <a:pt x="92" y="138"/>
                    </a:lnTo>
                    <a:close/>
                    <a:moveTo>
                      <a:pt x="94" y="139"/>
                    </a:moveTo>
                    <a:lnTo>
                      <a:pt x="94" y="139"/>
                    </a:lnTo>
                    <a:lnTo>
                      <a:pt x="92" y="138"/>
                    </a:lnTo>
                    <a:lnTo>
                      <a:pt x="94" y="139"/>
                    </a:lnTo>
                    <a:close/>
                    <a:moveTo>
                      <a:pt x="94" y="139"/>
                    </a:moveTo>
                    <a:lnTo>
                      <a:pt x="94" y="139"/>
                    </a:lnTo>
                    <a:lnTo>
                      <a:pt x="93" y="139"/>
                    </a:lnTo>
                    <a:lnTo>
                      <a:pt x="94" y="139"/>
                    </a:lnTo>
                    <a:close/>
                    <a:moveTo>
                      <a:pt x="94" y="139"/>
                    </a:moveTo>
                    <a:cubicBezTo>
                      <a:pt x="93" y="142"/>
                      <a:pt x="92" y="145"/>
                      <a:pt x="91" y="148"/>
                    </a:cubicBezTo>
                    <a:lnTo>
                      <a:pt x="89" y="147"/>
                    </a:lnTo>
                    <a:cubicBezTo>
                      <a:pt x="90" y="144"/>
                      <a:pt x="91" y="141"/>
                      <a:pt x="92" y="138"/>
                    </a:cubicBezTo>
                    <a:lnTo>
                      <a:pt x="94" y="139"/>
                    </a:lnTo>
                    <a:close/>
                    <a:moveTo>
                      <a:pt x="91" y="148"/>
                    </a:moveTo>
                    <a:cubicBezTo>
                      <a:pt x="87" y="163"/>
                      <a:pt x="83" y="177"/>
                      <a:pt x="80" y="183"/>
                    </a:cubicBezTo>
                    <a:lnTo>
                      <a:pt x="78" y="182"/>
                    </a:lnTo>
                    <a:cubicBezTo>
                      <a:pt x="81" y="176"/>
                      <a:pt x="85" y="163"/>
                      <a:pt x="89" y="147"/>
                    </a:cubicBezTo>
                    <a:lnTo>
                      <a:pt x="91" y="148"/>
                    </a:lnTo>
                    <a:close/>
                    <a:moveTo>
                      <a:pt x="80" y="183"/>
                    </a:moveTo>
                    <a:lnTo>
                      <a:pt x="80" y="183"/>
                    </a:lnTo>
                    <a:lnTo>
                      <a:pt x="79" y="182"/>
                    </a:lnTo>
                    <a:lnTo>
                      <a:pt x="80" y="183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7" name="Freeform 759"/>
              <p:cNvSpPr>
                <a:spLocks noChangeArrowheads="1"/>
              </p:cNvSpPr>
              <p:nvPr/>
            </p:nvSpPr>
            <p:spPr bwMode="auto">
              <a:xfrm>
                <a:off x="1698" y="3427"/>
                <a:ext cx="25" cy="3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1 0 0"/>
                  <a:gd name="G18" fmla="+- 1 0 0"/>
                  <a:gd name="G19" fmla="+- 1 0 0"/>
                  <a:gd name="G20" fmla="+- 1 0 0"/>
                  <a:gd name="G21" fmla="+- 1 0 0"/>
                  <a:gd name="G22" fmla="+- 11 0 0"/>
                  <a:gd name="G23" fmla="+- 11 0 0"/>
                  <a:gd name="G24" fmla="+- 1 0 0"/>
                  <a:gd name="G25" fmla="+- 11 0 0"/>
                  <a:gd name="G26" fmla="+- 1 0 0"/>
                  <a:gd name="G27" fmla="+- 1 0 0"/>
                  <a:gd name="G28" fmla="+- 1 0 0"/>
                  <a:gd name="G29" fmla="+- 18 0 0"/>
                  <a:gd name="G30" fmla="*/ 1 0 0"/>
                  <a:gd name="G31" fmla="sin G30 G29"/>
                  <a:gd name="G32" fmla="+- 17 0 0"/>
                  <a:gd name="G33" fmla="+- 15 0 0"/>
                  <a:gd name="G34" fmla="*/ 1 0 0"/>
                  <a:gd name="G35" fmla="sin G34 G33"/>
                  <a:gd name="G36" fmla="+- 1 0 0"/>
                  <a:gd name="G37" fmla="+- 11 0 0"/>
                  <a:gd name="G38" fmla="+- 1 0 0"/>
                  <a:gd name="G39" fmla="+- 18 0 0"/>
                  <a:gd name="G40" fmla="*/ 1 0 0"/>
                  <a:gd name="G41" fmla="sin G40 G39"/>
                  <a:gd name="G42" fmla="+- 1 0 0"/>
                  <a:gd name="G43" fmla="+- 1 0 0"/>
                  <a:gd name="G44" fmla="+- 12 0 0"/>
                  <a:gd name="G45" fmla="+- 23 0 0"/>
                  <a:gd name="G46" fmla="+- 1 0 0"/>
                  <a:gd name="G47" fmla="+- 19 0 0"/>
                  <a:gd name="G48" fmla="+- 17 0 0"/>
                  <a:gd name="G49" fmla="+- 18 0 0"/>
                  <a:gd name="G50" fmla="*/ 1 0 0"/>
                  <a:gd name="G51" fmla="sin G50 G49"/>
                  <a:gd name="T0" fmla="*/ 20 w 20"/>
                  <a:gd name="T1" fmla="*/ 0 h 24"/>
                  <a:gd name="T2" fmla="*/ 20 w 20"/>
                  <a:gd name="T3" fmla="*/ 1 h 24"/>
                  <a:gd name="T4" fmla="*/ 18 w 20"/>
                  <a:gd name="T5" fmla="*/ 0 h 24"/>
                  <a:gd name="T6" fmla="*/ 20 w 20"/>
                  <a:gd name="T7" fmla="*/ 0 h 24"/>
                  <a:gd name="T8" fmla="*/ 20 w 20"/>
                  <a:gd name="T9" fmla="*/ 1 h 24"/>
                  <a:gd name="T10" fmla="*/ 19 w 20"/>
                  <a:gd name="T11" fmla="*/ 4 h 24"/>
                  <a:gd name="T12" fmla="*/ 17 w 20"/>
                  <a:gd name="T13" fmla="*/ 4 h 24"/>
                  <a:gd name="T14" fmla="*/ 18 w 20"/>
                  <a:gd name="T15" fmla="*/ 0 h 24"/>
                  <a:gd name="T16" fmla="*/ 20 w 20"/>
                  <a:gd name="T17" fmla="*/ 1 h 24"/>
                  <a:gd name="T18" fmla="*/ 19 w 20"/>
                  <a:gd name="T19" fmla="*/ 4 h 24"/>
                  <a:gd name="T20" fmla="*/ 15 w 20"/>
                  <a:gd name="T21" fmla="*/ 12 h 24"/>
                  <a:gd name="T22" fmla="*/ 14 w 20"/>
                  <a:gd name="T23" fmla="*/ 11 h 24"/>
                  <a:gd name="T24" fmla="*/ 17 w 20"/>
                  <a:gd name="T25" fmla="*/ 4 h 24"/>
                  <a:gd name="T26" fmla="*/ 19 w 20"/>
                  <a:gd name="T27" fmla="*/ 4 h 24"/>
                  <a:gd name="T28" fmla="*/ 14 w 20"/>
                  <a:gd name="T29" fmla="*/ 11 h 24"/>
                  <a:gd name="T30" fmla="*/ 14 w 20"/>
                  <a:gd name="T31" fmla="*/ 11 h 24"/>
                  <a:gd name="T32" fmla="*/ 15 w 20"/>
                  <a:gd name="T33" fmla="*/ 12 h 24"/>
                  <a:gd name="T34" fmla="*/ 14 w 20"/>
                  <a:gd name="T35" fmla="*/ 11 h 24"/>
                  <a:gd name="T36" fmla="*/ 15 w 20"/>
                  <a:gd name="T37" fmla="*/ 12 h 24"/>
                  <a:gd name="T38" fmla="*/ 9 w 20"/>
                  <a:gd name="T39" fmla="*/ 18 h 24"/>
                  <a:gd name="T40" fmla="*/ 7 w 20"/>
                  <a:gd name="T41" fmla="*/ 17 h 24"/>
                  <a:gd name="T42" fmla="*/ 14 w 20"/>
                  <a:gd name="T43" fmla="*/ 11 h 24"/>
                  <a:gd name="T44" fmla="*/ 15 w 20"/>
                  <a:gd name="T45" fmla="*/ 12 h 24"/>
                  <a:gd name="T46" fmla="*/ 9 w 20"/>
                  <a:gd name="T47" fmla="*/ 18 h 24"/>
                  <a:gd name="T48" fmla="*/ 2 w 20"/>
                  <a:gd name="T49" fmla="*/ 24 h 24"/>
                  <a:gd name="T50" fmla="*/ 0 w 20"/>
                  <a:gd name="T51" fmla="*/ 23 h 24"/>
                  <a:gd name="T52" fmla="*/ 7 w 20"/>
                  <a:gd name="T53" fmla="*/ 17 h 24"/>
                  <a:gd name="T54" fmla="*/ 9 w 20"/>
                  <a:gd name="T5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lnTo>
                      <a:pt x="20" y="1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  <a:moveTo>
                      <a:pt x="20" y="1"/>
                    </a:moveTo>
                    <a:cubicBezTo>
                      <a:pt x="20" y="2"/>
                      <a:pt x="20" y="3"/>
                      <a:pt x="19" y="4"/>
                    </a:cubicBezTo>
                    <a:lnTo>
                      <a:pt x="17" y="4"/>
                    </a:lnTo>
                    <a:cubicBezTo>
                      <a:pt x="18" y="3"/>
                      <a:pt x="18" y="1"/>
                      <a:pt x="18" y="0"/>
                    </a:cubicBezTo>
                    <a:lnTo>
                      <a:pt x="20" y="1"/>
                    </a:lnTo>
                    <a:close/>
                    <a:moveTo>
                      <a:pt x="19" y="4"/>
                    </a:moveTo>
                    <a:cubicBezTo>
                      <a:pt x="19" y="7"/>
                      <a:pt x="18" y="10"/>
                      <a:pt x="15" y="12"/>
                    </a:cubicBezTo>
                    <a:lnTo>
                      <a:pt x="14" y="11"/>
                    </a:lnTo>
                    <a:cubicBezTo>
                      <a:pt x="16" y="9"/>
                      <a:pt x="17" y="7"/>
                      <a:pt x="17" y="4"/>
                    </a:cubicBezTo>
                    <a:lnTo>
                      <a:pt x="19" y="4"/>
                    </a:lnTo>
                    <a:close/>
                    <a:moveTo>
                      <a:pt x="14" y="11"/>
                    </a:moveTo>
                    <a:lnTo>
                      <a:pt x="14" y="11"/>
                    </a:lnTo>
                    <a:lnTo>
                      <a:pt x="15" y="12"/>
                    </a:lnTo>
                    <a:lnTo>
                      <a:pt x="14" y="11"/>
                    </a:lnTo>
                    <a:close/>
                    <a:moveTo>
                      <a:pt x="15" y="12"/>
                    </a:moveTo>
                    <a:cubicBezTo>
                      <a:pt x="13" y="14"/>
                      <a:pt x="11" y="16"/>
                      <a:pt x="9" y="18"/>
                    </a:cubicBezTo>
                    <a:lnTo>
                      <a:pt x="7" y="17"/>
                    </a:lnTo>
                    <a:cubicBezTo>
                      <a:pt x="9" y="15"/>
                      <a:pt x="12" y="13"/>
                      <a:pt x="14" y="11"/>
                    </a:cubicBezTo>
                    <a:lnTo>
                      <a:pt x="15" y="12"/>
                    </a:lnTo>
                    <a:close/>
                    <a:moveTo>
                      <a:pt x="9" y="18"/>
                    </a:moveTo>
                    <a:cubicBezTo>
                      <a:pt x="6" y="20"/>
                      <a:pt x="4" y="22"/>
                      <a:pt x="2" y="24"/>
                    </a:cubicBezTo>
                    <a:lnTo>
                      <a:pt x="0" y="23"/>
                    </a:lnTo>
                    <a:cubicBezTo>
                      <a:pt x="3" y="21"/>
                      <a:pt x="5" y="19"/>
                      <a:pt x="7" y="17"/>
                    </a:cubicBez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8" name="Freeform 760"/>
              <p:cNvSpPr>
                <a:spLocks noChangeArrowheads="1"/>
              </p:cNvSpPr>
              <p:nvPr/>
            </p:nvSpPr>
            <p:spPr bwMode="auto">
              <a:xfrm>
                <a:off x="1668" y="3436"/>
                <a:ext cx="91" cy="4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26 0 0"/>
                  <a:gd name="G33" fmla="*/ 1 0 0"/>
                  <a:gd name="G34" fmla="sin G33 G32"/>
                  <a:gd name="G35" fmla="+- 26 0 0"/>
                  <a:gd name="G36" fmla="+- 26 0 0"/>
                  <a:gd name="G37" fmla="+- 1 0 0"/>
                  <a:gd name="G38" fmla="+- 24 0 0"/>
                  <a:gd name="G39" fmla="+- 24 0 0"/>
                  <a:gd name="G40" fmla="*/ 1 0 0"/>
                  <a:gd name="G41" fmla="sin G40 G39"/>
                  <a:gd name="G42" fmla="+- 1 0 0"/>
                  <a:gd name="G43" fmla="+- 1 0 0"/>
                  <a:gd name="T0" fmla="*/ 67 w 67"/>
                  <a:gd name="T1" fmla="*/ 1 h 26"/>
                  <a:gd name="T2" fmla="*/ 49 w 67"/>
                  <a:gd name="T3" fmla="*/ 15 h 26"/>
                  <a:gd name="T4" fmla="*/ 47 w 67"/>
                  <a:gd name="T5" fmla="*/ 13 h 26"/>
                  <a:gd name="T6" fmla="*/ 66 w 67"/>
                  <a:gd name="T7" fmla="*/ 0 h 26"/>
                  <a:gd name="T8" fmla="*/ 67 w 67"/>
                  <a:gd name="T9" fmla="*/ 1 h 26"/>
                  <a:gd name="T10" fmla="*/ 49 w 67"/>
                  <a:gd name="T11" fmla="*/ 15 h 26"/>
                  <a:gd name="T12" fmla="*/ 25 w 67"/>
                  <a:gd name="T13" fmla="*/ 24 h 26"/>
                  <a:gd name="T14" fmla="*/ 24 w 67"/>
                  <a:gd name="T15" fmla="*/ 22 h 26"/>
                  <a:gd name="T16" fmla="*/ 47 w 67"/>
                  <a:gd name="T17" fmla="*/ 13 h 26"/>
                  <a:gd name="T18" fmla="*/ 49 w 67"/>
                  <a:gd name="T19" fmla="*/ 15 h 26"/>
                  <a:gd name="T20" fmla="*/ 24 w 67"/>
                  <a:gd name="T21" fmla="*/ 22 h 26"/>
                  <a:gd name="T22" fmla="*/ 24 w 67"/>
                  <a:gd name="T23" fmla="*/ 22 h 26"/>
                  <a:gd name="T24" fmla="*/ 25 w 67"/>
                  <a:gd name="T25" fmla="*/ 23 h 26"/>
                  <a:gd name="T26" fmla="*/ 24 w 67"/>
                  <a:gd name="T27" fmla="*/ 22 h 26"/>
                  <a:gd name="T28" fmla="*/ 25 w 67"/>
                  <a:gd name="T29" fmla="*/ 24 h 26"/>
                  <a:gd name="T30" fmla="*/ 13 w 67"/>
                  <a:gd name="T31" fmla="*/ 26 h 26"/>
                  <a:gd name="T32" fmla="*/ 13 w 67"/>
                  <a:gd name="T33" fmla="*/ 24 h 26"/>
                  <a:gd name="T34" fmla="*/ 24 w 67"/>
                  <a:gd name="T35" fmla="*/ 22 h 26"/>
                  <a:gd name="T36" fmla="*/ 25 w 67"/>
                  <a:gd name="T37" fmla="*/ 24 h 26"/>
                  <a:gd name="T38" fmla="*/ 13 w 67"/>
                  <a:gd name="T39" fmla="*/ 26 h 26"/>
                  <a:gd name="T40" fmla="*/ 0 w 67"/>
                  <a:gd name="T41" fmla="*/ 26 h 26"/>
                  <a:gd name="T42" fmla="*/ 1 w 67"/>
                  <a:gd name="T43" fmla="*/ 24 h 26"/>
                  <a:gd name="T44" fmla="*/ 13 w 67"/>
                  <a:gd name="T45" fmla="*/ 24 h 26"/>
                  <a:gd name="T46" fmla="*/ 13 w 67"/>
                  <a:gd name="T4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26">
                    <a:moveTo>
                      <a:pt x="67" y="1"/>
                    </a:moveTo>
                    <a:cubicBezTo>
                      <a:pt x="62" y="6"/>
                      <a:pt x="55" y="11"/>
                      <a:pt x="49" y="15"/>
                    </a:cubicBezTo>
                    <a:lnTo>
                      <a:pt x="47" y="13"/>
                    </a:lnTo>
                    <a:cubicBezTo>
                      <a:pt x="54" y="9"/>
                      <a:pt x="60" y="5"/>
                      <a:pt x="66" y="0"/>
                    </a:cubicBezTo>
                    <a:lnTo>
                      <a:pt x="67" y="1"/>
                    </a:lnTo>
                    <a:close/>
                    <a:moveTo>
                      <a:pt x="49" y="15"/>
                    </a:moveTo>
                    <a:cubicBezTo>
                      <a:pt x="42" y="19"/>
                      <a:pt x="34" y="22"/>
                      <a:pt x="25" y="24"/>
                    </a:cubicBezTo>
                    <a:lnTo>
                      <a:pt x="24" y="22"/>
                    </a:lnTo>
                    <a:cubicBezTo>
                      <a:pt x="33" y="20"/>
                      <a:pt x="41" y="17"/>
                      <a:pt x="47" y="13"/>
                    </a:cubicBezTo>
                    <a:lnTo>
                      <a:pt x="49" y="15"/>
                    </a:lnTo>
                    <a:close/>
                    <a:moveTo>
                      <a:pt x="24" y="22"/>
                    </a:moveTo>
                    <a:lnTo>
                      <a:pt x="24" y="22"/>
                    </a:lnTo>
                    <a:lnTo>
                      <a:pt x="25" y="23"/>
                    </a:lnTo>
                    <a:lnTo>
                      <a:pt x="24" y="22"/>
                    </a:lnTo>
                    <a:close/>
                    <a:moveTo>
                      <a:pt x="25" y="24"/>
                    </a:moveTo>
                    <a:cubicBezTo>
                      <a:pt x="21" y="25"/>
                      <a:pt x="17" y="26"/>
                      <a:pt x="13" y="26"/>
                    </a:cubicBezTo>
                    <a:lnTo>
                      <a:pt x="13" y="24"/>
                    </a:lnTo>
                    <a:cubicBezTo>
                      <a:pt x="17" y="24"/>
                      <a:pt x="20" y="23"/>
                      <a:pt x="24" y="22"/>
                    </a:cubicBezTo>
                    <a:lnTo>
                      <a:pt x="25" y="24"/>
                    </a:lnTo>
                    <a:close/>
                    <a:moveTo>
                      <a:pt x="13" y="26"/>
                    </a:moveTo>
                    <a:cubicBezTo>
                      <a:pt x="9" y="26"/>
                      <a:pt x="5" y="26"/>
                      <a:pt x="0" y="26"/>
                    </a:cubicBezTo>
                    <a:lnTo>
                      <a:pt x="1" y="24"/>
                    </a:lnTo>
                    <a:cubicBezTo>
                      <a:pt x="5" y="24"/>
                      <a:pt x="9" y="24"/>
                      <a:pt x="13" y="24"/>
                    </a:cubicBez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09" name="Freeform 761"/>
              <p:cNvSpPr>
                <a:spLocks noChangeArrowheads="1"/>
              </p:cNvSpPr>
              <p:nvPr/>
            </p:nvSpPr>
            <p:spPr bwMode="auto">
              <a:xfrm>
                <a:off x="1713" y="3478"/>
                <a:ext cx="84" cy="62"/>
              </a:xfrm>
              <a:custGeom>
                <a:avLst/>
                <a:gdLst>
                  <a:gd name="T0" fmla="*/ 28 w 62"/>
                  <a:gd name="T1" fmla="*/ 8 h 37"/>
                  <a:gd name="T2" fmla="*/ 36 w 62"/>
                  <a:gd name="T3" fmla="*/ 0 h 37"/>
                  <a:gd name="T4" fmla="*/ 28 w 62"/>
                  <a:gd name="T5" fmla="*/ 8 h 37"/>
                  <a:gd name="T6" fmla="*/ 4 w 62"/>
                  <a:gd name="T7" fmla="*/ 21 h 37"/>
                  <a:gd name="T8" fmla="*/ 28 w 62"/>
                  <a:gd name="T9" fmla="*/ 8 h 37"/>
                  <a:gd name="T10" fmla="*/ 4 w 62"/>
                  <a:gd name="T11" fmla="*/ 21 h 37"/>
                  <a:gd name="T12" fmla="*/ 4 w 62"/>
                  <a:gd name="T13" fmla="*/ 21 h 37"/>
                  <a:gd name="T14" fmla="*/ 3 w 62"/>
                  <a:gd name="T15" fmla="*/ 25 h 37"/>
                  <a:gd name="T16" fmla="*/ 4 w 62"/>
                  <a:gd name="T17" fmla="*/ 21 h 37"/>
                  <a:gd name="T18" fmla="*/ 3 w 62"/>
                  <a:gd name="T19" fmla="*/ 25 h 37"/>
                  <a:gd name="T20" fmla="*/ 0 w 62"/>
                  <a:gd name="T21" fmla="*/ 28 h 37"/>
                  <a:gd name="T22" fmla="*/ 3 w 62"/>
                  <a:gd name="T23" fmla="*/ 25 h 37"/>
                  <a:gd name="T24" fmla="*/ 4 w 62"/>
                  <a:gd name="T25" fmla="*/ 30 h 37"/>
                  <a:gd name="T26" fmla="*/ 0 w 62"/>
                  <a:gd name="T27" fmla="*/ 28 h 37"/>
                  <a:gd name="T28" fmla="*/ 4 w 62"/>
                  <a:gd name="T29" fmla="*/ 30 h 37"/>
                  <a:gd name="T30" fmla="*/ 7 w 62"/>
                  <a:gd name="T31" fmla="*/ 35 h 37"/>
                  <a:gd name="T32" fmla="*/ 4 w 62"/>
                  <a:gd name="T33" fmla="*/ 30 h 37"/>
                  <a:gd name="T34" fmla="*/ 7 w 62"/>
                  <a:gd name="T35" fmla="*/ 35 h 37"/>
                  <a:gd name="T36" fmla="*/ 7 w 62"/>
                  <a:gd name="T37" fmla="*/ 35 h 37"/>
                  <a:gd name="T38" fmla="*/ 23 w 62"/>
                  <a:gd name="T39" fmla="*/ 34 h 37"/>
                  <a:gd name="T40" fmla="*/ 7 w 62"/>
                  <a:gd name="T41" fmla="*/ 35 h 37"/>
                  <a:gd name="T42" fmla="*/ 23 w 62"/>
                  <a:gd name="T43" fmla="*/ 34 h 37"/>
                  <a:gd name="T44" fmla="*/ 39 w 62"/>
                  <a:gd name="T45" fmla="*/ 28 h 37"/>
                  <a:gd name="T46" fmla="*/ 23 w 62"/>
                  <a:gd name="T47" fmla="*/ 34 h 37"/>
                  <a:gd name="T48" fmla="*/ 38 w 62"/>
                  <a:gd name="T49" fmla="*/ 27 h 37"/>
                  <a:gd name="T50" fmla="*/ 38 w 62"/>
                  <a:gd name="T51" fmla="*/ 27 h 37"/>
                  <a:gd name="T52" fmla="*/ 56 w 62"/>
                  <a:gd name="T53" fmla="*/ 12 h 37"/>
                  <a:gd name="T54" fmla="*/ 39 w 62"/>
                  <a:gd name="T55" fmla="*/ 28 h 37"/>
                  <a:gd name="T56" fmla="*/ 56 w 62"/>
                  <a:gd name="T57" fmla="*/ 12 h 37"/>
                  <a:gd name="T58" fmla="*/ 60 w 62"/>
                  <a:gd name="T59" fmla="*/ 11 h 37"/>
                  <a:gd name="T60" fmla="*/ 56 w 62"/>
                  <a:gd name="T61" fmla="*/ 12 h 37"/>
                  <a:gd name="T62" fmla="*/ 60 w 62"/>
                  <a:gd name="T63" fmla="*/ 11 h 37"/>
                  <a:gd name="T64" fmla="*/ 60 w 62"/>
                  <a:gd name="T65" fmla="*/ 11 h 37"/>
                  <a:gd name="T66" fmla="*/ 58 w 62"/>
                  <a:gd name="T67" fmla="*/ 9 h 37"/>
                  <a:gd name="T68" fmla="*/ 60 w 62"/>
                  <a:gd name="T69" fmla="*/ 11 h 37"/>
                  <a:gd name="T70" fmla="*/ 58 w 62"/>
                  <a:gd name="T71" fmla="*/ 9 h 37"/>
                  <a:gd name="T72" fmla="*/ 62 w 62"/>
                  <a:gd name="T73" fmla="*/ 7 h 37"/>
                  <a:gd name="T74" fmla="*/ 58 w 62"/>
                  <a:gd name="T75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2" h="37">
                    <a:moveTo>
                      <a:pt x="37" y="1"/>
                    </a:moveTo>
                    <a:cubicBezTo>
                      <a:pt x="34" y="4"/>
                      <a:pt x="31" y="6"/>
                      <a:pt x="28" y="8"/>
                    </a:cubicBezTo>
                    <a:lnTo>
                      <a:pt x="26" y="7"/>
                    </a:lnTo>
                    <a:cubicBezTo>
                      <a:pt x="29" y="5"/>
                      <a:pt x="32" y="2"/>
                      <a:pt x="36" y="0"/>
                    </a:cubicBezTo>
                    <a:lnTo>
                      <a:pt x="37" y="1"/>
                    </a:lnTo>
                    <a:close/>
                    <a:moveTo>
                      <a:pt x="28" y="8"/>
                    </a:moveTo>
                    <a:cubicBezTo>
                      <a:pt x="21" y="13"/>
                      <a:pt x="14" y="18"/>
                      <a:pt x="5" y="23"/>
                    </a:cubicBezTo>
                    <a:lnTo>
                      <a:pt x="4" y="21"/>
                    </a:lnTo>
                    <a:cubicBezTo>
                      <a:pt x="13" y="17"/>
                      <a:pt x="19" y="12"/>
                      <a:pt x="26" y="7"/>
                    </a:cubicBezTo>
                    <a:lnTo>
                      <a:pt x="28" y="8"/>
                    </a:lnTo>
                    <a:close/>
                    <a:moveTo>
                      <a:pt x="4" y="21"/>
                    </a:moveTo>
                    <a:lnTo>
                      <a:pt x="4" y="21"/>
                    </a:lnTo>
                    <a:lnTo>
                      <a:pt x="5" y="22"/>
                    </a:lnTo>
                    <a:lnTo>
                      <a:pt x="4" y="21"/>
                    </a:lnTo>
                    <a:close/>
                    <a:moveTo>
                      <a:pt x="5" y="23"/>
                    </a:moveTo>
                    <a:cubicBezTo>
                      <a:pt x="4" y="23"/>
                      <a:pt x="3" y="24"/>
                      <a:pt x="3" y="25"/>
                    </a:cubicBezTo>
                    <a:lnTo>
                      <a:pt x="1" y="24"/>
                    </a:lnTo>
                    <a:cubicBezTo>
                      <a:pt x="2" y="23"/>
                      <a:pt x="3" y="22"/>
                      <a:pt x="4" y="21"/>
                    </a:cubicBezTo>
                    <a:lnTo>
                      <a:pt x="5" y="23"/>
                    </a:lnTo>
                    <a:close/>
                    <a:moveTo>
                      <a:pt x="3" y="25"/>
                    </a:moveTo>
                    <a:cubicBezTo>
                      <a:pt x="2" y="26"/>
                      <a:pt x="2" y="27"/>
                      <a:pt x="2" y="28"/>
                    </a:cubicBezTo>
                    <a:lnTo>
                      <a:pt x="0" y="28"/>
                    </a:lnTo>
                    <a:cubicBezTo>
                      <a:pt x="0" y="27"/>
                      <a:pt x="0" y="25"/>
                      <a:pt x="1" y="24"/>
                    </a:cubicBezTo>
                    <a:lnTo>
                      <a:pt x="3" y="25"/>
                    </a:lnTo>
                    <a:close/>
                    <a:moveTo>
                      <a:pt x="2" y="28"/>
                    </a:moveTo>
                    <a:cubicBezTo>
                      <a:pt x="3" y="29"/>
                      <a:pt x="3" y="30"/>
                      <a:pt x="4" y="30"/>
                    </a:cubicBezTo>
                    <a:lnTo>
                      <a:pt x="2" y="31"/>
                    </a:lnTo>
                    <a:cubicBezTo>
                      <a:pt x="1" y="30"/>
                      <a:pt x="0" y="29"/>
                      <a:pt x="0" y="28"/>
                    </a:cubicBezTo>
                    <a:lnTo>
                      <a:pt x="2" y="28"/>
                    </a:lnTo>
                    <a:close/>
                    <a:moveTo>
                      <a:pt x="4" y="30"/>
                    </a:moveTo>
                    <a:cubicBezTo>
                      <a:pt x="5" y="32"/>
                      <a:pt x="6" y="33"/>
                      <a:pt x="8" y="34"/>
                    </a:cubicBezTo>
                    <a:lnTo>
                      <a:pt x="7" y="35"/>
                    </a:lnTo>
                    <a:cubicBezTo>
                      <a:pt x="5" y="34"/>
                      <a:pt x="3" y="33"/>
                      <a:pt x="2" y="31"/>
                    </a:cubicBezTo>
                    <a:lnTo>
                      <a:pt x="4" y="30"/>
                    </a:lnTo>
                    <a:close/>
                    <a:moveTo>
                      <a:pt x="7" y="35"/>
                    </a:moveTo>
                    <a:lnTo>
                      <a:pt x="7" y="35"/>
                    </a:lnTo>
                    <a:lnTo>
                      <a:pt x="8" y="34"/>
                    </a:lnTo>
                    <a:lnTo>
                      <a:pt x="7" y="35"/>
                    </a:lnTo>
                    <a:close/>
                    <a:moveTo>
                      <a:pt x="8" y="34"/>
                    </a:moveTo>
                    <a:cubicBezTo>
                      <a:pt x="13" y="35"/>
                      <a:pt x="18" y="35"/>
                      <a:pt x="23" y="34"/>
                    </a:cubicBezTo>
                    <a:lnTo>
                      <a:pt x="24" y="35"/>
                    </a:lnTo>
                    <a:cubicBezTo>
                      <a:pt x="19" y="37"/>
                      <a:pt x="13" y="37"/>
                      <a:pt x="7" y="35"/>
                    </a:cubicBezTo>
                    <a:lnTo>
                      <a:pt x="8" y="34"/>
                    </a:lnTo>
                    <a:close/>
                    <a:moveTo>
                      <a:pt x="23" y="34"/>
                    </a:moveTo>
                    <a:cubicBezTo>
                      <a:pt x="28" y="32"/>
                      <a:pt x="33" y="30"/>
                      <a:pt x="38" y="27"/>
                    </a:cubicBezTo>
                    <a:lnTo>
                      <a:pt x="39" y="28"/>
                    </a:lnTo>
                    <a:cubicBezTo>
                      <a:pt x="34" y="31"/>
                      <a:pt x="29" y="34"/>
                      <a:pt x="24" y="35"/>
                    </a:cubicBezTo>
                    <a:lnTo>
                      <a:pt x="23" y="34"/>
                    </a:lnTo>
                    <a:close/>
                    <a:moveTo>
                      <a:pt x="38" y="27"/>
                    </a:moveTo>
                    <a:lnTo>
                      <a:pt x="38" y="27"/>
                    </a:lnTo>
                    <a:lnTo>
                      <a:pt x="39" y="28"/>
                    </a:lnTo>
                    <a:lnTo>
                      <a:pt x="38" y="27"/>
                    </a:lnTo>
                    <a:close/>
                    <a:moveTo>
                      <a:pt x="38" y="27"/>
                    </a:moveTo>
                    <a:cubicBezTo>
                      <a:pt x="46" y="23"/>
                      <a:pt x="51" y="18"/>
                      <a:pt x="56" y="12"/>
                    </a:cubicBezTo>
                    <a:lnTo>
                      <a:pt x="58" y="13"/>
                    </a:lnTo>
                    <a:cubicBezTo>
                      <a:pt x="52" y="19"/>
                      <a:pt x="47" y="24"/>
                      <a:pt x="39" y="28"/>
                    </a:cubicBezTo>
                    <a:lnTo>
                      <a:pt x="38" y="27"/>
                    </a:lnTo>
                    <a:close/>
                    <a:moveTo>
                      <a:pt x="56" y="12"/>
                    </a:moveTo>
                    <a:cubicBezTo>
                      <a:pt x="57" y="11"/>
                      <a:pt x="58" y="10"/>
                      <a:pt x="58" y="10"/>
                    </a:cubicBezTo>
                    <a:lnTo>
                      <a:pt x="60" y="11"/>
                    </a:lnTo>
                    <a:cubicBezTo>
                      <a:pt x="59" y="12"/>
                      <a:pt x="58" y="13"/>
                      <a:pt x="58" y="13"/>
                    </a:cubicBezTo>
                    <a:lnTo>
                      <a:pt x="56" y="12"/>
                    </a:lnTo>
                    <a:close/>
                    <a:moveTo>
                      <a:pt x="60" y="11"/>
                    </a:moveTo>
                    <a:lnTo>
                      <a:pt x="60" y="11"/>
                    </a:lnTo>
                    <a:lnTo>
                      <a:pt x="59" y="10"/>
                    </a:lnTo>
                    <a:lnTo>
                      <a:pt x="60" y="11"/>
                    </a:lnTo>
                    <a:close/>
                    <a:moveTo>
                      <a:pt x="58" y="10"/>
                    </a:moveTo>
                    <a:cubicBezTo>
                      <a:pt x="58" y="9"/>
                      <a:pt x="58" y="9"/>
                      <a:pt x="58" y="9"/>
                    </a:cubicBezTo>
                    <a:lnTo>
                      <a:pt x="61" y="9"/>
                    </a:lnTo>
                    <a:cubicBezTo>
                      <a:pt x="61" y="9"/>
                      <a:pt x="60" y="10"/>
                      <a:pt x="60" y="11"/>
                    </a:cubicBezTo>
                    <a:lnTo>
                      <a:pt x="58" y="10"/>
                    </a:lnTo>
                    <a:close/>
                    <a:moveTo>
                      <a:pt x="58" y="9"/>
                    </a:moveTo>
                    <a:cubicBezTo>
                      <a:pt x="58" y="8"/>
                      <a:pt x="59" y="7"/>
                      <a:pt x="60" y="6"/>
                    </a:cubicBezTo>
                    <a:lnTo>
                      <a:pt x="62" y="7"/>
                    </a:lnTo>
                    <a:cubicBezTo>
                      <a:pt x="61" y="8"/>
                      <a:pt x="61" y="8"/>
                      <a:pt x="61" y="9"/>
                    </a:cubicBez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0" name="Freeform 762"/>
              <p:cNvSpPr>
                <a:spLocks noChangeArrowheads="1"/>
              </p:cNvSpPr>
              <p:nvPr/>
            </p:nvSpPr>
            <p:spPr bwMode="auto">
              <a:xfrm>
                <a:off x="1684" y="3512"/>
                <a:ext cx="132" cy="187"/>
              </a:xfrm>
              <a:custGeom>
                <a:avLst/>
                <a:gdLst>
                  <a:gd name="T0" fmla="*/ 19 w 97"/>
                  <a:gd name="T1" fmla="*/ 8 h 109"/>
                  <a:gd name="T2" fmla="*/ 23 w 97"/>
                  <a:gd name="T3" fmla="*/ 8 h 109"/>
                  <a:gd name="T4" fmla="*/ 23 w 97"/>
                  <a:gd name="T5" fmla="*/ 8 h 109"/>
                  <a:gd name="T6" fmla="*/ 23 w 97"/>
                  <a:gd name="T7" fmla="*/ 14 h 109"/>
                  <a:gd name="T8" fmla="*/ 23 w 97"/>
                  <a:gd name="T9" fmla="*/ 14 h 109"/>
                  <a:gd name="T10" fmla="*/ 15 w 97"/>
                  <a:gd name="T11" fmla="*/ 28 h 109"/>
                  <a:gd name="T12" fmla="*/ 15 w 97"/>
                  <a:gd name="T13" fmla="*/ 28 h 109"/>
                  <a:gd name="T14" fmla="*/ 15 w 97"/>
                  <a:gd name="T15" fmla="*/ 28 h 109"/>
                  <a:gd name="T16" fmla="*/ 16 w 97"/>
                  <a:gd name="T17" fmla="*/ 28 h 109"/>
                  <a:gd name="T18" fmla="*/ 18 w 97"/>
                  <a:gd name="T19" fmla="*/ 27 h 109"/>
                  <a:gd name="T20" fmla="*/ 28 w 97"/>
                  <a:gd name="T21" fmla="*/ 26 h 109"/>
                  <a:gd name="T22" fmla="*/ 42 w 97"/>
                  <a:gd name="T23" fmla="*/ 22 h 109"/>
                  <a:gd name="T24" fmla="*/ 42 w 97"/>
                  <a:gd name="T25" fmla="*/ 22 h 109"/>
                  <a:gd name="T26" fmla="*/ 53 w 97"/>
                  <a:gd name="T27" fmla="*/ 35 h 109"/>
                  <a:gd name="T28" fmla="*/ 53 w 97"/>
                  <a:gd name="T29" fmla="*/ 35 h 109"/>
                  <a:gd name="T30" fmla="*/ 53 w 97"/>
                  <a:gd name="T31" fmla="*/ 36 h 109"/>
                  <a:gd name="T32" fmla="*/ 52 w 97"/>
                  <a:gd name="T33" fmla="*/ 37 h 109"/>
                  <a:gd name="T34" fmla="*/ 27 w 97"/>
                  <a:gd name="T35" fmla="*/ 63 h 109"/>
                  <a:gd name="T36" fmla="*/ 6 w 97"/>
                  <a:gd name="T37" fmla="*/ 82 h 109"/>
                  <a:gd name="T38" fmla="*/ 3 w 97"/>
                  <a:gd name="T39" fmla="*/ 85 h 109"/>
                  <a:gd name="T40" fmla="*/ 5 w 97"/>
                  <a:gd name="T41" fmla="*/ 89 h 109"/>
                  <a:gd name="T42" fmla="*/ 8 w 97"/>
                  <a:gd name="T43" fmla="*/ 90 h 109"/>
                  <a:gd name="T44" fmla="*/ 26 w 97"/>
                  <a:gd name="T45" fmla="*/ 91 h 109"/>
                  <a:gd name="T46" fmla="*/ 43 w 97"/>
                  <a:gd name="T47" fmla="*/ 88 h 109"/>
                  <a:gd name="T48" fmla="*/ 43 w 97"/>
                  <a:gd name="T49" fmla="*/ 89 h 109"/>
                  <a:gd name="T50" fmla="*/ 47 w 97"/>
                  <a:gd name="T51" fmla="*/ 88 h 109"/>
                  <a:gd name="T52" fmla="*/ 64 w 97"/>
                  <a:gd name="T53" fmla="*/ 76 h 109"/>
                  <a:gd name="T54" fmla="*/ 69 w 97"/>
                  <a:gd name="T55" fmla="*/ 68 h 109"/>
                  <a:gd name="T56" fmla="*/ 69 w 97"/>
                  <a:gd name="T57" fmla="*/ 67 h 109"/>
                  <a:gd name="T58" fmla="*/ 65 w 97"/>
                  <a:gd name="T59" fmla="*/ 67 h 109"/>
                  <a:gd name="T60" fmla="*/ 63 w 97"/>
                  <a:gd name="T61" fmla="*/ 66 h 109"/>
                  <a:gd name="T62" fmla="*/ 52 w 97"/>
                  <a:gd name="T63" fmla="*/ 69 h 109"/>
                  <a:gd name="T64" fmla="*/ 33 w 97"/>
                  <a:gd name="T65" fmla="*/ 69 h 109"/>
                  <a:gd name="T66" fmla="*/ 32 w 97"/>
                  <a:gd name="T67" fmla="*/ 71 h 109"/>
                  <a:gd name="T68" fmla="*/ 29 w 97"/>
                  <a:gd name="T69" fmla="*/ 66 h 109"/>
                  <a:gd name="T70" fmla="*/ 30 w 97"/>
                  <a:gd name="T71" fmla="*/ 61 h 109"/>
                  <a:gd name="T72" fmla="*/ 31 w 97"/>
                  <a:gd name="T73" fmla="*/ 60 h 109"/>
                  <a:gd name="T74" fmla="*/ 41 w 97"/>
                  <a:gd name="T75" fmla="*/ 53 h 109"/>
                  <a:gd name="T76" fmla="*/ 39 w 97"/>
                  <a:gd name="T77" fmla="*/ 52 h 109"/>
                  <a:gd name="T78" fmla="*/ 40 w 97"/>
                  <a:gd name="T79" fmla="*/ 51 h 109"/>
                  <a:gd name="T80" fmla="*/ 42 w 97"/>
                  <a:gd name="T81" fmla="*/ 50 h 109"/>
                  <a:gd name="T82" fmla="*/ 49 w 97"/>
                  <a:gd name="T83" fmla="*/ 47 h 109"/>
                  <a:gd name="T84" fmla="*/ 63 w 97"/>
                  <a:gd name="T85" fmla="*/ 45 h 109"/>
                  <a:gd name="T86" fmla="*/ 63 w 97"/>
                  <a:gd name="T87" fmla="*/ 45 h 109"/>
                  <a:gd name="T88" fmla="*/ 63 w 97"/>
                  <a:gd name="T89" fmla="*/ 45 h 109"/>
                  <a:gd name="T90" fmla="*/ 80 w 97"/>
                  <a:gd name="T91" fmla="*/ 42 h 109"/>
                  <a:gd name="T92" fmla="*/ 80 w 97"/>
                  <a:gd name="T93" fmla="*/ 43 h 109"/>
                  <a:gd name="T94" fmla="*/ 92 w 97"/>
                  <a:gd name="T95" fmla="*/ 54 h 109"/>
                  <a:gd name="T96" fmla="*/ 92 w 97"/>
                  <a:gd name="T97" fmla="*/ 54 h 109"/>
                  <a:gd name="T98" fmla="*/ 91 w 97"/>
                  <a:gd name="T99" fmla="*/ 80 h 109"/>
                  <a:gd name="T100" fmla="*/ 87 w 97"/>
                  <a:gd name="T101" fmla="*/ 85 h 109"/>
                  <a:gd name="T102" fmla="*/ 56 w 97"/>
                  <a:gd name="T103" fmla="*/ 108 h 109"/>
                  <a:gd name="T104" fmla="*/ 41 w 97"/>
                  <a:gd name="T105" fmla="*/ 108 h 109"/>
                  <a:gd name="T106" fmla="*/ 27 w 97"/>
                  <a:gd name="T107" fmla="*/ 108 h 109"/>
                  <a:gd name="T108" fmla="*/ 27 w 97"/>
                  <a:gd name="T109" fmla="*/ 108 h 109"/>
                  <a:gd name="T110" fmla="*/ 28 w 97"/>
                  <a:gd name="T111" fmla="*/ 108 h 109"/>
                  <a:gd name="T112" fmla="*/ 27 w 97"/>
                  <a:gd name="T113" fmla="*/ 10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7" h="109">
                    <a:moveTo>
                      <a:pt x="0" y="1"/>
                    </a:moveTo>
                    <a:cubicBezTo>
                      <a:pt x="8" y="0"/>
                      <a:pt x="14" y="3"/>
                      <a:pt x="20" y="7"/>
                    </a:cubicBezTo>
                    <a:lnTo>
                      <a:pt x="19" y="8"/>
                    </a:lnTo>
                    <a:cubicBezTo>
                      <a:pt x="14" y="5"/>
                      <a:pt x="7" y="2"/>
                      <a:pt x="1" y="3"/>
                    </a:cubicBezTo>
                    <a:lnTo>
                      <a:pt x="0" y="1"/>
                    </a:lnTo>
                    <a:close/>
                    <a:moveTo>
                      <a:pt x="20" y="7"/>
                    </a:moveTo>
                    <a:cubicBezTo>
                      <a:pt x="21" y="7"/>
                      <a:pt x="22" y="8"/>
                      <a:pt x="23" y="8"/>
                    </a:cubicBezTo>
                    <a:lnTo>
                      <a:pt x="22" y="10"/>
                    </a:lnTo>
                    <a:cubicBezTo>
                      <a:pt x="21" y="9"/>
                      <a:pt x="20" y="9"/>
                      <a:pt x="19" y="8"/>
                    </a:cubicBezTo>
                    <a:lnTo>
                      <a:pt x="20" y="7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9"/>
                    </a:lnTo>
                    <a:lnTo>
                      <a:pt x="22" y="10"/>
                    </a:lnTo>
                    <a:close/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lnTo>
                      <a:pt x="22" y="10"/>
                    </a:lnTo>
                    <a:lnTo>
                      <a:pt x="23" y="8"/>
                    </a:lnTo>
                    <a:close/>
                    <a:moveTo>
                      <a:pt x="23" y="8"/>
                    </a:moveTo>
                    <a:lnTo>
                      <a:pt x="23" y="8"/>
                    </a:lnTo>
                    <a:lnTo>
                      <a:pt x="22" y="9"/>
                    </a:lnTo>
                    <a:lnTo>
                      <a:pt x="23" y="8"/>
                    </a:lnTo>
                    <a:close/>
                    <a:moveTo>
                      <a:pt x="23" y="8"/>
                    </a:moveTo>
                    <a:cubicBezTo>
                      <a:pt x="24" y="9"/>
                      <a:pt x="24" y="10"/>
                      <a:pt x="24" y="11"/>
                    </a:cubicBezTo>
                    <a:lnTo>
                      <a:pt x="22" y="11"/>
                    </a:lnTo>
                    <a:cubicBezTo>
                      <a:pt x="22" y="10"/>
                      <a:pt x="22" y="10"/>
                      <a:pt x="22" y="10"/>
                    </a:cubicBezTo>
                    <a:lnTo>
                      <a:pt x="23" y="8"/>
                    </a:lnTo>
                    <a:close/>
                    <a:moveTo>
                      <a:pt x="24" y="11"/>
                    </a:moveTo>
                    <a:cubicBezTo>
                      <a:pt x="24" y="12"/>
                      <a:pt x="24" y="13"/>
                      <a:pt x="23" y="14"/>
                    </a:cubicBezTo>
                    <a:lnTo>
                      <a:pt x="22" y="13"/>
                    </a:lnTo>
                    <a:cubicBezTo>
                      <a:pt x="22" y="12"/>
                      <a:pt x="22" y="12"/>
                      <a:pt x="22" y="11"/>
                    </a:cubicBezTo>
                    <a:lnTo>
                      <a:pt x="24" y="11"/>
                    </a:lnTo>
                    <a:close/>
                    <a:moveTo>
                      <a:pt x="22" y="13"/>
                    </a:moveTo>
                    <a:lnTo>
                      <a:pt x="22" y="13"/>
                    </a:lnTo>
                    <a:close/>
                    <a:moveTo>
                      <a:pt x="23" y="14"/>
                    </a:moveTo>
                    <a:cubicBezTo>
                      <a:pt x="23" y="14"/>
                      <a:pt x="23" y="14"/>
                      <a:pt x="23" y="14"/>
                    </a:cubicBezTo>
                    <a:lnTo>
                      <a:pt x="21" y="13"/>
                    </a:lnTo>
                    <a:cubicBezTo>
                      <a:pt x="21" y="13"/>
                      <a:pt x="22" y="13"/>
                      <a:pt x="22" y="13"/>
                    </a:cubicBezTo>
                    <a:lnTo>
                      <a:pt x="23" y="14"/>
                    </a:lnTo>
                    <a:close/>
                    <a:moveTo>
                      <a:pt x="21" y="13"/>
                    </a:moveTo>
                    <a:lnTo>
                      <a:pt x="21" y="13"/>
                    </a:lnTo>
                    <a:lnTo>
                      <a:pt x="22" y="13"/>
                    </a:lnTo>
                    <a:lnTo>
                      <a:pt x="21" y="13"/>
                    </a:lnTo>
                    <a:close/>
                    <a:moveTo>
                      <a:pt x="23" y="14"/>
                    </a:moveTo>
                    <a:lnTo>
                      <a:pt x="23" y="14"/>
                    </a:lnTo>
                    <a:lnTo>
                      <a:pt x="21" y="13"/>
                    </a:lnTo>
                    <a:lnTo>
                      <a:pt x="23" y="14"/>
                    </a:lnTo>
                    <a:close/>
                    <a:moveTo>
                      <a:pt x="23" y="14"/>
                    </a:moveTo>
                    <a:cubicBezTo>
                      <a:pt x="22" y="15"/>
                      <a:pt x="21" y="17"/>
                      <a:pt x="20" y="18"/>
                    </a:cubicBezTo>
                    <a:lnTo>
                      <a:pt x="18" y="17"/>
                    </a:lnTo>
                    <a:cubicBezTo>
                      <a:pt x="19" y="16"/>
                      <a:pt x="20" y="14"/>
                      <a:pt x="21" y="13"/>
                    </a:cubicBezTo>
                    <a:lnTo>
                      <a:pt x="23" y="14"/>
                    </a:lnTo>
                    <a:close/>
                    <a:moveTo>
                      <a:pt x="20" y="18"/>
                    </a:moveTo>
                    <a:cubicBezTo>
                      <a:pt x="17" y="21"/>
                      <a:pt x="14" y="24"/>
                      <a:pt x="15" y="28"/>
                    </a:cubicBezTo>
                    <a:lnTo>
                      <a:pt x="13" y="28"/>
                    </a:lnTo>
                    <a:cubicBezTo>
                      <a:pt x="12" y="24"/>
                      <a:pt x="15" y="20"/>
                      <a:pt x="18" y="17"/>
                    </a:cubicBezTo>
                    <a:lnTo>
                      <a:pt x="20" y="18"/>
                    </a:lnTo>
                    <a:close/>
                    <a:moveTo>
                      <a:pt x="15" y="28"/>
                    </a:moveTo>
                    <a:lnTo>
                      <a:pt x="15" y="28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  <a:moveTo>
                      <a:pt x="15" y="28"/>
                    </a:moveTo>
                    <a:cubicBezTo>
                      <a:pt x="15" y="28"/>
                      <a:pt x="15" y="28"/>
                      <a:pt x="15" y="28"/>
                    </a:cubicBezTo>
                    <a:lnTo>
                      <a:pt x="13" y="28"/>
                    </a:lnTo>
                    <a:cubicBezTo>
                      <a:pt x="13" y="28"/>
                      <a:pt x="13" y="28"/>
                      <a:pt x="13" y="28"/>
                    </a:cubicBezTo>
                    <a:lnTo>
                      <a:pt x="15" y="28"/>
                    </a:lnTo>
                    <a:close/>
                    <a:moveTo>
                      <a:pt x="15" y="28"/>
                    </a:moveTo>
                    <a:lnTo>
                      <a:pt x="15" y="28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  <a:moveTo>
                      <a:pt x="15" y="28"/>
                    </a:moveTo>
                    <a:cubicBezTo>
                      <a:pt x="15" y="28"/>
                      <a:pt x="15" y="28"/>
                      <a:pt x="15" y="28"/>
                    </a:cubicBezTo>
                    <a:lnTo>
                      <a:pt x="14" y="29"/>
                    </a:lnTo>
                    <a:cubicBezTo>
                      <a:pt x="13" y="29"/>
                      <a:pt x="13" y="29"/>
                      <a:pt x="13" y="28"/>
                    </a:cubicBezTo>
                    <a:lnTo>
                      <a:pt x="15" y="28"/>
                    </a:lnTo>
                    <a:close/>
                    <a:moveTo>
                      <a:pt x="15" y="28"/>
                    </a:moveTo>
                    <a:cubicBezTo>
                      <a:pt x="15" y="28"/>
                      <a:pt x="16" y="28"/>
                      <a:pt x="16" y="28"/>
                    </a:cubicBezTo>
                    <a:lnTo>
                      <a:pt x="17" y="30"/>
                    </a:lnTo>
                    <a:cubicBezTo>
                      <a:pt x="16" y="30"/>
                      <a:pt x="15" y="29"/>
                      <a:pt x="14" y="29"/>
                    </a:cubicBezTo>
                    <a:lnTo>
                      <a:pt x="15" y="28"/>
                    </a:lnTo>
                    <a:close/>
                    <a:moveTo>
                      <a:pt x="16" y="28"/>
                    </a:moveTo>
                    <a:cubicBezTo>
                      <a:pt x="17" y="28"/>
                      <a:pt x="18" y="28"/>
                      <a:pt x="18" y="27"/>
                    </a:cubicBezTo>
                    <a:lnTo>
                      <a:pt x="19" y="29"/>
                    </a:lnTo>
                    <a:cubicBezTo>
                      <a:pt x="18" y="29"/>
                      <a:pt x="17" y="29"/>
                      <a:pt x="17" y="30"/>
                    </a:cubicBezTo>
                    <a:lnTo>
                      <a:pt x="16" y="28"/>
                    </a:lnTo>
                    <a:close/>
                    <a:moveTo>
                      <a:pt x="18" y="27"/>
                    </a:moveTo>
                    <a:lnTo>
                      <a:pt x="18" y="27"/>
                    </a:lnTo>
                    <a:lnTo>
                      <a:pt x="19" y="27"/>
                    </a:lnTo>
                    <a:lnTo>
                      <a:pt x="19" y="28"/>
                    </a:lnTo>
                    <a:lnTo>
                      <a:pt x="18" y="27"/>
                    </a:lnTo>
                    <a:close/>
                    <a:moveTo>
                      <a:pt x="19" y="27"/>
                    </a:moveTo>
                    <a:cubicBezTo>
                      <a:pt x="21" y="27"/>
                      <a:pt x="24" y="26"/>
                      <a:pt x="27" y="25"/>
                    </a:cubicBezTo>
                    <a:lnTo>
                      <a:pt x="28" y="26"/>
                    </a:lnTo>
                    <a:cubicBezTo>
                      <a:pt x="25" y="27"/>
                      <a:pt x="22" y="29"/>
                      <a:pt x="19" y="29"/>
                    </a:cubicBezTo>
                    <a:lnTo>
                      <a:pt x="19" y="27"/>
                    </a:lnTo>
                    <a:close/>
                    <a:moveTo>
                      <a:pt x="27" y="25"/>
                    </a:moveTo>
                    <a:cubicBezTo>
                      <a:pt x="32" y="23"/>
                      <a:pt x="37" y="21"/>
                      <a:pt x="42" y="22"/>
                    </a:cubicBezTo>
                    <a:lnTo>
                      <a:pt x="42" y="24"/>
                    </a:lnTo>
                    <a:cubicBezTo>
                      <a:pt x="37" y="23"/>
                      <a:pt x="32" y="24"/>
                      <a:pt x="28" y="26"/>
                    </a:cubicBezTo>
                    <a:lnTo>
                      <a:pt x="27" y="25"/>
                    </a:lnTo>
                    <a:close/>
                    <a:moveTo>
                      <a:pt x="42" y="24"/>
                    </a:moveTo>
                    <a:lnTo>
                      <a:pt x="42" y="24"/>
                    </a:lnTo>
                    <a:lnTo>
                      <a:pt x="42" y="23"/>
                    </a:lnTo>
                    <a:lnTo>
                      <a:pt x="42" y="24"/>
                    </a:lnTo>
                    <a:close/>
                    <a:moveTo>
                      <a:pt x="42" y="22"/>
                    </a:moveTo>
                    <a:lnTo>
                      <a:pt x="42" y="22"/>
                    </a:lnTo>
                    <a:lnTo>
                      <a:pt x="42" y="24"/>
                    </a:lnTo>
                    <a:lnTo>
                      <a:pt x="42" y="22"/>
                    </a:lnTo>
                    <a:close/>
                    <a:moveTo>
                      <a:pt x="42" y="22"/>
                    </a:moveTo>
                    <a:lnTo>
                      <a:pt x="42" y="22"/>
                    </a:lnTo>
                    <a:lnTo>
                      <a:pt x="42" y="23"/>
                    </a:lnTo>
                    <a:lnTo>
                      <a:pt x="42" y="22"/>
                    </a:lnTo>
                    <a:close/>
                    <a:moveTo>
                      <a:pt x="42" y="22"/>
                    </a:moveTo>
                    <a:cubicBezTo>
                      <a:pt x="46" y="23"/>
                      <a:pt x="49" y="24"/>
                      <a:pt x="51" y="27"/>
                    </a:cubicBezTo>
                    <a:lnTo>
                      <a:pt x="49" y="28"/>
                    </a:lnTo>
                    <a:cubicBezTo>
                      <a:pt x="48" y="26"/>
                      <a:pt x="45" y="24"/>
                      <a:pt x="42" y="24"/>
                    </a:cubicBezTo>
                    <a:lnTo>
                      <a:pt x="42" y="22"/>
                    </a:lnTo>
                    <a:close/>
                    <a:moveTo>
                      <a:pt x="51" y="27"/>
                    </a:moveTo>
                    <a:cubicBezTo>
                      <a:pt x="53" y="29"/>
                      <a:pt x="54" y="32"/>
                      <a:pt x="53" y="35"/>
                    </a:cubicBezTo>
                    <a:lnTo>
                      <a:pt x="51" y="34"/>
                    </a:lnTo>
                    <a:cubicBezTo>
                      <a:pt x="52" y="32"/>
                      <a:pt x="51" y="29"/>
                      <a:pt x="49" y="28"/>
                    </a:cubicBezTo>
                    <a:lnTo>
                      <a:pt x="51" y="27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2" y="35"/>
                    </a:lnTo>
                    <a:lnTo>
                      <a:pt x="53" y="35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1" y="34"/>
                    </a:lnTo>
                    <a:lnTo>
                      <a:pt x="53" y="35"/>
                    </a:lnTo>
                    <a:close/>
                    <a:moveTo>
                      <a:pt x="51" y="34"/>
                    </a:moveTo>
                    <a:lnTo>
                      <a:pt x="51" y="34"/>
                    </a:lnTo>
                    <a:lnTo>
                      <a:pt x="52" y="35"/>
                    </a:lnTo>
                    <a:lnTo>
                      <a:pt x="51" y="34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1" y="34"/>
                    </a:lnTo>
                    <a:lnTo>
                      <a:pt x="53" y="35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2" y="35"/>
                    </a:lnTo>
                    <a:lnTo>
                      <a:pt x="53" y="35"/>
                    </a:lnTo>
                    <a:close/>
                    <a:moveTo>
                      <a:pt x="53" y="35"/>
                    </a:moveTo>
                    <a:cubicBezTo>
                      <a:pt x="53" y="35"/>
                      <a:pt x="53" y="36"/>
                      <a:pt x="53" y="36"/>
                    </a:cubicBezTo>
                    <a:lnTo>
                      <a:pt x="51" y="36"/>
                    </a:lnTo>
                    <a:cubicBezTo>
                      <a:pt x="51" y="35"/>
                      <a:pt x="51" y="35"/>
                      <a:pt x="51" y="34"/>
                    </a:cubicBezTo>
                    <a:lnTo>
                      <a:pt x="53" y="35"/>
                    </a:lnTo>
                    <a:close/>
                    <a:moveTo>
                      <a:pt x="53" y="36"/>
                    </a:moveTo>
                    <a:cubicBezTo>
                      <a:pt x="53" y="37"/>
                      <a:pt x="53" y="37"/>
                      <a:pt x="52" y="37"/>
                    </a:cubicBezTo>
                    <a:lnTo>
                      <a:pt x="50" y="37"/>
                    </a:lnTo>
                    <a:cubicBezTo>
                      <a:pt x="51" y="37"/>
                      <a:pt x="51" y="36"/>
                      <a:pt x="51" y="36"/>
                    </a:cubicBezTo>
                    <a:lnTo>
                      <a:pt x="53" y="36"/>
                    </a:lnTo>
                    <a:close/>
                    <a:moveTo>
                      <a:pt x="52" y="37"/>
                    </a:moveTo>
                    <a:cubicBezTo>
                      <a:pt x="51" y="40"/>
                      <a:pt x="50" y="42"/>
                      <a:pt x="48" y="44"/>
                    </a:cubicBezTo>
                    <a:lnTo>
                      <a:pt x="47" y="43"/>
                    </a:lnTo>
                    <a:cubicBezTo>
                      <a:pt x="48" y="41"/>
                      <a:pt x="49" y="39"/>
                      <a:pt x="50" y="37"/>
                    </a:cubicBezTo>
                    <a:lnTo>
                      <a:pt x="52" y="37"/>
                    </a:lnTo>
                    <a:close/>
                    <a:moveTo>
                      <a:pt x="47" y="43"/>
                    </a:moveTo>
                    <a:lnTo>
                      <a:pt x="47" y="43"/>
                    </a:lnTo>
                    <a:close/>
                    <a:moveTo>
                      <a:pt x="48" y="44"/>
                    </a:moveTo>
                    <a:cubicBezTo>
                      <a:pt x="42" y="51"/>
                      <a:pt x="35" y="58"/>
                      <a:pt x="29" y="64"/>
                    </a:cubicBezTo>
                    <a:lnTo>
                      <a:pt x="27" y="63"/>
                    </a:lnTo>
                    <a:cubicBezTo>
                      <a:pt x="34" y="57"/>
                      <a:pt x="40" y="50"/>
                      <a:pt x="47" y="43"/>
                    </a:cubicBezTo>
                    <a:lnTo>
                      <a:pt x="48" y="44"/>
                    </a:lnTo>
                    <a:close/>
                    <a:moveTo>
                      <a:pt x="29" y="64"/>
                    </a:moveTo>
                    <a:cubicBezTo>
                      <a:pt x="22" y="70"/>
                      <a:pt x="15" y="76"/>
                      <a:pt x="6" y="82"/>
                    </a:cubicBezTo>
                    <a:lnTo>
                      <a:pt x="5" y="81"/>
                    </a:lnTo>
                    <a:cubicBezTo>
                      <a:pt x="13" y="75"/>
                      <a:pt x="20" y="69"/>
                      <a:pt x="27" y="63"/>
                    </a:cubicBezTo>
                    <a:lnTo>
                      <a:pt x="29" y="64"/>
                    </a:lnTo>
                    <a:close/>
                    <a:moveTo>
                      <a:pt x="6" y="82"/>
                    </a:moveTo>
                    <a:lnTo>
                      <a:pt x="6" y="82"/>
                    </a:lnTo>
                    <a:close/>
                    <a:moveTo>
                      <a:pt x="6" y="82"/>
                    </a:moveTo>
                    <a:cubicBezTo>
                      <a:pt x="5" y="83"/>
                      <a:pt x="5" y="84"/>
                      <a:pt x="5" y="85"/>
                    </a:cubicBezTo>
                    <a:lnTo>
                      <a:pt x="3" y="85"/>
                    </a:lnTo>
                    <a:cubicBezTo>
                      <a:pt x="3" y="83"/>
                      <a:pt x="4" y="82"/>
                      <a:pt x="5" y="81"/>
                    </a:cubicBezTo>
                    <a:lnTo>
                      <a:pt x="6" y="82"/>
                    </a:lnTo>
                    <a:close/>
                    <a:moveTo>
                      <a:pt x="5" y="85"/>
                    </a:moveTo>
                    <a:cubicBezTo>
                      <a:pt x="5" y="85"/>
                      <a:pt x="5" y="86"/>
                      <a:pt x="5" y="87"/>
                    </a:cubicBezTo>
                    <a:lnTo>
                      <a:pt x="3" y="87"/>
                    </a:lnTo>
                    <a:cubicBezTo>
                      <a:pt x="2" y="86"/>
                      <a:pt x="2" y="85"/>
                      <a:pt x="3" y="85"/>
                    </a:cubicBezTo>
                    <a:lnTo>
                      <a:pt x="5" y="85"/>
                    </a:lnTo>
                    <a:close/>
                    <a:moveTo>
                      <a:pt x="5" y="87"/>
                    </a:moveTo>
                    <a:cubicBezTo>
                      <a:pt x="5" y="87"/>
                      <a:pt x="5" y="88"/>
                      <a:pt x="6" y="88"/>
                    </a:cubicBezTo>
                    <a:lnTo>
                      <a:pt x="4" y="89"/>
                    </a:lnTo>
                    <a:cubicBezTo>
                      <a:pt x="3" y="88"/>
                      <a:pt x="3" y="88"/>
                      <a:pt x="3" y="87"/>
                    </a:cubicBezTo>
                    <a:lnTo>
                      <a:pt x="5" y="87"/>
                    </a:lnTo>
                    <a:close/>
                    <a:moveTo>
                      <a:pt x="4" y="89"/>
                    </a:moveTo>
                    <a:lnTo>
                      <a:pt x="4" y="89"/>
                    </a:lnTo>
                    <a:lnTo>
                      <a:pt x="5" y="89"/>
                    </a:lnTo>
                    <a:lnTo>
                      <a:pt x="4" y="89"/>
                    </a:lnTo>
                    <a:close/>
                    <a:moveTo>
                      <a:pt x="6" y="88"/>
                    </a:moveTo>
                    <a:cubicBezTo>
                      <a:pt x="6" y="89"/>
                      <a:pt x="7" y="89"/>
                      <a:pt x="8" y="89"/>
                    </a:cubicBezTo>
                    <a:lnTo>
                      <a:pt x="8" y="91"/>
                    </a:lnTo>
                    <a:cubicBezTo>
                      <a:pt x="6" y="91"/>
                      <a:pt x="5" y="90"/>
                      <a:pt x="4" y="89"/>
                    </a:cubicBezTo>
                    <a:lnTo>
                      <a:pt x="6" y="88"/>
                    </a:lnTo>
                    <a:close/>
                    <a:moveTo>
                      <a:pt x="8" y="91"/>
                    </a:moveTo>
                    <a:lnTo>
                      <a:pt x="8" y="91"/>
                    </a:lnTo>
                    <a:lnTo>
                      <a:pt x="8" y="90"/>
                    </a:lnTo>
                    <a:lnTo>
                      <a:pt x="8" y="91"/>
                    </a:lnTo>
                    <a:close/>
                    <a:moveTo>
                      <a:pt x="8" y="89"/>
                    </a:moveTo>
                    <a:cubicBezTo>
                      <a:pt x="14" y="90"/>
                      <a:pt x="20" y="90"/>
                      <a:pt x="26" y="90"/>
                    </a:cubicBezTo>
                    <a:lnTo>
                      <a:pt x="26" y="92"/>
                    </a:lnTo>
                    <a:cubicBezTo>
                      <a:pt x="20" y="92"/>
                      <a:pt x="14" y="92"/>
                      <a:pt x="8" y="91"/>
                    </a:cubicBezTo>
                    <a:lnTo>
                      <a:pt x="8" y="89"/>
                    </a:lnTo>
                    <a:close/>
                    <a:moveTo>
                      <a:pt x="26" y="92"/>
                    </a:moveTo>
                    <a:lnTo>
                      <a:pt x="26" y="92"/>
                    </a:lnTo>
                    <a:lnTo>
                      <a:pt x="26" y="91"/>
                    </a:lnTo>
                    <a:lnTo>
                      <a:pt x="26" y="92"/>
                    </a:lnTo>
                    <a:close/>
                    <a:moveTo>
                      <a:pt x="26" y="90"/>
                    </a:moveTo>
                    <a:cubicBezTo>
                      <a:pt x="31" y="90"/>
                      <a:pt x="37" y="89"/>
                      <a:pt x="42" y="87"/>
                    </a:cubicBezTo>
                    <a:lnTo>
                      <a:pt x="43" y="89"/>
                    </a:lnTo>
                    <a:cubicBezTo>
                      <a:pt x="37" y="91"/>
                      <a:pt x="32" y="91"/>
                      <a:pt x="26" y="92"/>
                    </a:cubicBezTo>
                    <a:lnTo>
                      <a:pt x="26" y="90"/>
                    </a:lnTo>
                    <a:close/>
                    <a:moveTo>
                      <a:pt x="42" y="87"/>
                    </a:moveTo>
                    <a:lnTo>
                      <a:pt x="42" y="87"/>
                    </a:lnTo>
                    <a:lnTo>
                      <a:pt x="43" y="88"/>
                    </a:lnTo>
                    <a:lnTo>
                      <a:pt x="42" y="87"/>
                    </a:lnTo>
                    <a:close/>
                    <a:moveTo>
                      <a:pt x="42" y="87"/>
                    </a:moveTo>
                    <a:lnTo>
                      <a:pt x="42" y="87"/>
                    </a:lnTo>
                    <a:lnTo>
                      <a:pt x="43" y="89"/>
                    </a:lnTo>
                    <a:lnTo>
                      <a:pt x="42" y="87"/>
                    </a:lnTo>
                    <a:close/>
                    <a:moveTo>
                      <a:pt x="43" y="89"/>
                    </a:moveTo>
                    <a:lnTo>
                      <a:pt x="43" y="89"/>
                    </a:lnTo>
                    <a:lnTo>
                      <a:pt x="43" y="88"/>
                    </a:lnTo>
                    <a:lnTo>
                      <a:pt x="43" y="89"/>
                    </a:lnTo>
                    <a:close/>
                    <a:moveTo>
                      <a:pt x="42" y="87"/>
                    </a:moveTo>
                    <a:cubicBezTo>
                      <a:pt x="44" y="87"/>
                      <a:pt x="45" y="87"/>
                      <a:pt x="46" y="86"/>
                    </a:cubicBezTo>
                    <a:lnTo>
                      <a:pt x="47" y="88"/>
                    </a:lnTo>
                    <a:cubicBezTo>
                      <a:pt x="45" y="88"/>
                      <a:pt x="44" y="89"/>
                      <a:pt x="43" y="89"/>
                    </a:cubicBezTo>
                    <a:lnTo>
                      <a:pt x="42" y="87"/>
                    </a:lnTo>
                    <a:close/>
                    <a:moveTo>
                      <a:pt x="46" y="86"/>
                    </a:moveTo>
                    <a:cubicBezTo>
                      <a:pt x="47" y="86"/>
                      <a:pt x="48" y="86"/>
                      <a:pt x="49" y="85"/>
                    </a:cubicBezTo>
                    <a:lnTo>
                      <a:pt x="50" y="87"/>
                    </a:lnTo>
                    <a:cubicBezTo>
                      <a:pt x="49" y="87"/>
                      <a:pt x="48" y="88"/>
                      <a:pt x="47" y="88"/>
                    </a:cubicBezTo>
                    <a:lnTo>
                      <a:pt x="46" y="86"/>
                    </a:lnTo>
                    <a:close/>
                    <a:moveTo>
                      <a:pt x="49" y="85"/>
                    </a:moveTo>
                    <a:cubicBezTo>
                      <a:pt x="54" y="83"/>
                      <a:pt x="59" y="80"/>
                      <a:pt x="63" y="76"/>
                    </a:cubicBezTo>
                    <a:lnTo>
                      <a:pt x="64" y="77"/>
                    </a:lnTo>
                    <a:cubicBezTo>
                      <a:pt x="60" y="81"/>
                      <a:pt x="55" y="84"/>
                      <a:pt x="50" y="87"/>
                    </a:cubicBezTo>
                    <a:lnTo>
                      <a:pt x="49" y="85"/>
                    </a:lnTo>
                    <a:close/>
                    <a:moveTo>
                      <a:pt x="64" y="77"/>
                    </a:moveTo>
                    <a:lnTo>
                      <a:pt x="64" y="77"/>
                    </a:lnTo>
                    <a:lnTo>
                      <a:pt x="64" y="76"/>
                    </a:lnTo>
                    <a:lnTo>
                      <a:pt x="64" y="77"/>
                    </a:lnTo>
                    <a:close/>
                    <a:moveTo>
                      <a:pt x="63" y="76"/>
                    </a:moveTo>
                    <a:cubicBezTo>
                      <a:pt x="64" y="74"/>
                      <a:pt x="64" y="73"/>
                      <a:pt x="65" y="72"/>
                    </a:cubicBezTo>
                    <a:lnTo>
                      <a:pt x="67" y="73"/>
                    </a:lnTo>
                    <a:cubicBezTo>
                      <a:pt x="66" y="74"/>
                      <a:pt x="66" y="75"/>
                      <a:pt x="64" y="77"/>
                    </a:cubicBezTo>
                    <a:lnTo>
                      <a:pt x="63" y="76"/>
                    </a:lnTo>
                    <a:close/>
                    <a:moveTo>
                      <a:pt x="65" y="72"/>
                    </a:moveTo>
                    <a:cubicBezTo>
                      <a:pt x="66" y="71"/>
                      <a:pt x="66" y="69"/>
                      <a:pt x="67" y="68"/>
                    </a:cubicBezTo>
                    <a:lnTo>
                      <a:pt x="69" y="68"/>
                    </a:lnTo>
                    <a:cubicBezTo>
                      <a:pt x="68" y="70"/>
                      <a:pt x="68" y="71"/>
                      <a:pt x="67" y="73"/>
                    </a:cubicBezTo>
                    <a:lnTo>
                      <a:pt x="65" y="72"/>
                    </a:lnTo>
                    <a:close/>
                    <a:moveTo>
                      <a:pt x="67" y="68"/>
                    </a:moveTo>
                    <a:lnTo>
                      <a:pt x="67" y="68"/>
                    </a:lnTo>
                    <a:lnTo>
                      <a:pt x="68" y="68"/>
                    </a:lnTo>
                    <a:lnTo>
                      <a:pt x="67" y="68"/>
                    </a:lnTo>
                    <a:close/>
                    <a:moveTo>
                      <a:pt x="67" y="68"/>
                    </a:moveTo>
                    <a:cubicBezTo>
                      <a:pt x="67" y="68"/>
                      <a:pt x="67" y="68"/>
                      <a:pt x="67" y="68"/>
                    </a:cubicBezTo>
                    <a:lnTo>
                      <a:pt x="69" y="67"/>
                    </a:lnTo>
                    <a:cubicBezTo>
                      <a:pt x="69" y="68"/>
                      <a:pt x="69" y="68"/>
                      <a:pt x="69" y="69"/>
                    </a:cubicBezTo>
                    <a:lnTo>
                      <a:pt x="67" y="68"/>
                    </a:lnTo>
                    <a:close/>
                    <a:moveTo>
                      <a:pt x="67" y="68"/>
                    </a:moveTo>
                    <a:cubicBezTo>
                      <a:pt x="67" y="67"/>
                      <a:pt x="66" y="67"/>
                      <a:pt x="66" y="67"/>
                    </a:cubicBezTo>
                    <a:lnTo>
                      <a:pt x="67" y="66"/>
                    </a:lnTo>
                    <a:cubicBezTo>
                      <a:pt x="68" y="66"/>
                      <a:pt x="69" y="67"/>
                      <a:pt x="69" y="67"/>
                    </a:cubicBezTo>
                    <a:lnTo>
                      <a:pt x="67" y="68"/>
                    </a:lnTo>
                    <a:close/>
                    <a:moveTo>
                      <a:pt x="66" y="67"/>
                    </a:moveTo>
                    <a:cubicBezTo>
                      <a:pt x="66" y="67"/>
                      <a:pt x="65" y="67"/>
                      <a:pt x="65" y="67"/>
                    </a:cubicBezTo>
                    <a:lnTo>
                      <a:pt x="66" y="65"/>
                    </a:lnTo>
                    <a:cubicBezTo>
                      <a:pt x="66" y="65"/>
                      <a:pt x="67" y="65"/>
                      <a:pt x="67" y="66"/>
                    </a:cubicBezTo>
                    <a:lnTo>
                      <a:pt x="66" y="67"/>
                    </a:lnTo>
                    <a:close/>
                    <a:moveTo>
                      <a:pt x="65" y="67"/>
                    </a:moveTo>
                    <a:cubicBezTo>
                      <a:pt x="64" y="66"/>
                      <a:pt x="63" y="66"/>
                      <a:pt x="63" y="66"/>
                    </a:cubicBezTo>
                    <a:lnTo>
                      <a:pt x="62" y="65"/>
                    </a:lnTo>
                    <a:cubicBezTo>
                      <a:pt x="63" y="65"/>
                      <a:pt x="64" y="65"/>
                      <a:pt x="66" y="65"/>
                    </a:cubicBezTo>
                    <a:lnTo>
                      <a:pt x="65" y="67"/>
                    </a:lnTo>
                    <a:close/>
                    <a:moveTo>
                      <a:pt x="63" y="66"/>
                    </a:moveTo>
                    <a:lnTo>
                      <a:pt x="63" y="66"/>
                    </a:lnTo>
                    <a:lnTo>
                      <a:pt x="62" y="66"/>
                    </a:lnTo>
                    <a:lnTo>
                      <a:pt x="63" y="66"/>
                    </a:lnTo>
                    <a:close/>
                    <a:moveTo>
                      <a:pt x="63" y="66"/>
                    </a:moveTo>
                    <a:lnTo>
                      <a:pt x="63" y="66"/>
                    </a:lnTo>
                    <a:lnTo>
                      <a:pt x="62" y="65"/>
                    </a:lnTo>
                    <a:lnTo>
                      <a:pt x="63" y="66"/>
                    </a:lnTo>
                    <a:close/>
                    <a:moveTo>
                      <a:pt x="63" y="66"/>
                    </a:moveTo>
                    <a:cubicBezTo>
                      <a:pt x="59" y="67"/>
                      <a:pt x="56" y="68"/>
                      <a:pt x="52" y="69"/>
                    </a:cubicBezTo>
                    <a:lnTo>
                      <a:pt x="51" y="68"/>
                    </a:lnTo>
                    <a:cubicBezTo>
                      <a:pt x="55" y="66"/>
                      <a:pt x="58" y="65"/>
                      <a:pt x="62" y="65"/>
                    </a:cubicBezTo>
                    <a:lnTo>
                      <a:pt x="63" y="66"/>
                    </a:lnTo>
                    <a:close/>
                    <a:moveTo>
                      <a:pt x="52" y="69"/>
                    </a:moveTo>
                    <a:cubicBezTo>
                      <a:pt x="46" y="72"/>
                      <a:pt x="39" y="74"/>
                      <a:pt x="32" y="71"/>
                    </a:cubicBezTo>
                    <a:lnTo>
                      <a:pt x="33" y="69"/>
                    </a:lnTo>
                    <a:cubicBezTo>
                      <a:pt x="39" y="72"/>
                      <a:pt x="45" y="70"/>
                      <a:pt x="51" y="68"/>
                    </a:cubicBezTo>
                    <a:lnTo>
                      <a:pt x="52" y="69"/>
                    </a:lnTo>
                    <a:close/>
                    <a:moveTo>
                      <a:pt x="33" y="69"/>
                    </a:moveTo>
                    <a:lnTo>
                      <a:pt x="33" y="69"/>
                    </a:lnTo>
                    <a:lnTo>
                      <a:pt x="33" y="70"/>
                    </a:lnTo>
                    <a:lnTo>
                      <a:pt x="33" y="69"/>
                    </a:lnTo>
                    <a:close/>
                    <a:moveTo>
                      <a:pt x="32" y="71"/>
                    </a:moveTo>
                    <a:cubicBezTo>
                      <a:pt x="32" y="71"/>
                      <a:pt x="32" y="71"/>
                      <a:pt x="32" y="71"/>
                    </a:cubicBezTo>
                    <a:lnTo>
                      <a:pt x="33" y="69"/>
                    </a:lnTo>
                    <a:cubicBezTo>
                      <a:pt x="33" y="69"/>
                      <a:pt x="33" y="69"/>
                      <a:pt x="33" y="69"/>
                    </a:cubicBezTo>
                    <a:lnTo>
                      <a:pt x="32" y="71"/>
                    </a:lnTo>
                    <a:close/>
                    <a:moveTo>
                      <a:pt x="32" y="71"/>
                    </a:moveTo>
                    <a:cubicBezTo>
                      <a:pt x="30" y="69"/>
                      <a:pt x="29" y="68"/>
                      <a:pt x="29" y="66"/>
                    </a:cubicBezTo>
                    <a:lnTo>
                      <a:pt x="31" y="66"/>
                    </a:lnTo>
                    <a:cubicBezTo>
                      <a:pt x="31" y="67"/>
                      <a:pt x="32" y="68"/>
                      <a:pt x="33" y="69"/>
                    </a:cubicBezTo>
                    <a:lnTo>
                      <a:pt x="32" y="71"/>
                    </a:lnTo>
                    <a:close/>
                    <a:moveTo>
                      <a:pt x="29" y="66"/>
                    </a:moveTo>
                    <a:cubicBezTo>
                      <a:pt x="29" y="64"/>
                      <a:pt x="29" y="62"/>
                      <a:pt x="30" y="61"/>
                    </a:cubicBezTo>
                    <a:lnTo>
                      <a:pt x="32" y="62"/>
                    </a:lnTo>
                    <a:cubicBezTo>
                      <a:pt x="31" y="63"/>
                      <a:pt x="31" y="65"/>
                      <a:pt x="31" y="66"/>
                    </a:cubicBezTo>
                    <a:lnTo>
                      <a:pt x="29" y="66"/>
                    </a:lnTo>
                    <a:close/>
                    <a:moveTo>
                      <a:pt x="32" y="62"/>
                    </a:moveTo>
                    <a:lnTo>
                      <a:pt x="32" y="62"/>
                    </a:lnTo>
                    <a:lnTo>
                      <a:pt x="31" y="61"/>
                    </a:lnTo>
                    <a:lnTo>
                      <a:pt x="32" y="62"/>
                    </a:lnTo>
                    <a:close/>
                    <a:moveTo>
                      <a:pt x="30" y="61"/>
                    </a:moveTo>
                    <a:cubicBezTo>
                      <a:pt x="30" y="60"/>
                      <a:pt x="31" y="60"/>
                      <a:pt x="31" y="60"/>
                    </a:cubicBezTo>
                    <a:lnTo>
                      <a:pt x="33" y="61"/>
                    </a:lnTo>
                    <a:cubicBezTo>
                      <a:pt x="32" y="61"/>
                      <a:pt x="32" y="61"/>
                      <a:pt x="32" y="62"/>
                    </a:cubicBezTo>
                    <a:lnTo>
                      <a:pt x="30" y="61"/>
                    </a:lnTo>
                    <a:close/>
                    <a:moveTo>
                      <a:pt x="31" y="60"/>
                    </a:moveTo>
                    <a:lnTo>
                      <a:pt x="31" y="60"/>
                    </a:lnTo>
                    <a:lnTo>
                      <a:pt x="32" y="60"/>
                    </a:lnTo>
                    <a:lnTo>
                      <a:pt x="31" y="60"/>
                    </a:lnTo>
                    <a:close/>
                    <a:moveTo>
                      <a:pt x="31" y="60"/>
                    </a:moveTo>
                    <a:cubicBezTo>
                      <a:pt x="32" y="58"/>
                      <a:pt x="34" y="57"/>
                      <a:pt x="36" y="55"/>
                    </a:cubicBezTo>
                    <a:lnTo>
                      <a:pt x="37" y="57"/>
                    </a:lnTo>
                    <a:cubicBezTo>
                      <a:pt x="35" y="58"/>
                      <a:pt x="34" y="59"/>
                      <a:pt x="33" y="61"/>
                    </a:cubicBezTo>
                    <a:lnTo>
                      <a:pt x="31" y="60"/>
                    </a:lnTo>
                    <a:close/>
                    <a:moveTo>
                      <a:pt x="36" y="55"/>
                    </a:moveTo>
                    <a:cubicBezTo>
                      <a:pt x="37" y="54"/>
                      <a:pt x="38" y="53"/>
                      <a:pt x="39" y="52"/>
                    </a:cubicBezTo>
                    <a:lnTo>
                      <a:pt x="41" y="53"/>
                    </a:lnTo>
                    <a:cubicBezTo>
                      <a:pt x="40" y="55"/>
                      <a:pt x="38" y="56"/>
                      <a:pt x="37" y="57"/>
                    </a:cubicBezTo>
                    <a:lnTo>
                      <a:pt x="36" y="55"/>
                    </a:lnTo>
                    <a:close/>
                    <a:moveTo>
                      <a:pt x="41" y="53"/>
                    </a:moveTo>
                    <a:lnTo>
                      <a:pt x="41" y="53"/>
                    </a:lnTo>
                    <a:lnTo>
                      <a:pt x="40" y="53"/>
                    </a:lnTo>
                    <a:lnTo>
                      <a:pt x="41" y="53"/>
                    </a:lnTo>
                    <a:close/>
                    <a:moveTo>
                      <a:pt x="39" y="52"/>
                    </a:moveTo>
                    <a:lnTo>
                      <a:pt x="39" y="52"/>
                    </a:lnTo>
                    <a:lnTo>
                      <a:pt x="41" y="53"/>
                    </a:lnTo>
                    <a:lnTo>
                      <a:pt x="39" y="52"/>
                    </a:lnTo>
                    <a:close/>
                    <a:moveTo>
                      <a:pt x="41" y="53"/>
                    </a:moveTo>
                    <a:lnTo>
                      <a:pt x="41" y="53"/>
                    </a:lnTo>
                    <a:lnTo>
                      <a:pt x="40" y="53"/>
                    </a:lnTo>
                    <a:lnTo>
                      <a:pt x="41" y="53"/>
                    </a:lnTo>
                    <a:close/>
                    <a:moveTo>
                      <a:pt x="39" y="52"/>
                    </a:moveTo>
                    <a:cubicBezTo>
                      <a:pt x="40" y="52"/>
                      <a:pt x="40" y="52"/>
                      <a:pt x="40" y="51"/>
                    </a:cubicBezTo>
                    <a:lnTo>
                      <a:pt x="42" y="52"/>
                    </a:lnTo>
                    <a:cubicBezTo>
                      <a:pt x="41" y="53"/>
                      <a:pt x="41" y="53"/>
                      <a:pt x="41" y="53"/>
                    </a:cubicBezTo>
                    <a:lnTo>
                      <a:pt x="39" y="52"/>
                    </a:lnTo>
                    <a:close/>
                    <a:moveTo>
                      <a:pt x="42" y="52"/>
                    </a:moveTo>
                    <a:lnTo>
                      <a:pt x="42" y="52"/>
                    </a:lnTo>
                    <a:lnTo>
                      <a:pt x="41" y="52"/>
                    </a:lnTo>
                    <a:lnTo>
                      <a:pt x="42" y="52"/>
                    </a:lnTo>
                    <a:close/>
                    <a:moveTo>
                      <a:pt x="40" y="51"/>
                    </a:moveTo>
                    <a:cubicBezTo>
                      <a:pt x="41" y="51"/>
                      <a:pt x="41" y="51"/>
                      <a:pt x="42" y="50"/>
                    </a:cubicBezTo>
                    <a:lnTo>
                      <a:pt x="43" y="52"/>
                    </a:lnTo>
                    <a:cubicBezTo>
                      <a:pt x="43" y="52"/>
                      <a:pt x="42" y="52"/>
                      <a:pt x="42" y="52"/>
                    </a:cubicBezTo>
                    <a:lnTo>
                      <a:pt x="40" y="51"/>
                    </a:lnTo>
                    <a:close/>
                    <a:moveTo>
                      <a:pt x="42" y="50"/>
                    </a:moveTo>
                    <a:cubicBezTo>
                      <a:pt x="44" y="49"/>
                      <a:pt x="46" y="47"/>
                      <a:pt x="49" y="47"/>
                    </a:cubicBezTo>
                    <a:lnTo>
                      <a:pt x="50" y="48"/>
                    </a:lnTo>
                    <a:cubicBezTo>
                      <a:pt x="47" y="49"/>
                      <a:pt x="45" y="50"/>
                      <a:pt x="43" y="52"/>
                    </a:cubicBezTo>
                    <a:lnTo>
                      <a:pt x="42" y="50"/>
                    </a:lnTo>
                    <a:close/>
                    <a:moveTo>
                      <a:pt x="49" y="47"/>
                    </a:moveTo>
                    <a:lnTo>
                      <a:pt x="49" y="47"/>
                    </a:lnTo>
                    <a:close/>
                    <a:moveTo>
                      <a:pt x="49" y="47"/>
                    </a:moveTo>
                    <a:lnTo>
                      <a:pt x="49" y="47"/>
                    </a:lnTo>
                    <a:lnTo>
                      <a:pt x="50" y="48"/>
                    </a:lnTo>
                    <a:lnTo>
                      <a:pt x="49" y="47"/>
                    </a:lnTo>
                    <a:close/>
                    <a:moveTo>
                      <a:pt x="50" y="48"/>
                    </a:moveTo>
                    <a:lnTo>
                      <a:pt x="50" y="48"/>
                    </a:lnTo>
                    <a:lnTo>
                      <a:pt x="49" y="47"/>
                    </a:lnTo>
                    <a:lnTo>
                      <a:pt x="50" y="48"/>
                    </a:lnTo>
                    <a:close/>
                    <a:moveTo>
                      <a:pt x="49" y="47"/>
                    </a:moveTo>
                    <a:cubicBezTo>
                      <a:pt x="51" y="46"/>
                      <a:pt x="52" y="46"/>
                      <a:pt x="54" y="45"/>
                    </a:cubicBezTo>
                    <a:lnTo>
                      <a:pt x="55" y="47"/>
                    </a:lnTo>
                    <a:cubicBezTo>
                      <a:pt x="53" y="47"/>
                      <a:pt x="51" y="48"/>
                      <a:pt x="50" y="48"/>
                    </a:cubicBezTo>
                    <a:lnTo>
                      <a:pt x="49" y="47"/>
                    </a:lnTo>
                    <a:close/>
                    <a:moveTo>
                      <a:pt x="54" y="45"/>
                    </a:moveTo>
                    <a:cubicBezTo>
                      <a:pt x="57" y="44"/>
                      <a:pt x="60" y="43"/>
                      <a:pt x="63" y="43"/>
                    </a:cubicBezTo>
                    <a:lnTo>
                      <a:pt x="63" y="45"/>
                    </a:lnTo>
                    <a:cubicBezTo>
                      <a:pt x="60" y="45"/>
                      <a:pt x="58" y="46"/>
                      <a:pt x="55" y="47"/>
                    </a:cubicBezTo>
                    <a:lnTo>
                      <a:pt x="54" y="45"/>
                    </a:lnTo>
                    <a:close/>
                    <a:moveTo>
                      <a:pt x="63" y="45"/>
                    </a:moveTo>
                    <a:lnTo>
                      <a:pt x="63" y="45"/>
                    </a:lnTo>
                    <a:lnTo>
                      <a:pt x="63" y="44"/>
                    </a:lnTo>
                    <a:lnTo>
                      <a:pt x="63" y="45"/>
                    </a:lnTo>
                    <a:close/>
                    <a:moveTo>
                      <a:pt x="63" y="43"/>
                    </a:moveTo>
                    <a:lnTo>
                      <a:pt x="63" y="43"/>
                    </a:lnTo>
                    <a:lnTo>
                      <a:pt x="63" y="45"/>
                    </a:lnTo>
                    <a:lnTo>
                      <a:pt x="63" y="43"/>
                    </a:lnTo>
                    <a:close/>
                    <a:moveTo>
                      <a:pt x="63" y="45"/>
                    </a:moveTo>
                    <a:lnTo>
                      <a:pt x="63" y="45"/>
                    </a:lnTo>
                    <a:lnTo>
                      <a:pt x="63" y="44"/>
                    </a:lnTo>
                    <a:lnTo>
                      <a:pt x="63" y="45"/>
                    </a:lnTo>
                    <a:close/>
                    <a:moveTo>
                      <a:pt x="63" y="43"/>
                    </a:moveTo>
                    <a:cubicBezTo>
                      <a:pt x="65" y="43"/>
                      <a:pt x="67" y="42"/>
                      <a:pt x="69" y="42"/>
                    </a:cubicBezTo>
                    <a:lnTo>
                      <a:pt x="69" y="44"/>
                    </a:lnTo>
                    <a:cubicBezTo>
                      <a:pt x="67" y="44"/>
                      <a:pt x="65" y="45"/>
                      <a:pt x="63" y="45"/>
                    </a:cubicBezTo>
                    <a:lnTo>
                      <a:pt x="63" y="43"/>
                    </a:lnTo>
                    <a:close/>
                    <a:moveTo>
                      <a:pt x="69" y="42"/>
                    </a:moveTo>
                    <a:cubicBezTo>
                      <a:pt x="73" y="41"/>
                      <a:pt x="76" y="40"/>
                      <a:pt x="80" y="41"/>
                    </a:cubicBezTo>
                    <a:lnTo>
                      <a:pt x="80" y="43"/>
                    </a:lnTo>
                    <a:cubicBezTo>
                      <a:pt x="76" y="42"/>
                      <a:pt x="73" y="43"/>
                      <a:pt x="69" y="44"/>
                    </a:cubicBezTo>
                    <a:lnTo>
                      <a:pt x="69" y="42"/>
                    </a:lnTo>
                    <a:close/>
                    <a:moveTo>
                      <a:pt x="80" y="41"/>
                    </a:moveTo>
                    <a:lnTo>
                      <a:pt x="81" y="41"/>
                    </a:lnTo>
                    <a:lnTo>
                      <a:pt x="80" y="42"/>
                    </a:lnTo>
                    <a:lnTo>
                      <a:pt x="80" y="41"/>
                    </a:lnTo>
                    <a:close/>
                    <a:moveTo>
                      <a:pt x="81" y="41"/>
                    </a:moveTo>
                    <a:lnTo>
                      <a:pt x="81" y="41"/>
                    </a:lnTo>
                    <a:lnTo>
                      <a:pt x="80" y="43"/>
                    </a:lnTo>
                    <a:lnTo>
                      <a:pt x="81" y="41"/>
                    </a:lnTo>
                    <a:close/>
                    <a:moveTo>
                      <a:pt x="81" y="41"/>
                    </a:moveTo>
                    <a:cubicBezTo>
                      <a:pt x="82" y="42"/>
                      <a:pt x="83" y="42"/>
                      <a:pt x="83" y="42"/>
                    </a:cubicBezTo>
                    <a:lnTo>
                      <a:pt x="83" y="44"/>
                    </a:lnTo>
                    <a:cubicBezTo>
                      <a:pt x="82" y="44"/>
                      <a:pt x="81" y="43"/>
                      <a:pt x="80" y="43"/>
                    </a:cubicBezTo>
                    <a:lnTo>
                      <a:pt x="81" y="41"/>
                    </a:lnTo>
                    <a:close/>
                    <a:moveTo>
                      <a:pt x="83" y="42"/>
                    </a:moveTo>
                    <a:cubicBezTo>
                      <a:pt x="84" y="43"/>
                      <a:pt x="85" y="43"/>
                      <a:pt x="86" y="44"/>
                    </a:cubicBezTo>
                    <a:lnTo>
                      <a:pt x="85" y="45"/>
                    </a:lnTo>
                    <a:cubicBezTo>
                      <a:pt x="84" y="45"/>
                      <a:pt x="83" y="44"/>
                      <a:pt x="83" y="44"/>
                    </a:cubicBezTo>
                    <a:lnTo>
                      <a:pt x="83" y="42"/>
                    </a:lnTo>
                    <a:close/>
                    <a:moveTo>
                      <a:pt x="86" y="44"/>
                    </a:moveTo>
                    <a:cubicBezTo>
                      <a:pt x="91" y="46"/>
                      <a:pt x="94" y="49"/>
                      <a:pt x="95" y="54"/>
                    </a:cubicBezTo>
                    <a:lnTo>
                      <a:pt x="92" y="54"/>
                    </a:lnTo>
                    <a:cubicBezTo>
                      <a:pt x="92" y="50"/>
                      <a:pt x="89" y="47"/>
                      <a:pt x="85" y="45"/>
                    </a:cubicBezTo>
                    <a:lnTo>
                      <a:pt x="86" y="44"/>
                    </a:lnTo>
                    <a:close/>
                    <a:moveTo>
                      <a:pt x="92" y="54"/>
                    </a:move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close/>
                    <a:moveTo>
                      <a:pt x="95" y="54"/>
                    </a:moveTo>
                    <a:lnTo>
                      <a:pt x="95" y="54"/>
                    </a:lnTo>
                    <a:lnTo>
                      <a:pt x="92" y="54"/>
                    </a:lnTo>
                    <a:lnTo>
                      <a:pt x="95" y="54"/>
                    </a:lnTo>
                    <a:close/>
                    <a:moveTo>
                      <a:pt x="95" y="54"/>
                    </a:moveTo>
                    <a:cubicBezTo>
                      <a:pt x="95" y="55"/>
                      <a:pt x="95" y="57"/>
                      <a:pt x="95" y="58"/>
                    </a:cubicBezTo>
                    <a:lnTo>
                      <a:pt x="93" y="58"/>
                    </a:lnTo>
                    <a:cubicBezTo>
                      <a:pt x="93" y="57"/>
                      <a:pt x="93" y="55"/>
                      <a:pt x="92" y="54"/>
                    </a:cubicBezTo>
                    <a:lnTo>
                      <a:pt x="95" y="54"/>
                    </a:lnTo>
                    <a:close/>
                    <a:moveTo>
                      <a:pt x="95" y="58"/>
                    </a:moveTo>
                    <a:cubicBezTo>
                      <a:pt x="96" y="66"/>
                      <a:pt x="97" y="74"/>
                      <a:pt x="93" y="81"/>
                    </a:cubicBezTo>
                    <a:lnTo>
                      <a:pt x="91" y="80"/>
                    </a:lnTo>
                    <a:cubicBezTo>
                      <a:pt x="95" y="73"/>
                      <a:pt x="94" y="66"/>
                      <a:pt x="93" y="58"/>
                    </a:cubicBezTo>
                    <a:lnTo>
                      <a:pt x="95" y="58"/>
                    </a:lnTo>
                    <a:close/>
                    <a:moveTo>
                      <a:pt x="93" y="81"/>
                    </a:moveTo>
                    <a:lnTo>
                      <a:pt x="93" y="81"/>
                    </a:lnTo>
                    <a:lnTo>
                      <a:pt x="91" y="80"/>
                    </a:lnTo>
                    <a:lnTo>
                      <a:pt x="93" y="81"/>
                    </a:lnTo>
                    <a:close/>
                    <a:moveTo>
                      <a:pt x="93" y="81"/>
                    </a:moveTo>
                    <a:cubicBezTo>
                      <a:pt x="91" y="82"/>
                      <a:pt x="90" y="84"/>
                      <a:pt x="89" y="86"/>
                    </a:cubicBezTo>
                    <a:lnTo>
                      <a:pt x="87" y="85"/>
                    </a:lnTo>
                    <a:cubicBezTo>
                      <a:pt x="89" y="83"/>
                      <a:pt x="90" y="82"/>
                      <a:pt x="91" y="80"/>
                    </a:cubicBezTo>
                    <a:lnTo>
                      <a:pt x="93" y="81"/>
                    </a:lnTo>
                    <a:close/>
                    <a:moveTo>
                      <a:pt x="89" y="86"/>
                    </a:moveTo>
                    <a:cubicBezTo>
                      <a:pt x="88" y="87"/>
                      <a:pt x="87" y="89"/>
                      <a:pt x="85" y="90"/>
                    </a:cubicBezTo>
                    <a:lnTo>
                      <a:pt x="84" y="89"/>
                    </a:lnTo>
                    <a:cubicBezTo>
                      <a:pt x="85" y="88"/>
                      <a:pt x="86" y="86"/>
                      <a:pt x="87" y="85"/>
                    </a:cubicBezTo>
                    <a:lnTo>
                      <a:pt x="89" y="86"/>
                    </a:lnTo>
                    <a:close/>
                    <a:moveTo>
                      <a:pt x="85" y="90"/>
                    </a:moveTo>
                    <a:cubicBezTo>
                      <a:pt x="78" y="98"/>
                      <a:pt x="68" y="104"/>
                      <a:pt x="56" y="108"/>
                    </a:cubicBezTo>
                    <a:lnTo>
                      <a:pt x="55" y="106"/>
                    </a:lnTo>
                    <a:cubicBezTo>
                      <a:pt x="67" y="102"/>
                      <a:pt x="76" y="96"/>
                      <a:pt x="84" y="89"/>
                    </a:cubicBezTo>
                    <a:lnTo>
                      <a:pt x="85" y="90"/>
                    </a:lnTo>
                    <a:close/>
                    <a:moveTo>
                      <a:pt x="55" y="106"/>
                    </a:moveTo>
                    <a:lnTo>
                      <a:pt x="55" y="106"/>
                    </a:lnTo>
                    <a:lnTo>
                      <a:pt x="56" y="107"/>
                    </a:lnTo>
                    <a:lnTo>
                      <a:pt x="55" y="106"/>
                    </a:lnTo>
                    <a:close/>
                    <a:moveTo>
                      <a:pt x="56" y="108"/>
                    </a:moveTo>
                    <a:cubicBezTo>
                      <a:pt x="52" y="109"/>
                      <a:pt x="47" y="109"/>
                      <a:pt x="41" y="108"/>
                    </a:cubicBezTo>
                    <a:lnTo>
                      <a:pt x="42" y="106"/>
                    </a:lnTo>
                    <a:cubicBezTo>
                      <a:pt x="47" y="107"/>
                      <a:pt x="51" y="107"/>
                      <a:pt x="55" y="106"/>
                    </a:cubicBezTo>
                    <a:lnTo>
                      <a:pt x="56" y="108"/>
                    </a:lnTo>
                    <a:close/>
                    <a:moveTo>
                      <a:pt x="41" y="108"/>
                    </a:moveTo>
                    <a:cubicBezTo>
                      <a:pt x="37" y="108"/>
                      <a:pt x="32" y="107"/>
                      <a:pt x="27" y="108"/>
                    </a:cubicBezTo>
                    <a:lnTo>
                      <a:pt x="27" y="107"/>
                    </a:lnTo>
                    <a:cubicBezTo>
                      <a:pt x="31" y="105"/>
                      <a:pt x="37" y="106"/>
                      <a:pt x="42" y="106"/>
                    </a:cubicBezTo>
                    <a:lnTo>
                      <a:pt x="41" y="108"/>
                    </a:lnTo>
                    <a:close/>
                    <a:moveTo>
                      <a:pt x="27" y="108"/>
                    </a:moveTo>
                    <a:lnTo>
                      <a:pt x="26" y="109"/>
                    </a:lnTo>
                    <a:lnTo>
                      <a:pt x="26" y="108"/>
                    </a:lnTo>
                    <a:lnTo>
                      <a:pt x="27" y="108"/>
                    </a:lnTo>
                    <a:close/>
                    <a:moveTo>
                      <a:pt x="26" y="108"/>
                    </a:moveTo>
                    <a:cubicBezTo>
                      <a:pt x="26" y="107"/>
                      <a:pt x="28" y="108"/>
                      <a:pt x="27" y="108"/>
                    </a:cubicBezTo>
                    <a:lnTo>
                      <a:pt x="27" y="107"/>
                    </a:lnTo>
                    <a:cubicBezTo>
                      <a:pt x="28" y="107"/>
                      <a:pt x="28" y="107"/>
                      <a:pt x="28" y="108"/>
                    </a:cubicBezTo>
                    <a:lnTo>
                      <a:pt x="26" y="108"/>
                    </a:lnTo>
                    <a:close/>
                    <a:moveTo>
                      <a:pt x="27" y="108"/>
                    </a:moveTo>
                    <a:cubicBezTo>
                      <a:pt x="26" y="108"/>
                      <a:pt x="28" y="108"/>
                      <a:pt x="28" y="108"/>
                    </a:cubicBezTo>
                    <a:lnTo>
                      <a:pt x="26" y="107"/>
                    </a:lnTo>
                    <a:cubicBezTo>
                      <a:pt x="26" y="107"/>
                      <a:pt x="26" y="107"/>
                      <a:pt x="27" y="107"/>
                    </a:cubicBezTo>
                    <a:lnTo>
                      <a:pt x="27" y="108"/>
                    </a:lnTo>
                    <a:close/>
                    <a:moveTo>
                      <a:pt x="26" y="107"/>
                    </a:moveTo>
                    <a:lnTo>
                      <a:pt x="26" y="107"/>
                    </a:lnTo>
                    <a:lnTo>
                      <a:pt x="27" y="108"/>
                    </a:lnTo>
                    <a:lnTo>
                      <a:pt x="26" y="107"/>
                    </a:lnTo>
                    <a:close/>
                    <a:moveTo>
                      <a:pt x="28" y="108"/>
                    </a:moveTo>
                    <a:cubicBezTo>
                      <a:pt x="28" y="108"/>
                      <a:pt x="27" y="107"/>
                      <a:pt x="27" y="107"/>
                    </a:cubicBezTo>
                    <a:lnTo>
                      <a:pt x="26" y="109"/>
                    </a:lnTo>
                    <a:cubicBezTo>
                      <a:pt x="26" y="108"/>
                      <a:pt x="26" y="108"/>
                      <a:pt x="26" y="107"/>
                    </a:cubicBezTo>
                    <a:lnTo>
                      <a:pt x="28" y="108"/>
                    </a:lnTo>
                    <a:close/>
                    <a:moveTo>
                      <a:pt x="27" y="107"/>
                    </a:moveTo>
                    <a:lnTo>
                      <a:pt x="27" y="107"/>
                    </a:lnTo>
                    <a:lnTo>
                      <a:pt x="27" y="108"/>
                    </a:lnTo>
                    <a:lnTo>
                      <a:pt x="27" y="107"/>
                    </a:lnTo>
                    <a:close/>
                    <a:moveTo>
                      <a:pt x="27" y="107"/>
                    </a:moveTo>
                    <a:cubicBezTo>
                      <a:pt x="28" y="107"/>
                      <a:pt x="26" y="108"/>
                      <a:pt x="26" y="107"/>
                    </a:cubicBezTo>
                    <a:lnTo>
                      <a:pt x="28" y="108"/>
                    </a:lnTo>
                    <a:cubicBezTo>
                      <a:pt x="27" y="109"/>
                      <a:pt x="27" y="109"/>
                      <a:pt x="26" y="109"/>
                    </a:cubicBezTo>
                    <a:lnTo>
                      <a:pt x="27" y="107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1" name="Freeform 763"/>
              <p:cNvSpPr>
                <a:spLocks noChangeArrowheads="1"/>
              </p:cNvSpPr>
              <p:nvPr/>
            </p:nvSpPr>
            <p:spPr bwMode="auto">
              <a:xfrm>
                <a:off x="1817" y="3622"/>
                <a:ext cx="32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41 0 0"/>
                  <a:gd name="G22" fmla="+- 1 0 0"/>
                  <a:gd name="G23" fmla="+- 36 0 0"/>
                  <a:gd name="G24" fmla="*/ 1 0 0"/>
                  <a:gd name="G25" fmla="sin G24 G23"/>
                  <a:gd name="G26" fmla="+- 1 0 0"/>
                  <a:gd name="G27" fmla="+- 1 0 0"/>
                  <a:gd name="G28" fmla="+- 1 0 0"/>
                  <a:gd name="G29" fmla="+- 41 0 0"/>
                  <a:gd name="G30" fmla="+- 1 0 0"/>
                  <a:gd name="G31" fmla="+- 1 0 0"/>
                  <a:gd name="G32" fmla="*/ 1 43 2"/>
                  <a:gd name="G33" fmla="+- 41 0 0"/>
                  <a:gd name="G34" fmla="+- 1 0 0"/>
                  <a:gd name="G35" fmla="+- 20 0 0"/>
                  <a:gd name="G36" fmla="+- 1 0 0"/>
                  <a:gd name="G37" fmla="+- 41 0 0"/>
                  <a:gd name="T0" fmla="*/ 25 w 25"/>
                  <a:gd name="T1" fmla="*/ 0 h 43"/>
                  <a:gd name="T2" fmla="*/ 20 w 25"/>
                  <a:gd name="T3" fmla="*/ 14 h 43"/>
                  <a:gd name="T4" fmla="*/ 18 w 25"/>
                  <a:gd name="T5" fmla="*/ 13 h 43"/>
                  <a:gd name="T6" fmla="*/ 23 w 25"/>
                  <a:gd name="T7" fmla="*/ 0 h 43"/>
                  <a:gd name="T8" fmla="*/ 25 w 25"/>
                  <a:gd name="T9" fmla="*/ 0 h 43"/>
                  <a:gd name="T10" fmla="*/ 20 w 25"/>
                  <a:gd name="T11" fmla="*/ 14 h 43"/>
                  <a:gd name="T12" fmla="*/ 18 w 25"/>
                  <a:gd name="T13" fmla="*/ 28 h 43"/>
                  <a:gd name="T14" fmla="*/ 16 w 25"/>
                  <a:gd name="T15" fmla="*/ 28 h 43"/>
                  <a:gd name="T16" fmla="*/ 18 w 25"/>
                  <a:gd name="T17" fmla="*/ 13 h 43"/>
                  <a:gd name="T18" fmla="*/ 20 w 25"/>
                  <a:gd name="T19" fmla="*/ 14 h 43"/>
                  <a:gd name="T20" fmla="*/ 18 w 25"/>
                  <a:gd name="T21" fmla="*/ 28 h 43"/>
                  <a:gd name="T22" fmla="*/ 5 w 25"/>
                  <a:gd name="T23" fmla="*/ 41 h 43"/>
                  <a:gd name="T24" fmla="*/ 3 w 25"/>
                  <a:gd name="T25" fmla="*/ 40 h 43"/>
                  <a:gd name="T26" fmla="*/ 16 w 25"/>
                  <a:gd name="T27" fmla="*/ 28 h 43"/>
                  <a:gd name="T28" fmla="*/ 18 w 25"/>
                  <a:gd name="T29" fmla="*/ 28 h 43"/>
                  <a:gd name="T30" fmla="*/ 5 w 25"/>
                  <a:gd name="T31" fmla="*/ 41 h 43"/>
                  <a:gd name="T32" fmla="*/ 2 w 25"/>
                  <a:gd name="T33" fmla="*/ 43 h 43"/>
                  <a:gd name="T34" fmla="*/ 0 w 25"/>
                  <a:gd name="T35" fmla="*/ 41 h 43"/>
                  <a:gd name="T36" fmla="*/ 3 w 25"/>
                  <a:gd name="T37" fmla="*/ 40 h 43"/>
                  <a:gd name="T38" fmla="*/ 5 w 25"/>
                  <a:gd name="T3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43">
                    <a:moveTo>
                      <a:pt x="25" y="0"/>
                    </a:moveTo>
                    <a:cubicBezTo>
                      <a:pt x="23" y="4"/>
                      <a:pt x="21" y="9"/>
                      <a:pt x="20" y="14"/>
                    </a:cubicBezTo>
                    <a:lnTo>
                      <a:pt x="18" y="13"/>
                    </a:lnTo>
                    <a:cubicBezTo>
                      <a:pt x="19" y="9"/>
                      <a:pt x="21" y="4"/>
                      <a:pt x="23" y="0"/>
                    </a:cubicBezTo>
                    <a:lnTo>
                      <a:pt x="25" y="0"/>
                    </a:lnTo>
                    <a:close/>
                    <a:moveTo>
                      <a:pt x="20" y="14"/>
                    </a:moveTo>
                    <a:cubicBezTo>
                      <a:pt x="19" y="18"/>
                      <a:pt x="18" y="23"/>
                      <a:pt x="18" y="28"/>
                    </a:cubicBezTo>
                    <a:lnTo>
                      <a:pt x="16" y="28"/>
                    </a:lnTo>
                    <a:cubicBezTo>
                      <a:pt x="16" y="23"/>
                      <a:pt x="17" y="18"/>
                      <a:pt x="18" y="13"/>
                    </a:cubicBezTo>
                    <a:lnTo>
                      <a:pt x="20" y="14"/>
                    </a:lnTo>
                    <a:close/>
                    <a:moveTo>
                      <a:pt x="18" y="28"/>
                    </a:moveTo>
                    <a:cubicBezTo>
                      <a:pt x="17" y="34"/>
                      <a:pt x="11" y="38"/>
                      <a:pt x="5" y="41"/>
                    </a:cubicBezTo>
                    <a:lnTo>
                      <a:pt x="3" y="40"/>
                    </a:lnTo>
                    <a:cubicBezTo>
                      <a:pt x="9" y="36"/>
                      <a:pt x="15" y="33"/>
                      <a:pt x="16" y="28"/>
                    </a:cubicBezTo>
                    <a:lnTo>
                      <a:pt x="18" y="28"/>
                    </a:lnTo>
                    <a:close/>
                    <a:moveTo>
                      <a:pt x="5" y="41"/>
                    </a:moveTo>
                    <a:cubicBezTo>
                      <a:pt x="4" y="42"/>
                      <a:pt x="3" y="42"/>
                      <a:pt x="2" y="43"/>
                    </a:cubicBezTo>
                    <a:lnTo>
                      <a:pt x="0" y="41"/>
                    </a:lnTo>
                    <a:cubicBezTo>
                      <a:pt x="1" y="41"/>
                      <a:pt x="2" y="40"/>
                      <a:pt x="3" y="40"/>
                    </a:cubicBez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2" name="Freeform 764"/>
              <p:cNvSpPr>
                <a:spLocks noChangeArrowheads="1"/>
              </p:cNvSpPr>
              <p:nvPr/>
            </p:nvSpPr>
            <p:spPr bwMode="auto">
              <a:xfrm>
                <a:off x="1814" y="3578"/>
                <a:ext cx="53" cy="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7 0 0"/>
                  <a:gd name="G51" fmla="+- 6 0 0"/>
                  <a:gd name="G52" fmla="+- 11 0 0"/>
                  <a:gd name="G53" fmla="+- 1 0 0"/>
                  <a:gd name="G54" fmla="+- 1 0 0"/>
                  <a:gd name="G55" fmla="+- 1 0 0"/>
                  <a:gd name="G56" fmla="+- 1 0 0"/>
                  <a:gd name="T0" fmla="*/ 38 w 39"/>
                  <a:gd name="T1" fmla="*/ 8 h 12"/>
                  <a:gd name="T2" fmla="*/ 34 w 39"/>
                  <a:gd name="T3" fmla="*/ 5 h 12"/>
                  <a:gd name="T4" fmla="*/ 36 w 39"/>
                  <a:gd name="T5" fmla="*/ 4 h 12"/>
                  <a:gd name="T6" fmla="*/ 39 w 39"/>
                  <a:gd name="T7" fmla="*/ 7 h 12"/>
                  <a:gd name="T8" fmla="*/ 38 w 39"/>
                  <a:gd name="T9" fmla="*/ 8 h 12"/>
                  <a:gd name="T10" fmla="*/ 34 w 39"/>
                  <a:gd name="T11" fmla="*/ 5 h 12"/>
                  <a:gd name="T12" fmla="*/ 29 w 39"/>
                  <a:gd name="T13" fmla="*/ 2 h 12"/>
                  <a:gd name="T14" fmla="*/ 29 w 39"/>
                  <a:gd name="T15" fmla="*/ 0 h 12"/>
                  <a:gd name="T16" fmla="*/ 36 w 39"/>
                  <a:gd name="T17" fmla="*/ 4 h 12"/>
                  <a:gd name="T18" fmla="*/ 34 w 39"/>
                  <a:gd name="T19" fmla="*/ 5 h 12"/>
                  <a:gd name="T20" fmla="*/ 29 w 39"/>
                  <a:gd name="T21" fmla="*/ 2 h 12"/>
                  <a:gd name="T22" fmla="*/ 29 w 39"/>
                  <a:gd name="T23" fmla="*/ 2 h 12"/>
                  <a:gd name="T24" fmla="*/ 29 w 39"/>
                  <a:gd name="T25" fmla="*/ 1 h 12"/>
                  <a:gd name="T26" fmla="*/ 29 w 39"/>
                  <a:gd name="T27" fmla="*/ 2 h 12"/>
                  <a:gd name="T28" fmla="*/ 29 w 39"/>
                  <a:gd name="T29" fmla="*/ 2 h 12"/>
                  <a:gd name="T30" fmla="*/ 28 w 39"/>
                  <a:gd name="T31" fmla="*/ 2 h 12"/>
                  <a:gd name="T32" fmla="*/ 29 w 39"/>
                  <a:gd name="T33" fmla="*/ 0 h 12"/>
                  <a:gd name="T34" fmla="*/ 29 w 39"/>
                  <a:gd name="T35" fmla="*/ 2 h 12"/>
                  <a:gd name="T36" fmla="*/ 28 w 39"/>
                  <a:gd name="T37" fmla="*/ 2 h 12"/>
                  <a:gd name="T38" fmla="*/ 28 w 39"/>
                  <a:gd name="T39" fmla="*/ 2 h 12"/>
                  <a:gd name="T40" fmla="*/ 29 w 39"/>
                  <a:gd name="T41" fmla="*/ 1 h 12"/>
                  <a:gd name="T42" fmla="*/ 28 w 39"/>
                  <a:gd name="T43" fmla="*/ 2 h 12"/>
                  <a:gd name="T44" fmla="*/ 28 w 39"/>
                  <a:gd name="T45" fmla="*/ 2 h 12"/>
                  <a:gd name="T46" fmla="*/ 24 w 39"/>
                  <a:gd name="T47" fmla="*/ 2 h 12"/>
                  <a:gd name="T48" fmla="*/ 24 w 39"/>
                  <a:gd name="T49" fmla="*/ 0 h 12"/>
                  <a:gd name="T50" fmla="*/ 29 w 39"/>
                  <a:gd name="T51" fmla="*/ 0 h 12"/>
                  <a:gd name="T52" fmla="*/ 28 w 39"/>
                  <a:gd name="T53" fmla="*/ 2 h 12"/>
                  <a:gd name="T54" fmla="*/ 24 w 39"/>
                  <a:gd name="T55" fmla="*/ 2 h 12"/>
                  <a:gd name="T56" fmla="*/ 19 w 39"/>
                  <a:gd name="T57" fmla="*/ 2 h 12"/>
                  <a:gd name="T58" fmla="*/ 19 w 39"/>
                  <a:gd name="T59" fmla="*/ 0 h 12"/>
                  <a:gd name="T60" fmla="*/ 24 w 39"/>
                  <a:gd name="T61" fmla="*/ 0 h 12"/>
                  <a:gd name="T62" fmla="*/ 24 w 39"/>
                  <a:gd name="T63" fmla="*/ 2 h 12"/>
                  <a:gd name="T64" fmla="*/ 19 w 39"/>
                  <a:gd name="T65" fmla="*/ 2 h 12"/>
                  <a:gd name="T66" fmla="*/ 2 w 39"/>
                  <a:gd name="T67" fmla="*/ 12 h 12"/>
                  <a:gd name="T68" fmla="*/ 0 w 39"/>
                  <a:gd name="T69" fmla="*/ 11 h 12"/>
                  <a:gd name="T70" fmla="*/ 19 w 39"/>
                  <a:gd name="T71" fmla="*/ 0 h 12"/>
                  <a:gd name="T72" fmla="*/ 19 w 39"/>
                  <a:gd name="T7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12">
                    <a:moveTo>
                      <a:pt x="38" y="8"/>
                    </a:moveTo>
                    <a:cubicBezTo>
                      <a:pt x="36" y="7"/>
                      <a:pt x="35" y="6"/>
                      <a:pt x="34" y="5"/>
                    </a:cubicBezTo>
                    <a:lnTo>
                      <a:pt x="36" y="4"/>
                    </a:lnTo>
                    <a:cubicBezTo>
                      <a:pt x="37" y="5"/>
                      <a:pt x="38" y="6"/>
                      <a:pt x="39" y="7"/>
                    </a:cubicBezTo>
                    <a:lnTo>
                      <a:pt x="38" y="8"/>
                    </a:lnTo>
                    <a:close/>
                    <a:moveTo>
                      <a:pt x="34" y="5"/>
                    </a:moveTo>
                    <a:cubicBezTo>
                      <a:pt x="33" y="4"/>
                      <a:pt x="31" y="2"/>
                      <a:pt x="29" y="2"/>
                    </a:cubicBezTo>
                    <a:lnTo>
                      <a:pt x="29" y="0"/>
                    </a:lnTo>
                    <a:cubicBezTo>
                      <a:pt x="32" y="1"/>
                      <a:pt x="34" y="2"/>
                      <a:pt x="36" y="4"/>
                    </a:cubicBezTo>
                    <a:lnTo>
                      <a:pt x="34" y="5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9" y="1"/>
                    </a:lnTo>
                    <a:lnTo>
                      <a:pt x="29" y="2"/>
                    </a:lnTo>
                    <a:close/>
                    <a:moveTo>
                      <a:pt x="29" y="2"/>
                    </a:moveTo>
                    <a:lnTo>
                      <a:pt x="28" y="2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9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7" y="2"/>
                      <a:pt x="25" y="2"/>
                      <a:pt x="24" y="2"/>
                    </a:cubicBezTo>
                    <a:lnTo>
                      <a:pt x="24" y="0"/>
                    </a:lnTo>
                    <a:cubicBezTo>
                      <a:pt x="26" y="0"/>
                      <a:pt x="27" y="0"/>
                      <a:pt x="29" y="0"/>
                    </a:cubicBezTo>
                    <a:lnTo>
                      <a:pt x="28" y="2"/>
                    </a:lnTo>
                    <a:close/>
                    <a:moveTo>
                      <a:pt x="24" y="2"/>
                    </a:moveTo>
                    <a:cubicBezTo>
                      <a:pt x="22" y="2"/>
                      <a:pt x="21" y="2"/>
                      <a:pt x="19" y="2"/>
                    </a:cubicBezTo>
                    <a:lnTo>
                      <a:pt x="19" y="0"/>
                    </a:lnTo>
                    <a:cubicBezTo>
                      <a:pt x="21" y="0"/>
                      <a:pt x="22" y="0"/>
                      <a:pt x="24" y="0"/>
                    </a:cubicBezTo>
                    <a:lnTo>
                      <a:pt x="24" y="2"/>
                    </a:lnTo>
                    <a:close/>
                    <a:moveTo>
                      <a:pt x="19" y="2"/>
                    </a:moveTo>
                    <a:cubicBezTo>
                      <a:pt x="12" y="3"/>
                      <a:pt x="5" y="7"/>
                      <a:pt x="2" y="12"/>
                    </a:cubicBezTo>
                    <a:lnTo>
                      <a:pt x="0" y="11"/>
                    </a:lnTo>
                    <a:cubicBezTo>
                      <a:pt x="4" y="5"/>
                      <a:pt x="11" y="1"/>
                      <a:pt x="19" y="0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3" name="Freeform 765"/>
              <p:cNvSpPr>
                <a:spLocks noChangeArrowheads="1"/>
              </p:cNvSpPr>
              <p:nvPr/>
            </p:nvSpPr>
            <p:spPr bwMode="auto">
              <a:xfrm>
                <a:off x="1687" y="3620"/>
                <a:ext cx="45" cy="4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2 0 0"/>
                  <a:gd name="G6" fmla="+- 1 0 0"/>
                  <a:gd name="G7" fmla="+- 30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T0" fmla="*/ 31 w 34"/>
                  <a:gd name="T1" fmla="*/ 8 h 30"/>
                  <a:gd name="T2" fmla="*/ 30 w 34"/>
                  <a:gd name="T3" fmla="*/ 0 h 30"/>
                  <a:gd name="T4" fmla="*/ 3 w 34"/>
                  <a:gd name="T5" fmla="*/ 21 h 30"/>
                  <a:gd name="T6" fmla="*/ 23 w 34"/>
                  <a:gd name="T7" fmla="*/ 29 h 30"/>
                  <a:gd name="T8" fmla="*/ 34 w 34"/>
                  <a:gd name="T9" fmla="*/ 9 h 30"/>
                  <a:gd name="T10" fmla="*/ 31 w 34"/>
                  <a:gd name="T11" fmla="*/ 6 h 30"/>
                  <a:gd name="T12" fmla="*/ 31 w 34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0">
                    <a:moveTo>
                      <a:pt x="31" y="8"/>
                    </a:moveTo>
                    <a:cubicBezTo>
                      <a:pt x="27" y="6"/>
                      <a:pt x="31" y="3"/>
                      <a:pt x="30" y="0"/>
                    </a:cubicBezTo>
                    <a:cubicBezTo>
                      <a:pt x="20" y="7"/>
                      <a:pt x="7" y="12"/>
                      <a:pt x="3" y="21"/>
                    </a:cubicBezTo>
                    <a:cubicBezTo>
                      <a:pt x="0" y="30"/>
                      <a:pt x="15" y="30"/>
                      <a:pt x="23" y="29"/>
                    </a:cubicBezTo>
                    <a:cubicBezTo>
                      <a:pt x="26" y="22"/>
                      <a:pt x="29" y="16"/>
                      <a:pt x="34" y="9"/>
                    </a:cubicBezTo>
                    <a:cubicBezTo>
                      <a:pt x="31" y="10"/>
                      <a:pt x="30" y="8"/>
                      <a:pt x="31" y="6"/>
                    </a:cubicBez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B138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4" name="Freeform 766"/>
              <p:cNvSpPr>
                <a:spLocks noChangeArrowheads="1"/>
              </p:cNvSpPr>
              <p:nvPr/>
            </p:nvSpPr>
            <p:spPr bwMode="auto">
              <a:xfrm>
                <a:off x="1689" y="3618"/>
                <a:ext cx="45" cy="53"/>
              </a:xfrm>
              <a:custGeom>
                <a:avLst/>
                <a:gdLst>
                  <a:gd name="T0" fmla="*/ 26 w 34"/>
                  <a:gd name="T1" fmla="*/ 4 h 32"/>
                  <a:gd name="T2" fmla="*/ 29 w 34"/>
                  <a:gd name="T3" fmla="*/ 8 h 32"/>
                  <a:gd name="T4" fmla="*/ 26 w 34"/>
                  <a:gd name="T5" fmla="*/ 4 h 32"/>
                  <a:gd name="T6" fmla="*/ 29 w 34"/>
                  <a:gd name="T7" fmla="*/ 1 h 32"/>
                  <a:gd name="T8" fmla="*/ 26 w 34"/>
                  <a:gd name="T9" fmla="*/ 4 h 32"/>
                  <a:gd name="T10" fmla="*/ 28 w 34"/>
                  <a:gd name="T11" fmla="*/ 0 h 32"/>
                  <a:gd name="T12" fmla="*/ 28 w 34"/>
                  <a:gd name="T13" fmla="*/ 1 h 32"/>
                  <a:gd name="T14" fmla="*/ 28 w 34"/>
                  <a:gd name="T15" fmla="*/ 2 h 32"/>
                  <a:gd name="T16" fmla="*/ 27 w 34"/>
                  <a:gd name="T17" fmla="*/ 1 h 32"/>
                  <a:gd name="T18" fmla="*/ 28 w 34"/>
                  <a:gd name="T19" fmla="*/ 2 h 32"/>
                  <a:gd name="T20" fmla="*/ 28 w 34"/>
                  <a:gd name="T21" fmla="*/ 1 h 32"/>
                  <a:gd name="T22" fmla="*/ 28 w 34"/>
                  <a:gd name="T23" fmla="*/ 2 h 32"/>
                  <a:gd name="T24" fmla="*/ 19 w 34"/>
                  <a:gd name="T25" fmla="*/ 6 h 32"/>
                  <a:gd name="T26" fmla="*/ 28 w 34"/>
                  <a:gd name="T27" fmla="*/ 2 h 32"/>
                  <a:gd name="T28" fmla="*/ 2 w 34"/>
                  <a:gd name="T29" fmla="*/ 23 h 32"/>
                  <a:gd name="T30" fmla="*/ 19 w 34"/>
                  <a:gd name="T31" fmla="*/ 6 h 32"/>
                  <a:gd name="T32" fmla="*/ 2 w 34"/>
                  <a:gd name="T33" fmla="*/ 23 h 32"/>
                  <a:gd name="T34" fmla="*/ 1 w 34"/>
                  <a:gd name="T35" fmla="*/ 22 h 32"/>
                  <a:gd name="T36" fmla="*/ 2 w 34"/>
                  <a:gd name="T37" fmla="*/ 23 h 32"/>
                  <a:gd name="T38" fmla="*/ 0 w 34"/>
                  <a:gd name="T39" fmla="*/ 25 h 32"/>
                  <a:gd name="T40" fmla="*/ 2 w 34"/>
                  <a:gd name="T41" fmla="*/ 23 h 32"/>
                  <a:gd name="T42" fmla="*/ 3 w 34"/>
                  <a:gd name="T43" fmla="*/ 27 h 32"/>
                  <a:gd name="T44" fmla="*/ 0 w 34"/>
                  <a:gd name="T45" fmla="*/ 25 h 32"/>
                  <a:gd name="T46" fmla="*/ 3 w 34"/>
                  <a:gd name="T47" fmla="*/ 27 h 32"/>
                  <a:gd name="T48" fmla="*/ 5 w 34"/>
                  <a:gd name="T49" fmla="*/ 30 h 32"/>
                  <a:gd name="T50" fmla="*/ 3 w 34"/>
                  <a:gd name="T51" fmla="*/ 27 h 32"/>
                  <a:gd name="T52" fmla="*/ 5 w 34"/>
                  <a:gd name="T53" fmla="*/ 30 h 32"/>
                  <a:gd name="T54" fmla="*/ 5 w 34"/>
                  <a:gd name="T55" fmla="*/ 30 h 32"/>
                  <a:gd name="T56" fmla="*/ 21 w 34"/>
                  <a:gd name="T57" fmla="*/ 29 h 32"/>
                  <a:gd name="T58" fmla="*/ 5 w 34"/>
                  <a:gd name="T59" fmla="*/ 30 h 32"/>
                  <a:gd name="T60" fmla="*/ 22 w 34"/>
                  <a:gd name="T61" fmla="*/ 31 h 32"/>
                  <a:gd name="T62" fmla="*/ 21 w 34"/>
                  <a:gd name="T63" fmla="*/ 31 h 32"/>
                  <a:gd name="T64" fmla="*/ 22 w 34"/>
                  <a:gd name="T65" fmla="*/ 31 h 32"/>
                  <a:gd name="T66" fmla="*/ 21 w 34"/>
                  <a:gd name="T67" fmla="*/ 28 h 32"/>
                  <a:gd name="T68" fmla="*/ 22 w 34"/>
                  <a:gd name="T69" fmla="*/ 31 h 32"/>
                  <a:gd name="T70" fmla="*/ 21 w 34"/>
                  <a:gd name="T71" fmla="*/ 28 h 32"/>
                  <a:gd name="T72" fmla="*/ 33 w 34"/>
                  <a:gd name="T73" fmla="*/ 11 h 32"/>
                  <a:gd name="T74" fmla="*/ 21 w 34"/>
                  <a:gd name="T75" fmla="*/ 28 h 32"/>
                  <a:gd name="T76" fmla="*/ 34 w 34"/>
                  <a:gd name="T77" fmla="*/ 9 h 32"/>
                  <a:gd name="T78" fmla="*/ 32 w 34"/>
                  <a:gd name="T79" fmla="*/ 10 h 32"/>
                  <a:gd name="T80" fmla="*/ 32 w 34"/>
                  <a:gd name="T81" fmla="*/ 11 h 32"/>
                  <a:gd name="T82" fmla="*/ 30 w 34"/>
                  <a:gd name="T83" fmla="*/ 9 h 32"/>
                  <a:gd name="T84" fmla="*/ 32 w 34"/>
                  <a:gd name="T85" fmla="*/ 11 h 32"/>
                  <a:gd name="T86" fmla="*/ 30 w 34"/>
                  <a:gd name="T87" fmla="*/ 9 h 32"/>
                  <a:gd name="T88" fmla="*/ 30 w 34"/>
                  <a:gd name="T89" fmla="*/ 9 h 32"/>
                  <a:gd name="T90" fmla="*/ 28 w 34"/>
                  <a:gd name="T91" fmla="*/ 10 h 32"/>
                  <a:gd name="T92" fmla="*/ 30 w 34"/>
                  <a:gd name="T93" fmla="*/ 9 h 32"/>
                  <a:gd name="T94" fmla="*/ 28 w 34"/>
                  <a:gd name="T95" fmla="*/ 10 h 32"/>
                  <a:gd name="T96" fmla="*/ 29 w 34"/>
                  <a:gd name="T97" fmla="*/ 9 h 32"/>
                  <a:gd name="T98" fmla="*/ 28 w 34"/>
                  <a:gd name="T99" fmla="*/ 10 h 32"/>
                  <a:gd name="T100" fmla="*/ 28 w 34"/>
                  <a:gd name="T101" fmla="*/ 7 h 32"/>
                  <a:gd name="T102" fmla="*/ 29 w 34"/>
                  <a:gd name="T103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" h="32">
                    <a:moveTo>
                      <a:pt x="28" y="10"/>
                    </a:moveTo>
                    <a:cubicBezTo>
                      <a:pt x="25" y="8"/>
                      <a:pt x="26" y="6"/>
                      <a:pt x="26" y="4"/>
                    </a:cubicBezTo>
                    <a:lnTo>
                      <a:pt x="28" y="5"/>
                    </a:lnTo>
                    <a:cubicBezTo>
                      <a:pt x="28" y="6"/>
                      <a:pt x="28" y="7"/>
                      <a:pt x="29" y="8"/>
                    </a:cubicBezTo>
                    <a:lnTo>
                      <a:pt x="28" y="10"/>
                    </a:lnTo>
                    <a:close/>
                    <a:moveTo>
                      <a:pt x="26" y="4"/>
                    </a:moveTo>
                    <a:cubicBezTo>
                      <a:pt x="27" y="3"/>
                      <a:pt x="27" y="2"/>
                      <a:pt x="27" y="1"/>
                    </a:cubicBezTo>
                    <a:lnTo>
                      <a:pt x="29" y="1"/>
                    </a:lnTo>
                    <a:cubicBezTo>
                      <a:pt x="29" y="2"/>
                      <a:pt x="29" y="3"/>
                      <a:pt x="28" y="5"/>
                    </a:cubicBezTo>
                    <a:lnTo>
                      <a:pt x="26" y="4"/>
                    </a:lnTo>
                    <a:close/>
                    <a:moveTo>
                      <a:pt x="27" y="1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7" y="1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7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8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6" y="4"/>
                      <a:pt x="23" y="5"/>
                      <a:pt x="20" y="7"/>
                    </a:cubicBezTo>
                    <a:lnTo>
                      <a:pt x="19" y="6"/>
                    </a:lnTo>
                    <a:cubicBezTo>
                      <a:pt x="22" y="4"/>
                      <a:pt x="24" y="2"/>
                      <a:pt x="27" y="1"/>
                    </a:cubicBezTo>
                    <a:lnTo>
                      <a:pt x="28" y="2"/>
                    </a:lnTo>
                    <a:close/>
                    <a:moveTo>
                      <a:pt x="20" y="7"/>
                    </a:moveTo>
                    <a:cubicBezTo>
                      <a:pt x="13" y="12"/>
                      <a:pt x="5" y="16"/>
                      <a:pt x="2" y="23"/>
                    </a:cubicBezTo>
                    <a:lnTo>
                      <a:pt x="0" y="22"/>
                    </a:lnTo>
                    <a:cubicBezTo>
                      <a:pt x="3" y="15"/>
                      <a:pt x="11" y="10"/>
                      <a:pt x="19" y="6"/>
                    </a:cubicBezTo>
                    <a:lnTo>
                      <a:pt x="20" y="7"/>
                    </a:lnTo>
                    <a:close/>
                    <a:moveTo>
                      <a:pt x="2" y="23"/>
                    </a:moveTo>
                    <a:lnTo>
                      <a:pt x="2" y="23"/>
                    </a:lnTo>
                    <a:lnTo>
                      <a:pt x="1" y="22"/>
                    </a:lnTo>
                    <a:lnTo>
                      <a:pt x="2" y="23"/>
                    </a:lnTo>
                    <a:close/>
                    <a:moveTo>
                      <a:pt x="2" y="23"/>
                    </a:moveTo>
                    <a:cubicBezTo>
                      <a:pt x="2" y="24"/>
                      <a:pt x="2" y="24"/>
                      <a:pt x="2" y="25"/>
                    </a:cubicBezTo>
                    <a:lnTo>
                      <a:pt x="0" y="25"/>
                    </a:lnTo>
                    <a:cubicBezTo>
                      <a:pt x="0" y="24"/>
                      <a:pt x="0" y="23"/>
                      <a:pt x="0" y="22"/>
                    </a:cubicBezTo>
                    <a:lnTo>
                      <a:pt x="2" y="23"/>
                    </a:lnTo>
                    <a:close/>
                    <a:moveTo>
                      <a:pt x="2" y="25"/>
                    </a:moveTo>
                    <a:cubicBezTo>
                      <a:pt x="2" y="26"/>
                      <a:pt x="2" y="27"/>
                      <a:pt x="3" y="27"/>
                    </a:cubicBezTo>
                    <a:lnTo>
                      <a:pt x="2" y="28"/>
                    </a:lnTo>
                    <a:cubicBezTo>
                      <a:pt x="1" y="27"/>
                      <a:pt x="0" y="26"/>
                      <a:pt x="0" y="25"/>
                    </a:cubicBezTo>
                    <a:lnTo>
                      <a:pt x="2" y="25"/>
                    </a:lnTo>
                    <a:close/>
                    <a:moveTo>
                      <a:pt x="3" y="27"/>
                    </a:moveTo>
                    <a:cubicBezTo>
                      <a:pt x="4" y="28"/>
                      <a:pt x="5" y="28"/>
                      <a:pt x="6" y="29"/>
                    </a:cubicBezTo>
                    <a:lnTo>
                      <a:pt x="5" y="30"/>
                    </a:lnTo>
                    <a:cubicBezTo>
                      <a:pt x="4" y="30"/>
                      <a:pt x="3" y="29"/>
                      <a:pt x="2" y="28"/>
                    </a:cubicBezTo>
                    <a:lnTo>
                      <a:pt x="3" y="27"/>
                    </a:lnTo>
                    <a:close/>
                    <a:moveTo>
                      <a:pt x="5" y="30"/>
                    </a:moveTo>
                    <a:lnTo>
                      <a:pt x="5" y="30"/>
                    </a:lnTo>
                    <a:lnTo>
                      <a:pt x="6" y="29"/>
                    </a:lnTo>
                    <a:lnTo>
                      <a:pt x="5" y="30"/>
                    </a:lnTo>
                    <a:close/>
                    <a:moveTo>
                      <a:pt x="6" y="29"/>
                    </a:moveTo>
                    <a:cubicBezTo>
                      <a:pt x="10" y="30"/>
                      <a:pt x="17" y="30"/>
                      <a:pt x="21" y="29"/>
                    </a:cubicBezTo>
                    <a:lnTo>
                      <a:pt x="21" y="31"/>
                    </a:lnTo>
                    <a:cubicBezTo>
                      <a:pt x="17" y="32"/>
                      <a:pt x="10" y="32"/>
                      <a:pt x="5" y="30"/>
                    </a:cubicBezTo>
                    <a:lnTo>
                      <a:pt x="6" y="29"/>
                    </a:lnTo>
                    <a:close/>
                    <a:moveTo>
                      <a:pt x="22" y="31"/>
                    </a:moveTo>
                    <a:lnTo>
                      <a:pt x="22" y="31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2" y="31"/>
                    </a:lnTo>
                    <a:close/>
                    <a:moveTo>
                      <a:pt x="20" y="30"/>
                    </a:moveTo>
                    <a:cubicBezTo>
                      <a:pt x="21" y="29"/>
                      <a:pt x="21" y="28"/>
                      <a:pt x="21" y="28"/>
                    </a:cubicBezTo>
                    <a:lnTo>
                      <a:pt x="23" y="28"/>
                    </a:lnTo>
                    <a:lnTo>
                      <a:pt x="22" y="31"/>
                    </a:lnTo>
                    <a:lnTo>
                      <a:pt x="20" y="30"/>
                    </a:lnTo>
                    <a:close/>
                    <a:moveTo>
                      <a:pt x="21" y="28"/>
                    </a:moveTo>
                    <a:cubicBezTo>
                      <a:pt x="24" y="22"/>
                      <a:pt x="26" y="16"/>
                      <a:pt x="31" y="10"/>
                    </a:cubicBezTo>
                    <a:lnTo>
                      <a:pt x="33" y="11"/>
                    </a:lnTo>
                    <a:cubicBezTo>
                      <a:pt x="28" y="16"/>
                      <a:pt x="26" y="22"/>
                      <a:pt x="23" y="28"/>
                    </a:cubicBezTo>
                    <a:lnTo>
                      <a:pt x="21" y="28"/>
                    </a:lnTo>
                    <a:close/>
                    <a:moveTo>
                      <a:pt x="32" y="9"/>
                    </a:moveTo>
                    <a:lnTo>
                      <a:pt x="34" y="9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2" y="9"/>
                    </a:lnTo>
                    <a:close/>
                    <a:moveTo>
                      <a:pt x="32" y="11"/>
                    </a:moveTo>
                    <a:cubicBezTo>
                      <a:pt x="31" y="11"/>
                      <a:pt x="30" y="11"/>
                      <a:pt x="29" y="11"/>
                    </a:cubicBezTo>
                    <a:lnTo>
                      <a:pt x="30" y="9"/>
                    </a:lnTo>
                    <a:cubicBezTo>
                      <a:pt x="31" y="9"/>
                      <a:pt x="31" y="9"/>
                      <a:pt x="32" y="9"/>
                    </a:cubicBezTo>
                    <a:lnTo>
                      <a:pt x="32" y="11"/>
                    </a:lnTo>
                    <a:close/>
                    <a:moveTo>
                      <a:pt x="30" y="9"/>
                    </a:moveTo>
                    <a:lnTo>
                      <a:pt x="30" y="9"/>
                    </a:lnTo>
                    <a:lnTo>
                      <a:pt x="30" y="10"/>
                    </a:lnTo>
                    <a:lnTo>
                      <a:pt x="30" y="9"/>
                    </a:lnTo>
                    <a:close/>
                    <a:moveTo>
                      <a:pt x="29" y="11"/>
                    </a:moveTo>
                    <a:cubicBezTo>
                      <a:pt x="29" y="11"/>
                      <a:pt x="28" y="11"/>
                      <a:pt x="28" y="10"/>
                    </a:cubicBezTo>
                    <a:lnTo>
                      <a:pt x="30" y="9"/>
                    </a:lnTo>
                    <a:cubicBezTo>
                      <a:pt x="30" y="9"/>
                      <a:pt x="30" y="9"/>
                      <a:pt x="30" y="9"/>
                    </a:cubicBezTo>
                    <a:lnTo>
                      <a:pt x="29" y="11"/>
                    </a:lnTo>
                    <a:close/>
                    <a:moveTo>
                      <a:pt x="28" y="10"/>
                    </a:moveTo>
                    <a:cubicBezTo>
                      <a:pt x="28" y="10"/>
                      <a:pt x="27" y="9"/>
                      <a:pt x="27" y="9"/>
                    </a:cubicBezTo>
                    <a:lnTo>
                      <a:pt x="29" y="9"/>
                    </a:lnTo>
                    <a:cubicBezTo>
                      <a:pt x="29" y="9"/>
                      <a:pt x="29" y="9"/>
                      <a:pt x="30" y="9"/>
                    </a:cubicBezTo>
                    <a:lnTo>
                      <a:pt x="28" y="10"/>
                    </a:lnTo>
                    <a:close/>
                    <a:moveTo>
                      <a:pt x="27" y="9"/>
                    </a:moveTo>
                    <a:cubicBezTo>
                      <a:pt x="27" y="8"/>
                      <a:pt x="27" y="8"/>
                      <a:pt x="28" y="7"/>
                    </a:cubicBezTo>
                    <a:lnTo>
                      <a:pt x="30" y="8"/>
                    </a:lnTo>
                    <a:cubicBezTo>
                      <a:pt x="29" y="8"/>
                      <a:pt x="29" y="8"/>
                      <a:pt x="29" y="9"/>
                    </a:cubicBez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5" name="Freeform 767"/>
              <p:cNvSpPr>
                <a:spLocks noChangeArrowheads="1"/>
              </p:cNvSpPr>
              <p:nvPr/>
            </p:nvSpPr>
            <p:spPr bwMode="auto">
              <a:xfrm>
                <a:off x="1748" y="3532"/>
                <a:ext cx="10" cy="22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sin G2 G1"/>
                  <a:gd name="G4" fmla="*/ 1 50493 55552"/>
                  <a:gd name="G5" fmla="*/ G4 1 180"/>
                  <a:gd name="G6" fmla="*/ 1 0 0"/>
                  <a:gd name="G7" fmla="sin G6 G5"/>
                  <a:gd name="G8" fmla="+- 1 0 0"/>
                  <a:gd name="G9" fmla="*/ 1 50493 55552"/>
                  <a:gd name="G10" fmla="*/ G9 1 180"/>
                  <a:gd name="G11" fmla="*/ 1 0 0"/>
                  <a:gd name="G12" fmla="sin G11 G10"/>
                  <a:gd name="G13" fmla="+- 1 0 0"/>
                  <a:gd name="G14" fmla="+- 1 0 0"/>
                  <a:gd name="G15" fmla="*/ 1 50493 45568"/>
                  <a:gd name="G16" fmla="*/ 1 50493 55552"/>
                  <a:gd name="G17" fmla="*/ G16 1 180"/>
                  <a:gd name="G18" fmla="*/ G15 1 G17"/>
                  <a:gd name="G19" fmla="+- 1 0 0"/>
                  <a:gd name="G20" fmla="*/ 1 50493 55552"/>
                  <a:gd name="G21" fmla="*/ G20 1 180"/>
                  <a:gd name="G22" fmla="*/ 1 0 0"/>
                  <a:gd name="G23" fmla="sin G22 G21"/>
                  <a:gd name="G24" fmla="*/ 1 50493 45568"/>
                  <a:gd name="G25" fmla="*/ 1 50493 55552"/>
                  <a:gd name="G26" fmla="*/ G25 1 180"/>
                  <a:gd name="G27" fmla="*/ G24 1 G26"/>
                  <a:gd name="G28" fmla="*/ 1 50493 45568"/>
                  <a:gd name="G29" fmla="*/ 1 50493 55552"/>
                  <a:gd name="G30" fmla="*/ G29 1 180"/>
                  <a:gd name="G31" fmla="*/ G28 1 G30"/>
                  <a:gd name="G32" fmla="+- 3 0 0"/>
                  <a:gd name="G33" fmla="+- 1 0 0"/>
                  <a:gd name="G34" fmla="+- 1 0 0"/>
                  <a:gd name="G35" fmla="+- 1 0 0"/>
                  <a:gd name="G36" fmla="+- 1 0 0"/>
                  <a:gd name="G37" fmla="*/ 1 50493 55552"/>
                  <a:gd name="G38" fmla="*/ G37 1 180"/>
                  <a:gd name="G39" fmla="*/ 1 0 0"/>
                  <a:gd name="G40" fmla="sin G39 G38"/>
                  <a:gd name="G41" fmla="+- 3 0 0"/>
                  <a:gd name="G42" fmla="+- 3 0 0"/>
                  <a:gd name="G43" fmla="+- 4 0 0"/>
                  <a:gd name="G44" fmla="+- 1 0 0"/>
                  <a:gd name="G45" fmla="+- 1 0 0"/>
                  <a:gd name="G46" fmla="+- 3 0 0"/>
                  <a:gd name="G47" fmla="+- 2 0 0"/>
                  <a:gd name="G48" fmla="+- 1 0 0"/>
                  <a:gd name="G49" fmla="+- 3 0 0"/>
                  <a:gd name="G50" fmla="+- 1 0 0"/>
                  <a:gd name="G51" fmla="+- 1 0 0"/>
                  <a:gd name="G52" fmla="+- 1 0 0"/>
                  <a:gd name="G53" fmla="+- 7 0 0"/>
                  <a:gd name="G54" fmla="+- 14 0 0"/>
                  <a:gd name="G55" fmla="+- 1 0 0"/>
                  <a:gd name="G56" fmla="*/ 1 7 2"/>
                  <a:gd name="G57" fmla="+- 1 0 0"/>
                  <a:gd name="G58" fmla="+- 1 0 0"/>
                  <a:gd name="T0" fmla="*/ 9 w 9"/>
                  <a:gd name="T1" fmla="*/ 1 h 14"/>
                  <a:gd name="T2" fmla="*/ 9 w 9"/>
                  <a:gd name="T3" fmla="*/ 1 h 14"/>
                  <a:gd name="T4" fmla="*/ 7 w 9"/>
                  <a:gd name="T5" fmla="*/ 0 h 14"/>
                  <a:gd name="T6" fmla="*/ 9 w 9"/>
                  <a:gd name="T7" fmla="*/ 1 h 14"/>
                  <a:gd name="T8" fmla="*/ 7 w 9"/>
                  <a:gd name="T9" fmla="*/ 0 h 14"/>
                  <a:gd name="T10" fmla="*/ 7 w 9"/>
                  <a:gd name="T11" fmla="*/ 0 h 14"/>
                  <a:gd name="T12" fmla="*/ 8 w 9"/>
                  <a:gd name="T13" fmla="*/ 1 h 14"/>
                  <a:gd name="T14" fmla="*/ 7 w 9"/>
                  <a:gd name="T15" fmla="*/ 0 h 14"/>
                  <a:gd name="T16" fmla="*/ 9 w 9"/>
                  <a:gd name="T17" fmla="*/ 1 h 14"/>
                  <a:gd name="T18" fmla="*/ 7 w 9"/>
                  <a:gd name="T19" fmla="*/ 3 h 14"/>
                  <a:gd name="T20" fmla="*/ 6 w 9"/>
                  <a:gd name="T21" fmla="*/ 2 h 14"/>
                  <a:gd name="T22" fmla="*/ 7 w 9"/>
                  <a:gd name="T23" fmla="*/ 0 h 14"/>
                  <a:gd name="T24" fmla="*/ 9 w 9"/>
                  <a:gd name="T25" fmla="*/ 1 h 14"/>
                  <a:gd name="T26" fmla="*/ 7 w 9"/>
                  <a:gd name="T27" fmla="*/ 3 h 14"/>
                  <a:gd name="T28" fmla="*/ 6 w 9"/>
                  <a:gd name="T29" fmla="*/ 4 h 14"/>
                  <a:gd name="T30" fmla="*/ 4 w 9"/>
                  <a:gd name="T31" fmla="*/ 4 h 14"/>
                  <a:gd name="T32" fmla="*/ 6 w 9"/>
                  <a:gd name="T33" fmla="*/ 2 h 14"/>
                  <a:gd name="T34" fmla="*/ 7 w 9"/>
                  <a:gd name="T35" fmla="*/ 3 h 14"/>
                  <a:gd name="T36" fmla="*/ 6 w 9"/>
                  <a:gd name="T37" fmla="*/ 4 h 14"/>
                  <a:gd name="T38" fmla="*/ 2 w 9"/>
                  <a:gd name="T39" fmla="*/ 14 h 14"/>
                  <a:gd name="T40" fmla="*/ 0 w 9"/>
                  <a:gd name="T41" fmla="*/ 14 h 14"/>
                  <a:gd name="T42" fmla="*/ 4 w 9"/>
                  <a:gd name="T43" fmla="*/ 4 h 14"/>
                  <a:gd name="T44" fmla="*/ 6 w 9"/>
                  <a:gd name="T4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9" y="1"/>
                    </a:moveTo>
                    <a:lnTo>
                      <a:pt x="9" y="1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  <a:moveTo>
                      <a:pt x="9" y="1"/>
                    </a:moveTo>
                    <a:cubicBezTo>
                      <a:pt x="8" y="2"/>
                      <a:pt x="8" y="2"/>
                      <a:pt x="7" y="3"/>
                    </a:cubicBezTo>
                    <a:lnTo>
                      <a:pt x="6" y="2"/>
                    </a:lnTo>
                    <a:cubicBezTo>
                      <a:pt x="6" y="1"/>
                      <a:pt x="7" y="1"/>
                      <a:pt x="7" y="0"/>
                    </a:cubicBezTo>
                    <a:lnTo>
                      <a:pt x="9" y="1"/>
                    </a:lnTo>
                    <a:close/>
                    <a:moveTo>
                      <a:pt x="7" y="3"/>
                    </a:moveTo>
                    <a:cubicBezTo>
                      <a:pt x="7" y="3"/>
                      <a:pt x="7" y="4"/>
                      <a:pt x="6" y="4"/>
                    </a:cubicBezTo>
                    <a:lnTo>
                      <a:pt x="4" y="4"/>
                    </a:lnTo>
                    <a:cubicBezTo>
                      <a:pt x="5" y="3"/>
                      <a:pt x="5" y="2"/>
                      <a:pt x="6" y="2"/>
                    </a:cubicBezTo>
                    <a:lnTo>
                      <a:pt x="7" y="3"/>
                    </a:lnTo>
                    <a:close/>
                    <a:moveTo>
                      <a:pt x="6" y="4"/>
                    </a:moveTo>
                    <a:cubicBezTo>
                      <a:pt x="4" y="7"/>
                      <a:pt x="3" y="11"/>
                      <a:pt x="2" y="14"/>
                    </a:cubicBezTo>
                    <a:lnTo>
                      <a:pt x="0" y="14"/>
                    </a:lnTo>
                    <a:cubicBezTo>
                      <a:pt x="1" y="10"/>
                      <a:pt x="2" y="7"/>
                      <a:pt x="4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6" name="Freeform 768"/>
              <p:cNvSpPr>
                <a:spLocks noChangeArrowheads="1"/>
              </p:cNvSpPr>
              <p:nvPr/>
            </p:nvSpPr>
            <p:spPr bwMode="auto">
              <a:xfrm>
                <a:off x="1753" y="3552"/>
                <a:ext cx="71" cy="38"/>
              </a:xfrm>
              <a:custGeom>
                <a:avLst/>
                <a:gdLst>
                  <a:gd name="T0" fmla="*/ 8 w 53"/>
                  <a:gd name="T1" fmla="*/ 23 h 23"/>
                  <a:gd name="T2" fmla="*/ 8 w 53"/>
                  <a:gd name="T3" fmla="*/ 23 h 23"/>
                  <a:gd name="T4" fmla="*/ 3 w 53"/>
                  <a:gd name="T5" fmla="*/ 21 h 23"/>
                  <a:gd name="T6" fmla="*/ 8 w 53"/>
                  <a:gd name="T7" fmla="*/ 21 h 23"/>
                  <a:gd name="T8" fmla="*/ 3 w 53"/>
                  <a:gd name="T9" fmla="*/ 21 h 23"/>
                  <a:gd name="T10" fmla="*/ 2 w 53"/>
                  <a:gd name="T11" fmla="*/ 17 h 23"/>
                  <a:gd name="T12" fmla="*/ 3 w 53"/>
                  <a:gd name="T13" fmla="*/ 21 h 23"/>
                  <a:gd name="T14" fmla="*/ 0 w 53"/>
                  <a:gd name="T15" fmla="*/ 17 h 23"/>
                  <a:gd name="T16" fmla="*/ 0 w 53"/>
                  <a:gd name="T17" fmla="*/ 17 h 23"/>
                  <a:gd name="T18" fmla="*/ 2 w 53"/>
                  <a:gd name="T19" fmla="*/ 17 h 23"/>
                  <a:gd name="T20" fmla="*/ 2 w 53"/>
                  <a:gd name="T21" fmla="*/ 17 h 23"/>
                  <a:gd name="T22" fmla="*/ 0 w 53"/>
                  <a:gd name="T23" fmla="*/ 17 h 23"/>
                  <a:gd name="T24" fmla="*/ 0 w 53"/>
                  <a:gd name="T25" fmla="*/ 17 h 23"/>
                  <a:gd name="T26" fmla="*/ 0 w 53"/>
                  <a:gd name="T27" fmla="*/ 17 h 23"/>
                  <a:gd name="T28" fmla="*/ 0 w 53"/>
                  <a:gd name="T29" fmla="*/ 17 h 23"/>
                  <a:gd name="T30" fmla="*/ 0 w 53"/>
                  <a:gd name="T31" fmla="*/ 15 h 23"/>
                  <a:gd name="T32" fmla="*/ 2 w 53"/>
                  <a:gd name="T33" fmla="*/ 17 h 23"/>
                  <a:gd name="T34" fmla="*/ 0 w 53"/>
                  <a:gd name="T35" fmla="*/ 15 h 23"/>
                  <a:gd name="T36" fmla="*/ 3 w 53"/>
                  <a:gd name="T37" fmla="*/ 13 h 23"/>
                  <a:gd name="T38" fmla="*/ 0 w 53"/>
                  <a:gd name="T39" fmla="*/ 15 h 23"/>
                  <a:gd name="T40" fmla="*/ 10 w 53"/>
                  <a:gd name="T41" fmla="*/ 4 h 23"/>
                  <a:gd name="T42" fmla="*/ 3 w 53"/>
                  <a:gd name="T43" fmla="*/ 13 h 23"/>
                  <a:gd name="T44" fmla="*/ 11 w 53"/>
                  <a:gd name="T45" fmla="*/ 5 h 23"/>
                  <a:gd name="T46" fmla="*/ 10 w 53"/>
                  <a:gd name="T47" fmla="*/ 4 h 23"/>
                  <a:gd name="T48" fmla="*/ 10 w 53"/>
                  <a:gd name="T49" fmla="*/ 4 h 23"/>
                  <a:gd name="T50" fmla="*/ 11 w 53"/>
                  <a:gd name="T51" fmla="*/ 5 h 23"/>
                  <a:gd name="T52" fmla="*/ 10 w 53"/>
                  <a:gd name="T53" fmla="*/ 4 h 23"/>
                  <a:gd name="T54" fmla="*/ 10 w 53"/>
                  <a:gd name="T55" fmla="*/ 4 h 23"/>
                  <a:gd name="T56" fmla="*/ 15 w 53"/>
                  <a:gd name="T57" fmla="*/ 4 h 23"/>
                  <a:gd name="T58" fmla="*/ 10 w 53"/>
                  <a:gd name="T59" fmla="*/ 4 h 23"/>
                  <a:gd name="T60" fmla="*/ 20 w 53"/>
                  <a:gd name="T61" fmla="*/ 1 h 23"/>
                  <a:gd name="T62" fmla="*/ 15 w 53"/>
                  <a:gd name="T63" fmla="*/ 4 h 23"/>
                  <a:gd name="T64" fmla="*/ 20 w 53"/>
                  <a:gd name="T65" fmla="*/ 1 h 23"/>
                  <a:gd name="T66" fmla="*/ 44 w 53"/>
                  <a:gd name="T67" fmla="*/ 9 h 23"/>
                  <a:gd name="T68" fmla="*/ 20 w 53"/>
                  <a:gd name="T69" fmla="*/ 1 h 23"/>
                  <a:gd name="T70" fmla="*/ 44 w 53"/>
                  <a:gd name="T71" fmla="*/ 9 h 23"/>
                  <a:gd name="T72" fmla="*/ 44 w 53"/>
                  <a:gd name="T73" fmla="*/ 9 h 23"/>
                  <a:gd name="T74" fmla="*/ 45 w 53"/>
                  <a:gd name="T75" fmla="*/ 7 h 23"/>
                  <a:gd name="T76" fmla="*/ 45 w 53"/>
                  <a:gd name="T77" fmla="*/ 7 h 23"/>
                  <a:gd name="T78" fmla="*/ 44 w 53"/>
                  <a:gd name="T79" fmla="*/ 9 h 23"/>
                  <a:gd name="T80" fmla="*/ 44 w 53"/>
                  <a:gd name="T81" fmla="*/ 9 h 23"/>
                  <a:gd name="T82" fmla="*/ 47 w 53"/>
                  <a:gd name="T83" fmla="*/ 9 h 23"/>
                  <a:gd name="T84" fmla="*/ 44 w 53"/>
                  <a:gd name="T85" fmla="*/ 9 h 23"/>
                  <a:gd name="T86" fmla="*/ 47 w 53"/>
                  <a:gd name="T87" fmla="*/ 9 h 23"/>
                  <a:gd name="T88" fmla="*/ 47 w 53"/>
                  <a:gd name="T89" fmla="*/ 11 h 23"/>
                  <a:gd name="T90" fmla="*/ 47 w 53"/>
                  <a:gd name="T91" fmla="*/ 9 h 23"/>
                  <a:gd name="T92" fmla="*/ 50 w 53"/>
                  <a:gd name="T93" fmla="*/ 22 h 23"/>
                  <a:gd name="T94" fmla="*/ 47 w 53"/>
                  <a:gd name="T9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" h="23">
                    <a:moveTo>
                      <a:pt x="8" y="23"/>
                    </a:moveTo>
                    <a:lnTo>
                      <a:pt x="8" y="23"/>
                    </a:lnTo>
                    <a:lnTo>
                      <a:pt x="8" y="21"/>
                    </a:lnTo>
                    <a:lnTo>
                      <a:pt x="8" y="23"/>
                    </a:lnTo>
                    <a:close/>
                    <a:moveTo>
                      <a:pt x="8" y="23"/>
                    </a:moveTo>
                    <a:cubicBezTo>
                      <a:pt x="6" y="23"/>
                      <a:pt x="4" y="22"/>
                      <a:pt x="3" y="21"/>
                    </a:cubicBezTo>
                    <a:lnTo>
                      <a:pt x="4" y="20"/>
                    </a:lnTo>
                    <a:cubicBezTo>
                      <a:pt x="5" y="20"/>
                      <a:pt x="6" y="21"/>
                      <a:pt x="8" y="21"/>
                    </a:cubicBezTo>
                    <a:lnTo>
                      <a:pt x="8" y="23"/>
                    </a:lnTo>
                    <a:close/>
                    <a:moveTo>
                      <a:pt x="3" y="21"/>
                    </a:moveTo>
                    <a:cubicBezTo>
                      <a:pt x="1" y="20"/>
                      <a:pt x="0" y="19"/>
                      <a:pt x="0" y="17"/>
                    </a:cubicBezTo>
                    <a:lnTo>
                      <a:pt x="2" y="17"/>
                    </a:lnTo>
                    <a:cubicBezTo>
                      <a:pt x="2" y="18"/>
                      <a:pt x="3" y="19"/>
                      <a:pt x="4" y="20"/>
                    </a:cubicBezTo>
                    <a:lnTo>
                      <a:pt x="3" y="21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2" y="17"/>
                    </a:moveTo>
                    <a:lnTo>
                      <a:pt x="2" y="17"/>
                    </a:lnTo>
                    <a:lnTo>
                      <a:pt x="1" y="17"/>
                    </a:lnTo>
                    <a:lnTo>
                      <a:pt x="2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cubicBezTo>
                      <a:pt x="0" y="17"/>
                      <a:pt x="0" y="16"/>
                      <a:pt x="0" y="15"/>
                    </a:cubicBezTo>
                    <a:lnTo>
                      <a:pt x="3" y="15"/>
                    </a:lnTo>
                    <a:cubicBezTo>
                      <a:pt x="2" y="16"/>
                      <a:pt x="2" y="17"/>
                      <a:pt x="2" y="17"/>
                    </a:cubicBezTo>
                    <a:lnTo>
                      <a:pt x="0" y="17"/>
                    </a:lnTo>
                    <a:close/>
                    <a:moveTo>
                      <a:pt x="0" y="15"/>
                    </a:moveTo>
                    <a:cubicBezTo>
                      <a:pt x="0" y="14"/>
                      <a:pt x="1" y="14"/>
                      <a:pt x="1" y="13"/>
                    </a:cubicBezTo>
                    <a:lnTo>
                      <a:pt x="3" y="13"/>
                    </a:lnTo>
                    <a:cubicBezTo>
                      <a:pt x="3" y="14"/>
                      <a:pt x="3" y="15"/>
                      <a:pt x="3" y="15"/>
                    </a:cubicBezTo>
                    <a:lnTo>
                      <a:pt x="0" y="15"/>
                    </a:lnTo>
                    <a:close/>
                    <a:moveTo>
                      <a:pt x="1" y="13"/>
                    </a:moveTo>
                    <a:cubicBezTo>
                      <a:pt x="2" y="9"/>
                      <a:pt x="5" y="5"/>
                      <a:pt x="10" y="4"/>
                    </a:cubicBezTo>
                    <a:lnTo>
                      <a:pt x="11" y="5"/>
                    </a:lnTo>
                    <a:cubicBezTo>
                      <a:pt x="7" y="7"/>
                      <a:pt x="4" y="10"/>
                      <a:pt x="3" y="13"/>
                    </a:cubicBezTo>
                    <a:lnTo>
                      <a:pt x="1" y="13"/>
                    </a:lnTo>
                    <a:close/>
                    <a:moveTo>
                      <a:pt x="11" y="5"/>
                    </a:moveTo>
                    <a:lnTo>
                      <a:pt x="11" y="5"/>
                    </a:lnTo>
                    <a:lnTo>
                      <a:pt x="10" y="4"/>
                    </a:lnTo>
                    <a:lnTo>
                      <a:pt x="11" y="5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11" y="5"/>
                    </a:lnTo>
                    <a:lnTo>
                      <a:pt x="10" y="4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close/>
                    <a:moveTo>
                      <a:pt x="10" y="4"/>
                    </a:moveTo>
                    <a:cubicBezTo>
                      <a:pt x="11" y="3"/>
                      <a:pt x="13" y="2"/>
                      <a:pt x="15" y="2"/>
                    </a:cubicBezTo>
                    <a:lnTo>
                      <a:pt x="15" y="4"/>
                    </a:lnTo>
                    <a:cubicBezTo>
                      <a:pt x="14" y="4"/>
                      <a:pt x="12" y="5"/>
                      <a:pt x="11" y="5"/>
                    </a:cubicBezTo>
                    <a:lnTo>
                      <a:pt x="10" y="4"/>
                    </a:lnTo>
                    <a:close/>
                    <a:moveTo>
                      <a:pt x="15" y="2"/>
                    </a:moveTo>
                    <a:cubicBezTo>
                      <a:pt x="16" y="2"/>
                      <a:pt x="18" y="1"/>
                      <a:pt x="20" y="1"/>
                    </a:cubicBezTo>
                    <a:lnTo>
                      <a:pt x="20" y="3"/>
                    </a:lnTo>
                    <a:cubicBezTo>
                      <a:pt x="19" y="3"/>
                      <a:pt x="17" y="3"/>
                      <a:pt x="15" y="4"/>
                    </a:cubicBezTo>
                    <a:lnTo>
                      <a:pt x="15" y="2"/>
                    </a:lnTo>
                    <a:close/>
                    <a:moveTo>
                      <a:pt x="20" y="1"/>
                    </a:moveTo>
                    <a:cubicBezTo>
                      <a:pt x="29" y="0"/>
                      <a:pt x="39" y="3"/>
                      <a:pt x="45" y="7"/>
                    </a:cubicBezTo>
                    <a:lnTo>
                      <a:pt x="44" y="9"/>
                    </a:lnTo>
                    <a:cubicBezTo>
                      <a:pt x="38" y="5"/>
                      <a:pt x="29" y="2"/>
                      <a:pt x="20" y="3"/>
                    </a:cubicBezTo>
                    <a:lnTo>
                      <a:pt x="20" y="1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lnTo>
                      <a:pt x="45" y="7"/>
                    </a:lnTo>
                    <a:lnTo>
                      <a:pt x="44" y="9"/>
                    </a:lnTo>
                    <a:lnTo>
                      <a:pt x="45" y="7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cubicBezTo>
                      <a:pt x="46" y="8"/>
                      <a:pt x="47" y="8"/>
                      <a:pt x="47" y="9"/>
                    </a:cubicBezTo>
                    <a:lnTo>
                      <a:pt x="46" y="10"/>
                    </a:lnTo>
                    <a:cubicBezTo>
                      <a:pt x="45" y="9"/>
                      <a:pt x="45" y="9"/>
                      <a:pt x="44" y="9"/>
                    </a:cubicBezTo>
                    <a:lnTo>
                      <a:pt x="45" y="7"/>
                    </a:lnTo>
                    <a:close/>
                    <a:moveTo>
                      <a:pt x="47" y="9"/>
                    </a:moveTo>
                    <a:cubicBezTo>
                      <a:pt x="48" y="9"/>
                      <a:pt x="48" y="10"/>
                      <a:pt x="49" y="10"/>
                    </a:cubicBezTo>
                    <a:lnTo>
                      <a:pt x="47" y="11"/>
                    </a:lnTo>
                    <a:cubicBezTo>
                      <a:pt x="47" y="11"/>
                      <a:pt x="46" y="10"/>
                      <a:pt x="46" y="10"/>
                    </a:cubicBezTo>
                    <a:lnTo>
                      <a:pt x="47" y="9"/>
                    </a:lnTo>
                    <a:close/>
                    <a:moveTo>
                      <a:pt x="49" y="10"/>
                    </a:moveTo>
                    <a:cubicBezTo>
                      <a:pt x="52" y="13"/>
                      <a:pt x="53" y="18"/>
                      <a:pt x="50" y="22"/>
                    </a:cubicBezTo>
                    <a:lnTo>
                      <a:pt x="49" y="21"/>
                    </a:lnTo>
                    <a:cubicBezTo>
                      <a:pt x="51" y="17"/>
                      <a:pt x="49" y="14"/>
                      <a:pt x="47" y="11"/>
                    </a:cubicBezTo>
                    <a:lnTo>
                      <a:pt x="49" y="10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7" name="Freeform 769"/>
              <p:cNvSpPr>
                <a:spLocks noChangeArrowheads="1"/>
              </p:cNvSpPr>
              <p:nvPr/>
            </p:nvSpPr>
            <p:spPr bwMode="auto">
              <a:xfrm>
                <a:off x="1814" y="3559"/>
                <a:ext cx="25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0493 45568"/>
                  <a:gd name="G4" fmla="*/ 1 50493 55552"/>
                  <a:gd name="G5" fmla="*/ G4 1 180"/>
                  <a:gd name="G6" fmla="*/ G3 1 G5"/>
                  <a:gd name="G7" fmla="+- 5 0 0"/>
                  <a:gd name="G8" fmla="*/ 1 0 0"/>
                  <a:gd name="G9" fmla="sin G8 G7"/>
                  <a:gd name="G10" fmla="+- 1 0 0"/>
                  <a:gd name="G11" fmla="+- 1 0 0"/>
                  <a:gd name="G12" fmla="+- 5 0 0"/>
                  <a:gd name="G13" fmla="+- 1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1 0 0"/>
                  <a:gd name="G21" fmla="+- 1 0 0"/>
                  <a:gd name="G22" fmla="+- 4 0 0"/>
                  <a:gd name="G23" fmla="+- 1 0 0"/>
                  <a:gd name="G24" fmla="+- 5 0 0"/>
                  <a:gd name="G25" fmla="*/ 1 0 0"/>
                  <a:gd name="G26" fmla="sin G25 G24"/>
                  <a:gd name="G27" fmla="*/ 1 50493 45568"/>
                  <a:gd name="G28" fmla="*/ 1 50493 55552"/>
                  <a:gd name="G29" fmla="*/ G28 1 180"/>
                  <a:gd name="G30" fmla="*/ G27 1 G29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3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3 0 0"/>
                  <a:gd name="G58" fmla="*/ 1 0 0"/>
                  <a:gd name="G59" fmla="cos G58 G57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*/ 1 50493 45568"/>
                  <a:gd name="G66" fmla="*/ 1 50493 55552"/>
                  <a:gd name="G67" fmla="*/ G66 1 180"/>
                  <a:gd name="G68" fmla="*/ G65 1 G67"/>
                  <a:gd name="G69" fmla="+- 9 0 0"/>
                  <a:gd name="G70" fmla="*/ 1 50493 45568"/>
                  <a:gd name="G71" fmla="*/ 1 50493 55552"/>
                  <a:gd name="G72" fmla="*/ G71 1 180"/>
                  <a:gd name="G73" fmla="*/ G70 1 G72"/>
                  <a:gd name="G74" fmla="+- 1 0 0"/>
                  <a:gd name="G75" fmla="+- 9 0 0"/>
                  <a:gd name="G76" fmla="+- 1 0 0"/>
                  <a:gd name="G77" fmla="+- 3 0 0"/>
                  <a:gd name="G78" fmla="*/ 1 0 0"/>
                  <a:gd name="G79" fmla="cos G78 G77"/>
                  <a:gd name="G80" fmla="+- 1 0 0"/>
                  <a:gd name="T0" fmla="*/ 1 w 19"/>
                  <a:gd name="T1" fmla="*/ 3 h 13"/>
                  <a:gd name="T2" fmla="*/ 8 w 19"/>
                  <a:gd name="T3" fmla="*/ 4 h 13"/>
                  <a:gd name="T4" fmla="*/ 9 w 19"/>
                  <a:gd name="T5" fmla="*/ 5 h 13"/>
                  <a:gd name="T6" fmla="*/ 0 w 19"/>
                  <a:gd name="T7" fmla="*/ 5 h 13"/>
                  <a:gd name="T8" fmla="*/ 1 w 19"/>
                  <a:gd name="T9" fmla="*/ 3 h 13"/>
                  <a:gd name="T10" fmla="*/ 8 w 19"/>
                  <a:gd name="T11" fmla="*/ 4 h 13"/>
                  <a:gd name="T12" fmla="*/ 15 w 19"/>
                  <a:gd name="T13" fmla="*/ 1 h 13"/>
                  <a:gd name="T14" fmla="*/ 16 w 19"/>
                  <a:gd name="T15" fmla="*/ 2 h 13"/>
                  <a:gd name="T16" fmla="*/ 9 w 19"/>
                  <a:gd name="T17" fmla="*/ 5 h 13"/>
                  <a:gd name="T18" fmla="*/ 8 w 19"/>
                  <a:gd name="T19" fmla="*/ 4 h 13"/>
                  <a:gd name="T20" fmla="*/ 15 w 19"/>
                  <a:gd name="T21" fmla="*/ 1 h 13"/>
                  <a:gd name="T22" fmla="*/ 19 w 19"/>
                  <a:gd name="T23" fmla="*/ 0 h 13"/>
                  <a:gd name="T24" fmla="*/ 16 w 19"/>
                  <a:gd name="T25" fmla="*/ 2 h 13"/>
                  <a:gd name="T26" fmla="*/ 15 w 19"/>
                  <a:gd name="T27" fmla="*/ 2 h 13"/>
                  <a:gd name="T28" fmla="*/ 15 w 19"/>
                  <a:gd name="T29" fmla="*/ 1 h 13"/>
                  <a:gd name="T30" fmla="*/ 16 w 19"/>
                  <a:gd name="T31" fmla="*/ 2 h 13"/>
                  <a:gd name="T32" fmla="*/ 16 w 19"/>
                  <a:gd name="T33" fmla="*/ 2 h 13"/>
                  <a:gd name="T34" fmla="*/ 15 w 19"/>
                  <a:gd name="T35" fmla="*/ 1 h 13"/>
                  <a:gd name="T36" fmla="*/ 16 w 19"/>
                  <a:gd name="T37" fmla="*/ 2 h 13"/>
                  <a:gd name="T38" fmla="*/ 15 w 19"/>
                  <a:gd name="T39" fmla="*/ 1 h 13"/>
                  <a:gd name="T40" fmla="*/ 15 w 19"/>
                  <a:gd name="T41" fmla="*/ 1 h 13"/>
                  <a:gd name="T42" fmla="*/ 15 w 19"/>
                  <a:gd name="T43" fmla="*/ 2 h 13"/>
                  <a:gd name="T44" fmla="*/ 15 w 19"/>
                  <a:gd name="T45" fmla="*/ 1 h 13"/>
                  <a:gd name="T46" fmla="*/ 16 w 19"/>
                  <a:gd name="T47" fmla="*/ 2 h 13"/>
                  <a:gd name="T48" fmla="*/ 13 w 19"/>
                  <a:gd name="T49" fmla="*/ 3 h 13"/>
                  <a:gd name="T50" fmla="*/ 12 w 19"/>
                  <a:gd name="T51" fmla="*/ 2 h 13"/>
                  <a:gd name="T52" fmla="*/ 15 w 19"/>
                  <a:gd name="T53" fmla="*/ 1 h 13"/>
                  <a:gd name="T54" fmla="*/ 16 w 19"/>
                  <a:gd name="T55" fmla="*/ 2 h 13"/>
                  <a:gd name="T56" fmla="*/ 13 w 19"/>
                  <a:gd name="T57" fmla="*/ 3 h 13"/>
                  <a:gd name="T58" fmla="*/ 11 w 19"/>
                  <a:gd name="T59" fmla="*/ 4 h 13"/>
                  <a:gd name="T60" fmla="*/ 10 w 19"/>
                  <a:gd name="T61" fmla="*/ 3 h 13"/>
                  <a:gd name="T62" fmla="*/ 12 w 19"/>
                  <a:gd name="T63" fmla="*/ 2 h 13"/>
                  <a:gd name="T64" fmla="*/ 13 w 19"/>
                  <a:gd name="T65" fmla="*/ 3 h 13"/>
                  <a:gd name="T66" fmla="*/ 11 w 19"/>
                  <a:gd name="T67" fmla="*/ 4 h 13"/>
                  <a:gd name="T68" fmla="*/ 8 w 19"/>
                  <a:gd name="T69" fmla="*/ 13 h 13"/>
                  <a:gd name="T70" fmla="*/ 6 w 19"/>
                  <a:gd name="T71" fmla="*/ 13 h 13"/>
                  <a:gd name="T72" fmla="*/ 10 w 19"/>
                  <a:gd name="T73" fmla="*/ 3 h 13"/>
                  <a:gd name="T74" fmla="*/ 11 w 19"/>
                  <a:gd name="T7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13">
                    <a:moveTo>
                      <a:pt x="1" y="3"/>
                    </a:moveTo>
                    <a:cubicBezTo>
                      <a:pt x="3" y="4"/>
                      <a:pt x="6" y="4"/>
                      <a:pt x="8" y="4"/>
                    </a:cubicBezTo>
                    <a:lnTo>
                      <a:pt x="9" y="5"/>
                    </a:lnTo>
                    <a:cubicBezTo>
                      <a:pt x="6" y="6"/>
                      <a:pt x="3" y="5"/>
                      <a:pt x="0" y="5"/>
                    </a:cubicBezTo>
                    <a:lnTo>
                      <a:pt x="1" y="3"/>
                    </a:lnTo>
                    <a:close/>
                    <a:moveTo>
                      <a:pt x="8" y="4"/>
                    </a:moveTo>
                    <a:cubicBezTo>
                      <a:pt x="11" y="3"/>
                      <a:pt x="13" y="3"/>
                      <a:pt x="15" y="1"/>
                    </a:cubicBezTo>
                    <a:lnTo>
                      <a:pt x="16" y="2"/>
                    </a:lnTo>
                    <a:cubicBezTo>
                      <a:pt x="14" y="4"/>
                      <a:pt x="11" y="5"/>
                      <a:pt x="9" y="5"/>
                    </a:cubicBezTo>
                    <a:lnTo>
                      <a:pt x="8" y="4"/>
                    </a:lnTo>
                    <a:close/>
                    <a:moveTo>
                      <a:pt x="15" y="1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lnTo>
                      <a:pt x="16" y="2"/>
                    </a:lnTo>
                    <a:lnTo>
                      <a:pt x="15" y="1"/>
                    </a:lnTo>
                    <a:lnTo>
                      <a:pt x="16" y="2"/>
                    </a:lnTo>
                    <a:close/>
                    <a:moveTo>
                      <a:pt x="15" y="1"/>
                    </a:moveTo>
                    <a:lnTo>
                      <a:pt x="15" y="1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cubicBezTo>
                      <a:pt x="15" y="3"/>
                      <a:pt x="14" y="3"/>
                      <a:pt x="13" y="3"/>
                    </a:cubicBezTo>
                    <a:lnTo>
                      <a:pt x="12" y="2"/>
                    </a:lnTo>
                    <a:cubicBezTo>
                      <a:pt x="13" y="1"/>
                      <a:pt x="14" y="1"/>
                      <a:pt x="15" y="1"/>
                    </a:cubicBezTo>
                    <a:lnTo>
                      <a:pt x="16" y="2"/>
                    </a:lnTo>
                    <a:close/>
                    <a:moveTo>
                      <a:pt x="13" y="3"/>
                    </a:moveTo>
                    <a:cubicBezTo>
                      <a:pt x="13" y="4"/>
                      <a:pt x="12" y="4"/>
                      <a:pt x="11" y="4"/>
                    </a:cubicBezTo>
                    <a:lnTo>
                      <a:pt x="10" y="3"/>
                    </a:lnTo>
                    <a:cubicBezTo>
                      <a:pt x="11" y="2"/>
                      <a:pt x="11" y="2"/>
                      <a:pt x="12" y="2"/>
                    </a:cubicBezTo>
                    <a:lnTo>
                      <a:pt x="13" y="3"/>
                    </a:lnTo>
                    <a:close/>
                    <a:moveTo>
                      <a:pt x="11" y="4"/>
                    </a:moveTo>
                    <a:cubicBezTo>
                      <a:pt x="8" y="6"/>
                      <a:pt x="7" y="9"/>
                      <a:pt x="8" y="13"/>
                    </a:cubicBezTo>
                    <a:lnTo>
                      <a:pt x="6" y="13"/>
                    </a:lnTo>
                    <a:cubicBezTo>
                      <a:pt x="5" y="9"/>
                      <a:pt x="6" y="5"/>
                      <a:pt x="10" y="3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8" name="Freeform 770"/>
              <p:cNvSpPr>
                <a:spLocks noChangeArrowheads="1"/>
              </p:cNvSpPr>
              <p:nvPr/>
            </p:nvSpPr>
            <p:spPr bwMode="auto">
              <a:xfrm>
                <a:off x="1668" y="3557"/>
                <a:ext cx="16" cy="27"/>
              </a:xfrm>
              <a:custGeom>
                <a:avLst/>
                <a:gdLst>
                  <a:gd name="G0" fmla="*/ 1 1 2"/>
                  <a:gd name="G1" fmla="+- 4 0 0"/>
                  <a:gd name="G2" fmla="+- 8 0 0"/>
                  <a:gd name="G3" fmla="+- 1 0 0"/>
                  <a:gd name="G4" fmla="+- 1 0 0"/>
                  <a:gd name="G5" fmla="+- 15 0 0"/>
                  <a:gd name="G6" fmla="*/ 1 0 0"/>
                  <a:gd name="G7" fmla="sin G6 G5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1 2"/>
                  <a:gd name="T0" fmla="*/ 2 w 13"/>
                  <a:gd name="T1" fmla="*/ 1 h 17"/>
                  <a:gd name="T2" fmla="*/ 3 w 13"/>
                  <a:gd name="T3" fmla="*/ 11 h 17"/>
                  <a:gd name="T4" fmla="*/ 13 w 13"/>
                  <a:gd name="T5" fmla="*/ 14 h 17"/>
                  <a:gd name="T6" fmla="*/ 5 w 13"/>
                  <a:gd name="T7" fmla="*/ 1 h 17"/>
                  <a:gd name="T8" fmla="*/ 2 w 13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2" y="1"/>
                    </a:moveTo>
                    <a:cubicBezTo>
                      <a:pt x="0" y="4"/>
                      <a:pt x="0" y="8"/>
                      <a:pt x="3" y="11"/>
                    </a:cubicBezTo>
                    <a:cubicBezTo>
                      <a:pt x="6" y="13"/>
                      <a:pt x="9" y="15"/>
                      <a:pt x="13" y="14"/>
                    </a:cubicBezTo>
                    <a:cubicBezTo>
                      <a:pt x="12" y="13"/>
                      <a:pt x="12" y="17"/>
                      <a:pt x="5" y="1"/>
                    </a:cubicBezTo>
                    <a:cubicBezTo>
                      <a:pt x="4" y="0"/>
                      <a:pt x="4" y="2"/>
                      <a:pt x="2" y="1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19" name="Freeform 771"/>
              <p:cNvSpPr>
                <a:spLocks noChangeArrowheads="1"/>
              </p:cNvSpPr>
              <p:nvPr/>
            </p:nvSpPr>
            <p:spPr bwMode="auto">
              <a:xfrm>
                <a:off x="1638" y="3488"/>
                <a:ext cx="35" cy="27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*/ G2 1 G1"/>
                  <a:gd name="G4" fmla="+- 2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3 0 0"/>
                  <a:gd name="G11" fmla="+- 15 0 0"/>
                  <a:gd name="G12" fmla="*/ 1 0 0"/>
                  <a:gd name="G13" fmla="cos G12 G11"/>
                  <a:gd name="G14" fmla="+- 1 0 0"/>
                  <a:gd name="G15" fmla="+- 9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493 55552"/>
                  <a:gd name="G27" fmla="*/ G26 1 180"/>
                  <a:gd name="G28" fmla="*/ 1 0 0"/>
                  <a:gd name="G29" fmla="*/ G28 1 G27"/>
                  <a:gd name="T0" fmla="*/ 8 w 27"/>
                  <a:gd name="T1" fmla="*/ 0 h 17"/>
                  <a:gd name="T2" fmla="*/ 3 w 27"/>
                  <a:gd name="T3" fmla="*/ 13 h 17"/>
                  <a:gd name="T4" fmla="*/ 6 w 27"/>
                  <a:gd name="T5" fmla="*/ 17 h 17"/>
                  <a:gd name="T6" fmla="*/ 13 w 27"/>
                  <a:gd name="T7" fmla="*/ 11 h 17"/>
                  <a:gd name="T8" fmla="*/ 13 w 27"/>
                  <a:gd name="T9" fmla="*/ 3 h 17"/>
                  <a:gd name="T10" fmla="*/ 27 w 27"/>
                  <a:gd name="T11" fmla="*/ 2 h 17"/>
                  <a:gd name="T12" fmla="*/ 19 w 27"/>
                  <a:gd name="T13" fmla="*/ 1 h 17"/>
                  <a:gd name="T14" fmla="*/ 8 w 27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7">
                    <a:moveTo>
                      <a:pt x="8" y="0"/>
                    </a:moveTo>
                    <a:cubicBezTo>
                      <a:pt x="0" y="2"/>
                      <a:pt x="1" y="8"/>
                      <a:pt x="3" y="13"/>
                    </a:cubicBezTo>
                    <a:cubicBezTo>
                      <a:pt x="3" y="15"/>
                      <a:pt x="4" y="16"/>
                      <a:pt x="6" y="17"/>
                    </a:cubicBezTo>
                    <a:cubicBezTo>
                      <a:pt x="7" y="13"/>
                      <a:pt x="10" y="15"/>
                      <a:pt x="13" y="11"/>
                    </a:cubicBezTo>
                    <a:cubicBezTo>
                      <a:pt x="14" y="9"/>
                      <a:pt x="12" y="4"/>
                      <a:pt x="13" y="3"/>
                    </a:cubicBezTo>
                    <a:cubicBezTo>
                      <a:pt x="17" y="2"/>
                      <a:pt x="22" y="4"/>
                      <a:pt x="27" y="2"/>
                    </a:cubicBezTo>
                    <a:cubicBezTo>
                      <a:pt x="24" y="3"/>
                      <a:pt x="22" y="1"/>
                      <a:pt x="19" y="1"/>
                    </a:cubicBezTo>
                    <a:cubicBezTo>
                      <a:pt x="16" y="0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0" name="Freeform 772"/>
              <p:cNvSpPr>
                <a:spLocks noChangeArrowheads="1"/>
              </p:cNvSpPr>
              <p:nvPr/>
            </p:nvSpPr>
            <p:spPr bwMode="auto">
              <a:xfrm>
                <a:off x="1721" y="3439"/>
                <a:ext cx="82" cy="3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23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T0" fmla="*/ 31 w 61"/>
                  <a:gd name="T1" fmla="*/ 2 h 23"/>
                  <a:gd name="T2" fmla="*/ 12 w 61"/>
                  <a:gd name="T3" fmla="*/ 18 h 23"/>
                  <a:gd name="T4" fmla="*/ 35 w 61"/>
                  <a:gd name="T5" fmla="*/ 4 h 23"/>
                  <a:gd name="T6" fmla="*/ 40 w 61"/>
                  <a:gd name="T7" fmla="*/ 3 h 23"/>
                  <a:gd name="T8" fmla="*/ 39 w 61"/>
                  <a:gd name="T9" fmla="*/ 1 h 23"/>
                  <a:gd name="T10" fmla="*/ 31 w 61"/>
                  <a:gd name="T1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">
                    <a:moveTo>
                      <a:pt x="31" y="2"/>
                    </a:moveTo>
                    <a:cubicBezTo>
                      <a:pt x="26" y="9"/>
                      <a:pt x="20" y="14"/>
                      <a:pt x="12" y="18"/>
                    </a:cubicBezTo>
                    <a:cubicBezTo>
                      <a:pt x="61" y="16"/>
                      <a:pt x="0" y="23"/>
                      <a:pt x="35" y="4"/>
                    </a:cubicBezTo>
                    <a:cubicBezTo>
                      <a:pt x="37" y="4"/>
                      <a:pt x="39" y="3"/>
                      <a:pt x="40" y="3"/>
                    </a:cubicBezTo>
                    <a:cubicBezTo>
                      <a:pt x="40" y="3"/>
                      <a:pt x="41" y="1"/>
                      <a:pt x="39" y="1"/>
                    </a:cubicBezTo>
                    <a:cubicBezTo>
                      <a:pt x="36" y="1"/>
                      <a:pt x="33" y="0"/>
                      <a:pt x="31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1" name="Freeform 773"/>
              <p:cNvSpPr>
                <a:spLocks noChangeArrowheads="1"/>
              </p:cNvSpPr>
              <p:nvPr/>
            </p:nvSpPr>
            <p:spPr bwMode="auto">
              <a:xfrm>
                <a:off x="1674" y="3432"/>
                <a:ext cx="35" cy="34"/>
              </a:xfrm>
              <a:custGeom>
                <a:avLst/>
                <a:gdLst>
                  <a:gd name="G0" fmla="+- 1 0 0"/>
                  <a:gd name="G1" fmla="+- 1 0 0"/>
                  <a:gd name="G2" fmla="+- 21 0 0"/>
                  <a:gd name="G3" fmla="+- 1 0 0"/>
                  <a:gd name="G4" fmla="+- 10 0 0"/>
                  <a:gd name="G5" fmla="+- 8 0 0"/>
                  <a:gd name="G6" fmla="+- 4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T0" fmla="*/ 27 w 27"/>
                  <a:gd name="T1" fmla="*/ 3 h 21"/>
                  <a:gd name="T2" fmla="*/ 4 w 27"/>
                  <a:gd name="T3" fmla="*/ 11 h 21"/>
                  <a:gd name="T4" fmla="*/ 14 w 27"/>
                  <a:gd name="T5" fmla="*/ 4 h 21"/>
                  <a:gd name="T6" fmla="*/ 26 w 27"/>
                  <a:gd name="T7" fmla="*/ 1 h 21"/>
                  <a:gd name="T8" fmla="*/ 27 w 27"/>
                  <a:gd name="T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27" y="3"/>
                    </a:moveTo>
                    <a:cubicBezTo>
                      <a:pt x="17" y="3"/>
                      <a:pt x="0" y="21"/>
                      <a:pt x="4" y="11"/>
                    </a:cubicBezTo>
                    <a:cubicBezTo>
                      <a:pt x="7" y="10"/>
                      <a:pt x="7" y="8"/>
                      <a:pt x="14" y="4"/>
                    </a:cubicBezTo>
                    <a:cubicBezTo>
                      <a:pt x="21" y="0"/>
                      <a:pt x="23" y="1"/>
                      <a:pt x="26" y="1"/>
                    </a:cubicBezTo>
                    <a:cubicBezTo>
                      <a:pt x="23" y="1"/>
                      <a:pt x="25" y="3"/>
                      <a:pt x="2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2" name="Freeform 774"/>
              <p:cNvSpPr>
                <a:spLocks noChangeArrowheads="1"/>
              </p:cNvSpPr>
              <p:nvPr/>
            </p:nvSpPr>
            <p:spPr bwMode="auto">
              <a:xfrm>
                <a:off x="1734" y="3490"/>
                <a:ext cx="26" cy="22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8 0 0"/>
                  <a:gd name="G6" fmla="*/ 1 11 2"/>
                  <a:gd name="G7" fmla="+- 6 0 0"/>
                  <a:gd name="G8" fmla="+- 13 0 0"/>
                  <a:gd name="G9" fmla="+- 14 0 0"/>
                  <a:gd name="G10" fmla="+- 12 0 0"/>
                  <a:gd name="G11" fmla="*/ 1 0 0"/>
                  <a:gd name="G12" fmla="sin G11 G10"/>
                  <a:gd name="G13" fmla="+- 5 0 0"/>
                  <a:gd name="G14" fmla="+- 1 0 0"/>
                  <a:gd name="G15" fmla="+- 1 0 0"/>
                  <a:gd name="G16" fmla="+- 1 0 0"/>
                  <a:gd name="G17" fmla="+- 1 0 0"/>
                  <a:gd name="T0" fmla="*/ 13 w 20"/>
                  <a:gd name="T1" fmla="*/ 4 h 14"/>
                  <a:gd name="T2" fmla="*/ 2 w 20"/>
                  <a:gd name="T3" fmla="*/ 11 h 14"/>
                  <a:gd name="T4" fmla="*/ 0 w 20"/>
                  <a:gd name="T5" fmla="*/ 14 h 14"/>
                  <a:gd name="T6" fmla="*/ 20 w 20"/>
                  <a:gd name="T7" fmla="*/ 0 h 14"/>
                  <a:gd name="T8" fmla="*/ 13 w 20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3" y="4"/>
                    </a:moveTo>
                    <a:cubicBezTo>
                      <a:pt x="8" y="8"/>
                      <a:pt x="5" y="8"/>
                      <a:pt x="2" y="11"/>
                    </a:cubicBezTo>
                    <a:cubicBezTo>
                      <a:pt x="2" y="12"/>
                      <a:pt x="0" y="13"/>
                      <a:pt x="0" y="14"/>
                    </a:cubicBezTo>
                    <a:cubicBezTo>
                      <a:pt x="9" y="12"/>
                      <a:pt x="14" y="5"/>
                      <a:pt x="20" y="0"/>
                    </a:cubicBezTo>
                    <a:cubicBezTo>
                      <a:pt x="18" y="1"/>
                      <a:pt x="16" y="3"/>
                      <a:pt x="13" y="4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3" name="Freeform 775"/>
              <p:cNvSpPr>
                <a:spLocks noChangeArrowheads="1"/>
              </p:cNvSpPr>
              <p:nvPr/>
            </p:nvSpPr>
            <p:spPr bwMode="auto">
              <a:xfrm>
                <a:off x="1652" y="3624"/>
                <a:ext cx="21" cy="77"/>
              </a:xfrm>
              <a:custGeom>
                <a:avLst/>
                <a:gdLst>
                  <a:gd name="G0" fmla="+- 1 0 0"/>
                  <a:gd name="G1" fmla="+- 11 0 0"/>
                  <a:gd name="G2" fmla="+- 1 0 0"/>
                  <a:gd name="G3" fmla="+- 1 0 0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1 0 0"/>
                  <a:gd name="G10" fmla="+- 1 0 0"/>
                  <a:gd name="G11" fmla="+- 18 0 0"/>
                  <a:gd name="G12" fmla="+- 17 0 0"/>
                  <a:gd name="G13" fmla="+- 11 0 0"/>
                  <a:gd name="G14" fmla="*/ 1 0 0"/>
                  <a:gd name="G15" fmla="cos G14 G13"/>
                  <a:gd name="G16" fmla="+- 1 0 0"/>
                  <a:gd name="G17" fmla="+- 1 0 0"/>
                  <a:gd name="G18" fmla="+- 1 0 0"/>
                  <a:gd name="T0" fmla="*/ 11 w 17"/>
                  <a:gd name="T1" fmla="*/ 1 h 45"/>
                  <a:gd name="T2" fmla="*/ 4 w 17"/>
                  <a:gd name="T3" fmla="*/ 26 h 45"/>
                  <a:gd name="T4" fmla="*/ 11 w 17"/>
                  <a:gd name="T5" fmla="*/ 31 h 45"/>
                  <a:gd name="T6" fmla="*/ 7 w 17"/>
                  <a:gd name="T7" fmla="*/ 17 h 45"/>
                  <a:gd name="T8" fmla="*/ 17 w 17"/>
                  <a:gd name="T9" fmla="*/ 0 h 45"/>
                  <a:gd name="T10" fmla="*/ 11 w 17"/>
                  <a:gd name="T11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5">
                    <a:moveTo>
                      <a:pt x="11" y="1"/>
                    </a:moveTo>
                    <a:cubicBezTo>
                      <a:pt x="0" y="11"/>
                      <a:pt x="6" y="29"/>
                      <a:pt x="4" y="26"/>
                    </a:cubicBezTo>
                    <a:cubicBezTo>
                      <a:pt x="6" y="28"/>
                      <a:pt x="8" y="29"/>
                      <a:pt x="11" y="31"/>
                    </a:cubicBezTo>
                    <a:cubicBezTo>
                      <a:pt x="16" y="45"/>
                      <a:pt x="7" y="18"/>
                      <a:pt x="7" y="17"/>
                    </a:cubicBezTo>
                    <a:cubicBezTo>
                      <a:pt x="10" y="11"/>
                      <a:pt x="11" y="5"/>
                      <a:pt x="17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4" name="Freeform 776"/>
              <p:cNvSpPr>
                <a:spLocks noChangeArrowheads="1"/>
              </p:cNvSpPr>
              <p:nvPr/>
            </p:nvSpPr>
            <p:spPr bwMode="auto">
              <a:xfrm>
                <a:off x="1770" y="3595"/>
                <a:ext cx="28" cy="24"/>
              </a:xfrm>
              <a:custGeom>
                <a:avLst/>
                <a:gdLst>
                  <a:gd name="G0" fmla="+- 3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+- 3 0 0"/>
                  <a:gd name="G14" fmla="+- 3 0 0"/>
                  <a:gd name="G15" fmla="+- 3 0 0"/>
                  <a:gd name="T0" fmla="*/ 0 w 22"/>
                  <a:gd name="T1" fmla="*/ 3 h 15"/>
                  <a:gd name="T2" fmla="*/ 20 w 22"/>
                  <a:gd name="T3" fmla="*/ 11 h 15"/>
                  <a:gd name="T4" fmla="*/ 19 w 22"/>
                  <a:gd name="T5" fmla="*/ 5 h 15"/>
                  <a:gd name="T6" fmla="*/ 0 w 22"/>
                  <a:gd name="T7" fmla="*/ 2 h 15"/>
                  <a:gd name="T8" fmla="*/ 0 w 22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3"/>
                    </a:moveTo>
                    <a:cubicBezTo>
                      <a:pt x="8" y="3"/>
                      <a:pt x="22" y="15"/>
                      <a:pt x="20" y="11"/>
                    </a:cubicBezTo>
                    <a:cubicBezTo>
                      <a:pt x="21" y="9"/>
                      <a:pt x="20" y="7"/>
                      <a:pt x="19" y="5"/>
                    </a:cubicBezTo>
                    <a:cubicBezTo>
                      <a:pt x="15" y="0"/>
                      <a:pt x="6" y="0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5" name="Freeform 777"/>
              <p:cNvSpPr>
                <a:spLocks noChangeArrowheads="1"/>
              </p:cNvSpPr>
              <p:nvPr/>
            </p:nvSpPr>
            <p:spPr bwMode="auto">
              <a:xfrm>
                <a:off x="1760" y="3562"/>
                <a:ext cx="32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0493 55552"/>
                  <a:gd name="G4" fmla="*/ G3 1 180"/>
                  <a:gd name="G5" fmla="*/ 1 0 0"/>
                  <a:gd name="G6" fmla="cos G5 G4"/>
                  <a:gd name="G7" fmla="+- 1 0 0"/>
                  <a:gd name="G8" fmla="+- 2 0 0"/>
                  <a:gd name="G9" fmla="+- 8 0 0"/>
                  <a:gd name="G10" fmla="+- 8 0 0"/>
                  <a:gd name="G11" fmla="+- 4 0 0"/>
                  <a:gd name="G12" fmla="+- 1 0 0"/>
                  <a:gd name="G13" fmla="+- 4 0 0"/>
                  <a:gd name="G14" fmla="*/ 1 0 0"/>
                  <a:gd name="G15" fmla="cos G14 G13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T0" fmla="*/ 15 w 25"/>
                  <a:gd name="T1" fmla="*/ 0 h 8"/>
                  <a:gd name="T2" fmla="*/ 10 w 25"/>
                  <a:gd name="T3" fmla="*/ 1 h 8"/>
                  <a:gd name="T4" fmla="*/ 0 w 25"/>
                  <a:gd name="T5" fmla="*/ 8 h 8"/>
                  <a:gd name="T6" fmla="*/ 3 w 25"/>
                  <a:gd name="T7" fmla="*/ 8 h 8"/>
                  <a:gd name="T8" fmla="*/ 25 w 25"/>
                  <a:gd name="T9" fmla="*/ 2 h 8"/>
                  <a:gd name="T10" fmla="*/ 15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15" y="0"/>
                    </a:moveTo>
                    <a:cubicBezTo>
                      <a:pt x="13" y="1"/>
                      <a:pt x="11" y="1"/>
                      <a:pt x="10" y="1"/>
                    </a:cubicBezTo>
                    <a:cubicBezTo>
                      <a:pt x="6" y="2"/>
                      <a:pt x="2" y="4"/>
                      <a:pt x="0" y="8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10" y="4"/>
                      <a:pt x="17" y="2"/>
                      <a:pt x="25" y="2"/>
                    </a:cubicBezTo>
                    <a:cubicBezTo>
                      <a:pt x="22" y="1"/>
                      <a:pt x="18" y="2"/>
                      <a:pt x="15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6" name="Freeform 778"/>
              <p:cNvSpPr>
                <a:spLocks noChangeArrowheads="1"/>
              </p:cNvSpPr>
              <p:nvPr/>
            </p:nvSpPr>
            <p:spPr bwMode="auto">
              <a:xfrm>
                <a:off x="1764" y="3532"/>
                <a:ext cx="15" cy="16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10 0 0"/>
                  <a:gd name="G5" fmla="+- 9 0 0"/>
                  <a:gd name="G6" fmla="*/ 1 0 0"/>
                  <a:gd name="G7" fmla="cos G6 G5"/>
                  <a:gd name="G8" fmla="+- 1 0 0"/>
                  <a:gd name="G9" fmla="+- 7 0 0"/>
                  <a:gd name="G10" fmla="*/ 1 0 0"/>
                  <a:gd name="G11" fmla="cos G10 G9"/>
                  <a:gd name="G12" fmla="*/ 1 50493 45568"/>
                  <a:gd name="G13" fmla="*/ 1 50493 55552"/>
                  <a:gd name="G14" fmla="*/ G13 1 180"/>
                  <a:gd name="G15" fmla="*/ G12 1 G14"/>
                  <a:gd name="G16" fmla="*/ 1 50493 55552"/>
                  <a:gd name="G17" fmla="*/ G16 1 180"/>
                  <a:gd name="G18" fmla="*/ 1 0 0"/>
                  <a:gd name="G19" fmla="*/ G18 1 G17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1 0 0"/>
                  <a:gd name="G25" fmla="+- 1 0 0"/>
                  <a:gd name="T0" fmla="*/ 6 w 12"/>
                  <a:gd name="T1" fmla="*/ 2 h 10"/>
                  <a:gd name="T2" fmla="*/ 3 w 12"/>
                  <a:gd name="T3" fmla="*/ 9 h 10"/>
                  <a:gd name="T4" fmla="*/ 12 w 12"/>
                  <a:gd name="T5" fmla="*/ 9 h 10"/>
                  <a:gd name="T6" fmla="*/ 8 w 12"/>
                  <a:gd name="T7" fmla="*/ 0 h 10"/>
                  <a:gd name="T8" fmla="*/ 6 w 12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3"/>
                      <a:pt x="0" y="6"/>
                      <a:pt x="3" y="9"/>
                    </a:cubicBezTo>
                    <a:cubicBezTo>
                      <a:pt x="5" y="10"/>
                      <a:pt x="10" y="9"/>
                      <a:pt x="12" y="9"/>
                    </a:cubicBezTo>
                    <a:cubicBezTo>
                      <a:pt x="10" y="7"/>
                      <a:pt x="8" y="3"/>
                      <a:pt x="8" y="0"/>
                    </a:cubicBezTo>
                    <a:cubicBezTo>
                      <a:pt x="8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7" name="Freeform 779"/>
              <p:cNvSpPr>
                <a:spLocks noChangeArrowheads="1"/>
              </p:cNvSpPr>
              <p:nvPr/>
            </p:nvSpPr>
            <p:spPr bwMode="auto">
              <a:xfrm>
                <a:off x="1805" y="3644"/>
                <a:ext cx="30" cy="4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50493 45568"/>
                  <a:gd name="G5" fmla="*/ 1 50493 55552"/>
                  <a:gd name="G6" fmla="*/ G5 1 180"/>
                  <a:gd name="G7" fmla="*/ G4 1 G6"/>
                  <a:gd name="G8" fmla="+- 1 0 0"/>
                  <a:gd name="G9" fmla="+- 25 0 0"/>
                  <a:gd name="G10" fmla="+- 1 0 0"/>
                  <a:gd name="G11" fmla="+- 1 0 0"/>
                  <a:gd name="G12" fmla="+- 23 0 0"/>
                  <a:gd name="G13" fmla="+- 17 0 0"/>
                  <a:gd name="G14" fmla="*/ 1 0 0"/>
                  <a:gd name="G15" fmla="cos G14 G13"/>
                  <a:gd name="G16" fmla="+- 1 0 0"/>
                  <a:gd name="G17" fmla="+- 1 0 0"/>
                  <a:gd name="T0" fmla="*/ 17 w 23"/>
                  <a:gd name="T1" fmla="*/ 3 h 25"/>
                  <a:gd name="T2" fmla="*/ 11 w 23"/>
                  <a:gd name="T3" fmla="*/ 13 h 25"/>
                  <a:gd name="T4" fmla="*/ 0 w 23"/>
                  <a:gd name="T5" fmla="*/ 25 h 25"/>
                  <a:gd name="T6" fmla="*/ 5 w 23"/>
                  <a:gd name="T7" fmla="*/ 23 h 25"/>
                  <a:gd name="T8" fmla="*/ 17 w 23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7" y="3"/>
                    </a:moveTo>
                    <a:cubicBezTo>
                      <a:pt x="13" y="17"/>
                      <a:pt x="23" y="0"/>
                      <a:pt x="11" y="13"/>
                    </a:cubicBezTo>
                    <a:cubicBezTo>
                      <a:pt x="8" y="17"/>
                      <a:pt x="3" y="20"/>
                      <a:pt x="0" y="25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10" y="17"/>
                      <a:pt x="20" y="11"/>
                      <a:pt x="1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8" name="Freeform 780"/>
              <p:cNvSpPr>
                <a:spLocks noChangeArrowheads="1"/>
              </p:cNvSpPr>
              <p:nvPr/>
            </p:nvSpPr>
            <p:spPr bwMode="auto">
              <a:xfrm>
                <a:off x="1741" y="3624"/>
                <a:ext cx="77" cy="7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27 0 0"/>
                  <a:gd name="G6" fmla="+- 31 0 0"/>
                  <a:gd name="G7" fmla="+- 33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T0" fmla="*/ 32 w 57"/>
                  <a:gd name="T1" fmla="*/ 9 h 46"/>
                  <a:gd name="T2" fmla="*/ 21 w 57"/>
                  <a:gd name="T3" fmla="*/ 21 h 46"/>
                  <a:gd name="T4" fmla="*/ 0 w 57"/>
                  <a:gd name="T5" fmla="*/ 31 h 46"/>
                  <a:gd name="T6" fmla="*/ 20 w 57"/>
                  <a:gd name="T7" fmla="*/ 26 h 46"/>
                  <a:gd name="T8" fmla="*/ 32 w 57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32" y="9"/>
                    </a:moveTo>
                    <a:cubicBezTo>
                      <a:pt x="3" y="46"/>
                      <a:pt x="57" y="0"/>
                      <a:pt x="21" y="21"/>
                    </a:cubicBezTo>
                    <a:cubicBezTo>
                      <a:pt x="15" y="25"/>
                      <a:pt x="7" y="27"/>
                      <a:pt x="0" y="31"/>
                    </a:cubicBezTo>
                    <a:cubicBezTo>
                      <a:pt x="7" y="33"/>
                      <a:pt x="15" y="29"/>
                      <a:pt x="20" y="26"/>
                    </a:cubicBezTo>
                    <a:cubicBezTo>
                      <a:pt x="27" y="22"/>
                      <a:pt x="33" y="16"/>
                      <a:pt x="32" y="9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29" name="Freeform 781"/>
              <p:cNvSpPr>
                <a:spLocks noChangeArrowheads="1"/>
              </p:cNvSpPr>
              <p:nvPr/>
            </p:nvSpPr>
            <p:spPr bwMode="auto">
              <a:xfrm>
                <a:off x="1853" y="3618"/>
                <a:ext cx="14" cy="41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7 0 0"/>
                  <a:gd name="G6" fmla="+- 25 0 0"/>
                  <a:gd name="G7" fmla="+- 1 0 0"/>
                  <a:gd name="G8" fmla="+- 22 0 0"/>
                  <a:gd name="G9" fmla="+- 19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4 0 0"/>
                  <a:gd name="G20" fmla="+- 4 0 0"/>
                  <a:gd name="G21" fmla="+- 1 0 0"/>
                  <a:gd name="T0" fmla="*/ 6 w 11"/>
                  <a:gd name="T1" fmla="*/ 5 h 25"/>
                  <a:gd name="T2" fmla="*/ 0 w 11"/>
                  <a:gd name="T3" fmla="*/ 25 h 25"/>
                  <a:gd name="T4" fmla="*/ 7 w 11"/>
                  <a:gd name="T5" fmla="*/ 19 h 25"/>
                  <a:gd name="T6" fmla="*/ 6 w 11"/>
                  <a:gd name="T7" fmla="*/ 0 h 25"/>
                  <a:gd name="T8" fmla="*/ 4 w 11"/>
                  <a:gd name="T9" fmla="*/ 4 h 25"/>
                  <a:gd name="T10" fmla="*/ 6 w 11"/>
                  <a:gd name="T1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6" y="5"/>
                    </a:moveTo>
                    <a:cubicBezTo>
                      <a:pt x="8" y="24"/>
                      <a:pt x="7" y="7"/>
                      <a:pt x="0" y="25"/>
                    </a:cubicBezTo>
                    <a:cubicBezTo>
                      <a:pt x="3" y="23"/>
                      <a:pt x="7" y="22"/>
                      <a:pt x="7" y="19"/>
                    </a:cubicBezTo>
                    <a:cubicBezTo>
                      <a:pt x="8" y="13"/>
                      <a:pt x="11" y="6"/>
                      <a:pt x="6" y="0"/>
                    </a:cubicBezTo>
                    <a:cubicBezTo>
                      <a:pt x="5" y="1"/>
                      <a:pt x="4" y="2"/>
                      <a:pt x="4" y="4"/>
                    </a:cubicBezTo>
                    <a:cubicBezTo>
                      <a:pt x="5" y="4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0" name="Freeform 782"/>
              <p:cNvSpPr>
                <a:spLocks noChangeArrowheads="1"/>
              </p:cNvSpPr>
              <p:nvPr/>
            </p:nvSpPr>
            <p:spPr bwMode="auto">
              <a:xfrm>
                <a:off x="1827" y="3588"/>
                <a:ext cx="23" cy="19"/>
              </a:xfrm>
              <a:custGeom>
                <a:avLst/>
                <a:gdLst>
                  <a:gd name="G0" fmla="+- 1 0 0"/>
                  <a:gd name="G1" fmla="*/ 1 0 0"/>
                  <a:gd name="G2" fmla="cos G1 G0"/>
                  <a:gd name="G3" fmla="+- 1 0 0"/>
                  <a:gd name="G4" fmla="*/ 1 0 0"/>
                  <a:gd name="G5" fmla="sin G4 G3"/>
                  <a:gd name="G6" fmla="+- 6 0 0"/>
                  <a:gd name="G7" fmla="+- 12 0 0"/>
                  <a:gd name="G8" fmla="+- 1 0 0"/>
                  <a:gd name="G9" fmla="+- 8 0 0"/>
                  <a:gd name="G10" fmla="+- 6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0"/>
                  <a:gd name="G20" fmla="cos G19 G18"/>
                  <a:gd name="T0" fmla="*/ 10 w 18"/>
                  <a:gd name="T1" fmla="*/ 0 h 12"/>
                  <a:gd name="T2" fmla="*/ 0 w 18"/>
                  <a:gd name="T3" fmla="*/ 12 h 12"/>
                  <a:gd name="T4" fmla="*/ 9 w 18"/>
                  <a:gd name="T5" fmla="*/ 6 h 12"/>
                  <a:gd name="T6" fmla="*/ 17 w 18"/>
                  <a:gd name="T7" fmla="*/ 2 h 12"/>
                  <a:gd name="T8" fmla="*/ 10 w 1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9" y="0"/>
                      <a:pt x="0" y="6"/>
                      <a:pt x="0" y="12"/>
                    </a:cubicBezTo>
                    <a:cubicBezTo>
                      <a:pt x="4" y="10"/>
                      <a:pt x="5" y="8"/>
                      <a:pt x="9" y="6"/>
                    </a:cubicBezTo>
                    <a:cubicBezTo>
                      <a:pt x="11" y="4"/>
                      <a:pt x="17" y="5"/>
                      <a:pt x="17" y="2"/>
                    </a:cubicBezTo>
                    <a:cubicBezTo>
                      <a:pt x="18" y="0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1" name="Freeform 783"/>
              <p:cNvSpPr>
                <a:spLocks noChangeArrowheads="1"/>
              </p:cNvSpPr>
              <p:nvPr/>
            </p:nvSpPr>
            <p:spPr bwMode="auto">
              <a:xfrm>
                <a:off x="1726" y="3188"/>
                <a:ext cx="11" cy="99"/>
              </a:xfrm>
              <a:custGeom>
                <a:avLst/>
                <a:gdLst>
                  <a:gd name="G0" fmla="+- 1 0 0"/>
                  <a:gd name="G1" fmla="*/ 1 0 0"/>
                  <a:gd name="G2" fmla="cos G1 G0"/>
                  <a:gd name="G3" fmla="+- 1 0 0"/>
                  <a:gd name="G4" fmla="+- 16 0 0"/>
                  <a:gd name="G5" fmla="+- 1 0 0"/>
                  <a:gd name="G6" fmla="+- 1 0 0"/>
                  <a:gd name="G7" fmla="+- 26 0 0"/>
                  <a:gd name="G8" fmla="+- 1 0 0"/>
                  <a:gd name="G9" fmla="+- 1 0 0"/>
                  <a:gd name="G10" fmla="+- 37 0 0"/>
                  <a:gd name="G11" fmla="+- 1 0 0"/>
                  <a:gd name="G12" fmla="+- 1 0 0"/>
                  <a:gd name="G13" fmla="+- 10 0 0"/>
                  <a:gd name="G14" fmla="*/ 1 0 0"/>
                  <a:gd name="G15" fmla="sin G14 G13"/>
                  <a:gd name="G16" fmla="+- 1 0 0"/>
                  <a:gd name="G17" fmla="*/ 1 0 0"/>
                  <a:gd name="G18" fmla="cos G17 G16"/>
                  <a:gd name="G19" fmla="+- 2 0 0"/>
                  <a:gd name="G20" fmla="*/ 1 0 0"/>
                  <a:gd name="G21" fmla="cos G20 G19"/>
                  <a:gd name="G22" fmla="+- 6 0 0"/>
                  <a:gd name="G23" fmla="+- 9 0 0"/>
                  <a:gd name="G24" fmla="+- 9 0 0"/>
                  <a:gd name="G25" fmla="+- 8 0 0"/>
                  <a:gd name="G26" fmla="+- 8 0 0"/>
                  <a:gd name="G27" fmla="+- 1 0 0"/>
                  <a:gd name="G28" fmla="*/ 1 0 0"/>
                  <a:gd name="G29" fmla="cos G28 G27"/>
                  <a:gd name="T0" fmla="*/ 10 w 10"/>
                  <a:gd name="T1" fmla="*/ 0 h 58"/>
                  <a:gd name="T2" fmla="*/ 1 w 10"/>
                  <a:gd name="T3" fmla="*/ 25 h 58"/>
                  <a:gd name="T4" fmla="*/ 4 w 10"/>
                  <a:gd name="T5" fmla="*/ 58 h 58"/>
                  <a:gd name="T6" fmla="*/ 6 w 10"/>
                  <a:gd name="T7" fmla="*/ 34 h 58"/>
                  <a:gd name="T8" fmla="*/ 10 w 10"/>
                  <a:gd name="T9" fmla="*/ 0 h 58"/>
                  <a:gd name="T10" fmla="*/ 7 w 10"/>
                  <a:gd name="T11" fmla="*/ 9 h 58"/>
                  <a:gd name="T12" fmla="*/ 7 w 10"/>
                  <a:gd name="T13" fmla="*/ 8 h 58"/>
                  <a:gd name="T14" fmla="*/ 10 w 10"/>
                  <a:gd name="T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cubicBezTo>
                      <a:pt x="6" y="7"/>
                      <a:pt x="0" y="16"/>
                      <a:pt x="1" y="25"/>
                    </a:cubicBezTo>
                    <a:cubicBezTo>
                      <a:pt x="1" y="24"/>
                      <a:pt x="2" y="52"/>
                      <a:pt x="4" y="58"/>
                    </a:cubicBezTo>
                    <a:cubicBezTo>
                      <a:pt x="4" y="56"/>
                      <a:pt x="7" y="37"/>
                      <a:pt x="6" y="34"/>
                    </a:cubicBezTo>
                    <a:cubicBezTo>
                      <a:pt x="6" y="22"/>
                      <a:pt x="9" y="10"/>
                      <a:pt x="10" y="0"/>
                    </a:cubicBezTo>
                    <a:cubicBezTo>
                      <a:pt x="10" y="2"/>
                      <a:pt x="7" y="6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2" name="Freeform 784"/>
              <p:cNvSpPr>
                <a:spLocks noChangeArrowheads="1"/>
              </p:cNvSpPr>
              <p:nvPr/>
            </p:nvSpPr>
            <p:spPr bwMode="auto">
              <a:xfrm>
                <a:off x="1833" y="3527"/>
                <a:ext cx="25" cy="30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5 2"/>
                  <a:gd name="G19" fmla="+- 4 0 0"/>
                  <a:gd name="G20" fmla="+- 1 0 0"/>
                  <a:gd name="G21" fmla="*/ 1 50493 45568"/>
                  <a:gd name="G22" fmla="*/ 1 50493 55552"/>
                  <a:gd name="G23" fmla="*/ G22 1 180"/>
                  <a:gd name="G24" fmla="*/ G21 1 G23"/>
                  <a:gd name="T0" fmla="*/ 8 w 19"/>
                  <a:gd name="T1" fmla="*/ 3 h 19"/>
                  <a:gd name="T2" fmla="*/ 19 w 19"/>
                  <a:gd name="T3" fmla="*/ 8 h 19"/>
                  <a:gd name="T4" fmla="*/ 13 w 19"/>
                  <a:gd name="T5" fmla="*/ 19 h 19"/>
                  <a:gd name="T6" fmla="*/ 12 w 19"/>
                  <a:gd name="T7" fmla="*/ 16 h 19"/>
                  <a:gd name="T8" fmla="*/ 13 w 19"/>
                  <a:gd name="T9" fmla="*/ 9 h 19"/>
                  <a:gd name="T10" fmla="*/ 2 w 19"/>
                  <a:gd name="T11" fmla="*/ 5 h 19"/>
                  <a:gd name="T12" fmla="*/ 8 w 19"/>
                  <a:gd name="T1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8" y="3"/>
                    </a:moveTo>
                    <a:cubicBezTo>
                      <a:pt x="13" y="0"/>
                      <a:pt x="18" y="4"/>
                      <a:pt x="19" y="8"/>
                    </a:cubicBezTo>
                    <a:cubicBezTo>
                      <a:pt x="19" y="12"/>
                      <a:pt x="16" y="15"/>
                      <a:pt x="13" y="19"/>
                    </a:cubicBezTo>
                    <a:cubicBezTo>
                      <a:pt x="13" y="18"/>
                      <a:pt x="12" y="17"/>
                      <a:pt x="12" y="16"/>
                    </a:cubicBezTo>
                    <a:cubicBezTo>
                      <a:pt x="11" y="14"/>
                      <a:pt x="15" y="11"/>
                      <a:pt x="13" y="9"/>
                    </a:cubicBezTo>
                    <a:cubicBezTo>
                      <a:pt x="12" y="7"/>
                      <a:pt x="4" y="8"/>
                      <a:pt x="2" y="5"/>
                    </a:cubicBezTo>
                    <a:cubicBezTo>
                      <a:pt x="0" y="4"/>
                      <a:pt x="6" y="4"/>
                      <a:pt x="8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3" name="Freeform 785"/>
              <p:cNvSpPr>
                <a:spLocks noChangeArrowheads="1"/>
              </p:cNvSpPr>
              <p:nvPr/>
            </p:nvSpPr>
            <p:spPr bwMode="auto">
              <a:xfrm>
                <a:off x="879" y="3717"/>
                <a:ext cx="50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0"/>
                  <a:gd name="G10" fmla="cos G9 G8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4 0 0"/>
                  <a:gd name="G16" fmla="+- 23 0 0"/>
                  <a:gd name="G17" fmla="+- 1 0 0"/>
                  <a:gd name="G18" fmla="+- 35 0 0"/>
                  <a:gd name="G19" fmla="*/ 1 0 0"/>
                  <a:gd name="G20" fmla="sin G19 G18"/>
                  <a:gd name="G21" fmla="+- 1 0 0"/>
                  <a:gd name="G22" fmla="+- 1 0 0"/>
                  <a:gd name="T0" fmla="*/ 26 w 38"/>
                  <a:gd name="T1" fmla="*/ 34 h 38"/>
                  <a:gd name="T2" fmla="*/ 36 w 38"/>
                  <a:gd name="T3" fmla="*/ 18 h 38"/>
                  <a:gd name="T4" fmla="*/ 29 w 38"/>
                  <a:gd name="T5" fmla="*/ 1 h 38"/>
                  <a:gd name="T6" fmla="*/ 8 w 38"/>
                  <a:gd name="T7" fmla="*/ 6 h 38"/>
                  <a:gd name="T8" fmla="*/ 6 w 38"/>
                  <a:gd name="T9" fmla="*/ 30 h 38"/>
                  <a:gd name="T10" fmla="*/ 26 w 38"/>
                  <a:gd name="T1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26" y="34"/>
                    </a:moveTo>
                    <a:cubicBezTo>
                      <a:pt x="34" y="29"/>
                      <a:pt x="38" y="22"/>
                      <a:pt x="36" y="18"/>
                    </a:cubicBezTo>
                    <a:cubicBezTo>
                      <a:pt x="33" y="12"/>
                      <a:pt x="38" y="3"/>
                      <a:pt x="29" y="1"/>
                    </a:cubicBezTo>
                    <a:cubicBezTo>
                      <a:pt x="22" y="1"/>
                      <a:pt x="10" y="0"/>
                      <a:pt x="8" y="6"/>
                    </a:cubicBezTo>
                    <a:cubicBezTo>
                      <a:pt x="5" y="14"/>
                      <a:pt x="0" y="23"/>
                      <a:pt x="6" y="30"/>
                    </a:cubicBezTo>
                    <a:cubicBezTo>
                      <a:pt x="9" y="35"/>
                      <a:pt x="20" y="38"/>
                      <a:pt x="26" y="34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4" name="Freeform 786"/>
              <p:cNvSpPr>
                <a:spLocks noChangeArrowheads="1"/>
              </p:cNvSpPr>
              <p:nvPr/>
            </p:nvSpPr>
            <p:spPr bwMode="auto">
              <a:xfrm>
                <a:off x="879" y="3717"/>
                <a:ext cx="50" cy="62"/>
              </a:xfrm>
              <a:custGeom>
                <a:avLst/>
                <a:gdLst>
                  <a:gd name="T0" fmla="*/ 26 w 38"/>
                  <a:gd name="T1" fmla="*/ 33 h 37"/>
                  <a:gd name="T2" fmla="*/ 26 w 38"/>
                  <a:gd name="T3" fmla="*/ 33 h 37"/>
                  <a:gd name="T4" fmla="*/ 26 w 38"/>
                  <a:gd name="T5" fmla="*/ 33 h 37"/>
                  <a:gd name="T6" fmla="*/ 26 w 38"/>
                  <a:gd name="T7" fmla="*/ 33 h 37"/>
                  <a:gd name="T8" fmla="*/ 29 w 38"/>
                  <a:gd name="T9" fmla="*/ 31 h 37"/>
                  <a:gd name="T10" fmla="*/ 27 w 38"/>
                  <a:gd name="T11" fmla="*/ 34 h 37"/>
                  <a:gd name="T12" fmla="*/ 29 w 38"/>
                  <a:gd name="T13" fmla="*/ 31 h 37"/>
                  <a:gd name="T14" fmla="*/ 32 w 38"/>
                  <a:gd name="T15" fmla="*/ 30 h 37"/>
                  <a:gd name="T16" fmla="*/ 29 w 38"/>
                  <a:gd name="T17" fmla="*/ 31 h 37"/>
                  <a:gd name="T18" fmla="*/ 31 w 38"/>
                  <a:gd name="T19" fmla="*/ 29 h 37"/>
                  <a:gd name="T20" fmla="*/ 31 w 38"/>
                  <a:gd name="T21" fmla="*/ 29 h 37"/>
                  <a:gd name="T22" fmla="*/ 36 w 38"/>
                  <a:gd name="T23" fmla="*/ 19 h 37"/>
                  <a:gd name="T24" fmla="*/ 32 w 38"/>
                  <a:gd name="T25" fmla="*/ 30 h 37"/>
                  <a:gd name="T26" fmla="*/ 37 w 38"/>
                  <a:gd name="T27" fmla="*/ 18 h 37"/>
                  <a:gd name="T28" fmla="*/ 36 w 38"/>
                  <a:gd name="T29" fmla="*/ 18 h 37"/>
                  <a:gd name="T30" fmla="*/ 36 w 38"/>
                  <a:gd name="T31" fmla="*/ 19 h 37"/>
                  <a:gd name="T32" fmla="*/ 37 w 38"/>
                  <a:gd name="T33" fmla="*/ 18 h 37"/>
                  <a:gd name="T34" fmla="*/ 37 w 38"/>
                  <a:gd name="T35" fmla="*/ 18 h 37"/>
                  <a:gd name="T36" fmla="*/ 36 w 38"/>
                  <a:gd name="T37" fmla="*/ 18 h 37"/>
                  <a:gd name="T38" fmla="*/ 36 w 38"/>
                  <a:gd name="T39" fmla="*/ 19 h 37"/>
                  <a:gd name="T40" fmla="*/ 36 w 38"/>
                  <a:gd name="T41" fmla="*/ 11 h 37"/>
                  <a:gd name="T42" fmla="*/ 36 w 38"/>
                  <a:gd name="T43" fmla="*/ 19 h 37"/>
                  <a:gd name="T44" fmla="*/ 29 w 38"/>
                  <a:gd name="T45" fmla="*/ 2 h 37"/>
                  <a:gd name="T46" fmla="*/ 36 w 38"/>
                  <a:gd name="T47" fmla="*/ 11 h 37"/>
                  <a:gd name="T48" fmla="*/ 29 w 38"/>
                  <a:gd name="T49" fmla="*/ 1 h 37"/>
                  <a:gd name="T50" fmla="*/ 29 w 38"/>
                  <a:gd name="T51" fmla="*/ 2 h 37"/>
                  <a:gd name="T52" fmla="*/ 17 w 38"/>
                  <a:gd name="T53" fmla="*/ 1 h 37"/>
                  <a:gd name="T54" fmla="*/ 29 w 38"/>
                  <a:gd name="T55" fmla="*/ 2 h 37"/>
                  <a:gd name="T56" fmla="*/ 8 w 38"/>
                  <a:gd name="T57" fmla="*/ 7 h 37"/>
                  <a:gd name="T58" fmla="*/ 17 w 38"/>
                  <a:gd name="T59" fmla="*/ 1 h 37"/>
                  <a:gd name="T60" fmla="*/ 7 w 38"/>
                  <a:gd name="T61" fmla="*/ 6 h 37"/>
                  <a:gd name="T62" fmla="*/ 8 w 38"/>
                  <a:gd name="T63" fmla="*/ 6 h 37"/>
                  <a:gd name="T64" fmla="*/ 8 w 38"/>
                  <a:gd name="T65" fmla="*/ 7 h 37"/>
                  <a:gd name="T66" fmla="*/ 7 w 38"/>
                  <a:gd name="T67" fmla="*/ 6 h 37"/>
                  <a:gd name="T68" fmla="*/ 7 w 38"/>
                  <a:gd name="T69" fmla="*/ 6 h 37"/>
                  <a:gd name="T70" fmla="*/ 8 w 38"/>
                  <a:gd name="T71" fmla="*/ 6 h 37"/>
                  <a:gd name="T72" fmla="*/ 8 w 38"/>
                  <a:gd name="T73" fmla="*/ 7 h 37"/>
                  <a:gd name="T74" fmla="*/ 5 w 38"/>
                  <a:gd name="T75" fmla="*/ 10 h 37"/>
                  <a:gd name="T76" fmla="*/ 8 w 38"/>
                  <a:gd name="T77" fmla="*/ 7 h 37"/>
                  <a:gd name="T78" fmla="*/ 6 w 38"/>
                  <a:gd name="T79" fmla="*/ 30 h 37"/>
                  <a:gd name="T80" fmla="*/ 5 w 38"/>
                  <a:gd name="T81" fmla="*/ 10 h 37"/>
                  <a:gd name="T82" fmla="*/ 6 w 38"/>
                  <a:gd name="T83" fmla="*/ 30 h 37"/>
                  <a:gd name="T84" fmla="*/ 6 w 38"/>
                  <a:gd name="T85" fmla="*/ 30 h 37"/>
                  <a:gd name="T86" fmla="*/ 6 w 38"/>
                  <a:gd name="T87" fmla="*/ 32 h 37"/>
                  <a:gd name="T88" fmla="*/ 6 w 38"/>
                  <a:gd name="T89" fmla="*/ 30 h 37"/>
                  <a:gd name="T90" fmla="*/ 15 w 38"/>
                  <a:gd name="T91" fmla="*/ 35 h 37"/>
                  <a:gd name="T92" fmla="*/ 6 w 38"/>
                  <a:gd name="T93" fmla="*/ 32 h 37"/>
                  <a:gd name="T94" fmla="*/ 15 w 38"/>
                  <a:gd name="T95" fmla="*/ 35 h 37"/>
                  <a:gd name="T96" fmla="*/ 25 w 38"/>
                  <a:gd name="T97" fmla="*/ 35 h 37"/>
                  <a:gd name="T98" fmla="*/ 15 w 38"/>
                  <a:gd name="T99" fmla="*/ 35 h 37"/>
                  <a:gd name="T100" fmla="*/ 26 w 38"/>
                  <a:gd name="T101" fmla="*/ 33 h 37"/>
                  <a:gd name="T102" fmla="*/ 25 w 38"/>
                  <a:gd name="T103" fmla="*/ 35 h 37"/>
                  <a:gd name="T104" fmla="*/ 26 w 38"/>
                  <a:gd name="T105" fmla="*/ 33 h 37"/>
                  <a:gd name="T106" fmla="*/ 26 w 38"/>
                  <a:gd name="T107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26" y="33"/>
                    </a:moveTo>
                    <a:lnTo>
                      <a:pt x="26" y="33"/>
                    </a:lnTo>
                    <a:lnTo>
                      <a:pt x="27" y="34"/>
                    </a:lnTo>
                    <a:lnTo>
                      <a:pt x="26" y="33"/>
                    </a:lnTo>
                    <a:close/>
                    <a:moveTo>
                      <a:pt x="26" y="33"/>
                    </a:moveTo>
                    <a:lnTo>
                      <a:pt x="26" y="33"/>
                    </a:lnTo>
                    <a:lnTo>
                      <a:pt x="26" y="34"/>
                    </a:lnTo>
                    <a:lnTo>
                      <a:pt x="26" y="33"/>
                    </a:lnTo>
                    <a:close/>
                    <a:moveTo>
                      <a:pt x="26" y="33"/>
                    </a:moveTo>
                    <a:cubicBezTo>
                      <a:pt x="27" y="33"/>
                      <a:pt x="28" y="32"/>
                      <a:pt x="29" y="31"/>
                    </a:cubicBezTo>
                    <a:lnTo>
                      <a:pt x="30" y="32"/>
                    </a:lnTo>
                    <a:cubicBezTo>
                      <a:pt x="29" y="33"/>
                      <a:pt x="28" y="34"/>
                      <a:pt x="27" y="34"/>
                    </a:cubicBezTo>
                    <a:lnTo>
                      <a:pt x="26" y="33"/>
                    </a:lnTo>
                    <a:close/>
                    <a:moveTo>
                      <a:pt x="29" y="31"/>
                    </a:moveTo>
                    <a:cubicBezTo>
                      <a:pt x="30" y="31"/>
                      <a:pt x="31" y="30"/>
                      <a:pt x="31" y="29"/>
                    </a:cubicBezTo>
                    <a:lnTo>
                      <a:pt x="32" y="30"/>
                    </a:lnTo>
                    <a:cubicBezTo>
                      <a:pt x="32" y="31"/>
                      <a:pt x="31" y="31"/>
                      <a:pt x="30" y="32"/>
                    </a:cubicBezTo>
                    <a:lnTo>
                      <a:pt x="29" y="31"/>
                    </a:lnTo>
                    <a:close/>
                    <a:moveTo>
                      <a:pt x="31" y="29"/>
                    </a:moveTo>
                    <a:lnTo>
                      <a:pt x="31" y="29"/>
                    </a:lnTo>
                    <a:lnTo>
                      <a:pt x="32" y="30"/>
                    </a:lnTo>
                    <a:lnTo>
                      <a:pt x="31" y="29"/>
                    </a:lnTo>
                    <a:close/>
                    <a:moveTo>
                      <a:pt x="31" y="29"/>
                    </a:moveTo>
                    <a:cubicBezTo>
                      <a:pt x="35" y="25"/>
                      <a:pt x="37" y="21"/>
                      <a:pt x="36" y="19"/>
                    </a:cubicBezTo>
                    <a:lnTo>
                      <a:pt x="37" y="18"/>
                    </a:lnTo>
                    <a:cubicBezTo>
                      <a:pt x="38" y="21"/>
                      <a:pt x="37" y="26"/>
                      <a:pt x="32" y="30"/>
                    </a:cubicBezTo>
                    <a:lnTo>
                      <a:pt x="31" y="29"/>
                    </a:lnTo>
                    <a:close/>
                    <a:moveTo>
                      <a:pt x="37" y="18"/>
                    </a:moveTo>
                    <a:lnTo>
                      <a:pt x="37" y="18"/>
                    </a:lnTo>
                    <a:lnTo>
                      <a:pt x="36" y="18"/>
                    </a:lnTo>
                    <a:lnTo>
                      <a:pt x="37" y="18"/>
                    </a:lnTo>
                    <a:close/>
                    <a:moveTo>
                      <a:pt x="36" y="19"/>
                    </a:moveTo>
                    <a:lnTo>
                      <a:pt x="36" y="19"/>
                    </a:lnTo>
                    <a:lnTo>
                      <a:pt x="37" y="18"/>
                    </a:lnTo>
                    <a:lnTo>
                      <a:pt x="36" y="19"/>
                    </a:lnTo>
                    <a:close/>
                    <a:moveTo>
                      <a:pt x="37" y="18"/>
                    </a:moveTo>
                    <a:lnTo>
                      <a:pt x="37" y="18"/>
                    </a:lnTo>
                    <a:lnTo>
                      <a:pt x="36" y="18"/>
                    </a:lnTo>
                    <a:lnTo>
                      <a:pt x="37" y="18"/>
                    </a:lnTo>
                    <a:close/>
                    <a:moveTo>
                      <a:pt x="36" y="19"/>
                    </a:moveTo>
                    <a:cubicBezTo>
                      <a:pt x="34" y="16"/>
                      <a:pt x="34" y="13"/>
                      <a:pt x="34" y="11"/>
                    </a:cubicBezTo>
                    <a:lnTo>
                      <a:pt x="36" y="11"/>
                    </a:lnTo>
                    <a:cubicBezTo>
                      <a:pt x="36" y="13"/>
                      <a:pt x="36" y="16"/>
                      <a:pt x="37" y="18"/>
                    </a:cubicBezTo>
                    <a:lnTo>
                      <a:pt x="36" y="19"/>
                    </a:lnTo>
                    <a:close/>
                    <a:moveTo>
                      <a:pt x="34" y="11"/>
                    </a:moveTo>
                    <a:cubicBezTo>
                      <a:pt x="34" y="7"/>
                      <a:pt x="34" y="3"/>
                      <a:pt x="29" y="2"/>
                    </a:cubicBezTo>
                    <a:lnTo>
                      <a:pt x="29" y="1"/>
                    </a:lnTo>
                    <a:cubicBezTo>
                      <a:pt x="36" y="2"/>
                      <a:pt x="36" y="6"/>
                      <a:pt x="36" y="11"/>
                    </a:cubicBezTo>
                    <a:lnTo>
                      <a:pt x="34" y="11"/>
                    </a:lnTo>
                    <a:close/>
                    <a:moveTo>
                      <a:pt x="29" y="1"/>
                    </a:moveTo>
                    <a:lnTo>
                      <a:pt x="29" y="1"/>
                    </a:lnTo>
                    <a:close/>
                    <a:moveTo>
                      <a:pt x="29" y="2"/>
                    </a:moveTo>
                    <a:cubicBezTo>
                      <a:pt x="26" y="2"/>
                      <a:pt x="21" y="1"/>
                      <a:pt x="17" y="2"/>
                    </a:cubicBezTo>
                    <a:lnTo>
                      <a:pt x="17" y="1"/>
                    </a:lnTo>
                    <a:cubicBezTo>
                      <a:pt x="21" y="0"/>
                      <a:pt x="26" y="0"/>
                      <a:pt x="29" y="1"/>
                    </a:cubicBezTo>
                    <a:lnTo>
                      <a:pt x="29" y="2"/>
                    </a:lnTo>
                    <a:close/>
                    <a:moveTo>
                      <a:pt x="17" y="2"/>
                    </a:moveTo>
                    <a:cubicBezTo>
                      <a:pt x="13" y="2"/>
                      <a:pt x="9" y="4"/>
                      <a:pt x="8" y="7"/>
                    </a:cubicBezTo>
                    <a:lnTo>
                      <a:pt x="7" y="6"/>
                    </a:lnTo>
                    <a:cubicBezTo>
                      <a:pt x="8" y="3"/>
                      <a:pt x="12" y="1"/>
                      <a:pt x="17" y="1"/>
                    </a:cubicBezTo>
                    <a:lnTo>
                      <a:pt x="17" y="2"/>
                    </a:lnTo>
                    <a:close/>
                    <a:moveTo>
                      <a:pt x="7" y="6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7" y="6"/>
                    </a:lnTo>
                    <a:close/>
                    <a:moveTo>
                      <a:pt x="8" y="7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8" y="7"/>
                    </a:lnTo>
                    <a:close/>
                    <a:moveTo>
                      <a:pt x="7" y="6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7" y="6"/>
                    </a:lnTo>
                    <a:close/>
                    <a:moveTo>
                      <a:pt x="8" y="7"/>
                    </a:moveTo>
                    <a:cubicBezTo>
                      <a:pt x="8" y="8"/>
                      <a:pt x="7" y="9"/>
                      <a:pt x="7" y="10"/>
                    </a:cubicBezTo>
                    <a:lnTo>
                      <a:pt x="5" y="10"/>
                    </a:lnTo>
                    <a:cubicBezTo>
                      <a:pt x="6" y="9"/>
                      <a:pt x="6" y="7"/>
                      <a:pt x="7" y="6"/>
                    </a:cubicBezTo>
                    <a:lnTo>
                      <a:pt x="8" y="7"/>
                    </a:lnTo>
                    <a:close/>
                    <a:moveTo>
                      <a:pt x="7" y="10"/>
                    </a:moveTo>
                    <a:cubicBezTo>
                      <a:pt x="5" y="17"/>
                      <a:pt x="2" y="24"/>
                      <a:pt x="6" y="30"/>
                    </a:cubicBezTo>
                    <a:lnTo>
                      <a:pt x="5" y="31"/>
                    </a:lnTo>
                    <a:cubicBezTo>
                      <a:pt x="0" y="25"/>
                      <a:pt x="3" y="17"/>
                      <a:pt x="5" y="10"/>
                    </a:cubicBezTo>
                    <a:lnTo>
                      <a:pt x="7" y="10"/>
                    </a:lnTo>
                    <a:close/>
                    <a:moveTo>
                      <a:pt x="6" y="30"/>
                    </a:moveTo>
                    <a:lnTo>
                      <a:pt x="6" y="30"/>
                    </a:lnTo>
                    <a:close/>
                    <a:moveTo>
                      <a:pt x="6" y="30"/>
                    </a:moveTo>
                    <a:cubicBezTo>
                      <a:pt x="6" y="30"/>
                      <a:pt x="7" y="31"/>
                      <a:pt x="7" y="31"/>
                    </a:cubicBezTo>
                    <a:lnTo>
                      <a:pt x="6" y="32"/>
                    </a:lnTo>
                    <a:cubicBezTo>
                      <a:pt x="6" y="31"/>
                      <a:pt x="5" y="31"/>
                      <a:pt x="5" y="31"/>
                    </a:cubicBezTo>
                    <a:lnTo>
                      <a:pt x="6" y="30"/>
                    </a:lnTo>
                    <a:close/>
                    <a:moveTo>
                      <a:pt x="7" y="31"/>
                    </a:moveTo>
                    <a:cubicBezTo>
                      <a:pt x="9" y="33"/>
                      <a:pt x="12" y="34"/>
                      <a:pt x="15" y="35"/>
                    </a:cubicBezTo>
                    <a:lnTo>
                      <a:pt x="15" y="36"/>
                    </a:lnTo>
                    <a:cubicBezTo>
                      <a:pt x="11" y="35"/>
                      <a:pt x="8" y="34"/>
                      <a:pt x="6" y="32"/>
                    </a:cubicBezTo>
                    <a:lnTo>
                      <a:pt x="7" y="31"/>
                    </a:lnTo>
                    <a:close/>
                    <a:moveTo>
                      <a:pt x="15" y="35"/>
                    </a:moveTo>
                    <a:cubicBezTo>
                      <a:pt x="18" y="36"/>
                      <a:pt x="21" y="35"/>
                      <a:pt x="24" y="34"/>
                    </a:cubicBezTo>
                    <a:lnTo>
                      <a:pt x="25" y="35"/>
                    </a:lnTo>
                    <a:cubicBezTo>
                      <a:pt x="22" y="37"/>
                      <a:pt x="18" y="37"/>
                      <a:pt x="15" y="36"/>
                    </a:cubicBezTo>
                    <a:lnTo>
                      <a:pt x="15" y="35"/>
                    </a:lnTo>
                    <a:close/>
                    <a:moveTo>
                      <a:pt x="24" y="34"/>
                    </a:moveTo>
                    <a:cubicBezTo>
                      <a:pt x="25" y="34"/>
                      <a:pt x="25" y="34"/>
                      <a:pt x="26" y="33"/>
                    </a:cubicBezTo>
                    <a:lnTo>
                      <a:pt x="27" y="34"/>
                    </a:lnTo>
                    <a:cubicBezTo>
                      <a:pt x="26" y="35"/>
                      <a:pt x="26" y="35"/>
                      <a:pt x="25" y="35"/>
                    </a:cubicBezTo>
                    <a:lnTo>
                      <a:pt x="24" y="34"/>
                    </a:lnTo>
                    <a:close/>
                    <a:moveTo>
                      <a:pt x="26" y="33"/>
                    </a:moveTo>
                    <a:lnTo>
                      <a:pt x="26" y="33"/>
                    </a:lnTo>
                    <a:lnTo>
                      <a:pt x="26" y="34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5" name="Freeform 787"/>
              <p:cNvSpPr>
                <a:spLocks noChangeArrowheads="1"/>
              </p:cNvSpPr>
              <p:nvPr/>
            </p:nvSpPr>
            <p:spPr bwMode="auto">
              <a:xfrm>
                <a:off x="1044" y="3728"/>
                <a:ext cx="49" cy="6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4 0 0"/>
                  <a:gd name="G6" fmla="*/ 1 0 0"/>
                  <a:gd name="G7" fmla="cos G6 G5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5 0 0"/>
                  <a:gd name="G13" fmla="+- 22 0 0"/>
                  <a:gd name="G14" fmla="*/ 1 29 2"/>
                  <a:gd name="G15" fmla="+- 1 0 0"/>
                  <a:gd name="G16" fmla="+- 37 0 0"/>
                  <a:gd name="G17" fmla="*/ 1 0 0"/>
                  <a:gd name="G18" fmla="sin G17 G16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T0" fmla="*/ 37 w 37"/>
                  <a:gd name="T1" fmla="*/ 25 h 37"/>
                  <a:gd name="T2" fmla="*/ 28 w 37"/>
                  <a:gd name="T3" fmla="*/ 5 h 37"/>
                  <a:gd name="T4" fmla="*/ 8 w 37"/>
                  <a:gd name="T5" fmla="*/ 9 h 37"/>
                  <a:gd name="T6" fmla="*/ 2 w 37"/>
                  <a:gd name="T7" fmla="*/ 29 h 37"/>
                  <a:gd name="T8" fmla="*/ 13 w 37"/>
                  <a:gd name="T9" fmla="*/ 34 h 37"/>
                  <a:gd name="T10" fmla="*/ 32 w 37"/>
                  <a:gd name="T11" fmla="*/ 30 h 37"/>
                  <a:gd name="T12" fmla="*/ 37 w 37"/>
                  <a:gd name="T13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7" y="25"/>
                    </a:moveTo>
                    <a:cubicBezTo>
                      <a:pt x="35" y="19"/>
                      <a:pt x="33" y="10"/>
                      <a:pt x="28" y="5"/>
                    </a:cubicBezTo>
                    <a:cubicBezTo>
                      <a:pt x="22" y="0"/>
                      <a:pt x="10" y="4"/>
                      <a:pt x="8" y="9"/>
                    </a:cubicBezTo>
                    <a:cubicBezTo>
                      <a:pt x="5" y="15"/>
                      <a:pt x="0" y="22"/>
                      <a:pt x="2" y="29"/>
                    </a:cubicBezTo>
                    <a:cubicBezTo>
                      <a:pt x="3" y="33"/>
                      <a:pt x="9" y="37"/>
                      <a:pt x="13" y="34"/>
                    </a:cubicBezTo>
                    <a:cubicBezTo>
                      <a:pt x="19" y="29"/>
                      <a:pt x="25" y="31"/>
                      <a:pt x="32" y="30"/>
                    </a:cubicBezTo>
                    <a:cubicBezTo>
                      <a:pt x="35" y="29"/>
                      <a:pt x="36" y="27"/>
                      <a:pt x="37" y="25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6" name="Freeform 788"/>
              <p:cNvSpPr>
                <a:spLocks noChangeArrowheads="1"/>
              </p:cNvSpPr>
              <p:nvPr/>
            </p:nvSpPr>
            <p:spPr bwMode="auto">
              <a:xfrm>
                <a:off x="1044" y="3732"/>
                <a:ext cx="51" cy="57"/>
              </a:xfrm>
              <a:custGeom>
                <a:avLst/>
                <a:gdLst>
                  <a:gd name="T0" fmla="*/ 36 w 38"/>
                  <a:gd name="T1" fmla="*/ 23 h 34"/>
                  <a:gd name="T2" fmla="*/ 36 w 38"/>
                  <a:gd name="T3" fmla="*/ 23 h 34"/>
                  <a:gd name="T4" fmla="*/ 36 w 38"/>
                  <a:gd name="T5" fmla="*/ 21 h 34"/>
                  <a:gd name="T6" fmla="*/ 38 w 38"/>
                  <a:gd name="T7" fmla="*/ 23 h 34"/>
                  <a:gd name="T8" fmla="*/ 36 w 38"/>
                  <a:gd name="T9" fmla="*/ 21 h 34"/>
                  <a:gd name="T10" fmla="*/ 29 w 38"/>
                  <a:gd name="T11" fmla="*/ 2 h 34"/>
                  <a:gd name="T12" fmla="*/ 36 w 38"/>
                  <a:gd name="T13" fmla="*/ 21 h 34"/>
                  <a:gd name="T14" fmla="*/ 29 w 38"/>
                  <a:gd name="T15" fmla="*/ 2 h 34"/>
                  <a:gd name="T16" fmla="*/ 29 w 38"/>
                  <a:gd name="T17" fmla="*/ 2 h 34"/>
                  <a:gd name="T18" fmla="*/ 24 w 38"/>
                  <a:gd name="T19" fmla="*/ 1 h 34"/>
                  <a:gd name="T20" fmla="*/ 29 w 38"/>
                  <a:gd name="T21" fmla="*/ 2 h 34"/>
                  <a:gd name="T22" fmla="*/ 24 w 38"/>
                  <a:gd name="T23" fmla="*/ 1 h 34"/>
                  <a:gd name="T24" fmla="*/ 16 w 38"/>
                  <a:gd name="T25" fmla="*/ 0 h 34"/>
                  <a:gd name="T26" fmla="*/ 24 w 38"/>
                  <a:gd name="T27" fmla="*/ 1 h 34"/>
                  <a:gd name="T28" fmla="*/ 11 w 38"/>
                  <a:gd name="T29" fmla="*/ 4 h 34"/>
                  <a:gd name="T30" fmla="*/ 16 w 38"/>
                  <a:gd name="T31" fmla="*/ 0 h 34"/>
                  <a:gd name="T32" fmla="*/ 11 w 38"/>
                  <a:gd name="T33" fmla="*/ 4 h 34"/>
                  <a:gd name="T34" fmla="*/ 7 w 38"/>
                  <a:gd name="T35" fmla="*/ 7 h 34"/>
                  <a:gd name="T36" fmla="*/ 11 w 38"/>
                  <a:gd name="T37" fmla="*/ 4 h 34"/>
                  <a:gd name="T38" fmla="*/ 9 w 38"/>
                  <a:gd name="T39" fmla="*/ 7 h 34"/>
                  <a:gd name="T40" fmla="*/ 9 w 38"/>
                  <a:gd name="T41" fmla="*/ 7 h 34"/>
                  <a:gd name="T42" fmla="*/ 9 w 38"/>
                  <a:gd name="T43" fmla="*/ 7 h 34"/>
                  <a:gd name="T44" fmla="*/ 9 w 38"/>
                  <a:gd name="T45" fmla="*/ 7 h 34"/>
                  <a:gd name="T46" fmla="*/ 7 w 38"/>
                  <a:gd name="T47" fmla="*/ 7 h 34"/>
                  <a:gd name="T48" fmla="*/ 7 w 38"/>
                  <a:gd name="T49" fmla="*/ 7 h 34"/>
                  <a:gd name="T50" fmla="*/ 6 w 38"/>
                  <a:gd name="T51" fmla="*/ 12 h 34"/>
                  <a:gd name="T52" fmla="*/ 7 w 38"/>
                  <a:gd name="T53" fmla="*/ 7 h 34"/>
                  <a:gd name="T54" fmla="*/ 6 w 38"/>
                  <a:gd name="T55" fmla="*/ 12 h 34"/>
                  <a:gd name="T56" fmla="*/ 6 w 38"/>
                  <a:gd name="T57" fmla="*/ 12 h 34"/>
                  <a:gd name="T58" fmla="*/ 1 w 38"/>
                  <a:gd name="T59" fmla="*/ 27 h 34"/>
                  <a:gd name="T60" fmla="*/ 6 w 38"/>
                  <a:gd name="T61" fmla="*/ 12 h 34"/>
                  <a:gd name="T62" fmla="*/ 4 w 38"/>
                  <a:gd name="T63" fmla="*/ 30 h 34"/>
                  <a:gd name="T64" fmla="*/ 1 w 38"/>
                  <a:gd name="T65" fmla="*/ 27 h 34"/>
                  <a:gd name="T66" fmla="*/ 4 w 38"/>
                  <a:gd name="T67" fmla="*/ 30 h 34"/>
                  <a:gd name="T68" fmla="*/ 7 w 38"/>
                  <a:gd name="T69" fmla="*/ 33 h 34"/>
                  <a:gd name="T70" fmla="*/ 4 w 38"/>
                  <a:gd name="T71" fmla="*/ 30 h 34"/>
                  <a:gd name="T72" fmla="*/ 10 w 38"/>
                  <a:gd name="T73" fmla="*/ 32 h 34"/>
                  <a:gd name="T74" fmla="*/ 7 w 38"/>
                  <a:gd name="T75" fmla="*/ 33 h 34"/>
                  <a:gd name="T76" fmla="*/ 10 w 38"/>
                  <a:gd name="T77" fmla="*/ 32 h 34"/>
                  <a:gd name="T78" fmla="*/ 13 w 38"/>
                  <a:gd name="T79" fmla="*/ 32 h 34"/>
                  <a:gd name="T80" fmla="*/ 10 w 38"/>
                  <a:gd name="T81" fmla="*/ 32 h 34"/>
                  <a:gd name="T82" fmla="*/ 12 w 38"/>
                  <a:gd name="T83" fmla="*/ 31 h 34"/>
                  <a:gd name="T84" fmla="*/ 12 w 38"/>
                  <a:gd name="T85" fmla="*/ 31 h 34"/>
                  <a:gd name="T86" fmla="*/ 25 w 38"/>
                  <a:gd name="T87" fmla="*/ 28 h 34"/>
                  <a:gd name="T88" fmla="*/ 13 w 38"/>
                  <a:gd name="T89" fmla="*/ 32 h 34"/>
                  <a:gd name="T90" fmla="*/ 25 w 38"/>
                  <a:gd name="T91" fmla="*/ 28 h 34"/>
                  <a:gd name="T92" fmla="*/ 32 w 38"/>
                  <a:gd name="T93" fmla="*/ 28 h 34"/>
                  <a:gd name="T94" fmla="*/ 25 w 38"/>
                  <a:gd name="T95" fmla="*/ 28 h 34"/>
                  <a:gd name="T96" fmla="*/ 32 w 38"/>
                  <a:gd name="T97" fmla="*/ 28 h 34"/>
                  <a:gd name="T98" fmla="*/ 32 w 38"/>
                  <a:gd name="T99" fmla="*/ 27 h 34"/>
                  <a:gd name="T100" fmla="*/ 36 w 38"/>
                  <a:gd name="T101" fmla="*/ 26 h 34"/>
                  <a:gd name="T102" fmla="*/ 32 w 38"/>
                  <a:gd name="T103" fmla="*/ 27 h 34"/>
                  <a:gd name="T104" fmla="*/ 35 w 38"/>
                  <a:gd name="T105" fmla="*/ 26 h 34"/>
                  <a:gd name="T106" fmla="*/ 36 w 38"/>
                  <a:gd name="T107" fmla="*/ 23 h 34"/>
                  <a:gd name="T108" fmla="*/ 36 w 38"/>
                  <a:gd name="T109" fmla="*/ 26 h 34"/>
                  <a:gd name="T110" fmla="*/ 38 w 38"/>
                  <a:gd name="T111" fmla="*/ 23 h 34"/>
                  <a:gd name="T112" fmla="*/ 38 w 38"/>
                  <a:gd name="T113" fmla="*/ 24 h 34"/>
                  <a:gd name="T114" fmla="*/ 38 w 38"/>
                  <a:gd name="T115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34">
                    <a:moveTo>
                      <a:pt x="36" y="23"/>
                    </a:moveTo>
                    <a:lnTo>
                      <a:pt x="36" y="23"/>
                    </a:lnTo>
                    <a:lnTo>
                      <a:pt x="38" y="23"/>
                    </a:lnTo>
                    <a:lnTo>
                      <a:pt x="36" y="23"/>
                    </a:lnTo>
                    <a:close/>
                    <a:moveTo>
                      <a:pt x="36" y="23"/>
                    </a:moveTo>
                    <a:cubicBezTo>
                      <a:pt x="36" y="23"/>
                      <a:pt x="36" y="22"/>
                      <a:pt x="36" y="21"/>
                    </a:cubicBezTo>
                    <a:lnTo>
                      <a:pt x="37" y="21"/>
                    </a:lnTo>
                    <a:cubicBezTo>
                      <a:pt x="37" y="22"/>
                      <a:pt x="38" y="23"/>
                      <a:pt x="38" y="23"/>
                    </a:cubicBezTo>
                    <a:lnTo>
                      <a:pt x="36" y="23"/>
                    </a:lnTo>
                    <a:close/>
                    <a:moveTo>
                      <a:pt x="36" y="21"/>
                    </a:moveTo>
                    <a:cubicBezTo>
                      <a:pt x="34" y="15"/>
                      <a:pt x="32" y="7"/>
                      <a:pt x="27" y="3"/>
                    </a:cubicBezTo>
                    <a:lnTo>
                      <a:pt x="29" y="2"/>
                    </a:lnTo>
                    <a:cubicBezTo>
                      <a:pt x="34" y="7"/>
                      <a:pt x="36" y="15"/>
                      <a:pt x="37" y="21"/>
                    </a:cubicBezTo>
                    <a:lnTo>
                      <a:pt x="36" y="21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8" y="3"/>
                    </a:lnTo>
                    <a:lnTo>
                      <a:pt x="29" y="2"/>
                    </a:lnTo>
                    <a:close/>
                    <a:moveTo>
                      <a:pt x="28" y="3"/>
                    </a:moveTo>
                    <a:cubicBezTo>
                      <a:pt x="26" y="2"/>
                      <a:pt x="25" y="2"/>
                      <a:pt x="24" y="1"/>
                    </a:cubicBezTo>
                    <a:lnTo>
                      <a:pt x="24" y="0"/>
                    </a:lnTo>
                    <a:cubicBezTo>
                      <a:pt x="26" y="0"/>
                      <a:pt x="27" y="1"/>
                      <a:pt x="29" y="2"/>
                    </a:cubicBezTo>
                    <a:lnTo>
                      <a:pt x="28" y="3"/>
                    </a:lnTo>
                    <a:close/>
                    <a:moveTo>
                      <a:pt x="24" y="1"/>
                    </a:moveTo>
                    <a:cubicBezTo>
                      <a:pt x="22" y="1"/>
                      <a:pt x="19" y="1"/>
                      <a:pt x="17" y="2"/>
                    </a:cubicBezTo>
                    <a:lnTo>
                      <a:pt x="16" y="0"/>
                    </a:lnTo>
                    <a:cubicBezTo>
                      <a:pt x="19" y="0"/>
                      <a:pt x="22" y="0"/>
                      <a:pt x="24" y="0"/>
                    </a:cubicBezTo>
                    <a:lnTo>
                      <a:pt x="24" y="1"/>
                    </a:lnTo>
                    <a:close/>
                    <a:moveTo>
                      <a:pt x="17" y="2"/>
                    </a:moveTo>
                    <a:cubicBezTo>
                      <a:pt x="14" y="2"/>
                      <a:pt x="12" y="3"/>
                      <a:pt x="11" y="4"/>
                    </a:cubicBezTo>
                    <a:lnTo>
                      <a:pt x="10" y="3"/>
                    </a:lnTo>
                    <a:cubicBezTo>
                      <a:pt x="11" y="2"/>
                      <a:pt x="14" y="1"/>
                      <a:pt x="16" y="0"/>
                    </a:cubicBezTo>
                    <a:lnTo>
                      <a:pt x="17" y="2"/>
                    </a:lnTo>
                    <a:close/>
                    <a:moveTo>
                      <a:pt x="11" y="4"/>
                    </a:moveTo>
                    <a:cubicBezTo>
                      <a:pt x="10" y="5"/>
                      <a:pt x="9" y="6"/>
                      <a:pt x="9" y="7"/>
                    </a:cubicBezTo>
                    <a:lnTo>
                      <a:pt x="7" y="7"/>
                    </a:lnTo>
                    <a:cubicBezTo>
                      <a:pt x="8" y="5"/>
                      <a:pt x="9" y="4"/>
                      <a:pt x="10" y="3"/>
                    </a:cubicBezTo>
                    <a:lnTo>
                      <a:pt x="11" y="4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8" y="7"/>
                    </a:lnTo>
                    <a:lnTo>
                      <a:pt x="9" y="7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7" y="7"/>
                    </a:lnTo>
                    <a:lnTo>
                      <a:pt x="9" y="7"/>
                    </a:lnTo>
                    <a:close/>
                    <a:moveTo>
                      <a:pt x="7" y="7"/>
                    </a:moveTo>
                    <a:lnTo>
                      <a:pt x="7" y="7"/>
                    </a:lnTo>
                    <a:lnTo>
                      <a:pt x="8" y="7"/>
                    </a:lnTo>
                    <a:lnTo>
                      <a:pt x="7" y="7"/>
                    </a:lnTo>
                    <a:close/>
                    <a:moveTo>
                      <a:pt x="9" y="7"/>
                    </a:moveTo>
                    <a:cubicBezTo>
                      <a:pt x="8" y="9"/>
                      <a:pt x="7" y="10"/>
                      <a:pt x="6" y="12"/>
                    </a:cubicBezTo>
                    <a:lnTo>
                      <a:pt x="5" y="12"/>
                    </a:lnTo>
                    <a:cubicBezTo>
                      <a:pt x="6" y="10"/>
                      <a:pt x="7" y="8"/>
                      <a:pt x="7" y="7"/>
                    </a:cubicBezTo>
                    <a:lnTo>
                      <a:pt x="9" y="7"/>
                    </a:lnTo>
                    <a:close/>
                    <a:moveTo>
                      <a:pt x="6" y="12"/>
                    </a:moveTo>
                    <a:lnTo>
                      <a:pt x="6" y="12"/>
                    </a:lnTo>
                    <a:close/>
                    <a:moveTo>
                      <a:pt x="6" y="12"/>
                    </a:moveTo>
                    <a:cubicBezTo>
                      <a:pt x="4" y="17"/>
                      <a:pt x="2" y="22"/>
                      <a:pt x="3" y="27"/>
                    </a:cubicBezTo>
                    <a:lnTo>
                      <a:pt x="1" y="27"/>
                    </a:lnTo>
                    <a:cubicBezTo>
                      <a:pt x="0" y="22"/>
                      <a:pt x="3" y="17"/>
                      <a:pt x="5" y="12"/>
                    </a:cubicBezTo>
                    <a:lnTo>
                      <a:pt x="6" y="12"/>
                    </a:lnTo>
                    <a:close/>
                    <a:moveTo>
                      <a:pt x="3" y="27"/>
                    </a:moveTo>
                    <a:cubicBezTo>
                      <a:pt x="3" y="28"/>
                      <a:pt x="3" y="29"/>
                      <a:pt x="4" y="30"/>
                    </a:cubicBezTo>
                    <a:lnTo>
                      <a:pt x="3" y="31"/>
                    </a:lnTo>
                    <a:cubicBezTo>
                      <a:pt x="2" y="30"/>
                      <a:pt x="1" y="29"/>
                      <a:pt x="1" y="27"/>
                    </a:cubicBezTo>
                    <a:lnTo>
                      <a:pt x="3" y="27"/>
                    </a:lnTo>
                    <a:close/>
                    <a:moveTo>
                      <a:pt x="4" y="30"/>
                    </a:moveTo>
                    <a:cubicBezTo>
                      <a:pt x="5" y="31"/>
                      <a:pt x="6" y="31"/>
                      <a:pt x="7" y="32"/>
                    </a:cubicBezTo>
                    <a:lnTo>
                      <a:pt x="7" y="33"/>
                    </a:lnTo>
                    <a:cubicBezTo>
                      <a:pt x="5" y="32"/>
                      <a:pt x="4" y="32"/>
                      <a:pt x="3" y="31"/>
                    </a:cubicBezTo>
                    <a:lnTo>
                      <a:pt x="4" y="30"/>
                    </a:lnTo>
                    <a:close/>
                    <a:moveTo>
                      <a:pt x="7" y="32"/>
                    </a:moveTo>
                    <a:cubicBezTo>
                      <a:pt x="8" y="32"/>
                      <a:pt x="9" y="32"/>
                      <a:pt x="10" y="32"/>
                    </a:cubicBezTo>
                    <a:lnTo>
                      <a:pt x="10" y="33"/>
                    </a:lnTo>
                    <a:cubicBezTo>
                      <a:pt x="9" y="34"/>
                      <a:pt x="8" y="33"/>
                      <a:pt x="7" y="33"/>
                    </a:cubicBezTo>
                    <a:lnTo>
                      <a:pt x="7" y="32"/>
                    </a:lnTo>
                    <a:close/>
                    <a:moveTo>
                      <a:pt x="10" y="32"/>
                    </a:moveTo>
                    <a:cubicBezTo>
                      <a:pt x="11" y="32"/>
                      <a:pt x="12" y="32"/>
                      <a:pt x="12" y="31"/>
                    </a:cubicBezTo>
                    <a:lnTo>
                      <a:pt x="13" y="32"/>
                    </a:lnTo>
                    <a:cubicBezTo>
                      <a:pt x="12" y="33"/>
                      <a:pt x="11" y="33"/>
                      <a:pt x="10" y="33"/>
                    </a:cubicBezTo>
                    <a:lnTo>
                      <a:pt x="10" y="32"/>
                    </a:lnTo>
                    <a:close/>
                    <a:moveTo>
                      <a:pt x="12" y="31"/>
                    </a:moveTo>
                    <a:lnTo>
                      <a:pt x="12" y="31"/>
                    </a:lnTo>
                    <a:lnTo>
                      <a:pt x="13" y="32"/>
                    </a:lnTo>
                    <a:lnTo>
                      <a:pt x="12" y="31"/>
                    </a:lnTo>
                    <a:close/>
                    <a:moveTo>
                      <a:pt x="12" y="31"/>
                    </a:moveTo>
                    <a:cubicBezTo>
                      <a:pt x="17" y="28"/>
                      <a:pt x="21" y="28"/>
                      <a:pt x="25" y="28"/>
                    </a:cubicBezTo>
                    <a:lnTo>
                      <a:pt x="25" y="29"/>
                    </a:lnTo>
                    <a:cubicBezTo>
                      <a:pt x="21" y="29"/>
                      <a:pt x="17" y="30"/>
                      <a:pt x="13" y="32"/>
                    </a:cubicBezTo>
                    <a:lnTo>
                      <a:pt x="12" y="31"/>
                    </a:lnTo>
                    <a:close/>
                    <a:moveTo>
                      <a:pt x="25" y="28"/>
                    </a:moveTo>
                    <a:cubicBezTo>
                      <a:pt x="27" y="28"/>
                      <a:pt x="30" y="28"/>
                      <a:pt x="32" y="27"/>
                    </a:cubicBezTo>
                    <a:lnTo>
                      <a:pt x="32" y="28"/>
                    </a:lnTo>
                    <a:cubicBezTo>
                      <a:pt x="30" y="29"/>
                      <a:pt x="27" y="29"/>
                      <a:pt x="25" y="29"/>
                    </a:cubicBezTo>
                    <a:lnTo>
                      <a:pt x="25" y="28"/>
                    </a:lnTo>
                    <a:close/>
                    <a:moveTo>
                      <a:pt x="33" y="28"/>
                    </a:moveTo>
                    <a:lnTo>
                      <a:pt x="32" y="28"/>
                    </a:lnTo>
                    <a:lnTo>
                      <a:pt x="33" y="28"/>
                    </a:lnTo>
                    <a:close/>
                    <a:moveTo>
                      <a:pt x="32" y="27"/>
                    </a:moveTo>
                    <a:cubicBezTo>
                      <a:pt x="33" y="27"/>
                      <a:pt x="34" y="26"/>
                      <a:pt x="35" y="26"/>
                    </a:cubicBezTo>
                    <a:lnTo>
                      <a:pt x="36" y="26"/>
                    </a:lnTo>
                    <a:cubicBezTo>
                      <a:pt x="35" y="27"/>
                      <a:pt x="34" y="28"/>
                      <a:pt x="33" y="28"/>
                    </a:cubicBezTo>
                    <a:lnTo>
                      <a:pt x="32" y="27"/>
                    </a:lnTo>
                    <a:close/>
                    <a:moveTo>
                      <a:pt x="35" y="26"/>
                    </a:moveTo>
                    <a:lnTo>
                      <a:pt x="35" y="26"/>
                    </a:lnTo>
                    <a:close/>
                    <a:moveTo>
                      <a:pt x="35" y="26"/>
                    </a:moveTo>
                    <a:cubicBezTo>
                      <a:pt x="35" y="25"/>
                      <a:pt x="36" y="24"/>
                      <a:pt x="36" y="23"/>
                    </a:cubicBezTo>
                    <a:lnTo>
                      <a:pt x="38" y="24"/>
                    </a:lnTo>
                    <a:cubicBezTo>
                      <a:pt x="37" y="25"/>
                      <a:pt x="37" y="26"/>
                      <a:pt x="36" y="26"/>
                    </a:cubicBezTo>
                    <a:lnTo>
                      <a:pt x="35" y="26"/>
                    </a:lnTo>
                    <a:close/>
                    <a:moveTo>
                      <a:pt x="38" y="23"/>
                    </a:moveTo>
                    <a:lnTo>
                      <a:pt x="38" y="23"/>
                    </a:lnTo>
                    <a:lnTo>
                      <a:pt x="38" y="24"/>
                    </a:lnTo>
                    <a:lnTo>
                      <a:pt x="37" y="23"/>
                    </a:lnTo>
                    <a:lnTo>
                      <a:pt x="38" y="2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7" name="Freeform 789"/>
              <p:cNvSpPr>
                <a:spLocks noChangeArrowheads="1"/>
              </p:cNvSpPr>
              <p:nvPr/>
            </p:nvSpPr>
            <p:spPr bwMode="auto">
              <a:xfrm>
                <a:off x="1140" y="3671"/>
                <a:ext cx="42" cy="8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7 0 0"/>
                  <a:gd name="G11" fmla="+- 26 0 0"/>
                  <a:gd name="G12" fmla="*/ 1 35 2"/>
                  <a:gd name="G13" fmla="+- 43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1 0 0"/>
                  <a:gd name="G21" fmla="+- 1 0 0"/>
                  <a:gd name="T0" fmla="*/ 26 w 32"/>
                  <a:gd name="T1" fmla="*/ 40 h 49"/>
                  <a:gd name="T2" fmla="*/ 26 w 32"/>
                  <a:gd name="T3" fmla="*/ 7 h 49"/>
                  <a:gd name="T4" fmla="*/ 7 w 32"/>
                  <a:gd name="T5" fmla="*/ 0 h 49"/>
                  <a:gd name="T6" fmla="*/ 1 w 32"/>
                  <a:gd name="T7" fmla="*/ 8 h 49"/>
                  <a:gd name="T8" fmla="*/ 2 w 32"/>
                  <a:gd name="T9" fmla="*/ 35 h 49"/>
                  <a:gd name="T10" fmla="*/ 16 w 32"/>
                  <a:gd name="T11" fmla="*/ 49 h 49"/>
                  <a:gd name="T12" fmla="*/ 26 w 32"/>
                  <a:gd name="T13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26" y="40"/>
                    </a:moveTo>
                    <a:cubicBezTo>
                      <a:pt x="26" y="28"/>
                      <a:pt x="32" y="18"/>
                      <a:pt x="26" y="7"/>
                    </a:cubicBezTo>
                    <a:cubicBezTo>
                      <a:pt x="23" y="1"/>
                      <a:pt x="14" y="1"/>
                      <a:pt x="7" y="0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0" y="17"/>
                      <a:pt x="5" y="26"/>
                      <a:pt x="2" y="35"/>
                    </a:cubicBezTo>
                    <a:cubicBezTo>
                      <a:pt x="0" y="43"/>
                      <a:pt x="8" y="48"/>
                      <a:pt x="16" y="49"/>
                    </a:cubicBezTo>
                    <a:cubicBezTo>
                      <a:pt x="21" y="49"/>
                      <a:pt x="26" y="43"/>
                      <a:pt x="26" y="4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8" name="Freeform 790"/>
              <p:cNvSpPr>
                <a:spLocks noChangeArrowheads="1"/>
              </p:cNvSpPr>
              <p:nvPr/>
            </p:nvSpPr>
            <p:spPr bwMode="auto">
              <a:xfrm>
                <a:off x="1140" y="3669"/>
                <a:ext cx="41" cy="85"/>
              </a:xfrm>
              <a:custGeom>
                <a:avLst/>
                <a:gdLst>
                  <a:gd name="T0" fmla="*/ 27 w 31"/>
                  <a:gd name="T1" fmla="*/ 29 h 50"/>
                  <a:gd name="T2" fmla="*/ 27 w 31"/>
                  <a:gd name="T3" fmla="*/ 41 h 50"/>
                  <a:gd name="T4" fmla="*/ 27 w 31"/>
                  <a:gd name="T5" fmla="*/ 29 h 50"/>
                  <a:gd name="T6" fmla="*/ 27 w 31"/>
                  <a:gd name="T7" fmla="*/ 8 h 50"/>
                  <a:gd name="T8" fmla="*/ 27 w 31"/>
                  <a:gd name="T9" fmla="*/ 29 h 50"/>
                  <a:gd name="T10" fmla="*/ 27 w 31"/>
                  <a:gd name="T11" fmla="*/ 8 h 50"/>
                  <a:gd name="T12" fmla="*/ 27 w 31"/>
                  <a:gd name="T13" fmla="*/ 8 h 50"/>
                  <a:gd name="T14" fmla="*/ 10 w 31"/>
                  <a:gd name="T15" fmla="*/ 2 h 50"/>
                  <a:gd name="T16" fmla="*/ 27 w 31"/>
                  <a:gd name="T17" fmla="*/ 8 h 50"/>
                  <a:gd name="T18" fmla="*/ 10 w 31"/>
                  <a:gd name="T19" fmla="*/ 2 h 50"/>
                  <a:gd name="T20" fmla="*/ 7 w 31"/>
                  <a:gd name="T21" fmla="*/ 1 h 50"/>
                  <a:gd name="T22" fmla="*/ 10 w 31"/>
                  <a:gd name="T23" fmla="*/ 2 h 50"/>
                  <a:gd name="T24" fmla="*/ 7 w 31"/>
                  <a:gd name="T25" fmla="*/ 1 h 50"/>
                  <a:gd name="T26" fmla="*/ 2 w 31"/>
                  <a:gd name="T27" fmla="*/ 7 h 50"/>
                  <a:gd name="T28" fmla="*/ 7 w 31"/>
                  <a:gd name="T29" fmla="*/ 1 h 50"/>
                  <a:gd name="T30" fmla="*/ 2 w 31"/>
                  <a:gd name="T31" fmla="*/ 7 h 50"/>
                  <a:gd name="T32" fmla="*/ 0 w 31"/>
                  <a:gd name="T33" fmla="*/ 8 h 50"/>
                  <a:gd name="T34" fmla="*/ 2 w 31"/>
                  <a:gd name="T35" fmla="*/ 7 h 50"/>
                  <a:gd name="T36" fmla="*/ 2 w 31"/>
                  <a:gd name="T37" fmla="*/ 9 h 50"/>
                  <a:gd name="T38" fmla="*/ 0 w 31"/>
                  <a:gd name="T39" fmla="*/ 8 h 50"/>
                  <a:gd name="T40" fmla="*/ 2 w 31"/>
                  <a:gd name="T41" fmla="*/ 9 h 50"/>
                  <a:gd name="T42" fmla="*/ 1 w 31"/>
                  <a:gd name="T43" fmla="*/ 9 h 50"/>
                  <a:gd name="T44" fmla="*/ 2 w 31"/>
                  <a:gd name="T45" fmla="*/ 9 h 50"/>
                  <a:gd name="T46" fmla="*/ 1 w 31"/>
                  <a:gd name="T47" fmla="*/ 21 h 50"/>
                  <a:gd name="T48" fmla="*/ 2 w 31"/>
                  <a:gd name="T49" fmla="*/ 9 h 50"/>
                  <a:gd name="T50" fmla="*/ 2 w 31"/>
                  <a:gd name="T51" fmla="*/ 36 h 50"/>
                  <a:gd name="T52" fmla="*/ 1 w 31"/>
                  <a:gd name="T53" fmla="*/ 21 h 50"/>
                  <a:gd name="T54" fmla="*/ 1 w 31"/>
                  <a:gd name="T55" fmla="*/ 36 h 50"/>
                  <a:gd name="T56" fmla="*/ 2 w 31"/>
                  <a:gd name="T57" fmla="*/ 36 h 50"/>
                  <a:gd name="T58" fmla="*/ 2 w 31"/>
                  <a:gd name="T59" fmla="*/ 36 h 50"/>
                  <a:gd name="T60" fmla="*/ 1 w 31"/>
                  <a:gd name="T61" fmla="*/ 37 h 50"/>
                  <a:gd name="T62" fmla="*/ 2 w 31"/>
                  <a:gd name="T63" fmla="*/ 36 h 50"/>
                  <a:gd name="T64" fmla="*/ 5 w 31"/>
                  <a:gd name="T65" fmla="*/ 45 h 50"/>
                  <a:gd name="T66" fmla="*/ 1 w 31"/>
                  <a:gd name="T67" fmla="*/ 37 h 50"/>
                  <a:gd name="T68" fmla="*/ 5 w 31"/>
                  <a:gd name="T69" fmla="*/ 45 h 50"/>
                  <a:gd name="T70" fmla="*/ 14 w 31"/>
                  <a:gd name="T71" fmla="*/ 50 h 50"/>
                  <a:gd name="T72" fmla="*/ 5 w 31"/>
                  <a:gd name="T73" fmla="*/ 45 h 50"/>
                  <a:gd name="T74" fmla="*/ 16 w 31"/>
                  <a:gd name="T75" fmla="*/ 49 h 50"/>
                  <a:gd name="T76" fmla="*/ 14 w 31"/>
                  <a:gd name="T77" fmla="*/ 50 h 50"/>
                  <a:gd name="T78" fmla="*/ 16 w 31"/>
                  <a:gd name="T79" fmla="*/ 50 h 50"/>
                  <a:gd name="T80" fmla="*/ 16 w 31"/>
                  <a:gd name="T81" fmla="*/ 50 h 50"/>
                  <a:gd name="T82" fmla="*/ 16 w 31"/>
                  <a:gd name="T83" fmla="*/ 49 h 50"/>
                  <a:gd name="T84" fmla="*/ 16 w 31"/>
                  <a:gd name="T85" fmla="*/ 50 h 50"/>
                  <a:gd name="T86" fmla="*/ 16 w 31"/>
                  <a:gd name="T87" fmla="*/ 49 h 50"/>
                  <a:gd name="T88" fmla="*/ 23 w 31"/>
                  <a:gd name="T89" fmla="*/ 47 h 50"/>
                  <a:gd name="T90" fmla="*/ 16 w 31"/>
                  <a:gd name="T91" fmla="*/ 49 h 50"/>
                  <a:gd name="T92" fmla="*/ 25 w 31"/>
                  <a:gd name="T93" fmla="*/ 41 h 50"/>
                  <a:gd name="T94" fmla="*/ 23 w 31"/>
                  <a:gd name="T95" fmla="*/ 47 h 50"/>
                  <a:gd name="T96" fmla="*/ 25 w 31"/>
                  <a:gd name="T97" fmla="*/ 41 h 50"/>
                  <a:gd name="T98" fmla="*/ 26 w 31"/>
                  <a:gd name="T99" fmla="*/ 41 h 50"/>
                  <a:gd name="T100" fmla="*/ 25 w 31"/>
                  <a:gd name="T101" fmla="*/ 41 h 50"/>
                  <a:gd name="T102" fmla="*/ 27 w 31"/>
                  <a:gd name="T103" fmla="*/ 41 h 50"/>
                  <a:gd name="T104" fmla="*/ 25 w 31"/>
                  <a:gd name="T105" fmla="*/ 41 h 50"/>
                  <a:gd name="T106" fmla="*/ 27 w 31"/>
                  <a:gd name="T107" fmla="*/ 41 h 50"/>
                  <a:gd name="T108" fmla="*/ 27 w 31"/>
                  <a:gd name="T10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" h="50">
                    <a:moveTo>
                      <a:pt x="25" y="41"/>
                    </a:moveTo>
                    <a:cubicBezTo>
                      <a:pt x="25" y="37"/>
                      <a:pt x="26" y="33"/>
                      <a:pt x="27" y="29"/>
                    </a:cubicBezTo>
                    <a:lnTo>
                      <a:pt x="28" y="30"/>
                    </a:lnTo>
                    <a:cubicBezTo>
                      <a:pt x="28" y="33"/>
                      <a:pt x="27" y="37"/>
                      <a:pt x="27" y="41"/>
                    </a:cubicBezTo>
                    <a:lnTo>
                      <a:pt x="25" y="41"/>
                    </a:lnTo>
                    <a:close/>
                    <a:moveTo>
                      <a:pt x="27" y="29"/>
                    </a:moveTo>
                    <a:cubicBezTo>
                      <a:pt x="28" y="22"/>
                      <a:pt x="29" y="15"/>
                      <a:pt x="26" y="8"/>
                    </a:cubicBezTo>
                    <a:lnTo>
                      <a:pt x="27" y="8"/>
                    </a:lnTo>
                    <a:cubicBezTo>
                      <a:pt x="31" y="15"/>
                      <a:pt x="29" y="22"/>
                      <a:pt x="28" y="30"/>
                    </a:cubicBezTo>
                    <a:lnTo>
                      <a:pt x="27" y="29"/>
                    </a:lnTo>
                    <a:close/>
                    <a:moveTo>
                      <a:pt x="27" y="8"/>
                    </a:moveTo>
                    <a:lnTo>
                      <a:pt x="27" y="8"/>
                    </a:lnTo>
                    <a:lnTo>
                      <a:pt x="26" y="8"/>
                    </a:lnTo>
                    <a:lnTo>
                      <a:pt x="27" y="8"/>
                    </a:lnTo>
                    <a:close/>
                    <a:moveTo>
                      <a:pt x="26" y="8"/>
                    </a:moveTo>
                    <a:cubicBezTo>
                      <a:pt x="23" y="3"/>
                      <a:pt x="16" y="3"/>
                      <a:pt x="10" y="2"/>
                    </a:cubicBezTo>
                    <a:lnTo>
                      <a:pt x="10" y="1"/>
                    </a:lnTo>
                    <a:cubicBezTo>
                      <a:pt x="17" y="1"/>
                      <a:pt x="24" y="2"/>
                      <a:pt x="27" y="8"/>
                    </a:cubicBezTo>
                    <a:lnTo>
                      <a:pt x="26" y="8"/>
                    </a:lnTo>
                    <a:close/>
                    <a:moveTo>
                      <a:pt x="10" y="2"/>
                    </a:moveTo>
                    <a:cubicBezTo>
                      <a:pt x="9" y="2"/>
                      <a:pt x="8" y="2"/>
                      <a:pt x="7" y="2"/>
                    </a:cubicBezTo>
                    <a:lnTo>
                      <a:pt x="7" y="1"/>
                    </a:lnTo>
                    <a:cubicBezTo>
                      <a:pt x="8" y="1"/>
                      <a:pt x="9" y="1"/>
                      <a:pt x="10" y="1"/>
                    </a:cubicBezTo>
                    <a:lnTo>
                      <a:pt x="10" y="2"/>
                    </a:lnTo>
                    <a:close/>
                    <a:moveTo>
                      <a:pt x="7" y="1"/>
                    </a:moveTo>
                    <a:lnTo>
                      <a:pt x="7" y="1"/>
                    </a:lnTo>
                    <a:close/>
                    <a:moveTo>
                      <a:pt x="7" y="2"/>
                    </a:moveTo>
                    <a:cubicBezTo>
                      <a:pt x="3" y="2"/>
                      <a:pt x="2" y="4"/>
                      <a:pt x="2" y="7"/>
                    </a:cubicBezTo>
                    <a:lnTo>
                      <a:pt x="0" y="7"/>
                    </a:lnTo>
                    <a:cubicBezTo>
                      <a:pt x="1" y="4"/>
                      <a:pt x="2" y="0"/>
                      <a:pt x="7" y="1"/>
                    </a:cubicBezTo>
                    <a:lnTo>
                      <a:pt x="7" y="2"/>
                    </a:lnTo>
                    <a:close/>
                    <a:moveTo>
                      <a:pt x="2" y="7"/>
                    </a:moveTo>
                    <a:cubicBezTo>
                      <a:pt x="2" y="7"/>
                      <a:pt x="2" y="8"/>
                      <a:pt x="2" y="8"/>
                    </a:cubicBezTo>
                    <a:lnTo>
                      <a:pt x="0" y="8"/>
                    </a:lnTo>
                    <a:cubicBezTo>
                      <a:pt x="0" y="7"/>
                      <a:pt x="0" y="7"/>
                      <a:pt x="0" y="7"/>
                    </a:cubicBezTo>
                    <a:lnTo>
                      <a:pt x="2" y="7"/>
                    </a:lnTo>
                    <a:close/>
                    <a:moveTo>
                      <a:pt x="2" y="8"/>
                    </a:moveTo>
                    <a:cubicBezTo>
                      <a:pt x="2" y="8"/>
                      <a:pt x="2" y="9"/>
                      <a:pt x="2" y="9"/>
                    </a:cubicBezTo>
                    <a:lnTo>
                      <a:pt x="0" y="9"/>
                    </a:lnTo>
                    <a:cubicBezTo>
                      <a:pt x="0" y="9"/>
                      <a:pt x="0" y="8"/>
                      <a:pt x="0" y="8"/>
                    </a:cubicBezTo>
                    <a:lnTo>
                      <a:pt x="2" y="8"/>
                    </a:lnTo>
                    <a:close/>
                    <a:moveTo>
                      <a:pt x="2" y="9"/>
                    </a:moveTo>
                    <a:lnTo>
                      <a:pt x="2" y="9"/>
                    </a:lnTo>
                    <a:lnTo>
                      <a:pt x="1" y="9"/>
                    </a:lnTo>
                    <a:lnTo>
                      <a:pt x="2" y="9"/>
                    </a:lnTo>
                    <a:close/>
                    <a:moveTo>
                      <a:pt x="2" y="9"/>
                    </a:moveTo>
                    <a:cubicBezTo>
                      <a:pt x="1" y="13"/>
                      <a:pt x="2" y="17"/>
                      <a:pt x="2" y="21"/>
                    </a:cubicBezTo>
                    <a:lnTo>
                      <a:pt x="1" y="21"/>
                    </a:lnTo>
                    <a:cubicBezTo>
                      <a:pt x="0" y="17"/>
                      <a:pt x="0" y="13"/>
                      <a:pt x="0" y="9"/>
                    </a:cubicBezTo>
                    <a:lnTo>
                      <a:pt x="2" y="9"/>
                    </a:lnTo>
                    <a:close/>
                    <a:moveTo>
                      <a:pt x="2" y="21"/>
                    </a:moveTo>
                    <a:cubicBezTo>
                      <a:pt x="3" y="26"/>
                      <a:pt x="4" y="31"/>
                      <a:pt x="2" y="36"/>
                    </a:cubicBezTo>
                    <a:lnTo>
                      <a:pt x="1" y="36"/>
                    </a:lnTo>
                    <a:cubicBezTo>
                      <a:pt x="2" y="31"/>
                      <a:pt x="2" y="26"/>
                      <a:pt x="1" y="21"/>
                    </a:cubicBezTo>
                    <a:lnTo>
                      <a:pt x="2" y="21"/>
                    </a:lnTo>
                    <a:close/>
                    <a:moveTo>
                      <a:pt x="1" y="36"/>
                    </a:moveTo>
                    <a:lnTo>
                      <a:pt x="1" y="36"/>
                    </a:lnTo>
                    <a:lnTo>
                      <a:pt x="2" y="36"/>
                    </a:lnTo>
                    <a:lnTo>
                      <a:pt x="1" y="36"/>
                    </a:lnTo>
                    <a:close/>
                    <a:moveTo>
                      <a:pt x="2" y="36"/>
                    </a:moveTo>
                    <a:cubicBezTo>
                      <a:pt x="2" y="37"/>
                      <a:pt x="2" y="37"/>
                      <a:pt x="2" y="37"/>
                    </a:cubicBezTo>
                    <a:lnTo>
                      <a:pt x="1" y="37"/>
                    </a:lnTo>
                    <a:cubicBezTo>
                      <a:pt x="1" y="37"/>
                      <a:pt x="1" y="36"/>
                      <a:pt x="1" y="36"/>
                    </a:cubicBezTo>
                    <a:lnTo>
                      <a:pt x="2" y="36"/>
                    </a:lnTo>
                    <a:close/>
                    <a:moveTo>
                      <a:pt x="2" y="37"/>
                    </a:moveTo>
                    <a:cubicBezTo>
                      <a:pt x="2" y="40"/>
                      <a:pt x="3" y="43"/>
                      <a:pt x="5" y="45"/>
                    </a:cubicBezTo>
                    <a:lnTo>
                      <a:pt x="4" y="46"/>
                    </a:lnTo>
                    <a:cubicBezTo>
                      <a:pt x="2" y="43"/>
                      <a:pt x="0" y="41"/>
                      <a:pt x="1" y="37"/>
                    </a:cubicBezTo>
                    <a:lnTo>
                      <a:pt x="2" y="37"/>
                    </a:lnTo>
                    <a:close/>
                    <a:moveTo>
                      <a:pt x="5" y="45"/>
                    </a:moveTo>
                    <a:cubicBezTo>
                      <a:pt x="8" y="47"/>
                      <a:pt x="11" y="48"/>
                      <a:pt x="14" y="49"/>
                    </a:cubicBezTo>
                    <a:lnTo>
                      <a:pt x="14" y="50"/>
                    </a:lnTo>
                    <a:cubicBezTo>
                      <a:pt x="10" y="49"/>
                      <a:pt x="7" y="48"/>
                      <a:pt x="4" y="46"/>
                    </a:cubicBezTo>
                    <a:lnTo>
                      <a:pt x="5" y="45"/>
                    </a:lnTo>
                    <a:close/>
                    <a:moveTo>
                      <a:pt x="14" y="49"/>
                    </a:moveTo>
                    <a:cubicBezTo>
                      <a:pt x="14" y="49"/>
                      <a:pt x="15" y="49"/>
                      <a:pt x="16" y="49"/>
                    </a:cubicBezTo>
                    <a:lnTo>
                      <a:pt x="15" y="50"/>
                    </a:lnTo>
                    <a:cubicBezTo>
                      <a:pt x="15" y="50"/>
                      <a:pt x="14" y="50"/>
                      <a:pt x="14" y="50"/>
                    </a:cubicBezTo>
                    <a:lnTo>
                      <a:pt x="14" y="49"/>
                    </a:lnTo>
                    <a:close/>
                    <a:moveTo>
                      <a:pt x="16" y="50"/>
                    </a:moveTo>
                    <a:lnTo>
                      <a:pt x="15" y="50"/>
                    </a:lnTo>
                    <a:lnTo>
                      <a:pt x="16" y="50"/>
                    </a:lnTo>
                    <a:close/>
                    <a:moveTo>
                      <a:pt x="16" y="49"/>
                    </a:moveTo>
                    <a:cubicBezTo>
                      <a:pt x="16" y="49"/>
                      <a:pt x="16" y="49"/>
                      <a:pt x="16" y="49"/>
                    </a:cubicBezTo>
                    <a:lnTo>
                      <a:pt x="16" y="50"/>
                    </a:lnTo>
                    <a:cubicBezTo>
                      <a:pt x="16" y="50"/>
                      <a:pt x="16" y="50"/>
                      <a:pt x="16" y="50"/>
                    </a:cubicBezTo>
                    <a:lnTo>
                      <a:pt x="16" y="49"/>
                    </a:lnTo>
                    <a:close/>
                    <a:moveTo>
                      <a:pt x="16" y="49"/>
                    </a:moveTo>
                    <a:cubicBezTo>
                      <a:pt x="18" y="49"/>
                      <a:pt x="21" y="48"/>
                      <a:pt x="22" y="46"/>
                    </a:cubicBezTo>
                    <a:lnTo>
                      <a:pt x="23" y="47"/>
                    </a:lnTo>
                    <a:cubicBezTo>
                      <a:pt x="22" y="49"/>
                      <a:pt x="19" y="50"/>
                      <a:pt x="16" y="50"/>
                    </a:cubicBezTo>
                    <a:lnTo>
                      <a:pt x="16" y="49"/>
                    </a:lnTo>
                    <a:close/>
                    <a:moveTo>
                      <a:pt x="22" y="46"/>
                    </a:moveTo>
                    <a:cubicBezTo>
                      <a:pt x="24" y="45"/>
                      <a:pt x="25" y="42"/>
                      <a:pt x="25" y="41"/>
                    </a:cubicBezTo>
                    <a:lnTo>
                      <a:pt x="27" y="41"/>
                    </a:lnTo>
                    <a:cubicBezTo>
                      <a:pt x="27" y="43"/>
                      <a:pt x="25" y="45"/>
                      <a:pt x="23" y="47"/>
                    </a:cubicBezTo>
                    <a:lnTo>
                      <a:pt x="22" y="46"/>
                    </a:lnTo>
                    <a:close/>
                    <a:moveTo>
                      <a:pt x="25" y="41"/>
                    </a:moveTo>
                    <a:lnTo>
                      <a:pt x="25" y="41"/>
                    </a:lnTo>
                    <a:lnTo>
                      <a:pt x="26" y="41"/>
                    </a:lnTo>
                    <a:lnTo>
                      <a:pt x="25" y="41"/>
                    </a:lnTo>
                    <a:close/>
                    <a:moveTo>
                      <a:pt x="25" y="41"/>
                    </a:moveTo>
                    <a:cubicBezTo>
                      <a:pt x="25" y="41"/>
                      <a:pt x="25" y="41"/>
                      <a:pt x="25" y="41"/>
                    </a:cubicBezTo>
                    <a:lnTo>
                      <a:pt x="27" y="41"/>
                    </a:lnTo>
                    <a:cubicBezTo>
                      <a:pt x="27" y="41"/>
                      <a:pt x="27" y="41"/>
                      <a:pt x="27" y="41"/>
                    </a:cubicBezTo>
                    <a:lnTo>
                      <a:pt x="25" y="41"/>
                    </a:lnTo>
                    <a:close/>
                    <a:moveTo>
                      <a:pt x="27" y="41"/>
                    </a:moveTo>
                    <a:lnTo>
                      <a:pt x="27" y="41"/>
                    </a:lnTo>
                    <a:lnTo>
                      <a:pt x="26" y="41"/>
                    </a:lnTo>
                    <a:lnTo>
                      <a:pt x="27" y="41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39" name="Freeform 791"/>
              <p:cNvSpPr>
                <a:spLocks noChangeArrowheads="1"/>
              </p:cNvSpPr>
              <p:nvPr/>
            </p:nvSpPr>
            <p:spPr bwMode="auto">
              <a:xfrm>
                <a:off x="1085" y="3700"/>
                <a:ext cx="46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T0" fmla="*/ 31 w 35"/>
                  <a:gd name="T1" fmla="*/ 26 h 32"/>
                  <a:gd name="T2" fmla="*/ 29 w 35"/>
                  <a:gd name="T3" fmla="*/ 9 h 32"/>
                  <a:gd name="T4" fmla="*/ 14 w 35"/>
                  <a:gd name="T5" fmla="*/ 1 h 32"/>
                  <a:gd name="T6" fmla="*/ 13 w 35"/>
                  <a:gd name="T7" fmla="*/ 28 h 32"/>
                  <a:gd name="T8" fmla="*/ 30 w 35"/>
                  <a:gd name="T9" fmla="*/ 28 h 32"/>
                  <a:gd name="T10" fmla="*/ 31 w 35"/>
                  <a:gd name="T11" fmla="*/ 23 h 32"/>
                  <a:gd name="T12" fmla="*/ 31 w 35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2">
                    <a:moveTo>
                      <a:pt x="31" y="26"/>
                    </a:moveTo>
                    <a:cubicBezTo>
                      <a:pt x="32" y="20"/>
                      <a:pt x="35" y="12"/>
                      <a:pt x="29" y="9"/>
                    </a:cubicBezTo>
                    <a:cubicBezTo>
                      <a:pt x="23" y="6"/>
                      <a:pt x="18" y="0"/>
                      <a:pt x="14" y="1"/>
                    </a:cubicBezTo>
                    <a:cubicBezTo>
                      <a:pt x="0" y="4"/>
                      <a:pt x="6" y="21"/>
                      <a:pt x="13" y="28"/>
                    </a:cubicBezTo>
                    <a:cubicBezTo>
                      <a:pt x="17" y="32"/>
                      <a:pt x="25" y="29"/>
                      <a:pt x="30" y="28"/>
                    </a:cubicBezTo>
                    <a:cubicBezTo>
                      <a:pt x="33" y="28"/>
                      <a:pt x="34" y="24"/>
                      <a:pt x="31" y="23"/>
                    </a:cubicBezTo>
                    <a:lnTo>
                      <a:pt x="31" y="26"/>
                    </a:ln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0" name="Freeform 792"/>
              <p:cNvSpPr>
                <a:spLocks noChangeArrowheads="1"/>
              </p:cNvSpPr>
              <p:nvPr/>
            </p:nvSpPr>
            <p:spPr bwMode="auto">
              <a:xfrm>
                <a:off x="1090" y="3698"/>
                <a:ext cx="41" cy="55"/>
              </a:xfrm>
              <a:custGeom>
                <a:avLst/>
                <a:gdLst>
                  <a:gd name="T0" fmla="*/ 27 w 31"/>
                  <a:gd name="T1" fmla="*/ 27 h 33"/>
                  <a:gd name="T2" fmla="*/ 27 w 31"/>
                  <a:gd name="T3" fmla="*/ 27 h 33"/>
                  <a:gd name="T4" fmla="*/ 27 w 31"/>
                  <a:gd name="T5" fmla="*/ 27 h 33"/>
                  <a:gd name="T6" fmla="*/ 27 w 31"/>
                  <a:gd name="T7" fmla="*/ 23 h 33"/>
                  <a:gd name="T8" fmla="*/ 28 w 31"/>
                  <a:gd name="T9" fmla="*/ 27 h 33"/>
                  <a:gd name="T10" fmla="*/ 29 w 31"/>
                  <a:gd name="T11" fmla="*/ 23 h 33"/>
                  <a:gd name="T12" fmla="*/ 28 w 31"/>
                  <a:gd name="T13" fmla="*/ 23 h 33"/>
                  <a:gd name="T14" fmla="*/ 27 w 31"/>
                  <a:gd name="T15" fmla="*/ 23 h 33"/>
                  <a:gd name="T16" fmla="*/ 25 w 31"/>
                  <a:gd name="T17" fmla="*/ 9 h 33"/>
                  <a:gd name="T18" fmla="*/ 27 w 31"/>
                  <a:gd name="T19" fmla="*/ 23 h 33"/>
                  <a:gd name="T20" fmla="*/ 24 w 31"/>
                  <a:gd name="T21" fmla="*/ 10 h 33"/>
                  <a:gd name="T22" fmla="*/ 24 w 31"/>
                  <a:gd name="T23" fmla="*/ 10 h 33"/>
                  <a:gd name="T24" fmla="*/ 24 w 31"/>
                  <a:gd name="T25" fmla="*/ 10 h 33"/>
                  <a:gd name="T26" fmla="*/ 24 w 31"/>
                  <a:gd name="T27" fmla="*/ 10 h 33"/>
                  <a:gd name="T28" fmla="*/ 24 w 31"/>
                  <a:gd name="T29" fmla="*/ 10 h 33"/>
                  <a:gd name="T30" fmla="*/ 24 w 31"/>
                  <a:gd name="T31" fmla="*/ 10 h 33"/>
                  <a:gd name="T32" fmla="*/ 17 w 31"/>
                  <a:gd name="T33" fmla="*/ 6 h 33"/>
                  <a:gd name="T34" fmla="*/ 25 w 31"/>
                  <a:gd name="T35" fmla="*/ 9 h 33"/>
                  <a:gd name="T36" fmla="*/ 17 w 31"/>
                  <a:gd name="T37" fmla="*/ 6 h 33"/>
                  <a:gd name="T38" fmla="*/ 10 w 31"/>
                  <a:gd name="T39" fmla="*/ 1 h 33"/>
                  <a:gd name="T40" fmla="*/ 17 w 31"/>
                  <a:gd name="T41" fmla="*/ 6 h 33"/>
                  <a:gd name="T42" fmla="*/ 10 w 31"/>
                  <a:gd name="T43" fmla="*/ 1 h 33"/>
                  <a:gd name="T44" fmla="*/ 10 w 31"/>
                  <a:gd name="T45" fmla="*/ 1 h 33"/>
                  <a:gd name="T46" fmla="*/ 6 w 31"/>
                  <a:gd name="T47" fmla="*/ 4 h 33"/>
                  <a:gd name="T48" fmla="*/ 10 w 31"/>
                  <a:gd name="T49" fmla="*/ 1 h 33"/>
                  <a:gd name="T50" fmla="*/ 6 w 31"/>
                  <a:gd name="T51" fmla="*/ 4 h 33"/>
                  <a:gd name="T52" fmla="*/ 1 w 31"/>
                  <a:gd name="T53" fmla="*/ 10 h 33"/>
                  <a:gd name="T54" fmla="*/ 6 w 31"/>
                  <a:gd name="T55" fmla="*/ 4 h 33"/>
                  <a:gd name="T56" fmla="*/ 3 w 31"/>
                  <a:gd name="T57" fmla="*/ 19 h 33"/>
                  <a:gd name="T58" fmla="*/ 1 w 31"/>
                  <a:gd name="T59" fmla="*/ 10 h 33"/>
                  <a:gd name="T60" fmla="*/ 3 w 31"/>
                  <a:gd name="T61" fmla="*/ 19 h 33"/>
                  <a:gd name="T62" fmla="*/ 9 w 31"/>
                  <a:gd name="T63" fmla="*/ 30 h 33"/>
                  <a:gd name="T64" fmla="*/ 3 w 31"/>
                  <a:gd name="T65" fmla="*/ 19 h 33"/>
                  <a:gd name="T66" fmla="*/ 10 w 31"/>
                  <a:gd name="T67" fmla="*/ 29 h 33"/>
                  <a:gd name="T68" fmla="*/ 10 w 31"/>
                  <a:gd name="T69" fmla="*/ 29 h 33"/>
                  <a:gd name="T70" fmla="*/ 23 w 31"/>
                  <a:gd name="T71" fmla="*/ 29 h 33"/>
                  <a:gd name="T72" fmla="*/ 9 w 31"/>
                  <a:gd name="T73" fmla="*/ 30 h 33"/>
                  <a:gd name="T74" fmla="*/ 23 w 31"/>
                  <a:gd name="T75" fmla="*/ 29 h 33"/>
                  <a:gd name="T76" fmla="*/ 26 w 31"/>
                  <a:gd name="T77" fmla="*/ 30 h 33"/>
                  <a:gd name="T78" fmla="*/ 23 w 31"/>
                  <a:gd name="T79" fmla="*/ 29 h 33"/>
                  <a:gd name="T80" fmla="*/ 26 w 31"/>
                  <a:gd name="T81" fmla="*/ 29 h 33"/>
                  <a:gd name="T82" fmla="*/ 27 w 31"/>
                  <a:gd name="T83" fmla="*/ 28 h 33"/>
                  <a:gd name="T84" fmla="*/ 26 w 31"/>
                  <a:gd name="T85" fmla="*/ 30 h 33"/>
                  <a:gd name="T86" fmla="*/ 27 w 31"/>
                  <a:gd name="T87" fmla="*/ 28 h 33"/>
                  <a:gd name="T88" fmla="*/ 30 w 31"/>
                  <a:gd name="T89" fmla="*/ 27 h 33"/>
                  <a:gd name="T90" fmla="*/ 27 w 31"/>
                  <a:gd name="T91" fmla="*/ 28 h 33"/>
                  <a:gd name="T92" fmla="*/ 28 w 31"/>
                  <a:gd name="T93" fmla="*/ 26 h 33"/>
                  <a:gd name="T94" fmla="*/ 30 w 31"/>
                  <a:gd name="T95" fmla="*/ 27 h 33"/>
                  <a:gd name="T96" fmla="*/ 28 w 31"/>
                  <a:gd name="T97" fmla="*/ 26 h 33"/>
                  <a:gd name="T98" fmla="*/ 27 w 31"/>
                  <a:gd name="T99" fmla="*/ 23 h 33"/>
                  <a:gd name="T100" fmla="*/ 28 w 31"/>
                  <a:gd name="T101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" h="33">
                    <a:moveTo>
                      <a:pt x="27" y="27"/>
                    </a:moveTo>
                    <a:lnTo>
                      <a:pt x="27" y="27"/>
                    </a:lnTo>
                    <a:lnTo>
                      <a:pt x="28" y="27"/>
                    </a:lnTo>
                    <a:lnTo>
                      <a:pt x="27" y="27"/>
                    </a:lnTo>
                    <a:close/>
                    <a:moveTo>
                      <a:pt x="27" y="27"/>
                    </a:moveTo>
                    <a:lnTo>
                      <a:pt x="27" y="27"/>
                    </a:lnTo>
                    <a:close/>
                    <a:moveTo>
                      <a:pt x="27" y="27"/>
                    </a:moveTo>
                    <a:cubicBezTo>
                      <a:pt x="27" y="26"/>
                      <a:pt x="27" y="24"/>
                      <a:pt x="27" y="23"/>
                    </a:cubicBezTo>
                    <a:lnTo>
                      <a:pt x="29" y="23"/>
                    </a:lnTo>
                    <a:cubicBezTo>
                      <a:pt x="29" y="25"/>
                      <a:pt x="28" y="26"/>
                      <a:pt x="28" y="27"/>
                    </a:cubicBezTo>
                    <a:lnTo>
                      <a:pt x="27" y="27"/>
                    </a:lnTo>
                    <a:close/>
                    <a:moveTo>
                      <a:pt x="29" y="23"/>
                    </a:moveTo>
                    <a:lnTo>
                      <a:pt x="29" y="23"/>
                    </a:lnTo>
                    <a:lnTo>
                      <a:pt x="28" y="23"/>
                    </a:lnTo>
                    <a:lnTo>
                      <a:pt x="29" y="23"/>
                    </a:lnTo>
                    <a:close/>
                    <a:moveTo>
                      <a:pt x="27" y="23"/>
                    </a:moveTo>
                    <a:cubicBezTo>
                      <a:pt x="28" y="18"/>
                      <a:pt x="29" y="12"/>
                      <a:pt x="24" y="10"/>
                    </a:cubicBezTo>
                    <a:lnTo>
                      <a:pt x="25" y="9"/>
                    </a:lnTo>
                    <a:cubicBezTo>
                      <a:pt x="31" y="12"/>
                      <a:pt x="30" y="18"/>
                      <a:pt x="29" y="23"/>
                    </a:cubicBezTo>
                    <a:lnTo>
                      <a:pt x="27" y="23"/>
                    </a:lnTo>
                    <a:close/>
                    <a:moveTo>
                      <a:pt x="24" y="10"/>
                    </a:moveTo>
                    <a:lnTo>
                      <a:pt x="24" y="10"/>
                    </a:lnTo>
                    <a:lnTo>
                      <a:pt x="25" y="10"/>
                    </a:lnTo>
                    <a:lnTo>
                      <a:pt x="24" y="10"/>
                    </a:lnTo>
                    <a:close/>
                    <a:moveTo>
                      <a:pt x="24" y="10"/>
                    </a:moveTo>
                    <a:lnTo>
                      <a:pt x="24" y="10"/>
                    </a:lnTo>
                    <a:lnTo>
                      <a:pt x="25" y="9"/>
                    </a:lnTo>
                    <a:lnTo>
                      <a:pt x="24" y="10"/>
                    </a:lnTo>
                    <a:close/>
                    <a:moveTo>
                      <a:pt x="24" y="10"/>
                    </a:moveTo>
                    <a:lnTo>
                      <a:pt x="24" y="10"/>
                    </a:lnTo>
                    <a:lnTo>
                      <a:pt x="25" y="10"/>
                    </a:lnTo>
                    <a:lnTo>
                      <a:pt x="24" y="10"/>
                    </a:lnTo>
                    <a:close/>
                    <a:moveTo>
                      <a:pt x="24" y="10"/>
                    </a:moveTo>
                    <a:cubicBezTo>
                      <a:pt x="22" y="9"/>
                      <a:pt x="19" y="7"/>
                      <a:pt x="17" y="6"/>
                    </a:cubicBezTo>
                    <a:lnTo>
                      <a:pt x="18" y="5"/>
                    </a:lnTo>
                    <a:cubicBezTo>
                      <a:pt x="20" y="6"/>
                      <a:pt x="23" y="8"/>
                      <a:pt x="25" y="9"/>
                    </a:cubicBezTo>
                    <a:lnTo>
                      <a:pt x="24" y="10"/>
                    </a:lnTo>
                    <a:close/>
                    <a:moveTo>
                      <a:pt x="17" y="6"/>
                    </a:moveTo>
                    <a:cubicBezTo>
                      <a:pt x="14" y="4"/>
                      <a:pt x="12" y="2"/>
                      <a:pt x="10" y="2"/>
                    </a:cubicBezTo>
                    <a:lnTo>
                      <a:pt x="10" y="1"/>
                    </a:lnTo>
                    <a:cubicBezTo>
                      <a:pt x="12" y="0"/>
                      <a:pt x="15" y="2"/>
                      <a:pt x="18" y="5"/>
                    </a:cubicBezTo>
                    <a:lnTo>
                      <a:pt x="17" y="6"/>
                    </a:lnTo>
                    <a:close/>
                    <a:moveTo>
                      <a:pt x="10" y="1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1"/>
                    </a:lnTo>
                    <a:close/>
                    <a:moveTo>
                      <a:pt x="10" y="2"/>
                    </a:moveTo>
                    <a:cubicBezTo>
                      <a:pt x="9" y="3"/>
                      <a:pt x="7" y="3"/>
                      <a:pt x="6" y="4"/>
                    </a:cubicBezTo>
                    <a:lnTo>
                      <a:pt x="5" y="3"/>
                    </a:lnTo>
                    <a:cubicBezTo>
                      <a:pt x="6" y="2"/>
                      <a:pt x="8" y="1"/>
                      <a:pt x="10" y="1"/>
                    </a:cubicBezTo>
                    <a:lnTo>
                      <a:pt x="10" y="2"/>
                    </a:lnTo>
                    <a:close/>
                    <a:moveTo>
                      <a:pt x="6" y="4"/>
                    </a:moveTo>
                    <a:cubicBezTo>
                      <a:pt x="4" y="6"/>
                      <a:pt x="3" y="8"/>
                      <a:pt x="2" y="10"/>
                    </a:cubicBezTo>
                    <a:lnTo>
                      <a:pt x="1" y="10"/>
                    </a:lnTo>
                    <a:cubicBezTo>
                      <a:pt x="1" y="7"/>
                      <a:pt x="2" y="5"/>
                      <a:pt x="5" y="3"/>
                    </a:cubicBezTo>
                    <a:lnTo>
                      <a:pt x="6" y="4"/>
                    </a:lnTo>
                    <a:close/>
                    <a:moveTo>
                      <a:pt x="2" y="10"/>
                    </a:moveTo>
                    <a:cubicBezTo>
                      <a:pt x="2" y="13"/>
                      <a:pt x="2" y="16"/>
                      <a:pt x="3" y="19"/>
                    </a:cubicBezTo>
                    <a:lnTo>
                      <a:pt x="2" y="19"/>
                    </a:lnTo>
                    <a:cubicBezTo>
                      <a:pt x="1" y="16"/>
                      <a:pt x="0" y="13"/>
                      <a:pt x="1" y="10"/>
                    </a:cubicBezTo>
                    <a:lnTo>
                      <a:pt x="2" y="10"/>
                    </a:lnTo>
                    <a:close/>
                    <a:moveTo>
                      <a:pt x="3" y="19"/>
                    </a:moveTo>
                    <a:cubicBezTo>
                      <a:pt x="5" y="23"/>
                      <a:pt x="7" y="26"/>
                      <a:pt x="10" y="29"/>
                    </a:cubicBezTo>
                    <a:lnTo>
                      <a:pt x="9" y="30"/>
                    </a:lnTo>
                    <a:cubicBezTo>
                      <a:pt x="6" y="27"/>
                      <a:pt x="3" y="23"/>
                      <a:pt x="2" y="19"/>
                    </a:cubicBezTo>
                    <a:lnTo>
                      <a:pt x="3" y="19"/>
                    </a:lnTo>
                    <a:close/>
                    <a:moveTo>
                      <a:pt x="10" y="29"/>
                    </a:moveTo>
                    <a:lnTo>
                      <a:pt x="10" y="29"/>
                    </a:lnTo>
                    <a:lnTo>
                      <a:pt x="9" y="29"/>
                    </a:lnTo>
                    <a:lnTo>
                      <a:pt x="10" y="29"/>
                    </a:lnTo>
                    <a:close/>
                    <a:moveTo>
                      <a:pt x="10" y="29"/>
                    </a:moveTo>
                    <a:cubicBezTo>
                      <a:pt x="13" y="32"/>
                      <a:pt x="18" y="31"/>
                      <a:pt x="23" y="29"/>
                    </a:cubicBezTo>
                    <a:lnTo>
                      <a:pt x="23" y="31"/>
                    </a:lnTo>
                    <a:cubicBezTo>
                      <a:pt x="18" y="32"/>
                      <a:pt x="12" y="33"/>
                      <a:pt x="9" y="30"/>
                    </a:cubicBezTo>
                    <a:lnTo>
                      <a:pt x="10" y="29"/>
                    </a:lnTo>
                    <a:close/>
                    <a:moveTo>
                      <a:pt x="23" y="29"/>
                    </a:moveTo>
                    <a:cubicBezTo>
                      <a:pt x="24" y="29"/>
                      <a:pt x="25" y="29"/>
                      <a:pt x="26" y="29"/>
                    </a:cubicBezTo>
                    <a:lnTo>
                      <a:pt x="26" y="30"/>
                    </a:lnTo>
                    <a:cubicBezTo>
                      <a:pt x="25" y="30"/>
                      <a:pt x="24" y="30"/>
                      <a:pt x="23" y="31"/>
                    </a:cubicBezTo>
                    <a:lnTo>
                      <a:pt x="23" y="29"/>
                    </a:lnTo>
                    <a:close/>
                    <a:moveTo>
                      <a:pt x="26" y="29"/>
                    </a:moveTo>
                    <a:lnTo>
                      <a:pt x="26" y="29"/>
                    </a:lnTo>
                    <a:close/>
                    <a:moveTo>
                      <a:pt x="26" y="29"/>
                    </a:moveTo>
                    <a:cubicBezTo>
                      <a:pt x="27" y="29"/>
                      <a:pt x="27" y="28"/>
                      <a:pt x="27" y="28"/>
                    </a:cubicBezTo>
                    <a:lnTo>
                      <a:pt x="29" y="29"/>
                    </a:lnTo>
                    <a:cubicBezTo>
                      <a:pt x="28" y="29"/>
                      <a:pt x="27" y="30"/>
                      <a:pt x="26" y="30"/>
                    </a:cubicBezTo>
                    <a:lnTo>
                      <a:pt x="26" y="29"/>
                    </a:lnTo>
                    <a:close/>
                    <a:moveTo>
                      <a:pt x="27" y="28"/>
                    </a:moveTo>
                    <a:cubicBezTo>
                      <a:pt x="28" y="28"/>
                      <a:pt x="28" y="27"/>
                      <a:pt x="28" y="27"/>
                    </a:cubicBezTo>
                    <a:lnTo>
                      <a:pt x="30" y="27"/>
                    </a:lnTo>
                    <a:cubicBezTo>
                      <a:pt x="29" y="28"/>
                      <a:pt x="29" y="28"/>
                      <a:pt x="29" y="29"/>
                    </a:cubicBezTo>
                    <a:lnTo>
                      <a:pt x="27" y="28"/>
                    </a:lnTo>
                    <a:close/>
                    <a:moveTo>
                      <a:pt x="28" y="27"/>
                    </a:moveTo>
                    <a:cubicBezTo>
                      <a:pt x="28" y="26"/>
                      <a:pt x="28" y="26"/>
                      <a:pt x="28" y="26"/>
                    </a:cubicBezTo>
                    <a:lnTo>
                      <a:pt x="29" y="25"/>
                    </a:lnTo>
                    <a:cubicBezTo>
                      <a:pt x="30" y="26"/>
                      <a:pt x="30" y="26"/>
                      <a:pt x="30" y="27"/>
                    </a:cubicBezTo>
                    <a:lnTo>
                      <a:pt x="28" y="27"/>
                    </a:lnTo>
                    <a:close/>
                    <a:moveTo>
                      <a:pt x="28" y="26"/>
                    </a:moveTo>
                    <a:cubicBezTo>
                      <a:pt x="28" y="25"/>
                      <a:pt x="27" y="25"/>
                      <a:pt x="26" y="24"/>
                    </a:cubicBezTo>
                    <a:lnTo>
                      <a:pt x="27" y="23"/>
                    </a:lnTo>
                    <a:cubicBezTo>
                      <a:pt x="28" y="24"/>
                      <a:pt x="29" y="24"/>
                      <a:pt x="29" y="25"/>
                    </a:cubicBezTo>
                    <a:lnTo>
                      <a:pt x="28" y="2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1" name="Freeform 793"/>
              <p:cNvSpPr>
                <a:spLocks noChangeArrowheads="1"/>
              </p:cNvSpPr>
              <p:nvPr/>
            </p:nvSpPr>
            <p:spPr bwMode="auto">
              <a:xfrm>
                <a:off x="939" y="3706"/>
                <a:ext cx="46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8 0 0"/>
                  <a:gd name="G8" fmla="+- 1 0 0"/>
                  <a:gd name="G9" fmla="+- 1 0 0"/>
                  <a:gd name="G10" fmla="+- 26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T0" fmla="*/ 34 w 35"/>
                  <a:gd name="T1" fmla="*/ 16 h 31"/>
                  <a:gd name="T2" fmla="*/ 18 w 35"/>
                  <a:gd name="T3" fmla="*/ 2 h 31"/>
                  <a:gd name="T4" fmla="*/ 13 w 35"/>
                  <a:gd name="T5" fmla="*/ 2 h 31"/>
                  <a:gd name="T6" fmla="*/ 1 w 35"/>
                  <a:gd name="T7" fmla="*/ 20 h 31"/>
                  <a:gd name="T8" fmla="*/ 17 w 35"/>
                  <a:gd name="T9" fmla="*/ 27 h 31"/>
                  <a:gd name="T10" fmla="*/ 34 w 35"/>
                  <a:gd name="T11" fmla="*/ 20 h 31"/>
                  <a:gd name="T12" fmla="*/ 34 w 35"/>
                  <a:gd name="T13" fmla="*/ 15 h 31"/>
                  <a:gd name="T14" fmla="*/ 34 w 35"/>
                  <a:gd name="T1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34" y="16"/>
                    </a:moveTo>
                    <a:cubicBezTo>
                      <a:pt x="30" y="11"/>
                      <a:pt x="20" y="10"/>
                      <a:pt x="18" y="2"/>
                    </a:cubicBezTo>
                    <a:cubicBezTo>
                      <a:pt x="16" y="3"/>
                      <a:pt x="15" y="0"/>
                      <a:pt x="13" y="2"/>
                    </a:cubicBezTo>
                    <a:cubicBezTo>
                      <a:pt x="7" y="8"/>
                      <a:pt x="1" y="14"/>
                      <a:pt x="1" y="20"/>
                    </a:cubicBezTo>
                    <a:cubicBezTo>
                      <a:pt x="0" y="26"/>
                      <a:pt x="11" y="31"/>
                      <a:pt x="17" y="27"/>
                    </a:cubicBezTo>
                    <a:cubicBezTo>
                      <a:pt x="22" y="24"/>
                      <a:pt x="29" y="24"/>
                      <a:pt x="34" y="20"/>
                    </a:cubicBezTo>
                    <a:cubicBezTo>
                      <a:pt x="35" y="19"/>
                      <a:pt x="34" y="17"/>
                      <a:pt x="34" y="15"/>
                    </a:cubicBezTo>
                    <a:cubicBezTo>
                      <a:pt x="31" y="14"/>
                      <a:pt x="34" y="16"/>
                      <a:pt x="34" y="1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2" name="Freeform 794"/>
              <p:cNvSpPr>
                <a:spLocks noChangeArrowheads="1"/>
              </p:cNvSpPr>
              <p:nvPr/>
            </p:nvSpPr>
            <p:spPr bwMode="auto">
              <a:xfrm>
                <a:off x="939" y="3706"/>
                <a:ext cx="47" cy="48"/>
              </a:xfrm>
              <a:custGeom>
                <a:avLst/>
                <a:gdLst>
                  <a:gd name="T0" fmla="*/ 27 w 36"/>
                  <a:gd name="T1" fmla="*/ 12 h 29"/>
                  <a:gd name="T2" fmla="*/ 34 w 36"/>
                  <a:gd name="T3" fmla="*/ 16 h 29"/>
                  <a:gd name="T4" fmla="*/ 27 w 36"/>
                  <a:gd name="T5" fmla="*/ 12 h 29"/>
                  <a:gd name="T6" fmla="*/ 19 w 36"/>
                  <a:gd name="T7" fmla="*/ 2 h 29"/>
                  <a:gd name="T8" fmla="*/ 27 w 36"/>
                  <a:gd name="T9" fmla="*/ 12 h 29"/>
                  <a:gd name="T10" fmla="*/ 19 w 36"/>
                  <a:gd name="T11" fmla="*/ 1 h 29"/>
                  <a:gd name="T12" fmla="*/ 18 w 36"/>
                  <a:gd name="T13" fmla="*/ 2 h 29"/>
                  <a:gd name="T14" fmla="*/ 15 w 36"/>
                  <a:gd name="T15" fmla="*/ 2 h 29"/>
                  <a:gd name="T16" fmla="*/ 18 w 36"/>
                  <a:gd name="T17" fmla="*/ 2 h 29"/>
                  <a:gd name="T18" fmla="*/ 16 w 36"/>
                  <a:gd name="T19" fmla="*/ 1 h 29"/>
                  <a:gd name="T20" fmla="*/ 16 w 36"/>
                  <a:gd name="T21" fmla="*/ 2 h 29"/>
                  <a:gd name="T22" fmla="*/ 15 w 36"/>
                  <a:gd name="T23" fmla="*/ 2 h 29"/>
                  <a:gd name="T24" fmla="*/ 12 w 36"/>
                  <a:gd name="T25" fmla="*/ 2 h 29"/>
                  <a:gd name="T26" fmla="*/ 15 w 36"/>
                  <a:gd name="T27" fmla="*/ 2 h 29"/>
                  <a:gd name="T28" fmla="*/ 13 w 36"/>
                  <a:gd name="T29" fmla="*/ 2 h 29"/>
                  <a:gd name="T30" fmla="*/ 12 w 36"/>
                  <a:gd name="T31" fmla="*/ 4 h 29"/>
                  <a:gd name="T32" fmla="*/ 12 w 36"/>
                  <a:gd name="T33" fmla="*/ 2 h 29"/>
                  <a:gd name="T34" fmla="*/ 12 w 36"/>
                  <a:gd name="T35" fmla="*/ 4 h 29"/>
                  <a:gd name="T36" fmla="*/ 0 w 36"/>
                  <a:gd name="T37" fmla="*/ 20 h 29"/>
                  <a:gd name="T38" fmla="*/ 12 w 36"/>
                  <a:gd name="T39" fmla="*/ 4 h 29"/>
                  <a:gd name="T40" fmla="*/ 3 w 36"/>
                  <a:gd name="T41" fmla="*/ 24 h 29"/>
                  <a:gd name="T42" fmla="*/ 0 w 36"/>
                  <a:gd name="T43" fmla="*/ 20 h 29"/>
                  <a:gd name="T44" fmla="*/ 3 w 36"/>
                  <a:gd name="T45" fmla="*/ 24 h 29"/>
                  <a:gd name="T46" fmla="*/ 6 w 36"/>
                  <a:gd name="T47" fmla="*/ 28 h 29"/>
                  <a:gd name="T48" fmla="*/ 3 w 36"/>
                  <a:gd name="T49" fmla="*/ 24 h 29"/>
                  <a:gd name="T50" fmla="*/ 6 w 36"/>
                  <a:gd name="T51" fmla="*/ 28 h 29"/>
                  <a:gd name="T52" fmla="*/ 6 w 36"/>
                  <a:gd name="T53" fmla="*/ 28 h 29"/>
                  <a:gd name="T54" fmla="*/ 11 w 36"/>
                  <a:gd name="T55" fmla="*/ 28 h 29"/>
                  <a:gd name="T56" fmla="*/ 6 w 36"/>
                  <a:gd name="T57" fmla="*/ 28 h 29"/>
                  <a:gd name="T58" fmla="*/ 11 w 36"/>
                  <a:gd name="T59" fmla="*/ 28 h 29"/>
                  <a:gd name="T60" fmla="*/ 18 w 36"/>
                  <a:gd name="T61" fmla="*/ 28 h 29"/>
                  <a:gd name="T62" fmla="*/ 11 w 36"/>
                  <a:gd name="T63" fmla="*/ 28 h 29"/>
                  <a:gd name="T64" fmla="*/ 24 w 36"/>
                  <a:gd name="T65" fmla="*/ 24 h 29"/>
                  <a:gd name="T66" fmla="*/ 18 w 36"/>
                  <a:gd name="T67" fmla="*/ 28 h 29"/>
                  <a:gd name="T68" fmla="*/ 24 w 36"/>
                  <a:gd name="T69" fmla="*/ 24 h 29"/>
                  <a:gd name="T70" fmla="*/ 35 w 36"/>
                  <a:gd name="T71" fmla="*/ 20 h 29"/>
                  <a:gd name="T72" fmla="*/ 24 w 36"/>
                  <a:gd name="T73" fmla="*/ 24 h 29"/>
                  <a:gd name="T74" fmla="*/ 34 w 36"/>
                  <a:gd name="T75" fmla="*/ 19 h 29"/>
                  <a:gd name="T76" fmla="*/ 34 w 36"/>
                  <a:gd name="T77" fmla="*/ 19 h 29"/>
                  <a:gd name="T78" fmla="*/ 33 w 36"/>
                  <a:gd name="T79" fmla="*/ 17 h 29"/>
                  <a:gd name="T80" fmla="*/ 35 w 36"/>
                  <a:gd name="T81" fmla="*/ 20 h 29"/>
                  <a:gd name="T82" fmla="*/ 33 w 36"/>
                  <a:gd name="T83" fmla="*/ 17 h 29"/>
                  <a:gd name="T84" fmla="*/ 34 w 36"/>
                  <a:gd name="T85" fmla="*/ 15 h 29"/>
                  <a:gd name="T86" fmla="*/ 33 w 36"/>
                  <a:gd name="T87" fmla="*/ 17 h 29"/>
                  <a:gd name="T88" fmla="*/ 34 w 36"/>
                  <a:gd name="T89" fmla="*/ 15 h 29"/>
                  <a:gd name="T90" fmla="*/ 33 w 36"/>
                  <a:gd name="T91" fmla="*/ 15 h 29"/>
                  <a:gd name="T92" fmla="*/ 34 w 36"/>
                  <a:gd name="T93" fmla="*/ 15 h 29"/>
                  <a:gd name="T94" fmla="*/ 33 w 36"/>
                  <a:gd name="T95" fmla="*/ 15 h 29"/>
                  <a:gd name="T96" fmla="*/ 33 w 36"/>
                  <a:gd name="T97" fmla="*/ 16 h 29"/>
                  <a:gd name="T98" fmla="*/ 33 w 36"/>
                  <a:gd name="T99" fmla="*/ 15 h 29"/>
                  <a:gd name="T100" fmla="*/ 35 w 36"/>
                  <a:gd name="T101" fmla="*/ 16 h 29"/>
                  <a:gd name="T102" fmla="*/ 33 w 36"/>
                  <a:gd name="T103" fmla="*/ 16 h 29"/>
                  <a:gd name="T104" fmla="*/ 35 w 36"/>
                  <a:gd name="T105" fmla="*/ 16 h 29"/>
                  <a:gd name="T106" fmla="*/ 33 w 36"/>
                  <a:gd name="T107" fmla="*/ 17 h 29"/>
                  <a:gd name="T108" fmla="*/ 35 w 36"/>
                  <a:gd name="T10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6" h="29">
                    <a:moveTo>
                      <a:pt x="33" y="17"/>
                    </a:moveTo>
                    <a:cubicBezTo>
                      <a:pt x="32" y="15"/>
                      <a:pt x="29" y="13"/>
                      <a:pt x="27" y="12"/>
                    </a:cubicBezTo>
                    <a:lnTo>
                      <a:pt x="27" y="11"/>
                    </a:lnTo>
                    <a:cubicBezTo>
                      <a:pt x="30" y="12"/>
                      <a:pt x="33" y="14"/>
                      <a:pt x="34" y="16"/>
                    </a:cubicBezTo>
                    <a:lnTo>
                      <a:pt x="33" y="17"/>
                    </a:lnTo>
                    <a:close/>
                    <a:moveTo>
                      <a:pt x="27" y="12"/>
                    </a:moveTo>
                    <a:cubicBezTo>
                      <a:pt x="23" y="9"/>
                      <a:pt x="19" y="7"/>
                      <a:pt x="17" y="2"/>
                    </a:cubicBezTo>
                    <a:lnTo>
                      <a:pt x="19" y="2"/>
                    </a:lnTo>
                    <a:cubicBezTo>
                      <a:pt x="20" y="6"/>
                      <a:pt x="24" y="8"/>
                      <a:pt x="27" y="11"/>
                    </a:cubicBezTo>
                    <a:lnTo>
                      <a:pt x="27" y="12"/>
                    </a:lnTo>
                    <a:close/>
                    <a:moveTo>
                      <a:pt x="18" y="2"/>
                    </a:moveTo>
                    <a:lnTo>
                      <a:pt x="19" y="1"/>
                    </a:lnTo>
                    <a:lnTo>
                      <a:pt x="19" y="2"/>
                    </a:lnTo>
                    <a:lnTo>
                      <a:pt x="18" y="2"/>
                    </a:lnTo>
                    <a:close/>
                    <a:moveTo>
                      <a:pt x="19" y="3"/>
                    </a:moveTo>
                    <a:cubicBezTo>
                      <a:pt x="17" y="3"/>
                      <a:pt x="16" y="3"/>
                      <a:pt x="15" y="2"/>
                    </a:cubicBezTo>
                    <a:lnTo>
                      <a:pt x="16" y="1"/>
                    </a:lnTo>
                    <a:cubicBezTo>
                      <a:pt x="17" y="2"/>
                      <a:pt x="17" y="2"/>
                      <a:pt x="18" y="2"/>
                    </a:cubicBezTo>
                    <a:lnTo>
                      <a:pt x="19" y="3"/>
                    </a:lnTo>
                    <a:close/>
                    <a:moveTo>
                      <a:pt x="16" y="1"/>
                    </a:moveTo>
                    <a:lnTo>
                      <a:pt x="16" y="1"/>
                    </a:lnTo>
                    <a:lnTo>
                      <a:pt x="16" y="2"/>
                    </a:lnTo>
                    <a:lnTo>
                      <a:pt x="16" y="1"/>
                    </a:lnTo>
                    <a:close/>
                    <a:moveTo>
                      <a:pt x="15" y="2"/>
                    </a:moveTo>
                    <a:cubicBezTo>
                      <a:pt x="15" y="2"/>
                      <a:pt x="14" y="2"/>
                      <a:pt x="13" y="2"/>
                    </a:cubicBezTo>
                    <a:lnTo>
                      <a:pt x="12" y="2"/>
                    </a:lnTo>
                    <a:cubicBezTo>
                      <a:pt x="13" y="0"/>
                      <a:pt x="15" y="1"/>
                      <a:pt x="16" y="1"/>
                    </a:cubicBezTo>
                    <a:lnTo>
                      <a:pt x="15" y="2"/>
                    </a:lnTo>
                    <a:close/>
                    <a:moveTo>
                      <a:pt x="13" y="2"/>
                    </a:moveTo>
                    <a:lnTo>
                      <a:pt x="13" y="2"/>
                    </a:lnTo>
                    <a:close/>
                    <a:moveTo>
                      <a:pt x="13" y="2"/>
                    </a:moveTo>
                    <a:cubicBezTo>
                      <a:pt x="13" y="3"/>
                      <a:pt x="12" y="4"/>
                      <a:pt x="12" y="4"/>
                    </a:cubicBezTo>
                    <a:lnTo>
                      <a:pt x="10" y="3"/>
                    </a:lnTo>
                    <a:cubicBezTo>
                      <a:pt x="11" y="3"/>
                      <a:pt x="11" y="2"/>
                      <a:pt x="12" y="2"/>
                    </a:cubicBezTo>
                    <a:lnTo>
                      <a:pt x="13" y="2"/>
                    </a:lnTo>
                    <a:close/>
                    <a:moveTo>
                      <a:pt x="12" y="4"/>
                    </a:moveTo>
                    <a:cubicBezTo>
                      <a:pt x="7" y="9"/>
                      <a:pt x="2" y="15"/>
                      <a:pt x="1" y="20"/>
                    </a:cubicBezTo>
                    <a:lnTo>
                      <a:pt x="0" y="20"/>
                    </a:lnTo>
                    <a:cubicBezTo>
                      <a:pt x="1" y="14"/>
                      <a:pt x="6" y="9"/>
                      <a:pt x="10" y="3"/>
                    </a:cubicBezTo>
                    <a:lnTo>
                      <a:pt x="12" y="4"/>
                    </a:lnTo>
                    <a:close/>
                    <a:moveTo>
                      <a:pt x="1" y="20"/>
                    </a:moveTo>
                    <a:cubicBezTo>
                      <a:pt x="1" y="22"/>
                      <a:pt x="2" y="23"/>
                      <a:pt x="3" y="24"/>
                    </a:cubicBezTo>
                    <a:lnTo>
                      <a:pt x="2" y="25"/>
                    </a:lnTo>
                    <a:cubicBezTo>
                      <a:pt x="0" y="23"/>
                      <a:pt x="0" y="22"/>
                      <a:pt x="0" y="20"/>
                    </a:cubicBezTo>
                    <a:lnTo>
                      <a:pt x="1" y="20"/>
                    </a:lnTo>
                    <a:close/>
                    <a:moveTo>
                      <a:pt x="3" y="24"/>
                    </a:moveTo>
                    <a:cubicBezTo>
                      <a:pt x="4" y="25"/>
                      <a:pt x="5" y="26"/>
                      <a:pt x="7" y="27"/>
                    </a:cubicBezTo>
                    <a:lnTo>
                      <a:pt x="6" y="28"/>
                    </a:lnTo>
                    <a:cubicBezTo>
                      <a:pt x="4" y="27"/>
                      <a:pt x="3" y="26"/>
                      <a:pt x="2" y="25"/>
                    </a:cubicBezTo>
                    <a:lnTo>
                      <a:pt x="3" y="24"/>
                    </a:lnTo>
                    <a:close/>
                    <a:moveTo>
                      <a:pt x="6" y="28"/>
                    </a:moveTo>
                    <a:lnTo>
                      <a:pt x="6" y="28"/>
                    </a:lnTo>
                    <a:lnTo>
                      <a:pt x="6" y="27"/>
                    </a:lnTo>
                    <a:lnTo>
                      <a:pt x="6" y="28"/>
                    </a:lnTo>
                    <a:close/>
                    <a:moveTo>
                      <a:pt x="7" y="27"/>
                    </a:moveTo>
                    <a:cubicBezTo>
                      <a:pt x="8" y="27"/>
                      <a:pt x="10" y="28"/>
                      <a:pt x="11" y="28"/>
                    </a:cubicBezTo>
                    <a:lnTo>
                      <a:pt x="11" y="29"/>
                    </a:lnTo>
                    <a:cubicBezTo>
                      <a:pt x="9" y="29"/>
                      <a:pt x="8" y="29"/>
                      <a:pt x="6" y="28"/>
                    </a:cubicBezTo>
                    <a:lnTo>
                      <a:pt x="7" y="27"/>
                    </a:lnTo>
                    <a:close/>
                    <a:moveTo>
                      <a:pt x="11" y="28"/>
                    </a:moveTo>
                    <a:cubicBezTo>
                      <a:pt x="13" y="28"/>
                      <a:pt x="15" y="28"/>
                      <a:pt x="17" y="27"/>
                    </a:cubicBezTo>
                    <a:lnTo>
                      <a:pt x="18" y="28"/>
                    </a:lnTo>
                    <a:cubicBezTo>
                      <a:pt x="16" y="29"/>
                      <a:pt x="14" y="29"/>
                      <a:pt x="11" y="29"/>
                    </a:cubicBezTo>
                    <a:lnTo>
                      <a:pt x="11" y="28"/>
                    </a:lnTo>
                    <a:close/>
                    <a:moveTo>
                      <a:pt x="17" y="27"/>
                    </a:moveTo>
                    <a:cubicBezTo>
                      <a:pt x="19" y="25"/>
                      <a:pt x="22" y="25"/>
                      <a:pt x="24" y="24"/>
                    </a:cubicBezTo>
                    <a:lnTo>
                      <a:pt x="25" y="25"/>
                    </a:lnTo>
                    <a:cubicBezTo>
                      <a:pt x="22" y="26"/>
                      <a:pt x="20" y="27"/>
                      <a:pt x="18" y="28"/>
                    </a:cubicBezTo>
                    <a:lnTo>
                      <a:pt x="17" y="27"/>
                    </a:lnTo>
                    <a:close/>
                    <a:moveTo>
                      <a:pt x="24" y="24"/>
                    </a:moveTo>
                    <a:cubicBezTo>
                      <a:pt x="27" y="23"/>
                      <a:pt x="31" y="21"/>
                      <a:pt x="34" y="19"/>
                    </a:cubicBezTo>
                    <a:lnTo>
                      <a:pt x="35" y="20"/>
                    </a:lnTo>
                    <a:cubicBezTo>
                      <a:pt x="32" y="22"/>
                      <a:pt x="28" y="24"/>
                      <a:pt x="25" y="25"/>
                    </a:cubicBezTo>
                    <a:lnTo>
                      <a:pt x="24" y="24"/>
                    </a:lnTo>
                    <a:close/>
                    <a:moveTo>
                      <a:pt x="34" y="19"/>
                    </a:moveTo>
                    <a:lnTo>
                      <a:pt x="34" y="19"/>
                    </a:lnTo>
                    <a:lnTo>
                      <a:pt x="34" y="20"/>
                    </a:lnTo>
                    <a:lnTo>
                      <a:pt x="34" y="19"/>
                    </a:lnTo>
                    <a:close/>
                    <a:moveTo>
                      <a:pt x="34" y="19"/>
                    </a:moveTo>
                    <a:cubicBezTo>
                      <a:pt x="34" y="19"/>
                      <a:pt x="34" y="18"/>
                      <a:pt x="33" y="17"/>
                    </a:cubicBezTo>
                    <a:lnTo>
                      <a:pt x="35" y="16"/>
                    </a:lnTo>
                    <a:cubicBezTo>
                      <a:pt x="35" y="18"/>
                      <a:pt x="36" y="19"/>
                      <a:pt x="35" y="20"/>
                    </a:cubicBezTo>
                    <a:lnTo>
                      <a:pt x="34" y="19"/>
                    </a:lnTo>
                    <a:close/>
                    <a:moveTo>
                      <a:pt x="33" y="17"/>
                    </a:move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ubicBezTo>
                      <a:pt x="34" y="16"/>
                      <a:pt x="35" y="16"/>
                      <a:pt x="35" y="16"/>
                    </a:cubicBezTo>
                    <a:lnTo>
                      <a:pt x="33" y="17"/>
                    </a:lnTo>
                    <a:close/>
                    <a:moveTo>
                      <a:pt x="34" y="15"/>
                    </a:moveTo>
                    <a:lnTo>
                      <a:pt x="34" y="15"/>
                    </a:lnTo>
                    <a:close/>
                    <a:moveTo>
                      <a:pt x="33" y="16"/>
                    </a:moveTo>
                    <a:cubicBezTo>
                      <a:pt x="33" y="16"/>
                      <a:pt x="34" y="15"/>
                      <a:pt x="33" y="15"/>
                    </a:cubicBezTo>
                    <a:lnTo>
                      <a:pt x="32" y="15"/>
                    </a:lnTo>
                    <a:cubicBezTo>
                      <a:pt x="32" y="14"/>
                      <a:pt x="33" y="14"/>
                      <a:pt x="34" y="15"/>
                    </a:cubicBezTo>
                    <a:lnTo>
                      <a:pt x="33" y="16"/>
                    </a:lnTo>
                    <a:close/>
                    <a:moveTo>
                      <a:pt x="33" y="15"/>
                    </a:moveTo>
                    <a:cubicBezTo>
                      <a:pt x="33" y="16"/>
                      <a:pt x="34" y="15"/>
                      <a:pt x="34" y="15"/>
                    </a:cubicBezTo>
                    <a:lnTo>
                      <a:pt x="33" y="16"/>
                    </a:lnTo>
                    <a:cubicBezTo>
                      <a:pt x="32" y="16"/>
                      <a:pt x="32" y="15"/>
                      <a:pt x="32" y="15"/>
                    </a:cubicBezTo>
                    <a:lnTo>
                      <a:pt x="33" y="15"/>
                    </a:lnTo>
                    <a:close/>
                    <a:moveTo>
                      <a:pt x="34" y="15"/>
                    </a:moveTo>
                    <a:cubicBezTo>
                      <a:pt x="34" y="16"/>
                      <a:pt x="34" y="16"/>
                      <a:pt x="35" y="16"/>
                    </a:cubicBezTo>
                    <a:lnTo>
                      <a:pt x="33" y="16"/>
                    </a:ln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lose/>
                    <a:moveTo>
                      <a:pt x="35" y="16"/>
                    </a:moveTo>
                    <a:lnTo>
                      <a:pt x="35" y="19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3" name="Freeform 795"/>
              <p:cNvSpPr>
                <a:spLocks noChangeArrowheads="1"/>
              </p:cNvSpPr>
              <p:nvPr/>
            </p:nvSpPr>
            <p:spPr bwMode="auto">
              <a:xfrm>
                <a:off x="908" y="3773"/>
                <a:ext cx="29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3 0 0"/>
                  <a:gd name="G7" fmla="*/ 1 0 0"/>
                  <a:gd name="G8" fmla="sin G7 G6"/>
                  <a:gd name="G9" fmla="+- 10 0 0"/>
                  <a:gd name="G10" fmla="+- 24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18 w 22"/>
                  <a:gd name="T1" fmla="*/ 19 h 32"/>
                  <a:gd name="T2" fmla="*/ 21 w 22"/>
                  <a:gd name="T3" fmla="*/ 4 h 32"/>
                  <a:gd name="T4" fmla="*/ 9 w 22"/>
                  <a:gd name="T5" fmla="*/ 3 h 32"/>
                  <a:gd name="T6" fmla="*/ 11 w 22"/>
                  <a:gd name="T7" fmla="*/ 31 h 32"/>
                  <a:gd name="T8" fmla="*/ 18 w 22"/>
                  <a:gd name="T9" fmla="*/ 28 h 32"/>
                  <a:gd name="T10" fmla="*/ 18 w 22"/>
                  <a:gd name="T11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2">
                    <a:moveTo>
                      <a:pt x="18" y="19"/>
                    </a:moveTo>
                    <a:cubicBezTo>
                      <a:pt x="17" y="14"/>
                      <a:pt x="22" y="8"/>
                      <a:pt x="21" y="4"/>
                    </a:cubicBezTo>
                    <a:cubicBezTo>
                      <a:pt x="21" y="0"/>
                      <a:pt x="12" y="0"/>
                      <a:pt x="9" y="3"/>
                    </a:cubicBezTo>
                    <a:cubicBezTo>
                      <a:pt x="0" y="10"/>
                      <a:pt x="0" y="24"/>
                      <a:pt x="11" y="31"/>
                    </a:cubicBezTo>
                    <a:cubicBezTo>
                      <a:pt x="12" y="32"/>
                      <a:pt x="16" y="30"/>
                      <a:pt x="18" y="28"/>
                    </a:cubicBezTo>
                    <a:cubicBezTo>
                      <a:pt x="19" y="25"/>
                      <a:pt x="19" y="22"/>
                      <a:pt x="18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4" name="Freeform 796"/>
              <p:cNvSpPr>
                <a:spLocks noChangeArrowheads="1"/>
              </p:cNvSpPr>
              <p:nvPr/>
            </p:nvSpPr>
            <p:spPr bwMode="auto">
              <a:xfrm>
                <a:off x="910" y="3773"/>
                <a:ext cx="28" cy="54"/>
              </a:xfrm>
              <a:custGeom>
                <a:avLst/>
                <a:gdLst>
                  <a:gd name="T0" fmla="*/ 18 w 22"/>
                  <a:gd name="T1" fmla="*/ 11 h 32"/>
                  <a:gd name="T2" fmla="*/ 18 w 22"/>
                  <a:gd name="T3" fmla="*/ 19 h 32"/>
                  <a:gd name="T4" fmla="*/ 18 w 22"/>
                  <a:gd name="T5" fmla="*/ 11 h 32"/>
                  <a:gd name="T6" fmla="*/ 21 w 22"/>
                  <a:gd name="T7" fmla="*/ 4 h 32"/>
                  <a:gd name="T8" fmla="*/ 18 w 22"/>
                  <a:gd name="T9" fmla="*/ 11 h 32"/>
                  <a:gd name="T10" fmla="*/ 20 w 22"/>
                  <a:gd name="T11" fmla="*/ 4 h 32"/>
                  <a:gd name="T12" fmla="*/ 19 w 22"/>
                  <a:gd name="T13" fmla="*/ 2 h 32"/>
                  <a:gd name="T14" fmla="*/ 21 w 22"/>
                  <a:gd name="T15" fmla="*/ 4 h 32"/>
                  <a:gd name="T16" fmla="*/ 19 w 22"/>
                  <a:gd name="T17" fmla="*/ 2 h 32"/>
                  <a:gd name="T18" fmla="*/ 17 w 22"/>
                  <a:gd name="T19" fmla="*/ 0 h 32"/>
                  <a:gd name="T20" fmla="*/ 19 w 22"/>
                  <a:gd name="T21" fmla="*/ 2 h 32"/>
                  <a:gd name="T22" fmla="*/ 14 w 22"/>
                  <a:gd name="T23" fmla="*/ 1 h 32"/>
                  <a:gd name="T24" fmla="*/ 17 w 22"/>
                  <a:gd name="T25" fmla="*/ 0 h 32"/>
                  <a:gd name="T26" fmla="*/ 14 w 22"/>
                  <a:gd name="T27" fmla="*/ 1 h 32"/>
                  <a:gd name="T28" fmla="*/ 7 w 22"/>
                  <a:gd name="T29" fmla="*/ 2 h 32"/>
                  <a:gd name="T30" fmla="*/ 14 w 22"/>
                  <a:gd name="T31" fmla="*/ 1 h 32"/>
                  <a:gd name="T32" fmla="*/ 8 w 22"/>
                  <a:gd name="T33" fmla="*/ 3 h 32"/>
                  <a:gd name="T34" fmla="*/ 7 w 22"/>
                  <a:gd name="T35" fmla="*/ 5 h 32"/>
                  <a:gd name="T36" fmla="*/ 7 w 22"/>
                  <a:gd name="T37" fmla="*/ 2 h 32"/>
                  <a:gd name="T38" fmla="*/ 7 w 22"/>
                  <a:gd name="T39" fmla="*/ 5 h 32"/>
                  <a:gd name="T40" fmla="*/ 1 w 22"/>
                  <a:gd name="T41" fmla="*/ 17 h 32"/>
                  <a:gd name="T42" fmla="*/ 7 w 22"/>
                  <a:gd name="T43" fmla="*/ 5 h 32"/>
                  <a:gd name="T44" fmla="*/ 8 w 22"/>
                  <a:gd name="T45" fmla="*/ 29 h 32"/>
                  <a:gd name="T46" fmla="*/ 1 w 22"/>
                  <a:gd name="T47" fmla="*/ 17 h 32"/>
                  <a:gd name="T48" fmla="*/ 8 w 22"/>
                  <a:gd name="T49" fmla="*/ 29 h 32"/>
                  <a:gd name="T50" fmla="*/ 9 w 22"/>
                  <a:gd name="T51" fmla="*/ 31 h 32"/>
                  <a:gd name="T52" fmla="*/ 8 w 22"/>
                  <a:gd name="T53" fmla="*/ 29 h 32"/>
                  <a:gd name="T54" fmla="*/ 9 w 22"/>
                  <a:gd name="T55" fmla="*/ 31 h 32"/>
                  <a:gd name="T56" fmla="*/ 9 w 22"/>
                  <a:gd name="T57" fmla="*/ 31 h 32"/>
                  <a:gd name="T58" fmla="*/ 10 w 22"/>
                  <a:gd name="T59" fmla="*/ 30 h 32"/>
                  <a:gd name="T60" fmla="*/ 9 w 22"/>
                  <a:gd name="T61" fmla="*/ 31 h 32"/>
                  <a:gd name="T62" fmla="*/ 10 w 22"/>
                  <a:gd name="T63" fmla="*/ 30 h 32"/>
                  <a:gd name="T64" fmla="*/ 13 w 22"/>
                  <a:gd name="T65" fmla="*/ 31 h 32"/>
                  <a:gd name="T66" fmla="*/ 10 w 22"/>
                  <a:gd name="T67" fmla="*/ 30 h 32"/>
                  <a:gd name="T68" fmla="*/ 15 w 22"/>
                  <a:gd name="T69" fmla="*/ 28 h 32"/>
                  <a:gd name="T70" fmla="*/ 13 w 22"/>
                  <a:gd name="T71" fmla="*/ 31 h 32"/>
                  <a:gd name="T72" fmla="*/ 15 w 22"/>
                  <a:gd name="T73" fmla="*/ 28 h 32"/>
                  <a:gd name="T74" fmla="*/ 17 w 22"/>
                  <a:gd name="T75" fmla="*/ 28 h 32"/>
                  <a:gd name="T76" fmla="*/ 15 w 22"/>
                  <a:gd name="T77" fmla="*/ 28 h 32"/>
                  <a:gd name="T78" fmla="*/ 16 w 22"/>
                  <a:gd name="T79" fmla="*/ 28 h 32"/>
                  <a:gd name="T80" fmla="*/ 16 w 22"/>
                  <a:gd name="T81" fmla="*/ 28 h 32"/>
                  <a:gd name="T82" fmla="*/ 17 w 22"/>
                  <a:gd name="T83" fmla="*/ 24 h 32"/>
                  <a:gd name="T84" fmla="*/ 17 w 22"/>
                  <a:gd name="T85" fmla="*/ 28 h 32"/>
                  <a:gd name="T86" fmla="*/ 17 w 22"/>
                  <a:gd name="T87" fmla="*/ 24 h 32"/>
                  <a:gd name="T88" fmla="*/ 18 w 22"/>
                  <a:gd name="T89" fmla="*/ 19 h 32"/>
                  <a:gd name="T90" fmla="*/ 17 w 22"/>
                  <a:gd name="T91" fmla="*/ 24 h 32"/>
                  <a:gd name="T92" fmla="*/ 17 w 22"/>
                  <a:gd name="T93" fmla="*/ 20 h 32"/>
                  <a:gd name="T94" fmla="*/ 17 w 22"/>
                  <a:gd name="T95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" h="32">
                    <a:moveTo>
                      <a:pt x="17" y="20"/>
                    </a:moveTo>
                    <a:cubicBezTo>
                      <a:pt x="16" y="17"/>
                      <a:pt x="17" y="14"/>
                      <a:pt x="18" y="11"/>
                    </a:cubicBezTo>
                    <a:lnTo>
                      <a:pt x="20" y="11"/>
                    </a:lnTo>
                    <a:cubicBezTo>
                      <a:pt x="18" y="14"/>
                      <a:pt x="17" y="17"/>
                      <a:pt x="18" y="19"/>
                    </a:cubicBezTo>
                    <a:lnTo>
                      <a:pt x="17" y="20"/>
                    </a:lnTo>
                    <a:close/>
                    <a:moveTo>
                      <a:pt x="18" y="11"/>
                    </a:moveTo>
                    <a:cubicBezTo>
                      <a:pt x="19" y="8"/>
                      <a:pt x="20" y="6"/>
                      <a:pt x="20" y="4"/>
                    </a:cubicBezTo>
                    <a:lnTo>
                      <a:pt x="21" y="4"/>
                    </a:lnTo>
                    <a:cubicBezTo>
                      <a:pt x="22" y="6"/>
                      <a:pt x="21" y="9"/>
                      <a:pt x="20" y="11"/>
                    </a:cubicBezTo>
                    <a:lnTo>
                      <a:pt x="18" y="11"/>
                    </a:lnTo>
                    <a:close/>
                    <a:moveTo>
                      <a:pt x="20" y="4"/>
                    </a:moveTo>
                    <a:lnTo>
                      <a:pt x="20" y="4"/>
                    </a:lnTo>
                    <a:close/>
                    <a:moveTo>
                      <a:pt x="20" y="4"/>
                    </a:moveTo>
                    <a:cubicBezTo>
                      <a:pt x="20" y="3"/>
                      <a:pt x="19" y="3"/>
                      <a:pt x="19" y="2"/>
                    </a:cubicBezTo>
                    <a:lnTo>
                      <a:pt x="20" y="1"/>
                    </a:lnTo>
                    <a:cubicBezTo>
                      <a:pt x="21" y="2"/>
                      <a:pt x="21" y="3"/>
                      <a:pt x="21" y="4"/>
                    </a:cubicBezTo>
                    <a:lnTo>
                      <a:pt x="20" y="4"/>
                    </a:lnTo>
                    <a:close/>
                    <a:moveTo>
                      <a:pt x="19" y="2"/>
                    </a:moveTo>
                    <a:cubicBezTo>
                      <a:pt x="19" y="2"/>
                      <a:pt x="18" y="2"/>
                      <a:pt x="17" y="1"/>
                    </a:cubicBezTo>
                    <a:lnTo>
                      <a:pt x="17" y="0"/>
                    </a:lnTo>
                    <a:cubicBezTo>
                      <a:pt x="18" y="0"/>
                      <a:pt x="19" y="1"/>
                      <a:pt x="20" y="1"/>
                    </a:cubicBezTo>
                    <a:lnTo>
                      <a:pt x="19" y="2"/>
                    </a:lnTo>
                    <a:close/>
                    <a:moveTo>
                      <a:pt x="17" y="1"/>
                    </a:moveTo>
                    <a:cubicBezTo>
                      <a:pt x="16" y="1"/>
                      <a:pt x="15" y="1"/>
                      <a:pt x="14" y="1"/>
                    </a:cubicBezTo>
                    <a:lnTo>
                      <a:pt x="14" y="0"/>
                    </a:lnTo>
                    <a:cubicBezTo>
                      <a:pt x="15" y="0"/>
                      <a:pt x="16" y="0"/>
                      <a:pt x="17" y="0"/>
                    </a:cubicBezTo>
                    <a:lnTo>
                      <a:pt x="17" y="1"/>
                    </a:lnTo>
                    <a:close/>
                    <a:moveTo>
                      <a:pt x="14" y="1"/>
                    </a:moveTo>
                    <a:cubicBezTo>
                      <a:pt x="12" y="1"/>
                      <a:pt x="10" y="2"/>
                      <a:pt x="8" y="3"/>
                    </a:cubicBezTo>
                    <a:lnTo>
                      <a:pt x="7" y="2"/>
                    </a:lnTo>
                    <a:cubicBezTo>
                      <a:pt x="9" y="1"/>
                      <a:pt x="11" y="0"/>
                      <a:pt x="14" y="0"/>
                    </a:cubicBezTo>
                    <a:lnTo>
                      <a:pt x="14" y="1"/>
                    </a:lnTo>
                    <a:close/>
                    <a:moveTo>
                      <a:pt x="8" y="3"/>
                    </a:moveTo>
                    <a:lnTo>
                      <a:pt x="8" y="3"/>
                    </a:lnTo>
                    <a:close/>
                    <a:moveTo>
                      <a:pt x="8" y="3"/>
                    </a:moveTo>
                    <a:cubicBezTo>
                      <a:pt x="8" y="4"/>
                      <a:pt x="7" y="4"/>
                      <a:pt x="7" y="5"/>
                    </a:cubicBezTo>
                    <a:lnTo>
                      <a:pt x="5" y="4"/>
                    </a:lnTo>
                    <a:cubicBezTo>
                      <a:pt x="6" y="3"/>
                      <a:pt x="7" y="3"/>
                      <a:pt x="7" y="2"/>
                    </a:cubicBezTo>
                    <a:lnTo>
                      <a:pt x="8" y="3"/>
                    </a:lnTo>
                    <a:close/>
                    <a:moveTo>
                      <a:pt x="7" y="5"/>
                    </a:moveTo>
                    <a:cubicBezTo>
                      <a:pt x="3" y="8"/>
                      <a:pt x="2" y="12"/>
                      <a:pt x="2" y="17"/>
                    </a:cubicBezTo>
                    <a:lnTo>
                      <a:pt x="1" y="17"/>
                    </a:lnTo>
                    <a:cubicBezTo>
                      <a:pt x="0" y="12"/>
                      <a:pt x="2" y="8"/>
                      <a:pt x="5" y="4"/>
                    </a:cubicBezTo>
                    <a:lnTo>
                      <a:pt x="7" y="5"/>
                    </a:lnTo>
                    <a:close/>
                    <a:moveTo>
                      <a:pt x="2" y="17"/>
                    </a:moveTo>
                    <a:cubicBezTo>
                      <a:pt x="2" y="21"/>
                      <a:pt x="4" y="25"/>
                      <a:pt x="8" y="29"/>
                    </a:cubicBezTo>
                    <a:lnTo>
                      <a:pt x="7" y="29"/>
                    </a:lnTo>
                    <a:cubicBezTo>
                      <a:pt x="3" y="26"/>
                      <a:pt x="1" y="21"/>
                      <a:pt x="1" y="17"/>
                    </a:cubicBezTo>
                    <a:lnTo>
                      <a:pt x="2" y="17"/>
                    </a:lnTo>
                    <a:close/>
                    <a:moveTo>
                      <a:pt x="8" y="29"/>
                    </a:moveTo>
                    <a:cubicBezTo>
                      <a:pt x="9" y="29"/>
                      <a:pt x="9" y="30"/>
                      <a:pt x="10" y="30"/>
                    </a:cubicBezTo>
                    <a:lnTo>
                      <a:pt x="9" y="31"/>
                    </a:lnTo>
                    <a:cubicBezTo>
                      <a:pt x="8" y="31"/>
                      <a:pt x="8" y="30"/>
                      <a:pt x="7" y="29"/>
                    </a:cubicBezTo>
                    <a:lnTo>
                      <a:pt x="8" y="29"/>
                    </a:lnTo>
                    <a:close/>
                    <a:moveTo>
                      <a:pt x="9" y="31"/>
                    </a:moveTo>
                    <a:lnTo>
                      <a:pt x="9" y="31"/>
                    </a:lnTo>
                    <a:lnTo>
                      <a:pt x="10" y="31"/>
                    </a:lnTo>
                    <a:lnTo>
                      <a:pt x="9" y="31"/>
                    </a:lnTo>
                    <a:close/>
                    <a:moveTo>
                      <a:pt x="10" y="30"/>
                    </a:moveTo>
                    <a:cubicBezTo>
                      <a:pt x="10" y="30"/>
                      <a:pt x="10" y="30"/>
                      <a:pt x="10" y="30"/>
                    </a:cubicBezTo>
                    <a:lnTo>
                      <a:pt x="10" y="32"/>
                    </a:lnTo>
                    <a:cubicBezTo>
                      <a:pt x="10" y="32"/>
                      <a:pt x="9" y="31"/>
                      <a:pt x="9" y="31"/>
                    </a:cubicBezTo>
                    <a:lnTo>
                      <a:pt x="10" y="30"/>
                    </a:lnTo>
                    <a:close/>
                    <a:moveTo>
                      <a:pt x="10" y="30"/>
                    </a:moveTo>
                    <a:cubicBezTo>
                      <a:pt x="11" y="31"/>
                      <a:pt x="12" y="30"/>
                      <a:pt x="13" y="30"/>
                    </a:cubicBezTo>
                    <a:lnTo>
                      <a:pt x="13" y="31"/>
                    </a:lnTo>
                    <a:cubicBezTo>
                      <a:pt x="12" y="32"/>
                      <a:pt x="11" y="32"/>
                      <a:pt x="10" y="32"/>
                    </a:cubicBezTo>
                    <a:lnTo>
                      <a:pt x="10" y="30"/>
                    </a:lnTo>
                    <a:close/>
                    <a:moveTo>
                      <a:pt x="13" y="30"/>
                    </a:moveTo>
                    <a:cubicBezTo>
                      <a:pt x="14" y="30"/>
                      <a:pt x="15" y="29"/>
                      <a:pt x="15" y="28"/>
                    </a:cubicBezTo>
                    <a:lnTo>
                      <a:pt x="17" y="29"/>
                    </a:lnTo>
                    <a:cubicBezTo>
                      <a:pt x="16" y="30"/>
                      <a:pt x="15" y="31"/>
                      <a:pt x="13" y="31"/>
                    </a:cubicBezTo>
                    <a:lnTo>
                      <a:pt x="13" y="30"/>
                    </a:lnTo>
                    <a:close/>
                    <a:moveTo>
                      <a:pt x="15" y="28"/>
                    </a:moveTo>
                    <a:cubicBezTo>
                      <a:pt x="16" y="28"/>
                      <a:pt x="16" y="28"/>
                      <a:pt x="16" y="28"/>
                    </a:cubicBezTo>
                    <a:lnTo>
                      <a:pt x="17" y="28"/>
                    </a:lnTo>
                    <a:cubicBezTo>
                      <a:pt x="17" y="28"/>
                      <a:pt x="17" y="29"/>
                      <a:pt x="17" y="29"/>
                    </a:cubicBezTo>
                    <a:lnTo>
                      <a:pt x="15" y="28"/>
                    </a:lnTo>
                    <a:close/>
                    <a:moveTo>
                      <a:pt x="16" y="28"/>
                    </a:moveTo>
                    <a:lnTo>
                      <a:pt x="16" y="28"/>
                    </a:lnTo>
                    <a:lnTo>
                      <a:pt x="17" y="28"/>
                    </a:lnTo>
                    <a:lnTo>
                      <a:pt x="16" y="28"/>
                    </a:lnTo>
                    <a:close/>
                    <a:moveTo>
                      <a:pt x="16" y="28"/>
                    </a:moveTo>
                    <a:cubicBezTo>
                      <a:pt x="17" y="26"/>
                      <a:pt x="17" y="25"/>
                      <a:pt x="17" y="24"/>
                    </a:cubicBezTo>
                    <a:lnTo>
                      <a:pt x="19" y="24"/>
                    </a:lnTo>
                    <a:cubicBezTo>
                      <a:pt x="18" y="25"/>
                      <a:pt x="18" y="27"/>
                      <a:pt x="17" y="28"/>
                    </a:cubicBezTo>
                    <a:lnTo>
                      <a:pt x="16" y="28"/>
                    </a:lnTo>
                    <a:close/>
                    <a:moveTo>
                      <a:pt x="17" y="24"/>
                    </a:moveTo>
                    <a:cubicBezTo>
                      <a:pt x="17" y="22"/>
                      <a:pt x="17" y="21"/>
                      <a:pt x="17" y="20"/>
                    </a:cubicBezTo>
                    <a:lnTo>
                      <a:pt x="18" y="19"/>
                    </a:lnTo>
                    <a:cubicBezTo>
                      <a:pt x="19" y="21"/>
                      <a:pt x="19" y="22"/>
                      <a:pt x="19" y="24"/>
                    </a:cubicBezTo>
                    <a:lnTo>
                      <a:pt x="17" y="24"/>
                    </a:lnTo>
                    <a:close/>
                    <a:moveTo>
                      <a:pt x="17" y="20"/>
                    </a:moveTo>
                    <a:lnTo>
                      <a:pt x="17" y="20"/>
                    </a:lnTo>
                    <a:lnTo>
                      <a:pt x="17" y="19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5" name="Freeform 797"/>
              <p:cNvSpPr>
                <a:spLocks noChangeArrowheads="1"/>
              </p:cNvSpPr>
              <p:nvPr/>
            </p:nvSpPr>
            <p:spPr bwMode="auto">
              <a:xfrm>
                <a:off x="974" y="3720"/>
                <a:ext cx="70" cy="6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0 0 0"/>
                  <a:gd name="G10" fmla="+- 22 0 0"/>
                  <a:gd name="G11" fmla="+- 1 0 0"/>
                  <a:gd name="G12" fmla="+- 26 0 0"/>
                  <a:gd name="G13" fmla="+- 31 0 0"/>
                  <a:gd name="G14" fmla="*/ 1 0 0"/>
                  <a:gd name="G15" fmla="cos G14 G13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T0" fmla="*/ 47 w 52"/>
                  <a:gd name="T1" fmla="*/ 19 h 41"/>
                  <a:gd name="T2" fmla="*/ 31 w 52"/>
                  <a:gd name="T3" fmla="*/ 0 h 41"/>
                  <a:gd name="T4" fmla="*/ 26 w 52"/>
                  <a:gd name="T5" fmla="*/ 2 h 41"/>
                  <a:gd name="T6" fmla="*/ 2 w 52"/>
                  <a:gd name="T7" fmla="*/ 20 h 41"/>
                  <a:gd name="T8" fmla="*/ 0 w 52"/>
                  <a:gd name="T9" fmla="*/ 26 h 41"/>
                  <a:gd name="T10" fmla="*/ 32 w 52"/>
                  <a:gd name="T11" fmla="*/ 30 h 41"/>
                  <a:gd name="T12" fmla="*/ 47 w 52"/>
                  <a:gd name="T13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7" y="19"/>
                    </a:moveTo>
                    <a:cubicBezTo>
                      <a:pt x="52" y="10"/>
                      <a:pt x="43" y="1"/>
                      <a:pt x="31" y="0"/>
                    </a:cubicBezTo>
                    <a:cubicBezTo>
                      <a:pt x="30" y="0"/>
                      <a:pt x="27" y="1"/>
                      <a:pt x="26" y="2"/>
                    </a:cubicBezTo>
                    <a:cubicBezTo>
                      <a:pt x="19" y="10"/>
                      <a:pt x="11" y="14"/>
                      <a:pt x="2" y="20"/>
                    </a:cubicBezTo>
                    <a:cubicBezTo>
                      <a:pt x="0" y="22"/>
                      <a:pt x="1" y="24"/>
                      <a:pt x="0" y="26"/>
                    </a:cubicBezTo>
                    <a:cubicBezTo>
                      <a:pt x="10" y="31"/>
                      <a:pt x="25" y="41"/>
                      <a:pt x="32" y="30"/>
                    </a:cubicBezTo>
                    <a:cubicBezTo>
                      <a:pt x="36" y="25"/>
                      <a:pt x="45" y="25"/>
                      <a:pt x="47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6" name="Freeform 798"/>
              <p:cNvSpPr>
                <a:spLocks noChangeArrowheads="1"/>
              </p:cNvSpPr>
              <p:nvPr/>
            </p:nvSpPr>
            <p:spPr bwMode="auto">
              <a:xfrm>
                <a:off x="972" y="3718"/>
                <a:ext cx="68" cy="69"/>
              </a:xfrm>
              <a:custGeom>
                <a:avLst/>
                <a:gdLst>
                  <a:gd name="T0" fmla="*/ 49 w 50"/>
                  <a:gd name="T1" fmla="*/ 16 h 41"/>
                  <a:gd name="T2" fmla="*/ 49 w 50"/>
                  <a:gd name="T3" fmla="*/ 21 h 41"/>
                  <a:gd name="T4" fmla="*/ 49 w 50"/>
                  <a:gd name="T5" fmla="*/ 16 h 41"/>
                  <a:gd name="T6" fmla="*/ 47 w 50"/>
                  <a:gd name="T7" fmla="*/ 8 h 41"/>
                  <a:gd name="T8" fmla="*/ 49 w 50"/>
                  <a:gd name="T9" fmla="*/ 16 h 41"/>
                  <a:gd name="T10" fmla="*/ 38 w 50"/>
                  <a:gd name="T11" fmla="*/ 3 h 41"/>
                  <a:gd name="T12" fmla="*/ 47 w 50"/>
                  <a:gd name="T13" fmla="*/ 8 h 41"/>
                  <a:gd name="T14" fmla="*/ 38 w 50"/>
                  <a:gd name="T15" fmla="*/ 3 h 41"/>
                  <a:gd name="T16" fmla="*/ 32 w 50"/>
                  <a:gd name="T17" fmla="*/ 0 h 41"/>
                  <a:gd name="T18" fmla="*/ 38 w 50"/>
                  <a:gd name="T19" fmla="*/ 3 h 41"/>
                  <a:gd name="T20" fmla="*/ 32 w 50"/>
                  <a:gd name="T21" fmla="*/ 0 h 41"/>
                  <a:gd name="T22" fmla="*/ 32 w 50"/>
                  <a:gd name="T23" fmla="*/ 0 h 41"/>
                  <a:gd name="T24" fmla="*/ 32 w 50"/>
                  <a:gd name="T25" fmla="*/ 2 h 41"/>
                  <a:gd name="T26" fmla="*/ 32 w 50"/>
                  <a:gd name="T27" fmla="*/ 2 h 41"/>
                  <a:gd name="T28" fmla="*/ 32 w 50"/>
                  <a:gd name="T29" fmla="*/ 2 h 41"/>
                  <a:gd name="T30" fmla="*/ 32 w 50"/>
                  <a:gd name="T31" fmla="*/ 0 h 41"/>
                  <a:gd name="T32" fmla="*/ 32 w 50"/>
                  <a:gd name="T33" fmla="*/ 2 h 41"/>
                  <a:gd name="T34" fmla="*/ 30 w 50"/>
                  <a:gd name="T35" fmla="*/ 1 h 41"/>
                  <a:gd name="T36" fmla="*/ 32 w 50"/>
                  <a:gd name="T37" fmla="*/ 2 h 41"/>
                  <a:gd name="T38" fmla="*/ 28 w 50"/>
                  <a:gd name="T39" fmla="*/ 3 h 41"/>
                  <a:gd name="T40" fmla="*/ 30 w 50"/>
                  <a:gd name="T41" fmla="*/ 1 h 41"/>
                  <a:gd name="T42" fmla="*/ 28 w 50"/>
                  <a:gd name="T43" fmla="*/ 3 h 41"/>
                  <a:gd name="T44" fmla="*/ 27 w 50"/>
                  <a:gd name="T45" fmla="*/ 3 h 41"/>
                  <a:gd name="T46" fmla="*/ 28 w 50"/>
                  <a:gd name="T47" fmla="*/ 3 h 41"/>
                  <a:gd name="T48" fmla="*/ 5 w 50"/>
                  <a:gd name="T49" fmla="*/ 19 h 41"/>
                  <a:gd name="T50" fmla="*/ 28 w 50"/>
                  <a:gd name="T51" fmla="*/ 3 h 41"/>
                  <a:gd name="T52" fmla="*/ 3 w 50"/>
                  <a:gd name="T53" fmla="*/ 22 h 41"/>
                  <a:gd name="T54" fmla="*/ 5 w 50"/>
                  <a:gd name="T55" fmla="*/ 19 h 41"/>
                  <a:gd name="T56" fmla="*/ 3 w 50"/>
                  <a:gd name="T57" fmla="*/ 22 h 41"/>
                  <a:gd name="T58" fmla="*/ 3 w 50"/>
                  <a:gd name="T59" fmla="*/ 21 h 41"/>
                  <a:gd name="T60" fmla="*/ 3 w 50"/>
                  <a:gd name="T61" fmla="*/ 22 h 41"/>
                  <a:gd name="T62" fmla="*/ 1 w 50"/>
                  <a:gd name="T63" fmla="*/ 24 h 41"/>
                  <a:gd name="T64" fmla="*/ 3 w 50"/>
                  <a:gd name="T65" fmla="*/ 22 h 41"/>
                  <a:gd name="T66" fmla="*/ 1 w 50"/>
                  <a:gd name="T67" fmla="*/ 28 h 41"/>
                  <a:gd name="T68" fmla="*/ 1 w 50"/>
                  <a:gd name="T69" fmla="*/ 24 h 41"/>
                  <a:gd name="T70" fmla="*/ 0 w 50"/>
                  <a:gd name="T71" fmla="*/ 28 h 41"/>
                  <a:gd name="T72" fmla="*/ 0 w 50"/>
                  <a:gd name="T73" fmla="*/ 27 h 41"/>
                  <a:gd name="T74" fmla="*/ 0 w 50"/>
                  <a:gd name="T75" fmla="*/ 28 h 41"/>
                  <a:gd name="T76" fmla="*/ 4 w 50"/>
                  <a:gd name="T77" fmla="*/ 28 h 41"/>
                  <a:gd name="T78" fmla="*/ 0 w 50"/>
                  <a:gd name="T79" fmla="*/ 28 h 41"/>
                  <a:gd name="T80" fmla="*/ 4 w 50"/>
                  <a:gd name="T81" fmla="*/ 28 h 41"/>
                  <a:gd name="T82" fmla="*/ 34 w 50"/>
                  <a:gd name="T83" fmla="*/ 32 h 41"/>
                  <a:gd name="T84" fmla="*/ 4 w 50"/>
                  <a:gd name="T85" fmla="*/ 28 h 41"/>
                  <a:gd name="T86" fmla="*/ 33 w 50"/>
                  <a:gd name="T87" fmla="*/ 31 h 41"/>
                  <a:gd name="T88" fmla="*/ 40 w 50"/>
                  <a:gd name="T89" fmla="*/ 26 h 41"/>
                  <a:gd name="T90" fmla="*/ 34 w 50"/>
                  <a:gd name="T91" fmla="*/ 32 h 41"/>
                  <a:gd name="T92" fmla="*/ 40 w 50"/>
                  <a:gd name="T93" fmla="*/ 26 h 41"/>
                  <a:gd name="T94" fmla="*/ 49 w 50"/>
                  <a:gd name="T95" fmla="*/ 21 h 41"/>
                  <a:gd name="T96" fmla="*/ 40 w 50"/>
                  <a:gd name="T97" fmla="*/ 26 h 41"/>
                  <a:gd name="T98" fmla="*/ 47 w 50"/>
                  <a:gd name="T99" fmla="*/ 20 h 41"/>
                  <a:gd name="T100" fmla="*/ 47 w 50"/>
                  <a:gd name="T101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41">
                    <a:moveTo>
                      <a:pt x="47" y="20"/>
                    </a:moveTo>
                    <a:cubicBezTo>
                      <a:pt x="48" y="19"/>
                      <a:pt x="49" y="17"/>
                      <a:pt x="49" y="16"/>
                    </a:cubicBezTo>
                    <a:lnTo>
                      <a:pt x="50" y="16"/>
                    </a:lnTo>
                    <a:cubicBezTo>
                      <a:pt x="50" y="18"/>
                      <a:pt x="50" y="19"/>
                      <a:pt x="49" y="21"/>
                    </a:cubicBezTo>
                    <a:lnTo>
                      <a:pt x="47" y="20"/>
                    </a:lnTo>
                    <a:close/>
                    <a:moveTo>
                      <a:pt x="49" y="16"/>
                    </a:moveTo>
                    <a:cubicBezTo>
                      <a:pt x="49" y="13"/>
                      <a:pt x="48" y="10"/>
                      <a:pt x="46" y="8"/>
                    </a:cubicBezTo>
                    <a:lnTo>
                      <a:pt x="47" y="8"/>
                    </a:lnTo>
                    <a:cubicBezTo>
                      <a:pt x="49" y="10"/>
                      <a:pt x="50" y="13"/>
                      <a:pt x="50" y="16"/>
                    </a:cubicBezTo>
                    <a:lnTo>
                      <a:pt x="49" y="16"/>
                    </a:lnTo>
                    <a:close/>
                    <a:moveTo>
                      <a:pt x="46" y="8"/>
                    </a:moveTo>
                    <a:cubicBezTo>
                      <a:pt x="44" y="6"/>
                      <a:pt x="42" y="4"/>
                      <a:pt x="38" y="3"/>
                    </a:cubicBezTo>
                    <a:lnTo>
                      <a:pt x="39" y="2"/>
                    </a:lnTo>
                    <a:cubicBezTo>
                      <a:pt x="42" y="3"/>
                      <a:pt x="45" y="5"/>
                      <a:pt x="47" y="8"/>
                    </a:cubicBezTo>
                    <a:lnTo>
                      <a:pt x="46" y="8"/>
                    </a:lnTo>
                    <a:close/>
                    <a:moveTo>
                      <a:pt x="38" y="3"/>
                    </a:moveTo>
                    <a:cubicBezTo>
                      <a:pt x="36" y="2"/>
                      <a:pt x="34" y="2"/>
                      <a:pt x="32" y="2"/>
                    </a:cubicBezTo>
                    <a:lnTo>
                      <a:pt x="32" y="0"/>
                    </a:lnTo>
                    <a:cubicBezTo>
                      <a:pt x="35" y="1"/>
                      <a:pt x="37" y="1"/>
                      <a:pt x="39" y="2"/>
                    </a:cubicBezTo>
                    <a:lnTo>
                      <a:pt x="38" y="3"/>
                    </a:lnTo>
                    <a:close/>
                    <a:moveTo>
                      <a:pt x="32" y="0"/>
                    </a:moveTo>
                    <a:lnTo>
                      <a:pt x="32" y="0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  <a:moveTo>
                      <a:pt x="32" y="2"/>
                    </a:moveTo>
                    <a:lnTo>
                      <a:pt x="32" y="2"/>
                    </a:lnTo>
                    <a:lnTo>
                      <a:pt x="32" y="0"/>
                    </a:ln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lnTo>
                      <a:pt x="31" y="0"/>
                    </a:lnTo>
                    <a:cubicBezTo>
                      <a:pt x="32" y="0"/>
                      <a:pt x="32" y="0"/>
                      <a:pt x="32" y="0"/>
                    </a:cubicBez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1" y="2"/>
                      <a:pt x="31" y="2"/>
                      <a:pt x="31" y="2"/>
                    </a:cubicBezTo>
                    <a:lnTo>
                      <a:pt x="30" y="1"/>
                    </a:lnTo>
                    <a:cubicBezTo>
                      <a:pt x="31" y="1"/>
                      <a:pt x="31" y="0"/>
                      <a:pt x="31" y="0"/>
                    </a:cubicBezTo>
                    <a:lnTo>
                      <a:pt x="32" y="2"/>
                    </a:lnTo>
                    <a:close/>
                    <a:moveTo>
                      <a:pt x="31" y="2"/>
                    </a:moveTo>
                    <a:cubicBezTo>
                      <a:pt x="30" y="2"/>
                      <a:pt x="28" y="3"/>
                      <a:pt x="28" y="3"/>
                    </a:cubicBezTo>
                    <a:lnTo>
                      <a:pt x="27" y="3"/>
                    </a:lnTo>
                    <a:cubicBezTo>
                      <a:pt x="27" y="2"/>
                      <a:pt x="29" y="1"/>
                      <a:pt x="30" y="1"/>
                    </a:cubicBezTo>
                    <a:lnTo>
                      <a:pt x="31" y="2"/>
                    </a:lnTo>
                    <a:close/>
                    <a:moveTo>
                      <a:pt x="28" y="3"/>
                    </a:moveTo>
                    <a:lnTo>
                      <a:pt x="28" y="3"/>
                    </a:lnTo>
                    <a:lnTo>
                      <a:pt x="27" y="3"/>
                    </a:lnTo>
                    <a:lnTo>
                      <a:pt x="28" y="3"/>
                    </a:lnTo>
                    <a:close/>
                    <a:moveTo>
                      <a:pt x="28" y="3"/>
                    </a:moveTo>
                    <a:cubicBezTo>
                      <a:pt x="21" y="10"/>
                      <a:pt x="14" y="15"/>
                      <a:pt x="6" y="20"/>
                    </a:cubicBezTo>
                    <a:lnTo>
                      <a:pt x="5" y="19"/>
                    </a:lnTo>
                    <a:cubicBezTo>
                      <a:pt x="13" y="14"/>
                      <a:pt x="20" y="10"/>
                      <a:pt x="27" y="3"/>
                    </a:cubicBezTo>
                    <a:lnTo>
                      <a:pt x="28" y="3"/>
                    </a:lnTo>
                    <a:close/>
                    <a:moveTo>
                      <a:pt x="6" y="20"/>
                    </a:moveTo>
                    <a:lnTo>
                      <a:pt x="3" y="22"/>
                    </a:lnTo>
                    <a:lnTo>
                      <a:pt x="2" y="21"/>
                    </a:lnTo>
                    <a:lnTo>
                      <a:pt x="5" y="19"/>
                    </a:lnTo>
                    <a:lnTo>
                      <a:pt x="6" y="20"/>
                    </a:lnTo>
                    <a:close/>
                    <a:moveTo>
                      <a:pt x="3" y="22"/>
                    </a:move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close/>
                    <a:moveTo>
                      <a:pt x="3" y="22"/>
                    </a:moveTo>
                    <a:cubicBezTo>
                      <a:pt x="2" y="22"/>
                      <a:pt x="2" y="23"/>
                      <a:pt x="2" y="24"/>
                    </a:cubicBezTo>
                    <a:lnTo>
                      <a:pt x="1" y="24"/>
                    </a:lnTo>
                    <a:cubicBezTo>
                      <a:pt x="1" y="23"/>
                      <a:pt x="1" y="22"/>
                      <a:pt x="2" y="21"/>
                    </a:cubicBezTo>
                    <a:lnTo>
                      <a:pt x="3" y="22"/>
                    </a:lnTo>
                    <a:close/>
                    <a:moveTo>
                      <a:pt x="2" y="24"/>
                    </a:moveTo>
                    <a:cubicBezTo>
                      <a:pt x="2" y="26"/>
                      <a:pt x="2" y="27"/>
                      <a:pt x="1" y="28"/>
                    </a:cubicBezTo>
                    <a:lnTo>
                      <a:pt x="0" y="27"/>
                    </a:lnTo>
                    <a:cubicBezTo>
                      <a:pt x="1" y="26"/>
                      <a:pt x="1" y="25"/>
                      <a:pt x="1" y="24"/>
                    </a:cubicBezTo>
                    <a:lnTo>
                      <a:pt x="2" y="24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0" y="28"/>
                    </a:lnTo>
                    <a:close/>
                    <a:moveTo>
                      <a:pt x="1" y="27"/>
                    </a:moveTo>
                    <a:cubicBezTo>
                      <a:pt x="2" y="27"/>
                      <a:pt x="3" y="28"/>
                      <a:pt x="4" y="28"/>
                    </a:cubicBezTo>
                    <a:lnTo>
                      <a:pt x="3" y="29"/>
                    </a:lnTo>
                    <a:cubicBezTo>
                      <a:pt x="2" y="29"/>
                      <a:pt x="1" y="28"/>
                      <a:pt x="0" y="28"/>
                    </a:cubicBezTo>
                    <a:lnTo>
                      <a:pt x="1" y="27"/>
                    </a:lnTo>
                    <a:close/>
                    <a:moveTo>
                      <a:pt x="4" y="28"/>
                    </a:moveTo>
                    <a:cubicBezTo>
                      <a:pt x="13" y="33"/>
                      <a:pt x="26" y="40"/>
                      <a:pt x="33" y="31"/>
                    </a:cubicBezTo>
                    <a:lnTo>
                      <a:pt x="34" y="32"/>
                    </a:lnTo>
                    <a:cubicBezTo>
                      <a:pt x="27" y="41"/>
                      <a:pt x="13" y="34"/>
                      <a:pt x="3" y="29"/>
                    </a:cubicBezTo>
                    <a:lnTo>
                      <a:pt x="4" y="28"/>
                    </a:lnTo>
                    <a:close/>
                    <a:moveTo>
                      <a:pt x="33" y="31"/>
                    </a:moveTo>
                    <a:lnTo>
                      <a:pt x="33" y="31"/>
                    </a:lnTo>
                    <a:close/>
                    <a:moveTo>
                      <a:pt x="33" y="31"/>
                    </a:moveTo>
                    <a:cubicBezTo>
                      <a:pt x="35" y="29"/>
                      <a:pt x="37" y="27"/>
                      <a:pt x="40" y="26"/>
                    </a:cubicBezTo>
                    <a:lnTo>
                      <a:pt x="41" y="27"/>
                    </a:lnTo>
                    <a:cubicBezTo>
                      <a:pt x="38" y="28"/>
                      <a:pt x="36" y="30"/>
                      <a:pt x="34" y="32"/>
                    </a:cubicBezTo>
                    <a:lnTo>
                      <a:pt x="33" y="31"/>
                    </a:lnTo>
                    <a:close/>
                    <a:moveTo>
                      <a:pt x="40" y="26"/>
                    </a:moveTo>
                    <a:cubicBezTo>
                      <a:pt x="43" y="24"/>
                      <a:pt x="46" y="23"/>
                      <a:pt x="47" y="20"/>
                    </a:cubicBezTo>
                    <a:lnTo>
                      <a:pt x="49" y="21"/>
                    </a:lnTo>
                    <a:cubicBezTo>
                      <a:pt x="47" y="24"/>
                      <a:pt x="44" y="25"/>
                      <a:pt x="41" y="27"/>
                    </a:cubicBezTo>
                    <a:lnTo>
                      <a:pt x="40" y="26"/>
                    </a:lnTo>
                    <a:close/>
                    <a:moveTo>
                      <a:pt x="47" y="20"/>
                    </a:moveTo>
                    <a:lnTo>
                      <a:pt x="47" y="20"/>
                    </a:lnTo>
                    <a:lnTo>
                      <a:pt x="48" y="20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7" name="Freeform 799"/>
              <p:cNvSpPr>
                <a:spLocks noChangeArrowheads="1"/>
              </p:cNvSpPr>
              <p:nvPr/>
            </p:nvSpPr>
            <p:spPr bwMode="auto">
              <a:xfrm>
                <a:off x="1111" y="3751"/>
                <a:ext cx="53" cy="6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3 0 0"/>
                  <a:gd name="G5" fmla="*/ 1 0 0"/>
                  <a:gd name="G6" fmla="cos G5 G4"/>
                  <a:gd name="G7" fmla="+- 1 0 0"/>
                  <a:gd name="G8" fmla="+- 1 0 0"/>
                  <a:gd name="G9" fmla="+- 1 0 0"/>
                  <a:gd name="G10" fmla="+- 26 0 0"/>
                  <a:gd name="G11" fmla="+- 3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37 w 40"/>
                  <a:gd name="T1" fmla="*/ 25 h 37"/>
                  <a:gd name="T2" fmla="*/ 16 w 40"/>
                  <a:gd name="T3" fmla="*/ 2 h 37"/>
                  <a:gd name="T4" fmla="*/ 3 w 40"/>
                  <a:gd name="T5" fmla="*/ 12 h 37"/>
                  <a:gd name="T6" fmla="*/ 5 w 40"/>
                  <a:gd name="T7" fmla="*/ 31 h 37"/>
                  <a:gd name="T8" fmla="*/ 34 w 40"/>
                  <a:gd name="T9" fmla="*/ 28 h 37"/>
                  <a:gd name="T10" fmla="*/ 37 w 40"/>
                  <a:gd name="T11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25"/>
                    </a:moveTo>
                    <a:cubicBezTo>
                      <a:pt x="40" y="14"/>
                      <a:pt x="30" y="0"/>
                      <a:pt x="16" y="2"/>
                    </a:cubicBezTo>
                    <a:cubicBezTo>
                      <a:pt x="10" y="3"/>
                      <a:pt x="4" y="8"/>
                      <a:pt x="3" y="12"/>
                    </a:cubicBezTo>
                    <a:cubicBezTo>
                      <a:pt x="1" y="18"/>
                      <a:pt x="0" y="26"/>
                      <a:pt x="5" y="31"/>
                    </a:cubicBezTo>
                    <a:cubicBezTo>
                      <a:pt x="12" y="37"/>
                      <a:pt x="24" y="29"/>
                      <a:pt x="34" y="28"/>
                    </a:cubicBezTo>
                    <a:cubicBezTo>
                      <a:pt x="35" y="28"/>
                      <a:pt x="37" y="26"/>
                      <a:pt x="37" y="25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8" name="Freeform 800"/>
              <p:cNvSpPr>
                <a:spLocks noChangeArrowheads="1"/>
              </p:cNvSpPr>
              <p:nvPr/>
            </p:nvSpPr>
            <p:spPr bwMode="auto">
              <a:xfrm>
                <a:off x="1111" y="3752"/>
                <a:ext cx="51" cy="59"/>
              </a:xfrm>
              <a:custGeom>
                <a:avLst/>
                <a:gdLst>
                  <a:gd name="T0" fmla="*/ 36 w 38"/>
                  <a:gd name="T1" fmla="*/ 16 h 35"/>
                  <a:gd name="T2" fmla="*/ 38 w 38"/>
                  <a:gd name="T3" fmla="*/ 24 h 35"/>
                  <a:gd name="T4" fmla="*/ 36 w 38"/>
                  <a:gd name="T5" fmla="*/ 16 h 35"/>
                  <a:gd name="T6" fmla="*/ 33 w 38"/>
                  <a:gd name="T7" fmla="*/ 6 h 35"/>
                  <a:gd name="T8" fmla="*/ 36 w 38"/>
                  <a:gd name="T9" fmla="*/ 16 h 35"/>
                  <a:gd name="T10" fmla="*/ 23 w 38"/>
                  <a:gd name="T11" fmla="*/ 2 h 35"/>
                  <a:gd name="T12" fmla="*/ 33 w 38"/>
                  <a:gd name="T13" fmla="*/ 6 h 35"/>
                  <a:gd name="T14" fmla="*/ 23 w 38"/>
                  <a:gd name="T15" fmla="*/ 2 h 35"/>
                  <a:gd name="T16" fmla="*/ 16 w 38"/>
                  <a:gd name="T17" fmla="*/ 1 h 35"/>
                  <a:gd name="T18" fmla="*/ 23 w 38"/>
                  <a:gd name="T19" fmla="*/ 2 h 35"/>
                  <a:gd name="T20" fmla="*/ 17 w 38"/>
                  <a:gd name="T21" fmla="*/ 2 h 35"/>
                  <a:gd name="T22" fmla="*/ 17 w 38"/>
                  <a:gd name="T23" fmla="*/ 2 h 35"/>
                  <a:gd name="T24" fmla="*/ 17 w 38"/>
                  <a:gd name="T25" fmla="*/ 2 h 35"/>
                  <a:gd name="T26" fmla="*/ 17 w 38"/>
                  <a:gd name="T27" fmla="*/ 2 h 35"/>
                  <a:gd name="T28" fmla="*/ 14 w 38"/>
                  <a:gd name="T29" fmla="*/ 2 h 35"/>
                  <a:gd name="T30" fmla="*/ 16 w 38"/>
                  <a:gd name="T31" fmla="*/ 1 h 35"/>
                  <a:gd name="T32" fmla="*/ 14 w 38"/>
                  <a:gd name="T33" fmla="*/ 2 h 35"/>
                  <a:gd name="T34" fmla="*/ 11 w 38"/>
                  <a:gd name="T35" fmla="*/ 2 h 35"/>
                  <a:gd name="T36" fmla="*/ 14 w 38"/>
                  <a:gd name="T37" fmla="*/ 2 h 35"/>
                  <a:gd name="T38" fmla="*/ 3 w 38"/>
                  <a:gd name="T39" fmla="*/ 11 h 35"/>
                  <a:gd name="T40" fmla="*/ 11 w 38"/>
                  <a:gd name="T41" fmla="*/ 2 h 35"/>
                  <a:gd name="T42" fmla="*/ 3 w 38"/>
                  <a:gd name="T43" fmla="*/ 11 h 35"/>
                  <a:gd name="T44" fmla="*/ 3 w 38"/>
                  <a:gd name="T45" fmla="*/ 11 h 35"/>
                  <a:gd name="T46" fmla="*/ 2 w 38"/>
                  <a:gd name="T47" fmla="*/ 11 h 35"/>
                  <a:gd name="T48" fmla="*/ 2 w 38"/>
                  <a:gd name="T49" fmla="*/ 11 h 35"/>
                  <a:gd name="T50" fmla="*/ 3 w 38"/>
                  <a:gd name="T51" fmla="*/ 11 h 35"/>
                  <a:gd name="T52" fmla="*/ 3 w 38"/>
                  <a:gd name="T53" fmla="*/ 11 h 35"/>
                  <a:gd name="T54" fmla="*/ 1 w 38"/>
                  <a:gd name="T55" fmla="*/ 14 h 35"/>
                  <a:gd name="T56" fmla="*/ 3 w 38"/>
                  <a:gd name="T57" fmla="*/ 11 h 35"/>
                  <a:gd name="T58" fmla="*/ 2 w 38"/>
                  <a:gd name="T59" fmla="*/ 17 h 35"/>
                  <a:gd name="T60" fmla="*/ 1 w 38"/>
                  <a:gd name="T61" fmla="*/ 14 h 35"/>
                  <a:gd name="T62" fmla="*/ 2 w 38"/>
                  <a:gd name="T63" fmla="*/ 17 h 35"/>
                  <a:gd name="T64" fmla="*/ 5 w 38"/>
                  <a:gd name="T65" fmla="*/ 30 h 35"/>
                  <a:gd name="T66" fmla="*/ 2 w 38"/>
                  <a:gd name="T67" fmla="*/ 17 h 35"/>
                  <a:gd name="T68" fmla="*/ 23 w 38"/>
                  <a:gd name="T69" fmla="*/ 29 h 35"/>
                  <a:gd name="T70" fmla="*/ 5 w 38"/>
                  <a:gd name="T71" fmla="*/ 30 h 35"/>
                  <a:gd name="T72" fmla="*/ 23 w 38"/>
                  <a:gd name="T73" fmla="*/ 29 h 35"/>
                  <a:gd name="T74" fmla="*/ 35 w 38"/>
                  <a:gd name="T75" fmla="*/ 28 h 35"/>
                  <a:gd name="T76" fmla="*/ 23 w 38"/>
                  <a:gd name="T77" fmla="*/ 29 h 35"/>
                  <a:gd name="T78" fmla="*/ 35 w 38"/>
                  <a:gd name="T79" fmla="*/ 28 h 35"/>
                  <a:gd name="T80" fmla="*/ 35 w 38"/>
                  <a:gd name="T81" fmla="*/ 28 h 35"/>
                  <a:gd name="T82" fmla="*/ 34 w 38"/>
                  <a:gd name="T83" fmla="*/ 26 h 35"/>
                  <a:gd name="T84" fmla="*/ 34 w 38"/>
                  <a:gd name="T85" fmla="*/ 26 h 35"/>
                  <a:gd name="T86" fmla="*/ 35 w 38"/>
                  <a:gd name="T87" fmla="*/ 28 h 35"/>
                  <a:gd name="T88" fmla="*/ 35 w 38"/>
                  <a:gd name="T89" fmla="*/ 28 h 35"/>
                  <a:gd name="T90" fmla="*/ 34 w 38"/>
                  <a:gd name="T91" fmla="*/ 26 h 35"/>
                  <a:gd name="T92" fmla="*/ 35 w 38"/>
                  <a:gd name="T93" fmla="*/ 28 h 35"/>
                  <a:gd name="T94" fmla="*/ 34 w 38"/>
                  <a:gd name="T95" fmla="*/ 26 h 35"/>
                  <a:gd name="T96" fmla="*/ 35 w 38"/>
                  <a:gd name="T97" fmla="*/ 27 h 35"/>
                  <a:gd name="T98" fmla="*/ 34 w 38"/>
                  <a:gd name="T99" fmla="*/ 26 h 35"/>
                  <a:gd name="T100" fmla="*/ 36 w 38"/>
                  <a:gd name="T101" fmla="*/ 27 h 35"/>
                  <a:gd name="T102" fmla="*/ 34 w 38"/>
                  <a:gd name="T103" fmla="*/ 26 h 35"/>
                  <a:gd name="T104" fmla="*/ 35 w 38"/>
                  <a:gd name="T105" fmla="*/ 26 h 35"/>
                  <a:gd name="T106" fmla="*/ 35 w 38"/>
                  <a:gd name="T107" fmla="*/ 26 h 35"/>
                  <a:gd name="T108" fmla="*/ 36 w 38"/>
                  <a:gd name="T109" fmla="*/ 23 h 35"/>
                  <a:gd name="T110" fmla="*/ 36 w 38"/>
                  <a:gd name="T111" fmla="*/ 27 h 35"/>
                  <a:gd name="T112" fmla="*/ 36 w 38"/>
                  <a:gd name="T113" fmla="*/ 23 h 35"/>
                  <a:gd name="T114" fmla="*/ 37 w 38"/>
                  <a:gd name="T11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35">
                    <a:moveTo>
                      <a:pt x="36" y="23"/>
                    </a:moveTo>
                    <a:cubicBezTo>
                      <a:pt x="37" y="21"/>
                      <a:pt x="37" y="18"/>
                      <a:pt x="36" y="16"/>
                    </a:cubicBezTo>
                    <a:lnTo>
                      <a:pt x="38" y="15"/>
                    </a:lnTo>
                    <a:cubicBezTo>
                      <a:pt x="38" y="18"/>
                      <a:pt x="38" y="21"/>
                      <a:pt x="38" y="24"/>
                    </a:cubicBezTo>
                    <a:lnTo>
                      <a:pt x="36" y="23"/>
                    </a:lnTo>
                    <a:close/>
                    <a:moveTo>
                      <a:pt x="36" y="16"/>
                    </a:moveTo>
                    <a:cubicBezTo>
                      <a:pt x="36" y="12"/>
                      <a:pt x="34" y="9"/>
                      <a:pt x="32" y="7"/>
                    </a:cubicBezTo>
                    <a:lnTo>
                      <a:pt x="33" y="6"/>
                    </a:lnTo>
                    <a:cubicBezTo>
                      <a:pt x="35" y="9"/>
                      <a:pt x="37" y="12"/>
                      <a:pt x="38" y="15"/>
                    </a:cubicBezTo>
                    <a:lnTo>
                      <a:pt x="36" y="16"/>
                    </a:lnTo>
                    <a:close/>
                    <a:moveTo>
                      <a:pt x="32" y="7"/>
                    </a:moveTo>
                    <a:cubicBezTo>
                      <a:pt x="29" y="4"/>
                      <a:pt x="26" y="3"/>
                      <a:pt x="23" y="2"/>
                    </a:cubicBezTo>
                    <a:lnTo>
                      <a:pt x="23" y="1"/>
                    </a:lnTo>
                    <a:cubicBezTo>
                      <a:pt x="27" y="1"/>
                      <a:pt x="30" y="3"/>
                      <a:pt x="33" y="6"/>
                    </a:cubicBezTo>
                    <a:lnTo>
                      <a:pt x="32" y="7"/>
                    </a:lnTo>
                    <a:close/>
                    <a:moveTo>
                      <a:pt x="23" y="2"/>
                    </a:moveTo>
                    <a:cubicBezTo>
                      <a:pt x="21" y="1"/>
                      <a:pt x="19" y="1"/>
                      <a:pt x="17" y="2"/>
                    </a:cubicBezTo>
                    <a:lnTo>
                      <a:pt x="16" y="1"/>
                    </a:lnTo>
                    <a:cubicBezTo>
                      <a:pt x="19" y="0"/>
                      <a:pt x="21" y="0"/>
                      <a:pt x="23" y="1"/>
                    </a:cubicBezTo>
                    <a:lnTo>
                      <a:pt x="23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cubicBezTo>
                      <a:pt x="16" y="2"/>
                      <a:pt x="15" y="2"/>
                      <a:pt x="14" y="2"/>
                    </a:cubicBezTo>
                    <a:lnTo>
                      <a:pt x="14" y="1"/>
                    </a:lnTo>
                    <a:cubicBezTo>
                      <a:pt x="15" y="1"/>
                      <a:pt x="15" y="1"/>
                      <a:pt x="16" y="1"/>
                    </a:cubicBezTo>
                    <a:lnTo>
                      <a:pt x="17" y="2"/>
                    </a:lnTo>
                    <a:close/>
                    <a:moveTo>
                      <a:pt x="14" y="2"/>
                    </a:moveTo>
                    <a:cubicBezTo>
                      <a:pt x="13" y="3"/>
                      <a:pt x="12" y="3"/>
                      <a:pt x="12" y="3"/>
                    </a:cubicBezTo>
                    <a:lnTo>
                      <a:pt x="11" y="2"/>
                    </a:lnTo>
                    <a:cubicBezTo>
                      <a:pt x="12" y="2"/>
                      <a:pt x="13" y="1"/>
                      <a:pt x="14" y="1"/>
                    </a:cubicBezTo>
                    <a:lnTo>
                      <a:pt x="14" y="2"/>
                    </a:lnTo>
                    <a:close/>
                    <a:moveTo>
                      <a:pt x="12" y="3"/>
                    </a:moveTo>
                    <a:cubicBezTo>
                      <a:pt x="8" y="5"/>
                      <a:pt x="4" y="8"/>
                      <a:pt x="3" y="11"/>
                    </a:cubicBezTo>
                    <a:lnTo>
                      <a:pt x="2" y="11"/>
                    </a:lnTo>
                    <a:cubicBezTo>
                      <a:pt x="3" y="8"/>
                      <a:pt x="7" y="4"/>
                      <a:pt x="11" y="2"/>
                    </a:cubicBezTo>
                    <a:lnTo>
                      <a:pt x="12" y="3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lnTo>
                      <a:pt x="2" y="11"/>
                    </a:lnTo>
                    <a:lnTo>
                      <a:pt x="3" y="11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3" y="11"/>
                    </a:lnTo>
                    <a:lnTo>
                      <a:pt x="2" y="11"/>
                    </a:lnTo>
                    <a:close/>
                    <a:moveTo>
                      <a:pt x="3" y="11"/>
                    </a:moveTo>
                    <a:cubicBezTo>
                      <a:pt x="3" y="12"/>
                      <a:pt x="3" y="13"/>
                      <a:pt x="3" y="14"/>
                    </a:cubicBezTo>
                    <a:lnTo>
                      <a:pt x="1" y="14"/>
                    </a:lnTo>
                    <a:cubicBezTo>
                      <a:pt x="1" y="13"/>
                      <a:pt x="1" y="12"/>
                      <a:pt x="2" y="11"/>
                    </a:cubicBezTo>
                    <a:lnTo>
                      <a:pt x="3" y="11"/>
                    </a:lnTo>
                    <a:close/>
                    <a:moveTo>
                      <a:pt x="3" y="14"/>
                    </a:moveTo>
                    <a:cubicBezTo>
                      <a:pt x="2" y="15"/>
                      <a:pt x="2" y="16"/>
                      <a:pt x="2" y="17"/>
                    </a:cubicBezTo>
                    <a:lnTo>
                      <a:pt x="0" y="16"/>
                    </a:lnTo>
                    <a:cubicBezTo>
                      <a:pt x="1" y="15"/>
                      <a:pt x="1" y="15"/>
                      <a:pt x="1" y="14"/>
                    </a:cubicBezTo>
                    <a:lnTo>
                      <a:pt x="3" y="14"/>
                    </a:lnTo>
                    <a:close/>
                    <a:moveTo>
                      <a:pt x="2" y="17"/>
                    </a:moveTo>
                    <a:cubicBezTo>
                      <a:pt x="1" y="21"/>
                      <a:pt x="2" y="26"/>
                      <a:pt x="6" y="29"/>
                    </a:cubicBezTo>
                    <a:lnTo>
                      <a:pt x="5" y="30"/>
                    </a:lnTo>
                    <a:cubicBezTo>
                      <a:pt x="1" y="27"/>
                      <a:pt x="0" y="21"/>
                      <a:pt x="0" y="16"/>
                    </a:cubicBezTo>
                    <a:lnTo>
                      <a:pt x="2" y="17"/>
                    </a:lnTo>
                    <a:close/>
                    <a:moveTo>
                      <a:pt x="6" y="29"/>
                    </a:moveTo>
                    <a:cubicBezTo>
                      <a:pt x="10" y="33"/>
                      <a:pt x="16" y="31"/>
                      <a:pt x="23" y="29"/>
                    </a:cubicBezTo>
                    <a:lnTo>
                      <a:pt x="24" y="30"/>
                    </a:lnTo>
                    <a:cubicBezTo>
                      <a:pt x="17" y="32"/>
                      <a:pt x="10" y="35"/>
                      <a:pt x="5" y="30"/>
                    </a:cubicBezTo>
                    <a:lnTo>
                      <a:pt x="6" y="29"/>
                    </a:lnTo>
                    <a:close/>
                    <a:moveTo>
                      <a:pt x="23" y="29"/>
                    </a:moveTo>
                    <a:cubicBezTo>
                      <a:pt x="27" y="28"/>
                      <a:pt x="31" y="27"/>
                      <a:pt x="34" y="26"/>
                    </a:cubicBezTo>
                    <a:lnTo>
                      <a:pt x="35" y="28"/>
                    </a:lnTo>
                    <a:cubicBezTo>
                      <a:pt x="31" y="28"/>
                      <a:pt x="27" y="29"/>
                      <a:pt x="24" y="30"/>
                    </a:cubicBezTo>
                    <a:lnTo>
                      <a:pt x="23" y="29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8"/>
                    </a:lnTo>
                    <a:lnTo>
                      <a:pt x="34" y="26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lnTo>
                      <a:pt x="35" y="27"/>
                    </a:lnTo>
                    <a:cubicBezTo>
                      <a:pt x="35" y="27"/>
                      <a:pt x="35" y="28"/>
                      <a:pt x="35" y="28"/>
                    </a:cubicBezTo>
                    <a:lnTo>
                      <a:pt x="34" y="26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7"/>
                    </a:lnTo>
                    <a:lnTo>
                      <a:pt x="34" y="26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5" y="26"/>
                      <a:pt x="35" y="26"/>
                    </a:cubicBezTo>
                    <a:lnTo>
                      <a:pt x="36" y="27"/>
                    </a:lnTo>
                    <a:cubicBezTo>
                      <a:pt x="36" y="27"/>
                      <a:pt x="35" y="27"/>
                      <a:pt x="35" y="27"/>
                    </a:cubicBezTo>
                    <a:lnTo>
                      <a:pt x="34" y="26"/>
                    </a:lnTo>
                    <a:close/>
                    <a:moveTo>
                      <a:pt x="35" y="26"/>
                    </a:moveTo>
                    <a:lnTo>
                      <a:pt x="35" y="26"/>
                    </a:lnTo>
                    <a:lnTo>
                      <a:pt x="35" y="27"/>
                    </a:lnTo>
                    <a:lnTo>
                      <a:pt x="35" y="26"/>
                    </a:lnTo>
                    <a:close/>
                    <a:moveTo>
                      <a:pt x="35" y="26"/>
                    </a:moveTo>
                    <a:cubicBezTo>
                      <a:pt x="35" y="26"/>
                      <a:pt x="36" y="25"/>
                      <a:pt x="36" y="23"/>
                    </a:cubicBezTo>
                    <a:lnTo>
                      <a:pt x="38" y="24"/>
                    </a:lnTo>
                    <a:cubicBezTo>
                      <a:pt x="37" y="25"/>
                      <a:pt x="37" y="26"/>
                      <a:pt x="36" y="27"/>
                    </a:cubicBezTo>
                    <a:lnTo>
                      <a:pt x="35" y="26"/>
                    </a:lnTo>
                    <a:close/>
                    <a:moveTo>
                      <a:pt x="36" y="23"/>
                    </a:moveTo>
                    <a:lnTo>
                      <a:pt x="36" y="23"/>
                    </a:lnTo>
                    <a:lnTo>
                      <a:pt x="37" y="24"/>
                    </a:lnTo>
                    <a:lnTo>
                      <a:pt x="36" y="2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49" name="Freeform 801"/>
              <p:cNvSpPr>
                <a:spLocks noChangeArrowheads="1"/>
              </p:cNvSpPr>
              <p:nvPr/>
            </p:nvSpPr>
            <p:spPr bwMode="auto">
              <a:xfrm>
                <a:off x="1055" y="3789"/>
                <a:ext cx="51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8 0 0"/>
                  <a:gd name="G15" fmla="+- 1 0 0"/>
                  <a:gd name="G16" fmla="+- 20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T0" fmla="*/ 28 w 38"/>
                  <a:gd name="T1" fmla="*/ 33 h 38"/>
                  <a:gd name="T2" fmla="*/ 38 w 38"/>
                  <a:gd name="T3" fmla="*/ 20 h 38"/>
                  <a:gd name="T4" fmla="*/ 32 w 38"/>
                  <a:gd name="T5" fmla="*/ 5 h 38"/>
                  <a:gd name="T6" fmla="*/ 12 w 38"/>
                  <a:gd name="T7" fmla="*/ 5 h 38"/>
                  <a:gd name="T8" fmla="*/ 4 w 38"/>
                  <a:gd name="T9" fmla="*/ 11 h 38"/>
                  <a:gd name="T10" fmla="*/ 11 w 38"/>
                  <a:gd name="T11" fmla="*/ 32 h 38"/>
                  <a:gd name="T12" fmla="*/ 28 w 38"/>
                  <a:gd name="T13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28" y="33"/>
                    </a:moveTo>
                    <a:cubicBezTo>
                      <a:pt x="31" y="29"/>
                      <a:pt x="37" y="26"/>
                      <a:pt x="38" y="20"/>
                    </a:cubicBezTo>
                    <a:cubicBezTo>
                      <a:pt x="38" y="14"/>
                      <a:pt x="36" y="9"/>
                      <a:pt x="32" y="5"/>
                    </a:cubicBezTo>
                    <a:cubicBezTo>
                      <a:pt x="28" y="0"/>
                      <a:pt x="20" y="5"/>
                      <a:pt x="12" y="5"/>
                    </a:cubicBezTo>
                    <a:cubicBezTo>
                      <a:pt x="8" y="5"/>
                      <a:pt x="5" y="8"/>
                      <a:pt x="4" y="11"/>
                    </a:cubicBezTo>
                    <a:cubicBezTo>
                      <a:pt x="0" y="20"/>
                      <a:pt x="3" y="28"/>
                      <a:pt x="11" y="32"/>
                    </a:cubicBezTo>
                    <a:cubicBezTo>
                      <a:pt x="15" y="35"/>
                      <a:pt x="23" y="38"/>
                      <a:pt x="28" y="33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50" name="Freeform 802"/>
              <p:cNvSpPr>
                <a:spLocks noChangeArrowheads="1"/>
              </p:cNvSpPr>
              <p:nvPr/>
            </p:nvSpPr>
            <p:spPr bwMode="auto">
              <a:xfrm>
                <a:off x="1058" y="3791"/>
                <a:ext cx="48" cy="60"/>
              </a:xfrm>
              <a:custGeom>
                <a:avLst/>
                <a:gdLst>
                  <a:gd name="T0" fmla="*/ 25 w 36"/>
                  <a:gd name="T1" fmla="*/ 31 h 36"/>
                  <a:gd name="T2" fmla="*/ 25 w 36"/>
                  <a:gd name="T3" fmla="*/ 31 h 36"/>
                  <a:gd name="T4" fmla="*/ 26 w 36"/>
                  <a:gd name="T5" fmla="*/ 32 h 36"/>
                  <a:gd name="T6" fmla="*/ 29 w 36"/>
                  <a:gd name="T7" fmla="*/ 28 h 36"/>
                  <a:gd name="T8" fmla="*/ 26 w 36"/>
                  <a:gd name="T9" fmla="*/ 32 h 36"/>
                  <a:gd name="T10" fmla="*/ 29 w 36"/>
                  <a:gd name="T11" fmla="*/ 28 h 36"/>
                  <a:gd name="T12" fmla="*/ 36 w 36"/>
                  <a:gd name="T13" fmla="*/ 19 h 36"/>
                  <a:gd name="T14" fmla="*/ 29 w 36"/>
                  <a:gd name="T15" fmla="*/ 28 h 36"/>
                  <a:gd name="T16" fmla="*/ 36 w 36"/>
                  <a:gd name="T17" fmla="*/ 19 h 36"/>
                  <a:gd name="T18" fmla="*/ 35 w 36"/>
                  <a:gd name="T19" fmla="*/ 19 h 36"/>
                  <a:gd name="T20" fmla="*/ 35 w 36"/>
                  <a:gd name="T21" fmla="*/ 19 h 36"/>
                  <a:gd name="T22" fmla="*/ 36 w 36"/>
                  <a:gd name="T23" fmla="*/ 19 h 36"/>
                  <a:gd name="T24" fmla="*/ 35 w 36"/>
                  <a:gd name="T25" fmla="*/ 16 h 36"/>
                  <a:gd name="T26" fmla="*/ 36 w 36"/>
                  <a:gd name="T27" fmla="*/ 19 h 36"/>
                  <a:gd name="T28" fmla="*/ 35 w 36"/>
                  <a:gd name="T29" fmla="*/ 16 h 36"/>
                  <a:gd name="T30" fmla="*/ 36 w 36"/>
                  <a:gd name="T31" fmla="*/ 14 h 36"/>
                  <a:gd name="T32" fmla="*/ 35 w 36"/>
                  <a:gd name="T33" fmla="*/ 16 h 36"/>
                  <a:gd name="T34" fmla="*/ 30 w 36"/>
                  <a:gd name="T35" fmla="*/ 5 h 36"/>
                  <a:gd name="T36" fmla="*/ 36 w 36"/>
                  <a:gd name="T37" fmla="*/ 14 h 36"/>
                  <a:gd name="T38" fmla="*/ 30 w 36"/>
                  <a:gd name="T39" fmla="*/ 5 h 36"/>
                  <a:gd name="T40" fmla="*/ 17 w 36"/>
                  <a:gd name="T41" fmla="*/ 2 h 36"/>
                  <a:gd name="T42" fmla="*/ 30 w 36"/>
                  <a:gd name="T43" fmla="*/ 5 h 36"/>
                  <a:gd name="T44" fmla="*/ 10 w 36"/>
                  <a:gd name="T45" fmla="*/ 5 h 36"/>
                  <a:gd name="T46" fmla="*/ 17 w 36"/>
                  <a:gd name="T47" fmla="*/ 2 h 36"/>
                  <a:gd name="T48" fmla="*/ 10 w 36"/>
                  <a:gd name="T49" fmla="*/ 5 h 36"/>
                  <a:gd name="T50" fmla="*/ 10 w 36"/>
                  <a:gd name="T51" fmla="*/ 4 h 36"/>
                  <a:gd name="T52" fmla="*/ 10 w 36"/>
                  <a:gd name="T53" fmla="*/ 5 h 36"/>
                  <a:gd name="T54" fmla="*/ 4 w 36"/>
                  <a:gd name="T55" fmla="*/ 6 h 36"/>
                  <a:gd name="T56" fmla="*/ 10 w 36"/>
                  <a:gd name="T57" fmla="*/ 5 h 36"/>
                  <a:gd name="T58" fmla="*/ 2 w 36"/>
                  <a:gd name="T59" fmla="*/ 11 h 36"/>
                  <a:gd name="T60" fmla="*/ 4 w 36"/>
                  <a:gd name="T61" fmla="*/ 6 h 36"/>
                  <a:gd name="T62" fmla="*/ 1 w 36"/>
                  <a:gd name="T63" fmla="*/ 10 h 36"/>
                  <a:gd name="T64" fmla="*/ 2 w 36"/>
                  <a:gd name="T65" fmla="*/ 10 h 36"/>
                  <a:gd name="T66" fmla="*/ 2 w 36"/>
                  <a:gd name="T67" fmla="*/ 11 h 36"/>
                  <a:gd name="T68" fmla="*/ 1 w 36"/>
                  <a:gd name="T69" fmla="*/ 10 h 36"/>
                  <a:gd name="T70" fmla="*/ 1 w 36"/>
                  <a:gd name="T71" fmla="*/ 10 h 36"/>
                  <a:gd name="T72" fmla="*/ 2 w 36"/>
                  <a:gd name="T73" fmla="*/ 11 h 36"/>
                  <a:gd name="T74" fmla="*/ 2 w 36"/>
                  <a:gd name="T75" fmla="*/ 11 h 36"/>
                  <a:gd name="T76" fmla="*/ 0 w 36"/>
                  <a:gd name="T77" fmla="*/ 14 h 36"/>
                  <a:gd name="T78" fmla="*/ 2 w 36"/>
                  <a:gd name="T79" fmla="*/ 11 h 36"/>
                  <a:gd name="T80" fmla="*/ 1 w 36"/>
                  <a:gd name="T81" fmla="*/ 17 h 36"/>
                  <a:gd name="T82" fmla="*/ 0 w 36"/>
                  <a:gd name="T83" fmla="*/ 14 h 36"/>
                  <a:gd name="T84" fmla="*/ 1 w 36"/>
                  <a:gd name="T85" fmla="*/ 17 h 36"/>
                  <a:gd name="T86" fmla="*/ 9 w 36"/>
                  <a:gd name="T87" fmla="*/ 32 h 36"/>
                  <a:gd name="T88" fmla="*/ 1 w 36"/>
                  <a:gd name="T89" fmla="*/ 17 h 36"/>
                  <a:gd name="T90" fmla="*/ 10 w 36"/>
                  <a:gd name="T91" fmla="*/ 31 h 36"/>
                  <a:gd name="T92" fmla="*/ 10 w 36"/>
                  <a:gd name="T93" fmla="*/ 31 h 36"/>
                  <a:gd name="T94" fmla="*/ 10 w 36"/>
                  <a:gd name="T95" fmla="*/ 31 h 36"/>
                  <a:gd name="T96" fmla="*/ 9 w 36"/>
                  <a:gd name="T97" fmla="*/ 32 h 36"/>
                  <a:gd name="T98" fmla="*/ 10 w 36"/>
                  <a:gd name="T99" fmla="*/ 31 h 36"/>
                  <a:gd name="T100" fmla="*/ 17 w 36"/>
                  <a:gd name="T101" fmla="*/ 35 h 36"/>
                  <a:gd name="T102" fmla="*/ 10 w 36"/>
                  <a:gd name="T103" fmla="*/ 31 h 36"/>
                  <a:gd name="T104" fmla="*/ 25 w 36"/>
                  <a:gd name="T105" fmla="*/ 32 h 36"/>
                  <a:gd name="T106" fmla="*/ 17 w 36"/>
                  <a:gd name="T107" fmla="*/ 35 h 36"/>
                  <a:gd name="T108" fmla="*/ 25 w 36"/>
                  <a:gd name="T109" fmla="*/ 32 h 36"/>
                  <a:gd name="T110" fmla="*/ 26 w 36"/>
                  <a:gd name="T111" fmla="*/ 32 h 36"/>
                  <a:gd name="T112" fmla="*/ 25 w 36"/>
                  <a:gd name="T113" fmla="*/ 32 h 36"/>
                  <a:gd name="T114" fmla="*/ 26 w 36"/>
                  <a:gd name="T115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6" h="36">
                    <a:moveTo>
                      <a:pt x="25" y="31"/>
                    </a:moveTo>
                    <a:lnTo>
                      <a:pt x="25" y="31"/>
                    </a:lnTo>
                    <a:lnTo>
                      <a:pt x="26" y="32"/>
                    </a:lnTo>
                    <a:lnTo>
                      <a:pt x="25" y="31"/>
                    </a:lnTo>
                    <a:close/>
                    <a:moveTo>
                      <a:pt x="26" y="32"/>
                    </a:moveTo>
                    <a:lnTo>
                      <a:pt x="26" y="32"/>
                    </a:lnTo>
                    <a:close/>
                    <a:moveTo>
                      <a:pt x="25" y="31"/>
                    </a:moveTo>
                    <a:cubicBezTo>
                      <a:pt x="26" y="30"/>
                      <a:pt x="27" y="29"/>
                      <a:pt x="29" y="28"/>
                    </a:cubicBezTo>
                    <a:lnTo>
                      <a:pt x="30" y="29"/>
                    </a:lnTo>
                    <a:cubicBezTo>
                      <a:pt x="29" y="30"/>
                      <a:pt x="27" y="31"/>
                      <a:pt x="26" y="32"/>
                    </a:cubicBezTo>
                    <a:lnTo>
                      <a:pt x="25" y="31"/>
                    </a:lnTo>
                    <a:close/>
                    <a:moveTo>
                      <a:pt x="29" y="28"/>
                    </a:moveTo>
                    <a:cubicBezTo>
                      <a:pt x="32" y="25"/>
                      <a:pt x="35" y="23"/>
                      <a:pt x="35" y="19"/>
                    </a:cubicBezTo>
                    <a:lnTo>
                      <a:pt x="36" y="19"/>
                    </a:lnTo>
                    <a:cubicBezTo>
                      <a:pt x="36" y="23"/>
                      <a:pt x="33" y="26"/>
                      <a:pt x="30" y="29"/>
                    </a:cubicBezTo>
                    <a:lnTo>
                      <a:pt x="29" y="28"/>
                    </a:lnTo>
                    <a:close/>
                    <a:moveTo>
                      <a:pt x="36" y="19"/>
                    </a:moveTo>
                    <a:lnTo>
                      <a:pt x="36" y="19"/>
                    </a:lnTo>
                    <a:close/>
                    <a:moveTo>
                      <a:pt x="35" y="19"/>
                    </a:moveTo>
                    <a:lnTo>
                      <a:pt x="35" y="19"/>
                    </a:lnTo>
                    <a:lnTo>
                      <a:pt x="36" y="19"/>
                    </a:lnTo>
                    <a:lnTo>
                      <a:pt x="35" y="19"/>
                    </a:lnTo>
                    <a:close/>
                    <a:moveTo>
                      <a:pt x="36" y="19"/>
                    </a:moveTo>
                    <a:lnTo>
                      <a:pt x="36" y="19"/>
                    </a:lnTo>
                    <a:close/>
                    <a:moveTo>
                      <a:pt x="35" y="19"/>
                    </a:moveTo>
                    <a:cubicBezTo>
                      <a:pt x="35" y="18"/>
                      <a:pt x="35" y="17"/>
                      <a:pt x="35" y="16"/>
                    </a:cubicBezTo>
                    <a:lnTo>
                      <a:pt x="36" y="16"/>
                    </a:lnTo>
                    <a:cubicBezTo>
                      <a:pt x="36" y="17"/>
                      <a:pt x="36" y="18"/>
                      <a:pt x="36" y="19"/>
                    </a:cubicBezTo>
                    <a:lnTo>
                      <a:pt x="35" y="19"/>
                    </a:lnTo>
                    <a:close/>
                    <a:moveTo>
                      <a:pt x="35" y="16"/>
                    </a:moveTo>
                    <a:cubicBezTo>
                      <a:pt x="35" y="16"/>
                      <a:pt x="35" y="15"/>
                      <a:pt x="35" y="14"/>
                    </a:cubicBezTo>
                    <a:lnTo>
                      <a:pt x="36" y="14"/>
                    </a:lnTo>
                    <a:cubicBezTo>
                      <a:pt x="36" y="15"/>
                      <a:pt x="36" y="16"/>
                      <a:pt x="36" y="16"/>
                    </a:cubicBezTo>
                    <a:lnTo>
                      <a:pt x="35" y="16"/>
                    </a:lnTo>
                    <a:close/>
                    <a:moveTo>
                      <a:pt x="35" y="14"/>
                    </a:moveTo>
                    <a:cubicBezTo>
                      <a:pt x="34" y="11"/>
                      <a:pt x="32" y="7"/>
                      <a:pt x="30" y="5"/>
                    </a:cubicBezTo>
                    <a:lnTo>
                      <a:pt x="31" y="4"/>
                    </a:lnTo>
                    <a:cubicBezTo>
                      <a:pt x="33" y="7"/>
                      <a:pt x="35" y="10"/>
                      <a:pt x="36" y="14"/>
                    </a:cubicBezTo>
                    <a:lnTo>
                      <a:pt x="35" y="14"/>
                    </a:lnTo>
                    <a:close/>
                    <a:moveTo>
                      <a:pt x="30" y="5"/>
                    </a:moveTo>
                    <a:cubicBezTo>
                      <a:pt x="27" y="1"/>
                      <a:pt x="22" y="2"/>
                      <a:pt x="17" y="4"/>
                    </a:cubicBezTo>
                    <a:lnTo>
                      <a:pt x="17" y="2"/>
                    </a:lnTo>
                    <a:cubicBezTo>
                      <a:pt x="22" y="1"/>
                      <a:pt x="28" y="0"/>
                      <a:pt x="31" y="4"/>
                    </a:cubicBezTo>
                    <a:lnTo>
                      <a:pt x="30" y="5"/>
                    </a:lnTo>
                    <a:close/>
                    <a:moveTo>
                      <a:pt x="17" y="4"/>
                    </a:moveTo>
                    <a:cubicBezTo>
                      <a:pt x="15" y="4"/>
                      <a:pt x="13" y="5"/>
                      <a:pt x="10" y="5"/>
                    </a:cubicBezTo>
                    <a:lnTo>
                      <a:pt x="10" y="3"/>
                    </a:lnTo>
                    <a:cubicBezTo>
                      <a:pt x="12" y="3"/>
                      <a:pt x="15" y="3"/>
                      <a:pt x="17" y="2"/>
                    </a:cubicBezTo>
                    <a:lnTo>
                      <a:pt x="17" y="4"/>
                    </a:lnTo>
                    <a:close/>
                    <a:moveTo>
                      <a:pt x="10" y="5"/>
                    </a:moveTo>
                    <a:lnTo>
                      <a:pt x="10" y="5"/>
                    </a:lnTo>
                    <a:lnTo>
                      <a:pt x="10" y="4"/>
                    </a:lnTo>
                    <a:lnTo>
                      <a:pt x="10" y="5"/>
                    </a:lnTo>
                    <a:close/>
                    <a:moveTo>
                      <a:pt x="10" y="5"/>
                    </a:moveTo>
                    <a:cubicBezTo>
                      <a:pt x="8" y="5"/>
                      <a:pt x="7" y="5"/>
                      <a:pt x="6" y="7"/>
                    </a:cubicBezTo>
                    <a:lnTo>
                      <a:pt x="4" y="6"/>
                    </a:lnTo>
                    <a:cubicBezTo>
                      <a:pt x="6" y="4"/>
                      <a:pt x="8" y="4"/>
                      <a:pt x="10" y="3"/>
                    </a:cubicBezTo>
                    <a:lnTo>
                      <a:pt x="10" y="5"/>
                    </a:lnTo>
                    <a:close/>
                    <a:moveTo>
                      <a:pt x="6" y="7"/>
                    </a:moveTo>
                    <a:cubicBezTo>
                      <a:pt x="4" y="8"/>
                      <a:pt x="3" y="9"/>
                      <a:pt x="2" y="11"/>
                    </a:cubicBezTo>
                    <a:lnTo>
                      <a:pt x="1" y="10"/>
                    </a:lnTo>
                    <a:cubicBezTo>
                      <a:pt x="2" y="9"/>
                      <a:pt x="3" y="7"/>
                      <a:pt x="4" y="6"/>
                    </a:cubicBezTo>
                    <a:lnTo>
                      <a:pt x="6" y="7"/>
                    </a:lnTo>
                    <a:close/>
                    <a:moveTo>
                      <a:pt x="1" y="10"/>
                    </a:moveTo>
                    <a:lnTo>
                      <a:pt x="1" y="10"/>
                    </a:lnTo>
                    <a:lnTo>
                      <a:pt x="2" y="10"/>
                    </a:lnTo>
                    <a:lnTo>
                      <a:pt x="1" y="10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  <a:moveTo>
                      <a:pt x="1" y="10"/>
                    </a:moveTo>
                    <a:lnTo>
                      <a:pt x="1" y="10"/>
                    </a:lnTo>
                    <a:lnTo>
                      <a:pt x="2" y="11"/>
                    </a:lnTo>
                    <a:lnTo>
                      <a:pt x="1" y="10"/>
                    </a:lnTo>
                    <a:close/>
                    <a:moveTo>
                      <a:pt x="2" y="11"/>
                    </a:moveTo>
                    <a:cubicBezTo>
                      <a:pt x="2" y="12"/>
                      <a:pt x="2" y="13"/>
                      <a:pt x="1" y="14"/>
                    </a:cubicBezTo>
                    <a:lnTo>
                      <a:pt x="0" y="14"/>
                    </a:lnTo>
                    <a:cubicBezTo>
                      <a:pt x="0" y="13"/>
                      <a:pt x="0" y="11"/>
                      <a:pt x="1" y="10"/>
                    </a:cubicBezTo>
                    <a:lnTo>
                      <a:pt x="2" y="11"/>
                    </a:lnTo>
                    <a:close/>
                    <a:moveTo>
                      <a:pt x="1" y="14"/>
                    </a:moveTo>
                    <a:cubicBezTo>
                      <a:pt x="1" y="15"/>
                      <a:pt x="1" y="16"/>
                      <a:pt x="1" y="17"/>
                    </a:cubicBezTo>
                    <a:lnTo>
                      <a:pt x="0" y="17"/>
                    </a:lnTo>
                    <a:cubicBezTo>
                      <a:pt x="0" y="16"/>
                      <a:pt x="0" y="15"/>
                      <a:pt x="0" y="14"/>
                    </a:cubicBezTo>
                    <a:lnTo>
                      <a:pt x="1" y="14"/>
                    </a:lnTo>
                    <a:close/>
                    <a:moveTo>
                      <a:pt x="1" y="17"/>
                    </a:moveTo>
                    <a:cubicBezTo>
                      <a:pt x="1" y="23"/>
                      <a:pt x="4" y="27"/>
                      <a:pt x="10" y="31"/>
                    </a:cubicBezTo>
                    <a:lnTo>
                      <a:pt x="9" y="32"/>
                    </a:lnTo>
                    <a:cubicBezTo>
                      <a:pt x="3" y="28"/>
                      <a:pt x="0" y="23"/>
                      <a:pt x="0" y="17"/>
                    </a:cubicBezTo>
                    <a:lnTo>
                      <a:pt x="1" y="17"/>
                    </a:lnTo>
                    <a:close/>
                    <a:moveTo>
                      <a:pt x="10" y="31"/>
                    </a:moveTo>
                    <a:lnTo>
                      <a:pt x="10" y="31"/>
                    </a:lnTo>
                    <a:lnTo>
                      <a:pt x="9" y="31"/>
                    </a:lnTo>
                    <a:lnTo>
                      <a:pt x="10" y="31"/>
                    </a:lnTo>
                    <a:close/>
                    <a:moveTo>
                      <a:pt x="10" y="31"/>
                    </a:moveTo>
                    <a:cubicBezTo>
                      <a:pt x="10" y="31"/>
                      <a:pt x="10" y="31"/>
                      <a:pt x="10" y="31"/>
                    </a:cubicBezTo>
                    <a:lnTo>
                      <a:pt x="9" y="32"/>
                    </a:lnTo>
                    <a:cubicBezTo>
                      <a:pt x="9" y="32"/>
                      <a:pt x="9" y="32"/>
                      <a:pt x="9" y="32"/>
                    </a:cubicBezTo>
                    <a:lnTo>
                      <a:pt x="10" y="31"/>
                    </a:lnTo>
                    <a:close/>
                    <a:moveTo>
                      <a:pt x="10" y="31"/>
                    </a:moveTo>
                    <a:cubicBezTo>
                      <a:pt x="12" y="33"/>
                      <a:pt x="15" y="34"/>
                      <a:pt x="18" y="34"/>
                    </a:cubicBezTo>
                    <a:lnTo>
                      <a:pt x="17" y="35"/>
                    </a:lnTo>
                    <a:cubicBezTo>
                      <a:pt x="14" y="35"/>
                      <a:pt x="12" y="34"/>
                      <a:pt x="9" y="32"/>
                    </a:cubicBezTo>
                    <a:lnTo>
                      <a:pt x="10" y="31"/>
                    </a:lnTo>
                    <a:close/>
                    <a:moveTo>
                      <a:pt x="18" y="34"/>
                    </a:moveTo>
                    <a:cubicBezTo>
                      <a:pt x="20" y="34"/>
                      <a:pt x="23" y="34"/>
                      <a:pt x="25" y="32"/>
                    </a:cubicBezTo>
                    <a:lnTo>
                      <a:pt x="26" y="33"/>
                    </a:lnTo>
                    <a:cubicBezTo>
                      <a:pt x="23" y="35"/>
                      <a:pt x="20" y="36"/>
                      <a:pt x="17" y="35"/>
                    </a:cubicBezTo>
                    <a:lnTo>
                      <a:pt x="18" y="34"/>
                    </a:lnTo>
                    <a:close/>
                    <a:moveTo>
                      <a:pt x="25" y="32"/>
                    </a:moveTo>
                    <a:cubicBezTo>
                      <a:pt x="25" y="32"/>
                      <a:pt x="25" y="32"/>
                      <a:pt x="25" y="31"/>
                    </a:cubicBezTo>
                    <a:lnTo>
                      <a:pt x="26" y="32"/>
                    </a:lnTo>
                    <a:cubicBezTo>
                      <a:pt x="26" y="32"/>
                      <a:pt x="26" y="32"/>
                      <a:pt x="26" y="33"/>
                    </a:cubicBezTo>
                    <a:lnTo>
                      <a:pt x="25" y="32"/>
                    </a:lnTo>
                    <a:close/>
                    <a:moveTo>
                      <a:pt x="26" y="32"/>
                    </a:move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51" name="Freeform 803"/>
              <p:cNvSpPr>
                <a:spLocks noChangeArrowheads="1"/>
              </p:cNvSpPr>
              <p:nvPr/>
            </p:nvSpPr>
            <p:spPr bwMode="auto">
              <a:xfrm>
                <a:off x="974" y="3822"/>
                <a:ext cx="61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1 0 0"/>
                  <a:gd name="G10" fmla="+- 1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T0" fmla="*/ 24 w 45"/>
                  <a:gd name="T1" fmla="*/ 32 h 32"/>
                  <a:gd name="T2" fmla="*/ 41 w 45"/>
                  <a:gd name="T3" fmla="*/ 23 h 32"/>
                  <a:gd name="T4" fmla="*/ 41 w 45"/>
                  <a:gd name="T5" fmla="*/ 7 h 32"/>
                  <a:gd name="T6" fmla="*/ 1 w 45"/>
                  <a:gd name="T7" fmla="*/ 19 h 32"/>
                  <a:gd name="T8" fmla="*/ 20 w 45"/>
                  <a:gd name="T9" fmla="*/ 24 h 32"/>
                  <a:gd name="T10" fmla="*/ 24 w 45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2">
                    <a:moveTo>
                      <a:pt x="24" y="32"/>
                    </a:moveTo>
                    <a:cubicBezTo>
                      <a:pt x="30" y="28"/>
                      <a:pt x="39" y="28"/>
                      <a:pt x="41" y="23"/>
                    </a:cubicBezTo>
                    <a:cubicBezTo>
                      <a:pt x="44" y="18"/>
                      <a:pt x="45" y="9"/>
                      <a:pt x="41" y="7"/>
                    </a:cubicBezTo>
                    <a:cubicBezTo>
                      <a:pt x="29" y="0"/>
                      <a:pt x="0" y="5"/>
                      <a:pt x="1" y="19"/>
                    </a:cubicBezTo>
                    <a:cubicBezTo>
                      <a:pt x="2" y="22"/>
                      <a:pt x="13" y="22"/>
                      <a:pt x="20" y="24"/>
                    </a:cubicBezTo>
                    <a:cubicBezTo>
                      <a:pt x="21" y="24"/>
                      <a:pt x="25" y="28"/>
                      <a:pt x="24" y="32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52" name="Freeform 804"/>
              <p:cNvSpPr>
                <a:spLocks noChangeArrowheads="1"/>
              </p:cNvSpPr>
              <p:nvPr/>
            </p:nvSpPr>
            <p:spPr bwMode="auto">
              <a:xfrm>
                <a:off x="974" y="3827"/>
                <a:ext cx="61" cy="51"/>
              </a:xfrm>
              <a:custGeom>
                <a:avLst/>
                <a:gdLst>
                  <a:gd name="T0" fmla="*/ 24 w 45"/>
                  <a:gd name="T1" fmla="*/ 28 h 30"/>
                  <a:gd name="T2" fmla="*/ 24 w 45"/>
                  <a:gd name="T3" fmla="*/ 28 h 30"/>
                  <a:gd name="T4" fmla="*/ 32 w 45"/>
                  <a:gd name="T5" fmla="*/ 25 h 30"/>
                  <a:gd name="T6" fmla="*/ 25 w 45"/>
                  <a:gd name="T7" fmla="*/ 29 h 30"/>
                  <a:gd name="T8" fmla="*/ 32 w 45"/>
                  <a:gd name="T9" fmla="*/ 25 h 30"/>
                  <a:gd name="T10" fmla="*/ 42 w 45"/>
                  <a:gd name="T11" fmla="*/ 20 h 30"/>
                  <a:gd name="T12" fmla="*/ 32 w 45"/>
                  <a:gd name="T13" fmla="*/ 25 h 30"/>
                  <a:gd name="T14" fmla="*/ 41 w 45"/>
                  <a:gd name="T15" fmla="*/ 20 h 30"/>
                  <a:gd name="T16" fmla="*/ 41 w 45"/>
                  <a:gd name="T17" fmla="*/ 20 h 30"/>
                  <a:gd name="T18" fmla="*/ 41 w 45"/>
                  <a:gd name="T19" fmla="*/ 20 h 30"/>
                  <a:gd name="T20" fmla="*/ 41 w 45"/>
                  <a:gd name="T21" fmla="*/ 20 h 30"/>
                  <a:gd name="T22" fmla="*/ 41 w 45"/>
                  <a:gd name="T23" fmla="*/ 20 h 30"/>
                  <a:gd name="T24" fmla="*/ 42 w 45"/>
                  <a:gd name="T25" fmla="*/ 17 h 30"/>
                  <a:gd name="T26" fmla="*/ 42 w 45"/>
                  <a:gd name="T27" fmla="*/ 20 h 30"/>
                  <a:gd name="T28" fmla="*/ 42 w 45"/>
                  <a:gd name="T29" fmla="*/ 17 h 30"/>
                  <a:gd name="T30" fmla="*/ 44 w 45"/>
                  <a:gd name="T31" fmla="*/ 15 h 30"/>
                  <a:gd name="T32" fmla="*/ 42 w 45"/>
                  <a:gd name="T33" fmla="*/ 17 h 30"/>
                  <a:gd name="T34" fmla="*/ 40 w 45"/>
                  <a:gd name="T35" fmla="*/ 5 h 30"/>
                  <a:gd name="T36" fmla="*/ 44 w 45"/>
                  <a:gd name="T37" fmla="*/ 15 h 30"/>
                  <a:gd name="T38" fmla="*/ 40 w 45"/>
                  <a:gd name="T39" fmla="*/ 5 h 30"/>
                  <a:gd name="T40" fmla="*/ 41 w 45"/>
                  <a:gd name="T41" fmla="*/ 4 h 30"/>
                  <a:gd name="T42" fmla="*/ 40 w 45"/>
                  <a:gd name="T43" fmla="*/ 5 h 30"/>
                  <a:gd name="T44" fmla="*/ 22 w 45"/>
                  <a:gd name="T45" fmla="*/ 0 h 30"/>
                  <a:gd name="T46" fmla="*/ 40 w 45"/>
                  <a:gd name="T47" fmla="*/ 5 h 30"/>
                  <a:gd name="T48" fmla="*/ 12 w 45"/>
                  <a:gd name="T49" fmla="*/ 4 h 30"/>
                  <a:gd name="T50" fmla="*/ 22 w 45"/>
                  <a:gd name="T51" fmla="*/ 0 h 30"/>
                  <a:gd name="T52" fmla="*/ 12 w 45"/>
                  <a:gd name="T53" fmla="*/ 4 h 30"/>
                  <a:gd name="T54" fmla="*/ 3 w 45"/>
                  <a:gd name="T55" fmla="*/ 8 h 30"/>
                  <a:gd name="T56" fmla="*/ 12 w 45"/>
                  <a:gd name="T57" fmla="*/ 4 h 30"/>
                  <a:gd name="T58" fmla="*/ 2 w 45"/>
                  <a:gd name="T59" fmla="*/ 15 h 30"/>
                  <a:gd name="T60" fmla="*/ 3 w 45"/>
                  <a:gd name="T61" fmla="*/ 8 h 30"/>
                  <a:gd name="T62" fmla="*/ 2 w 45"/>
                  <a:gd name="T63" fmla="*/ 15 h 30"/>
                  <a:gd name="T64" fmla="*/ 1 w 45"/>
                  <a:gd name="T65" fmla="*/ 16 h 30"/>
                  <a:gd name="T66" fmla="*/ 2 w 45"/>
                  <a:gd name="T67" fmla="*/ 16 h 30"/>
                  <a:gd name="T68" fmla="*/ 11 w 45"/>
                  <a:gd name="T69" fmla="*/ 20 h 30"/>
                  <a:gd name="T70" fmla="*/ 2 w 45"/>
                  <a:gd name="T71" fmla="*/ 16 h 30"/>
                  <a:gd name="T72" fmla="*/ 20 w 45"/>
                  <a:gd name="T73" fmla="*/ 20 h 30"/>
                  <a:gd name="T74" fmla="*/ 11 w 45"/>
                  <a:gd name="T75" fmla="*/ 20 h 30"/>
                  <a:gd name="T76" fmla="*/ 20 w 45"/>
                  <a:gd name="T77" fmla="*/ 22 h 30"/>
                  <a:gd name="T78" fmla="*/ 20 w 45"/>
                  <a:gd name="T79" fmla="*/ 21 h 30"/>
                  <a:gd name="T80" fmla="*/ 20 w 45"/>
                  <a:gd name="T81" fmla="*/ 20 h 30"/>
                  <a:gd name="T82" fmla="*/ 20 w 45"/>
                  <a:gd name="T83" fmla="*/ 22 h 30"/>
                  <a:gd name="T84" fmla="*/ 20 w 45"/>
                  <a:gd name="T85" fmla="*/ 20 h 30"/>
                  <a:gd name="T86" fmla="*/ 20 w 45"/>
                  <a:gd name="T87" fmla="*/ 21 h 30"/>
                  <a:gd name="T88" fmla="*/ 20 w 45"/>
                  <a:gd name="T89" fmla="*/ 20 h 30"/>
                  <a:gd name="T90" fmla="*/ 20 w 45"/>
                  <a:gd name="T91" fmla="*/ 22 h 30"/>
                  <a:gd name="T92" fmla="*/ 20 w 45"/>
                  <a:gd name="T93" fmla="*/ 20 h 30"/>
                  <a:gd name="T94" fmla="*/ 22 w 45"/>
                  <a:gd name="T95" fmla="*/ 22 h 30"/>
                  <a:gd name="T96" fmla="*/ 20 w 45"/>
                  <a:gd name="T97" fmla="*/ 22 h 30"/>
                  <a:gd name="T98" fmla="*/ 22 w 45"/>
                  <a:gd name="T99" fmla="*/ 22 h 30"/>
                  <a:gd name="T100" fmla="*/ 24 w 45"/>
                  <a:gd name="T101" fmla="*/ 29 h 30"/>
                  <a:gd name="T102" fmla="*/ 22 w 45"/>
                  <a:gd name="T103" fmla="*/ 22 h 30"/>
                  <a:gd name="T104" fmla="*/ 24 w 45"/>
                  <a:gd name="T105" fmla="*/ 30 h 30"/>
                  <a:gd name="T106" fmla="*/ 25 w 45"/>
                  <a:gd name="T10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5" h="30">
                    <a:moveTo>
                      <a:pt x="24" y="28"/>
                    </a:moveTo>
                    <a:lnTo>
                      <a:pt x="24" y="28"/>
                    </a:lnTo>
                    <a:lnTo>
                      <a:pt x="25" y="29"/>
                    </a:lnTo>
                    <a:lnTo>
                      <a:pt x="24" y="28"/>
                    </a:lnTo>
                    <a:close/>
                    <a:moveTo>
                      <a:pt x="24" y="28"/>
                    </a:moveTo>
                    <a:cubicBezTo>
                      <a:pt x="26" y="27"/>
                      <a:pt x="29" y="26"/>
                      <a:pt x="32" y="25"/>
                    </a:cubicBezTo>
                    <a:lnTo>
                      <a:pt x="32" y="26"/>
                    </a:lnTo>
                    <a:cubicBezTo>
                      <a:pt x="30" y="27"/>
                      <a:pt x="27" y="28"/>
                      <a:pt x="25" y="29"/>
                    </a:cubicBezTo>
                    <a:lnTo>
                      <a:pt x="24" y="28"/>
                    </a:lnTo>
                    <a:close/>
                    <a:moveTo>
                      <a:pt x="32" y="25"/>
                    </a:moveTo>
                    <a:cubicBezTo>
                      <a:pt x="36" y="24"/>
                      <a:pt x="40" y="23"/>
                      <a:pt x="41" y="20"/>
                    </a:cubicBezTo>
                    <a:lnTo>
                      <a:pt x="42" y="20"/>
                    </a:lnTo>
                    <a:cubicBezTo>
                      <a:pt x="41" y="24"/>
                      <a:pt x="37" y="25"/>
                      <a:pt x="32" y="26"/>
                    </a:cubicBezTo>
                    <a:lnTo>
                      <a:pt x="32" y="25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cubicBezTo>
                      <a:pt x="41" y="19"/>
                      <a:pt x="41" y="18"/>
                      <a:pt x="42" y="17"/>
                    </a:cubicBezTo>
                    <a:lnTo>
                      <a:pt x="43" y="18"/>
                    </a:lnTo>
                    <a:cubicBezTo>
                      <a:pt x="43" y="19"/>
                      <a:pt x="43" y="19"/>
                      <a:pt x="42" y="20"/>
                    </a:cubicBezTo>
                    <a:lnTo>
                      <a:pt x="41" y="20"/>
                    </a:lnTo>
                    <a:close/>
                    <a:moveTo>
                      <a:pt x="42" y="17"/>
                    </a:moveTo>
                    <a:cubicBezTo>
                      <a:pt x="42" y="17"/>
                      <a:pt x="42" y="16"/>
                      <a:pt x="42" y="15"/>
                    </a:cubicBezTo>
                    <a:lnTo>
                      <a:pt x="44" y="15"/>
                    </a:lnTo>
                    <a:cubicBezTo>
                      <a:pt x="44" y="16"/>
                      <a:pt x="43" y="17"/>
                      <a:pt x="43" y="18"/>
                    </a:cubicBezTo>
                    <a:lnTo>
                      <a:pt x="42" y="17"/>
                    </a:lnTo>
                    <a:close/>
                    <a:moveTo>
                      <a:pt x="42" y="15"/>
                    </a:moveTo>
                    <a:cubicBezTo>
                      <a:pt x="43" y="11"/>
                      <a:pt x="43" y="6"/>
                      <a:pt x="40" y="5"/>
                    </a:cubicBezTo>
                    <a:lnTo>
                      <a:pt x="41" y="4"/>
                    </a:lnTo>
                    <a:cubicBezTo>
                      <a:pt x="44" y="5"/>
                      <a:pt x="45" y="10"/>
                      <a:pt x="44" y="15"/>
                    </a:cubicBezTo>
                    <a:lnTo>
                      <a:pt x="42" y="15"/>
                    </a:lnTo>
                    <a:close/>
                    <a:moveTo>
                      <a:pt x="40" y="5"/>
                    </a:moveTo>
                    <a:lnTo>
                      <a:pt x="40" y="5"/>
                    </a:lnTo>
                    <a:lnTo>
                      <a:pt x="41" y="4"/>
                    </a:lnTo>
                    <a:lnTo>
                      <a:pt x="40" y="5"/>
                    </a:lnTo>
                    <a:close/>
                    <a:moveTo>
                      <a:pt x="40" y="5"/>
                    </a:moveTo>
                    <a:cubicBezTo>
                      <a:pt x="36" y="2"/>
                      <a:pt x="29" y="1"/>
                      <a:pt x="23" y="2"/>
                    </a:cubicBezTo>
                    <a:lnTo>
                      <a:pt x="22" y="0"/>
                    </a:lnTo>
                    <a:cubicBezTo>
                      <a:pt x="29" y="0"/>
                      <a:pt x="36" y="1"/>
                      <a:pt x="41" y="4"/>
                    </a:cubicBezTo>
                    <a:lnTo>
                      <a:pt x="40" y="5"/>
                    </a:lnTo>
                    <a:close/>
                    <a:moveTo>
                      <a:pt x="23" y="2"/>
                    </a:moveTo>
                    <a:cubicBezTo>
                      <a:pt x="19" y="2"/>
                      <a:pt x="15" y="3"/>
                      <a:pt x="12" y="4"/>
                    </a:cubicBezTo>
                    <a:lnTo>
                      <a:pt x="11" y="3"/>
                    </a:lnTo>
                    <a:cubicBezTo>
                      <a:pt x="15" y="2"/>
                      <a:pt x="18" y="1"/>
                      <a:pt x="22" y="0"/>
                    </a:cubicBezTo>
                    <a:lnTo>
                      <a:pt x="23" y="2"/>
                    </a:lnTo>
                    <a:close/>
                    <a:moveTo>
                      <a:pt x="12" y="4"/>
                    </a:moveTo>
                    <a:cubicBezTo>
                      <a:pt x="9" y="5"/>
                      <a:pt x="6" y="7"/>
                      <a:pt x="4" y="9"/>
                    </a:cubicBezTo>
                    <a:lnTo>
                      <a:pt x="3" y="8"/>
                    </a:lnTo>
                    <a:cubicBezTo>
                      <a:pt x="5" y="6"/>
                      <a:pt x="8" y="4"/>
                      <a:pt x="11" y="3"/>
                    </a:cubicBezTo>
                    <a:lnTo>
                      <a:pt x="12" y="4"/>
                    </a:lnTo>
                    <a:close/>
                    <a:moveTo>
                      <a:pt x="4" y="9"/>
                    </a:moveTo>
                    <a:cubicBezTo>
                      <a:pt x="3" y="11"/>
                      <a:pt x="2" y="13"/>
                      <a:pt x="2" y="15"/>
                    </a:cubicBezTo>
                    <a:lnTo>
                      <a:pt x="1" y="16"/>
                    </a:lnTo>
                    <a:cubicBezTo>
                      <a:pt x="0" y="13"/>
                      <a:pt x="1" y="10"/>
                      <a:pt x="3" y="8"/>
                    </a:cubicBezTo>
                    <a:lnTo>
                      <a:pt x="4" y="9"/>
                    </a:lnTo>
                    <a:close/>
                    <a:moveTo>
                      <a:pt x="2" y="15"/>
                    </a:moveTo>
                    <a:lnTo>
                      <a:pt x="2" y="16"/>
                    </a:lnTo>
                    <a:lnTo>
                      <a:pt x="1" y="16"/>
                    </a:lnTo>
                    <a:lnTo>
                      <a:pt x="2" y="15"/>
                    </a:lnTo>
                    <a:close/>
                    <a:moveTo>
                      <a:pt x="2" y="16"/>
                    </a:moveTo>
                    <a:cubicBezTo>
                      <a:pt x="2" y="17"/>
                      <a:pt x="7" y="18"/>
                      <a:pt x="12" y="19"/>
                    </a:cubicBezTo>
                    <a:lnTo>
                      <a:pt x="11" y="20"/>
                    </a:lnTo>
                    <a:cubicBezTo>
                      <a:pt x="6" y="19"/>
                      <a:pt x="1" y="18"/>
                      <a:pt x="1" y="16"/>
                    </a:cubicBezTo>
                    <a:lnTo>
                      <a:pt x="2" y="16"/>
                    </a:lnTo>
                    <a:close/>
                    <a:moveTo>
                      <a:pt x="12" y="19"/>
                    </a:moveTo>
                    <a:cubicBezTo>
                      <a:pt x="15" y="19"/>
                      <a:pt x="18" y="20"/>
                      <a:pt x="20" y="20"/>
                    </a:cubicBezTo>
                    <a:lnTo>
                      <a:pt x="19" y="22"/>
                    </a:lnTo>
                    <a:cubicBezTo>
                      <a:pt x="17" y="21"/>
                      <a:pt x="14" y="20"/>
                      <a:pt x="11" y="20"/>
                    </a:cubicBezTo>
                    <a:lnTo>
                      <a:pt x="12" y="19"/>
                    </a:lnTo>
                    <a:close/>
                    <a:moveTo>
                      <a:pt x="20" y="22"/>
                    </a:moveTo>
                    <a:lnTo>
                      <a:pt x="19" y="22"/>
                    </a:lnTo>
                    <a:lnTo>
                      <a:pt x="20" y="21"/>
                    </a:lnTo>
                    <a:lnTo>
                      <a:pt x="20" y="22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2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1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cubicBezTo>
                      <a:pt x="20" y="20"/>
                      <a:pt x="21" y="21"/>
                      <a:pt x="21" y="21"/>
                    </a:cubicBezTo>
                    <a:lnTo>
                      <a:pt x="20" y="22"/>
                    </a:lnTo>
                    <a:cubicBezTo>
                      <a:pt x="20" y="22"/>
                      <a:pt x="20" y="22"/>
                      <a:pt x="20" y="22"/>
                    </a:cubicBezTo>
                    <a:lnTo>
                      <a:pt x="20" y="20"/>
                    </a:lnTo>
                    <a:close/>
                    <a:moveTo>
                      <a:pt x="21" y="21"/>
                    </a:moveTo>
                    <a:cubicBezTo>
                      <a:pt x="21" y="21"/>
                      <a:pt x="22" y="21"/>
                      <a:pt x="22" y="22"/>
                    </a:cubicBezTo>
                    <a:lnTo>
                      <a:pt x="21" y="23"/>
                    </a:lnTo>
                    <a:cubicBezTo>
                      <a:pt x="21" y="22"/>
                      <a:pt x="20" y="22"/>
                      <a:pt x="20" y="22"/>
                    </a:cubicBezTo>
                    <a:lnTo>
                      <a:pt x="21" y="21"/>
                    </a:lnTo>
                    <a:close/>
                    <a:moveTo>
                      <a:pt x="22" y="22"/>
                    </a:moveTo>
                    <a:cubicBezTo>
                      <a:pt x="24" y="23"/>
                      <a:pt x="25" y="26"/>
                      <a:pt x="25" y="29"/>
                    </a:cubicBezTo>
                    <a:lnTo>
                      <a:pt x="24" y="29"/>
                    </a:lnTo>
                    <a:cubicBezTo>
                      <a:pt x="24" y="26"/>
                      <a:pt x="22" y="24"/>
                      <a:pt x="21" y="23"/>
                    </a:cubicBezTo>
                    <a:lnTo>
                      <a:pt x="22" y="22"/>
                    </a:lnTo>
                    <a:close/>
                    <a:moveTo>
                      <a:pt x="25" y="29"/>
                    </a:moveTo>
                    <a:lnTo>
                      <a:pt x="24" y="30"/>
                    </a:lnTo>
                    <a:lnTo>
                      <a:pt x="24" y="29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53" name="Freeform 805"/>
              <p:cNvSpPr>
                <a:spLocks noChangeArrowheads="1"/>
              </p:cNvSpPr>
              <p:nvPr/>
            </p:nvSpPr>
            <p:spPr bwMode="auto">
              <a:xfrm>
                <a:off x="989" y="3783"/>
                <a:ext cx="58" cy="4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 0 0"/>
                  <a:gd name="G17" fmla="+- 3 0 0"/>
                  <a:gd name="G18" fmla="+- 1 0 0"/>
                  <a:gd name="G19" fmla="+- 1 0 0"/>
                  <a:gd name="G20" fmla="+- 11 0 0"/>
                  <a:gd name="G21" fmla="+- 23 0 0"/>
                  <a:gd name="G22" fmla="+- 1 0 0"/>
                  <a:gd name="G23" fmla="+- 1 0 0"/>
                  <a:gd name="G24" fmla="+- 1 0 0"/>
                  <a:gd name="T0" fmla="*/ 19 w 43"/>
                  <a:gd name="T1" fmla="*/ 20 h 28"/>
                  <a:gd name="T2" fmla="*/ 35 w 43"/>
                  <a:gd name="T3" fmla="*/ 25 h 28"/>
                  <a:gd name="T4" fmla="*/ 40 w 43"/>
                  <a:gd name="T5" fmla="*/ 12 h 28"/>
                  <a:gd name="T6" fmla="*/ 32 w 43"/>
                  <a:gd name="T7" fmla="*/ 1 h 28"/>
                  <a:gd name="T8" fmla="*/ 27 w 43"/>
                  <a:gd name="T9" fmla="*/ 0 h 28"/>
                  <a:gd name="T10" fmla="*/ 23 w 43"/>
                  <a:gd name="T11" fmla="*/ 4 h 28"/>
                  <a:gd name="T12" fmla="*/ 1 w 43"/>
                  <a:gd name="T13" fmla="*/ 14 h 28"/>
                  <a:gd name="T14" fmla="*/ 7 w 43"/>
                  <a:gd name="T15" fmla="*/ 23 h 28"/>
                  <a:gd name="T16" fmla="*/ 19 w 43"/>
                  <a:gd name="T1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8">
                    <a:moveTo>
                      <a:pt x="19" y="20"/>
                    </a:moveTo>
                    <a:cubicBezTo>
                      <a:pt x="25" y="22"/>
                      <a:pt x="29" y="28"/>
                      <a:pt x="35" y="25"/>
                    </a:cubicBezTo>
                    <a:cubicBezTo>
                      <a:pt x="41" y="23"/>
                      <a:pt x="43" y="15"/>
                      <a:pt x="40" y="12"/>
                    </a:cubicBezTo>
                    <a:cubicBezTo>
                      <a:pt x="37" y="9"/>
                      <a:pt x="32" y="5"/>
                      <a:pt x="32" y="1"/>
                    </a:cubicBezTo>
                    <a:cubicBezTo>
                      <a:pt x="30" y="1"/>
                      <a:pt x="29" y="2"/>
                      <a:pt x="27" y="0"/>
                    </a:cubicBezTo>
                    <a:cubicBezTo>
                      <a:pt x="27" y="2"/>
                      <a:pt x="24" y="3"/>
                      <a:pt x="23" y="4"/>
                    </a:cubicBezTo>
                    <a:cubicBezTo>
                      <a:pt x="14" y="6"/>
                      <a:pt x="0" y="3"/>
                      <a:pt x="1" y="14"/>
                    </a:cubicBezTo>
                    <a:cubicBezTo>
                      <a:pt x="1" y="18"/>
                      <a:pt x="2" y="22"/>
                      <a:pt x="7" y="23"/>
                    </a:cubicBezTo>
                    <a:cubicBezTo>
                      <a:pt x="11" y="23"/>
                      <a:pt x="15" y="19"/>
                      <a:pt x="19" y="2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54" name="Freeform 806"/>
              <p:cNvSpPr>
                <a:spLocks noChangeArrowheads="1"/>
              </p:cNvSpPr>
              <p:nvPr/>
            </p:nvSpPr>
            <p:spPr bwMode="auto">
              <a:xfrm>
                <a:off x="987" y="3781"/>
                <a:ext cx="58" cy="48"/>
              </a:xfrm>
              <a:custGeom>
                <a:avLst/>
                <a:gdLst>
                  <a:gd name="T0" fmla="*/ 20 w 43"/>
                  <a:gd name="T1" fmla="*/ 22 h 29"/>
                  <a:gd name="T2" fmla="*/ 20 w 43"/>
                  <a:gd name="T3" fmla="*/ 21 h 29"/>
                  <a:gd name="T4" fmla="*/ 25 w 43"/>
                  <a:gd name="T5" fmla="*/ 25 h 29"/>
                  <a:gd name="T6" fmla="*/ 26 w 43"/>
                  <a:gd name="T7" fmla="*/ 24 h 29"/>
                  <a:gd name="T8" fmla="*/ 25 w 43"/>
                  <a:gd name="T9" fmla="*/ 25 h 29"/>
                  <a:gd name="T10" fmla="*/ 37 w 43"/>
                  <a:gd name="T11" fmla="*/ 27 h 29"/>
                  <a:gd name="T12" fmla="*/ 36 w 43"/>
                  <a:gd name="T13" fmla="*/ 26 h 29"/>
                  <a:gd name="T14" fmla="*/ 37 w 43"/>
                  <a:gd name="T15" fmla="*/ 27 h 29"/>
                  <a:gd name="T16" fmla="*/ 38 w 43"/>
                  <a:gd name="T17" fmla="*/ 26 h 29"/>
                  <a:gd name="T18" fmla="*/ 43 w 43"/>
                  <a:gd name="T19" fmla="*/ 20 h 29"/>
                  <a:gd name="T20" fmla="*/ 41 w 43"/>
                  <a:gd name="T21" fmla="*/ 20 h 29"/>
                  <a:gd name="T22" fmla="*/ 43 w 43"/>
                  <a:gd name="T23" fmla="*/ 20 h 29"/>
                  <a:gd name="T24" fmla="*/ 42 w 43"/>
                  <a:gd name="T25" fmla="*/ 13 h 29"/>
                  <a:gd name="T26" fmla="*/ 41 w 43"/>
                  <a:gd name="T27" fmla="*/ 14 h 29"/>
                  <a:gd name="T28" fmla="*/ 42 w 43"/>
                  <a:gd name="T29" fmla="*/ 13 h 29"/>
                  <a:gd name="T30" fmla="*/ 41 w 43"/>
                  <a:gd name="T31" fmla="*/ 12 h 29"/>
                  <a:gd name="T32" fmla="*/ 40 w 43"/>
                  <a:gd name="T33" fmla="*/ 13 h 29"/>
                  <a:gd name="T34" fmla="*/ 40 w 43"/>
                  <a:gd name="T35" fmla="*/ 13 h 29"/>
                  <a:gd name="T36" fmla="*/ 40 w 43"/>
                  <a:gd name="T37" fmla="*/ 11 h 29"/>
                  <a:gd name="T38" fmla="*/ 39 w 43"/>
                  <a:gd name="T39" fmla="*/ 12 h 29"/>
                  <a:gd name="T40" fmla="*/ 40 w 43"/>
                  <a:gd name="T41" fmla="*/ 11 h 29"/>
                  <a:gd name="T42" fmla="*/ 34 w 43"/>
                  <a:gd name="T43" fmla="*/ 1 h 29"/>
                  <a:gd name="T44" fmla="*/ 33 w 43"/>
                  <a:gd name="T45" fmla="*/ 1 h 29"/>
                  <a:gd name="T46" fmla="*/ 33 w 43"/>
                  <a:gd name="T47" fmla="*/ 1 h 29"/>
                  <a:gd name="T48" fmla="*/ 33 w 43"/>
                  <a:gd name="T49" fmla="*/ 1 h 29"/>
                  <a:gd name="T50" fmla="*/ 33 w 43"/>
                  <a:gd name="T51" fmla="*/ 2 h 29"/>
                  <a:gd name="T52" fmla="*/ 33 w 43"/>
                  <a:gd name="T53" fmla="*/ 1 h 29"/>
                  <a:gd name="T54" fmla="*/ 28 w 43"/>
                  <a:gd name="T55" fmla="*/ 2 h 29"/>
                  <a:gd name="T56" fmla="*/ 32 w 43"/>
                  <a:gd name="T57" fmla="*/ 2 h 29"/>
                  <a:gd name="T58" fmla="*/ 29 w 43"/>
                  <a:gd name="T59" fmla="*/ 1 h 29"/>
                  <a:gd name="T60" fmla="*/ 29 w 43"/>
                  <a:gd name="T61" fmla="*/ 1 h 29"/>
                  <a:gd name="T62" fmla="*/ 28 w 43"/>
                  <a:gd name="T63" fmla="*/ 1 h 29"/>
                  <a:gd name="T64" fmla="*/ 29 w 43"/>
                  <a:gd name="T65" fmla="*/ 2 h 29"/>
                  <a:gd name="T66" fmla="*/ 29 w 43"/>
                  <a:gd name="T67" fmla="*/ 1 h 29"/>
                  <a:gd name="T68" fmla="*/ 28 w 43"/>
                  <a:gd name="T69" fmla="*/ 2 h 29"/>
                  <a:gd name="T70" fmla="*/ 28 w 43"/>
                  <a:gd name="T71" fmla="*/ 3 h 29"/>
                  <a:gd name="T72" fmla="*/ 29 w 43"/>
                  <a:gd name="T73" fmla="*/ 2 h 29"/>
                  <a:gd name="T74" fmla="*/ 23 w 43"/>
                  <a:gd name="T75" fmla="*/ 4 h 29"/>
                  <a:gd name="T76" fmla="*/ 24 w 43"/>
                  <a:gd name="T77" fmla="*/ 6 h 29"/>
                  <a:gd name="T78" fmla="*/ 24 w 43"/>
                  <a:gd name="T79" fmla="*/ 6 h 29"/>
                  <a:gd name="T80" fmla="*/ 23 w 43"/>
                  <a:gd name="T81" fmla="*/ 4 h 29"/>
                  <a:gd name="T82" fmla="*/ 24 w 43"/>
                  <a:gd name="T83" fmla="*/ 6 h 29"/>
                  <a:gd name="T84" fmla="*/ 24 w 43"/>
                  <a:gd name="T85" fmla="*/ 6 h 29"/>
                  <a:gd name="T86" fmla="*/ 23 w 43"/>
                  <a:gd name="T87" fmla="*/ 4 h 29"/>
                  <a:gd name="T88" fmla="*/ 3 w 43"/>
                  <a:gd name="T89" fmla="*/ 15 h 29"/>
                  <a:gd name="T90" fmla="*/ 16 w 43"/>
                  <a:gd name="T91" fmla="*/ 7 h 29"/>
                  <a:gd name="T92" fmla="*/ 2 w 43"/>
                  <a:gd name="T93" fmla="*/ 15 h 29"/>
                  <a:gd name="T94" fmla="*/ 3 w 43"/>
                  <a:gd name="T95" fmla="*/ 16 h 29"/>
                  <a:gd name="T96" fmla="*/ 1 w 43"/>
                  <a:gd name="T97" fmla="*/ 16 h 29"/>
                  <a:gd name="T98" fmla="*/ 1 w 43"/>
                  <a:gd name="T99" fmla="*/ 16 h 29"/>
                  <a:gd name="T100" fmla="*/ 1 w 43"/>
                  <a:gd name="T101" fmla="*/ 17 h 29"/>
                  <a:gd name="T102" fmla="*/ 3 w 43"/>
                  <a:gd name="T103" fmla="*/ 17 h 29"/>
                  <a:gd name="T104" fmla="*/ 1 w 43"/>
                  <a:gd name="T105" fmla="*/ 17 h 29"/>
                  <a:gd name="T106" fmla="*/ 8 w 43"/>
                  <a:gd name="T107" fmla="*/ 23 h 29"/>
                  <a:gd name="T108" fmla="*/ 3 w 43"/>
                  <a:gd name="T109" fmla="*/ 18 h 29"/>
                  <a:gd name="T110" fmla="*/ 8 w 43"/>
                  <a:gd name="T111" fmla="*/ 23 h 29"/>
                  <a:gd name="T112" fmla="*/ 8 w 43"/>
                  <a:gd name="T113" fmla="*/ 24 h 29"/>
                  <a:gd name="T114" fmla="*/ 20 w 43"/>
                  <a:gd name="T115" fmla="*/ 21 h 29"/>
                  <a:gd name="T116" fmla="*/ 13 w 43"/>
                  <a:gd name="T117" fmla="*/ 22 h 29"/>
                  <a:gd name="T118" fmla="*/ 20 w 43"/>
                  <a:gd name="T11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" h="29">
                    <a:moveTo>
                      <a:pt x="20" y="21"/>
                    </a:moveTo>
                    <a:lnTo>
                      <a:pt x="20" y="21"/>
                    </a:lnTo>
                    <a:lnTo>
                      <a:pt x="20" y="22"/>
                    </a:lnTo>
                    <a:lnTo>
                      <a:pt x="20" y="21"/>
                    </a:lnTo>
                    <a:close/>
                    <a:moveTo>
                      <a:pt x="20" y="21"/>
                    </a:moveTo>
                    <a:lnTo>
                      <a:pt x="20" y="21"/>
                    </a:lnTo>
                    <a:close/>
                    <a:moveTo>
                      <a:pt x="20" y="21"/>
                    </a:moveTo>
                    <a:cubicBezTo>
                      <a:pt x="22" y="21"/>
                      <a:pt x="24" y="22"/>
                      <a:pt x="26" y="24"/>
                    </a:cubicBezTo>
                    <a:lnTo>
                      <a:pt x="25" y="25"/>
                    </a:lnTo>
                    <a:cubicBezTo>
                      <a:pt x="24" y="24"/>
                      <a:pt x="22" y="22"/>
                      <a:pt x="20" y="22"/>
                    </a:cubicBezTo>
                    <a:lnTo>
                      <a:pt x="20" y="21"/>
                    </a:lnTo>
                    <a:close/>
                    <a:moveTo>
                      <a:pt x="26" y="24"/>
                    </a:moveTo>
                    <a:cubicBezTo>
                      <a:pt x="29" y="25"/>
                      <a:pt x="33" y="27"/>
                      <a:pt x="36" y="26"/>
                    </a:cubicBezTo>
                    <a:lnTo>
                      <a:pt x="37" y="27"/>
                    </a:lnTo>
                    <a:cubicBezTo>
                      <a:pt x="32" y="29"/>
                      <a:pt x="29" y="27"/>
                      <a:pt x="25" y="25"/>
                    </a:cubicBezTo>
                    <a:lnTo>
                      <a:pt x="26" y="24"/>
                    </a:lnTo>
                    <a:close/>
                    <a:moveTo>
                      <a:pt x="37" y="27"/>
                    </a:moveTo>
                    <a:lnTo>
                      <a:pt x="37" y="27"/>
                    </a:lnTo>
                    <a:lnTo>
                      <a:pt x="36" y="26"/>
                    </a:lnTo>
                    <a:lnTo>
                      <a:pt x="37" y="27"/>
                    </a:lnTo>
                    <a:close/>
                    <a:moveTo>
                      <a:pt x="36" y="26"/>
                    </a:moveTo>
                    <a:cubicBezTo>
                      <a:pt x="36" y="26"/>
                      <a:pt x="37" y="25"/>
                      <a:pt x="37" y="25"/>
                    </a:cubicBezTo>
                    <a:lnTo>
                      <a:pt x="38" y="26"/>
                    </a:lnTo>
                    <a:cubicBezTo>
                      <a:pt x="38" y="27"/>
                      <a:pt x="37" y="27"/>
                      <a:pt x="37" y="27"/>
                    </a:cubicBezTo>
                    <a:lnTo>
                      <a:pt x="36" y="26"/>
                    </a:lnTo>
                    <a:close/>
                    <a:moveTo>
                      <a:pt x="38" y="26"/>
                    </a:moveTo>
                    <a:lnTo>
                      <a:pt x="38" y="26"/>
                    </a:lnTo>
                    <a:close/>
                    <a:moveTo>
                      <a:pt x="37" y="25"/>
                    </a:moveTo>
                    <a:cubicBezTo>
                      <a:pt x="39" y="24"/>
                      <a:pt x="40" y="22"/>
                      <a:pt x="41" y="20"/>
                    </a:cubicBezTo>
                    <a:lnTo>
                      <a:pt x="43" y="20"/>
                    </a:lnTo>
                    <a:cubicBezTo>
                      <a:pt x="42" y="22"/>
                      <a:pt x="40" y="25"/>
                      <a:pt x="38" y="26"/>
                    </a:cubicBezTo>
                    <a:lnTo>
                      <a:pt x="37" y="25"/>
                    </a:lnTo>
                    <a:close/>
                    <a:moveTo>
                      <a:pt x="41" y="20"/>
                    </a:moveTo>
                    <a:cubicBezTo>
                      <a:pt x="42" y="17"/>
                      <a:pt x="42" y="15"/>
                      <a:pt x="41" y="14"/>
                    </a:cubicBezTo>
                    <a:lnTo>
                      <a:pt x="42" y="13"/>
                    </a:lnTo>
                    <a:cubicBezTo>
                      <a:pt x="43" y="15"/>
                      <a:pt x="43" y="18"/>
                      <a:pt x="43" y="20"/>
                    </a:cubicBezTo>
                    <a:lnTo>
                      <a:pt x="41" y="20"/>
                    </a:lnTo>
                    <a:close/>
                    <a:moveTo>
                      <a:pt x="42" y="13"/>
                    </a:moveTo>
                    <a:lnTo>
                      <a:pt x="42" y="13"/>
                    </a:lnTo>
                    <a:lnTo>
                      <a:pt x="41" y="14"/>
                    </a:lnTo>
                    <a:lnTo>
                      <a:pt x="42" y="13"/>
                    </a:lnTo>
                    <a:close/>
                    <a:moveTo>
                      <a:pt x="41" y="14"/>
                    </a:moveTo>
                    <a:cubicBezTo>
                      <a:pt x="41" y="14"/>
                      <a:pt x="40" y="13"/>
                      <a:pt x="40" y="13"/>
                    </a:cubicBezTo>
                    <a:lnTo>
                      <a:pt x="41" y="12"/>
                    </a:lnTo>
                    <a:cubicBezTo>
                      <a:pt x="42" y="13"/>
                      <a:pt x="42" y="13"/>
                      <a:pt x="42" y="13"/>
                    </a:cubicBezTo>
                    <a:lnTo>
                      <a:pt x="41" y="14"/>
                    </a:lnTo>
                    <a:close/>
                    <a:moveTo>
                      <a:pt x="41" y="12"/>
                    </a:moveTo>
                    <a:lnTo>
                      <a:pt x="41" y="12"/>
                    </a:lnTo>
                    <a:lnTo>
                      <a:pt x="41" y="13"/>
                    </a:lnTo>
                    <a:lnTo>
                      <a:pt x="41" y="12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1" y="12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cubicBezTo>
                      <a:pt x="40" y="13"/>
                      <a:pt x="39" y="12"/>
                      <a:pt x="39" y="12"/>
                    </a:cubicBezTo>
                    <a:lnTo>
                      <a:pt x="40" y="11"/>
                    </a:lnTo>
                    <a:cubicBezTo>
                      <a:pt x="40" y="12"/>
                      <a:pt x="41" y="12"/>
                      <a:pt x="41" y="12"/>
                    </a:cubicBezTo>
                    <a:lnTo>
                      <a:pt x="40" y="13"/>
                    </a:lnTo>
                    <a:close/>
                    <a:moveTo>
                      <a:pt x="39" y="12"/>
                    </a:moveTo>
                    <a:cubicBezTo>
                      <a:pt x="36" y="9"/>
                      <a:pt x="32" y="6"/>
                      <a:pt x="32" y="2"/>
                    </a:cubicBezTo>
                    <a:lnTo>
                      <a:pt x="34" y="2"/>
                    </a:lnTo>
                    <a:cubicBezTo>
                      <a:pt x="34" y="5"/>
                      <a:pt x="37" y="9"/>
                      <a:pt x="40" y="11"/>
                    </a:cubicBezTo>
                    <a:lnTo>
                      <a:pt x="39" y="12"/>
                    </a:lnTo>
                    <a:close/>
                    <a:moveTo>
                      <a:pt x="33" y="1"/>
                    </a:moveTo>
                    <a:lnTo>
                      <a:pt x="34" y="1"/>
                    </a:lnTo>
                    <a:lnTo>
                      <a:pt x="34" y="2"/>
                    </a:lnTo>
                    <a:lnTo>
                      <a:pt x="33" y="2"/>
                    </a:lnTo>
                    <a:lnTo>
                      <a:pt x="33" y="1"/>
                    </a:lnTo>
                    <a:close/>
                    <a:moveTo>
                      <a:pt x="33" y="2"/>
                    </a:moveTo>
                    <a:lnTo>
                      <a:pt x="33" y="2"/>
                    </a:lnTo>
                    <a:lnTo>
                      <a:pt x="33" y="1"/>
                    </a:lnTo>
                    <a:lnTo>
                      <a:pt x="33" y="2"/>
                    </a:lnTo>
                    <a:close/>
                    <a:moveTo>
                      <a:pt x="33" y="1"/>
                    </a:moveTo>
                    <a:lnTo>
                      <a:pt x="33" y="1"/>
                    </a:lnTo>
                    <a:lnTo>
                      <a:pt x="33" y="2"/>
                    </a:lnTo>
                    <a:lnTo>
                      <a:pt x="33" y="1"/>
                    </a:lnTo>
                    <a:close/>
                    <a:moveTo>
                      <a:pt x="33" y="2"/>
                    </a:moveTo>
                    <a:cubicBezTo>
                      <a:pt x="33" y="2"/>
                      <a:pt x="32" y="2"/>
                      <a:pt x="32" y="2"/>
                    </a:cubicBezTo>
                    <a:lnTo>
                      <a:pt x="32" y="1"/>
                    </a:lnTo>
                    <a:cubicBezTo>
                      <a:pt x="32" y="1"/>
                      <a:pt x="32" y="1"/>
                      <a:pt x="33" y="1"/>
                    </a:cubicBezTo>
                    <a:lnTo>
                      <a:pt x="33" y="2"/>
                    </a:lnTo>
                    <a:close/>
                    <a:moveTo>
                      <a:pt x="32" y="2"/>
                    </a:moveTo>
                    <a:cubicBezTo>
                      <a:pt x="31" y="3"/>
                      <a:pt x="29" y="3"/>
                      <a:pt x="28" y="2"/>
                    </a:cubicBezTo>
                    <a:lnTo>
                      <a:pt x="29" y="1"/>
                    </a:lnTo>
                    <a:cubicBezTo>
                      <a:pt x="30" y="2"/>
                      <a:pt x="31" y="1"/>
                      <a:pt x="32" y="1"/>
                    </a:cubicBezTo>
                    <a:lnTo>
                      <a:pt x="32" y="2"/>
                    </a:lnTo>
                    <a:close/>
                    <a:moveTo>
                      <a:pt x="28" y="1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8" y="1"/>
                    </a:lnTo>
                    <a:close/>
                    <a:moveTo>
                      <a:pt x="29" y="1"/>
                    </a:moveTo>
                    <a:lnTo>
                      <a:pt x="29" y="1"/>
                    </a:lnTo>
                    <a:lnTo>
                      <a:pt x="28" y="1"/>
                    </a:lnTo>
                    <a:lnTo>
                      <a:pt x="29" y="1"/>
                    </a:lnTo>
                    <a:close/>
                    <a:moveTo>
                      <a:pt x="28" y="1"/>
                    </a:moveTo>
                    <a:lnTo>
                      <a:pt x="28" y="1"/>
                    </a:lnTo>
                    <a:close/>
                    <a:moveTo>
                      <a:pt x="29" y="1"/>
                    </a:moveTo>
                    <a:cubicBezTo>
                      <a:pt x="29" y="2"/>
                      <a:pt x="29" y="2"/>
                      <a:pt x="29" y="2"/>
                    </a:cubicBezTo>
                    <a:lnTo>
                      <a:pt x="27" y="2"/>
                    </a:lnTo>
                    <a:cubicBezTo>
                      <a:pt x="28" y="1"/>
                      <a:pt x="28" y="1"/>
                      <a:pt x="28" y="1"/>
                    </a:cubicBezTo>
                    <a:lnTo>
                      <a:pt x="29" y="1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8" y="2"/>
                    </a:lnTo>
                    <a:lnTo>
                      <a:pt x="29" y="2"/>
                    </a:lnTo>
                    <a:close/>
                    <a:moveTo>
                      <a:pt x="29" y="2"/>
                    </a:moveTo>
                    <a:cubicBezTo>
                      <a:pt x="28" y="3"/>
                      <a:pt x="28" y="3"/>
                      <a:pt x="28" y="3"/>
                    </a:cubicBezTo>
                    <a:lnTo>
                      <a:pt x="27" y="2"/>
                    </a:lnTo>
                    <a:cubicBezTo>
                      <a:pt x="27" y="2"/>
                      <a:pt x="27" y="2"/>
                      <a:pt x="27" y="2"/>
                    </a:cubicBezTo>
                    <a:lnTo>
                      <a:pt x="29" y="2"/>
                    </a:lnTo>
                    <a:close/>
                    <a:moveTo>
                      <a:pt x="28" y="3"/>
                    </a:moveTo>
                    <a:cubicBezTo>
                      <a:pt x="27" y="4"/>
                      <a:pt x="25" y="5"/>
                      <a:pt x="24" y="6"/>
                    </a:cubicBezTo>
                    <a:lnTo>
                      <a:pt x="23" y="4"/>
                    </a:lnTo>
                    <a:cubicBezTo>
                      <a:pt x="24" y="4"/>
                      <a:pt x="26" y="3"/>
                      <a:pt x="27" y="2"/>
                    </a:cubicBezTo>
                    <a:lnTo>
                      <a:pt x="28" y="3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4" y="5"/>
                    </a:lnTo>
                    <a:lnTo>
                      <a:pt x="24" y="6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3" y="4"/>
                    </a:lnTo>
                    <a:lnTo>
                      <a:pt x="24" y="6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4" y="5"/>
                    </a:lnTo>
                    <a:lnTo>
                      <a:pt x="24" y="6"/>
                    </a:lnTo>
                    <a:close/>
                    <a:moveTo>
                      <a:pt x="24" y="6"/>
                    </a:moveTo>
                    <a:cubicBezTo>
                      <a:pt x="21" y="6"/>
                      <a:pt x="19" y="6"/>
                      <a:pt x="16" y="7"/>
                    </a:cubicBezTo>
                    <a:lnTo>
                      <a:pt x="16" y="5"/>
                    </a:lnTo>
                    <a:cubicBezTo>
                      <a:pt x="18" y="5"/>
                      <a:pt x="21" y="5"/>
                      <a:pt x="23" y="4"/>
                    </a:cubicBezTo>
                    <a:lnTo>
                      <a:pt x="24" y="6"/>
                    </a:lnTo>
                    <a:close/>
                    <a:moveTo>
                      <a:pt x="16" y="7"/>
                    </a:moveTo>
                    <a:cubicBezTo>
                      <a:pt x="9" y="7"/>
                      <a:pt x="2" y="7"/>
                      <a:pt x="3" y="15"/>
                    </a:cubicBezTo>
                    <a:lnTo>
                      <a:pt x="1" y="15"/>
                    </a:lnTo>
                    <a:cubicBezTo>
                      <a:pt x="0" y="6"/>
                      <a:pt x="8" y="6"/>
                      <a:pt x="16" y="5"/>
                    </a:cubicBezTo>
                    <a:lnTo>
                      <a:pt x="16" y="7"/>
                    </a:lnTo>
                    <a:close/>
                    <a:moveTo>
                      <a:pt x="3" y="15"/>
                    </a:moveTo>
                    <a:lnTo>
                      <a:pt x="3" y="15"/>
                    </a:lnTo>
                    <a:lnTo>
                      <a:pt x="2" y="15"/>
                    </a:lnTo>
                    <a:lnTo>
                      <a:pt x="3" y="15"/>
                    </a:lnTo>
                    <a:close/>
                    <a:moveTo>
                      <a:pt x="3" y="15"/>
                    </a:moveTo>
                    <a:lnTo>
                      <a:pt x="3" y="16"/>
                    </a:lnTo>
                    <a:lnTo>
                      <a:pt x="1" y="15"/>
                    </a:lnTo>
                    <a:lnTo>
                      <a:pt x="3" y="15"/>
                    </a:lnTo>
                    <a:close/>
                    <a:moveTo>
                      <a:pt x="1" y="16"/>
                    </a:moveTo>
                    <a:lnTo>
                      <a:pt x="1" y="15"/>
                    </a:lnTo>
                    <a:lnTo>
                      <a:pt x="2" y="16"/>
                    </a:lnTo>
                    <a:lnTo>
                      <a:pt x="1" y="16"/>
                    </a:lnTo>
                    <a:close/>
                    <a:moveTo>
                      <a:pt x="3" y="16"/>
                    </a:moveTo>
                    <a:cubicBezTo>
                      <a:pt x="3" y="16"/>
                      <a:pt x="3" y="16"/>
                      <a:pt x="3" y="17"/>
                    </a:cubicBezTo>
                    <a:lnTo>
                      <a:pt x="1" y="17"/>
                    </a:lnTo>
                    <a:cubicBezTo>
                      <a:pt x="1" y="17"/>
                      <a:pt x="1" y="16"/>
                      <a:pt x="1" y="16"/>
                    </a:cubicBezTo>
                    <a:lnTo>
                      <a:pt x="3" y="16"/>
                    </a:lnTo>
                    <a:close/>
                    <a:moveTo>
                      <a:pt x="3" y="17"/>
                    </a:moveTo>
                    <a:cubicBezTo>
                      <a:pt x="3" y="17"/>
                      <a:pt x="3" y="18"/>
                      <a:pt x="3" y="18"/>
                    </a:cubicBezTo>
                    <a:lnTo>
                      <a:pt x="1" y="19"/>
                    </a:lnTo>
                    <a:cubicBezTo>
                      <a:pt x="1" y="18"/>
                      <a:pt x="1" y="18"/>
                      <a:pt x="1" y="17"/>
                    </a:cubicBezTo>
                    <a:lnTo>
                      <a:pt x="3" y="17"/>
                    </a:lnTo>
                    <a:close/>
                    <a:moveTo>
                      <a:pt x="3" y="18"/>
                    </a:moveTo>
                    <a:cubicBezTo>
                      <a:pt x="4" y="21"/>
                      <a:pt x="5" y="23"/>
                      <a:pt x="8" y="23"/>
                    </a:cubicBezTo>
                    <a:lnTo>
                      <a:pt x="8" y="24"/>
                    </a:lnTo>
                    <a:cubicBezTo>
                      <a:pt x="4" y="24"/>
                      <a:pt x="2" y="21"/>
                      <a:pt x="1" y="19"/>
                    </a:cubicBezTo>
                    <a:lnTo>
                      <a:pt x="3" y="18"/>
                    </a:lnTo>
                    <a:close/>
                    <a:moveTo>
                      <a:pt x="8" y="24"/>
                    </a:moveTo>
                    <a:lnTo>
                      <a:pt x="8" y="24"/>
                    </a:lnTo>
                    <a:close/>
                    <a:moveTo>
                      <a:pt x="8" y="23"/>
                    </a:moveTo>
                    <a:cubicBezTo>
                      <a:pt x="10" y="23"/>
                      <a:pt x="11" y="23"/>
                      <a:pt x="13" y="22"/>
                    </a:cubicBezTo>
                    <a:lnTo>
                      <a:pt x="14" y="23"/>
                    </a:lnTo>
                    <a:cubicBezTo>
                      <a:pt x="12" y="24"/>
                      <a:pt x="10" y="25"/>
                      <a:pt x="8" y="24"/>
                    </a:cubicBezTo>
                    <a:lnTo>
                      <a:pt x="8" y="23"/>
                    </a:lnTo>
                    <a:close/>
                    <a:moveTo>
                      <a:pt x="13" y="22"/>
                    </a:moveTo>
                    <a:cubicBezTo>
                      <a:pt x="15" y="21"/>
                      <a:pt x="17" y="20"/>
                      <a:pt x="20" y="21"/>
                    </a:cubicBezTo>
                    <a:lnTo>
                      <a:pt x="20" y="22"/>
                    </a:lnTo>
                    <a:cubicBezTo>
                      <a:pt x="18" y="22"/>
                      <a:pt x="16" y="22"/>
                      <a:pt x="14" y="23"/>
                    </a:cubicBezTo>
                    <a:lnTo>
                      <a:pt x="13" y="22"/>
                    </a:lnTo>
                    <a:close/>
                    <a:moveTo>
                      <a:pt x="20" y="22"/>
                    </a:moveTo>
                    <a:lnTo>
                      <a:pt x="20" y="22"/>
                    </a:lnTo>
                    <a:lnTo>
                      <a:pt x="20" y="21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55" name="Freeform 807"/>
              <p:cNvSpPr>
                <a:spLocks noChangeArrowheads="1"/>
              </p:cNvSpPr>
              <p:nvPr/>
            </p:nvSpPr>
            <p:spPr bwMode="auto">
              <a:xfrm>
                <a:off x="942" y="3767"/>
                <a:ext cx="41" cy="8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*/ 1 0 0"/>
                  <a:gd name="G14" fmla="sin G13 G12"/>
                  <a:gd name="G15" fmla="+- 1 0 0"/>
                  <a:gd name="G16" fmla="+- 5 0 0"/>
                  <a:gd name="G17" fmla="+- 1 0 0"/>
                  <a:gd name="G18" fmla="+- 23 0 0"/>
                  <a:gd name="G19" fmla="+- 1 0 0"/>
                  <a:gd name="G20" fmla="+- 1 0 0"/>
                  <a:gd name="G21" fmla="+- 1 0 0"/>
                  <a:gd name="G22" fmla="+- 47 0 0"/>
                  <a:gd name="G23" fmla="+- 48 0 0"/>
                  <a:gd name="G24" fmla="+- 1 0 0"/>
                  <a:gd name="G25" fmla="+- 1 0 0"/>
                  <a:gd name="G26" fmla="+- 1 0 0"/>
                  <a:gd name="T0" fmla="*/ 18 w 31"/>
                  <a:gd name="T1" fmla="*/ 46 h 51"/>
                  <a:gd name="T2" fmla="*/ 29 w 31"/>
                  <a:gd name="T3" fmla="*/ 32 h 51"/>
                  <a:gd name="T4" fmla="*/ 23 w 31"/>
                  <a:gd name="T5" fmla="*/ 20 h 51"/>
                  <a:gd name="T6" fmla="*/ 24 w 31"/>
                  <a:gd name="T7" fmla="*/ 7 h 51"/>
                  <a:gd name="T8" fmla="*/ 9 w 31"/>
                  <a:gd name="T9" fmla="*/ 2 h 51"/>
                  <a:gd name="T10" fmla="*/ 1 w 31"/>
                  <a:gd name="T11" fmla="*/ 13 h 51"/>
                  <a:gd name="T12" fmla="*/ 3 w 31"/>
                  <a:gd name="T13" fmla="*/ 42 h 51"/>
                  <a:gd name="T14" fmla="*/ 7 w 31"/>
                  <a:gd name="T15" fmla="*/ 48 h 51"/>
                  <a:gd name="T16" fmla="*/ 18 w 31"/>
                  <a:gd name="T17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51">
                    <a:moveTo>
                      <a:pt x="18" y="46"/>
                    </a:moveTo>
                    <a:cubicBezTo>
                      <a:pt x="20" y="39"/>
                      <a:pt x="26" y="37"/>
                      <a:pt x="29" y="32"/>
                    </a:cubicBezTo>
                    <a:cubicBezTo>
                      <a:pt x="31" y="28"/>
                      <a:pt x="28" y="23"/>
                      <a:pt x="23" y="20"/>
                    </a:cubicBezTo>
                    <a:cubicBezTo>
                      <a:pt x="27" y="16"/>
                      <a:pt x="29" y="9"/>
                      <a:pt x="24" y="7"/>
                    </a:cubicBezTo>
                    <a:cubicBezTo>
                      <a:pt x="19" y="5"/>
                      <a:pt x="16" y="0"/>
                      <a:pt x="9" y="2"/>
                    </a:cubicBezTo>
                    <a:cubicBezTo>
                      <a:pt x="4" y="5"/>
                      <a:pt x="2" y="10"/>
                      <a:pt x="1" y="13"/>
                    </a:cubicBezTo>
                    <a:cubicBezTo>
                      <a:pt x="0" y="23"/>
                      <a:pt x="6" y="32"/>
                      <a:pt x="3" y="42"/>
                    </a:cubicBezTo>
                    <a:cubicBezTo>
                      <a:pt x="3" y="45"/>
                      <a:pt x="5" y="47"/>
                      <a:pt x="7" y="48"/>
                    </a:cubicBezTo>
                    <a:cubicBezTo>
                      <a:pt x="11" y="51"/>
                      <a:pt x="17" y="50"/>
                      <a:pt x="18" y="4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3256" name="Freeform 808"/>
              <p:cNvSpPr>
                <a:spLocks noChangeArrowheads="1"/>
              </p:cNvSpPr>
              <p:nvPr/>
            </p:nvSpPr>
            <p:spPr bwMode="auto">
              <a:xfrm>
                <a:off x="942" y="3767"/>
                <a:ext cx="39" cy="84"/>
              </a:xfrm>
              <a:custGeom>
                <a:avLst/>
                <a:gdLst>
                  <a:gd name="T0" fmla="*/ 24 w 30"/>
                  <a:gd name="T1" fmla="*/ 38 h 50"/>
                  <a:gd name="T2" fmla="*/ 23 w 30"/>
                  <a:gd name="T3" fmla="*/ 38 h 50"/>
                  <a:gd name="T4" fmla="*/ 24 w 30"/>
                  <a:gd name="T5" fmla="*/ 38 h 50"/>
                  <a:gd name="T6" fmla="*/ 30 w 30"/>
                  <a:gd name="T7" fmla="*/ 32 h 50"/>
                  <a:gd name="T8" fmla="*/ 28 w 30"/>
                  <a:gd name="T9" fmla="*/ 32 h 50"/>
                  <a:gd name="T10" fmla="*/ 28 w 30"/>
                  <a:gd name="T11" fmla="*/ 32 h 50"/>
                  <a:gd name="T12" fmla="*/ 29 w 30"/>
                  <a:gd name="T13" fmla="*/ 32 h 50"/>
                  <a:gd name="T14" fmla="*/ 29 w 30"/>
                  <a:gd name="T15" fmla="*/ 30 h 50"/>
                  <a:gd name="T16" fmla="*/ 28 w 30"/>
                  <a:gd name="T17" fmla="*/ 32 h 50"/>
                  <a:gd name="T18" fmla="*/ 30 w 30"/>
                  <a:gd name="T19" fmla="*/ 28 h 50"/>
                  <a:gd name="T20" fmla="*/ 29 w 30"/>
                  <a:gd name="T21" fmla="*/ 29 h 50"/>
                  <a:gd name="T22" fmla="*/ 30 w 30"/>
                  <a:gd name="T23" fmla="*/ 28 h 50"/>
                  <a:gd name="T24" fmla="*/ 22 w 30"/>
                  <a:gd name="T25" fmla="*/ 20 h 50"/>
                  <a:gd name="T26" fmla="*/ 22 w 30"/>
                  <a:gd name="T27" fmla="*/ 20 h 50"/>
                  <a:gd name="T28" fmla="*/ 24 w 30"/>
                  <a:gd name="T29" fmla="*/ 21 h 50"/>
                  <a:gd name="T30" fmla="*/ 26 w 30"/>
                  <a:gd name="T31" fmla="*/ 12 h 50"/>
                  <a:gd name="T32" fmla="*/ 24 w 30"/>
                  <a:gd name="T33" fmla="*/ 18 h 50"/>
                  <a:gd name="T34" fmla="*/ 25 w 30"/>
                  <a:gd name="T35" fmla="*/ 7 h 50"/>
                  <a:gd name="T36" fmla="*/ 24 w 30"/>
                  <a:gd name="T37" fmla="*/ 8 h 50"/>
                  <a:gd name="T38" fmla="*/ 25 w 30"/>
                  <a:gd name="T39" fmla="*/ 7 h 50"/>
                  <a:gd name="T40" fmla="*/ 24 w 30"/>
                  <a:gd name="T41" fmla="*/ 6 h 50"/>
                  <a:gd name="T42" fmla="*/ 24 w 30"/>
                  <a:gd name="T43" fmla="*/ 7 h 50"/>
                  <a:gd name="T44" fmla="*/ 24 w 30"/>
                  <a:gd name="T45" fmla="*/ 7 h 50"/>
                  <a:gd name="T46" fmla="*/ 24 w 30"/>
                  <a:gd name="T47" fmla="*/ 7 h 50"/>
                  <a:gd name="T48" fmla="*/ 24 w 30"/>
                  <a:gd name="T49" fmla="*/ 6 h 50"/>
                  <a:gd name="T50" fmla="*/ 10 w 30"/>
                  <a:gd name="T51" fmla="*/ 3 h 50"/>
                  <a:gd name="T52" fmla="*/ 19 w 30"/>
                  <a:gd name="T53" fmla="*/ 5 h 50"/>
                  <a:gd name="T54" fmla="*/ 10 w 30"/>
                  <a:gd name="T55" fmla="*/ 3 h 50"/>
                  <a:gd name="T56" fmla="*/ 10 w 30"/>
                  <a:gd name="T57" fmla="*/ 3 h 50"/>
                  <a:gd name="T58" fmla="*/ 10 w 30"/>
                  <a:gd name="T59" fmla="*/ 3 h 50"/>
                  <a:gd name="T60" fmla="*/ 9 w 30"/>
                  <a:gd name="T61" fmla="*/ 2 h 50"/>
                  <a:gd name="T62" fmla="*/ 6 w 30"/>
                  <a:gd name="T63" fmla="*/ 5 h 50"/>
                  <a:gd name="T64" fmla="*/ 8 w 30"/>
                  <a:gd name="T65" fmla="*/ 4 h 50"/>
                  <a:gd name="T66" fmla="*/ 0 w 30"/>
                  <a:gd name="T67" fmla="*/ 13 h 50"/>
                  <a:gd name="T68" fmla="*/ 0 w 30"/>
                  <a:gd name="T69" fmla="*/ 13 h 50"/>
                  <a:gd name="T70" fmla="*/ 0 w 30"/>
                  <a:gd name="T71" fmla="*/ 13 h 50"/>
                  <a:gd name="T72" fmla="*/ 2 w 30"/>
                  <a:gd name="T73" fmla="*/ 27 h 50"/>
                  <a:gd name="T74" fmla="*/ 3 w 30"/>
                  <a:gd name="T75" fmla="*/ 27 h 50"/>
                  <a:gd name="T76" fmla="*/ 2 w 30"/>
                  <a:gd name="T77" fmla="*/ 27 h 50"/>
                  <a:gd name="T78" fmla="*/ 3 w 30"/>
                  <a:gd name="T79" fmla="*/ 42 h 50"/>
                  <a:gd name="T80" fmla="*/ 4 w 30"/>
                  <a:gd name="T81" fmla="*/ 46 h 50"/>
                  <a:gd name="T82" fmla="*/ 5 w 30"/>
                  <a:gd name="T83" fmla="*/ 45 h 50"/>
                  <a:gd name="T84" fmla="*/ 4 w 30"/>
                  <a:gd name="T85" fmla="*/ 46 h 50"/>
                  <a:gd name="T86" fmla="*/ 7 w 30"/>
                  <a:gd name="T87" fmla="*/ 49 h 50"/>
                  <a:gd name="T88" fmla="*/ 8 w 30"/>
                  <a:gd name="T89" fmla="*/ 48 h 50"/>
                  <a:gd name="T90" fmla="*/ 7 w 30"/>
                  <a:gd name="T91" fmla="*/ 49 h 50"/>
                  <a:gd name="T92" fmla="*/ 14 w 30"/>
                  <a:gd name="T93" fmla="*/ 49 h 50"/>
                  <a:gd name="T94" fmla="*/ 10 w 30"/>
                  <a:gd name="T95" fmla="*/ 49 h 50"/>
                  <a:gd name="T96" fmla="*/ 18 w 30"/>
                  <a:gd name="T97" fmla="*/ 48 h 50"/>
                  <a:gd name="T98" fmla="*/ 16 w 30"/>
                  <a:gd name="T99" fmla="*/ 47 h 50"/>
                  <a:gd name="T100" fmla="*/ 18 w 30"/>
                  <a:gd name="T101" fmla="*/ 48 h 50"/>
                  <a:gd name="T102" fmla="*/ 19 w 30"/>
                  <a:gd name="T10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50">
                    <a:moveTo>
                      <a:pt x="17" y="45"/>
                    </a:moveTo>
                    <a:cubicBezTo>
                      <a:pt x="18" y="42"/>
                      <a:pt x="21" y="40"/>
                      <a:pt x="23" y="38"/>
                    </a:cubicBezTo>
                    <a:lnTo>
                      <a:pt x="24" y="38"/>
                    </a:lnTo>
                    <a:cubicBezTo>
                      <a:pt x="22" y="40"/>
                      <a:pt x="20" y="42"/>
                      <a:pt x="19" y="46"/>
                    </a:cubicBezTo>
                    <a:lnTo>
                      <a:pt x="17" y="45"/>
                    </a:lnTo>
                    <a:close/>
                    <a:moveTo>
                      <a:pt x="23" y="38"/>
                    </a:moveTo>
                    <a:cubicBezTo>
                      <a:pt x="25" y="36"/>
                      <a:pt x="27" y="34"/>
                      <a:pt x="28" y="32"/>
                    </a:cubicBezTo>
                    <a:lnTo>
                      <a:pt x="30" y="32"/>
                    </a:lnTo>
                    <a:cubicBezTo>
                      <a:pt x="28" y="35"/>
                      <a:pt x="26" y="37"/>
                      <a:pt x="24" y="38"/>
                    </a:cubicBezTo>
                    <a:lnTo>
                      <a:pt x="23" y="38"/>
                    </a:lnTo>
                    <a:close/>
                    <a:moveTo>
                      <a:pt x="30" y="32"/>
                    </a:moveTo>
                    <a:lnTo>
                      <a:pt x="30" y="32"/>
                    </a:lnTo>
                    <a:lnTo>
                      <a:pt x="29" y="32"/>
                    </a:lnTo>
                    <a:lnTo>
                      <a:pt x="30" y="32"/>
                    </a:lnTo>
                    <a:close/>
                    <a:moveTo>
                      <a:pt x="28" y="32"/>
                    </a:moveTo>
                    <a:lnTo>
                      <a:pt x="28" y="32"/>
                    </a:lnTo>
                    <a:lnTo>
                      <a:pt x="30" y="32"/>
                    </a:lnTo>
                    <a:lnTo>
                      <a:pt x="28" y="32"/>
                    </a:lnTo>
                    <a:close/>
                    <a:moveTo>
                      <a:pt x="28" y="32"/>
                    </a:moveTo>
                    <a:lnTo>
                      <a:pt x="28" y="32"/>
                    </a:lnTo>
                    <a:lnTo>
                      <a:pt x="29" y="32"/>
                    </a:lnTo>
                    <a:lnTo>
                      <a:pt x="28" y="32"/>
                    </a:lnTo>
                    <a:close/>
                    <a:moveTo>
                      <a:pt x="28" y="32"/>
                    </a:moveTo>
                    <a:cubicBezTo>
                      <a:pt x="28" y="31"/>
                      <a:pt x="29" y="31"/>
                      <a:pt x="29" y="30"/>
                    </a:cubicBezTo>
                    <a:lnTo>
                      <a:pt x="30" y="30"/>
                    </a:lnTo>
                    <a:cubicBezTo>
                      <a:pt x="30" y="31"/>
                      <a:pt x="30" y="32"/>
                      <a:pt x="30" y="32"/>
                    </a:cubicBezTo>
                    <a:lnTo>
                      <a:pt x="28" y="32"/>
                    </a:lnTo>
                    <a:close/>
                    <a:moveTo>
                      <a:pt x="29" y="30"/>
                    </a:moveTo>
                    <a:cubicBezTo>
                      <a:pt x="29" y="30"/>
                      <a:pt x="29" y="29"/>
                      <a:pt x="29" y="29"/>
                    </a:cubicBezTo>
                    <a:lnTo>
                      <a:pt x="30" y="28"/>
                    </a:lnTo>
                    <a:cubicBezTo>
                      <a:pt x="30" y="29"/>
                      <a:pt x="30" y="30"/>
                      <a:pt x="30" y="30"/>
                    </a:cubicBezTo>
                    <a:lnTo>
                      <a:pt x="29" y="30"/>
                    </a:lnTo>
                    <a:close/>
                    <a:moveTo>
                      <a:pt x="29" y="29"/>
                    </a:moveTo>
                    <a:cubicBezTo>
                      <a:pt x="28" y="26"/>
                      <a:pt x="26" y="23"/>
                      <a:pt x="23" y="21"/>
                    </a:cubicBezTo>
                    <a:lnTo>
                      <a:pt x="23" y="20"/>
                    </a:lnTo>
                    <a:cubicBezTo>
                      <a:pt x="27" y="22"/>
                      <a:pt x="29" y="25"/>
                      <a:pt x="30" y="28"/>
                    </a:cubicBezTo>
                    <a:lnTo>
                      <a:pt x="29" y="29"/>
                    </a:lnTo>
                    <a:close/>
                    <a:moveTo>
                      <a:pt x="23" y="21"/>
                    </a:moveTo>
                    <a:lnTo>
                      <a:pt x="22" y="20"/>
                    </a:lnTo>
                    <a:lnTo>
                      <a:pt x="23" y="20"/>
                    </a:lnTo>
                    <a:lnTo>
                      <a:pt x="23" y="21"/>
                    </a:lnTo>
                    <a:close/>
                    <a:moveTo>
                      <a:pt x="22" y="20"/>
                    </a:moveTo>
                    <a:cubicBezTo>
                      <a:pt x="23" y="19"/>
                      <a:pt x="24" y="19"/>
                      <a:pt x="24" y="18"/>
                    </a:cubicBezTo>
                    <a:lnTo>
                      <a:pt x="25" y="19"/>
                    </a:lnTo>
                    <a:cubicBezTo>
                      <a:pt x="25" y="19"/>
                      <a:pt x="24" y="20"/>
                      <a:pt x="24" y="21"/>
                    </a:cubicBezTo>
                    <a:lnTo>
                      <a:pt x="22" y="20"/>
                    </a:lnTo>
                    <a:close/>
                    <a:moveTo>
                      <a:pt x="24" y="18"/>
                    </a:moveTo>
                    <a:cubicBezTo>
                      <a:pt x="25" y="16"/>
                      <a:pt x="26" y="14"/>
                      <a:pt x="26" y="12"/>
                    </a:cubicBezTo>
                    <a:lnTo>
                      <a:pt x="28" y="12"/>
                    </a:lnTo>
                    <a:cubicBezTo>
                      <a:pt x="28" y="14"/>
                      <a:pt x="27" y="17"/>
                      <a:pt x="25" y="19"/>
                    </a:cubicBezTo>
                    <a:lnTo>
                      <a:pt x="24" y="18"/>
                    </a:lnTo>
                    <a:close/>
                    <a:moveTo>
                      <a:pt x="26" y="12"/>
                    </a:moveTo>
                    <a:cubicBezTo>
                      <a:pt x="26" y="11"/>
                      <a:pt x="26" y="9"/>
                      <a:pt x="24" y="8"/>
                    </a:cubicBezTo>
                    <a:lnTo>
                      <a:pt x="25" y="7"/>
                    </a:lnTo>
                    <a:cubicBezTo>
                      <a:pt x="27" y="8"/>
                      <a:pt x="28" y="10"/>
                      <a:pt x="28" y="12"/>
                    </a:cubicBezTo>
                    <a:lnTo>
                      <a:pt x="26" y="12"/>
                    </a:lnTo>
                    <a:close/>
                    <a:moveTo>
                      <a:pt x="24" y="8"/>
                    </a:moveTo>
                    <a:cubicBezTo>
                      <a:pt x="24" y="8"/>
                      <a:pt x="24" y="8"/>
                      <a:pt x="24" y="7"/>
                    </a:cubicBezTo>
                    <a:lnTo>
                      <a:pt x="24" y="6"/>
                    </a:lnTo>
                    <a:cubicBezTo>
                      <a:pt x="25" y="6"/>
                      <a:pt x="25" y="7"/>
                      <a:pt x="25" y="7"/>
                    </a:cubicBezTo>
                    <a:lnTo>
                      <a:pt x="24" y="8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4" y="7"/>
                    </a:lnTo>
                    <a:lnTo>
                      <a:pt x="24" y="6"/>
                    </a:lnTo>
                    <a:close/>
                    <a:moveTo>
                      <a:pt x="24" y="7"/>
                    </a:moveTo>
                    <a:lnTo>
                      <a:pt x="24" y="7"/>
                    </a:lnTo>
                    <a:lnTo>
                      <a:pt x="24" y="6"/>
                    </a:lnTo>
                    <a:lnTo>
                      <a:pt x="24" y="7"/>
                    </a:lnTo>
                    <a:close/>
                    <a:moveTo>
                      <a:pt x="24" y="7"/>
                    </a:moveTo>
                    <a:lnTo>
                      <a:pt x="24" y="7"/>
                    </a:lnTo>
                    <a:close/>
                    <a:moveTo>
                      <a:pt x="24" y="7"/>
                    </a:moveTo>
                    <a:cubicBezTo>
                      <a:pt x="22" y="7"/>
                      <a:pt x="20" y="6"/>
                      <a:pt x="19" y="5"/>
                    </a:cubicBezTo>
                    <a:lnTo>
                      <a:pt x="20" y="4"/>
                    </a:lnTo>
                    <a:cubicBezTo>
                      <a:pt x="21" y="5"/>
                      <a:pt x="23" y="6"/>
                      <a:pt x="24" y="6"/>
                    </a:cubicBezTo>
                    <a:lnTo>
                      <a:pt x="24" y="7"/>
                    </a:lnTo>
                    <a:close/>
                    <a:moveTo>
                      <a:pt x="19" y="5"/>
                    </a:moveTo>
                    <a:cubicBezTo>
                      <a:pt x="16" y="3"/>
                      <a:pt x="14" y="1"/>
                      <a:pt x="10" y="3"/>
                    </a:cubicBezTo>
                    <a:lnTo>
                      <a:pt x="9" y="2"/>
                    </a:lnTo>
                    <a:cubicBezTo>
                      <a:pt x="14" y="0"/>
                      <a:pt x="17" y="2"/>
                      <a:pt x="20" y="4"/>
                    </a:cubicBezTo>
                    <a:lnTo>
                      <a:pt x="19" y="5"/>
                    </a:lnTo>
                    <a:close/>
                    <a:moveTo>
                      <a:pt x="9" y="2"/>
                    </a:moveTo>
                    <a:lnTo>
                      <a:pt x="9" y="2"/>
                    </a:lnTo>
                    <a:close/>
                    <a:moveTo>
                      <a:pt x="10" y="3"/>
                    </a:moveTo>
                    <a:lnTo>
                      <a:pt x="10" y="3"/>
                    </a:lnTo>
                    <a:lnTo>
                      <a:pt x="9" y="2"/>
                    </a:lnTo>
                    <a:lnTo>
                      <a:pt x="10" y="3"/>
                    </a:lnTo>
                    <a:close/>
                    <a:moveTo>
                      <a:pt x="9" y="2"/>
                    </a:moveTo>
                    <a:lnTo>
                      <a:pt x="9" y="2"/>
                    </a:lnTo>
                    <a:close/>
                    <a:moveTo>
                      <a:pt x="10" y="3"/>
                    </a:moveTo>
                    <a:cubicBezTo>
                      <a:pt x="9" y="3"/>
                      <a:pt x="8" y="3"/>
                      <a:pt x="8" y="4"/>
                    </a:cubicBezTo>
                    <a:lnTo>
                      <a:pt x="7" y="3"/>
                    </a:lnTo>
                    <a:cubicBezTo>
                      <a:pt x="8" y="2"/>
                      <a:pt x="8" y="2"/>
                      <a:pt x="9" y="2"/>
                    </a:cubicBezTo>
                    <a:lnTo>
                      <a:pt x="10" y="3"/>
                    </a:ln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lnTo>
                      <a:pt x="5" y="4"/>
                    </a:lnTo>
                    <a:cubicBezTo>
                      <a:pt x="6" y="4"/>
                      <a:pt x="6" y="3"/>
                      <a:pt x="7" y="3"/>
                    </a:cubicBezTo>
                    <a:lnTo>
                      <a:pt x="8" y="4"/>
                    </a:lnTo>
                    <a:close/>
                    <a:moveTo>
                      <a:pt x="6" y="5"/>
                    </a:moveTo>
                    <a:cubicBezTo>
                      <a:pt x="4" y="8"/>
                      <a:pt x="3" y="11"/>
                      <a:pt x="2" y="13"/>
                    </a:cubicBezTo>
                    <a:lnTo>
                      <a:pt x="0" y="13"/>
                    </a:lnTo>
                    <a:cubicBezTo>
                      <a:pt x="1" y="10"/>
                      <a:pt x="2" y="7"/>
                      <a:pt x="5" y="4"/>
                    </a:cubicBezTo>
                    <a:lnTo>
                      <a:pt x="6" y="5"/>
                    </a:lnTo>
                    <a:close/>
                    <a:moveTo>
                      <a:pt x="0" y="13"/>
                    </a:moveTo>
                    <a:lnTo>
                      <a:pt x="0" y="13"/>
                    </a:lnTo>
                    <a:lnTo>
                      <a:pt x="1" y="13"/>
                    </a:lnTo>
                    <a:lnTo>
                      <a:pt x="0" y="13"/>
                    </a:lnTo>
                    <a:close/>
                    <a:moveTo>
                      <a:pt x="2" y="13"/>
                    </a:moveTo>
                    <a:cubicBezTo>
                      <a:pt x="1" y="18"/>
                      <a:pt x="2" y="22"/>
                      <a:pt x="3" y="27"/>
                    </a:cubicBezTo>
                    <a:lnTo>
                      <a:pt x="2" y="27"/>
                    </a:lnTo>
                    <a:cubicBezTo>
                      <a:pt x="1" y="22"/>
                      <a:pt x="0" y="18"/>
                      <a:pt x="0" y="13"/>
                    </a:cubicBezTo>
                    <a:lnTo>
                      <a:pt x="2" y="13"/>
                    </a:lnTo>
                    <a:close/>
                    <a:moveTo>
                      <a:pt x="3" y="27"/>
                    </a:moveTo>
                    <a:cubicBezTo>
                      <a:pt x="4" y="32"/>
                      <a:pt x="5" y="37"/>
                      <a:pt x="4" y="42"/>
                    </a:cubicBezTo>
                    <a:lnTo>
                      <a:pt x="3" y="42"/>
                    </a:lnTo>
                    <a:cubicBezTo>
                      <a:pt x="4" y="37"/>
                      <a:pt x="3" y="32"/>
                      <a:pt x="2" y="27"/>
                    </a:cubicBezTo>
                    <a:lnTo>
                      <a:pt x="3" y="27"/>
                    </a:lnTo>
                    <a:close/>
                    <a:moveTo>
                      <a:pt x="3" y="42"/>
                    </a:moveTo>
                    <a:lnTo>
                      <a:pt x="3" y="42"/>
                    </a:lnTo>
                    <a:close/>
                    <a:moveTo>
                      <a:pt x="4" y="42"/>
                    </a:moveTo>
                    <a:cubicBezTo>
                      <a:pt x="4" y="43"/>
                      <a:pt x="4" y="44"/>
                      <a:pt x="5" y="45"/>
                    </a:cubicBezTo>
                    <a:lnTo>
                      <a:pt x="4" y="46"/>
                    </a:lnTo>
                    <a:cubicBezTo>
                      <a:pt x="3" y="45"/>
                      <a:pt x="2" y="43"/>
                      <a:pt x="3" y="42"/>
                    </a:cubicBezTo>
                    <a:lnTo>
                      <a:pt x="4" y="42"/>
                    </a:lnTo>
                    <a:close/>
                    <a:moveTo>
                      <a:pt x="5" y="45"/>
                    </a:moveTo>
                    <a:cubicBezTo>
                      <a:pt x="6" y="46"/>
                      <a:pt x="7" y="47"/>
                      <a:pt x="8" y="48"/>
                    </a:cubicBezTo>
                    <a:lnTo>
                      <a:pt x="7" y="49"/>
                    </a:lnTo>
                    <a:cubicBezTo>
                      <a:pt x="6" y="48"/>
                      <a:pt x="5" y="47"/>
                      <a:pt x="4" y="46"/>
                    </a:cubicBezTo>
                    <a:lnTo>
                      <a:pt x="5" y="45"/>
                    </a:lnTo>
                    <a:close/>
                    <a:moveTo>
                      <a:pt x="7" y="49"/>
                    </a:moveTo>
                    <a:lnTo>
                      <a:pt x="7" y="49"/>
                    </a:lnTo>
                    <a:lnTo>
                      <a:pt x="7" y="48"/>
                    </a:lnTo>
                    <a:lnTo>
                      <a:pt x="7" y="49"/>
                    </a:lnTo>
                    <a:close/>
                    <a:moveTo>
                      <a:pt x="8" y="48"/>
                    </a:moveTo>
                    <a:cubicBezTo>
                      <a:pt x="9" y="48"/>
                      <a:pt x="9" y="49"/>
                      <a:pt x="10" y="49"/>
                    </a:cubicBezTo>
                    <a:lnTo>
                      <a:pt x="10" y="50"/>
                    </a:lnTo>
                    <a:cubicBezTo>
                      <a:pt x="9" y="50"/>
                      <a:pt x="8" y="49"/>
                      <a:pt x="7" y="49"/>
                    </a:cubicBezTo>
                    <a:lnTo>
                      <a:pt x="8" y="48"/>
                    </a:lnTo>
                    <a:close/>
                    <a:moveTo>
                      <a:pt x="10" y="49"/>
                    </a:moveTo>
                    <a:cubicBezTo>
                      <a:pt x="11" y="49"/>
                      <a:pt x="13" y="49"/>
                      <a:pt x="14" y="49"/>
                    </a:cubicBezTo>
                    <a:lnTo>
                      <a:pt x="14" y="50"/>
                    </a:lnTo>
                    <a:cubicBezTo>
                      <a:pt x="13" y="50"/>
                      <a:pt x="11" y="50"/>
                      <a:pt x="10" y="50"/>
                    </a:cubicBezTo>
                    <a:lnTo>
                      <a:pt x="10" y="49"/>
                    </a:lnTo>
                    <a:close/>
                    <a:moveTo>
                      <a:pt x="14" y="49"/>
                    </a:moveTo>
                    <a:cubicBezTo>
                      <a:pt x="15" y="49"/>
                      <a:pt x="16" y="48"/>
                      <a:pt x="16" y="47"/>
                    </a:cubicBezTo>
                    <a:lnTo>
                      <a:pt x="18" y="48"/>
                    </a:lnTo>
                    <a:cubicBezTo>
                      <a:pt x="17" y="49"/>
                      <a:pt x="15" y="50"/>
                      <a:pt x="14" y="50"/>
                    </a:cubicBezTo>
                    <a:lnTo>
                      <a:pt x="14" y="49"/>
                    </a:lnTo>
                    <a:close/>
                    <a:moveTo>
                      <a:pt x="16" y="47"/>
                    </a:moveTo>
                    <a:cubicBezTo>
                      <a:pt x="17" y="47"/>
                      <a:pt x="17" y="46"/>
                      <a:pt x="17" y="45"/>
                    </a:cubicBezTo>
                    <a:lnTo>
                      <a:pt x="19" y="46"/>
                    </a:lnTo>
                    <a:cubicBezTo>
                      <a:pt x="19" y="47"/>
                      <a:pt x="18" y="47"/>
                      <a:pt x="18" y="48"/>
                    </a:cubicBezTo>
                    <a:lnTo>
                      <a:pt x="16" y="47"/>
                    </a:lnTo>
                    <a:close/>
                    <a:moveTo>
                      <a:pt x="19" y="46"/>
                    </a:moveTo>
                    <a:lnTo>
                      <a:pt x="19" y="46"/>
                    </a:lnTo>
                    <a:lnTo>
                      <a:pt x="18" y="46"/>
                    </a:lnTo>
                    <a:lnTo>
                      <a:pt x="19" y="4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</p:grpSp>
      </p:grpSp>
      <p:sp>
        <p:nvSpPr>
          <p:cNvPr id="233257" name="AutoShape 809"/>
          <p:cNvSpPr>
            <a:spLocks noChangeArrowheads="1"/>
          </p:cNvSpPr>
          <p:nvPr/>
        </p:nvSpPr>
        <p:spPr bwMode="auto">
          <a:xfrm>
            <a:off x="946150" y="4579367"/>
            <a:ext cx="2536825" cy="279400"/>
          </a:xfrm>
          <a:prstGeom prst="roundRect">
            <a:avLst>
              <a:gd name="adj" fmla="val 16667"/>
            </a:avLst>
          </a:prstGeom>
          <a:solidFill>
            <a:srgbClr val="FF0000">
              <a:alpha val="46999"/>
            </a:srgbClr>
          </a:solidFill>
          <a:ln w="12600" cap="sq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257" grpId="0" animBg="1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Text Box 1"/>
          <p:cNvSpPr txBox="1">
            <a:spLocks noChangeArrowheads="1"/>
          </p:cNvSpPr>
          <p:nvPr/>
        </p:nvSpPr>
        <p:spPr bwMode="auto">
          <a:xfrm>
            <a:off x="677863" y="269776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de la profondeur</a:t>
            </a:r>
          </a:p>
        </p:txBody>
      </p:sp>
      <p:sp>
        <p:nvSpPr>
          <p:cNvPr id="233474" name="Text Box 2"/>
          <p:cNvSpPr txBox="1">
            <a:spLocks noChangeArrowheads="1"/>
          </p:cNvSpPr>
          <p:nvPr/>
        </p:nvSpPr>
        <p:spPr bwMode="auto">
          <a:xfrm>
            <a:off x="0" y="1844824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 smtClean="0"/>
              <a:t>Deuxième degré (partielle: l’épiderme, et partie du derme)</a:t>
            </a:r>
            <a:r>
              <a:rPr lang="en-GB" sz="3200" dirty="0" smtClean="0"/>
              <a:t>: </a:t>
            </a:r>
            <a:r>
              <a:rPr lang="en-GB" sz="3200" dirty="0" err="1" smtClean="0"/>
              <a:t>douleur</a:t>
            </a:r>
            <a:r>
              <a:rPr lang="en-GB" sz="3200" dirty="0" smtClean="0"/>
              <a:t>, </a:t>
            </a:r>
            <a:r>
              <a:rPr lang="en-GB" sz="3200" dirty="0" err="1" smtClean="0"/>
              <a:t>phlyctènes</a:t>
            </a:r>
            <a:r>
              <a:rPr lang="en-GB" sz="3200" dirty="0" smtClean="0"/>
              <a:t>, </a:t>
            </a:r>
            <a:r>
              <a:rPr lang="en-GB" sz="3200" dirty="0" err="1" smtClean="0"/>
              <a:t>suintement</a:t>
            </a:r>
            <a:r>
              <a:rPr lang="en-GB" sz="3200" dirty="0" smtClean="0"/>
              <a:t>.</a:t>
            </a:r>
            <a:endParaRPr lang="fr-BE" sz="3200" dirty="0"/>
          </a:p>
          <a:p>
            <a:pPr marL="341313">
              <a:lnSpc>
                <a:spcPct val="90000"/>
              </a:lnSpc>
              <a:spcBef>
                <a:spcPts val="800"/>
              </a:spcBef>
              <a:buClrTx/>
              <a:buSzPct val="70000"/>
              <a:buFontTx/>
              <a:buNone/>
              <a:defRPr/>
            </a:pPr>
            <a:endParaRPr lang="fr-BE" dirty="0"/>
          </a:p>
        </p:txBody>
      </p:sp>
      <p:sp>
        <p:nvSpPr>
          <p:cNvPr id="233475" name="Rectangle 3"/>
          <p:cNvSpPr>
            <a:spLocks noChangeArrowheads="1"/>
          </p:cNvSpPr>
          <p:nvPr/>
        </p:nvSpPr>
        <p:spPr bwMode="auto">
          <a:xfrm>
            <a:off x="-12700" y="618579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226</a:t>
            </a:r>
          </a:p>
        </p:txBody>
      </p:sp>
      <p:pic>
        <p:nvPicPr>
          <p:cNvPr id="2334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1650" y="3360167"/>
            <a:ext cx="3768725" cy="313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grpSp>
        <p:nvGrpSpPr>
          <p:cNvPr id="459782" name="Group 5"/>
          <p:cNvGrpSpPr>
            <a:grpSpLocks/>
          </p:cNvGrpSpPr>
          <p:nvPr/>
        </p:nvGrpSpPr>
        <p:grpSpPr bwMode="auto">
          <a:xfrm>
            <a:off x="946150" y="3356992"/>
            <a:ext cx="2538413" cy="3135313"/>
            <a:chOff x="596" y="2086"/>
            <a:chExt cx="1599" cy="1975"/>
          </a:xfrm>
        </p:grpSpPr>
        <p:sp>
          <p:nvSpPr>
            <p:cNvPr id="233478" name="Rectangle 6"/>
            <p:cNvSpPr>
              <a:spLocks noChangeArrowheads="1"/>
            </p:cNvSpPr>
            <p:nvPr/>
          </p:nvSpPr>
          <p:spPr bwMode="auto">
            <a:xfrm>
              <a:off x="617" y="2086"/>
              <a:ext cx="1566" cy="1967"/>
            </a:xfrm>
            <a:prstGeom prst="rect">
              <a:avLst/>
            </a:prstGeom>
            <a:solidFill>
              <a:srgbClr val="FFFFFF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459785" name="Group 7"/>
            <p:cNvGrpSpPr>
              <a:grpSpLocks/>
            </p:cNvGrpSpPr>
            <p:nvPr/>
          </p:nvGrpSpPr>
          <p:grpSpPr bwMode="auto">
            <a:xfrm>
              <a:off x="596" y="2102"/>
              <a:ext cx="1599" cy="1959"/>
              <a:chOff x="596" y="2102"/>
              <a:chExt cx="1599" cy="1959"/>
            </a:xfrm>
          </p:grpSpPr>
          <p:sp>
            <p:nvSpPr>
              <p:cNvPr id="233480" name="Rectangle 8"/>
              <p:cNvSpPr>
                <a:spLocks noChangeArrowheads="1"/>
              </p:cNvSpPr>
              <p:nvPr/>
            </p:nvSpPr>
            <p:spPr bwMode="auto">
              <a:xfrm>
                <a:off x="613" y="2102"/>
                <a:ext cx="1582" cy="19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grpSp>
            <p:nvGrpSpPr>
              <p:cNvPr id="459787" name="Group 9"/>
              <p:cNvGrpSpPr>
                <a:grpSpLocks/>
              </p:cNvGrpSpPr>
              <p:nvPr/>
            </p:nvGrpSpPr>
            <p:grpSpPr bwMode="auto">
              <a:xfrm>
                <a:off x="596" y="2844"/>
                <a:ext cx="1596" cy="1217"/>
                <a:chOff x="596" y="2844"/>
                <a:chExt cx="1596" cy="1217"/>
              </a:xfrm>
            </p:grpSpPr>
            <p:sp>
              <p:nvSpPr>
                <p:cNvPr id="233482" name="Freeform 10"/>
                <p:cNvSpPr>
                  <a:spLocks noChangeArrowheads="1"/>
                </p:cNvSpPr>
                <p:nvPr/>
              </p:nvSpPr>
              <p:spPr bwMode="auto">
                <a:xfrm>
                  <a:off x="617" y="2949"/>
                  <a:ext cx="1575" cy="111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318 0 0"/>
                    <a:gd name="G15" fmla="+- 1 0 0"/>
                    <a:gd name="G16" fmla="+- 234 0 0"/>
                    <a:gd name="G17" fmla="*/ 1 0 0"/>
                    <a:gd name="G18" fmla="cos G17 G16"/>
                    <a:gd name="G19" fmla="+- 193 0 0"/>
                    <a:gd name="G20" fmla="*/ 1 0 0"/>
                    <a:gd name="G21" fmla="sin G20 G19"/>
                    <a:gd name="G22" fmla="+- 1 0 0"/>
                    <a:gd name="G23" fmla="+- 88 0 0"/>
                    <a:gd name="G24" fmla="+- 49 0 0"/>
                    <a:gd name="G25" fmla="+- 1 0 0"/>
                    <a:gd name="G26" fmla="*/ 1 50493 45568"/>
                    <a:gd name="G27" fmla="*/ 1 50493 55552"/>
                    <a:gd name="G28" fmla="*/ G27 1 180"/>
                    <a:gd name="G29" fmla="*/ G26 1 G28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3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T0" fmla="*/ 109 w 1136"/>
                    <a:gd name="T1" fmla="*/ 635 h 643"/>
                    <a:gd name="T2" fmla="*/ 83 w 1136"/>
                    <a:gd name="T3" fmla="*/ 636 h 643"/>
                    <a:gd name="T4" fmla="*/ 19 w 1136"/>
                    <a:gd name="T5" fmla="*/ 634 h 643"/>
                    <a:gd name="T6" fmla="*/ 19 w 1136"/>
                    <a:gd name="T7" fmla="*/ 556 h 643"/>
                    <a:gd name="T8" fmla="*/ 16 w 1136"/>
                    <a:gd name="T9" fmla="*/ 414 h 643"/>
                    <a:gd name="T10" fmla="*/ 13 w 1136"/>
                    <a:gd name="T11" fmla="*/ 289 h 643"/>
                    <a:gd name="T12" fmla="*/ 6 w 1136"/>
                    <a:gd name="T13" fmla="*/ 123 h 643"/>
                    <a:gd name="T14" fmla="*/ 6 w 1136"/>
                    <a:gd name="T15" fmla="*/ 17 h 643"/>
                    <a:gd name="T16" fmla="*/ 39 w 1136"/>
                    <a:gd name="T17" fmla="*/ 5 h 643"/>
                    <a:gd name="T18" fmla="*/ 412 w 1136"/>
                    <a:gd name="T19" fmla="*/ 11 h 643"/>
                    <a:gd name="T20" fmla="*/ 710 w 1136"/>
                    <a:gd name="T21" fmla="*/ 6 h 643"/>
                    <a:gd name="T22" fmla="*/ 734 w 1136"/>
                    <a:gd name="T23" fmla="*/ 1 h 643"/>
                    <a:gd name="T24" fmla="*/ 1110 w 1136"/>
                    <a:gd name="T25" fmla="*/ 1 h 643"/>
                    <a:gd name="T26" fmla="*/ 1124 w 1136"/>
                    <a:gd name="T27" fmla="*/ 7 h 643"/>
                    <a:gd name="T28" fmla="*/ 1132 w 1136"/>
                    <a:gd name="T29" fmla="*/ 241 h 643"/>
                    <a:gd name="T30" fmla="*/ 1132 w 1136"/>
                    <a:gd name="T31" fmla="*/ 307 h 643"/>
                    <a:gd name="T32" fmla="*/ 1135 w 1136"/>
                    <a:gd name="T33" fmla="*/ 569 h 643"/>
                    <a:gd name="T34" fmla="*/ 1133 w 1136"/>
                    <a:gd name="T35" fmla="*/ 596 h 643"/>
                    <a:gd name="T36" fmla="*/ 1129 w 1136"/>
                    <a:gd name="T37" fmla="*/ 620 h 643"/>
                    <a:gd name="T38" fmla="*/ 798 w 1136"/>
                    <a:gd name="T39" fmla="*/ 627 h 643"/>
                    <a:gd name="T40" fmla="*/ 609 w 1136"/>
                    <a:gd name="T41" fmla="*/ 630 h 643"/>
                    <a:gd name="T42" fmla="*/ 430 w 1136"/>
                    <a:gd name="T43" fmla="*/ 633 h 643"/>
                    <a:gd name="T44" fmla="*/ 109 w 1136"/>
                    <a:gd name="T45" fmla="*/ 635 h 6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36" h="643">
                      <a:moveTo>
                        <a:pt x="109" y="635"/>
                      </a:moveTo>
                      <a:cubicBezTo>
                        <a:pt x="112" y="633"/>
                        <a:pt x="87" y="638"/>
                        <a:pt x="83" y="636"/>
                      </a:cubicBezTo>
                      <a:cubicBezTo>
                        <a:pt x="69" y="632"/>
                        <a:pt x="19" y="643"/>
                        <a:pt x="19" y="634"/>
                      </a:cubicBezTo>
                      <a:cubicBezTo>
                        <a:pt x="19" y="615"/>
                        <a:pt x="18" y="582"/>
                        <a:pt x="19" y="556"/>
                      </a:cubicBezTo>
                      <a:cubicBezTo>
                        <a:pt x="20" y="512"/>
                        <a:pt x="15" y="457"/>
                        <a:pt x="16" y="414"/>
                      </a:cubicBezTo>
                      <a:cubicBezTo>
                        <a:pt x="17" y="384"/>
                        <a:pt x="14" y="318"/>
                        <a:pt x="13" y="289"/>
                      </a:cubicBezTo>
                      <a:cubicBezTo>
                        <a:pt x="10" y="234"/>
                        <a:pt x="9" y="193"/>
                        <a:pt x="6" y="123"/>
                      </a:cubicBezTo>
                      <a:cubicBezTo>
                        <a:pt x="5" y="88"/>
                        <a:pt x="0" y="49"/>
                        <a:pt x="6" y="17"/>
                      </a:cubicBezTo>
                      <a:cubicBezTo>
                        <a:pt x="8" y="11"/>
                        <a:pt x="30" y="4"/>
                        <a:pt x="39" y="5"/>
                      </a:cubicBezTo>
                      <a:cubicBezTo>
                        <a:pt x="164" y="10"/>
                        <a:pt x="287" y="19"/>
                        <a:pt x="412" y="11"/>
                      </a:cubicBezTo>
                      <a:cubicBezTo>
                        <a:pt x="512" y="3"/>
                        <a:pt x="611" y="8"/>
                        <a:pt x="710" y="6"/>
                      </a:cubicBezTo>
                      <a:cubicBezTo>
                        <a:pt x="718" y="5"/>
                        <a:pt x="726" y="2"/>
                        <a:pt x="734" y="1"/>
                      </a:cubicBezTo>
                      <a:cubicBezTo>
                        <a:pt x="859" y="0"/>
                        <a:pt x="985" y="1"/>
                        <a:pt x="1110" y="1"/>
                      </a:cubicBezTo>
                      <a:cubicBezTo>
                        <a:pt x="1110" y="7"/>
                        <a:pt x="1124" y="6"/>
                        <a:pt x="1124" y="7"/>
                      </a:cubicBezTo>
                      <a:cubicBezTo>
                        <a:pt x="1129" y="89"/>
                        <a:pt x="1128" y="159"/>
                        <a:pt x="1132" y="241"/>
                      </a:cubicBezTo>
                      <a:cubicBezTo>
                        <a:pt x="1133" y="264"/>
                        <a:pt x="1132" y="284"/>
                        <a:pt x="1132" y="307"/>
                      </a:cubicBezTo>
                      <a:cubicBezTo>
                        <a:pt x="1134" y="392"/>
                        <a:pt x="1135" y="482"/>
                        <a:pt x="1135" y="569"/>
                      </a:cubicBezTo>
                      <a:cubicBezTo>
                        <a:pt x="1135" y="578"/>
                        <a:pt x="1135" y="588"/>
                        <a:pt x="1133" y="596"/>
                      </a:cubicBezTo>
                      <a:cubicBezTo>
                        <a:pt x="1132" y="605"/>
                        <a:pt x="1136" y="620"/>
                        <a:pt x="1129" y="620"/>
                      </a:cubicBezTo>
                      <a:cubicBezTo>
                        <a:pt x="1021" y="625"/>
                        <a:pt x="906" y="622"/>
                        <a:pt x="798" y="627"/>
                      </a:cubicBezTo>
                      <a:cubicBezTo>
                        <a:pt x="734" y="630"/>
                        <a:pt x="684" y="631"/>
                        <a:pt x="609" y="630"/>
                      </a:cubicBezTo>
                      <a:cubicBezTo>
                        <a:pt x="555" y="629"/>
                        <a:pt x="483" y="630"/>
                        <a:pt x="430" y="633"/>
                      </a:cubicBezTo>
                      <a:cubicBezTo>
                        <a:pt x="324" y="638"/>
                        <a:pt x="214" y="627"/>
                        <a:pt x="109" y="635"/>
                      </a:cubicBezTo>
                      <a:close/>
                    </a:path>
                  </a:pathLst>
                </a:custGeom>
                <a:solidFill>
                  <a:srgbClr val="A1ABD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83" name="Freeform 11"/>
                <p:cNvSpPr>
                  <a:spLocks noChangeArrowheads="1"/>
                </p:cNvSpPr>
                <p:nvPr/>
              </p:nvSpPr>
              <p:spPr bwMode="auto">
                <a:xfrm>
                  <a:off x="619" y="2949"/>
                  <a:ext cx="1573" cy="1103"/>
                </a:xfrm>
                <a:custGeom>
                  <a:avLst/>
                  <a:gdLst>
                    <a:gd name="T0" fmla="*/ 107 w 1135"/>
                    <a:gd name="T1" fmla="*/ 635 h 638"/>
                    <a:gd name="T2" fmla="*/ 82 w 1135"/>
                    <a:gd name="T3" fmla="*/ 637 h 638"/>
                    <a:gd name="T4" fmla="*/ 82 w 1135"/>
                    <a:gd name="T5" fmla="*/ 637 h 638"/>
                    <a:gd name="T6" fmla="*/ 82 w 1135"/>
                    <a:gd name="T7" fmla="*/ 637 h 638"/>
                    <a:gd name="T8" fmla="*/ 30 w 1135"/>
                    <a:gd name="T9" fmla="*/ 638 h 638"/>
                    <a:gd name="T10" fmla="*/ 18 w 1135"/>
                    <a:gd name="T11" fmla="*/ 634 h 638"/>
                    <a:gd name="T12" fmla="*/ 17 w 1135"/>
                    <a:gd name="T13" fmla="*/ 634 h 638"/>
                    <a:gd name="T14" fmla="*/ 16 w 1135"/>
                    <a:gd name="T15" fmla="*/ 597 h 638"/>
                    <a:gd name="T16" fmla="*/ 17 w 1135"/>
                    <a:gd name="T17" fmla="*/ 556 h 638"/>
                    <a:gd name="T18" fmla="*/ 17 w 1135"/>
                    <a:gd name="T19" fmla="*/ 556 h 638"/>
                    <a:gd name="T20" fmla="*/ 16 w 1135"/>
                    <a:gd name="T21" fmla="*/ 482 h 638"/>
                    <a:gd name="T22" fmla="*/ 14 w 1135"/>
                    <a:gd name="T23" fmla="*/ 414 h 638"/>
                    <a:gd name="T24" fmla="*/ 16 w 1135"/>
                    <a:gd name="T25" fmla="*/ 414 h 638"/>
                    <a:gd name="T26" fmla="*/ 11 w 1135"/>
                    <a:gd name="T27" fmla="*/ 302 h 638"/>
                    <a:gd name="T28" fmla="*/ 12 w 1135"/>
                    <a:gd name="T29" fmla="*/ 289 h 638"/>
                    <a:gd name="T30" fmla="*/ 6 w 1135"/>
                    <a:gd name="T31" fmla="*/ 155 h 638"/>
                    <a:gd name="T32" fmla="*/ 3 w 1135"/>
                    <a:gd name="T33" fmla="*/ 95 h 638"/>
                    <a:gd name="T34" fmla="*/ 6 w 1135"/>
                    <a:gd name="T35" fmla="*/ 18 h 638"/>
                    <a:gd name="T36" fmla="*/ 5 w 1135"/>
                    <a:gd name="T37" fmla="*/ 17 h 638"/>
                    <a:gd name="T38" fmla="*/ 5 w 1135"/>
                    <a:gd name="T39" fmla="*/ 17 h 638"/>
                    <a:gd name="T40" fmla="*/ 10 w 1135"/>
                    <a:gd name="T41" fmla="*/ 11 h 638"/>
                    <a:gd name="T42" fmla="*/ 38 w 1135"/>
                    <a:gd name="T43" fmla="*/ 5 h 638"/>
                    <a:gd name="T44" fmla="*/ 38 w 1135"/>
                    <a:gd name="T45" fmla="*/ 4 h 638"/>
                    <a:gd name="T46" fmla="*/ 109 w 1135"/>
                    <a:gd name="T47" fmla="*/ 7 h 638"/>
                    <a:gd name="T48" fmla="*/ 411 w 1135"/>
                    <a:gd name="T49" fmla="*/ 11 h 638"/>
                    <a:gd name="T50" fmla="*/ 595 w 1135"/>
                    <a:gd name="T51" fmla="*/ 6 h 638"/>
                    <a:gd name="T52" fmla="*/ 709 w 1135"/>
                    <a:gd name="T53" fmla="*/ 6 h 638"/>
                    <a:gd name="T54" fmla="*/ 709 w 1135"/>
                    <a:gd name="T55" fmla="*/ 6 h 638"/>
                    <a:gd name="T56" fmla="*/ 721 w 1135"/>
                    <a:gd name="T57" fmla="*/ 3 h 638"/>
                    <a:gd name="T58" fmla="*/ 733 w 1135"/>
                    <a:gd name="T59" fmla="*/ 1 h 638"/>
                    <a:gd name="T60" fmla="*/ 996 w 1135"/>
                    <a:gd name="T61" fmla="*/ 0 h 638"/>
                    <a:gd name="T62" fmla="*/ 1110 w 1135"/>
                    <a:gd name="T63" fmla="*/ 0 h 638"/>
                    <a:gd name="T64" fmla="*/ 1120 w 1135"/>
                    <a:gd name="T65" fmla="*/ 7 h 638"/>
                    <a:gd name="T66" fmla="*/ 1120 w 1135"/>
                    <a:gd name="T67" fmla="*/ 7 h 638"/>
                    <a:gd name="T68" fmla="*/ 1123 w 1135"/>
                    <a:gd name="T69" fmla="*/ 7 h 638"/>
                    <a:gd name="T70" fmla="*/ 1132 w 1135"/>
                    <a:gd name="T71" fmla="*/ 241 h 638"/>
                    <a:gd name="T72" fmla="*/ 1131 w 1135"/>
                    <a:gd name="T73" fmla="*/ 241 h 638"/>
                    <a:gd name="T74" fmla="*/ 1132 w 1135"/>
                    <a:gd name="T75" fmla="*/ 241 h 638"/>
                    <a:gd name="T76" fmla="*/ 1130 w 1135"/>
                    <a:gd name="T77" fmla="*/ 307 h 638"/>
                    <a:gd name="T78" fmla="*/ 1130 w 1135"/>
                    <a:gd name="T79" fmla="*/ 307 h 638"/>
                    <a:gd name="T80" fmla="*/ 1132 w 1135"/>
                    <a:gd name="T81" fmla="*/ 307 h 638"/>
                    <a:gd name="T82" fmla="*/ 1133 w 1135"/>
                    <a:gd name="T83" fmla="*/ 380 h 638"/>
                    <a:gd name="T84" fmla="*/ 1135 w 1135"/>
                    <a:gd name="T85" fmla="*/ 569 h 638"/>
                    <a:gd name="T86" fmla="*/ 1133 w 1135"/>
                    <a:gd name="T87" fmla="*/ 569 h 638"/>
                    <a:gd name="T88" fmla="*/ 1134 w 1135"/>
                    <a:gd name="T89" fmla="*/ 583 h 638"/>
                    <a:gd name="T90" fmla="*/ 1132 w 1135"/>
                    <a:gd name="T91" fmla="*/ 596 h 638"/>
                    <a:gd name="T92" fmla="*/ 1132 w 1135"/>
                    <a:gd name="T93" fmla="*/ 596 h 638"/>
                    <a:gd name="T94" fmla="*/ 1133 w 1135"/>
                    <a:gd name="T95" fmla="*/ 596 h 638"/>
                    <a:gd name="T96" fmla="*/ 1128 w 1135"/>
                    <a:gd name="T97" fmla="*/ 621 h 638"/>
                    <a:gd name="T98" fmla="*/ 1128 w 1135"/>
                    <a:gd name="T99" fmla="*/ 620 h 638"/>
                    <a:gd name="T100" fmla="*/ 1128 w 1135"/>
                    <a:gd name="T101" fmla="*/ 621 h 638"/>
                    <a:gd name="T102" fmla="*/ 797 w 1135"/>
                    <a:gd name="T103" fmla="*/ 628 h 638"/>
                    <a:gd name="T104" fmla="*/ 608 w 1135"/>
                    <a:gd name="T105" fmla="*/ 630 h 638"/>
                    <a:gd name="T106" fmla="*/ 608 w 1135"/>
                    <a:gd name="T107" fmla="*/ 630 h 638"/>
                    <a:gd name="T108" fmla="*/ 584 w 1135"/>
                    <a:gd name="T109" fmla="*/ 629 h 638"/>
                    <a:gd name="T110" fmla="*/ 584 w 1135"/>
                    <a:gd name="T111" fmla="*/ 629 h 638"/>
                    <a:gd name="T112" fmla="*/ 559 w 1135"/>
                    <a:gd name="T113" fmla="*/ 630 h 638"/>
                    <a:gd name="T114" fmla="*/ 429 w 1135"/>
                    <a:gd name="T115" fmla="*/ 633 h 638"/>
                    <a:gd name="T116" fmla="*/ 429 w 1135"/>
                    <a:gd name="T117" fmla="*/ 632 h 638"/>
                    <a:gd name="T118" fmla="*/ 279 w 1135"/>
                    <a:gd name="T119" fmla="*/ 634 h 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35" h="638">
                      <a:moveTo>
                        <a:pt x="107" y="635"/>
                      </a:moveTo>
                      <a:cubicBezTo>
                        <a:pt x="107" y="634"/>
                        <a:pt x="108" y="635"/>
                        <a:pt x="107" y="635"/>
                      </a:cubicBezTo>
                      <a:lnTo>
                        <a:pt x="109" y="634"/>
                      </a:lnTo>
                      <a:cubicBezTo>
                        <a:pt x="109" y="635"/>
                        <a:pt x="109" y="635"/>
                        <a:pt x="108" y="636"/>
                      </a:cubicBezTo>
                      <a:lnTo>
                        <a:pt x="107" y="635"/>
                      </a:lnTo>
                      <a:close/>
                      <a:moveTo>
                        <a:pt x="107" y="635"/>
                      </a:moveTo>
                      <a:cubicBezTo>
                        <a:pt x="107" y="635"/>
                        <a:pt x="103" y="636"/>
                        <a:pt x="98" y="636"/>
                      </a:cubicBezTo>
                      <a:lnTo>
                        <a:pt x="98" y="635"/>
                      </a:lnTo>
                      <a:cubicBezTo>
                        <a:pt x="103" y="634"/>
                        <a:pt x="108" y="634"/>
                        <a:pt x="109" y="634"/>
                      </a:cubicBezTo>
                      <a:lnTo>
                        <a:pt x="107" y="635"/>
                      </a:lnTo>
                      <a:close/>
                      <a:moveTo>
                        <a:pt x="98" y="636"/>
                      </a:moveTo>
                      <a:cubicBezTo>
                        <a:pt x="91" y="637"/>
                        <a:pt x="84" y="638"/>
                        <a:pt x="82" y="637"/>
                      </a:cubicBezTo>
                      <a:lnTo>
                        <a:pt x="82" y="636"/>
                      </a:lnTo>
                      <a:cubicBezTo>
                        <a:pt x="84" y="636"/>
                        <a:pt x="91" y="636"/>
                        <a:pt x="98" y="635"/>
                      </a:cubicBezTo>
                      <a:lnTo>
                        <a:pt x="98" y="636"/>
                      </a:lnTo>
                      <a:close/>
                      <a:moveTo>
                        <a:pt x="82" y="636"/>
                      </a:moveTo>
                      <a:lnTo>
                        <a:pt x="82" y="636"/>
                      </a:lnTo>
                      <a:close/>
                      <a:moveTo>
                        <a:pt x="82" y="637"/>
                      </a:moveTo>
                      <a:lnTo>
                        <a:pt x="82" y="637"/>
                      </a:lnTo>
                      <a:lnTo>
                        <a:pt x="82" y="636"/>
                      </a:lnTo>
                      <a:lnTo>
                        <a:pt x="82" y="637"/>
                      </a:lnTo>
                      <a:close/>
                      <a:moveTo>
                        <a:pt x="82" y="636"/>
                      </a:moveTo>
                      <a:lnTo>
                        <a:pt x="82" y="636"/>
                      </a:lnTo>
                      <a:close/>
                      <a:moveTo>
                        <a:pt x="82" y="637"/>
                      </a:moveTo>
                      <a:cubicBezTo>
                        <a:pt x="76" y="635"/>
                        <a:pt x="63" y="636"/>
                        <a:pt x="50" y="637"/>
                      </a:cubicBezTo>
                      <a:lnTo>
                        <a:pt x="50" y="636"/>
                      </a:lnTo>
                      <a:cubicBezTo>
                        <a:pt x="63" y="635"/>
                        <a:pt x="76" y="634"/>
                        <a:pt x="82" y="636"/>
                      </a:cubicBezTo>
                      <a:lnTo>
                        <a:pt x="82" y="637"/>
                      </a:lnTo>
                      <a:close/>
                      <a:moveTo>
                        <a:pt x="50" y="637"/>
                      </a:moveTo>
                      <a:cubicBezTo>
                        <a:pt x="43" y="638"/>
                        <a:pt x="36" y="638"/>
                        <a:pt x="30" y="638"/>
                      </a:cubicBezTo>
                      <a:lnTo>
                        <a:pt x="30" y="637"/>
                      </a:lnTo>
                      <a:cubicBezTo>
                        <a:pt x="36" y="637"/>
                        <a:pt x="43" y="636"/>
                        <a:pt x="50" y="636"/>
                      </a:cubicBezTo>
                      <a:lnTo>
                        <a:pt x="50" y="637"/>
                      </a:lnTo>
                      <a:close/>
                      <a:moveTo>
                        <a:pt x="30" y="638"/>
                      </a:moveTo>
                      <a:cubicBezTo>
                        <a:pt x="22" y="638"/>
                        <a:pt x="17" y="637"/>
                        <a:pt x="17" y="634"/>
                      </a:cubicBezTo>
                      <a:lnTo>
                        <a:pt x="18" y="634"/>
                      </a:lnTo>
                      <a:cubicBezTo>
                        <a:pt x="18" y="636"/>
                        <a:pt x="23" y="637"/>
                        <a:pt x="30" y="637"/>
                      </a:cubicBezTo>
                      <a:lnTo>
                        <a:pt x="30" y="638"/>
                      </a:lnTo>
                      <a:close/>
                      <a:moveTo>
                        <a:pt x="17" y="634"/>
                      </a:moveTo>
                      <a:lnTo>
                        <a:pt x="17" y="634"/>
                      </a:lnTo>
                      <a:lnTo>
                        <a:pt x="18" y="634"/>
                      </a:lnTo>
                      <a:lnTo>
                        <a:pt x="17" y="634"/>
                      </a:lnTo>
                      <a:close/>
                      <a:moveTo>
                        <a:pt x="17" y="634"/>
                      </a:moveTo>
                      <a:cubicBezTo>
                        <a:pt x="17" y="624"/>
                        <a:pt x="17" y="611"/>
                        <a:pt x="16" y="597"/>
                      </a:cubicBezTo>
                      <a:lnTo>
                        <a:pt x="18" y="597"/>
                      </a:lnTo>
                      <a:cubicBezTo>
                        <a:pt x="18" y="611"/>
                        <a:pt x="18" y="624"/>
                        <a:pt x="18" y="634"/>
                      </a:cubicBezTo>
                      <a:lnTo>
                        <a:pt x="17" y="634"/>
                      </a:lnTo>
                      <a:close/>
                      <a:moveTo>
                        <a:pt x="16" y="597"/>
                      </a:moveTo>
                      <a:cubicBezTo>
                        <a:pt x="16" y="583"/>
                        <a:pt x="16" y="569"/>
                        <a:pt x="17" y="556"/>
                      </a:cubicBezTo>
                      <a:lnTo>
                        <a:pt x="18" y="556"/>
                      </a:lnTo>
                      <a:cubicBezTo>
                        <a:pt x="18" y="569"/>
                        <a:pt x="18" y="583"/>
                        <a:pt x="18" y="597"/>
                      </a:cubicBezTo>
                      <a:lnTo>
                        <a:pt x="16" y="597"/>
                      </a:lnTo>
                      <a:close/>
                      <a:moveTo>
                        <a:pt x="17" y="556"/>
                      </a:moveTo>
                      <a:lnTo>
                        <a:pt x="17" y="556"/>
                      </a:lnTo>
                      <a:lnTo>
                        <a:pt x="18" y="556"/>
                      </a:lnTo>
                      <a:lnTo>
                        <a:pt x="17" y="556"/>
                      </a:lnTo>
                      <a:close/>
                      <a:moveTo>
                        <a:pt x="17" y="556"/>
                      </a:moveTo>
                      <a:lnTo>
                        <a:pt x="17" y="556"/>
                      </a:lnTo>
                      <a:lnTo>
                        <a:pt x="18" y="556"/>
                      </a:lnTo>
                      <a:lnTo>
                        <a:pt x="17" y="556"/>
                      </a:lnTo>
                      <a:close/>
                      <a:moveTo>
                        <a:pt x="17" y="556"/>
                      </a:moveTo>
                      <a:cubicBezTo>
                        <a:pt x="18" y="533"/>
                        <a:pt x="17" y="508"/>
                        <a:pt x="16" y="482"/>
                      </a:cubicBezTo>
                      <a:lnTo>
                        <a:pt x="17" y="482"/>
                      </a:lnTo>
                      <a:cubicBezTo>
                        <a:pt x="18" y="508"/>
                        <a:pt x="19" y="533"/>
                        <a:pt x="18" y="556"/>
                      </a:cubicBezTo>
                      <a:lnTo>
                        <a:pt x="17" y="556"/>
                      </a:lnTo>
                      <a:close/>
                      <a:moveTo>
                        <a:pt x="16" y="482"/>
                      </a:moveTo>
                      <a:cubicBezTo>
                        <a:pt x="15" y="458"/>
                        <a:pt x="14" y="435"/>
                        <a:pt x="14" y="414"/>
                      </a:cubicBezTo>
                      <a:lnTo>
                        <a:pt x="16" y="414"/>
                      </a:lnTo>
                      <a:cubicBezTo>
                        <a:pt x="15" y="435"/>
                        <a:pt x="16" y="458"/>
                        <a:pt x="17" y="482"/>
                      </a:cubicBezTo>
                      <a:lnTo>
                        <a:pt x="16" y="482"/>
                      </a:lnTo>
                      <a:close/>
                      <a:moveTo>
                        <a:pt x="14" y="414"/>
                      </a:moveTo>
                      <a:lnTo>
                        <a:pt x="14" y="414"/>
                      </a:lnTo>
                      <a:lnTo>
                        <a:pt x="16" y="414"/>
                      </a:lnTo>
                      <a:lnTo>
                        <a:pt x="14" y="414"/>
                      </a:lnTo>
                      <a:close/>
                      <a:moveTo>
                        <a:pt x="14" y="414"/>
                      </a:moveTo>
                      <a:cubicBezTo>
                        <a:pt x="15" y="388"/>
                        <a:pt x="13" y="335"/>
                        <a:pt x="11" y="302"/>
                      </a:cubicBezTo>
                      <a:lnTo>
                        <a:pt x="13" y="302"/>
                      </a:lnTo>
                      <a:cubicBezTo>
                        <a:pt x="14" y="335"/>
                        <a:pt x="17" y="388"/>
                        <a:pt x="16" y="414"/>
                      </a:cubicBezTo>
                      <a:lnTo>
                        <a:pt x="14" y="414"/>
                      </a:lnTo>
                      <a:close/>
                      <a:moveTo>
                        <a:pt x="11" y="302"/>
                      </a:moveTo>
                      <a:cubicBezTo>
                        <a:pt x="11" y="297"/>
                        <a:pt x="11" y="293"/>
                        <a:pt x="11" y="289"/>
                      </a:cubicBezTo>
                      <a:lnTo>
                        <a:pt x="12" y="289"/>
                      </a:lnTo>
                      <a:cubicBezTo>
                        <a:pt x="13" y="293"/>
                        <a:pt x="13" y="297"/>
                        <a:pt x="13" y="302"/>
                      </a:cubicBezTo>
                      <a:lnTo>
                        <a:pt x="11" y="302"/>
                      </a:lnTo>
                      <a:close/>
                      <a:moveTo>
                        <a:pt x="12" y="289"/>
                      </a:moveTo>
                      <a:lnTo>
                        <a:pt x="12" y="289"/>
                      </a:lnTo>
                      <a:close/>
                      <a:moveTo>
                        <a:pt x="11" y="289"/>
                      </a:moveTo>
                      <a:cubicBezTo>
                        <a:pt x="9" y="243"/>
                        <a:pt x="7" y="207"/>
                        <a:pt x="6" y="155"/>
                      </a:cubicBezTo>
                      <a:lnTo>
                        <a:pt x="7" y="155"/>
                      </a:lnTo>
                      <a:cubicBezTo>
                        <a:pt x="9" y="207"/>
                        <a:pt x="10" y="243"/>
                        <a:pt x="12" y="289"/>
                      </a:cubicBezTo>
                      <a:lnTo>
                        <a:pt x="11" y="289"/>
                      </a:lnTo>
                      <a:close/>
                      <a:moveTo>
                        <a:pt x="6" y="155"/>
                      </a:moveTo>
                      <a:cubicBezTo>
                        <a:pt x="5" y="145"/>
                        <a:pt x="5" y="134"/>
                        <a:pt x="5" y="123"/>
                      </a:cubicBezTo>
                      <a:lnTo>
                        <a:pt x="6" y="123"/>
                      </a:lnTo>
                      <a:cubicBezTo>
                        <a:pt x="6" y="134"/>
                        <a:pt x="7" y="145"/>
                        <a:pt x="7" y="155"/>
                      </a:cubicBezTo>
                      <a:lnTo>
                        <a:pt x="6" y="155"/>
                      </a:lnTo>
                      <a:close/>
                      <a:moveTo>
                        <a:pt x="5" y="123"/>
                      </a:moveTo>
                      <a:lnTo>
                        <a:pt x="5" y="123"/>
                      </a:lnTo>
                      <a:lnTo>
                        <a:pt x="6" y="123"/>
                      </a:lnTo>
                      <a:lnTo>
                        <a:pt x="5" y="123"/>
                      </a:lnTo>
                      <a:close/>
                      <a:moveTo>
                        <a:pt x="5" y="123"/>
                      </a:moveTo>
                      <a:cubicBezTo>
                        <a:pt x="4" y="114"/>
                        <a:pt x="4" y="105"/>
                        <a:pt x="3" y="95"/>
                      </a:cubicBezTo>
                      <a:lnTo>
                        <a:pt x="5" y="95"/>
                      </a:lnTo>
                      <a:cubicBezTo>
                        <a:pt x="5" y="105"/>
                        <a:pt x="6" y="114"/>
                        <a:pt x="6" y="123"/>
                      </a:cubicBezTo>
                      <a:lnTo>
                        <a:pt x="5" y="123"/>
                      </a:lnTo>
                      <a:close/>
                      <a:moveTo>
                        <a:pt x="3" y="95"/>
                      </a:moveTo>
                      <a:cubicBezTo>
                        <a:pt x="1" y="68"/>
                        <a:pt x="0" y="40"/>
                        <a:pt x="5" y="17"/>
                      </a:cubicBezTo>
                      <a:lnTo>
                        <a:pt x="6" y="18"/>
                      </a:lnTo>
                      <a:cubicBezTo>
                        <a:pt x="1" y="41"/>
                        <a:pt x="3" y="68"/>
                        <a:pt x="5" y="95"/>
                      </a:cubicBezTo>
                      <a:lnTo>
                        <a:pt x="3" y="95"/>
                      </a:lnTo>
                      <a:close/>
                      <a:moveTo>
                        <a:pt x="5" y="17"/>
                      </a:moveTo>
                      <a:lnTo>
                        <a:pt x="5" y="17"/>
                      </a:lnTo>
                      <a:close/>
                      <a:moveTo>
                        <a:pt x="5" y="17"/>
                      </a:move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6" y="18"/>
                      </a:lnTo>
                      <a:lnTo>
                        <a:pt x="5" y="17"/>
                      </a:lnTo>
                      <a:close/>
                      <a:moveTo>
                        <a:pt x="5" y="17"/>
                      </a:moveTo>
                      <a:lnTo>
                        <a:pt x="5" y="17"/>
                      </a:lnTo>
                      <a:close/>
                      <a:moveTo>
                        <a:pt x="5" y="17"/>
                      </a:moveTo>
                      <a:cubicBezTo>
                        <a:pt x="5" y="16"/>
                        <a:pt x="6" y="15"/>
                        <a:pt x="7" y="14"/>
                      </a:cubicBezTo>
                      <a:lnTo>
                        <a:pt x="8" y="15"/>
                      </a:lnTo>
                      <a:cubicBezTo>
                        <a:pt x="7" y="16"/>
                        <a:pt x="6" y="17"/>
                        <a:pt x="6" y="17"/>
                      </a:cubicBezTo>
                      <a:lnTo>
                        <a:pt x="5" y="17"/>
                      </a:lnTo>
                      <a:close/>
                      <a:moveTo>
                        <a:pt x="7" y="14"/>
                      </a:moveTo>
                      <a:cubicBezTo>
                        <a:pt x="8" y="13"/>
                        <a:pt x="9" y="12"/>
                        <a:pt x="10" y="11"/>
                      </a:cubicBezTo>
                      <a:lnTo>
                        <a:pt x="11" y="12"/>
                      </a:lnTo>
                      <a:cubicBezTo>
                        <a:pt x="10" y="13"/>
                        <a:pt x="9" y="14"/>
                        <a:pt x="8" y="15"/>
                      </a:cubicBezTo>
                      <a:lnTo>
                        <a:pt x="7" y="14"/>
                      </a:lnTo>
                      <a:close/>
                      <a:moveTo>
                        <a:pt x="10" y="11"/>
                      </a:moveTo>
                      <a:cubicBezTo>
                        <a:pt x="18" y="7"/>
                        <a:pt x="32" y="4"/>
                        <a:pt x="38" y="4"/>
                      </a:cubicBezTo>
                      <a:lnTo>
                        <a:pt x="38" y="5"/>
                      </a:lnTo>
                      <a:cubicBezTo>
                        <a:pt x="32" y="5"/>
                        <a:pt x="19" y="8"/>
                        <a:pt x="11" y="12"/>
                      </a:cubicBezTo>
                      <a:lnTo>
                        <a:pt x="10" y="11"/>
                      </a:lnTo>
                      <a:close/>
                      <a:moveTo>
                        <a:pt x="38" y="4"/>
                      </a:moveTo>
                      <a:lnTo>
                        <a:pt x="38" y="4"/>
                      </a:lnTo>
                      <a:lnTo>
                        <a:pt x="38" y="5"/>
                      </a:lnTo>
                      <a:lnTo>
                        <a:pt x="38" y="4"/>
                      </a:lnTo>
                      <a:close/>
                      <a:moveTo>
                        <a:pt x="38" y="4"/>
                      </a:moveTo>
                      <a:cubicBezTo>
                        <a:pt x="62" y="5"/>
                        <a:pt x="86" y="6"/>
                        <a:pt x="109" y="7"/>
                      </a:cubicBezTo>
                      <a:lnTo>
                        <a:pt x="109" y="9"/>
                      </a:lnTo>
                      <a:cubicBezTo>
                        <a:pt x="85" y="7"/>
                        <a:pt x="62" y="6"/>
                        <a:pt x="38" y="5"/>
                      </a:cubicBezTo>
                      <a:lnTo>
                        <a:pt x="38" y="4"/>
                      </a:lnTo>
                      <a:close/>
                      <a:moveTo>
                        <a:pt x="109" y="7"/>
                      </a:moveTo>
                      <a:cubicBezTo>
                        <a:pt x="210" y="12"/>
                        <a:pt x="310" y="17"/>
                        <a:pt x="411" y="10"/>
                      </a:cubicBezTo>
                      <a:lnTo>
                        <a:pt x="411" y="11"/>
                      </a:lnTo>
                      <a:cubicBezTo>
                        <a:pt x="310" y="18"/>
                        <a:pt x="210" y="13"/>
                        <a:pt x="109" y="9"/>
                      </a:cubicBezTo>
                      <a:lnTo>
                        <a:pt x="109" y="7"/>
                      </a:lnTo>
                      <a:close/>
                      <a:moveTo>
                        <a:pt x="411" y="11"/>
                      </a:moveTo>
                      <a:lnTo>
                        <a:pt x="411" y="11"/>
                      </a:lnTo>
                      <a:close/>
                      <a:moveTo>
                        <a:pt x="411" y="10"/>
                      </a:moveTo>
                      <a:cubicBezTo>
                        <a:pt x="473" y="5"/>
                        <a:pt x="534" y="6"/>
                        <a:pt x="595" y="6"/>
                      </a:cubicBezTo>
                      <a:lnTo>
                        <a:pt x="595" y="7"/>
                      </a:lnTo>
                      <a:cubicBezTo>
                        <a:pt x="534" y="7"/>
                        <a:pt x="473" y="7"/>
                        <a:pt x="411" y="11"/>
                      </a:cubicBezTo>
                      <a:lnTo>
                        <a:pt x="411" y="10"/>
                      </a:lnTo>
                      <a:close/>
                      <a:moveTo>
                        <a:pt x="595" y="6"/>
                      </a:moveTo>
                      <a:cubicBezTo>
                        <a:pt x="633" y="6"/>
                        <a:pt x="671" y="6"/>
                        <a:pt x="709" y="5"/>
                      </a:cubicBezTo>
                      <a:lnTo>
                        <a:pt x="709" y="6"/>
                      </a:lnTo>
                      <a:cubicBezTo>
                        <a:pt x="671" y="7"/>
                        <a:pt x="633" y="7"/>
                        <a:pt x="595" y="7"/>
                      </a:cubicBezTo>
                      <a:lnTo>
                        <a:pt x="595" y="6"/>
                      </a:lnTo>
                      <a:close/>
                      <a:moveTo>
                        <a:pt x="709" y="6"/>
                      </a:moveTo>
                      <a:lnTo>
                        <a:pt x="709" y="6"/>
                      </a:lnTo>
                      <a:close/>
                      <a:moveTo>
                        <a:pt x="709" y="5"/>
                      </a:moveTo>
                      <a:lnTo>
                        <a:pt x="709" y="5"/>
                      </a:lnTo>
                      <a:lnTo>
                        <a:pt x="709" y="6"/>
                      </a:lnTo>
                      <a:lnTo>
                        <a:pt x="709" y="5"/>
                      </a:lnTo>
                      <a:close/>
                      <a:moveTo>
                        <a:pt x="709" y="6"/>
                      </a:moveTo>
                      <a:lnTo>
                        <a:pt x="709" y="6"/>
                      </a:lnTo>
                      <a:close/>
                      <a:moveTo>
                        <a:pt x="709" y="5"/>
                      </a:moveTo>
                      <a:cubicBezTo>
                        <a:pt x="713" y="5"/>
                        <a:pt x="717" y="4"/>
                        <a:pt x="721" y="3"/>
                      </a:cubicBezTo>
                      <a:lnTo>
                        <a:pt x="721" y="4"/>
                      </a:lnTo>
                      <a:cubicBezTo>
                        <a:pt x="717" y="5"/>
                        <a:pt x="713" y="6"/>
                        <a:pt x="709" y="6"/>
                      </a:cubicBezTo>
                      <a:lnTo>
                        <a:pt x="709" y="5"/>
                      </a:lnTo>
                      <a:close/>
                      <a:moveTo>
                        <a:pt x="721" y="3"/>
                      </a:moveTo>
                      <a:cubicBezTo>
                        <a:pt x="725" y="2"/>
                        <a:pt x="729" y="1"/>
                        <a:pt x="733" y="1"/>
                      </a:cubicBezTo>
                      <a:lnTo>
                        <a:pt x="733" y="2"/>
                      </a:lnTo>
                      <a:cubicBezTo>
                        <a:pt x="729" y="2"/>
                        <a:pt x="725" y="3"/>
                        <a:pt x="721" y="4"/>
                      </a:cubicBezTo>
                      <a:lnTo>
                        <a:pt x="721" y="3"/>
                      </a:lnTo>
                      <a:close/>
                      <a:moveTo>
                        <a:pt x="733" y="1"/>
                      </a:moveTo>
                      <a:lnTo>
                        <a:pt x="733" y="1"/>
                      </a:lnTo>
                      <a:close/>
                      <a:moveTo>
                        <a:pt x="733" y="1"/>
                      </a:moveTo>
                      <a:cubicBezTo>
                        <a:pt x="821" y="0"/>
                        <a:pt x="908" y="0"/>
                        <a:pt x="996" y="0"/>
                      </a:cubicBezTo>
                      <a:lnTo>
                        <a:pt x="996" y="1"/>
                      </a:lnTo>
                      <a:cubicBezTo>
                        <a:pt x="908" y="1"/>
                        <a:pt x="821" y="1"/>
                        <a:pt x="733" y="2"/>
                      </a:cubicBezTo>
                      <a:lnTo>
                        <a:pt x="733" y="1"/>
                      </a:lnTo>
                      <a:close/>
                      <a:moveTo>
                        <a:pt x="996" y="0"/>
                      </a:moveTo>
                      <a:cubicBezTo>
                        <a:pt x="1033" y="0"/>
                        <a:pt x="1070" y="0"/>
                        <a:pt x="1109" y="0"/>
                      </a:cubicBezTo>
                      <a:lnTo>
                        <a:pt x="1109" y="2"/>
                      </a:lnTo>
                      <a:cubicBezTo>
                        <a:pt x="1073" y="2"/>
                        <a:pt x="1034" y="2"/>
                        <a:pt x="996" y="1"/>
                      </a:cubicBezTo>
                      <a:lnTo>
                        <a:pt x="996" y="0"/>
                      </a:lnTo>
                      <a:close/>
                      <a:moveTo>
                        <a:pt x="1109" y="0"/>
                      </a:moveTo>
                      <a:lnTo>
                        <a:pt x="1110" y="0"/>
                      </a:lnTo>
                      <a:lnTo>
                        <a:pt x="1110" y="1"/>
                      </a:lnTo>
                      <a:lnTo>
                        <a:pt x="1109" y="1"/>
                      </a:lnTo>
                      <a:lnTo>
                        <a:pt x="1109" y="0"/>
                      </a:lnTo>
                      <a:close/>
                      <a:moveTo>
                        <a:pt x="1110" y="1"/>
                      </a:moveTo>
                      <a:cubicBezTo>
                        <a:pt x="1110" y="5"/>
                        <a:pt x="1117" y="5"/>
                        <a:pt x="1120" y="6"/>
                      </a:cubicBezTo>
                      <a:lnTo>
                        <a:pt x="1120" y="7"/>
                      </a:lnTo>
                      <a:cubicBezTo>
                        <a:pt x="1116" y="7"/>
                        <a:pt x="1108" y="6"/>
                        <a:pt x="1108" y="1"/>
                      </a:cubicBezTo>
                      <a:lnTo>
                        <a:pt x="1110" y="1"/>
                      </a:lnTo>
                      <a:close/>
                      <a:moveTo>
                        <a:pt x="1120" y="6"/>
                      </a:moveTo>
                      <a:cubicBezTo>
                        <a:pt x="1122" y="6"/>
                        <a:pt x="1123" y="6"/>
                        <a:pt x="1123" y="7"/>
                      </a:cubicBezTo>
                      <a:lnTo>
                        <a:pt x="1122" y="7"/>
                      </a:lnTo>
                      <a:cubicBezTo>
                        <a:pt x="1122" y="6"/>
                        <a:pt x="1121" y="7"/>
                        <a:pt x="1120" y="7"/>
                      </a:cubicBezTo>
                      <a:lnTo>
                        <a:pt x="1120" y="6"/>
                      </a:lnTo>
                      <a:close/>
                      <a:moveTo>
                        <a:pt x="1122" y="7"/>
                      </a:moveTo>
                      <a:lnTo>
                        <a:pt x="1122" y="7"/>
                      </a:lnTo>
                      <a:lnTo>
                        <a:pt x="1123" y="7"/>
                      </a:lnTo>
                      <a:lnTo>
                        <a:pt x="1122" y="7"/>
                      </a:lnTo>
                      <a:close/>
                      <a:moveTo>
                        <a:pt x="1123" y="7"/>
                      </a:moveTo>
                      <a:cubicBezTo>
                        <a:pt x="1127" y="54"/>
                        <a:pt x="1128" y="98"/>
                        <a:pt x="1129" y="142"/>
                      </a:cubicBezTo>
                      <a:lnTo>
                        <a:pt x="1127" y="142"/>
                      </a:lnTo>
                      <a:cubicBezTo>
                        <a:pt x="1126" y="98"/>
                        <a:pt x="1125" y="54"/>
                        <a:pt x="1122" y="7"/>
                      </a:cubicBezTo>
                      <a:lnTo>
                        <a:pt x="1123" y="7"/>
                      </a:lnTo>
                      <a:close/>
                      <a:moveTo>
                        <a:pt x="1129" y="142"/>
                      </a:moveTo>
                      <a:cubicBezTo>
                        <a:pt x="1129" y="174"/>
                        <a:pt x="1130" y="206"/>
                        <a:pt x="1132" y="241"/>
                      </a:cubicBezTo>
                      <a:lnTo>
                        <a:pt x="1130" y="241"/>
                      </a:lnTo>
                      <a:cubicBezTo>
                        <a:pt x="1128" y="207"/>
                        <a:pt x="1128" y="174"/>
                        <a:pt x="1127" y="142"/>
                      </a:cubicBezTo>
                      <a:lnTo>
                        <a:pt x="1129" y="142"/>
                      </a:lnTo>
                      <a:close/>
                      <a:moveTo>
                        <a:pt x="1132" y="241"/>
                      </a:moveTo>
                      <a:lnTo>
                        <a:pt x="1132" y="241"/>
                      </a:lnTo>
                      <a:lnTo>
                        <a:pt x="1131" y="241"/>
                      </a:lnTo>
                      <a:lnTo>
                        <a:pt x="1132" y="241"/>
                      </a:lnTo>
                      <a:close/>
                      <a:moveTo>
                        <a:pt x="1132" y="241"/>
                      </a:moveTo>
                      <a:cubicBezTo>
                        <a:pt x="1132" y="254"/>
                        <a:pt x="1132" y="266"/>
                        <a:pt x="1132" y="279"/>
                      </a:cubicBezTo>
                      <a:lnTo>
                        <a:pt x="1130" y="279"/>
                      </a:lnTo>
                      <a:cubicBezTo>
                        <a:pt x="1130" y="266"/>
                        <a:pt x="1130" y="254"/>
                        <a:pt x="1130" y="241"/>
                      </a:cubicBezTo>
                      <a:lnTo>
                        <a:pt x="1132" y="241"/>
                      </a:lnTo>
                      <a:close/>
                      <a:moveTo>
                        <a:pt x="1132" y="279"/>
                      </a:moveTo>
                      <a:cubicBezTo>
                        <a:pt x="1132" y="288"/>
                        <a:pt x="1132" y="297"/>
                        <a:pt x="1132" y="307"/>
                      </a:cubicBezTo>
                      <a:lnTo>
                        <a:pt x="1130" y="307"/>
                      </a:lnTo>
                      <a:cubicBezTo>
                        <a:pt x="1130" y="297"/>
                        <a:pt x="1130" y="288"/>
                        <a:pt x="1130" y="279"/>
                      </a:cubicBezTo>
                      <a:lnTo>
                        <a:pt x="1132" y="279"/>
                      </a:lnTo>
                      <a:close/>
                      <a:moveTo>
                        <a:pt x="1130" y="307"/>
                      </a:moveTo>
                      <a:lnTo>
                        <a:pt x="1130" y="307"/>
                      </a:lnTo>
                      <a:lnTo>
                        <a:pt x="1131" y="307"/>
                      </a:lnTo>
                      <a:lnTo>
                        <a:pt x="1130" y="307"/>
                      </a:lnTo>
                      <a:close/>
                      <a:moveTo>
                        <a:pt x="1132" y="307"/>
                      </a:moveTo>
                      <a:lnTo>
                        <a:pt x="1132" y="307"/>
                      </a:lnTo>
                      <a:lnTo>
                        <a:pt x="1130" y="307"/>
                      </a:lnTo>
                      <a:lnTo>
                        <a:pt x="1132" y="307"/>
                      </a:lnTo>
                      <a:close/>
                      <a:moveTo>
                        <a:pt x="1132" y="307"/>
                      </a:moveTo>
                      <a:cubicBezTo>
                        <a:pt x="1132" y="319"/>
                        <a:pt x="1132" y="331"/>
                        <a:pt x="1133" y="343"/>
                      </a:cubicBezTo>
                      <a:lnTo>
                        <a:pt x="1131" y="343"/>
                      </a:lnTo>
                      <a:cubicBezTo>
                        <a:pt x="1131" y="331"/>
                        <a:pt x="1131" y="319"/>
                        <a:pt x="1130" y="307"/>
                      </a:cubicBezTo>
                      <a:lnTo>
                        <a:pt x="1132" y="307"/>
                      </a:lnTo>
                      <a:close/>
                      <a:moveTo>
                        <a:pt x="1133" y="343"/>
                      </a:moveTo>
                      <a:cubicBezTo>
                        <a:pt x="1133" y="355"/>
                        <a:pt x="1133" y="367"/>
                        <a:pt x="1133" y="380"/>
                      </a:cubicBezTo>
                      <a:lnTo>
                        <a:pt x="1132" y="380"/>
                      </a:lnTo>
                      <a:cubicBezTo>
                        <a:pt x="1132" y="367"/>
                        <a:pt x="1131" y="355"/>
                        <a:pt x="1131" y="343"/>
                      </a:cubicBezTo>
                      <a:lnTo>
                        <a:pt x="1133" y="343"/>
                      </a:lnTo>
                      <a:close/>
                      <a:moveTo>
                        <a:pt x="1133" y="380"/>
                      </a:moveTo>
                      <a:cubicBezTo>
                        <a:pt x="1134" y="442"/>
                        <a:pt x="1135" y="506"/>
                        <a:pt x="1135" y="569"/>
                      </a:cubicBezTo>
                      <a:lnTo>
                        <a:pt x="1133" y="569"/>
                      </a:lnTo>
                      <a:cubicBezTo>
                        <a:pt x="1133" y="506"/>
                        <a:pt x="1133" y="442"/>
                        <a:pt x="1132" y="380"/>
                      </a:cubicBezTo>
                      <a:lnTo>
                        <a:pt x="1133" y="380"/>
                      </a:lnTo>
                      <a:close/>
                      <a:moveTo>
                        <a:pt x="1135" y="569"/>
                      </a:moveTo>
                      <a:lnTo>
                        <a:pt x="1135" y="569"/>
                      </a:lnTo>
                      <a:lnTo>
                        <a:pt x="1133" y="569"/>
                      </a:lnTo>
                      <a:lnTo>
                        <a:pt x="1135" y="569"/>
                      </a:lnTo>
                      <a:close/>
                      <a:moveTo>
                        <a:pt x="1135" y="569"/>
                      </a:moveTo>
                      <a:cubicBezTo>
                        <a:pt x="1135" y="574"/>
                        <a:pt x="1135" y="578"/>
                        <a:pt x="1134" y="583"/>
                      </a:cubicBezTo>
                      <a:lnTo>
                        <a:pt x="1133" y="583"/>
                      </a:lnTo>
                      <a:cubicBezTo>
                        <a:pt x="1133" y="578"/>
                        <a:pt x="1133" y="574"/>
                        <a:pt x="1133" y="569"/>
                      </a:cubicBezTo>
                      <a:lnTo>
                        <a:pt x="1135" y="569"/>
                      </a:lnTo>
                      <a:close/>
                      <a:moveTo>
                        <a:pt x="1134" y="583"/>
                      </a:moveTo>
                      <a:cubicBezTo>
                        <a:pt x="1134" y="584"/>
                        <a:pt x="1134" y="585"/>
                        <a:pt x="1134" y="585"/>
                      </a:cubicBezTo>
                      <a:lnTo>
                        <a:pt x="1133" y="585"/>
                      </a:lnTo>
                      <a:cubicBezTo>
                        <a:pt x="1133" y="584"/>
                        <a:pt x="1133" y="584"/>
                        <a:pt x="1133" y="583"/>
                      </a:cubicBezTo>
                      <a:lnTo>
                        <a:pt x="1134" y="583"/>
                      </a:lnTo>
                      <a:close/>
                      <a:moveTo>
                        <a:pt x="1134" y="585"/>
                      </a:moveTo>
                      <a:cubicBezTo>
                        <a:pt x="1134" y="589"/>
                        <a:pt x="1134" y="593"/>
                        <a:pt x="1133" y="596"/>
                      </a:cubicBezTo>
                      <a:lnTo>
                        <a:pt x="1132" y="596"/>
                      </a:lnTo>
                      <a:cubicBezTo>
                        <a:pt x="1132" y="593"/>
                        <a:pt x="1132" y="589"/>
                        <a:pt x="1133" y="585"/>
                      </a:cubicBezTo>
                      <a:lnTo>
                        <a:pt x="1134" y="585"/>
                      </a:lnTo>
                      <a:close/>
                      <a:moveTo>
                        <a:pt x="1132" y="596"/>
                      </a:moveTo>
                      <a:lnTo>
                        <a:pt x="1132" y="596"/>
                      </a:lnTo>
                      <a:close/>
                      <a:moveTo>
                        <a:pt x="1133" y="596"/>
                      </a:moveTo>
                      <a:lnTo>
                        <a:pt x="1133" y="596"/>
                      </a:lnTo>
                      <a:lnTo>
                        <a:pt x="1132" y="596"/>
                      </a:lnTo>
                      <a:lnTo>
                        <a:pt x="1133" y="596"/>
                      </a:lnTo>
                      <a:close/>
                      <a:moveTo>
                        <a:pt x="1132" y="596"/>
                      </a:moveTo>
                      <a:lnTo>
                        <a:pt x="1132" y="596"/>
                      </a:lnTo>
                      <a:close/>
                      <a:moveTo>
                        <a:pt x="1133" y="596"/>
                      </a:moveTo>
                      <a:cubicBezTo>
                        <a:pt x="1133" y="599"/>
                        <a:pt x="1133" y="603"/>
                        <a:pt x="1133" y="606"/>
                      </a:cubicBezTo>
                      <a:lnTo>
                        <a:pt x="1132" y="606"/>
                      </a:lnTo>
                      <a:cubicBezTo>
                        <a:pt x="1131" y="603"/>
                        <a:pt x="1131" y="599"/>
                        <a:pt x="1132" y="596"/>
                      </a:cubicBezTo>
                      <a:lnTo>
                        <a:pt x="1133" y="596"/>
                      </a:lnTo>
                      <a:close/>
                      <a:moveTo>
                        <a:pt x="1133" y="606"/>
                      </a:moveTo>
                      <a:cubicBezTo>
                        <a:pt x="1133" y="614"/>
                        <a:pt x="1134" y="621"/>
                        <a:pt x="1128" y="621"/>
                      </a:cubicBezTo>
                      <a:lnTo>
                        <a:pt x="1128" y="620"/>
                      </a:lnTo>
                      <a:cubicBezTo>
                        <a:pt x="1132" y="620"/>
                        <a:pt x="1132" y="613"/>
                        <a:pt x="1132" y="606"/>
                      </a:cubicBezTo>
                      <a:lnTo>
                        <a:pt x="1133" y="606"/>
                      </a:lnTo>
                      <a:close/>
                      <a:moveTo>
                        <a:pt x="1128" y="621"/>
                      </a:moveTo>
                      <a:lnTo>
                        <a:pt x="1128" y="621"/>
                      </a:lnTo>
                      <a:lnTo>
                        <a:pt x="1128" y="620"/>
                      </a:lnTo>
                      <a:lnTo>
                        <a:pt x="1128" y="621"/>
                      </a:lnTo>
                      <a:close/>
                      <a:moveTo>
                        <a:pt x="1128" y="621"/>
                      </a:moveTo>
                      <a:lnTo>
                        <a:pt x="1128" y="621"/>
                      </a:lnTo>
                      <a:lnTo>
                        <a:pt x="1128" y="620"/>
                      </a:lnTo>
                      <a:lnTo>
                        <a:pt x="1128" y="621"/>
                      </a:lnTo>
                      <a:close/>
                      <a:moveTo>
                        <a:pt x="1128" y="621"/>
                      </a:moveTo>
                      <a:cubicBezTo>
                        <a:pt x="1076" y="623"/>
                        <a:pt x="1023" y="624"/>
                        <a:pt x="969" y="624"/>
                      </a:cubicBezTo>
                      <a:lnTo>
                        <a:pt x="969" y="623"/>
                      </a:lnTo>
                      <a:cubicBezTo>
                        <a:pt x="1023" y="622"/>
                        <a:pt x="1076" y="622"/>
                        <a:pt x="1128" y="620"/>
                      </a:cubicBezTo>
                      <a:lnTo>
                        <a:pt x="1128" y="621"/>
                      </a:lnTo>
                      <a:close/>
                      <a:moveTo>
                        <a:pt x="969" y="624"/>
                      </a:moveTo>
                      <a:cubicBezTo>
                        <a:pt x="911" y="625"/>
                        <a:pt x="853" y="625"/>
                        <a:pt x="797" y="628"/>
                      </a:cubicBezTo>
                      <a:lnTo>
                        <a:pt x="797" y="627"/>
                      </a:lnTo>
                      <a:cubicBezTo>
                        <a:pt x="853" y="624"/>
                        <a:pt x="911" y="623"/>
                        <a:pt x="969" y="623"/>
                      </a:cubicBezTo>
                      <a:lnTo>
                        <a:pt x="969" y="624"/>
                      </a:lnTo>
                      <a:close/>
                      <a:moveTo>
                        <a:pt x="797" y="628"/>
                      </a:moveTo>
                      <a:cubicBezTo>
                        <a:pt x="765" y="629"/>
                        <a:pt x="736" y="630"/>
                        <a:pt x="707" y="630"/>
                      </a:cubicBezTo>
                      <a:lnTo>
                        <a:pt x="707" y="629"/>
                      </a:lnTo>
                      <a:cubicBezTo>
                        <a:pt x="736" y="629"/>
                        <a:pt x="765" y="628"/>
                        <a:pt x="797" y="627"/>
                      </a:cubicBezTo>
                      <a:lnTo>
                        <a:pt x="797" y="628"/>
                      </a:lnTo>
                      <a:close/>
                      <a:moveTo>
                        <a:pt x="707" y="630"/>
                      </a:moveTo>
                      <a:cubicBezTo>
                        <a:pt x="677" y="631"/>
                        <a:pt x="645" y="631"/>
                        <a:pt x="608" y="630"/>
                      </a:cubicBezTo>
                      <a:lnTo>
                        <a:pt x="608" y="629"/>
                      </a:lnTo>
                      <a:cubicBezTo>
                        <a:pt x="645" y="629"/>
                        <a:pt x="677" y="630"/>
                        <a:pt x="707" y="629"/>
                      </a:cubicBezTo>
                      <a:lnTo>
                        <a:pt x="707" y="630"/>
                      </a:lnTo>
                      <a:close/>
                      <a:moveTo>
                        <a:pt x="608" y="630"/>
                      </a:moveTo>
                      <a:lnTo>
                        <a:pt x="608" y="630"/>
                      </a:lnTo>
                      <a:close/>
                      <a:moveTo>
                        <a:pt x="608" y="630"/>
                      </a:moveTo>
                      <a:lnTo>
                        <a:pt x="608" y="630"/>
                      </a:lnTo>
                      <a:lnTo>
                        <a:pt x="608" y="629"/>
                      </a:lnTo>
                      <a:lnTo>
                        <a:pt x="608" y="630"/>
                      </a:lnTo>
                      <a:close/>
                      <a:moveTo>
                        <a:pt x="608" y="630"/>
                      </a:moveTo>
                      <a:cubicBezTo>
                        <a:pt x="600" y="630"/>
                        <a:pt x="592" y="630"/>
                        <a:pt x="584" y="630"/>
                      </a:cubicBezTo>
                      <a:lnTo>
                        <a:pt x="584" y="629"/>
                      </a:lnTo>
                      <a:cubicBezTo>
                        <a:pt x="592" y="629"/>
                        <a:pt x="600" y="629"/>
                        <a:pt x="608" y="629"/>
                      </a:cubicBezTo>
                      <a:lnTo>
                        <a:pt x="608" y="630"/>
                      </a:lnTo>
                      <a:close/>
                      <a:moveTo>
                        <a:pt x="584" y="630"/>
                      </a:moveTo>
                      <a:cubicBezTo>
                        <a:pt x="576" y="630"/>
                        <a:pt x="568" y="630"/>
                        <a:pt x="559" y="630"/>
                      </a:cubicBezTo>
                      <a:lnTo>
                        <a:pt x="559" y="629"/>
                      </a:lnTo>
                      <a:cubicBezTo>
                        <a:pt x="568" y="629"/>
                        <a:pt x="576" y="629"/>
                        <a:pt x="584" y="629"/>
                      </a:cubicBezTo>
                      <a:lnTo>
                        <a:pt x="584" y="630"/>
                      </a:lnTo>
                      <a:close/>
                      <a:moveTo>
                        <a:pt x="559" y="630"/>
                      </a:moveTo>
                      <a:cubicBezTo>
                        <a:pt x="515" y="630"/>
                        <a:pt x="467" y="632"/>
                        <a:pt x="429" y="633"/>
                      </a:cubicBezTo>
                      <a:lnTo>
                        <a:pt x="429" y="632"/>
                      </a:lnTo>
                      <a:cubicBezTo>
                        <a:pt x="467" y="630"/>
                        <a:pt x="515" y="629"/>
                        <a:pt x="559" y="629"/>
                      </a:cubicBezTo>
                      <a:lnTo>
                        <a:pt x="559" y="630"/>
                      </a:lnTo>
                      <a:close/>
                      <a:moveTo>
                        <a:pt x="429" y="632"/>
                      </a:moveTo>
                      <a:lnTo>
                        <a:pt x="429" y="632"/>
                      </a:lnTo>
                      <a:lnTo>
                        <a:pt x="429" y="633"/>
                      </a:lnTo>
                      <a:lnTo>
                        <a:pt x="429" y="632"/>
                      </a:lnTo>
                      <a:close/>
                      <a:moveTo>
                        <a:pt x="429" y="633"/>
                      </a:moveTo>
                      <a:lnTo>
                        <a:pt x="429" y="633"/>
                      </a:lnTo>
                      <a:lnTo>
                        <a:pt x="429" y="632"/>
                      </a:lnTo>
                      <a:lnTo>
                        <a:pt x="429" y="633"/>
                      </a:lnTo>
                      <a:close/>
                      <a:moveTo>
                        <a:pt x="429" y="633"/>
                      </a:moveTo>
                      <a:cubicBezTo>
                        <a:pt x="380" y="636"/>
                        <a:pt x="329" y="635"/>
                        <a:pt x="279" y="634"/>
                      </a:cubicBezTo>
                      <a:lnTo>
                        <a:pt x="279" y="633"/>
                      </a:lnTo>
                      <a:cubicBezTo>
                        <a:pt x="329" y="634"/>
                        <a:pt x="379" y="635"/>
                        <a:pt x="429" y="632"/>
                      </a:cubicBezTo>
                      <a:lnTo>
                        <a:pt x="429" y="633"/>
                      </a:lnTo>
                      <a:close/>
                      <a:moveTo>
                        <a:pt x="279" y="634"/>
                      </a:moveTo>
                      <a:cubicBezTo>
                        <a:pt x="221" y="633"/>
                        <a:pt x="164" y="632"/>
                        <a:pt x="108" y="636"/>
                      </a:cubicBezTo>
                      <a:lnTo>
                        <a:pt x="108" y="634"/>
                      </a:lnTo>
                      <a:cubicBezTo>
                        <a:pt x="164" y="630"/>
                        <a:pt x="221" y="631"/>
                        <a:pt x="279" y="633"/>
                      </a:cubicBezTo>
                      <a:lnTo>
                        <a:pt x="279" y="634"/>
                      </a:lnTo>
                      <a:close/>
                      <a:moveTo>
                        <a:pt x="108" y="636"/>
                      </a:moveTo>
                      <a:lnTo>
                        <a:pt x="105" y="636"/>
                      </a:lnTo>
                      <a:lnTo>
                        <a:pt x="107" y="635"/>
                      </a:lnTo>
                      <a:lnTo>
                        <a:pt x="108" y="635"/>
                      </a:lnTo>
                      <a:lnTo>
                        <a:pt x="108" y="636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84" name="Freeform 12"/>
                <p:cNvSpPr>
                  <a:spLocks noChangeArrowheads="1"/>
                </p:cNvSpPr>
                <p:nvPr/>
              </p:nvSpPr>
              <p:spPr bwMode="auto">
                <a:xfrm>
                  <a:off x="638" y="3656"/>
                  <a:ext cx="1554" cy="40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97 0 0"/>
                    <a:gd name="G5" fmla="+- 137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3 0 0"/>
                    <a:gd name="G48" fmla="*/ 1 0 0"/>
                    <a:gd name="G49" fmla="cos G48 G47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+- 1 0 0"/>
                    <a:gd name="G107" fmla="+- 1 0 0"/>
                    <a:gd name="G108" fmla="+- 1 0 0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G115" fmla="+- 1 0 0"/>
                    <a:gd name="G116" fmla="+- 1 0 0"/>
                    <a:gd name="G117" fmla="+- 1 0 0"/>
                    <a:gd name="G118" fmla="+- 35 0 0"/>
                    <a:gd name="G119" fmla="*/ 1 0 0"/>
                    <a:gd name="G120" fmla="cos G119 G118"/>
                    <a:gd name="G121" fmla="+- 1 0 0"/>
                    <a:gd name="T0" fmla="*/ 1 w 1121"/>
                    <a:gd name="T1" fmla="*/ 38 h 233"/>
                    <a:gd name="T2" fmla="*/ 1 w 1121"/>
                    <a:gd name="T3" fmla="*/ 64 h 233"/>
                    <a:gd name="T4" fmla="*/ 4 w 1121"/>
                    <a:gd name="T5" fmla="*/ 169 h 233"/>
                    <a:gd name="T6" fmla="*/ 4 w 1121"/>
                    <a:gd name="T7" fmla="*/ 227 h 233"/>
                    <a:gd name="T8" fmla="*/ 68 w 1121"/>
                    <a:gd name="T9" fmla="*/ 229 h 233"/>
                    <a:gd name="T10" fmla="*/ 94 w 1121"/>
                    <a:gd name="T11" fmla="*/ 228 h 233"/>
                    <a:gd name="T12" fmla="*/ 415 w 1121"/>
                    <a:gd name="T13" fmla="*/ 226 h 233"/>
                    <a:gd name="T14" fmla="*/ 594 w 1121"/>
                    <a:gd name="T15" fmla="*/ 224 h 233"/>
                    <a:gd name="T16" fmla="*/ 783 w 1121"/>
                    <a:gd name="T17" fmla="*/ 222 h 233"/>
                    <a:gd name="T18" fmla="*/ 1114 w 1121"/>
                    <a:gd name="T19" fmla="*/ 217 h 233"/>
                    <a:gd name="T20" fmla="*/ 1118 w 1121"/>
                    <a:gd name="T21" fmla="*/ 199 h 233"/>
                    <a:gd name="T22" fmla="*/ 1120 w 1121"/>
                    <a:gd name="T23" fmla="*/ 179 h 233"/>
                    <a:gd name="T24" fmla="*/ 1118 w 1121"/>
                    <a:gd name="T25" fmla="*/ 18 h 233"/>
                    <a:gd name="T26" fmla="*/ 1098 w 1121"/>
                    <a:gd name="T27" fmla="*/ 19 h 233"/>
                    <a:gd name="T28" fmla="*/ 1074 w 1121"/>
                    <a:gd name="T29" fmla="*/ 15 h 233"/>
                    <a:gd name="T30" fmla="*/ 1051 w 1121"/>
                    <a:gd name="T31" fmla="*/ 9 h 233"/>
                    <a:gd name="T32" fmla="*/ 1024 w 1121"/>
                    <a:gd name="T33" fmla="*/ 1 h 233"/>
                    <a:gd name="T34" fmla="*/ 999 w 1121"/>
                    <a:gd name="T35" fmla="*/ 2 h 233"/>
                    <a:gd name="T36" fmla="*/ 961 w 1121"/>
                    <a:gd name="T37" fmla="*/ 7 h 233"/>
                    <a:gd name="T38" fmla="*/ 928 w 1121"/>
                    <a:gd name="T39" fmla="*/ 17 h 233"/>
                    <a:gd name="T40" fmla="*/ 902 w 1121"/>
                    <a:gd name="T41" fmla="*/ 14 h 233"/>
                    <a:gd name="T42" fmla="*/ 880 w 1121"/>
                    <a:gd name="T43" fmla="*/ 17 h 233"/>
                    <a:gd name="T44" fmla="*/ 845 w 1121"/>
                    <a:gd name="T45" fmla="*/ 16 h 233"/>
                    <a:gd name="T46" fmla="*/ 706 w 1121"/>
                    <a:gd name="T47" fmla="*/ 21 h 233"/>
                    <a:gd name="T48" fmla="*/ 678 w 1121"/>
                    <a:gd name="T49" fmla="*/ 25 h 233"/>
                    <a:gd name="T50" fmla="*/ 651 w 1121"/>
                    <a:gd name="T51" fmla="*/ 26 h 233"/>
                    <a:gd name="T52" fmla="*/ 628 w 1121"/>
                    <a:gd name="T53" fmla="*/ 18 h 233"/>
                    <a:gd name="T54" fmla="*/ 612 w 1121"/>
                    <a:gd name="T55" fmla="*/ 11 h 233"/>
                    <a:gd name="T56" fmla="*/ 585 w 1121"/>
                    <a:gd name="T57" fmla="*/ 5 h 233"/>
                    <a:gd name="T58" fmla="*/ 564 w 1121"/>
                    <a:gd name="T59" fmla="*/ 2 h 233"/>
                    <a:gd name="T60" fmla="*/ 490 w 1121"/>
                    <a:gd name="T61" fmla="*/ 19 h 233"/>
                    <a:gd name="T62" fmla="*/ 469 w 1121"/>
                    <a:gd name="T63" fmla="*/ 17 h 233"/>
                    <a:gd name="T64" fmla="*/ 405 w 1121"/>
                    <a:gd name="T65" fmla="*/ 10 h 233"/>
                    <a:gd name="T66" fmla="*/ 355 w 1121"/>
                    <a:gd name="T67" fmla="*/ 11 h 233"/>
                    <a:gd name="T68" fmla="*/ 161 w 1121"/>
                    <a:gd name="T69" fmla="*/ 38 h 233"/>
                    <a:gd name="T70" fmla="*/ 132 w 1121"/>
                    <a:gd name="T71" fmla="*/ 38 h 233"/>
                    <a:gd name="T72" fmla="*/ 102 w 1121"/>
                    <a:gd name="T73" fmla="*/ 27 h 233"/>
                    <a:gd name="T74" fmla="*/ 72 w 1121"/>
                    <a:gd name="T75" fmla="*/ 22 h 233"/>
                    <a:gd name="T76" fmla="*/ 29 w 1121"/>
                    <a:gd name="T77" fmla="*/ 28 h 233"/>
                    <a:gd name="T78" fmla="*/ 1 w 1121"/>
                    <a:gd name="T79" fmla="*/ 38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121" h="233">
                      <a:moveTo>
                        <a:pt x="1" y="38"/>
                      </a:moveTo>
                      <a:cubicBezTo>
                        <a:pt x="1" y="48"/>
                        <a:pt x="1" y="58"/>
                        <a:pt x="1" y="64"/>
                      </a:cubicBezTo>
                      <a:cubicBezTo>
                        <a:pt x="0" y="97"/>
                        <a:pt x="5" y="137"/>
                        <a:pt x="4" y="169"/>
                      </a:cubicBezTo>
                      <a:cubicBezTo>
                        <a:pt x="3" y="188"/>
                        <a:pt x="4" y="213"/>
                        <a:pt x="4" y="227"/>
                      </a:cubicBezTo>
                      <a:cubicBezTo>
                        <a:pt x="4" y="233"/>
                        <a:pt x="54" y="226"/>
                        <a:pt x="68" y="229"/>
                      </a:cubicBezTo>
                      <a:cubicBezTo>
                        <a:pt x="72" y="230"/>
                        <a:pt x="97" y="226"/>
                        <a:pt x="94" y="228"/>
                      </a:cubicBezTo>
                      <a:cubicBezTo>
                        <a:pt x="199" y="222"/>
                        <a:pt x="309" y="230"/>
                        <a:pt x="415" y="226"/>
                      </a:cubicBezTo>
                      <a:cubicBezTo>
                        <a:pt x="468" y="224"/>
                        <a:pt x="540" y="223"/>
                        <a:pt x="594" y="224"/>
                      </a:cubicBezTo>
                      <a:cubicBezTo>
                        <a:pt x="669" y="224"/>
                        <a:pt x="719" y="224"/>
                        <a:pt x="783" y="222"/>
                      </a:cubicBezTo>
                      <a:cubicBezTo>
                        <a:pt x="891" y="218"/>
                        <a:pt x="1006" y="220"/>
                        <a:pt x="1114" y="217"/>
                      </a:cubicBezTo>
                      <a:cubicBezTo>
                        <a:pt x="1121" y="217"/>
                        <a:pt x="1117" y="206"/>
                        <a:pt x="1118" y="199"/>
                      </a:cubicBezTo>
                      <a:cubicBezTo>
                        <a:pt x="1120" y="193"/>
                        <a:pt x="1120" y="186"/>
                        <a:pt x="1120" y="179"/>
                      </a:cubicBezTo>
                      <a:cubicBezTo>
                        <a:pt x="1120" y="126"/>
                        <a:pt x="1119" y="71"/>
                        <a:pt x="1118" y="18"/>
                      </a:cubicBezTo>
                      <a:cubicBezTo>
                        <a:pt x="1112" y="19"/>
                        <a:pt x="1105" y="19"/>
                        <a:pt x="1098" y="19"/>
                      </a:cubicBezTo>
                      <a:cubicBezTo>
                        <a:pt x="1090" y="18"/>
                        <a:pt x="1082" y="16"/>
                        <a:pt x="1074" y="15"/>
                      </a:cubicBezTo>
                      <a:cubicBezTo>
                        <a:pt x="1067" y="13"/>
                        <a:pt x="1059" y="11"/>
                        <a:pt x="1051" y="9"/>
                      </a:cubicBezTo>
                      <a:cubicBezTo>
                        <a:pt x="1042" y="7"/>
                        <a:pt x="1034" y="3"/>
                        <a:pt x="1024" y="1"/>
                      </a:cubicBezTo>
                      <a:cubicBezTo>
                        <a:pt x="1016" y="0"/>
                        <a:pt x="1007" y="2"/>
                        <a:pt x="999" y="2"/>
                      </a:cubicBezTo>
                      <a:cubicBezTo>
                        <a:pt x="986" y="4"/>
                        <a:pt x="974" y="4"/>
                        <a:pt x="961" y="7"/>
                      </a:cubicBezTo>
                      <a:cubicBezTo>
                        <a:pt x="949" y="9"/>
                        <a:pt x="940" y="16"/>
                        <a:pt x="928" y="17"/>
                      </a:cubicBezTo>
                      <a:cubicBezTo>
                        <a:pt x="919" y="18"/>
                        <a:pt x="911" y="14"/>
                        <a:pt x="902" y="14"/>
                      </a:cubicBezTo>
                      <a:cubicBezTo>
                        <a:pt x="894" y="14"/>
                        <a:pt x="887" y="17"/>
                        <a:pt x="880" y="17"/>
                      </a:cubicBezTo>
                      <a:cubicBezTo>
                        <a:pt x="868" y="18"/>
                        <a:pt x="857" y="16"/>
                        <a:pt x="845" y="16"/>
                      </a:cubicBezTo>
                      <a:cubicBezTo>
                        <a:pt x="799" y="17"/>
                        <a:pt x="752" y="18"/>
                        <a:pt x="706" y="21"/>
                      </a:cubicBezTo>
                      <a:cubicBezTo>
                        <a:pt x="696" y="21"/>
                        <a:pt x="687" y="24"/>
                        <a:pt x="678" y="25"/>
                      </a:cubicBezTo>
                      <a:cubicBezTo>
                        <a:pt x="669" y="26"/>
                        <a:pt x="660" y="27"/>
                        <a:pt x="651" y="26"/>
                      </a:cubicBezTo>
                      <a:cubicBezTo>
                        <a:pt x="643" y="25"/>
                        <a:pt x="635" y="21"/>
                        <a:pt x="628" y="18"/>
                      </a:cubicBezTo>
                      <a:cubicBezTo>
                        <a:pt x="622" y="16"/>
                        <a:pt x="618" y="13"/>
                        <a:pt x="612" y="11"/>
                      </a:cubicBezTo>
                      <a:cubicBezTo>
                        <a:pt x="603" y="8"/>
                        <a:pt x="594" y="7"/>
                        <a:pt x="585" y="5"/>
                      </a:cubicBezTo>
                      <a:cubicBezTo>
                        <a:pt x="578" y="4"/>
                        <a:pt x="571" y="1"/>
                        <a:pt x="564" y="2"/>
                      </a:cubicBezTo>
                      <a:cubicBezTo>
                        <a:pt x="538" y="6"/>
                        <a:pt x="515" y="15"/>
                        <a:pt x="490" y="19"/>
                      </a:cubicBezTo>
                      <a:cubicBezTo>
                        <a:pt x="483" y="20"/>
                        <a:pt x="476" y="18"/>
                        <a:pt x="469" y="17"/>
                      </a:cubicBezTo>
                      <a:cubicBezTo>
                        <a:pt x="448" y="15"/>
                        <a:pt x="427" y="11"/>
                        <a:pt x="405" y="10"/>
                      </a:cubicBezTo>
                      <a:cubicBezTo>
                        <a:pt x="388" y="9"/>
                        <a:pt x="371" y="9"/>
                        <a:pt x="355" y="11"/>
                      </a:cubicBezTo>
                      <a:cubicBezTo>
                        <a:pt x="290" y="19"/>
                        <a:pt x="226" y="31"/>
                        <a:pt x="161" y="38"/>
                      </a:cubicBezTo>
                      <a:cubicBezTo>
                        <a:pt x="152" y="40"/>
                        <a:pt x="142" y="40"/>
                        <a:pt x="132" y="38"/>
                      </a:cubicBezTo>
                      <a:cubicBezTo>
                        <a:pt x="121" y="36"/>
                        <a:pt x="113" y="30"/>
                        <a:pt x="102" y="27"/>
                      </a:cubicBezTo>
                      <a:cubicBezTo>
                        <a:pt x="93" y="25"/>
                        <a:pt x="83" y="22"/>
                        <a:pt x="72" y="22"/>
                      </a:cubicBezTo>
                      <a:cubicBezTo>
                        <a:pt x="58" y="22"/>
                        <a:pt x="43" y="25"/>
                        <a:pt x="29" y="28"/>
                      </a:cubicBezTo>
                      <a:cubicBezTo>
                        <a:pt x="19" y="30"/>
                        <a:pt x="10" y="35"/>
                        <a:pt x="1" y="38"/>
                      </a:cubicBezTo>
                      <a:close/>
                    </a:path>
                  </a:pathLst>
                </a:custGeom>
                <a:solidFill>
                  <a:srgbClr val="B79D4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85" name="Freeform 13"/>
                <p:cNvSpPr>
                  <a:spLocks noChangeArrowheads="1"/>
                </p:cNvSpPr>
                <p:nvPr/>
              </p:nvSpPr>
              <p:spPr bwMode="auto">
                <a:xfrm>
                  <a:off x="638" y="3656"/>
                  <a:ext cx="1554" cy="396"/>
                </a:xfrm>
                <a:custGeom>
                  <a:avLst/>
                  <a:gdLst>
                    <a:gd name="T0" fmla="*/ 0 w 1121"/>
                    <a:gd name="T1" fmla="*/ 52 h 230"/>
                    <a:gd name="T2" fmla="*/ 0 w 1121"/>
                    <a:gd name="T3" fmla="*/ 64 h 230"/>
                    <a:gd name="T4" fmla="*/ 4 w 1121"/>
                    <a:gd name="T5" fmla="*/ 169 h 230"/>
                    <a:gd name="T6" fmla="*/ 3 w 1121"/>
                    <a:gd name="T7" fmla="*/ 169 h 230"/>
                    <a:gd name="T8" fmla="*/ 16 w 1121"/>
                    <a:gd name="T9" fmla="*/ 230 h 230"/>
                    <a:gd name="T10" fmla="*/ 68 w 1121"/>
                    <a:gd name="T11" fmla="*/ 228 h 230"/>
                    <a:gd name="T12" fmla="*/ 68 w 1121"/>
                    <a:gd name="T13" fmla="*/ 228 h 230"/>
                    <a:gd name="T14" fmla="*/ 68 w 1121"/>
                    <a:gd name="T15" fmla="*/ 228 h 230"/>
                    <a:gd name="T16" fmla="*/ 93 w 1121"/>
                    <a:gd name="T17" fmla="*/ 228 h 230"/>
                    <a:gd name="T18" fmla="*/ 94 w 1121"/>
                    <a:gd name="T19" fmla="*/ 228 h 230"/>
                    <a:gd name="T20" fmla="*/ 265 w 1121"/>
                    <a:gd name="T21" fmla="*/ 227 h 230"/>
                    <a:gd name="T22" fmla="*/ 415 w 1121"/>
                    <a:gd name="T23" fmla="*/ 225 h 230"/>
                    <a:gd name="T24" fmla="*/ 463 w 1121"/>
                    <a:gd name="T25" fmla="*/ 224 h 230"/>
                    <a:gd name="T26" fmla="*/ 594 w 1121"/>
                    <a:gd name="T27" fmla="*/ 224 h 230"/>
                    <a:gd name="T28" fmla="*/ 783 w 1121"/>
                    <a:gd name="T29" fmla="*/ 223 h 230"/>
                    <a:gd name="T30" fmla="*/ 783 w 1121"/>
                    <a:gd name="T31" fmla="*/ 223 h 230"/>
                    <a:gd name="T32" fmla="*/ 783 w 1121"/>
                    <a:gd name="T33" fmla="*/ 223 h 230"/>
                    <a:gd name="T34" fmla="*/ 1114 w 1121"/>
                    <a:gd name="T35" fmla="*/ 216 h 230"/>
                    <a:gd name="T36" fmla="*/ 1118 w 1121"/>
                    <a:gd name="T37" fmla="*/ 206 h 230"/>
                    <a:gd name="T38" fmla="*/ 1120 w 1121"/>
                    <a:gd name="T39" fmla="*/ 196 h 230"/>
                    <a:gd name="T40" fmla="*/ 1119 w 1121"/>
                    <a:gd name="T41" fmla="*/ 179 h 230"/>
                    <a:gd name="T42" fmla="*/ 1119 w 1121"/>
                    <a:gd name="T43" fmla="*/ 98 h 230"/>
                    <a:gd name="T44" fmla="*/ 1119 w 1121"/>
                    <a:gd name="T45" fmla="*/ 85 h 230"/>
                    <a:gd name="T46" fmla="*/ 1118 w 1121"/>
                    <a:gd name="T47" fmla="*/ 19 h 230"/>
                    <a:gd name="T48" fmla="*/ 1098 w 1121"/>
                    <a:gd name="T49" fmla="*/ 19 h 230"/>
                    <a:gd name="T50" fmla="*/ 1077 w 1121"/>
                    <a:gd name="T51" fmla="*/ 15 h 230"/>
                    <a:gd name="T52" fmla="*/ 1063 w 1121"/>
                    <a:gd name="T53" fmla="*/ 12 h 230"/>
                    <a:gd name="T54" fmla="*/ 1041 w 1121"/>
                    <a:gd name="T55" fmla="*/ 7 h 230"/>
                    <a:gd name="T56" fmla="*/ 1024 w 1121"/>
                    <a:gd name="T57" fmla="*/ 1 h 230"/>
                    <a:gd name="T58" fmla="*/ 1024 w 1121"/>
                    <a:gd name="T59" fmla="*/ 1 h 230"/>
                    <a:gd name="T60" fmla="*/ 999 w 1121"/>
                    <a:gd name="T61" fmla="*/ 2 h 230"/>
                    <a:gd name="T62" fmla="*/ 961 w 1121"/>
                    <a:gd name="T63" fmla="*/ 6 h 230"/>
                    <a:gd name="T64" fmla="*/ 928 w 1121"/>
                    <a:gd name="T65" fmla="*/ 18 h 230"/>
                    <a:gd name="T66" fmla="*/ 914 w 1121"/>
                    <a:gd name="T67" fmla="*/ 16 h 230"/>
                    <a:gd name="T68" fmla="*/ 902 w 1121"/>
                    <a:gd name="T69" fmla="*/ 14 h 230"/>
                    <a:gd name="T70" fmla="*/ 880 w 1121"/>
                    <a:gd name="T71" fmla="*/ 17 h 230"/>
                    <a:gd name="T72" fmla="*/ 775 w 1121"/>
                    <a:gd name="T73" fmla="*/ 17 h 230"/>
                    <a:gd name="T74" fmla="*/ 690 w 1121"/>
                    <a:gd name="T75" fmla="*/ 24 h 230"/>
                    <a:gd name="T76" fmla="*/ 678 w 1121"/>
                    <a:gd name="T77" fmla="*/ 26 h 230"/>
                    <a:gd name="T78" fmla="*/ 678 w 1121"/>
                    <a:gd name="T79" fmla="*/ 26 h 230"/>
                    <a:gd name="T80" fmla="*/ 651 w 1121"/>
                    <a:gd name="T81" fmla="*/ 25 h 230"/>
                    <a:gd name="T82" fmla="*/ 621 w 1121"/>
                    <a:gd name="T83" fmla="*/ 14 h 230"/>
                    <a:gd name="T84" fmla="*/ 612 w 1121"/>
                    <a:gd name="T85" fmla="*/ 11 h 230"/>
                    <a:gd name="T86" fmla="*/ 612 w 1121"/>
                    <a:gd name="T87" fmla="*/ 11 h 230"/>
                    <a:gd name="T88" fmla="*/ 586 w 1121"/>
                    <a:gd name="T89" fmla="*/ 6 h 230"/>
                    <a:gd name="T90" fmla="*/ 585 w 1121"/>
                    <a:gd name="T91" fmla="*/ 6 h 230"/>
                    <a:gd name="T92" fmla="*/ 580 w 1121"/>
                    <a:gd name="T93" fmla="*/ 4 h 230"/>
                    <a:gd name="T94" fmla="*/ 564 w 1121"/>
                    <a:gd name="T95" fmla="*/ 3 h 230"/>
                    <a:gd name="T96" fmla="*/ 490 w 1121"/>
                    <a:gd name="T97" fmla="*/ 19 h 230"/>
                    <a:gd name="T98" fmla="*/ 447 w 1121"/>
                    <a:gd name="T99" fmla="*/ 14 h 230"/>
                    <a:gd name="T100" fmla="*/ 380 w 1121"/>
                    <a:gd name="T101" fmla="*/ 10 h 230"/>
                    <a:gd name="T102" fmla="*/ 355 w 1121"/>
                    <a:gd name="T103" fmla="*/ 12 h 230"/>
                    <a:gd name="T104" fmla="*/ 253 w 1121"/>
                    <a:gd name="T105" fmla="*/ 26 h 230"/>
                    <a:gd name="T106" fmla="*/ 147 w 1121"/>
                    <a:gd name="T107" fmla="*/ 39 h 230"/>
                    <a:gd name="T108" fmla="*/ 102 w 1121"/>
                    <a:gd name="T109" fmla="*/ 27 h 230"/>
                    <a:gd name="T110" fmla="*/ 72 w 1121"/>
                    <a:gd name="T111" fmla="*/ 23 h 230"/>
                    <a:gd name="T112" fmla="*/ 50 w 1121"/>
                    <a:gd name="T113" fmla="*/ 25 h 230"/>
                    <a:gd name="T114" fmla="*/ 29 w 1121"/>
                    <a:gd name="T115" fmla="*/ 29 h 230"/>
                    <a:gd name="T116" fmla="*/ 1 w 1121"/>
                    <a:gd name="T117" fmla="*/ 3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21" h="230">
                      <a:moveTo>
                        <a:pt x="2" y="38"/>
                      </a:moveTo>
                      <a:cubicBezTo>
                        <a:pt x="2" y="43"/>
                        <a:pt x="2" y="48"/>
                        <a:pt x="2" y="52"/>
                      </a:cubicBezTo>
                      <a:lnTo>
                        <a:pt x="0" y="52"/>
                      </a:lnTo>
                      <a:cubicBezTo>
                        <a:pt x="0" y="48"/>
                        <a:pt x="0" y="43"/>
                        <a:pt x="0" y="38"/>
                      </a:cubicBezTo>
                      <a:lnTo>
                        <a:pt x="2" y="38"/>
                      </a:lnTo>
                      <a:close/>
                      <a:moveTo>
                        <a:pt x="2" y="52"/>
                      </a:moveTo>
                      <a:cubicBezTo>
                        <a:pt x="2" y="57"/>
                        <a:pt x="2" y="61"/>
                        <a:pt x="2" y="64"/>
                      </a:cubicBezTo>
                      <a:lnTo>
                        <a:pt x="0" y="64"/>
                      </a:lnTo>
                      <a:cubicBezTo>
                        <a:pt x="1" y="61"/>
                        <a:pt x="1" y="57"/>
                        <a:pt x="0" y="52"/>
                      </a:cubicBezTo>
                      <a:lnTo>
                        <a:pt x="2" y="52"/>
                      </a:lnTo>
                      <a:close/>
                      <a:moveTo>
                        <a:pt x="2" y="64"/>
                      </a:moveTo>
                      <a:lnTo>
                        <a:pt x="2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close/>
                      <a:moveTo>
                        <a:pt x="2" y="64"/>
                      </a:moveTo>
                      <a:cubicBezTo>
                        <a:pt x="1" y="80"/>
                        <a:pt x="2" y="97"/>
                        <a:pt x="3" y="115"/>
                      </a:cubicBezTo>
                      <a:lnTo>
                        <a:pt x="2" y="115"/>
                      </a:lnTo>
                      <a:cubicBezTo>
                        <a:pt x="1" y="97"/>
                        <a:pt x="0" y="80"/>
                        <a:pt x="0" y="64"/>
                      </a:cubicBezTo>
                      <a:lnTo>
                        <a:pt x="2" y="64"/>
                      </a:lnTo>
                      <a:close/>
                      <a:moveTo>
                        <a:pt x="3" y="115"/>
                      </a:moveTo>
                      <a:cubicBezTo>
                        <a:pt x="4" y="134"/>
                        <a:pt x="5" y="153"/>
                        <a:pt x="4" y="169"/>
                      </a:cubicBezTo>
                      <a:lnTo>
                        <a:pt x="3" y="169"/>
                      </a:lnTo>
                      <a:cubicBezTo>
                        <a:pt x="4" y="153"/>
                        <a:pt x="3" y="134"/>
                        <a:pt x="2" y="115"/>
                      </a:cubicBezTo>
                      <a:lnTo>
                        <a:pt x="3" y="115"/>
                      </a:lnTo>
                      <a:close/>
                      <a:moveTo>
                        <a:pt x="3" y="169"/>
                      </a:moveTo>
                      <a:lnTo>
                        <a:pt x="3" y="169"/>
                      </a:lnTo>
                      <a:lnTo>
                        <a:pt x="4" y="169"/>
                      </a:lnTo>
                      <a:lnTo>
                        <a:pt x="3" y="169"/>
                      </a:lnTo>
                      <a:close/>
                      <a:moveTo>
                        <a:pt x="4" y="169"/>
                      </a:moveTo>
                      <a:lnTo>
                        <a:pt x="4" y="170"/>
                      </a:lnTo>
                      <a:lnTo>
                        <a:pt x="3" y="169"/>
                      </a:lnTo>
                      <a:lnTo>
                        <a:pt x="4" y="169"/>
                      </a:lnTo>
                      <a:close/>
                      <a:moveTo>
                        <a:pt x="4" y="170"/>
                      </a:moveTo>
                      <a:cubicBezTo>
                        <a:pt x="4" y="183"/>
                        <a:pt x="4" y="199"/>
                        <a:pt x="4" y="212"/>
                      </a:cubicBezTo>
                      <a:lnTo>
                        <a:pt x="3" y="212"/>
                      </a:lnTo>
                      <a:cubicBezTo>
                        <a:pt x="2" y="199"/>
                        <a:pt x="2" y="183"/>
                        <a:pt x="3" y="169"/>
                      </a:cubicBezTo>
                      <a:lnTo>
                        <a:pt x="4" y="170"/>
                      </a:lnTo>
                      <a:close/>
                      <a:moveTo>
                        <a:pt x="4" y="212"/>
                      </a:moveTo>
                      <a:cubicBezTo>
                        <a:pt x="4" y="217"/>
                        <a:pt x="4" y="223"/>
                        <a:pt x="4" y="227"/>
                      </a:cubicBezTo>
                      <a:lnTo>
                        <a:pt x="3" y="227"/>
                      </a:lnTo>
                      <a:cubicBezTo>
                        <a:pt x="3" y="222"/>
                        <a:pt x="3" y="217"/>
                        <a:pt x="3" y="212"/>
                      </a:cubicBezTo>
                      <a:lnTo>
                        <a:pt x="4" y="212"/>
                      </a:lnTo>
                      <a:close/>
                      <a:moveTo>
                        <a:pt x="4" y="227"/>
                      </a:moveTo>
                      <a:cubicBezTo>
                        <a:pt x="4" y="228"/>
                        <a:pt x="9" y="229"/>
                        <a:pt x="16" y="229"/>
                      </a:cubicBezTo>
                      <a:lnTo>
                        <a:pt x="16" y="230"/>
                      </a:lnTo>
                      <a:cubicBezTo>
                        <a:pt x="8" y="230"/>
                        <a:pt x="3" y="229"/>
                        <a:pt x="3" y="227"/>
                      </a:cubicBezTo>
                      <a:lnTo>
                        <a:pt x="4" y="227"/>
                      </a:lnTo>
                      <a:close/>
                      <a:moveTo>
                        <a:pt x="16" y="229"/>
                      </a:moveTo>
                      <a:cubicBezTo>
                        <a:pt x="22" y="229"/>
                        <a:pt x="29" y="228"/>
                        <a:pt x="36" y="228"/>
                      </a:cubicBezTo>
                      <a:lnTo>
                        <a:pt x="36" y="229"/>
                      </a:lnTo>
                      <a:cubicBezTo>
                        <a:pt x="29" y="230"/>
                        <a:pt x="22" y="230"/>
                        <a:pt x="16" y="230"/>
                      </a:cubicBezTo>
                      <a:lnTo>
                        <a:pt x="16" y="229"/>
                      </a:lnTo>
                      <a:close/>
                      <a:moveTo>
                        <a:pt x="36" y="228"/>
                      </a:moveTo>
                      <a:cubicBezTo>
                        <a:pt x="49" y="227"/>
                        <a:pt x="62" y="227"/>
                        <a:pt x="68" y="228"/>
                      </a:cubicBezTo>
                      <a:lnTo>
                        <a:pt x="68" y="229"/>
                      </a:lnTo>
                      <a:cubicBezTo>
                        <a:pt x="62" y="228"/>
                        <a:pt x="49" y="229"/>
                        <a:pt x="36" y="229"/>
                      </a:cubicBezTo>
                      <a:lnTo>
                        <a:pt x="36" y="228"/>
                      </a:lnTo>
                      <a:close/>
                      <a:moveTo>
                        <a:pt x="68" y="228"/>
                      </a:moveTo>
                      <a:lnTo>
                        <a:pt x="68" y="228"/>
                      </a:lnTo>
                      <a:lnTo>
                        <a:pt x="68" y="229"/>
                      </a:lnTo>
                      <a:lnTo>
                        <a:pt x="68" y="228"/>
                      </a:lnTo>
                      <a:close/>
                      <a:moveTo>
                        <a:pt x="68" y="228"/>
                      </a:moveTo>
                      <a:lnTo>
                        <a:pt x="68" y="228"/>
                      </a:lnTo>
                      <a:lnTo>
                        <a:pt x="68" y="229"/>
                      </a:lnTo>
                      <a:lnTo>
                        <a:pt x="68" y="228"/>
                      </a:lnTo>
                      <a:close/>
                      <a:moveTo>
                        <a:pt x="68" y="229"/>
                      </a:moveTo>
                      <a:lnTo>
                        <a:pt x="68" y="229"/>
                      </a:lnTo>
                      <a:close/>
                      <a:moveTo>
                        <a:pt x="68" y="228"/>
                      </a:moveTo>
                      <a:cubicBezTo>
                        <a:pt x="70" y="229"/>
                        <a:pt x="77" y="228"/>
                        <a:pt x="84" y="227"/>
                      </a:cubicBezTo>
                      <a:lnTo>
                        <a:pt x="84" y="229"/>
                      </a:lnTo>
                      <a:cubicBezTo>
                        <a:pt x="77" y="229"/>
                        <a:pt x="70" y="230"/>
                        <a:pt x="68" y="229"/>
                      </a:cubicBezTo>
                      <a:lnTo>
                        <a:pt x="68" y="228"/>
                      </a:lnTo>
                      <a:close/>
                      <a:moveTo>
                        <a:pt x="84" y="227"/>
                      </a:moveTo>
                      <a:cubicBezTo>
                        <a:pt x="89" y="227"/>
                        <a:pt x="94" y="226"/>
                        <a:pt x="95" y="227"/>
                      </a:cubicBezTo>
                      <a:lnTo>
                        <a:pt x="93" y="228"/>
                      </a:lnTo>
                      <a:cubicBezTo>
                        <a:pt x="93" y="228"/>
                        <a:pt x="89" y="228"/>
                        <a:pt x="84" y="229"/>
                      </a:cubicBezTo>
                      <a:lnTo>
                        <a:pt x="84" y="227"/>
                      </a:lnTo>
                      <a:close/>
                      <a:moveTo>
                        <a:pt x="93" y="228"/>
                      </a:moveTo>
                      <a:lnTo>
                        <a:pt x="93" y="228"/>
                      </a:lnTo>
                      <a:lnTo>
                        <a:pt x="94" y="227"/>
                      </a:lnTo>
                      <a:lnTo>
                        <a:pt x="93" y="228"/>
                      </a:lnTo>
                      <a:close/>
                      <a:moveTo>
                        <a:pt x="95" y="227"/>
                      </a:moveTo>
                      <a:cubicBezTo>
                        <a:pt x="95" y="228"/>
                        <a:pt x="95" y="228"/>
                        <a:pt x="94" y="228"/>
                      </a:cubicBezTo>
                      <a:lnTo>
                        <a:pt x="93" y="227"/>
                      </a:lnTo>
                      <a:cubicBezTo>
                        <a:pt x="94" y="227"/>
                        <a:pt x="93" y="228"/>
                        <a:pt x="93" y="228"/>
                      </a:cubicBezTo>
                      <a:lnTo>
                        <a:pt x="95" y="227"/>
                      </a:lnTo>
                      <a:close/>
                      <a:moveTo>
                        <a:pt x="94" y="228"/>
                      </a:moveTo>
                      <a:lnTo>
                        <a:pt x="90" y="229"/>
                      </a:lnTo>
                      <a:lnTo>
                        <a:pt x="93" y="227"/>
                      </a:lnTo>
                      <a:lnTo>
                        <a:pt x="94" y="228"/>
                      </a:lnTo>
                      <a:close/>
                      <a:moveTo>
                        <a:pt x="94" y="227"/>
                      </a:moveTo>
                      <a:lnTo>
                        <a:pt x="94" y="227"/>
                      </a:lnTo>
                      <a:lnTo>
                        <a:pt x="94" y="228"/>
                      </a:lnTo>
                      <a:lnTo>
                        <a:pt x="94" y="227"/>
                      </a:lnTo>
                      <a:close/>
                      <a:moveTo>
                        <a:pt x="94" y="228"/>
                      </a:moveTo>
                      <a:lnTo>
                        <a:pt x="94" y="228"/>
                      </a:lnTo>
                      <a:close/>
                      <a:moveTo>
                        <a:pt x="94" y="227"/>
                      </a:moveTo>
                      <a:cubicBezTo>
                        <a:pt x="150" y="224"/>
                        <a:pt x="207" y="225"/>
                        <a:pt x="265" y="226"/>
                      </a:cubicBezTo>
                      <a:lnTo>
                        <a:pt x="265" y="227"/>
                      </a:lnTo>
                      <a:cubicBezTo>
                        <a:pt x="207" y="226"/>
                        <a:pt x="150" y="225"/>
                        <a:pt x="94" y="228"/>
                      </a:cubicBezTo>
                      <a:lnTo>
                        <a:pt x="94" y="227"/>
                      </a:lnTo>
                      <a:close/>
                      <a:moveTo>
                        <a:pt x="265" y="226"/>
                      </a:moveTo>
                      <a:cubicBezTo>
                        <a:pt x="315" y="227"/>
                        <a:pt x="366" y="227"/>
                        <a:pt x="415" y="225"/>
                      </a:cubicBezTo>
                      <a:lnTo>
                        <a:pt x="415" y="227"/>
                      </a:lnTo>
                      <a:cubicBezTo>
                        <a:pt x="366" y="229"/>
                        <a:pt x="315" y="228"/>
                        <a:pt x="265" y="227"/>
                      </a:cubicBezTo>
                      <a:lnTo>
                        <a:pt x="265" y="226"/>
                      </a:lnTo>
                      <a:close/>
                      <a:moveTo>
                        <a:pt x="415" y="225"/>
                      </a:moveTo>
                      <a:lnTo>
                        <a:pt x="415" y="225"/>
                      </a:lnTo>
                      <a:lnTo>
                        <a:pt x="415" y="227"/>
                      </a:lnTo>
                      <a:lnTo>
                        <a:pt x="415" y="225"/>
                      </a:lnTo>
                      <a:close/>
                      <a:moveTo>
                        <a:pt x="415" y="225"/>
                      </a:moveTo>
                      <a:cubicBezTo>
                        <a:pt x="423" y="225"/>
                        <a:pt x="430" y="225"/>
                        <a:pt x="439" y="225"/>
                      </a:cubicBezTo>
                      <a:lnTo>
                        <a:pt x="439" y="226"/>
                      </a:lnTo>
                      <a:cubicBezTo>
                        <a:pt x="431" y="226"/>
                        <a:pt x="423" y="226"/>
                        <a:pt x="415" y="227"/>
                      </a:cubicBezTo>
                      <a:lnTo>
                        <a:pt x="415" y="225"/>
                      </a:lnTo>
                      <a:close/>
                      <a:moveTo>
                        <a:pt x="439" y="225"/>
                      </a:moveTo>
                      <a:cubicBezTo>
                        <a:pt x="447" y="224"/>
                        <a:pt x="455" y="224"/>
                        <a:pt x="463" y="224"/>
                      </a:cubicBezTo>
                      <a:lnTo>
                        <a:pt x="464" y="225"/>
                      </a:lnTo>
                      <a:cubicBezTo>
                        <a:pt x="455" y="225"/>
                        <a:pt x="447" y="226"/>
                        <a:pt x="439" y="226"/>
                      </a:cubicBezTo>
                      <a:lnTo>
                        <a:pt x="439" y="225"/>
                      </a:lnTo>
                      <a:close/>
                      <a:moveTo>
                        <a:pt x="463" y="224"/>
                      </a:moveTo>
                      <a:cubicBezTo>
                        <a:pt x="507" y="223"/>
                        <a:pt x="555" y="222"/>
                        <a:pt x="594" y="223"/>
                      </a:cubicBezTo>
                      <a:lnTo>
                        <a:pt x="594" y="224"/>
                      </a:lnTo>
                      <a:cubicBezTo>
                        <a:pt x="555" y="224"/>
                        <a:pt x="507" y="224"/>
                        <a:pt x="464" y="225"/>
                      </a:cubicBezTo>
                      <a:lnTo>
                        <a:pt x="463" y="224"/>
                      </a:lnTo>
                      <a:close/>
                      <a:moveTo>
                        <a:pt x="594" y="224"/>
                      </a:moveTo>
                      <a:lnTo>
                        <a:pt x="594" y="224"/>
                      </a:lnTo>
                      <a:close/>
                      <a:moveTo>
                        <a:pt x="594" y="223"/>
                      </a:moveTo>
                      <a:cubicBezTo>
                        <a:pt x="631" y="223"/>
                        <a:pt x="663" y="223"/>
                        <a:pt x="693" y="223"/>
                      </a:cubicBezTo>
                      <a:lnTo>
                        <a:pt x="693" y="224"/>
                      </a:lnTo>
                      <a:cubicBezTo>
                        <a:pt x="663" y="225"/>
                        <a:pt x="631" y="225"/>
                        <a:pt x="594" y="224"/>
                      </a:cubicBezTo>
                      <a:lnTo>
                        <a:pt x="594" y="223"/>
                      </a:lnTo>
                      <a:close/>
                      <a:moveTo>
                        <a:pt x="693" y="223"/>
                      </a:moveTo>
                      <a:cubicBezTo>
                        <a:pt x="722" y="223"/>
                        <a:pt x="751" y="222"/>
                        <a:pt x="783" y="221"/>
                      </a:cubicBezTo>
                      <a:lnTo>
                        <a:pt x="783" y="223"/>
                      </a:lnTo>
                      <a:cubicBezTo>
                        <a:pt x="751" y="224"/>
                        <a:pt x="722" y="224"/>
                        <a:pt x="693" y="224"/>
                      </a:cubicBezTo>
                      <a:lnTo>
                        <a:pt x="693" y="223"/>
                      </a:lnTo>
                      <a:close/>
                      <a:moveTo>
                        <a:pt x="783" y="223"/>
                      </a:moveTo>
                      <a:lnTo>
                        <a:pt x="783" y="223"/>
                      </a:lnTo>
                      <a:lnTo>
                        <a:pt x="783" y="222"/>
                      </a:lnTo>
                      <a:lnTo>
                        <a:pt x="783" y="223"/>
                      </a:lnTo>
                      <a:close/>
                      <a:moveTo>
                        <a:pt x="783" y="221"/>
                      </a:moveTo>
                      <a:lnTo>
                        <a:pt x="783" y="221"/>
                      </a:lnTo>
                      <a:lnTo>
                        <a:pt x="783" y="223"/>
                      </a:lnTo>
                      <a:lnTo>
                        <a:pt x="783" y="221"/>
                      </a:lnTo>
                      <a:close/>
                      <a:moveTo>
                        <a:pt x="783" y="221"/>
                      </a:moveTo>
                      <a:lnTo>
                        <a:pt x="783" y="221"/>
                      </a:lnTo>
                      <a:lnTo>
                        <a:pt x="783" y="222"/>
                      </a:lnTo>
                      <a:lnTo>
                        <a:pt x="783" y="221"/>
                      </a:lnTo>
                      <a:close/>
                      <a:moveTo>
                        <a:pt x="783" y="221"/>
                      </a:moveTo>
                      <a:cubicBezTo>
                        <a:pt x="839" y="219"/>
                        <a:pt x="897" y="219"/>
                        <a:pt x="955" y="219"/>
                      </a:cubicBezTo>
                      <a:lnTo>
                        <a:pt x="955" y="220"/>
                      </a:lnTo>
                      <a:cubicBezTo>
                        <a:pt x="897" y="220"/>
                        <a:pt x="839" y="221"/>
                        <a:pt x="783" y="223"/>
                      </a:cubicBezTo>
                      <a:lnTo>
                        <a:pt x="783" y="221"/>
                      </a:lnTo>
                      <a:close/>
                      <a:moveTo>
                        <a:pt x="955" y="219"/>
                      </a:moveTo>
                      <a:cubicBezTo>
                        <a:pt x="1009" y="218"/>
                        <a:pt x="1062" y="218"/>
                        <a:pt x="1114" y="216"/>
                      </a:cubicBezTo>
                      <a:lnTo>
                        <a:pt x="1114" y="217"/>
                      </a:lnTo>
                      <a:cubicBezTo>
                        <a:pt x="1062" y="219"/>
                        <a:pt x="1009" y="219"/>
                        <a:pt x="955" y="220"/>
                      </a:cubicBezTo>
                      <a:lnTo>
                        <a:pt x="955" y="219"/>
                      </a:lnTo>
                      <a:close/>
                      <a:moveTo>
                        <a:pt x="1114" y="217"/>
                      </a:moveTo>
                      <a:lnTo>
                        <a:pt x="1114" y="217"/>
                      </a:lnTo>
                      <a:close/>
                      <a:moveTo>
                        <a:pt x="1114" y="216"/>
                      </a:moveTo>
                      <a:cubicBezTo>
                        <a:pt x="1118" y="216"/>
                        <a:pt x="1118" y="211"/>
                        <a:pt x="1118" y="206"/>
                      </a:cubicBezTo>
                      <a:lnTo>
                        <a:pt x="1119" y="206"/>
                      </a:lnTo>
                      <a:cubicBezTo>
                        <a:pt x="1119" y="212"/>
                        <a:pt x="1120" y="217"/>
                        <a:pt x="1114" y="217"/>
                      </a:cubicBezTo>
                      <a:lnTo>
                        <a:pt x="1114" y="216"/>
                      </a:lnTo>
                      <a:close/>
                      <a:moveTo>
                        <a:pt x="1118" y="206"/>
                      </a:moveTo>
                      <a:cubicBezTo>
                        <a:pt x="1117" y="204"/>
                        <a:pt x="1117" y="201"/>
                        <a:pt x="1118" y="199"/>
                      </a:cubicBezTo>
                      <a:lnTo>
                        <a:pt x="1119" y="199"/>
                      </a:lnTo>
                      <a:cubicBezTo>
                        <a:pt x="1119" y="201"/>
                        <a:pt x="1119" y="204"/>
                        <a:pt x="1119" y="206"/>
                      </a:cubicBezTo>
                      <a:lnTo>
                        <a:pt x="1118" y="206"/>
                      </a:lnTo>
                      <a:close/>
                      <a:moveTo>
                        <a:pt x="1118" y="199"/>
                      </a:moveTo>
                      <a:lnTo>
                        <a:pt x="1118" y="199"/>
                      </a:lnTo>
                      <a:close/>
                      <a:moveTo>
                        <a:pt x="1118" y="199"/>
                      </a:moveTo>
                      <a:lnTo>
                        <a:pt x="1118" y="199"/>
                      </a:lnTo>
                      <a:lnTo>
                        <a:pt x="1119" y="199"/>
                      </a:lnTo>
                      <a:lnTo>
                        <a:pt x="1118" y="199"/>
                      </a:lnTo>
                      <a:close/>
                      <a:moveTo>
                        <a:pt x="1118" y="199"/>
                      </a:moveTo>
                      <a:cubicBezTo>
                        <a:pt x="1118" y="198"/>
                        <a:pt x="1118" y="197"/>
                        <a:pt x="1118" y="196"/>
                      </a:cubicBezTo>
                      <a:lnTo>
                        <a:pt x="1120" y="196"/>
                      </a:lnTo>
                      <a:cubicBezTo>
                        <a:pt x="1119" y="197"/>
                        <a:pt x="1119" y="198"/>
                        <a:pt x="1119" y="199"/>
                      </a:cubicBezTo>
                      <a:lnTo>
                        <a:pt x="1118" y="199"/>
                      </a:lnTo>
                      <a:close/>
                      <a:moveTo>
                        <a:pt x="1118" y="196"/>
                      </a:moveTo>
                      <a:cubicBezTo>
                        <a:pt x="1118" y="195"/>
                        <a:pt x="1118" y="195"/>
                        <a:pt x="1118" y="194"/>
                      </a:cubicBezTo>
                      <a:lnTo>
                        <a:pt x="1120" y="194"/>
                      </a:lnTo>
                      <a:cubicBezTo>
                        <a:pt x="1120" y="195"/>
                        <a:pt x="1120" y="196"/>
                        <a:pt x="1120" y="196"/>
                      </a:cubicBezTo>
                      <a:lnTo>
                        <a:pt x="1118" y="196"/>
                      </a:lnTo>
                      <a:close/>
                      <a:moveTo>
                        <a:pt x="1118" y="194"/>
                      </a:moveTo>
                      <a:cubicBezTo>
                        <a:pt x="1119" y="189"/>
                        <a:pt x="1119" y="184"/>
                        <a:pt x="1119" y="179"/>
                      </a:cubicBezTo>
                      <a:lnTo>
                        <a:pt x="1121" y="179"/>
                      </a:lnTo>
                      <a:cubicBezTo>
                        <a:pt x="1121" y="184"/>
                        <a:pt x="1121" y="189"/>
                        <a:pt x="1120" y="194"/>
                      </a:cubicBezTo>
                      <a:lnTo>
                        <a:pt x="1118" y="194"/>
                      </a:lnTo>
                      <a:close/>
                      <a:moveTo>
                        <a:pt x="1119" y="179"/>
                      </a:moveTo>
                      <a:lnTo>
                        <a:pt x="1119" y="179"/>
                      </a:lnTo>
                      <a:lnTo>
                        <a:pt x="1121" y="179"/>
                      </a:lnTo>
                      <a:lnTo>
                        <a:pt x="1119" y="179"/>
                      </a:lnTo>
                      <a:close/>
                      <a:moveTo>
                        <a:pt x="1119" y="179"/>
                      </a:moveTo>
                      <a:cubicBezTo>
                        <a:pt x="1119" y="152"/>
                        <a:pt x="1119" y="125"/>
                        <a:pt x="1119" y="98"/>
                      </a:cubicBezTo>
                      <a:lnTo>
                        <a:pt x="1120" y="98"/>
                      </a:lnTo>
                      <a:cubicBezTo>
                        <a:pt x="1121" y="125"/>
                        <a:pt x="1121" y="152"/>
                        <a:pt x="1121" y="179"/>
                      </a:cubicBezTo>
                      <a:lnTo>
                        <a:pt x="1119" y="179"/>
                      </a:lnTo>
                      <a:close/>
                      <a:moveTo>
                        <a:pt x="1119" y="98"/>
                      </a:moveTo>
                      <a:cubicBezTo>
                        <a:pt x="1119" y="94"/>
                        <a:pt x="1119" y="89"/>
                        <a:pt x="1119" y="85"/>
                      </a:cubicBezTo>
                      <a:lnTo>
                        <a:pt x="1120" y="85"/>
                      </a:lnTo>
                      <a:cubicBezTo>
                        <a:pt x="1120" y="89"/>
                        <a:pt x="1120" y="94"/>
                        <a:pt x="1120" y="98"/>
                      </a:cubicBezTo>
                      <a:lnTo>
                        <a:pt x="1119" y="98"/>
                      </a:lnTo>
                      <a:close/>
                      <a:moveTo>
                        <a:pt x="1119" y="85"/>
                      </a:moveTo>
                      <a:cubicBezTo>
                        <a:pt x="1118" y="63"/>
                        <a:pt x="1118" y="40"/>
                        <a:pt x="1117" y="18"/>
                      </a:cubicBezTo>
                      <a:lnTo>
                        <a:pt x="1119" y="18"/>
                      </a:lnTo>
                      <a:cubicBezTo>
                        <a:pt x="1119" y="40"/>
                        <a:pt x="1120" y="63"/>
                        <a:pt x="1120" y="85"/>
                      </a:cubicBezTo>
                      <a:lnTo>
                        <a:pt x="1119" y="85"/>
                      </a:lnTo>
                      <a:close/>
                      <a:moveTo>
                        <a:pt x="1118" y="18"/>
                      </a:moveTo>
                      <a:lnTo>
                        <a:pt x="1119" y="18"/>
                      </a:lnTo>
                      <a:lnTo>
                        <a:pt x="1118" y="18"/>
                      </a:lnTo>
                      <a:close/>
                      <a:moveTo>
                        <a:pt x="1118" y="19"/>
                      </a:moveTo>
                      <a:lnTo>
                        <a:pt x="1118" y="19"/>
                      </a:lnTo>
                      <a:lnTo>
                        <a:pt x="1118" y="18"/>
                      </a:lnTo>
                      <a:lnTo>
                        <a:pt x="1118" y="19"/>
                      </a:lnTo>
                      <a:close/>
                      <a:moveTo>
                        <a:pt x="1118" y="19"/>
                      </a:moveTo>
                      <a:cubicBezTo>
                        <a:pt x="1116" y="19"/>
                        <a:pt x="1115" y="19"/>
                        <a:pt x="1113" y="19"/>
                      </a:cubicBezTo>
                      <a:lnTo>
                        <a:pt x="1113" y="18"/>
                      </a:lnTo>
                      <a:cubicBezTo>
                        <a:pt x="1115" y="18"/>
                        <a:pt x="1116" y="18"/>
                        <a:pt x="1118" y="18"/>
                      </a:cubicBezTo>
                      <a:lnTo>
                        <a:pt x="1118" y="19"/>
                      </a:lnTo>
                      <a:close/>
                      <a:moveTo>
                        <a:pt x="1113" y="19"/>
                      </a:moveTo>
                      <a:cubicBezTo>
                        <a:pt x="1108" y="20"/>
                        <a:pt x="1103" y="20"/>
                        <a:pt x="1098" y="19"/>
                      </a:cubicBezTo>
                      <a:lnTo>
                        <a:pt x="1099" y="18"/>
                      </a:lnTo>
                      <a:cubicBezTo>
                        <a:pt x="1103" y="19"/>
                        <a:pt x="1108" y="18"/>
                        <a:pt x="1113" y="18"/>
                      </a:cubicBezTo>
                      <a:lnTo>
                        <a:pt x="1113" y="19"/>
                      </a:lnTo>
                      <a:close/>
                      <a:moveTo>
                        <a:pt x="1098" y="19"/>
                      </a:moveTo>
                      <a:cubicBezTo>
                        <a:pt x="1091" y="19"/>
                        <a:pt x="1084" y="17"/>
                        <a:pt x="1076" y="16"/>
                      </a:cubicBezTo>
                      <a:lnTo>
                        <a:pt x="1077" y="15"/>
                      </a:lnTo>
                      <a:cubicBezTo>
                        <a:pt x="1084" y="16"/>
                        <a:pt x="1091" y="17"/>
                        <a:pt x="1099" y="18"/>
                      </a:cubicBezTo>
                      <a:lnTo>
                        <a:pt x="1098" y="19"/>
                      </a:lnTo>
                      <a:close/>
                      <a:moveTo>
                        <a:pt x="1077" y="15"/>
                      </a:moveTo>
                      <a:lnTo>
                        <a:pt x="1077" y="15"/>
                      </a:lnTo>
                      <a:close/>
                      <a:moveTo>
                        <a:pt x="1076" y="16"/>
                      </a:moveTo>
                      <a:lnTo>
                        <a:pt x="1074" y="15"/>
                      </a:lnTo>
                      <a:lnTo>
                        <a:pt x="1075" y="14"/>
                      </a:lnTo>
                      <a:lnTo>
                        <a:pt x="1077" y="15"/>
                      </a:lnTo>
                      <a:lnTo>
                        <a:pt x="1076" y="16"/>
                      </a:lnTo>
                      <a:close/>
                      <a:moveTo>
                        <a:pt x="1074" y="15"/>
                      </a:moveTo>
                      <a:cubicBezTo>
                        <a:pt x="1070" y="15"/>
                        <a:pt x="1066" y="14"/>
                        <a:pt x="1062" y="13"/>
                      </a:cubicBezTo>
                      <a:lnTo>
                        <a:pt x="1063" y="12"/>
                      </a:lnTo>
                      <a:cubicBezTo>
                        <a:pt x="1067" y="13"/>
                        <a:pt x="1071" y="13"/>
                        <a:pt x="1075" y="14"/>
                      </a:cubicBezTo>
                      <a:lnTo>
                        <a:pt x="1074" y="15"/>
                      </a:lnTo>
                      <a:close/>
                      <a:moveTo>
                        <a:pt x="1062" y="13"/>
                      </a:moveTo>
                      <a:cubicBezTo>
                        <a:pt x="1059" y="12"/>
                        <a:pt x="1055" y="11"/>
                        <a:pt x="1051" y="10"/>
                      </a:cubicBezTo>
                      <a:lnTo>
                        <a:pt x="1051" y="9"/>
                      </a:lnTo>
                      <a:cubicBezTo>
                        <a:pt x="1055" y="10"/>
                        <a:pt x="1059" y="11"/>
                        <a:pt x="1063" y="12"/>
                      </a:cubicBezTo>
                      <a:lnTo>
                        <a:pt x="1062" y="13"/>
                      </a:lnTo>
                      <a:close/>
                      <a:moveTo>
                        <a:pt x="1051" y="10"/>
                      </a:moveTo>
                      <a:cubicBezTo>
                        <a:pt x="1047" y="9"/>
                        <a:pt x="1044" y="8"/>
                        <a:pt x="1041" y="7"/>
                      </a:cubicBezTo>
                      <a:lnTo>
                        <a:pt x="1041" y="6"/>
                      </a:lnTo>
                      <a:cubicBezTo>
                        <a:pt x="1045" y="7"/>
                        <a:pt x="1048" y="8"/>
                        <a:pt x="1051" y="9"/>
                      </a:cubicBezTo>
                      <a:lnTo>
                        <a:pt x="1051" y="10"/>
                      </a:lnTo>
                      <a:close/>
                      <a:moveTo>
                        <a:pt x="1041" y="7"/>
                      </a:moveTo>
                      <a:cubicBezTo>
                        <a:pt x="1035" y="5"/>
                        <a:pt x="1030" y="3"/>
                        <a:pt x="1024" y="2"/>
                      </a:cubicBezTo>
                      <a:lnTo>
                        <a:pt x="1024" y="1"/>
                      </a:lnTo>
                      <a:cubicBezTo>
                        <a:pt x="1030" y="2"/>
                        <a:pt x="1036" y="4"/>
                        <a:pt x="1041" y="6"/>
                      </a:cubicBezTo>
                      <a:lnTo>
                        <a:pt x="1041" y="7"/>
                      </a:lnTo>
                      <a:close/>
                      <a:moveTo>
                        <a:pt x="1024" y="1"/>
                      </a:moveTo>
                      <a:lnTo>
                        <a:pt x="1024" y="1"/>
                      </a:lnTo>
                      <a:close/>
                      <a:moveTo>
                        <a:pt x="1024" y="2"/>
                      </a:moveTo>
                      <a:lnTo>
                        <a:pt x="1024" y="2"/>
                      </a:lnTo>
                      <a:lnTo>
                        <a:pt x="1024" y="1"/>
                      </a:lnTo>
                      <a:lnTo>
                        <a:pt x="1024" y="2"/>
                      </a:lnTo>
                      <a:close/>
                      <a:moveTo>
                        <a:pt x="1024" y="2"/>
                      </a:moveTo>
                      <a:cubicBezTo>
                        <a:pt x="1017" y="1"/>
                        <a:pt x="1011" y="2"/>
                        <a:pt x="1004" y="3"/>
                      </a:cubicBezTo>
                      <a:lnTo>
                        <a:pt x="1004" y="1"/>
                      </a:lnTo>
                      <a:cubicBezTo>
                        <a:pt x="1011" y="1"/>
                        <a:pt x="1017" y="0"/>
                        <a:pt x="1024" y="1"/>
                      </a:cubicBezTo>
                      <a:lnTo>
                        <a:pt x="1024" y="2"/>
                      </a:lnTo>
                      <a:close/>
                      <a:moveTo>
                        <a:pt x="1004" y="3"/>
                      </a:moveTo>
                      <a:cubicBezTo>
                        <a:pt x="1003" y="3"/>
                        <a:pt x="1001" y="3"/>
                        <a:pt x="999" y="3"/>
                      </a:cubicBezTo>
                      <a:lnTo>
                        <a:pt x="999" y="2"/>
                      </a:lnTo>
                      <a:cubicBezTo>
                        <a:pt x="1001" y="2"/>
                        <a:pt x="1002" y="2"/>
                        <a:pt x="1004" y="1"/>
                      </a:cubicBezTo>
                      <a:lnTo>
                        <a:pt x="1004" y="3"/>
                      </a:lnTo>
                      <a:close/>
                      <a:moveTo>
                        <a:pt x="999" y="3"/>
                      </a:moveTo>
                      <a:lnTo>
                        <a:pt x="999" y="3"/>
                      </a:lnTo>
                      <a:lnTo>
                        <a:pt x="999" y="2"/>
                      </a:lnTo>
                      <a:lnTo>
                        <a:pt x="999" y="3"/>
                      </a:lnTo>
                      <a:close/>
                      <a:moveTo>
                        <a:pt x="999" y="3"/>
                      </a:moveTo>
                      <a:cubicBezTo>
                        <a:pt x="997" y="3"/>
                        <a:pt x="996" y="3"/>
                        <a:pt x="994" y="4"/>
                      </a:cubicBezTo>
                      <a:lnTo>
                        <a:pt x="994" y="2"/>
                      </a:lnTo>
                      <a:cubicBezTo>
                        <a:pt x="995" y="2"/>
                        <a:pt x="997" y="2"/>
                        <a:pt x="999" y="2"/>
                      </a:cubicBezTo>
                      <a:lnTo>
                        <a:pt x="999" y="3"/>
                      </a:lnTo>
                      <a:close/>
                      <a:moveTo>
                        <a:pt x="994" y="4"/>
                      </a:moveTo>
                      <a:cubicBezTo>
                        <a:pt x="983" y="4"/>
                        <a:pt x="972" y="5"/>
                        <a:pt x="962" y="8"/>
                      </a:cubicBezTo>
                      <a:lnTo>
                        <a:pt x="961" y="6"/>
                      </a:lnTo>
                      <a:cubicBezTo>
                        <a:pt x="972" y="4"/>
                        <a:pt x="983" y="3"/>
                        <a:pt x="994" y="2"/>
                      </a:cubicBezTo>
                      <a:lnTo>
                        <a:pt x="994" y="4"/>
                      </a:lnTo>
                      <a:close/>
                      <a:moveTo>
                        <a:pt x="962" y="8"/>
                      </a:moveTo>
                      <a:cubicBezTo>
                        <a:pt x="956" y="9"/>
                        <a:pt x="952" y="10"/>
                        <a:pt x="947" y="12"/>
                      </a:cubicBezTo>
                      <a:lnTo>
                        <a:pt x="946" y="11"/>
                      </a:lnTo>
                      <a:cubicBezTo>
                        <a:pt x="951" y="9"/>
                        <a:pt x="956" y="7"/>
                        <a:pt x="961" y="6"/>
                      </a:cubicBezTo>
                      <a:lnTo>
                        <a:pt x="962" y="8"/>
                      </a:lnTo>
                      <a:close/>
                      <a:moveTo>
                        <a:pt x="947" y="12"/>
                      </a:moveTo>
                      <a:cubicBezTo>
                        <a:pt x="941" y="15"/>
                        <a:pt x="935" y="17"/>
                        <a:pt x="928" y="18"/>
                      </a:cubicBezTo>
                      <a:lnTo>
                        <a:pt x="928" y="17"/>
                      </a:lnTo>
                      <a:cubicBezTo>
                        <a:pt x="934" y="16"/>
                        <a:pt x="940" y="14"/>
                        <a:pt x="946" y="11"/>
                      </a:cubicBezTo>
                      <a:lnTo>
                        <a:pt x="947" y="12"/>
                      </a:lnTo>
                      <a:close/>
                      <a:moveTo>
                        <a:pt x="928" y="18"/>
                      </a:moveTo>
                      <a:cubicBezTo>
                        <a:pt x="923" y="18"/>
                        <a:pt x="918" y="17"/>
                        <a:pt x="914" y="16"/>
                      </a:cubicBezTo>
                      <a:lnTo>
                        <a:pt x="914" y="15"/>
                      </a:lnTo>
                      <a:cubicBezTo>
                        <a:pt x="919" y="16"/>
                        <a:pt x="923" y="17"/>
                        <a:pt x="928" y="17"/>
                      </a:cubicBezTo>
                      <a:lnTo>
                        <a:pt x="928" y="18"/>
                      </a:lnTo>
                      <a:close/>
                      <a:moveTo>
                        <a:pt x="914" y="16"/>
                      </a:moveTo>
                      <a:cubicBezTo>
                        <a:pt x="910" y="15"/>
                        <a:pt x="906" y="14"/>
                        <a:pt x="902" y="14"/>
                      </a:cubicBezTo>
                      <a:lnTo>
                        <a:pt x="902" y="13"/>
                      </a:lnTo>
                      <a:cubicBezTo>
                        <a:pt x="906" y="13"/>
                        <a:pt x="910" y="14"/>
                        <a:pt x="914" y="15"/>
                      </a:cubicBezTo>
                      <a:lnTo>
                        <a:pt x="914" y="16"/>
                      </a:lnTo>
                      <a:close/>
                      <a:moveTo>
                        <a:pt x="902" y="14"/>
                      </a:moveTo>
                      <a:cubicBezTo>
                        <a:pt x="898" y="14"/>
                        <a:pt x="894" y="15"/>
                        <a:pt x="890" y="16"/>
                      </a:cubicBezTo>
                      <a:lnTo>
                        <a:pt x="890" y="15"/>
                      </a:lnTo>
                      <a:cubicBezTo>
                        <a:pt x="894" y="14"/>
                        <a:pt x="898" y="13"/>
                        <a:pt x="902" y="13"/>
                      </a:cubicBezTo>
                      <a:lnTo>
                        <a:pt x="902" y="14"/>
                      </a:lnTo>
                      <a:close/>
                      <a:moveTo>
                        <a:pt x="890" y="16"/>
                      </a:moveTo>
                      <a:cubicBezTo>
                        <a:pt x="887" y="17"/>
                        <a:pt x="883" y="18"/>
                        <a:pt x="880" y="18"/>
                      </a:cubicBezTo>
                      <a:lnTo>
                        <a:pt x="880" y="17"/>
                      </a:lnTo>
                      <a:cubicBezTo>
                        <a:pt x="883" y="16"/>
                        <a:pt x="887" y="16"/>
                        <a:pt x="890" y="15"/>
                      </a:cubicBezTo>
                      <a:lnTo>
                        <a:pt x="890" y="16"/>
                      </a:lnTo>
                      <a:close/>
                      <a:moveTo>
                        <a:pt x="880" y="18"/>
                      </a:moveTo>
                      <a:cubicBezTo>
                        <a:pt x="873" y="18"/>
                        <a:pt x="867" y="18"/>
                        <a:pt x="861" y="17"/>
                      </a:cubicBezTo>
                      <a:lnTo>
                        <a:pt x="861" y="16"/>
                      </a:lnTo>
                      <a:cubicBezTo>
                        <a:pt x="867" y="17"/>
                        <a:pt x="874" y="17"/>
                        <a:pt x="880" y="17"/>
                      </a:cubicBezTo>
                      <a:lnTo>
                        <a:pt x="880" y="18"/>
                      </a:lnTo>
                      <a:close/>
                      <a:moveTo>
                        <a:pt x="861" y="17"/>
                      </a:moveTo>
                      <a:cubicBezTo>
                        <a:pt x="856" y="17"/>
                        <a:pt x="850" y="17"/>
                        <a:pt x="845" y="17"/>
                      </a:cubicBezTo>
                      <a:lnTo>
                        <a:pt x="845" y="16"/>
                      </a:lnTo>
                      <a:cubicBezTo>
                        <a:pt x="851" y="16"/>
                        <a:pt x="856" y="16"/>
                        <a:pt x="861" y="16"/>
                      </a:cubicBezTo>
                      <a:lnTo>
                        <a:pt x="861" y="17"/>
                      </a:lnTo>
                      <a:close/>
                      <a:moveTo>
                        <a:pt x="845" y="17"/>
                      </a:moveTo>
                      <a:cubicBezTo>
                        <a:pt x="822" y="17"/>
                        <a:pt x="799" y="18"/>
                        <a:pt x="775" y="19"/>
                      </a:cubicBezTo>
                      <a:lnTo>
                        <a:pt x="775" y="17"/>
                      </a:lnTo>
                      <a:cubicBezTo>
                        <a:pt x="799" y="17"/>
                        <a:pt x="822" y="16"/>
                        <a:pt x="845" y="16"/>
                      </a:cubicBezTo>
                      <a:lnTo>
                        <a:pt x="845" y="17"/>
                      </a:lnTo>
                      <a:close/>
                      <a:moveTo>
                        <a:pt x="775" y="19"/>
                      </a:moveTo>
                      <a:cubicBezTo>
                        <a:pt x="752" y="19"/>
                        <a:pt x="729" y="20"/>
                        <a:pt x="706" y="21"/>
                      </a:cubicBezTo>
                      <a:lnTo>
                        <a:pt x="706" y="20"/>
                      </a:lnTo>
                      <a:cubicBezTo>
                        <a:pt x="729" y="19"/>
                        <a:pt x="752" y="18"/>
                        <a:pt x="775" y="17"/>
                      </a:cubicBezTo>
                      <a:lnTo>
                        <a:pt x="775" y="19"/>
                      </a:lnTo>
                      <a:close/>
                      <a:moveTo>
                        <a:pt x="706" y="21"/>
                      </a:moveTo>
                      <a:cubicBezTo>
                        <a:pt x="700" y="22"/>
                        <a:pt x="695" y="23"/>
                        <a:pt x="690" y="24"/>
                      </a:cubicBezTo>
                      <a:lnTo>
                        <a:pt x="690" y="22"/>
                      </a:lnTo>
                      <a:cubicBezTo>
                        <a:pt x="695" y="21"/>
                        <a:pt x="700" y="20"/>
                        <a:pt x="706" y="20"/>
                      </a:cubicBezTo>
                      <a:lnTo>
                        <a:pt x="706" y="21"/>
                      </a:lnTo>
                      <a:close/>
                      <a:moveTo>
                        <a:pt x="690" y="24"/>
                      </a:moveTo>
                      <a:cubicBezTo>
                        <a:pt x="686" y="24"/>
                        <a:pt x="682" y="25"/>
                        <a:pt x="678" y="26"/>
                      </a:cubicBezTo>
                      <a:lnTo>
                        <a:pt x="678" y="25"/>
                      </a:lnTo>
                      <a:cubicBezTo>
                        <a:pt x="682" y="24"/>
                        <a:pt x="686" y="23"/>
                        <a:pt x="690" y="22"/>
                      </a:cubicBezTo>
                      <a:lnTo>
                        <a:pt x="690" y="24"/>
                      </a:lnTo>
                      <a:close/>
                      <a:moveTo>
                        <a:pt x="678" y="26"/>
                      </a:moveTo>
                      <a:lnTo>
                        <a:pt x="678" y="26"/>
                      </a:lnTo>
                      <a:lnTo>
                        <a:pt x="677" y="25"/>
                      </a:lnTo>
                      <a:lnTo>
                        <a:pt x="678" y="25"/>
                      </a:lnTo>
                      <a:lnTo>
                        <a:pt x="678" y="26"/>
                      </a:lnTo>
                      <a:close/>
                      <a:moveTo>
                        <a:pt x="678" y="26"/>
                      </a:moveTo>
                      <a:cubicBezTo>
                        <a:pt x="676" y="26"/>
                        <a:pt x="675" y="26"/>
                        <a:pt x="674" y="26"/>
                      </a:cubicBezTo>
                      <a:lnTo>
                        <a:pt x="674" y="25"/>
                      </a:lnTo>
                      <a:cubicBezTo>
                        <a:pt x="675" y="25"/>
                        <a:pt x="677" y="25"/>
                        <a:pt x="677" y="25"/>
                      </a:cubicBezTo>
                      <a:lnTo>
                        <a:pt x="678" y="26"/>
                      </a:lnTo>
                      <a:close/>
                      <a:moveTo>
                        <a:pt x="674" y="26"/>
                      </a:moveTo>
                      <a:cubicBezTo>
                        <a:pt x="666" y="27"/>
                        <a:pt x="659" y="28"/>
                        <a:pt x="651" y="27"/>
                      </a:cubicBezTo>
                      <a:lnTo>
                        <a:pt x="651" y="25"/>
                      </a:lnTo>
                      <a:cubicBezTo>
                        <a:pt x="659" y="27"/>
                        <a:pt x="666" y="26"/>
                        <a:pt x="674" y="25"/>
                      </a:cubicBezTo>
                      <a:lnTo>
                        <a:pt x="674" y="26"/>
                      </a:lnTo>
                      <a:close/>
                      <a:moveTo>
                        <a:pt x="651" y="27"/>
                      </a:moveTo>
                      <a:cubicBezTo>
                        <a:pt x="644" y="26"/>
                        <a:pt x="639" y="23"/>
                        <a:pt x="633" y="21"/>
                      </a:cubicBezTo>
                      <a:lnTo>
                        <a:pt x="634" y="20"/>
                      </a:lnTo>
                      <a:cubicBezTo>
                        <a:pt x="639" y="22"/>
                        <a:pt x="645" y="25"/>
                        <a:pt x="651" y="25"/>
                      </a:cubicBezTo>
                      <a:lnTo>
                        <a:pt x="651" y="27"/>
                      </a:lnTo>
                      <a:close/>
                      <a:moveTo>
                        <a:pt x="633" y="21"/>
                      </a:moveTo>
                      <a:cubicBezTo>
                        <a:pt x="631" y="20"/>
                        <a:pt x="629" y="19"/>
                        <a:pt x="628" y="19"/>
                      </a:cubicBezTo>
                      <a:lnTo>
                        <a:pt x="628" y="18"/>
                      </a:lnTo>
                      <a:cubicBezTo>
                        <a:pt x="630" y="18"/>
                        <a:pt x="632" y="19"/>
                        <a:pt x="634" y="20"/>
                      </a:cubicBezTo>
                      <a:lnTo>
                        <a:pt x="633" y="21"/>
                      </a:lnTo>
                      <a:close/>
                      <a:moveTo>
                        <a:pt x="628" y="19"/>
                      </a:moveTo>
                      <a:cubicBezTo>
                        <a:pt x="625" y="18"/>
                        <a:pt x="623" y="17"/>
                        <a:pt x="621" y="15"/>
                      </a:cubicBezTo>
                      <a:lnTo>
                        <a:pt x="621" y="14"/>
                      </a:lnTo>
                      <a:cubicBezTo>
                        <a:pt x="624" y="16"/>
                        <a:pt x="626" y="17"/>
                        <a:pt x="628" y="18"/>
                      </a:cubicBezTo>
                      <a:lnTo>
                        <a:pt x="628" y="19"/>
                      </a:lnTo>
                      <a:close/>
                      <a:moveTo>
                        <a:pt x="621" y="15"/>
                      </a:moveTo>
                      <a:cubicBezTo>
                        <a:pt x="618" y="14"/>
                        <a:pt x="615" y="12"/>
                        <a:pt x="612" y="11"/>
                      </a:cubicBezTo>
                      <a:lnTo>
                        <a:pt x="612" y="10"/>
                      </a:lnTo>
                      <a:cubicBezTo>
                        <a:pt x="616" y="11"/>
                        <a:pt x="618" y="13"/>
                        <a:pt x="621" y="14"/>
                      </a:cubicBezTo>
                      <a:lnTo>
                        <a:pt x="621" y="15"/>
                      </a:lnTo>
                      <a:close/>
                      <a:moveTo>
                        <a:pt x="612" y="11"/>
                      </a:moveTo>
                      <a:lnTo>
                        <a:pt x="612" y="11"/>
                      </a:lnTo>
                      <a:close/>
                      <a:moveTo>
                        <a:pt x="612" y="11"/>
                      </a:moveTo>
                      <a:lnTo>
                        <a:pt x="612" y="11"/>
                      </a:lnTo>
                      <a:lnTo>
                        <a:pt x="612" y="10"/>
                      </a:lnTo>
                      <a:lnTo>
                        <a:pt x="612" y="11"/>
                      </a:lnTo>
                      <a:close/>
                      <a:moveTo>
                        <a:pt x="612" y="10"/>
                      </a:moveTo>
                      <a:lnTo>
                        <a:pt x="612" y="10"/>
                      </a:lnTo>
                      <a:lnTo>
                        <a:pt x="612" y="11"/>
                      </a:lnTo>
                      <a:lnTo>
                        <a:pt x="612" y="10"/>
                      </a:lnTo>
                      <a:close/>
                      <a:moveTo>
                        <a:pt x="612" y="11"/>
                      </a:moveTo>
                      <a:cubicBezTo>
                        <a:pt x="604" y="9"/>
                        <a:pt x="595" y="7"/>
                        <a:pt x="586" y="6"/>
                      </a:cubicBezTo>
                      <a:lnTo>
                        <a:pt x="587" y="4"/>
                      </a:lnTo>
                      <a:cubicBezTo>
                        <a:pt x="595" y="6"/>
                        <a:pt x="604" y="8"/>
                        <a:pt x="612" y="10"/>
                      </a:cubicBezTo>
                      <a:lnTo>
                        <a:pt x="612" y="11"/>
                      </a:lnTo>
                      <a:close/>
                      <a:moveTo>
                        <a:pt x="586" y="6"/>
                      </a:moveTo>
                      <a:lnTo>
                        <a:pt x="585" y="6"/>
                      </a:lnTo>
                      <a:lnTo>
                        <a:pt x="586" y="4"/>
                      </a:lnTo>
                      <a:lnTo>
                        <a:pt x="587" y="4"/>
                      </a:lnTo>
                      <a:lnTo>
                        <a:pt x="586" y="6"/>
                      </a:lnTo>
                      <a:close/>
                      <a:moveTo>
                        <a:pt x="586" y="4"/>
                      </a:moveTo>
                      <a:lnTo>
                        <a:pt x="586" y="4"/>
                      </a:lnTo>
                      <a:lnTo>
                        <a:pt x="585" y="5"/>
                      </a:lnTo>
                      <a:lnTo>
                        <a:pt x="586" y="4"/>
                      </a:lnTo>
                      <a:close/>
                      <a:moveTo>
                        <a:pt x="585" y="6"/>
                      </a:moveTo>
                      <a:lnTo>
                        <a:pt x="585" y="6"/>
                      </a:lnTo>
                      <a:lnTo>
                        <a:pt x="586" y="4"/>
                      </a:lnTo>
                      <a:lnTo>
                        <a:pt x="585" y="6"/>
                      </a:lnTo>
                      <a:close/>
                      <a:moveTo>
                        <a:pt x="585" y="6"/>
                      </a:moveTo>
                      <a:lnTo>
                        <a:pt x="585" y="6"/>
                      </a:lnTo>
                      <a:lnTo>
                        <a:pt x="585" y="5"/>
                      </a:lnTo>
                      <a:lnTo>
                        <a:pt x="585" y="6"/>
                      </a:lnTo>
                      <a:close/>
                      <a:moveTo>
                        <a:pt x="585" y="6"/>
                      </a:moveTo>
                      <a:cubicBezTo>
                        <a:pt x="583" y="5"/>
                        <a:pt x="581" y="5"/>
                        <a:pt x="580" y="4"/>
                      </a:cubicBezTo>
                      <a:lnTo>
                        <a:pt x="580" y="3"/>
                      </a:lnTo>
                      <a:cubicBezTo>
                        <a:pt x="582" y="4"/>
                        <a:pt x="584" y="4"/>
                        <a:pt x="586" y="4"/>
                      </a:cubicBezTo>
                      <a:lnTo>
                        <a:pt x="585" y="6"/>
                      </a:lnTo>
                      <a:close/>
                      <a:moveTo>
                        <a:pt x="580" y="4"/>
                      </a:moveTo>
                      <a:cubicBezTo>
                        <a:pt x="574" y="3"/>
                        <a:pt x="569" y="2"/>
                        <a:pt x="564" y="3"/>
                      </a:cubicBezTo>
                      <a:lnTo>
                        <a:pt x="564" y="1"/>
                      </a:lnTo>
                      <a:cubicBezTo>
                        <a:pt x="569" y="1"/>
                        <a:pt x="575" y="2"/>
                        <a:pt x="580" y="3"/>
                      </a:cubicBezTo>
                      <a:lnTo>
                        <a:pt x="580" y="4"/>
                      </a:lnTo>
                      <a:close/>
                      <a:moveTo>
                        <a:pt x="564" y="3"/>
                      </a:moveTo>
                      <a:cubicBezTo>
                        <a:pt x="551" y="5"/>
                        <a:pt x="538" y="8"/>
                        <a:pt x="526" y="11"/>
                      </a:cubicBezTo>
                      <a:lnTo>
                        <a:pt x="526" y="10"/>
                      </a:lnTo>
                      <a:cubicBezTo>
                        <a:pt x="538" y="7"/>
                        <a:pt x="550" y="3"/>
                        <a:pt x="564" y="1"/>
                      </a:cubicBezTo>
                      <a:lnTo>
                        <a:pt x="564" y="3"/>
                      </a:lnTo>
                      <a:close/>
                      <a:moveTo>
                        <a:pt x="526" y="11"/>
                      </a:moveTo>
                      <a:cubicBezTo>
                        <a:pt x="514" y="15"/>
                        <a:pt x="503" y="18"/>
                        <a:pt x="490" y="20"/>
                      </a:cubicBezTo>
                      <a:lnTo>
                        <a:pt x="490" y="19"/>
                      </a:lnTo>
                      <a:cubicBezTo>
                        <a:pt x="502" y="17"/>
                        <a:pt x="514" y="13"/>
                        <a:pt x="526" y="10"/>
                      </a:cubicBezTo>
                      <a:lnTo>
                        <a:pt x="526" y="11"/>
                      </a:lnTo>
                      <a:close/>
                      <a:moveTo>
                        <a:pt x="490" y="20"/>
                      </a:moveTo>
                      <a:cubicBezTo>
                        <a:pt x="485" y="21"/>
                        <a:pt x="481" y="20"/>
                        <a:pt x="476" y="19"/>
                      </a:cubicBezTo>
                      <a:lnTo>
                        <a:pt x="476" y="18"/>
                      </a:lnTo>
                      <a:cubicBezTo>
                        <a:pt x="481" y="18"/>
                        <a:pt x="485" y="19"/>
                        <a:pt x="490" y="19"/>
                      </a:cubicBezTo>
                      <a:lnTo>
                        <a:pt x="490" y="20"/>
                      </a:lnTo>
                      <a:close/>
                      <a:moveTo>
                        <a:pt x="476" y="19"/>
                      </a:moveTo>
                      <a:cubicBezTo>
                        <a:pt x="473" y="19"/>
                        <a:pt x="471" y="18"/>
                        <a:pt x="469" y="18"/>
                      </a:cubicBezTo>
                      <a:lnTo>
                        <a:pt x="469" y="17"/>
                      </a:lnTo>
                      <a:cubicBezTo>
                        <a:pt x="471" y="17"/>
                        <a:pt x="474" y="17"/>
                        <a:pt x="476" y="18"/>
                      </a:cubicBezTo>
                      <a:lnTo>
                        <a:pt x="476" y="19"/>
                      </a:lnTo>
                      <a:close/>
                      <a:moveTo>
                        <a:pt x="469" y="18"/>
                      </a:moveTo>
                      <a:cubicBezTo>
                        <a:pt x="462" y="17"/>
                        <a:pt x="454" y="16"/>
                        <a:pt x="447" y="15"/>
                      </a:cubicBezTo>
                      <a:lnTo>
                        <a:pt x="447" y="14"/>
                      </a:lnTo>
                      <a:cubicBezTo>
                        <a:pt x="454" y="15"/>
                        <a:pt x="462" y="16"/>
                        <a:pt x="469" y="17"/>
                      </a:cubicBezTo>
                      <a:lnTo>
                        <a:pt x="469" y="18"/>
                      </a:lnTo>
                      <a:close/>
                      <a:moveTo>
                        <a:pt x="447" y="15"/>
                      </a:moveTo>
                      <a:cubicBezTo>
                        <a:pt x="433" y="13"/>
                        <a:pt x="419" y="12"/>
                        <a:pt x="405" y="11"/>
                      </a:cubicBezTo>
                      <a:lnTo>
                        <a:pt x="405" y="10"/>
                      </a:lnTo>
                      <a:cubicBezTo>
                        <a:pt x="419" y="10"/>
                        <a:pt x="433" y="12"/>
                        <a:pt x="447" y="14"/>
                      </a:cubicBezTo>
                      <a:lnTo>
                        <a:pt x="447" y="15"/>
                      </a:lnTo>
                      <a:close/>
                      <a:moveTo>
                        <a:pt x="405" y="11"/>
                      </a:moveTo>
                      <a:cubicBezTo>
                        <a:pt x="397" y="11"/>
                        <a:pt x="388" y="10"/>
                        <a:pt x="380" y="10"/>
                      </a:cubicBezTo>
                      <a:lnTo>
                        <a:pt x="380" y="9"/>
                      </a:lnTo>
                      <a:cubicBezTo>
                        <a:pt x="388" y="9"/>
                        <a:pt x="397" y="9"/>
                        <a:pt x="405" y="10"/>
                      </a:cubicBezTo>
                      <a:lnTo>
                        <a:pt x="405" y="11"/>
                      </a:lnTo>
                      <a:close/>
                      <a:moveTo>
                        <a:pt x="380" y="10"/>
                      </a:moveTo>
                      <a:cubicBezTo>
                        <a:pt x="371" y="11"/>
                        <a:pt x="363" y="11"/>
                        <a:pt x="355" y="12"/>
                      </a:cubicBezTo>
                      <a:lnTo>
                        <a:pt x="354" y="11"/>
                      </a:lnTo>
                      <a:cubicBezTo>
                        <a:pt x="363" y="10"/>
                        <a:pt x="371" y="9"/>
                        <a:pt x="380" y="9"/>
                      </a:cubicBezTo>
                      <a:lnTo>
                        <a:pt x="380" y="10"/>
                      </a:lnTo>
                      <a:close/>
                      <a:moveTo>
                        <a:pt x="355" y="12"/>
                      </a:moveTo>
                      <a:cubicBezTo>
                        <a:pt x="320" y="16"/>
                        <a:pt x="287" y="21"/>
                        <a:pt x="253" y="26"/>
                      </a:cubicBezTo>
                      <a:lnTo>
                        <a:pt x="253" y="25"/>
                      </a:lnTo>
                      <a:cubicBezTo>
                        <a:pt x="286" y="20"/>
                        <a:pt x="320" y="15"/>
                        <a:pt x="354" y="11"/>
                      </a:cubicBezTo>
                      <a:lnTo>
                        <a:pt x="355" y="12"/>
                      </a:lnTo>
                      <a:close/>
                      <a:moveTo>
                        <a:pt x="253" y="26"/>
                      </a:moveTo>
                      <a:cubicBezTo>
                        <a:pt x="222" y="31"/>
                        <a:pt x="192" y="35"/>
                        <a:pt x="161" y="39"/>
                      </a:cubicBezTo>
                      <a:lnTo>
                        <a:pt x="161" y="38"/>
                      </a:lnTo>
                      <a:cubicBezTo>
                        <a:pt x="192" y="34"/>
                        <a:pt x="222" y="29"/>
                        <a:pt x="253" y="25"/>
                      </a:cubicBezTo>
                      <a:lnTo>
                        <a:pt x="253" y="26"/>
                      </a:lnTo>
                      <a:close/>
                      <a:moveTo>
                        <a:pt x="161" y="39"/>
                      </a:moveTo>
                      <a:cubicBezTo>
                        <a:pt x="157" y="40"/>
                        <a:pt x="152" y="40"/>
                        <a:pt x="147" y="40"/>
                      </a:cubicBezTo>
                      <a:lnTo>
                        <a:pt x="147" y="39"/>
                      </a:lnTo>
                      <a:cubicBezTo>
                        <a:pt x="152" y="39"/>
                        <a:pt x="156" y="38"/>
                        <a:pt x="161" y="38"/>
                      </a:cubicBezTo>
                      <a:lnTo>
                        <a:pt x="161" y="39"/>
                      </a:lnTo>
                      <a:close/>
                      <a:moveTo>
                        <a:pt x="147" y="40"/>
                      </a:moveTo>
                      <a:cubicBezTo>
                        <a:pt x="142" y="40"/>
                        <a:pt x="137" y="40"/>
                        <a:pt x="132" y="39"/>
                      </a:cubicBezTo>
                      <a:lnTo>
                        <a:pt x="133" y="38"/>
                      </a:lnTo>
                      <a:cubicBezTo>
                        <a:pt x="137" y="39"/>
                        <a:pt x="142" y="39"/>
                        <a:pt x="147" y="39"/>
                      </a:cubicBezTo>
                      <a:lnTo>
                        <a:pt x="147" y="40"/>
                      </a:lnTo>
                      <a:close/>
                      <a:moveTo>
                        <a:pt x="132" y="39"/>
                      </a:moveTo>
                      <a:cubicBezTo>
                        <a:pt x="126" y="38"/>
                        <a:pt x="121" y="35"/>
                        <a:pt x="115" y="33"/>
                      </a:cubicBezTo>
                      <a:lnTo>
                        <a:pt x="116" y="32"/>
                      </a:lnTo>
                      <a:cubicBezTo>
                        <a:pt x="121" y="34"/>
                        <a:pt x="126" y="37"/>
                        <a:pt x="133" y="38"/>
                      </a:cubicBezTo>
                      <a:lnTo>
                        <a:pt x="132" y="39"/>
                      </a:lnTo>
                      <a:close/>
                      <a:moveTo>
                        <a:pt x="115" y="33"/>
                      </a:moveTo>
                      <a:cubicBezTo>
                        <a:pt x="111" y="31"/>
                        <a:pt x="107" y="29"/>
                        <a:pt x="102" y="28"/>
                      </a:cubicBezTo>
                      <a:lnTo>
                        <a:pt x="102" y="27"/>
                      </a:lnTo>
                      <a:cubicBezTo>
                        <a:pt x="107" y="28"/>
                        <a:pt x="112" y="30"/>
                        <a:pt x="116" y="32"/>
                      </a:cubicBezTo>
                      <a:lnTo>
                        <a:pt x="115" y="33"/>
                      </a:lnTo>
                      <a:close/>
                      <a:moveTo>
                        <a:pt x="102" y="28"/>
                      </a:moveTo>
                      <a:cubicBezTo>
                        <a:pt x="97" y="26"/>
                        <a:pt x="92" y="25"/>
                        <a:pt x="87" y="24"/>
                      </a:cubicBezTo>
                      <a:lnTo>
                        <a:pt x="88" y="23"/>
                      </a:lnTo>
                      <a:cubicBezTo>
                        <a:pt x="93" y="24"/>
                        <a:pt x="98" y="25"/>
                        <a:pt x="102" y="27"/>
                      </a:cubicBezTo>
                      <a:lnTo>
                        <a:pt x="102" y="28"/>
                      </a:lnTo>
                      <a:close/>
                      <a:moveTo>
                        <a:pt x="87" y="24"/>
                      </a:moveTo>
                      <a:cubicBezTo>
                        <a:pt x="82" y="23"/>
                        <a:pt x="77" y="23"/>
                        <a:pt x="72" y="23"/>
                      </a:cubicBezTo>
                      <a:lnTo>
                        <a:pt x="72" y="22"/>
                      </a:lnTo>
                      <a:cubicBezTo>
                        <a:pt x="77" y="21"/>
                        <a:pt x="83" y="22"/>
                        <a:pt x="88" y="23"/>
                      </a:cubicBezTo>
                      <a:lnTo>
                        <a:pt x="87" y="24"/>
                      </a:lnTo>
                      <a:close/>
                      <a:moveTo>
                        <a:pt x="72" y="23"/>
                      </a:moveTo>
                      <a:cubicBezTo>
                        <a:pt x="65" y="23"/>
                        <a:pt x="58" y="24"/>
                        <a:pt x="50" y="25"/>
                      </a:cubicBezTo>
                      <a:lnTo>
                        <a:pt x="50" y="23"/>
                      </a:lnTo>
                      <a:cubicBezTo>
                        <a:pt x="57" y="22"/>
                        <a:pt x="65" y="22"/>
                        <a:pt x="72" y="22"/>
                      </a:cubicBezTo>
                      <a:lnTo>
                        <a:pt x="72" y="23"/>
                      </a:lnTo>
                      <a:close/>
                      <a:moveTo>
                        <a:pt x="50" y="25"/>
                      </a:moveTo>
                      <a:cubicBezTo>
                        <a:pt x="43" y="26"/>
                        <a:pt x="36" y="27"/>
                        <a:pt x="29" y="29"/>
                      </a:cubicBezTo>
                      <a:lnTo>
                        <a:pt x="29" y="27"/>
                      </a:lnTo>
                      <a:cubicBezTo>
                        <a:pt x="36" y="26"/>
                        <a:pt x="43" y="25"/>
                        <a:pt x="50" y="23"/>
                      </a:cubicBezTo>
                      <a:lnTo>
                        <a:pt x="50" y="25"/>
                      </a:lnTo>
                      <a:close/>
                      <a:moveTo>
                        <a:pt x="29" y="29"/>
                      </a:moveTo>
                      <a:cubicBezTo>
                        <a:pt x="23" y="30"/>
                        <a:pt x="17" y="32"/>
                        <a:pt x="11" y="35"/>
                      </a:cubicBezTo>
                      <a:lnTo>
                        <a:pt x="10" y="34"/>
                      </a:lnTo>
                      <a:cubicBezTo>
                        <a:pt x="16" y="31"/>
                        <a:pt x="22" y="29"/>
                        <a:pt x="29" y="27"/>
                      </a:cubicBezTo>
                      <a:lnTo>
                        <a:pt x="29" y="29"/>
                      </a:lnTo>
                      <a:close/>
                      <a:moveTo>
                        <a:pt x="11" y="35"/>
                      </a:moveTo>
                      <a:cubicBezTo>
                        <a:pt x="8" y="36"/>
                        <a:pt x="5" y="37"/>
                        <a:pt x="1" y="38"/>
                      </a:cubicBezTo>
                      <a:lnTo>
                        <a:pt x="1" y="37"/>
                      </a:lnTo>
                      <a:cubicBezTo>
                        <a:pt x="4" y="36"/>
                        <a:pt x="7" y="35"/>
                        <a:pt x="10" y="34"/>
                      </a:cubicBezTo>
                      <a:lnTo>
                        <a:pt x="11" y="35"/>
                      </a:lnTo>
                      <a:close/>
                      <a:moveTo>
                        <a:pt x="0" y="38"/>
                      </a:moveTo>
                      <a:lnTo>
                        <a:pt x="0" y="37"/>
                      </a:lnTo>
                      <a:lnTo>
                        <a:pt x="1" y="37"/>
                      </a:lnTo>
                      <a:lnTo>
                        <a:pt x="1" y="38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86" name="Freeform 14"/>
                <p:cNvSpPr>
                  <a:spLocks noChangeArrowheads="1"/>
                </p:cNvSpPr>
                <p:nvPr/>
              </p:nvSpPr>
              <p:spPr bwMode="auto">
                <a:xfrm>
                  <a:off x="617" y="2845"/>
                  <a:ext cx="1558" cy="7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9 0 0"/>
                    <a:gd name="G33" fmla="+- 1 0 0"/>
                    <a:gd name="G34" fmla="+- 1 0 0"/>
                    <a:gd name="G35" fmla="+- 39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T0" fmla="*/ 1111 w 1125"/>
                    <a:gd name="T1" fmla="*/ 42 h 44"/>
                    <a:gd name="T2" fmla="*/ 1124 w 1125"/>
                    <a:gd name="T3" fmla="*/ 40 h 44"/>
                    <a:gd name="T4" fmla="*/ 1095 w 1125"/>
                    <a:gd name="T5" fmla="*/ 16 h 44"/>
                    <a:gd name="T6" fmla="*/ 987 w 1125"/>
                    <a:gd name="T7" fmla="*/ 13 h 44"/>
                    <a:gd name="T8" fmla="*/ 763 w 1125"/>
                    <a:gd name="T9" fmla="*/ 8 h 44"/>
                    <a:gd name="T10" fmla="*/ 728 w 1125"/>
                    <a:gd name="T11" fmla="*/ 5 h 44"/>
                    <a:gd name="T12" fmla="*/ 275 w 1125"/>
                    <a:gd name="T13" fmla="*/ 3 h 44"/>
                    <a:gd name="T14" fmla="*/ 252 w 1125"/>
                    <a:gd name="T15" fmla="*/ 6 h 44"/>
                    <a:gd name="T16" fmla="*/ 161 w 1125"/>
                    <a:gd name="T17" fmla="*/ 10 h 44"/>
                    <a:gd name="T18" fmla="*/ 123 w 1125"/>
                    <a:gd name="T19" fmla="*/ 15 h 44"/>
                    <a:gd name="T20" fmla="*/ 55 w 1125"/>
                    <a:gd name="T21" fmla="*/ 17 h 44"/>
                    <a:gd name="T22" fmla="*/ 3 w 1125"/>
                    <a:gd name="T23" fmla="*/ 19 h 44"/>
                    <a:gd name="T24" fmla="*/ 4 w 1125"/>
                    <a:gd name="T25" fmla="*/ 39 h 44"/>
                    <a:gd name="T26" fmla="*/ 541 w 1125"/>
                    <a:gd name="T27" fmla="*/ 41 h 44"/>
                    <a:gd name="T28" fmla="*/ 616 w 1125"/>
                    <a:gd name="T29" fmla="*/ 38 h 44"/>
                    <a:gd name="T30" fmla="*/ 634 w 1125"/>
                    <a:gd name="T31" fmla="*/ 35 h 44"/>
                    <a:gd name="T32" fmla="*/ 673 w 1125"/>
                    <a:gd name="T33" fmla="*/ 33 h 44"/>
                    <a:gd name="T34" fmla="*/ 742 w 1125"/>
                    <a:gd name="T35" fmla="*/ 33 h 44"/>
                    <a:gd name="T36" fmla="*/ 968 w 1125"/>
                    <a:gd name="T37" fmla="*/ 41 h 44"/>
                    <a:gd name="T38" fmla="*/ 977 w 1125"/>
                    <a:gd name="T39" fmla="*/ 38 h 44"/>
                    <a:gd name="T40" fmla="*/ 1111 w 1125"/>
                    <a:gd name="T41" fmla="*/ 4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25" h="44">
                      <a:moveTo>
                        <a:pt x="1111" y="42"/>
                      </a:moveTo>
                      <a:cubicBezTo>
                        <a:pt x="1116" y="42"/>
                        <a:pt x="1124" y="44"/>
                        <a:pt x="1124" y="40"/>
                      </a:cubicBezTo>
                      <a:cubicBezTo>
                        <a:pt x="1125" y="14"/>
                        <a:pt x="1121" y="17"/>
                        <a:pt x="1095" y="16"/>
                      </a:cubicBezTo>
                      <a:cubicBezTo>
                        <a:pt x="1060" y="15"/>
                        <a:pt x="1022" y="14"/>
                        <a:pt x="987" y="13"/>
                      </a:cubicBezTo>
                      <a:cubicBezTo>
                        <a:pt x="913" y="11"/>
                        <a:pt x="838" y="10"/>
                        <a:pt x="763" y="8"/>
                      </a:cubicBezTo>
                      <a:cubicBezTo>
                        <a:pt x="752" y="8"/>
                        <a:pt x="739" y="5"/>
                        <a:pt x="728" y="5"/>
                      </a:cubicBezTo>
                      <a:cubicBezTo>
                        <a:pt x="576" y="3"/>
                        <a:pt x="426" y="0"/>
                        <a:pt x="275" y="3"/>
                      </a:cubicBezTo>
                      <a:cubicBezTo>
                        <a:pt x="267" y="4"/>
                        <a:pt x="260" y="6"/>
                        <a:pt x="252" y="6"/>
                      </a:cubicBezTo>
                      <a:cubicBezTo>
                        <a:pt x="222" y="8"/>
                        <a:pt x="191" y="7"/>
                        <a:pt x="161" y="10"/>
                      </a:cubicBezTo>
                      <a:cubicBezTo>
                        <a:pt x="148" y="11"/>
                        <a:pt x="136" y="14"/>
                        <a:pt x="123" y="15"/>
                      </a:cubicBezTo>
                      <a:cubicBezTo>
                        <a:pt x="100" y="18"/>
                        <a:pt x="78" y="14"/>
                        <a:pt x="55" y="17"/>
                      </a:cubicBezTo>
                      <a:cubicBezTo>
                        <a:pt x="39" y="19"/>
                        <a:pt x="14" y="9"/>
                        <a:pt x="3" y="19"/>
                      </a:cubicBezTo>
                      <a:cubicBezTo>
                        <a:pt x="1" y="20"/>
                        <a:pt x="0" y="39"/>
                        <a:pt x="4" y="39"/>
                      </a:cubicBezTo>
                      <a:cubicBezTo>
                        <a:pt x="183" y="33"/>
                        <a:pt x="364" y="43"/>
                        <a:pt x="541" y="41"/>
                      </a:cubicBezTo>
                      <a:cubicBezTo>
                        <a:pt x="566" y="41"/>
                        <a:pt x="591" y="39"/>
                        <a:pt x="616" y="38"/>
                      </a:cubicBezTo>
                      <a:cubicBezTo>
                        <a:pt x="622" y="38"/>
                        <a:pt x="628" y="35"/>
                        <a:pt x="634" y="35"/>
                      </a:cubicBezTo>
                      <a:cubicBezTo>
                        <a:pt x="647" y="35"/>
                        <a:pt x="660" y="34"/>
                        <a:pt x="673" y="33"/>
                      </a:cubicBezTo>
                      <a:cubicBezTo>
                        <a:pt x="696" y="31"/>
                        <a:pt x="719" y="30"/>
                        <a:pt x="742" y="33"/>
                      </a:cubicBezTo>
                      <a:cubicBezTo>
                        <a:pt x="818" y="41"/>
                        <a:pt x="893" y="43"/>
                        <a:pt x="968" y="41"/>
                      </a:cubicBezTo>
                      <a:cubicBezTo>
                        <a:pt x="971" y="41"/>
                        <a:pt x="974" y="38"/>
                        <a:pt x="977" y="38"/>
                      </a:cubicBezTo>
                      <a:cubicBezTo>
                        <a:pt x="1022" y="34"/>
                        <a:pt x="1066" y="42"/>
                        <a:pt x="1111" y="42"/>
                      </a:cubicBezTo>
                      <a:close/>
                    </a:path>
                  </a:pathLst>
                </a:custGeom>
                <a:solidFill>
                  <a:srgbClr val="F6A39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87" name="Freeform 15"/>
                <p:cNvSpPr>
                  <a:spLocks noChangeArrowheads="1"/>
                </p:cNvSpPr>
                <p:nvPr/>
              </p:nvSpPr>
              <p:spPr bwMode="auto">
                <a:xfrm>
                  <a:off x="619" y="2844"/>
                  <a:ext cx="1558" cy="74"/>
                </a:xfrm>
                <a:custGeom>
                  <a:avLst/>
                  <a:gdLst>
                    <a:gd name="T0" fmla="*/ 1110 w 1125"/>
                    <a:gd name="T1" fmla="*/ 42 h 44"/>
                    <a:gd name="T2" fmla="*/ 1114 w 1125"/>
                    <a:gd name="T3" fmla="*/ 42 h 44"/>
                    <a:gd name="T4" fmla="*/ 1117 w 1125"/>
                    <a:gd name="T5" fmla="*/ 43 h 44"/>
                    <a:gd name="T6" fmla="*/ 1124 w 1125"/>
                    <a:gd name="T7" fmla="*/ 41 h 44"/>
                    <a:gd name="T8" fmla="*/ 1102 w 1125"/>
                    <a:gd name="T9" fmla="*/ 18 h 44"/>
                    <a:gd name="T10" fmla="*/ 1094 w 1125"/>
                    <a:gd name="T11" fmla="*/ 18 h 44"/>
                    <a:gd name="T12" fmla="*/ 1094 w 1125"/>
                    <a:gd name="T13" fmla="*/ 17 h 44"/>
                    <a:gd name="T14" fmla="*/ 1094 w 1125"/>
                    <a:gd name="T15" fmla="*/ 18 h 44"/>
                    <a:gd name="T16" fmla="*/ 1039 w 1125"/>
                    <a:gd name="T17" fmla="*/ 16 h 44"/>
                    <a:gd name="T18" fmla="*/ 986 w 1125"/>
                    <a:gd name="T19" fmla="*/ 15 h 44"/>
                    <a:gd name="T20" fmla="*/ 986 w 1125"/>
                    <a:gd name="T21" fmla="*/ 15 h 44"/>
                    <a:gd name="T22" fmla="*/ 862 w 1125"/>
                    <a:gd name="T23" fmla="*/ 10 h 44"/>
                    <a:gd name="T24" fmla="*/ 762 w 1125"/>
                    <a:gd name="T25" fmla="*/ 8 h 44"/>
                    <a:gd name="T26" fmla="*/ 762 w 1125"/>
                    <a:gd name="T27" fmla="*/ 8 h 44"/>
                    <a:gd name="T28" fmla="*/ 762 w 1125"/>
                    <a:gd name="T29" fmla="*/ 8 h 44"/>
                    <a:gd name="T30" fmla="*/ 746 w 1125"/>
                    <a:gd name="T31" fmla="*/ 7 h 44"/>
                    <a:gd name="T32" fmla="*/ 727 w 1125"/>
                    <a:gd name="T33" fmla="*/ 7 h 44"/>
                    <a:gd name="T34" fmla="*/ 726 w 1125"/>
                    <a:gd name="T35" fmla="*/ 7 h 44"/>
                    <a:gd name="T36" fmla="*/ 704 w 1125"/>
                    <a:gd name="T37" fmla="*/ 7 h 44"/>
                    <a:gd name="T38" fmla="*/ 262 w 1125"/>
                    <a:gd name="T39" fmla="*/ 5 h 44"/>
                    <a:gd name="T40" fmla="*/ 251 w 1125"/>
                    <a:gd name="T41" fmla="*/ 7 h 44"/>
                    <a:gd name="T42" fmla="*/ 251 w 1125"/>
                    <a:gd name="T43" fmla="*/ 8 h 44"/>
                    <a:gd name="T44" fmla="*/ 214 w 1125"/>
                    <a:gd name="T45" fmla="*/ 9 h 44"/>
                    <a:gd name="T46" fmla="*/ 160 w 1125"/>
                    <a:gd name="T47" fmla="*/ 10 h 44"/>
                    <a:gd name="T48" fmla="*/ 142 w 1125"/>
                    <a:gd name="T49" fmla="*/ 14 h 44"/>
                    <a:gd name="T50" fmla="*/ 122 w 1125"/>
                    <a:gd name="T51" fmla="*/ 17 h 44"/>
                    <a:gd name="T52" fmla="*/ 122 w 1125"/>
                    <a:gd name="T53" fmla="*/ 16 h 44"/>
                    <a:gd name="T54" fmla="*/ 122 w 1125"/>
                    <a:gd name="T55" fmla="*/ 17 h 44"/>
                    <a:gd name="T56" fmla="*/ 89 w 1125"/>
                    <a:gd name="T57" fmla="*/ 18 h 44"/>
                    <a:gd name="T58" fmla="*/ 54 w 1125"/>
                    <a:gd name="T59" fmla="*/ 19 h 44"/>
                    <a:gd name="T60" fmla="*/ 34 w 1125"/>
                    <a:gd name="T61" fmla="*/ 17 h 44"/>
                    <a:gd name="T62" fmla="*/ 2 w 1125"/>
                    <a:gd name="T63" fmla="*/ 20 h 44"/>
                    <a:gd name="T64" fmla="*/ 2 w 1125"/>
                    <a:gd name="T65" fmla="*/ 20 h 44"/>
                    <a:gd name="T66" fmla="*/ 2 w 1125"/>
                    <a:gd name="T67" fmla="*/ 20 h 44"/>
                    <a:gd name="T68" fmla="*/ 1 w 1125"/>
                    <a:gd name="T69" fmla="*/ 29 h 44"/>
                    <a:gd name="T70" fmla="*/ 2 w 1125"/>
                    <a:gd name="T71" fmla="*/ 36 h 44"/>
                    <a:gd name="T72" fmla="*/ 3 w 1125"/>
                    <a:gd name="T73" fmla="*/ 39 h 44"/>
                    <a:gd name="T74" fmla="*/ 4 w 1125"/>
                    <a:gd name="T75" fmla="*/ 40 h 44"/>
                    <a:gd name="T76" fmla="*/ 304 w 1125"/>
                    <a:gd name="T77" fmla="*/ 41 h 44"/>
                    <a:gd name="T78" fmla="*/ 540 w 1125"/>
                    <a:gd name="T79" fmla="*/ 43 h 44"/>
                    <a:gd name="T80" fmla="*/ 581 w 1125"/>
                    <a:gd name="T81" fmla="*/ 41 h 44"/>
                    <a:gd name="T82" fmla="*/ 615 w 1125"/>
                    <a:gd name="T83" fmla="*/ 40 h 44"/>
                    <a:gd name="T84" fmla="*/ 615 w 1125"/>
                    <a:gd name="T85" fmla="*/ 39 h 44"/>
                    <a:gd name="T86" fmla="*/ 615 w 1125"/>
                    <a:gd name="T87" fmla="*/ 40 h 44"/>
                    <a:gd name="T88" fmla="*/ 625 w 1125"/>
                    <a:gd name="T89" fmla="*/ 38 h 44"/>
                    <a:gd name="T90" fmla="*/ 633 w 1125"/>
                    <a:gd name="T91" fmla="*/ 37 h 44"/>
                    <a:gd name="T92" fmla="*/ 633 w 1125"/>
                    <a:gd name="T93" fmla="*/ 35 h 44"/>
                    <a:gd name="T94" fmla="*/ 672 w 1125"/>
                    <a:gd name="T95" fmla="*/ 33 h 44"/>
                    <a:gd name="T96" fmla="*/ 707 w 1125"/>
                    <a:gd name="T97" fmla="*/ 32 h 44"/>
                    <a:gd name="T98" fmla="*/ 741 w 1125"/>
                    <a:gd name="T99" fmla="*/ 35 h 44"/>
                    <a:gd name="T100" fmla="*/ 855 w 1125"/>
                    <a:gd name="T101" fmla="*/ 41 h 44"/>
                    <a:gd name="T102" fmla="*/ 967 w 1125"/>
                    <a:gd name="T103" fmla="*/ 42 h 44"/>
                    <a:gd name="T104" fmla="*/ 967 w 1125"/>
                    <a:gd name="T105" fmla="*/ 42 h 44"/>
                    <a:gd name="T106" fmla="*/ 967 w 1125"/>
                    <a:gd name="T107" fmla="*/ 42 h 44"/>
                    <a:gd name="T108" fmla="*/ 971 w 1125"/>
                    <a:gd name="T109" fmla="*/ 40 h 44"/>
                    <a:gd name="T110" fmla="*/ 976 w 1125"/>
                    <a:gd name="T111" fmla="*/ 38 h 44"/>
                    <a:gd name="T112" fmla="*/ 1056 w 1125"/>
                    <a:gd name="T113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25" h="44">
                      <a:moveTo>
                        <a:pt x="1110" y="42"/>
                      </a:moveTo>
                      <a:lnTo>
                        <a:pt x="1110" y="42"/>
                      </a:lnTo>
                      <a:lnTo>
                        <a:pt x="1110" y="43"/>
                      </a:lnTo>
                      <a:lnTo>
                        <a:pt x="1110" y="42"/>
                      </a:lnTo>
                      <a:close/>
                      <a:moveTo>
                        <a:pt x="1110" y="42"/>
                      </a:moveTo>
                      <a:cubicBezTo>
                        <a:pt x="1111" y="42"/>
                        <a:pt x="1113" y="42"/>
                        <a:pt x="1114" y="42"/>
                      </a:cubicBezTo>
                      <a:lnTo>
                        <a:pt x="1114" y="44"/>
                      </a:lnTo>
                      <a:cubicBezTo>
                        <a:pt x="1112" y="44"/>
                        <a:pt x="1111" y="43"/>
                        <a:pt x="1110" y="43"/>
                      </a:cubicBezTo>
                      <a:lnTo>
                        <a:pt x="1110" y="42"/>
                      </a:lnTo>
                      <a:close/>
                      <a:moveTo>
                        <a:pt x="1114" y="42"/>
                      </a:moveTo>
                      <a:cubicBezTo>
                        <a:pt x="1115" y="43"/>
                        <a:pt x="1116" y="43"/>
                        <a:pt x="1117" y="43"/>
                      </a:cubicBezTo>
                      <a:lnTo>
                        <a:pt x="1117" y="44"/>
                      </a:lnTo>
                      <a:cubicBezTo>
                        <a:pt x="1116" y="44"/>
                        <a:pt x="1115" y="44"/>
                        <a:pt x="1114" y="44"/>
                      </a:cubicBezTo>
                      <a:lnTo>
                        <a:pt x="1114" y="42"/>
                      </a:lnTo>
                      <a:close/>
                      <a:moveTo>
                        <a:pt x="1117" y="43"/>
                      </a:moveTo>
                      <a:cubicBezTo>
                        <a:pt x="1120" y="43"/>
                        <a:pt x="1122" y="43"/>
                        <a:pt x="1122" y="40"/>
                      </a:cubicBezTo>
                      <a:lnTo>
                        <a:pt x="1124" y="41"/>
                      </a:lnTo>
                      <a:cubicBezTo>
                        <a:pt x="1123" y="44"/>
                        <a:pt x="1120" y="44"/>
                        <a:pt x="1117" y="44"/>
                      </a:cubicBezTo>
                      <a:lnTo>
                        <a:pt x="1117" y="43"/>
                      </a:lnTo>
                      <a:close/>
                      <a:moveTo>
                        <a:pt x="1124" y="41"/>
                      </a:moveTo>
                      <a:lnTo>
                        <a:pt x="1124" y="41"/>
                      </a:lnTo>
                      <a:lnTo>
                        <a:pt x="1123" y="41"/>
                      </a:lnTo>
                      <a:lnTo>
                        <a:pt x="1124" y="41"/>
                      </a:lnTo>
                      <a:close/>
                      <a:moveTo>
                        <a:pt x="1122" y="40"/>
                      </a:moveTo>
                      <a:cubicBezTo>
                        <a:pt x="1123" y="19"/>
                        <a:pt x="1120" y="18"/>
                        <a:pt x="1102" y="18"/>
                      </a:cubicBezTo>
                      <a:lnTo>
                        <a:pt x="1102" y="17"/>
                      </a:lnTo>
                      <a:cubicBezTo>
                        <a:pt x="1121" y="17"/>
                        <a:pt x="1125" y="17"/>
                        <a:pt x="1124" y="41"/>
                      </a:cubicBezTo>
                      <a:lnTo>
                        <a:pt x="1122" y="40"/>
                      </a:lnTo>
                      <a:close/>
                      <a:moveTo>
                        <a:pt x="1102" y="18"/>
                      </a:moveTo>
                      <a:cubicBezTo>
                        <a:pt x="1100" y="18"/>
                        <a:pt x="1097" y="18"/>
                        <a:pt x="1094" y="18"/>
                      </a:cubicBezTo>
                      <a:lnTo>
                        <a:pt x="1094" y="17"/>
                      </a:lnTo>
                      <a:cubicBezTo>
                        <a:pt x="1097" y="17"/>
                        <a:pt x="1100" y="17"/>
                        <a:pt x="1102" y="17"/>
                      </a:cubicBezTo>
                      <a:lnTo>
                        <a:pt x="1102" y="18"/>
                      </a:lnTo>
                      <a:close/>
                      <a:moveTo>
                        <a:pt x="1094" y="17"/>
                      </a:moveTo>
                      <a:lnTo>
                        <a:pt x="1094" y="17"/>
                      </a:lnTo>
                      <a:close/>
                      <a:moveTo>
                        <a:pt x="1094" y="18"/>
                      </a:moveTo>
                      <a:lnTo>
                        <a:pt x="1094" y="18"/>
                      </a:lnTo>
                      <a:lnTo>
                        <a:pt x="1094" y="17"/>
                      </a:lnTo>
                      <a:lnTo>
                        <a:pt x="1094" y="18"/>
                      </a:lnTo>
                      <a:close/>
                      <a:moveTo>
                        <a:pt x="1094" y="18"/>
                      </a:moveTo>
                      <a:cubicBezTo>
                        <a:pt x="1076" y="17"/>
                        <a:pt x="1057" y="17"/>
                        <a:pt x="1039" y="16"/>
                      </a:cubicBezTo>
                      <a:lnTo>
                        <a:pt x="1039" y="15"/>
                      </a:lnTo>
                      <a:cubicBezTo>
                        <a:pt x="1057" y="16"/>
                        <a:pt x="1076" y="16"/>
                        <a:pt x="1094" y="17"/>
                      </a:cubicBezTo>
                      <a:lnTo>
                        <a:pt x="1094" y="18"/>
                      </a:lnTo>
                      <a:close/>
                      <a:moveTo>
                        <a:pt x="1039" y="16"/>
                      </a:moveTo>
                      <a:cubicBezTo>
                        <a:pt x="1021" y="16"/>
                        <a:pt x="1003" y="15"/>
                        <a:pt x="986" y="15"/>
                      </a:cubicBezTo>
                      <a:lnTo>
                        <a:pt x="986" y="13"/>
                      </a:lnTo>
                      <a:cubicBezTo>
                        <a:pt x="1003" y="14"/>
                        <a:pt x="1021" y="14"/>
                        <a:pt x="1039" y="15"/>
                      </a:cubicBezTo>
                      <a:lnTo>
                        <a:pt x="1039" y="16"/>
                      </a:lnTo>
                      <a:close/>
                      <a:moveTo>
                        <a:pt x="986" y="15"/>
                      </a:moveTo>
                      <a:lnTo>
                        <a:pt x="986" y="15"/>
                      </a:lnTo>
                      <a:lnTo>
                        <a:pt x="986" y="14"/>
                      </a:lnTo>
                      <a:lnTo>
                        <a:pt x="986" y="15"/>
                      </a:lnTo>
                      <a:close/>
                      <a:moveTo>
                        <a:pt x="986" y="15"/>
                      </a:moveTo>
                      <a:lnTo>
                        <a:pt x="986" y="15"/>
                      </a:lnTo>
                      <a:lnTo>
                        <a:pt x="986" y="13"/>
                      </a:lnTo>
                      <a:lnTo>
                        <a:pt x="986" y="15"/>
                      </a:lnTo>
                      <a:close/>
                      <a:moveTo>
                        <a:pt x="986" y="15"/>
                      </a:moveTo>
                      <a:cubicBezTo>
                        <a:pt x="945" y="13"/>
                        <a:pt x="903" y="13"/>
                        <a:pt x="862" y="12"/>
                      </a:cubicBezTo>
                      <a:lnTo>
                        <a:pt x="862" y="10"/>
                      </a:lnTo>
                      <a:cubicBezTo>
                        <a:pt x="903" y="11"/>
                        <a:pt x="945" y="12"/>
                        <a:pt x="986" y="13"/>
                      </a:cubicBezTo>
                      <a:lnTo>
                        <a:pt x="986" y="15"/>
                      </a:lnTo>
                      <a:close/>
                      <a:moveTo>
                        <a:pt x="862" y="12"/>
                      </a:moveTo>
                      <a:cubicBezTo>
                        <a:pt x="829" y="11"/>
                        <a:pt x="795" y="11"/>
                        <a:pt x="762" y="10"/>
                      </a:cubicBezTo>
                      <a:lnTo>
                        <a:pt x="762" y="8"/>
                      </a:lnTo>
                      <a:cubicBezTo>
                        <a:pt x="796" y="9"/>
                        <a:pt x="829" y="10"/>
                        <a:pt x="862" y="10"/>
                      </a:cubicBezTo>
                      <a:lnTo>
                        <a:pt x="862" y="12"/>
                      </a:lnTo>
                      <a:close/>
                      <a:moveTo>
                        <a:pt x="762" y="10"/>
                      </a:moveTo>
                      <a:lnTo>
                        <a:pt x="762" y="10"/>
                      </a:lnTo>
                      <a:lnTo>
                        <a:pt x="762" y="8"/>
                      </a:lnTo>
                      <a:lnTo>
                        <a:pt x="762" y="10"/>
                      </a:lnTo>
                      <a:close/>
                      <a:moveTo>
                        <a:pt x="762" y="10"/>
                      </a:moveTo>
                      <a:cubicBezTo>
                        <a:pt x="757" y="10"/>
                        <a:pt x="751" y="9"/>
                        <a:pt x="746" y="8"/>
                      </a:cubicBezTo>
                      <a:lnTo>
                        <a:pt x="746" y="7"/>
                      </a:lnTo>
                      <a:cubicBezTo>
                        <a:pt x="751" y="8"/>
                        <a:pt x="757" y="8"/>
                        <a:pt x="762" y="8"/>
                      </a:cubicBezTo>
                      <a:lnTo>
                        <a:pt x="762" y="10"/>
                      </a:lnTo>
                      <a:close/>
                      <a:moveTo>
                        <a:pt x="746" y="8"/>
                      </a:moveTo>
                      <a:cubicBezTo>
                        <a:pt x="739" y="8"/>
                        <a:pt x="733" y="7"/>
                        <a:pt x="727" y="7"/>
                      </a:cubicBezTo>
                      <a:lnTo>
                        <a:pt x="727" y="6"/>
                      </a:lnTo>
                      <a:cubicBezTo>
                        <a:pt x="733" y="6"/>
                        <a:pt x="739" y="6"/>
                        <a:pt x="746" y="7"/>
                      </a:cubicBezTo>
                      <a:lnTo>
                        <a:pt x="746" y="8"/>
                      </a:lnTo>
                      <a:close/>
                      <a:moveTo>
                        <a:pt x="727" y="7"/>
                      </a:moveTo>
                      <a:lnTo>
                        <a:pt x="726" y="7"/>
                      </a:lnTo>
                      <a:lnTo>
                        <a:pt x="727" y="6"/>
                      </a:lnTo>
                      <a:lnTo>
                        <a:pt x="727" y="7"/>
                      </a:lnTo>
                      <a:close/>
                      <a:moveTo>
                        <a:pt x="726" y="7"/>
                      </a:moveTo>
                      <a:lnTo>
                        <a:pt x="704" y="7"/>
                      </a:lnTo>
                      <a:lnTo>
                        <a:pt x="704" y="5"/>
                      </a:lnTo>
                      <a:lnTo>
                        <a:pt x="727" y="6"/>
                      </a:lnTo>
                      <a:lnTo>
                        <a:pt x="726" y="7"/>
                      </a:lnTo>
                      <a:close/>
                      <a:moveTo>
                        <a:pt x="704" y="7"/>
                      </a:moveTo>
                      <a:cubicBezTo>
                        <a:pt x="560" y="4"/>
                        <a:pt x="417" y="2"/>
                        <a:pt x="274" y="5"/>
                      </a:cubicBezTo>
                      <a:lnTo>
                        <a:pt x="274" y="4"/>
                      </a:lnTo>
                      <a:cubicBezTo>
                        <a:pt x="417" y="0"/>
                        <a:pt x="560" y="3"/>
                        <a:pt x="704" y="5"/>
                      </a:cubicBezTo>
                      <a:lnTo>
                        <a:pt x="704" y="7"/>
                      </a:lnTo>
                      <a:close/>
                      <a:moveTo>
                        <a:pt x="274" y="4"/>
                      </a:moveTo>
                      <a:lnTo>
                        <a:pt x="274" y="4"/>
                      </a:lnTo>
                      <a:close/>
                      <a:moveTo>
                        <a:pt x="274" y="5"/>
                      </a:moveTo>
                      <a:cubicBezTo>
                        <a:pt x="270" y="5"/>
                        <a:pt x="266" y="6"/>
                        <a:pt x="263" y="7"/>
                      </a:cubicBezTo>
                      <a:lnTo>
                        <a:pt x="262" y="5"/>
                      </a:lnTo>
                      <a:cubicBezTo>
                        <a:pt x="266" y="5"/>
                        <a:pt x="270" y="4"/>
                        <a:pt x="274" y="4"/>
                      </a:cubicBezTo>
                      <a:lnTo>
                        <a:pt x="274" y="5"/>
                      </a:lnTo>
                      <a:close/>
                      <a:moveTo>
                        <a:pt x="263" y="7"/>
                      </a:moveTo>
                      <a:cubicBezTo>
                        <a:pt x="259" y="7"/>
                        <a:pt x="255" y="8"/>
                        <a:pt x="251" y="8"/>
                      </a:cubicBezTo>
                      <a:lnTo>
                        <a:pt x="251" y="7"/>
                      </a:lnTo>
                      <a:cubicBezTo>
                        <a:pt x="255" y="7"/>
                        <a:pt x="259" y="6"/>
                        <a:pt x="262" y="5"/>
                      </a:cubicBezTo>
                      <a:lnTo>
                        <a:pt x="263" y="7"/>
                      </a:lnTo>
                      <a:close/>
                      <a:moveTo>
                        <a:pt x="251" y="7"/>
                      </a:moveTo>
                      <a:lnTo>
                        <a:pt x="251" y="7"/>
                      </a:lnTo>
                      <a:close/>
                      <a:moveTo>
                        <a:pt x="251" y="8"/>
                      </a:moveTo>
                      <a:cubicBezTo>
                        <a:pt x="239" y="9"/>
                        <a:pt x="226" y="9"/>
                        <a:pt x="214" y="9"/>
                      </a:cubicBezTo>
                      <a:lnTo>
                        <a:pt x="214" y="8"/>
                      </a:lnTo>
                      <a:cubicBezTo>
                        <a:pt x="226" y="8"/>
                        <a:pt x="239" y="7"/>
                        <a:pt x="251" y="7"/>
                      </a:cubicBezTo>
                      <a:lnTo>
                        <a:pt x="251" y="8"/>
                      </a:lnTo>
                      <a:close/>
                      <a:moveTo>
                        <a:pt x="214" y="9"/>
                      </a:moveTo>
                      <a:cubicBezTo>
                        <a:pt x="196" y="9"/>
                        <a:pt x="178" y="10"/>
                        <a:pt x="160" y="11"/>
                      </a:cubicBezTo>
                      <a:lnTo>
                        <a:pt x="160" y="10"/>
                      </a:lnTo>
                      <a:cubicBezTo>
                        <a:pt x="178" y="8"/>
                        <a:pt x="196" y="8"/>
                        <a:pt x="214" y="8"/>
                      </a:cubicBezTo>
                      <a:lnTo>
                        <a:pt x="214" y="9"/>
                      </a:lnTo>
                      <a:close/>
                      <a:moveTo>
                        <a:pt x="160" y="10"/>
                      </a:moveTo>
                      <a:lnTo>
                        <a:pt x="160" y="10"/>
                      </a:lnTo>
                      <a:lnTo>
                        <a:pt x="160" y="11"/>
                      </a:lnTo>
                      <a:lnTo>
                        <a:pt x="160" y="10"/>
                      </a:lnTo>
                      <a:close/>
                      <a:moveTo>
                        <a:pt x="160" y="11"/>
                      </a:moveTo>
                      <a:cubicBezTo>
                        <a:pt x="154" y="12"/>
                        <a:pt x="148" y="13"/>
                        <a:pt x="142" y="14"/>
                      </a:cubicBezTo>
                      <a:lnTo>
                        <a:pt x="142" y="13"/>
                      </a:lnTo>
                      <a:cubicBezTo>
                        <a:pt x="148" y="12"/>
                        <a:pt x="153" y="11"/>
                        <a:pt x="160" y="10"/>
                      </a:cubicBezTo>
                      <a:lnTo>
                        <a:pt x="160" y="11"/>
                      </a:lnTo>
                      <a:close/>
                      <a:moveTo>
                        <a:pt x="142" y="14"/>
                      </a:moveTo>
                      <a:cubicBezTo>
                        <a:pt x="136" y="15"/>
                        <a:pt x="129" y="16"/>
                        <a:pt x="122" y="17"/>
                      </a:cubicBezTo>
                      <a:lnTo>
                        <a:pt x="122" y="16"/>
                      </a:lnTo>
                      <a:cubicBezTo>
                        <a:pt x="129" y="15"/>
                        <a:pt x="135" y="14"/>
                        <a:pt x="142" y="13"/>
                      </a:cubicBezTo>
                      <a:lnTo>
                        <a:pt x="142" y="14"/>
                      </a:lnTo>
                      <a:close/>
                      <a:moveTo>
                        <a:pt x="122" y="16"/>
                      </a:moveTo>
                      <a:lnTo>
                        <a:pt x="122" y="16"/>
                      </a:lnTo>
                      <a:close/>
                      <a:moveTo>
                        <a:pt x="122" y="17"/>
                      </a:moveTo>
                      <a:cubicBezTo>
                        <a:pt x="111" y="18"/>
                        <a:pt x="100" y="18"/>
                        <a:pt x="89" y="18"/>
                      </a:cubicBezTo>
                      <a:lnTo>
                        <a:pt x="89" y="16"/>
                      </a:lnTo>
                      <a:cubicBezTo>
                        <a:pt x="100" y="17"/>
                        <a:pt x="111" y="17"/>
                        <a:pt x="122" y="16"/>
                      </a:cubicBezTo>
                      <a:lnTo>
                        <a:pt x="122" y="17"/>
                      </a:lnTo>
                      <a:close/>
                      <a:moveTo>
                        <a:pt x="89" y="18"/>
                      </a:moveTo>
                      <a:cubicBezTo>
                        <a:pt x="78" y="17"/>
                        <a:pt x="66" y="17"/>
                        <a:pt x="54" y="19"/>
                      </a:cubicBezTo>
                      <a:lnTo>
                        <a:pt x="54" y="17"/>
                      </a:lnTo>
                      <a:cubicBezTo>
                        <a:pt x="66" y="16"/>
                        <a:pt x="78" y="16"/>
                        <a:pt x="89" y="16"/>
                      </a:cubicBezTo>
                      <a:lnTo>
                        <a:pt x="89" y="18"/>
                      </a:lnTo>
                      <a:close/>
                      <a:moveTo>
                        <a:pt x="54" y="19"/>
                      </a:moveTo>
                      <a:lnTo>
                        <a:pt x="54" y="19"/>
                      </a:lnTo>
                      <a:lnTo>
                        <a:pt x="54" y="18"/>
                      </a:lnTo>
                      <a:lnTo>
                        <a:pt x="54" y="19"/>
                      </a:lnTo>
                      <a:close/>
                      <a:moveTo>
                        <a:pt x="54" y="19"/>
                      </a:moveTo>
                      <a:lnTo>
                        <a:pt x="54" y="19"/>
                      </a:lnTo>
                      <a:lnTo>
                        <a:pt x="54" y="17"/>
                      </a:lnTo>
                      <a:lnTo>
                        <a:pt x="54" y="19"/>
                      </a:lnTo>
                      <a:close/>
                      <a:moveTo>
                        <a:pt x="54" y="19"/>
                      </a:moveTo>
                      <a:cubicBezTo>
                        <a:pt x="48" y="19"/>
                        <a:pt x="41" y="18"/>
                        <a:pt x="34" y="17"/>
                      </a:cubicBezTo>
                      <a:lnTo>
                        <a:pt x="35" y="16"/>
                      </a:lnTo>
                      <a:cubicBezTo>
                        <a:pt x="42" y="17"/>
                        <a:pt x="48" y="18"/>
                        <a:pt x="54" y="17"/>
                      </a:cubicBezTo>
                      <a:lnTo>
                        <a:pt x="54" y="19"/>
                      </a:lnTo>
                      <a:close/>
                      <a:moveTo>
                        <a:pt x="34" y="17"/>
                      </a:moveTo>
                      <a:cubicBezTo>
                        <a:pt x="22" y="16"/>
                        <a:pt x="9" y="14"/>
                        <a:pt x="2" y="20"/>
                      </a:cubicBezTo>
                      <a:lnTo>
                        <a:pt x="1" y="19"/>
                      </a:lnTo>
                      <a:cubicBezTo>
                        <a:pt x="9" y="13"/>
                        <a:pt x="22" y="15"/>
                        <a:pt x="35" y="16"/>
                      </a:cubicBezTo>
                      <a:lnTo>
                        <a:pt x="34" y="17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close/>
                      <a:moveTo>
                        <a:pt x="2" y="20"/>
                      </a:moveTo>
                      <a:cubicBezTo>
                        <a:pt x="2" y="21"/>
                        <a:pt x="1" y="25"/>
                        <a:pt x="1" y="29"/>
                      </a:cubicBezTo>
                      <a:lnTo>
                        <a:pt x="0" y="29"/>
                      </a:lnTo>
                      <a:cubicBezTo>
                        <a:pt x="0" y="25"/>
                        <a:pt x="0" y="20"/>
                        <a:pt x="1" y="19"/>
                      </a:cubicBezTo>
                      <a:lnTo>
                        <a:pt x="2" y="20"/>
                      </a:lnTo>
                      <a:close/>
                      <a:moveTo>
                        <a:pt x="1" y="29"/>
                      </a:moveTo>
                      <a:cubicBezTo>
                        <a:pt x="1" y="31"/>
                        <a:pt x="1" y="34"/>
                        <a:pt x="2" y="36"/>
                      </a:cubicBezTo>
                      <a:lnTo>
                        <a:pt x="0" y="36"/>
                      </a:lnTo>
                      <a:cubicBezTo>
                        <a:pt x="0" y="34"/>
                        <a:pt x="0" y="32"/>
                        <a:pt x="0" y="29"/>
                      </a:cubicBezTo>
                      <a:lnTo>
                        <a:pt x="1" y="29"/>
                      </a:lnTo>
                      <a:close/>
                      <a:moveTo>
                        <a:pt x="2" y="36"/>
                      </a:moveTo>
                      <a:cubicBezTo>
                        <a:pt x="2" y="37"/>
                        <a:pt x="2" y="39"/>
                        <a:pt x="3" y="39"/>
                      </a:cubicBezTo>
                      <a:lnTo>
                        <a:pt x="2" y="40"/>
                      </a:lnTo>
                      <a:cubicBezTo>
                        <a:pt x="1" y="39"/>
                        <a:pt x="1" y="38"/>
                        <a:pt x="0" y="36"/>
                      </a:cubicBezTo>
                      <a:lnTo>
                        <a:pt x="2" y="36"/>
                      </a:lnTo>
                      <a:close/>
                      <a:moveTo>
                        <a:pt x="3" y="39"/>
                      </a:moveTo>
                      <a:cubicBezTo>
                        <a:pt x="3" y="39"/>
                        <a:pt x="3" y="39"/>
                        <a:pt x="3" y="39"/>
                      </a:cubicBezTo>
                      <a:lnTo>
                        <a:pt x="3" y="40"/>
                      </a:lnTo>
                      <a:cubicBezTo>
                        <a:pt x="3" y="40"/>
                        <a:pt x="2" y="40"/>
                        <a:pt x="2" y="40"/>
                      </a:cubicBezTo>
                      <a:lnTo>
                        <a:pt x="3" y="39"/>
                      </a:lnTo>
                      <a:close/>
                      <a:moveTo>
                        <a:pt x="3" y="40"/>
                      </a:moveTo>
                      <a:lnTo>
                        <a:pt x="3" y="40"/>
                      </a:lnTo>
                      <a:close/>
                      <a:moveTo>
                        <a:pt x="3" y="39"/>
                      </a:moveTo>
                      <a:lnTo>
                        <a:pt x="4" y="39"/>
                      </a:lnTo>
                      <a:lnTo>
                        <a:pt x="4" y="40"/>
                      </a:lnTo>
                      <a:lnTo>
                        <a:pt x="3" y="40"/>
                      </a:lnTo>
                      <a:lnTo>
                        <a:pt x="3" y="39"/>
                      </a:lnTo>
                      <a:close/>
                      <a:moveTo>
                        <a:pt x="4" y="39"/>
                      </a:moveTo>
                      <a:cubicBezTo>
                        <a:pt x="103" y="36"/>
                        <a:pt x="204" y="38"/>
                        <a:pt x="304" y="40"/>
                      </a:cubicBezTo>
                      <a:lnTo>
                        <a:pt x="304" y="41"/>
                      </a:lnTo>
                      <a:cubicBezTo>
                        <a:pt x="204" y="39"/>
                        <a:pt x="103" y="37"/>
                        <a:pt x="4" y="40"/>
                      </a:cubicBezTo>
                      <a:lnTo>
                        <a:pt x="4" y="39"/>
                      </a:lnTo>
                      <a:close/>
                      <a:moveTo>
                        <a:pt x="304" y="40"/>
                      </a:moveTo>
                      <a:cubicBezTo>
                        <a:pt x="383" y="41"/>
                        <a:pt x="462" y="43"/>
                        <a:pt x="540" y="42"/>
                      </a:cubicBezTo>
                      <a:lnTo>
                        <a:pt x="540" y="43"/>
                      </a:lnTo>
                      <a:cubicBezTo>
                        <a:pt x="462" y="44"/>
                        <a:pt x="383" y="42"/>
                        <a:pt x="304" y="41"/>
                      </a:cubicBezTo>
                      <a:lnTo>
                        <a:pt x="304" y="40"/>
                      </a:lnTo>
                      <a:close/>
                      <a:moveTo>
                        <a:pt x="540" y="42"/>
                      </a:moveTo>
                      <a:cubicBezTo>
                        <a:pt x="554" y="41"/>
                        <a:pt x="567" y="41"/>
                        <a:pt x="581" y="40"/>
                      </a:cubicBezTo>
                      <a:lnTo>
                        <a:pt x="581" y="41"/>
                      </a:lnTo>
                      <a:cubicBezTo>
                        <a:pt x="567" y="42"/>
                        <a:pt x="554" y="43"/>
                        <a:pt x="540" y="43"/>
                      </a:cubicBezTo>
                      <a:lnTo>
                        <a:pt x="540" y="42"/>
                      </a:lnTo>
                      <a:close/>
                      <a:moveTo>
                        <a:pt x="581" y="40"/>
                      </a:moveTo>
                      <a:cubicBezTo>
                        <a:pt x="592" y="39"/>
                        <a:pt x="604" y="39"/>
                        <a:pt x="615" y="38"/>
                      </a:cubicBezTo>
                      <a:lnTo>
                        <a:pt x="615" y="40"/>
                      </a:lnTo>
                      <a:cubicBezTo>
                        <a:pt x="604" y="40"/>
                        <a:pt x="592" y="40"/>
                        <a:pt x="581" y="41"/>
                      </a:cubicBezTo>
                      <a:lnTo>
                        <a:pt x="581" y="40"/>
                      </a:lnTo>
                      <a:close/>
                      <a:moveTo>
                        <a:pt x="615" y="38"/>
                      </a:moveTo>
                      <a:lnTo>
                        <a:pt x="615" y="38"/>
                      </a:lnTo>
                      <a:lnTo>
                        <a:pt x="615" y="39"/>
                      </a:lnTo>
                      <a:lnTo>
                        <a:pt x="615" y="38"/>
                      </a:lnTo>
                      <a:close/>
                      <a:moveTo>
                        <a:pt x="615" y="38"/>
                      </a:moveTo>
                      <a:cubicBezTo>
                        <a:pt x="618" y="38"/>
                        <a:pt x="621" y="37"/>
                        <a:pt x="624" y="37"/>
                      </a:cubicBezTo>
                      <a:lnTo>
                        <a:pt x="625" y="38"/>
                      </a:lnTo>
                      <a:cubicBezTo>
                        <a:pt x="622" y="39"/>
                        <a:pt x="618" y="40"/>
                        <a:pt x="615" y="40"/>
                      </a:cubicBezTo>
                      <a:lnTo>
                        <a:pt x="615" y="38"/>
                      </a:lnTo>
                      <a:close/>
                      <a:moveTo>
                        <a:pt x="624" y="37"/>
                      </a:moveTo>
                      <a:cubicBezTo>
                        <a:pt x="627" y="36"/>
                        <a:pt x="630" y="35"/>
                        <a:pt x="633" y="35"/>
                      </a:cubicBezTo>
                      <a:lnTo>
                        <a:pt x="633" y="37"/>
                      </a:lnTo>
                      <a:cubicBezTo>
                        <a:pt x="630" y="37"/>
                        <a:pt x="628" y="37"/>
                        <a:pt x="625" y="38"/>
                      </a:cubicBezTo>
                      <a:lnTo>
                        <a:pt x="624" y="37"/>
                      </a:lnTo>
                      <a:close/>
                      <a:moveTo>
                        <a:pt x="633" y="37"/>
                      </a:moveTo>
                      <a:lnTo>
                        <a:pt x="633" y="37"/>
                      </a:lnTo>
                      <a:lnTo>
                        <a:pt x="633" y="36"/>
                      </a:lnTo>
                      <a:lnTo>
                        <a:pt x="633" y="37"/>
                      </a:lnTo>
                      <a:close/>
                      <a:moveTo>
                        <a:pt x="633" y="35"/>
                      </a:moveTo>
                      <a:cubicBezTo>
                        <a:pt x="646" y="35"/>
                        <a:pt x="659" y="34"/>
                        <a:pt x="672" y="33"/>
                      </a:cubicBezTo>
                      <a:lnTo>
                        <a:pt x="672" y="34"/>
                      </a:lnTo>
                      <a:cubicBezTo>
                        <a:pt x="659" y="35"/>
                        <a:pt x="646" y="36"/>
                        <a:pt x="633" y="37"/>
                      </a:cubicBezTo>
                      <a:lnTo>
                        <a:pt x="633" y="35"/>
                      </a:lnTo>
                      <a:close/>
                      <a:moveTo>
                        <a:pt x="672" y="33"/>
                      </a:moveTo>
                      <a:lnTo>
                        <a:pt x="672" y="33"/>
                      </a:lnTo>
                      <a:lnTo>
                        <a:pt x="672" y="34"/>
                      </a:lnTo>
                      <a:lnTo>
                        <a:pt x="672" y="33"/>
                      </a:lnTo>
                      <a:close/>
                      <a:moveTo>
                        <a:pt x="672" y="33"/>
                      </a:moveTo>
                      <a:cubicBezTo>
                        <a:pt x="684" y="32"/>
                        <a:pt x="695" y="32"/>
                        <a:pt x="707" y="32"/>
                      </a:cubicBezTo>
                      <a:lnTo>
                        <a:pt x="707" y="33"/>
                      </a:lnTo>
                      <a:cubicBezTo>
                        <a:pt x="695" y="33"/>
                        <a:pt x="684" y="33"/>
                        <a:pt x="672" y="34"/>
                      </a:cubicBezTo>
                      <a:lnTo>
                        <a:pt x="672" y="33"/>
                      </a:lnTo>
                      <a:close/>
                      <a:moveTo>
                        <a:pt x="707" y="32"/>
                      </a:moveTo>
                      <a:cubicBezTo>
                        <a:pt x="718" y="32"/>
                        <a:pt x="730" y="32"/>
                        <a:pt x="742" y="33"/>
                      </a:cubicBezTo>
                      <a:lnTo>
                        <a:pt x="741" y="35"/>
                      </a:lnTo>
                      <a:cubicBezTo>
                        <a:pt x="730" y="33"/>
                        <a:pt x="718" y="33"/>
                        <a:pt x="707" y="33"/>
                      </a:cubicBezTo>
                      <a:lnTo>
                        <a:pt x="707" y="32"/>
                      </a:lnTo>
                      <a:close/>
                      <a:moveTo>
                        <a:pt x="741" y="35"/>
                      </a:moveTo>
                      <a:lnTo>
                        <a:pt x="741" y="35"/>
                      </a:lnTo>
                      <a:lnTo>
                        <a:pt x="741" y="34"/>
                      </a:lnTo>
                      <a:lnTo>
                        <a:pt x="741" y="35"/>
                      </a:lnTo>
                      <a:close/>
                      <a:moveTo>
                        <a:pt x="742" y="33"/>
                      </a:moveTo>
                      <a:cubicBezTo>
                        <a:pt x="780" y="37"/>
                        <a:pt x="817" y="40"/>
                        <a:pt x="855" y="41"/>
                      </a:cubicBezTo>
                      <a:lnTo>
                        <a:pt x="855" y="42"/>
                      </a:lnTo>
                      <a:cubicBezTo>
                        <a:pt x="817" y="41"/>
                        <a:pt x="779" y="39"/>
                        <a:pt x="741" y="35"/>
                      </a:cubicBezTo>
                      <a:lnTo>
                        <a:pt x="742" y="33"/>
                      </a:lnTo>
                      <a:close/>
                      <a:moveTo>
                        <a:pt x="855" y="41"/>
                      </a:moveTo>
                      <a:cubicBezTo>
                        <a:pt x="892" y="43"/>
                        <a:pt x="929" y="43"/>
                        <a:pt x="967" y="42"/>
                      </a:cubicBezTo>
                      <a:lnTo>
                        <a:pt x="967" y="43"/>
                      </a:lnTo>
                      <a:cubicBezTo>
                        <a:pt x="929" y="44"/>
                        <a:pt x="892" y="44"/>
                        <a:pt x="855" y="42"/>
                      </a:cubicBezTo>
                      <a:lnTo>
                        <a:pt x="855" y="41"/>
                      </a:lnTo>
                      <a:close/>
                      <a:moveTo>
                        <a:pt x="967" y="42"/>
                      </a:moveTo>
                      <a:lnTo>
                        <a:pt x="967" y="42"/>
                      </a:lnTo>
                      <a:close/>
                      <a:moveTo>
                        <a:pt x="967" y="42"/>
                      </a:moveTo>
                      <a:cubicBezTo>
                        <a:pt x="968" y="42"/>
                        <a:pt x="970" y="41"/>
                        <a:pt x="971" y="40"/>
                      </a:cubicBezTo>
                      <a:lnTo>
                        <a:pt x="972" y="41"/>
                      </a:lnTo>
                      <a:cubicBezTo>
                        <a:pt x="971" y="42"/>
                        <a:pt x="969" y="43"/>
                        <a:pt x="967" y="43"/>
                      </a:cubicBezTo>
                      <a:lnTo>
                        <a:pt x="967" y="42"/>
                      </a:lnTo>
                      <a:close/>
                      <a:moveTo>
                        <a:pt x="971" y="40"/>
                      </a:moveTo>
                      <a:cubicBezTo>
                        <a:pt x="973" y="39"/>
                        <a:pt x="974" y="38"/>
                        <a:pt x="976" y="38"/>
                      </a:cubicBezTo>
                      <a:lnTo>
                        <a:pt x="976" y="39"/>
                      </a:lnTo>
                      <a:cubicBezTo>
                        <a:pt x="975" y="39"/>
                        <a:pt x="974" y="40"/>
                        <a:pt x="972" y="41"/>
                      </a:cubicBezTo>
                      <a:lnTo>
                        <a:pt x="971" y="40"/>
                      </a:lnTo>
                      <a:close/>
                      <a:moveTo>
                        <a:pt x="976" y="38"/>
                      </a:moveTo>
                      <a:lnTo>
                        <a:pt x="976" y="38"/>
                      </a:lnTo>
                      <a:lnTo>
                        <a:pt x="976" y="39"/>
                      </a:lnTo>
                      <a:lnTo>
                        <a:pt x="976" y="38"/>
                      </a:lnTo>
                      <a:close/>
                      <a:moveTo>
                        <a:pt x="976" y="38"/>
                      </a:moveTo>
                      <a:cubicBezTo>
                        <a:pt x="1003" y="36"/>
                        <a:pt x="1029" y="38"/>
                        <a:pt x="1056" y="40"/>
                      </a:cubicBezTo>
                      <a:lnTo>
                        <a:pt x="1055" y="41"/>
                      </a:lnTo>
                      <a:cubicBezTo>
                        <a:pt x="1029" y="39"/>
                        <a:pt x="1003" y="37"/>
                        <a:pt x="976" y="39"/>
                      </a:cubicBezTo>
                      <a:lnTo>
                        <a:pt x="976" y="38"/>
                      </a:lnTo>
                      <a:close/>
                      <a:moveTo>
                        <a:pt x="1056" y="40"/>
                      </a:moveTo>
                      <a:cubicBezTo>
                        <a:pt x="1074" y="41"/>
                        <a:pt x="1092" y="42"/>
                        <a:pt x="1110" y="42"/>
                      </a:cubicBezTo>
                      <a:lnTo>
                        <a:pt x="1110" y="43"/>
                      </a:lnTo>
                      <a:cubicBezTo>
                        <a:pt x="1092" y="43"/>
                        <a:pt x="1074" y="42"/>
                        <a:pt x="1055" y="41"/>
                      </a:cubicBezTo>
                      <a:lnTo>
                        <a:pt x="1056" y="40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88" name="Freeform 16"/>
                <p:cNvSpPr>
                  <a:spLocks noChangeArrowheads="1"/>
                </p:cNvSpPr>
                <p:nvPr/>
              </p:nvSpPr>
              <p:spPr bwMode="auto">
                <a:xfrm>
                  <a:off x="621" y="2868"/>
                  <a:ext cx="1556" cy="124"/>
                </a:xfrm>
                <a:custGeom>
                  <a:avLst/>
                  <a:gdLst>
                    <a:gd name="T0" fmla="*/ 1102 w 1123"/>
                    <a:gd name="T1" fmla="*/ 71 h 73"/>
                    <a:gd name="T2" fmla="*/ 1104 w 1123"/>
                    <a:gd name="T3" fmla="*/ 68 h 73"/>
                    <a:gd name="T4" fmla="*/ 1117 w 1123"/>
                    <a:gd name="T5" fmla="*/ 69 h 73"/>
                    <a:gd name="T6" fmla="*/ 1121 w 1123"/>
                    <a:gd name="T7" fmla="*/ 54 h 73"/>
                    <a:gd name="T8" fmla="*/ 1121 w 1123"/>
                    <a:gd name="T9" fmla="*/ 38 h 73"/>
                    <a:gd name="T10" fmla="*/ 1118 w 1123"/>
                    <a:gd name="T11" fmla="*/ 18 h 73"/>
                    <a:gd name="T12" fmla="*/ 1055 w 1123"/>
                    <a:gd name="T13" fmla="*/ 17 h 73"/>
                    <a:gd name="T14" fmla="*/ 1002 w 1123"/>
                    <a:gd name="T15" fmla="*/ 14 h 73"/>
                    <a:gd name="T16" fmla="*/ 910 w 1123"/>
                    <a:gd name="T17" fmla="*/ 13 h 73"/>
                    <a:gd name="T18" fmla="*/ 863 w 1123"/>
                    <a:gd name="T19" fmla="*/ 10 h 73"/>
                    <a:gd name="T20" fmla="*/ 838 w 1123"/>
                    <a:gd name="T21" fmla="*/ 10 h 73"/>
                    <a:gd name="T22" fmla="*/ 750 w 1123"/>
                    <a:gd name="T23" fmla="*/ 9 h 73"/>
                    <a:gd name="T24" fmla="*/ 676 w 1123"/>
                    <a:gd name="T25" fmla="*/ 5 h 73"/>
                    <a:gd name="T26" fmla="*/ 473 w 1123"/>
                    <a:gd name="T27" fmla="*/ 2 h 73"/>
                    <a:gd name="T28" fmla="*/ 359 w 1123"/>
                    <a:gd name="T29" fmla="*/ 0 h 73"/>
                    <a:gd name="T30" fmla="*/ 292 w 1123"/>
                    <a:gd name="T31" fmla="*/ 1 h 73"/>
                    <a:gd name="T32" fmla="*/ 263 w 1123"/>
                    <a:gd name="T33" fmla="*/ 7 h 73"/>
                    <a:gd name="T34" fmla="*/ 213 w 1123"/>
                    <a:gd name="T35" fmla="*/ 5 h 73"/>
                    <a:gd name="T36" fmla="*/ 108 w 1123"/>
                    <a:gd name="T37" fmla="*/ 16 h 73"/>
                    <a:gd name="T38" fmla="*/ 7 w 1123"/>
                    <a:gd name="T39" fmla="*/ 21 h 73"/>
                    <a:gd name="T40" fmla="*/ 1 w 1123"/>
                    <a:gd name="T41" fmla="*/ 26 h 73"/>
                    <a:gd name="T42" fmla="*/ 1 w 1123"/>
                    <a:gd name="T43" fmla="*/ 42 h 73"/>
                    <a:gd name="T44" fmla="*/ 1 w 1123"/>
                    <a:gd name="T45" fmla="*/ 69 h 73"/>
                    <a:gd name="T46" fmla="*/ 1 w 1123"/>
                    <a:gd name="T47" fmla="*/ 71 h 73"/>
                    <a:gd name="T48" fmla="*/ 205 w 1123"/>
                    <a:gd name="T49" fmla="*/ 71 h 73"/>
                    <a:gd name="T50" fmla="*/ 206 w 1123"/>
                    <a:gd name="T51" fmla="*/ 70 h 73"/>
                    <a:gd name="T52" fmla="*/ 215 w 1123"/>
                    <a:gd name="T53" fmla="*/ 71 h 73"/>
                    <a:gd name="T54" fmla="*/ 419 w 1123"/>
                    <a:gd name="T55" fmla="*/ 71 h 73"/>
                    <a:gd name="T56" fmla="*/ 425 w 1123"/>
                    <a:gd name="T57" fmla="*/ 62 h 73"/>
                    <a:gd name="T58" fmla="*/ 441 w 1123"/>
                    <a:gd name="T59" fmla="*/ 62 h 73"/>
                    <a:gd name="T60" fmla="*/ 443 w 1123"/>
                    <a:gd name="T61" fmla="*/ 71 h 73"/>
                    <a:gd name="T62" fmla="*/ 512 w 1123"/>
                    <a:gd name="T63" fmla="*/ 71 h 73"/>
                    <a:gd name="T64" fmla="*/ 514 w 1123"/>
                    <a:gd name="T65" fmla="*/ 69 h 73"/>
                    <a:gd name="T66" fmla="*/ 519 w 1123"/>
                    <a:gd name="T67" fmla="*/ 71 h 73"/>
                    <a:gd name="T68" fmla="*/ 532 w 1123"/>
                    <a:gd name="T69" fmla="*/ 71 h 73"/>
                    <a:gd name="T70" fmla="*/ 534 w 1123"/>
                    <a:gd name="T71" fmla="*/ 69 h 73"/>
                    <a:gd name="T72" fmla="*/ 539 w 1123"/>
                    <a:gd name="T73" fmla="*/ 69 h 73"/>
                    <a:gd name="T74" fmla="*/ 540 w 1123"/>
                    <a:gd name="T75" fmla="*/ 71 h 73"/>
                    <a:gd name="T76" fmla="*/ 625 w 1123"/>
                    <a:gd name="T77" fmla="*/ 71 h 73"/>
                    <a:gd name="T78" fmla="*/ 629 w 1123"/>
                    <a:gd name="T79" fmla="*/ 68 h 73"/>
                    <a:gd name="T80" fmla="*/ 632 w 1123"/>
                    <a:gd name="T81" fmla="*/ 71 h 73"/>
                    <a:gd name="T82" fmla="*/ 673 w 1123"/>
                    <a:gd name="T83" fmla="*/ 71 h 73"/>
                    <a:gd name="T84" fmla="*/ 677 w 1123"/>
                    <a:gd name="T85" fmla="*/ 71 h 73"/>
                    <a:gd name="T86" fmla="*/ 792 w 1123"/>
                    <a:gd name="T87" fmla="*/ 71 h 73"/>
                    <a:gd name="T88" fmla="*/ 794 w 1123"/>
                    <a:gd name="T89" fmla="*/ 68 h 73"/>
                    <a:gd name="T90" fmla="*/ 801 w 1123"/>
                    <a:gd name="T91" fmla="*/ 70 h 73"/>
                    <a:gd name="T92" fmla="*/ 801 w 1123"/>
                    <a:gd name="T93" fmla="*/ 71 h 73"/>
                    <a:gd name="T94" fmla="*/ 869 w 1123"/>
                    <a:gd name="T95" fmla="*/ 71 h 73"/>
                    <a:gd name="T96" fmla="*/ 873 w 1123"/>
                    <a:gd name="T97" fmla="*/ 68 h 73"/>
                    <a:gd name="T98" fmla="*/ 877 w 1123"/>
                    <a:gd name="T99" fmla="*/ 68 h 73"/>
                    <a:gd name="T100" fmla="*/ 880 w 1123"/>
                    <a:gd name="T101" fmla="*/ 71 h 73"/>
                    <a:gd name="T102" fmla="*/ 916 w 1123"/>
                    <a:gd name="T103" fmla="*/ 71 h 73"/>
                    <a:gd name="T104" fmla="*/ 917 w 1123"/>
                    <a:gd name="T105" fmla="*/ 64 h 73"/>
                    <a:gd name="T106" fmla="*/ 926 w 1123"/>
                    <a:gd name="T107" fmla="*/ 71 h 73"/>
                    <a:gd name="T108" fmla="*/ 947 w 1123"/>
                    <a:gd name="T109" fmla="*/ 71 h 73"/>
                    <a:gd name="T110" fmla="*/ 951 w 1123"/>
                    <a:gd name="T111" fmla="*/ 56 h 73"/>
                    <a:gd name="T112" fmla="*/ 958 w 1123"/>
                    <a:gd name="T113" fmla="*/ 60 h 73"/>
                    <a:gd name="T114" fmla="*/ 961 w 1123"/>
                    <a:gd name="T115" fmla="*/ 71 h 73"/>
                    <a:gd name="T116" fmla="*/ 993 w 1123"/>
                    <a:gd name="T117" fmla="*/ 71 h 73"/>
                    <a:gd name="T118" fmla="*/ 993 w 1123"/>
                    <a:gd name="T119" fmla="*/ 70 h 73"/>
                    <a:gd name="T120" fmla="*/ 997 w 1123"/>
                    <a:gd name="T121" fmla="*/ 71 h 73"/>
                    <a:gd name="T122" fmla="*/ 1102 w 1123"/>
                    <a:gd name="T123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23" h="73">
                      <a:moveTo>
                        <a:pt x="1102" y="71"/>
                      </a:moveTo>
                      <a:cubicBezTo>
                        <a:pt x="1103" y="70"/>
                        <a:pt x="1103" y="69"/>
                        <a:pt x="1104" y="68"/>
                      </a:cubicBezTo>
                      <a:cubicBezTo>
                        <a:pt x="1109" y="60"/>
                        <a:pt x="1111" y="73"/>
                        <a:pt x="1117" y="69"/>
                      </a:cubicBezTo>
                      <a:cubicBezTo>
                        <a:pt x="1121" y="67"/>
                        <a:pt x="1123" y="59"/>
                        <a:pt x="1121" y="54"/>
                      </a:cubicBezTo>
                      <a:cubicBezTo>
                        <a:pt x="1118" y="49"/>
                        <a:pt x="1123" y="43"/>
                        <a:pt x="1121" y="38"/>
                      </a:cubicBezTo>
                      <a:cubicBezTo>
                        <a:pt x="1119" y="33"/>
                        <a:pt x="1123" y="21"/>
                        <a:pt x="1118" y="18"/>
                      </a:cubicBezTo>
                      <a:cubicBezTo>
                        <a:pt x="1100" y="10"/>
                        <a:pt x="1074" y="20"/>
                        <a:pt x="1055" y="17"/>
                      </a:cubicBezTo>
                      <a:cubicBezTo>
                        <a:pt x="1037" y="15"/>
                        <a:pt x="1019" y="15"/>
                        <a:pt x="1002" y="14"/>
                      </a:cubicBezTo>
                      <a:cubicBezTo>
                        <a:pt x="971" y="13"/>
                        <a:pt x="940" y="12"/>
                        <a:pt x="910" y="13"/>
                      </a:cubicBezTo>
                      <a:cubicBezTo>
                        <a:pt x="894" y="14"/>
                        <a:pt x="878" y="11"/>
                        <a:pt x="863" y="10"/>
                      </a:cubicBezTo>
                      <a:cubicBezTo>
                        <a:pt x="854" y="9"/>
                        <a:pt x="847" y="10"/>
                        <a:pt x="838" y="10"/>
                      </a:cubicBezTo>
                      <a:cubicBezTo>
                        <a:pt x="809" y="12"/>
                        <a:pt x="779" y="2"/>
                        <a:pt x="750" y="9"/>
                      </a:cubicBezTo>
                      <a:cubicBezTo>
                        <a:pt x="722" y="10"/>
                        <a:pt x="700" y="3"/>
                        <a:pt x="676" y="5"/>
                      </a:cubicBezTo>
                      <a:cubicBezTo>
                        <a:pt x="651" y="7"/>
                        <a:pt x="464" y="2"/>
                        <a:pt x="473" y="2"/>
                      </a:cubicBezTo>
                      <a:cubicBezTo>
                        <a:pt x="435" y="7"/>
                        <a:pt x="398" y="1"/>
                        <a:pt x="359" y="0"/>
                      </a:cubicBezTo>
                      <a:cubicBezTo>
                        <a:pt x="336" y="1"/>
                        <a:pt x="314" y="1"/>
                        <a:pt x="292" y="1"/>
                      </a:cubicBezTo>
                      <a:cubicBezTo>
                        <a:pt x="283" y="2"/>
                        <a:pt x="273" y="7"/>
                        <a:pt x="263" y="7"/>
                      </a:cubicBezTo>
                      <a:cubicBezTo>
                        <a:pt x="247" y="7"/>
                        <a:pt x="230" y="3"/>
                        <a:pt x="213" y="5"/>
                      </a:cubicBezTo>
                      <a:cubicBezTo>
                        <a:pt x="178" y="7"/>
                        <a:pt x="143" y="13"/>
                        <a:pt x="108" y="16"/>
                      </a:cubicBezTo>
                      <a:cubicBezTo>
                        <a:pt x="74" y="19"/>
                        <a:pt x="40" y="12"/>
                        <a:pt x="7" y="21"/>
                      </a:cubicBezTo>
                      <a:cubicBezTo>
                        <a:pt x="6" y="22"/>
                        <a:pt x="3" y="24"/>
                        <a:pt x="1" y="26"/>
                      </a:cubicBezTo>
                      <a:cubicBezTo>
                        <a:pt x="2" y="31"/>
                        <a:pt x="0" y="37"/>
                        <a:pt x="1" y="42"/>
                      </a:cubicBezTo>
                      <a:cubicBezTo>
                        <a:pt x="1" y="51"/>
                        <a:pt x="1" y="57"/>
                        <a:pt x="1" y="69"/>
                      </a:cubicBezTo>
                      <a:cubicBezTo>
                        <a:pt x="1" y="69"/>
                        <a:pt x="1" y="70"/>
                        <a:pt x="1" y="71"/>
                      </a:cubicBezTo>
                      <a:lnTo>
                        <a:pt x="205" y="71"/>
                      </a:lnTo>
                      <a:cubicBezTo>
                        <a:pt x="206" y="71"/>
                        <a:pt x="206" y="71"/>
                        <a:pt x="206" y="70"/>
                      </a:cubicBezTo>
                      <a:cubicBezTo>
                        <a:pt x="209" y="68"/>
                        <a:pt x="212" y="69"/>
                        <a:pt x="215" y="71"/>
                      </a:cubicBezTo>
                      <a:lnTo>
                        <a:pt x="419" y="71"/>
                      </a:lnTo>
                      <a:cubicBezTo>
                        <a:pt x="421" y="68"/>
                        <a:pt x="423" y="65"/>
                        <a:pt x="425" y="62"/>
                      </a:cubicBezTo>
                      <a:cubicBezTo>
                        <a:pt x="429" y="58"/>
                        <a:pt x="438" y="57"/>
                        <a:pt x="441" y="62"/>
                      </a:cubicBezTo>
                      <a:cubicBezTo>
                        <a:pt x="442" y="65"/>
                        <a:pt x="443" y="68"/>
                        <a:pt x="443" y="71"/>
                      </a:cubicBezTo>
                      <a:lnTo>
                        <a:pt x="512" y="71"/>
                      </a:lnTo>
                      <a:cubicBezTo>
                        <a:pt x="513" y="70"/>
                        <a:pt x="513" y="69"/>
                        <a:pt x="514" y="69"/>
                      </a:cubicBezTo>
                      <a:cubicBezTo>
                        <a:pt x="514" y="69"/>
                        <a:pt x="516" y="70"/>
                        <a:pt x="519" y="71"/>
                      </a:cubicBezTo>
                      <a:lnTo>
                        <a:pt x="532" y="71"/>
                      </a:lnTo>
                      <a:cubicBezTo>
                        <a:pt x="533" y="70"/>
                        <a:pt x="533" y="70"/>
                        <a:pt x="534" y="69"/>
                      </a:cubicBezTo>
                      <a:cubicBezTo>
                        <a:pt x="535" y="69"/>
                        <a:pt x="538" y="69"/>
                        <a:pt x="539" y="69"/>
                      </a:cubicBezTo>
                      <a:cubicBezTo>
                        <a:pt x="539" y="70"/>
                        <a:pt x="539" y="70"/>
                        <a:pt x="540" y="71"/>
                      </a:cubicBezTo>
                      <a:lnTo>
                        <a:pt x="625" y="71"/>
                      </a:lnTo>
                      <a:cubicBezTo>
                        <a:pt x="626" y="70"/>
                        <a:pt x="628" y="69"/>
                        <a:pt x="629" y="68"/>
                      </a:cubicBezTo>
                      <a:cubicBezTo>
                        <a:pt x="630" y="69"/>
                        <a:pt x="631" y="70"/>
                        <a:pt x="632" y="71"/>
                      </a:cubicBezTo>
                      <a:lnTo>
                        <a:pt x="673" y="71"/>
                      </a:lnTo>
                      <a:cubicBezTo>
                        <a:pt x="674" y="70"/>
                        <a:pt x="675" y="70"/>
                        <a:pt x="677" y="71"/>
                      </a:cubicBezTo>
                      <a:lnTo>
                        <a:pt x="792" y="71"/>
                      </a:lnTo>
                      <a:cubicBezTo>
                        <a:pt x="793" y="70"/>
                        <a:pt x="793" y="69"/>
                        <a:pt x="794" y="68"/>
                      </a:cubicBezTo>
                      <a:cubicBezTo>
                        <a:pt x="795" y="67"/>
                        <a:pt x="799" y="68"/>
                        <a:pt x="801" y="70"/>
                      </a:cubicBezTo>
                      <a:cubicBezTo>
                        <a:pt x="801" y="70"/>
                        <a:pt x="801" y="71"/>
                        <a:pt x="801" y="71"/>
                      </a:cubicBezTo>
                      <a:lnTo>
                        <a:pt x="869" y="71"/>
                      </a:lnTo>
                      <a:cubicBezTo>
                        <a:pt x="870" y="69"/>
                        <a:pt x="871" y="69"/>
                        <a:pt x="873" y="68"/>
                      </a:cubicBezTo>
                      <a:cubicBezTo>
                        <a:pt x="874" y="67"/>
                        <a:pt x="876" y="67"/>
                        <a:pt x="877" y="68"/>
                      </a:cubicBezTo>
                      <a:cubicBezTo>
                        <a:pt x="878" y="69"/>
                        <a:pt x="879" y="70"/>
                        <a:pt x="880" y="71"/>
                      </a:cubicBezTo>
                      <a:lnTo>
                        <a:pt x="916" y="71"/>
                      </a:lnTo>
                      <a:cubicBezTo>
                        <a:pt x="916" y="69"/>
                        <a:pt x="917" y="66"/>
                        <a:pt x="917" y="64"/>
                      </a:cubicBezTo>
                      <a:cubicBezTo>
                        <a:pt x="921" y="65"/>
                        <a:pt x="924" y="68"/>
                        <a:pt x="926" y="71"/>
                      </a:cubicBezTo>
                      <a:lnTo>
                        <a:pt x="947" y="71"/>
                      </a:lnTo>
                      <a:cubicBezTo>
                        <a:pt x="947" y="66"/>
                        <a:pt x="948" y="59"/>
                        <a:pt x="951" y="56"/>
                      </a:cubicBezTo>
                      <a:cubicBezTo>
                        <a:pt x="953" y="53"/>
                        <a:pt x="956" y="58"/>
                        <a:pt x="958" y="60"/>
                      </a:cubicBezTo>
                      <a:cubicBezTo>
                        <a:pt x="959" y="63"/>
                        <a:pt x="960" y="67"/>
                        <a:pt x="961" y="71"/>
                      </a:cubicBezTo>
                      <a:lnTo>
                        <a:pt x="993" y="71"/>
                      </a:lnTo>
                      <a:cubicBezTo>
                        <a:pt x="993" y="71"/>
                        <a:pt x="993" y="70"/>
                        <a:pt x="993" y="70"/>
                      </a:cubicBezTo>
                      <a:cubicBezTo>
                        <a:pt x="995" y="69"/>
                        <a:pt x="997" y="69"/>
                        <a:pt x="997" y="71"/>
                      </a:cubicBezTo>
                      <a:lnTo>
                        <a:pt x="1102" y="7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89" name="Freeform 17"/>
                <p:cNvSpPr>
                  <a:spLocks noChangeArrowheads="1"/>
                </p:cNvSpPr>
                <p:nvPr/>
              </p:nvSpPr>
              <p:spPr bwMode="auto">
                <a:xfrm>
                  <a:off x="621" y="2991"/>
                  <a:ext cx="282" cy="62"/>
                </a:xfrm>
                <a:custGeom>
                  <a:avLst/>
                  <a:gdLst>
                    <a:gd name="G0" fmla="+- 1 0 0"/>
                    <a:gd name="G1" fmla="+- 5 0 0"/>
                    <a:gd name="G2" fmla="+- 1 0 0"/>
                    <a:gd name="G3" fmla="+- 1 0 0"/>
                    <a:gd name="G4" fmla="+- 1 0 0"/>
                    <a:gd name="G5" fmla="+- 15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sin 54736 G25"/>
                    <a:gd name="G27" fmla="+- 1 0 0"/>
                    <a:gd name="G28" fmla="cos 54763 G27"/>
                    <a:gd name="G29" fmla="+- G26 0 G28"/>
                    <a:gd name="G30" fmla="*/ G29 65535 1"/>
                    <a:gd name="G31" fmla="+- G30 1080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T0" fmla="*/ 1 w 205"/>
                    <a:gd name="T1" fmla="*/ 0 h 37"/>
                    <a:gd name="T2" fmla="*/ 3 w 205"/>
                    <a:gd name="T3" fmla="*/ 8 h 37"/>
                    <a:gd name="T4" fmla="*/ 11 w 205"/>
                    <a:gd name="T5" fmla="*/ 15 h 37"/>
                    <a:gd name="T6" fmla="*/ 52 w 205"/>
                    <a:gd name="T7" fmla="*/ 14 h 37"/>
                    <a:gd name="T8" fmla="*/ 79 w 205"/>
                    <a:gd name="T9" fmla="*/ 20 h 37"/>
                    <a:gd name="T10" fmla="*/ 87 w 205"/>
                    <a:gd name="T11" fmla="*/ 24 h 37"/>
                    <a:gd name="T12" fmla="*/ 93 w 205"/>
                    <a:gd name="T13" fmla="*/ 6 h 37"/>
                    <a:gd name="T14" fmla="*/ 98 w 205"/>
                    <a:gd name="T15" fmla="*/ 8 h 37"/>
                    <a:gd name="T16" fmla="*/ 125 w 205"/>
                    <a:gd name="T17" fmla="*/ 27 h 37"/>
                    <a:gd name="T18" fmla="*/ 139 w 205"/>
                    <a:gd name="T19" fmla="*/ 19 h 37"/>
                    <a:gd name="T20" fmla="*/ 151 w 205"/>
                    <a:gd name="T21" fmla="*/ 19 h 37"/>
                    <a:gd name="T22" fmla="*/ 185 w 205"/>
                    <a:gd name="T23" fmla="*/ 32 h 37"/>
                    <a:gd name="T24" fmla="*/ 205 w 205"/>
                    <a:gd name="T25" fmla="*/ 0 h 37"/>
                    <a:gd name="T26" fmla="*/ 1 w 205"/>
                    <a:gd name="T2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37">
                      <a:moveTo>
                        <a:pt x="1" y="0"/>
                      </a:moveTo>
                      <a:cubicBezTo>
                        <a:pt x="0" y="5"/>
                        <a:pt x="3" y="9"/>
                        <a:pt x="3" y="8"/>
                      </a:cubicBezTo>
                      <a:cubicBezTo>
                        <a:pt x="6" y="11"/>
                        <a:pt x="7" y="15"/>
                        <a:pt x="11" y="15"/>
                      </a:cubicBezTo>
                      <a:cubicBezTo>
                        <a:pt x="25" y="16"/>
                        <a:pt x="38" y="16"/>
                        <a:pt x="52" y="14"/>
                      </a:cubicBezTo>
                      <a:cubicBezTo>
                        <a:pt x="62" y="12"/>
                        <a:pt x="69" y="19"/>
                        <a:pt x="79" y="20"/>
                      </a:cubicBezTo>
                      <a:cubicBezTo>
                        <a:pt x="85" y="21"/>
                        <a:pt x="86" y="22"/>
                        <a:pt x="87" y="24"/>
                      </a:cubicBezTo>
                      <a:cubicBezTo>
                        <a:pt x="88" y="22"/>
                        <a:pt x="89" y="13"/>
                        <a:pt x="93" y="6"/>
                      </a:cubicBezTo>
                      <a:cubicBezTo>
                        <a:pt x="93" y="5"/>
                        <a:pt x="97" y="7"/>
                        <a:pt x="98" y="8"/>
                      </a:cubicBezTo>
                      <a:cubicBezTo>
                        <a:pt x="106" y="16"/>
                        <a:pt x="112" y="26"/>
                        <a:pt x="125" y="27"/>
                      </a:cubicBezTo>
                      <a:cubicBezTo>
                        <a:pt x="130" y="27"/>
                        <a:pt x="134" y="20"/>
                        <a:pt x="139" y="19"/>
                      </a:cubicBezTo>
                      <a:cubicBezTo>
                        <a:pt x="142" y="18"/>
                        <a:pt x="146" y="17"/>
                        <a:pt x="151" y="19"/>
                      </a:cubicBezTo>
                      <a:cubicBezTo>
                        <a:pt x="162" y="26"/>
                        <a:pt x="173" y="37"/>
                        <a:pt x="185" y="32"/>
                      </a:cubicBezTo>
                      <a:cubicBezTo>
                        <a:pt x="198" y="26"/>
                        <a:pt x="195" y="9"/>
                        <a:pt x="205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0" name="Freeform 18"/>
                <p:cNvSpPr>
                  <a:spLocks noChangeArrowheads="1"/>
                </p:cNvSpPr>
                <p:nvPr/>
              </p:nvSpPr>
              <p:spPr bwMode="auto">
                <a:xfrm>
                  <a:off x="920" y="2989"/>
                  <a:ext cx="280" cy="142"/>
                </a:xfrm>
                <a:custGeom>
                  <a:avLst/>
                  <a:gdLst>
                    <a:gd name="G0" fmla="+- 1 0 0"/>
                    <a:gd name="G1" fmla="*/ 1 3 2"/>
                    <a:gd name="G2" fmla="+- 1 0 0"/>
                    <a:gd name="G3" fmla="+- 1 0 0"/>
                    <a:gd name="G4" fmla="+- 24 0 0"/>
                    <a:gd name="G5" fmla="+- 71 0 0"/>
                    <a:gd name="G6" fmla="*/ 1 0 0"/>
                    <a:gd name="G7" fmla="sin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T0" fmla="*/ 0 w 204"/>
                    <a:gd name="T1" fmla="*/ 1 h 83"/>
                    <a:gd name="T2" fmla="*/ 3 w 204"/>
                    <a:gd name="T3" fmla="*/ 8 h 83"/>
                    <a:gd name="T4" fmla="*/ 15 w 204"/>
                    <a:gd name="T5" fmla="*/ 71 h 83"/>
                    <a:gd name="T6" fmla="*/ 19 w 204"/>
                    <a:gd name="T7" fmla="*/ 71 h 83"/>
                    <a:gd name="T8" fmla="*/ 43 w 204"/>
                    <a:gd name="T9" fmla="*/ 83 h 83"/>
                    <a:gd name="T10" fmla="*/ 55 w 204"/>
                    <a:gd name="T11" fmla="*/ 71 h 83"/>
                    <a:gd name="T12" fmla="*/ 65 w 204"/>
                    <a:gd name="T13" fmla="*/ 21 h 83"/>
                    <a:gd name="T14" fmla="*/ 80 w 204"/>
                    <a:gd name="T15" fmla="*/ 8 h 83"/>
                    <a:gd name="T16" fmla="*/ 114 w 204"/>
                    <a:gd name="T17" fmla="*/ 29 h 83"/>
                    <a:gd name="T18" fmla="*/ 134 w 204"/>
                    <a:gd name="T19" fmla="*/ 14 h 83"/>
                    <a:gd name="T20" fmla="*/ 140 w 204"/>
                    <a:gd name="T21" fmla="*/ 14 h 83"/>
                    <a:gd name="T22" fmla="*/ 180 w 204"/>
                    <a:gd name="T23" fmla="*/ 26 h 83"/>
                    <a:gd name="T24" fmla="*/ 204 w 204"/>
                    <a:gd name="T25" fmla="*/ 1 h 83"/>
                    <a:gd name="T26" fmla="*/ 0 w 204"/>
                    <a:gd name="T27" fmla="*/ 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4" h="83">
                      <a:moveTo>
                        <a:pt x="0" y="1"/>
                      </a:moveTo>
                      <a:cubicBezTo>
                        <a:pt x="2" y="3"/>
                        <a:pt x="3" y="5"/>
                        <a:pt x="3" y="8"/>
                      </a:cubicBezTo>
                      <a:cubicBezTo>
                        <a:pt x="7" y="24"/>
                        <a:pt x="9" y="71"/>
                        <a:pt x="15" y="71"/>
                      </a:cubicBezTo>
                      <a:lnTo>
                        <a:pt x="19" y="71"/>
                      </a:lnTo>
                      <a:lnTo>
                        <a:pt x="43" y="83"/>
                      </a:lnTo>
                      <a:lnTo>
                        <a:pt x="55" y="71"/>
                      </a:lnTo>
                      <a:cubicBezTo>
                        <a:pt x="59" y="52"/>
                        <a:pt x="60" y="39"/>
                        <a:pt x="65" y="21"/>
                      </a:cubicBezTo>
                      <a:cubicBezTo>
                        <a:pt x="67" y="15"/>
                        <a:pt x="71" y="0"/>
                        <a:pt x="80" y="8"/>
                      </a:cubicBezTo>
                      <a:cubicBezTo>
                        <a:pt x="90" y="16"/>
                        <a:pt x="97" y="33"/>
                        <a:pt x="114" y="29"/>
                      </a:cubicBezTo>
                      <a:cubicBezTo>
                        <a:pt x="123" y="27"/>
                        <a:pt x="126" y="18"/>
                        <a:pt x="134" y="14"/>
                      </a:cubicBezTo>
                      <a:cubicBezTo>
                        <a:pt x="136" y="13"/>
                        <a:pt x="139" y="13"/>
                        <a:pt x="140" y="14"/>
                      </a:cubicBezTo>
                      <a:cubicBezTo>
                        <a:pt x="152" y="22"/>
                        <a:pt x="165" y="30"/>
                        <a:pt x="180" y="26"/>
                      </a:cubicBezTo>
                      <a:cubicBezTo>
                        <a:pt x="195" y="23"/>
                        <a:pt x="199" y="12"/>
                        <a:pt x="204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1" name="Freeform 19"/>
                <p:cNvSpPr>
                  <a:spLocks noChangeArrowheads="1"/>
                </p:cNvSpPr>
                <p:nvPr/>
              </p:nvSpPr>
              <p:spPr bwMode="auto">
                <a:xfrm>
                  <a:off x="1236" y="2991"/>
                  <a:ext cx="93" cy="2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6 0 0"/>
                    <a:gd name="G5" fmla="*/ 1 0 0"/>
                    <a:gd name="G6" fmla="cos G5 G4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0 w 69"/>
                    <a:gd name="T1" fmla="*/ 0 h 16"/>
                    <a:gd name="T2" fmla="*/ 1 w 69"/>
                    <a:gd name="T3" fmla="*/ 15 h 16"/>
                    <a:gd name="T4" fmla="*/ 24 w 69"/>
                    <a:gd name="T5" fmla="*/ 2 h 16"/>
                    <a:gd name="T6" fmla="*/ 31 w 69"/>
                    <a:gd name="T7" fmla="*/ 11 h 16"/>
                    <a:gd name="T8" fmla="*/ 45 w 69"/>
                    <a:gd name="T9" fmla="*/ 3 h 16"/>
                    <a:gd name="T10" fmla="*/ 56 w 69"/>
                    <a:gd name="T11" fmla="*/ 8 h 16"/>
                    <a:gd name="T12" fmla="*/ 69 w 69"/>
                    <a:gd name="T13" fmla="*/ 0 h 16"/>
                    <a:gd name="T14" fmla="*/ 0 w 6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16">
                      <a:moveTo>
                        <a:pt x="0" y="0"/>
                      </a:moveTo>
                      <a:cubicBezTo>
                        <a:pt x="1" y="5"/>
                        <a:pt x="1" y="10"/>
                        <a:pt x="1" y="15"/>
                      </a:cubicBezTo>
                      <a:cubicBezTo>
                        <a:pt x="10" y="16"/>
                        <a:pt x="18" y="8"/>
                        <a:pt x="24" y="2"/>
                      </a:cubicBezTo>
                      <a:cubicBezTo>
                        <a:pt x="25" y="5"/>
                        <a:pt x="28" y="9"/>
                        <a:pt x="31" y="11"/>
                      </a:cubicBezTo>
                      <a:cubicBezTo>
                        <a:pt x="37" y="14"/>
                        <a:pt x="40" y="6"/>
                        <a:pt x="45" y="3"/>
                      </a:cubicBezTo>
                      <a:cubicBezTo>
                        <a:pt x="46" y="9"/>
                        <a:pt x="52" y="7"/>
                        <a:pt x="56" y="8"/>
                      </a:cubicBezTo>
                      <a:cubicBezTo>
                        <a:pt x="64" y="10"/>
                        <a:pt x="66" y="4"/>
                        <a:pt x="6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2" name="Freeform 20"/>
                <p:cNvSpPr>
                  <a:spLocks noChangeArrowheads="1"/>
                </p:cNvSpPr>
                <p:nvPr/>
              </p:nvSpPr>
              <p:spPr bwMode="auto">
                <a:xfrm>
                  <a:off x="1371" y="2991"/>
                  <a:ext cx="116" cy="6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T0" fmla="*/ 0 w 85"/>
                    <a:gd name="T1" fmla="*/ 0 h 37"/>
                    <a:gd name="T2" fmla="*/ 20 w 85"/>
                    <a:gd name="T3" fmla="*/ 11 h 37"/>
                    <a:gd name="T4" fmla="*/ 26 w 85"/>
                    <a:gd name="T5" fmla="*/ 31 h 37"/>
                    <a:gd name="T6" fmla="*/ 38 w 85"/>
                    <a:gd name="T7" fmla="*/ 37 h 37"/>
                    <a:gd name="T8" fmla="*/ 44 w 85"/>
                    <a:gd name="T9" fmla="*/ 31 h 37"/>
                    <a:gd name="T10" fmla="*/ 73 w 85"/>
                    <a:gd name="T11" fmla="*/ 13 h 37"/>
                    <a:gd name="T12" fmla="*/ 85 w 85"/>
                    <a:gd name="T13" fmla="*/ 0 h 37"/>
                    <a:gd name="T14" fmla="*/ 0 w 85"/>
                    <a:gd name="T15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5" h="37">
                      <a:moveTo>
                        <a:pt x="0" y="0"/>
                      </a:moveTo>
                      <a:cubicBezTo>
                        <a:pt x="6" y="6"/>
                        <a:pt x="16" y="5"/>
                        <a:pt x="20" y="11"/>
                      </a:cubicBezTo>
                      <a:cubicBezTo>
                        <a:pt x="24" y="16"/>
                        <a:pt x="21" y="25"/>
                        <a:pt x="26" y="31"/>
                      </a:cubicBezTo>
                      <a:cubicBezTo>
                        <a:pt x="28" y="34"/>
                        <a:pt x="33" y="37"/>
                        <a:pt x="38" y="37"/>
                      </a:cubicBezTo>
                      <a:cubicBezTo>
                        <a:pt x="42" y="36"/>
                        <a:pt x="43" y="33"/>
                        <a:pt x="44" y="31"/>
                      </a:cubicBezTo>
                      <a:cubicBezTo>
                        <a:pt x="53" y="22"/>
                        <a:pt x="61" y="17"/>
                        <a:pt x="73" y="13"/>
                      </a:cubicBezTo>
                      <a:cubicBezTo>
                        <a:pt x="79" y="11"/>
                        <a:pt x="81" y="4"/>
                        <a:pt x="8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3" name="Freeform 21"/>
                <p:cNvSpPr>
                  <a:spLocks noChangeArrowheads="1"/>
                </p:cNvSpPr>
                <p:nvPr/>
              </p:nvSpPr>
              <p:spPr bwMode="auto">
                <a:xfrm>
                  <a:off x="1498" y="2991"/>
                  <a:ext cx="55" cy="49"/>
                </a:xfrm>
                <a:custGeom>
                  <a:avLst/>
                  <a:gdLst>
                    <a:gd name="G0" fmla="+- 1 0 0"/>
                    <a:gd name="G1" fmla="+- 8 0 0"/>
                    <a:gd name="G2" fmla="+- 1 0 0"/>
                    <a:gd name="G3" fmla="+- 1 0 0"/>
                    <a:gd name="G4" fmla="+- 29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T0" fmla="*/ 0 w 41"/>
                    <a:gd name="T1" fmla="*/ 0 h 30"/>
                    <a:gd name="T2" fmla="*/ 13 w 41"/>
                    <a:gd name="T3" fmla="*/ 28 h 30"/>
                    <a:gd name="T4" fmla="*/ 17 w 41"/>
                    <a:gd name="T5" fmla="*/ 29 h 30"/>
                    <a:gd name="T6" fmla="*/ 31 w 41"/>
                    <a:gd name="T7" fmla="*/ 18 h 30"/>
                    <a:gd name="T8" fmla="*/ 36 w 41"/>
                    <a:gd name="T9" fmla="*/ 3 h 30"/>
                    <a:gd name="T10" fmla="*/ 41 w 41"/>
                    <a:gd name="T11" fmla="*/ 0 h 30"/>
                    <a:gd name="T12" fmla="*/ 0 w 41"/>
                    <a:gd name="T1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30">
                      <a:moveTo>
                        <a:pt x="0" y="0"/>
                      </a:moveTo>
                      <a:cubicBezTo>
                        <a:pt x="7" y="8"/>
                        <a:pt x="4" y="20"/>
                        <a:pt x="13" y="28"/>
                      </a:cubicBezTo>
                      <a:cubicBezTo>
                        <a:pt x="14" y="29"/>
                        <a:pt x="16" y="30"/>
                        <a:pt x="17" y="29"/>
                      </a:cubicBezTo>
                      <a:cubicBezTo>
                        <a:pt x="22" y="25"/>
                        <a:pt x="26" y="22"/>
                        <a:pt x="31" y="18"/>
                      </a:cubicBezTo>
                      <a:cubicBezTo>
                        <a:pt x="35" y="14"/>
                        <a:pt x="32" y="8"/>
                        <a:pt x="36" y="3"/>
                      </a:cubicBezTo>
                      <a:cubicBezTo>
                        <a:pt x="37" y="1"/>
                        <a:pt x="39" y="0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4" name="Freeform 22"/>
                <p:cNvSpPr>
                  <a:spLocks noChangeArrowheads="1"/>
                </p:cNvSpPr>
                <p:nvPr/>
              </p:nvSpPr>
              <p:spPr bwMode="auto">
                <a:xfrm>
                  <a:off x="1560" y="2978"/>
                  <a:ext cx="158" cy="77"/>
                </a:xfrm>
                <a:custGeom>
                  <a:avLst/>
                  <a:gdLst>
                    <a:gd name="G0" fmla="+- 7 0 0"/>
                    <a:gd name="G1" fmla="+- 1 0 0"/>
                    <a:gd name="G2" fmla="+- 10 0 0"/>
                    <a:gd name="G3" fmla="+- 13 0 0"/>
                    <a:gd name="G4" fmla="*/ 1 0 0"/>
                    <a:gd name="G5" fmla="sin G4 G3"/>
                    <a:gd name="G6" fmla="+- 1 0 0"/>
                    <a:gd name="G7" fmla="+- 1 0 0"/>
                    <a:gd name="G8" fmla="+- 34 0 0"/>
                    <a:gd name="G9" fmla="+- 39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7 0 0"/>
                    <a:gd name="T0" fmla="*/ 0 w 115"/>
                    <a:gd name="T1" fmla="*/ 7 h 45"/>
                    <a:gd name="T2" fmla="*/ 9 w 115"/>
                    <a:gd name="T3" fmla="*/ 13 h 45"/>
                    <a:gd name="T4" fmla="*/ 7 w 115"/>
                    <a:gd name="T5" fmla="*/ 34 h 45"/>
                    <a:gd name="T6" fmla="*/ 19 w 115"/>
                    <a:gd name="T7" fmla="*/ 44 h 45"/>
                    <a:gd name="T8" fmla="*/ 35 w 115"/>
                    <a:gd name="T9" fmla="*/ 39 h 45"/>
                    <a:gd name="T10" fmla="*/ 49 w 115"/>
                    <a:gd name="T11" fmla="*/ 13 h 45"/>
                    <a:gd name="T12" fmla="*/ 74 w 115"/>
                    <a:gd name="T13" fmla="*/ 13 h 45"/>
                    <a:gd name="T14" fmla="*/ 115 w 115"/>
                    <a:gd name="T15" fmla="*/ 7 h 45"/>
                    <a:gd name="T16" fmla="*/ 0 w 115"/>
                    <a:gd name="T17" fmla="*/ 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45">
                      <a:moveTo>
                        <a:pt x="0" y="7"/>
                      </a:moveTo>
                      <a:cubicBezTo>
                        <a:pt x="4" y="8"/>
                        <a:pt x="7" y="10"/>
                        <a:pt x="9" y="13"/>
                      </a:cubicBezTo>
                      <a:cubicBezTo>
                        <a:pt x="12" y="20"/>
                        <a:pt x="4" y="27"/>
                        <a:pt x="7" y="34"/>
                      </a:cubicBezTo>
                      <a:cubicBezTo>
                        <a:pt x="9" y="39"/>
                        <a:pt x="13" y="43"/>
                        <a:pt x="19" y="44"/>
                      </a:cubicBezTo>
                      <a:cubicBezTo>
                        <a:pt x="24" y="45"/>
                        <a:pt x="30" y="42"/>
                        <a:pt x="35" y="39"/>
                      </a:cubicBezTo>
                      <a:cubicBezTo>
                        <a:pt x="45" y="34"/>
                        <a:pt x="44" y="22"/>
                        <a:pt x="49" y="13"/>
                      </a:cubicBezTo>
                      <a:cubicBezTo>
                        <a:pt x="57" y="0"/>
                        <a:pt x="76" y="18"/>
                        <a:pt x="74" y="13"/>
                      </a:cubicBezTo>
                      <a:cubicBezTo>
                        <a:pt x="84" y="33"/>
                        <a:pt x="107" y="16"/>
                        <a:pt x="115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5" name="Freeform 23"/>
                <p:cNvSpPr>
                  <a:spLocks noChangeArrowheads="1"/>
                </p:cNvSpPr>
                <p:nvPr/>
              </p:nvSpPr>
              <p:spPr bwMode="auto">
                <a:xfrm>
                  <a:off x="1732" y="2991"/>
                  <a:ext cx="92" cy="29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T0" fmla="*/ 0 w 68"/>
                    <a:gd name="T1" fmla="*/ 0 h 18"/>
                    <a:gd name="T2" fmla="*/ 11 w 68"/>
                    <a:gd name="T3" fmla="*/ 12 h 18"/>
                    <a:gd name="T4" fmla="*/ 33 w 68"/>
                    <a:gd name="T5" fmla="*/ 2 h 18"/>
                    <a:gd name="T6" fmla="*/ 39 w 68"/>
                    <a:gd name="T7" fmla="*/ 1 h 18"/>
                    <a:gd name="T8" fmla="*/ 54 w 68"/>
                    <a:gd name="T9" fmla="*/ 13 h 18"/>
                    <a:gd name="T10" fmla="*/ 68 w 68"/>
                    <a:gd name="T11" fmla="*/ 0 h 18"/>
                    <a:gd name="T12" fmla="*/ 0 w 68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18">
                      <a:moveTo>
                        <a:pt x="0" y="0"/>
                      </a:moveTo>
                      <a:cubicBezTo>
                        <a:pt x="3" y="4"/>
                        <a:pt x="7" y="9"/>
                        <a:pt x="11" y="12"/>
                      </a:cubicBezTo>
                      <a:cubicBezTo>
                        <a:pt x="20" y="18"/>
                        <a:pt x="29" y="11"/>
                        <a:pt x="33" y="2"/>
                      </a:cubicBezTo>
                      <a:cubicBezTo>
                        <a:pt x="33" y="1"/>
                        <a:pt x="37" y="1"/>
                        <a:pt x="39" y="1"/>
                      </a:cubicBezTo>
                      <a:cubicBezTo>
                        <a:pt x="46" y="2"/>
                        <a:pt x="48" y="11"/>
                        <a:pt x="54" y="13"/>
                      </a:cubicBezTo>
                      <a:cubicBezTo>
                        <a:pt x="64" y="16"/>
                        <a:pt x="64" y="6"/>
                        <a:pt x="6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6" name="Freeform 24"/>
                <p:cNvSpPr>
                  <a:spLocks noChangeArrowheads="1"/>
                </p:cNvSpPr>
                <p:nvPr/>
              </p:nvSpPr>
              <p:spPr bwMode="auto">
                <a:xfrm>
                  <a:off x="1842" y="2991"/>
                  <a:ext cx="48" cy="3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36"/>
                    <a:gd name="T1" fmla="*/ 0 h 19"/>
                    <a:gd name="T2" fmla="*/ 11 w 36"/>
                    <a:gd name="T3" fmla="*/ 13 h 19"/>
                    <a:gd name="T4" fmla="*/ 30 w 36"/>
                    <a:gd name="T5" fmla="*/ 15 h 19"/>
                    <a:gd name="T6" fmla="*/ 36 w 36"/>
                    <a:gd name="T7" fmla="*/ 0 h 19"/>
                    <a:gd name="T8" fmla="*/ 0 w 36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0" y="0"/>
                      </a:moveTo>
                      <a:cubicBezTo>
                        <a:pt x="4" y="4"/>
                        <a:pt x="6" y="10"/>
                        <a:pt x="11" y="13"/>
                      </a:cubicBezTo>
                      <a:cubicBezTo>
                        <a:pt x="16" y="17"/>
                        <a:pt x="26" y="19"/>
                        <a:pt x="30" y="15"/>
                      </a:cubicBezTo>
                      <a:cubicBezTo>
                        <a:pt x="34" y="11"/>
                        <a:pt x="35" y="5"/>
                        <a:pt x="3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7" name="Freeform 25"/>
                <p:cNvSpPr>
                  <a:spLocks noChangeArrowheads="1"/>
                </p:cNvSpPr>
                <p:nvPr/>
              </p:nvSpPr>
              <p:spPr bwMode="auto">
                <a:xfrm>
                  <a:off x="1906" y="2991"/>
                  <a:ext cx="2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T0" fmla="*/ 0 w 21"/>
                    <a:gd name="T1" fmla="*/ 0 h 14"/>
                    <a:gd name="T2" fmla="*/ 11 w 21"/>
                    <a:gd name="T3" fmla="*/ 12 h 14"/>
                    <a:gd name="T4" fmla="*/ 21 w 21"/>
                    <a:gd name="T5" fmla="*/ 0 h 14"/>
                    <a:gd name="T6" fmla="*/ 0 w 21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cubicBezTo>
                        <a:pt x="4" y="5"/>
                        <a:pt x="6" y="11"/>
                        <a:pt x="11" y="12"/>
                      </a:cubicBezTo>
                      <a:cubicBezTo>
                        <a:pt x="19" y="14"/>
                        <a:pt x="20" y="7"/>
                        <a:pt x="2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8" name="Freeform 26"/>
                <p:cNvSpPr>
                  <a:spLocks noChangeArrowheads="1"/>
                </p:cNvSpPr>
                <p:nvPr/>
              </p:nvSpPr>
              <p:spPr bwMode="auto">
                <a:xfrm>
                  <a:off x="1955" y="2991"/>
                  <a:ext cx="42" cy="46"/>
                </a:xfrm>
                <a:custGeom>
                  <a:avLst/>
                  <a:gdLst>
                    <a:gd name="G0" fmla="+- 1 0 0"/>
                    <a:gd name="G1" fmla="*/ 1 11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T0" fmla="*/ 0 w 32"/>
                    <a:gd name="T1" fmla="*/ 0 h 28"/>
                    <a:gd name="T2" fmla="*/ 17 w 32"/>
                    <a:gd name="T3" fmla="*/ 26 h 28"/>
                    <a:gd name="T4" fmla="*/ 32 w 32"/>
                    <a:gd name="T5" fmla="*/ 0 h 28"/>
                    <a:gd name="T6" fmla="*/ 0 w 32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0" y="0"/>
                      </a:moveTo>
                      <a:cubicBezTo>
                        <a:pt x="2" y="11"/>
                        <a:pt x="4" y="23"/>
                        <a:pt x="17" y="26"/>
                      </a:cubicBezTo>
                      <a:cubicBezTo>
                        <a:pt x="30" y="28"/>
                        <a:pt x="24" y="6"/>
                        <a:pt x="3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499" name="Freeform 27"/>
                <p:cNvSpPr>
                  <a:spLocks noChangeArrowheads="1"/>
                </p:cNvSpPr>
                <p:nvPr/>
              </p:nvSpPr>
              <p:spPr bwMode="auto">
                <a:xfrm>
                  <a:off x="2004" y="2989"/>
                  <a:ext cx="143" cy="33"/>
                </a:xfrm>
                <a:custGeom>
                  <a:avLst/>
                  <a:gdLst>
                    <a:gd name="G0" fmla="+- 1 0 0"/>
                    <a:gd name="G1" fmla="+- 2 0 0"/>
                    <a:gd name="G2" fmla="*/ 1 11 2"/>
                    <a:gd name="G3" fmla="+- 1 0 0"/>
                    <a:gd name="G4" fmla="+- 20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T0" fmla="*/ 0 w 105"/>
                    <a:gd name="T1" fmla="*/ 1 h 20"/>
                    <a:gd name="T2" fmla="*/ 4 w 105"/>
                    <a:gd name="T3" fmla="*/ 13 h 20"/>
                    <a:gd name="T4" fmla="*/ 29 w 105"/>
                    <a:gd name="T5" fmla="*/ 2 h 20"/>
                    <a:gd name="T6" fmla="*/ 43 w 105"/>
                    <a:gd name="T7" fmla="*/ 14 h 20"/>
                    <a:gd name="T8" fmla="*/ 55 w 105"/>
                    <a:gd name="T9" fmla="*/ 12 h 20"/>
                    <a:gd name="T10" fmla="*/ 67 w 105"/>
                    <a:gd name="T11" fmla="*/ 1 h 20"/>
                    <a:gd name="T12" fmla="*/ 99 w 105"/>
                    <a:gd name="T13" fmla="*/ 12 h 20"/>
                    <a:gd name="T14" fmla="*/ 105 w 105"/>
                    <a:gd name="T15" fmla="*/ 1 h 20"/>
                    <a:gd name="T16" fmla="*/ 0 w 105"/>
                    <a:gd name="T17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20">
                      <a:moveTo>
                        <a:pt x="0" y="1"/>
                      </a:moveTo>
                      <a:cubicBezTo>
                        <a:pt x="2" y="4"/>
                        <a:pt x="2" y="11"/>
                        <a:pt x="4" y="13"/>
                      </a:cubicBezTo>
                      <a:cubicBezTo>
                        <a:pt x="14" y="20"/>
                        <a:pt x="20" y="4"/>
                        <a:pt x="29" y="2"/>
                      </a:cubicBezTo>
                      <a:cubicBezTo>
                        <a:pt x="35" y="0"/>
                        <a:pt x="35" y="12"/>
                        <a:pt x="43" y="14"/>
                      </a:cubicBezTo>
                      <a:cubicBezTo>
                        <a:pt x="48" y="15"/>
                        <a:pt x="51" y="12"/>
                        <a:pt x="55" y="12"/>
                      </a:cubicBezTo>
                      <a:cubicBezTo>
                        <a:pt x="55" y="6"/>
                        <a:pt x="63" y="0"/>
                        <a:pt x="67" y="1"/>
                      </a:cubicBezTo>
                      <a:cubicBezTo>
                        <a:pt x="78" y="5"/>
                        <a:pt x="88" y="19"/>
                        <a:pt x="99" y="12"/>
                      </a:cubicBezTo>
                      <a:cubicBezTo>
                        <a:pt x="102" y="11"/>
                        <a:pt x="103" y="5"/>
                        <a:pt x="105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0" name="Freeform 28"/>
                <p:cNvSpPr>
                  <a:spLocks noChangeArrowheads="1"/>
                </p:cNvSpPr>
                <p:nvPr/>
              </p:nvSpPr>
              <p:spPr bwMode="auto">
                <a:xfrm>
                  <a:off x="596" y="2865"/>
                  <a:ext cx="1583" cy="759"/>
                </a:xfrm>
                <a:custGeom>
                  <a:avLst/>
                  <a:gdLst>
                    <a:gd name="T0" fmla="*/ 310 w 1142"/>
                    <a:gd name="T1" fmla="*/ 5 h 440"/>
                    <a:gd name="T2" fmla="*/ 231 w 1142"/>
                    <a:gd name="T3" fmla="*/ 8 h 440"/>
                    <a:gd name="T4" fmla="*/ 24 w 1142"/>
                    <a:gd name="T5" fmla="*/ 21 h 440"/>
                    <a:gd name="T6" fmla="*/ 17 w 1142"/>
                    <a:gd name="T7" fmla="*/ 28 h 440"/>
                    <a:gd name="T8" fmla="*/ 21 w 1142"/>
                    <a:gd name="T9" fmla="*/ 78 h 440"/>
                    <a:gd name="T10" fmla="*/ 23 w 1142"/>
                    <a:gd name="T11" fmla="*/ 84 h 440"/>
                    <a:gd name="T12" fmla="*/ 98 w 1142"/>
                    <a:gd name="T13" fmla="*/ 91 h 440"/>
                    <a:gd name="T14" fmla="*/ 106 w 1142"/>
                    <a:gd name="T15" fmla="*/ 98 h 440"/>
                    <a:gd name="T16" fmla="*/ 114 w 1142"/>
                    <a:gd name="T17" fmla="*/ 77 h 440"/>
                    <a:gd name="T18" fmla="*/ 143 w 1142"/>
                    <a:gd name="T19" fmla="*/ 99 h 440"/>
                    <a:gd name="T20" fmla="*/ 170 w 1142"/>
                    <a:gd name="T21" fmla="*/ 90 h 440"/>
                    <a:gd name="T22" fmla="*/ 217 w 1142"/>
                    <a:gd name="T23" fmla="*/ 88 h 440"/>
                    <a:gd name="T24" fmla="*/ 238 w 1142"/>
                    <a:gd name="T25" fmla="*/ 80 h 440"/>
                    <a:gd name="T26" fmla="*/ 196 w 1142"/>
                    <a:gd name="T27" fmla="*/ 192 h 440"/>
                    <a:gd name="T28" fmla="*/ 190 w 1142"/>
                    <a:gd name="T29" fmla="*/ 219 h 440"/>
                    <a:gd name="T30" fmla="*/ 194 w 1142"/>
                    <a:gd name="T31" fmla="*/ 221 h 440"/>
                    <a:gd name="T32" fmla="*/ 236 w 1142"/>
                    <a:gd name="T33" fmla="*/ 179 h 440"/>
                    <a:gd name="T34" fmla="*/ 229 w 1142"/>
                    <a:gd name="T35" fmla="*/ 285 h 440"/>
                    <a:gd name="T36" fmla="*/ 223 w 1142"/>
                    <a:gd name="T37" fmla="*/ 321 h 440"/>
                    <a:gd name="T38" fmla="*/ 295 w 1142"/>
                    <a:gd name="T39" fmla="*/ 388 h 440"/>
                    <a:gd name="T40" fmla="*/ 285 w 1142"/>
                    <a:gd name="T41" fmla="*/ 284 h 440"/>
                    <a:gd name="T42" fmla="*/ 282 w 1142"/>
                    <a:gd name="T43" fmla="*/ 182 h 440"/>
                    <a:gd name="T44" fmla="*/ 301 w 1142"/>
                    <a:gd name="T45" fmla="*/ 93 h 440"/>
                    <a:gd name="T46" fmla="*/ 315 w 1142"/>
                    <a:gd name="T47" fmla="*/ 78 h 440"/>
                    <a:gd name="T48" fmla="*/ 360 w 1142"/>
                    <a:gd name="T49" fmla="*/ 94 h 440"/>
                    <a:gd name="T50" fmla="*/ 375 w 1142"/>
                    <a:gd name="T51" fmla="*/ 84 h 440"/>
                    <a:gd name="T52" fmla="*/ 445 w 1142"/>
                    <a:gd name="T53" fmla="*/ 65 h 440"/>
                    <a:gd name="T54" fmla="*/ 461 w 1142"/>
                    <a:gd name="T55" fmla="*/ 63 h 440"/>
                    <a:gd name="T56" fmla="*/ 483 w 1142"/>
                    <a:gd name="T57" fmla="*/ 74 h 440"/>
                    <a:gd name="T58" fmla="*/ 493 w 1142"/>
                    <a:gd name="T59" fmla="*/ 82 h 440"/>
                    <a:gd name="T60" fmla="*/ 518 w 1142"/>
                    <a:gd name="T61" fmla="*/ 79 h 440"/>
                    <a:gd name="T62" fmla="*/ 532 w 1142"/>
                    <a:gd name="T63" fmla="*/ 69 h 440"/>
                    <a:gd name="T64" fmla="*/ 555 w 1142"/>
                    <a:gd name="T65" fmla="*/ 72 h 440"/>
                    <a:gd name="T66" fmla="*/ 580 w 1142"/>
                    <a:gd name="T67" fmla="*/ 82 h 440"/>
                    <a:gd name="T68" fmla="*/ 596 w 1142"/>
                    <a:gd name="T69" fmla="*/ 111 h 440"/>
                    <a:gd name="T70" fmla="*/ 614 w 1142"/>
                    <a:gd name="T71" fmla="*/ 91 h 440"/>
                    <a:gd name="T72" fmla="*/ 664 w 1142"/>
                    <a:gd name="T73" fmla="*/ 99 h 440"/>
                    <a:gd name="T74" fmla="*/ 688 w 1142"/>
                    <a:gd name="T75" fmla="*/ 76 h 440"/>
                    <a:gd name="T76" fmla="*/ 699 w 1142"/>
                    <a:gd name="T77" fmla="*/ 72 h 440"/>
                    <a:gd name="T78" fmla="*/ 702 w 1142"/>
                    <a:gd name="T79" fmla="*/ 104 h 440"/>
                    <a:gd name="T80" fmla="*/ 729 w 1142"/>
                    <a:gd name="T81" fmla="*/ 103 h 440"/>
                    <a:gd name="T82" fmla="*/ 770 w 1142"/>
                    <a:gd name="T83" fmla="*/ 81 h 440"/>
                    <a:gd name="T84" fmla="*/ 799 w 1142"/>
                    <a:gd name="T85" fmla="*/ 84 h 440"/>
                    <a:gd name="T86" fmla="*/ 821 w 1142"/>
                    <a:gd name="T87" fmla="*/ 71 h 440"/>
                    <a:gd name="T88" fmla="*/ 850 w 1142"/>
                    <a:gd name="T89" fmla="*/ 74 h 440"/>
                    <a:gd name="T90" fmla="*/ 857 w 1142"/>
                    <a:gd name="T91" fmla="*/ 75 h 440"/>
                    <a:gd name="T92" fmla="*/ 889 w 1142"/>
                    <a:gd name="T93" fmla="*/ 68 h 440"/>
                    <a:gd name="T94" fmla="*/ 891 w 1142"/>
                    <a:gd name="T95" fmla="*/ 67 h 440"/>
                    <a:gd name="T96" fmla="*/ 926 w 1142"/>
                    <a:gd name="T97" fmla="*/ 86 h 440"/>
                    <a:gd name="T98" fmla="*/ 935 w 1142"/>
                    <a:gd name="T99" fmla="*/ 65 h 440"/>
                    <a:gd name="T100" fmla="*/ 963 w 1142"/>
                    <a:gd name="T101" fmla="*/ 71 h 440"/>
                    <a:gd name="T102" fmla="*/ 977 w 1142"/>
                    <a:gd name="T103" fmla="*/ 75 h 440"/>
                    <a:gd name="T104" fmla="*/ 1013 w 1142"/>
                    <a:gd name="T105" fmla="*/ 73 h 440"/>
                    <a:gd name="T106" fmla="*/ 1044 w 1142"/>
                    <a:gd name="T107" fmla="*/ 72 h 440"/>
                    <a:gd name="T108" fmla="*/ 1068 w 1142"/>
                    <a:gd name="T109" fmla="*/ 80 h 440"/>
                    <a:gd name="T110" fmla="*/ 1081 w 1142"/>
                    <a:gd name="T111" fmla="*/ 75 h 440"/>
                    <a:gd name="T112" fmla="*/ 1124 w 1142"/>
                    <a:gd name="T113" fmla="*/ 70 h 440"/>
                    <a:gd name="T114" fmla="*/ 1134 w 1142"/>
                    <a:gd name="T115" fmla="*/ 69 h 440"/>
                    <a:gd name="T116" fmla="*/ 1139 w 1142"/>
                    <a:gd name="T117" fmla="*/ 39 h 440"/>
                    <a:gd name="T118" fmla="*/ 1072 w 1142"/>
                    <a:gd name="T119" fmla="*/ 20 h 440"/>
                    <a:gd name="T120" fmla="*/ 928 w 1142"/>
                    <a:gd name="T121" fmla="*/ 15 h 440"/>
                    <a:gd name="T122" fmla="*/ 856 w 1142"/>
                    <a:gd name="T123" fmla="*/ 10 h 440"/>
                    <a:gd name="T124" fmla="*/ 694 w 1142"/>
                    <a:gd name="T125" fmla="*/ 6 h 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2" h="440">
                      <a:moveTo>
                        <a:pt x="492" y="5"/>
                      </a:moveTo>
                      <a:cubicBezTo>
                        <a:pt x="467" y="8"/>
                        <a:pt x="442" y="7"/>
                        <a:pt x="417" y="5"/>
                      </a:cubicBezTo>
                      <a:lnTo>
                        <a:pt x="417" y="2"/>
                      </a:lnTo>
                      <a:cubicBezTo>
                        <a:pt x="442" y="3"/>
                        <a:pt x="466" y="5"/>
                        <a:pt x="491" y="2"/>
                      </a:cubicBezTo>
                      <a:lnTo>
                        <a:pt x="492" y="5"/>
                      </a:lnTo>
                      <a:close/>
                      <a:moveTo>
                        <a:pt x="417" y="5"/>
                      </a:moveTo>
                      <a:cubicBezTo>
                        <a:pt x="404" y="4"/>
                        <a:pt x="390" y="4"/>
                        <a:pt x="377" y="4"/>
                      </a:cubicBezTo>
                      <a:lnTo>
                        <a:pt x="377" y="0"/>
                      </a:lnTo>
                      <a:cubicBezTo>
                        <a:pt x="391" y="0"/>
                        <a:pt x="404" y="1"/>
                        <a:pt x="417" y="2"/>
                      </a:cubicBezTo>
                      <a:lnTo>
                        <a:pt x="417" y="5"/>
                      </a:lnTo>
                      <a:close/>
                      <a:moveTo>
                        <a:pt x="377" y="0"/>
                      </a:moveTo>
                      <a:lnTo>
                        <a:pt x="377" y="0"/>
                      </a:lnTo>
                      <a:lnTo>
                        <a:pt x="377" y="2"/>
                      </a:lnTo>
                      <a:lnTo>
                        <a:pt x="377" y="0"/>
                      </a:lnTo>
                      <a:close/>
                      <a:moveTo>
                        <a:pt x="377" y="4"/>
                      </a:moveTo>
                      <a:cubicBezTo>
                        <a:pt x="369" y="4"/>
                        <a:pt x="362" y="4"/>
                        <a:pt x="355" y="4"/>
                      </a:cubicBezTo>
                      <a:lnTo>
                        <a:pt x="355" y="0"/>
                      </a:lnTo>
                      <a:cubicBezTo>
                        <a:pt x="362" y="0"/>
                        <a:pt x="369" y="0"/>
                        <a:pt x="377" y="0"/>
                      </a:cubicBezTo>
                      <a:lnTo>
                        <a:pt x="377" y="4"/>
                      </a:lnTo>
                      <a:close/>
                      <a:moveTo>
                        <a:pt x="355" y="4"/>
                      </a:moveTo>
                      <a:cubicBezTo>
                        <a:pt x="340" y="4"/>
                        <a:pt x="325" y="4"/>
                        <a:pt x="310" y="5"/>
                      </a:cubicBezTo>
                      <a:lnTo>
                        <a:pt x="310" y="1"/>
                      </a:lnTo>
                      <a:cubicBezTo>
                        <a:pt x="325" y="1"/>
                        <a:pt x="340" y="0"/>
                        <a:pt x="355" y="0"/>
                      </a:cubicBezTo>
                      <a:lnTo>
                        <a:pt x="355" y="4"/>
                      </a:lnTo>
                      <a:close/>
                      <a:moveTo>
                        <a:pt x="310" y="1"/>
                      </a:moveTo>
                      <a:lnTo>
                        <a:pt x="310" y="1"/>
                      </a:lnTo>
                      <a:lnTo>
                        <a:pt x="310" y="3"/>
                      </a:lnTo>
                      <a:lnTo>
                        <a:pt x="310" y="1"/>
                      </a:lnTo>
                      <a:close/>
                      <a:moveTo>
                        <a:pt x="310" y="5"/>
                      </a:moveTo>
                      <a:lnTo>
                        <a:pt x="310" y="5"/>
                      </a:lnTo>
                      <a:lnTo>
                        <a:pt x="310" y="1"/>
                      </a:lnTo>
                      <a:lnTo>
                        <a:pt x="310" y="5"/>
                      </a:lnTo>
                      <a:close/>
                      <a:moveTo>
                        <a:pt x="310" y="1"/>
                      </a:moveTo>
                      <a:lnTo>
                        <a:pt x="310" y="1"/>
                      </a:lnTo>
                      <a:lnTo>
                        <a:pt x="310" y="3"/>
                      </a:lnTo>
                      <a:lnTo>
                        <a:pt x="310" y="1"/>
                      </a:lnTo>
                      <a:close/>
                      <a:moveTo>
                        <a:pt x="310" y="5"/>
                      </a:moveTo>
                      <a:cubicBezTo>
                        <a:pt x="306" y="5"/>
                        <a:pt x="302" y="6"/>
                        <a:pt x="297" y="7"/>
                      </a:cubicBezTo>
                      <a:lnTo>
                        <a:pt x="296" y="4"/>
                      </a:lnTo>
                      <a:cubicBezTo>
                        <a:pt x="300" y="3"/>
                        <a:pt x="305" y="1"/>
                        <a:pt x="310" y="1"/>
                      </a:cubicBezTo>
                      <a:lnTo>
                        <a:pt x="310" y="5"/>
                      </a:lnTo>
                      <a:close/>
                      <a:moveTo>
                        <a:pt x="297" y="7"/>
                      </a:moveTo>
                      <a:cubicBezTo>
                        <a:pt x="292" y="9"/>
                        <a:pt x="287" y="11"/>
                        <a:pt x="281" y="11"/>
                      </a:cubicBezTo>
                      <a:lnTo>
                        <a:pt x="281" y="7"/>
                      </a:lnTo>
                      <a:cubicBezTo>
                        <a:pt x="286" y="7"/>
                        <a:pt x="291" y="6"/>
                        <a:pt x="296" y="4"/>
                      </a:cubicBezTo>
                      <a:lnTo>
                        <a:pt x="297" y="7"/>
                      </a:lnTo>
                      <a:close/>
                      <a:moveTo>
                        <a:pt x="281" y="11"/>
                      </a:moveTo>
                      <a:cubicBezTo>
                        <a:pt x="274" y="11"/>
                        <a:pt x="267" y="10"/>
                        <a:pt x="260" y="9"/>
                      </a:cubicBezTo>
                      <a:lnTo>
                        <a:pt x="261" y="6"/>
                      </a:lnTo>
                      <a:cubicBezTo>
                        <a:pt x="267" y="6"/>
                        <a:pt x="274" y="7"/>
                        <a:pt x="281" y="7"/>
                      </a:cubicBezTo>
                      <a:lnTo>
                        <a:pt x="281" y="11"/>
                      </a:lnTo>
                      <a:close/>
                      <a:moveTo>
                        <a:pt x="260" y="9"/>
                      </a:moveTo>
                      <a:cubicBezTo>
                        <a:pt x="251" y="8"/>
                        <a:pt x="241" y="7"/>
                        <a:pt x="231" y="8"/>
                      </a:cubicBezTo>
                      <a:lnTo>
                        <a:pt x="231" y="4"/>
                      </a:lnTo>
                      <a:cubicBezTo>
                        <a:pt x="241" y="3"/>
                        <a:pt x="251" y="4"/>
                        <a:pt x="261" y="6"/>
                      </a:cubicBezTo>
                      <a:lnTo>
                        <a:pt x="260" y="9"/>
                      </a:lnTo>
                      <a:close/>
                      <a:moveTo>
                        <a:pt x="231" y="8"/>
                      </a:moveTo>
                      <a:lnTo>
                        <a:pt x="231" y="8"/>
                      </a:lnTo>
                      <a:lnTo>
                        <a:pt x="231" y="6"/>
                      </a:lnTo>
                      <a:lnTo>
                        <a:pt x="231" y="8"/>
                      </a:lnTo>
                      <a:close/>
                      <a:moveTo>
                        <a:pt x="231" y="8"/>
                      </a:moveTo>
                      <a:cubicBezTo>
                        <a:pt x="214" y="9"/>
                        <a:pt x="196" y="11"/>
                        <a:pt x="179" y="13"/>
                      </a:cubicBezTo>
                      <a:lnTo>
                        <a:pt x="178" y="10"/>
                      </a:lnTo>
                      <a:cubicBezTo>
                        <a:pt x="196" y="8"/>
                        <a:pt x="213" y="6"/>
                        <a:pt x="231" y="4"/>
                      </a:cubicBezTo>
                      <a:lnTo>
                        <a:pt x="231" y="8"/>
                      </a:lnTo>
                      <a:close/>
                      <a:moveTo>
                        <a:pt x="179" y="13"/>
                      </a:moveTo>
                      <a:cubicBezTo>
                        <a:pt x="161" y="15"/>
                        <a:pt x="144" y="17"/>
                        <a:pt x="126" y="19"/>
                      </a:cubicBezTo>
                      <a:lnTo>
                        <a:pt x="126" y="15"/>
                      </a:lnTo>
                      <a:cubicBezTo>
                        <a:pt x="143" y="14"/>
                        <a:pt x="161" y="12"/>
                        <a:pt x="178" y="10"/>
                      </a:cubicBezTo>
                      <a:lnTo>
                        <a:pt x="179" y="13"/>
                      </a:lnTo>
                      <a:close/>
                      <a:moveTo>
                        <a:pt x="126" y="15"/>
                      </a:moveTo>
                      <a:lnTo>
                        <a:pt x="126" y="15"/>
                      </a:lnTo>
                      <a:lnTo>
                        <a:pt x="126" y="17"/>
                      </a:lnTo>
                      <a:lnTo>
                        <a:pt x="126" y="15"/>
                      </a:lnTo>
                      <a:close/>
                      <a:moveTo>
                        <a:pt x="126" y="19"/>
                      </a:moveTo>
                      <a:cubicBezTo>
                        <a:pt x="113" y="20"/>
                        <a:pt x="100" y="20"/>
                        <a:pt x="88" y="20"/>
                      </a:cubicBezTo>
                      <a:lnTo>
                        <a:pt x="88" y="16"/>
                      </a:lnTo>
                      <a:cubicBezTo>
                        <a:pt x="100" y="16"/>
                        <a:pt x="113" y="17"/>
                        <a:pt x="126" y="15"/>
                      </a:cubicBezTo>
                      <a:lnTo>
                        <a:pt x="126" y="19"/>
                      </a:lnTo>
                      <a:close/>
                      <a:moveTo>
                        <a:pt x="88" y="20"/>
                      </a:moveTo>
                      <a:cubicBezTo>
                        <a:pt x="67" y="19"/>
                        <a:pt x="46" y="19"/>
                        <a:pt x="26" y="24"/>
                      </a:cubicBezTo>
                      <a:lnTo>
                        <a:pt x="24" y="21"/>
                      </a:lnTo>
                      <a:cubicBezTo>
                        <a:pt x="45" y="15"/>
                        <a:pt x="66" y="16"/>
                        <a:pt x="88" y="16"/>
                      </a:cubicBezTo>
                      <a:lnTo>
                        <a:pt x="88" y="20"/>
                      </a:lnTo>
                      <a:close/>
                      <a:moveTo>
                        <a:pt x="26" y="24"/>
                      </a:moveTo>
                      <a:lnTo>
                        <a:pt x="26" y="24"/>
                      </a:lnTo>
                      <a:lnTo>
                        <a:pt x="24" y="21"/>
                      </a:lnTo>
                      <a:lnTo>
                        <a:pt x="26" y="24"/>
                      </a:lnTo>
                      <a:close/>
                      <a:moveTo>
                        <a:pt x="24" y="21"/>
                      </a:moveTo>
                      <a:lnTo>
                        <a:pt x="24" y="21"/>
                      </a:lnTo>
                      <a:lnTo>
                        <a:pt x="25" y="23"/>
                      </a:lnTo>
                      <a:lnTo>
                        <a:pt x="24" y="21"/>
                      </a:lnTo>
                      <a:close/>
                      <a:moveTo>
                        <a:pt x="26" y="24"/>
                      </a:moveTo>
                      <a:cubicBezTo>
                        <a:pt x="25" y="24"/>
                        <a:pt x="26" y="24"/>
                        <a:pt x="25" y="24"/>
                      </a:cubicBezTo>
                      <a:lnTo>
                        <a:pt x="23" y="22"/>
                      </a:lnTo>
                      <a:cubicBezTo>
                        <a:pt x="23" y="21"/>
                        <a:pt x="24" y="21"/>
                        <a:pt x="24" y="21"/>
                      </a:cubicBezTo>
                      <a:lnTo>
                        <a:pt x="26" y="24"/>
                      </a:lnTo>
                      <a:close/>
                      <a:moveTo>
                        <a:pt x="25" y="24"/>
                      </a:moveTo>
                      <a:cubicBezTo>
                        <a:pt x="25" y="25"/>
                        <a:pt x="25" y="25"/>
                        <a:pt x="25" y="25"/>
                      </a:cubicBezTo>
                      <a:lnTo>
                        <a:pt x="22" y="22"/>
                      </a:lnTo>
                      <a:cubicBezTo>
                        <a:pt x="22" y="22"/>
                        <a:pt x="23" y="22"/>
                        <a:pt x="23" y="22"/>
                      </a:cubicBezTo>
                      <a:lnTo>
                        <a:pt x="25" y="24"/>
                      </a:lnTo>
                      <a:close/>
                      <a:moveTo>
                        <a:pt x="25" y="25"/>
                      </a:moveTo>
                      <a:cubicBezTo>
                        <a:pt x="24" y="26"/>
                        <a:pt x="22" y="27"/>
                        <a:pt x="21" y="28"/>
                      </a:cubicBezTo>
                      <a:lnTo>
                        <a:pt x="18" y="26"/>
                      </a:lnTo>
                      <a:cubicBezTo>
                        <a:pt x="19" y="25"/>
                        <a:pt x="21" y="23"/>
                        <a:pt x="22" y="22"/>
                      </a:cubicBezTo>
                      <a:lnTo>
                        <a:pt x="25" y="25"/>
                      </a:lnTo>
                      <a:close/>
                      <a:moveTo>
                        <a:pt x="17" y="28"/>
                      </a:moveTo>
                      <a:lnTo>
                        <a:pt x="17" y="27"/>
                      </a:lnTo>
                      <a:lnTo>
                        <a:pt x="18" y="26"/>
                      </a:lnTo>
                      <a:lnTo>
                        <a:pt x="19" y="27"/>
                      </a:lnTo>
                      <a:lnTo>
                        <a:pt x="17" y="28"/>
                      </a:lnTo>
                      <a:close/>
                      <a:moveTo>
                        <a:pt x="21" y="27"/>
                      </a:moveTo>
                      <a:lnTo>
                        <a:pt x="21" y="27"/>
                      </a:lnTo>
                      <a:lnTo>
                        <a:pt x="17" y="28"/>
                      </a:lnTo>
                      <a:lnTo>
                        <a:pt x="21" y="27"/>
                      </a:lnTo>
                      <a:close/>
                      <a:moveTo>
                        <a:pt x="21" y="27"/>
                      </a:moveTo>
                      <a:cubicBezTo>
                        <a:pt x="22" y="30"/>
                        <a:pt x="21" y="33"/>
                        <a:pt x="21" y="37"/>
                      </a:cubicBezTo>
                      <a:lnTo>
                        <a:pt x="17" y="36"/>
                      </a:lnTo>
                      <a:cubicBezTo>
                        <a:pt x="17" y="33"/>
                        <a:pt x="18" y="30"/>
                        <a:pt x="17" y="28"/>
                      </a:cubicBezTo>
                      <a:lnTo>
                        <a:pt x="21" y="27"/>
                      </a:lnTo>
                      <a:close/>
                      <a:moveTo>
                        <a:pt x="21" y="37"/>
                      </a:moveTo>
                      <a:cubicBezTo>
                        <a:pt x="21" y="39"/>
                        <a:pt x="20" y="42"/>
                        <a:pt x="21" y="44"/>
                      </a:cubicBezTo>
                      <a:lnTo>
                        <a:pt x="16" y="44"/>
                      </a:lnTo>
                      <a:cubicBezTo>
                        <a:pt x="16" y="42"/>
                        <a:pt x="17" y="39"/>
                        <a:pt x="17" y="36"/>
                      </a:cubicBezTo>
                      <a:lnTo>
                        <a:pt x="21" y="37"/>
                      </a:lnTo>
                      <a:close/>
                      <a:moveTo>
                        <a:pt x="16" y="44"/>
                      </a:moveTo>
                      <a:lnTo>
                        <a:pt x="16" y="44"/>
                      </a:lnTo>
                      <a:lnTo>
                        <a:pt x="19" y="44"/>
                      </a:lnTo>
                      <a:lnTo>
                        <a:pt x="16" y="44"/>
                      </a:lnTo>
                      <a:close/>
                      <a:moveTo>
                        <a:pt x="21" y="44"/>
                      </a:moveTo>
                      <a:cubicBezTo>
                        <a:pt x="21" y="49"/>
                        <a:pt x="21" y="54"/>
                        <a:pt x="21" y="59"/>
                      </a:cubicBezTo>
                      <a:lnTo>
                        <a:pt x="17" y="59"/>
                      </a:lnTo>
                      <a:cubicBezTo>
                        <a:pt x="17" y="54"/>
                        <a:pt x="17" y="50"/>
                        <a:pt x="16" y="44"/>
                      </a:cubicBezTo>
                      <a:lnTo>
                        <a:pt x="21" y="44"/>
                      </a:lnTo>
                      <a:close/>
                      <a:moveTo>
                        <a:pt x="21" y="59"/>
                      </a:moveTo>
                      <a:cubicBezTo>
                        <a:pt x="21" y="62"/>
                        <a:pt x="21" y="65"/>
                        <a:pt x="21" y="70"/>
                      </a:cubicBezTo>
                      <a:lnTo>
                        <a:pt x="16" y="70"/>
                      </a:lnTo>
                      <a:cubicBezTo>
                        <a:pt x="16" y="66"/>
                        <a:pt x="17" y="62"/>
                        <a:pt x="17" y="59"/>
                      </a:cubicBezTo>
                      <a:lnTo>
                        <a:pt x="21" y="59"/>
                      </a:lnTo>
                      <a:close/>
                      <a:moveTo>
                        <a:pt x="21" y="70"/>
                      </a:moveTo>
                      <a:lnTo>
                        <a:pt x="21" y="70"/>
                      </a:lnTo>
                      <a:lnTo>
                        <a:pt x="16" y="70"/>
                      </a:lnTo>
                      <a:lnTo>
                        <a:pt x="21" y="70"/>
                      </a:lnTo>
                      <a:close/>
                      <a:moveTo>
                        <a:pt x="21" y="70"/>
                      </a:moveTo>
                      <a:cubicBezTo>
                        <a:pt x="21" y="73"/>
                        <a:pt x="21" y="76"/>
                        <a:pt x="21" y="78"/>
                      </a:cubicBezTo>
                      <a:lnTo>
                        <a:pt x="17" y="78"/>
                      </a:lnTo>
                      <a:cubicBezTo>
                        <a:pt x="17" y="76"/>
                        <a:pt x="16" y="73"/>
                        <a:pt x="16" y="70"/>
                      </a:cubicBezTo>
                      <a:lnTo>
                        <a:pt x="21" y="70"/>
                      </a:lnTo>
                      <a:close/>
                      <a:moveTo>
                        <a:pt x="21" y="78"/>
                      </a:moveTo>
                      <a:cubicBezTo>
                        <a:pt x="21" y="80"/>
                        <a:pt x="21" y="82"/>
                        <a:pt x="20" y="82"/>
                      </a:cubicBezTo>
                      <a:lnTo>
                        <a:pt x="17" y="80"/>
                      </a:lnTo>
                      <a:cubicBezTo>
                        <a:pt x="18" y="79"/>
                        <a:pt x="17" y="79"/>
                        <a:pt x="17" y="78"/>
                      </a:cubicBezTo>
                      <a:lnTo>
                        <a:pt x="21" y="78"/>
                      </a:lnTo>
                      <a:close/>
                      <a:moveTo>
                        <a:pt x="20" y="82"/>
                      </a:moveTo>
                      <a:cubicBezTo>
                        <a:pt x="20" y="83"/>
                        <a:pt x="18" y="83"/>
                        <a:pt x="17" y="82"/>
                      </a:cubicBezTo>
                      <a:lnTo>
                        <a:pt x="20" y="80"/>
                      </a:lnTo>
                      <a:cubicBezTo>
                        <a:pt x="21" y="81"/>
                        <a:pt x="17" y="81"/>
                        <a:pt x="17" y="80"/>
                      </a:cubicBezTo>
                      <a:lnTo>
                        <a:pt x="20" y="82"/>
                      </a:lnTo>
                      <a:close/>
                      <a:moveTo>
                        <a:pt x="17" y="82"/>
                      </a:moveTo>
                      <a:lnTo>
                        <a:pt x="0" y="68"/>
                      </a:lnTo>
                      <a:lnTo>
                        <a:pt x="20" y="80"/>
                      </a:lnTo>
                      <a:lnTo>
                        <a:pt x="19" y="81"/>
                      </a:lnTo>
                      <a:lnTo>
                        <a:pt x="17" y="82"/>
                      </a:lnTo>
                      <a:close/>
                      <a:moveTo>
                        <a:pt x="20" y="80"/>
                      </a:moveTo>
                      <a:lnTo>
                        <a:pt x="20" y="80"/>
                      </a:lnTo>
                      <a:lnTo>
                        <a:pt x="18" y="83"/>
                      </a:lnTo>
                      <a:lnTo>
                        <a:pt x="20" y="80"/>
                      </a:lnTo>
                      <a:close/>
                      <a:moveTo>
                        <a:pt x="20" y="80"/>
                      </a:moveTo>
                      <a:lnTo>
                        <a:pt x="20" y="80"/>
                      </a:lnTo>
                      <a:lnTo>
                        <a:pt x="19" y="81"/>
                      </a:lnTo>
                      <a:lnTo>
                        <a:pt x="20" y="80"/>
                      </a:lnTo>
                      <a:close/>
                      <a:moveTo>
                        <a:pt x="20" y="80"/>
                      </a:moveTo>
                      <a:cubicBezTo>
                        <a:pt x="22" y="81"/>
                        <a:pt x="23" y="82"/>
                        <a:pt x="24" y="83"/>
                      </a:cubicBezTo>
                      <a:lnTo>
                        <a:pt x="21" y="85"/>
                      </a:lnTo>
                      <a:cubicBezTo>
                        <a:pt x="20" y="84"/>
                        <a:pt x="19" y="83"/>
                        <a:pt x="18" y="83"/>
                      </a:cubicBezTo>
                      <a:lnTo>
                        <a:pt x="20" y="80"/>
                      </a:lnTo>
                      <a:close/>
                      <a:moveTo>
                        <a:pt x="24" y="83"/>
                      </a:moveTo>
                      <a:lnTo>
                        <a:pt x="24" y="83"/>
                      </a:lnTo>
                      <a:lnTo>
                        <a:pt x="23" y="84"/>
                      </a:lnTo>
                      <a:lnTo>
                        <a:pt x="24" y="83"/>
                      </a:lnTo>
                      <a:close/>
                      <a:moveTo>
                        <a:pt x="24" y="83"/>
                      </a:moveTo>
                      <a:cubicBezTo>
                        <a:pt x="26" y="84"/>
                        <a:pt x="28" y="86"/>
                        <a:pt x="29" y="86"/>
                      </a:cubicBezTo>
                      <a:lnTo>
                        <a:pt x="29" y="89"/>
                      </a:lnTo>
                      <a:cubicBezTo>
                        <a:pt x="26" y="89"/>
                        <a:pt x="24" y="87"/>
                        <a:pt x="21" y="85"/>
                      </a:cubicBezTo>
                      <a:lnTo>
                        <a:pt x="24" y="83"/>
                      </a:lnTo>
                      <a:close/>
                      <a:moveTo>
                        <a:pt x="29" y="89"/>
                      </a:moveTo>
                      <a:lnTo>
                        <a:pt x="29" y="89"/>
                      </a:lnTo>
                      <a:lnTo>
                        <a:pt x="29" y="87"/>
                      </a:lnTo>
                      <a:lnTo>
                        <a:pt x="29" y="89"/>
                      </a:lnTo>
                      <a:close/>
                      <a:moveTo>
                        <a:pt x="29" y="86"/>
                      </a:moveTo>
                      <a:lnTo>
                        <a:pt x="30" y="86"/>
                      </a:lnTo>
                      <a:lnTo>
                        <a:pt x="29" y="89"/>
                      </a:lnTo>
                      <a:lnTo>
                        <a:pt x="29" y="86"/>
                      </a:lnTo>
                      <a:close/>
                      <a:moveTo>
                        <a:pt x="30" y="86"/>
                      </a:moveTo>
                      <a:cubicBezTo>
                        <a:pt x="43" y="86"/>
                        <a:pt x="55" y="87"/>
                        <a:pt x="69" y="84"/>
                      </a:cubicBezTo>
                      <a:lnTo>
                        <a:pt x="70" y="88"/>
                      </a:lnTo>
                      <a:cubicBezTo>
                        <a:pt x="56" y="90"/>
                        <a:pt x="43" y="90"/>
                        <a:pt x="29" y="89"/>
                      </a:cubicBezTo>
                      <a:lnTo>
                        <a:pt x="30" y="86"/>
                      </a:lnTo>
                      <a:close/>
                      <a:moveTo>
                        <a:pt x="69" y="84"/>
                      </a:moveTo>
                      <a:lnTo>
                        <a:pt x="69" y="84"/>
                      </a:lnTo>
                      <a:lnTo>
                        <a:pt x="70" y="86"/>
                      </a:lnTo>
                      <a:lnTo>
                        <a:pt x="69" y="84"/>
                      </a:lnTo>
                      <a:close/>
                      <a:moveTo>
                        <a:pt x="69" y="84"/>
                      </a:moveTo>
                      <a:cubicBezTo>
                        <a:pt x="76" y="83"/>
                        <a:pt x="82" y="86"/>
                        <a:pt x="87" y="88"/>
                      </a:cubicBezTo>
                      <a:lnTo>
                        <a:pt x="85" y="91"/>
                      </a:lnTo>
                      <a:cubicBezTo>
                        <a:pt x="80" y="89"/>
                        <a:pt x="75" y="87"/>
                        <a:pt x="70" y="88"/>
                      </a:cubicBezTo>
                      <a:lnTo>
                        <a:pt x="69" y="84"/>
                      </a:lnTo>
                      <a:close/>
                      <a:moveTo>
                        <a:pt x="87" y="88"/>
                      </a:moveTo>
                      <a:cubicBezTo>
                        <a:pt x="91" y="89"/>
                        <a:pt x="94" y="91"/>
                        <a:pt x="98" y="91"/>
                      </a:cubicBezTo>
                      <a:lnTo>
                        <a:pt x="97" y="95"/>
                      </a:lnTo>
                      <a:cubicBezTo>
                        <a:pt x="93" y="94"/>
                        <a:pt x="89" y="93"/>
                        <a:pt x="85" y="91"/>
                      </a:cubicBezTo>
                      <a:lnTo>
                        <a:pt x="87" y="88"/>
                      </a:lnTo>
                      <a:close/>
                      <a:moveTo>
                        <a:pt x="98" y="91"/>
                      </a:moveTo>
                      <a:lnTo>
                        <a:pt x="98" y="91"/>
                      </a:lnTo>
                      <a:lnTo>
                        <a:pt x="97" y="93"/>
                      </a:lnTo>
                      <a:lnTo>
                        <a:pt x="98" y="91"/>
                      </a:lnTo>
                      <a:close/>
                      <a:moveTo>
                        <a:pt x="98" y="91"/>
                      </a:moveTo>
                      <a:cubicBezTo>
                        <a:pt x="101" y="92"/>
                        <a:pt x="103" y="92"/>
                        <a:pt x="104" y="93"/>
                      </a:cubicBezTo>
                      <a:lnTo>
                        <a:pt x="102" y="96"/>
                      </a:lnTo>
                      <a:cubicBezTo>
                        <a:pt x="101" y="96"/>
                        <a:pt x="99" y="95"/>
                        <a:pt x="97" y="95"/>
                      </a:cubicBezTo>
                      <a:lnTo>
                        <a:pt x="98" y="91"/>
                      </a:lnTo>
                      <a:close/>
                      <a:moveTo>
                        <a:pt x="104" y="93"/>
                      </a:moveTo>
                      <a:cubicBezTo>
                        <a:pt x="106" y="94"/>
                        <a:pt x="106" y="95"/>
                        <a:pt x="107" y="96"/>
                      </a:cubicBezTo>
                      <a:lnTo>
                        <a:pt x="103" y="97"/>
                      </a:lnTo>
                      <a:cubicBezTo>
                        <a:pt x="103" y="97"/>
                        <a:pt x="102" y="96"/>
                        <a:pt x="102" y="96"/>
                      </a:cubicBezTo>
                      <a:lnTo>
                        <a:pt x="104" y="93"/>
                      </a:lnTo>
                      <a:close/>
                      <a:moveTo>
                        <a:pt x="106" y="98"/>
                      </a:moveTo>
                      <a:lnTo>
                        <a:pt x="104" y="101"/>
                      </a:lnTo>
                      <a:lnTo>
                        <a:pt x="103" y="97"/>
                      </a:lnTo>
                      <a:lnTo>
                        <a:pt x="105" y="97"/>
                      </a:lnTo>
                      <a:lnTo>
                        <a:pt x="106" y="98"/>
                      </a:lnTo>
                      <a:close/>
                      <a:moveTo>
                        <a:pt x="103" y="96"/>
                      </a:moveTo>
                      <a:lnTo>
                        <a:pt x="103" y="96"/>
                      </a:lnTo>
                      <a:lnTo>
                        <a:pt x="106" y="98"/>
                      </a:lnTo>
                      <a:lnTo>
                        <a:pt x="103" y="96"/>
                      </a:lnTo>
                      <a:close/>
                      <a:moveTo>
                        <a:pt x="106" y="98"/>
                      </a:moveTo>
                      <a:lnTo>
                        <a:pt x="106" y="98"/>
                      </a:lnTo>
                      <a:lnTo>
                        <a:pt x="105" y="97"/>
                      </a:lnTo>
                      <a:lnTo>
                        <a:pt x="106" y="98"/>
                      </a:lnTo>
                      <a:close/>
                      <a:moveTo>
                        <a:pt x="103" y="96"/>
                      </a:moveTo>
                      <a:cubicBezTo>
                        <a:pt x="104" y="95"/>
                        <a:pt x="104" y="93"/>
                        <a:pt x="105" y="90"/>
                      </a:cubicBezTo>
                      <a:lnTo>
                        <a:pt x="109" y="90"/>
                      </a:lnTo>
                      <a:cubicBezTo>
                        <a:pt x="108" y="94"/>
                        <a:pt x="108" y="96"/>
                        <a:pt x="106" y="98"/>
                      </a:cubicBezTo>
                      <a:lnTo>
                        <a:pt x="103" y="96"/>
                      </a:lnTo>
                      <a:close/>
                      <a:moveTo>
                        <a:pt x="105" y="90"/>
                      </a:moveTo>
                      <a:cubicBezTo>
                        <a:pt x="106" y="86"/>
                        <a:pt x="106" y="82"/>
                        <a:pt x="109" y="78"/>
                      </a:cubicBezTo>
                      <a:lnTo>
                        <a:pt x="113" y="79"/>
                      </a:lnTo>
                      <a:cubicBezTo>
                        <a:pt x="111" y="83"/>
                        <a:pt x="110" y="87"/>
                        <a:pt x="109" y="90"/>
                      </a:cubicBezTo>
                      <a:lnTo>
                        <a:pt x="105" y="90"/>
                      </a:lnTo>
                      <a:close/>
                      <a:moveTo>
                        <a:pt x="113" y="79"/>
                      </a:moveTo>
                      <a:lnTo>
                        <a:pt x="113" y="79"/>
                      </a:lnTo>
                      <a:lnTo>
                        <a:pt x="111" y="79"/>
                      </a:lnTo>
                      <a:lnTo>
                        <a:pt x="113" y="79"/>
                      </a:lnTo>
                      <a:close/>
                      <a:moveTo>
                        <a:pt x="109" y="78"/>
                      </a:moveTo>
                      <a:cubicBezTo>
                        <a:pt x="109" y="77"/>
                        <a:pt x="110" y="77"/>
                        <a:pt x="110" y="77"/>
                      </a:cubicBezTo>
                      <a:lnTo>
                        <a:pt x="112" y="80"/>
                      </a:lnTo>
                      <a:cubicBezTo>
                        <a:pt x="112" y="80"/>
                        <a:pt x="113" y="79"/>
                        <a:pt x="113" y="79"/>
                      </a:cubicBezTo>
                      <a:lnTo>
                        <a:pt x="109" y="78"/>
                      </a:lnTo>
                      <a:close/>
                      <a:moveTo>
                        <a:pt x="110" y="77"/>
                      </a:moveTo>
                      <a:lnTo>
                        <a:pt x="110" y="77"/>
                      </a:lnTo>
                      <a:lnTo>
                        <a:pt x="111" y="78"/>
                      </a:lnTo>
                      <a:lnTo>
                        <a:pt x="110" y="77"/>
                      </a:lnTo>
                      <a:close/>
                      <a:moveTo>
                        <a:pt x="110" y="77"/>
                      </a:moveTo>
                      <a:cubicBezTo>
                        <a:pt x="111" y="76"/>
                        <a:pt x="112" y="76"/>
                        <a:pt x="112" y="76"/>
                      </a:cubicBezTo>
                      <a:lnTo>
                        <a:pt x="112" y="80"/>
                      </a:lnTo>
                      <a:cubicBezTo>
                        <a:pt x="112" y="80"/>
                        <a:pt x="112" y="80"/>
                        <a:pt x="112" y="80"/>
                      </a:cubicBezTo>
                      <a:lnTo>
                        <a:pt x="110" y="77"/>
                      </a:lnTo>
                      <a:close/>
                      <a:moveTo>
                        <a:pt x="112" y="76"/>
                      </a:moveTo>
                      <a:cubicBezTo>
                        <a:pt x="113" y="77"/>
                        <a:pt x="114" y="77"/>
                        <a:pt x="114" y="77"/>
                      </a:cubicBezTo>
                      <a:lnTo>
                        <a:pt x="112" y="80"/>
                      </a:lnTo>
                      <a:cubicBezTo>
                        <a:pt x="112" y="80"/>
                        <a:pt x="112" y="80"/>
                        <a:pt x="112" y="80"/>
                      </a:cubicBezTo>
                      <a:lnTo>
                        <a:pt x="112" y="76"/>
                      </a:lnTo>
                      <a:close/>
                      <a:moveTo>
                        <a:pt x="114" y="77"/>
                      </a:moveTo>
                      <a:cubicBezTo>
                        <a:pt x="116" y="78"/>
                        <a:pt x="117" y="79"/>
                        <a:pt x="118" y="79"/>
                      </a:cubicBezTo>
                      <a:lnTo>
                        <a:pt x="114" y="81"/>
                      </a:lnTo>
                      <a:cubicBezTo>
                        <a:pt x="114" y="81"/>
                        <a:pt x="113" y="80"/>
                        <a:pt x="112" y="80"/>
                      </a:cubicBezTo>
                      <a:lnTo>
                        <a:pt x="114" y="77"/>
                      </a:lnTo>
                      <a:close/>
                      <a:moveTo>
                        <a:pt x="114" y="81"/>
                      </a:moveTo>
                      <a:lnTo>
                        <a:pt x="114" y="81"/>
                      </a:lnTo>
                      <a:lnTo>
                        <a:pt x="116" y="80"/>
                      </a:lnTo>
                      <a:lnTo>
                        <a:pt x="114" y="81"/>
                      </a:lnTo>
                      <a:close/>
                      <a:moveTo>
                        <a:pt x="117" y="79"/>
                      </a:moveTo>
                      <a:lnTo>
                        <a:pt x="117" y="79"/>
                      </a:lnTo>
                      <a:lnTo>
                        <a:pt x="114" y="81"/>
                      </a:lnTo>
                      <a:lnTo>
                        <a:pt x="117" y="79"/>
                      </a:lnTo>
                      <a:close/>
                      <a:moveTo>
                        <a:pt x="117" y="79"/>
                      </a:moveTo>
                      <a:cubicBezTo>
                        <a:pt x="119" y="81"/>
                        <a:pt x="120" y="82"/>
                        <a:pt x="122" y="84"/>
                      </a:cubicBezTo>
                      <a:lnTo>
                        <a:pt x="118" y="86"/>
                      </a:lnTo>
                      <a:cubicBezTo>
                        <a:pt x="117" y="84"/>
                        <a:pt x="115" y="83"/>
                        <a:pt x="114" y="81"/>
                      </a:cubicBezTo>
                      <a:lnTo>
                        <a:pt x="117" y="79"/>
                      </a:lnTo>
                      <a:close/>
                      <a:moveTo>
                        <a:pt x="122" y="84"/>
                      </a:moveTo>
                      <a:cubicBezTo>
                        <a:pt x="127" y="90"/>
                        <a:pt x="133" y="97"/>
                        <a:pt x="143" y="97"/>
                      </a:cubicBezTo>
                      <a:lnTo>
                        <a:pt x="142" y="101"/>
                      </a:lnTo>
                      <a:cubicBezTo>
                        <a:pt x="131" y="100"/>
                        <a:pt x="125" y="93"/>
                        <a:pt x="118" y="86"/>
                      </a:cubicBezTo>
                      <a:lnTo>
                        <a:pt x="122" y="84"/>
                      </a:lnTo>
                      <a:close/>
                      <a:moveTo>
                        <a:pt x="143" y="101"/>
                      </a:moveTo>
                      <a:lnTo>
                        <a:pt x="143" y="101"/>
                      </a:lnTo>
                      <a:lnTo>
                        <a:pt x="142" y="101"/>
                      </a:lnTo>
                      <a:lnTo>
                        <a:pt x="143" y="99"/>
                      </a:lnTo>
                      <a:lnTo>
                        <a:pt x="143" y="101"/>
                      </a:lnTo>
                      <a:close/>
                      <a:moveTo>
                        <a:pt x="143" y="97"/>
                      </a:moveTo>
                      <a:cubicBezTo>
                        <a:pt x="144" y="97"/>
                        <a:pt x="147" y="96"/>
                        <a:pt x="149" y="94"/>
                      </a:cubicBezTo>
                      <a:lnTo>
                        <a:pt x="152" y="97"/>
                      </a:lnTo>
                      <a:cubicBezTo>
                        <a:pt x="149" y="99"/>
                        <a:pt x="146" y="101"/>
                        <a:pt x="143" y="101"/>
                      </a:cubicBezTo>
                      <a:lnTo>
                        <a:pt x="143" y="97"/>
                      </a:lnTo>
                      <a:close/>
                      <a:moveTo>
                        <a:pt x="149" y="94"/>
                      </a:moveTo>
                      <a:cubicBezTo>
                        <a:pt x="151" y="92"/>
                        <a:pt x="153" y="90"/>
                        <a:pt x="157" y="90"/>
                      </a:cubicBezTo>
                      <a:lnTo>
                        <a:pt x="158" y="93"/>
                      </a:lnTo>
                      <a:cubicBezTo>
                        <a:pt x="156" y="94"/>
                        <a:pt x="154" y="95"/>
                        <a:pt x="152" y="97"/>
                      </a:cubicBezTo>
                      <a:lnTo>
                        <a:pt x="149" y="94"/>
                      </a:lnTo>
                      <a:close/>
                      <a:moveTo>
                        <a:pt x="158" y="93"/>
                      </a:moveTo>
                      <a:lnTo>
                        <a:pt x="158" y="93"/>
                      </a:lnTo>
                      <a:lnTo>
                        <a:pt x="157" y="91"/>
                      </a:lnTo>
                      <a:lnTo>
                        <a:pt x="158" y="93"/>
                      </a:lnTo>
                      <a:close/>
                      <a:moveTo>
                        <a:pt x="156" y="90"/>
                      </a:moveTo>
                      <a:cubicBezTo>
                        <a:pt x="158" y="89"/>
                        <a:pt x="160" y="89"/>
                        <a:pt x="162" y="88"/>
                      </a:cubicBezTo>
                      <a:lnTo>
                        <a:pt x="162" y="92"/>
                      </a:lnTo>
                      <a:cubicBezTo>
                        <a:pt x="161" y="92"/>
                        <a:pt x="159" y="93"/>
                        <a:pt x="158" y="93"/>
                      </a:cubicBezTo>
                      <a:lnTo>
                        <a:pt x="156" y="90"/>
                      </a:lnTo>
                      <a:close/>
                      <a:moveTo>
                        <a:pt x="162" y="88"/>
                      </a:moveTo>
                      <a:cubicBezTo>
                        <a:pt x="164" y="88"/>
                        <a:pt x="167" y="89"/>
                        <a:pt x="170" y="90"/>
                      </a:cubicBezTo>
                      <a:lnTo>
                        <a:pt x="167" y="93"/>
                      </a:lnTo>
                      <a:cubicBezTo>
                        <a:pt x="166" y="92"/>
                        <a:pt x="164" y="92"/>
                        <a:pt x="162" y="92"/>
                      </a:cubicBezTo>
                      <a:lnTo>
                        <a:pt x="162" y="88"/>
                      </a:lnTo>
                      <a:close/>
                      <a:moveTo>
                        <a:pt x="167" y="93"/>
                      </a:moveTo>
                      <a:lnTo>
                        <a:pt x="167" y="93"/>
                      </a:lnTo>
                      <a:lnTo>
                        <a:pt x="169" y="92"/>
                      </a:lnTo>
                      <a:lnTo>
                        <a:pt x="167" y="93"/>
                      </a:lnTo>
                      <a:close/>
                      <a:moveTo>
                        <a:pt x="170" y="90"/>
                      </a:moveTo>
                      <a:lnTo>
                        <a:pt x="170" y="90"/>
                      </a:lnTo>
                      <a:lnTo>
                        <a:pt x="167" y="93"/>
                      </a:lnTo>
                      <a:lnTo>
                        <a:pt x="170" y="90"/>
                      </a:lnTo>
                      <a:close/>
                      <a:moveTo>
                        <a:pt x="170" y="90"/>
                      </a:moveTo>
                      <a:lnTo>
                        <a:pt x="170" y="90"/>
                      </a:lnTo>
                      <a:lnTo>
                        <a:pt x="169" y="92"/>
                      </a:lnTo>
                      <a:lnTo>
                        <a:pt x="170" y="90"/>
                      </a:lnTo>
                      <a:close/>
                      <a:moveTo>
                        <a:pt x="170" y="90"/>
                      </a:moveTo>
                      <a:cubicBezTo>
                        <a:pt x="172" y="92"/>
                        <a:pt x="174" y="93"/>
                        <a:pt x="176" y="95"/>
                      </a:cubicBezTo>
                      <a:lnTo>
                        <a:pt x="173" y="97"/>
                      </a:lnTo>
                      <a:cubicBezTo>
                        <a:pt x="171" y="96"/>
                        <a:pt x="169" y="94"/>
                        <a:pt x="167" y="93"/>
                      </a:cubicBezTo>
                      <a:lnTo>
                        <a:pt x="170" y="90"/>
                      </a:lnTo>
                      <a:close/>
                      <a:moveTo>
                        <a:pt x="176" y="95"/>
                      </a:moveTo>
                      <a:cubicBezTo>
                        <a:pt x="185" y="100"/>
                        <a:pt x="193" y="106"/>
                        <a:pt x="202" y="103"/>
                      </a:cubicBezTo>
                      <a:lnTo>
                        <a:pt x="204" y="106"/>
                      </a:lnTo>
                      <a:cubicBezTo>
                        <a:pt x="193" y="110"/>
                        <a:pt x="183" y="104"/>
                        <a:pt x="173" y="97"/>
                      </a:cubicBezTo>
                      <a:lnTo>
                        <a:pt x="176" y="95"/>
                      </a:lnTo>
                      <a:close/>
                      <a:moveTo>
                        <a:pt x="204" y="106"/>
                      </a:moveTo>
                      <a:lnTo>
                        <a:pt x="204" y="106"/>
                      </a:lnTo>
                      <a:lnTo>
                        <a:pt x="203" y="104"/>
                      </a:lnTo>
                      <a:lnTo>
                        <a:pt x="204" y="106"/>
                      </a:lnTo>
                      <a:close/>
                      <a:moveTo>
                        <a:pt x="202" y="103"/>
                      </a:moveTo>
                      <a:cubicBezTo>
                        <a:pt x="209" y="100"/>
                        <a:pt x="211" y="93"/>
                        <a:pt x="213" y="87"/>
                      </a:cubicBezTo>
                      <a:lnTo>
                        <a:pt x="217" y="88"/>
                      </a:lnTo>
                      <a:cubicBezTo>
                        <a:pt x="215" y="95"/>
                        <a:pt x="212" y="102"/>
                        <a:pt x="204" y="106"/>
                      </a:cubicBezTo>
                      <a:lnTo>
                        <a:pt x="202" y="103"/>
                      </a:lnTo>
                      <a:close/>
                      <a:moveTo>
                        <a:pt x="213" y="87"/>
                      </a:moveTo>
                      <a:cubicBezTo>
                        <a:pt x="215" y="81"/>
                        <a:pt x="217" y="75"/>
                        <a:pt x="222" y="71"/>
                      </a:cubicBezTo>
                      <a:lnTo>
                        <a:pt x="225" y="73"/>
                      </a:lnTo>
                      <a:cubicBezTo>
                        <a:pt x="221" y="77"/>
                        <a:pt x="219" y="82"/>
                        <a:pt x="217" y="88"/>
                      </a:cubicBezTo>
                      <a:lnTo>
                        <a:pt x="213" y="87"/>
                      </a:lnTo>
                      <a:close/>
                      <a:moveTo>
                        <a:pt x="222" y="71"/>
                      </a:moveTo>
                      <a:lnTo>
                        <a:pt x="222" y="71"/>
                      </a:lnTo>
                      <a:lnTo>
                        <a:pt x="224" y="72"/>
                      </a:lnTo>
                      <a:lnTo>
                        <a:pt x="222" y="71"/>
                      </a:lnTo>
                      <a:close/>
                      <a:moveTo>
                        <a:pt x="222" y="71"/>
                      </a:moveTo>
                      <a:cubicBezTo>
                        <a:pt x="223" y="70"/>
                        <a:pt x="224" y="69"/>
                        <a:pt x="226" y="69"/>
                      </a:cubicBezTo>
                      <a:lnTo>
                        <a:pt x="227" y="72"/>
                      </a:lnTo>
                      <a:cubicBezTo>
                        <a:pt x="226" y="72"/>
                        <a:pt x="226" y="73"/>
                        <a:pt x="225" y="73"/>
                      </a:cubicBezTo>
                      <a:lnTo>
                        <a:pt x="222" y="71"/>
                      </a:lnTo>
                      <a:close/>
                      <a:moveTo>
                        <a:pt x="226" y="69"/>
                      </a:moveTo>
                      <a:cubicBezTo>
                        <a:pt x="228" y="68"/>
                        <a:pt x="229" y="68"/>
                        <a:pt x="231" y="69"/>
                      </a:cubicBezTo>
                      <a:lnTo>
                        <a:pt x="229" y="72"/>
                      </a:lnTo>
                      <a:cubicBezTo>
                        <a:pt x="228" y="72"/>
                        <a:pt x="228" y="72"/>
                        <a:pt x="227" y="72"/>
                      </a:cubicBezTo>
                      <a:lnTo>
                        <a:pt x="226" y="69"/>
                      </a:lnTo>
                      <a:close/>
                      <a:moveTo>
                        <a:pt x="231" y="69"/>
                      </a:moveTo>
                      <a:cubicBezTo>
                        <a:pt x="233" y="70"/>
                        <a:pt x="234" y="71"/>
                        <a:pt x="235" y="72"/>
                      </a:cubicBezTo>
                      <a:lnTo>
                        <a:pt x="232" y="74"/>
                      </a:lnTo>
                      <a:cubicBezTo>
                        <a:pt x="231" y="73"/>
                        <a:pt x="230" y="73"/>
                        <a:pt x="229" y="72"/>
                      </a:cubicBezTo>
                      <a:lnTo>
                        <a:pt x="231" y="69"/>
                      </a:lnTo>
                      <a:close/>
                      <a:moveTo>
                        <a:pt x="235" y="72"/>
                      </a:moveTo>
                      <a:cubicBezTo>
                        <a:pt x="237" y="74"/>
                        <a:pt x="238" y="77"/>
                        <a:pt x="238" y="80"/>
                      </a:cubicBezTo>
                      <a:lnTo>
                        <a:pt x="234" y="80"/>
                      </a:lnTo>
                      <a:cubicBezTo>
                        <a:pt x="234" y="78"/>
                        <a:pt x="233" y="76"/>
                        <a:pt x="232" y="74"/>
                      </a:cubicBezTo>
                      <a:lnTo>
                        <a:pt x="235" y="72"/>
                      </a:lnTo>
                      <a:close/>
                      <a:moveTo>
                        <a:pt x="234" y="80"/>
                      </a:moveTo>
                      <a:lnTo>
                        <a:pt x="234" y="80"/>
                      </a:lnTo>
                      <a:lnTo>
                        <a:pt x="236" y="80"/>
                      </a:lnTo>
                      <a:lnTo>
                        <a:pt x="234" y="80"/>
                      </a:lnTo>
                      <a:close/>
                      <a:moveTo>
                        <a:pt x="238" y="80"/>
                      </a:moveTo>
                      <a:cubicBezTo>
                        <a:pt x="239" y="83"/>
                        <a:pt x="240" y="85"/>
                        <a:pt x="240" y="88"/>
                      </a:cubicBezTo>
                      <a:lnTo>
                        <a:pt x="236" y="89"/>
                      </a:lnTo>
                      <a:cubicBezTo>
                        <a:pt x="235" y="86"/>
                        <a:pt x="235" y="83"/>
                        <a:pt x="234" y="80"/>
                      </a:cubicBezTo>
                      <a:lnTo>
                        <a:pt x="238" y="80"/>
                      </a:lnTo>
                      <a:close/>
                      <a:moveTo>
                        <a:pt x="240" y="88"/>
                      </a:moveTo>
                      <a:cubicBezTo>
                        <a:pt x="243" y="102"/>
                        <a:pt x="246" y="115"/>
                        <a:pt x="243" y="130"/>
                      </a:cubicBezTo>
                      <a:lnTo>
                        <a:pt x="239" y="129"/>
                      </a:lnTo>
                      <a:cubicBezTo>
                        <a:pt x="242" y="115"/>
                        <a:pt x="239" y="102"/>
                        <a:pt x="236" y="89"/>
                      </a:cubicBezTo>
                      <a:lnTo>
                        <a:pt x="240" y="88"/>
                      </a:lnTo>
                      <a:close/>
                      <a:moveTo>
                        <a:pt x="243" y="130"/>
                      </a:moveTo>
                      <a:lnTo>
                        <a:pt x="243" y="130"/>
                      </a:lnTo>
                      <a:lnTo>
                        <a:pt x="241" y="129"/>
                      </a:lnTo>
                      <a:lnTo>
                        <a:pt x="243" y="130"/>
                      </a:lnTo>
                      <a:close/>
                      <a:moveTo>
                        <a:pt x="243" y="130"/>
                      </a:moveTo>
                      <a:cubicBezTo>
                        <a:pt x="241" y="139"/>
                        <a:pt x="234" y="144"/>
                        <a:pt x="226" y="150"/>
                      </a:cubicBezTo>
                      <a:lnTo>
                        <a:pt x="223" y="148"/>
                      </a:lnTo>
                      <a:cubicBezTo>
                        <a:pt x="230" y="142"/>
                        <a:pt x="237" y="137"/>
                        <a:pt x="239" y="129"/>
                      </a:cubicBezTo>
                      <a:lnTo>
                        <a:pt x="243" y="130"/>
                      </a:lnTo>
                      <a:close/>
                      <a:moveTo>
                        <a:pt x="226" y="150"/>
                      </a:moveTo>
                      <a:cubicBezTo>
                        <a:pt x="221" y="155"/>
                        <a:pt x="216" y="159"/>
                        <a:pt x="213" y="164"/>
                      </a:cubicBezTo>
                      <a:lnTo>
                        <a:pt x="209" y="163"/>
                      </a:lnTo>
                      <a:cubicBezTo>
                        <a:pt x="212" y="157"/>
                        <a:pt x="218" y="152"/>
                        <a:pt x="223" y="148"/>
                      </a:cubicBezTo>
                      <a:lnTo>
                        <a:pt x="226" y="150"/>
                      </a:lnTo>
                      <a:close/>
                      <a:moveTo>
                        <a:pt x="213" y="164"/>
                      </a:moveTo>
                      <a:lnTo>
                        <a:pt x="213" y="164"/>
                      </a:lnTo>
                      <a:lnTo>
                        <a:pt x="211" y="164"/>
                      </a:lnTo>
                      <a:lnTo>
                        <a:pt x="213" y="164"/>
                      </a:lnTo>
                      <a:close/>
                      <a:moveTo>
                        <a:pt x="213" y="164"/>
                      </a:moveTo>
                      <a:cubicBezTo>
                        <a:pt x="207" y="173"/>
                        <a:pt x="203" y="183"/>
                        <a:pt x="200" y="193"/>
                      </a:cubicBezTo>
                      <a:lnTo>
                        <a:pt x="196" y="192"/>
                      </a:lnTo>
                      <a:cubicBezTo>
                        <a:pt x="199" y="182"/>
                        <a:pt x="203" y="172"/>
                        <a:pt x="209" y="163"/>
                      </a:cubicBezTo>
                      <a:lnTo>
                        <a:pt x="213" y="164"/>
                      </a:lnTo>
                      <a:close/>
                      <a:moveTo>
                        <a:pt x="200" y="193"/>
                      </a:moveTo>
                      <a:cubicBezTo>
                        <a:pt x="199" y="196"/>
                        <a:pt x="198" y="199"/>
                        <a:pt x="197" y="202"/>
                      </a:cubicBezTo>
                      <a:lnTo>
                        <a:pt x="193" y="201"/>
                      </a:lnTo>
                      <a:cubicBezTo>
                        <a:pt x="194" y="198"/>
                        <a:pt x="195" y="195"/>
                        <a:pt x="196" y="192"/>
                      </a:cubicBezTo>
                      <a:lnTo>
                        <a:pt x="200" y="193"/>
                      </a:lnTo>
                      <a:close/>
                      <a:moveTo>
                        <a:pt x="193" y="201"/>
                      </a:moveTo>
                      <a:lnTo>
                        <a:pt x="193" y="201"/>
                      </a:lnTo>
                      <a:lnTo>
                        <a:pt x="195" y="201"/>
                      </a:lnTo>
                      <a:lnTo>
                        <a:pt x="193" y="201"/>
                      </a:lnTo>
                      <a:close/>
                      <a:moveTo>
                        <a:pt x="197" y="202"/>
                      </a:moveTo>
                      <a:lnTo>
                        <a:pt x="197" y="202"/>
                      </a:lnTo>
                      <a:lnTo>
                        <a:pt x="193" y="201"/>
                      </a:lnTo>
                      <a:lnTo>
                        <a:pt x="197" y="202"/>
                      </a:lnTo>
                      <a:close/>
                      <a:moveTo>
                        <a:pt x="193" y="201"/>
                      </a:moveTo>
                      <a:lnTo>
                        <a:pt x="193" y="201"/>
                      </a:lnTo>
                      <a:lnTo>
                        <a:pt x="195" y="201"/>
                      </a:lnTo>
                      <a:lnTo>
                        <a:pt x="193" y="201"/>
                      </a:lnTo>
                      <a:close/>
                      <a:moveTo>
                        <a:pt x="197" y="202"/>
                      </a:moveTo>
                      <a:cubicBezTo>
                        <a:pt x="196" y="203"/>
                        <a:pt x="196" y="205"/>
                        <a:pt x="195" y="206"/>
                      </a:cubicBezTo>
                      <a:lnTo>
                        <a:pt x="191" y="205"/>
                      </a:lnTo>
                      <a:cubicBezTo>
                        <a:pt x="192" y="204"/>
                        <a:pt x="192" y="202"/>
                        <a:pt x="193" y="201"/>
                      </a:cubicBezTo>
                      <a:lnTo>
                        <a:pt x="197" y="202"/>
                      </a:lnTo>
                      <a:close/>
                      <a:moveTo>
                        <a:pt x="195" y="206"/>
                      </a:moveTo>
                      <a:cubicBezTo>
                        <a:pt x="193" y="210"/>
                        <a:pt x="191" y="214"/>
                        <a:pt x="193" y="217"/>
                      </a:cubicBezTo>
                      <a:lnTo>
                        <a:pt x="190" y="219"/>
                      </a:lnTo>
                      <a:cubicBezTo>
                        <a:pt x="186" y="215"/>
                        <a:pt x="189" y="210"/>
                        <a:pt x="191" y="205"/>
                      </a:cubicBezTo>
                      <a:lnTo>
                        <a:pt x="195" y="206"/>
                      </a:lnTo>
                      <a:close/>
                      <a:moveTo>
                        <a:pt x="190" y="219"/>
                      </a:moveTo>
                      <a:lnTo>
                        <a:pt x="190" y="219"/>
                      </a:lnTo>
                      <a:lnTo>
                        <a:pt x="192" y="218"/>
                      </a:lnTo>
                      <a:lnTo>
                        <a:pt x="190" y="219"/>
                      </a:lnTo>
                      <a:close/>
                      <a:moveTo>
                        <a:pt x="193" y="217"/>
                      </a:moveTo>
                      <a:lnTo>
                        <a:pt x="193" y="217"/>
                      </a:lnTo>
                      <a:lnTo>
                        <a:pt x="190" y="219"/>
                      </a:lnTo>
                      <a:lnTo>
                        <a:pt x="193" y="217"/>
                      </a:lnTo>
                      <a:close/>
                      <a:moveTo>
                        <a:pt x="193" y="217"/>
                      </a:moveTo>
                      <a:lnTo>
                        <a:pt x="193" y="217"/>
                      </a:lnTo>
                      <a:lnTo>
                        <a:pt x="192" y="218"/>
                      </a:lnTo>
                      <a:lnTo>
                        <a:pt x="193" y="217"/>
                      </a:lnTo>
                      <a:close/>
                      <a:moveTo>
                        <a:pt x="193" y="217"/>
                      </a:moveTo>
                      <a:cubicBezTo>
                        <a:pt x="194" y="218"/>
                        <a:pt x="194" y="219"/>
                        <a:pt x="194" y="220"/>
                      </a:cubicBezTo>
                      <a:lnTo>
                        <a:pt x="190" y="220"/>
                      </a:lnTo>
                      <a:cubicBezTo>
                        <a:pt x="190" y="219"/>
                        <a:pt x="190" y="219"/>
                        <a:pt x="190" y="219"/>
                      </a:cubicBezTo>
                      <a:lnTo>
                        <a:pt x="193" y="217"/>
                      </a:lnTo>
                      <a:close/>
                      <a:moveTo>
                        <a:pt x="194" y="220"/>
                      </a:moveTo>
                      <a:cubicBezTo>
                        <a:pt x="194" y="221"/>
                        <a:pt x="194" y="221"/>
                        <a:pt x="194" y="221"/>
                      </a:cubicBezTo>
                      <a:lnTo>
                        <a:pt x="190" y="222"/>
                      </a:lnTo>
                      <a:cubicBezTo>
                        <a:pt x="190" y="221"/>
                        <a:pt x="190" y="221"/>
                        <a:pt x="190" y="220"/>
                      </a:cubicBezTo>
                      <a:lnTo>
                        <a:pt x="194" y="220"/>
                      </a:lnTo>
                      <a:close/>
                      <a:moveTo>
                        <a:pt x="194" y="221"/>
                      </a:moveTo>
                      <a:cubicBezTo>
                        <a:pt x="194" y="222"/>
                        <a:pt x="193" y="221"/>
                        <a:pt x="194" y="221"/>
                      </a:cubicBezTo>
                      <a:lnTo>
                        <a:pt x="195" y="224"/>
                      </a:lnTo>
                      <a:cubicBezTo>
                        <a:pt x="192" y="224"/>
                        <a:pt x="191" y="223"/>
                        <a:pt x="190" y="222"/>
                      </a:cubicBezTo>
                      <a:lnTo>
                        <a:pt x="194" y="221"/>
                      </a:lnTo>
                      <a:close/>
                      <a:moveTo>
                        <a:pt x="194" y="221"/>
                      </a:moveTo>
                      <a:lnTo>
                        <a:pt x="194" y="220"/>
                      </a:lnTo>
                      <a:lnTo>
                        <a:pt x="194" y="222"/>
                      </a:lnTo>
                      <a:lnTo>
                        <a:pt x="194" y="221"/>
                      </a:lnTo>
                      <a:close/>
                      <a:moveTo>
                        <a:pt x="194" y="220"/>
                      </a:moveTo>
                      <a:cubicBezTo>
                        <a:pt x="209" y="219"/>
                        <a:pt x="216" y="205"/>
                        <a:pt x="222" y="193"/>
                      </a:cubicBezTo>
                      <a:lnTo>
                        <a:pt x="226" y="195"/>
                      </a:lnTo>
                      <a:cubicBezTo>
                        <a:pt x="219" y="208"/>
                        <a:pt x="212" y="222"/>
                        <a:pt x="194" y="224"/>
                      </a:cubicBezTo>
                      <a:lnTo>
                        <a:pt x="194" y="220"/>
                      </a:lnTo>
                      <a:close/>
                      <a:moveTo>
                        <a:pt x="222" y="193"/>
                      </a:moveTo>
                      <a:cubicBezTo>
                        <a:pt x="223" y="191"/>
                        <a:pt x="224" y="189"/>
                        <a:pt x="225" y="187"/>
                      </a:cubicBezTo>
                      <a:lnTo>
                        <a:pt x="229" y="189"/>
                      </a:lnTo>
                      <a:cubicBezTo>
                        <a:pt x="228" y="190"/>
                        <a:pt x="227" y="193"/>
                        <a:pt x="226" y="195"/>
                      </a:cubicBezTo>
                      <a:lnTo>
                        <a:pt x="222" y="193"/>
                      </a:lnTo>
                      <a:close/>
                      <a:moveTo>
                        <a:pt x="229" y="188"/>
                      </a:moveTo>
                      <a:lnTo>
                        <a:pt x="229" y="189"/>
                      </a:lnTo>
                      <a:lnTo>
                        <a:pt x="227" y="188"/>
                      </a:lnTo>
                      <a:lnTo>
                        <a:pt x="229" y="188"/>
                      </a:lnTo>
                      <a:close/>
                      <a:moveTo>
                        <a:pt x="225" y="187"/>
                      </a:moveTo>
                      <a:lnTo>
                        <a:pt x="225" y="187"/>
                      </a:lnTo>
                      <a:lnTo>
                        <a:pt x="229" y="188"/>
                      </a:lnTo>
                      <a:lnTo>
                        <a:pt x="225" y="187"/>
                      </a:lnTo>
                      <a:close/>
                      <a:moveTo>
                        <a:pt x="225" y="187"/>
                      </a:moveTo>
                      <a:cubicBezTo>
                        <a:pt x="227" y="184"/>
                        <a:pt x="230" y="180"/>
                        <a:pt x="233" y="177"/>
                      </a:cubicBezTo>
                      <a:lnTo>
                        <a:pt x="236" y="179"/>
                      </a:lnTo>
                      <a:cubicBezTo>
                        <a:pt x="233" y="182"/>
                        <a:pt x="231" y="185"/>
                        <a:pt x="229" y="188"/>
                      </a:cubicBezTo>
                      <a:lnTo>
                        <a:pt x="225" y="187"/>
                      </a:lnTo>
                      <a:close/>
                      <a:moveTo>
                        <a:pt x="236" y="179"/>
                      </a:moveTo>
                      <a:lnTo>
                        <a:pt x="236" y="179"/>
                      </a:lnTo>
                      <a:lnTo>
                        <a:pt x="234" y="178"/>
                      </a:lnTo>
                      <a:lnTo>
                        <a:pt x="236" y="179"/>
                      </a:lnTo>
                      <a:close/>
                      <a:moveTo>
                        <a:pt x="233" y="177"/>
                      </a:moveTo>
                      <a:lnTo>
                        <a:pt x="233" y="177"/>
                      </a:lnTo>
                      <a:lnTo>
                        <a:pt x="236" y="179"/>
                      </a:lnTo>
                      <a:lnTo>
                        <a:pt x="233" y="177"/>
                      </a:lnTo>
                      <a:close/>
                      <a:moveTo>
                        <a:pt x="233" y="177"/>
                      </a:moveTo>
                      <a:lnTo>
                        <a:pt x="236" y="173"/>
                      </a:lnTo>
                      <a:lnTo>
                        <a:pt x="236" y="178"/>
                      </a:lnTo>
                      <a:lnTo>
                        <a:pt x="234" y="178"/>
                      </a:lnTo>
                      <a:lnTo>
                        <a:pt x="233" y="177"/>
                      </a:lnTo>
                      <a:close/>
                      <a:moveTo>
                        <a:pt x="236" y="178"/>
                      </a:moveTo>
                      <a:cubicBezTo>
                        <a:pt x="240" y="209"/>
                        <a:pt x="237" y="236"/>
                        <a:pt x="233" y="263"/>
                      </a:cubicBezTo>
                      <a:lnTo>
                        <a:pt x="229" y="262"/>
                      </a:lnTo>
                      <a:cubicBezTo>
                        <a:pt x="232" y="236"/>
                        <a:pt x="236" y="209"/>
                        <a:pt x="232" y="178"/>
                      </a:cubicBezTo>
                      <a:lnTo>
                        <a:pt x="236" y="178"/>
                      </a:lnTo>
                      <a:close/>
                      <a:moveTo>
                        <a:pt x="233" y="263"/>
                      </a:moveTo>
                      <a:cubicBezTo>
                        <a:pt x="232" y="270"/>
                        <a:pt x="231" y="277"/>
                        <a:pt x="230" y="284"/>
                      </a:cubicBezTo>
                      <a:lnTo>
                        <a:pt x="226" y="283"/>
                      </a:lnTo>
                      <a:cubicBezTo>
                        <a:pt x="227" y="276"/>
                        <a:pt x="228" y="269"/>
                        <a:pt x="229" y="262"/>
                      </a:cubicBezTo>
                      <a:lnTo>
                        <a:pt x="233" y="263"/>
                      </a:lnTo>
                      <a:close/>
                      <a:moveTo>
                        <a:pt x="230" y="284"/>
                      </a:moveTo>
                      <a:lnTo>
                        <a:pt x="229" y="292"/>
                      </a:lnTo>
                      <a:lnTo>
                        <a:pt x="226" y="284"/>
                      </a:lnTo>
                      <a:lnTo>
                        <a:pt x="228" y="284"/>
                      </a:lnTo>
                      <a:lnTo>
                        <a:pt x="230" y="284"/>
                      </a:lnTo>
                      <a:close/>
                      <a:moveTo>
                        <a:pt x="226" y="284"/>
                      </a:moveTo>
                      <a:cubicBezTo>
                        <a:pt x="226" y="283"/>
                        <a:pt x="230" y="285"/>
                        <a:pt x="229" y="285"/>
                      </a:cubicBezTo>
                      <a:lnTo>
                        <a:pt x="227" y="282"/>
                      </a:lnTo>
                      <a:cubicBezTo>
                        <a:pt x="229" y="281"/>
                        <a:pt x="230" y="282"/>
                        <a:pt x="230" y="283"/>
                      </a:cubicBezTo>
                      <a:lnTo>
                        <a:pt x="226" y="284"/>
                      </a:lnTo>
                      <a:close/>
                      <a:moveTo>
                        <a:pt x="229" y="285"/>
                      </a:moveTo>
                      <a:lnTo>
                        <a:pt x="229" y="285"/>
                      </a:lnTo>
                      <a:lnTo>
                        <a:pt x="228" y="284"/>
                      </a:lnTo>
                      <a:lnTo>
                        <a:pt x="229" y="285"/>
                      </a:lnTo>
                      <a:close/>
                      <a:moveTo>
                        <a:pt x="229" y="285"/>
                      </a:moveTo>
                      <a:cubicBezTo>
                        <a:pt x="227" y="285"/>
                        <a:pt x="229" y="287"/>
                        <a:pt x="229" y="288"/>
                      </a:cubicBezTo>
                      <a:lnTo>
                        <a:pt x="225" y="288"/>
                      </a:lnTo>
                      <a:cubicBezTo>
                        <a:pt x="225" y="285"/>
                        <a:pt x="226" y="282"/>
                        <a:pt x="227" y="282"/>
                      </a:cubicBezTo>
                      <a:lnTo>
                        <a:pt x="229" y="285"/>
                      </a:lnTo>
                      <a:close/>
                      <a:moveTo>
                        <a:pt x="229" y="288"/>
                      </a:moveTo>
                      <a:cubicBezTo>
                        <a:pt x="229" y="291"/>
                        <a:pt x="229" y="294"/>
                        <a:pt x="227" y="294"/>
                      </a:cubicBezTo>
                      <a:lnTo>
                        <a:pt x="226" y="291"/>
                      </a:lnTo>
                      <a:cubicBezTo>
                        <a:pt x="227" y="291"/>
                        <a:pt x="225" y="289"/>
                        <a:pt x="225" y="288"/>
                      </a:cubicBezTo>
                      <a:lnTo>
                        <a:pt x="229" y="288"/>
                      </a:lnTo>
                      <a:close/>
                      <a:moveTo>
                        <a:pt x="226" y="291"/>
                      </a:moveTo>
                      <a:lnTo>
                        <a:pt x="226" y="291"/>
                      </a:lnTo>
                      <a:lnTo>
                        <a:pt x="226" y="292"/>
                      </a:lnTo>
                      <a:lnTo>
                        <a:pt x="226" y="291"/>
                      </a:lnTo>
                      <a:close/>
                      <a:moveTo>
                        <a:pt x="227" y="294"/>
                      </a:moveTo>
                      <a:cubicBezTo>
                        <a:pt x="226" y="295"/>
                        <a:pt x="225" y="294"/>
                        <a:pt x="224" y="293"/>
                      </a:cubicBezTo>
                      <a:lnTo>
                        <a:pt x="228" y="292"/>
                      </a:lnTo>
                      <a:cubicBezTo>
                        <a:pt x="229" y="293"/>
                        <a:pt x="224" y="291"/>
                        <a:pt x="226" y="291"/>
                      </a:cubicBezTo>
                      <a:lnTo>
                        <a:pt x="227" y="294"/>
                      </a:lnTo>
                      <a:close/>
                      <a:moveTo>
                        <a:pt x="224" y="292"/>
                      </a:moveTo>
                      <a:lnTo>
                        <a:pt x="225" y="283"/>
                      </a:lnTo>
                      <a:lnTo>
                        <a:pt x="228" y="292"/>
                      </a:lnTo>
                      <a:lnTo>
                        <a:pt x="226" y="292"/>
                      </a:lnTo>
                      <a:lnTo>
                        <a:pt x="224" y="292"/>
                      </a:lnTo>
                      <a:close/>
                      <a:moveTo>
                        <a:pt x="229" y="293"/>
                      </a:moveTo>
                      <a:lnTo>
                        <a:pt x="229" y="293"/>
                      </a:lnTo>
                      <a:lnTo>
                        <a:pt x="224" y="292"/>
                      </a:lnTo>
                      <a:lnTo>
                        <a:pt x="229" y="293"/>
                      </a:lnTo>
                      <a:close/>
                      <a:moveTo>
                        <a:pt x="229" y="293"/>
                      </a:moveTo>
                      <a:cubicBezTo>
                        <a:pt x="228" y="302"/>
                        <a:pt x="225" y="311"/>
                        <a:pt x="223" y="321"/>
                      </a:cubicBezTo>
                      <a:lnTo>
                        <a:pt x="219" y="320"/>
                      </a:lnTo>
                      <a:cubicBezTo>
                        <a:pt x="221" y="311"/>
                        <a:pt x="224" y="301"/>
                        <a:pt x="224" y="292"/>
                      </a:cubicBezTo>
                      <a:lnTo>
                        <a:pt x="229" y="293"/>
                      </a:lnTo>
                      <a:close/>
                      <a:moveTo>
                        <a:pt x="223" y="321"/>
                      </a:moveTo>
                      <a:cubicBezTo>
                        <a:pt x="218" y="336"/>
                        <a:pt x="214" y="352"/>
                        <a:pt x="220" y="366"/>
                      </a:cubicBezTo>
                      <a:lnTo>
                        <a:pt x="216" y="367"/>
                      </a:lnTo>
                      <a:cubicBezTo>
                        <a:pt x="210" y="352"/>
                        <a:pt x="214" y="336"/>
                        <a:pt x="219" y="320"/>
                      </a:cubicBezTo>
                      <a:lnTo>
                        <a:pt x="223" y="321"/>
                      </a:lnTo>
                      <a:close/>
                      <a:moveTo>
                        <a:pt x="220" y="366"/>
                      </a:moveTo>
                      <a:cubicBezTo>
                        <a:pt x="232" y="396"/>
                        <a:pt x="264" y="422"/>
                        <a:pt x="288" y="432"/>
                      </a:cubicBezTo>
                      <a:lnTo>
                        <a:pt x="286" y="435"/>
                      </a:lnTo>
                      <a:cubicBezTo>
                        <a:pt x="261" y="425"/>
                        <a:pt x="228" y="398"/>
                        <a:pt x="216" y="367"/>
                      </a:cubicBezTo>
                      <a:lnTo>
                        <a:pt x="220" y="366"/>
                      </a:lnTo>
                      <a:close/>
                      <a:moveTo>
                        <a:pt x="288" y="432"/>
                      </a:moveTo>
                      <a:cubicBezTo>
                        <a:pt x="295" y="435"/>
                        <a:pt x="302" y="437"/>
                        <a:pt x="306" y="436"/>
                      </a:cubicBezTo>
                      <a:lnTo>
                        <a:pt x="307" y="440"/>
                      </a:lnTo>
                      <a:cubicBezTo>
                        <a:pt x="301" y="440"/>
                        <a:pt x="294" y="438"/>
                        <a:pt x="286" y="435"/>
                      </a:cubicBezTo>
                      <a:lnTo>
                        <a:pt x="288" y="432"/>
                      </a:lnTo>
                      <a:close/>
                      <a:moveTo>
                        <a:pt x="306" y="436"/>
                      </a:moveTo>
                      <a:cubicBezTo>
                        <a:pt x="311" y="436"/>
                        <a:pt x="314" y="435"/>
                        <a:pt x="315" y="431"/>
                      </a:cubicBezTo>
                      <a:lnTo>
                        <a:pt x="319" y="432"/>
                      </a:lnTo>
                      <a:cubicBezTo>
                        <a:pt x="317" y="437"/>
                        <a:pt x="313" y="440"/>
                        <a:pt x="307" y="440"/>
                      </a:cubicBezTo>
                      <a:lnTo>
                        <a:pt x="306" y="436"/>
                      </a:lnTo>
                      <a:close/>
                      <a:moveTo>
                        <a:pt x="315" y="431"/>
                      </a:moveTo>
                      <a:cubicBezTo>
                        <a:pt x="317" y="426"/>
                        <a:pt x="314" y="415"/>
                        <a:pt x="303" y="398"/>
                      </a:cubicBezTo>
                      <a:lnTo>
                        <a:pt x="307" y="396"/>
                      </a:lnTo>
                      <a:cubicBezTo>
                        <a:pt x="318" y="414"/>
                        <a:pt x="321" y="426"/>
                        <a:pt x="319" y="432"/>
                      </a:cubicBezTo>
                      <a:lnTo>
                        <a:pt x="315" y="431"/>
                      </a:lnTo>
                      <a:close/>
                      <a:moveTo>
                        <a:pt x="303" y="398"/>
                      </a:moveTo>
                      <a:cubicBezTo>
                        <a:pt x="301" y="394"/>
                        <a:pt x="298" y="391"/>
                        <a:pt x="295" y="388"/>
                      </a:cubicBezTo>
                      <a:lnTo>
                        <a:pt x="298" y="386"/>
                      </a:lnTo>
                      <a:cubicBezTo>
                        <a:pt x="301" y="389"/>
                        <a:pt x="304" y="393"/>
                        <a:pt x="307" y="396"/>
                      </a:cubicBezTo>
                      <a:lnTo>
                        <a:pt x="303" y="398"/>
                      </a:lnTo>
                      <a:close/>
                      <a:moveTo>
                        <a:pt x="295" y="388"/>
                      </a:moveTo>
                      <a:cubicBezTo>
                        <a:pt x="290" y="383"/>
                        <a:pt x="285" y="377"/>
                        <a:pt x="283" y="370"/>
                      </a:cubicBezTo>
                      <a:lnTo>
                        <a:pt x="287" y="369"/>
                      </a:lnTo>
                      <a:cubicBezTo>
                        <a:pt x="289" y="375"/>
                        <a:pt x="294" y="381"/>
                        <a:pt x="298" y="386"/>
                      </a:cubicBezTo>
                      <a:lnTo>
                        <a:pt x="295" y="388"/>
                      </a:lnTo>
                      <a:close/>
                      <a:moveTo>
                        <a:pt x="283" y="370"/>
                      </a:moveTo>
                      <a:lnTo>
                        <a:pt x="283" y="370"/>
                      </a:lnTo>
                      <a:lnTo>
                        <a:pt x="285" y="369"/>
                      </a:lnTo>
                      <a:lnTo>
                        <a:pt x="283" y="370"/>
                      </a:lnTo>
                      <a:close/>
                      <a:moveTo>
                        <a:pt x="283" y="370"/>
                      </a:moveTo>
                      <a:cubicBezTo>
                        <a:pt x="278" y="351"/>
                        <a:pt x="279" y="333"/>
                        <a:pt x="280" y="316"/>
                      </a:cubicBezTo>
                      <a:lnTo>
                        <a:pt x="284" y="316"/>
                      </a:lnTo>
                      <a:cubicBezTo>
                        <a:pt x="284" y="333"/>
                        <a:pt x="283" y="351"/>
                        <a:pt x="287" y="369"/>
                      </a:cubicBezTo>
                      <a:lnTo>
                        <a:pt x="283" y="370"/>
                      </a:lnTo>
                      <a:close/>
                      <a:moveTo>
                        <a:pt x="280" y="316"/>
                      </a:moveTo>
                      <a:cubicBezTo>
                        <a:pt x="281" y="305"/>
                        <a:pt x="281" y="295"/>
                        <a:pt x="281" y="285"/>
                      </a:cubicBezTo>
                      <a:lnTo>
                        <a:pt x="285" y="284"/>
                      </a:lnTo>
                      <a:cubicBezTo>
                        <a:pt x="285" y="295"/>
                        <a:pt x="285" y="305"/>
                        <a:pt x="284" y="316"/>
                      </a:cubicBezTo>
                      <a:lnTo>
                        <a:pt x="280" y="316"/>
                      </a:lnTo>
                      <a:close/>
                      <a:moveTo>
                        <a:pt x="285" y="284"/>
                      </a:moveTo>
                      <a:lnTo>
                        <a:pt x="285" y="284"/>
                      </a:lnTo>
                      <a:lnTo>
                        <a:pt x="283" y="285"/>
                      </a:lnTo>
                      <a:lnTo>
                        <a:pt x="285" y="284"/>
                      </a:lnTo>
                      <a:close/>
                      <a:moveTo>
                        <a:pt x="281" y="285"/>
                      </a:moveTo>
                      <a:cubicBezTo>
                        <a:pt x="280" y="268"/>
                        <a:pt x="280" y="248"/>
                        <a:pt x="280" y="230"/>
                      </a:cubicBezTo>
                      <a:lnTo>
                        <a:pt x="284" y="230"/>
                      </a:lnTo>
                      <a:cubicBezTo>
                        <a:pt x="284" y="248"/>
                        <a:pt x="284" y="268"/>
                        <a:pt x="285" y="284"/>
                      </a:cubicBezTo>
                      <a:lnTo>
                        <a:pt x="281" y="285"/>
                      </a:lnTo>
                      <a:close/>
                      <a:moveTo>
                        <a:pt x="280" y="230"/>
                      </a:moveTo>
                      <a:cubicBezTo>
                        <a:pt x="281" y="212"/>
                        <a:pt x="282" y="196"/>
                        <a:pt x="282" y="186"/>
                      </a:cubicBezTo>
                      <a:lnTo>
                        <a:pt x="286" y="187"/>
                      </a:lnTo>
                      <a:cubicBezTo>
                        <a:pt x="286" y="196"/>
                        <a:pt x="285" y="212"/>
                        <a:pt x="284" y="230"/>
                      </a:cubicBezTo>
                      <a:lnTo>
                        <a:pt x="280" y="230"/>
                      </a:lnTo>
                      <a:close/>
                      <a:moveTo>
                        <a:pt x="282" y="186"/>
                      </a:moveTo>
                      <a:lnTo>
                        <a:pt x="282" y="182"/>
                      </a:lnTo>
                      <a:lnTo>
                        <a:pt x="286" y="185"/>
                      </a:lnTo>
                      <a:lnTo>
                        <a:pt x="284" y="186"/>
                      </a:lnTo>
                      <a:lnTo>
                        <a:pt x="282" y="186"/>
                      </a:lnTo>
                      <a:close/>
                      <a:moveTo>
                        <a:pt x="286" y="185"/>
                      </a:moveTo>
                      <a:cubicBezTo>
                        <a:pt x="287" y="186"/>
                        <a:pt x="282" y="186"/>
                        <a:pt x="283" y="185"/>
                      </a:cubicBezTo>
                      <a:lnTo>
                        <a:pt x="286" y="188"/>
                      </a:lnTo>
                      <a:cubicBezTo>
                        <a:pt x="285" y="189"/>
                        <a:pt x="284" y="189"/>
                        <a:pt x="283" y="188"/>
                      </a:cubicBezTo>
                      <a:lnTo>
                        <a:pt x="286" y="185"/>
                      </a:lnTo>
                      <a:close/>
                      <a:moveTo>
                        <a:pt x="283" y="185"/>
                      </a:moveTo>
                      <a:lnTo>
                        <a:pt x="283" y="185"/>
                      </a:lnTo>
                      <a:lnTo>
                        <a:pt x="284" y="186"/>
                      </a:lnTo>
                      <a:lnTo>
                        <a:pt x="283" y="185"/>
                      </a:lnTo>
                      <a:close/>
                      <a:moveTo>
                        <a:pt x="283" y="185"/>
                      </a:moveTo>
                      <a:cubicBezTo>
                        <a:pt x="283" y="185"/>
                        <a:pt x="282" y="184"/>
                        <a:pt x="282" y="182"/>
                      </a:cubicBezTo>
                      <a:lnTo>
                        <a:pt x="286" y="182"/>
                      </a:lnTo>
                      <a:cubicBezTo>
                        <a:pt x="286" y="184"/>
                        <a:pt x="287" y="187"/>
                        <a:pt x="286" y="188"/>
                      </a:cubicBezTo>
                      <a:lnTo>
                        <a:pt x="283" y="185"/>
                      </a:lnTo>
                      <a:close/>
                      <a:moveTo>
                        <a:pt x="282" y="182"/>
                      </a:moveTo>
                      <a:cubicBezTo>
                        <a:pt x="282" y="181"/>
                        <a:pt x="281" y="180"/>
                        <a:pt x="281" y="180"/>
                      </a:cubicBezTo>
                      <a:lnTo>
                        <a:pt x="286" y="180"/>
                      </a:lnTo>
                      <a:cubicBezTo>
                        <a:pt x="286" y="180"/>
                        <a:pt x="286" y="181"/>
                        <a:pt x="286" y="182"/>
                      </a:cubicBezTo>
                      <a:lnTo>
                        <a:pt x="282" y="182"/>
                      </a:lnTo>
                      <a:close/>
                      <a:moveTo>
                        <a:pt x="281" y="180"/>
                      </a:moveTo>
                      <a:lnTo>
                        <a:pt x="281" y="179"/>
                      </a:lnTo>
                      <a:lnTo>
                        <a:pt x="283" y="180"/>
                      </a:lnTo>
                      <a:lnTo>
                        <a:pt x="281" y="180"/>
                      </a:lnTo>
                      <a:close/>
                      <a:moveTo>
                        <a:pt x="281" y="179"/>
                      </a:moveTo>
                      <a:lnTo>
                        <a:pt x="281" y="179"/>
                      </a:lnTo>
                      <a:lnTo>
                        <a:pt x="286" y="180"/>
                      </a:lnTo>
                      <a:lnTo>
                        <a:pt x="281" y="179"/>
                      </a:lnTo>
                      <a:close/>
                      <a:moveTo>
                        <a:pt x="281" y="179"/>
                      </a:moveTo>
                      <a:cubicBezTo>
                        <a:pt x="281" y="178"/>
                        <a:pt x="282" y="177"/>
                        <a:pt x="282" y="175"/>
                      </a:cubicBezTo>
                      <a:lnTo>
                        <a:pt x="286" y="175"/>
                      </a:lnTo>
                      <a:cubicBezTo>
                        <a:pt x="286" y="177"/>
                        <a:pt x="286" y="178"/>
                        <a:pt x="286" y="180"/>
                      </a:cubicBezTo>
                      <a:lnTo>
                        <a:pt x="281" y="179"/>
                      </a:lnTo>
                      <a:close/>
                      <a:moveTo>
                        <a:pt x="282" y="175"/>
                      </a:moveTo>
                      <a:cubicBezTo>
                        <a:pt x="282" y="165"/>
                        <a:pt x="283" y="152"/>
                        <a:pt x="285" y="143"/>
                      </a:cubicBezTo>
                      <a:lnTo>
                        <a:pt x="290" y="143"/>
                      </a:lnTo>
                      <a:cubicBezTo>
                        <a:pt x="287" y="153"/>
                        <a:pt x="287" y="165"/>
                        <a:pt x="286" y="175"/>
                      </a:cubicBezTo>
                      <a:lnTo>
                        <a:pt x="282" y="175"/>
                      </a:lnTo>
                      <a:close/>
                      <a:moveTo>
                        <a:pt x="290" y="143"/>
                      </a:moveTo>
                      <a:lnTo>
                        <a:pt x="290" y="143"/>
                      </a:lnTo>
                      <a:lnTo>
                        <a:pt x="287" y="143"/>
                      </a:lnTo>
                      <a:lnTo>
                        <a:pt x="290" y="143"/>
                      </a:lnTo>
                      <a:close/>
                      <a:moveTo>
                        <a:pt x="285" y="143"/>
                      </a:moveTo>
                      <a:cubicBezTo>
                        <a:pt x="287" y="136"/>
                        <a:pt x="288" y="131"/>
                        <a:pt x="289" y="126"/>
                      </a:cubicBezTo>
                      <a:lnTo>
                        <a:pt x="293" y="126"/>
                      </a:lnTo>
                      <a:cubicBezTo>
                        <a:pt x="292" y="132"/>
                        <a:pt x="291" y="138"/>
                        <a:pt x="290" y="143"/>
                      </a:cubicBezTo>
                      <a:lnTo>
                        <a:pt x="285" y="143"/>
                      </a:lnTo>
                      <a:close/>
                      <a:moveTo>
                        <a:pt x="289" y="126"/>
                      </a:moveTo>
                      <a:cubicBezTo>
                        <a:pt x="291" y="115"/>
                        <a:pt x="293" y="104"/>
                        <a:pt x="296" y="92"/>
                      </a:cubicBezTo>
                      <a:lnTo>
                        <a:pt x="301" y="93"/>
                      </a:lnTo>
                      <a:cubicBezTo>
                        <a:pt x="297" y="105"/>
                        <a:pt x="295" y="115"/>
                        <a:pt x="293" y="126"/>
                      </a:cubicBezTo>
                      <a:lnTo>
                        <a:pt x="289" y="126"/>
                      </a:lnTo>
                      <a:close/>
                      <a:moveTo>
                        <a:pt x="296" y="92"/>
                      </a:moveTo>
                      <a:lnTo>
                        <a:pt x="296" y="92"/>
                      </a:lnTo>
                      <a:lnTo>
                        <a:pt x="298" y="92"/>
                      </a:lnTo>
                      <a:lnTo>
                        <a:pt x="296" y="92"/>
                      </a:lnTo>
                      <a:close/>
                      <a:moveTo>
                        <a:pt x="296" y="92"/>
                      </a:moveTo>
                      <a:cubicBezTo>
                        <a:pt x="297" y="91"/>
                        <a:pt x="297" y="91"/>
                        <a:pt x="297" y="90"/>
                      </a:cubicBezTo>
                      <a:lnTo>
                        <a:pt x="301" y="91"/>
                      </a:lnTo>
                      <a:cubicBezTo>
                        <a:pt x="301" y="92"/>
                        <a:pt x="301" y="92"/>
                        <a:pt x="300" y="93"/>
                      </a:cubicBezTo>
                      <a:lnTo>
                        <a:pt x="296" y="92"/>
                      </a:lnTo>
                      <a:close/>
                      <a:moveTo>
                        <a:pt x="297" y="90"/>
                      </a:moveTo>
                      <a:lnTo>
                        <a:pt x="297" y="90"/>
                      </a:lnTo>
                      <a:lnTo>
                        <a:pt x="299" y="91"/>
                      </a:lnTo>
                      <a:lnTo>
                        <a:pt x="297" y="90"/>
                      </a:lnTo>
                      <a:close/>
                      <a:moveTo>
                        <a:pt x="297" y="90"/>
                      </a:moveTo>
                      <a:cubicBezTo>
                        <a:pt x="298" y="86"/>
                        <a:pt x="300" y="80"/>
                        <a:pt x="304" y="77"/>
                      </a:cubicBezTo>
                      <a:lnTo>
                        <a:pt x="307" y="80"/>
                      </a:lnTo>
                      <a:cubicBezTo>
                        <a:pt x="304" y="82"/>
                        <a:pt x="302" y="88"/>
                        <a:pt x="301" y="91"/>
                      </a:cubicBezTo>
                      <a:lnTo>
                        <a:pt x="297" y="90"/>
                      </a:lnTo>
                      <a:close/>
                      <a:moveTo>
                        <a:pt x="304" y="77"/>
                      </a:moveTo>
                      <a:lnTo>
                        <a:pt x="304" y="77"/>
                      </a:lnTo>
                      <a:lnTo>
                        <a:pt x="305" y="79"/>
                      </a:lnTo>
                      <a:lnTo>
                        <a:pt x="304" y="77"/>
                      </a:lnTo>
                      <a:close/>
                      <a:moveTo>
                        <a:pt x="304" y="77"/>
                      </a:moveTo>
                      <a:cubicBezTo>
                        <a:pt x="307" y="75"/>
                        <a:pt x="310" y="74"/>
                        <a:pt x="315" y="78"/>
                      </a:cubicBezTo>
                      <a:lnTo>
                        <a:pt x="312" y="80"/>
                      </a:lnTo>
                      <a:cubicBezTo>
                        <a:pt x="309" y="79"/>
                        <a:pt x="308" y="79"/>
                        <a:pt x="307" y="80"/>
                      </a:cubicBezTo>
                      <a:lnTo>
                        <a:pt x="304" y="77"/>
                      </a:lnTo>
                      <a:close/>
                      <a:moveTo>
                        <a:pt x="315" y="78"/>
                      </a:moveTo>
                      <a:lnTo>
                        <a:pt x="315" y="78"/>
                      </a:lnTo>
                      <a:lnTo>
                        <a:pt x="312" y="80"/>
                      </a:lnTo>
                      <a:lnTo>
                        <a:pt x="315" y="78"/>
                      </a:lnTo>
                      <a:close/>
                      <a:moveTo>
                        <a:pt x="315" y="78"/>
                      </a:moveTo>
                      <a:lnTo>
                        <a:pt x="315" y="78"/>
                      </a:lnTo>
                      <a:lnTo>
                        <a:pt x="313" y="79"/>
                      </a:lnTo>
                      <a:lnTo>
                        <a:pt x="315" y="78"/>
                      </a:lnTo>
                      <a:close/>
                      <a:moveTo>
                        <a:pt x="315" y="78"/>
                      </a:moveTo>
                      <a:cubicBezTo>
                        <a:pt x="317" y="80"/>
                        <a:pt x="320" y="83"/>
                        <a:pt x="323" y="87"/>
                      </a:cubicBezTo>
                      <a:lnTo>
                        <a:pt x="319" y="89"/>
                      </a:lnTo>
                      <a:cubicBezTo>
                        <a:pt x="317" y="86"/>
                        <a:pt x="314" y="83"/>
                        <a:pt x="312" y="80"/>
                      </a:cubicBezTo>
                      <a:lnTo>
                        <a:pt x="315" y="78"/>
                      </a:lnTo>
                      <a:close/>
                      <a:moveTo>
                        <a:pt x="323" y="87"/>
                      </a:moveTo>
                      <a:cubicBezTo>
                        <a:pt x="329" y="94"/>
                        <a:pt x="335" y="102"/>
                        <a:pt x="347" y="99"/>
                      </a:cubicBezTo>
                      <a:lnTo>
                        <a:pt x="348" y="102"/>
                      </a:lnTo>
                      <a:cubicBezTo>
                        <a:pt x="334" y="106"/>
                        <a:pt x="326" y="97"/>
                        <a:pt x="319" y="89"/>
                      </a:cubicBezTo>
                      <a:lnTo>
                        <a:pt x="323" y="87"/>
                      </a:lnTo>
                      <a:close/>
                      <a:moveTo>
                        <a:pt x="347" y="99"/>
                      </a:moveTo>
                      <a:lnTo>
                        <a:pt x="347" y="99"/>
                      </a:lnTo>
                      <a:lnTo>
                        <a:pt x="347" y="101"/>
                      </a:lnTo>
                      <a:lnTo>
                        <a:pt x="347" y="99"/>
                      </a:lnTo>
                      <a:close/>
                      <a:moveTo>
                        <a:pt x="347" y="99"/>
                      </a:moveTo>
                      <a:cubicBezTo>
                        <a:pt x="351" y="98"/>
                        <a:pt x="354" y="95"/>
                        <a:pt x="357" y="92"/>
                      </a:cubicBezTo>
                      <a:lnTo>
                        <a:pt x="360" y="94"/>
                      </a:lnTo>
                      <a:cubicBezTo>
                        <a:pt x="357" y="97"/>
                        <a:pt x="354" y="101"/>
                        <a:pt x="348" y="102"/>
                      </a:cubicBezTo>
                      <a:lnTo>
                        <a:pt x="347" y="99"/>
                      </a:lnTo>
                      <a:close/>
                      <a:moveTo>
                        <a:pt x="357" y="92"/>
                      </a:moveTo>
                      <a:cubicBezTo>
                        <a:pt x="360" y="89"/>
                        <a:pt x="362" y="86"/>
                        <a:pt x="366" y="84"/>
                      </a:cubicBezTo>
                      <a:lnTo>
                        <a:pt x="368" y="87"/>
                      </a:lnTo>
                      <a:cubicBezTo>
                        <a:pt x="365" y="89"/>
                        <a:pt x="363" y="91"/>
                        <a:pt x="360" y="94"/>
                      </a:cubicBezTo>
                      <a:lnTo>
                        <a:pt x="357" y="92"/>
                      </a:lnTo>
                      <a:close/>
                      <a:moveTo>
                        <a:pt x="366" y="84"/>
                      </a:moveTo>
                      <a:lnTo>
                        <a:pt x="366" y="84"/>
                      </a:lnTo>
                      <a:lnTo>
                        <a:pt x="367" y="85"/>
                      </a:lnTo>
                      <a:lnTo>
                        <a:pt x="366" y="84"/>
                      </a:lnTo>
                      <a:close/>
                      <a:moveTo>
                        <a:pt x="366" y="84"/>
                      </a:moveTo>
                      <a:lnTo>
                        <a:pt x="366" y="84"/>
                      </a:lnTo>
                      <a:lnTo>
                        <a:pt x="368" y="87"/>
                      </a:lnTo>
                      <a:lnTo>
                        <a:pt x="366" y="84"/>
                      </a:lnTo>
                      <a:close/>
                      <a:moveTo>
                        <a:pt x="366" y="84"/>
                      </a:moveTo>
                      <a:lnTo>
                        <a:pt x="366" y="84"/>
                      </a:lnTo>
                      <a:lnTo>
                        <a:pt x="367" y="85"/>
                      </a:lnTo>
                      <a:lnTo>
                        <a:pt x="366" y="84"/>
                      </a:lnTo>
                      <a:close/>
                      <a:moveTo>
                        <a:pt x="366" y="84"/>
                      </a:moveTo>
                      <a:cubicBezTo>
                        <a:pt x="367" y="84"/>
                        <a:pt x="367" y="84"/>
                        <a:pt x="367" y="84"/>
                      </a:cubicBezTo>
                      <a:lnTo>
                        <a:pt x="369" y="87"/>
                      </a:lnTo>
                      <a:cubicBezTo>
                        <a:pt x="369" y="87"/>
                        <a:pt x="368" y="87"/>
                        <a:pt x="368" y="87"/>
                      </a:cubicBezTo>
                      <a:lnTo>
                        <a:pt x="366" y="84"/>
                      </a:lnTo>
                      <a:close/>
                      <a:moveTo>
                        <a:pt x="367" y="84"/>
                      </a:moveTo>
                      <a:cubicBezTo>
                        <a:pt x="368" y="83"/>
                        <a:pt x="368" y="83"/>
                        <a:pt x="368" y="83"/>
                      </a:cubicBezTo>
                      <a:lnTo>
                        <a:pt x="369" y="87"/>
                      </a:lnTo>
                      <a:cubicBezTo>
                        <a:pt x="369" y="87"/>
                        <a:pt x="369" y="87"/>
                        <a:pt x="369" y="87"/>
                      </a:cubicBezTo>
                      <a:lnTo>
                        <a:pt x="367" y="84"/>
                      </a:lnTo>
                      <a:close/>
                      <a:moveTo>
                        <a:pt x="368" y="83"/>
                      </a:moveTo>
                      <a:cubicBezTo>
                        <a:pt x="370" y="83"/>
                        <a:pt x="373" y="83"/>
                        <a:pt x="375" y="84"/>
                      </a:cubicBezTo>
                      <a:lnTo>
                        <a:pt x="372" y="87"/>
                      </a:lnTo>
                      <a:cubicBezTo>
                        <a:pt x="371" y="86"/>
                        <a:pt x="370" y="87"/>
                        <a:pt x="369" y="87"/>
                      </a:cubicBezTo>
                      <a:lnTo>
                        <a:pt x="368" y="83"/>
                      </a:lnTo>
                      <a:close/>
                      <a:moveTo>
                        <a:pt x="375" y="84"/>
                      </a:moveTo>
                      <a:lnTo>
                        <a:pt x="375" y="84"/>
                      </a:lnTo>
                      <a:lnTo>
                        <a:pt x="373" y="85"/>
                      </a:lnTo>
                      <a:lnTo>
                        <a:pt x="375" y="84"/>
                      </a:lnTo>
                      <a:close/>
                      <a:moveTo>
                        <a:pt x="375" y="84"/>
                      </a:moveTo>
                      <a:cubicBezTo>
                        <a:pt x="381" y="88"/>
                        <a:pt x="387" y="92"/>
                        <a:pt x="393" y="94"/>
                      </a:cubicBezTo>
                      <a:lnTo>
                        <a:pt x="391" y="98"/>
                      </a:lnTo>
                      <a:cubicBezTo>
                        <a:pt x="385" y="95"/>
                        <a:pt x="378" y="91"/>
                        <a:pt x="372" y="87"/>
                      </a:cubicBezTo>
                      <a:lnTo>
                        <a:pt x="375" y="84"/>
                      </a:lnTo>
                      <a:close/>
                      <a:moveTo>
                        <a:pt x="393" y="94"/>
                      </a:moveTo>
                      <a:cubicBezTo>
                        <a:pt x="399" y="97"/>
                        <a:pt x="406" y="98"/>
                        <a:pt x="413" y="96"/>
                      </a:cubicBezTo>
                      <a:lnTo>
                        <a:pt x="414" y="100"/>
                      </a:lnTo>
                      <a:cubicBezTo>
                        <a:pt x="406" y="102"/>
                        <a:pt x="398" y="100"/>
                        <a:pt x="391" y="98"/>
                      </a:cubicBezTo>
                      <a:lnTo>
                        <a:pt x="393" y="94"/>
                      </a:lnTo>
                      <a:close/>
                      <a:moveTo>
                        <a:pt x="413" y="96"/>
                      </a:moveTo>
                      <a:lnTo>
                        <a:pt x="413" y="96"/>
                      </a:lnTo>
                      <a:lnTo>
                        <a:pt x="413" y="98"/>
                      </a:lnTo>
                      <a:lnTo>
                        <a:pt x="413" y="96"/>
                      </a:lnTo>
                      <a:close/>
                      <a:moveTo>
                        <a:pt x="413" y="96"/>
                      </a:moveTo>
                      <a:cubicBezTo>
                        <a:pt x="424" y="94"/>
                        <a:pt x="428" y="85"/>
                        <a:pt x="433" y="77"/>
                      </a:cubicBezTo>
                      <a:lnTo>
                        <a:pt x="437" y="78"/>
                      </a:lnTo>
                      <a:cubicBezTo>
                        <a:pt x="432" y="88"/>
                        <a:pt x="427" y="97"/>
                        <a:pt x="414" y="100"/>
                      </a:cubicBezTo>
                      <a:lnTo>
                        <a:pt x="413" y="96"/>
                      </a:lnTo>
                      <a:close/>
                      <a:moveTo>
                        <a:pt x="433" y="77"/>
                      </a:moveTo>
                      <a:cubicBezTo>
                        <a:pt x="435" y="72"/>
                        <a:pt x="438" y="67"/>
                        <a:pt x="442" y="63"/>
                      </a:cubicBezTo>
                      <a:lnTo>
                        <a:pt x="445" y="65"/>
                      </a:lnTo>
                      <a:cubicBezTo>
                        <a:pt x="442" y="69"/>
                        <a:pt x="439" y="73"/>
                        <a:pt x="437" y="78"/>
                      </a:cubicBezTo>
                      <a:lnTo>
                        <a:pt x="433" y="77"/>
                      </a:lnTo>
                      <a:close/>
                      <a:moveTo>
                        <a:pt x="445" y="65"/>
                      </a:moveTo>
                      <a:lnTo>
                        <a:pt x="445" y="65"/>
                      </a:lnTo>
                      <a:lnTo>
                        <a:pt x="443" y="64"/>
                      </a:lnTo>
                      <a:lnTo>
                        <a:pt x="445" y="65"/>
                      </a:lnTo>
                      <a:close/>
                      <a:moveTo>
                        <a:pt x="442" y="63"/>
                      </a:moveTo>
                      <a:cubicBezTo>
                        <a:pt x="443" y="61"/>
                        <a:pt x="445" y="60"/>
                        <a:pt x="447" y="59"/>
                      </a:cubicBezTo>
                      <a:lnTo>
                        <a:pt x="449" y="62"/>
                      </a:lnTo>
                      <a:cubicBezTo>
                        <a:pt x="447" y="63"/>
                        <a:pt x="446" y="64"/>
                        <a:pt x="445" y="65"/>
                      </a:cubicBezTo>
                      <a:lnTo>
                        <a:pt x="442" y="63"/>
                      </a:lnTo>
                      <a:close/>
                      <a:moveTo>
                        <a:pt x="447" y="59"/>
                      </a:moveTo>
                      <a:cubicBezTo>
                        <a:pt x="449" y="58"/>
                        <a:pt x="451" y="58"/>
                        <a:pt x="452" y="58"/>
                      </a:cubicBezTo>
                      <a:lnTo>
                        <a:pt x="452" y="62"/>
                      </a:lnTo>
                      <a:cubicBezTo>
                        <a:pt x="451" y="62"/>
                        <a:pt x="450" y="62"/>
                        <a:pt x="449" y="62"/>
                      </a:cubicBezTo>
                      <a:lnTo>
                        <a:pt x="447" y="59"/>
                      </a:lnTo>
                      <a:close/>
                      <a:moveTo>
                        <a:pt x="452" y="58"/>
                      </a:moveTo>
                      <a:cubicBezTo>
                        <a:pt x="454" y="58"/>
                        <a:pt x="456" y="59"/>
                        <a:pt x="457" y="60"/>
                      </a:cubicBezTo>
                      <a:lnTo>
                        <a:pt x="455" y="62"/>
                      </a:lnTo>
                      <a:cubicBezTo>
                        <a:pt x="454" y="62"/>
                        <a:pt x="453" y="62"/>
                        <a:pt x="452" y="62"/>
                      </a:cubicBezTo>
                      <a:lnTo>
                        <a:pt x="452" y="58"/>
                      </a:lnTo>
                      <a:close/>
                      <a:moveTo>
                        <a:pt x="457" y="60"/>
                      </a:moveTo>
                      <a:cubicBezTo>
                        <a:pt x="459" y="60"/>
                        <a:pt x="460" y="62"/>
                        <a:pt x="461" y="63"/>
                      </a:cubicBezTo>
                      <a:lnTo>
                        <a:pt x="457" y="64"/>
                      </a:lnTo>
                      <a:cubicBezTo>
                        <a:pt x="456" y="64"/>
                        <a:pt x="456" y="63"/>
                        <a:pt x="455" y="62"/>
                      </a:cubicBezTo>
                      <a:lnTo>
                        <a:pt x="457" y="60"/>
                      </a:lnTo>
                      <a:close/>
                      <a:moveTo>
                        <a:pt x="461" y="63"/>
                      </a:moveTo>
                      <a:lnTo>
                        <a:pt x="461" y="63"/>
                      </a:lnTo>
                      <a:lnTo>
                        <a:pt x="459" y="64"/>
                      </a:lnTo>
                      <a:lnTo>
                        <a:pt x="461" y="63"/>
                      </a:lnTo>
                      <a:close/>
                      <a:moveTo>
                        <a:pt x="461" y="63"/>
                      </a:moveTo>
                      <a:lnTo>
                        <a:pt x="461" y="63"/>
                      </a:lnTo>
                      <a:lnTo>
                        <a:pt x="457" y="64"/>
                      </a:lnTo>
                      <a:lnTo>
                        <a:pt x="461" y="63"/>
                      </a:lnTo>
                      <a:close/>
                      <a:moveTo>
                        <a:pt x="461" y="63"/>
                      </a:moveTo>
                      <a:lnTo>
                        <a:pt x="461" y="63"/>
                      </a:lnTo>
                      <a:lnTo>
                        <a:pt x="459" y="64"/>
                      </a:lnTo>
                      <a:lnTo>
                        <a:pt x="461" y="63"/>
                      </a:lnTo>
                      <a:close/>
                      <a:moveTo>
                        <a:pt x="461" y="63"/>
                      </a:moveTo>
                      <a:cubicBezTo>
                        <a:pt x="464" y="70"/>
                        <a:pt x="464" y="77"/>
                        <a:pt x="464" y="84"/>
                      </a:cubicBezTo>
                      <a:lnTo>
                        <a:pt x="460" y="84"/>
                      </a:lnTo>
                      <a:cubicBezTo>
                        <a:pt x="460" y="77"/>
                        <a:pt x="460" y="70"/>
                        <a:pt x="457" y="64"/>
                      </a:cubicBezTo>
                      <a:lnTo>
                        <a:pt x="461" y="63"/>
                      </a:lnTo>
                      <a:close/>
                      <a:moveTo>
                        <a:pt x="464" y="84"/>
                      </a:moveTo>
                      <a:cubicBezTo>
                        <a:pt x="464" y="85"/>
                        <a:pt x="464" y="86"/>
                        <a:pt x="464" y="88"/>
                      </a:cubicBezTo>
                      <a:lnTo>
                        <a:pt x="460" y="88"/>
                      </a:lnTo>
                      <a:cubicBezTo>
                        <a:pt x="460" y="87"/>
                        <a:pt x="460" y="85"/>
                        <a:pt x="460" y="84"/>
                      </a:cubicBezTo>
                      <a:lnTo>
                        <a:pt x="464" y="84"/>
                      </a:lnTo>
                      <a:close/>
                      <a:moveTo>
                        <a:pt x="461" y="89"/>
                      </a:moveTo>
                      <a:lnTo>
                        <a:pt x="460" y="88"/>
                      </a:lnTo>
                      <a:lnTo>
                        <a:pt x="462" y="88"/>
                      </a:lnTo>
                      <a:lnTo>
                        <a:pt x="461" y="89"/>
                      </a:lnTo>
                      <a:close/>
                      <a:moveTo>
                        <a:pt x="464" y="87"/>
                      </a:moveTo>
                      <a:cubicBezTo>
                        <a:pt x="465" y="88"/>
                        <a:pt x="467" y="87"/>
                        <a:pt x="470" y="86"/>
                      </a:cubicBezTo>
                      <a:lnTo>
                        <a:pt x="472" y="88"/>
                      </a:lnTo>
                      <a:cubicBezTo>
                        <a:pt x="468" y="91"/>
                        <a:pt x="464" y="92"/>
                        <a:pt x="461" y="89"/>
                      </a:cubicBezTo>
                      <a:lnTo>
                        <a:pt x="464" y="87"/>
                      </a:lnTo>
                      <a:close/>
                      <a:moveTo>
                        <a:pt x="470" y="86"/>
                      </a:moveTo>
                      <a:cubicBezTo>
                        <a:pt x="474" y="83"/>
                        <a:pt x="480" y="77"/>
                        <a:pt x="483" y="74"/>
                      </a:cubicBezTo>
                      <a:lnTo>
                        <a:pt x="486" y="76"/>
                      </a:lnTo>
                      <a:cubicBezTo>
                        <a:pt x="483" y="80"/>
                        <a:pt x="477" y="85"/>
                        <a:pt x="472" y="88"/>
                      </a:cubicBezTo>
                      <a:lnTo>
                        <a:pt x="470" y="86"/>
                      </a:lnTo>
                      <a:close/>
                      <a:moveTo>
                        <a:pt x="483" y="74"/>
                      </a:moveTo>
                      <a:lnTo>
                        <a:pt x="483" y="74"/>
                      </a:lnTo>
                      <a:lnTo>
                        <a:pt x="485" y="75"/>
                      </a:lnTo>
                      <a:lnTo>
                        <a:pt x="483" y="74"/>
                      </a:lnTo>
                      <a:close/>
                      <a:moveTo>
                        <a:pt x="483" y="74"/>
                      </a:moveTo>
                      <a:lnTo>
                        <a:pt x="483" y="73"/>
                      </a:lnTo>
                      <a:lnTo>
                        <a:pt x="487" y="75"/>
                      </a:lnTo>
                      <a:lnTo>
                        <a:pt x="486" y="76"/>
                      </a:lnTo>
                      <a:lnTo>
                        <a:pt x="483" y="74"/>
                      </a:lnTo>
                      <a:close/>
                      <a:moveTo>
                        <a:pt x="483" y="73"/>
                      </a:moveTo>
                      <a:lnTo>
                        <a:pt x="486" y="70"/>
                      </a:lnTo>
                      <a:lnTo>
                        <a:pt x="487" y="74"/>
                      </a:lnTo>
                      <a:lnTo>
                        <a:pt x="485" y="74"/>
                      </a:lnTo>
                      <a:lnTo>
                        <a:pt x="483" y="73"/>
                      </a:lnTo>
                      <a:close/>
                      <a:moveTo>
                        <a:pt x="487" y="74"/>
                      </a:moveTo>
                      <a:lnTo>
                        <a:pt x="487" y="74"/>
                      </a:lnTo>
                      <a:lnTo>
                        <a:pt x="483" y="75"/>
                      </a:lnTo>
                      <a:lnTo>
                        <a:pt x="487" y="74"/>
                      </a:lnTo>
                      <a:close/>
                      <a:moveTo>
                        <a:pt x="487" y="74"/>
                      </a:moveTo>
                      <a:cubicBezTo>
                        <a:pt x="487" y="74"/>
                        <a:pt x="487" y="75"/>
                        <a:pt x="488" y="75"/>
                      </a:cubicBezTo>
                      <a:lnTo>
                        <a:pt x="484" y="76"/>
                      </a:lnTo>
                      <a:cubicBezTo>
                        <a:pt x="483" y="76"/>
                        <a:pt x="483" y="75"/>
                        <a:pt x="483" y="75"/>
                      </a:cubicBezTo>
                      <a:lnTo>
                        <a:pt x="487" y="74"/>
                      </a:lnTo>
                      <a:close/>
                      <a:moveTo>
                        <a:pt x="488" y="75"/>
                      </a:moveTo>
                      <a:cubicBezTo>
                        <a:pt x="488" y="76"/>
                        <a:pt x="488" y="76"/>
                        <a:pt x="488" y="77"/>
                      </a:cubicBezTo>
                      <a:lnTo>
                        <a:pt x="484" y="78"/>
                      </a:lnTo>
                      <a:cubicBezTo>
                        <a:pt x="484" y="78"/>
                        <a:pt x="484" y="77"/>
                        <a:pt x="484" y="76"/>
                      </a:cubicBezTo>
                      <a:lnTo>
                        <a:pt x="488" y="75"/>
                      </a:lnTo>
                      <a:close/>
                      <a:moveTo>
                        <a:pt x="488" y="77"/>
                      </a:moveTo>
                      <a:cubicBezTo>
                        <a:pt x="490" y="79"/>
                        <a:pt x="491" y="81"/>
                        <a:pt x="493" y="82"/>
                      </a:cubicBezTo>
                      <a:lnTo>
                        <a:pt x="491" y="85"/>
                      </a:lnTo>
                      <a:cubicBezTo>
                        <a:pt x="488" y="83"/>
                        <a:pt x="486" y="81"/>
                        <a:pt x="484" y="78"/>
                      </a:cubicBezTo>
                      <a:lnTo>
                        <a:pt x="488" y="77"/>
                      </a:lnTo>
                      <a:close/>
                      <a:moveTo>
                        <a:pt x="493" y="82"/>
                      </a:moveTo>
                      <a:lnTo>
                        <a:pt x="493" y="82"/>
                      </a:lnTo>
                      <a:lnTo>
                        <a:pt x="492" y="83"/>
                      </a:lnTo>
                      <a:lnTo>
                        <a:pt x="493" y="82"/>
                      </a:lnTo>
                      <a:close/>
                      <a:moveTo>
                        <a:pt x="493" y="82"/>
                      </a:moveTo>
                      <a:cubicBezTo>
                        <a:pt x="496" y="83"/>
                        <a:pt x="498" y="81"/>
                        <a:pt x="500" y="79"/>
                      </a:cubicBezTo>
                      <a:lnTo>
                        <a:pt x="503" y="81"/>
                      </a:lnTo>
                      <a:cubicBezTo>
                        <a:pt x="500" y="84"/>
                        <a:pt x="497" y="88"/>
                        <a:pt x="491" y="85"/>
                      </a:cubicBezTo>
                      <a:lnTo>
                        <a:pt x="493" y="82"/>
                      </a:lnTo>
                      <a:close/>
                      <a:moveTo>
                        <a:pt x="500" y="79"/>
                      </a:moveTo>
                      <a:cubicBezTo>
                        <a:pt x="502" y="77"/>
                        <a:pt x="503" y="76"/>
                        <a:pt x="505" y="75"/>
                      </a:cubicBezTo>
                      <a:lnTo>
                        <a:pt x="507" y="77"/>
                      </a:lnTo>
                      <a:cubicBezTo>
                        <a:pt x="506" y="78"/>
                        <a:pt x="505" y="79"/>
                        <a:pt x="503" y="81"/>
                      </a:cubicBezTo>
                      <a:lnTo>
                        <a:pt x="500" y="79"/>
                      </a:lnTo>
                      <a:close/>
                      <a:moveTo>
                        <a:pt x="505" y="75"/>
                      </a:moveTo>
                      <a:lnTo>
                        <a:pt x="507" y="73"/>
                      </a:lnTo>
                      <a:lnTo>
                        <a:pt x="508" y="76"/>
                      </a:lnTo>
                      <a:lnTo>
                        <a:pt x="506" y="76"/>
                      </a:lnTo>
                      <a:lnTo>
                        <a:pt x="505" y="75"/>
                      </a:lnTo>
                      <a:close/>
                      <a:moveTo>
                        <a:pt x="508" y="76"/>
                      </a:moveTo>
                      <a:cubicBezTo>
                        <a:pt x="509" y="78"/>
                        <a:pt x="511" y="78"/>
                        <a:pt x="513" y="78"/>
                      </a:cubicBezTo>
                      <a:lnTo>
                        <a:pt x="513" y="82"/>
                      </a:lnTo>
                      <a:cubicBezTo>
                        <a:pt x="509" y="82"/>
                        <a:pt x="505" y="81"/>
                        <a:pt x="504" y="76"/>
                      </a:cubicBezTo>
                      <a:lnTo>
                        <a:pt x="508" y="76"/>
                      </a:lnTo>
                      <a:close/>
                      <a:moveTo>
                        <a:pt x="513" y="78"/>
                      </a:moveTo>
                      <a:cubicBezTo>
                        <a:pt x="515" y="78"/>
                        <a:pt x="516" y="78"/>
                        <a:pt x="518" y="79"/>
                      </a:cubicBezTo>
                      <a:lnTo>
                        <a:pt x="517" y="82"/>
                      </a:lnTo>
                      <a:cubicBezTo>
                        <a:pt x="515" y="82"/>
                        <a:pt x="514" y="82"/>
                        <a:pt x="513" y="82"/>
                      </a:cubicBezTo>
                      <a:lnTo>
                        <a:pt x="513" y="78"/>
                      </a:lnTo>
                      <a:close/>
                      <a:moveTo>
                        <a:pt x="518" y="79"/>
                      </a:moveTo>
                      <a:lnTo>
                        <a:pt x="518" y="79"/>
                      </a:lnTo>
                      <a:lnTo>
                        <a:pt x="517" y="81"/>
                      </a:lnTo>
                      <a:lnTo>
                        <a:pt x="518" y="79"/>
                      </a:lnTo>
                      <a:close/>
                      <a:moveTo>
                        <a:pt x="518" y="79"/>
                      </a:moveTo>
                      <a:cubicBezTo>
                        <a:pt x="523" y="80"/>
                        <a:pt x="525" y="77"/>
                        <a:pt x="527" y="73"/>
                      </a:cubicBezTo>
                      <a:lnTo>
                        <a:pt x="531" y="75"/>
                      </a:lnTo>
                      <a:cubicBezTo>
                        <a:pt x="528" y="80"/>
                        <a:pt x="525" y="85"/>
                        <a:pt x="517" y="82"/>
                      </a:cubicBezTo>
                      <a:lnTo>
                        <a:pt x="518" y="79"/>
                      </a:lnTo>
                      <a:close/>
                      <a:moveTo>
                        <a:pt x="527" y="73"/>
                      </a:moveTo>
                      <a:cubicBezTo>
                        <a:pt x="528" y="72"/>
                        <a:pt x="529" y="71"/>
                        <a:pt x="530" y="69"/>
                      </a:cubicBezTo>
                      <a:lnTo>
                        <a:pt x="534" y="71"/>
                      </a:lnTo>
                      <a:cubicBezTo>
                        <a:pt x="533" y="72"/>
                        <a:pt x="532" y="74"/>
                        <a:pt x="531" y="75"/>
                      </a:cubicBezTo>
                      <a:lnTo>
                        <a:pt x="527" y="73"/>
                      </a:lnTo>
                      <a:close/>
                      <a:moveTo>
                        <a:pt x="530" y="69"/>
                      </a:moveTo>
                      <a:lnTo>
                        <a:pt x="531" y="69"/>
                      </a:lnTo>
                      <a:lnTo>
                        <a:pt x="532" y="69"/>
                      </a:lnTo>
                      <a:lnTo>
                        <a:pt x="532" y="70"/>
                      </a:lnTo>
                      <a:lnTo>
                        <a:pt x="530" y="69"/>
                      </a:lnTo>
                      <a:close/>
                      <a:moveTo>
                        <a:pt x="532" y="69"/>
                      </a:moveTo>
                      <a:lnTo>
                        <a:pt x="532" y="69"/>
                      </a:lnTo>
                      <a:lnTo>
                        <a:pt x="532" y="72"/>
                      </a:lnTo>
                      <a:lnTo>
                        <a:pt x="532" y="69"/>
                      </a:lnTo>
                      <a:close/>
                      <a:moveTo>
                        <a:pt x="532" y="69"/>
                      </a:moveTo>
                      <a:lnTo>
                        <a:pt x="532" y="69"/>
                      </a:lnTo>
                      <a:lnTo>
                        <a:pt x="532" y="70"/>
                      </a:lnTo>
                      <a:lnTo>
                        <a:pt x="532" y="69"/>
                      </a:lnTo>
                      <a:close/>
                      <a:moveTo>
                        <a:pt x="532" y="69"/>
                      </a:moveTo>
                      <a:cubicBezTo>
                        <a:pt x="533" y="69"/>
                        <a:pt x="533" y="69"/>
                        <a:pt x="534" y="69"/>
                      </a:cubicBezTo>
                      <a:lnTo>
                        <a:pt x="532" y="72"/>
                      </a:lnTo>
                      <a:cubicBezTo>
                        <a:pt x="531" y="72"/>
                        <a:pt x="532" y="72"/>
                        <a:pt x="532" y="72"/>
                      </a:cubicBezTo>
                      <a:lnTo>
                        <a:pt x="532" y="69"/>
                      </a:lnTo>
                      <a:close/>
                      <a:moveTo>
                        <a:pt x="534" y="69"/>
                      </a:moveTo>
                      <a:cubicBezTo>
                        <a:pt x="536" y="70"/>
                        <a:pt x="546" y="74"/>
                        <a:pt x="550" y="70"/>
                      </a:cubicBezTo>
                      <a:lnTo>
                        <a:pt x="554" y="72"/>
                      </a:lnTo>
                      <a:cubicBezTo>
                        <a:pt x="547" y="79"/>
                        <a:pt x="535" y="73"/>
                        <a:pt x="532" y="72"/>
                      </a:cubicBezTo>
                      <a:lnTo>
                        <a:pt x="534" y="69"/>
                      </a:lnTo>
                      <a:close/>
                      <a:moveTo>
                        <a:pt x="554" y="72"/>
                      </a:moveTo>
                      <a:lnTo>
                        <a:pt x="554" y="72"/>
                      </a:lnTo>
                      <a:lnTo>
                        <a:pt x="552" y="71"/>
                      </a:lnTo>
                      <a:lnTo>
                        <a:pt x="554" y="72"/>
                      </a:lnTo>
                      <a:close/>
                      <a:moveTo>
                        <a:pt x="550" y="70"/>
                      </a:moveTo>
                      <a:cubicBezTo>
                        <a:pt x="550" y="70"/>
                        <a:pt x="550" y="70"/>
                        <a:pt x="551" y="70"/>
                      </a:cubicBezTo>
                      <a:lnTo>
                        <a:pt x="554" y="72"/>
                      </a:lnTo>
                      <a:cubicBezTo>
                        <a:pt x="554" y="72"/>
                        <a:pt x="554" y="72"/>
                        <a:pt x="554" y="72"/>
                      </a:cubicBezTo>
                      <a:lnTo>
                        <a:pt x="550" y="70"/>
                      </a:lnTo>
                      <a:close/>
                      <a:moveTo>
                        <a:pt x="554" y="72"/>
                      </a:moveTo>
                      <a:lnTo>
                        <a:pt x="554" y="72"/>
                      </a:lnTo>
                      <a:lnTo>
                        <a:pt x="552" y="71"/>
                      </a:lnTo>
                      <a:lnTo>
                        <a:pt x="554" y="72"/>
                      </a:lnTo>
                      <a:close/>
                      <a:moveTo>
                        <a:pt x="551" y="70"/>
                      </a:moveTo>
                      <a:cubicBezTo>
                        <a:pt x="552" y="69"/>
                        <a:pt x="553" y="69"/>
                        <a:pt x="554" y="69"/>
                      </a:cubicBezTo>
                      <a:lnTo>
                        <a:pt x="554" y="72"/>
                      </a:lnTo>
                      <a:cubicBezTo>
                        <a:pt x="554" y="72"/>
                        <a:pt x="554" y="72"/>
                        <a:pt x="554" y="72"/>
                      </a:cubicBezTo>
                      <a:lnTo>
                        <a:pt x="551" y="70"/>
                      </a:lnTo>
                      <a:close/>
                      <a:moveTo>
                        <a:pt x="554" y="69"/>
                      </a:moveTo>
                      <a:cubicBezTo>
                        <a:pt x="556" y="69"/>
                        <a:pt x="557" y="69"/>
                        <a:pt x="558" y="69"/>
                      </a:cubicBezTo>
                      <a:lnTo>
                        <a:pt x="555" y="72"/>
                      </a:lnTo>
                      <a:cubicBezTo>
                        <a:pt x="555" y="72"/>
                        <a:pt x="555" y="72"/>
                        <a:pt x="554" y="72"/>
                      </a:cubicBezTo>
                      <a:lnTo>
                        <a:pt x="554" y="69"/>
                      </a:lnTo>
                      <a:close/>
                      <a:moveTo>
                        <a:pt x="555" y="72"/>
                      </a:moveTo>
                      <a:lnTo>
                        <a:pt x="555" y="72"/>
                      </a:lnTo>
                      <a:lnTo>
                        <a:pt x="557" y="71"/>
                      </a:lnTo>
                      <a:lnTo>
                        <a:pt x="555" y="72"/>
                      </a:lnTo>
                      <a:close/>
                      <a:moveTo>
                        <a:pt x="558" y="69"/>
                      </a:moveTo>
                      <a:cubicBezTo>
                        <a:pt x="558" y="70"/>
                        <a:pt x="558" y="70"/>
                        <a:pt x="558" y="70"/>
                      </a:cubicBezTo>
                      <a:lnTo>
                        <a:pt x="555" y="72"/>
                      </a:lnTo>
                      <a:cubicBezTo>
                        <a:pt x="555" y="72"/>
                        <a:pt x="555" y="72"/>
                        <a:pt x="555" y="72"/>
                      </a:cubicBezTo>
                      <a:lnTo>
                        <a:pt x="558" y="69"/>
                      </a:lnTo>
                      <a:close/>
                      <a:moveTo>
                        <a:pt x="558" y="70"/>
                      </a:moveTo>
                      <a:lnTo>
                        <a:pt x="558" y="70"/>
                      </a:lnTo>
                      <a:lnTo>
                        <a:pt x="557" y="71"/>
                      </a:lnTo>
                      <a:lnTo>
                        <a:pt x="558" y="70"/>
                      </a:lnTo>
                      <a:close/>
                      <a:moveTo>
                        <a:pt x="558" y="70"/>
                      </a:moveTo>
                      <a:cubicBezTo>
                        <a:pt x="561" y="73"/>
                        <a:pt x="565" y="75"/>
                        <a:pt x="569" y="76"/>
                      </a:cubicBezTo>
                      <a:lnTo>
                        <a:pt x="568" y="80"/>
                      </a:lnTo>
                      <a:cubicBezTo>
                        <a:pt x="563" y="78"/>
                        <a:pt x="558" y="76"/>
                        <a:pt x="555" y="72"/>
                      </a:cubicBezTo>
                      <a:lnTo>
                        <a:pt x="558" y="70"/>
                      </a:lnTo>
                      <a:close/>
                      <a:moveTo>
                        <a:pt x="569" y="76"/>
                      </a:moveTo>
                      <a:cubicBezTo>
                        <a:pt x="573" y="78"/>
                        <a:pt x="577" y="79"/>
                        <a:pt x="580" y="82"/>
                      </a:cubicBezTo>
                      <a:lnTo>
                        <a:pt x="576" y="84"/>
                      </a:lnTo>
                      <a:cubicBezTo>
                        <a:pt x="575" y="82"/>
                        <a:pt x="571" y="81"/>
                        <a:pt x="568" y="80"/>
                      </a:cubicBezTo>
                      <a:lnTo>
                        <a:pt x="569" y="76"/>
                      </a:lnTo>
                      <a:close/>
                      <a:moveTo>
                        <a:pt x="580" y="82"/>
                      </a:moveTo>
                      <a:lnTo>
                        <a:pt x="580" y="82"/>
                      </a:lnTo>
                      <a:lnTo>
                        <a:pt x="578" y="83"/>
                      </a:lnTo>
                      <a:lnTo>
                        <a:pt x="580" y="82"/>
                      </a:lnTo>
                      <a:close/>
                      <a:moveTo>
                        <a:pt x="580" y="82"/>
                      </a:moveTo>
                      <a:cubicBezTo>
                        <a:pt x="582" y="85"/>
                        <a:pt x="582" y="89"/>
                        <a:pt x="583" y="92"/>
                      </a:cubicBezTo>
                      <a:lnTo>
                        <a:pt x="578" y="92"/>
                      </a:lnTo>
                      <a:cubicBezTo>
                        <a:pt x="578" y="89"/>
                        <a:pt x="578" y="86"/>
                        <a:pt x="576" y="84"/>
                      </a:cubicBezTo>
                      <a:lnTo>
                        <a:pt x="580" y="82"/>
                      </a:lnTo>
                      <a:close/>
                      <a:moveTo>
                        <a:pt x="583" y="92"/>
                      </a:moveTo>
                      <a:cubicBezTo>
                        <a:pt x="583" y="96"/>
                        <a:pt x="583" y="100"/>
                        <a:pt x="586" y="103"/>
                      </a:cubicBezTo>
                      <a:lnTo>
                        <a:pt x="583" y="105"/>
                      </a:lnTo>
                      <a:cubicBezTo>
                        <a:pt x="579" y="101"/>
                        <a:pt x="579" y="97"/>
                        <a:pt x="578" y="92"/>
                      </a:cubicBezTo>
                      <a:lnTo>
                        <a:pt x="583" y="92"/>
                      </a:lnTo>
                      <a:close/>
                      <a:moveTo>
                        <a:pt x="586" y="103"/>
                      </a:moveTo>
                      <a:lnTo>
                        <a:pt x="586" y="103"/>
                      </a:lnTo>
                      <a:lnTo>
                        <a:pt x="584" y="104"/>
                      </a:lnTo>
                      <a:lnTo>
                        <a:pt x="586" y="103"/>
                      </a:lnTo>
                      <a:close/>
                      <a:moveTo>
                        <a:pt x="586" y="103"/>
                      </a:moveTo>
                      <a:lnTo>
                        <a:pt x="586" y="103"/>
                      </a:lnTo>
                      <a:lnTo>
                        <a:pt x="582" y="105"/>
                      </a:lnTo>
                      <a:lnTo>
                        <a:pt x="586" y="103"/>
                      </a:lnTo>
                      <a:close/>
                      <a:moveTo>
                        <a:pt x="582" y="105"/>
                      </a:moveTo>
                      <a:lnTo>
                        <a:pt x="582" y="105"/>
                      </a:lnTo>
                      <a:lnTo>
                        <a:pt x="584" y="104"/>
                      </a:lnTo>
                      <a:lnTo>
                        <a:pt x="582" y="105"/>
                      </a:lnTo>
                      <a:close/>
                      <a:moveTo>
                        <a:pt x="586" y="103"/>
                      </a:moveTo>
                      <a:cubicBezTo>
                        <a:pt x="586" y="103"/>
                        <a:pt x="587" y="104"/>
                        <a:pt x="587" y="104"/>
                      </a:cubicBezTo>
                      <a:lnTo>
                        <a:pt x="584" y="106"/>
                      </a:lnTo>
                      <a:cubicBezTo>
                        <a:pt x="583" y="106"/>
                        <a:pt x="583" y="105"/>
                        <a:pt x="582" y="105"/>
                      </a:cubicBezTo>
                      <a:lnTo>
                        <a:pt x="586" y="103"/>
                      </a:lnTo>
                      <a:close/>
                      <a:moveTo>
                        <a:pt x="587" y="104"/>
                      </a:moveTo>
                      <a:cubicBezTo>
                        <a:pt x="587" y="104"/>
                        <a:pt x="588" y="105"/>
                        <a:pt x="588" y="105"/>
                      </a:cubicBezTo>
                      <a:lnTo>
                        <a:pt x="585" y="107"/>
                      </a:lnTo>
                      <a:cubicBezTo>
                        <a:pt x="584" y="107"/>
                        <a:pt x="584" y="107"/>
                        <a:pt x="584" y="106"/>
                      </a:cubicBezTo>
                      <a:lnTo>
                        <a:pt x="587" y="104"/>
                      </a:lnTo>
                      <a:close/>
                      <a:moveTo>
                        <a:pt x="588" y="105"/>
                      </a:moveTo>
                      <a:cubicBezTo>
                        <a:pt x="590" y="106"/>
                        <a:pt x="593" y="107"/>
                        <a:pt x="596" y="107"/>
                      </a:cubicBezTo>
                      <a:lnTo>
                        <a:pt x="596" y="111"/>
                      </a:lnTo>
                      <a:cubicBezTo>
                        <a:pt x="592" y="111"/>
                        <a:pt x="588" y="110"/>
                        <a:pt x="585" y="107"/>
                      </a:cubicBezTo>
                      <a:lnTo>
                        <a:pt x="588" y="105"/>
                      </a:lnTo>
                      <a:close/>
                      <a:moveTo>
                        <a:pt x="596" y="111"/>
                      </a:moveTo>
                      <a:lnTo>
                        <a:pt x="596" y="111"/>
                      </a:lnTo>
                      <a:lnTo>
                        <a:pt x="596" y="109"/>
                      </a:lnTo>
                      <a:lnTo>
                        <a:pt x="596" y="111"/>
                      </a:lnTo>
                      <a:close/>
                      <a:moveTo>
                        <a:pt x="596" y="107"/>
                      </a:moveTo>
                      <a:cubicBezTo>
                        <a:pt x="598" y="107"/>
                        <a:pt x="599" y="105"/>
                        <a:pt x="599" y="104"/>
                      </a:cubicBezTo>
                      <a:lnTo>
                        <a:pt x="603" y="106"/>
                      </a:lnTo>
                      <a:cubicBezTo>
                        <a:pt x="602" y="108"/>
                        <a:pt x="600" y="110"/>
                        <a:pt x="596" y="111"/>
                      </a:cubicBezTo>
                      <a:lnTo>
                        <a:pt x="596" y="107"/>
                      </a:lnTo>
                      <a:close/>
                      <a:moveTo>
                        <a:pt x="599" y="104"/>
                      </a:moveTo>
                      <a:cubicBezTo>
                        <a:pt x="600" y="104"/>
                        <a:pt x="600" y="103"/>
                        <a:pt x="600" y="103"/>
                      </a:cubicBezTo>
                      <a:lnTo>
                        <a:pt x="604" y="105"/>
                      </a:lnTo>
                      <a:cubicBezTo>
                        <a:pt x="604" y="105"/>
                        <a:pt x="603" y="105"/>
                        <a:pt x="603" y="106"/>
                      </a:cubicBezTo>
                      <a:lnTo>
                        <a:pt x="599" y="104"/>
                      </a:lnTo>
                      <a:close/>
                      <a:moveTo>
                        <a:pt x="600" y="103"/>
                      </a:moveTo>
                      <a:lnTo>
                        <a:pt x="600" y="103"/>
                      </a:lnTo>
                      <a:lnTo>
                        <a:pt x="602" y="104"/>
                      </a:lnTo>
                      <a:lnTo>
                        <a:pt x="600" y="103"/>
                      </a:lnTo>
                      <a:close/>
                      <a:moveTo>
                        <a:pt x="600" y="103"/>
                      </a:moveTo>
                      <a:cubicBezTo>
                        <a:pt x="605" y="98"/>
                        <a:pt x="609" y="94"/>
                        <a:pt x="614" y="91"/>
                      </a:cubicBezTo>
                      <a:lnTo>
                        <a:pt x="617" y="94"/>
                      </a:lnTo>
                      <a:cubicBezTo>
                        <a:pt x="612" y="97"/>
                        <a:pt x="608" y="100"/>
                        <a:pt x="604" y="105"/>
                      </a:cubicBezTo>
                      <a:lnTo>
                        <a:pt x="600" y="103"/>
                      </a:lnTo>
                      <a:close/>
                      <a:moveTo>
                        <a:pt x="614" y="91"/>
                      </a:moveTo>
                      <a:cubicBezTo>
                        <a:pt x="619" y="88"/>
                        <a:pt x="624" y="86"/>
                        <a:pt x="631" y="84"/>
                      </a:cubicBezTo>
                      <a:lnTo>
                        <a:pt x="632" y="87"/>
                      </a:lnTo>
                      <a:cubicBezTo>
                        <a:pt x="626" y="89"/>
                        <a:pt x="621" y="91"/>
                        <a:pt x="617" y="94"/>
                      </a:cubicBezTo>
                      <a:lnTo>
                        <a:pt x="614" y="91"/>
                      </a:lnTo>
                      <a:close/>
                      <a:moveTo>
                        <a:pt x="631" y="84"/>
                      </a:moveTo>
                      <a:lnTo>
                        <a:pt x="631" y="84"/>
                      </a:lnTo>
                      <a:lnTo>
                        <a:pt x="631" y="85"/>
                      </a:lnTo>
                      <a:lnTo>
                        <a:pt x="631" y="84"/>
                      </a:lnTo>
                      <a:close/>
                      <a:moveTo>
                        <a:pt x="631" y="84"/>
                      </a:moveTo>
                      <a:cubicBezTo>
                        <a:pt x="633" y="83"/>
                        <a:pt x="635" y="80"/>
                        <a:pt x="637" y="78"/>
                      </a:cubicBezTo>
                      <a:lnTo>
                        <a:pt x="640" y="79"/>
                      </a:lnTo>
                      <a:cubicBezTo>
                        <a:pt x="638" y="83"/>
                        <a:pt x="636" y="86"/>
                        <a:pt x="632" y="87"/>
                      </a:cubicBezTo>
                      <a:lnTo>
                        <a:pt x="631" y="84"/>
                      </a:lnTo>
                      <a:close/>
                      <a:moveTo>
                        <a:pt x="637" y="78"/>
                      </a:moveTo>
                      <a:cubicBezTo>
                        <a:pt x="639" y="74"/>
                        <a:pt x="641" y="70"/>
                        <a:pt x="646" y="68"/>
                      </a:cubicBezTo>
                      <a:lnTo>
                        <a:pt x="648" y="71"/>
                      </a:lnTo>
                      <a:cubicBezTo>
                        <a:pt x="645" y="73"/>
                        <a:pt x="642" y="76"/>
                        <a:pt x="640" y="79"/>
                      </a:cubicBezTo>
                      <a:lnTo>
                        <a:pt x="637" y="78"/>
                      </a:lnTo>
                      <a:close/>
                      <a:moveTo>
                        <a:pt x="646" y="68"/>
                      </a:moveTo>
                      <a:lnTo>
                        <a:pt x="648" y="68"/>
                      </a:lnTo>
                      <a:lnTo>
                        <a:pt x="649" y="68"/>
                      </a:lnTo>
                      <a:lnTo>
                        <a:pt x="647" y="70"/>
                      </a:lnTo>
                      <a:lnTo>
                        <a:pt x="646" y="68"/>
                      </a:lnTo>
                      <a:close/>
                      <a:moveTo>
                        <a:pt x="649" y="68"/>
                      </a:moveTo>
                      <a:cubicBezTo>
                        <a:pt x="654" y="73"/>
                        <a:pt x="656" y="79"/>
                        <a:pt x="657" y="85"/>
                      </a:cubicBezTo>
                      <a:lnTo>
                        <a:pt x="653" y="85"/>
                      </a:lnTo>
                      <a:cubicBezTo>
                        <a:pt x="652" y="80"/>
                        <a:pt x="650" y="75"/>
                        <a:pt x="646" y="71"/>
                      </a:cubicBezTo>
                      <a:lnTo>
                        <a:pt x="649" y="68"/>
                      </a:lnTo>
                      <a:close/>
                      <a:moveTo>
                        <a:pt x="657" y="85"/>
                      </a:moveTo>
                      <a:cubicBezTo>
                        <a:pt x="658" y="90"/>
                        <a:pt x="659" y="95"/>
                        <a:pt x="664" y="99"/>
                      </a:cubicBezTo>
                      <a:lnTo>
                        <a:pt x="661" y="102"/>
                      </a:lnTo>
                      <a:cubicBezTo>
                        <a:pt x="656" y="97"/>
                        <a:pt x="654" y="91"/>
                        <a:pt x="653" y="85"/>
                      </a:cubicBezTo>
                      <a:lnTo>
                        <a:pt x="657" y="85"/>
                      </a:lnTo>
                      <a:close/>
                      <a:moveTo>
                        <a:pt x="664" y="99"/>
                      </a:moveTo>
                      <a:cubicBezTo>
                        <a:pt x="665" y="100"/>
                        <a:pt x="665" y="101"/>
                        <a:pt x="665" y="101"/>
                      </a:cubicBezTo>
                      <a:lnTo>
                        <a:pt x="668" y="103"/>
                      </a:lnTo>
                      <a:cubicBezTo>
                        <a:pt x="666" y="105"/>
                        <a:pt x="663" y="103"/>
                        <a:pt x="661" y="102"/>
                      </a:cubicBezTo>
                      <a:lnTo>
                        <a:pt x="664" y="99"/>
                      </a:lnTo>
                      <a:close/>
                      <a:moveTo>
                        <a:pt x="668" y="103"/>
                      </a:moveTo>
                      <a:lnTo>
                        <a:pt x="668" y="103"/>
                      </a:lnTo>
                      <a:lnTo>
                        <a:pt x="667" y="102"/>
                      </a:lnTo>
                      <a:lnTo>
                        <a:pt x="668" y="103"/>
                      </a:lnTo>
                      <a:close/>
                      <a:moveTo>
                        <a:pt x="665" y="101"/>
                      </a:moveTo>
                      <a:cubicBezTo>
                        <a:pt x="668" y="98"/>
                        <a:pt x="671" y="96"/>
                        <a:pt x="674" y="94"/>
                      </a:cubicBezTo>
                      <a:lnTo>
                        <a:pt x="676" y="96"/>
                      </a:lnTo>
                      <a:cubicBezTo>
                        <a:pt x="674" y="98"/>
                        <a:pt x="671" y="100"/>
                        <a:pt x="668" y="103"/>
                      </a:cubicBezTo>
                      <a:lnTo>
                        <a:pt x="665" y="101"/>
                      </a:lnTo>
                      <a:close/>
                      <a:moveTo>
                        <a:pt x="674" y="94"/>
                      </a:moveTo>
                      <a:cubicBezTo>
                        <a:pt x="676" y="92"/>
                        <a:pt x="678" y="91"/>
                        <a:pt x="680" y="89"/>
                      </a:cubicBezTo>
                      <a:lnTo>
                        <a:pt x="683" y="91"/>
                      </a:lnTo>
                      <a:cubicBezTo>
                        <a:pt x="681" y="93"/>
                        <a:pt x="679" y="95"/>
                        <a:pt x="676" y="96"/>
                      </a:cubicBezTo>
                      <a:lnTo>
                        <a:pt x="674" y="94"/>
                      </a:lnTo>
                      <a:close/>
                      <a:moveTo>
                        <a:pt x="683" y="91"/>
                      </a:moveTo>
                      <a:lnTo>
                        <a:pt x="683" y="91"/>
                      </a:lnTo>
                      <a:lnTo>
                        <a:pt x="681" y="90"/>
                      </a:lnTo>
                      <a:lnTo>
                        <a:pt x="683" y="91"/>
                      </a:lnTo>
                      <a:close/>
                      <a:moveTo>
                        <a:pt x="680" y="89"/>
                      </a:moveTo>
                      <a:cubicBezTo>
                        <a:pt x="681" y="87"/>
                        <a:pt x="682" y="85"/>
                        <a:pt x="682" y="83"/>
                      </a:cubicBezTo>
                      <a:lnTo>
                        <a:pt x="686" y="83"/>
                      </a:lnTo>
                      <a:cubicBezTo>
                        <a:pt x="686" y="86"/>
                        <a:pt x="686" y="89"/>
                        <a:pt x="683" y="91"/>
                      </a:cubicBezTo>
                      <a:lnTo>
                        <a:pt x="680" y="89"/>
                      </a:lnTo>
                      <a:close/>
                      <a:moveTo>
                        <a:pt x="682" y="83"/>
                      </a:moveTo>
                      <a:cubicBezTo>
                        <a:pt x="682" y="80"/>
                        <a:pt x="682" y="77"/>
                        <a:pt x="684" y="74"/>
                      </a:cubicBezTo>
                      <a:lnTo>
                        <a:pt x="688" y="76"/>
                      </a:lnTo>
                      <a:cubicBezTo>
                        <a:pt x="686" y="78"/>
                        <a:pt x="686" y="81"/>
                        <a:pt x="686" y="83"/>
                      </a:cubicBezTo>
                      <a:lnTo>
                        <a:pt x="682" y="83"/>
                      </a:lnTo>
                      <a:close/>
                      <a:moveTo>
                        <a:pt x="684" y="74"/>
                      </a:moveTo>
                      <a:lnTo>
                        <a:pt x="684" y="74"/>
                      </a:lnTo>
                      <a:lnTo>
                        <a:pt x="686" y="75"/>
                      </a:lnTo>
                      <a:lnTo>
                        <a:pt x="684" y="74"/>
                      </a:lnTo>
                      <a:close/>
                      <a:moveTo>
                        <a:pt x="684" y="74"/>
                      </a:moveTo>
                      <a:cubicBezTo>
                        <a:pt x="686" y="72"/>
                        <a:pt x="688" y="71"/>
                        <a:pt x="690" y="71"/>
                      </a:cubicBezTo>
                      <a:lnTo>
                        <a:pt x="691" y="74"/>
                      </a:lnTo>
                      <a:cubicBezTo>
                        <a:pt x="690" y="74"/>
                        <a:pt x="689" y="75"/>
                        <a:pt x="688" y="76"/>
                      </a:cubicBezTo>
                      <a:lnTo>
                        <a:pt x="684" y="74"/>
                      </a:lnTo>
                      <a:close/>
                      <a:moveTo>
                        <a:pt x="690" y="71"/>
                      </a:moveTo>
                      <a:cubicBezTo>
                        <a:pt x="691" y="70"/>
                        <a:pt x="693" y="70"/>
                        <a:pt x="695" y="70"/>
                      </a:cubicBezTo>
                      <a:lnTo>
                        <a:pt x="694" y="74"/>
                      </a:lnTo>
                      <a:cubicBezTo>
                        <a:pt x="693" y="74"/>
                        <a:pt x="692" y="74"/>
                        <a:pt x="691" y="74"/>
                      </a:cubicBezTo>
                      <a:lnTo>
                        <a:pt x="690" y="71"/>
                      </a:lnTo>
                      <a:close/>
                      <a:moveTo>
                        <a:pt x="695" y="70"/>
                      </a:moveTo>
                      <a:cubicBezTo>
                        <a:pt x="696" y="71"/>
                        <a:pt x="698" y="71"/>
                        <a:pt x="699" y="72"/>
                      </a:cubicBezTo>
                      <a:lnTo>
                        <a:pt x="697" y="75"/>
                      </a:lnTo>
                      <a:cubicBezTo>
                        <a:pt x="696" y="74"/>
                        <a:pt x="695" y="74"/>
                        <a:pt x="694" y="74"/>
                      </a:cubicBezTo>
                      <a:lnTo>
                        <a:pt x="695" y="70"/>
                      </a:lnTo>
                      <a:close/>
                      <a:moveTo>
                        <a:pt x="697" y="75"/>
                      </a:moveTo>
                      <a:lnTo>
                        <a:pt x="697" y="75"/>
                      </a:lnTo>
                      <a:lnTo>
                        <a:pt x="698" y="73"/>
                      </a:lnTo>
                      <a:lnTo>
                        <a:pt x="697" y="75"/>
                      </a:lnTo>
                      <a:close/>
                      <a:moveTo>
                        <a:pt x="699" y="72"/>
                      </a:moveTo>
                      <a:cubicBezTo>
                        <a:pt x="702" y="74"/>
                        <a:pt x="704" y="76"/>
                        <a:pt x="706" y="78"/>
                      </a:cubicBezTo>
                      <a:lnTo>
                        <a:pt x="702" y="79"/>
                      </a:lnTo>
                      <a:cubicBezTo>
                        <a:pt x="701" y="78"/>
                        <a:pt x="699" y="76"/>
                        <a:pt x="697" y="75"/>
                      </a:cubicBezTo>
                      <a:lnTo>
                        <a:pt x="699" y="72"/>
                      </a:lnTo>
                      <a:close/>
                      <a:moveTo>
                        <a:pt x="702" y="80"/>
                      </a:moveTo>
                      <a:lnTo>
                        <a:pt x="702" y="79"/>
                      </a:lnTo>
                      <a:lnTo>
                        <a:pt x="704" y="79"/>
                      </a:lnTo>
                      <a:lnTo>
                        <a:pt x="702" y="80"/>
                      </a:lnTo>
                      <a:close/>
                      <a:moveTo>
                        <a:pt x="705" y="78"/>
                      </a:moveTo>
                      <a:cubicBezTo>
                        <a:pt x="707" y="82"/>
                        <a:pt x="706" y="86"/>
                        <a:pt x="705" y="90"/>
                      </a:cubicBezTo>
                      <a:lnTo>
                        <a:pt x="701" y="89"/>
                      </a:lnTo>
                      <a:cubicBezTo>
                        <a:pt x="702" y="86"/>
                        <a:pt x="703" y="82"/>
                        <a:pt x="702" y="80"/>
                      </a:cubicBezTo>
                      <a:lnTo>
                        <a:pt x="705" y="78"/>
                      </a:lnTo>
                      <a:close/>
                      <a:moveTo>
                        <a:pt x="705" y="90"/>
                      </a:moveTo>
                      <a:cubicBezTo>
                        <a:pt x="704" y="93"/>
                        <a:pt x="703" y="96"/>
                        <a:pt x="704" y="99"/>
                      </a:cubicBezTo>
                      <a:lnTo>
                        <a:pt x="700" y="100"/>
                      </a:lnTo>
                      <a:cubicBezTo>
                        <a:pt x="698" y="96"/>
                        <a:pt x="700" y="92"/>
                        <a:pt x="701" y="89"/>
                      </a:cubicBezTo>
                      <a:lnTo>
                        <a:pt x="705" y="90"/>
                      </a:lnTo>
                      <a:close/>
                      <a:moveTo>
                        <a:pt x="704" y="99"/>
                      </a:moveTo>
                      <a:lnTo>
                        <a:pt x="704" y="99"/>
                      </a:lnTo>
                      <a:lnTo>
                        <a:pt x="702" y="100"/>
                      </a:lnTo>
                      <a:lnTo>
                        <a:pt x="704" y="99"/>
                      </a:lnTo>
                      <a:close/>
                      <a:moveTo>
                        <a:pt x="704" y="99"/>
                      </a:moveTo>
                      <a:lnTo>
                        <a:pt x="704" y="99"/>
                      </a:lnTo>
                      <a:lnTo>
                        <a:pt x="700" y="100"/>
                      </a:lnTo>
                      <a:lnTo>
                        <a:pt x="704" y="99"/>
                      </a:lnTo>
                      <a:close/>
                      <a:moveTo>
                        <a:pt x="704" y="99"/>
                      </a:moveTo>
                      <a:cubicBezTo>
                        <a:pt x="704" y="100"/>
                        <a:pt x="704" y="100"/>
                        <a:pt x="705" y="101"/>
                      </a:cubicBezTo>
                      <a:lnTo>
                        <a:pt x="701" y="102"/>
                      </a:lnTo>
                      <a:cubicBezTo>
                        <a:pt x="700" y="101"/>
                        <a:pt x="700" y="101"/>
                        <a:pt x="700" y="100"/>
                      </a:cubicBezTo>
                      <a:lnTo>
                        <a:pt x="704" y="99"/>
                      </a:lnTo>
                      <a:close/>
                      <a:moveTo>
                        <a:pt x="705" y="101"/>
                      </a:moveTo>
                      <a:cubicBezTo>
                        <a:pt x="705" y="101"/>
                        <a:pt x="705" y="102"/>
                        <a:pt x="706" y="102"/>
                      </a:cubicBezTo>
                      <a:lnTo>
                        <a:pt x="702" y="104"/>
                      </a:lnTo>
                      <a:cubicBezTo>
                        <a:pt x="702" y="104"/>
                        <a:pt x="701" y="103"/>
                        <a:pt x="701" y="102"/>
                      </a:cubicBezTo>
                      <a:lnTo>
                        <a:pt x="705" y="101"/>
                      </a:lnTo>
                      <a:close/>
                      <a:moveTo>
                        <a:pt x="702" y="104"/>
                      </a:moveTo>
                      <a:lnTo>
                        <a:pt x="702" y="104"/>
                      </a:lnTo>
                      <a:lnTo>
                        <a:pt x="704" y="103"/>
                      </a:lnTo>
                      <a:lnTo>
                        <a:pt x="702" y="104"/>
                      </a:lnTo>
                      <a:close/>
                      <a:moveTo>
                        <a:pt x="706" y="102"/>
                      </a:moveTo>
                      <a:cubicBezTo>
                        <a:pt x="708" y="105"/>
                        <a:pt x="711" y="107"/>
                        <a:pt x="714" y="108"/>
                      </a:cubicBezTo>
                      <a:lnTo>
                        <a:pt x="714" y="111"/>
                      </a:lnTo>
                      <a:cubicBezTo>
                        <a:pt x="709" y="111"/>
                        <a:pt x="705" y="108"/>
                        <a:pt x="702" y="104"/>
                      </a:cubicBezTo>
                      <a:lnTo>
                        <a:pt x="706" y="102"/>
                      </a:lnTo>
                      <a:close/>
                      <a:moveTo>
                        <a:pt x="714" y="108"/>
                      </a:moveTo>
                      <a:lnTo>
                        <a:pt x="714" y="108"/>
                      </a:lnTo>
                      <a:lnTo>
                        <a:pt x="714" y="109"/>
                      </a:lnTo>
                      <a:lnTo>
                        <a:pt x="714" y="108"/>
                      </a:lnTo>
                      <a:close/>
                      <a:moveTo>
                        <a:pt x="714" y="108"/>
                      </a:moveTo>
                      <a:cubicBezTo>
                        <a:pt x="717" y="108"/>
                        <a:pt x="719" y="107"/>
                        <a:pt x="721" y="107"/>
                      </a:cubicBezTo>
                      <a:lnTo>
                        <a:pt x="723" y="110"/>
                      </a:lnTo>
                      <a:cubicBezTo>
                        <a:pt x="720" y="111"/>
                        <a:pt x="717" y="112"/>
                        <a:pt x="714" y="111"/>
                      </a:cubicBezTo>
                      <a:lnTo>
                        <a:pt x="714" y="108"/>
                      </a:lnTo>
                      <a:close/>
                      <a:moveTo>
                        <a:pt x="721" y="107"/>
                      </a:moveTo>
                      <a:cubicBezTo>
                        <a:pt x="724" y="106"/>
                        <a:pt x="726" y="104"/>
                        <a:pt x="729" y="103"/>
                      </a:cubicBezTo>
                      <a:lnTo>
                        <a:pt x="731" y="106"/>
                      </a:lnTo>
                      <a:cubicBezTo>
                        <a:pt x="729" y="107"/>
                        <a:pt x="726" y="109"/>
                        <a:pt x="723" y="110"/>
                      </a:cubicBezTo>
                      <a:lnTo>
                        <a:pt x="721" y="107"/>
                      </a:lnTo>
                      <a:close/>
                      <a:moveTo>
                        <a:pt x="729" y="103"/>
                      </a:moveTo>
                      <a:lnTo>
                        <a:pt x="729" y="103"/>
                      </a:lnTo>
                      <a:lnTo>
                        <a:pt x="730" y="104"/>
                      </a:lnTo>
                      <a:lnTo>
                        <a:pt x="729" y="103"/>
                      </a:lnTo>
                      <a:close/>
                      <a:moveTo>
                        <a:pt x="729" y="103"/>
                      </a:moveTo>
                      <a:cubicBezTo>
                        <a:pt x="735" y="100"/>
                        <a:pt x="737" y="94"/>
                        <a:pt x="738" y="88"/>
                      </a:cubicBezTo>
                      <a:lnTo>
                        <a:pt x="742" y="88"/>
                      </a:lnTo>
                      <a:cubicBezTo>
                        <a:pt x="740" y="95"/>
                        <a:pt x="739" y="102"/>
                        <a:pt x="731" y="106"/>
                      </a:cubicBezTo>
                      <a:lnTo>
                        <a:pt x="729" y="103"/>
                      </a:lnTo>
                      <a:close/>
                      <a:moveTo>
                        <a:pt x="738" y="88"/>
                      </a:moveTo>
                      <a:cubicBezTo>
                        <a:pt x="739" y="84"/>
                        <a:pt x="740" y="81"/>
                        <a:pt x="742" y="78"/>
                      </a:cubicBezTo>
                      <a:lnTo>
                        <a:pt x="746" y="79"/>
                      </a:lnTo>
                      <a:cubicBezTo>
                        <a:pt x="744" y="82"/>
                        <a:pt x="743" y="85"/>
                        <a:pt x="742" y="88"/>
                      </a:cubicBezTo>
                      <a:lnTo>
                        <a:pt x="738" y="88"/>
                      </a:lnTo>
                      <a:close/>
                      <a:moveTo>
                        <a:pt x="742" y="78"/>
                      </a:moveTo>
                      <a:lnTo>
                        <a:pt x="742" y="77"/>
                      </a:lnTo>
                      <a:lnTo>
                        <a:pt x="744" y="78"/>
                      </a:lnTo>
                      <a:lnTo>
                        <a:pt x="742" y="78"/>
                      </a:lnTo>
                      <a:close/>
                      <a:moveTo>
                        <a:pt x="742" y="77"/>
                      </a:moveTo>
                      <a:cubicBezTo>
                        <a:pt x="747" y="69"/>
                        <a:pt x="756" y="72"/>
                        <a:pt x="763" y="74"/>
                      </a:cubicBezTo>
                      <a:lnTo>
                        <a:pt x="761" y="78"/>
                      </a:lnTo>
                      <a:cubicBezTo>
                        <a:pt x="756" y="75"/>
                        <a:pt x="749" y="73"/>
                        <a:pt x="746" y="79"/>
                      </a:cubicBezTo>
                      <a:lnTo>
                        <a:pt x="742" y="77"/>
                      </a:lnTo>
                      <a:close/>
                      <a:moveTo>
                        <a:pt x="763" y="74"/>
                      </a:moveTo>
                      <a:cubicBezTo>
                        <a:pt x="764" y="75"/>
                        <a:pt x="765" y="76"/>
                        <a:pt x="766" y="76"/>
                      </a:cubicBezTo>
                      <a:lnTo>
                        <a:pt x="764" y="79"/>
                      </a:lnTo>
                      <a:cubicBezTo>
                        <a:pt x="763" y="79"/>
                        <a:pt x="762" y="78"/>
                        <a:pt x="761" y="78"/>
                      </a:cubicBezTo>
                      <a:lnTo>
                        <a:pt x="763" y="74"/>
                      </a:lnTo>
                      <a:close/>
                      <a:moveTo>
                        <a:pt x="766" y="76"/>
                      </a:moveTo>
                      <a:cubicBezTo>
                        <a:pt x="768" y="77"/>
                        <a:pt x="768" y="78"/>
                        <a:pt x="768" y="78"/>
                      </a:cubicBezTo>
                      <a:lnTo>
                        <a:pt x="770" y="81"/>
                      </a:lnTo>
                      <a:cubicBezTo>
                        <a:pt x="768" y="81"/>
                        <a:pt x="767" y="80"/>
                        <a:pt x="764" y="79"/>
                      </a:cubicBezTo>
                      <a:lnTo>
                        <a:pt x="766" y="76"/>
                      </a:lnTo>
                      <a:close/>
                      <a:moveTo>
                        <a:pt x="770" y="81"/>
                      </a:moveTo>
                      <a:lnTo>
                        <a:pt x="770" y="81"/>
                      </a:lnTo>
                      <a:lnTo>
                        <a:pt x="769" y="79"/>
                      </a:lnTo>
                      <a:lnTo>
                        <a:pt x="770" y="81"/>
                      </a:lnTo>
                      <a:close/>
                      <a:moveTo>
                        <a:pt x="768" y="78"/>
                      </a:moveTo>
                      <a:cubicBezTo>
                        <a:pt x="769" y="77"/>
                        <a:pt x="767" y="79"/>
                        <a:pt x="767" y="79"/>
                      </a:cubicBezTo>
                      <a:lnTo>
                        <a:pt x="771" y="78"/>
                      </a:lnTo>
                      <a:cubicBezTo>
                        <a:pt x="772" y="79"/>
                        <a:pt x="771" y="80"/>
                        <a:pt x="770" y="81"/>
                      </a:cubicBezTo>
                      <a:lnTo>
                        <a:pt x="768" y="78"/>
                      </a:lnTo>
                      <a:close/>
                      <a:moveTo>
                        <a:pt x="767" y="79"/>
                      </a:moveTo>
                      <a:lnTo>
                        <a:pt x="771" y="78"/>
                      </a:lnTo>
                      <a:lnTo>
                        <a:pt x="769" y="78"/>
                      </a:lnTo>
                      <a:lnTo>
                        <a:pt x="767" y="79"/>
                      </a:lnTo>
                      <a:close/>
                      <a:moveTo>
                        <a:pt x="771" y="78"/>
                      </a:moveTo>
                      <a:cubicBezTo>
                        <a:pt x="772" y="81"/>
                        <a:pt x="774" y="83"/>
                        <a:pt x="776" y="84"/>
                      </a:cubicBezTo>
                      <a:lnTo>
                        <a:pt x="773" y="87"/>
                      </a:lnTo>
                      <a:cubicBezTo>
                        <a:pt x="771" y="85"/>
                        <a:pt x="769" y="83"/>
                        <a:pt x="767" y="79"/>
                      </a:cubicBezTo>
                      <a:lnTo>
                        <a:pt x="771" y="78"/>
                      </a:lnTo>
                      <a:close/>
                      <a:moveTo>
                        <a:pt x="776" y="84"/>
                      </a:moveTo>
                      <a:cubicBezTo>
                        <a:pt x="779" y="86"/>
                        <a:pt x="782" y="87"/>
                        <a:pt x="786" y="86"/>
                      </a:cubicBezTo>
                      <a:lnTo>
                        <a:pt x="786" y="89"/>
                      </a:lnTo>
                      <a:cubicBezTo>
                        <a:pt x="782" y="90"/>
                        <a:pt x="777" y="90"/>
                        <a:pt x="773" y="87"/>
                      </a:cubicBezTo>
                      <a:lnTo>
                        <a:pt x="776" y="84"/>
                      </a:lnTo>
                      <a:close/>
                      <a:moveTo>
                        <a:pt x="786" y="86"/>
                      </a:moveTo>
                      <a:cubicBezTo>
                        <a:pt x="789" y="85"/>
                        <a:pt x="793" y="84"/>
                        <a:pt x="796" y="81"/>
                      </a:cubicBezTo>
                      <a:lnTo>
                        <a:pt x="799" y="84"/>
                      </a:lnTo>
                      <a:cubicBezTo>
                        <a:pt x="795" y="87"/>
                        <a:pt x="791" y="89"/>
                        <a:pt x="786" y="89"/>
                      </a:cubicBezTo>
                      <a:lnTo>
                        <a:pt x="786" y="86"/>
                      </a:lnTo>
                      <a:close/>
                      <a:moveTo>
                        <a:pt x="796" y="81"/>
                      </a:moveTo>
                      <a:cubicBezTo>
                        <a:pt x="803" y="77"/>
                        <a:pt x="809" y="72"/>
                        <a:pt x="810" y="69"/>
                      </a:cubicBezTo>
                      <a:lnTo>
                        <a:pt x="814" y="70"/>
                      </a:lnTo>
                      <a:cubicBezTo>
                        <a:pt x="812" y="73"/>
                        <a:pt x="806" y="80"/>
                        <a:pt x="799" y="84"/>
                      </a:cubicBezTo>
                      <a:lnTo>
                        <a:pt x="796" y="81"/>
                      </a:lnTo>
                      <a:close/>
                      <a:moveTo>
                        <a:pt x="814" y="70"/>
                      </a:moveTo>
                      <a:lnTo>
                        <a:pt x="814" y="70"/>
                      </a:lnTo>
                      <a:lnTo>
                        <a:pt x="812" y="69"/>
                      </a:lnTo>
                      <a:lnTo>
                        <a:pt x="814" y="70"/>
                      </a:lnTo>
                      <a:close/>
                      <a:moveTo>
                        <a:pt x="810" y="69"/>
                      </a:moveTo>
                      <a:cubicBezTo>
                        <a:pt x="810" y="68"/>
                        <a:pt x="811" y="68"/>
                        <a:pt x="811" y="68"/>
                      </a:cubicBezTo>
                      <a:lnTo>
                        <a:pt x="814" y="70"/>
                      </a:lnTo>
                      <a:cubicBezTo>
                        <a:pt x="814" y="71"/>
                        <a:pt x="814" y="70"/>
                        <a:pt x="814" y="70"/>
                      </a:cubicBezTo>
                      <a:lnTo>
                        <a:pt x="810" y="69"/>
                      </a:lnTo>
                      <a:close/>
                      <a:moveTo>
                        <a:pt x="811" y="68"/>
                      </a:moveTo>
                      <a:cubicBezTo>
                        <a:pt x="812" y="67"/>
                        <a:pt x="813" y="67"/>
                        <a:pt x="814" y="67"/>
                      </a:cubicBezTo>
                      <a:lnTo>
                        <a:pt x="813" y="71"/>
                      </a:lnTo>
                      <a:cubicBezTo>
                        <a:pt x="813" y="71"/>
                        <a:pt x="814" y="70"/>
                        <a:pt x="814" y="70"/>
                      </a:cubicBezTo>
                      <a:lnTo>
                        <a:pt x="811" y="68"/>
                      </a:lnTo>
                      <a:close/>
                      <a:moveTo>
                        <a:pt x="814" y="67"/>
                      </a:moveTo>
                      <a:cubicBezTo>
                        <a:pt x="815" y="67"/>
                        <a:pt x="816" y="67"/>
                        <a:pt x="817" y="68"/>
                      </a:cubicBezTo>
                      <a:lnTo>
                        <a:pt x="815" y="71"/>
                      </a:lnTo>
                      <a:cubicBezTo>
                        <a:pt x="814" y="71"/>
                        <a:pt x="814" y="71"/>
                        <a:pt x="813" y="71"/>
                      </a:cubicBezTo>
                      <a:lnTo>
                        <a:pt x="814" y="67"/>
                      </a:lnTo>
                      <a:close/>
                      <a:moveTo>
                        <a:pt x="817" y="68"/>
                      </a:moveTo>
                      <a:cubicBezTo>
                        <a:pt x="818" y="68"/>
                        <a:pt x="820" y="69"/>
                        <a:pt x="821" y="71"/>
                      </a:cubicBezTo>
                      <a:lnTo>
                        <a:pt x="817" y="73"/>
                      </a:lnTo>
                      <a:cubicBezTo>
                        <a:pt x="817" y="72"/>
                        <a:pt x="816" y="71"/>
                        <a:pt x="815" y="71"/>
                      </a:cubicBezTo>
                      <a:lnTo>
                        <a:pt x="817" y="68"/>
                      </a:lnTo>
                      <a:close/>
                      <a:moveTo>
                        <a:pt x="821" y="71"/>
                      </a:moveTo>
                      <a:lnTo>
                        <a:pt x="821" y="71"/>
                      </a:lnTo>
                      <a:lnTo>
                        <a:pt x="819" y="72"/>
                      </a:lnTo>
                      <a:lnTo>
                        <a:pt x="821" y="71"/>
                      </a:lnTo>
                      <a:close/>
                      <a:moveTo>
                        <a:pt x="821" y="71"/>
                      </a:moveTo>
                      <a:cubicBezTo>
                        <a:pt x="822" y="73"/>
                        <a:pt x="824" y="76"/>
                        <a:pt x="826" y="78"/>
                      </a:cubicBezTo>
                      <a:lnTo>
                        <a:pt x="822" y="80"/>
                      </a:lnTo>
                      <a:cubicBezTo>
                        <a:pt x="820" y="78"/>
                        <a:pt x="819" y="75"/>
                        <a:pt x="817" y="72"/>
                      </a:cubicBezTo>
                      <a:lnTo>
                        <a:pt x="821" y="71"/>
                      </a:lnTo>
                      <a:close/>
                      <a:moveTo>
                        <a:pt x="826" y="78"/>
                      </a:moveTo>
                      <a:cubicBezTo>
                        <a:pt x="827" y="80"/>
                        <a:pt x="829" y="82"/>
                        <a:pt x="831" y="83"/>
                      </a:cubicBezTo>
                      <a:lnTo>
                        <a:pt x="829" y="86"/>
                      </a:lnTo>
                      <a:cubicBezTo>
                        <a:pt x="826" y="84"/>
                        <a:pt x="824" y="82"/>
                        <a:pt x="822" y="80"/>
                      </a:cubicBezTo>
                      <a:lnTo>
                        <a:pt x="826" y="78"/>
                      </a:lnTo>
                      <a:close/>
                      <a:moveTo>
                        <a:pt x="831" y="83"/>
                      </a:moveTo>
                      <a:lnTo>
                        <a:pt x="831" y="83"/>
                      </a:lnTo>
                      <a:lnTo>
                        <a:pt x="830" y="84"/>
                      </a:lnTo>
                      <a:lnTo>
                        <a:pt x="831" y="83"/>
                      </a:lnTo>
                      <a:close/>
                      <a:moveTo>
                        <a:pt x="831" y="83"/>
                      </a:moveTo>
                      <a:cubicBezTo>
                        <a:pt x="832" y="84"/>
                        <a:pt x="833" y="84"/>
                        <a:pt x="834" y="85"/>
                      </a:cubicBezTo>
                      <a:lnTo>
                        <a:pt x="832" y="88"/>
                      </a:lnTo>
                      <a:cubicBezTo>
                        <a:pt x="831" y="87"/>
                        <a:pt x="830" y="87"/>
                        <a:pt x="829" y="86"/>
                      </a:cubicBezTo>
                      <a:lnTo>
                        <a:pt x="831" y="83"/>
                      </a:lnTo>
                      <a:close/>
                      <a:moveTo>
                        <a:pt x="834" y="85"/>
                      </a:moveTo>
                      <a:cubicBezTo>
                        <a:pt x="836" y="85"/>
                        <a:pt x="838" y="85"/>
                        <a:pt x="840" y="84"/>
                      </a:cubicBezTo>
                      <a:lnTo>
                        <a:pt x="841" y="88"/>
                      </a:lnTo>
                      <a:cubicBezTo>
                        <a:pt x="838" y="89"/>
                        <a:pt x="835" y="89"/>
                        <a:pt x="832" y="88"/>
                      </a:cubicBezTo>
                      <a:lnTo>
                        <a:pt x="834" y="85"/>
                      </a:lnTo>
                      <a:close/>
                      <a:moveTo>
                        <a:pt x="840" y="84"/>
                      </a:moveTo>
                      <a:cubicBezTo>
                        <a:pt x="842" y="84"/>
                        <a:pt x="844" y="82"/>
                        <a:pt x="845" y="81"/>
                      </a:cubicBezTo>
                      <a:lnTo>
                        <a:pt x="849" y="83"/>
                      </a:lnTo>
                      <a:cubicBezTo>
                        <a:pt x="846" y="85"/>
                        <a:pt x="844" y="87"/>
                        <a:pt x="841" y="88"/>
                      </a:cubicBezTo>
                      <a:lnTo>
                        <a:pt x="840" y="84"/>
                      </a:lnTo>
                      <a:close/>
                      <a:moveTo>
                        <a:pt x="845" y="81"/>
                      </a:moveTo>
                      <a:cubicBezTo>
                        <a:pt x="847" y="79"/>
                        <a:pt x="849" y="76"/>
                        <a:pt x="850" y="74"/>
                      </a:cubicBezTo>
                      <a:lnTo>
                        <a:pt x="854" y="75"/>
                      </a:lnTo>
                      <a:cubicBezTo>
                        <a:pt x="853" y="78"/>
                        <a:pt x="851" y="81"/>
                        <a:pt x="849" y="83"/>
                      </a:cubicBezTo>
                      <a:lnTo>
                        <a:pt x="845" y="81"/>
                      </a:lnTo>
                      <a:close/>
                      <a:moveTo>
                        <a:pt x="854" y="75"/>
                      </a:moveTo>
                      <a:lnTo>
                        <a:pt x="854" y="75"/>
                      </a:lnTo>
                      <a:lnTo>
                        <a:pt x="852" y="75"/>
                      </a:lnTo>
                      <a:lnTo>
                        <a:pt x="854" y="75"/>
                      </a:lnTo>
                      <a:close/>
                      <a:moveTo>
                        <a:pt x="850" y="75"/>
                      </a:moveTo>
                      <a:cubicBezTo>
                        <a:pt x="850" y="74"/>
                        <a:pt x="850" y="74"/>
                        <a:pt x="850" y="74"/>
                      </a:cubicBezTo>
                      <a:lnTo>
                        <a:pt x="854" y="75"/>
                      </a:lnTo>
                      <a:cubicBezTo>
                        <a:pt x="854" y="75"/>
                        <a:pt x="854" y="74"/>
                        <a:pt x="854" y="75"/>
                      </a:cubicBezTo>
                      <a:lnTo>
                        <a:pt x="850" y="75"/>
                      </a:lnTo>
                      <a:close/>
                      <a:moveTo>
                        <a:pt x="854" y="75"/>
                      </a:moveTo>
                      <a:lnTo>
                        <a:pt x="854" y="75"/>
                      </a:lnTo>
                      <a:lnTo>
                        <a:pt x="852" y="75"/>
                      </a:lnTo>
                      <a:lnTo>
                        <a:pt x="854" y="75"/>
                      </a:lnTo>
                      <a:close/>
                      <a:moveTo>
                        <a:pt x="850" y="74"/>
                      </a:moveTo>
                      <a:cubicBezTo>
                        <a:pt x="851" y="73"/>
                        <a:pt x="852" y="72"/>
                        <a:pt x="853" y="72"/>
                      </a:cubicBezTo>
                      <a:lnTo>
                        <a:pt x="855" y="76"/>
                      </a:lnTo>
                      <a:cubicBezTo>
                        <a:pt x="854" y="76"/>
                        <a:pt x="855" y="75"/>
                        <a:pt x="854" y="75"/>
                      </a:cubicBezTo>
                      <a:lnTo>
                        <a:pt x="850" y="74"/>
                      </a:lnTo>
                      <a:close/>
                      <a:moveTo>
                        <a:pt x="853" y="72"/>
                      </a:moveTo>
                      <a:cubicBezTo>
                        <a:pt x="854" y="72"/>
                        <a:pt x="856" y="72"/>
                        <a:pt x="857" y="72"/>
                      </a:cubicBezTo>
                      <a:lnTo>
                        <a:pt x="857" y="75"/>
                      </a:lnTo>
                      <a:cubicBezTo>
                        <a:pt x="856" y="75"/>
                        <a:pt x="855" y="75"/>
                        <a:pt x="855" y="76"/>
                      </a:cubicBezTo>
                      <a:lnTo>
                        <a:pt x="853" y="72"/>
                      </a:lnTo>
                      <a:close/>
                      <a:moveTo>
                        <a:pt x="857" y="72"/>
                      </a:moveTo>
                      <a:cubicBezTo>
                        <a:pt x="857" y="72"/>
                        <a:pt x="858" y="72"/>
                        <a:pt x="858" y="72"/>
                      </a:cubicBezTo>
                      <a:lnTo>
                        <a:pt x="857" y="75"/>
                      </a:lnTo>
                      <a:cubicBezTo>
                        <a:pt x="857" y="75"/>
                        <a:pt x="857" y="75"/>
                        <a:pt x="857" y="75"/>
                      </a:cubicBezTo>
                      <a:lnTo>
                        <a:pt x="857" y="72"/>
                      </a:lnTo>
                      <a:close/>
                      <a:moveTo>
                        <a:pt x="857" y="75"/>
                      </a:moveTo>
                      <a:lnTo>
                        <a:pt x="857" y="75"/>
                      </a:lnTo>
                      <a:lnTo>
                        <a:pt x="858" y="74"/>
                      </a:lnTo>
                      <a:lnTo>
                        <a:pt x="857" y="75"/>
                      </a:lnTo>
                      <a:close/>
                      <a:moveTo>
                        <a:pt x="858" y="72"/>
                      </a:moveTo>
                      <a:cubicBezTo>
                        <a:pt x="863" y="73"/>
                        <a:pt x="866" y="76"/>
                        <a:pt x="868" y="79"/>
                      </a:cubicBezTo>
                      <a:lnTo>
                        <a:pt x="864" y="81"/>
                      </a:lnTo>
                      <a:cubicBezTo>
                        <a:pt x="863" y="78"/>
                        <a:pt x="861" y="76"/>
                        <a:pt x="857" y="75"/>
                      </a:cubicBezTo>
                      <a:lnTo>
                        <a:pt x="858" y="72"/>
                      </a:lnTo>
                      <a:close/>
                      <a:moveTo>
                        <a:pt x="868" y="79"/>
                      </a:moveTo>
                      <a:cubicBezTo>
                        <a:pt x="870" y="81"/>
                        <a:pt x="871" y="83"/>
                        <a:pt x="874" y="84"/>
                      </a:cubicBezTo>
                      <a:lnTo>
                        <a:pt x="872" y="87"/>
                      </a:lnTo>
                      <a:cubicBezTo>
                        <a:pt x="868" y="86"/>
                        <a:pt x="866" y="84"/>
                        <a:pt x="864" y="81"/>
                      </a:cubicBezTo>
                      <a:lnTo>
                        <a:pt x="868" y="79"/>
                      </a:lnTo>
                      <a:close/>
                      <a:moveTo>
                        <a:pt x="872" y="87"/>
                      </a:moveTo>
                      <a:lnTo>
                        <a:pt x="872" y="87"/>
                      </a:lnTo>
                      <a:lnTo>
                        <a:pt x="873" y="86"/>
                      </a:lnTo>
                      <a:lnTo>
                        <a:pt x="872" y="87"/>
                      </a:lnTo>
                      <a:close/>
                      <a:moveTo>
                        <a:pt x="873" y="84"/>
                      </a:moveTo>
                      <a:cubicBezTo>
                        <a:pt x="879" y="86"/>
                        <a:pt x="880" y="82"/>
                        <a:pt x="882" y="78"/>
                      </a:cubicBezTo>
                      <a:lnTo>
                        <a:pt x="886" y="79"/>
                      </a:lnTo>
                      <a:cubicBezTo>
                        <a:pt x="884" y="85"/>
                        <a:pt x="882" y="90"/>
                        <a:pt x="872" y="87"/>
                      </a:cubicBezTo>
                      <a:lnTo>
                        <a:pt x="873" y="84"/>
                      </a:lnTo>
                      <a:close/>
                      <a:moveTo>
                        <a:pt x="882" y="78"/>
                      </a:moveTo>
                      <a:cubicBezTo>
                        <a:pt x="884" y="74"/>
                        <a:pt x="885" y="70"/>
                        <a:pt x="889" y="68"/>
                      </a:cubicBezTo>
                      <a:lnTo>
                        <a:pt x="892" y="71"/>
                      </a:lnTo>
                      <a:cubicBezTo>
                        <a:pt x="889" y="72"/>
                        <a:pt x="887" y="76"/>
                        <a:pt x="886" y="79"/>
                      </a:cubicBezTo>
                      <a:lnTo>
                        <a:pt x="882" y="78"/>
                      </a:lnTo>
                      <a:close/>
                      <a:moveTo>
                        <a:pt x="889" y="68"/>
                      </a:moveTo>
                      <a:lnTo>
                        <a:pt x="889" y="68"/>
                      </a:lnTo>
                      <a:lnTo>
                        <a:pt x="891" y="69"/>
                      </a:lnTo>
                      <a:lnTo>
                        <a:pt x="889" y="68"/>
                      </a:lnTo>
                      <a:close/>
                      <a:moveTo>
                        <a:pt x="889" y="68"/>
                      </a:moveTo>
                      <a:lnTo>
                        <a:pt x="889" y="68"/>
                      </a:lnTo>
                      <a:lnTo>
                        <a:pt x="892" y="71"/>
                      </a:lnTo>
                      <a:lnTo>
                        <a:pt x="889" y="68"/>
                      </a:lnTo>
                      <a:close/>
                      <a:moveTo>
                        <a:pt x="889" y="68"/>
                      </a:moveTo>
                      <a:lnTo>
                        <a:pt x="889" y="68"/>
                      </a:lnTo>
                      <a:lnTo>
                        <a:pt x="891" y="69"/>
                      </a:lnTo>
                      <a:lnTo>
                        <a:pt x="889" y="68"/>
                      </a:lnTo>
                      <a:close/>
                      <a:moveTo>
                        <a:pt x="889" y="68"/>
                      </a:moveTo>
                      <a:cubicBezTo>
                        <a:pt x="890" y="68"/>
                        <a:pt x="890" y="68"/>
                        <a:pt x="890" y="67"/>
                      </a:cubicBezTo>
                      <a:lnTo>
                        <a:pt x="892" y="71"/>
                      </a:lnTo>
                      <a:cubicBezTo>
                        <a:pt x="892" y="71"/>
                        <a:pt x="892" y="71"/>
                        <a:pt x="892" y="71"/>
                      </a:cubicBezTo>
                      <a:lnTo>
                        <a:pt x="889" y="68"/>
                      </a:lnTo>
                      <a:close/>
                      <a:moveTo>
                        <a:pt x="890" y="67"/>
                      </a:moveTo>
                      <a:cubicBezTo>
                        <a:pt x="891" y="67"/>
                        <a:pt x="891" y="67"/>
                        <a:pt x="891" y="67"/>
                      </a:cubicBezTo>
                      <a:lnTo>
                        <a:pt x="892" y="71"/>
                      </a:lnTo>
                      <a:cubicBezTo>
                        <a:pt x="892" y="71"/>
                        <a:pt x="892" y="71"/>
                        <a:pt x="892" y="71"/>
                      </a:cubicBezTo>
                      <a:lnTo>
                        <a:pt x="890" y="67"/>
                      </a:lnTo>
                      <a:close/>
                      <a:moveTo>
                        <a:pt x="892" y="71"/>
                      </a:moveTo>
                      <a:lnTo>
                        <a:pt x="892" y="71"/>
                      </a:lnTo>
                      <a:lnTo>
                        <a:pt x="892" y="69"/>
                      </a:lnTo>
                      <a:lnTo>
                        <a:pt x="892" y="71"/>
                      </a:lnTo>
                      <a:close/>
                      <a:moveTo>
                        <a:pt x="891" y="67"/>
                      </a:moveTo>
                      <a:cubicBezTo>
                        <a:pt x="893" y="67"/>
                        <a:pt x="895" y="67"/>
                        <a:pt x="896" y="68"/>
                      </a:cubicBezTo>
                      <a:lnTo>
                        <a:pt x="893" y="71"/>
                      </a:lnTo>
                      <a:cubicBezTo>
                        <a:pt x="893" y="71"/>
                        <a:pt x="893" y="71"/>
                        <a:pt x="892" y="71"/>
                      </a:cubicBezTo>
                      <a:lnTo>
                        <a:pt x="891" y="67"/>
                      </a:lnTo>
                      <a:close/>
                      <a:moveTo>
                        <a:pt x="893" y="71"/>
                      </a:moveTo>
                      <a:lnTo>
                        <a:pt x="893" y="71"/>
                      </a:lnTo>
                      <a:lnTo>
                        <a:pt x="895" y="69"/>
                      </a:lnTo>
                      <a:lnTo>
                        <a:pt x="893" y="71"/>
                      </a:lnTo>
                      <a:close/>
                      <a:moveTo>
                        <a:pt x="896" y="68"/>
                      </a:moveTo>
                      <a:cubicBezTo>
                        <a:pt x="900" y="71"/>
                        <a:pt x="902" y="74"/>
                        <a:pt x="904" y="77"/>
                      </a:cubicBezTo>
                      <a:lnTo>
                        <a:pt x="900" y="79"/>
                      </a:lnTo>
                      <a:cubicBezTo>
                        <a:pt x="898" y="76"/>
                        <a:pt x="896" y="73"/>
                        <a:pt x="893" y="71"/>
                      </a:cubicBezTo>
                      <a:lnTo>
                        <a:pt x="896" y="68"/>
                      </a:lnTo>
                      <a:close/>
                      <a:moveTo>
                        <a:pt x="904" y="77"/>
                      </a:moveTo>
                      <a:cubicBezTo>
                        <a:pt x="906" y="80"/>
                        <a:pt x="908" y="83"/>
                        <a:pt x="910" y="84"/>
                      </a:cubicBezTo>
                      <a:lnTo>
                        <a:pt x="908" y="87"/>
                      </a:lnTo>
                      <a:cubicBezTo>
                        <a:pt x="904" y="85"/>
                        <a:pt x="902" y="82"/>
                        <a:pt x="900" y="79"/>
                      </a:cubicBezTo>
                      <a:lnTo>
                        <a:pt x="904" y="77"/>
                      </a:lnTo>
                      <a:close/>
                      <a:moveTo>
                        <a:pt x="910" y="84"/>
                      </a:moveTo>
                      <a:lnTo>
                        <a:pt x="910" y="84"/>
                      </a:lnTo>
                      <a:lnTo>
                        <a:pt x="909" y="86"/>
                      </a:lnTo>
                      <a:lnTo>
                        <a:pt x="910" y="84"/>
                      </a:lnTo>
                      <a:close/>
                      <a:moveTo>
                        <a:pt x="910" y="84"/>
                      </a:moveTo>
                      <a:cubicBezTo>
                        <a:pt x="911" y="85"/>
                        <a:pt x="911" y="85"/>
                        <a:pt x="911" y="85"/>
                      </a:cubicBezTo>
                      <a:lnTo>
                        <a:pt x="909" y="88"/>
                      </a:lnTo>
                      <a:cubicBezTo>
                        <a:pt x="908" y="88"/>
                        <a:pt x="908" y="87"/>
                        <a:pt x="908" y="87"/>
                      </a:cubicBezTo>
                      <a:lnTo>
                        <a:pt x="910" y="84"/>
                      </a:lnTo>
                      <a:close/>
                      <a:moveTo>
                        <a:pt x="911" y="85"/>
                      </a:moveTo>
                      <a:cubicBezTo>
                        <a:pt x="913" y="86"/>
                        <a:pt x="916" y="87"/>
                        <a:pt x="919" y="88"/>
                      </a:cubicBezTo>
                      <a:lnTo>
                        <a:pt x="919" y="91"/>
                      </a:lnTo>
                      <a:cubicBezTo>
                        <a:pt x="915" y="91"/>
                        <a:pt x="911" y="89"/>
                        <a:pt x="909" y="88"/>
                      </a:cubicBezTo>
                      <a:lnTo>
                        <a:pt x="911" y="85"/>
                      </a:lnTo>
                      <a:close/>
                      <a:moveTo>
                        <a:pt x="919" y="88"/>
                      </a:moveTo>
                      <a:cubicBezTo>
                        <a:pt x="922" y="88"/>
                        <a:pt x="924" y="88"/>
                        <a:pt x="926" y="86"/>
                      </a:cubicBezTo>
                      <a:lnTo>
                        <a:pt x="929" y="89"/>
                      </a:lnTo>
                      <a:cubicBezTo>
                        <a:pt x="926" y="91"/>
                        <a:pt x="923" y="92"/>
                        <a:pt x="919" y="91"/>
                      </a:cubicBezTo>
                      <a:lnTo>
                        <a:pt x="919" y="88"/>
                      </a:lnTo>
                      <a:close/>
                      <a:moveTo>
                        <a:pt x="926" y="86"/>
                      </a:moveTo>
                      <a:lnTo>
                        <a:pt x="926" y="86"/>
                      </a:lnTo>
                      <a:lnTo>
                        <a:pt x="928" y="87"/>
                      </a:lnTo>
                      <a:lnTo>
                        <a:pt x="926" y="86"/>
                      </a:lnTo>
                      <a:close/>
                      <a:moveTo>
                        <a:pt x="926" y="86"/>
                      </a:moveTo>
                      <a:cubicBezTo>
                        <a:pt x="926" y="86"/>
                        <a:pt x="926" y="86"/>
                        <a:pt x="926" y="86"/>
                      </a:cubicBezTo>
                      <a:lnTo>
                        <a:pt x="930" y="88"/>
                      </a:lnTo>
                      <a:cubicBezTo>
                        <a:pt x="929" y="88"/>
                        <a:pt x="929" y="88"/>
                        <a:pt x="929" y="89"/>
                      </a:cubicBezTo>
                      <a:lnTo>
                        <a:pt x="926" y="86"/>
                      </a:lnTo>
                      <a:close/>
                      <a:moveTo>
                        <a:pt x="926" y="86"/>
                      </a:moveTo>
                      <a:lnTo>
                        <a:pt x="926" y="86"/>
                      </a:lnTo>
                      <a:lnTo>
                        <a:pt x="928" y="87"/>
                      </a:lnTo>
                      <a:lnTo>
                        <a:pt x="926" y="86"/>
                      </a:lnTo>
                      <a:close/>
                      <a:moveTo>
                        <a:pt x="926" y="86"/>
                      </a:moveTo>
                      <a:cubicBezTo>
                        <a:pt x="930" y="83"/>
                        <a:pt x="931" y="78"/>
                        <a:pt x="931" y="73"/>
                      </a:cubicBezTo>
                      <a:lnTo>
                        <a:pt x="936" y="74"/>
                      </a:lnTo>
                      <a:cubicBezTo>
                        <a:pt x="935" y="79"/>
                        <a:pt x="934" y="84"/>
                        <a:pt x="930" y="88"/>
                      </a:cubicBezTo>
                      <a:lnTo>
                        <a:pt x="926" y="86"/>
                      </a:lnTo>
                      <a:close/>
                      <a:moveTo>
                        <a:pt x="931" y="73"/>
                      </a:moveTo>
                      <a:cubicBezTo>
                        <a:pt x="932" y="70"/>
                        <a:pt x="932" y="67"/>
                        <a:pt x="933" y="65"/>
                      </a:cubicBezTo>
                      <a:lnTo>
                        <a:pt x="937" y="66"/>
                      </a:lnTo>
                      <a:cubicBezTo>
                        <a:pt x="937" y="68"/>
                        <a:pt x="936" y="71"/>
                        <a:pt x="936" y="74"/>
                      </a:cubicBezTo>
                      <a:lnTo>
                        <a:pt x="931" y="73"/>
                      </a:lnTo>
                      <a:close/>
                      <a:moveTo>
                        <a:pt x="933" y="65"/>
                      </a:moveTo>
                      <a:lnTo>
                        <a:pt x="934" y="62"/>
                      </a:lnTo>
                      <a:lnTo>
                        <a:pt x="936" y="64"/>
                      </a:lnTo>
                      <a:lnTo>
                        <a:pt x="935" y="65"/>
                      </a:lnTo>
                      <a:lnTo>
                        <a:pt x="933" y="65"/>
                      </a:lnTo>
                      <a:close/>
                      <a:moveTo>
                        <a:pt x="936" y="64"/>
                      </a:moveTo>
                      <a:cubicBezTo>
                        <a:pt x="942" y="66"/>
                        <a:pt x="945" y="71"/>
                        <a:pt x="948" y="75"/>
                      </a:cubicBezTo>
                      <a:lnTo>
                        <a:pt x="944" y="77"/>
                      </a:lnTo>
                      <a:cubicBezTo>
                        <a:pt x="942" y="73"/>
                        <a:pt x="939" y="69"/>
                        <a:pt x="934" y="67"/>
                      </a:cubicBezTo>
                      <a:lnTo>
                        <a:pt x="936" y="64"/>
                      </a:lnTo>
                      <a:close/>
                      <a:moveTo>
                        <a:pt x="948" y="75"/>
                      </a:moveTo>
                      <a:cubicBezTo>
                        <a:pt x="950" y="79"/>
                        <a:pt x="953" y="82"/>
                        <a:pt x="956" y="83"/>
                      </a:cubicBezTo>
                      <a:lnTo>
                        <a:pt x="955" y="86"/>
                      </a:lnTo>
                      <a:cubicBezTo>
                        <a:pt x="950" y="85"/>
                        <a:pt x="947" y="81"/>
                        <a:pt x="944" y="77"/>
                      </a:cubicBezTo>
                      <a:lnTo>
                        <a:pt x="948" y="75"/>
                      </a:lnTo>
                      <a:close/>
                      <a:moveTo>
                        <a:pt x="955" y="86"/>
                      </a:moveTo>
                      <a:lnTo>
                        <a:pt x="955" y="86"/>
                      </a:lnTo>
                      <a:lnTo>
                        <a:pt x="955" y="85"/>
                      </a:lnTo>
                      <a:lnTo>
                        <a:pt x="955" y="86"/>
                      </a:lnTo>
                      <a:close/>
                      <a:moveTo>
                        <a:pt x="956" y="83"/>
                      </a:moveTo>
                      <a:cubicBezTo>
                        <a:pt x="959" y="84"/>
                        <a:pt x="960" y="82"/>
                        <a:pt x="961" y="80"/>
                      </a:cubicBezTo>
                      <a:lnTo>
                        <a:pt x="965" y="81"/>
                      </a:lnTo>
                      <a:cubicBezTo>
                        <a:pt x="964" y="85"/>
                        <a:pt x="961" y="88"/>
                        <a:pt x="955" y="86"/>
                      </a:cubicBezTo>
                      <a:lnTo>
                        <a:pt x="956" y="83"/>
                      </a:lnTo>
                      <a:close/>
                      <a:moveTo>
                        <a:pt x="961" y="80"/>
                      </a:moveTo>
                      <a:cubicBezTo>
                        <a:pt x="962" y="78"/>
                        <a:pt x="962" y="74"/>
                        <a:pt x="963" y="71"/>
                      </a:cubicBezTo>
                      <a:lnTo>
                        <a:pt x="967" y="72"/>
                      </a:lnTo>
                      <a:cubicBezTo>
                        <a:pt x="966" y="75"/>
                        <a:pt x="966" y="78"/>
                        <a:pt x="965" y="81"/>
                      </a:cubicBezTo>
                      <a:lnTo>
                        <a:pt x="961" y="80"/>
                      </a:lnTo>
                      <a:close/>
                      <a:moveTo>
                        <a:pt x="963" y="71"/>
                      </a:moveTo>
                      <a:cubicBezTo>
                        <a:pt x="963" y="66"/>
                        <a:pt x="964" y="60"/>
                        <a:pt x="967" y="56"/>
                      </a:cubicBezTo>
                      <a:lnTo>
                        <a:pt x="971" y="58"/>
                      </a:lnTo>
                      <a:cubicBezTo>
                        <a:pt x="968" y="61"/>
                        <a:pt x="968" y="67"/>
                        <a:pt x="967" y="72"/>
                      </a:cubicBezTo>
                      <a:lnTo>
                        <a:pt x="963" y="71"/>
                      </a:lnTo>
                      <a:close/>
                      <a:moveTo>
                        <a:pt x="967" y="56"/>
                      </a:moveTo>
                      <a:lnTo>
                        <a:pt x="967" y="56"/>
                      </a:lnTo>
                      <a:lnTo>
                        <a:pt x="969" y="57"/>
                      </a:lnTo>
                      <a:lnTo>
                        <a:pt x="967" y="56"/>
                      </a:lnTo>
                      <a:close/>
                      <a:moveTo>
                        <a:pt x="967" y="56"/>
                      </a:moveTo>
                      <a:cubicBezTo>
                        <a:pt x="970" y="54"/>
                        <a:pt x="972" y="54"/>
                        <a:pt x="974" y="56"/>
                      </a:cubicBezTo>
                      <a:lnTo>
                        <a:pt x="971" y="59"/>
                      </a:lnTo>
                      <a:cubicBezTo>
                        <a:pt x="971" y="58"/>
                        <a:pt x="971" y="58"/>
                        <a:pt x="971" y="58"/>
                      </a:cubicBezTo>
                      <a:lnTo>
                        <a:pt x="967" y="56"/>
                      </a:lnTo>
                      <a:close/>
                      <a:moveTo>
                        <a:pt x="974" y="56"/>
                      </a:moveTo>
                      <a:cubicBezTo>
                        <a:pt x="976" y="57"/>
                        <a:pt x="977" y="59"/>
                        <a:pt x="977" y="60"/>
                      </a:cubicBezTo>
                      <a:lnTo>
                        <a:pt x="974" y="62"/>
                      </a:lnTo>
                      <a:cubicBezTo>
                        <a:pt x="973" y="61"/>
                        <a:pt x="972" y="60"/>
                        <a:pt x="971" y="59"/>
                      </a:cubicBezTo>
                      <a:lnTo>
                        <a:pt x="974" y="56"/>
                      </a:lnTo>
                      <a:close/>
                      <a:moveTo>
                        <a:pt x="977" y="60"/>
                      </a:moveTo>
                      <a:lnTo>
                        <a:pt x="978" y="60"/>
                      </a:lnTo>
                      <a:lnTo>
                        <a:pt x="978" y="61"/>
                      </a:lnTo>
                      <a:lnTo>
                        <a:pt x="976" y="61"/>
                      </a:lnTo>
                      <a:lnTo>
                        <a:pt x="977" y="60"/>
                      </a:lnTo>
                      <a:close/>
                      <a:moveTo>
                        <a:pt x="978" y="61"/>
                      </a:moveTo>
                      <a:lnTo>
                        <a:pt x="978" y="61"/>
                      </a:lnTo>
                      <a:lnTo>
                        <a:pt x="974" y="62"/>
                      </a:lnTo>
                      <a:lnTo>
                        <a:pt x="978" y="61"/>
                      </a:lnTo>
                      <a:close/>
                      <a:moveTo>
                        <a:pt x="978" y="61"/>
                      </a:moveTo>
                      <a:lnTo>
                        <a:pt x="978" y="61"/>
                      </a:lnTo>
                      <a:lnTo>
                        <a:pt x="976" y="61"/>
                      </a:lnTo>
                      <a:lnTo>
                        <a:pt x="978" y="61"/>
                      </a:lnTo>
                      <a:close/>
                      <a:moveTo>
                        <a:pt x="978" y="61"/>
                      </a:moveTo>
                      <a:cubicBezTo>
                        <a:pt x="979" y="65"/>
                        <a:pt x="980" y="69"/>
                        <a:pt x="981" y="74"/>
                      </a:cubicBezTo>
                      <a:lnTo>
                        <a:pt x="977" y="75"/>
                      </a:lnTo>
                      <a:cubicBezTo>
                        <a:pt x="976" y="70"/>
                        <a:pt x="975" y="66"/>
                        <a:pt x="974" y="62"/>
                      </a:cubicBezTo>
                      <a:lnTo>
                        <a:pt x="978" y="61"/>
                      </a:lnTo>
                      <a:close/>
                      <a:moveTo>
                        <a:pt x="981" y="74"/>
                      </a:moveTo>
                      <a:cubicBezTo>
                        <a:pt x="983" y="84"/>
                        <a:pt x="985" y="94"/>
                        <a:pt x="997" y="97"/>
                      </a:cubicBezTo>
                      <a:lnTo>
                        <a:pt x="996" y="100"/>
                      </a:lnTo>
                      <a:cubicBezTo>
                        <a:pt x="982" y="97"/>
                        <a:pt x="979" y="86"/>
                        <a:pt x="977" y="75"/>
                      </a:cubicBezTo>
                      <a:lnTo>
                        <a:pt x="981" y="74"/>
                      </a:lnTo>
                      <a:close/>
                      <a:moveTo>
                        <a:pt x="996" y="100"/>
                      </a:moveTo>
                      <a:lnTo>
                        <a:pt x="996" y="100"/>
                      </a:lnTo>
                      <a:lnTo>
                        <a:pt x="996" y="98"/>
                      </a:lnTo>
                      <a:lnTo>
                        <a:pt x="996" y="100"/>
                      </a:lnTo>
                      <a:close/>
                      <a:moveTo>
                        <a:pt x="997" y="97"/>
                      </a:moveTo>
                      <a:cubicBezTo>
                        <a:pt x="1000" y="97"/>
                        <a:pt x="1002" y="95"/>
                        <a:pt x="1003" y="91"/>
                      </a:cubicBezTo>
                      <a:lnTo>
                        <a:pt x="1007" y="92"/>
                      </a:lnTo>
                      <a:cubicBezTo>
                        <a:pt x="1005" y="98"/>
                        <a:pt x="1003" y="101"/>
                        <a:pt x="996" y="100"/>
                      </a:cubicBezTo>
                      <a:lnTo>
                        <a:pt x="997" y="97"/>
                      </a:lnTo>
                      <a:close/>
                      <a:moveTo>
                        <a:pt x="1003" y="91"/>
                      </a:moveTo>
                      <a:cubicBezTo>
                        <a:pt x="1003" y="89"/>
                        <a:pt x="1004" y="87"/>
                        <a:pt x="1004" y="85"/>
                      </a:cubicBezTo>
                      <a:lnTo>
                        <a:pt x="1008" y="85"/>
                      </a:lnTo>
                      <a:cubicBezTo>
                        <a:pt x="1008" y="88"/>
                        <a:pt x="1007" y="90"/>
                        <a:pt x="1007" y="92"/>
                      </a:cubicBezTo>
                      <a:lnTo>
                        <a:pt x="1003" y="91"/>
                      </a:lnTo>
                      <a:close/>
                      <a:moveTo>
                        <a:pt x="1004" y="85"/>
                      </a:moveTo>
                      <a:cubicBezTo>
                        <a:pt x="1005" y="79"/>
                        <a:pt x="1006" y="73"/>
                        <a:pt x="1010" y="71"/>
                      </a:cubicBezTo>
                      <a:lnTo>
                        <a:pt x="1013" y="73"/>
                      </a:lnTo>
                      <a:cubicBezTo>
                        <a:pt x="1010" y="75"/>
                        <a:pt x="1009" y="80"/>
                        <a:pt x="1008" y="85"/>
                      </a:cubicBezTo>
                      <a:lnTo>
                        <a:pt x="1004" y="85"/>
                      </a:lnTo>
                      <a:close/>
                      <a:moveTo>
                        <a:pt x="1010" y="71"/>
                      </a:moveTo>
                      <a:cubicBezTo>
                        <a:pt x="1013" y="69"/>
                        <a:pt x="1015" y="69"/>
                        <a:pt x="1016" y="71"/>
                      </a:cubicBezTo>
                      <a:lnTo>
                        <a:pt x="1013" y="73"/>
                      </a:lnTo>
                      <a:cubicBezTo>
                        <a:pt x="1013" y="73"/>
                        <a:pt x="1013" y="73"/>
                        <a:pt x="1013" y="73"/>
                      </a:cubicBezTo>
                      <a:lnTo>
                        <a:pt x="1010" y="71"/>
                      </a:lnTo>
                      <a:close/>
                      <a:moveTo>
                        <a:pt x="1016" y="71"/>
                      </a:moveTo>
                      <a:cubicBezTo>
                        <a:pt x="1018" y="72"/>
                        <a:pt x="1018" y="75"/>
                        <a:pt x="1019" y="78"/>
                      </a:cubicBezTo>
                      <a:lnTo>
                        <a:pt x="1015" y="78"/>
                      </a:lnTo>
                      <a:cubicBezTo>
                        <a:pt x="1014" y="76"/>
                        <a:pt x="1014" y="74"/>
                        <a:pt x="1013" y="73"/>
                      </a:cubicBezTo>
                      <a:lnTo>
                        <a:pt x="1016" y="71"/>
                      </a:lnTo>
                      <a:close/>
                      <a:moveTo>
                        <a:pt x="1019" y="78"/>
                      </a:moveTo>
                      <a:cubicBezTo>
                        <a:pt x="1019" y="80"/>
                        <a:pt x="1020" y="82"/>
                        <a:pt x="1020" y="83"/>
                      </a:cubicBezTo>
                      <a:lnTo>
                        <a:pt x="1017" y="85"/>
                      </a:lnTo>
                      <a:cubicBezTo>
                        <a:pt x="1016" y="84"/>
                        <a:pt x="1015" y="81"/>
                        <a:pt x="1015" y="78"/>
                      </a:cubicBezTo>
                      <a:lnTo>
                        <a:pt x="1019" y="78"/>
                      </a:lnTo>
                      <a:close/>
                      <a:moveTo>
                        <a:pt x="1017" y="85"/>
                      </a:moveTo>
                      <a:lnTo>
                        <a:pt x="1017" y="85"/>
                      </a:lnTo>
                      <a:lnTo>
                        <a:pt x="1019" y="84"/>
                      </a:lnTo>
                      <a:lnTo>
                        <a:pt x="1017" y="85"/>
                      </a:lnTo>
                      <a:close/>
                      <a:moveTo>
                        <a:pt x="1020" y="83"/>
                      </a:moveTo>
                      <a:cubicBezTo>
                        <a:pt x="1025" y="86"/>
                        <a:pt x="1029" y="82"/>
                        <a:pt x="1034" y="79"/>
                      </a:cubicBezTo>
                      <a:lnTo>
                        <a:pt x="1037" y="81"/>
                      </a:lnTo>
                      <a:cubicBezTo>
                        <a:pt x="1031" y="86"/>
                        <a:pt x="1026" y="91"/>
                        <a:pt x="1017" y="85"/>
                      </a:cubicBezTo>
                      <a:lnTo>
                        <a:pt x="1020" y="83"/>
                      </a:lnTo>
                      <a:close/>
                      <a:moveTo>
                        <a:pt x="1034" y="79"/>
                      </a:moveTo>
                      <a:cubicBezTo>
                        <a:pt x="1037" y="76"/>
                        <a:pt x="1040" y="73"/>
                        <a:pt x="1044" y="72"/>
                      </a:cubicBezTo>
                      <a:lnTo>
                        <a:pt x="1045" y="75"/>
                      </a:lnTo>
                      <a:cubicBezTo>
                        <a:pt x="1042" y="76"/>
                        <a:pt x="1040" y="78"/>
                        <a:pt x="1037" y="81"/>
                      </a:cubicBezTo>
                      <a:lnTo>
                        <a:pt x="1034" y="79"/>
                      </a:lnTo>
                      <a:close/>
                      <a:moveTo>
                        <a:pt x="1045" y="75"/>
                      </a:moveTo>
                      <a:lnTo>
                        <a:pt x="1045" y="75"/>
                      </a:lnTo>
                      <a:lnTo>
                        <a:pt x="1044" y="73"/>
                      </a:lnTo>
                      <a:lnTo>
                        <a:pt x="1045" y="75"/>
                      </a:lnTo>
                      <a:close/>
                      <a:moveTo>
                        <a:pt x="1044" y="72"/>
                      </a:moveTo>
                      <a:cubicBezTo>
                        <a:pt x="1048" y="70"/>
                        <a:pt x="1050" y="73"/>
                        <a:pt x="1052" y="77"/>
                      </a:cubicBezTo>
                      <a:lnTo>
                        <a:pt x="1049" y="79"/>
                      </a:lnTo>
                      <a:cubicBezTo>
                        <a:pt x="1047" y="76"/>
                        <a:pt x="1046" y="75"/>
                        <a:pt x="1045" y="75"/>
                      </a:cubicBezTo>
                      <a:lnTo>
                        <a:pt x="1044" y="72"/>
                      </a:lnTo>
                      <a:close/>
                      <a:moveTo>
                        <a:pt x="1052" y="77"/>
                      </a:moveTo>
                      <a:cubicBezTo>
                        <a:pt x="1054" y="80"/>
                        <a:pt x="1056" y="83"/>
                        <a:pt x="1059" y="83"/>
                      </a:cubicBezTo>
                      <a:lnTo>
                        <a:pt x="1058" y="87"/>
                      </a:lnTo>
                      <a:cubicBezTo>
                        <a:pt x="1053" y="86"/>
                        <a:pt x="1051" y="82"/>
                        <a:pt x="1049" y="79"/>
                      </a:cubicBezTo>
                      <a:lnTo>
                        <a:pt x="1052" y="77"/>
                      </a:lnTo>
                      <a:close/>
                      <a:moveTo>
                        <a:pt x="1058" y="87"/>
                      </a:moveTo>
                      <a:lnTo>
                        <a:pt x="1058" y="87"/>
                      </a:lnTo>
                      <a:lnTo>
                        <a:pt x="1058" y="85"/>
                      </a:lnTo>
                      <a:lnTo>
                        <a:pt x="1058" y="87"/>
                      </a:lnTo>
                      <a:close/>
                      <a:moveTo>
                        <a:pt x="1059" y="83"/>
                      </a:moveTo>
                      <a:cubicBezTo>
                        <a:pt x="1060" y="84"/>
                        <a:pt x="1062" y="83"/>
                        <a:pt x="1064" y="83"/>
                      </a:cubicBezTo>
                      <a:lnTo>
                        <a:pt x="1065" y="86"/>
                      </a:lnTo>
                      <a:cubicBezTo>
                        <a:pt x="1063" y="87"/>
                        <a:pt x="1061" y="87"/>
                        <a:pt x="1058" y="87"/>
                      </a:cubicBezTo>
                      <a:lnTo>
                        <a:pt x="1059" y="83"/>
                      </a:lnTo>
                      <a:close/>
                      <a:moveTo>
                        <a:pt x="1064" y="83"/>
                      </a:moveTo>
                      <a:cubicBezTo>
                        <a:pt x="1066" y="82"/>
                        <a:pt x="1068" y="82"/>
                        <a:pt x="1070" y="82"/>
                      </a:cubicBezTo>
                      <a:lnTo>
                        <a:pt x="1069" y="86"/>
                      </a:lnTo>
                      <a:cubicBezTo>
                        <a:pt x="1068" y="85"/>
                        <a:pt x="1067" y="86"/>
                        <a:pt x="1065" y="86"/>
                      </a:cubicBezTo>
                      <a:lnTo>
                        <a:pt x="1064" y="83"/>
                      </a:lnTo>
                      <a:close/>
                      <a:moveTo>
                        <a:pt x="1072" y="84"/>
                      </a:moveTo>
                      <a:lnTo>
                        <a:pt x="1071" y="86"/>
                      </a:lnTo>
                      <a:lnTo>
                        <a:pt x="1069" y="86"/>
                      </a:lnTo>
                      <a:lnTo>
                        <a:pt x="1070" y="84"/>
                      </a:lnTo>
                      <a:lnTo>
                        <a:pt x="1072" y="84"/>
                      </a:lnTo>
                      <a:close/>
                      <a:moveTo>
                        <a:pt x="1068" y="84"/>
                      </a:moveTo>
                      <a:cubicBezTo>
                        <a:pt x="1068" y="83"/>
                        <a:pt x="1068" y="81"/>
                        <a:pt x="1068" y="80"/>
                      </a:cubicBezTo>
                      <a:lnTo>
                        <a:pt x="1072" y="82"/>
                      </a:lnTo>
                      <a:cubicBezTo>
                        <a:pt x="1072" y="82"/>
                        <a:pt x="1072" y="83"/>
                        <a:pt x="1072" y="84"/>
                      </a:cubicBezTo>
                      <a:lnTo>
                        <a:pt x="1068" y="84"/>
                      </a:lnTo>
                      <a:close/>
                      <a:moveTo>
                        <a:pt x="1068" y="80"/>
                      </a:moveTo>
                      <a:cubicBezTo>
                        <a:pt x="1070" y="78"/>
                        <a:pt x="1072" y="76"/>
                        <a:pt x="1074" y="74"/>
                      </a:cubicBezTo>
                      <a:lnTo>
                        <a:pt x="1077" y="76"/>
                      </a:lnTo>
                      <a:cubicBezTo>
                        <a:pt x="1075" y="78"/>
                        <a:pt x="1073" y="80"/>
                        <a:pt x="1072" y="82"/>
                      </a:cubicBezTo>
                      <a:lnTo>
                        <a:pt x="1068" y="80"/>
                      </a:lnTo>
                      <a:close/>
                      <a:moveTo>
                        <a:pt x="1074" y="74"/>
                      </a:moveTo>
                      <a:cubicBezTo>
                        <a:pt x="1076" y="72"/>
                        <a:pt x="1079" y="71"/>
                        <a:pt x="1081" y="71"/>
                      </a:cubicBezTo>
                      <a:lnTo>
                        <a:pt x="1081" y="75"/>
                      </a:lnTo>
                      <a:cubicBezTo>
                        <a:pt x="1080" y="74"/>
                        <a:pt x="1078" y="75"/>
                        <a:pt x="1077" y="76"/>
                      </a:cubicBezTo>
                      <a:lnTo>
                        <a:pt x="1074" y="74"/>
                      </a:lnTo>
                      <a:close/>
                      <a:moveTo>
                        <a:pt x="1081" y="71"/>
                      </a:moveTo>
                      <a:cubicBezTo>
                        <a:pt x="1082" y="71"/>
                        <a:pt x="1082" y="71"/>
                        <a:pt x="1083" y="71"/>
                      </a:cubicBezTo>
                      <a:lnTo>
                        <a:pt x="1081" y="75"/>
                      </a:lnTo>
                      <a:cubicBezTo>
                        <a:pt x="1081" y="75"/>
                        <a:pt x="1081" y="75"/>
                        <a:pt x="1081" y="75"/>
                      </a:cubicBezTo>
                      <a:lnTo>
                        <a:pt x="1081" y="71"/>
                      </a:lnTo>
                      <a:close/>
                      <a:moveTo>
                        <a:pt x="1083" y="71"/>
                      </a:moveTo>
                      <a:lnTo>
                        <a:pt x="1083" y="71"/>
                      </a:lnTo>
                      <a:lnTo>
                        <a:pt x="1082" y="73"/>
                      </a:lnTo>
                      <a:lnTo>
                        <a:pt x="1083" y="71"/>
                      </a:lnTo>
                      <a:close/>
                      <a:moveTo>
                        <a:pt x="1083" y="71"/>
                      </a:moveTo>
                      <a:lnTo>
                        <a:pt x="1083" y="71"/>
                      </a:lnTo>
                      <a:lnTo>
                        <a:pt x="1081" y="75"/>
                      </a:lnTo>
                      <a:lnTo>
                        <a:pt x="1083" y="71"/>
                      </a:lnTo>
                      <a:close/>
                      <a:moveTo>
                        <a:pt x="1081" y="75"/>
                      </a:moveTo>
                      <a:lnTo>
                        <a:pt x="1081" y="75"/>
                      </a:lnTo>
                      <a:lnTo>
                        <a:pt x="1082" y="73"/>
                      </a:lnTo>
                      <a:lnTo>
                        <a:pt x="1081" y="75"/>
                      </a:lnTo>
                      <a:close/>
                      <a:moveTo>
                        <a:pt x="1083" y="71"/>
                      </a:moveTo>
                      <a:cubicBezTo>
                        <a:pt x="1087" y="73"/>
                        <a:pt x="1090" y="75"/>
                        <a:pt x="1094" y="78"/>
                      </a:cubicBezTo>
                      <a:lnTo>
                        <a:pt x="1092" y="80"/>
                      </a:lnTo>
                      <a:cubicBezTo>
                        <a:pt x="1088" y="78"/>
                        <a:pt x="1085" y="76"/>
                        <a:pt x="1081" y="75"/>
                      </a:cubicBezTo>
                      <a:lnTo>
                        <a:pt x="1083" y="71"/>
                      </a:lnTo>
                      <a:close/>
                      <a:moveTo>
                        <a:pt x="1094" y="78"/>
                      </a:moveTo>
                      <a:cubicBezTo>
                        <a:pt x="1100" y="82"/>
                        <a:pt x="1107" y="86"/>
                        <a:pt x="1113" y="82"/>
                      </a:cubicBezTo>
                      <a:lnTo>
                        <a:pt x="1115" y="85"/>
                      </a:lnTo>
                      <a:cubicBezTo>
                        <a:pt x="1106" y="90"/>
                        <a:pt x="1099" y="85"/>
                        <a:pt x="1092" y="80"/>
                      </a:cubicBezTo>
                      <a:lnTo>
                        <a:pt x="1094" y="78"/>
                      </a:lnTo>
                      <a:close/>
                      <a:moveTo>
                        <a:pt x="1113" y="82"/>
                      </a:moveTo>
                      <a:lnTo>
                        <a:pt x="1113" y="82"/>
                      </a:lnTo>
                      <a:lnTo>
                        <a:pt x="1114" y="84"/>
                      </a:lnTo>
                      <a:lnTo>
                        <a:pt x="1113" y="82"/>
                      </a:lnTo>
                      <a:close/>
                      <a:moveTo>
                        <a:pt x="1113" y="82"/>
                      </a:moveTo>
                      <a:lnTo>
                        <a:pt x="1113" y="82"/>
                      </a:lnTo>
                      <a:lnTo>
                        <a:pt x="1115" y="85"/>
                      </a:lnTo>
                      <a:lnTo>
                        <a:pt x="1113" y="82"/>
                      </a:lnTo>
                      <a:close/>
                      <a:moveTo>
                        <a:pt x="1115" y="85"/>
                      </a:moveTo>
                      <a:lnTo>
                        <a:pt x="1115" y="85"/>
                      </a:lnTo>
                      <a:lnTo>
                        <a:pt x="1114" y="84"/>
                      </a:lnTo>
                      <a:lnTo>
                        <a:pt x="1115" y="85"/>
                      </a:lnTo>
                      <a:close/>
                      <a:moveTo>
                        <a:pt x="1113" y="82"/>
                      </a:moveTo>
                      <a:cubicBezTo>
                        <a:pt x="1114" y="81"/>
                        <a:pt x="1115" y="79"/>
                        <a:pt x="1117" y="76"/>
                      </a:cubicBezTo>
                      <a:lnTo>
                        <a:pt x="1121" y="77"/>
                      </a:lnTo>
                      <a:cubicBezTo>
                        <a:pt x="1119" y="80"/>
                        <a:pt x="1118" y="84"/>
                        <a:pt x="1115" y="85"/>
                      </a:cubicBezTo>
                      <a:lnTo>
                        <a:pt x="1113" y="82"/>
                      </a:lnTo>
                      <a:close/>
                      <a:moveTo>
                        <a:pt x="1117" y="76"/>
                      </a:moveTo>
                      <a:cubicBezTo>
                        <a:pt x="1118" y="73"/>
                        <a:pt x="1119" y="71"/>
                        <a:pt x="1120" y="68"/>
                      </a:cubicBezTo>
                      <a:lnTo>
                        <a:pt x="1124" y="70"/>
                      </a:lnTo>
                      <a:cubicBezTo>
                        <a:pt x="1122" y="72"/>
                        <a:pt x="1121" y="75"/>
                        <a:pt x="1121" y="77"/>
                      </a:cubicBezTo>
                      <a:lnTo>
                        <a:pt x="1117" y="76"/>
                      </a:lnTo>
                      <a:close/>
                      <a:moveTo>
                        <a:pt x="1124" y="70"/>
                      </a:moveTo>
                      <a:lnTo>
                        <a:pt x="1124" y="70"/>
                      </a:lnTo>
                      <a:lnTo>
                        <a:pt x="1122" y="69"/>
                      </a:lnTo>
                      <a:lnTo>
                        <a:pt x="1124" y="70"/>
                      </a:lnTo>
                      <a:close/>
                      <a:moveTo>
                        <a:pt x="1120" y="68"/>
                      </a:moveTo>
                      <a:cubicBezTo>
                        <a:pt x="1123" y="65"/>
                        <a:pt x="1125" y="65"/>
                        <a:pt x="1128" y="66"/>
                      </a:cubicBezTo>
                      <a:lnTo>
                        <a:pt x="1125" y="69"/>
                      </a:lnTo>
                      <a:cubicBezTo>
                        <a:pt x="1125" y="69"/>
                        <a:pt x="1125" y="69"/>
                        <a:pt x="1124" y="70"/>
                      </a:cubicBezTo>
                      <a:lnTo>
                        <a:pt x="1120" y="68"/>
                      </a:lnTo>
                      <a:close/>
                      <a:moveTo>
                        <a:pt x="1128" y="66"/>
                      </a:moveTo>
                      <a:cubicBezTo>
                        <a:pt x="1129" y="66"/>
                        <a:pt x="1130" y="67"/>
                        <a:pt x="1130" y="68"/>
                      </a:cubicBezTo>
                      <a:lnTo>
                        <a:pt x="1127" y="70"/>
                      </a:lnTo>
                      <a:cubicBezTo>
                        <a:pt x="1127" y="70"/>
                        <a:pt x="1126" y="69"/>
                        <a:pt x="1125" y="69"/>
                      </a:cubicBezTo>
                      <a:lnTo>
                        <a:pt x="1128" y="66"/>
                      </a:lnTo>
                      <a:close/>
                      <a:moveTo>
                        <a:pt x="1130" y="68"/>
                      </a:moveTo>
                      <a:cubicBezTo>
                        <a:pt x="1132" y="69"/>
                        <a:pt x="1133" y="70"/>
                        <a:pt x="1134" y="69"/>
                      </a:cubicBezTo>
                      <a:lnTo>
                        <a:pt x="1136" y="72"/>
                      </a:lnTo>
                      <a:cubicBezTo>
                        <a:pt x="1132" y="75"/>
                        <a:pt x="1130" y="72"/>
                        <a:pt x="1127" y="70"/>
                      </a:cubicBezTo>
                      <a:lnTo>
                        <a:pt x="1130" y="68"/>
                      </a:lnTo>
                      <a:close/>
                      <a:moveTo>
                        <a:pt x="1134" y="69"/>
                      </a:moveTo>
                      <a:lnTo>
                        <a:pt x="1134" y="69"/>
                      </a:lnTo>
                      <a:lnTo>
                        <a:pt x="1135" y="71"/>
                      </a:lnTo>
                      <a:lnTo>
                        <a:pt x="1134" y="69"/>
                      </a:lnTo>
                      <a:close/>
                      <a:moveTo>
                        <a:pt x="1134" y="69"/>
                      </a:moveTo>
                      <a:cubicBezTo>
                        <a:pt x="1135" y="68"/>
                        <a:pt x="1136" y="66"/>
                        <a:pt x="1136" y="64"/>
                      </a:cubicBezTo>
                      <a:lnTo>
                        <a:pt x="1141" y="65"/>
                      </a:lnTo>
                      <a:cubicBezTo>
                        <a:pt x="1140" y="68"/>
                        <a:pt x="1139" y="70"/>
                        <a:pt x="1136" y="72"/>
                      </a:cubicBezTo>
                      <a:lnTo>
                        <a:pt x="1134" y="69"/>
                      </a:lnTo>
                      <a:close/>
                      <a:moveTo>
                        <a:pt x="1136" y="64"/>
                      </a:moveTo>
                      <a:cubicBezTo>
                        <a:pt x="1137" y="62"/>
                        <a:pt x="1137" y="59"/>
                        <a:pt x="1136" y="56"/>
                      </a:cubicBezTo>
                      <a:lnTo>
                        <a:pt x="1141" y="55"/>
                      </a:lnTo>
                      <a:cubicBezTo>
                        <a:pt x="1141" y="59"/>
                        <a:pt x="1141" y="62"/>
                        <a:pt x="1141" y="65"/>
                      </a:cubicBezTo>
                      <a:lnTo>
                        <a:pt x="1136" y="64"/>
                      </a:lnTo>
                      <a:close/>
                      <a:moveTo>
                        <a:pt x="1136" y="56"/>
                      </a:moveTo>
                      <a:lnTo>
                        <a:pt x="1136" y="56"/>
                      </a:lnTo>
                      <a:lnTo>
                        <a:pt x="1139" y="56"/>
                      </a:lnTo>
                      <a:lnTo>
                        <a:pt x="1136" y="56"/>
                      </a:lnTo>
                      <a:close/>
                      <a:moveTo>
                        <a:pt x="1136" y="56"/>
                      </a:moveTo>
                      <a:cubicBezTo>
                        <a:pt x="1136" y="53"/>
                        <a:pt x="1137" y="51"/>
                        <a:pt x="1137" y="49"/>
                      </a:cubicBezTo>
                      <a:lnTo>
                        <a:pt x="1141" y="50"/>
                      </a:lnTo>
                      <a:cubicBezTo>
                        <a:pt x="1141" y="52"/>
                        <a:pt x="1141" y="54"/>
                        <a:pt x="1141" y="56"/>
                      </a:cubicBezTo>
                      <a:lnTo>
                        <a:pt x="1136" y="56"/>
                      </a:lnTo>
                      <a:close/>
                      <a:moveTo>
                        <a:pt x="1137" y="49"/>
                      </a:moveTo>
                      <a:cubicBezTo>
                        <a:pt x="1138" y="46"/>
                        <a:pt x="1138" y="43"/>
                        <a:pt x="1137" y="40"/>
                      </a:cubicBezTo>
                      <a:lnTo>
                        <a:pt x="1141" y="39"/>
                      </a:lnTo>
                      <a:cubicBezTo>
                        <a:pt x="1142" y="43"/>
                        <a:pt x="1142" y="46"/>
                        <a:pt x="1141" y="50"/>
                      </a:cubicBezTo>
                      <a:lnTo>
                        <a:pt x="1137" y="49"/>
                      </a:lnTo>
                      <a:close/>
                      <a:moveTo>
                        <a:pt x="1141" y="39"/>
                      </a:moveTo>
                      <a:lnTo>
                        <a:pt x="1141" y="39"/>
                      </a:lnTo>
                      <a:lnTo>
                        <a:pt x="1139" y="40"/>
                      </a:lnTo>
                      <a:lnTo>
                        <a:pt x="1141" y="39"/>
                      </a:lnTo>
                      <a:close/>
                      <a:moveTo>
                        <a:pt x="1137" y="40"/>
                      </a:moveTo>
                      <a:lnTo>
                        <a:pt x="1137" y="40"/>
                      </a:lnTo>
                      <a:lnTo>
                        <a:pt x="1141" y="39"/>
                      </a:lnTo>
                      <a:lnTo>
                        <a:pt x="1137" y="40"/>
                      </a:lnTo>
                      <a:close/>
                      <a:moveTo>
                        <a:pt x="1137" y="40"/>
                      </a:moveTo>
                      <a:lnTo>
                        <a:pt x="1137" y="40"/>
                      </a:lnTo>
                      <a:lnTo>
                        <a:pt x="1139" y="39"/>
                      </a:lnTo>
                      <a:lnTo>
                        <a:pt x="1137" y="40"/>
                      </a:lnTo>
                      <a:close/>
                      <a:moveTo>
                        <a:pt x="1137" y="40"/>
                      </a:moveTo>
                      <a:cubicBezTo>
                        <a:pt x="1136" y="37"/>
                        <a:pt x="1136" y="34"/>
                        <a:pt x="1137" y="31"/>
                      </a:cubicBezTo>
                      <a:lnTo>
                        <a:pt x="1141" y="31"/>
                      </a:lnTo>
                      <a:cubicBezTo>
                        <a:pt x="1140" y="34"/>
                        <a:pt x="1140" y="37"/>
                        <a:pt x="1141" y="39"/>
                      </a:cubicBezTo>
                      <a:lnTo>
                        <a:pt x="1137" y="40"/>
                      </a:lnTo>
                      <a:close/>
                      <a:moveTo>
                        <a:pt x="1137" y="31"/>
                      </a:moveTo>
                      <a:cubicBezTo>
                        <a:pt x="1137" y="28"/>
                        <a:pt x="1137" y="25"/>
                        <a:pt x="1136" y="24"/>
                      </a:cubicBezTo>
                      <a:lnTo>
                        <a:pt x="1139" y="22"/>
                      </a:lnTo>
                      <a:cubicBezTo>
                        <a:pt x="1142" y="24"/>
                        <a:pt x="1141" y="28"/>
                        <a:pt x="1141" y="31"/>
                      </a:cubicBezTo>
                      <a:lnTo>
                        <a:pt x="1137" y="31"/>
                      </a:lnTo>
                      <a:close/>
                      <a:moveTo>
                        <a:pt x="1136" y="24"/>
                      </a:moveTo>
                      <a:lnTo>
                        <a:pt x="1136" y="24"/>
                      </a:lnTo>
                      <a:lnTo>
                        <a:pt x="1138" y="23"/>
                      </a:lnTo>
                      <a:lnTo>
                        <a:pt x="1136" y="24"/>
                      </a:lnTo>
                      <a:close/>
                      <a:moveTo>
                        <a:pt x="1136" y="24"/>
                      </a:moveTo>
                      <a:cubicBezTo>
                        <a:pt x="1129" y="17"/>
                        <a:pt x="1113" y="18"/>
                        <a:pt x="1098" y="20"/>
                      </a:cubicBezTo>
                      <a:lnTo>
                        <a:pt x="1098" y="16"/>
                      </a:lnTo>
                      <a:cubicBezTo>
                        <a:pt x="1114" y="15"/>
                        <a:pt x="1131" y="13"/>
                        <a:pt x="1139" y="22"/>
                      </a:cubicBezTo>
                      <a:lnTo>
                        <a:pt x="1136" y="24"/>
                      </a:lnTo>
                      <a:close/>
                      <a:moveTo>
                        <a:pt x="1098" y="20"/>
                      </a:moveTo>
                      <a:cubicBezTo>
                        <a:pt x="1089" y="20"/>
                        <a:pt x="1080" y="21"/>
                        <a:pt x="1072" y="20"/>
                      </a:cubicBezTo>
                      <a:lnTo>
                        <a:pt x="1073" y="17"/>
                      </a:lnTo>
                      <a:cubicBezTo>
                        <a:pt x="1080" y="18"/>
                        <a:pt x="1089" y="17"/>
                        <a:pt x="1098" y="16"/>
                      </a:cubicBezTo>
                      <a:lnTo>
                        <a:pt x="1098" y="20"/>
                      </a:lnTo>
                      <a:close/>
                      <a:moveTo>
                        <a:pt x="1073" y="17"/>
                      </a:moveTo>
                      <a:lnTo>
                        <a:pt x="1073" y="17"/>
                      </a:lnTo>
                      <a:lnTo>
                        <a:pt x="1073" y="19"/>
                      </a:lnTo>
                      <a:lnTo>
                        <a:pt x="1073" y="17"/>
                      </a:lnTo>
                      <a:close/>
                      <a:moveTo>
                        <a:pt x="1072" y="20"/>
                      </a:moveTo>
                      <a:cubicBezTo>
                        <a:pt x="1057" y="18"/>
                        <a:pt x="1042" y="18"/>
                        <a:pt x="1026" y="18"/>
                      </a:cubicBezTo>
                      <a:lnTo>
                        <a:pt x="1026" y="14"/>
                      </a:lnTo>
                      <a:cubicBezTo>
                        <a:pt x="1042" y="14"/>
                        <a:pt x="1057" y="15"/>
                        <a:pt x="1073" y="17"/>
                      </a:cubicBezTo>
                      <a:lnTo>
                        <a:pt x="1072" y="20"/>
                      </a:lnTo>
                      <a:close/>
                      <a:moveTo>
                        <a:pt x="1026" y="18"/>
                      </a:moveTo>
                      <a:cubicBezTo>
                        <a:pt x="1024" y="18"/>
                        <a:pt x="1022" y="18"/>
                        <a:pt x="1020" y="18"/>
                      </a:cubicBezTo>
                      <a:lnTo>
                        <a:pt x="1020" y="14"/>
                      </a:lnTo>
                      <a:cubicBezTo>
                        <a:pt x="1022" y="14"/>
                        <a:pt x="1024" y="14"/>
                        <a:pt x="1026" y="14"/>
                      </a:cubicBezTo>
                      <a:lnTo>
                        <a:pt x="1026" y="18"/>
                      </a:lnTo>
                      <a:close/>
                      <a:moveTo>
                        <a:pt x="1020" y="18"/>
                      </a:moveTo>
                      <a:lnTo>
                        <a:pt x="1020" y="18"/>
                      </a:lnTo>
                      <a:lnTo>
                        <a:pt x="1020" y="16"/>
                      </a:lnTo>
                      <a:lnTo>
                        <a:pt x="1020" y="18"/>
                      </a:lnTo>
                      <a:close/>
                      <a:moveTo>
                        <a:pt x="1020" y="18"/>
                      </a:moveTo>
                      <a:lnTo>
                        <a:pt x="1019" y="18"/>
                      </a:lnTo>
                      <a:lnTo>
                        <a:pt x="1020" y="14"/>
                      </a:lnTo>
                      <a:lnTo>
                        <a:pt x="1020" y="18"/>
                      </a:lnTo>
                      <a:close/>
                      <a:moveTo>
                        <a:pt x="1019" y="18"/>
                      </a:moveTo>
                      <a:cubicBezTo>
                        <a:pt x="1014" y="17"/>
                        <a:pt x="1008" y="17"/>
                        <a:pt x="1003" y="17"/>
                      </a:cubicBezTo>
                      <a:lnTo>
                        <a:pt x="1003" y="14"/>
                      </a:lnTo>
                      <a:cubicBezTo>
                        <a:pt x="1009" y="14"/>
                        <a:pt x="1014" y="14"/>
                        <a:pt x="1020" y="14"/>
                      </a:cubicBezTo>
                      <a:lnTo>
                        <a:pt x="1019" y="18"/>
                      </a:lnTo>
                      <a:close/>
                      <a:moveTo>
                        <a:pt x="1003" y="17"/>
                      </a:moveTo>
                      <a:cubicBezTo>
                        <a:pt x="978" y="16"/>
                        <a:pt x="953" y="15"/>
                        <a:pt x="928" y="16"/>
                      </a:cubicBezTo>
                      <a:lnTo>
                        <a:pt x="927" y="13"/>
                      </a:lnTo>
                      <a:cubicBezTo>
                        <a:pt x="953" y="12"/>
                        <a:pt x="978" y="13"/>
                        <a:pt x="1003" y="14"/>
                      </a:cubicBezTo>
                      <a:lnTo>
                        <a:pt x="1003" y="17"/>
                      </a:lnTo>
                      <a:close/>
                      <a:moveTo>
                        <a:pt x="928" y="16"/>
                      </a:moveTo>
                      <a:lnTo>
                        <a:pt x="928" y="16"/>
                      </a:lnTo>
                      <a:lnTo>
                        <a:pt x="928" y="15"/>
                      </a:lnTo>
                      <a:lnTo>
                        <a:pt x="928" y="16"/>
                      </a:lnTo>
                      <a:close/>
                      <a:moveTo>
                        <a:pt x="928" y="16"/>
                      </a:moveTo>
                      <a:cubicBezTo>
                        <a:pt x="917" y="17"/>
                        <a:pt x="907" y="16"/>
                        <a:pt x="896" y="15"/>
                      </a:cubicBezTo>
                      <a:lnTo>
                        <a:pt x="897" y="11"/>
                      </a:lnTo>
                      <a:cubicBezTo>
                        <a:pt x="907" y="12"/>
                        <a:pt x="917" y="13"/>
                        <a:pt x="927" y="13"/>
                      </a:cubicBezTo>
                      <a:lnTo>
                        <a:pt x="928" y="16"/>
                      </a:lnTo>
                      <a:close/>
                      <a:moveTo>
                        <a:pt x="897" y="11"/>
                      </a:moveTo>
                      <a:lnTo>
                        <a:pt x="897" y="11"/>
                      </a:lnTo>
                      <a:lnTo>
                        <a:pt x="896" y="13"/>
                      </a:lnTo>
                      <a:lnTo>
                        <a:pt x="897" y="11"/>
                      </a:lnTo>
                      <a:close/>
                      <a:moveTo>
                        <a:pt x="896" y="15"/>
                      </a:moveTo>
                      <a:cubicBezTo>
                        <a:pt x="891" y="14"/>
                        <a:pt x="886" y="14"/>
                        <a:pt x="881" y="13"/>
                      </a:cubicBezTo>
                      <a:lnTo>
                        <a:pt x="881" y="10"/>
                      </a:lnTo>
                      <a:cubicBezTo>
                        <a:pt x="886" y="10"/>
                        <a:pt x="891" y="11"/>
                        <a:pt x="897" y="11"/>
                      </a:cubicBezTo>
                      <a:lnTo>
                        <a:pt x="896" y="15"/>
                      </a:lnTo>
                      <a:close/>
                      <a:moveTo>
                        <a:pt x="881" y="13"/>
                      </a:moveTo>
                      <a:lnTo>
                        <a:pt x="880" y="13"/>
                      </a:lnTo>
                      <a:lnTo>
                        <a:pt x="881" y="12"/>
                      </a:lnTo>
                      <a:lnTo>
                        <a:pt x="881" y="13"/>
                      </a:lnTo>
                      <a:close/>
                      <a:moveTo>
                        <a:pt x="880" y="13"/>
                      </a:moveTo>
                      <a:cubicBezTo>
                        <a:pt x="873" y="13"/>
                        <a:pt x="865" y="13"/>
                        <a:pt x="857" y="13"/>
                      </a:cubicBezTo>
                      <a:lnTo>
                        <a:pt x="857" y="10"/>
                      </a:lnTo>
                      <a:cubicBezTo>
                        <a:pt x="865" y="10"/>
                        <a:pt x="873" y="9"/>
                        <a:pt x="881" y="10"/>
                      </a:cubicBezTo>
                      <a:lnTo>
                        <a:pt x="880" y="13"/>
                      </a:lnTo>
                      <a:close/>
                      <a:moveTo>
                        <a:pt x="857" y="13"/>
                      </a:moveTo>
                      <a:lnTo>
                        <a:pt x="856" y="13"/>
                      </a:lnTo>
                      <a:lnTo>
                        <a:pt x="856" y="10"/>
                      </a:lnTo>
                      <a:lnTo>
                        <a:pt x="857" y="10"/>
                      </a:lnTo>
                      <a:lnTo>
                        <a:pt x="857" y="13"/>
                      </a:lnTo>
                      <a:close/>
                      <a:moveTo>
                        <a:pt x="856" y="10"/>
                      </a:moveTo>
                      <a:lnTo>
                        <a:pt x="856" y="10"/>
                      </a:lnTo>
                      <a:lnTo>
                        <a:pt x="856" y="12"/>
                      </a:lnTo>
                      <a:lnTo>
                        <a:pt x="856" y="10"/>
                      </a:lnTo>
                      <a:close/>
                      <a:moveTo>
                        <a:pt x="856" y="13"/>
                      </a:moveTo>
                      <a:cubicBezTo>
                        <a:pt x="844" y="14"/>
                        <a:pt x="832" y="13"/>
                        <a:pt x="820" y="12"/>
                      </a:cubicBezTo>
                      <a:lnTo>
                        <a:pt x="821" y="8"/>
                      </a:lnTo>
                      <a:cubicBezTo>
                        <a:pt x="833" y="9"/>
                        <a:pt x="845" y="11"/>
                        <a:pt x="856" y="10"/>
                      </a:cubicBezTo>
                      <a:lnTo>
                        <a:pt x="856" y="13"/>
                      </a:lnTo>
                      <a:close/>
                      <a:moveTo>
                        <a:pt x="820" y="12"/>
                      </a:moveTo>
                      <a:cubicBezTo>
                        <a:pt x="803" y="10"/>
                        <a:pt x="785" y="8"/>
                        <a:pt x="768" y="13"/>
                      </a:cubicBezTo>
                      <a:lnTo>
                        <a:pt x="767" y="9"/>
                      </a:lnTo>
                      <a:cubicBezTo>
                        <a:pt x="785" y="5"/>
                        <a:pt x="803" y="7"/>
                        <a:pt x="821" y="8"/>
                      </a:cubicBezTo>
                      <a:lnTo>
                        <a:pt x="820" y="12"/>
                      </a:lnTo>
                      <a:close/>
                      <a:moveTo>
                        <a:pt x="768" y="13"/>
                      </a:moveTo>
                      <a:lnTo>
                        <a:pt x="768" y="13"/>
                      </a:lnTo>
                      <a:lnTo>
                        <a:pt x="768" y="11"/>
                      </a:lnTo>
                      <a:lnTo>
                        <a:pt x="768" y="13"/>
                      </a:lnTo>
                      <a:close/>
                      <a:moveTo>
                        <a:pt x="768" y="13"/>
                      </a:moveTo>
                      <a:cubicBezTo>
                        <a:pt x="755" y="13"/>
                        <a:pt x="743" y="11"/>
                        <a:pt x="731" y="10"/>
                      </a:cubicBezTo>
                      <a:lnTo>
                        <a:pt x="732" y="7"/>
                      </a:lnTo>
                      <a:cubicBezTo>
                        <a:pt x="743" y="8"/>
                        <a:pt x="755" y="9"/>
                        <a:pt x="768" y="9"/>
                      </a:cubicBezTo>
                      <a:lnTo>
                        <a:pt x="768" y="13"/>
                      </a:lnTo>
                      <a:close/>
                      <a:moveTo>
                        <a:pt x="731" y="10"/>
                      </a:moveTo>
                      <a:cubicBezTo>
                        <a:pt x="719" y="9"/>
                        <a:pt x="706" y="7"/>
                        <a:pt x="694" y="8"/>
                      </a:cubicBezTo>
                      <a:lnTo>
                        <a:pt x="693" y="5"/>
                      </a:lnTo>
                      <a:cubicBezTo>
                        <a:pt x="707" y="4"/>
                        <a:pt x="719" y="5"/>
                        <a:pt x="732" y="7"/>
                      </a:cubicBezTo>
                      <a:lnTo>
                        <a:pt x="731" y="10"/>
                      </a:lnTo>
                      <a:close/>
                      <a:moveTo>
                        <a:pt x="693" y="5"/>
                      </a:moveTo>
                      <a:lnTo>
                        <a:pt x="693" y="5"/>
                      </a:lnTo>
                      <a:lnTo>
                        <a:pt x="694" y="6"/>
                      </a:lnTo>
                      <a:lnTo>
                        <a:pt x="693" y="5"/>
                      </a:lnTo>
                      <a:close/>
                      <a:moveTo>
                        <a:pt x="694" y="8"/>
                      </a:moveTo>
                      <a:cubicBezTo>
                        <a:pt x="676" y="10"/>
                        <a:pt x="579" y="8"/>
                        <a:pt x="526" y="6"/>
                      </a:cubicBezTo>
                      <a:lnTo>
                        <a:pt x="526" y="3"/>
                      </a:lnTo>
                      <a:cubicBezTo>
                        <a:pt x="579" y="4"/>
                        <a:pt x="676" y="6"/>
                        <a:pt x="693" y="5"/>
                      </a:cubicBezTo>
                      <a:lnTo>
                        <a:pt x="694" y="8"/>
                      </a:lnTo>
                      <a:close/>
                      <a:moveTo>
                        <a:pt x="526" y="6"/>
                      </a:moveTo>
                      <a:cubicBezTo>
                        <a:pt x="515" y="6"/>
                        <a:pt x="506" y="6"/>
                        <a:pt x="500" y="6"/>
                      </a:cubicBezTo>
                      <a:lnTo>
                        <a:pt x="500" y="2"/>
                      </a:lnTo>
                      <a:cubicBezTo>
                        <a:pt x="506" y="2"/>
                        <a:pt x="515" y="3"/>
                        <a:pt x="526" y="3"/>
                      </a:cubicBezTo>
                      <a:lnTo>
                        <a:pt x="526" y="6"/>
                      </a:lnTo>
                      <a:close/>
                      <a:moveTo>
                        <a:pt x="500" y="6"/>
                      </a:moveTo>
                      <a:cubicBezTo>
                        <a:pt x="484" y="5"/>
                        <a:pt x="480" y="4"/>
                        <a:pt x="491" y="2"/>
                      </a:cubicBezTo>
                      <a:lnTo>
                        <a:pt x="492" y="5"/>
                      </a:lnTo>
                      <a:cubicBezTo>
                        <a:pt x="482" y="7"/>
                        <a:pt x="496" y="2"/>
                        <a:pt x="500" y="2"/>
                      </a:cubicBezTo>
                      <a:lnTo>
                        <a:pt x="500" y="6"/>
                      </a:lnTo>
                      <a:close/>
                      <a:moveTo>
                        <a:pt x="492" y="5"/>
                      </a:moveTo>
                      <a:lnTo>
                        <a:pt x="492" y="5"/>
                      </a:lnTo>
                      <a:lnTo>
                        <a:pt x="491" y="3"/>
                      </a:lnTo>
                      <a:lnTo>
                        <a:pt x="492" y="5"/>
                      </a:lnTo>
                      <a:close/>
                      <a:moveTo>
                        <a:pt x="491" y="2"/>
                      </a:moveTo>
                      <a:cubicBezTo>
                        <a:pt x="491" y="2"/>
                        <a:pt x="491" y="2"/>
                        <a:pt x="491" y="2"/>
                      </a:cubicBezTo>
                      <a:lnTo>
                        <a:pt x="491" y="5"/>
                      </a:lnTo>
                      <a:cubicBezTo>
                        <a:pt x="491" y="5"/>
                        <a:pt x="492" y="5"/>
                        <a:pt x="492" y="5"/>
                      </a:cubicBezTo>
                      <a:lnTo>
                        <a:pt x="491" y="2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1" name="Freeform 29"/>
                <p:cNvSpPr>
                  <a:spLocks noChangeArrowheads="1"/>
                </p:cNvSpPr>
                <p:nvPr/>
              </p:nvSpPr>
              <p:spPr bwMode="auto">
                <a:xfrm>
                  <a:off x="1247" y="2865"/>
                  <a:ext cx="934" cy="126"/>
                </a:xfrm>
                <a:custGeom>
                  <a:avLst/>
                  <a:gdLst>
                    <a:gd name="T0" fmla="*/ 674 w 675"/>
                    <a:gd name="T1" fmla="*/ 65 h 74"/>
                    <a:gd name="T2" fmla="*/ 665 w 675"/>
                    <a:gd name="T3" fmla="*/ 64 h 74"/>
                    <a:gd name="T4" fmla="*/ 674 w 675"/>
                    <a:gd name="T5" fmla="*/ 65 h 74"/>
                    <a:gd name="T6" fmla="*/ 665 w 675"/>
                    <a:gd name="T7" fmla="*/ 56 h 74"/>
                    <a:gd name="T8" fmla="*/ 665 w 675"/>
                    <a:gd name="T9" fmla="*/ 56 h 74"/>
                    <a:gd name="T10" fmla="*/ 674 w 675"/>
                    <a:gd name="T11" fmla="*/ 56 h 74"/>
                    <a:gd name="T12" fmla="*/ 666 w 675"/>
                    <a:gd name="T13" fmla="*/ 41 h 74"/>
                    <a:gd name="T14" fmla="*/ 666 w 675"/>
                    <a:gd name="T15" fmla="*/ 49 h 74"/>
                    <a:gd name="T16" fmla="*/ 670 w 675"/>
                    <a:gd name="T17" fmla="*/ 40 h 74"/>
                    <a:gd name="T18" fmla="*/ 666 w 675"/>
                    <a:gd name="T19" fmla="*/ 41 h 74"/>
                    <a:gd name="T20" fmla="*/ 666 w 675"/>
                    <a:gd name="T21" fmla="*/ 41 h 74"/>
                    <a:gd name="T22" fmla="*/ 666 w 675"/>
                    <a:gd name="T23" fmla="*/ 41 h 74"/>
                    <a:gd name="T24" fmla="*/ 674 w 675"/>
                    <a:gd name="T25" fmla="*/ 31 h 74"/>
                    <a:gd name="T26" fmla="*/ 666 w 675"/>
                    <a:gd name="T27" fmla="*/ 31 h 74"/>
                    <a:gd name="T28" fmla="*/ 674 w 675"/>
                    <a:gd name="T29" fmla="*/ 31 h 74"/>
                    <a:gd name="T30" fmla="*/ 665 w 675"/>
                    <a:gd name="T31" fmla="*/ 25 h 74"/>
                    <a:gd name="T32" fmla="*/ 665 w 675"/>
                    <a:gd name="T33" fmla="*/ 25 h 74"/>
                    <a:gd name="T34" fmla="*/ 672 w 675"/>
                    <a:gd name="T35" fmla="*/ 21 h 74"/>
                    <a:gd name="T36" fmla="*/ 603 w 675"/>
                    <a:gd name="T37" fmla="*/ 22 h 74"/>
                    <a:gd name="T38" fmla="*/ 629 w 675"/>
                    <a:gd name="T39" fmla="*/ 21 h 74"/>
                    <a:gd name="T40" fmla="*/ 604 w 675"/>
                    <a:gd name="T41" fmla="*/ 19 h 74"/>
                    <a:gd name="T42" fmla="*/ 557 w 675"/>
                    <a:gd name="T43" fmla="*/ 20 h 74"/>
                    <a:gd name="T44" fmla="*/ 603 w 675"/>
                    <a:gd name="T45" fmla="*/ 22 h 74"/>
                    <a:gd name="T46" fmla="*/ 551 w 675"/>
                    <a:gd name="T47" fmla="*/ 12 h 74"/>
                    <a:gd name="T48" fmla="*/ 551 w 675"/>
                    <a:gd name="T49" fmla="*/ 19 h 74"/>
                    <a:gd name="T50" fmla="*/ 551 w 675"/>
                    <a:gd name="T51" fmla="*/ 19 h 74"/>
                    <a:gd name="T52" fmla="*/ 551 w 675"/>
                    <a:gd name="T53" fmla="*/ 12 h 74"/>
                    <a:gd name="T54" fmla="*/ 534 w 675"/>
                    <a:gd name="T55" fmla="*/ 19 h 74"/>
                    <a:gd name="T56" fmla="*/ 550 w 675"/>
                    <a:gd name="T57" fmla="*/ 19 h 74"/>
                    <a:gd name="T58" fmla="*/ 458 w 675"/>
                    <a:gd name="T59" fmla="*/ 11 h 74"/>
                    <a:gd name="T60" fmla="*/ 459 w 675"/>
                    <a:gd name="T61" fmla="*/ 18 h 74"/>
                    <a:gd name="T62" fmla="*/ 459 w 675"/>
                    <a:gd name="T63" fmla="*/ 18 h 74"/>
                    <a:gd name="T64" fmla="*/ 428 w 675"/>
                    <a:gd name="T65" fmla="*/ 9 h 74"/>
                    <a:gd name="T66" fmla="*/ 428 w 675"/>
                    <a:gd name="T67" fmla="*/ 9 h 74"/>
                    <a:gd name="T68" fmla="*/ 428 w 675"/>
                    <a:gd name="T69" fmla="*/ 9 h 74"/>
                    <a:gd name="T70" fmla="*/ 412 w 675"/>
                    <a:gd name="T71" fmla="*/ 8 h 74"/>
                    <a:gd name="T72" fmla="*/ 411 w 675"/>
                    <a:gd name="T73" fmla="*/ 15 h 74"/>
                    <a:gd name="T74" fmla="*/ 411 w 675"/>
                    <a:gd name="T75" fmla="*/ 15 h 74"/>
                    <a:gd name="T76" fmla="*/ 387 w 675"/>
                    <a:gd name="T77" fmla="*/ 8 h 74"/>
                    <a:gd name="T78" fmla="*/ 388 w 675"/>
                    <a:gd name="T79" fmla="*/ 15 h 74"/>
                    <a:gd name="T80" fmla="*/ 388 w 675"/>
                    <a:gd name="T81" fmla="*/ 15 h 74"/>
                    <a:gd name="T82" fmla="*/ 387 w 675"/>
                    <a:gd name="T83" fmla="*/ 12 h 74"/>
                    <a:gd name="T84" fmla="*/ 351 w 675"/>
                    <a:gd name="T85" fmla="*/ 14 h 74"/>
                    <a:gd name="T86" fmla="*/ 388 w 675"/>
                    <a:gd name="T87" fmla="*/ 15 h 74"/>
                    <a:gd name="T88" fmla="*/ 298 w 675"/>
                    <a:gd name="T89" fmla="*/ 8 h 74"/>
                    <a:gd name="T90" fmla="*/ 300 w 675"/>
                    <a:gd name="T91" fmla="*/ 14 h 74"/>
                    <a:gd name="T92" fmla="*/ 300 w 675"/>
                    <a:gd name="T93" fmla="*/ 14 h 74"/>
                    <a:gd name="T94" fmla="*/ 263 w 675"/>
                    <a:gd name="T95" fmla="*/ 5 h 74"/>
                    <a:gd name="T96" fmla="*/ 262 w 675"/>
                    <a:gd name="T97" fmla="*/ 12 h 74"/>
                    <a:gd name="T98" fmla="*/ 263 w 675"/>
                    <a:gd name="T99" fmla="*/ 5 h 74"/>
                    <a:gd name="T100" fmla="*/ 224 w 675"/>
                    <a:gd name="T101" fmla="*/ 3 h 74"/>
                    <a:gd name="T102" fmla="*/ 225 w 675"/>
                    <a:gd name="T103" fmla="*/ 10 h 74"/>
                    <a:gd name="T104" fmla="*/ 224 w 675"/>
                    <a:gd name="T105" fmla="*/ 3 h 74"/>
                    <a:gd name="T106" fmla="*/ 31 w 675"/>
                    <a:gd name="T107" fmla="*/ 7 h 74"/>
                    <a:gd name="T108" fmla="*/ 57 w 675"/>
                    <a:gd name="T109" fmla="*/ 8 h 74"/>
                    <a:gd name="T110" fmla="*/ 23 w 675"/>
                    <a:gd name="T111" fmla="*/ 7 h 74"/>
                    <a:gd name="T112" fmla="*/ 23 w 675"/>
                    <a:gd name="T113" fmla="*/ 7 h 74"/>
                    <a:gd name="T114" fmla="*/ 23 w 675"/>
                    <a:gd name="T115" fmla="*/ 7 h 74"/>
                    <a:gd name="T116" fmla="*/ 23 w 675"/>
                    <a:gd name="T117" fmla="*/ 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75" h="74">
                      <a:moveTo>
                        <a:pt x="664" y="68"/>
                      </a:moveTo>
                      <a:cubicBezTo>
                        <a:pt x="665" y="67"/>
                        <a:pt x="665" y="66"/>
                        <a:pt x="665" y="64"/>
                      </a:cubicBezTo>
                      <a:lnTo>
                        <a:pt x="674" y="65"/>
                      </a:lnTo>
                      <a:cubicBezTo>
                        <a:pt x="673" y="68"/>
                        <a:pt x="672" y="72"/>
                        <a:pt x="668" y="74"/>
                      </a:cubicBezTo>
                      <a:lnTo>
                        <a:pt x="664" y="68"/>
                      </a:lnTo>
                      <a:close/>
                      <a:moveTo>
                        <a:pt x="665" y="64"/>
                      </a:moveTo>
                      <a:cubicBezTo>
                        <a:pt x="666" y="61"/>
                        <a:pt x="666" y="59"/>
                        <a:pt x="665" y="56"/>
                      </a:cubicBezTo>
                      <a:lnTo>
                        <a:pt x="674" y="55"/>
                      </a:lnTo>
                      <a:cubicBezTo>
                        <a:pt x="674" y="59"/>
                        <a:pt x="674" y="62"/>
                        <a:pt x="674" y="65"/>
                      </a:cubicBezTo>
                      <a:lnTo>
                        <a:pt x="665" y="64"/>
                      </a:lnTo>
                      <a:close/>
                      <a:moveTo>
                        <a:pt x="665" y="56"/>
                      </a:moveTo>
                      <a:lnTo>
                        <a:pt x="665" y="56"/>
                      </a:lnTo>
                      <a:lnTo>
                        <a:pt x="670" y="56"/>
                      </a:lnTo>
                      <a:lnTo>
                        <a:pt x="665" y="56"/>
                      </a:lnTo>
                      <a:close/>
                      <a:moveTo>
                        <a:pt x="665" y="56"/>
                      </a:moveTo>
                      <a:cubicBezTo>
                        <a:pt x="665" y="53"/>
                        <a:pt x="666" y="51"/>
                        <a:pt x="666" y="49"/>
                      </a:cubicBezTo>
                      <a:lnTo>
                        <a:pt x="674" y="50"/>
                      </a:lnTo>
                      <a:cubicBezTo>
                        <a:pt x="674" y="52"/>
                        <a:pt x="674" y="54"/>
                        <a:pt x="674" y="56"/>
                      </a:cubicBezTo>
                      <a:lnTo>
                        <a:pt x="665" y="56"/>
                      </a:lnTo>
                      <a:close/>
                      <a:moveTo>
                        <a:pt x="666" y="49"/>
                      </a:moveTo>
                      <a:cubicBezTo>
                        <a:pt x="666" y="46"/>
                        <a:pt x="667" y="43"/>
                        <a:pt x="666" y="41"/>
                      </a:cubicBezTo>
                      <a:lnTo>
                        <a:pt x="674" y="38"/>
                      </a:lnTo>
                      <a:cubicBezTo>
                        <a:pt x="675" y="43"/>
                        <a:pt x="675" y="46"/>
                        <a:pt x="674" y="50"/>
                      </a:cubicBezTo>
                      <a:lnTo>
                        <a:pt x="666" y="49"/>
                      </a:lnTo>
                      <a:close/>
                      <a:moveTo>
                        <a:pt x="674" y="38"/>
                      </a:moveTo>
                      <a:lnTo>
                        <a:pt x="674" y="38"/>
                      </a:lnTo>
                      <a:lnTo>
                        <a:pt x="670" y="40"/>
                      </a:lnTo>
                      <a:lnTo>
                        <a:pt x="674" y="38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4" y="38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0" y="39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cubicBezTo>
                        <a:pt x="665" y="37"/>
                        <a:pt x="665" y="34"/>
                        <a:pt x="666" y="31"/>
                      </a:cubicBezTo>
                      <a:lnTo>
                        <a:pt x="674" y="31"/>
                      </a:lnTo>
                      <a:cubicBezTo>
                        <a:pt x="674" y="34"/>
                        <a:pt x="673" y="37"/>
                        <a:pt x="674" y="38"/>
                      </a:cubicBezTo>
                      <a:lnTo>
                        <a:pt x="666" y="41"/>
                      </a:lnTo>
                      <a:close/>
                      <a:moveTo>
                        <a:pt x="666" y="31"/>
                      </a:moveTo>
                      <a:cubicBezTo>
                        <a:pt x="666" y="28"/>
                        <a:pt x="666" y="26"/>
                        <a:pt x="666" y="25"/>
                      </a:cubicBezTo>
                      <a:lnTo>
                        <a:pt x="672" y="21"/>
                      </a:lnTo>
                      <a:cubicBezTo>
                        <a:pt x="675" y="23"/>
                        <a:pt x="674" y="27"/>
                        <a:pt x="674" y="31"/>
                      </a:cubicBezTo>
                      <a:lnTo>
                        <a:pt x="666" y="31"/>
                      </a:lnTo>
                      <a:close/>
                      <a:moveTo>
                        <a:pt x="666" y="25"/>
                      </a:moveTo>
                      <a:lnTo>
                        <a:pt x="665" y="25"/>
                      </a:lnTo>
                      <a:lnTo>
                        <a:pt x="669" y="23"/>
                      </a:lnTo>
                      <a:lnTo>
                        <a:pt x="666" y="25"/>
                      </a:lnTo>
                      <a:close/>
                      <a:moveTo>
                        <a:pt x="665" y="25"/>
                      </a:moveTo>
                      <a:cubicBezTo>
                        <a:pt x="659" y="19"/>
                        <a:pt x="644" y="20"/>
                        <a:pt x="629" y="21"/>
                      </a:cubicBezTo>
                      <a:lnTo>
                        <a:pt x="628" y="14"/>
                      </a:lnTo>
                      <a:cubicBezTo>
                        <a:pt x="645" y="13"/>
                        <a:pt x="663" y="11"/>
                        <a:pt x="672" y="21"/>
                      </a:cubicBezTo>
                      <a:lnTo>
                        <a:pt x="665" y="25"/>
                      </a:lnTo>
                      <a:close/>
                      <a:moveTo>
                        <a:pt x="629" y="21"/>
                      </a:moveTo>
                      <a:cubicBezTo>
                        <a:pt x="620" y="22"/>
                        <a:pt x="611" y="23"/>
                        <a:pt x="603" y="22"/>
                      </a:cubicBezTo>
                      <a:lnTo>
                        <a:pt x="605" y="15"/>
                      </a:lnTo>
                      <a:cubicBezTo>
                        <a:pt x="611" y="16"/>
                        <a:pt x="620" y="15"/>
                        <a:pt x="628" y="14"/>
                      </a:cubicBezTo>
                      <a:lnTo>
                        <a:pt x="629" y="21"/>
                      </a:lnTo>
                      <a:close/>
                      <a:moveTo>
                        <a:pt x="604" y="15"/>
                      </a:moveTo>
                      <a:lnTo>
                        <a:pt x="605" y="15"/>
                      </a:lnTo>
                      <a:lnTo>
                        <a:pt x="604" y="19"/>
                      </a:lnTo>
                      <a:lnTo>
                        <a:pt x="604" y="15"/>
                      </a:lnTo>
                      <a:close/>
                      <a:moveTo>
                        <a:pt x="603" y="22"/>
                      </a:moveTo>
                      <a:cubicBezTo>
                        <a:pt x="588" y="20"/>
                        <a:pt x="573" y="20"/>
                        <a:pt x="557" y="20"/>
                      </a:cubicBezTo>
                      <a:lnTo>
                        <a:pt x="557" y="12"/>
                      </a:lnTo>
                      <a:cubicBezTo>
                        <a:pt x="573" y="13"/>
                        <a:pt x="589" y="13"/>
                        <a:pt x="604" y="15"/>
                      </a:cubicBezTo>
                      <a:lnTo>
                        <a:pt x="603" y="22"/>
                      </a:lnTo>
                      <a:close/>
                      <a:moveTo>
                        <a:pt x="557" y="20"/>
                      </a:moveTo>
                      <a:cubicBezTo>
                        <a:pt x="555" y="19"/>
                        <a:pt x="553" y="19"/>
                        <a:pt x="551" y="19"/>
                      </a:cubicBezTo>
                      <a:lnTo>
                        <a:pt x="551" y="12"/>
                      </a:lnTo>
                      <a:cubicBezTo>
                        <a:pt x="553" y="12"/>
                        <a:pt x="555" y="12"/>
                        <a:pt x="557" y="12"/>
                      </a:cubicBezTo>
                      <a:lnTo>
                        <a:pt x="557" y="20"/>
                      </a:lnTo>
                      <a:close/>
                      <a:moveTo>
                        <a:pt x="551" y="19"/>
                      </a:moveTo>
                      <a:lnTo>
                        <a:pt x="551" y="19"/>
                      </a:lnTo>
                      <a:lnTo>
                        <a:pt x="551" y="16"/>
                      </a:lnTo>
                      <a:lnTo>
                        <a:pt x="551" y="19"/>
                      </a:lnTo>
                      <a:close/>
                      <a:moveTo>
                        <a:pt x="551" y="19"/>
                      </a:moveTo>
                      <a:lnTo>
                        <a:pt x="550" y="19"/>
                      </a:lnTo>
                      <a:lnTo>
                        <a:pt x="551" y="12"/>
                      </a:lnTo>
                      <a:lnTo>
                        <a:pt x="551" y="19"/>
                      </a:lnTo>
                      <a:close/>
                      <a:moveTo>
                        <a:pt x="550" y="19"/>
                      </a:moveTo>
                      <a:cubicBezTo>
                        <a:pt x="545" y="19"/>
                        <a:pt x="539" y="19"/>
                        <a:pt x="534" y="19"/>
                      </a:cubicBezTo>
                      <a:lnTo>
                        <a:pt x="534" y="12"/>
                      </a:lnTo>
                      <a:cubicBezTo>
                        <a:pt x="540" y="12"/>
                        <a:pt x="545" y="12"/>
                        <a:pt x="551" y="12"/>
                      </a:cubicBezTo>
                      <a:lnTo>
                        <a:pt x="550" y="19"/>
                      </a:lnTo>
                      <a:close/>
                      <a:moveTo>
                        <a:pt x="534" y="19"/>
                      </a:moveTo>
                      <a:cubicBezTo>
                        <a:pt x="509" y="18"/>
                        <a:pt x="484" y="17"/>
                        <a:pt x="459" y="18"/>
                      </a:cubicBezTo>
                      <a:lnTo>
                        <a:pt x="458" y="11"/>
                      </a:lnTo>
                      <a:cubicBezTo>
                        <a:pt x="484" y="10"/>
                        <a:pt x="509" y="11"/>
                        <a:pt x="534" y="12"/>
                      </a:cubicBezTo>
                      <a:lnTo>
                        <a:pt x="534" y="19"/>
                      </a:lnTo>
                      <a:close/>
                      <a:moveTo>
                        <a:pt x="459" y="18"/>
                      </a:moveTo>
                      <a:lnTo>
                        <a:pt x="459" y="18"/>
                      </a:lnTo>
                      <a:lnTo>
                        <a:pt x="459" y="15"/>
                      </a:lnTo>
                      <a:lnTo>
                        <a:pt x="459" y="18"/>
                      </a:lnTo>
                      <a:close/>
                      <a:moveTo>
                        <a:pt x="459" y="18"/>
                      </a:moveTo>
                      <a:cubicBezTo>
                        <a:pt x="448" y="19"/>
                        <a:pt x="437" y="18"/>
                        <a:pt x="427" y="16"/>
                      </a:cubicBezTo>
                      <a:lnTo>
                        <a:pt x="428" y="9"/>
                      </a:lnTo>
                      <a:cubicBezTo>
                        <a:pt x="438" y="10"/>
                        <a:pt x="448" y="11"/>
                        <a:pt x="458" y="11"/>
                      </a:cubicBezTo>
                      <a:lnTo>
                        <a:pt x="459" y="18"/>
                      </a:lnTo>
                      <a:close/>
                      <a:moveTo>
                        <a:pt x="428" y="9"/>
                      </a:moveTo>
                      <a:lnTo>
                        <a:pt x="428" y="9"/>
                      </a:lnTo>
                      <a:lnTo>
                        <a:pt x="427" y="13"/>
                      </a:lnTo>
                      <a:lnTo>
                        <a:pt x="428" y="9"/>
                      </a:lnTo>
                      <a:close/>
                      <a:moveTo>
                        <a:pt x="427" y="16"/>
                      </a:moveTo>
                      <a:cubicBezTo>
                        <a:pt x="422" y="16"/>
                        <a:pt x="417" y="15"/>
                        <a:pt x="411" y="15"/>
                      </a:cubicBezTo>
                      <a:lnTo>
                        <a:pt x="412" y="8"/>
                      </a:lnTo>
                      <a:cubicBezTo>
                        <a:pt x="417" y="8"/>
                        <a:pt x="423" y="9"/>
                        <a:pt x="428" y="9"/>
                      </a:cubicBezTo>
                      <a:lnTo>
                        <a:pt x="427" y="16"/>
                      </a:lnTo>
                      <a:close/>
                      <a:moveTo>
                        <a:pt x="411" y="15"/>
                      </a:moveTo>
                      <a:lnTo>
                        <a:pt x="411" y="15"/>
                      </a:lnTo>
                      <a:lnTo>
                        <a:pt x="412" y="12"/>
                      </a:lnTo>
                      <a:lnTo>
                        <a:pt x="411" y="15"/>
                      </a:lnTo>
                      <a:close/>
                      <a:moveTo>
                        <a:pt x="411" y="15"/>
                      </a:moveTo>
                      <a:cubicBezTo>
                        <a:pt x="403" y="14"/>
                        <a:pt x="396" y="15"/>
                        <a:pt x="388" y="15"/>
                      </a:cubicBezTo>
                      <a:lnTo>
                        <a:pt x="387" y="8"/>
                      </a:lnTo>
                      <a:cubicBezTo>
                        <a:pt x="396" y="8"/>
                        <a:pt x="404" y="7"/>
                        <a:pt x="412" y="8"/>
                      </a:cubicBezTo>
                      <a:lnTo>
                        <a:pt x="411" y="15"/>
                      </a:lnTo>
                      <a:close/>
                      <a:moveTo>
                        <a:pt x="388" y="15"/>
                      </a:moveTo>
                      <a:lnTo>
                        <a:pt x="387" y="15"/>
                      </a:lnTo>
                      <a:lnTo>
                        <a:pt x="387" y="8"/>
                      </a:lnTo>
                      <a:lnTo>
                        <a:pt x="388" y="15"/>
                      </a:lnTo>
                      <a:close/>
                      <a:moveTo>
                        <a:pt x="387" y="8"/>
                      </a:moveTo>
                      <a:lnTo>
                        <a:pt x="387" y="8"/>
                      </a:lnTo>
                      <a:lnTo>
                        <a:pt x="387" y="12"/>
                      </a:lnTo>
                      <a:lnTo>
                        <a:pt x="387" y="8"/>
                      </a:lnTo>
                      <a:close/>
                      <a:moveTo>
                        <a:pt x="388" y="15"/>
                      </a:moveTo>
                      <a:cubicBezTo>
                        <a:pt x="375" y="16"/>
                        <a:pt x="363" y="15"/>
                        <a:pt x="351" y="14"/>
                      </a:cubicBezTo>
                      <a:lnTo>
                        <a:pt x="352" y="7"/>
                      </a:lnTo>
                      <a:cubicBezTo>
                        <a:pt x="364" y="8"/>
                        <a:pt x="376" y="9"/>
                        <a:pt x="387" y="8"/>
                      </a:cubicBezTo>
                      <a:lnTo>
                        <a:pt x="388" y="15"/>
                      </a:lnTo>
                      <a:close/>
                      <a:moveTo>
                        <a:pt x="351" y="14"/>
                      </a:moveTo>
                      <a:cubicBezTo>
                        <a:pt x="334" y="12"/>
                        <a:pt x="317" y="10"/>
                        <a:pt x="300" y="14"/>
                      </a:cubicBezTo>
                      <a:lnTo>
                        <a:pt x="298" y="8"/>
                      </a:lnTo>
                      <a:cubicBezTo>
                        <a:pt x="316" y="3"/>
                        <a:pt x="334" y="5"/>
                        <a:pt x="352" y="7"/>
                      </a:cubicBezTo>
                      <a:lnTo>
                        <a:pt x="351" y="14"/>
                      </a:lnTo>
                      <a:close/>
                      <a:moveTo>
                        <a:pt x="300" y="14"/>
                      </a:moveTo>
                      <a:lnTo>
                        <a:pt x="299" y="14"/>
                      </a:lnTo>
                      <a:lnTo>
                        <a:pt x="299" y="11"/>
                      </a:lnTo>
                      <a:lnTo>
                        <a:pt x="300" y="14"/>
                      </a:lnTo>
                      <a:close/>
                      <a:moveTo>
                        <a:pt x="299" y="14"/>
                      </a:moveTo>
                      <a:cubicBezTo>
                        <a:pt x="285" y="15"/>
                        <a:pt x="273" y="13"/>
                        <a:pt x="262" y="12"/>
                      </a:cubicBezTo>
                      <a:lnTo>
                        <a:pt x="263" y="5"/>
                      </a:lnTo>
                      <a:cubicBezTo>
                        <a:pt x="274" y="6"/>
                        <a:pt x="286" y="8"/>
                        <a:pt x="299" y="7"/>
                      </a:cubicBezTo>
                      <a:lnTo>
                        <a:pt x="299" y="14"/>
                      </a:lnTo>
                      <a:close/>
                      <a:moveTo>
                        <a:pt x="262" y="12"/>
                      </a:moveTo>
                      <a:cubicBezTo>
                        <a:pt x="249" y="10"/>
                        <a:pt x="237" y="9"/>
                        <a:pt x="225" y="10"/>
                      </a:cubicBezTo>
                      <a:lnTo>
                        <a:pt x="224" y="3"/>
                      </a:lnTo>
                      <a:cubicBezTo>
                        <a:pt x="238" y="2"/>
                        <a:pt x="250" y="3"/>
                        <a:pt x="263" y="5"/>
                      </a:cubicBezTo>
                      <a:lnTo>
                        <a:pt x="262" y="12"/>
                      </a:lnTo>
                      <a:close/>
                      <a:moveTo>
                        <a:pt x="224" y="3"/>
                      </a:moveTo>
                      <a:lnTo>
                        <a:pt x="224" y="3"/>
                      </a:lnTo>
                      <a:lnTo>
                        <a:pt x="225" y="6"/>
                      </a:lnTo>
                      <a:lnTo>
                        <a:pt x="224" y="3"/>
                      </a:lnTo>
                      <a:close/>
                      <a:moveTo>
                        <a:pt x="225" y="10"/>
                      </a:moveTo>
                      <a:cubicBezTo>
                        <a:pt x="208" y="12"/>
                        <a:pt x="110" y="10"/>
                        <a:pt x="57" y="8"/>
                      </a:cubicBezTo>
                      <a:lnTo>
                        <a:pt x="57" y="1"/>
                      </a:lnTo>
                      <a:cubicBezTo>
                        <a:pt x="110" y="3"/>
                        <a:pt x="207" y="4"/>
                        <a:pt x="224" y="3"/>
                      </a:cubicBezTo>
                      <a:lnTo>
                        <a:pt x="225" y="10"/>
                      </a:lnTo>
                      <a:close/>
                      <a:moveTo>
                        <a:pt x="57" y="8"/>
                      </a:moveTo>
                      <a:cubicBezTo>
                        <a:pt x="46" y="8"/>
                        <a:pt x="37" y="8"/>
                        <a:pt x="31" y="7"/>
                      </a:cubicBezTo>
                      <a:lnTo>
                        <a:pt x="31" y="0"/>
                      </a:lnTo>
                      <a:cubicBezTo>
                        <a:pt x="38" y="1"/>
                        <a:pt x="46" y="1"/>
                        <a:pt x="57" y="1"/>
                      </a:cubicBezTo>
                      <a:lnTo>
                        <a:pt x="57" y="8"/>
                      </a:lnTo>
                      <a:close/>
                      <a:moveTo>
                        <a:pt x="31" y="7"/>
                      </a:moveTo>
                      <a:cubicBezTo>
                        <a:pt x="5" y="7"/>
                        <a:pt x="0" y="4"/>
                        <a:pt x="21" y="0"/>
                      </a:cubicBezTo>
                      <a:lnTo>
                        <a:pt x="23" y="7"/>
                      </a:lnTo>
                      <a:cubicBezTo>
                        <a:pt x="3" y="11"/>
                        <a:pt x="18" y="0"/>
                        <a:pt x="31" y="0"/>
                      </a:cubicBezTo>
                      <a:lnTo>
                        <a:pt x="31" y="7"/>
                      </a:lnTo>
                      <a:close/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2" y="3"/>
                      </a:lnTo>
                      <a:lnTo>
                        <a:pt x="23" y="7"/>
                      </a:lnTo>
                      <a:close/>
                      <a:moveTo>
                        <a:pt x="21" y="0"/>
                      </a:moveTo>
                      <a:cubicBezTo>
                        <a:pt x="21" y="0"/>
                        <a:pt x="22" y="0"/>
                        <a:pt x="22" y="0"/>
                      </a:cubicBezTo>
                      <a:lnTo>
                        <a:pt x="23" y="7"/>
                      </a:lnTo>
                      <a:cubicBezTo>
                        <a:pt x="22" y="7"/>
                        <a:pt x="23" y="7"/>
                        <a:pt x="23" y="7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2" name="Freeform 30"/>
                <p:cNvSpPr>
                  <a:spLocks noChangeArrowheads="1"/>
                </p:cNvSpPr>
                <p:nvPr/>
              </p:nvSpPr>
              <p:spPr bwMode="auto">
                <a:xfrm>
                  <a:off x="1269" y="2865"/>
                  <a:ext cx="908" cy="117"/>
                </a:xfrm>
                <a:custGeom>
                  <a:avLst/>
                  <a:gdLst>
                    <a:gd name="T0" fmla="*/ 654 w 656"/>
                    <a:gd name="T1" fmla="*/ 62 h 69"/>
                    <a:gd name="T2" fmla="*/ 652 w 656"/>
                    <a:gd name="T3" fmla="*/ 62 h 69"/>
                    <a:gd name="T4" fmla="*/ 654 w 656"/>
                    <a:gd name="T5" fmla="*/ 62 h 69"/>
                    <a:gd name="T6" fmla="*/ 652 w 656"/>
                    <a:gd name="T7" fmla="*/ 53 h 69"/>
                    <a:gd name="T8" fmla="*/ 652 w 656"/>
                    <a:gd name="T9" fmla="*/ 53 h 69"/>
                    <a:gd name="T10" fmla="*/ 654 w 656"/>
                    <a:gd name="T11" fmla="*/ 53 h 69"/>
                    <a:gd name="T12" fmla="*/ 652 w 656"/>
                    <a:gd name="T13" fmla="*/ 37 h 69"/>
                    <a:gd name="T14" fmla="*/ 652 w 656"/>
                    <a:gd name="T15" fmla="*/ 47 h 69"/>
                    <a:gd name="T16" fmla="*/ 653 w 656"/>
                    <a:gd name="T17" fmla="*/ 37 h 69"/>
                    <a:gd name="T18" fmla="*/ 652 w 656"/>
                    <a:gd name="T19" fmla="*/ 37 h 69"/>
                    <a:gd name="T20" fmla="*/ 652 w 656"/>
                    <a:gd name="T21" fmla="*/ 37 h 69"/>
                    <a:gd name="T22" fmla="*/ 652 w 656"/>
                    <a:gd name="T23" fmla="*/ 37 h 69"/>
                    <a:gd name="T24" fmla="*/ 654 w 656"/>
                    <a:gd name="T25" fmla="*/ 29 h 69"/>
                    <a:gd name="T26" fmla="*/ 652 w 656"/>
                    <a:gd name="T27" fmla="*/ 29 h 69"/>
                    <a:gd name="T28" fmla="*/ 654 w 656"/>
                    <a:gd name="T29" fmla="*/ 29 h 69"/>
                    <a:gd name="T30" fmla="*/ 651 w 656"/>
                    <a:gd name="T31" fmla="*/ 21 h 69"/>
                    <a:gd name="T32" fmla="*/ 651 w 656"/>
                    <a:gd name="T33" fmla="*/ 21 h 69"/>
                    <a:gd name="T34" fmla="*/ 653 w 656"/>
                    <a:gd name="T35" fmla="*/ 20 h 69"/>
                    <a:gd name="T36" fmla="*/ 587 w 656"/>
                    <a:gd name="T37" fmla="*/ 17 h 69"/>
                    <a:gd name="T38" fmla="*/ 612 w 656"/>
                    <a:gd name="T39" fmla="*/ 16 h 69"/>
                    <a:gd name="T40" fmla="*/ 587 w 656"/>
                    <a:gd name="T41" fmla="*/ 16 h 69"/>
                    <a:gd name="T42" fmla="*/ 541 w 656"/>
                    <a:gd name="T43" fmla="*/ 14 h 69"/>
                    <a:gd name="T44" fmla="*/ 587 w 656"/>
                    <a:gd name="T45" fmla="*/ 17 h 69"/>
                    <a:gd name="T46" fmla="*/ 534 w 656"/>
                    <a:gd name="T47" fmla="*/ 13 h 69"/>
                    <a:gd name="T48" fmla="*/ 534 w 656"/>
                    <a:gd name="T49" fmla="*/ 14 h 69"/>
                    <a:gd name="T50" fmla="*/ 534 w 656"/>
                    <a:gd name="T51" fmla="*/ 14 h 69"/>
                    <a:gd name="T52" fmla="*/ 534 w 656"/>
                    <a:gd name="T53" fmla="*/ 13 h 69"/>
                    <a:gd name="T54" fmla="*/ 517 w 656"/>
                    <a:gd name="T55" fmla="*/ 14 h 69"/>
                    <a:gd name="T56" fmla="*/ 534 w 656"/>
                    <a:gd name="T57" fmla="*/ 14 h 69"/>
                    <a:gd name="T58" fmla="*/ 442 w 656"/>
                    <a:gd name="T59" fmla="*/ 11 h 69"/>
                    <a:gd name="T60" fmla="*/ 442 w 656"/>
                    <a:gd name="T61" fmla="*/ 13 h 69"/>
                    <a:gd name="T62" fmla="*/ 442 w 656"/>
                    <a:gd name="T63" fmla="*/ 13 h 69"/>
                    <a:gd name="T64" fmla="*/ 411 w 656"/>
                    <a:gd name="T65" fmla="*/ 10 h 69"/>
                    <a:gd name="T66" fmla="*/ 411 w 656"/>
                    <a:gd name="T67" fmla="*/ 10 h 69"/>
                    <a:gd name="T68" fmla="*/ 395 w 656"/>
                    <a:gd name="T69" fmla="*/ 10 h 69"/>
                    <a:gd name="T70" fmla="*/ 411 w 656"/>
                    <a:gd name="T71" fmla="*/ 11 h 69"/>
                    <a:gd name="T72" fmla="*/ 395 w 656"/>
                    <a:gd name="T73" fmla="*/ 9 h 69"/>
                    <a:gd name="T74" fmla="*/ 371 w 656"/>
                    <a:gd name="T75" fmla="*/ 10 h 69"/>
                    <a:gd name="T76" fmla="*/ 395 w 656"/>
                    <a:gd name="T77" fmla="*/ 10 h 69"/>
                    <a:gd name="T78" fmla="*/ 371 w 656"/>
                    <a:gd name="T79" fmla="*/ 8 h 69"/>
                    <a:gd name="T80" fmla="*/ 371 w 656"/>
                    <a:gd name="T81" fmla="*/ 8 h 69"/>
                    <a:gd name="T82" fmla="*/ 371 w 656"/>
                    <a:gd name="T83" fmla="*/ 10 h 69"/>
                    <a:gd name="T84" fmla="*/ 371 w 656"/>
                    <a:gd name="T85" fmla="*/ 8 h 69"/>
                    <a:gd name="T86" fmla="*/ 282 w 656"/>
                    <a:gd name="T87" fmla="*/ 9 h 69"/>
                    <a:gd name="T88" fmla="*/ 335 w 656"/>
                    <a:gd name="T89" fmla="*/ 8 h 69"/>
                    <a:gd name="T90" fmla="*/ 282 w 656"/>
                    <a:gd name="T91" fmla="*/ 8 h 69"/>
                    <a:gd name="T92" fmla="*/ 246 w 656"/>
                    <a:gd name="T93" fmla="*/ 7 h 69"/>
                    <a:gd name="T94" fmla="*/ 282 w 656"/>
                    <a:gd name="T95" fmla="*/ 9 h 69"/>
                    <a:gd name="T96" fmla="*/ 208 w 656"/>
                    <a:gd name="T97" fmla="*/ 3 h 69"/>
                    <a:gd name="T98" fmla="*/ 208 w 656"/>
                    <a:gd name="T99" fmla="*/ 3 h 69"/>
                    <a:gd name="T100" fmla="*/ 208 w 656"/>
                    <a:gd name="T101" fmla="*/ 3 h 69"/>
                    <a:gd name="T102" fmla="*/ 40 w 656"/>
                    <a:gd name="T103" fmla="*/ 1 h 69"/>
                    <a:gd name="T104" fmla="*/ 40 w 656"/>
                    <a:gd name="T105" fmla="*/ 3 h 69"/>
                    <a:gd name="T106" fmla="*/ 40 w 656"/>
                    <a:gd name="T107" fmla="*/ 1 h 69"/>
                    <a:gd name="T108" fmla="*/ 5 w 656"/>
                    <a:gd name="T109" fmla="*/ 0 h 69"/>
                    <a:gd name="T110" fmla="*/ 15 w 656"/>
                    <a:gd name="T111" fmla="*/ 2 h 69"/>
                    <a:gd name="T112" fmla="*/ 5 w 656"/>
                    <a:gd name="T113" fmla="*/ 1 h 69"/>
                    <a:gd name="T114" fmla="*/ 6 w 656"/>
                    <a:gd name="T115" fmla="*/ 0 h 69"/>
                    <a:gd name="T116" fmla="*/ 5 w 656"/>
                    <a:gd name="T117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56" h="69">
                      <a:moveTo>
                        <a:pt x="649" y="67"/>
                      </a:moveTo>
                      <a:cubicBezTo>
                        <a:pt x="651" y="66"/>
                        <a:pt x="652" y="64"/>
                        <a:pt x="652" y="62"/>
                      </a:cubicBezTo>
                      <a:lnTo>
                        <a:pt x="654" y="62"/>
                      </a:lnTo>
                      <a:cubicBezTo>
                        <a:pt x="654" y="65"/>
                        <a:pt x="652" y="67"/>
                        <a:pt x="650" y="69"/>
                      </a:cubicBezTo>
                      <a:lnTo>
                        <a:pt x="649" y="67"/>
                      </a:lnTo>
                      <a:close/>
                      <a:moveTo>
                        <a:pt x="652" y="62"/>
                      </a:moveTo>
                      <a:cubicBezTo>
                        <a:pt x="652" y="59"/>
                        <a:pt x="652" y="56"/>
                        <a:pt x="652" y="53"/>
                      </a:cubicBezTo>
                      <a:lnTo>
                        <a:pt x="654" y="53"/>
                      </a:lnTo>
                      <a:cubicBezTo>
                        <a:pt x="654" y="56"/>
                        <a:pt x="654" y="59"/>
                        <a:pt x="654" y="62"/>
                      </a:cubicBezTo>
                      <a:lnTo>
                        <a:pt x="652" y="62"/>
                      </a:lnTo>
                      <a:close/>
                      <a:moveTo>
                        <a:pt x="652" y="53"/>
                      </a:moveTo>
                      <a:lnTo>
                        <a:pt x="652" y="53"/>
                      </a:lnTo>
                      <a:lnTo>
                        <a:pt x="653" y="53"/>
                      </a:lnTo>
                      <a:lnTo>
                        <a:pt x="652" y="53"/>
                      </a:lnTo>
                      <a:close/>
                      <a:moveTo>
                        <a:pt x="652" y="53"/>
                      </a:moveTo>
                      <a:cubicBezTo>
                        <a:pt x="652" y="51"/>
                        <a:pt x="652" y="49"/>
                        <a:pt x="652" y="47"/>
                      </a:cubicBezTo>
                      <a:lnTo>
                        <a:pt x="655" y="47"/>
                      </a:lnTo>
                      <a:cubicBezTo>
                        <a:pt x="654" y="49"/>
                        <a:pt x="654" y="51"/>
                        <a:pt x="654" y="53"/>
                      </a:cubicBezTo>
                      <a:lnTo>
                        <a:pt x="652" y="53"/>
                      </a:lnTo>
                      <a:close/>
                      <a:moveTo>
                        <a:pt x="652" y="47"/>
                      </a:moveTo>
                      <a:cubicBezTo>
                        <a:pt x="653" y="44"/>
                        <a:pt x="654" y="40"/>
                        <a:pt x="652" y="37"/>
                      </a:cubicBezTo>
                      <a:lnTo>
                        <a:pt x="654" y="37"/>
                      </a:lnTo>
                      <a:cubicBezTo>
                        <a:pt x="656" y="40"/>
                        <a:pt x="655" y="44"/>
                        <a:pt x="655" y="47"/>
                      </a:cubicBezTo>
                      <a:lnTo>
                        <a:pt x="652" y="47"/>
                      </a:lnTo>
                      <a:close/>
                      <a:moveTo>
                        <a:pt x="654" y="37"/>
                      </a:moveTo>
                      <a:lnTo>
                        <a:pt x="654" y="37"/>
                      </a:lnTo>
                      <a:lnTo>
                        <a:pt x="653" y="37"/>
                      </a:lnTo>
                      <a:lnTo>
                        <a:pt x="654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4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3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cubicBezTo>
                        <a:pt x="651" y="35"/>
                        <a:pt x="652" y="32"/>
                        <a:pt x="652" y="29"/>
                      </a:cubicBezTo>
                      <a:lnTo>
                        <a:pt x="654" y="29"/>
                      </a:lnTo>
                      <a:cubicBezTo>
                        <a:pt x="654" y="32"/>
                        <a:pt x="653" y="34"/>
                        <a:pt x="654" y="37"/>
                      </a:cubicBezTo>
                      <a:lnTo>
                        <a:pt x="652" y="37"/>
                      </a:lnTo>
                      <a:close/>
                      <a:moveTo>
                        <a:pt x="652" y="29"/>
                      </a:moveTo>
                      <a:cubicBezTo>
                        <a:pt x="652" y="25"/>
                        <a:pt x="653" y="22"/>
                        <a:pt x="651" y="21"/>
                      </a:cubicBezTo>
                      <a:lnTo>
                        <a:pt x="653" y="20"/>
                      </a:lnTo>
                      <a:cubicBezTo>
                        <a:pt x="655" y="22"/>
                        <a:pt x="655" y="25"/>
                        <a:pt x="654" y="29"/>
                      </a:cubicBezTo>
                      <a:lnTo>
                        <a:pt x="652" y="29"/>
                      </a:lnTo>
                      <a:close/>
                      <a:moveTo>
                        <a:pt x="651" y="21"/>
                      </a:moveTo>
                      <a:lnTo>
                        <a:pt x="651" y="21"/>
                      </a:lnTo>
                      <a:lnTo>
                        <a:pt x="652" y="21"/>
                      </a:lnTo>
                      <a:lnTo>
                        <a:pt x="651" y="21"/>
                      </a:lnTo>
                      <a:close/>
                      <a:moveTo>
                        <a:pt x="651" y="21"/>
                      </a:moveTo>
                      <a:cubicBezTo>
                        <a:pt x="644" y="13"/>
                        <a:pt x="628" y="15"/>
                        <a:pt x="612" y="16"/>
                      </a:cubicBezTo>
                      <a:lnTo>
                        <a:pt x="612" y="14"/>
                      </a:lnTo>
                      <a:cubicBezTo>
                        <a:pt x="628" y="13"/>
                        <a:pt x="645" y="11"/>
                        <a:pt x="653" y="20"/>
                      </a:cubicBezTo>
                      <a:lnTo>
                        <a:pt x="651" y="21"/>
                      </a:lnTo>
                      <a:close/>
                      <a:moveTo>
                        <a:pt x="612" y="16"/>
                      </a:moveTo>
                      <a:cubicBezTo>
                        <a:pt x="603" y="17"/>
                        <a:pt x="594" y="18"/>
                        <a:pt x="587" y="17"/>
                      </a:cubicBezTo>
                      <a:lnTo>
                        <a:pt x="587" y="15"/>
                      </a:lnTo>
                      <a:cubicBezTo>
                        <a:pt x="594" y="16"/>
                        <a:pt x="603" y="15"/>
                        <a:pt x="612" y="14"/>
                      </a:cubicBezTo>
                      <a:lnTo>
                        <a:pt x="612" y="16"/>
                      </a:lnTo>
                      <a:close/>
                      <a:moveTo>
                        <a:pt x="587" y="15"/>
                      </a:moveTo>
                      <a:lnTo>
                        <a:pt x="587" y="15"/>
                      </a:lnTo>
                      <a:lnTo>
                        <a:pt x="587" y="16"/>
                      </a:lnTo>
                      <a:lnTo>
                        <a:pt x="587" y="15"/>
                      </a:lnTo>
                      <a:close/>
                      <a:moveTo>
                        <a:pt x="587" y="17"/>
                      </a:moveTo>
                      <a:cubicBezTo>
                        <a:pt x="572" y="15"/>
                        <a:pt x="556" y="15"/>
                        <a:pt x="541" y="14"/>
                      </a:cubicBezTo>
                      <a:lnTo>
                        <a:pt x="541" y="13"/>
                      </a:lnTo>
                      <a:cubicBezTo>
                        <a:pt x="556" y="13"/>
                        <a:pt x="572" y="13"/>
                        <a:pt x="587" y="15"/>
                      </a:cubicBezTo>
                      <a:lnTo>
                        <a:pt x="587" y="17"/>
                      </a:lnTo>
                      <a:close/>
                      <a:moveTo>
                        <a:pt x="541" y="14"/>
                      </a:moveTo>
                      <a:cubicBezTo>
                        <a:pt x="538" y="14"/>
                        <a:pt x="536" y="14"/>
                        <a:pt x="534" y="14"/>
                      </a:cubicBezTo>
                      <a:lnTo>
                        <a:pt x="534" y="13"/>
                      </a:lnTo>
                      <a:cubicBezTo>
                        <a:pt x="536" y="13"/>
                        <a:pt x="539" y="13"/>
                        <a:pt x="541" y="13"/>
                      </a:cubicBezTo>
                      <a:lnTo>
                        <a:pt x="541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cubicBezTo>
                        <a:pt x="528" y="14"/>
                        <a:pt x="523" y="14"/>
                        <a:pt x="517" y="14"/>
                      </a:cubicBezTo>
                      <a:lnTo>
                        <a:pt x="517" y="12"/>
                      </a:lnTo>
                      <a:cubicBezTo>
                        <a:pt x="523" y="12"/>
                        <a:pt x="529" y="12"/>
                        <a:pt x="534" y="13"/>
                      </a:cubicBezTo>
                      <a:lnTo>
                        <a:pt x="534" y="14"/>
                      </a:lnTo>
                      <a:close/>
                      <a:moveTo>
                        <a:pt x="517" y="14"/>
                      </a:moveTo>
                      <a:cubicBezTo>
                        <a:pt x="492" y="13"/>
                        <a:pt x="467" y="12"/>
                        <a:pt x="442" y="13"/>
                      </a:cubicBezTo>
                      <a:lnTo>
                        <a:pt x="442" y="11"/>
                      </a:lnTo>
                      <a:cubicBezTo>
                        <a:pt x="467" y="10"/>
                        <a:pt x="492" y="11"/>
                        <a:pt x="517" y="12"/>
                      </a:cubicBezTo>
                      <a:lnTo>
                        <a:pt x="517" y="14"/>
                      </a:lnTo>
                      <a:close/>
                      <a:moveTo>
                        <a:pt x="442" y="13"/>
                      </a:moveTo>
                      <a:lnTo>
                        <a:pt x="442" y="13"/>
                      </a:lnTo>
                      <a:lnTo>
                        <a:pt x="442" y="12"/>
                      </a:lnTo>
                      <a:lnTo>
                        <a:pt x="442" y="13"/>
                      </a:lnTo>
                      <a:close/>
                      <a:moveTo>
                        <a:pt x="442" y="13"/>
                      </a:moveTo>
                      <a:cubicBezTo>
                        <a:pt x="431" y="13"/>
                        <a:pt x="421" y="12"/>
                        <a:pt x="411" y="11"/>
                      </a:cubicBezTo>
                      <a:lnTo>
                        <a:pt x="411" y="10"/>
                      </a:lnTo>
                      <a:cubicBezTo>
                        <a:pt x="421" y="11"/>
                        <a:pt x="432" y="12"/>
                        <a:pt x="442" y="11"/>
                      </a:cubicBezTo>
                      <a:lnTo>
                        <a:pt x="442" y="13"/>
                      </a:lnTo>
                      <a:close/>
                      <a:moveTo>
                        <a:pt x="411" y="10"/>
                      </a:moveTo>
                      <a:lnTo>
                        <a:pt x="411" y="10"/>
                      </a:lnTo>
                      <a:close/>
                      <a:moveTo>
                        <a:pt x="411" y="11"/>
                      </a:moveTo>
                      <a:cubicBezTo>
                        <a:pt x="406" y="11"/>
                        <a:pt x="400" y="10"/>
                        <a:pt x="395" y="10"/>
                      </a:cubicBezTo>
                      <a:lnTo>
                        <a:pt x="395" y="8"/>
                      </a:lnTo>
                      <a:cubicBezTo>
                        <a:pt x="400" y="9"/>
                        <a:pt x="406" y="9"/>
                        <a:pt x="411" y="10"/>
                      </a:cubicBezTo>
                      <a:lnTo>
                        <a:pt x="411" y="11"/>
                      </a:lnTo>
                      <a:close/>
                      <a:moveTo>
                        <a:pt x="395" y="10"/>
                      </a:moveTo>
                      <a:lnTo>
                        <a:pt x="395" y="10"/>
                      </a:lnTo>
                      <a:lnTo>
                        <a:pt x="395" y="9"/>
                      </a:lnTo>
                      <a:lnTo>
                        <a:pt x="395" y="10"/>
                      </a:lnTo>
                      <a:close/>
                      <a:moveTo>
                        <a:pt x="395" y="10"/>
                      </a:moveTo>
                      <a:cubicBezTo>
                        <a:pt x="387" y="9"/>
                        <a:pt x="379" y="10"/>
                        <a:pt x="371" y="10"/>
                      </a:cubicBezTo>
                      <a:lnTo>
                        <a:pt x="371" y="8"/>
                      </a:lnTo>
                      <a:cubicBezTo>
                        <a:pt x="379" y="8"/>
                        <a:pt x="387" y="8"/>
                        <a:pt x="395" y="8"/>
                      </a:cubicBezTo>
                      <a:lnTo>
                        <a:pt x="395" y="10"/>
                      </a:lnTo>
                      <a:close/>
                      <a:moveTo>
                        <a:pt x="371" y="10"/>
                      </a:moveTo>
                      <a:lnTo>
                        <a:pt x="371" y="10"/>
                      </a:lnTo>
                      <a:lnTo>
                        <a:pt x="371" y="8"/>
                      </a:lnTo>
                      <a:lnTo>
                        <a:pt x="371" y="10"/>
                      </a:lnTo>
                      <a:close/>
                      <a:moveTo>
                        <a:pt x="371" y="8"/>
                      </a:moveTo>
                      <a:lnTo>
                        <a:pt x="371" y="8"/>
                      </a:lnTo>
                      <a:lnTo>
                        <a:pt x="371" y="9"/>
                      </a:lnTo>
                      <a:lnTo>
                        <a:pt x="371" y="8"/>
                      </a:lnTo>
                      <a:close/>
                      <a:moveTo>
                        <a:pt x="371" y="10"/>
                      </a:moveTo>
                      <a:cubicBezTo>
                        <a:pt x="359" y="11"/>
                        <a:pt x="347" y="10"/>
                        <a:pt x="335" y="8"/>
                      </a:cubicBezTo>
                      <a:lnTo>
                        <a:pt x="335" y="7"/>
                      </a:lnTo>
                      <a:cubicBezTo>
                        <a:pt x="347" y="8"/>
                        <a:pt x="359" y="9"/>
                        <a:pt x="371" y="8"/>
                      </a:cubicBezTo>
                      <a:lnTo>
                        <a:pt x="371" y="10"/>
                      </a:lnTo>
                      <a:close/>
                      <a:moveTo>
                        <a:pt x="335" y="8"/>
                      </a:moveTo>
                      <a:cubicBezTo>
                        <a:pt x="317" y="7"/>
                        <a:pt x="300" y="5"/>
                        <a:pt x="282" y="9"/>
                      </a:cubicBezTo>
                      <a:lnTo>
                        <a:pt x="282" y="8"/>
                      </a:lnTo>
                      <a:cubicBezTo>
                        <a:pt x="299" y="3"/>
                        <a:pt x="317" y="5"/>
                        <a:pt x="335" y="7"/>
                      </a:cubicBezTo>
                      <a:lnTo>
                        <a:pt x="335" y="8"/>
                      </a:lnTo>
                      <a:close/>
                      <a:moveTo>
                        <a:pt x="282" y="9"/>
                      </a:moveTo>
                      <a:lnTo>
                        <a:pt x="282" y="9"/>
                      </a:lnTo>
                      <a:lnTo>
                        <a:pt x="282" y="8"/>
                      </a:lnTo>
                      <a:lnTo>
                        <a:pt x="282" y="9"/>
                      </a:lnTo>
                      <a:close/>
                      <a:moveTo>
                        <a:pt x="282" y="9"/>
                      </a:moveTo>
                      <a:cubicBezTo>
                        <a:pt x="269" y="9"/>
                        <a:pt x="257" y="8"/>
                        <a:pt x="246" y="7"/>
                      </a:cubicBezTo>
                      <a:lnTo>
                        <a:pt x="246" y="5"/>
                      </a:lnTo>
                      <a:cubicBezTo>
                        <a:pt x="257" y="6"/>
                        <a:pt x="269" y="8"/>
                        <a:pt x="282" y="8"/>
                      </a:cubicBezTo>
                      <a:lnTo>
                        <a:pt x="282" y="9"/>
                      </a:lnTo>
                      <a:close/>
                      <a:moveTo>
                        <a:pt x="246" y="7"/>
                      </a:moveTo>
                      <a:cubicBezTo>
                        <a:pt x="233" y="5"/>
                        <a:pt x="221" y="4"/>
                        <a:pt x="208" y="5"/>
                      </a:cubicBezTo>
                      <a:lnTo>
                        <a:pt x="208" y="3"/>
                      </a:lnTo>
                      <a:cubicBezTo>
                        <a:pt x="221" y="2"/>
                        <a:pt x="233" y="3"/>
                        <a:pt x="246" y="5"/>
                      </a:cubicBezTo>
                      <a:lnTo>
                        <a:pt x="246" y="7"/>
                      </a:lnTo>
                      <a:close/>
                      <a:moveTo>
                        <a:pt x="208" y="3"/>
                      </a:moveTo>
                      <a:lnTo>
                        <a:pt x="208" y="3"/>
                      </a:lnTo>
                      <a:lnTo>
                        <a:pt x="208" y="4"/>
                      </a:lnTo>
                      <a:lnTo>
                        <a:pt x="208" y="3"/>
                      </a:lnTo>
                      <a:close/>
                      <a:moveTo>
                        <a:pt x="208" y="5"/>
                      </a:moveTo>
                      <a:cubicBezTo>
                        <a:pt x="191" y="6"/>
                        <a:pt x="93" y="4"/>
                        <a:pt x="40" y="3"/>
                      </a:cubicBezTo>
                      <a:lnTo>
                        <a:pt x="40" y="1"/>
                      </a:lnTo>
                      <a:cubicBezTo>
                        <a:pt x="93" y="3"/>
                        <a:pt x="191" y="5"/>
                        <a:pt x="208" y="3"/>
                      </a:cubicBezTo>
                      <a:lnTo>
                        <a:pt x="208" y="5"/>
                      </a:lnTo>
                      <a:close/>
                      <a:moveTo>
                        <a:pt x="40" y="3"/>
                      </a:moveTo>
                      <a:cubicBezTo>
                        <a:pt x="29" y="3"/>
                        <a:pt x="21" y="2"/>
                        <a:pt x="15" y="2"/>
                      </a:cubicBezTo>
                      <a:lnTo>
                        <a:pt x="15" y="0"/>
                      </a:lnTo>
                      <a:cubicBezTo>
                        <a:pt x="21" y="1"/>
                        <a:pt x="30" y="1"/>
                        <a:pt x="40" y="1"/>
                      </a:cubicBezTo>
                      <a:lnTo>
                        <a:pt x="40" y="3"/>
                      </a:lnTo>
                      <a:close/>
                      <a:moveTo>
                        <a:pt x="15" y="2"/>
                      </a:moveTo>
                      <a:cubicBezTo>
                        <a:pt x="3" y="2"/>
                        <a:pt x="0" y="1"/>
                        <a:pt x="5" y="0"/>
                      </a:cubicBezTo>
                      <a:lnTo>
                        <a:pt x="6" y="2"/>
                      </a:lnTo>
                      <a:cubicBezTo>
                        <a:pt x="1" y="3"/>
                        <a:pt x="13" y="0"/>
                        <a:pt x="15" y="0"/>
                      </a:cubicBezTo>
                      <a:lnTo>
                        <a:pt x="15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6" y="2"/>
                      </a:lnTo>
                      <a:close/>
                      <a:moveTo>
                        <a:pt x="5" y="0"/>
                      </a:move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ubicBezTo>
                        <a:pt x="6" y="2"/>
                        <a:pt x="6" y="2"/>
                        <a:pt x="6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3" name="Freeform 31"/>
                <p:cNvSpPr>
                  <a:spLocks noChangeArrowheads="1"/>
                </p:cNvSpPr>
                <p:nvPr/>
              </p:nvSpPr>
              <p:spPr bwMode="auto">
                <a:xfrm>
                  <a:off x="615" y="2861"/>
                  <a:ext cx="662" cy="149"/>
                </a:xfrm>
                <a:custGeom>
                  <a:avLst/>
                  <a:gdLst>
                    <a:gd name="T0" fmla="*/ 403 w 478"/>
                    <a:gd name="T1" fmla="*/ 2 h 87"/>
                    <a:gd name="T2" fmla="*/ 403 w 478"/>
                    <a:gd name="T3" fmla="*/ 9 h 87"/>
                    <a:gd name="T4" fmla="*/ 403 w 478"/>
                    <a:gd name="T5" fmla="*/ 2 h 87"/>
                    <a:gd name="T6" fmla="*/ 363 w 478"/>
                    <a:gd name="T7" fmla="*/ 0 h 87"/>
                    <a:gd name="T8" fmla="*/ 363 w 478"/>
                    <a:gd name="T9" fmla="*/ 7 h 87"/>
                    <a:gd name="T10" fmla="*/ 363 w 478"/>
                    <a:gd name="T11" fmla="*/ 0 h 87"/>
                    <a:gd name="T12" fmla="*/ 296 w 478"/>
                    <a:gd name="T13" fmla="*/ 8 h 87"/>
                    <a:gd name="T14" fmla="*/ 341 w 478"/>
                    <a:gd name="T15" fmla="*/ 8 h 87"/>
                    <a:gd name="T16" fmla="*/ 296 w 478"/>
                    <a:gd name="T17" fmla="*/ 5 h 87"/>
                    <a:gd name="T18" fmla="*/ 296 w 478"/>
                    <a:gd name="T19" fmla="*/ 8 h 87"/>
                    <a:gd name="T20" fmla="*/ 296 w 478"/>
                    <a:gd name="T21" fmla="*/ 1 h 87"/>
                    <a:gd name="T22" fmla="*/ 296 w 478"/>
                    <a:gd name="T23" fmla="*/ 1 h 87"/>
                    <a:gd name="T24" fmla="*/ 281 w 478"/>
                    <a:gd name="T25" fmla="*/ 5 h 87"/>
                    <a:gd name="T26" fmla="*/ 284 w 478"/>
                    <a:gd name="T27" fmla="*/ 11 h 87"/>
                    <a:gd name="T28" fmla="*/ 281 w 478"/>
                    <a:gd name="T29" fmla="*/ 5 h 87"/>
                    <a:gd name="T30" fmla="*/ 246 w 478"/>
                    <a:gd name="T31" fmla="*/ 13 h 87"/>
                    <a:gd name="T32" fmla="*/ 267 w 478"/>
                    <a:gd name="T33" fmla="*/ 15 h 87"/>
                    <a:gd name="T34" fmla="*/ 217 w 478"/>
                    <a:gd name="T35" fmla="*/ 5 h 87"/>
                    <a:gd name="T36" fmla="*/ 218 w 478"/>
                    <a:gd name="T37" fmla="*/ 12 h 87"/>
                    <a:gd name="T38" fmla="*/ 218 w 478"/>
                    <a:gd name="T39" fmla="*/ 12 h 87"/>
                    <a:gd name="T40" fmla="*/ 164 w 478"/>
                    <a:gd name="T41" fmla="*/ 10 h 87"/>
                    <a:gd name="T42" fmla="*/ 165 w 478"/>
                    <a:gd name="T43" fmla="*/ 17 h 87"/>
                    <a:gd name="T44" fmla="*/ 164 w 478"/>
                    <a:gd name="T45" fmla="*/ 10 h 87"/>
                    <a:gd name="T46" fmla="*/ 112 w 478"/>
                    <a:gd name="T47" fmla="*/ 16 h 87"/>
                    <a:gd name="T48" fmla="*/ 112 w 478"/>
                    <a:gd name="T49" fmla="*/ 23 h 87"/>
                    <a:gd name="T50" fmla="*/ 112 w 478"/>
                    <a:gd name="T51" fmla="*/ 16 h 87"/>
                    <a:gd name="T52" fmla="*/ 12 w 478"/>
                    <a:gd name="T53" fmla="*/ 28 h 87"/>
                    <a:gd name="T54" fmla="*/ 74 w 478"/>
                    <a:gd name="T55" fmla="*/ 23 h 87"/>
                    <a:gd name="T56" fmla="*/ 10 w 478"/>
                    <a:gd name="T57" fmla="*/ 21 h 87"/>
                    <a:gd name="T58" fmla="*/ 10 w 478"/>
                    <a:gd name="T59" fmla="*/ 21 h 87"/>
                    <a:gd name="T60" fmla="*/ 12 w 478"/>
                    <a:gd name="T61" fmla="*/ 28 h 87"/>
                    <a:gd name="T62" fmla="*/ 9 w 478"/>
                    <a:gd name="T63" fmla="*/ 21 h 87"/>
                    <a:gd name="T64" fmla="*/ 12 w 478"/>
                    <a:gd name="T65" fmla="*/ 28 h 87"/>
                    <a:gd name="T66" fmla="*/ 13 w 478"/>
                    <a:gd name="T67" fmla="*/ 28 h 87"/>
                    <a:gd name="T68" fmla="*/ 2 w 478"/>
                    <a:gd name="T69" fmla="*/ 27 h 87"/>
                    <a:gd name="T70" fmla="*/ 1 w 478"/>
                    <a:gd name="T71" fmla="*/ 30 h 87"/>
                    <a:gd name="T72" fmla="*/ 5 w 478"/>
                    <a:gd name="T73" fmla="*/ 29 h 87"/>
                    <a:gd name="T74" fmla="*/ 10 w 478"/>
                    <a:gd name="T75" fmla="*/ 29 h 87"/>
                    <a:gd name="T76" fmla="*/ 10 w 478"/>
                    <a:gd name="T77" fmla="*/ 29 h 87"/>
                    <a:gd name="T78" fmla="*/ 1 w 478"/>
                    <a:gd name="T79" fmla="*/ 30 h 87"/>
                    <a:gd name="T80" fmla="*/ 9 w 478"/>
                    <a:gd name="T81" fmla="*/ 46 h 87"/>
                    <a:gd name="T82" fmla="*/ 9 w 478"/>
                    <a:gd name="T83" fmla="*/ 39 h 87"/>
                    <a:gd name="T84" fmla="*/ 5 w 478"/>
                    <a:gd name="T85" fmla="*/ 46 h 87"/>
                    <a:gd name="T86" fmla="*/ 9 w 478"/>
                    <a:gd name="T87" fmla="*/ 61 h 87"/>
                    <a:gd name="T88" fmla="*/ 9 w 478"/>
                    <a:gd name="T89" fmla="*/ 46 h 87"/>
                    <a:gd name="T90" fmla="*/ 0 w 478"/>
                    <a:gd name="T91" fmla="*/ 72 h 87"/>
                    <a:gd name="T92" fmla="*/ 9 w 478"/>
                    <a:gd name="T93" fmla="*/ 72 h 87"/>
                    <a:gd name="T94" fmla="*/ 9 w 478"/>
                    <a:gd name="T95" fmla="*/ 72 h 87"/>
                    <a:gd name="T96" fmla="*/ 1 w 478"/>
                    <a:gd name="T97" fmla="*/ 80 h 87"/>
                    <a:gd name="T98" fmla="*/ 9 w 478"/>
                    <a:gd name="T99" fmla="*/ 80 h 87"/>
                    <a:gd name="T100" fmla="*/ 1 w 478"/>
                    <a:gd name="T101" fmla="*/ 80 h 87"/>
                    <a:gd name="T102" fmla="*/ 2 w 478"/>
                    <a:gd name="T103" fmla="*/ 86 h 87"/>
                    <a:gd name="T104" fmla="*/ 8 w 478"/>
                    <a:gd name="T105" fmla="*/ 86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8" h="87">
                      <a:moveTo>
                        <a:pt x="478" y="9"/>
                      </a:moveTo>
                      <a:cubicBezTo>
                        <a:pt x="453" y="12"/>
                        <a:pt x="428" y="10"/>
                        <a:pt x="403" y="9"/>
                      </a:cubicBezTo>
                      <a:lnTo>
                        <a:pt x="403" y="2"/>
                      </a:lnTo>
                      <a:cubicBezTo>
                        <a:pt x="428" y="3"/>
                        <a:pt x="452" y="5"/>
                        <a:pt x="477" y="2"/>
                      </a:cubicBezTo>
                      <a:lnTo>
                        <a:pt x="478" y="9"/>
                      </a:lnTo>
                      <a:close/>
                      <a:moveTo>
                        <a:pt x="403" y="9"/>
                      </a:moveTo>
                      <a:cubicBezTo>
                        <a:pt x="390" y="8"/>
                        <a:pt x="376" y="7"/>
                        <a:pt x="363" y="7"/>
                      </a:cubicBezTo>
                      <a:lnTo>
                        <a:pt x="363" y="0"/>
                      </a:lnTo>
                      <a:cubicBezTo>
                        <a:pt x="377" y="0"/>
                        <a:pt x="390" y="1"/>
                        <a:pt x="403" y="2"/>
                      </a:cubicBezTo>
                      <a:lnTo>
                        <a:pt x="403" y="9"/>
                      </a:lnTo>
                      <a:close/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63" y="4"/>
                      </a:lnTo>
                      <a:lnTo>
                        <a:pt x="363" y="0"/>
                      </a:lnTo>
                      <a:close/>
                      <a:moveTo>
                        <a:pt x="363" y="7"/>
                      </a:moveTo>
                      <a:cubicBezTo>
                        <a:pt x="355" y="7"/>
                        <a:pt x="348" y="7"/>
                        <a:pt x="341" y="8"/>
                      </a:cubicBezTo>
                      <a:lnTo>
                        <a:pt x="341" y="1"/>
                      </a:lnTo>
                      <a:cubicBezTo>
                        <a:pt x="348" y="0"/>
                        <a:pt x="355" y="0"/>
                        <a:pt x="363" y="0"/>
                      </a:cubicBezTo>
                      <a:lnTo>
                        <a:pt x="363" y="7"/>
                      </a:lnTo>
                      <a:close/>
                      <a:moveTo>
                        <a:pt x="341" y="8"/>
                      </a:moveTo>
                      <a:cubicBezTo>
                        <a:pt x="326" y="8"/>
                        <a:pt x="311" y="8"/>
                        <a:pt x="296" y="8"/>
                      </a:cubicBezTo>
                      <a:lnTo>
                        <a:pt x="296" y="1"/>
                      </a:lnTo>
                      <a:cubicBezTo>
                        <a:pt x="311" y="1"/>
                        <a:pt x="326" y="1"/>
                        <a:pt x="341" y="1"/>
                      </a:cubicBezTo>
                      <a:lnTo>
                        <a:pt x="341" y="8"/>
                      </a:lnTo>
                      <a:close/>
                      <a:moveTo>
                        <a:pt x="296" y="1"/>
                      </a:moveTo>
                      <a:lnTo>
                        <a:pt x="296" y="1"/>
                      </a:lnTo>
                      <a:lnTo>
                        <a:pt x="296" y="5"/>
                      </a:lnTo>
                      <a:lnTo>
                        <a:pt x="296" y="1"/>
                      </a:lnTo>
                      <a:close/>
                      <a:moveTo>
                        <a:pt x="296" y="8"/>
                      </a:moveTo>
                      <a:lnTo>
                        <a:pt x="296" y="8"/>
                      </a:lnTo>
                      <a:lnTo>
                        <a:pt x="296" y="1"/>
                      </a:lnTo>
                      <a:lnTo>
                        <a:pt x="296" y="8"/>
                      </a:lnTo>
                      <a:close/>
                      <a:moveTo>
                        <a:pt x="296" y="1"/>
                      </a:moveTo>
                      <a:lnTo>
                        <a:pt x="296" y="1"/>
                      </a:lnTo>
                      <a:lnTo>
                        <a:pt x="296" y="5"/>
                      </a:lnTo>
                      <a:lnTo>
                        <a:pt x="296" y="1"/>
                      </a:lnTo>
                      <a:close/>
                      <a:moveTo>
                        <a:pt x="296" y="8"/>
                      </a:moveTo>
                      <a:cubicBezTo>
                        <a:pt x="293" y="8"/>
                        <a:pt x="288" y="10"/>
                        <a:pt x="284" y="11"/>
                      </a:cubicBezTo>
                      <a:lnTo>
                        <a:pt x="281" y="5"/>
                      </a:lnTo>
                      <a:cubicBezTo>
                        <a:pt x="286" y="3"/>
                        <a:pt x="291" y="1"/>
                        <a:pt x="296" y="1"/>
                      </a:cubicBezTo>
                      <a:lnTo>
                        <a:pt x="296" y="8"/>
                      </a:lnTo>
                      <a:close/>
                      <a:moveTo>
                        <a:pt x="284" y="11"/>
                      </a:moveTo>
                      <a:cubicBezTo>
                        <a:pt x="278" y="13"/>
                        <a:pt x="273" y="15"/>
                        <a:pt x="267" y="15"/>
                      </a:cubicBezTo>
                      <a:lnTo>
                        <a:pt x="267" y="7"/>
                      </a:lnTo>
                      <a:cubicBezTo>
                        <a:pt x="272" y="7"/>
                        <a:pt x="276" y="6"/>
                        <a:pt x="281" y="5"/>
                      </a:cubicBezTo>
                      <a:lnTo>
                        <a:pt x="284" y="11"/>
                      </a:lnTo>
                      <a:close/>
                      <a:moveTo>
                        <a:pt x="267" y="15"/>
                      </a:moveTo>
                      <a:cubicBezTo>
                        <a:pt x="260" y="15"/>
                        <a:pt x="253" y="14"/>
                        <a:pt x="246" y="13"/>
                      </a:cubicBezTo>
                      <a:lnTo>
                        <a:pt x="247" y="6"/>
                      </a:lnTo>
                      <a:cubicBezTo>
                        <a:pt x="254" y="7"/>
                        <a:pt x="260" y="7"/>
                        <a:pt x="267" y="7"/>
                      </a:cubicBezTo>
                      <a:lnTo>
                        <a:pt x="267" y="15"/>
                      </a:lnTo>
                      <a:close/>
                      <a:moveTo>
                        <a:pt x="246" y="13"/>
                      </a:moveTo>
                      <a:cubicBezTo>
                        <a:pt x="236" y="12"/>
                        <a:pt x="227" y="11"/>
                        <a:pt x="218" y="12"/>
                      </a:cubicBezTo>
                      <a:lnTo>
                        <a:pt x="217" y="5"/>
                      </a:lnTo>
                      <a:cubicBezTo>
                        <a:pt x="227" y="4"/>
                        <a:pt x="237" y="5"/>
                        <a:pt x="247" y="6"/>
                      </a:cubicBezTo>
                      <a:lnTo>
                        <a:pt x="246" y="13"/>
                      </a:lnTo>
                      <a:close/>
                      <a:moveTo>
                        <a:pt x="218" y="12"/>
                      </a:moveTo>
                      <a:lnTo>
                        <a:pt x="218" y="12"/>
                      </a:lnTo>
                      <a:lnTo>
                        <a:pt x="217" y="8"/>
                      </a:lnTo>
                      <a:lnTo>
                        <a:pt x="218" y="12"/>
                      </a:lnTo>
                      <a:close/>
                      <a:moveTo>
                        <a:pt x="218" y="12"/>
                      </a:moveTo>
                      <a:cubicBezTo>
                        <a:pt x="200" y="13"/>
                        <a:pt x="183" y="15"/>
                        <a:pt x="165" y="17"/>
                      </a:cubicBezTo>
                      <a:lnTo>
                        <a:pt x="164" y="10"/>
                      </a:lnTo>
                      <a:cubicBezTo>
                        <a:pt x="181" y="8"/>
                        <a:pt x="199" y="6"/>
                        <a:pt x="217" y="5"/>
                      </a:cubicBezTo>
                      <a:lnTo>
                        <a:pt x="218" y="12"/>
                      </a:lnTo>
                      <a:close/>
                      <a:moveTo>
                        <a:pt x="165" y="17"/>
                      </a:moveTo>
                      <a:cubicBezTo>
                        <a:pt x="148" y="19"/>
                        <a:pt x="130" y="21"/>
                        <a:pt x="112" y="23"/>
                      </a:cubicBezTo>
                      <a:lnTo>
                        <a:pt x="112" y="16"/>
                      </a:lnTo>
                      <a:cubicBezTo>
                        <a:pt x="129" y="14"/>
                        <a:pt x="147" y="12"/>
                        <a:pt x="164" y="10"/>
                      </a:cubicBezTo>
                      <a:lnTo>
                        <a:pt x="165" y="17"/>
                      </a:lnTo>
                      <a:close/>
                      <a:moveTo>
                        <a:pt x="112" y="16"/>
                      </a:moveTo>
                      <a:lnTo>
                        <a:pt x="112" y="16"/>
                      </a:lnTo>
                      <a:lnTo>
                        <a:pt x="112" y="19"/>
                      </a:lnTo>
                      <a:lnTo>
                        <a:pt x="112" y="16"/>
                      </a:lnTo>
                      <a:close/>
                      <a:moveTo>
                        <a:pt x="112" y="23"/>
                      </a:moveTo>
                      <a:cubicBezTo>
                        <a:pt x="99" y="24"/>
                        <a:pt x="87" y="24"/>
                        <a:pt x="74" y="23"/>
                      </a:cubicBezTo>
                      <a:lnTo>
                        <a:pt x="74" y="16"/>
                      </a:lnTo>
                      <a:cubicBezTo>
                        <a:pt x="86" y="17"/>
                        <a:pt x="99" y="17"/>
                        <a:pt x="112" y="16"/>
                      </a:cubicBezTo>
                      <a:lnTo>
                        <a:pt x="112" y="23"/>
                      </a:lnTo>
                      <a:close/>
                      <a:moveTo>
                        <a:pt x="74" y="23"/>
                      </a:moveTo>
                      <a:cubicBezTo>
                        <a:pt x="53" y="23"/>
                        <a:pt x="32" y="23"/>
                        <a:pt x="12" y="28"/>
                      </a:cubicBezTo>
                      <a:lnTo>
                        <a:pt x="10" y="21"/>
                      </a:lnTo>
                      <a:cubicBezTo>
                        <a:pt x="31" y="16"/>
                        <a:pt x="52" y="16"/>
                        <a:pt x="74" y="16"/>
                      </a:cubicBezTo>
                      <a:lnTo>
                        <a:pt x="74" y="23"/>
                      </a:lnTo>
                      <a:close/>
                      <a:moveTo>
                        <a:pt x="12" y="28"/>
                      </a:moveTo>
                      <a:lnTo>
                        <a:pt x="12" y="28"/>
                      </a:lnTo>
                      <a:lnTo>
                        <a:pt x="10" y="21"/>
                      </a:lnTo>
                      <a:lnTo>
                        <a:pt x="12" y="28"/>
                      </a:lnTo>
                      <a:close/>
                      <a:moveTo>
                        <a:pt x="9" y="21"/>
                      </a:move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9" y="21"/>
                      </a:lnTo>
                      <a:close/>
                      <a:moveTo>
                        <a:pt x="12" y="28"/>
                      </a:moveTo>
                      <a:cubicBezTo>
                        <a:pt x="12" y="28"/>
                        <a:pt x="13" y="28"/>
                        <a:pt x="13" y="28"/>
                      </a:cubicBezTo>
                      <a:lnTo>
                        <a:pt x="8" y="22"/>
                      </a:lnTo>
                      <a:cubicBezTo>
                        <a:pt x="8" y="22"/>
                        <a:pt x="9" y="22"/>
                        <a:pt x="9" y="21"/>
                      </a:cubicBezTo>
                      <a:lnTo>
                        <a:pt x="12" y="28"/>
                      </a:lnTo>
                      <a:close/>
                      <a:moveTo>
                        <a:pt x="13" y="28"/>
                      </a:moveTo>
                      <a:cubicBezTo>
                        <a:pt x="13" y="28"/>
                        <a:pt x="12" y="28"/>
                        <a:pt x="12" y="28"/>
                      </a:cubicBezTo>
                      <a:lnTo>
                        <a:pt x="7" y="23"/>
                      </a:lnTo>
                      <a:cubicBezTo>
                        <a:pt x="7" y="23"/>
                        <a:pt x="7" y="22"/>
                        <a:pt x="8" y="22"/>
                      </a:cubicBezTo>
                      <a:lnTo>
                        <a:pt x="13" y="28"/>
                      </a:lnTo>
                      <a:close/>
                      <a:moveTo>
                        <a:pt x="12" y="28"/>
                      </a:moveTo>
                      <a:cubicBezTo>
                        <a:pt x="11" y="29"/>
                        <a:pt x="10" y="30"/>
                        <a:pt x="9" y="32"/>
                      </a:cubicBezTo>
                      <a:lnTo>
                        <a:pt x="2" y="27"/>
                      </a:lnTo>
                      <a:cubicBezTo>
                        <a:pt x="3" y="26"/>
                        <a:pt x="5" y="24"/>
                        <a:pt x="7" y="23"/>
                      </a:cubicBezTo>
                      <a:lnTo>
                        <a:pt x="12" y="28"/>
                      </a:lnTo>
                      <a:close/>
                      <a:moveTo>
                        <a:pt x="1" y="30"/>
                      </a:moveTo>
                      <a:lnTo>
                        <a:pt x="1" y="28"/>
                      </a:lnTo>
                      <a:lnTo>
                        <a:pt x="2" y="27"/>
                      </a:lnTo>
                      <a:lnTo>
                        <a:pt x="5" y="29"/>
                      </a:lnTo>
                      <a:lnTo>
                        <a:pt x="1" y="30"/>
                      </a:lnTo>
                      <a:close/>
                      <a:moveTo>
                        <a:pt x="10" y="29"/>
                      </a:moveTo>
                      <a:lnTo>
                        <a:pt x="10" y="29"/>
                      </a:lnTo>
                      <a:lnTo>
                        <a:pt x="1" y="30"/>
                      </a:lnTo>
                      <a:lnTo>
                        <a:pt x="10" y="29"/>
                      </a:lnTo>
                      <a:close/>
                      <a:moveTo>
                        <a:pt x="10" y="29"/>
                      </a:moveTo>
                      <a:cubicBezTo>
                        <a:pt x="10" y="32"/>
                        <a:pt x="10" y="36"/>
                        <a:pt x="9" y="39"/>
                      </a:cubicBezTo>
                      <a:lnTo>
                        <a:pt x="1" y="38"/>
                      </a:lnTo>
                      <a:cubicBezTo>
                        <a:pt x="1" y="35"/>
                        <a:pt x="2" y="32"/>
                        <a:pt x="1" y="30"/>
                      </a:cubicBezTo>
                      <a:lnTo>
                        <a:pt x="10" y="29"/>
                      </a:lnTo>
                      <a:close/>
                      <a:moveTo>
                        <a:pt x="9" y="39"/>
                      </a:moveTo>
                      <a:cubicBezTo>
                        <a:pt x="9" y="41"/>
                        <a:pt x="9" y="44"/>
                        <a:pt x="9" y="46"/>
                      </a:cubicBezTo>
                      <a:lnTo>
                        <a:pt x="0" y="46"/>
                      </a:lnTo>
                      <a:cubicBezTo>
                        <a:pt x="0" y="43"/>
                        <a:pt x="0" y="41"/>
                        <a:pt x="1" y="38"/>
                      </a:cubicBezTo>
                      <a:lnTo>
                        <a:pt x="9" y="39"/>
                      </a:lnTo>
                      <a:close/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5" y="46"/>
                      </a:lnTo>
                      <a:lnTo>
                        <a:pt x="0" y="46"/>
                      </a:lnTo>
                      <a:close/>
                      <a:moveTo>
                        <a:pt x="9" y="46"/>
                      </a:moveTo>
                      <a:cubicBezTo>
                        <a:pt x="9" y="51"/>
                        <a:pt x="9" y="56"/>
                        <a:pt x="9" y="61"/>
                      </a:cubicBezTo>
                      <a:lnTo>
                        <a:pt x="1" y="61"/>
                      </a:lnTo>
                      <a:cubicBezTo>
                        <a:pt x="1" y="56"/>
                        <a:pt x="1" y="52"/>
                        <a:pt x="0" y="46"/>
                      </a:cubicBezTo>
                      <a:lnTo>
                        <a:pt x="9" y="46"/>
                      </a:lnTo>
                      <a:close/>
                      <a:moveTo>
                        <a:pt x="9" y="61"/>
                      </a:moveTo>
                      <a:cubicBezTo>
                        <a:pt x="9" y="64"/>
                        <a:pt x="9" y="67"/>
                        <a:pt x="9" y="72"/>
                      </a:cubicBezTo>
                      <a:lnTo>
                        <a:pt x="0" y="72"/>
                      </a:lnTo>
                      <a:cubicBezTo>
                        <a:pt x="0" y="68"/>
                        <a:pt x="0" y="64"/>
                        <a:pt x="1" y="61"/>
                      </a:cubicBezTo>
                      <a:lnTo>
                        <a:pt x="9" y="61"/>
                      </a:lnTo>
                      <a:close/>
                      <a:moveTo>
                        <a:pt x="9" y="72"/>
                      </a:moveTo>
                      <a:lnTo>
                        <a:pt x="9" y="72"/>
                      </a:lnTo>
                      <a:lnTo>
                        <a:pt x="0" y="72"/>
                      </a:lnTo>
                      <a:lnTo>
                        <a:pt x="9" y="72"/>
                      </a:lnTo>
                      <a:close/>
                      <a:moveTo>
                        <a:pt x="9" y="72"/>
                      </a:moveTo>
                      <a:cubicBezTo>
                        <a:pt x="9" y="75"/>
                        <a:pt x="9" y="78"/>
                        <a:pt x="9" y="80"/>
                      </a:cubicBezTo>
                      <a:lnTo>
                        <a:pt x="1" y="80"/>
                      </a:lnTo>
                      <a:cubicBezTo>
                        <a:pt x="1" y="78"/>
                        <a:pt x="0" y="75"/>
                        <a:pt x="0" y="72"/>
                      </a:cubicBezTo>
                      <a:lnTo>
                        <a:pt x="9" y="72"/>
                      </a:lnTo>
                      <a:close/>
                      <a:moveTo>
                        <a:pt x="9" y="80"/>
                      </a:moveTo>
                      <a:cubicBezTo>
                        <a:pt x="9" y="83"/>
                        <a:pt x="9" y="84"/>
                        <a:pt x="8" y="86"/>
                      </a:cubicBezTo>
                      <a:lnTo>
                        <a:pt x="2" y="81"/>
                      </a:lnTo>
                      <a:cubicBezTo>
                        <a:pt x="3" y="80"/>
                        <a:pt x="1" y="81"/>
                        <a:pt x="1" y="80"/>
                      </a:cubicBezTo>
                      <a:lnTo>
                        <a:pt x="9" y="80"/>
                      </a:lnTo>
                      <a:close/>
                      <a:moveTo>
                        <a:pt x="8" y="86"/>
                      </a:moveTo>
                      <a:cubicBezTo>
                        <a:pt x="6" y="87"/>
                        <a:pt x="4" y="87"/>
                        <a:pt x="2" y="86"/>
                      </a:cubicBezTo>
                      <a:lnTo>
                        <a:pt x="8" y="81"/>
                      </a:lnTo>
                      <a:cubicBezTo>
                        <a:pt x="10" y="82"/>
                        <a:pt x="0" y="82"/>
                        <a:pt x="2" y="81"/>
                      </a:cubicBezTo>
                      <a:lnTo>
                        <a:pt x="8" y="86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4" name="Freeform 32"/>
                <p:cNvSpPr>
                  <a:spLocks noChangeArrowheads="1"/>
                </p:cNvSpPr>
                <p:nvPr/>
              </p:nvSpPr>
              <p:spPr bwMode="auto">
                <a:xfrm>
                  <a:off x="619" y="2861"/>
                  <a:ext cx="656" cy="140"/>
                </a:xfrm>
                <a:custGeom>
                  <a:avLst/>
                  <a:gdLst>
                    <a:gd name="T0" fmla="*/ 400 w 474"/>
                    <a:gd name="T1" fmla="*/ 2 h 82"/>
                    <a:gd name="T2" fmla="*/ 400 w 474"/>
                    <a:gd name="T3" fmla="*/ 4 h 82"/>
                    <a:gd name="T4" fmla="*/ 400 w 474"/>
                    <a:gd name="T5" fmla="*/ 2 h 82"/>
                    <a:gd name="T6" fmla="*/ 359 w 474"/>
                    <a:gd name="T7" fmla="*/ 0 h 82"/>
                    <a:gd name="T8" fmla="*/ 359 w 474"/>
                    <a:gd name="T9" fmla="*/ 2 h 82"/>
                    <a:gd name="T10" fmla="*/ 359 w 474"/>
                    <a:gd name="T11" fmla="*/ 0 h 82"/>
                    <a:gd name="T12" fmla="*/ 293 w 474"/>
                    <a:gd name="T13" fmla="*/ 3 h 82"/>
                    <a:gd name="T14" fmla="*/ 337 w 474"/>
                    <a:gd name="T15" fmla="*/ 2 h 82"/>
                    <a:gd name="T16" fmla="*/ 293 w 474"/>
                    <a:gd name="T17" fmla="*/ 2 h 82"/>
                    <a:gd name="T18" fmla="*/ 293 w 474"/>
                    <a:gd name="T19" fmla="*/ 3 h 82"/>
                    <a:gd name="T20" fmla="*/ 293 w 474"/>
                    <a:gd name="T21" fmla="*/ 1 h 82"/>
                    <a:gd name="T22" fmla="*/ 293 w 474"/>
                    <a:gd name="T23" fmla="*/ 1 h 82"/>
                    <a:gd name="T24" fmla="*/ 278 w 474"/>
                    <a:gd name="T25" fmla="*/ 5 h 82"/>
                    <a:gd name="T26" fmla="*/ 279 w 474"/>
                    <a:gd name="T27" fmla="*/ 6 h 82"/>
                    <a:gd name="T28" fmla="*/ 278 w 474"/>
                    <a:gd name="T29" fmla="*/ 5 h 82"/>
                    <a:gd name="T30" fmla="*/ 243 w 474"/>
                    <a:gd name="T31" fmla="*/ 8 h 82"/>
                    <a:gd name="T32" fmla="*/ 264 w 474"/>
                    <a:gd name="T33" fmla="*/ 9 h 82"/>
                    <a:gd name="T34" fmla="*/ 213 w 474"/>
                    <a:gd name="T35" fmla="*/ 5 h 82"/>
                    <a:gd name="T36" fmla="*/ 214 w 474"/>
                    <a:gd name="T37" fmla="*/ 6 h 82"/>
                    <a:gd name="T38" fmla="*/ 161 w 474"/>
                    <a:gd name="T39" fmla="*/ 12 h 82"/>
                    <a:gd name="T40" fmla="*/ 214 w 474"/>
                    <a:gd name="T41" fmla="*/ 6 h 82"/>
                    <a:gd name="T42" fmla="*/ 108 w 474"/>
                    <a:gd name="T43" fmla="*/ 16 h 82"/>
                    <a:gd name="T44" fmla="*/ 108 w 474"/>
                    <a:gd name="T45" fmla="*/ 16 h 82"/>
                    <a:gd name="T46" fmla="*/ 108 w 474"/>
                    <a:gd name="T47" fmla="*/ 16 h 82"/>
                    <a:gd name="T48" fmla="*/ 70 w 474"/>
                    <a:gd name="T49" fmla="*/ 16 h 82"/>
                    <a:gd name="T50" fmla="*/ 70 w 474"/>
                    <a:gd name="T51" fmla="*/ 18 h 82"/>
                    <a:gd name="T52" fmla="*/ 70 w 474"/>
                    <a:gd name="T53" fmla="*/ 16 h 82"/>
                    <a:gd name="T54" fmla="*/ 8 w 474"/>
                    <a:gd name="T55" fmla="*/ 23 h 82"/>
                    <a:gd name="T56" fmla="*/ 7 w 474"/>
                    <a:gd name="T57" fmla="*/ 21 h 82"/>
                    <a:gd name="T58" fmla="*/ 7 w 474"/>
                    <a:gd name="T59" fmla="*/ 21 h 82"/>
                    <a:gd name="T60" fmla="*/ 6 w 474"/>
                    <a:gd name="T61" fmla="*/ 22 h 82"/>
                    <a:gd name="T62" fmla="*/ 7 w 474"/>
                    <a:gd name="T63" fmla="*/ 23 h 82"/>
                    <a:gd name="T64" fmla="*/ 6 w 474"/>
                    <a:gd name="T65" fmla="*/ 22 h 82"/>
                    <a:gd name="T66" fmla="*/ 3 w 474"/>
                    <a:gd name="T67" fmla="*/ 27 h 82"/>
                    <a:gd name="T68" fmla="*/ 7 w 474"/>
                    <a:gd name="T69" fmla="*/ 24 h 82"/>
                    <a:gd name="T70" fmla="*/ 1 w 474"/>
                    <a:gd name="T71" fmla="*/ 26 h 82"/>
                    <a:gd name="T72" fmla="*/ 3 w 474"/>
                    <a:gd name="T73" fmla="*/ 27 h 82"/>
                    <a:gd name="T74" fmla="*/ 3 w 474"/>
                    <a:gd name="T75" fmla="*/ 27 h 82"/>
                    <a:gd name="T76" fmla="*/ 0 w 474"/>
                    <a:gd name="T77" fmla="*/ 36 h 82"/>
                    <a:gd name="T78" fmla="*/ 2 w 474"/>
                    <a:gd name="T79" fmla="*/ 36 h 82"/>
                    <a:gd name="T80" fmla="*/ 0 w 474"/>
                    <a:gd name="T81" fmla="*/ 36 h 82"/>
                    <a:gd name="T82" fmla="*/ 0 w 474"/>
                    <a:gd name="T83" fmla="*/ 43 h 82"/>
                    <a:gd name="T84" fmla="*/ 2 w 474"/>
                    <a:gd name="T85" fmla="*/ 43 h 82"/>
                    <a:gd name="T86" fmla="*/ 0 w 474"/>
                    <a:gd name="T87" fmla="*/ 43 h 82"/>
                    <a:gd name="T88" fmla="*/ 2 w 474"/>
                    <a:gd name="T89" fmla="*/ 70 h 82"/>
                    <a:gd name="T90" fmla="*/ 2 w 474"/>
                    <a:gd name="T91" fmla="*/ 59 h 82"/>
                    <a:gd name="T92" fmla="*/ 0 w 474"/>
                    <a:gd name="T93" fmla="*/ 70 h 82"/>
                    <a:gd name="T94" fmla="*/ 2 w 474"/>
                    <a:gd name="T95" fmla="*/ 77 h 82"/>
                    <a:gd name="T96" fmla="*/ 2 w 474"/>
                    <a:gd name="T97" fmla="*/ 70 h 82"/>
                    <a:gd name="T98" fmla="*/ 1 w 474"/>
                    <a:gd name="T99" fmla="*/ 80 h 82"/>
                    <a:gd name="T100" fmla="*/ 2 w 474"/>
                    <a:gd name="T101" fmla="*/ 81 h 82"/>
                    <a:gd name="T102" fmla="*/ 1 w 474"/>
                    <a:gd name="T103" fmla="*/ 8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4" h="82">
                      <a:moveTo>
                        <a:pt x="474" y="4"/>
                      </a:moveTo>
                      <a:cubicBezTo>
                        <a:pt x="449" y="7"/>
                        <a:pt x="424" y="5"/>
                        <a:pt x="400" y="4"/>
                      </a:cubicBezTo>
                      <a:lnTo>
                        <a:pt x="400" y="2"/>
                      </a:lnTo>
                      <a:cubicBezTo>
                        <a:pt x="424" y="4"/>
                        <a:pt x="449" y="5"/>
                        <a:pt x="474" y="2"/>
                      </a:cubicBezTo>
                      <a:lnTo>
                        <a:pt x="474" y="4"/>
                      </a:lnTo>
                      <a:close/>
                      <a:moveTo>
                        <a:pt x="400" y="4"/>
                      </a:moveTo>
                      <a:cubicBezTo>
                        <a:pt x="386" y="3"/>
                        <a:pt x="373" y="2"/>
                        <a:pt x="359" y="2"/>
                      </a:cubicBezTo>
                      <a:lnTo>
                        <a:pt x="359" y="0"/>
                      </a:lnTo>
                      <a:cubicBezTo>
                        <a:pt x="373" y="1"/>
                        <a:pt x="386" y="1"/>
                        <a:pt x="400" y="2"/>
                      </a:cubicBezTo>
                      <a:lnTo>
                        <a:pt x="400" y="4"/>
                      </a:lnTo>
                      <a:close/>
                      <a:moveTo>
                        <a:pt x="359" y="0"/>
                      </a:moveTo>
                      <a:lnTo>
                        <a:pt x="359" y="0"/>
                      </a:lnTo>
                      <a:lnTo>
                        <a:pt x="359" y="1"/>
                      </a:lnTo>
                      <a:lnTo>
                        <a:pt x="359" y="0"/>
                      </a:lnTo>
                      <a:close/>
                      <a:moveTo>
                        <a:pt x="359" y="2"/>
                      </a:moveTo>
                      <a:cubicBezTo>
                        <a:pt x="352" y="2"/>
                        <a:pt x="344" y="2"/>
                        <a:pt x="337" y="2"/>
                      </a:cubicBezTo>
                      <a:lnTo>
                        <a:pt x="337" y="1"/>
                      </a:lnTo>
                      <a:cubicBezTo>
                        <a:pt x="344" y="1"/>
                        <a:pt x="352" y="1"/>
                        <a:pt x="359" y="0"/>
                      </a:cubicBezTo>
                      <a:lnTo>
                        <a:pt x="359" y="2"/>
                      </a:lnTo>
                      <a:close/>
                      <a:moveTo>
                        <a:pt x="337" y="2"/>
                      </a:moveTo>
                      <a:cubicBezTo>
                        <a:pt x="322" y="3"/>
                        <a:pt x="307" y="3"/>
                        <a:pt x="293" y="3"/>
                      </a:cubicBezTo>
                      <a:lnTo>
                        <a:pt x="293" y="1"/>
                      </a:lnTo>
                      <a:cubicBezTo>
                        <a:pt x="307" y="1"/>
                        <a:pt x="322" y="1"/>
                        <a:pt x="337" y="1"/>
                      </a:cubicBezTo>
                      <a:lnTo>
                        <a:pt x="337" y="2"/>
                      </a:lnTo>
                      <a:close/>
                      <a:moveTo>
                        <a:pt x="293" y="1"/>
                      </a:moveTo>
                      <a:lnTo>
                        <a:pt x="293" y="1"/>
                      </a:lnTo>
                      <a:lnTo>
                        <a:pt x="293" y="2"/>
                      </a:lnTo>
                      <a:lnTo>
                        <a:pt x="293" y="1"/>
                      </a:lnTo>
                      <a:close/>
                      <a:moveTo>
                        <a:pt x="293" y="3"/>
                      </a:moveTo>
                      <a:lnTo>
                        <a:pt x="293" y="3"/>
                      </a:lnTo>
                      <a:lnTo>
                        <a:pt x="293" y="1"/>
                      </a:lnTo>
                      <a:lnTo>
                        <a:pt x="293" y="3"/>
                      </a:lnTo>
                      <a:close/>
                      <a:moveTo>
                        <a:pt x="293" y="1"/>
                      </a:moveTo>
                      <a:lnTo>
                        <a:pt x="293" y="1"/>
                      </a:lnTo>
                      <a:lnTo>
                        <a:pt x="293" y="2"/>
                      </a:lnTo>
                      <a:lnTo>
                        <a:pt x="293" y="1"/>
                      </a:lnTo>
                      <a:close/>
                      <a:moveTo>
                        <a:pt x="293" y="3"/>
                      </a:moveTo>
                      <a:cubicBezTo>
                        <a:pt x="288" y="3"/>
                        <a:pt x="284" y="5"/>
                        <a:pt x="279" y="6"/>
                      </a:cubicBezTo>
                      <a:lnTo>
                        <a:pt x="278" y="5"/>
                      </a:lnTo>
                      <a:cubicBezTo>
                        <a:pt x="283" y="3"/>
                        <a:pt x="288" y="2"/>
                        <a:pt x="293" y="1"/>
                      </a:cubicBezTo>
                      <a:lnTo>
                        <a:pt x="293" y="3"/>
                      </a:lnTo>
                      <a:close/>
                      <a:moveTo>
                        <a:pt x="279" y="6"/>
                      </a:moveTo>
                      <a:cubicBezTo>
                        <a:pt x="274" y="8"/>
                        <a:pt x="269" y="9"/>
                        <a:pt x="264" y="9"/>
                      </a:cubicBezTo>
                      <a:lnTo>
                        <a:pt x="264" y="8"/>
                      </a:lnTo>
                      <a:cubicBezTo>
                        <a:pt x="268" y="8"/>
                        <a:pt x="273" y="6"/>
                        <a:pt x="278" y="5"/>
                      </a:cubicBezTo>
                      <a:lnTo>
                        <a:pt x="279" y="6"/>
                      </a:lnTo>
                      <a:close/>
                      <a:moveTo>
                        <a:pt x="264" y="9"/>
                      </a:moveTo>
                      <a:cubicBezTo>
                        <a:pt x="257" y="9"/>
                        <a:pt x="250" y="9"/>
                        <a:pt x="243" y="8"/>
                      </a:cubicBezTo>
                      <a:lnTo>
                        <a:pt x="243" y="6"/>
                      </a:lnTo>
                      <a:cubicBezTo>
                        <a:pt x="250" y="7"/>
                        <a:pt x="257" y="8"/>
                        <a:pt x="264" y="8"/>
                      </a:cubicBezTo>
                      <a:lnTo>
                        <a:pt x="264" y="9"/>
                      </a:lnTo>
                      <a:close/>
                      <a:moveTo>
                        <a:pt x="243" y="8"/>
                      </a:moveTo>
                      <a:cubicBezTo>
                        <a:pt x="233" y="7"/>
                        <a:pt x="224" y="5"/>
                        <a:pt x="214" y="6"/>
                      </a:cubicBezTo>
                      <a:lnTo>
                        <a:pt x="213" y="5"/>
                      </a:lnTo>
                      <a:cubicBezTo>
                        <a:pt x="224" y="4"/>
                        <a:pt x="233" y="5"/>
                        <a:pt x="243" y="6"/>
                      </a:cubicBezTo>
                      <a:lnTo>
                        <a:pt x="243" y="8"/>
                      </a:lnTo>
                      <a:close/>
                      <a:moveTo>
                        <a:pt x="214" y="6"/>
                      </a:moveTo>
                      <a:lnTo>
                        <a:pt x="214" y="6"/>
                      </a:lnTo>
                      <a:close/>
                      <a:moveTo>
                        <a:pt x="214" y="6"/>
                      </a:moveTo>
                      <a:cubicBezTo>
                        <a:pt x="196" y="8"/>
                        <a:pt x="179" y="10"/>
                        <a:pt x="161" y="12"/>
                      </a:cubicBezTo>
                      <a:lnTo>
                        <a:pt x="161" y="10"/>
                      </a:lnTo>
                      <a:cubicBezTo>
                        <a:pt x="178" y="8"/>
                        <a:pt x="196" y="6"/>
                        <a:pt x="213" y="5"/>
                      </a:cubicBezTo>
                      <a:lnTo>
                        <a:pt x="214" y="6"/>
                      </a:lnTo>
                      <a:close/>
                      <a:moveTo>
                        <a:pt x="161" y="12"/>
                      </a:moveTo>
                      <a:cubicBezTo>
                        <a:pt x="144" y="14"/>
                        <a:pt x="126" y="16"/>
                        <a:pt x="109" y="18"/>
                      </a:cubicBezTo>
                      <a:lnTo>
                        <a:pt x="108" y="16"/>
                      </a:lnTo>
                      <a:cubicBezTo>
                        <a:pt x="126" y="14"/>
                        <a:pt x="143" y="12"/>
                        <a:pt x="161" y="10"/>
                      </a:cubicBezTo>
                      <a:lnTo>
                        <a:pt x="161" y="12"/>
                      </a:lnTo>
                      <a:close/>
                      <a:moveTo>
                        <a:pt x="108" y="16"/>
                      </a:moveTo>
                      <a:lnTo>
                        <a:pt x="108" y="16"/>
                      </a:lnTo>
                      <a:lnTo>
                        <a:pt x="108" y="17"/>
                      </a:lnTo>
                      <a:lnTo>
                        <a:pt x="108" y="16"/>
                      </a:lnTo>
                      <a:close/>
                      <a:moveTo>
                        <a:pt x="109" y="18"/>
                      </a:moveTo>
                      <a:cubicBezTo>
                        <a:pt x="96" y="19"/>
                        <a:pt x="83" y="18"/>
                        <a:pt x="70" y="18"/>
                      </a:cubicBezTo>
                      <a:lnTo>
                        <a:pt x="70" y="16"/>
                      </a:lnTo>
                      <a:cubicBezTo>
                        <a:pt x="83" y="17"/>
                        <a:pt x="96" y="17"/>
                        <a:pt x="108" y="16"/>
                      </a:cubicBezTo>
                      <a:lnTo>
                        <a:pt x="109" y="18"/>
                      </a:lnTo>
                      <a:close/>
                      <a:moveTo>
                        <a:pt x="70" y="18"/>
                      </a:moveTo>
                      <a:cubicBezTo>
                        <a:pt x="49" y="18"/>
                        <a:pt x="28" y="17"/>
                        <a:pt x="8" y="23"/>
                      </a:cubicBezTo>
                      <a:lnTo>
                        <a:pt x="7" y="21"/>
                      </a:lnTo>
                      <a:cubicBezTo>
                        <a:pt x="28" y="16"/>
                        <a:pt x="49" y="16"/>
                        <a:pt x="70" y="16"/>
                      </a:cubicBezTo>
                      <a:lnTo>
                        <a:pt x="70" y="18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1"/>
                      </a:lnTo>
                      <a:lnTo>
                        <a:pt x="8" y="23"/>
                      </a:lnTo>
                      <a:close/>
                      <a:moveTo>
                        <a:pt x="7" y="21"/>
                      </a:move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7" y="21"/>
                      </a:lnTo>
                      <a:close/>
                      <a:moveTo>
                        <a:pt x="8" y="23"/>
                      </a:moveTo>
                      <a:cubicBezTo>
                        <a:pt x="8" y="23"/>
                        <a:pt x="7" y="23"/>
                        <a:pt x="7" y="23"/>
                      </a:cubicBezTo>
                      <a:lnTo>
                        <a:pt x="6" y="22"/>
                      </a:lnTo>
                      <a:cubicBezTo>
                        <a:pt x="6" y="22"/>
                        <a:pt x="7" y="22"/>
                        <a:pt x="7" y="21"/>
                      </a:cubicBezTo>
                      <a:lnTo>
                        <a:pt x="8" y="23"/>
                      </a:lnTo>
                      <a:close/>
                      <a:moveTo>
                        <a:pt x="7" y="23"/>
                      </a:moveTo>
                      <a:cubicBezTo>
                        <a:pt x="7" y="23"/>
                        <a:pt x="7" y="24"/>
                        <a:pt x="7" y="24"/>
                      </a:cubicBezTo>
                      <a:lnTo>
                        <a:pt x="5" y="22"/>
                      </a:lnTo>
                      <a:cubicBezTo>
                        <a:pt x="6" y="22"/>
                        <a:pt x="6" y="22"/>
                        <a:pt x="6" y="22"/>
                      </a:cubicBezTo>
                      <a:lnTo>
                        <a:pt x="7" y="23"/>
                      </a:lnTo>
                      <a:close/>
                      <a:moveTo>
                        <a:pt x="7" y="24"/>
                      </a:moveTo>
                      <a:cubicBezTo>
                        <a:pt x="5" y="25"/>
                        <a:pt x="4" y="26"/>
                        <a:pt x="3" y="27"/>
                      </a:cubicBezTo>
                      <a:lnTo>
                        <a:pt x="1" y="26"/>
                      </a:lnTo>
                      <a:cubicBezTo>
                        <a:pt x="2" y="25"/>
                        <a:pt x="4" y="23"/>
                        <a:pt x="5" y="22"/>
                      </a:cubicBezTo>
                      <a:lnTo>
                        <a:pt x="7" y="24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lnTo>
                        <a:pt x="1" y="26"/>
                      </a:lnTo>
                      <a:lnTo>
                        <a:pt x="2" y="27"/>
                      </a:lnTo>
                      <a:lnTo>
                        <a:pt x="1" y="2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3" y="30"/>
                        <a:pt x="3" y="33"/>
                        <a:pt x="2" y="36"/>
                      </a:cubicBezTo>
                      <a:lnTo>
                        <a:pt x="0" y="36"/>
                      </a:lnTo>
                      <a:cubicBezTo>
                        <a:pt x="1" y="33"/>
                        <a:pt x="1" y="30"/>
                        <a:pt x="1" y="27"/>
                      </a:cubicBezTo>
                      <a:lnTo>
                        <a:pt x="3" y="27"/>
                      </a:lnTo>
                      <a:close/>
                      <a:moveTo>
                        <a:pt x="2" y="36"/>
                      </a:moveTo>
                      <a:cubicBezTo>
                        <a:pt x="2" y="39"/>
                        <a:pt x="2" y="41"/>
                        <a:pt x="2" y="43"/>
                      </a:cubicBezTo>
                      <a:lnTo>
                        <a:pt x="0" y="43"/>
                      </a:lnTo>
                      <a:cubicBezTo>
                        <a:pt x="0" y="41"/>
                        <a:pt x="0" y="38"/>
                        <a:pt x="0" y="36"/>
                      </a:cubicBezTo>
                      <a:lnTo>
                        <a:pt x="2" y="36"/>
                      </a:lnTo>
                      <a:close/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" y="43"/>
                      </a:lnTo>
                      <a:lnTo>
                        <a:pt x="0" y="43"/>
                      </a:lnTo>
                      <a:close/>
                      <a:moveTo>
                        <a:pt x="2" y="43"/>
                      </a:moveTo>
                      <a:cubicBezTo>
                        <a:pt x="3" y="49"/>
                        <a:pt x="2" y="53"/>
                        <a:pt x="2" y="59"/>
                      </a:cubicBezTo>
                      <a:lnTo>
                        <a:pt x="0" y="59"/>
                      </a:lnTo>
                      <a:cubicBezTo>
                        <a:pt x="0" y="53"/>
                        <a:pt x="0" y="49"/>
                        <a:pt x="0" y="43"/>
                      </a:cubicBezTo>
                      <a:lnTo>
                        <a:pt x="2" y="43"/>
                      </a:lnTo>
                      <a:close/>
                      <a:moveTo>
                        <a:pt x="2" y="59"/>
                      </a:moveTo>
                      <a:cubicBezTo>
                        <a:pt x="2" y="62"/>
                        <a:pt x="2" y="65"/>
                        <a:pt x="2" y="70"/>
                      </a:cubicBezTo>
                      <a:lnTo>
                        <a:pt x="0" y="70"/>
                      </a:lnTo>
                      <a:cubicBezTo>
                        <a:pt x="0" y="65"/>
                        <a:pt x="0" y="62"/>
                        <a:pt x="0" y="59"/>
                      </a:cubicBezTo>
                      <a:lnTo>
                        <a:pt x="2" y="59"/>
                      </a:lnTo>
                      <a:close/>
                      <a:moveTo>
                        <a:pt x="2" y="70"/>
                      </a:moveTo>
                      <a:lnTo>
                        <a:pt x="2" y="70"/>
                      </a:lnTo>
                      <a:lnTo>
                        <a:pt x="0" y="70"/>
                      </a:lnTo>
                      <a:lnTo>
                        <a:pt x="2" y="70"/>
                      </a:lnTo>
                      <a:close/>
                      <a:moveTo>
                        <a:pt x="2" y="70"/>
                      </a:moveTo>
                      <a:cubicBezTo>
                        <a:pt x="2" y="72"/>
                        <a:pt x="2" y="75"/>
                        <a:pt x="2" y="77"/>
                      </a:cubicBezTo>
                      <a:lnTo>
                        <a:pt x="0" y="77"/>
                      </a:lnTo>
                      <a:cubicBezTo>
                        <a:pt x="0" y="75"/>
                        <a:pt x="0" y="72"/>
                        <a:pt x="0" y="70"/>
                      </a:cubicBezTo>
                      <a:lnTo>
                        <a:pt x="2" y="70"/>
                      </a:lnTo>
                      <a:close/>
                      <a:moveTo>
                        <a:pt x="2" y="77"/>
                      </a:moveTo>
                      <a:cubicBezTo>
                        <a:pt x="3" y="79"/>
                        <a:pt x="3" y="81"/>
                        <a:pt x="2" y="81"/>
                      </a:cubicBezTo>
                      <a:lnTo>
                        <a:pt x="1" y="80"/>
                      </a:lnTo>
                      <a:cubicBezTo>
                        <a:pt x="1" y="80"/>
                        <a:pt x="0" y="79"/>
                        <a:pt x="0" y="77"/>
                      </a:cubicBezTo>
                      <a:lnTo>
                        <a:pt x="2" y="77"/>
                      </a:lnTo>
                      <a:close/>
                      <a:moveTo>
                        <a:pt x="2" y="81"/>
                      </a:moveTo>
                      <a:cubicBezTo>
                        <a:pt x="2" y="82"/>
                        <a:pt x="1" y="82"/>
                        <a:pt x="1" y="81"/>
                      </a:cubicBezTo>
                      <a:lnTo>
                        <a:pt x="2" y="80"/>
                      </a:lnTo>
                      <a:cubicBezTo>
                        <a:pt x="3" y="80"/>
                        <a:pt x="0" y="80"/>
                        <a:pt x="1" y="80"/>
                      </a:cubicBezTo>
                      <a:lnTo>
                        <a:pt x="2" y="81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5" name="Freeform 33"/>
                <p:cNvSpPr>
                  <a:spLocks noChangeArrowheads="1"/>
                </p:cNvSpPr>
                <p:nvPr/>
              </p:nvSpPr>
              <p:spPr bwMode="auto">
                <a:xfrm>
                  <a:off x="672" y="3714"/>
                  <a:ext cx="63" cy="6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31 0 0"/>
                    <a:gd name="G8" fmla="+- 33 0 0"/>
                    <a:gd name="G9" fmla="+- 35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35 w 47"/>
                    <a:gd name="T1" fmla="*/ 12 h 40"/>
                    <a:gd name="T2" fmla="*/ 11 w 47"/>
                    <a:gd name="T3" fmla="*/ 6 h 40"/>
                    <a:gd name="T4" fmla="*/ 1 w 47"/>
                    <a:gd name="T5" fmla="*/ 27 h 40"/>
                    <a:gd name="T6" fmla="*/ 9 w 47"/>
                    <a:gd name="T7" fmla="*/ 35 h 40"/>
                    <a:gd name="T8" fmla="*/ 42 w 47"/>
                    <a:gd name="T9" fmla="*/ 27 h 40"/>
                    <a:gd name="T10" fmla="*/ 35 w 47"/>
                    <a:gd name="T11" fmla="*/ 1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35" y="12"/>
                      </a:moveTo>
                      <a:cubicBezTo>
                        <a:pt x="27" y="10"/>
                        <a:pt x="19" y="0"/>
                        <a:pt x="11" y="6"/>
                      </a:cubicBezTo>
                      <a:cubicBezTo>
                        <a:pt x="4" y="11"/>
                        <a:pt x="4" y="20"/>
                        <a:pt x="1" y="27"/>
                      </a:cubicBezTo>
                      <a:cubicBezTo>
                        <a:pt x="0" y="31"/>
                        <a:pt x="5" y="33"/>
                        <a:pt x="9" y="35"/>
                      </a:cubicBezTo>
                      <a:cubicBezTo>
                        <a:pt x="21" y="40"/>
                        <a:pt x="35" y="36"/>
                        <a:pt x="42" y="27"/>
                      </a:cubicBezTo>
                      <a:cubicBezTo>
                        <a:pt x="47" y="22"/>
                        <a:pt x="42" y="12"/>
                        <a:pt x="35" y="1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6" name="Freeform 34"/>
                <p:cNvSpPr>
                  <a:spLocks noChangeArrowheads="1"/>
                </p:cNvSpPr>
                <p:nvPr/>
              </p:nvSpPr>
              <p:spPr bwMode="auto">
                <a:xfrm>
                  <a:off x="672" y="3715"/>
                  <a:ext cx="60" cy="62"/>
                </a:xfrm>
                <a:custGeom>
                  <a:avLst/>
                  <a:gdLst>
                    <a:gd name="T0" fmla="*/ 35 w 45"/>
                    <a:gd name="T1" fmla="*/ 12 h 37"/>
                    <a:gd name="T2" fmla="*/ 35 w 45"/>
                    <a:gd name="T3" fmla="*/ 12 h 37"/>
                    <a:gd name="T4" fmla="*/ 35 w 45"/>
                    <a:gd name="T5" fmla="*/ 12 h 37"/>
                    <a:gd name="T6" fmla="*/ 35 w 45"/>
                    <a:gd name="T7" fmla="*/ 12 h 37"/>
                    <a:gd name="T8" fmla="*/ 27 w 45"/>
                    <a:gd name="T9" fmla="*/ 8 h 37"/>
                    <a:gd name="T10" fmla="*/ 35 w 45"/>
                    <a:gd name="T11" fmla="*/ 10 h 37"/>
                    <a:gd name="T12" fmla="*/ 27 w 45"/>
                    <a:gd name="T13" fmla="*/ 8 h 37"/>
                    <a:gd name="T14" fmla="*/ 10 w 45"/>
                    <a:gd name="T15" fmla="*/ 4 h 37"/>
                    <a:gd name="T16" fmla="*/ 27 w 45"/>
                    <a:gd name="T17" fmla="*/ 8 h 37"/>
                    <a:gd name="T18" fmla="*/ 11 w 45"/>
                    <a:gd name="T19" fmla="*/ 5 h 37"/>
                    <a:gd name="T20" fmla="*/ 4 w 45"/>
                    <a:gd name="T21" fmla="*/ 19 h 37"/>
                    <a:gd name="T22" fmla="*/ 10 w 45"/>
                    <a:gd name="T23" fmla="*/ 4 h 37"/>
                    <a:gd name="T24" fmla="*/ 4 w 45"/>
                    <a:gd name="T25" fmla="*/ 19 h 37"/>
                    <a:gd name="T26" fmla="*/ 1 w 45"/>
                    <a:gd name="T27" fmla="*/ 26 h 37"/>
                    <a:gd name="T28" fmla="*/ 4 w 45"/>
                    <a:gd name="T29" fmla="*/ 19 h 37"/>
                    <a:gd name="T30" fmla="*/ 2 w 45"/>
                    <a:gd name="T31" fmla="*/ 27 h 37"/>
                    <a:gd name="T32" fmla="*/ 2 w 45"/>
                    <a:gd name="T33" fmla="*/ 27 h 37"/>
                    <a:gd name="T34" fmla="*/ 4 w 45"/>
                    <a:gd name="T35" fmla="*/ 30 h 37"/>
                    <a:gd name="T36" fmla="*/ 1 w 45"/>
                    <a:gd name="T37" fmla="*/ 26 h 37"/>
                    <a:gd name="T38" fmla="*/ 4 w 45"/>
                    <a:gd name="T39" fmla="*/ 30 h 37"/>
                    <a:gd name="T40" fmla="*/ 9 w 45"/>
                    <a:gd name="T41" fmla="*/ 35 h 37"/>
                    <a:gd name="T42" fmla="*/ 4 w 45"/>
                    <a:gd name="T43" fmla="*/ 30 h 37"/>
                    <a:gd name="T44" fmla="*/ 9 w 45"/>
                    <a:gd name="T45" fmla="*/ 35 h 37"/>
                    <a:gd name="T46" fmla="*/ 9 w 45"/>
                    <a:gd name="T47" fmla="*/ 35 h 37"/>
                    <a:gd name="T48" fmla="*/ 10 w 45"/>
                    <a:gd name="T49" fmla="*/ 33 h 37"/>
                    <a:gd name="T50" fmla="*/ 10 w 45"/>
                    <a:gd name="T51" fmla="*/ 33 h 37"/>
                    <a:gd name="T52" fmla="*/ 10 w 45"/>
                    <a:gd name="T53" fmla="*/ 33 h 37"/>
                    <a:gd name="T54" fmla="*/ 10 w 45"/>
                    <a:gd name="T55" fmla="*/ 33 h 37"/>
                    <a:gd name="T56" fmla="*/ 14 w 45"/>
                    <a:gd name="T57" fmla="*/ 35 h 37"/>
                    <a:gd name="T58" fmla="*/ 9 w 45"/>
                    <a:gd name="T59" fmla="*/ 35 h 37"/>
                    <a:gd name="T60" fmla="*/ 14 w 45"/>
                    <a:gd name="T61" fmla="*/ 35 h 37"/>
                    <a:gd name="T62" fmla="*/ 19 w 45"/>
                    <a:gd name="T63" fmla="*/ 37 h 37"/>
                    <a:gd name="T64" fmla="*/ 14 w 45"/>
                    <a:gd name="T65" fmla="*/ 35 h 37"/>
                    <a:gd name="T66" fmla="*/ 41 w 45"/>
                    <a:gd name="T67" fmla="*/ 26 h 37"/>
                    <a:gd name="T68" fmla="*/ 19 w 45"/>
                    <a:gd name="T69" fmla="*/ 37 h 37"/>
                    <a:gd name="T70" fmla="*/ 41 w 45"/>
                    <a:gd name="T71" fmla="*/ 26 h 37"/>
                    <a:gd name="T72" fmla="*/ 42 w 45"/>
                    <a:gd name="T73" fmla="*/ 26 h 37"/>
                    <a:gd name="T74" fmla="*/ 41 w 45"/>
                    <a:gd name="T75" fmla="*/ 26 h 37"/>
                    <a:gd name="T76" fmla="*/ 45 w 45"/>
                    <a:gd name="T77" fmla="*/ 22 h 37"/>
                    <a:gd name="T78" fmla="*/ 41 w 45"/>
                    <a:gd name="T79" fmla="*/ 26 h 37"/>
                    <a:gd name="T80" fmla="*/ 42 w 45"/>
                    <a:gd name="T81" fmla="*/ 17 h 37"/>
                    <a:gd name="T82" fmla="*/ 45 w 45"/>
                    <a:gd name="T83" fmla="*/ 22 h 37"/>
                    <a:gd name="T84" fmla="*/ 42 w 45"/>
                    <a:gd name="T85" fmla="*/ 17 h 37"/>
                    <a:gd name="T86" fmla="*/ 39 w 45"/>
                    <a:gd name="T87" fmla="*/ 12 h 37"/>
                    <a:gd name="T88" fmla="*/ 42 w 45"/>
                    <a:gd name="T89" fmla="*/ 17 h 37"/>
                    <a:gd name="T90" fmla="*/ 35 w 45"/>
                    <a:gd name="T91" fmla="*/ 12 h 37"/>
                    <a:gd name="T92" fmla="*/ 39 w 45"/>
                    <a:gd name="T93" fmla="*/ 12 h 37"/>
                    <a:gd name="T94" fmla="*/ 35 w 45"/>
                    <a:gd name="T95" fmla="*/ 12 h 37"/>
                    <a:gd name="T96" fmla="*/ 35 w 45"/>
                    <a:gd name="T9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5" h="37">
                      <a:moveTo>
                        <a:pt x="35" y="12"/>
                      </a:moveTo>
                      <a:lnTo>
                        <a:pt x="35" y="12"/>
                      </a:lnTo>
                      <a:lnTo>
                        <a:pt x="35" y="10"/>
                      </a:lnTo>
                      <a:lnTo>
                        <a:pt x="35" y="12"/>
                      </a:lnTo>
                      <a:close/>
                      <a:moveTo>
                        <a:pt x="35" y="12"/>
                      </a:moveTo>
                      <a:lnTo>
                        <a:pt x="35" y="12"/>
                      </a:lnTo>
                      <a:lnTo>
                        <a:pt x="35" y="11"/>
                      </a:lnTo>
                      <a:lnTo>
                        <a:pt x="35" y="12"/>
                      </a:lnTo>
                      <a:close/>
                      <a:moveTo>
                        <a:pt x="35" y="12"/>
                      </a:moveTo>
                      <a:cubicBezTo>
                        <a:pt x="32" y="11"/>
                        <a:pt x="29" y="9"/>
                        <a:pt x="27" y="8"/>
                      </a:cubicBezTo>
                      <a:lnTo>
                        <a:pt x="28" y="7"/>
                      </a:lnTo>
                      <a:cubicBezTo>
                        <a:pt x="30" y="8"/>
                        <a:pt x="33" y="10"/>
                        <a:pt x="35" y="10"/>
                      </a:cubicBezTo>
                      <a:lnTo>
                        <a:pt x="35" y="12"/>
                      </a:lnTo>
                      <a:close/>
                      <a:moveTo>
                        <a:pt x="27" y="8"/>
                      </a:moveTo>
                      <a:cubicBezTo>
                        <a:pt x="21" y="5"/>
                        <a:pt x="16" y="1"/>
                        <a:pt x="11" y="5"/>
                      </a:cubicBezTo>
                      <a:lnTo>
                        <a:pt x="10" y="4"/>
                      </a:lnTo>
                      <a:cubicBezTo>
                        <a:pt x="16" y="0"/>
                        <a:pt x="22" y="3"/>
                        <a:pt x="28" y="7"/>
                      </a:cubicBezTo>
                      <a:lnTo>
                        <a:pt x="27" y="8"/>
                      </a:lnTo>
                      <a:close/>
                      <a:moveTo>
                        <a:pt x="11" y="5"/>
                      </a:moveTo>
                      <a:lnTo>
                        <a:pt x="11" y="5"/>
                      </a:lnTo>
                      <a:close/>
                      <a:moveTo>
                        <a:pt x="11" y="5"/>
                      </a:moveTo>
                      <a:cubicBezTo>
                        <a:pt x="7" y="9"/>
                        <a:pt x="6" y="14"/>
                        <a:pt x="4" y="19"/>
                      </a:cubicBezTo>
                      <a:lnTo>
                        <a:pt x="3" y="19"/>
                      </a:lnTo>
                      <a:cubicBezTo>
                        <a:pt x="4" y="13"/>
                        <a:pt x="6" y="8"/>
                        <a:pt x="10" y="4"/>
                      </a:cubicBezTo>
                      <a:lnTo>
                        <a:pt x="11" y="5"/>
                      </a:lnTo>
                      <a:close/>
                      <a:moveTo>
                        <a:pt x="4" y="19"/>
                      </a:moveTo>
                      <a:cubicBezTo>
                        <a:pt x="4" y="22"/>
                        <a:pt x="3" y="24"/>
                        <a:pt x="2" y="27"/>
                      </a:cubicBezTo>
                      <a:lnTo>
                        <a:pt x="1" y="26"/>
                      </a:lnTo>
                      <a:cubicBezTo>
                        <a:pt x="2" y="24"/>
                        <a:pt x="2" y="21"/>
                        <a:pt x="3" y="19"/>
                      </a:cubicBezTo>
                      <a:lnTo>
                        <a:pt x="4" y="19"/>
                      </a:lnTo>
                      <a:close/>
                      <a:moveTo>
                        <a:pt x="2" y="27"/>
                      </a:moveTo>
                      <a:lnTo>
                        <a:pt x="2" y="27"/>
                      </a:lnTo>
                      <a:lnTo>
                        <a:pt x="1" y="26"/>
                      </a:lnTo>
                      <a:lnTo>
                        <a:pt x="2" y="27"/>
                      </a:lnTo>
                      <a:close/>
                      <a:moveTo>
                        <a:pt x="2" y="27"/>
                      </a:moveTo>
                      <a:cubicBezTo>
                        <a:pt x="1" y="28"/>
                        <a:pt x="2" y="29"/>
                        <a:pt x="4" y="30"/>
                      </a:cubicBezTo>
                      <a:lnTo>
                        <a:pt x="3" y="31"/>
                      </a:lnTo>
                      <a:cubicBezTo>
                        <a:pt x="1" y="30"/>
                        <a:pt x="0" y="28"/>
                        <a:pt x="1" y="26"/>
                      </a:cubicBezTo>
                      <a:lnTo>
                        <a:pt x="2" y="27"/>
                      </a:lnTo>
                      <a:close/>
                      <a:moveTo>
                        <a:pt x="4" y="30"/>
                      </a:moveTo>
                      <a:cubicBezTo>
                        <a:pt x="5" y="32"/>
                        <a:pt x="8" y="33"/>
                        <a:pt x="10" y="33"/>
                      </a:cubicBezTo>
                      <a:lnTo>
                        <a:pt x="9" y="35"/>
                      </a:lnTo>
                      <a:cubicBezTo>
                        <a:pt x="7" y="34"/>
                        <a:pt x="4" y="33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9" y="35"/>
                      </a:moveTo>
                      <a:lnTo>
                        <a:pt x="9" y="35"/>
                      </a:lnTo>
                      <a:lnTo>
                        <a:pt x="9" y="34"/>
                      </a:lnTo>
                      <a:lnTo>
                        <a:pt x="9" y="35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9" y="35"/>
                      </a:lnTo>
                      <a:lnTo>
                        <a:pt x="10" y="33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9" y="34"/>
                      </a:lnTo>
                      <a:lnTo>
                        <a:pt x="10" y="33"/>
                      </a:lnTo>
                      <a:close/>
                      <a:moveTo>
                        <a:pt x="10" y="33"/>
                      </a:moveTo>
                      <a:cubicBezTo>
                        <a:pt x="11" y="34"/>
                        <a:pt x="13" y="35"/>
                        <a:pt x="14" y="35"/>
                      </a:cubicBezTo>
                      <a:lnTo>
                        <a:pt x="14" y="36"/>
                      </a:lnTo>
                      <a:cubicBezTo>
                        <a:pt x="12" y="36"/>
                        <a:pt x="11" y="35"/>
                        <a:pt x="9" y="35"/>
                      </a:cubicBezTo>
                      <a:lnTo>
                        <a:pt x="10" y="33"/>
                      </a:lnTo>
                      <a:close/>
                      <a:moveTo>
                        <a:pt x="14" y="35"/>
                      </a:moveTo>
                      <a:cubicBezTo>
                        <a:pt x="16" y="35"/>
                        <a:pt x="18" y="35"/>
                        <a:pt x="19" y="35"/>
                      </a:cubicBezTo>
                      <a:lnTo>
                        <a:pt x="19" y="37"/>
                      </a:lnTo>
                      <a:cubicBezTo>
                        <a:pt x="17" y="37"/>
                        <a:pt x="16" y="36"/>
                        <a:pt x="14" y="36"/>
                      </a:cubicBezTo>
                      <a:lnTo>
                        <a:pt x="14" y="35"/>
                      </a:lnTo>
                      <a:close/>
                      <a:moveTo>
                        <a:pt x="19" y="35"/>
                      </a:moveTo>
                      <a:cubicBezTo>
                        <a:pt x="28" y="35"/>
                        <a:pt x="36" y="32"/>
                        <a:pt x="41" y="26"/>
                      </a:cubicBezTo>
                      <a:lnTo>
                        <a:pt x="43" y="26"/>
                      </a:lnTo>
                      <a:cubicBezTo>
                        <a:pt x="37" y="33"/>
                        <a:pt x="28" y="37"/>
                        <a:pt x="19" y="37"/>
                      </a:cubicBezTo>
                      <a:lnTo>
                        <a:pt x="19" y="35"/>
                      </a:lnTo>
                      <a:close/>
                      <a:moveTo>
                        <a:pt x="41" y="26"/>
                      </a:moveTo>
                      <a:lnTo>
                        <a:pt x="41" y="26"/>
                      </a:lnTo>
                      <a:lnTo>
                        <a:pt x="42" y="26"/>
                      </a:lnTo>
                      <a:lnTo>
                        <a:pt x="41" y="26"/>
                      </a:lnTo>
                      <a:close/>
                      <a:moveTo>
                        <a:pt x="41" y="26"/>
                      </a:moveTo>
                      <a:cubicBezTo>
                        <a:pt x="42" y="25"/>
                        <a:pt x="43" y="23"/>
                        <a:pt x="43" y="22"/>
                      </a:cubicBezTo>
                      <a:lnTo>
                        <a:pt x="45" y="22"/>
                      </a:lnTo>
                      <a:cubicBezTo>
                        <a:pt x="44" y="23"/>
                        <a:pt x="44" y="25"/>
                        <a:pt x="42" y="27"/>
                      </a:cubicBezTo>
                      <a:lnTo>
                        <a:pt x="41" y="26"/>
                      </a:lnTo>
                      <a:close/>
                      <a:moveTo>
                        <a:pt x="43" y="22"/>
                      </a:moveTo>
                      <a:cubicBezTo>
                        <a:pt x="43" y="20"/>
                        <a:pt x="43" y="18"/>
                        <a:pt x="42" y="17"/>
                      </a:cubicBezTo>
                      <a:lnTo>
                        <a:pt x="43" y="16"/>
                      </a:lnTo>
                      <a:cubicBezTo>
                        <a:pt x="44" y="18"/>
                        <a:pt x="45" y="20"/>
                        <a:pt x="45" y="22"/>
                      </a:cubicBezTo>
                      <a:lnTo>
                        <a:pt x="43" y="22"/>
                      </a:lnTo>
                      <a:close/>
                      <a:moveTo>
                        <a:pt x="42" y="17"/>
                      </a:moveTo>
                      <a:cubicBezTo>
                        <a:pt x="41" y="15"/>
                        <a:pt x="40" y="14"/>
                        <a:pt x="39" y="13"/>
                      </a:cubicBezTo>
                      <a:lnTo>
                        <a:pt x="39" y="12"/>
                      </a:lnTo>
                      <a:cubicBezTo>
                        <a:pt x="41" y="13"/>
                        <a:pt x="42" y="14"/>
                        <a:pt x="43" y="16"/>
                      </a:cubicBezTo>
                      <a:lnTo>
                        <a:pt x="42" y="17"/>
                      </a:lnTo>
                      <a:close/>
                      <a:moveTo>
                        <a:pt x="39" y="13"/>
                      </a:moveTo>
                      <a:cubicBezTo>
                        <a:pt x="37" y="12"/>
                        <a:pt x="36" y="12"/>
                        <a:pt x="35" y="12"/>
                      </a:cubicBezTo>
                      <a:lnTo>
                        <a:pt x="35" y="10"/>
                      </a:lnTo>
                      <a:cubicBezTo>
                        <a:pt x="37" y="10"/>
                        <a:pt x="38" y="11"/>
                        <a:pt x="39" y="12"/>
                      </a:cubicBezTo>
                      <a:lnTo>
                        <a:pt x="39" y="13"/>
                      </a:lnTo>
                      <a:close/>
                      <a:moveTo>
                        <a:pt x="35" y="12"/>
                      </a:moveTo>
                      <a:lnTo>
                        <a:pt x="35" y="12"/>
                      </a:lnTo>
                      <a:lnTo>
                        <a:pt x="35" y="11"/>
                      </a:lnTo>
                      <a:lnTo>
                        <a:pt x="35" y="1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7" name="Freeform 35"/>
                <p:cNvSpPr>
                  <a:spLocks noChangeArrowheads="1"/>
                </p:cNvSpPr>
                <p:nvPr/>
              </p:nvSpPr>
              <p:spPr bwMode="auto">
                <a:xfrm>
                  <a:off x="718" y="3875"/>
                  <a:ext cx="111" cy="76"/>
                </a:xfrm>
                <a:custGeom>
                  <a:avLst/>
                  <a:gdLst>
                    <a:gd name="G0" fmla="+- 1 0 0"/>
                    <a:gd name="G1" fmla="+- 1 0 0"/>
                    <a:gd name="G2" fmla="+- 13 0 0"/>
                    <a:gd name="G3" fmla="+- 24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45 w 81"/>
                    <a:gd name="T1" fmla="*/ 0 h 45"/>
                    <a:gd name="T2" fmla="*/ 14 w 81"/>
                    <a:gd name="T3" fmla="*/ 24 h 45"/>
                    <a:gd name="T4" fmla="*/ 48 w 81"/>
                    <a:gd name="T5" fmla="*/ 41 h 45"/>
                    <a:gd name="T6" fmla="*/ 80 w 81"/>
                    <a:gd name="T7" fmla="*/ 24 h 45"/>
                    <a:gd name="T8" fmla="*/ 65 w 81"/>
                    <a:gd name="T9" fmla="*/ 12 h 45"/>
                    <a:gd name="T10" fmla="*/ 63 w 81"/>
                    <a:gd name="T11" fmla="*/ 8 h 45"/>
                    <a:gd name="T12" fmla="*/ 45 w 81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1" h="45">
                      <a:moveTo>
                        <a:pt x="45" y="0"/>
                      </a:moveTo>
                      <a:cubicBezTo>
                        <a:pt x="31" y="5"/>
                        <a:pt x="0" y="13"/>
                        <a:pt x="14" y="24"/>
                      </a:cubicBezTo>
                      <a:cubicBezTo>
                        <a:pt x="20" y="29"/>
                        <a:pt x="39" y="39"/>
                        <a:pt x="48" y="41"/>
                      </a:cubicBezTo>
                      <a:cubicBezTo>
                        <a:pt x="58" y="45"/>
                        <a:pt x="81" y="35"/>
                        <a:pt x="80" y="24"/>
                      </a:cubicBezTo>
                      <a:cubicBezTo>
                        <a:pt x="80" y="19"/>
                        <a:pt x="71" y="15"/>
                        <a:pt x="65" y="12"/>
                      </a:cubicBezTo>
                      <a:cubicBezTo>
                        <a:pt x="64" y="12"/>
                        <a:pt x="64" y="10"/>
                        <a:pt x="63" y="8"/>
                      </a:cubicBezTo>
                      <a:cubicBezTo>
                        <a:pt x="60" y="4"/>
                        <a:pt x="52" y="1"/>
                        <a:pt x="45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8" name="Freeform 36"/>
                <p:cNvSpPr>
                  <a:spLocks noChangeArrowheads="1"/>
                </p:cNvSpPr>
                <p:nvPr/>
              </p:nvSpPr>
              <p:spPr bwMode="auto">
                <a:xfrm>
                  <a:off x="730" y="3873"/>
                  <a:ext cx="99" cy="75"/>
                </a:xfrm>
                <a:custGeom>
                  <a:avLst/>
                  <a:gdLst>
                    <a:gd name="T0" fmla="*/ 32 w 73"/>
                    <a:gd name="T1" fmla="*/ 2 h 44"/>
                    <a:gd name="T2" fmla="*/ 33 w 73"/>
                    <a:gd name="T3" fmla="*/ 3 h 44"/>
                    <a:gd name="T4" fmla="*/ 32 w 73"/>
                    <a:gd name="T5" fmla="*/ 2 h 44"/>
                    <a:gd name="T6" fmla="*/ 7 w 73"/>
                    <a:gd name="T7" fmla="*/ 25 h 44"/>
                    <a:gd name="T8" fmla="*/ 6 w 73"/>
                    <a:gd name="T9" fmla="*/ 15 h 44"/>
                    <a:gd name="T10" fmla="*/ 6 w 73"/>
                    <a:gd name="T11" fmla="*/ 25 h 44"/>
                    <a:gd name="T12" fmla="*/ 7 w 73"/>
                    <a:gd name="T13" fmla="*/ 25 h 44"/>
                    <a:gd name="T14" fmla="*/ 7 w 73"/>
                    <a:gd name="T15" fmla="*/ 25 h 44"/>
                    <a:gd name="T16" fmla="*/ 6 w 73"/>
                    <a:gd name="T17" fmla="*/ 25 h 44"/>
                    <a:gd name="T18" fmla="*/ 10 w 73"/>
                    <a:gd name="T19" fmla="*/ 27 h 44"/>
                    <a:gd name="T20" fmla="*/ 7 w 73"/>
                    <a:gd name="T21" fmla="*/ 25 h 44"/>
                    <a:gd name="T22" fmla="*/ 13 w 73"/>
                    <a:gd name="T23" fmla="*/ 31 h 44"/>
                    <a:gd name="T24" fmla="*/ 14 w 73"/>
                    <a:gd name="T25" fmla="*/ 30 h 44"/>
                    <a:gd name="T26" fmla="*/ 13 w 73"/>
                    <a:gd name="T27" fmla="*/ 31 h 44"/>
                    <a:gd name="T28" fmla="*/ 40 w 73"/>
                    <a:gd name="T29" fmla="*/ 42 h 44"/>
                    <a:gd name="T30" fmla="*/ 47 w 73"/>
                    <a:gd name="T31" fmla="*/ 44 h 44"/>
                    <a:gd name="T32" fmla="*/ 47 w 73"/>
                    <a:gd name="T33" fmla="*/ 42 h 44"/>
                    <a:gd name="T34" fmla="*/ 47 w 73"/>
                    <a:gd name="T35" fmla="*/ 44 h 44"/>
                    <a:gd name="T36" fmla="*/ 71 w 73"/>
                    <a:gd name="T37" fmla="*/ 29 h 44"/>
                    <a:gd name="T38" fmla="*/ 61 w 73"/>
                    <a:gd name="T39" fmla="*/ 38 h 44"/>
                    <a:gd name="T40" fmla="*/ 73 w 73"/>
                    <a:gd name="T41" fmla="*/ 25 h 44"/>
                    <a:gd name="T42" fmla="*/ 71 w 73"/>
                    <a:gd name="T43" fmla="*/ 25 h 44"/>
                    <a:gd name="T44" fmla="*/ 71 w 73"/>
                    <a:gd name="T45" fmla="*/ 25 h 44"/>
                    <a:gd name="T46" fmla="*/ 60 w 73"/>
                    <a:gd name="T47" fmla="*/ 14 h 44"/>
                    <a:gd name="T48" fmla="*/ 59 w 73"/>
                    <a:gd name="T49" fmla="*/ 15 h 44"/>
                    <a:gd name="T50" fmla="*/ 60 w 73"/>
                    <a:gd name="T51" fmla="*/ 14 h 44"/>
                    <a:gd name="T52" fmla="*/ 58 w 73"/>
                    <a:gd name="T53" fmla="*/ 13 h 44"/>
                    <a:gd name="T54" fmla="*/ 57 w 73"/>
                    <a:gd name="T55" fmla="*/ 14 h 44"/>
                    <a:gd name="T56" fmla="*/ 57 w 73"/>
                    <a:gd name="T57" fmla="*/ 14 h 44"/>
                    <a:gd name="T58" fmla="*/ 57 w 73"/>
                    <a:gd name="T59" fmla="*/ 13 h 44"/>
                    <a:gd name="T60" fmla="*/ 55 w 73"/>
                    <a:gd name="T61" fmla="*/ 11 h 44"/>
                    <a:gd name="T62" fmla="*/ 57 w 73"/>
                    <a:gd name="T63" fmla="*/ 14 h 44"/>
                    <a:gd name="T64" fmla="*/ 56 w 73"/>
                    <a:gd name="T65" fmla="*/ 9 h 44"/>
                    <a:gd name="T66" fmla="*/ 55 w 73"/>
                    <a:gd name="T67" fmla="*/ 9 h 44"/>
                    <a:gd name="T68" fmla="*/ 55 w 73"/>
                    <a:gd name="T69" fmla="*/ 9 h 44"/>
                    <a:gd name="T70" fmla="*/ 55 w 73"/>
                    <a:gd name="T71" fmla="*/ 9 h 44"/>
                    <a:gd name="T72" fmla="*/ 55 w 73"/>
                    <a:gd name="T73" fmla="*/ 9 h 44"/>
                    <a:gd name="T74" fmla="*/ 54 w 73"/>
                    <a:gd name="T75" fmla="*/ 7 h 44"/>
                    <a:gd name="T76" fmla="*/ 53 w 73"/>
                    <a:gd name="T77" fmla="*/ 8 h 44"/>
                    <a:gd name="T78" fmla="*/ 54 w 73"/>
                    <a:gd name="T79" fmla="*/ 7 h 44"/>
                    <a:gd name="T80" fmla="*/ 37 w 73"/>
                    <a:gd name="T81" fmla="*/ 2 h 44"/>
                    <a:gd name="T82" fmla="*/ 51 w 73"/>
                    <a:gd name="T83" fmla="*/ 7 h 44"/>
                    <a:gd name="T84" fmla="*/ 37 w 73"/>
                    <a:gd name="T85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3" h="44">
                      <a:moveTo>
                        <a:pt x="37" y="2"/>
                      </a:moveTo>
                      <a:cubicBezTo>
                        <a:pt x="36" y="2"/>
                        <a:pt x="34" y="3"/>
                        <a:pt x="33" y="3"/>
                      </a:cubicBezTo>
                      <a:lnTo>
                        <a:pt x="32" y="2"/>
                      </a:lnTo>
                      <a:cubicBezTo>
                        <a:pt x="34" y="1"/>
                        <a:pt x="36" y="1"/>
                        <a:pt x="37" y="0"/>
                      </a:cubicBezTo>
                      <a:lnTo>
                        <a:pt x="37" y="2"/>
                      </a:lnTo>
                      <a:close/>
                      <a:moveTo>
                        <a:pt x="33" y="3"/>
                      </a:moveTo>
                      <a:cubicBezTo>
                        <a:pt x="24" y="6"/>
                        <a:pt x="12" y="10"/>
                        <a:pt x="6" y="15"/>
                      </a:cubicBezTo>
                      <a:lnTo>
                        <a:pt x="5" y="14"/>
                      </a:lnTo>
                      <a:cubicBezTo>
                        <a:pt x="11" y="9"/>
                        <a:pt x="23" y="5"/>
                        <a:pt x="32" y="2"/>
                      </a:cubicBezTo>
                      <a:lnTo>
                        <a:pt x="33" y="3"/>
                      </a:lnTo>
                      <a:close/>
                      <a:moveTo>
                        <a:pt x="6" y="15"/>
                      </a:moveTo>
                      <a:cubicBezTo>
                        <a:pt x="3" y="18"/>
                        <a:pt x="2" y="21"/>
                        <a:pt x="7" y="25"/>
                      </a:cubicBezTo>
                      <a:lnTo>
                        <a:pt x="5" y="25"/>
                      </a:lnTo>
                      <a:cubicBezTo>
                        <a:pt x="0" y="21"/>
                        <a:pt x="1" y="17"/>
                        <a:pt x="5" y="14"/>
                      </a:cubicBezTo>
                      <a:lnTo>
                        <a:pt x="6" y="15"/>
                      </a:lnTo>
                      <a:close/>
                      <a:moveTo>
                        <a:pt x="5" y="25"/>
                      </a:moveTo>
                      <a:lnTo>
                        <a:pt x="5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cubicBezTo>
                        <a:pt x="7" y="25"/>
                        <a:pt x="9" y="26"/>
                        <a:pt x="10" y="27"/>
                      </a:cubicBezTo>
                      <a:lnTo>
                        <a:pt x="9" y="28"/>
                      </a:lnTo>
                      <a:cubicBezTo>
                        <a:pt x="8" y="27"/>
                        <a:pt x="6" y="26"/>
                        <a:pt x="5" y="25"/>
                      </a:cubicBezTo>
                      <a:lnTo>
                        <a:pt x="7" y="25"/>
                      </a:lnTo>
                      <a:close/>
                      <a:moveTo>
                        <a:pt x="10" y="27"/>
                      </a:moveTo>
                      <a:cubicBezTo>
                        <a:pt x="11" y="28"/>
                        <a:pt x="13" y="29"/>
                        <a:pt x="14" y="30"/>
                      </a:cubicBezTo>
                      <a:lnTo>
                        <a:pt x="13" y="31"/>
                      </a:lnTo>
                      <a:cubicBezTo>
                        <a:pt x="12" y="30"/>
                        <a:pt x="10" y="29"/>
                        <a:pt x="9" y="28"/>
                      </a:cubicBezTo>
                      <a:lnTo>
                        <a:pt x="10" y="27"/>
                      </a:lnTo>
                      <a:close/>
                      <a:moveTo>
                        <a:pt x="14" y="30"/>
                      </a:moveTo>
                      <a:cubicBezTo>
                        <a:pt x="22" y="34"/>
                        <a:pt x="34" y="40"/>
                        <a:pt x="40" y="42"/>
                      </a:cubicBezTo>
                      <a:lnTo>
                        <a:pt x="40" y="43"/>
                      </a:lnTo>
                      <a:cubicBezTo>
                        <a:pt x="33" y="41"/>
                        <a:pt x="22" y="35"/>
                        <a:pt x="13" y="31"/>
                      </a:cubicBezTo>
                      <a:lnTo>
                        <a:pt x="14" y="30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close/>
                      <a:moveTo>
                        <a:pt x="40" y="42"/>
                      </a:moveTo>
                      <a:cubicBezTo>
                        <a:pt x="42" y="42"/>
                        <a:pt x="44" y="43"/>
                        <a:pt x="47" y="42"/>
                      </a:cubicBezTo>
                      <a:lnTo>
                        <a:pt x="47" y="44"/>
                      </a:lnTo>
                      <a:cubicBezTo>
                        <a:pt x="44" y="44"/>
                        <a:pt x="42" y="44"/>
                        <a:pt x="40" y="43"/>
                      </a:cubicBezTo>
                      <a:lnTo>
                        <a:pt x="40" y="42"/>
                      </a:lnTo>
                      <a:close/>
                      <a:moveTo>
                        <a:pt x="47" y="42"/>
                      </a:moveTo>
                      <a:cubicBezTo>
                        <a:pt x="51" y="42"/>
                        <a:pt x="57" y="40"/>
                        <a:pt x="61" y="38"/>
                      </a:cubicBezTo>
                      <a:lnTo>
                        <a:pt x="62" y="39"/>
                      </a:lnTo>
                      <a:cubicBezTo>
                        <a:pt x="57" y="42"/>
                        <a:pt x="52" y="43"/>
                        <a:pt x="47" y="44"/>
                      </a:cubicBezTo>
                      <a:lnTo>
                        <a:pt x="47" y="42"/>
                      </a:lnTo>
                      <a:close/>
                      <a:moveTo>
                        <a:pt x="61" y="38"/>
                      </a:moveTo>
                      <a:cubicBezTo>
                        <a:pt x="66" y="36"/>
                        <a:pt x="69" y="33"/>
                        <a:pt x="71" y="29"/>
                      </a:cubicBezTo>
                      <a:lnTo>
                        <a:pt x="72" y="30"/>
                      </a:lnTo>
                      <a:cubicBezTo>
                        <a:pt x="71" y="33"/>
                        <a:pt x="67" y="37"/>
                        <a:pt x="62" y="39"/>
                      </a:cubicBezTo>
                      <a:lnTo>
                        <a:pt x="61" y="38"/>
                      </a:lnTo>
                      <a:close/>
                      <a:moveTo>
                        <a:pt x="71" y="29"/>
                      </a:moveTo>
                      <a:cubicBezTo>
                        <a:pt x="71" y="28"/>
                        <a:pt x="72" y="27"/>
                        <a:pt x="71" y="25"/>
                      </a:cubicBezTo>
                      <a:lnTo>
                        <a:pt x="73" y="25"/>
                      </a:lnTo>
                      <a:cubicBezTo>
                        <a:pt x="73" y="27"/>
                        <a:pt x="73" y="28"/>
                        <a:pt x="72" y="30"/>
                      </a:cubicBezTo>
                      <a:lnTo>
                        <a:pt x="71" y="29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1"/>
                        <a:pt x="65" y="18"/>
                        <a:pt x="59" y="15"/>
                      </a:cubicBezTo>
                      <a:lnTo>
                        <a:pt x="60" y="14"/>
                      </a:lnTo>
                      <a:cubicBezTo>
                        <a:pt x="66" y="17"/>
                        <a:pt x="73" y="20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59" y="15"/>
                      </a:moveTo>
                      <a:cubicBezTo>
                        <a:pt x="58" y="14"/>
                        <a:pt x="57" y="14"/>
                        <a:pt x="57" y="14"/>
                      </a:cubicBezTo>
                      <a:lnTo>
                        <a:pt x="58" y="13"/>
                      </a:lnTo>
                      <a:cubicBezTo>
                        <a:pt x="58" y="13"/>
                        <a:pt x="59" y="13"/>
                        <a:pt x="60" y="14"/>
                      </a:cubicBezTo>
                      <a:lnTo>
                        <a:pt x="59" y="15"/>
                      </a:lnTo>
                      <a:close/>
                      <a:moveTo>
                        <a:pt x="58" y="13"/>
                      </a:moveTo>
                      <a:lnTo>
                        <a:pt x="58" y="13"/>
                      </a:lnTo>
                      <a:lnTo>
                        <a:pt x="57" y="13"/>
                      </a:lnTo>
                      <a:lnTo>
                        <a:pt x="58" y="13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8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7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cubicBezTo>
                        <a:pt x="56" y="13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7" y="12"/>
                        <a:pt x="57" y="13"/>
                        <a:pt x="58" y="13"/>
                      </a:cubicBezTo>
                      <a:lnTo>
                        <a:pt x="57" y="14"/>
                      </a:lnTo>
                      <a:close/>
                      <a:moveTo>
                        <a:pt x="55" y="11"/>
                      </a:moveTo>
                      <a:cubicBezTo>
                        <a:pt x="55" y="10"/>
                        <a:pt x="54" y="10"/>
                        <a:pt x="54" y="10"/>
                      </a:cubicBezTo>
                      <a:lnTo>
                        <a:pt x="56" y="9"/>
                      </a:lnTo>
                      <a:cubicBezTo>
                        <a:pt x="56" y="9"/>
                        <a:pt x="56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lnTo>
                        <a:pt x="56" y="9"/>
                      </a:ln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lnTo>
                        <a:pt x="54" y="10"/>
                      </a:lnTo>
                      <a:lnTo>
                        <a:pt x="55" y="9"/>
                      </a:lnTo>
                      <a:lnTo>
                        <a:pt x="54" y="10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cubicBezTo>
                        <a:pt x="54" y="9"/>
                        <a:pt x="53" y="9"/>
                        <a:pt x="53" y="8"/>
                      </a:cubicBezTo>
                      <a:lnTo>
                        <a:pt x="54" y="7"/>
                      </a:lnTo>
                      <a:cubicBezTo>
                        <a:pt x="54" y="8"/>
                        <a:pt x="55" y="8"/>
                        <a:pt x="55" y="9"/>
                      </a:cubicBezTo>
                      <a:lnTo>
                        <a:pt x="54" y="10"/>
                      </a:lnTo>
                      <a:close/>
                      <a:moveTo>
                        <a:pt x="53" y="8"/>
                      </a:moveTo>
                      <a:cubicBezTo>
                        <a:pt x="52" y="8"/>
                        <a:pt x="51" y="7"/>
                        <a:pt x="51" y="7"/>
                      </a:cubicBezTo>
                      <a:lnTo>
                        <a:pt x="52" y="6"/>
                      </a:lnTo>
                      <a:cubicBezTo>
                        <a:pt x="52" y="6"/>
                        <a:pt x="53" y="7"/>
                        <a:pt x="54" y="7"/>
                      </a:cubicBezTo>
                      <a:lnTo>
                        <a:pt x="53" y="8"/>
                      </a:lnTo>
                      <a:close/>
                      <a:moveTo>
                        <a:pt x="51" y="7"/>
                      </a:moveTo>
                      <a:cubicBezTo>
                        <a:pt x="47" y="4"/>
                        <a:pt x="42" y="2"/>
                        <a:pt x="37" y="2"/>
                      </a:cubicBezTo>
                      <a:lnTo>
                        <a:pt x="37" y="0"/>
                      </a:lnTo>
                      <a:cubicBezTo>
                        <a:pt x="42" y="1"/>
                        <a:pt x="48" y="3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37" y="1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09" name="Freeform 37"/>
                <p:cNvSpPr>
                  <a:spLocks noChangeArrowheads="1"/>
                </p:cNvSpPr>
                <p:nvPr/>
              </p:nvSpPr>
              <p:spPr bwMode="auto">
                <a:xfrm>
                  <a:off x="1141" y="3778"/>
                  <a:ext cx="57" cy="95"/>
                </a:xfrm>
                <a:custGeom>
                  <a:avLst/>
                  <a:gdLst>
                    <a:gd name="G0" fmla="+- 1 0 0"/>
                    <a:gd name="G1" fmla="+- 1 0 0"/>
                    <a:gd name="G2" fmla="+- 23 0 0"/>
                    <a:gd name="G3" fmla="+- 16 0 0"/>
                    <a:gd name="G4" fmla="+- 36 0 0"/>
                    <a:gd name="G5" fmla="+- 1 0 0"/>
                    <a:gd name="G6" fmla="*/ 1 50493 45568"/>
                    <a:gd name="G7" fmla="*/ 1 50493 55552"/>
                    <a:gd name="G8" fmla="*/ G7 1 180"/>
                    <a:gd name="G9" fmla="*/ G6 1 G8"/>
                    <a:gd name="G10" fmla="+- 46 0 0"/>
                    <a:gd name="G11" fmla="*/ 1 0 0"/>
                    <a:gd name="G12" fmla="sin G11 G10"/>
                    <a:gd name="G13" fmla="+- 50 0 0"/>
                    <a:gd name="G14" fmla="+- 51 0 0"/>
                    <a:gd name="G15" fmla="*/ 1 0 0"/>
                    <a:gd name="G16" fmla="sin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T0" fmla="*/ 22 w 42"/>
                    <a:gd name="T1" fmla="*/ 6 h 56"/>
                    <a:gd name="T2" fmla="*/ 2 w 42"/>
                    <a:gd name="T3" fmla="*/ 32 h 56"/>
                    <a:gd name="T4" fmla="*/ 8 w 42"/>
                    <a:gd name="T5" fmla="*/ 44 h 56"/>
                    <a:gd name="T6" fmla="*/ 9 w 42"/>
                    <a:gd name="T7" fmla="*/ 51 h 56"/>
                    <a:gd name="T8" fmla="*/ 32 w 42"/>
                    <a:gd name="T9" fmla="*/ 54 h 56"/>
                    <a:gd name="T10" fmla="*/ 38 w 42"/>
                    <a:gd name="T11" fmla="*/ 44 h 56"/>
                    <a:gd name="T12" fmla="*/ 33 w 42"/>
                    <a:gd name="T13" fmla="*/ 35 h 56"/>
                    <a:gd name="T14" fmla="*/ 34 w 42"/>
                    <a:gd name="T15" fmla="*/ 5 h 56"/>
                    <a:gd name="T16" fmla="*/ 22 w 42"/>
                    <a:gd name="T17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" h="56">
                      <a:moveTo>
                        <a:pt x="22" y="6"/>
                      </a:moveTo>
                      <a:cubicBezTo>
                        <a:pt x="19" y="16"/>
                        <a:pt x="7" y="23"/>
                        <a:pt x="2" y="32"/>
                      </a:cubicBezTo>
                      <a:cubicBezTo>
                        <a:pt x="0" y="36"/>
                        <a:pt x="6" y="41"/>
                        <a:pt x="8" y="44"/>
                      </a:cubicBezTo>
                      <a:cubicBezTo>
                        <a:pt x="9" y="46"/>
                        <a:pt x="7" y="50"/>
                        <a:pt x="9" y="51"/>
                      </a:cubicBezTo>
                      <a:cubicBezTo>
                        <a:pt x="15" y="56"/>
                        <a:pt x="24" y="55"/>
                        <a:pt x="32" y="54"/>
                      </a:cubicBezTo>
                      <a:cubicBezTo>
                        <a:pt x="36" y="54"/>
                        <a:pt x="39" y="48"/>
                        <a:pt x="38" y="44"/>
                      </a:cubicBezTo>
                      <a:cubicBezTo>
                        <a:pt x="38" y="41"/>
                        <a:pt x="34" y="38"/>
                        <a:pt x="33" y="35"/>
                      </a:cubicBezTo>
                      <a:cubicBezTo>
                        <a:pt x="30" y="26"/>
                        <a:pt x="42" y="14"/>
                        <a:pt x="34" y="5"/>
                      </a:cubicBezTo>
                      <a:cubicBezTo>
                        <a:pt x="32" y="0"/>
                        <a:pt x="24" y="6"/>
                        <a:pt x="22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0" name="Freeform 38"/>
                <p:cNvSpPr>
                  <a:spLocks noChangeArrowheads="1"/>
                </p:cNvSpPr>
                <p:nvPr/>
              </p:nvSpPr>
              <p:spPr bwMode="auto">
                <a:xfrm>
                  <a:off x="1140" y="3781"/>
                  <a:ext cx="53" cy="91"/>
                </a:xfrm>
                <a:custGeom>
                  <a:avLst/>
                  <a:gdLst>
                    <a:gd name="T0" fmla="*/ 12 w 40"/>
                    <a:gd name="T1" fmla="*/ 18 h 54"/>
                    <a:gd name="T2" fmla="*/ 13 w 40"/>
                    <a:gd name="T3" fmla="*/ 19 h 54"/>
                    <a:gd name="T4" fmla="*/ 12 w 40"/>
                    <a:gd name="T5" fmla="*/ 18 h 54"/>
                    <a:gd name="T6" fmla="*/ 4 w 40"/>
                    <a:gd name="T7" fmla="*/ 30 h 54"/>
                    <a:gd name="T8" fmla="*/ 4 w 40"/>
                    <a:gd name="T9" fmla="*/ 30 h 54"/>
                    <a:gd name="T10" fmla="*/ 2 w 40"/>
                    <a:gd name="T11" fmla="*/ 30 h 54"/>
                    <a:gd name="T12" fmla="*/ 10 w 40"/>
                    <a:gd name="T13" fmla="*/ 42 h 54"/>
                    <a:gd name="T14" fmla="*/ 7 w 40"/>
                    <a:gd name="T15" fmla="*/ 39 h 54"/>
                    <a:gd name="T16" fmla="*/ 8 w 40"/>
                    <a:gd name="T17" fmla="*/ 43 h 54"/>
                    <a:gd name="T18" fmla="*/ 10 w 40"/>
                    <a:gd name="T19" fmla="*/ 42 h 54"/>
                    <a:gd name="T20" fmla="*/ 10 w 40"/>
                    <a:gd name="T21" fmla="*/ 42 h 54"/>
                    <a:gd name="T22" fmla="*/ 8 w 40"/>
                    <a:gd name="T23" fmla="*/ 43 h 54"/>
                    <a:gd name="T24" fmla="*/ 10 w 40"/>
                    <a:gd name="T25" fmla="*/ 49 h 54"/>
                    <a:gd name="T26" fmla="*/ 10 w 40"/>
                    <a:gd name="T27" fmla="*/ 46 h 54"/>
                    <a:gd name="T28" fmla="*/ 10 w 40"/>
                    <a:gd name="T29" fmla="*/ 49 h 54"/>
                    <a:gd name="T30" fmla="*/ 9 w 40"/>
                    <a:gd name="T31" fmla="*/ 50 h 54"/>
                    <a:gd name="T32" fmla="*/ 33 w 40"/>
                    <a:gd name="T33" fmla="*/ 51 h 54"/>
                    <a:gd name="T34" fmla="*/ 32 w 40"/>
                    <a:gd name="T35" fmla="*/ 51 h 54"/>
                    <a:gd name="T36" fmla="*/ 33 w 40"/>
                    <a:gd name="T37" fmla="*/ 52 h 54"/>
                    <a:gd name="T38" fmla="*/ 33 w 40"/>
                    <a:gd name="T39" fmla="*/ 51 h 54"/>
                    <a:gd name="T40" fmla="*/ 33 w 40"/>
                    <a:gd name="T41" fmla="*/ 53 h 54"/>
                    <a:gd name="T42" fmla="*/ 33 w 40"/>
                    <a:gd name="T43" fmla="*/ 53 h 54"/>
                    <a:gd name="T44" fmla="*/ 35 w 40"/>
                    <a:gd name="T45" fmla="*/ 52 h 54"/>
                    <a:gd name="T46" fmla="*/ 34 w 40"/>
                    <a:gd name="T47" fmla="*/ 51 h 54"/>
                    <a:gd name="T48" fmla="*/ 35 w 40"/>
                    <a:gd name="T49" fmla="*/ 52 h 54"/>
                    <a:gd name="T50" fmla="*/ 38 w 40"/>
                    <a:gd name="T51" fmla="*/ 43 h 54"/>
                    <a:gd name="T52" fmla="*/ 35 w 40"/>
                    <a:gd name="T53" fmla="*/ 50 h 54"/>
                    <a:gd name="T54" fmla="*/ 39 w 40"/>
                    <a:gd name="T55" fmla="*/ 42 h 54"/>
                    <a:gd name="T56" fmla="*/ 38 w 40"/>
                    <a:gd name="T57" fmla="*/ 43 h 54"/>
                    <a:gd name="T58" fmla="*/ 40 w 40"/>
                    <a:gd name="T59" fmla="*/ 42 h 54"/>
                    <a:gd name="T60" fmla="*/ 40 w 40"/>
                    <a:gd name="T61" fmla="*/ 42 h 54"/>
                    <a:gd name="T62" fmla="*/ 37 w 40"/>
                    <a:gd name="T63" fmla="*/ 37 h 54"/>
                    <a:gd name="T64" fmla="*/ 36 w 40"/>
                    <a:gd name="T65" fmla="*/ 37 h 54"/>
                    <a:gd name="T66" fmla="*/ 37 w 40"/>
                    <a:gd name="T67" fmla="*/ 37 h 54"/>
                    <a:gd name="T68" fmla="*/ 35 w 40"/>
                    <a:gd name="T69" fmla="*/ 33 h 54"/>
                    <a:gd name="T70" fmla="*/ 33 w 40"/>
                    <a:gd name="T71" fmla="*/ 33 h 54"/>
                    <a:gd name="T72" fmla="*/ 35 w 40"/>
                    <a:gd name="T73" fmla="*/ 33 h 54"/>
                    <a:gd name="T74" fmla="*/ 35 w 40"/>
                    <a:gd name="T75" fmla="*/ 4 h 54"/>
                    <a:gd name="T76" fmla="*/ 35 w 40"/>
                    <a:gd name="T77" fmla="*/ 20 h 54"/>
                    <a:gd name="T78" fmla="*/ 35 w 40"/>
                    <a:gd name="T79" fmla="*/ 3 h 54"/>
                    <a:gd name="T80" fmla="*/ 30 w 40"/>
                    <a:gd name="T81" fmla="*/ 2 h 54"/>
                    <a:gd name="T82" fmla="*/ 35 w 40"/>
                    <a:gd name="T83" fmla="*/ 4 h 54"/>
                    <a:gd name="T84" fmla="*/ 24 w 40"/>
                    <a:gd name="T85" fmla="*/ 3 h 54"/>
                    <a:gd name="T86" fmla="*/ 24 w 40"/>
                    <a:gd name="T87" fmla="*/ 3 h 54"/>
                    <a:gd name="T88" fmla="*/ 24 w 40"/>
                    <a:gd name="T89" fmla="*/ 3 h 54"/>
                    <a:gd name="T90" fmla="*/ 23 w 40"/>
                    <a:gd name="T91" fmla="*/ 4 h 54"/>
                    <a:gd name="T92" fmla="*/ 22 w 40"/>
                    <a:gd name="T93" fmla="*/ 4 h 54"/>
                    <a:gd name="T94" fmla="*/ 22 w 40"/>
                    <a:gd name="T95" fmla="*/ 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0" h="54">
                      <a:moveTo>
                        <a:pt x="24" y="5"/>
                      </a:moveTo>
                      <a:cubicBezTo>
                        <a:pt x="22" y="10"/>
                        <a:pt x="17" y="15"/>
                        <a:pt x="13" y="19"/>
                      </a:cubicBezTo>
                      <a:lnTo>
                        <a:pt x="12" y="18"/>
                      </a:lnTo>
                      <a:cubicBezTo>
                        <a:pt x="16" y="14"/>
                        <a:pt x="20" y="10"/>
                        <a:pt x="22" y="4"/>
                      </a:cubicBezTo>
                      <a:lnTo>
                        <a:pt x="24" y="5"/>
                      </a:lnTo>
                      <a:close/>
                      <a:moveTo>
                        <a:pt x="13" y="19"/>
                      </a:moveTo>
                      <a:cubicBezTo>
                        <a:pt x="9" y="23"/>
                        <a:pt x="6" y="26"/>
                        <a:pt x="4" y="30"/>
                      </a:cubicBezTo>
                      <a:lnTo>
                        <a:pt x="2" y="30"/>
                      </a:lnTo>
                      <a:cubicBezTo>
                        <a:pt x="5" y="26"/>
                        <a:pt x="8" y="22"/>
                        <a:pt x="12" y="18"/>
                      </a:cubicBezTo>
                      <a:lnTo>
                        <a:pt x="13" y="19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lnTo>
                        <a:pt x="3" y="30"/>
                      </a:ln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cubicBezTo>
                        <a:pt x="2" y="33"/>
                        <a:pt x="5" y="36"/>
                        <a:pt x="7" y="39"/>
                      </a:cubicBezTo>
                      <a:lnTo>
                        <a:pt x="6" y="39"/>
                      </a:lnTo>
                      <a:cubicBezTo>
                        <a:pt x="3" y="36"/>
                        <a:pt x="0" y="33"/>
                        <a:pt x="2" y="30"/>
                      </a:cubicBezTo>
                      <a:lnTo>
                        <a:pt x="4" y="30"/>
                      </a:lnTo>
                      <a:close/>
                      <a:moveTo>
                        <a:pt x="7" y="39"/>
                      </a:moveTo>
                      <a:cubicBezTo>
                        <a:pt x="8" y="40"/>
                        <a:pt x="9" y="41"/>
                        <a:pt x="10" y="42"/>
                      </a:cubicBezTo>
                      <a:lnTo>
                        <a:pt x="8" y="43"/>
                      </a:lnTo>
                      <a:cubicBezTo>
                        <a:pt x="8" y="42"/>
                        <a:pt x="7" y="41"/>
                        <a:pt x="6" y="39"/>
                      </a:cubicBezTo>
                      <a:lnTo>
                        <a:pt x="7" y="39"/>
                      </a:lnTo>
                      <a:close/>
                      <a:moveTo>
                        <a:pt x="10" y="42"/>
                      </a:moveTo>
                      <a:lnTo>
                        <a:pt x="10" y="42"/>
                      </a:lnTo>
                      <a:lnTo>
                        <a:pt x="8" y="43"/>
                      </a:lnTo>
                      <a:lnTo>
                        <a:pt x="10" y="42"/>
                      </a:lnTo>
                      <a:close/>
                      <a:moveTo>
                        <a:pt x="10" y="42"/>
                      </a:move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2"/>
                      </a:lnTo>
                      <a:close/>
                      <a:moveTo>
                        <a:pt x="10" y="42"/>
                      </a:moveTo>
                      <a:cubicBezTo>
                        <a:pt x="10" y="43"/>
                        <a:pt x="10" y="45"/>
                        <a:pt x="10" y="46"/>
                      </a:cubicBezTo>
                      <a:lnTo>
                        <a:pt x="8" y="46"/>
                      </a:lnTo>
                      <a:cubicBezTo>
                        <a:pt x="9" y="45"/>
                        <a:pt x="9" y="44"/>
                        <a:pt x="8" y="43"/>
                      </a:cubicBezTo>
                      <a:lnTo>
                        <a:pt x="10" y="42"/>
                      </a:lnTo>
                      <a:close/>
                      <a:moveTo>
                        <a:pt x="10" y="46"/>
                      </a:moveTo>
                      <a:cubicBezTo>
                        <a:pt x="10" y="47"/>
                        <a:pt x="10" y="48"/>
                        <a:pt x="10" y="49"/>
                      </a:cubicBezTo>
                      <a:lnTo>
                        <a:pt x="9" y="50"/>
                      </a:lnTo>
                      <a:cubicBezTo>
                        <a:pt x="8" y="49"/>
                        <a:pt x="8" y="47"/>
                        <a:pt x="8" y="46"/>
                      </a:cubicBezTo>
                      <a:lnTo>
                        <a:pt x="10" y="46"/>
                      </a:lnTo>
                      <a:close/>
                      <a:moveTo>
                        <a:pt x="10" y="49"/>
                      </a:moveTo>
                      <a:lnTo>
                        <a:pt x="10" y="49"/>
                      </a:lnTo>
                      <a:close/>
                      <a:moveTo>
                        <a:pt x="10" y="49"/>
                      </a:moveTo>
                      <a:cubicBezTo>
                        <a:pt x="16" y="53"/>
                        <a:pt x="25" y="52"/>
                        <a:pt x="32" y="51"/>
                      </a:cubicBezTo>
                      <a:lnTo>
                        <a:pt x="32" y="53"/>
                      </a:lnTo>
                      <a:cubicBezTo>
                        <a:pt x="25" y="53"/>
                        <a:pt x="16" y="54"/>
                        <a:pt x="9" y="50"/>
                      </a:cubicBezTo>
                      <a:lnTo>
                        <a:pt x="10" y="49"/>
                      </a:lnTo>
                      <a:close/>
                      <a:moveTo>
                        <a:pt x="32" y="51"/>
                      </a:moveTo>
                      <a:lnTo>
                        <a:pt x="33" y="51"/>
                      </a:lnTo>
                      <a:lnTo>
                        <a:pt x="33" y="53"/>
                      </a:lnTo>
                      <a:lnTo>
                        <a:pt x="32" y="53"/>
                      </a:lnTo>
                      <a:lnTo>
                        <a:pt x="32" y="51"/>
                      </a:lnTo>
                      <a:close/>
                      <a:moveTo>
                        <a:pt x="33" y="51"/>
                      </a:moveTo>
                      <a:lnTo>
                        <a:pt x="33" y="51"/>
                      </a:lnTo>
                      <a:lnTo>
                        <a:pt x="33" y="52"/>
                      </a:lnTo>
                      <a:lnTo>
                        <a:pt x="33" y="51"/>
                      </a:lnTo>
                      <a:close/>
                      <a:moveTo>
                        <a:pt x="33" y="51"/>
                      </a:moveTo>
                      <a:lnTo>
                        <a:pt x="33" y="51"/>
                      </a:lnTo>
                      <a:lnTo>
                        <a:pt x="33" y="53"/>
                      </a:lnTo>
                      <a:lnTo>
                        <a:pt x="33" y="51"/>
                      </a:lnTo>
                      <a:close/>
                      <a:moveTo>
                        <a:pt x="33" y="53"/>
                      </a:moveTo>
                      <a:lnTo>
                        <a:pt x="33" y="53"/>
                      </a:lnTo>
                      <a:lnTo>
                        <a:pt x="33" y="52"/>
                      </a:lnTo>
                      <a:lnTo>
                        <a:pt x="33" y="53"/>
                      </a:lnTo>
                      <a:close/>
                      <a:moveTo>
                        <a:pt x="33" y="51"/>
                      </a:moveTo>
                      <a:cubicBezTo>
                        <a:pt x="33" y="51"/>
                        <a:pt x="34" y="51"/>
                        <a:pt x="34" y="51"/>
                      </a:cubicBezTo>
                      <a:lnTo>
                        <a:pt x="35" y="52"/>
                      </a:lnTo>
                      <a:cubicBezTo>
                        <a:pt x="34" y="52"/>
                        <a:pt x="34" y="53"/>
                        <a:pt x="33" y="53"/>
                      </a:cubicBezTo>
                      <a:lnTo>
                        <a:pt x="33" y="51"/>
                      </a:lnTo>
                      <a:close/>
                      <a:moveTo>
                        <a:pt x="34" y="51"/>
                      </a:moveTo>
                      <a:cubicBezTo>
                        <a:pt x="35" y="51"/>
                        <a:pt x="35" y="51"/>
                        <a:pt x="35" y="50"/>
                      </a:cubicBezTo>
                      <a:lnTo>
                        <a:pt x="36" y="51"/>
                      </a:lnTo>
                      <a:cubicBezTo>
                        <a:pt x="36" y="52"/>
                        <a:pt x="35" y="52"/>
                        <a:pt x="35" y="52"/>
                      </a:cubicBezTo>
                      <a:lnTo>
                        <a:pt x="34" y="51"/>
                      </a:lnTo>
                      <a:close/>
                      <a:moveTo>
                        <a:pt x="35" y="50"/>
                      </a:moveTo>
                      <a:cubicBezTo>
                        <a:pt x="37" y="48"/>
                        <a:pt x="39" y="45"/>
                        <a:pt x="38" y="43"/>
                      </a:cubicBezTo>
                      <a:lnTo>
                        <a:pt x="40" y="42"/>
                      </a:lnTo>
                      <a:cubicBezTo>
                        <a:pt x="40" y="45"/>
                        <a:pt x="39" y="49"/>
                        <a:pt x="36" y="51"/>
                      </a:cubicBezTo>
                      <a:lnTo>
                        <a:pt x="35" y="50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lnTo>
                        <a:pt x="39" y="42"/>
                      </a:lnTo>
                      <a:lnTo>
                        <a:pt x="40" y="42"/>
                      </a:lnTo>
                      <a:close/>
                      <a:moveTo>
                        <a:pt x="38" y="43"/>
                      </a:moveTo>
                      <a:lnTo>
                        <a:pt x="38" y="43"/>
                      </a:lnTo>
                      <a:lnTo>
                        <a:pt x="40" y="42"/>
                      </a:lnTo>
                      <a:lnTo>
                        <a:pt x="38" y="43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lnTo>
                        <a:pt x="39" y="42"/>
                      </a:lnTo>
                      <a:lnTo>
                        <a:pt x="40" y="42"/>
                      </a:lnTo>
                      <a:close/>
                      <a:moveTo>
                        <a:pt x="38" y="43"/>
                      </a:moveTo>
                      <a:cubicBezTo>
                        <a:pt x="38" y="41"/>
                        <a:pt x="37" y="39"/>
                        <a:pt x="36" y="37"/>
                      </a:cubicBezTo>
                      <a:lnTo>
                        <a:pt x="37" y="37"/>
                      </a:lnTo>
                      <a:cubicBezTo>
                        <a:pt x="38" y="39"/>
                        <a:pt x="40" y="40"/>
                        <a:pt x="40" y="42"/>
                      </a:cubicBezTo>
                      <a:lnTo>
                        <a:pt x="38" y="43"/>
                      </a:lnTo>
                      <a:close/>
                      <a:moveTo>
                        <a:pt x="36" y="37"/>
                      </a:moveTo>
                      <a:cubicBezTo>
                        <a:pt x="35" y="36"/>
                        <a:pt x="34" y="35"/>
                        <a:pt x="33" y="33"/>
                      </a:cubicBezTo>
                      <a:lnTo>
                        <a:pt x="35" y="33"/>
                      </a:lnTo>
                      <a:cubicBezTo>
                        <a:pt x="35" y="34"/>
                        <a:pt x="36" y="35"/>
                        <a:pt x="37" y="37"/>
                      </a:cubicBezTo>
                      <a:lnTo>
                        <a:pt x="36" y="37"/>
                      </a:lnTo>
                      <a:close/>
                      <a:moveTo>
                        <a:pt x="35" y="33"/>
                      </a:moveTo>
                      <a:lnTo>
                        <a:pt x="35" y="33"/>
                      </a:lnTo>
                      <a:lnTo>
                        <a:pt x="34" y="33"/>
                      </a:lnTo>
                      <a:lnTo>
                        <a:pt x="35" y="33"/>
                      </a:lnTo>
                      <a:close/>
                      <a:moveTo>
                        <a:pt x="33" y="33"/>
                      </a:moveTo>
                      <a:cubicBezTo>
                        <a:pt x="32" y="29"/>
                        <a:pt x="34" y="25"/>
                        <a:pt x="35" y="20"/>
                      </a:cubicBezTo>
                      <a:lnTo>
                        <a:pt x="36" y="21"/>
                      </a:lnTo>
                      <a:cubicBezTo>
                        <a:pt x="35" y="25"/>
                        <a:pt x="34" y="29"/>
                        <a:pt x="35" y="33"/>
                      </a:cubicBezTo>
                      <a:lnTo>
                        <a:pt x="33" y="33"/>
                      </a:lnTo>
                      <a:close/>
                      <a:moveTo>
                        <a:pt x="35" y="20"/>
                      </a:moveTo>
                      <a:cubicBezTo>
                        <a:pt x="37" y="14"/>
                        <a:pt x="39" y="8"/>
                        <a:pt x="35" y="4"/>
                      </a:cubicBezTo>
                      <a:lnTo>
                        <a:pt x="36" y="3"/>
                      </a:lnTo>
                      <a:cubicBezTo>
                        <a:pt x="40" y="8"/>
                        <a:pt x="38" y="14"/>
                        <a:pt x="36" y="21"/>
                      </a:cubicBezTo>
                      <a:lnTo>
                        <a:pt x="35" y="20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5" y="3"/>
                      </a:lnTo>
                      <a:lnTo>
                        <a:pt x="35" y="4"/>
                      </a:lnTo>
                      <a:close/>
                      <a:moveTo>
                        <a:pt x="35" y="4"/>
                      </a:moveTo>
                      <a:cubicBezTo>
                        <a:pt x="34" y="2"/>
                        <a:pt x="32" y="1"/>
                        <a:pt x="30" y="2"/>
                      </a:cubicBezTo>
                      <a:lnTo>
                        <a:pt x="29" y="1"/>
                      </a:lnTo>
                      <a:cubicBezTo>
                        <a:pt x="32" y="0"/>
                        <a:pt x="35" y="0"/>
                        <a:pt x="36" y="3"/>
                      </a:cubicBezTo>
                      <a:lnTo>
                        <a:pt x="35" y="4"/>
                      </a:lnTo>
                      <a:close/>
                      <a:moveTo>
                        <a:pt x="30" y="2"/>
                      </a:moveTo>
                      <a:cubicBezTo>
                        <a:pt x="28" y="2"/>
                        <a:pt x="27" y="3"/>
                        <a:pt x="25" y="4"/>
                      </a:cubicBezTo>
                      <a:lnTo>
                        <a:pt x="24" y="3"/>
                      </a:lnTo>
                      <a:cubicBezTo>
                        <a:pt x="26" y="2"/>
                        <a:pt x="28" y="1"/>
                        <a:pt x="29" y="1"/>
                      </a:cubicBezTo>
                      <a:lnTo>
                        <a:pt x="30" y="2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4"/>
                      </a:lnTo>
                      <a:lnTo>
                        <a:pt x="24" y="3"/>
                      </a:lnTo>
                      <a:close/>
                      <a:moveTo>
                        <a:pt x="25" y="4"/>
                      </a:moveTo>
                      <a:cubicBezTo>
                        <a:pt x="24" y="5"/>
                        <a:pt x="24" y="5"/>
                        <a:pt x="23" y="5"/>
                      </a:cubicBezTo>
                      <a:lnTo>
                        <a:pt x="23" y="4"/>
                      </a:lnTo>
                      <a:cubicBezTo>
                        <a:pt x="23" y="4"/>
                        <a:pt x="24" y="3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1" name="Freeform 39"/>
                <p:cNvSpPr>
                  <a:spLocks noChangeArrowheads="1"/>
                </p:cNvSpPr>
                <p:nvPr/>
              </p:nvSpPr>
              <p:spPr bwMode="auto">
                <a:xfrm>
                  <a:off x="1350" y="3961"/>
                  <a:ext cx="45" cy="72"/>
                </a:xfrm>
                <a:custGeom>
                  <a:avLst/>
                  <a:gdLst>
                    <a:gd name="G0" fmla="+- 1 0 0"/>
                    <a:gd name="G1" fmla="+- 1 0 0"/>
                    <a:gd name="G2" fmla="+- 26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18 w 34"/>
                    <a:gd name="T1" fmla="*/ 6 h 43"/>
                    <a:gd name="T2" fmla="*/ 11 w 34"/>
                    <a:gd name="T3" fmla="*/ 36 h 43"/>
                    <a:gd name="T4" fmla="*/ 30 w 34"/>
                    <a:gd name="T5" fmla="*/ 39 h 43"/>
                    <a:gd name="T6" fmla="*/ 29 w 34"/>
                    <a:gd name="T7" fmla="*/ 16 h 43"/>
                    <a:gd name="T8" fmla="*/ 30 w 34"/>
                    <a:gd name="T9" fmla="*/ 11 h 43"/>
                    <a:gd name="T10" fmla="*/ 18 w 34"/>
                    <a:gd name="T11" fmla="*/ 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43">
                      <a:moveTo>
                        <a:pt x="18" y="6"/>
                      </a:moveTo>
                      <a:cubicBezTo>
                        <a:pt x="11" y="15"/>
                        <a:pt x="0" y="26"/>
                        <a:pt x="11" y="36"/>
                      </a:cubicBezTo>
                      <a:cubicBezTo>
                        <a:pt x="16" y="41"/>
                        <a:pt x="27" y="43"/>
                        <a:pt x="30" y="39"/>
                      </a:cubicBezTo>
                      <a:cubicBezTo>
                        <a:pt x="34" y="32"/>
                        <a:pt x="33" y="24"/>
                        <a:pt x="29" y="16"/>
                      </a:cubicBezTo>
                      <a:cubicBezTo>
                        <a:pt x="28" y="14"/>
                        <a:pt x="30" y="12"/>
                        <a:pt x="30" y="11"/>
                      </a:cubicBezTo>
                      <a:cubicBezTo>
                        <a:pt x="29" y="8"/>
                        <a:pt x="29" y="0"/>
                        <a:pt x="18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2" name="Freeform 40"/>
                <p:cNvSpPr>
                  <a:spLocks noChangeArrowheads="1"/>
                </p:cNvSpPr>
                <p:nvPr/>
              </p:nvSpPr>
              <p:spPr bwMode="auto">
                <a:xfrm>
                  <a:off x="1350" y="3965"/>
                  <a:ext cx="45" cy="67"/>
                </a:xfrm>
                <a:custGeom>
                  <a:avLst/>
                  <a:gdLst>
                    <a:gd name="T0" fmla="*/ 18 w 34"/>
                    <a:gd name="T1" fmla="*/ 4 h 40"/>
                    <a:gd name="T2" fmla="*/ 18 w 34"/>
                    <a:gd name="T3" fmla="*/ 4 h 40"/>
                    <a:gd name="T4" fmla="*/ 16 w 34"/>
                    <a:gd name="T5" fmla="*/ 7 h 40"/>
                    <a:gd name="T6" fmla="*/ 17 w 34"/>
                    <a:gd name="T7" fmla="*/ 3 h 40"/>
                    <a:gd name="T8" fmla="*/ 16 w 34"/>
                    <a:gd name="T9" fmla="*/ 7 h 40"/>
                    <a:gd name="T10" fmla="*/ 11 w 34"/>
                    <a:gd name="T11" fmla="*/ 35 h 40"/>
                    <a:gd name="T12" fmla="*/ 16 w 34"/>
                    <a:gd name="T13" fmla="*/ 7 h 40"/>
                    <a:gd name="T14" fmla="*/ 12 w 34"/>
                    <a:gd name="T15" fmla="*/ 34 h 40"/>
                    <a:gd name="T16" fmla="*/ 12 w 34"/>
                    <a:gd name="T17" fmla="*/ 34 h 40"/>
                    <a:gd name="T18" fmla="*/ 17 w 34"/>
                    <a:gd name="T19" fmla="*/ 37 h 40"/>
                    <a:gd name="T20" fmla="*/ 11 w 34"/>
                    <a:gd name="T21" fmla="*/ 35 h 40"/>
                    <a:gd name="T22" fmla="*/ 17 w 34"/>
                    <a:gd name="T23" fmla="*/ 37 h 40"/>
                    <a:gd name="T24" fmla="*/ 23 w 34"/>
                    <a:gd name="T25" fmla="*/ 40 h 40"/>
                    <a:gd name="T26" fmla="*/ 17 w 34"/>
                    <a:gd name="T27" fmla="*/ 37 h 40"/>
                    <a:gd name="T28" fmla="*/ 29 w 34"/>
                    <a:gd name="T29" fmla="*/ 37 h 40"/>
                    <a:gd name="T30" fmla="*/ 23 w 34"/>
                    <a:gd name="T31" fmla="*/ 40 h 40"/>
                    <a:gd name="T32" fmla="*/ 29 w 34"/>
                    <a:gd name="T33" fmla="*/ 37 h 40"/>
                    <a:gd name="T34" fmla="*/ 31 w 34"/>
                    <a:gd name="T35" fmla="*/ 37 h 40"/>
                    <a:gd name="T36" fmla="*/ 29 w 34"/>
                    <a:gd name="T37" fmla="*/ 37 h 40"/>
                    <a:gd name="T38" fmla="*/ 30 w 34"/>
                    <a:gd name="T39" fmla="*/ 36 h 40"/>
                    <a:gd name="T40" fmla="*/ 30 w 34"/>
                    <a:gd name="T41" fmla="*/ 36 h 40"/>
                    <a:gd name="T42" fmla="*/ 30 w 34"/>
                    <a:gd name="T43" fmla="*/ 36 h 40"/>
                    <a:gd name="T44" fmla="*/ 30 w 34"/>
                    <a:gd name="T45" fmla="*/ 36 h 40"/>
                    <a:gd name="T46" fmla="*/ 31 w 34"/>
                    <a:gd name="T47" fmla="*/ 37 h 40"/>
                    <a:gd name="T48" fmla="*/ 31 w 34"/>
                    <a:gd name="T49" fmla="*/ 37 h 40"/>
                    <a:gd name="T50" fmla="*/ 31 w 34"/>
                    <a:gd name="T51" fmla="*/ 34 h 40"/>
                    <a:gd name="T52" fmla="*/ 31 w 34"/>
                    <a:gd name="T53" fmla="*/ 37 h 40"/>
                    <a:gd name="T54" fmla="*/ 31 w 34"/>
                    <a:gd name="T55" fmla="*/ 34 h 40"/>
                    <a:gd name="T56" fmla="*/ 33 w 34"/>
                    <a:gd name="T57" fmla="*/ 31 h 40"/>
                    <a:gd name="T58" fmla="*/ 31 w 34"/>
                    <a:gd name="T59" fmla="*/ 34 h 40"/>
                    <a:gd name="T60" fmla="*/ 28 w 34"/>
                    <a:gd name="T61" fmla="*/ 14 h 40"/>
                    <a:gd name="T62" fmla="*/ 33 w 34"/>
                    <a:gd name="T63" fmla="*/ 31 h 40"/>
                    <a:gd name="T64" fmla="*/ 28 w 34"/>
                    <a:gd name="T65" fmla="*/ 14 h 40"/>
                    <a:gd name="T66" fmla="*/ 29 w 34"/>
                    <a:gd name="T67" fmla="*/ 14 h 40"/>
                    <a:gd name="T68" fmla="*/ 28 w 34"/>
                    <a:gd name="T69" fmla="*/ 14 h 40"/>
                    <a:gd name="T70" fmla="*/ 30 w 34"/>
                    <a:gd name="T71" fmla="*/ 11 h 40"/>
                    <a:gd name="T72" fmla="*/ 28 w 34"/>
                    <a:gd name="T73" fmla="*/ 14 h 40"/>
                    <a:gd name="T74" fmla="*/ 29 w 34"/>
                    <a:gd name="T75" fmla="*/ 10 h 40"/>
                    <a:gd name="T76" fmla="*/ 30 w 34"/>
                    <a:gd name="T77" fmla="*/ 11 h 40"/>
                    <a:gd name="T78" fmla="*/ 29 w 34"/>
                    <a:gd name="T79" fmla="*/ 10 h 40"/>
                    <a:gd name="T80" fmla="*/ 31 w 34"/>
                    <a:gd name="T81" fmla="*/ 9 h 40"/>
                    <a:gd name="T82" fmla="*/ 29 w 34"/>
                    <a:gd name="T83" fmla="*/ 10 h 40"/>
                    <a:gd name="T84" fmla="*/ 30 w 34"/>
                    <a:gd name="T85" fmla="*/ 9 h 40"/>
                    <a:gd name="T86" fmla="*/ 29 w 34"/>
                    <a:gd name="T87" fmla="*/ 10 h 40"/>
                    <a:gd name="T88" fmla="*/ 30 w 34"/>
                    <a:gd name="T89" fmla="*/ 8 h 40"/>
                    <a:gd name="T90" fmla="*/ 29 w 34"/>
                    <a:gd name="T91" fmla="*/ 10 h 40"/>
                    <a:gd name="T92" fmla="*/ 27 w 34"/>
                    <a:gd name="T93" fmla="*/ 4 h 40"/>
                    <a:gd name="T94" fmla="*/ 30 w 34"/>
                    <a:gd name="T95" fmla="*/ 8 h 40"/>
                    <a:gd name="T96" fmla="*/ 27 w 34"/>
                    <a:gd name="T97" fmla="*/ 4 h 40"/>
                    <a:gd name="T98" fmla="*/ 17 w 34"/>
                    <a:gd name="T99" fmla="*/ 3 h 40"/>
                    <a:gd name="T100" fmla="*/ 27 w 34"/>
                    <a:gd name="T101" fmla="*/ 4 h 40"/>
                    <a:gd name="T102" fmla="*/ 17 w 34"/>
                    <a:gd name="T103" fmla="*/ 3 h 40"/>
                    <a:gd name="T104" fmla="*/ 17 w 34"/>
                    <a:gd name="T105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" h="40">
                      <a:moveTo>
                        <a:pt x="18" y="4"/>
                      </a:moveTo>
                      <a:lnTo>
                        <a:pt x="18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8" y="4"/>
                      </a:moveTo>
                      <a:cubicBezTo>
                        <a:pt x="17" y="5"/>
                        <a:pt x="17" y="6"/>
                        <a:pt x="16" y="7"/>
                      </a:cubicBezTo>
                      <a:lnTo>
                        <a:pt x="14" y="7"/>
                      </a:lnTo>
                      <a:cubicBezTo>
                        <a:pt x="15" y="5"/>
                        <a:pt x="16" y="4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6" y="7"/>
                      </a:moveTo>
                      <a:cubicBezTo>
                        <a:pt x="9" y="16"/>
                        <a:pt x="2" y="25"/>
                        <a:pt x="12" y="34"/>
                      </a:cubicBezTo>
                      <a:lnTo>
                        <a:pt x="11" y="35"/>
                      </a:lnTo>
                      <a:cubicBezTo>
                        <a:pt x="0" y="25"/>
                        <a:pt x="8" y="16"/>
                        <a:pt x="14" y="7"/>
                      </a:cubicBezTo>
                      <a:lnTo>
                        <a:pt x="16" y="7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4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cubicBezTo>
                        <a:pt x="13" y="35"/>
                        <a:pt x="15" y="36"/>
                        <a:pt x="17" y="37"/>
                      </a:cubicBezTo>
                      <a:lnTo>
                        <a:pt x="16" y="38"/>
                      </a:lnTo>
                      <a:cubicBezTo>
                        <a:pt x="14" y="37"/>
                        <a:pt x="12" y="36"/>
                        <a:pt x="11" y="35"/>
                      </a:cubicBezTo>
                      <a:lnTo>
                        <a:pt x="12" y="34"/>
                      </a:lnTo>
                      <a:close/>
                      <a:moveTo>
                        <a:pt x="17" y="37"/>
                      </a:moveTo>
                      <a:cubicBezTo>
                        <a:pt x="19" y="38"/>
                        <a:pt x="21" y="38"/>
                        <a:pt x="23" y="38"/>
                      </a:cubicBezTo>
                      <a:lnTo>
                        <a:pt x="23" y="40"/>
                      </a:lnTo>
                      <a:cubicBezTo>
                        <a:pt x="21" y="40"/>
                        <a:pt x="18" y="39"/>
                        <a:pt x="16" y="38"/>
                      </a:cubicBezTo>
                      <a:lnTo>
                        <a:pt x="17" y="37"/>
                      </a:lnTo>
                      <a:close/>
                      <a:moveTo>
                        <a:pt x="23" y="38"/>
                      </a:moveTo>
                      <a:cubicBezTo>
                        <a:pt x="26" y="39"/>
                        <a:pt x="28" y="38"/>
                        <a:pt x="29" y="37"/>
                      </a:cubicBezTo>
                      <a:lnTo>
                        <a:pt x="30" y="38"/>
                      </a:lnTo>
                      <a:cubicBezTo>
                        <a:pt x="28" y="39"/>
                        <a:pt x="26" y="40"/>
                        <a:pt x="23" y="40"/>
                      </a:cubicBezTo>
                      <a:lnTo>
                        <a:pt x="23" y="38"/>
                      </a:lnTo>
                      <a:close/>
                      <a:moveTo>
                        <a:pt x="29" y="37"/>
                      </a:moveTo>
                      <a:cubicBezTo>
                        <a:pt x="29" y="37"/>
                        <a:pt x="29" y="37"/>
                        <a:pt x="30" y="36"/>
                      </a:cubicBezTo>
                      <a:lnTo>
                        <a:pt x="31" y="37"/>
                      </a:lnTo>
                      <a:cubicBezTo>
                        <a:pt x="31" y="37"/>
                        <a:pt x="30" y="38"/>
                        <a:pt x="30" y="38"/>
                      </a:cubicBezTo>
                      <a:lnTo>
                        <a:pt x="29" y="37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0" y="37"/>
                      </a:lnTo>
                      <a:lnTo>
                        <a:pt x="30" y="36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1" y="37"/>
                      </a:lnTo>
                      <a:lnTo>
                        <a:pt x="30" y="36"/>
                      </a:lnTo>
                      <a:close/>
                      <a:moveTo>
                        <a:pt x="31" y="37"/>
                      </a:move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1" y="37"/>
                      </a:lnTo>
                      <a:close/>
                      <a:moveTo>
                        <a:pt x="30" y="36"/>
                      </a:moveTo>
                      <a:cubicBezTo>
                        <a:pt x="30" y="35"/>
                        <a:pt x="31" y="35"/>
                        <a:pt x="31" y="34"/>
                      </a:cubicBezTo>
                      <a:lnTo>
                        <a:pt x="32" y="34"/>
                      </a:lnTo>
                      <a:cubicBezTo>
                        <a:pt x="32" y="35"/>
                        <a:pt x="31" y="36"/>
                        <a:pt x="31" y="37"/>
                      </a:cubicBezTo>
                      <a:lnTo>
                        <a:pt x="30" y="36"/>
                      </a:lnTo>
                      <a:close/>
                      <a:moveTo>
                        <a:pt x="31" y="34"/>
                      </a:moveTo>
                      <a:cubicBezTo>
                        <a:pt x="31" y="33"/>
                        <a:pt x="31" y="32"/>
                        <a:pt x="32" y="31"/>
                      </a:cubicBezTo>
                      <a:lnTo>
                        <a:pt x="33" y="31"/>
                      </a:lnTo>
                      <a:cubicBezTo>
                        <a:pt x="33" y="32"/>
                        <a:pt x="33" y="33"/>
                        <a:pt x="32" y="34"/>
                      </a:cubicBezTo>
                      <a:lnTo>
                        <a:pt x="31" y="34"/>
                      </a:lnTo>
                      <a:close/>
                      <a:moveTo>
                        <a:pt x="32" y="31"/>
                      </a:moveTo>
                      <a:cubicBezTo>
                        <a:pt x="33" y="26"/>
                        <a:pt x="31" y="20"/>
                        <a:pt x="28" y="14"/>
                      </a:cubicBezTo>
                      <a:lnTo>
                        <a:pt x="30" y="14"/>
                      </a:lnTo>
                      <a:cubicBezTo>
                        <a:pt x="33" y="19"/>
                        <a:pt x="34" y="25"/>
                        <a:pt x="33" y="31"/>
                      </a:cubicBezTo>
                      <a:lnTo>
                        <a:pt x="32" y="31"/>
                      </a:lnTo>
                      <a:close/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9" y="14"/>
                      </a:lnTo>
                      <a:lnTo>
                        <a:pt x="28" y="14"/>
                      </a:lnTo>
                      <a:close/>
                      <a:moveTo>
                        <a:pt x="28" y="14"/>
                      </a:moveTo>
                      <a:cubicBezTo>
                        <a:pt x="28" y="13"/>
                        <a:pt x="28" y="12"/>
                        <a:pt x="29" y="11"/>
                      </a:cubicBezTo>
                      <a:lnTo>
                        <a:pt x="30" y="11"/>
                      </a:lnTo>
                      <a:cubicBezTo>
                        <a:pt x="30" y="12"/>
                        <a:pt x="29" y="13"/>
                        <a:pt x="30" y="14"/>
                      </a:cubicBezTo>
                      <a:lnTo>
                        <a:pt x="28" y="14"/>
                      </a:lnTo>
                      <a:close/>
                      <a:moveTo>
                        <a:pt x="29" y="11"/>
                      </a:moveTo>
                      <a:cubicBezTo>
                        <a:pt x="29" y="10"/>
                        <a:pt x="29" y="10"/>
                        <a:pt x="29" y="10"/>
                      </a:cubicBezTo>
                      <a:lnTo>
                        <a:pt x="31" y="9"/>
                      </a:lnTo>
                      <a:cubicBezTo>
                        <a:pt x="31" y="10"/>
                        <a:pt x="31" y="11"/>
                        <a:pt x="30" y="11"/>
                      </a:cubicBezTo>
                      <a:lnTo>
                        <a:pt x="29" y="11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0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cubicBezTo>
                        <a:pt x="29" y="9"/>
                        <a:pt x="29" y="9"/>
                        <a:pt x="29" y="8"/>
                      </a:cubicBezTo>
                      <a:lnTo>
                        <a:pt x="30" y="8"/>
                      </a:lnTo>
                      <a:cubicBezTo>
                        <a:pt x="30" y="8"/>
                        <a:pt x="30" y="9"/>
                        <a:pt x="31" y="9"/>
                      </a:cubicBezTo>
                      <a:lnTo>
                        <a:pt x="29" y="10"/>
                      </a:lnTo>
                      <a:close/>
                      <a:moveTo>
                        <a:pt x="29" y="8"/>
                      </a:moveTo>
                      <a:cubicBezTo>
                        <a:pt x="28" y="6"/>
                        <a:pt x="28" y="5"/>
                        <a:pt x="27" y="4"/>
                      </a:cubicBezTo>
                      <a:lnTo>
                        <a:pt x="28" y="3"/>
                      </a:lnTo>
                      <a:cubicBezTo>
                        <a:pt x="29" y="4"/>
                        <a:pt x="30" y="6"/>
                        <a:pt x="30" y="8"/>
                      </a:cubicBezTo>
                      <a:lnTo>
                        <a:pt x="29" y="8"/>
                      </a:lnTo>
                      <a:close/>
                      <a:moveTo>
                        <a:pt x="27" y="4"/>
                      </a:moveTo>
                      <a:cubicBezTo>
                        <a:pt x="26" y="2"/>
                        <a:pt x="23" y="1"/>
                        <a:pt x="18" y="4"/>
                      </a:cubicBezTo>
                      <a:lnTo>
                        <a:pt x="17" y="3"/>
                      </a:lnTo>
                      <a:cubicBezTo>
                        <a:pt x="23" y="0"/>
                        <a:pt x="26" y="1"/>
                        <a:pt x="28" y="3"/>
                      </a:cubicBezTo>
                      <a:lnTo>
                        <a:pt x="27" y="4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3" name="Freeform 41"/>
                <p:cNvSpPr>
                  <a:spLocks noChangeArrowheads="1"/>
                </p:cNvSpPr>
                <p:nvPr/>
              </p:nvSpPr>
              <p:spPr bwMode="auto">
                <a:xfrm>
                  <a:off x="1829" y="3750"/>
                  <a:ext cx="64" cy="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7 0 0"/>
                    <a:gd name="G4" fmla="+- 1 0 0"/>
                    <a:gd name="G5" fmla="+- 23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37 w 47"/>
                    <a:gd name="T1" fmla="*/ 0 h 51"/>
                    <a:gd name="T2" fmla="*/ 7 w 47"/>
                    <a:gd name="T3" fmla="*/ 17 h 51"/>
                    <a:gd name="T4" fmla="*/ 4 w 47"/>
                    <a:gd name="T5" fmla="*/ 27 h 51"/>
                    <a:gd name="T6" fmla="*/ 35 w 47"/>
                    <a:gd name="T7" fmla="*/ 48 h 51"/>
                    <a:gd name="T8" fmla="*/ 45 w 47"/>
                    <a:gd name="T9" fmla="*/ 40 h 51"/>
                    <a:gd name="T10" fmla="*/ 41 w 47"/>
                    <a:gd name="T11" fmla="*/ 18 h 51"/>
                    <a:gd name="T12" fmla="*/ 45 w 47"/>
                    <a:gd name="T13" fmla="*/ 3 h 51"/>
                    <a:gd name="T14" fmla="*/ 37 w 47"/>
                    <a:gd name="T15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51">
                      <a:moveTo>
                        <a:pt x="37" y="0"/>
                      </a:moveTo>
                      <a:cubicBezTo>
                        <a:pt x="30" y="9"/>
                        <a:pt x="15" y="11"/>
                        <a:pt x="7" y="17"/>
                      </a:cubicBezTo>
                      <a:cubicBezTo>
                        <a:pt x="4" y="19"/>
                        <a:pt x="0" y="23"/>
                        <a:pt x="4" y="27"/>
                      </a:cubicBezTo>
                      <a:cubicBezTo>
                        <a:pt x="13" y="36"/>
                        <a:pt x="17" y="51"/>
                        <a:pt x="35" y="48"/>
                      </a:cubicBezTo>
                      <a:cubicBezTo>
                        <a:pt x="40" y="48"/>
                        <a:pt x="44" y="44"/>
                        <a:pt x="45" y="40"/>
                      </a:cubicBezTo>
                      <a:cubicBezTo>
                        <a:pt x="47" y="32"/>
                        <a:pt x="42" y="25"/>
                        <a:pt x="41" y="18"/>
                      </a:cubicBezTo>
                      <a:cubicBezTo>
                        <a:pt x="40" y="12"/>
                        <a:pt x="47" y="8"/>
                        <a:pt x="45" y="3"/>
                      </a:cubicBezTo>
                      <a:cubicBezTo>
                        <a:pt x="44" y="1"/>
                        <a:pt x="40" y="0"/>
                        <a:pt x="37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4" name="Freeform 42"/>
                <p:cNvSpPr>
                  <a:spLocks noChangeArrowheads="1"/>
                </p:cNvSpPr>
                <p:nvPr/>
              </p:nvSpPr>
              <p:spPr bwMode="auto">
                <a:xfrm>
                  <a:off x="1831" y="3749"/>
                  <a:ext cx="62" cy="87"/>
                </a:xfrm>
                <a:custGeom>
                  <a:avLst/>
                  <a:gdLst>
                    <a:gd name="T0" fmla="*/ 18 w 46"/>
                    <a:gd name="T1" fmla="*/ 11 h 52"/>
                    <a:gd name="T2" fmla="*/ 19 w 46"/>
                    <a:gd name="T3" fmla="*/ 12 h 52"/>
                    <a:gd name="T4" fmla="*/ 18 w 46"/>
                    <a:gd name="T5" fmla="*/ 11 h 52"/>
                    <a:gd name="T6" fmla="*/ 7 w 46"/>
                    <a:gd name="T7" fmla="*/ 19 h 52"/>
                    <a:gd name="T8" fmla="*/ 7 w 46"/>
                    <a:gd name="T9" fmla="*/ 19 h 52"/>
                    <a:gd name="T10" fmla="*/ 6 w 46"/>
                    <a:gd name="T11" fmla="*/ 18 h 52"/>
                    <a:gd name="T12" fmla="*/ 3 w 46"/>
                    <a:gd name="T13" fmla="*/ 27 h 52"/>
                    <a:gd name="T14" fmla="*/ 3 w 46"/>
                    <a:gd name="T15" fmla="*/ 23 h 52"/>
                    <a:gd name="T16" fmla="*/ 3 w 46"/>
                    <a:gd name="T17" fmla="*/ 28 h 52"/>
                    <a:gd name="T18" fmla="*/ 3 w 46"/>
                    <a:gd name="T19" fmla="*/ 27 h 52"/>
                    <a:gd name="T20" fmla="*/ 3 w 46"/>
                    <a:gd name="T21" fmla="*/ 27 h 52"/>
                    <a:gd name="T22" fmla="*/ 3 w 46"/>
                    <a:gd name="T23" fmla="*/ 27 h 52"/>
                    <a:gd name="T24" fmla="*/ 8 w 46"/>
                    <a:gd name="T25" fmla="*/ 36 h 52"/>
                    <a:gd name="T26" fmla="*/ 10 w 46"/>
                    <a:gd name="T27" fmla="*/ 35 h 52"/>
                    <a:gd name="T28" fmla="*/ 8 w 46"/>
                    <a:gd name="T29" fmla="*/ 36 h 52"/>
                    <a:gd name="T30" fmla="*/ 34 w 46"/>
                    <a:gd name="T31" fmla="*/ 49 h 52"/>
                    <a:gd name="T32" fmla="*/ 34 w 46"/>
                    <a:gd name="T33" fmla="*/ 49 h 52"/>
                    <a:gd name="T34" fmla="*/ 34 w 46"/>
                    <a:gd name="T35" fmla="*/ 49 h 52"/>
                    <a:gd name="T36" fmla="*/ 36 w 46"/>
                    <a:gd name="T37" fmla="*/ 48 h 52"/>
                    <a:gd name="T38" fmla="*/ 34 w 46"/>
                    <a:gd name="T39" fmla="*/ 49 h 52"/>
                    <a:gd name="T40" fmla="*/ 39 w 46"/>
                    <a:gd name="T41" fmla="*/ 49 h 52"/>
                    <a:gd name="T42" fmla="*/ 38 w 46"/>
                    <a:gd name="T43" fmla="*/ 48 h 52"/>
                    <a:gd name="T44" fmla="*/ 39 w 46"/>
                    <a:gd name="T45" fmla="*/ 49 h 52"/>
                    <a:gd name="T46" fmla="*/ 45 w 46"/>
                    <a:gd name="T47" fmla="*/ 41 h 52"/>
                    <a:gd name="T48" fmla="*/ 43 w 46"/>
                    <a:gd name="T49" fmla="*/ 40 h 52"/>
                    <a:gd name="T50" fmla="*/ 45 w 46"/>
                    <a:gd name="T51" fmla="*/ 41 h 52"/>
                    <a:gd name="T52" fmla="*/ 40 w 46"/>
                    <a:gd name="T53" fmla="*/ 19 h 52"/>
                    <a:gd name="T54" fmla="*/ 42 w 46"/>
                    <a:gd name="T55" fmla="*/ 27 h 52"/>
                    <a:gd name="T56" fmla="*/ 40 w 46"/>
                    <a:gd name="T57" fmla="*/ 19 h 52"/>
                    <a:gd name="T58" fmla="*/ 42 w 46"/>
                    <a:gd name="T59" fmla="*/ 11 h 52"/>
                    <a:gd name="T60" fmla="*/ 40 w 46"/>
                    <a:gd name="T61" fmla="*/ 19 h 52"/>
                    <a:gd name="T62" fmla="*/ 45 w 46"/>
                    <a:gd name="T63" fmla="*/ 4 h 52"/>
                    <a:gd name="T64" fmla="*/ 45 w 46"/>
                    <a:gd name="T65" fmla="*/ 4 h 52"/>
                    <a:gd name="T66" fmla="*/ 45 w 46"/>
                    <a:gd name="T67" fmla="*/ 4 h 52"/>
                    <a:gd name="T68" fmla="*/ 45 w 46"/>
                    <a:gd name="T69" fmla="*/ 4 h 52"/>
                    <a:gd name="T70" fmla="*/ 45 w 46"/>
                    <a:gd name="T71" fmla="*/ 4 h 52"/>
                    <a:gd name="T72" fmla="*/ 43 w 46"/>
                    <a:gd name="T73" fmla="*/ 4 h 52"/>
                    <a:gd name="T74" fmla="*/ 45 w 46"/>
                    <a:gd name="T75" fmla="*/ 4 h 52"/>
                    <a:gd name="T76" fmla="*/ 42 w 46"/>
                    <a:gd name="T77" fmla="*/ 3 h 52"/>
                    <a:gd name="T78" fmla="*/ 43 w 46"/>
                    <a:gd name="T79" fmla="*/ 3 h 52"/>
                    <a:gd name="T80" fmla="*/ 36 w 46"/>
                    <a:gd name="T81" fmla="*/ 1 h 52"/>
                    <a:gd name="T82" fmla="*/ 35 w 46"/>
                    <a:gd name="T83" fmla="*/ 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6" h="52">
                      <a:moveTo>
                        <a:pt x="37" y="2"/>
                      </a:moveTo>
                      <a:cubicBezTo>
                        <a:pt x="33" y="7"/>
                        <a:pt x="26" y="10"/>
                        <a:pt x="19" y="12"/>
                      </a:cubicBezTo>
                      <a:lnTo>
                        <a:pt x="18" y="11"/>
                      </a:lnTo>
                      <a:cubicBezTo>
                        <a:pt x="25" y="9"/>
                        <a:pt x="32" y="6"/>
                        <a:pt x="35" y="1"/>
                      </a:cubicBezTo>
                      <a:lnTo>
                        <a:pt x="37" y="2"/>
                      </a:lnTo>
                      <a:close/>
                      <a:moveTo>
                        <a:pt x="19" y="12"/>
                      </a:moveTo>
                      <a:cubicBezTo>
                        <a:pt x="14" y="14"/>
                        <a:pt x="10" y="16"/>
                        <a:pt x="7" y="19"/>
                      </a:cubicBezTo>
                      <a:lnTo>
                        <a:pt x="5" y="18"/>
                      </a:lnTo>
                      <a:cubicBezTo>
                        <a:pt x="9" y="15"/>
                        <a:pt x="14" y="13"/>
                        <a:pt x="18" y="11"/>
                      </a:cubicBezTo>
                      <a:lnTo>
                        <a:pt x="19" y="12"/>
                      </a:lnTo>
                      <a:close/>
                      <a:moveTo>
                        <a:pt x="7" y="19"/>
                      </a:moveTo>
                      <a:lnTo>
                        <a:pt x="7" y="19"/>
                      </a:lnTo>
                      <a:lnTo>
                        <a:pt x="6" y="18"/>
                      </a:lnTo>
                      <a:lnTo>
                        <a:pt x="7" y="19"/>
                      </a:lnTo>
                      <a:close/>
                      <a:moveTo>
                        <a:pt x="7" y="19"/>
                      </a:moveTo>
                      <a:cubicBezTo>
                        <a:pt x="5" y="20"/>
                        <a:pt x="4" y="21"/>
                        <a:pt x="3" y="23"/>
                      </a:cubicBezTo>
                      <a:lnTo>
                        <a:pt x="1" y="22"/>
                      </a:lnTo>
                      <a:cubicBezTo>
                        <a:pt x="2" y="20"/>
                        <a:pt x="4" y="19"/>
                        <a:pt x="6" y="18"/>
                      </a:cubicBezTo>
                      <a:lnTo>
                        <a:pt x="7" y="19"/>
                      </a:lnTo>
                      <a:close/>
                      <a:moveTo>
                        <a:pt x="3" y="23"/>
                      </a:moveTo>
                      <a:cubicBezTo>
                        <a:pt x="2" y="24"/>
                        <a:pt x="2" y="26"/>
                        <a:pt x="3" y="27"/>
                      </a:cubicBezTo>
                      <a:lnTo>
                        <a:pt x="2" y="28"/>
                      </a:lnTo>
                      <a:cubicBezTo>
                        <a:pt x="0" y="26"/>
                        <a:pt x="0" y="24"/>
                        <a:pt x="1" y="22"/>
                      </a:cubicBezTo>
                      <a:lnTo>
                        <a:pt x="3" y="23"/>
                      </a:lnTo>
                      <a:close/>
                      <a:moveTo>
                        <a:pt x="2" y="28"/>
                      </a:moveTo>
                      <a:lnTo>
                        <a:pt x="2" y="28"/>
                      </a:lnTo>
                      <a:lnTo>
                        <a:pt x="3" y="28"/>
                      </a:lnTo>
                      <a:lnTo>
                        <a:pt x="2" y="28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6" y="30"/>
                        <a:pt x="8" y="32"/>
                        <a:pt x="10" y="35"/>
                      </a:cubicBezTo>
                      <a:lnTo>
                        <a:pt x="8" y="36"/>
                      </a:lnTo>
                      <a:cubicBezTo>
                        <a:pt x="7" y="33"/>
                        <a:pt x="5" y="30"/>
                        <a:pt x="2" y="28"/>
                      </a:cubicBezTo>
                      <a:lnTo>
                        <a:pt x="3" y="27"/>
                      </a:lnTo>
                      <a:close/>
                      <a:moveTo>
                        <a:pt x="10" y="35"/>
                      </a:moveTo>
                      <a:cubicBezTo>
                        <a:pt x="15" y="43"/>
                        <a:pt x="21" y="50"/>
                        <a:pt x="34" y="49"/>
                      </a:cubicBezTo>
                      <a:lnTo>
                        <a:pt x="34" y="50"/>
                      </a:lnTo>
                      <a:cubicBezTo>
                        <a:pt x="20" y="52"/>
                        <a:pt x="14" y="44"/>
                        <a:pt x="8" y="36"/>
                      </a:cubicBezTo>
                      <a:lnTo>
                        <a:pt x="10" y="35"/>
                      </a:lnTo>
                      <a:close/>
                      <a:moveTo>
                        <a:pt x="34" y="49"/>
                      </a:moveTo>
                      <a:lnTo>
                        <a:pt x="34" y="49"/>
                      </a:lnTo>
                      <a:lnTo>
                        <a:pt x="35" y="50"/>
                      </a:lnTo>
                      <a:lnTo>
                        <a:pt x="34" y="50"/>
                      </a:lnTo>
                      <a:lnTo>
                        <a:pt x="34" y="49"/>
                      </a:lnTo>
                      <a:close/>
                      <a:moveTo>
                        <a:pt x="35" y="50"/>
                      </a:moveTo>
                      <a:lnTo>
                        <a:pt x="35" y="50"/>
                      </a:lnTo>
                      <a:lnTo>
                        <a:pt x="34" y="49"/>
                      </a:lnTo>
                      <a:lnTo>
                        <a:pt x="35" y="50"/>
                      </a:lnTo>
                      <a:close/>
                      <a:moveTo>
                        <a:pt x="34" y="49"/>
                      </a:moveTo>
                      <a:cubicBezTo>
                        <a:pt x="35" y="49"/>
                        <a:pt x="36" y="49"/>
                        <a:pt x="36" y="48"/>
                      </a:cubicBezTo>
                      <a:lnTo>
                        <a:pt x="37" y="50"/>
                      </a:lnTo>
                      <a:cubicBezTo>
                        <a:pt x="36" y="50"/>
                        <a:pt x="35" y="50"/>
                        <a:pt x="35" y="50"/>
                      </a:cubicBezTo>
                      <a:lnTo>
                        <a:pt x="34" y="49"/>
                      </a:lnTo>
                      <a:close/>
                      <a:moveTo>
                        <a:pt x="36" y="48"/>
                      </a:moveTo>
                      <a:cubicBezTo>
                        <a:pt x="37" y="48"/>
                        <a:pt x="37" y="48"/>
                        <a:pt x="38" y="48"/>
                      </a:cubicBezTo>
                      <a:lnTo>
                        <a:pt x="39" y="49"/>
                      </a:lnTo>
                      <a:cubicBezTo>
                        <a:pt x="38" y="49"/>
                        <a:pt x="37" y="49"/>
                        <a:pt x="37" y="50"/>
                      </a:cubicBezTo>
                      <a:lnTo>
                        <a:pt x="36" y="48"/>
                      </a:lnTo>
                      <a:close/>
                      <a:moveTo>
                        <a:pt x="38" y="48"/>
                      </a:moveTo>
                      <a:cubicBezTo>
                        <a:pt x="41" y="46"/>
                        <a:pt x="42" y="43"/>
                        <a:pt x="43" y="40"/>
                      </a:cubicBezTo>
                      <a:lnTo>
                        <a:pt x="45" y="41"/>
                      </a:lnTo>
                      <a:cubicBezTo>
                        <a:pt x="44" y="44"/>
                        <a:pt x="42" y="47"/>
                        <a:pt x="39" y="49"/>
                      </a:cubicBezTo>
                      <a:lnTo>
                        <a:pt x="38" y="48"/>
                      </a:lnTo>
                      <a:close/>
                      <a:moveTo>
                        <a:pt x="45" y="41"/>
                      </a:moveTo>
                      <a:lnTo>
                        <a:pt x="45" y="41"/>
                      </a:lnTo>
                      <a:lnTo>
                        <a:pt x="44" y="41"/>
                      </a:lnTo>
                      <a:lnTo>
                        <a:pt x="45" y="41"/>
                      </a:lnTo>
                      <a:close/>
                      <a:moveTo>
                        <a:pt x="43" y="40"/>
                      </a:moveTo>
                      <a:cubicBezTo>
                        <a:pt x="44" y="36"/>
                        <a:pt x="43" y="32"/>
                        <a:pt x="42" y="27"/>
                      </a:cubicBezTo>
                      <a:lnTo>
                        <a:pt x="43" y="27"/>
                      </a:lnTo>
                      <a:cubicBezTo>
                        <a:pt x="44" y="31"/>
                        <a:pt x="46" y="36"/>
                        <a:pt x="45" y="41"/>
                      </a:cubicBezTo>
                      <a:lnTo>
                        <a:pt x="43" y="40"/>
                      </a:lnTo>
                      <a:close/>
                      <a:moveTo>
                        <a:pt x="42" y="27"/>
                      </a:moveTo>
                      <a:cubicBezTo>
                        <a:pt x="41" y="24"/>
                        <a:pt x="40" y="22"/>
                        <a:pt x="40" y="19"/>
                      </a:cubicBezTo>
                      <a:lnTo>
                        <a:pt x="41" y="19"/>
                      </a:lnTo>
                      <a:cubicBezTo>
                        <a:pt x="41" y="21"/>
                        <a:pt x="42" y="24"/>
                        <a:pt x="43" y="27"/>
                      </a:cubicBezTo>
                      <a:lnTo>
                        <a:pt x="42" y="27"/>
                      </a:lnTo>
                      <a:close/>
                      <a:moveTo>
                        <a:pt x="41" y="19"/>
                      </a:moveTo>
                      <a:lnTo>
                        <a:pt x="41" y="19"/>
                      </a:lnTo>
                      <a:lnTo>
                        <a:pt x="40" y="19"/>
                      </a:lnTo>
                      <a:lnTo>
                        <a:pt x="41" y="19"/>
                      </a:lnTo>
                      <a:close/>
                      <a:moveTo>
                        <a:pt x="40" y="19"/>
                      </a:moveTo>
                      <a:cubicBezTo>
                        <a:pt x="39" y="16"/>
                        <a:pt x="40" y="14"/>
                        <a:pt x="42" y="11"/>
                      </a:cubicBezTo>
                      <a:lnTo>
                        <a:pt x="43" y="12"/>
                      </a:lnTo>
                      <a:cubicBezTo>
                        <a:pt x="42" y="14"/>
                        <a:pt x="41" y="16"/>
                        <a:pt x="41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3" y="9"/>
                        <a:pt x="44" y="6"/>
                        <a:pt x="43" y="4"/>
                      </a:cubicBezTo>
                      <a:lnTo>
                        <a:pt x="45" y="4"/>
                      </a:lnTo>
                      <a:cubicBezTo>
                        <a:pt x="46" y="6"/>
                        <a:pt x="44" y="9"/>
                        <a:pt x="43" y="12"/>
                      </a:cubicBezTo>
                      <a:lnTo>
                        <a:pt x="42" y="11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5" y="4"/>
                      </a:lnTo>
                      <a:lnTo>
                        <a:pt x="43" y="4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3" y="3"/>
                      </a:cubicBezTo>
                      <a:lnTo>
                        <a:pt x="44" y="3"/>
                      </a:lnTo>
                      <a:cubicBezTo>
                        <a:pt x="44" y="3"/>
                        <a:pt x="44" y="3"/>
                        <a:pt x="45" y="4"/>
                      </a:cubicBezTo>
                      <a:lnTo>
                        <a:pt x="43" y="4"/>
                      </a:lnTo>
                      <a:close/>
                      <a:moveTo>
                        <a:pt x="43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3" y="2"/>
                        <a:pt x="44" y="3"/>
                      </a:cubicBezTo>
                      <a:lnTo>
                        <a:pt x="43" y="3"/>
                      </a:lnTo>
                      <a:close/>
                      <a:moveTo>
                        <a:pt x="42" y="3"/>
                      </a:moveTo>
                      <a:cubicBezTo>
                        <a:pt x="40" y="2"/>
                        <a:pt x="38" y="2"/>
                        <a:pt x="36" y="2"/>
                      </a:cubicBezTo>
                      <a:lnTo>
                        <a:pt x="36" y="1"/>
                      </a:lnTo>
                      <a:cubicBezTo>
                        <a:pt x="38" y="0"/>
                        <a:pt x="41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5" y="1"/>
                      </a:moveTo>
                      <a:lnTo>
                        <a:pt x="36" y="1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5" name="Freeform 43"/>
                <p:cNvSpPr>
                  <a:spLocks noChangeArrowheads="1"/>
                </p:cNvSpPr>
                <p:nvPr/>
              </p:nvSpPr>
              <p:spPr bwMode="auto">
                <a:xfrm>
                  <a:off x="1886" y="3822"/>
                  <a:ext cx="56" cy="66"/>
                </a:xfrm>
                <a:custGeom>
                  <a:avLst/>
                  <a:gdLst>
                    <a:gd name="G0" fmla="+- 1 0 0"/>
                    <a:gd name="G1" fmla="+- 7 0 0"/>
                    <a:gd name="G2" fmla="*/ 1 0 0"/>
                    <a:gd name="G3" fmla="sin G2 G1"/>
                    <a:gd name="G4" fmla="+- 1 0 0"/>
                    <a:gd name="G5" fmla="+- 17 0 0"/>
                    <a:gd name="G6" fmla="+- 24 0 0"/>
                    <a:gd name="G7" fmla="+- 32 0 0"/>
                    <a:gd name="G8" fmla="+- 35 0 0"/>
                    <a:gd name="G9" fmla="*/ 1 0 0"/>
                    <a:gd name="G10" fmla="sin G9 G8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T0" fmla="*/ 18 w 42"/>
                    <a:gd name="T1" fmla="*/ 3 h 39"/>
                    <a:gd name="T2" fmla="*/ 5 w 42"/>
                    <a:gd name="T3" fmla="*/ 17 h 39"/>
                    <a:gd name="T4" fmla="*/ 9 w 42"/>
                    <a:gd name="T5" fmla="*/ 35 h 39"/>
                    <a:gd name="T6" fmla="*/ 31 w 42"/>
                    <a:gd name="T7" fmla="*/ 33 h 39"/>
                    <a:gd name="T8" fmla="*/ 38 w 42"/>
                    <a:gd name="T9" fmla="*/ 10 h 39"/>
                    <a:gd name="T10" fmla="*/ 18 w 42"/>
                    <a:gd name="T11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18" y="3"/>
                      </a:moveTo>
                      <a:cubicBezTo>
                        <a:pt x="9" y="7"/>
                        <a:pt x="4" y="13"/>
                        <a:pt x="5" y="17"/>
                      </a:cubicBezTo>
                      <a:cubicBezTo>
                        <a:pt x="7" y="24"/>
                        <a:pt x="0" y="32"/>
                        <a:pt x="9" y="35"/>
                      </a:cubicBezTo>
                      <a:cubicBezTo>
                        <a:pt x="15" y="37"/>
                        <a:pt x="27" y="39"/>
                        <a:pt x="31" y="33"/>
                      </a:cubicBezTo>
                      <a:cubicBezTo>
                        <a:pt x="35" y="26"/>
                        <a:pt x="42" y="17"/>
                        <a:pt x="38" y="10"/>
                      </a:cubicBezTo>
                      <a:cubicBezTo>
                        <a:pt x="35" y="4"/>
                        <a:pt x="25" y="0"/>
                        <a:pt x="18" y="3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6" name="Freeform 44"/>
                <p:cNvSpPr>
                  <a:spLocks noChangeArrowheads="1"/>
                </p:cNvSpPr>
                <p:nvPr/>
              </p:nvSpPr>
              <p:spPr bwMode="auto">
                <a:xfrm>
                  <a:off x="1889" y="3824"/>
                  <a:ext cx="53" cy="62"/>
                </a:xfrm>
                <a:custGeom>
                  <a:avLst/>
                  <a:gdLst>
                    <a:gd name="T0" fmla="*/ 16 w 40"/>
                    <a:gd name="T1" fmla="*/ 3 h 37"/>
                    <a:gd name="T2" fmla="*/ 16 w 40"/>
                    <a:gd name="T3" fmla="*/ 3 h 37"/>
                    <a:gd name="T4" fmla="*/ 16 w 40"/>
                    <a:gd name="T5" fmla="*/ 2 h 37"/>
                    <a:gd name="T6" fmla="*/ 16 w 40"/>
                    <a:gd name="T7" fmla="*/ 2 h 37"/>
                    <a:gd name="T8" fmla="*/ 13 w 40"/>
                    <a:gd name="T9" fmla="*/ 5 h 37"/>
                    <a:gd name="T10" fmla="*/ 16 w 40"/>
                    <a:gd name="T11" fmla="*/ 2 h 37"/>
                    <a:gd name="T12" fmla="*/ 13 w 40"/>
                    <a:gd name="T13" fmla="*/ 5 h 37"/>
                    <a:gd name="T14" fmla="*/ 9 w 40"/>
                    <a:gd name="T15" fmla="*/ 5 h 37"/>
                    <a:gd name="T16" fmla="*/ 13 w 40"/>
                    <a:gd name="T17" fmla="*/ 5 h 37"/>
                    <a:gd name="T18" fmla="*/ 4 w 40"/>
                    <a:gd name="T19" fmla="*/ 16 h 37"/>
                    <a:gd name="T20" fmla="*/ 9 w 40"/>
                    <a:gd name="T21" fmla="*/ 5 h 37"/>
                    <a:gd name="T22" fmla="*/ 2 w 40"/>
                    <a:gd name="T23" fmla="*/ 16 h 37"/>
                    <a:gd name="T24" fmla="*/ 3 w 40"/>
                    <a:gd name="T25" fmla="*/ 16 h 37"/>
                    <a:gd name="T26" fmla="*/ 4 w 40"/>
                    <a:gd name="T27" fmla="*/ 16 h 37"/>
                    <a:gd name="T28" fmla="*/ 2 w 40"/>
                    <a:gd name="T29" fmla="*/ 16 h 37"/>
                    <a:gd name="T30" fmla="*/ 4 w 40"/>
                    <a:gd name="T31" fmla="*/ 16 h 37"/>
                    <a:gd name="T32" fmla="*/ 2 w 40"/>
                    <a:gd name="T33" fmla="*/ 24 h 37"/>
                    <a:gd name="T34" fmla="*/ 4 w 40"/>
                    <a:gd name="T35" fmla="*/ 16 h 37"/>
                    <a:gd name="T36" fmla="*/ 7 w 40"/>
                    <a:gd name="T37" fmla="*/ 33 h 37"/>
                    <a:gd name="T38" fmla="*/ 2 w 40"/>
                    <a:gd name="T39" fmla="*/ 24 h 37"/>
                    <a:gd name="T40" fmla="*/ 6 w 40"/>
                    <a:gd name="T41" fmla="*/ 35 h 37"/>
                    <a:gd name="T42" fmla="*/ 7 w 40"/>
                    <a:gd name="T43" fmla="*/ 34 h 37"/>
                    <a:gd name="T44" fmla="*/ 7 w 40"/>
                    <a:gd name="T45" fmla="*/ 33 h 37"/>
                    <a:gd name="T46" fmla="*/ 19 w 40"/>
                    <a:gd name="T47" fmla="*/ 37 h 37"/>
                    <a:gd name="T48" fmla="*/ 7 w 40"/>
                    <a:gd name="T49" fmla="*/ 33 h 37"/>
                    <a:gd name="T50" fmla="*/ 28 w 40"/>
                    <a:gd name="T51" fmla="*/ 32 h 37"/>
                    <a:gd name="T52" fmla="*/ 19 w 40"/>
                    <a:gd name="T53" fmla="*/ 37 h 37"/>
                    <a:gd name="T54" fmla="*/ 30 w 40"/>
                    <a:gd name="T55" fmla="*/ 32 h 37"/>
                    <a:gd name="T56" fmla="*/ 29 w 40"/>
                    <a:gd name="T57" fmla="*/ 32 h 37"/>
                    <a:gd name="T58" fmla="*/ 28 w 40"/>
                    <a:gd name="T59" fmla="*/ 32 h 37"/>
                    <a:gd name="T60" fmla="*/ 30 w 40"/>
                    <a:gd name="T61" fmla="*/ 32 h 37"/>
                    <a:gd name="T62" fmla="*/ 30 w 40"/>
                    <a:gd name="T63" fmla="*/ 32 h 37"/>
                    <a:gd name="T64" fmla="*/ 29 w 40"/>
                    <a:gd name="T65" fmla="*/ 32 h 37"/>
                    <a:gd name="T66" fmla="*/ 28 w 40"/>
                    <a:gd name="T67" fmla="*/ 32 h 37"/>
                    <a:gd name="T68" fmla="*/ 32 w 40"/>
                    <a:gd name="T69" fmla="*/ 29 h 37"/>
                    <a:gd name="T70" fmla="*/ 28 w 40"/>
                    <a:gd name="T71" fmla="*/ 32 h 37"/>
                    <a:gd name="T72" fmla="*/ 35 w 40"/>
                    <a:gd name="T73" fmla="*/ 9 h 37"/>
                    <a:gd name="T74" fmla="*/ 32 w 40"/>
                    <a:gd name="T75" fmla="*/ 29 h 37"/>
                    <a:gd name="T76" fmla="*/ 35 w 40"/>
                    <a:gd name="T77" fmla="*/ 9 h 37"/>
                    <a:gd name="T78" fmla="*/ 36 w 40"/>
                    <a:gd name="T79" fmla="*/ 9 h 37"/>
                    <a:gd name="T80" fmla="*/ 35 w 40"/>
                    <a:gd name="T81" fmla="*/ 9 h 37"/>
                    <a:gd name="T82" fmla="*/ 36 w 40"/>
                    <a:gd name="T83" fmla="*/ 7 h 37"/>
                    <a:gd name="T84" fmla="*/ 35 w 40"/>
                    <a:gd name="T85" fmla="*/ 9 h 37"/>
                    <a:gd name="T86" fmla="*/ 27 w 40"/>
                    <a:gd name="T87" fmla="*/ 3 h 37"/>
                    <a:gd name="T88" fmla="*/ 36 w 40"/>
                    <a:gd name="T89" fmla="*/ 7 h 37"/>
                    <a:gd name="T90" fmla="*/ 27 w 40"/>
                    <a:gd name="T91" fmla="*/ 3 h 37"/>
                    <a:gd name="T92" fmla="*/ 17 w 40"/>
                    <a:gd name="T93" fmla="*/ 1 h 37"/>
                    <a:gd name="T94" fmla="*/ 27 w 40"/>
                    <a:gd name="T95" fmla="*/ 3 h 37"/>
                    <a:gd name="T96" fmla="*/ 16 w 40"/>
                    <a:gd name="T97" fmla="*/ 3 h 37"/>
                    <a:gd name="T98" fmla="*/ 17 w 40"/>
                    <a:gd name="T99" fmla="*/ 1 h 37"/>
                    <a:gd name="T100" fmla="*/ 16 w 40"/>
                    <a:gd name="T101" fmla="*/ 3 h 37"/>
                    <a:gd name="T102" fmla="*/ 16 w 40"/>
                    <a:gd name="T103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37"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6" y="2"/>
                      </a:lnTo>
                      <a:close/>
                      <a:moveTo>
                        <a:pt x="16" y="3"/>
                      </a:moveTo>
                      <a:cubicBezTo>
                        <a:pt x="15" y="4"/>
                        <a:pt x="14" y="4"/>
                        <a:pt x="13" y="5"/>
                      </a:cubicBezTo>
                      <a:lnTo>
                        <a:pt x="12" y="4"/>
                      </a:lnTo>
                      <a:cubicBezTo>
                        <a:pt x="13" y="3"/>
                        <a:pt x="14" y="2"/>
                        <a:pt x="16" y="2"/>
                      </a:cubicBezTo>
                      <a:lnTo>
                        <a:pt x="16" y="3"/>
                      </a:lnTo>
                      <a:close/>
                      <a:moveTo>
                        <a:pt x="13" y="5"/>
                      </a:moveTo>
                      <a:cubicBezTo>
                        <a:pt x="12" y="5"/>
                        <a:pt x="11" y="6"/>
                        <a:pt x="10" y="6"/>
                      </a:cubicBezTo>
                      <a:lnTo>
                        <a:pt x="9" y="5"/>
                      </a:lnTo>
                      <a:cubicBezTo>
                        <a:pt x="10" y="5"/>
                        <a:pt x="11" y="4"/>
                        <a:pt x="12" y="4"/>
                      </a:cubicBezTo>
                      <a:lnTo>
                        <a:pt x="13" y="5"/>
                      </a:lnTo>
                      <a:close/>
                      <a:moveTo>
                        <a:pt x="10" y="6"/>
                      </a:moveTo>
                      <a:cubicBezTo>
                        <a:pt x="6" y="9"/>
                        <a:pt x="3" y="13"/>
                        <a:pt x="4" y="16"/>
                      </a:cubicBezTo>
                      <a:lnTo>
                        <a:pt x="2" y="16"/>
                      </a:lnTo>
                      <a:cubicBezTo>
                        <a:pt x="2" y="13"/>
                        <a:pt x="4" y="9"/>
                        <a:pt x="9" y="5"/>
                      </a:cubicBezTo>
                      <a:lnTo>
                        <a:pt x="10" y="6"/>
                      </a:lnTo>
                      <a:close/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2" y="16"/>
                      </a:lnTo>
                      <a:close/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close/>
                      <a:moveTo>
                        <a:pt x="4" y="16"/>
                      </a:moveTo>
                      <a:cubicBezTo>
                        <a:pt x="4" y="19"/>
                        <a:pt x="4" y="21"/>
                        <a:pt x="3" y="24"/>
                      </a:cubicBezTo>
                      <a:lnTo>
                        <a:pt x="2" y="24"/>
                      </a:lnTo>
                      <a:cubicBezTo>
                        <a:pt x="2" y="21"/>
                        <a:pt x="3" y="19"/>
                        <a:pt x="2" y="16"/>
                      </a:cubicBezTo>
                      <a:lnTo>
                        <a:pt x="4" y="16"/>
                      </a:lnTo>
                      <a:close/>
                      <a:moveTo>
                        <a:pt x="3" y="24"/>
                      </a:moveTo>
                      <a:cubicBezTo>
                        <a:pt x="3" y="28"/>
                        <a:pt x="2" y="32"/>
                        <a:pt x="7" y="33"/>
                      </a:cubicBezTo>
                      <a:lnTo>
                        <a:pt x="6" y="35"/>
                      </a:lnTo>
                      <a:cubicBezTo>
                        <a:pt x="0" y="33"/>
                        <a:pt x="1" y="29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6" y="35"/>
                      </a:lnTo>
                      <a:close/>
                      <a:moveTo>
                        <a:pt x="7" y="33"/>
                      </a:moveTo>
                      <a:cubicBezTo>
                        <a:pt x="10" y="34"/>
                        <a:pt x="15" y="35"/>
                        <a:pt x="19" y="35"/>
                      </a:cubicBezTo>
                      <a:lnTo>
                        <a:pt x="19" y="37"/>
                      </a:lnTo>
                      <a:cubicBezTo>
                        <a:pt x="15" y="37"/>
                        <a:pt x="10" y="35"/>
                        <a:pt x="6" y="35"/>
                      </a:cubicBezTo>
                      <a:lnTo>
                        <a:pt x="7" y="33"/>
                      </a:lnTo>
                      <a:close/>
                      <a:moveTo>
                        <a:pt x="19" y="35"/>
                      </a:moveTo>
                      <a:cubicBezTo>
                        <a:pt x="23" y="35"/>
                        <a:pt x="27" y="35"/>
                        <a:pt x="28" y="32"/>
                      </a:cubicBezTo>
                      <a:lnTo>
                        <a:pt x="30" y="32"/>
                      </a:lnTo>
                      <a:cubicBezTo>
                        <a:pt x="28" y="36"/>
                        <a:pt x="24" y="37"/>
                        <a:pt x="19" y="37"/>
                      </a:cubicBezTo>
                      <a:lnTo>
                        <a:pt x="19" y="35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cubicBezTo>
                        <a:pt x="29" y="31"/>
                        <a:pt x="30" y="29"/>
                        <a:pt x="30" y="28"/>
                      </a:cubicBezTo>
                      <a:lnTo>
                        <a:pt x="32" y="29"/>
                      </a:lnTo>
                      <a:cubicBezTo>
                        <a:pt x="31" y="30"/>
                        <a:pt x="30" y="31"/>
                        <a:pt x="30" y="32"/>
                      </a:cubicBezTo>
                      <a:lnTo>
                        <a:pt x="28" y="32"/>
                      </a:lnTo>
                      <a:close/>
                      <a:moveTo>
                        <a:pt x="30" y="28"/>
                      </a:moveTo>
                      <a:cubicBezTo>
                        <a:pt x="34" y="22"/>
                        <a:pt x="38" y="15"/>
                        <a:pt x="35" y="9"/>
                      </a:cubicBezTo>
                      <a:lnTo>
                        <a:pt x="36" y="8"/>
                      </a:lnTo>
                      <a:cubicBezTo>
                        <a:pt x="40" y="15"/>
                        <a:pt x="36" y="22"/>
                        <a:pt x="32" y="29"/>
                      </a:cubicBezTo>
                      <a:lnTo>
                        <a:pt x="30" y="2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6" y="9"/>
                      </a:lnTo>
                      <a:lnTo>
                        <a:pt x="35" y="9"/>
                      </a:lnTo>
                      <a:close/>
                      <a:moveTo>
                        <a:pt x="35" y="9"/>
                      </a:moveTo>
                      <a:cubicBezTo>
                        <a:pt x="35" y="9"/>
                        <a:pt x="35" y="8"/>
                        <a:pt x="34" y="8"/>
                      </a:cubicBezTo>
                      <a:lnTo>
                        <a:pt x="36" y="7"/>
                      </a:lnTo>
                      <a:cubicBezTo>
                        <a:pt x="36" y="8"/>
                        <a:pt x="36" y="8"/>
                        <a:pt x="36" y="9"/>
                      </a:cubicBezTo>
                      <a:lnTo>
                        <a:pt x="35" y="9"/>
                      </a:lnTo>
                      <a:close/>
                      <a:moveTo>
                        <a:pt x="34" y="8"/>
                      </a:moveTo>
                      <a:cubicBezTo>
                        <a:pt x="33" y="6"/>
                        <a:pt x="30" y="4"/>
                        <a:pt x="27" y="3"/>
                      </a:cubicBezTo>
                      <a:lnTo>
                        <a:pt x="28" y="2"/>
                      </a:lnTo>
                      <a:cubicBezTo>
                        <a:pt x="31" y="3"/>
                        <a:pt x="34" y="5"/>
                        <a:pt x="36" y="7"/>
                      </a:cubicBezTo>
                      <a:lnTo>
                        <a:pt x="34" y="8"/>
                      </a:lnTo>
                      <a:close/>
                      <a:moveTo>
                        <a:pt x="27" y="3"/>
                      </a:moveTo>
                      <a:cubicBezTo>
                        <a:pt x="24" y="2"/>
                        <a:pt x="21" y="1"/>
                        <a:pt x="18" y="2"/>
                      </a:cubicBezTo>
                      <a:lnTo>
                        <a:pt x="17" y="1"/>
                      </a:lnTo>
                      <a:cubicBezTo>
                        <a:pt x="21" y="0"/>
                        <a:pt x="25" y="0"/>
                        <a:pt x="28" y="2"/>
                      </a:cubicBezTo>
                      <a:lnTo>
                        <a:pt x="27" y="3"/>
                      </a:lnTo>
                      <a:close/>
                      <a:moveTo>
                        <a:pt x="18" y="2"/>
                      </a:moveTo>
                      <a:cubicBezTo>
                        <a:pt x="17" y="3"/>
                        <a:pt x="17" y="3"/>
                        <a:pt x="16" y="3"/>
                      </a:cubicBezTo>
                      <a:lnTo>
                        <a:pt x="16" y="2"/>
                      </a:lnTo>
                      <a:cubicBezTo>
                        <a:pt x="16" y="2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7" name="Freeform 45"/>
                <p:cNvSpPr>
                  <a:spLocks noChangeArrowheads="1"/>
                </p:cNvSpPr>
                <p:nvPr/>
              </p:nvSpPr>
              <p:spPr bwMode="auto">
                <a:xfrm>
                  <a:off x="1893" y="3949"/>
                  <a:ext cx="68" cy="76"/>
                </a:xfrm>
                <a:custGeom>
                  <a:avLst/>
                  <a:gdLst>
                    <a:gd name="G0" fmla="+- 1 0 0"/>
                    <a:gd name="G1" fmla="+- 1 0 0"/>
                    <a:gd name="G2" fmla="*/ 1 0 0"/>
                    <a:gd name="G3" fmla="sin G2 G1"/>
                    <a:gd name="G4" fmla="+- 14 0 0"/>
                    <a:gd name="G5" fmla="*/ 1 25 2"/>
                    <a:gd name="G6" fmla="+- 15 0 0"/>
                    <a:gd name="G7" fmla="+- 1 0 0"/>
                    <a:gd name="G8" fmla="+- 39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24 w 50"/>
                    <a:gd name="T1" fmla="*/ 2 h 45"/>
                    <a:gd name="T2" fmla="*/ 2 w 50"/>
                    <a:gd name="T3" fmla="*/ 25 h 45"/>
                    <a:gd name="T4" fmla="*/ 7 w 50"/>
                    <a:gd name="T5" fmla="*/ 39 h 45"/>
                    <a:gd name="T6" fmla="*/ 49 w 50"/>
                    <a:gd name="T7" fmla="*/ 32 h 45"/>
                    <a:gd name="T8" fmla="*/ 24 w 50"/>
                    <a:gd name="T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24" y="2"/>
                      </a:moveTo>
                      <a:cubicBezTo>
                        <a:pt x="9" y="0"/>
                        <a:pt x="0" y="14"/>
                        <a:pt x="2" y="25"/>
                      </a:cubicBezTo>
                      <a:cubicBezTo>
                        <a:pt x="2" y="30"/>
                        <a:pt x="1" y="37"/>
                        <a:pt x="7" y="39"/>
                      </a:cubicBezTo>
                      <a:cubicBezTo>
                        <a:pt x="19" y="43"/>
                        <a:pt x="47" y="45"/>
                        <a:pt x="49" y="32"/>
                      </a:cubicBezTo>
                      <a:cubicBezTo>
                        <a:pt x="50" y="22"/>
                        <a:pt x="40" y="1"/>
                        <a:pt x="24" y="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8" name="Freeform 46"/>
                <p:cNvSpPr>
                  <a:spLocks noChangeArrowheads="1"/>
                </p:cNvSpPr>
                <p:nvPr/>
              </p:nvSpPr>
              <p:spPr bwMode="auto">
                <a:xfrm>
                  <a:off x="1895" y="3951"/>
                  <a:ext cx="66" cy="70"/>
                </a:xfrm>
                <a:custGeom>
                  <a:avLst/>
                  <a:gdLst>
                    <a:gd name="T0" fmla="*/ 19 w 49"/>
                    <a:gd name="T1" fmla="*/ 2 h 42"/>
                    <a:gd name="T2" fmla="*/ 23 w 49"/>
                    <a:gd name="T3" fmla="*/ 0 h 42"/>
                    <a:gd name="T4" fmla="*/ 19 w 49"/>
                    <a:gd name="T5" fmla="*/ 2 h 42"/>
                    <a:gd name="T6" fmla="*/ 6 w 49"/>
                    <a:gd name="T7" fmla="*/ 7 h 42"/>
                    <a:gd name="T8" fmla="*/ 19 w 49"/>
                    <a:gd name="T9" fmla="*/ 2 h 42"/>
                    <a:gd name="T10" fmla="*/ 1 w 49"/>
                    <a:gd name="T11" fmla="*/ 19 h 42"/>
                    <a:gd name="T12" fmla="*/ 6 w 49"/>
                    <a:gd name="T13" fmla="*/ 7 h 42"/>
                    <a:gd name="T14" fmla="*/ 1 w 49"/>
                    <a:gd name="T15" fmla="*/ 19 h 42"/>
                    <a:gd name="T16" fmla="*/ 0 w 49"/>
                    <a:gd name="T17" fmla="*/ 24 h 42"/>
                    <a:gd name="T18" fmla="*/ 1 w 49"/>
                    <a:gd name="T19" fmla="*/ 19 h 42"/>
                    <a:gd name="T20" fmla="*/ 1 w 49"/>
                    <a:gd name="T21" fmla="*/ 24 h 42"/>
                    <a:gd name="T22" fmla="*/ 1 w 49"/>
                    <a:gd name="T23" fmla="*/ 24 h 42"/>
                    <a:gd name="T24" fmla="*/ 1 w 49"/>
                    <a:gd name="T25" fmla="*/ 24 h 42"/>
                    <a:gd name="T26" fmla="*/ 1 w 49"/>
                    <a:gd name="T27" fmla="*/ 24 h 42"/>
                    <a:gd name="T28" fmla="*/ 1 w 49"/>
                    <a:gd name="T29" fmla="*/ 27 h 42"/>
                    <a:gd name="T30" fmla="*/ 0 w 49"/>
                    <a:gd name="T31" fmla="*/ 24 h 42"/>
                    <a:gd name="T32" fmla="*/ 1 w 49"/>
                    <a:gd name="T33" fmla="*/ 27 h 42"/>
                    <a:gd name="T34" fmla="*/ 5 w 49"/>
                    <a:gd name="T35" fmla="*/ 39 h 42"/>
                    <a:gd name="T36" fmla="*/ 1 w 49"/>
                    <a:gd name="T37" fmla="*/ 27 h 42"/>
                    <a:gd name="T38" fmla="*/ 6 w 49"/>
                    <a:gd name="T39" fmla="*/ 37 h 42"/>
                    <a:gd name="T40" fmla="*/ 6 w 49"/>
                    <a:gd name="T41" fmla="*/ 37 h 42"/>
                    <a:gd name="T42" fmla="*/ 21 w 49"/>
                    <a:gd name="T43" fmla="*/ 40 h 42"/>
                    <a:gd name="T44" fmla="*/ 5 w 49"/>
                    <a:gd name="T45" fmla="*/ 39 h 42"/>
                    <a:gd name="T46" fmla="*/ 21 w 49"/>
                    <a:gd name="T47" fmla="*/ 40 h 42"/>
                    <a:gd name="T48" fmla="*/ 37 w 49"/>
                    <a:gd name="T49" fmla="*/ 41 h 42"/>
                    <a:gd name="T50" fmla="*/ 21 w 49"/>
                    <a:gd name="T51" fmla="*/ 40 h 42"/>
                    <a:gd name="T52" fmla="*/ 46 w 49"/>
                    <a:gd name="T53" fmla="*/ 33 h 42"/>
                    <a:gd name="T54" fmla="*/ 37 w 49"/>
                    <a:gd name="T55" fmla="*/ 41 h 42"/>
                    <a:gd name="T56" fmla="*/ 48 w 49"/>
                    <a:gd name="T57" fmla="*/ 34 h 42"/>
                    <a:gd name="T58" fmla="*/ 47 w 49"/>
                    <a:gd name="T59" fmla="*/ 33 h 42"/>
                    <a:gd name="T60" fmla="*/ 46 w 49"/>
                    <a:gd name="T61" fmla="*/ 33 h 42"/>
                    <a:gd name="T62" fmla="*/ 49 w 49"/>
                    <a:gd name="T63" fmla="*/ 31 h 42"/>
                    <a:gd name="T64" fmla="*/ 46 w 49"/>
                    <a:gd name="T65" fmla="*/ 33 h 42"/>
                    <a:gd name="T66" fmla="*/ 47 w 49"/>
                    <a:gd name="T67" fmla="*/ 30 h 42"/>
                    <a:gd name="T68" fmla="*/ 47 w 49"/>
                    <a:gd name="T69" fmla="*/ 30 h 42"/>
                    <a:gd name="T70" fmla="*/ 47 w 49"/>
                    <a:gd name="T71" fmla="*/ 27 h 42"/>
                    <a:gd name="T72" fmla="*/ 49 w 49"/>
                    <a:gd name="T73" fmla="*/ 31 h 42"/>
                    <a:gd name="T74" fmla="*/ 47 w 49"/>
                    <a:gd name="T75" fmla="*/ 27 h 42"/>
                    <a:gd name="T76" fmla="*/ 42 w 49"/>
                    <a:gd name="T77" fmla="*/ 10 h 42"/>
                    <a:gd name="T78" fmla="*/ 47 w 49"/>
                    <a:gd name="T79" fmla="*/ 27 h 42"/>
                    <a:gd name="T80" fmla="*/ 26 w 49"/>
                    <a:gd name="T81" fmla="*/ 2 h 42"/>
                    <a:gd name="T82" fmla="*/ 42 w 49"/>
                    <a:gd name="T83" fmla="*/ 10 h 42"/>
                    <a:gd name="T84" fmla="*/ 26 w 49"/>
                    <a:gd name="T85" fmla="*/ 2 h 42"/>
                    <a:gd name="T86" fmla="*/ 23 w 49"/>
                    <a:gd name="T87" fmla="*/ 0 h 42"/>
                    <a:gd name="T88" fmla="*/ 26 w 49"/>
                    <a:gd name="T89" fmla="*/ 2 h 42"/>
                    <a:gd name="T90" fmla="*/ 23 w 49"/>
                    <a:gd name="T91" fmla="*/ 2 h 42"/>
                    <a:gd name="T92" fmla="*/ 23 w 49"/>
                    <a:gd name="T93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42">
                      <a:moveTo>
                        <a:pt x="23" y="2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9" y="0"/>
                      </a:lnTo>
                      <a:cubicBezTo>
                        <a:pt x="20" y="0"/>
                        <a:pt x="22" y="0"/>
                        <a:pt x="23" y="0"/>
                      </a:cubicBezTo>
                      <a:lnTo>
                        <a:pt x="23" y="2"/>
                      </a:lnTo>
                      <a:close/>
                      <a:moveTo>
                        <a:pt x="19" y="2"/>
                      </a:moveTo>
                      <a:cubicBezTo>
                        <a:pt x="14" y="2"/>
                        <a:pt x="10" y="4"/>
                        <a:pt x="7" y="7"/>
                      </a:cubicBezTo>
                      <a:lnTo>
                        <a:pt x="6" y="7"/>
                      </a:lnTo>
                      <a:cubicBezTo>
                        <a:pt x="9" y="3"/>
                        <a:pt x="14" y="1"/>
                        <a:pt x="19" y="0"/>
                      </a:cubicBezTo>
                      <a:lnTo>
                        <a:pt x="19" y="2"/>
                      </a:lnTo>
                      <a:close/>
                      <a:moveTo>
                        <a:pt x="7" y="7"/>
                      </a:moveTo>
                      <a:cubicBezTo>
                        <a:pt x="4" y="11"/>
                        <a:pt x="2" y="15"/>
                        <a:pt x="1" y="19"/>
                      </a:cubicBezTo>
                      <a:lnTo>
                        <a:pt x="0" y="19"/>
                      </a:lnTo>
                      <a:cubicBezTo>
                        <a:pt x="1" y="14"/>
                        <a:pt x="3" y="10"/>
                        <a:pt x="6" y="7"/>
                      </a:cubicBezTo>
                      <a:lnTo>
                        <a:pt x="7" y="7"/>
                      </a:lnTo>
                      <a:close/>
                      <a:moveTo>
                        <a:pt x="1" y="19"/>
                      </a:moveTo>
                      <a:cubicBezTo>
                        <a:pt x="1" y="21"/>
                        <a:pt x="1" y="23"/>
                        <a:pt x="1" y="24"/>
                      </a:cubicBezTo>
                      <a:lnTo>
                        <a:pt x="0" y="24"/>
                      </a:lnTo>
                      <a:cubicBezTo>
                        <a:pt x="0" y="23"/>
                        <a:pt x="0" y="21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cubicBezTo>
                        <a:pt x="1" y="25"/>
                        <a:pt x="1" y="26"/>
                        <a:pt x="1" y="27"/>
                      </a:cubicBezTo>
                      <a:lnTo>
                        <a:pt x="0" y="27"/>
                      </a:lnTo>
                      <a:cubicBezTo>
                        <a:pt x="0" y="26"/>
                        <a:pt x="0" y="25"/>
                        <a:pt x="0" y="24"/>
                      </a:cubicBezTo>
                      <a:lnTo>
                        <a:pt x="1" y="24"/>
                      </a:lnTo>
                      <a:close/>
                      <a:moveTo>
                        <a:pt x="1" y="27"/>
                      </a:moveTo>
                      <a:cubicBezTo>
                        <a:pt x="2" y="31"/>
                        <a:pt x="2" y="36"/>
                        <a:pt x="6" y="37"/>
                      </a:cubicBezTo>
                      <a:lnTo>
                        <a:pt x="5" y="39"/>
                      </a:lnTo>
                      <a:cubicBezTo>
                        <a:pt x="0" y="37"/>
                        <a:pt x="0" y="32"/>
                        <a:pt x="0" y="27"/>
                      </a:cubicBezTo>
                      <a:lnTo>
                        <a:pt x="1" y="27"/>
                      </a:lnTo>
                      <a:close/>
                      <a:moveTo>
                        <a:pt x="6" y="37"/>
                      </a:moveTo>
                      <a:lnTo>
                        <a:pt x="6" y="37"/>
                      </a:lnTo>
                      <a:lnTo>
                        <a:pt x="6" y="38"/>
                      </a:lnTo>
                      <a:lnTo>
                        <a:pt x="6" y="37"/>
                      </a:lnTo>
                      <a:close/>
                      <a:moveTo>
                        <a:pt x="6" y="37"/>
                      </a:moveTo>
                      <a:cubicBezTo>
                        <a:pt x="10" y="39"/>
                        <a:pt x="15" y="40"/>
                        <a:pt x="21" y="40"/>
                      </a:cubicBezTo>
                      <a:lnTo>
                        <a:pt x="21" y="41"/>
                      </a:lnTo>
                      <a:cubicBezTo>
                        <a:pt x="15" y="41"/>
                        <a:pt x="9" y="40"/>
                        <a:pt x="5" y="39"/>
                      </a:cubicBezTo>
                      <a:lnTo>
                        <a:pt x="6" y="37"/>
                      </a:lnTo>
                      <a:close/>
                      <a:moveTo>
                        <a:pt x="21" y="40"/>
                      </a:moveTo>
                      <a:cubicBezTo>
                        <a:pt x="26" y="41"/>
                        <a:pt x="32" y="41"/>
                        <a:pt x="37" y="39"/>
                      </a:cubicBezTo>
                      <a:lnTo>
                        <a:pt x="37" y="41"/>
                      </a:lnTo>
                      <a:cubicBezTo>
                        <a:pt x="32" y="42"/>
                        <a:pt x="26" y="42"/>
                        <a:pt x="21" y="41"/>
                      </a:cubicBezTo>
                      <a:lnTo>
                        <a:pt x="21" y="40"/>
                      </a:lnTo>
                      <a:close/>
                      <a:moveTo>
                        <a:pt x="37" y="39"/>
                      </a:moveTo>
                      <a:cubicBezTo>
                        <a:pt x="41" y="38"/>
                        <a:pt x="45" y="36"/>
                        <a:pt x="46" y="33"/>
                      </a:cubicBezTo>
                      <a:lnTo>
                        <a:pt x="48" y="34"/>
                      </a:lnTo>
                      <a:cubicBezTo>
                        <a:pt x="46" y="37"/>
                        <a:pt x="42" y="40"/>
                        <a:pt x="37" y="41"/>
                      </a:cubicBezTo>
                      <a:lnTo>
                        <a:pt x="37" y="39"/>
                      </a:lnTo>
                      <a:close/>
                      <a:moveTo>
                        <a:pt x="48" y="34"/>
                      </a:moveTo>
                      <a:lnTo>
                        <a:pt x="48" y="34"/>
                      </a:lnTo>
                      <a:lnTo>
                        <a:pt x="47" y="33"/>
                      </a:lnTo>
                      <a:lnTo>
                        <a:pt x="48" y="34"/>
                      </a:lnTo>
                      <a:close/>
                      <a:moveTo>
                        <a:pt x="46" y="33"/>
                      </a:moveTo>
                      <a:cubicBezTo>
                        <a:pt x="47" y="32"/>
                        <a:pt x="47" y="31"/>
                        <a:pt x="47" y="30"/>
                      </a:cubicBezTo>
                      <a:lnTo>
                        <a:pt x="49" y="31"/>
                      </a:lnTo>
                      <a:cubicBezTo>
                        <a:pt x="48" y="32"/>
                        <a:pt x="48" y="33"/>
                        <a:pt x="48" y="34"/>
                      </a:cubicBezTo>
                      <a:lnTo>
                        <a:pt x="46" y="33"/>
                      </a:lnTo>
                      <a:close/>
                      <a:moveTo>
                        <a:pt x="47" y="30"/>
                      </a:moveTo>
                      <a:lnTo>
                        <a:pt x="47" y="30"/>
                      </a:lnTo>
                      <a:lnTo>
                        <a:pt x="48" y="31"/>
                      </a:lnTo>
                      <a:lnTo>
                        <a:pt x="47" y="30"/>
                      </a:lnTo>
                      <a:close/>
                      <a:moveTo>
                        <a:pt x="47" y="30"/>
                      </a:moveTo>
                      <a:cubicBezTo>
                        <a:pt x="47" y="29"/>
                        <a:pt x="47" y="28"/>
                        <a:pt x="47" y="27"/>
                      </a:cubicBezTo>
                      <a:lnTo>
                        <a:pt x="49" y="27"/>
                      </a:lnTo>
                      <a:cubicBezTo>
                        <a:pt x="49" y="28"/>
                        <a:pt x="49" y="29"/>
                        <a:pt x="49" y="31"/>
                      </a:cubicBezTo>
                      <a:lnTo>
                        <a:pt x="47" y="30"/>
                      </a:lnTo>
                      <a:close/>
                      <a:moveTo>
                        <a:pt x="47" y="27"/>
                      </a:moveTo>
                      <a:cubicBezTo>
                        <a:pt x="46" y="22"/>
                        <a:pt x="44" y="16"/>
                        <a:pt x="40" y="11"/>
                      </a:cubicBezTo>
                      <a:lnTo>
                        <a:pt x="42" y="10"/>
                      </a:lnTo>
                      <a:cubicBezTo>
                        <a:pt x="46" y="15"/>
                        <a:pt x="48" y="22"/>
                        <a:pt x="49" y="27"/>
                      </a:cubicBezTo>
                      <a:lnTo>
                        <a:pt x="47" y="27"/>
                      </a:lnTo>
                      <a:close/>
                      <a:moveTo>
                        <a:pt x="40" y="11"/>
                      </a:moveTo>
                      <a:cubicBezTo>
                        <a:pt x="37" y="6"/>
                        <a:pt x="32" y="2"/>
                        <a:pt x="26" y="2"/>
                      </a:cubicBezTo>
                      <a:lnTo>
                        <a:pt x="26" y="0"/>
                      </a:lnTo>
                      <a:cubicBezTo>
                        <a:pt x="32" y="1"/>
                        <a:pt x="38" y="5"/>
                        <a:pt x="42" y="10"/>
                      </a:cubicBezTo>
                      <a:lnTo>
                        <a:pt x="40" y="11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4" y="2"/>
                        <a:pt x="23" y="2"/>
                      </a:cubicBezTo>
                      <a:lnTo>
                        <a:pt x="23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3" y="2"/>
                      </a:move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19" name="Freeform 47"/>
                <p:cNvSpPr>
                  <a:spLocks noChangeArrowheads="1"/>
                </p:cNvSpPr>
                <p:nvPr/>
              </p:nvSpPr>
              <p:spPr bwMode="auto">
                <a:xfrm>
                  <a:off x="2025" y="3847"/>
                  <a:ext cx="47" cy="57"/>
                </a:xfrm>
                <a:custGeom>
                  <a:avLst/>
                  <a:gdLst>
                    <a:gd name="G0" fmla="+- 7 0 0"/>
                    <a:gd name="G1" fmla="+- 13 0 0"/>
                    <a:gd name="G2" fmla="+- 23 0 0"/>
                    <a:gd name="G3" fmla="+- 29 0 0"/>
                    <a:gd name="G4" fmla="+- 34 0 0"/>
                    <a:gd name="G5" fmla="*/ 1 0 0"/>
                    <a:gd name="G6" fmla="sin G5 G4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3 0 0"/>
                    <a:gd name="G18" fmla="+- 1 0 0"/>
                    <a:gd name="G19" fmla="+- 1 0 0"/>
                    <a:gd name="G20" fmla="+- 7 0 0"/>
                    <a:gd name="T0" fmla="*/ 0 w 35"/>
                    <a:gd name="T1" fmla="*/ 7 h 34"/>
                    <a:gd name="T2" fmla="*/ 5 w 35"/>
                    <a:gd name="T3" fmla="*/ 29 h 34"/>
                    <a:gd name="T4" fmla="*/ 25 w 35"/>
                    <a:gd name="T5" fmla="*/ 27 h 34"/>
                    <a:gd name="T6" fmla="*/ 35 w 35"/>
                    <a:gd name="T7" fmla="*/ 8 h 34"/>
                    <a:gd name="T8" fmla="*/ 25 w 35"/>
                    <a:gd name="T9" fmla="*/ 2 h 34"/>
                    <a:gd name="T10" fmla="*/ 5 w 35"/>
                    <a:gd name="T11" fmla="*/ 3 h 34"/>
                    <a:gd name="T12" fmla="*/ 0 w 35"/>
                    <a:gd name="T13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4">
                      <a:moveTo>
                        <a:pt x="0" y="7"/>
                      </a:moveTo>
                      <a:cubicBezTo>
                        <a:pt x="0" y="13"/>
                        <a:pt x="0" y="23"/>
                        <a:pt x="5" y="29"/>
                      </a:cubicBezTo>
                      <a:cubicBezTo>
                        <a:pt x="9" y="34"/>
                        <a:pt x="22" y="32"/>
                        <a:pt x="25" y="27"/>
                      </a:cubicBezTo>
                      <a:cubicBezTo>
                        <a:pt x="29" y="21"/>
                        <a:pt x="35" y="15"/>
                        <a:pt x="35" y="8"/>
                      </a:cubicBezTo>
                      <a:cubicBezTo>
                        <a:pt x="35" y="4"/>
                        <a:pt x="30" y="0"/>
                        <a:pt x="25" y="2"/>
                      </a:cubicBezTo>
                      <a:cubicBezTo>
                        <a:pt x="18" y="5"/>
                        <a:pt x="12" y="3"/>
                        <a:pt x="5" y="3"/>
                      </a:cubicBezTo>
                      <a:cubicBezTo>
                        <a:pt x="3" y="4"/>
                        <a:pt x="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0" name="Freeform 48"/>
                <p:cNvSpPr>
                  <a:spLocks noChangeArrowheads="1"/>
                </p:cNvSpPr>
                <p:nvPr/>
              </p:nvSpPr>
              <p:spPr bwMode="auto">
                <a:xfrm>
                  <a:off x="2023" y="3848"/>
                  <a:ext cx="49" cy="54"/>
                </a:xfrm>
                <a:custGeom>
                  <a:avLst/>
                  <a:gdLst>
                    <a:gd name="T0" fmla="*/ 2 w 37"/>
                    <a:gd name="T1" fmla="*/ 6 h 32"/>
                    <a:gd name="T2" fmla="*/ 2 w 37"/>
                    <a:gd name="T3" fmla="*/ 6 h 32"/>
                    <a:gd name="T4" fmla="*/ 2 w 37"/>
                    <a:gd name="T5" fmla="*/ 8 h 32"/>
                    <a:gd name="T6" fmla="*/ 0 w 37"/>
                    <a:gd name="T7" fmla="*/ 6 h 32"/>
                    <a:gd name="T8" fmla="*/ 2 w 37"/>
                    <a:gd name="T9" fmla="*/ 8 h 32"/>
                    <a:gd name="T10" fmla="*/ 5 w 37"/>
                    <a:gd name="T11" fmla="*/ 28 h 32"/>
                    <a:gd name="T12" fmla="*/ 2 w 37"/>
                    <a:gd name="T13" fmla="*/ 8 h 32"/>
                    <a:gd name="T14" fmla="*/ 5 w 37"/>
                    <a:gd name="T15" fmla="*/ 28 h 32"/>
                    <a:gd name="T16" fmla="*/ 5 w 37"/>
                    <a:gd name="T17" fmla="*/ 28 h 32"/>
                    <a:gd name="T18" fmla="*/ 9 w 37"/>
                    <a:gd name="T19" fmla="*/ 29 h 32"/>
                    <a:gd name="T20" fmla="*/ 5 w 37"/>
                    <a:gd name="T21" fmla="*/ 28 h 32"/>
                    <a:gd name="T22" fmla="*/ 9 w 37"/>
                    <a:gd name="T23" fmla="*/ 29 h 32"/>
                    <a:gd name="T24" fmla="*/ 17 w 37"/>
                    <a:gd name="T25" fmla="*/ 31 h 32"/>
                    <a:gd name="T26" fmla="*/ 9 w 37"/>
                    <a:gd name="T27" fmla="*/ 29 h 32"/>
                    <a:gd name="T28" fmla="*/ 23 w 37"/>
                    <a:gd name="T29" fmla="*/ 28 h 32"/>
                    <a:gd name="T30" fmla="*/ 17 w 37"/>
                    <a:gd name="T31" fmla="*/ 31 h 32"/>
                    <a:gd name="T32" fmla="*/ 23 w 37"/>
                    <a:gd name="T33" fmla="*/ 28 h 32"/>
                    <a:gd name="T34" fmla="*/ 27 w 37"/>
                    <a:gd name="T35" fmla="*/ 26 h 32"/>
                    <a:gd name="T36" fmla="*/ 23 w 37"/>
                    <a:gd name="T37" fmla="*/ 28 h 32"/>
                    <a:gd name="T38" fmla="*/ 25 w 37"/>
                    <a:gd name="T39" fmla="*/ 26 h 32"/>
                    <a:gd name="T40" fmla="*/ 25 w 37"/>
                    <a:gd name="T41" fmla="*/ 26 h 32"/>
                    <a:gd name="T42" fmla="*/ 25 w 37"/>
                    <a:gd name="T43" fmla="*/ 26 h 32"/>
                    <a:gd name="T44" fmla="*/ 25 w 37"/>
                    <a:gd name="T45" fmla="*/ 26 h 32"/>
                    <a:gd name="T46" fmla="*/ 27 w 37"/>
                    <a:gd name="T47" fmla="*/ 27 h 32"/>
                    <a:gd name="T48" fmla="*/ 27 w 37"/>
                    <a:gd name="T49" fmla="*/ 27 h 32"/>
                    <a:gd name="T50" fmla="*/ 29 w 37"/>
                    <a:gd name="T51" fmla="*/ 21 h 32"/>
                    <a:gd name="T52" fmla="*/ 27 w 37"/>
                    <a:gd name="T53" fmla="*/ 27 h 32"/>
                    <a:gd name="T54" fmla="*/ 29 w 37"/>
                    <a:gd name="T55" fmla="*/ 21 h 32"/>
                    <a:gd name="T56" fmla="*/ 37 w 37"/>
                    <a:gd name="T57" fmla="*/ 7 h 32"/>
                    <a:gd name="T58" fmla="*/ 29 w 37"/>
                    <a:gd name="T59" fmla="*/ 21 h 32"/>
                    <a:gd name="T60" fmla="*/ 34 w 37"/>
                    <a:gd name="T61" fmla="*/ 4 h 32"/>
                    <a:gd name="T62" fmla="*/ 37 w 37"/>
                    <a:gd name="T63" fmla="*/ 7 h 32"/>
                    <a:gd name="T64" fmla="*/ 36 w 37"/>
                    <a:gd name="T65" fmla="*/ 3 h 32"/>
                    <a:gd name="T66" fmla="*/ 35 w 37"/>
                    <a:gd name="T67" fmla="*/ 3 h 32"/>
                    <a:gd name="T68" fmla="*/ 34 w 37"/>
                    <a:gd name="T69" fmla="*/ 4 h 32"/>
                    <a:gd name="T70" fmla="*/ 33 w 37"/>
                    <a:gd name="T71" fmla="*/ 1 h 32"/>
                    <a:gd name="T72" fmla="*/ 34 w 37"/>
                    <a:gd name="T73" fmla="*/ 4 h 32"/>
                    <a:gd name="T74" fmla="*/ 29 w 37"/>
                    <a:gd name="T75" fmla="*/ 1 h 32"/>
                    <a:gd name="T76" fmla="*/ 33 w 37"/>
                    <a:gd name="T77" fmla="*/ 1 h 32"/>
                    <a:gd name="T78" fmla="*/ 29 w 37"/>
                    <a:gd name="T79" fmla="*/ 1 h 32"/>
                    <a:gd name="T80" fmla="*/ 26 w 37"/>
                    <a:gd name="T81" fmla="*/ 0 h 32"/>
                    <a:gd name="T82" fmla="*/ 29 w 37"/>
                    <a:gd name="T83" fmla="*/ 1 h 32"/>
                    <a:gd name="T84" fmla="*/ 27 w 37"/>
                    <a:gd name="T85" fmla="*/ 2 h 32"/>
                    <a:gd name="T86" fmla="*/ 27 w 37"/>
                    <a:gd name="T87" fmla="*/ 1 h 32"/>
                    <a:gd name="T88" fmla="*/ 14 w 37"/>
                    <a:gd name="T89" fmla="*/ 3 h 32"/>
                    <a:gd name="T90" fmla="*/ 26 w 37"/>
                    <a:gd name="T91" fmla="*/ 0 h 32"/>
                    <a:gd name="T92" fmla="*/ 14 w 37"/>
                    <a:gd name="T93" fmla="*/ 3 h 32"/>
                    <a:gd name="T94" fmla="*/ 6 w 37"/>
                    <a:gd name="T95" fmla="*/ 2 h 32"/>
                    <a:gd name="T96" fmla="*/ 14 w 37"/>
                    <a:gd name="T97" fmla="*/ 3 h 32"/>
                    <a:gd name="T98" fmla="*/ 6 w 37"/>
                    <a:gd name="T99" fmla="*/ 2 h 32"/>
                    <a:gd name="T100" fmla="*/ 4 w 37"/>
                    <a:gd name="T101" fmla="*/ 4 h 32"/>
                    <a:gd name="T102" fmla="*/ 6 w 37"/>
                    <a:gd name="T103" fmla="*/ 2 h 32"/>
                    <a:gd name="T104" fmla="*/ 4 w 37"/>
                    <a:gd name="T105" fmla="*/ 4 h 32"/>
                    <a:gd name="T106" fmla="*/ 0 w 37"/>
                    <a:gd name="T107" fmla="*/ 6 h 32"/>
                    <a:gd name="T108" fmla="*/ 4 w 37"/>
                    <a:gd name="T109" fmla="*/ 4 h 32"/>
                    <a:gd name="T110" fmla="*/ 0 w 37"/>
                    <a:gd name="T111" fmla="*/ 6 h 32"/>
                    <a:gd name="T112" fmla="*/ 0 w 37"/>
                    <a:gd name="T113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32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  <a:moveTo>
                        <a:pt x="2" y="6"/>
                      </a:moveTo>
                      <a:cubicBezTo>
                        <a:pt x="2" y="7"/>
                        <a:pt x="2" y="7"/>
                        <a:pt x="2" y="8"/>
                      </a:cubicBezTo>
                      <a:lnTo>
                        <a:pt x="0" y="8"/>
                      </a:lnTo>
                      <a:cubicBezTo>
                        <a:pt x="0" y="7"/>
                        <a:pt x="0" y="7"/>
                        <a:pt x="0" y="6"/>
                      </a:cubicBezTo>
                      <a:lnTo>
                        <a:pt x="2" y="6"/>
                      </a:lnTo>
                      <a:close/>
                      <a:moveTo>
                        <a:pt x="2" y="8"/>
                      </a:moveTo>
                      <a:cubicBezTo>
                        <a:pt x="2" y="14"/>
                        <a:pt x="3" y="22"/>
                        <a:pt x="6" y="27"/>
                      </a:cubicBezTo>
                      <a:lnTo>
                        <a:pt x="5" y="28"/>
                      </a:lnTo>
                      <a:cubicBezTo>
                        <a:pt x="1" y="23"/>
                        <a:pt x="1" y="14"/>
                        <a:pt x="0" y="8"/>
                      </a:cubicBezTo>
                      <a:lnTo>
                        <a:pt x="2" y="8"/>
                      </a:lnTo>
                      <a:close/>
                      <a:moveTo>
                        <a:pt x="5" y="28"/>
                      </a:move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5" y="28"/>
                      </a:lnTo>
                      <a:close/>
                      <a:moveTo>
                        <a:pt x="6" y="27"/>
                      </a:moveTo>
                      <a:cubicBezTo>
                        <a:pt x="7" y="28"/>
                        <a:pt x="8" y="29"/>
                        <a:pt x="9" y="29"/>
                      </a:cubicBezTo>
                      <a:lnTo>
                        <a:pt x="9" y="31"/>
                      </a:lnTo>
                      <a:cubicBezTo>
                        <a:pt x="7" y="30"/>
                        <a:pt x="6" y="29"/>
                        <a:pt x="5" y="28"/>
                      </a:cubicBezTo>
                      <a:lnTo>
                        <a:pt x="6" y="27"/>
                      </a:lnTo>
                      <a:close/>
                      <a:moveTo>
                        <a:pt x="9" y="29"/>
                      </a:moveTo>
                      <a:cubicBezTo>
                        <a:pt x="12" y="30"/>
                        <a:pt x="14" y="30"/>
                        <a:pt x="16" y="30"/>
                      </a:cubicBezTo>
                      <a:lnTo>
                        <a:pt x="17" y="31"/>
                      </a:lnTo>
                      <a:cubicBezTo>
                        <a:pt x="14" y="32"/>
                        <a:pt x="11" y="31"/>
                        <a:pt x="9" y="31"/>
                      </a:cubicBezTo>
                      <a:lnTo>
                        <a:pt x="9" y="29"/>
                      </a:lnTo>
                      <a:close/>
                      <a:moveTo>
                        <a:pt x="16" y="30"/>
                      </a:moveTo>
                      <a:cubicBezTo>
                        <a:pt x="19" y="30"/>
                        <a:pt x="21" y="29"/>
                        <a:pt x="23" y="28"/>
                      </a:cubicBezTo>
                      <a:lnTo>
                        <a:pt x="24" y="29"/>
                      </a:lnTo>
                      <a:cubicBezTo>
                        <a:pt x="22" y="30"/>
                        <a:pt x="19" y="31"/>
                        <a:pt x="17" y="31"/>
                      </a:cubicBezTo>
                      <a:lnTo>
                        <a:pt x="16" y="30"/>
                      </a:lnTo>
                      <a:close/>
                      <a:moveTo>
                        <a:pt x="23" y="28"/>
                      </a:moveTo>
                      <a:cubicBezTo>
                        <a:pt x="24" y="28"/>
                        <a:pt x="25" y="27"/>
                        <a:pt x="25" y="26"/>
                      </a:cubicBezTo>
                      <a:lnTo>
                        <a:pt x="27" y="26"/>
                      </a:lnTo>
                      <a:cubicBezTo>
                        <a:pt x="26" y="28"/>
                        <a:pt x="25" y="29"/>
                        <a:pt x="24" y="29"/>
                      </a:cubicBezTo>
                      <a:lnTo>
                        <a:pt x="23" y="28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6" y="26"/>
                      </a:lnTo>
                      <a:lnTo>
                        <a:pt x="25" y="26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7" y="27"/>
                      </a:lnTo>
                      <a:lnTo>
                        <a:pt x="25" y="26"/>
                      </a:lnTo>
                      <a:close/>
                      <a:moveTo>
                        <a:pt x="27" y="27"/>
                      </a:moveTo>
                      <a:lnTo>
                        <a:pt x="27" y="27"/>
                      </a:lnTo>
                      <a:lnTo>
                        <a:pt x="26" y="26"/>
                      </a:lnTo>
                      <a:lnTo>
                        <a:pt x="27" y="27"/>
                      </a:lnTo>
                      <a:close/>
                      <a:moveTo>
                        <a:pt x="25" y="26"/>
                      </a:moveTo>
                      <a:cubicBezTo>
                        <a:pt x="26" y="24"/>
                        <a:pt x="28" y="23"/>
                        <a:pt x="29" y="21"/>
                      </a:cubicBezTo>
                      <a:lnTo>
                        <a:pt x="30" y="22"/>
                      </a:lnTo>
                      <a:cubicBezTo>
                        <a:pt x="29" y="23"/>
                        <a:pt x="28" y="25"/>
                        <a:pt x="27" y="27"/>
                      </a:cubicBezTo>
                      <a:lnTo>
                        <a:pt x="25" y="26"/>
                      </a:lnTo>
                      <a:close/>
                      <a:moveTo>
                        <a:pt x="29" y="21"/>
                      </a:moveTo>
                      <a:cubicBezTo>
                        <a:pt x="32" y="16"/>
                        <a:pt x="36" y="12"/>
                        <a:pt x="36" y="7"/>
                      </a:cubicBezTo>
                      <a:lnTo>
                        <a:pt x="37" y="7"/>
                      </a:lnTo>
                      <a:cubicBezTo>
                        <a:pt x="37" y="12"/>
                        <a:pt x="34" y="17"/>
                        <a:pt x="30" y="22"/>
                      </a:cubicBezTo>
                      <a:lnTo>
                        <a:pt x="29" y="21"/>
                      </a:lnTo>
                      <a:close/>
                      <a:moveTo>
                        <a:pt x="36" y="7"/>
                      </a:moveTo>
                      <a:cubicBezTo>
                        <a:pt x="36" y="6"/>
                        <a:pt x="35" y="5"/>
                        <a:pt x="34" y="4"/>
                      </a:cubicBezTo>
                      <a:lnTo>
                        <a:pt x="36" y="3"/>
                      </a:lnTo>
                      <a:cubicBezTo>
                        <a:pt x="37" y="4"/>
                        <a:pt x="37" y="6"/>
                        <a:pt x="37" y="7"/>
                      </a:cubicBezTo>
                      <a:lnTo>
                        <a:pt x="36" y="7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5" y="3"/>
                      </a:lnTo>
                      <a:lnTo>
                        <a:pt x="36" y="3"/>
                      </a:lnTo>
                      <a:close/>
                      <a:moveTo>
                        <a:pt x="34" y="4"/>
                      </a:moveTo>
                      <a:cubicBezTo>
                        <a:pt x="34" y="3"/>
                        <a:pt x="33" y="2"/>
                        <a:pt x="32" y="2"/>
                      </a:cubicBezTo>
                      <a:lnTo>
                        <a:pt x="33" y="1"/>
                      </a:lnTo>
                      <a:cubicBezTo>
                        <a:pt x="34" y="1"/>
                        <a:pt x="35" y="2"/>
                        <a:pt x="36" y="3"/>
                      </a:cubicBezTo>
                      <a:lnTo>
                        <a:pt x="34" y="4"/>
                      </a:lnTo>
                      <a:close/>
                      <a:moveTo>
                        <a:pt x="32" y="2"/>
                      </a:moveTo>
                      <a:cubicBezTo>
                        <a:pt x="31" y="1"/>
                        <a:pt x="30" y="1"/>
                        <a:pt x="29" y="1"/>
                      </a:cubicBezTo>
                      <a:lnTo>
                        <a:pt x="29" y="0"/>
                      </a:lnTo>
                      <a:cubicBezTo>
                        <a:pt x="30" y="0"/>
                        <a:pt x="32" y="0"/>
                        <a:pt x="33" y="1"/>
                      </a:cubicBezTo>
                      <a:lnTo>
                        <a:pt x="32" y="2"/>
                      </a:lnTo>
                      <a:close/>
                      <a:moveTo>
                        <a:pt x="29" y="1"/>
                      </a:moveTo>
                      <a:cubicBezTo>
                        <a:pt x="28" y="1"/>
                        <a:pt x="28" y="1"/>
                        <a:pt x="27" y="1"/>
                      </a:cubicBezTo>
                      <a:lnTo>
                        <a:pt x="26" y="0"/>
                      </a:lnTo>
                      <a:cubicBezTo>
                        <a:pt x="27" y="0"/>
                        <a:pt x="28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7" y="1"/>
                      </a:moveTo>
                      <a:lnTo>
                        <a:pt x="27" y="2"/>
                      </a:lnTo>
                      <a:lnTo>
                        <a:pt x="26" y="1"/>
                      </a:lnTo>
                      <a:lnTo>
                        <a:pt x="27" y="1"/>
                      </a:lnTo>
                      <a:close/>
                      <a:moveTo>
                        <a:pt x="27" y="2"/>
                      </a:moveTo>
                      <a:cubicBezTo>
                        <a:pt x="22" y="4"/>
                        <a:pt x="18" y="3"/>
                        <a:pt x="14" y="3"/>
                      </a:cubicBezTo>
                      <a:lnTo>
                        <a:pt x="14" y="2"/>
                      </a:lnTo>
                      <a:cubicBezTo>
                        <a:pt x="18" y="2"/>
                        <a:pt x="22" y="2"/>
                        <a:pt x="26" y="0"/>
                      </a:cubicBezTo>
                      <a:lnTo>
                        <a:pt x="27" y="2"/>
                      </a:lnTo>
                      <a:close/>
                      <a:moveTo>
                        <a:pt x="14" y="3"/>
                      </a:moveTo>
                      <a:cubicBezTo>
                        <a:pt x="11" y="3"/>
                        <a:pt x="9" y="3"/>
                        <a:pt x="6" y="3"/>
                      </a:cubicBezTo>
                      <a:lnTo>
                        <a:pt x="6" y="2"/>
                      </a:lnTo>
                      <a:cubicBezTo>
                        <a:pt x="9" y="1"/>
                        <a:pt x="11" y="2"/>
                        <a:pt x="14" y="2"/>
                      </a:cubicBezTo>
                      <a:lnTo>
                        <a:pt x="14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7" y="3"/>
                      </a:moveTo>
                      <a:cubicBezTo>
                        <a:pt x="5" y="3"/>
                        <a:pt x="4" y="3"/>
                        <a:pt x="4" y="4"/>
                      </a:cubicBezTo>
                      <a:lnTo>
                        <a:pt x="3" y="3"/>
                      </a:lnTo>
                      <a:cubicBezTo>
                        <a:pt x="4" y="2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4" y="4"/>
                      </a:moveTo>
                      <a:cubicBezTo>
                        <a:pt x="3" y="4"/>
                        <a:pt x="2" y="5"/>
                        <a:pt x="2" y="6"/>
                      </a:cubicBezTo>
                      <a:lnTo>
                        <a:pt x="0" y="6"/>
                      </a:lnTo>
                      <a:cubicBezTo>
                        <a:pt x="1" y="5"/>
                        <a:pt x="2" y="4"/>
                        <a:pt x="3" y="3"/>
                      </a:cubicBezTo>
                      <a:lnTo>
                        <a:pt x="4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1" name="Freeform 49"/>
                <p:cNvSpPr>
                  <a:spLocks noChangeArrowheads="1"/>
                </p:cNvSpPr>
                <p:nvPr/>
              </p:nvSpPr>
              <p:spPr bwMode="auto">
                <a:xfrm>
                  <a:off x="725" y="3750"/>
                  <a:ext cx="101" cy="1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23 0 0"/>
                    <a:gd name="G6" fmla="+- 1 0 0"/>
                    <a:gd name="G7" fmla="+- 1 0 0"/>
                    <a:gd name="G8" fmla="+- 42 0 0"/>
                    <a:gd name="G9" fmla="*/ 1 0 0"/>
                    <a:gd name="G10" fmla="sin G9 G8"/>
                    <a:gd name="G11" fmla="+- 44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47 w 74"/>
                    <a:gd name="T1" fmla="*/ 8 h 67"/>
                    <a:gd name="T2" fmla="*/ 22 w 74"/>
                    <a:gd name="T3" fmla="*/ 6 h 67"/>
                    <a:gd name="T4" fmla="*/ 3 w 74"/>
                    <a:gd name="T5" fmla="*/ 35 h 67"/>
                    <a:gd name="T6" fmla="*/ 14 w 74"/>
                    <a:gd name="T7" fmla="*/ 44 h 67"/>
                    <a:gd name="T8" fmla="*/ 45 w 74"/>
                    <a:gd name="T9" fmla="*/ 65 h 67"/>
                    <a:gd name="T10" fmla="*/ 71 w 74"/>
                    <a:gd name="T11" fmla="*/ 26 h 67"/>
                    <a:gd name="T12" fmla="*/ 55 w 74"/>
                    <a:gd name="T13" fmla="*/ 13 h 67"/>
                    <a:gd name="T14" fmla="*/ 47 w 74"/>
                    <a:gd name="T15" fmla="*/ 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" h="67">
                      <a:moveTo>
                        <a:pt x="47" y="8"/>
                      </a:moveTo>
                      <a:cubicBezTo>
                        <a:pt x="38" y="7"/>
                        <a:pt x="29" y="0"/>
                        <a:pt x="22" y="6"/>
                      </a:cubicBezTo>
                      <a:cubicBezTo>
                        <a:pt x="13" y="14"/>
                        <a:pt x="0" y="23"/>
                        <a:pt x="3" y="35"/>
                      </a:cubicBezTo>
                      <a:cubicBezTo>
                        <a:pt x="4" y="40"/>
                        <a:pt x="9" y="42"/>
                        <a:pt x="14" y="44"/>
                      </a:cubicBezTo>
                      <a:cubicBezTo>
                        <a:pt x="25" y="49"/>
                        <a:pt x="33" y="67"/>
                        <a:pt x="45" y="65"/>
                      </a:cubicBezTo>
                      <a:cubicBezTo>
                        <a:pt x="60" y="62"/>
                        <a:pt x="74" y="38"/>
                        <a:pt x="71" y="26"/>
                      </a:cubicBezTo>
                      <a:cubicBezTo>
                        <a:pt x="70" y="21"/>
                        <a:pt x="63" y="15"/>
                        <a:pt x="55" y="13"/>
                      </a:cubicBezTo>
                      <a:cubicBezTo>
                        <a:pt x="54" y="12"/>
                        <a:pt x="55" y="10"/>
                        <a:pt x="4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2" name="Freeform 50"/>
                <p:cNvSpPr>
                  <a:spLocks noChangeArrowheads="1"/>
                </p:cNvSpPr>
                <p:nvPr/>
              </p:nvSpPr>
              <p:spPr bwMode="auto">
                <a:xfrm>
                  <a:off x="724" y="3752"/>
                  <a:ext cx="102" cy="112"/>
                </a:xfrm>
                <a:custGeom>
                  <a:avLst/>
                  <a:gdLst>
                    <a:gd name="T0" fmla="*/ 48 w 75"/>
                    <a:gd name="T1" fmla="*/ 7 h 66"/>
                    <a:gd name="T2" fmla="*/ 48 w 75"/>
                    <a:gd name="T3" fmla="*/ 8 h 66"/>
                    <a:gd name="T4" fmla="*/ 48 w 75"/>
                    <a:gd name="T5" fmla="*/ 8 h 66"/>
                    <a:gd name="T6" fmla="*/ 48 w 75"/>
                    <a:gd name="T7" fmla="*/ 7 h 66"/>
                    <a:gd name="T8" fmla="*/ 23 w 75"/>
                    <a:gd name="T9" fmla="*/ 5 h 66"/>
                    <a:gd name="T10" fmla="*/ 40 w 75"/>
                    <a:gd name="T11" fmla="*/ 6 h 66"/>
                    <a:gd name="T12" fmla="*/ 23 w 75"/>
                    <a:gd name="T13" fmla="*/ 5 h 66"/>
                    <a:gd name="T14" fmla="*/ 23 w 75"/>
                    <a:gd name="T15" fmla="*/ 5 h 66"/>
                    <a:gd name="T16" fmla="*/ 23 w 75"/>
                    <a:gd name="T17" fmla="*/ 5 h 66"/>
                    <a:gd name="T18" fmla="*/ 20 w 75"/>
                    <a:gd name="T19" fmla="*/ 8 h 66"/>
                    <a:gd name="T20" fmla="*/ 23 w 75"/>
                    <a:gd name="T21" fmla="*/ 5 h 66"/>
                    <a:gd name="T22" fmla="*/ 3 w 75"/>
                    <a:gd name="T23" fmla="*/ 34 h 66"/>
                    <a:gd name="T24" fmla="*/ 3 w 75"/>
                    <a:gd name="T25" fmla="*/ 34 h 66"/>
                    <a:gd name="T26" fmla="*/ 3 w 75"/>
                    <a:gd name="T27" fmla="*/ 34 h 66"/>
                    <a:gd name="T28" fmla="*/ 8 w 75"/>
                    <a:gd name="T29" fmla="*/ 40 h 66"/>
                    <a:gd name="T30" fmla="*/ 9 w 75"/>
                    <a:gd name="T31" fmla="*/ 39 h 66"/>
                    <a:gd name="T32" fmla="*/ 8 w 75"/>
                    <a:gd name="T33" fmla="*/ 40 h 66"/>
                    <a:gd name="T34" fmla="*/ 15 w 75"/>
                    <a:gd name="T35" fmla="*/ 42 h 66"/>
                    <a:gd name="T36" fmla="*/ 15 w 75"/>
                    <a:gd name="T37" fmla="*/ 42 h 66"/>
                    <a:gd name="T38" fmla="*/ 15 w 75"/>
                    <a:gd name="T39" fmla="*/ 42 h 66"/>
                    <a:gd name="T40" fmla="*/ 15 w 75"/>
                    <a:gd name="T41" fmla="*/ 43 h 66"/>
                    <a:gd name="T42" fmla="*/ 28 w 75"/>
                    <a:gd name="T43" fmla="*/ 52 h 66"/>
                    <a:gd name="T44" fmla="*/ 16 w 75"/>
                    <a:gd name="T45" fmla="*/ 42 h 66"/>
                    <a:gd name="T46" fmla="*/ 46 w 75"/>
                    <a:gd name="T47" fmla="*/ 64 h 66"/>
                    <a:gd name="T48" fmla="*/ 46 w 75"/>
                    <a:gd name="T49" fmla="*/ 63 h 66"/>
                    <a:gd name="T50" fmla="*/ 46 w 75"/>
                    <a:gd name="T51" fmla="*/ 63 h 66"/>
                    <a:gd name="T52" fmla="*/ 46 w 75"/>
                    <a:gd name="T53" fmla="*/ 64 h 66"/>
                    <a:gd name="T54" fmla="*/ 46 w 75"/>
                    <a:gd name="T55" fmla="*/ 63 h 66"/>
                    <a:gd name="T56" fmla="*/ 46 w 75"/>
                    <a:gd name="T57" fmla="*/ 63 h 66"/>
                    <a:gd name="T58" fmla="*/ 46 w 75"/>
                    <a:gd name="T59" fmla="*/ 64 h 66"/>
                    <a:gd name="T60" fmla="*/ 57 w 75"/>
                    <a:gd name="T61" fmla="*/ 56 h 66"/>
                    <a:gd name="T62" fmla="*/ 52 w 75"/>
                    <a:gd name="T63" fmla="*/ 61 h 66"/>
                    <a:gd name="T64" fmla="*/ 73 w 75"/>
                    <a:gd name="T65" fmla="*/ 25 h 66"/>
                    <a:gd name="T66" fmla="*/ 71 w 75"/>
                    <a:gd name="T67" fmla="*/ 25 h 66"/>
                    <a:gd name="T68" fmla="*/ 71 w 75"/>
                    <a:gd name="T69" fmla="*/ 25 h 66"/>
                    <a:gd name="T70" fmla="*/ 73 w 75"/>
                    <a:gd name="T71" fmla="*/ 25 h 66"/>
                    <a:gd name="T72" fmla="*/ 71 w 75"/>
                    <a:gd name="T73" fmla="*/ 23 h 66"/>
                    <a:gd name="T74" fmla="*/ 71 w 75"/>
                    <a:gd name="T75" fmla="*/ 25 h 66"/>
                    <a:gd name="T76" fmla="*/ 71 w 75"/>
                    <a:gd name="T77" fmla="*/ 20 h 66"/>
                    <a:gd name="T78" fmla="*/ 69 w 75"/>
                    <a:gd name="T79" fmla="*/ 21 h 66"/>
                    <a:gd name="T80" fmla="*/ 71 w 75"/>
                    <a:gd name="T81" fmla="*/ 20 h 66"/>
                    <a:gd name="T82" fmla="*/ 56 w 75"/>
                    <a:gd name="T83" fmla="*/ 12 h 66"/>
                    <a:gd name="T84" fmla="*/ 56 w 75"/>
                    <a:gd name="T85" fmla="*/ 11 h 66"/>
                    <a:gd name="T86" fmla="*/ 55 w 75"/>
                    <a:gd name="T87" fmla="*/ 11 h 66"/>
                    <a:gd name="T88" fmla="*/ 56 w 75"/>
                    <a:gd name="T89" fmla="*/ 11 h 66"/>
                    <a:gd name="T90" fmla="*/ 48 w 75"/>
                    <a:gd name="T91" fmla="*/ 7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66"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cubicBezTo>
                        <a:pt x="45" y="8"/>
                        <a:pt x="42" y="7"/>
                        <a:pt x="40" y="6"/>
                      </a:cubicBezTo>
                      <a:lnTo>
                        <a:pt x="40" y="4"/>
                      </a:lnTo>
                      <a:cubicBezTo>
                        <a:pt x="43" y="5"/>
                        <a:pt x="46" y="6"/>
                        <a:pt x="48" y="7"/>
                      </a:cubicBezTo>
                      <a:lnTo>
                        <a:pt x="48" y="8"/>
                      </a:lnTo>
                      <a:close/>
                      <a:moveTo>
                        <a:pt x="40" y="6"/>
                      </a:moveTo>
                      <a:cubicBezTo>
                        <a:pt x="34" y="3"/>
                        <a:pt x="28" y="1"/>
                        <a:pt x="23" y="5"/>
                      </a:cubicBezTo>
                      <a:lnTo>
                        <a:pt x="22" y="4"/>
                      </a:lnTo>
                      <a:cubicBezTo>
                        <a:pt x="27" y="0"/>
                        <a:pt x="34" y="2"/>
                        <a:pt x="40" y="4"/>
                      </a:cubicBezTo>
                      <a:lnTo>
                        <a:pt x="40" y="6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2" y="4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cubicBezTo>
                        <a:pt x="22" y="6"/>
                        <a:pt x="21" y="7"/>
                        <a:pt x="20" y="8"/>
                      </a:cubicBezTo>
                      <a:lnTo>
                        <a:pt x="19" y="7"/>
                      </a:lnTo>
                      <a:cubicBezTo>
                        <a:pt x="20" y="6"/>
                        <a:pt x="21" y="5"/>
                        <a:pt x="22" y="4"/>
                      </a:cubicBezTo>
                      <a:lnTo>
                        <a:pt x="23" y="5"/>
                      </a:lnTo>
                      <a:close/>
                      <a:moveTo>
                        <a:pt x="20" y="8"/>
                      </a:moveTo>
                      <a:cubicBezTo>
                        <a:pt x="12" y="15"/>
                        <a:pt x="2" y="23"/>
                        <a:pt x="5" y="34"/>
                      </a:cubicBezTo>
                      <a:lnTo>
                        <a:pt x="3" y="34"/>
                      </a:lnTo>
                      <a:cubicBezTo>
                        <a:pt x="0" y="23"/>
                        <a:pt x="10" y="14"/>
                        <a:pt x="19" y="7"/>
                      </a:cubicBezTo>
                      <a:lnTo>
                        <a:pt x="20" y="8"/>
                      </a:lnTo>
                      <a:close/>
                      <a:moveTo>
                        <a:pt x="3" y="34"/>
                      </a:moveTo>
                      <a:lnTo>
                        <a:pt x="3" y="34"/>
                      </a:lnTo>
                      <a:lnTo>
                        <a:pt x="4" y="34"/>
                      </a:lnTo>
                      <a:lnTo>
                        <a:pt x="3" y="34"/>
                      </a:lnTo>
                      <a:close/>
                      <a:moveTo>
                        <a:pt x="5" y="34"/>
                      </a:moveTo>
                      <a:cubicBezTo>
                        <a:pt x="5" y="36"/>
                        <a:pt x="7" y="38"/>
                        <a:pt x="9" y="39"/>
                      </a:cubicBezTo>
                      <a:lnTo>
                        <a:pt x="8" y="40"/>
                      </a:lnTo>
                      <a:cubicBezTo>
                        <a:pt x="6" y="38"/>
                        <a:pt x="4" y="37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9" y="39"/>
                      </a:moveTo>
                      <a:cubicBezTo>
                        <a:pt x="11" y="40"/>
                        <a:pt x="13" y="41"/>
                        <a:pt x="15" y="42"/>
                      </a:cubicBezTo>
                      <a:lnTo>
                        <a:pt x="15" y="43"/>
                      </a:lnTo>
                      <a:cubicBezTo>
                        <a:pt x="12" y="42"/>
                        <a:pt x="10" y="41"/>
                        <a:pt x="8" y="40"/>
                      </a:cubicBezTo>
                      <a:lnTo>
                        <a:pt x="9" y="39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5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6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6" y="42"/>
                      </a:lnTo>
                      <a:close/>
                      <a:moveTo>
                        <a:pt x="16" y="42"/>
                      </a:moveTo>
                      <a:cubicBezTo>
                        <a:pt x="20" y="44"/>
                        <a:pt x="24" y="48"/>
                        <a:pt x="28" y="52"/>
                      </a:cubicBezTo>
                      <a:lnTo>
                        <a:pt x="26" y="53"/>
                      </a:lnTo>
                      <a:cubicBezTo>
                        <a:pt x="23" y="49"/>
                        <a:pt x="19" y="45"/>
                        <a:pt x="15" y="43"/>
                      </a:cubicBezTo>
                      <a:lnTo>
                        <a:pt x="16" y="42"/>
                      </a:lnTo>
                      <a:close/>
                      <a:moveTo>
                        <a:pt x="28" y="52"/>
                      </a:moveTo>
                      <a:cubicBezTo>
                        <a:pt x="33" y="58"/>
                        <a:pt x="39" y="64"/>
                        <a:pt x="46" y="63"/>
                      </a:cubicBezTo>
                      <a:lnTo>
                        <a:pt x="46" y="64"/>
                      </a:lnTo>
                      <a:cubicBezTo>
                        <a:pt x="39" y="66"/>
                        <a:pt x="33" y="60"/>
                        <a:pt x="26" y="53"/>
                      </a:cubicBezTo>
                      <a:lnTo>
                        <a:pt x="28" y="52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cubicBezTo>
                        <a:pt x="48" y="63"/>
                        <a:pt x="50" y="62"/>
                        <a:pt x="52" y="61"/>
                      </a:cubicBezTo>
                      <a:lnTo>
                        <a:pt x="52" y="62"/>
                      </a:lnTo>
                      <a:cubicBezTo>
                        <a:pt x="50" y="63"/>
                        <a:pt x="48" y="64"/>
                        <a:pt x="46" y="64"/>
                      </a:cubicBezTo>
                      <a:lnTo>
                        <a:pt x="46" y="63"/>
                      </a:lnTo>
                      <a:close/>
                      <a:moveTo>
                        <a:pt x="52" y="61"/>
                      </a:moveTo>
                      <a:cubicBezTo>
                        <a:pt x="54" y="60"/>
                        <a:pt x="56" y="58"/>
                        <a:pt x="57" y="56"/>
                      </a:cubicBezTo>
                      <a:lnTo>
                        <a:pt x="58" y="57"/>
                      </a:lnTo>
                      <a:cubicBezTo>
                        <a:pt x="57" y="59"/>
                        <a:pt x="55" y="61"/>
                        <a:pt x="52" y="62"/>
                      </a:cubicBezTo>
                      <a:lnTo>
                        <a:pt x="52" y="61"/>
                      </a:lnTo>
                      <a:close/>
                      <a:moveTo>
                        <a:pt x="57" y="56"/>
                      </a:moveTo>
                      <a:cubicBezTo>
                        <a:pt x="67" y="48"/>
                        <a:pt x="74" y="34"/>
                        <a:pt x="71" y="25"/>
                      </a:cubicBezTo>
                      <a:lnTo>
                        <a:pt x="73" y="25"/>
                      </a:lnTo>
                      <a:cubicBezTo>
                        <a:pt x="75" y="34"/>
                        <a:pt x="68" y="49"/>
                        <a:pt x="58" y="57"/>
                      </a:cubicBezTo>
                      <a:lnTo>
                        <a:pt x="57" y="56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4"/>
                        <a:pt x="71" y="24"/>
                        <a:pt x="71" y="23"/>
                      </a:cubicBezTo>
                      <a:lnTo>
                        <a:pt x="72" y="22"/>
                      </a:lnTo>
                      <a:cubicBezTo>
                        <a:pt x="72" y="23"/>
                        <a:pt x="73" y="24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71" y="23"/>
                      </a:moveTo>
                      <a:cubicBezTo>
                        <a:pt x="70" y="22"/>
                        <a:pt x="70" y="21"/>
                        <a:pt x="69" y="21"/>
                      </a:cubicBezTo>
                      <a:lnTo>
                        <a:pt x="71" y="20"/>
                      </a:lnTo>
                      <a:cubicBezTo>
                        <a:pt x="71" y="21"/>
                        <a:pt x="72" y="22"/>
                        <a:pt x="72" y="22"/>
                      </a:cubicBezTo>
                      <a:lnTo>
                        <a:pt x="71" y="23"/>
                      </a:lnTo>
                      <a:close/>
                      <a:moveTo>
                        <a:pt x="69" y="21"/>
                      </a:moveTo>
                      <a:cubicBezTo>
                        <a:pt x="67" y="17"/>
                        <a:pt x="62" y="14"/>
                        <a:pt x="56" y="12"/>
                      </a:cubicBezTo>
                      <a:lnTo>
                        <a:pt x="57" y="11"/>
                      </a:lnTo>
                      <a:cubicBezTo>
                        <a:pt x="63" y="13"/>
                        <a:pt x="68" y="16"/>
                        <a:pt x="71" y="20"/>
                      </a:cubicBezTo>
                      <a:lnTo>
                        <a:pt x="69" y="21"/>
                      </a:lnTo>
                      <a:close/>
                      <a:moveTo>
                        <a:pt x="56" y="12"/>
                      </a:moveTo>
                      <a:lnTo>
                        <a:pt x="56" y="12"/>
                      </a:lnTo>
                      <a:close/>
                      <a:moveTo>
                        <a:pt x="56" y="12"/>
                      </a:moveTo>
                      <a:cubicBezTo>
                        <a:pt x="55" y="12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6" y="11"/>
                        <a:pt x="57" y="11"/>
                        <a:pt x="57" y="11"/>
                      </a:cubicBezTo>
                      <a:lnTo>
                        <a:pt x="56" y="12"/>
                      </a:lnTo>
                      <a:close/>
                      <a:moveTo>
                        <a:pt x="55" y="11"/>
                      </a:moveTo>
                      <a:cubicBezTo>
                        <a:pt x="54" y="10"/>
                        <a:pt x="53" y="9"/>
                        <a:pt x="48" y="8"/>
                      </a:cubicBezTo>
                      <a:lnTo>
                        <a:pt x="48" y="7"/>
                      </a:lnTo>
                      <a:cubicBezTo>
                        <a:pt x="54" y="8"/>
                        <a:pt x="55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3" name="Freeform 51"/>
                <p:cNvSpPr>
                  <a:spLocks noChangeArrowheads="1"/>
                </p:cNvSpPr>
                <p:nvPr/>
              </p:nvSpPr>
              <p:spPr bwMode="auto">
                <a:xfrm>
                  <a:off x="824" y="3763"/>
                  <a:ext cx="122" cy="12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9 0 0"/>
                    <a:gd name="G8" fmla="*/ 1 0 0"/>
                    <a:gd name="G9" fmla="cos G8 G7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44 0 0"/>
                    <a:gd name="G16" fmla="+- 1 0 0"/>
                    <a:gd name="G17" fmla="+- 1 0 0"/>
                    <a:gd name="G18" fmla="+- 50 0 0"/>
                    <a:gd name="G19" fmla="+- 53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62 w 90"/>
                    <a:gd name="T1" fmla="*/ 37 h 75"/>
                    <a:gd name="T2" fmla="*/ 44 w 90"/>
                    <a:gd name="T3" fmla="*/ 12 h 75"/>
                    <a:gd name="T4" fmla="*/ 29 w 90"/>
                    <a:gd name="T5" fmla="*/ 2 h 75"/>
                    <a:gd name="T6" fmla="*/ 8 w 90"/>
                    <a:gd name="T7" fmla="*/ 42 h 75"/>
                    <a:gd name="T8" fmla="*/ 3 w 90"/>
                    <a:gd name="T9" fmla="*/ 47 h 75"/>
                    <a:gd name="T10" fmla="*/ 4 w 90"/>
                    <a:gd name="T11" fmla="*/ 57 h 75"/>
                    <a:gd name="T12" fmla="*/ 29 w 90"/>
                    <a:gd name="T13" fmla="*/ 61 h 75"/>
                    <a:gd name="T14" fmla="*/ 85 w 90"/>
                    <a:gd name="T15" fmla="*/ 59 h 75"/>
                    <a:gd name="T16" fmla="*/ 62 w 90"/>
                    <a:gd name="T17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" h="75">
                      <a:moveTo>
                        <a:pt x="62" y="37"/>
                      </a:moveTo>
                      <a:cubicBezTo>
                        <a:pt x="54" y="31"/>
                        <a:pt x="49" y="21"/>
                        <a:pt x="44" y="12"/>
                      </a:cubicBezTo>
                      <a:cubicBezTo>
                        <a:pt x="42" y="7"/>
                        <a:pt x="37" y="0"/>
                        <a:pt x="29" y="2"/>
                      </a:cubicBezTo>
                      <a:cubicBezTo>
                        <a:pt x="10" y="9"/>
                        <a:pt x="16" y="29"/>
                        <a:pt x="8" y="42"/>
                      </a:cubicBezTo>
                      <a:cubicBezTo>
                        <a:pt x="7" y="44"/>
                        <a:pt x="4" y="45"/>
                        <a:pt x="3" y="47"/>
                      </a:cubicBezTo>
                      <a:cubicBezTo>
                        <a:pt x="0" y="50"/>
                        <a:pt x="0" y="53"/>
                        <a:pt x="4" y="57"/>
                      </a:cubicBezTo>
                      <a:cubicBezTo>
                        <a:pt x="11" y="62"/>
                        <a:pt x="21" y="60"/>
                        <a:pt x="29" y="61"/>
                      </a:cubicBezTo>
                      <a:cubicBezTo>
                        <a:pt x="48" y="65"/>
                        <a:pt x="77" y="75"/>
                        <a:pt x="85" y="59"/>
                      </a:cubicBezTo>
                      <a:cubicBezTo>
                        <a:pt x="90" y="49"/>
                        <a:pt x="71" y="44"/>
                        <a:pt x="62" y="3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4" name="Freeform 52"/>
                <p:cNvSpPr>
                  <a:spLocks noChangeArrowheads="1"/>
                </p:cNvSpPr>
                <p:nvPr/>
              </p:nvSpPr>
              <p:spPr bwMode="auto">
                <a:xfrm>
                  <a:off x="824" y="3765"/>
                  <a:ext cx="122" cy="123"/>
                </a:xfrm>
                <a:custGeom>
                  <a:avLst/>
                  <a:gdLst>
                    <a:gd name="T0" fmla="*/ 51 w 90"/>
                    <a:gd name="T1" fmla="*/ 25 h 72"/>
                    <a:gd name="T2" fmla="*/ 62 w 90"/>
                    <a:gd name="T3" fmla="*/ 36 h 72"/>
                    <a:gd name="T4" fmla="*/ 51 w 90"/>
                    <a:gd name="T5" fmla="*/ 25 h 72"/>
                    <a:gd name="T6" fmla="*/ 45 w 90"/>
                    <a:gd name="T7" fmla="*/ 11 h 72"/>
                    <a:gd name="T8" fmla="*/ 51 w 90"/>
                    <a:gd name="T9" fmla="*/ 25 h 72"/>
                    <a:gd name="T10" fmla="*/ 44 w 90"/>
                    <a:gd name="T11" fmla="*/ 11 h 72"/>
                    <a:gd name="T12" fmla="*/ 44 w 90"/>
                    <a:gd name="T13" fmla="*/ 11 h 72"/>
                    <a:gd name="T14" fmla="*/ 44 w 90"/>
                    <a:gd name="T15" fmla="*/ 11 h 72"/>
                    <a:gd name="T16" fmla="*/ 45 w 90"/>
                    <a:gd name="T17" fmla="*/ 11 h 72"/>
                    <a:gd name="T18" fmla="*/ 45 w 90"/>
                    <a:gd name="T19" fmla="*/ 11 h 72"/>
                    <a:gd name="T20" fmla="*/ 38 w 90"/>
                    <a:gd name="T21" fmla="*/ 4 h 72"/>
                    <a:gd name="T22" fmla="*/ 45 w 90"/>
                    <a:gd name="T23" fmla="*/ 11 h 72"/>
                    <a:gd name="T24" fmla="*/ 38 w 90"/>
                    <a:gd name="T25" fmla="*/ 4 h 72"/>
                    <a:gd name="T26" fmla="*/ 29 w 90"/>
                    <a:gd name="T27" fmla="*/ 1 h 72"/>
                    <a:gd name="T28" fmla="*/ 38 w 90"/>
                    <a:gd name="T29" fmla="*/ 4 h 72"/>
                    <a:gd name="T30" fmla="*/ 29 w 90"/>
                    <a:gd name="T31" fmla="*/ 1 h 72"/>
                    <a:gd name="T32" fmla="*/ 29 w 90"/>
                    <a:gd name="T33" fmla="*/ 2 h 72"/>
                    <a:gd name="T34" fmla="*/ 29 w 90"/>
                    <a:gd name="T35" fmla="*/ 2 h 72"/>
                    <a:gd name="T36" fmla="*/ 29 w 90"/>
                    <a:gd name="T37" fmla="*/ 1 h 72"/>
                    <a:gd name="T38" fmla="*/ 14 w 90"/>
                    <a:gd name="T39" fmla="*/ 25 h 72"/>
                    <a:gd name="T40" fmla="*/ 29 w 90"/>
                    <a:gd name="T41" fmla="*/ 1 h 72"/>
                    <a:gd name="T42" fmla="*/ 14 w 90"/>
                    <a:gd name="T43" fmla="*/ 25 h 72"/>
                    <a:gd name="T44" fmla="*/ 7 w 90"/>
                    <a:gd name="T45" fmla="*/ 41 h 72"/>
                    <a:gd name="T46" fmla="*/ 14 w 90"/>
                    <a:gd name="T47" fmla="*/ 25 h 72"/>
                    <a:gd name="T48" fmla="*/ 7 w 90"/>
                    <a:gd name="T49" fmla="*/ 41 h 72"/>
                    <a:gd name="T50" fmla="*/ 7 w 90"/>
                    <a:gd name="T51" fmla="*/ 41 h 72"/>
                    <a:gd name="T52" fmla="*/ 6 w 90"/>
                    <a:gd name="T53" fmla="*/ 45 h 72"/>
                    <a:gd name="T54" fmla="*/ 7 w 90"/>
                    <a:gd name="T55" fmla="*/ 41 h 72"/>
                    <a:gd name="T56" fmla="*/ 6 w 90"/>
                    <a:gd name="T57" fmla="*/ 45 h 72"/>
                    <a:gd name="T58" fmla="*/ 2 w 90"/>
                    <a:gd name="T59" fmla="*/ 46 h 72"/>
                    <a:gd name="T60" fmla="*/ 6 w 90"/>
                    <a:gd name="T61" fmla="*/ 45 h 72"/>
                    <a:gd name="T62" fmla="*/ 3 w 90"/>
                    <a:gd name="T63" fmla="*/ 47 h 72"/>
                    <a:gd name="T64" fmla="*/ 3 w 90"/>
                    <a:gd name="T65" fmla="*/ 47 h 72"/>
                    <a:gd name="T66" fmla="*/ 2 w 90"/>
                    <a:gd name="T67" fmla="*/ 51 h 72"/>
                    <a:gd name="T68" fmla="*/ 2 w 90"/>
                    <a:gd name="T69" fmla="*/ 46 h 72"/>
                    <a:gd name="T70" fmla="*/ 2 w 90"/>
                    <a:gd name="T71" fmla="*/ 51 h 72"/>
                    <a:gd name="T72" fmla="*/ 4 w 90"/>
                    <a:gd name="T73" fmla="*/ 56 h 72"/>
                    <a:gd name="T74" fmla="*/ 2 w 90"/>
                    <a:gd name="T75" fmla="*/ 51 h 72"/>
                    <a:gd name="T76" fmla="*/ 4 w 90"/>
                    <a:gd name="T77" fmla="*/ 56 h 72"/>
                    <a:gd name="T78" fmla="*/ 20 w 90"/>
                    <a:gd name="T79" fmla="*/ 59 h 72"/>
                    <a:gd name="T80" fmla="*/ 4 w 90"/>
                    <a:gd name="T81" fmla="*/ 56 h 72"/>
                    <a:gd name="T82" fmla="*/ 20 w 90"/>
                    <a:gd name="T83" fmla="*/ 59 h 72"/>
                    <a:gd name="T84" fmla="*/ 28 w 90"/>
                    <a:gd name="T85" fmla="*/ 61 h 72"/>
                    <a:gd name="T86" fmla="*/ 20 w 90"/>
                    <a:gd name="T87" fmla="*/ 59 h 72"/>
                    <a:gd name="T88" fmla="*/ 28 w 90"/>
                    <a:gd name="T89" fmla="*/ 61 h 72"/>
                    <a:gd name="T90" fmla="*/ 29 w 90"/>
                    <a:gd name="T91" fmla="*/ 61 h 72"/>
                    <a:gd name="T92" fmla="*/ 29 w 90"/>
                    <a:gd name="T93" fmla="*/ 60 h 72"/>
                    <a:gd name="T94" fmla="*/ 29 w 90"/>
                    <a:gd name="T95" fmla="*/ 60 h 72"/>
                    <a:gd name="T96" fmla="*/ 39 w 90"/>
                    <a:gd name="T97" fmla="*/ 62 h 72"/>
                    <a:gd name="T98" fmla="*/ 29 w 90"/>
                    <a:gd name="T99" fmla="*/ 61 h 72"/>
                    <a:gd name="T100" fmla="*/ 39 w 90"/>
                    <a:gd name="T101" fmla="*/ 62 h 72"/>
                    <a:gd name="T102" fmla="*/ 86 w 90"/>
                    <a:gd name="T103" fmla="*/ 58 h 72"/>
                    <a:gd name="T104" fmla="*/ 39 w 90"/>
                    <a:gd name="T105" fmla="*/ 62 h 72"/>
                    <a:gd name="T106" fmla="*/ 85 w 90"/>
                    <a:gd name="T107" fmla="*/ 58 h 72"/>
                    <a:gd name="T108" fmla="*/ 72 w 90"/>
                    <a:gd name="T109" fmla="*/ 43 h 72"/>
                    <a:gd name="T110" fmla="*/ 86 w 90"/>
                    <a:gd name="T111" fmla="*/ 58 h 72"/>
                    <a:gd name="T112" fmla="*/ 72 w 90"/>
                    <a:gd name="T113" fmla="*/ 43 h 72"/>
                    <a:gd name="T114" fmla="*/ 62 w 90"/>
                    <a:gd name="T115" fmla="*/ 36 h 72"/>
                    <a:gd name="T116" fmla="*/ 72 w 90"/>
                    <a:gd name="T117" fmla="*/ 43 h 72"/>
                    <a:gd name="T118" fmla="*/ 62 w 90"/>
                    <a:gd name="T119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" h="72">
                      <a:moveTo>
                        <a:pt x="61" y="37"/>
                      </a:moveTo>
                      <a:cubicBezTo>
                        <a:pt x="57" y="34"/>
                        <a:pt x="54" y="29"/>
                        <a:pt x="51" y="25"/>
                      </a:cubicBezTo>
                      <a:lnTo>
                        <a:pt x="52" y="24"/>
                      </a:lnTo>
                      <a:cubicBezTo>
                        <a:pt x="55" y="29"/>
                        <a:pt x="58" y="33"/>
                        <a:pt x="62" y="36"/>
                      </a:cubicBezTo>
                      <a:lnTo>
                        <a:pt x="61" y="37"/>
                      </a:lnTo>
                      <a:close/>
                      <a:moveTo>
                        <a:pt x="51" y="25"/>
                      </a:moveTo>
                      <a:cubicBezTo>
                        <a:pt x="48" y="21"/>
                        <a:pt x="46" y="16"/>
                        <a:pt x="44" y="11"/>
                      </a:cubicBezTo>
                      <a:lnTo>
                        <a:pt x="45" y="11"/>
                      </a:lnTo>
                      <a:cubicBezTo>
                        <a:pt x="47" y="15"/>
                        <a:pt x="50" y="20"/>
                        <a:pt x="52" y="24"/>
                      </a:cubicBezTo>
                      <a:lnTo>
                        <a:pt x="51" y="25"/>
                      </a:lnTo>
                      <a:close/>
                      <a:moveTo>
                        <a:pt x="44" y="11"/>
                      </a:moveTo>
                      <a:lnTo>
                        <a:pt x="44" y="11"/>
                      </a:lnTo>
                      <a:close/>
                      <a:moveTo>
                        <a:pt x="44" y="11"/>
                      </a:moveTo>
                      <a:lnTo>
                        <a:pt x="44" y="11"/>
                      </a:lnTo>
                      <a:lnTo>
                        <a:pt x="45" y="11"/>
                      </a:lnTo>
                      <a:lnTo>
                        <a:pt x="44" y="11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4" y="11"/>
                      </a:lnTo>
                      <a:lnTo>
                        <a:pt x="45" y="11"/>
                      </a:lnTo>
                      <a:close/>
                      <a:moveTo>
                        <a:pt x="44" y="11"/>
                      </a:moveTo>
                      <a:cubicBezTo>
                        <a:pt x="43" y="9"/>
                        <a:pt x="41" y="6"/>
                        <a:pt x="38" y="4"/>
                      </a:cubicBezTo>
                      <a:lnTo>
                        <a:pt x="39" y="3"/>
                      </a:lnTo>
                      <a:cubicBezTo>
                        <a:pt x="42" y="5"/>
                        <a:pt x="44" y="8"/>
                        <a:pt x="45" y="11"/>
                      </a:cubicBezTo>
                      <a:lnTo>
                        <a:pt x="44" y="11"/>
                      </a:lnTo>
                      <a:close/>
                      <a:moveTo>
                        <a:pt x="38" y="4"/>
                      </a:moveTo>
                      <a:cubicBezTo>
                        <a:pt x="36" y="2"/>
                        <a:pt x="33" y="1"/>
                        <a:pt x="29" y="2"/>
                      </a:cubicBezTo>
                      <a:lnTo>
                        <a:pt x="29" y="1"/>
                      </a:lnTo>
                      <a:cubicBezTo>
                        <a:pt x="33" y="0"/>
                        <a:pt x="36" y="1"/>
                        <a:pt x="39" y="3"/>
                      </a:cubicBezTo>
                      <a:lnTo>
                        <a:pt x="38" y="4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2"/>
                      </a:moveTo>
                      <a:lnTo>
                        <a:pt x="29" y="2"/>
                      </a:lnTo>
                      <a:lnTo>
                        <a:pt x="29" y="1"/>
                      </a:lnTo>
                      <a:lnTo>
                        <a:pt x="29" y="2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2"/>
                      </a:moveTo>
                      <a:cubicBezTo>
                        <a:pt x="18" y="6"/>
                        <a:pt x="16" y="16"/>
                        <a:pt x="14" y="25"/>
                      </a:cubicBezTo>
                      <a:lnTo>
                        <a:pt x="12" y="25"/>
                      </a:lnTo>
                      <a:cubicBezTo>
                        <a:pt x="14" y="15"/>
                        <a:pt x="16" y="5"/>
                        <a:pt x="29" y="1"/>
                      </a:cubicBezTo>
                      <a:lnTo>
                        <a:pt x="29" y="2"/>
                      </a:lnTo>
                      <a:close/>
                      <a:moveTo>
                        <a:pt x="14" y="25"/>
                      </a:moveTo>
                      <a:cubicBezTo>
                        <a:pt x="13" y="31"/>
                        <a:pt x="12" y="37"/>
                        <a:pt x="8" y="42"/>
                      </a:cubicBezTo>
                      <a:lnTo>
                        <a:pt x="7" y="41"/>
                      </a:lnTo>
                      <a:cubicBezTo>
                        <a:pt x="10" y="36"/>
                        <a:pt x="11" y="31"/>
                        <a:pt x="12" y="25"/>
                      </a:cubicBezTo>
                      <a:lnTo>
                        <a:pt x="14" y="25"/>
                      </a:lnTo>
                      <a:close/>
                      <a:moveTo>
                        <a:pt x="7" y="41"/>
                      </a:moveTo>
                      <a:lnTo>
                        <a:pt x="7" y="41"/>
                      </a:lnTo>
                      <a:lnTo>
                        <a:pt x="8" y="41"/>
                      </a:lnTo>
                      <a:lnTo>
                        <a:pt x="7" y="41"/>
                      </a:lnTo>
                      <a:close/>
                      <a:moveTo>
                        <a:pt x="8" y="42"/>
                      </a:moveTo>
                      <a:cubicBezTo>
                        <a:pt x="8" y="43"/>
                        <a:pt x="7" y="44"/>
                        <a:pt x="6" y="45"/>
                      </a:cubicBezTo>
                      <a:lnTo>
                        <a:pt x="5" y="44"/>
                      </a:lnTo>
                      <a:cubicBezTo>
                        <a:pt x="6" y="43"/>
                        <a:pt x="7" y="42"/>
                        <a:pt x="7" y="41"/>
                      </a:cubicBezTo>
                      <a:lnTo>
                        <a:pt x="8" y="42"/>
                      </a:lnTo>
                      <a:close/>
                      <a:moveTo>
                        <a:pt x="6" y="45"/>
                      </a:moveTo>
                      <a:cubicBezTo>
                        <a:pt x="5" y="45"/>
                        <a:pt x="4" y="46"/>
                        <a:pt x="3" y="47"/>
                      </a:cubicBezTo>
                      <a:lnTo>
                        <a:pt x="2" y="46"/>
                      </a:lnTo>
                      <a:cubicBezTo>
                        <a:pt x="3" y="45"/>
                        <a:pt x="4" y="44"/>
                        <a:pt x="5" y="44"/>
                      </a:cubicBezTo>
                      <a:lnTo>
                        <a:pt x="6" y="45"/>
                      </a:lnTo>
                      <a:close/>
                      <a:moveTo>
                        <a:pt x="3" y="47"/>
                      </a:moveTo>
                      <a:lnTo>
                        <a:pt x="3" y="47"/>
                      </a:lnTo>
                      <a:lnTo>
                        <a:pt x="3" y="46"/>
                      </a:lnTo>
                      <a:lnTo>
                        <a:pt x="3" y="47"/>
                      </a:lnTo>
                      <a:close/>
                      <a:moveTo>
                        <a:pt x="3" y="47"/>
                      </a:moveTo>
                      <a:cubicBezTo>
                        <a:pt x="2" y="48"/>
                        <a:pt x="2" y="49"/>
                        <a:pt x="2" y="51"/>
                      </a:cubicBezTo>
                      <a:lnTo>
                        <a:pt x="0" y="51"/>
                      </a:lnTo>
                      <a:cubicBezTo>
                        <a:pt x="0" y="49"/>
                        <a:pt x="1" y="47"/>
                        <a:pt x="2" y="46"/>
                      </a:cubicBezTo>
                      <a:lnTo>
                        <a:pt x="3" y="47"/>
                      </a:lnTo>
                      <a:close/>
                      <a:moveTo>
                        <a:pt x="2" y="51"/>
                      </a:moveTo>
                      <a:cubicBezTo>
                        <a:pt x="2" y="52"/>
                        <a:pt x="3" y="53"/>
                        <a:pt x="5" y="55"/>
                      </a:cubicBezTo>
                      <a:lnTo>
                        <a:pt x="4" y="56"/>
                      </a:lnTo>
                      <a:cubicBezTo>
                        <a:pt x="2" y="54"/>
                        <a:pt x="1" y="52"/>
                        <a:pt x="0" y="51"/>
                      </a:cubicBezTo>
                      <a:lnTo>
                        <a:pt x="2" y="51"/>
                      </a:lnTo>
                      <a:close/>
                      <a:moveTo>
                        <a:pt x="4" y="56"/>
                      </a:moveTo>
                      <a:lnTo>
                        <a:pt x="4" y="56"/>
                      </a:lnTo>
                      <a:close/>
                      <a:moveTo>
                        <a:pt x="5" y="55"/>
                      </a:moveTo>
                      <a:cubicBezTo>
                        <a:pt x="9" y="59"/>
                        <a:pt x="15" y="59"/>
                        <a:pt x="20" y="59"/>
                      </a:cubicBezTo>
                      <a:lnTo>
                        <a:pt x="20" y="60"/>
                      </a:lnTo>
                      <a:cubicBezTo>
                        <a:pt x="14" y="60"/>
                        <a:pt x="8" y="60"/>
                        <a:pt x="4" y="56"/>
                      </a:cubicBezTo>
                      <a:lnTo>
                        <a:pt x="5" y="55"/>
                      </a:lnTo>
                      <a:close/>
                      <a:moveTo>
                        <a:pt x="20" y="59"/>
                      </a:moveTo>
                      <a:cubicBezTo>
                        <a:pt x="23" y="59"/>
                        <a:pt x="26" y="59"/>
                        <a:pt x="29" y="60"/>
                      </a:cubicBezTo>
                      <a:lnTo>
                        <a:pt x="28" y="61"/>
                      </a:lnTo>
                      <a:cubicBezTo>
                        <a:pt x="26" y="60"/>
                        <a:pt x="23" y="60"/>
                        <a:pt x="20" y="60"/>
                      </a:cubicBezTo>
                      <a:lnTo>
                        <a:pt x="20" y="59"/>
                      </a:lnTo>
                      <a:close/>
                      <a:moveTo>
                        <a:pt x="29" y="61"/>
                      </a:move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61"/>
                      </a:lnTo>
                      <a:close/>
                      <a:moveTo>
                        <a:pt x="29" y="60"/>
                      </a:moveTo>
                      <a:lnTo>
                        <a:pt x="29" y="60"/>
                      </a:lnTo>
                      <a:lnTo>
                        <a:pt x="29" y="61"/>
                      </a:lnTo>
                      <a:lnTo>
                        <a:pt x="29" y="60"/>
                      </a:lnTo>
                      <a:close/>
                      <a:moveTo>
                        <a:pt x="29" y="60"/>
                      </a:moveTo>
                      <a:cubicBezTo>
                        <a:pt x="32" y="60"/>
                        <a:pt x="36" y="61"/>
                        <a:pt x="39" y="62"/>
                      </a:cubicBezTo>
                      <a:lnTo>
                        <a:pt x="39" y="63"/>
                      </a:lnTo>
                      <a:cubicBezTo>
                        <a:pt x="35" y="62"/>
                        <a:pt x="32" y="61"/>
                        <a:pt x="29" y="61"/>
                      </a:cubicBezTo>
                      <a:lnTo>
                        <a:pt x="29" y="60"/>
                      </a:lnTo>
                      <a:close/>
                      <a:moveTo>
                        <a:pt x="39" y="62"/>
                      </a:moveTo>
                      <a:cubicBezTo>
                        <a:pt x="57" y="66"/>
                        <a:pt x="78" y="71"/>
                        <a:pt x="85" y="58"/>
                      </a:cubicBezTo>
                      <a:lnTo>
                        <a:pt x="86" y="58"/>
                      </a:lnTo>
                      <a:cubicBezTo>
                        <a:pt x="79" y="72"/>
                        <a:pt x="57" y="67"/>
                        <a:pt x="39" y="63"/>
                      </a:cubicBezTo>
                      <a:lnTo>
                        <a:pt x="39" y="62"/>
                      </a:lnTo>
                      <a:close/>
                      <a:moveTo>
                        <a:pt x="85" y="58"/>
                      </a:moveTo>
                      <a:lnTo>
                        <a:pt x="85" y="58"/>
                      </a:lnTo>
                      <a:close/>
                      <a:moveTo>
                        <a:pt x="85" y="58"/>
                      </a:moveTo>
                      <a:cubicBezTo>
                        <a:pt x="88" y="52"/>
                        <a:pt x="80" y="47"/>
                        <a:pt x="72" y="43"/>
                      </a:cubicBezTo>
                      <a:lnTo>
                        <a:pt x="72" y="42"/>
                      </a:lnTo>
                      <a:cubicBezTo>
                        <a:pt x="81" y="47"/>
                        <a:pt x="90" y="51"/>
                        <a:pt x="86" y="58"/>
                      </a:cubicBezTo>
                      <a:lnTo>
                        <a:pt x="85" y="58"/>
                      </a:lnTo>
                      <a:close/>
                      <a:moveTo>
                        <a:pt x="72" y="43"/>
                      </a:moveTo>
                      <a:cubicBezTo>
                        <a:pt x="68" y="41"/>
                        <a:pt x="64" y="39"/>
                        <a:pt x="61" y="37"/>
                      </a:cubicBezTo>
                      <a:lnTo>
                        <a:pt x="62" y="36"/>
                      </a:lnTo>
                      <a:cubicBezTo>
                        <a:pt x="65" y="38"/>
                        <a:pt x="69" y="40"/>
                        <a:pt x="72" y="42"/>
                      </a:cubicBezTo>
                      <a:lnTo>
                        <a:pt x="72" y="43"/>
                      </a:lnTo>
                      <a:close/>
                      <a:moveTo>
                        <a:pt x="62" y="36"/>
                      </a:moveTo>
                      <a:lnTo>
                        <a:pt x="62" y="3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5" name="Freeform 53"/>
                <p:cNvSpPr>
                  <a:spLocks noChangeArrowheads="1"/>
                </p:cNvSpPr>
                <p:nvPr/>
              </p:nvSpPr>
              <p:spPr bwMode="auto">
                <a:xfrm>
                  <a:off x="662" y="3800"/>
                  <a:ext cx="96" cy="8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4 0 0"/>
                    <a:gd name="G7" fmla="*/ 1 0 0"/>
                    <a:gd name="G8" fmla="cos G7 G6"/>
                    <a:gd name="G9" fmla="+- 13 0 0"/>
                    <a:gd name="G10" fmla="+- 1 0 0"/>
                    <a:gd name="G11" fmla="+- 33 0 0"/>
                    <a:gd name="G12" fmla="+- 35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47 w 70"/>
                    <a:gd name="T1" fmla="*/ 21 h 49"/>
                    <a:gd name="T2" fmla="*/ 13 w 70"/>
                    <a:gd name="T3" fmla="*/ 1 h 49"/>
                    <a:gd name="T4" fmla="*/ 10 w 70"/>
                    <a:gd name="T5" fmla="*/ 4 h 49"/>
                    <a:gd name="T6" fmla="*/ 0 w 70"/>
                    <a:gd name="T7" fmla="*/ 33 h 49"/>
                    <a:gd name="T8" fmla="*/ 3 w 70"/>
                    <a:gd name="T9" fmla="*/ 38 h 49"/>
                    <a:gd name="T10" fmla="*/ 35 w 70"/>
                    <a:gd name="T11" fmla="*/ 48 h 49"/>
                    <a:gd name="T12" fmla="*/ 64 w 70"/>
                    <a:gd name="T13" fmla="*/ 40 h 49"/>
                    <a:gd name="T14" fmla="*/ 47 w 70"/>
                    <a:gd name="T15" fmla="*/ 2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0" h="49">
                      <a:moveTo>
                        <a:pt x="47" y="21"/>
                      </a:moveTo>
                      <a:cubicBezTo>
                        <a:pt x="36" y="13"/>
                        <a:pt x="28" y="5"/>
                        <a:pt x="13" y="1"/>
                      </a:cubicBezTo>
                      <a:cubicBezTo>
                        <a:pt x="13" y="0"/>
                        <a:pt x="11" y="2"/>
                        <a:pt x="10" y="4"/>
                      </a:cubicBezTo>
                      <a:cubicBezTo>
                        <a:pt x="5" y="13"/>
                        <a:pt x="1" y="22"/>
                        <a:pt x="0" y="33"/>
                      </a:cubicBezTo>
                      <a:cubicBezTo>
                        <a:pt x="0" y="35"/>
                        <a:pt x="1" y="37"/>
                        <a:pt x="3" y="38"/>
                      </a:cubicBezTo>
                      <a:cubicBezTo>
                        <a:pt x="12" y="45"/>
                        <a:pt x="24" y="46"/>
                        <a:pt x="35" y="48"/>
                      </a:cubicBezTo>
                      <a:cubicBezTo>
                        <a:pt x="42" y="49"/>
                        <a:pt x="58" y="48"/>
                        <a:pt x="64" y="40"/>
                      </a:cubicBezTo>
                      <a:cubicBezTo>
                        <a:pt x="70" y="33"/>
                        <a:pt x="52" y="25"/>
                        <a:pt x="47" y="2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6" name="Freeform 54"/>
                <p:cNvSpPr>
                  <a:spLocks noChangeArrowheads="1"/>
                </p:cNvSpPr>
                <p:nvPr/>
              </p:nvSpPr>
              <p:spPr bwMode="auto">
                <a:xfrm>
                  <a:off x="661" y="3800"/>
                  <a:ext cx="95" cy="83"/>
                </a:xfrm>
                <a:custGeom>
                  <a:avLst/>
                  <a:gdLst>
                    <a:gd name="T0" fmla="*/ 40 w 70"/>
                    <a:gd name="T1" fmla="*/ 16 h 49"/>
                    <a:gd name="T2" fmla="*/ 48 w 70"/>
                    <a:gd name="T3" fmla="*/ 21 h 49"/>
                    <a:gd name="T4" fmla="*/ 40 w 70"/>
                    <a:gd name="T5" fmla="*/ 16 h 49"/>
                    <a:gd name="T6" fmla="*/ 15 w 70"/>
                    <a:gd name="T7" fmla="*/ 0 h 49"/>
                    <a:gd name="T8" fmla="*/ 40 w 70"/>
                    <a:gd name="T9" fmla="*/ 16 h 49"/>
                    <a:gd name="T10" fmla="*/ 14 w 70"/>
                    <a:gd name="T11" fmla="*/ 1 h 49"/>
                    <a:gd name="T12" fmla="*/ 14 w 70"/>
                    <a:gd name="T13" fmla="*/ 1 h 49"/>
                    <a:gd name="T14" fmla="*/ 14 w 70"/>
                    <a:gd name="T15" fmla="*/ 1 h 49"/>
                    <a:gd name="T16" fmla="*/ 15 w 70"/>
                    <a:gd name="T17" fmla="*/ 0 h 49"/>
                    <a:gd name="T18" fmla="*/ 15 w 70"/>
                    <a:gd name="T19" fmla="*/ 0 h 49"/>
                    <a:gd name="T20" fmla="*/ 13 w 70"/>
                    <a:gd name="T21" fmla="*/ 2 h 49"/>
                    <a:gd name="T22" fmla="*/ 15 w 70"/>
                    <a:gd name="T23" fmla="*/ 0 h 49"/>
                    <a:gd name="T24" fmla="*/ 13 w 70"/>
                    <a:gd name="T25" fmla="*/ 2 h 49"/>
                    <a:gd name="T26" fmla="*/ 10 w 70"/>
                    <a:gd name="T27" fmla="*/ 3 h 49"/>
                    <a:gd name="T28" fmla="*/ 13 w 70"/>
                    <a:gd name="T29" fmla="*/ 2 h 49"/>
                    <a:gd name="T30" fmla="*/ 12 w 70"/>
                    <a:gd name="T31" fmla="*/ 4 h 49"/>
                    <a:gd name="T32" fmla="*/ 12 w 70"/>
                    <a:gd name="T33" fmla="*/ 4 h 49"/>
                    <a:gd name="T34" fmla="*/ 10 w 70"/>
                    <a:gd name="T35" fmla="*/ 3 h 49"/>
                    <a:gd name="T36" fmla="*/ 10 w 70"/>
                    <a:gd name="T37" fmla="*/ 3 h 49"/>
                    <a:gd name="T38" fmla="*/ 5 w 70"/>
                    <a:gd name="T39" fmla="*/ 18 h 49"/>
                    <a:gd name="T40" fmla="*/ 10 w 70"/>
                    <a:gd name="T41" fmla="*/ 3 h 49"/>
                    <a:gd name="T42" fmla="*/ 5 w 70"/>
                    <a:gd name="T43" fmla="*/ 18 h 49"/>
                    <a:gd name="T44" fmla="*/ 0 w 70"/>
                    <a:gd name="T45" fmla="*/ 33 h 49"/>
                    <a:gd name="T46" fmla="*/ 5 w 70"/>
                    <a:gd name="T47" fmla="*/ 18 h 49"/>
                    <a:gd name="T48" fmla="*/ 0 w 70"/>
                    <a:gd name="T49" fmla="*/ 33 h 49"/>
                    <a:gd name="T50" fmla="*/ 0 w 70"/>
                    <a:gd name="T51" fmla="*/ 33 h 49"/>
                    <a:gd name="T52" fmla="*/ 2 w 70"/>
                    <a:gd name="T53" fmla="*/ 33 h 49"/>
                    <a:gd name="T54" fmla="*/ 2 w 70"/>
                    <a:gd name="T55" fmla="*/ 33 h 49"/>
                    <a:gd name="T56" fmla="*/ 3 w 70"/>
                    <a:gd name="T57" fmla="*/ 35 h 49"/>
                    <a:gd name="T58" fmla="*/ 0 w 70"/>
                    <a:gd name="T59" fmla="*/ 33 h 49"/>
                    <a:gd name="T60" fmla="*/ 3 w 70"/>
                    <a:gd name="T61" fmla="*/ 35 h 49"/>
                    <a:gd name="T62" fmla="*/ 1 w 70"/>
                    <a:gd name="T63" fmla="*/ 36 h 49"/>
                    <a:gd name="T64" fmla="*/ 3 w 70"/>
                    <a:gd name="T65" fmla="*/ 35 h 49"/>
                    <a:gd name="T66" fmla="*/ 3 w 70"/>
                    <a:gd name="T67" fmla="*/ 36 h 49"/>
                    <a:gd name="T68" fmla="*/ 3 w 70"/>
                    <a:gd name="T69" fmla="*/ 36 h 49"/>
                    <a:gd name="T70" fmla="*/ 4 w 70"/>
                    <a:gd name="T71" fmla="*/ 38 h 49"/>
                    <a:gd name="T72" fmla="*/ 1 w 70"/>
                    <a:gd name="T73" fmla="*/ 36 h 49"/>
                    <a:gd name="T74" fmla="*/ 3 w 70"/>
                    <a:gd name="T75" fmla="*/ 39 h 49"/>
                    <a:gd name="T76" fmla="*/ 4 w 70"/>
                    <a:gd name="T77" fmla="*/ 38 h 49"/>
                    <a:gd name="T78" fmla="*/ 4 w 70"/>
                    <a:gd name="T79" fmla="*/ 38 h 49"/>
                    <a:gd name="T80" fmla="*/ 31 w 70"/>
                    <a:gd name="T81" fmla="*/ 48 h 49"/>
                    <a:gd name="T82" fmla="*/ 4 w 70"/>
                    <a:gd name="T83" fmla="*/ 38 h 49"/>
                    <a:gd name="T84" fmla="*/ 36 w 70"/>
                    <a:gd name="T85" fmla="*/ 47 h 49"/>
                    <a:gd name="T86" fmla="*/ 31 w 70"/>
                    <a:gd name="T87" fmla="*/ 48 h 49"/>
                    <a:gd name="T88" fmla="*/ 36 w 70"/>
                    <a:gd name="T89" fmla="*/ 48 h 49"/>
                    <a:gd name="T90" fmla="*/ 36 w 70"/>
                    <a:gd name="T91" fmla="*/ 47 h 49"/>
                    <a:gd name="T92" fmla="*/ 36 w 70"/>
                    <a:gd name="T93" fmla="*/ 48 h 49"/>
                    <a:gd name="T94" fmla="*/ 36 w 70"/>
                    <a:gd name="T95" fmla="*/ 47 h 49"/>
                    <a:gd name="T96" fmla="*/ 39 w 70"/>
                    <a:gd name="T97" fmla="*/ 49 h 49"/>
                    <a:gd name="T98" fmla="*/ 36 w 70"/>
                    <a:gd name="T99" fmla="*/ 47 h 49"/>
                    <a:gd name="T100" fmla="*/ 44 w 70"/>
                    <a:gd name="T101" fmla="*/ 47 h 49"/>
                    <a:gd name="T102" fmla="*/ 39 w 70"/>
                    <a:gd name="T103" fmla="*/ 49 h 49"/>
                    <a:gd name="T104" fmla="*/ 44 w 70"/>
                    <a:gd name="T105" fmla="*/ 47 h 49"/>
                    <a:gd name="T106" fmla="*/ 65 w 70"/>
                    <a:gd name="T107" fmla="*/ 41 h 49"/>
                    <a:gd name="T108" fmla="*/ 44 w 70"/>
                    <a:gd name="T109" fmla="*/ 47 h 49"/>
                    <a:gd name="T110" fmla="*/ 65 w 70"/>
                    <a:gd name="T111" fmla="*/ 41 h 49"/>
                    <a:gd name="T112" fmla="*/ 65 w 70"/>
                    <a:gd name="T113" fmla="*/ 41 h 49"/>
                    <a:gd name="T114" fmla="*/ 52 w 70"/>
                    <a:gd name="T115" fmla="*/ 25 h 49"/>
                    <a:gd name="T116" fmla="*/ 65 w 70"/>
                    <a:gd name="T117" fmla="*/ 41 h 49"/>
                    <a:gd name="T118" fmla="*/ 52 w 70"/>
                    <a:gd name="T119" fmla="*/ 25 h 49"/>
                    <a:gd name="T120" fmla="*/ 48 w 70"/>
                    <a:gd name="T121" fmla="*/ 21 h 49"/>
                    <a:gd name="T122" fmla="*/ 52 w 70"/>
                    <a:gd name="T123" fmla="*/ 25 h 49"/>
                    <a:gd name="T124" fmla="*/ 48 w 70"/>
                    <a:gd name="T125" fmla="*/ 2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49">
                      <a:moveTo>
                        <a:pt x="47" y="22"/>
                      </a:moveTo>
                      <a:cubicBezTo>
                        <a:pt x="44" y="20"/>
                        <a:pt x="42" y="18"/>
                        <a:pt x="40" y="16"/>
                      </a:cubicBezTo>
                      <a:lnTo>
                        <a:pt x="41" y="15"/>
                      </a:lnTo>
                      <a:cubicBezTo>
                        <a:pt x="43" y="17"/>
                        <a:pt x="45" y="19"/>
                        <a:pt x="48" y="21"/>
                      </a:cubicBezTo>
                      <a:lnTo>
                        <a:pt x="47" y="22"/>
                      </a:lnTo>
                      <a:close/>
                      <a:moveTo>
                        <a:pt x="40" y="16"/>
                      </a:moveTo>
                      <a:cubicBezTo>
                        <a:pt x="32" y="10"/>
                        <a:pt x="25" y="5"/>
                        <a:pt x="14" y="1"/>
                      </a:cubicBezTo>
                      <a:lnTo>
                        <a:pt x="15" y="0"/>
                      </a:lnTo>
                      <a:cubicBezTo>
                        <a:pt x="26" y="3"/>
                        <a:pt x="33" y="9"/>
                        <a:pt x="41" y="15"/>
                      </a:cubicBezTo>
                      <a:lnTo>
                        <a:pt x="40" y="16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15" y="0"/>
                      </a:lnTo>
                      <a:lnTo>
                        <a:pt x="14" y="1"/>
                      </a:lnTo>
                      <a:close/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14" y="1"/>
                      </a:lnTo>
                      <a:lnTo>
                        <a:pt x="15" y="0"/>
                      </a:lnTo>
                      <a:close/>
                      <a:moveTo>
                        <a:pt x="14" y="1"/>
                      </a:moveTo>
                      <a:cubicBezTo>
                        <a:pt x="14" y="1"/>
                        <a:pt x="14" y="2"/>
                        <a:pt x="13" y="2"/>
                      </a:cubicBezTo>
                      <a:lnTo>
                        <a:pt x="12" y="1"/>
                      </a:lnTo>
                      <a:cubicBezTo>
                        <a:pt x="13" y="0"/>
                        <a:pt x="14" y="0"/>
                        <a:pt x="15" y="0"/>
                      </a:cubicBezTo>
                      <a:lnTo>
                        <a:pt x="14" y="1"/>
                      </a:lnTo>
                      <a:close/>
                      <a:moveTo>
                        <a:pt x="13" y="2"/>
                      </a:moveTo>
                      <a:cubicBezTo>
                        <a:pt x="13" y="3"/>
                        <a:pt x="12" y="3"/>
                        <a:pt x="12" y="4"/>
                      </a:cubicBezTo>
                      <a:lnTo>
                        <a:pt x="10" y="3"/>
                      </a:lnTo>
                      <a:cubicBezTo>
                        <a:pt x="11" y="3"/>
                        <a:pt x="11" y="2"/>
                        <a:pt x="12" y="1"/>
                      </a:cubicBezTo>
                      <a:lnTo>
                        <a:pt x="13" y="2"/>
                      </a:lnTo>
                      <a:close/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10" y="3"/>
                      </a:lnTo>
                      <a:lnTo>
                        <a:pt x="12" y="4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0" y="3"/>
                      </a:lnTo>
                      <a:close/>
                      <a:moveTo>
                        <a:pt x="12" y="4"/>
                      </a:moveTo>
                      <a:cubicBezTo>
                        <a:pt x="9" y="9"/>
                        <a:pt x="7" y="13"/>
                        <a:pt x="5" y="18"/>
                      </a:cubicBezTo>
                      <a:lnTo>
                        <a:pt x="4" y="18"/>
                      </a:lnTo>
                      <a:cubicBezTo>
                        <a:pt x="5" y="13"/>
                        <a:pt x="8" y="8"/>
                        <a:pt x="10" y="3"/>
                      </a:cubicBezTo>
                      <a:lnTo>
                        <a:pt x="12" y="4"/>
                      </a:lnTo>
                      <a:close/>
                      <a:moveTo>
                        <a:pt x="5" y="18"/>
                      </a:moveTo>
                      <a:cubicBezTo>
                        <a:pt x="4" y="23"/>
                        <a:pt x="2" y="28"/>
                        <a:pt x="2" y="33"/>
                      </a:cubicBezTo>
                      <a:lnTo>
                        <a:pt x="0" y="33"/>
                      </a:lnTo>
                      <a:cubicBezTo>
                        <a:pt x="1" y="27"/>
                        <a:pt x="2" y="22"/>
                        <a:pt x="4" y="18"/>
                      </a:cubicBezTo>
                      <a:lnTo>
                        <a:pt x="5" y="18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2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3" y="35"/>
                      </a:cubicBezTo>
                      <a:lnTo>
                        <a:pt x="1" y="36"/>
                      </a:lnTo>
                      <a:cubicBezTo>
                        <a:pt x="1" y="35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3" y="35"/>
                      </a:moveTo>
                      <a:cubicBezTo>
                        <a:pt x="3" y="36"/>
                        <a:pt x="3" y="36"/>
                        <a:pt x="3" y="36"/>
                      </a:cubicBez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3" y="35"/>
                      </a:lnTo>
                      <a:close/>
                      <a:moveTo>
                        <a:pt x="3" y="36"/>
                      </a:move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3" y="36"/>
                      </a:lnTo>
                      <a:close/>
                      <a:moveTo>
                        <a:pt x="3" y="36"/>
                      </a:moveTo>
                      <a:cubicBezTo>
                        <a:pt x="3" y="37"/>
                        <a:pt x="4" y="37"/>
                        <a:pt x="4" y="38"/>
                      </a:cubicBezTo>
                      <a:lnTo>
                        <a:pt x="3" y="39"/>
                      </a:lnTo>
                      <a:cubicBezTo>
                        <a:pt x="3" y="38"/>
                        <a:pt x="2" y="37"/>
                        <a:pt x="1" y="36"/>
                      </a:cubicBezTo>
                      <a:lnTo>
                        <a:pt x="3" y="36"/>
                      </a:lnTo>
                      <a:close/>
                      <a:moveTo>
                        <a:pt x="3" y="39"/>
                      </a:move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3" y="39"/>
                      </a:lnTo>
                      <a:close/>
                      <a:moveTo>
                        <a:pt x="4" y="38"/>
                      </a:moveTo>
                      <a:cubicBezTo>
                        <a:pt x="12" y="44"/>
                        <a:pt x="22" y="45"/>
                        <a:pt x="31" y="46"/>
                      </a:cubicBezTo>
                      <a:lnTo>
                        <a:pt x="31" y="48"/>
                      </a:lnTo>
                      <a:cubicBezTo>
                        <a:pt x="21" y="46"/>
                        <a:pt x="11" y="45"/>
                        <a:pt x="3" y="39"/>
                      </a:cubicBezTo>
                      <a:lnTo>
                        <a:pt x="4" y="38"/>
                      </a:lnTo>
                      <a:close/>
                      <a:moveTo>
                        <a:pt x="31" y="46"/>
                      </a:moveTo>
                      <a:cubicBezTo>
                        <a:pt x="33" y="47"/>
                        <a:pt x="34" y="47"/>
                        <a:pt x="36" y="47"/>
                      </a:cubicBezTo>
                      <a:lnTo>
                        <a:pt x="36" y="48"/>
                      </a:lnTo>
                      <a:cubicBezTo>
                        <a:pt x="34" y="48"/>
                        <a:pt x="32" y="48"/>
                        <a:pt x="31" y="48"/>
                      </a:cubicBezTo>
                      <a:lnTo>
                        <a:pt x="31" y="46"/>
                      </a:lnTo>
                      <a:close/>
                      <a:moveTo>
                        <a:pt x="36" y="48"/>
                      </a:moveTo>
                      <a:lnTo>
                        <a:pt x="36" y="48"/>
                      </a:lnTo>
                      <a:close/>
                      <a:moveTo>
                        <a:pt x="36" y="47"/>
                      </a:moveTo>
                      <a:lnTo>
                        <a:pt x="36" y="47"/>
                      </a:lnTo>
                      <a:lnTo>
                        <a:pt x="36" y="48"/>
                      </a:lnTo>
                      <a:lnTo>
                        <a:pt x="36" y="47"/>
                      </a:lnTo>
                      <a:close/>
                      <a:moveTo>
                        <a:pt x="36" y="47"/>
                      </a:moveTo>
                      <a:cubicBezTo>
                        <a:pt x="37" y="47"/>
                        <a:pt x="38" y="47"/>
                        <a:pt x="39" y="47"/>
                      </a:cubicBezTo>
                      <a:lnTo>
                        <a:pt x="39" y="49"/>
                      </a:lnTo>
                      <a:cubicBezTo>
                        <a:pt x="38" y="49"/>
                        <a:pt x="37" y="48"/>
                        <a:pt x="36" y="48"/>
                      </a:cubicBezTo>
                      <a:lnTo>
                        <a:pt x="36" y="47"/>
                      </a:lnTo>
                      <a:close/>
                      <a:moveTo>
                        <a:pt x="39" y="47"/>
                      </a:moveTo>
                      <a:cubicBezTo>
                        <a:pt x="41" y="47"/>
                        <a:pt x="42" y="47"/>
                        <a:pt x="44" y="47"/>
                      </a:cubicBezTo>
                      <a:lnTo>
                        <a:pt x="44" y="49"/>
                      </a:lnTo>
                      <a:cubicBezTo>
                        <a:pt x="42" y="49"/>
                        <a:pt x="41" y="49"/>
                        <a:pt x="39" y="49"/>
                      </a:cubicBezTo>
                      <a:lnTo>
                        <a:pt x="39" y="47"/>
                      </a:lnTo>
                      <a:close/>
                      <a:moveTo>
                        <a:pt x="44" y="47"/>
                      </a:moveTo>
                      <a:cubicBezTo>
                        <a:pt x="51" y="47"/>
                        <a:pt x="60" y="45"/>
                        <a:pt x="64" y="40"/>
                      </a:cubicBezTo>
                      <a:lnTo>
                        <a:pt x="65" y="41"/>
                      </a:lnTo>
                      <a:cubicBezTo>
                        <a:pt x="61" y="46"/>
                        <a:pt x="52" y="48"/>
                        <a:pt x="44" y="49"/>
                      </a:cubicBezTo>
                      <a:lnTo>
                        <a:pt x="44" y="47"/>
                      </a:lnTo>
                      <a:close/>
                      <a:moveTo>
                        <a:pt x="65" y="41"/>
                      </a:moveTo>
                      <a:lnTo>
                        <a:pt x="65" y="41"/>
                      </a:lnTo>
                      <a:lnTo>
                        <a:pt x="65" y="40"/>
                      </a:lnTo>
                      <a:lnTo>
                        <a:pt x="65" y="41"/>
                      </a:lnTo>
                      <a:close/>
                      <a:moveTo>
                        <a:pt x="64" y="40"/>
                      </a:moveTo>
                      <a:cubicBezTo>
                        <a:pt x="68" y="35"/>
                        <a:pt x="59" y="29"/>
                        <a:pt x="52" y="25"/>
                      </a:cubicBezTo>
                      <a:lnTo>
                        <a:pt x="53" y="24"/>
                      </a:lnTo>
                      <a:cubicBezTo>
                        <a:pt x="61" y="28"/>
                        <a:pt x="70" y="34"/>
                        <a:pt x="65" y="41"/>
                      </a:cubicBezTo>
                      <a:lnTo>
                        <a:pt x="64" y="40"/>
                      </a:lnTo>
                      <a:close/>
                      <a:moveTo>
                        <a:pt x="52" y="25"/>
                      </a:moveTo>
                      <a:cubicBezTo>
                        <a:pt x="50" y="24"/>
                        <a:pt x="48" y="23"/>
                        <a:pt x="47" y="22"/>
                      </a:cubicBezTo>
                      <a:lnTo>
                        <a:pt x="48" y="21"/>
                      </a:lnTo>
                      <a:cubicBezTo>
                        <a:pt x="49" y="22"/>
                        <a:pt x="51" y="23"/>
                        <a:pt x="53" y="24"/>
                      </a:cubicBezTo>
                      <a:lnTo>
                        <a:pt x="52" y="25"/>
                      </a:lnTo>
                      <a:close/>
                      <a:moveTo>
                        <a:pt x="48" y="21"/>
                      </a:moveTo>
                      <a:lnTo>
                        <a:pt x="48" y="2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7" name="Freeform 55"/>
                <p:cNvSpPr>
                  <a:spLocks noChangeArrowheads="1"/>
                </p:cNvSpPr>
                <p:nvPr/>
              </p:nvSpPr>
              <p:spPr bwMode="auto">
                <a:xfrm>
                  <a:off x="675" y="3896"/>
                  <a:ext cx="112" cy="79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*/ 1 0 0"/>
                    <a:gd name="G4" fmla="cos G3 G2"/>
                    <a:gd name="G5" fmla="+- 1 0 0"/>
                    <a:gd name="G6" fmla="+- 1 0 0"/>
                    <a:gd name="G7" fmla="+- 3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8 w 82"/>
                    <a:gd name="T1" fmla="*/ 7 h 47"/>
                    <a:gd name="T2" fmla="*/ 6 w 82"/>
                    <a:gd name="T3" fmla="*/ 16 h 47"/>
                    <a:gd name="T4" fmla="*/ 6 w 82"/>
                    <a:gd name="T5" fmla="*/ 36 h 47"/>
                    <a:gd name="T6" fmla="*/ 49 w 82"/>
                    <a:gd name="T7" fmla="*/ 47 h 47"/>
                    <a:gd name="T8" fmla="*/ 34 w 82"/>
                    <a:gd name="T9" fmla="*/ 14 h 47"/>
                    <a:gd name="T10" fmla="*/ 28 w 82"/>
                    <a:gd name="T11" fmla="*/ 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2" h="47">
                      <a:moveTo>
                        <a:pt x="28" y="7"/>
                      </a:moveTo>
                      <a:cubicBezTo>
                        <a:pt x="17" y="0"/>
                        <a:pt x="10" y="9"/>
                        <a:pt x="6" y="16"/>
                      </a:cubicBezTo>
                      <a:cubicBezTo>
                        <a:pt x="3" y="22"/>
                        <a:pt x="0" y="31"/>
                        <a:pt x="6" y="36"/>
                      </a:cubicBezTo>
                      <a:cubicBezTo>
                        <a:pt x="17" y="44"/>
                        <a:pt x="34" y="44"/>
                        <a:pt x="49" y="47"/>
                      </a:cubicBezTo>
                      <a:cubicBezTo>
                        <a:pt x="82" y="43"/>
                        <a:pt x="47" y="22"/>
                        <a:pt x="34" y="14"/>
                      </a:cubicBezTo>
                      <a:cubicBezTo>
                        <a:pt x="31" y="12"/>
                        <a:pt x="31" y="10"/>
                        <a:pt x="28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8" name="Freeform 56"/>
                <p:cNvSpPr>
                  <a:spLocks noChangeArrowheads="1"/>
                </p:cNvSpPr>
                <p:nvPr/>
              </p:nvSpPr>
              <p:spPr bwMode="auto">
                <a:xfrm>
                  <a:off x="678" y="3902"/>
                  <a:ext cx="86" cy="75"/>
                </a:xfrm>
                <a:custGeom>
                  <a:avLst/>
                  <a:gdLst>
                    <a:gd name="T0" fmla="*/ 22 w 64"/>
                    <a:gd name="T1" fmla="*/ 2 h 44"/>
                    <a:gd name="T2" fmla="*/ 27 w 64"/>
                    <a:gd name="T3" fmla="*/ 3 h 44"/>
                    <a:gd name="T4" fmla="*/ 22 w 64"/>
                    <a:gd name="T5" fmla="*/ 2 h 44"/>
                    <a:gd name="T6" fmla="*/ 14 w 64"/>
                    <a:gd name="T7" fmla="*/ 1 h 44"/>
                    <a:gd name="T8" fmla="*/ 22 w 64"/>
                    <a:gd name="T9" fmla="*/ 2 h 44"/>
                    <a:gd name="T10" fmla="*/ 9 w 64"/>
                    <a:gd name="T11" fmla="*/ 6 h 44"/>
                    <a:gd name="T12" fmla="*/ 14 w 64"/>
                    <a:gd name="T13" fmla="*/ 1 h 44"/>
                    <a:gd name="T14" fmla="*/ 9 w 64"/>
                    <a:gd name="T15" fmla="*/ 6 h 44"/>
                    <a:gd name="T16" fmla="*/ 4 w 64"/>
                    <a:gd name="T17" fmla="*/ 12 h 44"/>
                    <a:gd name="T18" fmla="*/ 9 w 64"/>
                    <a:gd name="T19" fmla="*/ 6 h 44"/>
                    <a:gd name="T20" fmla="*/ 5 w 64"/>
                    <a:gd name="T21" fmla="*/ 12 h 44"/>
                    <a:gd name="T22" fmla="*/ 5 w 64"/>
                    <a:gd name="T23" fmla="*/ 12 h 44"/>
                    <a:gd name="T24" fmla="*/ 2 w 64"/>
                    <a:gd name="T25" fmla="*/ 23 h 44"/>
                    <a:gd name="T26" fmla="*/ 4 w 64"/>
                    <a:gd name="T27" fmla="*/ 12 h 44"/>
                    <a:gd name="T28" fmla="*/ 2 w 64"/>
                    <a:gd name="T29" fmla="*/ 23 h 44"/>
                    <a:gd name="T30" fmla="*/ 4 w 64"/>
                    <a:gd name="T31" fmla="*/ 32 h 44"/>
                    <a:gd name="T32" fmla="*/ 2 w 64"/>
                    <a:gd name="T33" fmla="*/ 23 h 44"/>
                    <a:gd name="T34" fmla="*/ 4 w 64"/>
                    <a:gd name="T35" fmla="*/ 32 h 44"/>
                    <a:gd name="T36" fmla="*/ 35 w 64"/>
                    <a:gd name="T37" fmla="*/ 41 h 44"/>
                    <a:gd name="T38" fmla="*/ 4 w 64"/>
                    <a:gd name="T39" fmla="*/ 32 h 44"/>
                    <a:gd name="T40" fmla="*/ 35 w 64"/>
                    <a:gd name="T41" fmla="*/ 41 h 44"/>
                    <a:gd name="T42" fmla="*/ 46 w 64"/>
                    <a:gd name="T43" fmla="*/ 44 h 44"/>
                    <a:gd name="T44" fmla="*/ 35 w 64"/>
                    <a:gd name="T45" fmla="*/ 41 h 44"/>
                    <a:gd name="T46" fmla="*/ 47 w 64"/>
                    <a:gd name="T47" fmla="*/ 44 h 44"/>
                    <a:gd name="T48" fmla="*/ 47 w 64"/>
                    <a:gd name="T49" fmla="*/ 43 h 44"/>
                    <a:gd name="T50" fmla="*/ 46 w 64"/>
                    <a:gd name="T51" fmla="*/ 42 h 44"/>
                    <a:gd name="T52" fmla="*/ 57 w 64"/>
                    <a:gd name="T53" fmla="*/ 28 h 44"/>
                    <a:gd name="T54" fmla="*/ 46 w 64"/>
                    <a:gd name="T55" fmla="*/ 42 h 44"/>
                    <a:gd name="T56" fmla="*/ 31 w 64"/>
                    <a:gd name="T57" fmla="*/ 10 h 44"/>
                    <a:gd name="T58" fmla="*/ 57 w 64"/>
                    <a:gd name="T59" fmla="*/ 28 h 44"/>
                    <a:gd name="T60" fmla="*/ 31 w 64"/>
                    <a:gd name="T61" fmla="*/ 10 h 44"/>
                    <a:gd name="T62" fmla="*/ 32 w 64"/>
                    <a:gd name="T63" fmla="*/ 10 h 44"/>
                    <a:gd name="T64" fmla="*/ 31 w 64"/>
                    <a:gd name="T65" fmla="*/ 10 h 44"/>
                    <a:gd name="T66" fmla="*/ 30 w 64"/>
                    <a:gd name="T67" fmla="*/ 7 h 44"/>
                    <a:gd name="T68" fmla="*/ 31 w 64"/>
                    <a:gd name="T69" fmla="*/ 10 h 44"/>
                    <a:gd name="T70" fmla="*/ 26 w 64"/>
                    <a:gd name="T71" fmla="*/ 4 h 44"/>
                    <a:gd name="T72" fmla="*/ 30 w 64"/>
                    <a:gd name="T73" fmla="*/ 7 h 44"/>
                    <a:gd name="T74" fmla="*/ 27 w 64"/>
                    <a:gd name="T75" fmla="*/ 3 h 44"/>
                    <a:gd name="T76" fmla="*/ 26 w 64"/>
                    <a:gd name="T77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4" h="44">
                      <a:moveTo>
                        <a:pt x="26" y="4"/>
                      </a:moveTo>
                      <a:cubicBezTo>
                        <a:pt x="24" y="3"/>
                        <a:pt x="23" y="2"/>
                        <a:pt x="22" y="2"/>
                      </a:cubicBezTo>
                      <a:lnTo>
                        <a:pt x="22" y="1"/>
                      </a:lnTo>
                      <a:cubicBezTo>
                        <a:pt x="24" y="1"/>
                        <a:pt x="25" y="2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22" y="2"/>
                      </a:moveTo>
                      <a:cubicBezTo>
                        <a:pt x="19" y="1"/>
                        <a:pt x="17" y="1"/>
                        <a:pt x="15" y="2"/>
                      </a:cubicBezTo>
                      <a:lnTo>
                        <a:pt x="14" y="1"/>
                      </a:lnTo>
                      <a:cubicBezTo>
                        <a:pt x="17" y="0"/>
                        <a:pt x="19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2"/>
                      </a:moveTo>
                      <a:cubicBezTo>
                        <a:pt x="13" y="3"/>
                        <a:pt x="11" y="4"/>
                        <a:pt x="9" y="6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9" y="6"/>
                      </a:moveTo>
                      <a:cubicBezTo>
                        <a:pt x="8" y="8"/>
                        <a:pt x="6" y="10"/>
                        <a:pt x="5" y="12"/>
                      </a:cubicBezTo>
                      <a:lnTo>
                        <a:pt x="4" y="12"/>
                      </a:lnTo>
                      <a:cubicBezTo>
                        <a:pt x="5" y="10"/>
                        <a:pt x="6" y="7"/>
                        <a:pt x="8" y="5"/>
                      </a:cubicBezTo>
                      <a:lnTo>
                        <a:pt x="9" y="6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5" y="12"/>
                      </a:lnTo>
                      <a:close/>
                      <a:moveTo>
                        <a:pt x="5" y="12"/>
                      </a:moveTo>
                      <a:cubicBezTo>
                        <a:pt x="4" y="15"/>
                        <a:pt x="2" y="19"/>
                        <a:pt x="2" y="23"/>
                      </a:cubicBezTo>
                      <a:lnTo>
                        <a:pt x="0" y="22"/>
                      </a:lnTo>
                      <a:cubicBezTo>
                        <a:pt x="1" y="19"/>
                        <a:pt x="2" y="15"/>
                        <a:pt x="4" y="12"/>
                      </a:cubicBezTo>
                      <a:lnTo>
                        <a:pt x="5" y="12"/>
                      </a:lnTo>
                      <a:close/>
                      <a:moveTo>
                        <a:pt x="2" y="23"/>
                      </a:moveTo>
                      <a:cubicBezTo>
                        <a:pt x="1" y="26"/>
                        <a:pt x="2" y="29"/>
                        <a:pt x="5" y="31"/>
                      </a:cubicBezTo>
                      <a:lnTo>
                        <a:pt x="4" y="32"/>
                      </a:lnTo>
                      <a:cubicBezTo>
                        <a:pt x="1" y="30"/>
                        <a:pt x="0" y="26"/>
                        <a:pt x="0" y="22"/>
                      </a:cubicBezTo>
                      <a:lnTo>
                        <a:pt x="2" y="23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close/>
                      <a:moveTo>
                        <a:pt x="5" y="31"/>
                      </a:moveTo>
                      <a:cubicBezTo>
                        <a:pt x="13" y="38"/>
                        <a:pt x="24" y="39"/>
                        <a:pt x="35" y="41"/>
                      </a:cubicBezTo>
                      <a:lnTo>
                        <a:pt x="34" y="42"/>
                      </a:lnTo>
                      <a:cubicBezTo>
                        <a:pt x="23" y="40"/>
                        <a:pt x="12" y="39"/>
                        <a:pt x="4" y="32"/>
                      </a:cubicBezTo>
                      <a:lnTo>
                        <a:pt x="5" y="31"/>
                      </a:lnTo>
                      <a:close/>
                      <a:moveTo>
                        <a:pt x="35" y="41"/>
                      </a:moveTo>
                      <a:cubicBezTo>
                        <a:pt x="39" y="41"/>
                        <a:pt x="43" y="42"/>
                        <a:pt x="47" y="42"/>
                      </a:cubicBezTo>
                      <a:lnTo>
                        <a:pt x="46" y="44"/>
                      </a:lnTo>
                      <a:cubicBezTo>
                        <a:pt x="42" y="43"/>
                        <a:pt x="38" y="42"/>
                        <a:pt x="34" y="42"/>
                      </a:cubicBezTo>
                      <a:lnTo>
                        <a:pt x="35" y="41"/>
                      </a:lnTo>
                      <a:close/>
                      <a:moveTo>
                        <a:pt x="47" y="44"/>
                      </a:move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7" y="43"/>
                      </a:lnTo>
                      <a:lnTo>
                        <a:pt x="47" y="44"/>
                      </a:lnTo>
                      <a:close/>
                      <a:moveTo>
                        <a:pt x="46" y="42"/>
                      </a:moveTo>
                      <a:cubicBezTo>
                        <a:pt x="62" y="41"/>
                        <a:pt x="62" y="35"/>
                        <a:pt x="56" y="28"/>
                      </a:cubicBezTo>
                      <a:lnTo>
                        <a:pt x="57" y="28"/>
                      </a:lnTo>
                      <a:cubicBezTo>
                        <a:pt x="64" y="35"/>
                        <a:pt x="64" y="42"/>
                        <a:pt x="47" y="44"/>
                      </a:cubicBezTo>
                      <a:lnTo>
                        <a:pt x="46" y="42"/>
                      </a:lnTo>
                      <a:close/>
                      <a:moveTo>
                        <a:pt x="56" y="28"/>
                      </a:moveTo>
                      <a:cubicBezTo>
                        <a:pt x="50" y="22"/>
                        <a:pt x="38" y="14"/>
                        <a:pt x="31" y="10"/>
                      </a:cubicBezTo>
                      <a:lnTo>
                        <a:pt x="32" y="9"/>
                      </a:lnTo>
                      <a:cubicBezTo>
                        <a:pt x="39" y="13"/>
                        <a:pt x="51" y="21"/>
                        <a:pt x="57" y="28"/>
                      </a:cubicBezTo>
                      <a:lnTo>
                        <a:pt x="56" y="28"/>
                      </a:lnTo>
                      <a:close/>
                      <a:moveTo>
                        <a:pt x="31" y="10"/>
                      </a:moveTo>
                      <a:lnTo>
                        <a:pt x="31" y="10"/>
                      </a:lnTo>
                      <a:lnTo>
                        <a:pt x="32" y="10"/>
                      </a:lnTo>
                      <a:lnTo>
                        <a:pt x="31" y="10"/>
                      </a:lnTo>
                      <a:close/>
                      <a:moveTo>
                        <a:pt x="31" y="10"/>
                      </a:moveTo>
                      <a:cubicBezTo>
                        <a:pt x="30" y="10"/>
                        <a:pt x="29" y="8"/>
                        <a:pt x="28" y="7"/>
                      </a:cubicBezTo>
                      <a:lnTo>
                        <a:pt x="30" y="7"/>
                      </a:lnTo>
                      <a:cubicBezTo>
                        <a:pt x="30" y="8"/>
                        <a:pt x="31" y="9"/>
                        <a:pt x="32" y="9"/>
                      </a:cubicBezTo>
                      <a:lnTo>
                        <a:pt x="31" y="10"/>
                      </a:lnTo>
                      <a:close/>
                      <a:moveTo>
                        <a:pt x="28" y="7"/>
                      </a:moveTo>
                      <a:cubicBezTo>
                        <a:pt x="28" y="6"/>
                        <a:pt x="27" y="5"/>
                        <a:pt x="26" y="4"/>
                      </a:cubicBezTo>
                      <a:lnTo>
                        <a:pt x="27" y="3"/>
                      </a:lnTo>
                      <a:cubicBezTo>
                        <a:pt x="28" y="4"/>
                        <a:pt x="29" y="5"/>
                        <a:pt x="30" y="7"/>
                      </a:cubicBezTo>
                      <a:lnTo>
                        <a:pt x="28" y="7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6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29" name="Freeform 57"/>
                <p:cNvSpPr>
                  <a:spLocks noChangeArrowheads="1"/>
                </p:cNvSpPr>
                <p:nvPr/>
              </p:nvSpPr>
              <p:spPr bwMode="auto">
                <a:xfrm>
                  <a:off x="758" y="3958"/>
                  <a:ext cx="92" cy="70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+- 1 0 0"/>
                    <a:gd name="G4" fmla="+- 42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36 w 68"/>
                    <a:gd name="T1" fmla="*/ 1 h 42"/>
                    <a:gd name="T2" fmla="*/ 4 w 68"/>
                    <a:gd name="T3" fmla="*/ 29 h 42"/>
                    <a:gd name="T4" fmla="*/ 39 w 68"/>
                    <a:gd name="T5" fmla="*/ 36 h 42"/>
                    <a:gd name="T6" fmla="*/ 52 w 68"/>
                    <a:gd name="T7" fmla="*/ 38 h 42"/>
                    <a:gd name="T8" fmla="*/ 63 w 68"/>
                    <a:gd name="T9" fmla="*/ 19 h 42"/>
                    <a:gd name="T10" fmla="*/ 36 w 68"/>
                    <a:gd name="T11" fmla="*/ 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8" h="42">
                      <a:moveTo>
                        <a:pt x="36" y="1"/>
                      </a:moveTo>
                      <a:cubicBezTo>
                        <a:pt x="16" y="0"/>
                        <a:pt x="0" y="15"/>
                        <a:pt x="4" y="29"/>
                      </a:cubicBezTo>
                      <a:cubicBezTo>
                        <a:pt x="7" y="42"/>
                        <a:pt x="25" y="39"/>
                        <a:pt x="39" y="36"/>
                      </a:cubicBezTo>
                      <a:cubicBezTo>
                        <a:pt x="43" y="35"/>
                        <a:pt x="48" y="40"/>
                        <a:pt x="52" y="38"/>
                      </a:cubicBezTo>
                      <a:cubicBezTo>
                        <a:pt x="61" y="36"/>
                        <a:pt x="68" y="27"/>
                        <a:pt x="63" y="19"/>
                      </a:cubicBezTo>
                      <a:cubicBezTo>
                        <a:pt x="57" y="11"/>
                        <a:pt x="48" y="3"/>
                        <a:pt x="3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0" name="Freeform 58"/>
                <p:cNvSpPr>
                  <a:spLocks noChangeArrowheads="1"/>
                </p:cNvSpPr>
                <p:nvPr/>
              </p:nvSpPr>
              <p:spPr bwMode="auto">
                <a:xfrm>
                  <a:off x="762" y="3958"/>
                  <a:ext cx="86" cy="67"/>
                </a:xfrm>
                <a:custGeom>
                  <a:avLst/>
                  <a:gdLst>
                    <a:gd name="T0" fmla="*/ 24 w 63"/>
                    <a:gd name="T1" fmla="*/ 2 h 40"/>
                    <a:gd name="T2" fmla="*/ 33 w 63"/>
                    <a:gd name="T3" fmla="*/ 1 h 40"/>
                    <a:gd name="T4" fmla="*/ 24 w 63"/>
                    <a:gd name="T5" fmla="*/ 2 h 40"/>
                    <a:gd name="T6" fmla="*/ 7 w 63"/>
                    <a:gd name="T7" fmla="*/ 9 h 40"/>
                    <a:gd name="T8" fmla="*/ 24 w 63"/>
                    <a:gd name="T9" fmla="*/ 2 h 40"/>
                    <a:gd name="T10" fmla="*/ 1 w 63"/>
                    <a:gd name="T11" fmla="*/ 23 h 40"/>
                    <a:gd name="T12" fmla="*/ 7 w 63"/>
                    <a:gd name="T13" fmla="*/ 9 h 40"/>
                    <a:gd name="T14" fmla="*/ 1 w 63"/>
                    <a:gd name="T15" fmla="*/ 23 h 40"/>
                    <a:gd name="T16" fmla="*/ 0 w 63"/>
                    <a:gd name="T17" fmla="*/ 29 h 40"/>
                    <a:gd name="T18" fmla="*/ 1 w 63"/>
                    <a:gd name="T19" fmla="*/ 23 h 40"/>
                    <a:gd name="T20" fmla="*/ 0 w 63"/>
                    <a:gd name="T21" fmla="*/ 29 h 40"/>
                    <a:gd name="T22" fmla="*/ 0 w 63"/>
                    <a:gd name="T23" fmla="*/ 29 h 40"/>
                    <a:gd name="T24" fmla="*/ 15 w 63"/>
                    <a:gd name="T25" fmla="*/ 38 h 40"/>
                    <a:gd name="T26" fmla="*/ 0 w 63"/>
                    <a:gd name="T27" fmla="*/ 29 h 40"/>
                    <a:gd name="T28" fmla="*/ 14 w 63"/>
                    <a:gd name="T29" fmla="*/ 39 h 40"/>
                    <a:gd name="T30" fmla="*/ 15 w 63"/>
                    <a:gd name="T31" fmla="*/ 38 h 40"/>
                    <a:gd name="T32" fmla="*/ 15 w 63"/>
                    <a:gd name="T33" fmla="*/ 38 h 40"/>
                    <a:gd name="T34" fmla="*/ 36 w 63"/>
                    <a:gd name="T35" fmla="*/ 37 h 40"/>
                    <a:gd name="T36" fmla="*/ 15 w 63"/>
                    <a:gd name="T37" fmla="*/ 38 h 40"/>
                    <a:gd name="T38" fmla="*/ 35 w 63"/>
                    <a:gd name="T39" fmla="*/ 35 h 40"/>
                    <a:gd name="T40" fmla="*/ 35 w 63"/>
                    <a:gd name="T41" fmla="*/ 35 h 40"/>
                    <a:gd name="T42" fmla="*/ 42 w 63"/>
                    <a:gd name="T43" fmla="*/ 37 h 40"/>
                    <a:gd name="T44" fmla="*/ 36 w 63"/>
                    <a:gd name="T45" fmla="*/ 37 h 40"/>
                    <a:gd name="T46" fmla="*/ 42 w 63"/>
                    <a:gd name="T47" fmla="*/ 37 h 40"/>
                    <a:gd name="T48" fmla="*/ 42 w 63"/>
                    <a:gd name="T49" fmla="*/ 37 h 40"/>
                    <a:gd name="T50" fmla="*/ 50 w 63"/>
                    <a:gd name="T51" fmla="*/ 39 h 40"/>
                    <a:gd name="T52" fmla="*/ 42 w 63"/>
                    <a:gd name="T53" fmla="*/ 37 h 40"/>
                    <a:gd name="T54" fmla="*/ 50 w 63"/>
                    <a:gd name="T55" fmla="*/ 39 h 40"/>
                    <a:gd name="T56" fmla="*/ 50 w 63"/>
                    <a:gd name="T57" fmla="*/ 39 h 40"/>
                    <a:gd name="T58" fmla="*/ 51 w 63"/>
                    <a:gd name="T59" fmla="*/ 37 h 40"/>
                    <a:gd name="T60" fmla="*/ 50 w 63"/>
                    <a:gd name="T61" fmla="*/ 39 h 40"/>
                    <a:gd name="T62" fmla="*/ 51 w 63"/>
                    <a:gd name="T63" fmla="*/ 37 h 40"/>
                    <a:gd name="T64" fmla="*/ 61 w 63"/>
                    <a:gd name="T65" fmla="*/ 31 h 40"/>
                    <a:gd name="T66" fmla="*/ 51 w 63"/>
                    <a:gd name="T67" fmla="*/ 37 h 40"/>
                    <a:gd name="T68" fmla="*/ 60 w 63"/>
                    <a:gd name="T69" fmla="*/ 21 h 40"/>
                    <a:gd name="T70" fmla="*/ 61 w 63"/>
                    <a:gd name="T71" fmla="*/ 31 h 40"/>
                    <a:gd name="T72" fmla="*/ 60 w 63"/>
                    <a:gd name="T73" fmla="*/ 21 h 40"/>
                    <a:gd name="T74" fmla="*/ 61 w 63"/>
                    <a:gd name="T75" fmla="*/ 19 h 40"/>
                    <a:gd name="T76" fmla="*/ 60 w 63"/>
                    <a:gd name="T77" fmla="*/ 21 h 40"/>
                    <a:gd name="T78" fmla="*/ 61 w 63"/>
                    <a:gd name="T79" fmla="*/ 19 h 40"/>
                    <a:gd name="T80" fmla="*/ 61 w 63"/>
                    <a:gd name="T81" fmla="*/ 19 h 40"/>
                    <a:gd name="T82" fmla="*/ 60 w 63"/>
                    <a:gd name="T83" fmla="*/ 20 h 40"/>
                    <a:gd name="T84" fmla="*/ 60 w 63"/>
                    <a:gd name="T85" fmla="*/ 20 h 40"/>
                    <a:gd name="T86" fmla="*/ 60 w 63"/>
                    <a:gd name="T87" fmla="*/ 20 h 40"/>
                    <a:gd name="T88" fmla="*/ 60 w 63"/>
                    <a:gd name="T89" fmla="*/ 20 h 40"/>
                    <a:gd name="T90" fmla="*/ 57 w 63"/>
                    <a:gd name="T91" fmla="*/ 16 h 40"/>
                    <a:gd name="T92" fmla="*/ 61 w 63"/>
                    <a:gd name="T93" fmla="*/ 19 h 40"/>
                    <a:gd name="T94" fmla="*/ 57 w 63"/>
                    <a:gd name="T95" fmla="*/ 16 h 40"/>
                    <a:gd name="T96" fmla="*/ 55 w 63"/>
                    <a:gd name="T97" fmla="*/ 12 h 40"/>
                    <a:gd name="T98" fmla="*/ 57 w 63"/>
                    <a:gd name="T99" fmla="*/ 16 h 40"/>
                    <a:gd name="T100" fmla="*/ 33 w 63"/>
                    <a:gd name="T101" fmla="*/ 2 h 40"/>
                    <a:gd name="T102" fmla="*/ 55 w 63"/>
                    <a:gd name="T103" fmla="*/ 12 h 40"/>
                    <a:gd name="T104" fmla="*/ 33 w 63"/>
                    <a:gd name="T105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3" h="40">
                      <a:moveTo>
                        <a:pt x="33" y="2"/>
                      </a:moveTo>
                      <a:cubicBezTo>
                        <a:pt x="30" y="2"/>
                        <a:pt x="27" y="2"/>
                        <a:pt x="24" y="2"/>
                      </a:cubicBezTo>
                      <a:lnTo>
                        <a:pt x="24" y="1"/>
                      </a:lnTo>
                      <a:cubicBezTo>
                        <a:pt x="27" y="1"/>
                        <a:pt x="30" y="0"/>
                        <a:pt x="33" y="1"/>
                      </a:cubicBezTo>
                      <a:lnTo>
                        <a:pt x="33" y="2"/>
                      </a:lnTo>
                      <a:close/>
                      <a:moveTo>
                        <a:pt x="24" y="2"/>
                      </a:moveTo>
                      <a:cubicBezTo>
                        <a:pt x="18" y="3"/>
                        <a:pt x="12" y="6"/>
                        <a:pt x="8" y="10"/>
                      </a:cubicBezTo>
                      <a:lnTo>
                        <a:pt x="7" y="9"/>
                      </a:lnTo>
                      <a:cubicBezTo>
                        <a:pt x="11" y="5"/>
                        <a:pt x="17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8" y="10"/>
                      </a:moveTo>
                      <a:cubicBezTo>
                        <a:pt x="4" y="14"/>
                        <a:pt x="2" y="18"/>
                        <a:pt x="1" y="23"/>
                      </a:cubicBezTo>
                      <a:lnTo>
                        <a:pt x="0" y="23"/>
                      </a:lnTo>
                      <a:cubicBezTo>
                        <a:pt x="0" y="18"/>
                        <a:pt x="3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1" y="23"/>
                      </a:moveTo>
                      <a:cubicBezTo>
                        <a:pt x="1" y="25"/>
                        <a:pt x="1" y="27"/>
                        <a:pt x="2" y="29"/>
                      </a:cubicBezTo>
                      <a:lnTo>
                        <a:pt x="0" y="29"/>
                      </a:lnTo>
                      <a:cubicBezTo>
                        <a:pt x="0" y="27"/>
                        <a:pt x="0" y="25"/>
                        <a:pt x="0" y="23"/>
                      </a:cubicBezTo>
                      <a:lnTo>
                        <a:pt x="1" y="23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3" y="35"/>
                        <a:pt x="8" y="37"/>
                        <a:pt x="15" y="38"/>
                      </a:cubicBezTo>
                      <a:lnTo>
                        <a:pt x="14" y="39"/>
                      </a:lnTo>
                      <a:cubicBezTo>
                        <a:pt x="8" y="38"/>
                        <a:pt x="2" y="36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5" y="38"/>
                      </a:lnTo>
                      <a:lnTo>
                        <a:pt x="14" y="39"/>
                      </a:lnTo>
                      <a:close/>
                      <a:moveTo>
                        <a:pt x="15" y="38"/>
                      </a:moveTo>
                      <a:cubicBezTo>
                        <a:pt x="21" y="38"/>
                        <a:pt x="29" y="37"/>
                        <a:pt x="35" y="35"/>
                      </a:cubicBezTo>
                      <a:lnTo>
                        <a:pt x="36" y="37"/>
                      </a:lnTo>
                      <a:cubicBezTo>
                        <a:pt x="29" y="38"/>
                        <a:pt x="21" y="39"/>
                        <a:pt x="14" y="39"/>
                      </a:cubicBezTo>
                      <a:lnTo>
                        <a:pt x="15" y="38"/>
                      </a:lnTo>
                      <a:close/>
                      <a:moveTo>
                        <a:pt x="35" y="35"/>
                      </a:moveTo>
                      <a:lnTo>
                        <a:pt x="35" y="35"/>
                      </a:lnTo>
                      <a:lnTo>
                        <a:pt x="36" y="36"/>
                      </a:lnTo>
                      <a:lnTo>
                        <a:pt x="35" y="35"/>
                      </a:lnTo>
                      <a:close/>
                      <a:moveTo>
                        <a:pt x="35" y="35"/>
                      </a:moveTo>
                      <a:cubicBezTo>
                        <a:pt x="38" y="35"/>
                        <a:pt x="40" y="36"/>
                        <a:pt x="42" y="37"/>
                      </a:cubicBezTo>
                      <a:lnTo>
                        <a:pt x="42" y="38"/>
                      </a:lnTo>
                      <a:cubicBezTo>
                        <a:pt x="40" y="37"/>
                        <a:pt x="37" y="36"/>
                        <a:pt x="36" y="37"/>
                      </a:cubicBezTo>
                      <a:lnTo>
                        <a:pt x="35" y="35"/>
                      </a:lnTo>
                      <a:close/>
                      <a:moveTo>
                        <a:pt x="42" y="37"/>
                      </a:moveTo>
                      <a:lnTo>
                        <a:pt x="42" y="37"/>
                      </a:lnTo>
                      <a:close/>
                      <a:moveTo>
                        <a:pt x="42" y="37"/>
                      </a:moveTo>
                      <a:cubicBezTo>
                        <a:pt x="45" y="38"/>
                        <a:pt x="47" y="38"/>
                        <a:pt x="49" y="38"/>
                      </a:cubicBezTo>
                      <a:lnTo>
                        <a:pt x="50" y="39"/>
                      </a:lnTo>
                      <a:cubicBezTo>
                        <a:pt x="47" y="40"/>
                        <a:pt x="44" y="39"/>
                        <a:pt x="42" y="38"/>
                      </a:cubicBezTo>
                      <a:lnTo>
                        <a:pt x="42" y="37"/>
                      </a:lnTo>
                      <a:close/>
                      <a:moveTo>
                        <a:pt x="50" y="39"/>
                      </a:moveTo>
                      <a:lnTo>
                        <a:pt x="50" y="39"/>
                      </a:lnTo>
                      <a:lnTo>
                        <a:pt x="49" y="38"/>
                      </a:lnTo>
                      <a:lnTo>
                        <a:pt x="50" y="39"/>
                      </a:lnTo>
                      <a:close/>
                      <a:moveTo>
                        <a:pt x="49" y="38"/>
                      </a:moveTo>
                      <a:cubicBezTo>
                        <a:pt x="50" y="37"/>
                        <a:pt x="51" y="37"/>
                        <a:pt x="51" y="37"/>
                      </a:cubicBezTo>
                      <a:lnTo>
                        <a:pt x="52" y="38"/>
                      </a:lnTo>
                      <a:cubicBezTo>
                        <a:pt x="51" y="38"/>
                        <a:pt x="50" y="39"/>
                        <a:pt x="50" y="39"/>
                      </a:cubicBezTo>
                      <a:lnTo>
                        <a:pt x="49" y="38"/>
                      </a:lnTo>
                      <a:close/>
                      <a:moveTo>
                        <a:pt x="51" y="37"/>
                      </a:moveTo>
                      <a:cubicBezTo>
                        <a:pt x="55" y="35"/>
                        <a:pt x="58" y="33"/>
                        <a:pt x="59" y="30"/>
                      </a:cubicBezTo>
                      <a:lnTo>
                        <a:pt x="61" y="31"/>
                      </a:lnTo>
                      <a:cubicBezTo>
                        <a:pt x="59" y="34"/>
                        <a:pt x="56" y="36"/>
                        <a:pt x="52" y="38"/>
                      </a:cubicBezTo>
                      <a:lnTo>
                        <a:pt x="51" y="37"/>
                      </a:lnTo>
                      <a:close/>
                      <a:moveTo>
                        <a:pt x="59" y="30"/>
                      </a:moveTo>
                      <a:cubicBezTo>
                        <a:pt x="61" y="27"/>
                        <a:pt x="62" y="24"/>
                        <a:pt x="60" y="21"/>
                      </a:cubicBezTo>
                      <a:lnTo>
                        <a:pt x="62" y="21"/>
                      </a:lnTo>
                      <a:cubicBezTo>
                        <a:pt x="63" y="24"/>
                        <a:pt x="63" y="27"/>
                        <a:pt x="61" y="31"/>
                      </a:cubicBezTo>
                      <a:lnTo>
                        <a:pt x="59" y="30"/>
                      </a:lnTo>
                      <a:close/>
                      <a:moveTo>
                        <a:pt x="60" y="21"/>
                      </a:moveTo>
                      <a:cubicBezTo>
                        <a:pt x="60" y="21"/>
                        <a:pt x="60" y="20"/>
                        <a:pt x="60" y="20"/>
                      </a:cubicBezTo>
                      <a:lnTo>
                        <a:pt x="61" y="19"/>
                      </a:lnTo>
                      <a:cubicBezTo>
                        <a:pt x="61" y="20"/>
                        <a:pt x="62" y="20"/>
                        <a:pt x="62" y="21"/>
                      </a:cubicBezTo>
                      <a:lnTo>
                        <a:pt x="60" y="21"/>
                      </a:lnTo>
                      <a:close/>
                      <a:moveTo>
                        <a:pt x="61" y="19"/>
                      </a:moveTo>
                      <a:lnTo>
                        <a:pt x="61" y="19"/>
                      </a:lnTo>
                      <a:lnTo>
                        <a:pt x="60" y="19"/>
                      </a:lnTo>
                      <a:lnTo>
                        <a:pt x="61" y="19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1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0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cubicBezTo>
                        <a:pt x="59" y="18"/>
                        <a:pt x="58" y="17"/>
                        <a:pt x="57" y="16"/>
                      </a:cubicBezTo>
                      <a:lnTo>
                        <a:pt x="58" y="15"/>
                      </a:lnTo>
                      <a:cubicBezTo>
                        <a:pt x="59" y="17"/>
                        <a:pt x="60" y="18"/>
                        <a:pt x="61" y="19"/>
                      </a:cubicBezTo>
                      <a:lnTo>
                        <a:pt x="60" y="20"/>
                      </a:lnTo>
                      <a:close/>
                      <a:moveTo>
                        <a:pt x="57" y="16"/>
                      </a:moveTo>
                      <a:cubicBezTo>
                        <a:pt x="56" y="15"/>
                        <a:pt x="55" y="14"/>
                        <a:pt x="54" y="13"/>
                      </a:cubicBezTo>
                      <a:lnTo>
                        <a:pt x="55" y="12"/>
                      </a:lnTo>
                      <a:cubicBezTo>
                        <a:pt x="56" y="13"/>
                        <a:pt x="57" y="14"/>
                        <a:pt x="58" y="15"/>
                      </a:cubicBezTo>
                      <a:lnTo>
                        <a:pt x="57" y="16"/>
                      </a:lnTo>
                      <a:close/>
                      <a:moveTo>
                        <a:pt x="54" y="13"/>
                      </a:moveTo>
                      <a:cubicBezTo>
                        <a:pt x="49" y="7"/>
                        <a:pt x="42" y="3"/>
                        <a:pt x="33" y="2"/>
                      </a:cubicBezTo>
                      <a:lnTo>
                        <a:pt x="33" y="1"/>
                      </a:lnTo>
                      <a:cubicBezTo>
                        <a:pt x="42" y="2"/>
                        <a:pt x="50" y="6"/>
                        <a:pt x="55" y="12"/>
                      </a:cubicBezTo>
                      <a:lnTo>
                        <a:pt x="54" y="13"/>
                      </a:lnTo>
                      <a:close/>
                      <a:moveTo>
                        <a:pt x="33" y="1"/>
                      </a:move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1" name="Freeform 59"/>
                <p:cNvSpPr>
                  <a:spLocks noChangeArrowheads="1"/>
                </p:cNvSpPr>
                <p:nvPr/>
              </p:nvSpPr>
              <p:spPr bwMode="auto">
                <a:xfrm>
                  <a:off x="675" y="3981"/>
                  <a:ext cx="79" cy="6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21 0 0"/>
                    <a:gd name="G6" fmla="+- 31 0 0"/>
                    <a:gd name="G7" fmla="*/ 1 0 0"/>
                    <a:gd name="G8" fmla="cos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44 w 58"/>
                    <a:gd name="T1" fmla="*/ 5 h 38"/>
                    <a:gd name="T2" fmla="*/ 18 w 58"/>
                    <a:gd name="T3" fmla="*/ 2 h 38"/>
                    <a:gd name="T4" fmla="*/ 10 w 58"/>
                    <a:gd name="T5" fmla="*/ 31 h 38"/>
                    <a:gd name="T6" fmla="*/ 39 w 58"/>
                    <a:gd name="T7" fmla="*/ 34 h 38"/>
                    <a:gd name="T8" fmla="*/ 46 w 58"/>
                    <a:gd name="T9" fmla="*/ 35 h 38"/>
                    <a:gd name="T10" fmla="*/ 55 w 58"/>
                    <a:gd name="T11" fmla="*/ 20 h 38"/>
                    <a:gd name="T12" fmla="*/ 44 w 58"/>
                    <a:gd name="T13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8">
                      <a:moveTo>
                        <a:pt x="44" y="5"/>
                      </a:moveTo>
                      <a:cubicBezTo>
                        <a:pt x="35" y="5"/>
                        <a:pt x="27" y="0"/>
                        <a:pt x="18" y="2"/>
                      </a:cubicBezTo>
                      <a:cubicBezTo>
                        <a:pt x="4" y="5"/>
                        <a:pt x="0" y="21"/>
                        <a:pt x="10" y="31"/>
                      </a:cubicBezTo>
                      <a:cubicBezTo>
                        <a:pt x="17" y="38"/>
                        <a:pt x="28" y="36"/>
                        <a:pt x="39" y="34"/>
                      </a:cubicBezTo>
                      <a:cubicBezTo>
                        <a:pt x="41" y="34"/>
                        <a:pt x="43" y="36"/>
                        <a:pt x="46" y="35"/>
                      </a:cubicBezTo>
                      <a:cubicBezTo>
                        <a:pt x="53" y="33"/>
                        <a:pt x="58" y="26"/>
                        <a:pt x="55" y="20"/>
                      </a:cubicBezTo>
                      <a:cubicBezTo>
                        <a:pt x="53" y="15"/>
                        <a:pt x="53" y="5"/>
                        <a:pt x="44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2" name="Freeform 60"/>
                <p:cNvSpPr>
                  <a:spLocks noChangeArrowheads="1"/>
                </p:cNvSpPr>
                <p:nvPr/>
              </p:nvSpPr>
              <p:spPr bwMode="auto">
                <a:xfrm>
                  <a:off x="679" y="3981"/>
                  <a:ext cx="75" cy="62"/>
                </a:xfrm>
                <a:custGeom>
                  <a:avLst/>
                  <a:gdLst>
                    <a:gd name="T0" fmla="*/ 30 w 55"/>
                    <a:gd name="T1" fmla="*/ 4 h 37"/>
                    <a:gd name="T2" fmla="*/ 41 w 55"/>
                    <a:gd name="T3" fmla="*/ 5 h 37"/>
                    <a:gd name="T4" fmla="*/ 30 w 55"/>
                    <a:gd name="T5" fmla="*/ 4 h 37"/>
                    <a:gd name="T6" fmla="*/ 15 w 55"/>
                    <a:gd name="T7" fmla="*/ 1 h 37"/>
                    <a:gd name="T8" fmla="*/ 30 w 55"/>
                    <a:gd name="T9" fmla="*/ 4 h 37"/>
                    <a:gd name="T10" fmla="*/ 15 w 55"/>
                    <a:gd name="T11" fmla="*/ 1 h 37"/>
                    <a:gd name="T12" fmla="*/ 15 w 55"/>
                    <a:gd name="T13" fmla="*/ 1 h 37"/>
                    <a:gd name="T14" fmla="*/ 9 w 55"/>
                    <a:gd name="T15" fmla="*/ 5 h 37"/>
                    <a:gd name="T16" fmla="*/ 15 w 55"/>
                    <a:gd name="T17" fmla="*/ 1 h 37"/>
                    <a:gd name="T18" fmla="*/ 9 w 55"/>
                    <a:gd name="T19" fmla="*/ 5 h 37"/>
                    <a:gd name="T20" fmla="*/ 2 w 55"/>
                    <a:gd name="T21" fmla="*/ 13 h 37"/>
                    <a:gd name="T22" fmla="*/ 9 w 55"/>
                    <a:gd name="T23" fmla="*/ 5 h 37"/>
                    <a:gd name="T24" fmla="*/ 3 w 55"/>
                    <a:gd name="T25" fmla="*/ 23 h 37"/>
                    <a:gd name="T26" fmla="*/ 2 w 55"/>
                    <a:gd name="T27" fmla="*/ 13 h 37"/>
                    <a:gd name="T28" fmla="*/ 3 w 55"/>
                    <a:gd name="T29" fmla="*/ 23 h 37"/>
                    <a:gd name="T30" fmla="*/ 7 w 55"/>
                    <a:gd name="T31" fmla="*/ 32 h 37"/>
                    <a:gd name="T32" fmla="*/ 3 w 55"/>
                    <a:gd name="T33" fmla="*/ 23 h 37"/>
                    <a:gd name="T34" fmla="*/ 7 w 55"/>
                    <a:gd name="T35" fmla="*/ 32 h 37"/>
                    <a:gd name="T36" fmla="*/ 7 w 55"/>
                    <a:gd name="T37" fmla="*/ 32 h 37"/>
                    <a:gd name="T38" fmla="*/ 20 w 55"/>
                    <a:gd name="T39" fmla="*/ 35 h 37"/>
                    <a:gd name="T40" fmla="*/ 7 w 55"/>
                    <a:gd name="T41" fmla="*/ 32 h 37"/>
                    <a:gd name="T42" fmla="*/ 20 w 55"/>
                    <a:gd name="T43" fmla="*/ 35 h 37"/>
                    <a:gd name="T44" fmla="*/ 36 w 55"/>
                    <a:gd name="T45" fmla="*/ 35 h 37"/>
                    <a:gd name="T46" fmla="*/ 20 w 55"/>
                    <a:gd name="T47" fmla="*/ 35 h 37"/>
                    <a:gd name="T48" fmla="*/ 36 w 55"/>
                    <a:gd name="T49" fmla="*/ 34 h 37"/>
                    <a:gd name="T50" fmla="*/ 36 w 55"/>
                    <a:gd name="T51" fmla="*/ 34 h 37"/>
                    <a:gd name="T52" fmla="*/ 36 w 55"/>
                    <a:gd name="T53" fmla="*/ 34 h 37"/>
                    <a:gd name="T54" fmla="*/ 36 w 55"/>
                    <a:gd name="T55" fmla="*/ 34 h 37"/>
                    <a:gd name="T56" fmla="*/ 39 w 55"/>
                    <a:gd name="T57" fmla="*/ 34 h 37"/>
                    <a:gd name="T58" fmla="*/ 36 w 55"/>
                    <a:gd name="T59" fmla="*/ 35 h 37"/>
                    <a:gd name="T60" fmla="*/ 39 w 55"/>
                    <a:gd name="T61" fmla="*/ 34 h 37"/>
                    <a:gd name="T62" fmla="*/ 43 w 55"/>
                    <a:gd name="T63" fmla="*/ 35 h 37"/>
                    <a:gd name="T64" fmla="*/ 39 w 55"/>
                    <a:gd name="T65" fmla="*/ 34 h 37"/>
                    <a:gd name="T66" fmla="*/ 43 w 55"/>
                    <a:gd name="T67" fmla="*/ 35 h 37"/>
                    <a:gd name="T68" fmla="*/ 43 w 55"/>
                    <a:gd name="T69" fmla="*/ 34 h 37"/>
                    <a:gd name="T70" fmla="*/ 43 w 55"/>
                    <a:gd name="T71" fmla="*/ 34 h 37"/>
                    <a:gd name="T72" fmla="*/ 43 w 55"/>
                    <a:gd name="T73" fmla="*/ 35 h 37"/>
                    <a:gd name="T74" fmla="*/ 45 w 55"/>
                    <a:gd name="T75" fmla="*/ 33 h 37"/>
                    <a:gd name="T76" fmla="*/ 43 w 55"/>
                    <a:gd name="T77" fmla="*/ 35 h 37"/>
                    <a:gd name="T78" fmla="*/ 45 w 55"/>
                    <a:gd name="T79" fmla="*/ 33 h 37"/>
                    <a:gd name="T80" fmla="*/ 49 w 55"/>
                    <a:gd name="T81" fmla="*/ 33 h 37"/>
                    <a:gd name="T82" fmla="*/ 45 w 55"/>
                    <a:gd name="T83" fmla="*/ 33 h 37"/>
                    <a:gd name="T84" fmla="*/ 52 w 55"/>
                    <a:gd name="T85" fmla="*/ 20 h 37"/>
                    <a:gd name="T86" fmla="*/ 49 w 55"/>
                    <a:gd name="T87" fmla="*/ 33 h 37"/>
                    <a:gd name="T88" fmla="*/ 53 w 55"/>
                    <a:gd name="T89" fmla="*/ 20 h 37"/>
                    <a:gd name="T90" fmla="*/ 52 w 55"/>
                    <a:gd name="T91" fmla="*/ 20 h 37"/>
                    <a:gd name="T92" fmla="*/ 52 w 55"/>
                    <a:gd name="T93" fmla="*/ 20 h 37"/>
                    <a:gd name="T94" fmla="*/ 53 w 55"/>
                    <a:gd name="T95" fmla="*/ 20 h 37"/>
                    <a:gd name="T96" fmla="*/ 52 w 55"/>
                    <a:gd name="T97" fmla="*/ 20 h 37"/>
                    <a:gd name="T98" fmla="*/ 52 w 55"/>
                    <a:gd name="T99" fmla="*/ 20 h 37"/>
                    <a:gd name="T100" fmla="*/ 52 w 55"/>
                    <a:gd name="T101" fmla="*/ 16 h 37"/>
                    <a:gd name="T102" fmla="*/ 52 w 55"/>
                    <a:gd name="T103" fmla="*/ 20 h 37"/>
                    <a:gd name="T104" fmla="*/ 41 w 55"/>
                    <a:gd name="T105" fmla="*/ 6 h 37"/>
                    <a:gd name="T106" fmla="*/ 52 w 55"/>
                    <a:gd name="T107" fmla="*/ 16 h 37"/>
                    <a:gd name="T108" fmla="*/ 41 w 55"/>
                    <a:gd name="T109" fmla="*/ 6 h 37"/>
                    <a:gd name="T110" fmla="*/ 41 w 55"/>
                    <a:gd name="T111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5" h="37">
                      <a:moveTo>
                        <a:pt x="41" y="6"/>
                      </a:moveTo>
                      <a:cubicBezTo>
                        <a:pt x="37" y="6"/>
                        <a:pt x="34" y="5"/>
                        <a:pt x="30" y="4"/>
                      </a:cubicBezTo>
                      <a:lnTo>
                        <a:pt x="31" y="3"/>
                      </a:lnTo>
                      <a:cubicBezTo>
                        <a:pt x="34" y="4"/>
                        <a:pt x="38" y="5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0" y="4"/>
                      </a:moveTo>
                      <a:cubicBezTo>
                        <a:pt x="25" y="3"/>
                        <a:pt x="20" y="2"/>
                        <a:pt x="15" y="3"/>
                      </a:cubicBezTo>
                      <a:lnTo>
                        <a:pt x="15" y="1"/>
                      </a:lnTo>
                      <a:cubicBezTo>
                        <a:pt x="20" y="0"/>
                        <a:pt x="25" y="2"/>
                        <a:pt x="31" y="3"/>
                      </a:cubicBezTo>
                      <a:lnTo>
                        <a:pt x="30" y="4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1"/>
                      </a:lnTo>
                      <a:close/>
                      <a:moveTo>
                        <a:pt x="15" y="3"/>
                      </a:moveTo>
                      <a:cubicBezTo>
                        <a:pt x="13" y="3"/>
                        <a:pt x="11" y="4"/>
                        <a:pt x="9" y="5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5" y="1"/>
                      </a:cubicBezTo>
                      <a:lnTo>
                        <a:pt x="15" y="3"/>
                      </a:lnTo>
                      <a:close/>
                      <a:moveTo>
                        <a:pt x="9" y="5"/>
                      </a:moveTo>
                      <a:cubicBezTo>
                        <a:pt x="6" y="8"/>
                        <a:pt x="4" y="10"/>
                        <a:pt x="3" y="13"/>
                      </a:cubicBezTo>
                      <a:lnTo>
                        <a:pt x="2" y="13"/>
                      </a:lnTo>
                      <a:cubicBezTo>
                        <a:pt x="3" y="10"/>
                        <a:pt x="5" y="7"/>
                        <a:pt x="8" y="5"/>
                      </a:cubicBezTo>
                      <a:lnTo>
                        <a:pt x="9" y="5"/>
                      </a:lnTo>
                      <a:close/>
                      <a:moveTo>
                        <a:pt x="3" y="13"/>
                      </a:moveTo>
                      <a:cubicBezTo>
                        <a:pt x="2" y="17"/>
                        <a:pt x="2" y="20"/>
                        <a:pt x="3" y="23"/>
                      </a:cubicBezTo>
                      <a:lnTo>
                        <a:pt x="2" y="24"/>
                      </a:lnTo>
                      <a:cubicBezTo>
                        <a:pt x="0" y="20"/>
                        <a:pt x="1" y="16"/>
                        <a:pt x="2" y="13"/>
                      </a:cubicBezTo>
                      <a:lnTo>
                        <a:pt x="3" y="13"/>
                      </a:lnTo>
                      <a:close/>
                      <a:moveTo>
                        <a:pt x="3" y="23"/>
                      </a:moveTo>
                      <a:cubicBezTo>
                        <a:pt x="4" y="26"/>
                        <a:pt x="6" y="29"/>
                        <a:pt x="8" y="31"/>
                      </a:cubicBezTo>
                      <a:lnTo>
                        <a:pt x="7" y="32"/>
                      </a:lnTo>
                      <a:cubicBezTo>
                        <a:pt x="4" y="29"/>
                        <a:pt x="3" y="27"/>
                        <a:pt x="2" y="24"/>
                      </a:cubicBezTo>
                      <a:lnTo>
                        <a:pt x="3" y="23"/>
                      </a:lnTo>
                      <a:close/>
                      <a:moveTo>
                        <a:pt x="7" y="32"/>
                      </a:move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32"/>
                      </a:lnTo>
                      <a:close/>
                      <a:moveTo>
                        <a:pt x="8" y="31"/>
                      </a:moveTo>
                      <a:cubicBezTo>
                        <a:pt x="11" y="34"/>
                        <a:pt x="16" y="35"/>
                        <a:pt x="20" y="35"/>
                      </a:cubicBezTo>
                      <a:lnTo>
                        <a:pt x="20" y="37"/>
                      </a:lnTo>
                      <a:cubicBezTo>
                        <a:pt x="15" y="36"/>
                        <a:pt x="10" y="35"/>
                        <a:pt x="7" y="32"/>
                      </a:cubicBezTo>
                      <a:lnTo>
                        <a:pt x="8" y="31"/>
                      </a:lnTo>
                      <a:close/>
                      <a:moveTo>
                        <a:pt x="20" y="35"/>
                      </a:moveTo>
                      <a:cubicBezTo>
                        <a:pt x="25" y="36"/>
                        <a:pt x="31" y="35"/>
                        <a:pt x="36" y="34"/>
                      </a:cubicBezTo>
                      <a:lnTo>
                        <a:pt x="36" y="35"/>
                      </a:lnTo>
                      <a:cubicBezTo>
                        <a:pt x="31" y="36"/>
                        <a:pt x="25" y="37"/>
                        <a:pt x="20" y="37"/>
                      </a:cubicBezTo>
                      <a:lnTo>
                        <a:pt x="20" y="35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lnTo>
                        <a:pt x="36" y="35"/>
                      </a:ln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cubicBezTo>
                        <a:pt x="37" y="33"/>
                        <a:pt x="38" y="34"/>
                        <a:pt x="39" y="34"/>
                      </a:cubicBezTo>
                      <a:lnTo>
                        <a:pt x="38" y="35"/>
                      </a:lnTo>
                      <a:cubicBezTo>
                        <a:pt x="38" y="35"/>
                        <a:pt x="37" y="35"/>
                        <a:pt x="36" y="35"/>
                      </a:cubicBezTo>
                      <a:lnTo>
                        <a:pt x="36" y="34"/>
                      </a:lnTo>
                      <a:close/>
                      <a:moveTo>
                        <a:pt x="39" y="34"/>
                      </a:moveTo>
                      <a:cubicBezTo>
                        <a:pt x="40" y="34"/>
                        <a:pt x="41" y="35"/>
                        <a:pt x="43" y="34"/>
                      </a:cubicBezTo>
                      <a:lnTo>
                        <a:pt x="43" y="35"/>
                      </a:lnTo>
                      <a:cubicBezTo>
                        <a:pt x="41" y="36"/>
                        <a:pt x="40" y="35"/>
                        <a:pt x="38" y="35"/>
                      </a:cubicBezTo>
                      <a:lnTo>
                        <a:pt x="39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lnTo>
                        <a:pt x="43" y="34"/>
                      </a:lnTo>
                      <a:lnTo>
                        <a:pt x="43" y="35"/>
                      </a:lnTo>
                      <a:lnTo>
                        <a:pt x="43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cubicBezTo>
                        <a:pt x="43" y="34"/>
                        <a:pt x="44" y="34"/>
                        <a:pt x="45" y="33"/>
                      </a:cubicBezTo>
                      <a:lnTo>
                        <a:pt x="46" y="34"/>
                      </a:lnTo>
                      <a:cubicBezTo>
                        <a:pt x="45" y="35"/>
                        <a:pt x="44" y="35"/>
                        <a:pt x="43" y="35"/>
                      </a:cubicBezTo>
                      <a:lnTo>
                        <a:pt x="43" y="34"/>
                      </a:lnTo>
                      <a:close/>
                      <a:moveTo>
                        <a:pt x="45" y="33"/>
                      </a:moveTo>
                      <a:cubicBezTo>
                        <a:pt x="46" y="33"/>
                        <a:pt x="47" y="32"/>
                        <a:pt x="48" y="32"/>
                      </a:cubicBezTo>
                      <a:lnTo>
                        <a:pt x="49" y="33"/>
                      </a:lnTo>
                      <a:cubicBezTo>
                        <a:pt x="48" y="33"/>
                        <a:pt x="47" y="34"/>
                        <a:pt x="46" y="34"/>
                      </a:cubicBezTo>
                      <a:lnTo>
                        <a:pt x="45" y="33"/>
                      </a:lnTo>
                      <a:close/>
                      <a:moveTo>
                        <a:pt x="48" y="32"/>
                      </a:moveTo>
                      <a:cubicBezTo>
                        <a:pt x="51" y="29"/>
                        <a:pt x="53" y="25"/>
                        <a:pt x="52" y="20"/>
                      </a:cubicBezTo>
                      <a:lnTo>
                        <a:pt x="53" y="20"/>
                      </a:lnTo>
                      <a:cubicBezTo>
                        <a:pt x="55" y="25"/>
                        <a:pt x="53" y="29"/>
                        <a:pt x="49" y="33"/>
                      </a:cubicBezTo>
                      <a:lnTo>
                        <a:pt x="48" y="32"/>
                      </a:lnTo>
                      <a:close/>
                      <a:moveTo>
                        <a:pt x="53" y="20"/>
                      </a:moveTo>
                      <a:lnTo>
                        <a:pt x="53" y="20"/>
                      </a:lnTo>
                      <a:lnTo>
                        <a:pt x="52" y="20"/>
                      </a:lnTo>
                      <a:lnTo>
                        <a:pt x="53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lnTo>
                        <a:pt x="53" y="20"/>
                      </a:ln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cubicBezTo>
                        <a:pt x="51" y="19"/>
                        <a:pt x="51" y="17"/>
                        <a:pt x="50" y="16"/>
                      </a:cubicBezTo>
                      <a:lnTo>
                        <a:pt x="52" y="16"/>
                      </a:lnTo>
                      <a:cubicBezTo>
                        <a:pt x="52" y="17"/>
                        <a:pt x="52" y="19"/>
                        <a:pt x="53" y="20"/>
                      </a:cubicBezTo>
                      <a:lnTo>
                        <a:pt x="52" y="20"/>
                      </a:lnTo>
                      <a:close/>
                      <a:moveTo>
                        <a:pt x="50" y="16"/>
                      </a:moveTo>
                      <a:cubicBezTo>
                        <a:pt x="49" y="11"/>
                        <a:pt x="48" y="6"/>
                        <a:pt x="41" y="6"/>
                      </a:cubicBezTo>
                      <a:lnTo>
                        <a:pt x="41" y="5"/>
                      </a:lnTo>
                      <a:cubicBezTo>
                        <a:pt x="49" y="5"/>
                        <a:pt x="50" y="10"/>
                        <a:pt x="52" y="16"/>
                      </a:cubicBezTo>
                      <a:lnTo>
                        <a:pt x="50" y="16"/>
                      </a:lnTo>
                      <a:close/>
                      <a:moveTo>
                        <a:pt x="41" y="6"/>
                      </a:moveTo>
                      <a:lnTo>
                        <a:pt x="41" y="6"/>
                      </a:lnTo>
                      <a:lnTo>
                        <a:pt x="41" y="5"/>
                      </a:lnTo>
                      <a:lnTo>
                        <a:pt x="4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3" name="Freeform 61"/>
                <p:cNvSpPr>
                  <a:spLocks noChangeArrowheads="1"/>
                </p:cNvSpPr>
                <p:nvPr/>
              </p:nvSpPr>
              <p:spPr bwMode="auto">
                <a:xfrm>
                  <a:off x="843" y="3878"/>
                  <a:ext cx="69" cy="8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15 2"/>
                    <a:gd name="G4" fmla="+- 17 0 0"/>
                    <a:gd name="G5" fmla="+- 20 0 0"/>
                    <a:gd name="G6" fmla="+- 1 0 0"/>
                    <a:gd name="G7" fmla="+- 3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45 w 51"/>
                    <a:gd name="T1" fmla="*/ 20 h 48"/>
                    <a:gd name="T2" fmla="*/ 2 w 51"/>
                    <a:gd name="T3" fmla="*/ 15 h 48"/>
                    <a:gd name="T4" fmla="*/ 3 w 51"/>
                    <a:gd name="T5" fmla="*/ 22 h 48"/>
                    <a:gd name="T6" fmla="*/ 40 w 51"/>
                    <a:gd name="T7" fmla="*/ 48 h 48"/>
                    <a:gd name="T8" fmla="*/ 49 w 51"/>
                    <a:gd name="T9" fmla="*/ 39 h 48"/>
                    <a:gd name="T10" fmla="*/ 47 w 51"/>
                    <a:gd name="T11" fmla="*/ 29 h 48"/>
                    <a:gd name="T12" fmla="*/ 50 w 51"/>
                    <a:gd name="T13" fmla="*/ 26 h 48"/>
                    <a:gd name="T14" fmla="*/ 45 w 51"/>
                    <a:gd name="T15" fmla="*/ 2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1" h="48">
                      <a:moveTo>
                        <a:pt x="45" y="20"/>
                      </a:moveTo>
                      <a:cubicBezTo>
                        <a:pt x="32" y="15"/>
                        <a:pt x="13" y="0"/>
                        <a:pt x="2" y="15"/>
                      </a:cubicBezTo>
                      <a:cubicBezTo>
                        <a:pt x="0" y="17"/>
                        <a:pt x="0" y="20"/>
                        <a:pt x="3" y="22"/>
                      </a:cubicBezTo>
                      <a:cubicBezTo>
                        <a:pt x="14" y="32"/>
                        <a:pt x="22" y="47"/>
                        <a:pt x="40" y="48"/>
                      </a:cubicBezTo>
                      <a:cubicBezTo>
                        <a:pt x="46" y="48"/>
                        <a:pt x="48" y="43"/>
                        <a:pt x="49" y="39"/>
                      </a:cubicBezTo>
                      <a:cubicBezTo>
                        <a:pt x="50" y="35"/>
                        <a:pt x="44" y="33"/>
                        <a:pt x="47" y="29"/>
                      </a:cubicBezTo>
                      <a:cubicBezTo>
                        <a:pt x="48" y="28"/>
                        <a:pt x="49" y="27"/>
                        <a:pt x="50" y="26"/>
                      </a:cubicBezTo>
                      <a:cubicBezTo>
                        <a:pt x="51" y="23"/>
                        <a:pt x="47" y="20"/>
                        <a:pt x="45" y="2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4" name="Freeform 62"/>
                <p:cNvSpPr>
                  <a:spLocks noChangeArrowheads="1"/>
                </p:cNvSpPr>
                <p:nvPr/>
              </p:nvSpPr>
              <p:spPr bwMode="auto">
                <a:xfrm>
                  <a:off x="843" y="3882"/>
                  <a:ext cx="69" cy="76"/>
                </a:xfrm>
                <a:custGeom>
                  <a:avLst/>
                  <a:gdLst>
                    <a:gd name="T0" fmla="*/ 46 w 51"/>
                    <a:gd name="T1" fmla="*/ 17 h 46"/>
                    <a:gd name="T2" fmla="*/ 45 w 51"/>
                    <a:gd name="T3" fmla="*/ 18 h 46"/>
                    <a:gd name="T4" fmla="*/ 36 w 51"/>
                    <a:gd name="T5" fmla="*/ 13 h 46"/>
                    <a:gd name="T6" fmla="*/ 35 w 51"/>
                    <a:gd name="T7" fmla="*/ 14 h 46"/>
                    <a:gd name="T8" fmla="*/ 36 w 51"/>
                    <a:gd name="T9" fmla="*/ 13 h 46"/>
                    <a:gd name="T10" fmla="*/ 2 w 51"/>
                    <a:gd name="T11" fmla="*/ 13 h 46"/>
                    <a:gd name="T12" fmla="*/ 1 w 51"/>
                    <a:gd name="T13" fmla="*/ 12 h 46"/>
                    <a:gd name="T14" fmla="*/ 1 w 51"/>
                    <a:gd name="T15" fmla="*/ 12 h 46"/>
                    <a:gd name="T16" fmla="*/ 2 w 51"/>
                    <a:gd name="T17" fmla="*/ 13 h 46"/>
                    <a:gd name="T18" fmla="*/ 1 w 51"/>
                    <a:gd name="T19" fmla="*/ 12 h 46"/>
                    <a:gd name="T20" fmla="*/ 1 w 51"/>
                    <a:gd name="T21" fmla="*/ 15 h 46"/>
                    <a:gd name="T22" fmla="*/ 2 w 51"/>
                    <a:gd name="T23" fmla="*/ 14 h 46"/>
                    <a:gd name="T24" fmla="*/ 2 w 51"/>
                    <a:gd name="T25" fmla="*/ 21 h 46"/>
                    <a:gd name="T26" fmla="*/ 3 w 51"/>
                    <a:gd name="T27" fmla="*/ 20 h 46"/>
                    <a:gd name="T28" fmla="*/ 3 w 51"/>
                    <a:gd name="T29" fmla="*/ 20 h 46"/>
                    <a:gd name="T30" fmla="*/ 3 w 51"/>
                    <a:gd name="T31" fmla="*/ 20 h 46"/>
                    <a:gd name="T32" fmla="*/ 2 w 51"/>
                    <a:gd name="T33" fmla="*/ 21 h 46"/>
                    <a:gd name="T34" fmla="*/ 40 w 51"/>
                    <a:gd name="T35" fmla="*/ 45 h 46"/>
                    <a:gd name="T36" fmla="*/ 12 w 51"/>
                    <a:gd name="T37" fmla="*/ 28 h 46"/>
                    <a:gd name="T38" fmla="*/ 40 w 51"/>
                    <a:gd name="T39" fmla="*/ 46 h 46"/>
                    <a:gd name="T40" fmla="*/ 46 w 51"/>
                    <a:gd name="T41" fmla="*/ 42 h 46"/>
                    <a:gd name="T42" fmla="*/ 40 w 51"/>
                    <a:gd name="T43" fmla="*/ 45 h 46"/>
                    <a:gd name="T44" fmla="*/ 50 w 51"/>
                    <a:gd name="T45" fmla="*/ 37 h 46"/>
                    <a:gd name="T46" fmla="*/ 48 w 51"/>
                    <a:gd name="T47" fmla="*/ 37 h 46"/>
                    <a:gd name="T48" fmla="*/ 48 w 51"/>
                    <a:gd name="T49" fmla="*/ 37 h 46"/>
                    <a:gd name="T50" fmla="*/ 48 w 51"/>
                    <a:gd name="T51" fmla="*/ 32 h 46"/>
                    <a:gd name="T52" fmla="*/ 47 w 51"/>
                    <a:gd name="T53" fmla="*/ 33 h 46"/>
                    <a:gd name="T54" fmla="*/ 48 w 51"/>
                    <a:gd name="T55" fmla="*/ 32 h 46"/>
                    <a:gd name="T56" fmla="*/ 46 w 51"/>
                    <a:gd name="T57" fmla="*/ 26 h 46"/>
                    <a:gd name="T58" fmla="*/ 46 w 51"/>
                    <a:gd name="T59" fmla="*/ 26 h 46"/>
                    <a:gd name="T60" fmla="*/ 46 w 51"/>
                    <a:gd name="T61" fmla="*/ 26 h 46"/>
                    <a:gd name="T62" fmla="*/ 47 w 51"/>
                    <a:gd name="T63" fmla="*/ 27 h 46"/>
                    <a:gd name="T64" fmla="*/ 48 w 51"/>
                    <a:gd name="T65" fmla="*/ 25 h 46"/>
                    <a:gd name="T66" fmla="*/ 46 w 51"/>
                    <a:gd name="T67" fmla="*/ 26 h 46"/>
                    <a:gd name="T68" fmla="*/ 50 w 51"/>
                    <a:gd name="T69" fmla="*/ 24 h 46"/>
                    <a:gd name="T70" fmla="*/ 49 w 51"/>
                    <a:gd name="T71" fmla="*/ 24 h 46"/>
                    <a:gd name="T72" fmla="*/ 49 w 51"/>
                    <a:gd name="T73" fmla="*/ 24 h 46"/>
                    <a:gd name="T74" fmla="*/ 50 w 51"/>
                    <a:gd name="T75" fmla="*/ 24 h 46"/>
                    <a:gd name="T76" fmla="*/ 50 w 51"/>
                    <a:gd name="T77" fmla="*/ 24 h 46"/>
                    <a:gd name="T78" fmla="*/ 51 w 51"/>
                    <a:gd name="T79" fmla="*/ 23 h 46"/>
                    <a:gd name="T80" fmla="*/ 49 w 51"/>
                    <a:gd name="T81" fmla="*/ 23 h 46"/>
                    <a:gd name="T82" fmla="*/ 51 w 51"/>
                    <a:gd name="T83" fmla="*/ 23 h 46"/>
                    <a:gd name="T84" fmla="*/ 45 w 51"/>
                    <a:gd name="T85" fmla="*/ 18 h 46"/>
                    <a:gd name="T86" fmla="*/ 49 w 51"/>
                    <a:gd name="T87" fmla="*/ 22 h 46"/>
                    <a:gd name="T88" fmla="*/ 45 w 51"/>
                    <a:gd name="T89" fmla="*/ 1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1" h="46">
                      <a:moveTo>
                        <a:pt x="45" y="18"/>
                      </a:moveTo>
                      <a:lnTo>
                        <a:pt x="45" y="18"/>
                      </a:lnTo>
                      <a:lnTo>
                        <a:pt x="46" y="17"/>
                      </a:ln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cubicBezTo>
                        <a:pt x="42" y="17"/>
                        <a:pt x="38" y="16"/>
                        <a:pt x="35" y="14"/>
                      </a:cubicBezTo>
                      <a:lnTo>
                        <a:pt x="36" y="13"/>
                      </a:lnTo>
                      <a:cubicBezTo>
                        <a:pt x="39" y="14"/>
                        <a:pt x="42" y="16"/>
                        <a:pt x="46" y="17"/>
                      </a:cubicBezTo>
                      <a:lnTo>
                        <a:pt x="45" y="18"/>
                      </a:lnTo>
                      <a:close/>
                      <a:moveTo>
                        <a:pt x="35" y="14"/>
                      </a:moveTo>
                      <a:cubicBezTo>
                        <a:pt x="23" y="8"/>
                        <a:pt x="11" y="2"/>
                        <a:pt x="2" y="13"/>
                      </a:cubicBezTo>
                      <a:lnTo>
                        <a:pt x="1" y="12"/>
                      </a:lnTo>
                      <a:cubicBezTo>
                        <a:pt x="10" y="0"/>
                        <a:pt x="24" y="7"/>
                        <a:pt x="36" y="13"/>
                      </a:cubicBezTo>
                      <a:lnTo>
                        <a:pt x="35" y="14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2" y="13"/>
                      </a:lnTo>
                      <a:close/>
                      <a:moveTo>
                        <a:pt x="1" y="12"/>
                      </a:move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1" y="12"/>
                      </a:ln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lnTo>
                        <a:pt x="0" y="14"/>
                      </a:lnTo>
                      <a:cubicBezTo>
                        <a:pt x="0" y="13"/>
                        <a:pt x="1" y="13"/>
                        <a:pt x="1" y="12"/>
                      </a:cubicBezTo>
                      <a:lnTo>
                        <a:pt x="2" y="13"/>
                      </a:lnTo>
                      <a:close/>
                      <a:moveTo>
                        <a:pt x="2" y="14"/>
                      </a:moveTo>
                      <a:cubicBezTo>
                        <a:pt x="2" y="14"/>
                        <a:pt x="2" y="15"/>
                        <a:pt x="1" y="15"/>
                      </a:cubicBezTo>
                      <a:lnTo>
                        <a:pt x="0" y="15"/>
                      </a:ln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4"/>
                      </a:lnTo>
                      <a:close/>
                      <a:moveTo>
                        <a:pt x="1" y="15"/>
                      </a:moveTo>
                      <a:cubicBezTo>
                        <a:pt x="1" y="17"/>
                        <a:pt x="2" y="19"/>
                        <a:pt x="3" y="20"/>
                      </a:cubicBezTo>
                      <a:lnTo>
                        <a:pt x="2" y="21"/>
                      </a:lnTo>
                      <a:cubicBezTo>
                        <a:pt x="0" y="19"/>
                        <a:pt x="0" y="17"/>
                        <a:pt x="0" y="15"/>
                      </a:cubicBezTo>
                      <a:lnTo>
                        <a:pt x="1" y="15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2" y="21"/>
                      </a:ln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6" y="23"/>
                        <a:pt x="9" y="26"/>
                        <a:pt x="12" y="28"/>
                      </a:cubicBezTo>
                      <a:lnTo>
                        <a:pt x="11" y="29"/>
                      </a:lnTo>
                      <a:cubicBezTo>
                        <a:pt x="8" y="26"/>
                        <a:pt x="5" y="23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12" y="28"/>
                      </a:moveTo>
                      <a:cubicBezTo>
                        <a:pt x="19" y="37"/>
                        <a:pt x="27" y="45"/>
                        <a:pt x="40" y="45"/>
                      </a:cubicBezTo>
                      <a:lnTo>
                        <a:pt x="40" y="46"/>
                      </a:lnTo>
                      <a:cubicBezTo>
                        <a:pt x="26" y="46"/>
                        <a:pt x="18" y="38"/>
                        <a:pt x="11" y="29"/>
                      </a:cubicBezTo>
                      <a:lnTo>
                        <a:pt x="12" y="28"/>
                      </a:lnTo>
                      <a:close/>
                      <a:moveTo>
                        <a:pt x="40" y="45"/>
                      </a:moveTo>
                      <a:lnTo>
                        <a:pt x="40" y="45"/>
                      </a:lnTo>
                      <a:lnTo>
                        <a:pt x="40" y="46"/>
                      </a:lnTo>
                      <a:lnTo>
                        <a:pt x="40" y="45"/>
                      </a:lnTo>
                      <a:close/>
                      <a:moveTo>
                        <a:pt x="40" y="45"/>
                      </a:moveTo>
                      <a:cubicBezTo>
                        <a:pt x="43" y="45"/>
                        <a:pt x="44" y="44"/>
                        <a:pt x="46" y="42"/>
                      </a:cubicBezTo>
                      <a:lnTo>
                        <a:pt x="47" y="43"/>
                      </a:lnTo>
                      <a:cubicBezTo>
                        <a:pt x="45" y="45"/>
                        <a:pt x="43" y="46"/>
                        <a:pt x="40" y="46"/>
                      </a:cubicBezTo>
                      <a:lnTo>
                        <a:pt x="40" y="45"/>
                      </a:lnTo>
                      <a:close/>
                      <a:moveTo>
                        <a:pt x="46" y="42"/>
                      </a:moveTo>
                      <a:cubicBezTo>
                        <a:pt x="47" y="41"/>
                        <a:pt x="48" y="39"/>
                        <a:pt x="48" y="37"/>
                      </a:cubicBezTo>
                      <a:lnTo>
                        <a:pt x="50" y="37"/>
                      </a:lnTo>
                      <a:cubicBezTo>
                        <a:pt x="49" y="39"/>
                        <a:pt x="48" y="41"/>
                        <a:pt x="47" y="43"/>
                      </a:cubicBezTo>
                      <a:lnTo>
                        <a:pt x="46" y="42"/>
                      </a:lnTo>
                      <a:close/>
                      <a:moveTo>
                        <a:pt x="48" y="37"/>
                      </a:moveTo>
                      <a:lnTo>
                        <a:pt x="48" y="37"/>
                      </a:lnTo>
                      <a:lnTo>
                        <a:pt x="49" y="37"/>
                      </a:lnTo>
                      <a:lnTo>
                        <a:pt x="48" y="37"/>
                      </a:lnTo>
                      <a:close/>
                      <a:moveTo>
                        <a:pt x="48" y="37"/>
                      </a:moveTo>
                      <a:cubicBezTo>
                        <a:pt x="49" y="35"/>
                        <a:pt x="48" y="34"/>
                        <a:pt x="47" y="33"/>
                      </a:cubicBezTo>
                      <a:lnTo>
                        <a:pt x="48" y="32"/>
                      </a:lnTo>
                      <a:cubicBezTo>
                        <a:pt x="50" y="34"/>
                        <a:pt x="51" y="35"/>
                        <a:pt x="50" y="37"/>
                      </a:cubicBezTo>
                      <a:lnTo>
                        <a:pt x="48" y="37"/>
                      </a:lnTo>
                      <a:close/>
                      <a:moveTo>
                        <a:pt x="47" y="33"/>
                      </a:moveTo>
                      <a:cubicBezTo>
                        <a:pt x="46" y="31"/>
                        <a:pt x="44" y="29"/>
                        <a:pt x="46" y="26"/>
                      </a:cubicBezTo>
                      <a:lnTo>
                        <a:pt x="47" y="27"/>
                      </a:lnTo>
                      <a:cubicBezTo>
                        <a:pt x="46" y="29"/>
                        <a:pt x="47" y="31"/>
                        <a:pt x="48" y="32"/>
                      </a:cubicBezTo>
                      <a:lnTo>
                        <a:pt x="47" y="33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cubicBezTo>
                        <a:pt x="47" y="26"/>
                        <a:pt x="47" y="25"/>
                        <a:pt x="48" y="25"/>
                      </a:cubicBezTo>
                      <a:lnTo>
                        <a:pt x="49" y="26"/>
                      </a:lnTo>
                      <a:cubicBezTo>
                        <a:pt x="48" y="26"/>
                        <a:pt x="48" y="27"/>
                        <a:pt x="47" y="27"/>
                      </a:cubicBezTo>
                      <a:lnTo>
                        <a:pt x="46" y="26"/>
                      </a:lnTo>
                      <a:close/>
                      <a:moveTo>
                        <a:pt x="48" y="25"/>
                      </a:moveTo>
                      <a:cubicBezTo>
                        <a:pt x="48" y="25"/>
                        <a:pt x="49" y="24"/>
                        <a:pt x="49" y="24"/>
                      </a:cubicBezTo>
                      <a:lnTo>
                        <a:pt x="50" y="24"/>
                      </a:lnTo>
                      <a:cubicBezTo>
                        <a:pt x="50" y="25"/>
                        <a:pt x="49" y="25"/>
                        <a:pt x="49" y="26"/>
                      </a:cubicBezTo>
                      <a:lnTo>
                        <a:pt x="48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50" y="24"/>
                      </a:moveTo>
                      <a:lnTo>
                        <a:pt x="50" y="24"/>
                      </a:lnTo>
                      <a:close/>
                      <a:moveTo>
                        <a:pt x="49" y="24"/>
                      </a:moveTo>
                      <a:cubicBezTo>
                        <a:pt x="49" y="23"/>
                        <a:pt x="49" y="23"/>
                        <a:pt x="49" y="23"/>
                      </a:cubicBezTo>
                      <a:lnTo>
                        <a:pt x="51" y="23"/>
                      </a:lnTo>
                      <a:cubicBezTo>
                        <a:pt x="51" y="23"/>
                        <a:pt x="51" y="24"/>
                        <a:pt x="50" y="24"/>
                      </a:cubicBezTo>
                      <a:lnTo>
                        <a:pt x="49" y="24"/>
                      </a:lnTo>
                      <a:close/>
                      <a:moveTo>
                        <a:pt x="49" y="23"/>
                      </a:moveTo>
                      <a:cubicBezTo>
                        <a:pt x="49" y="22"/>
                        <a:pt x="49" y="22"/>
                        <a:pt x="49" y="22"/>
                      </a:cubicBezTo>
                      <a:lnTo>
                        <a:pt x="50" y="21"/>
                      </a:lnTo>
                      <a:cubicBezTo>
                        <a:pt x="51" y="22"/>
                        <a:pt x="51" y="22"/>
                        <a:pt x="51" y="23"/>
                      </a:cubicBezTo>
                      <a:lnTo>
                        <a:pt x="49" y="23"/>
                      </a:lnTo>
                      <a:close/>
                      <a:moveTo>
                        <a:pt x="49" y="22"/>
                      </a:moveTo>
                      <a:cubicBezTo>
                        <a:pt x="48" y="20"/>
                        <a:pt x="46" y="19"/>
                        <a:pt x="45" y="18"/>
                      </a:cubicBezTo>
                      <a:lnTo>
                        <a:pt x="46" y="17"/>
                      </a:lnTo>
                      <a:cubicBezTo>
                        <a:pt x="47" y="18"/>
                        <a:pt x="50" y="19"/>
                        <a:pt x="50" y="21"/>
                      </a:cubicBezTo>
                      <a:lnTo>
                        <a:pt x="49" y="22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5" y="18"/>
                      </a:lnTo>
                      <a:lnTo>
                        <a:pt x="46" y="1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5" name="Freeform 63"/>
                <p:cNvSpPr>
                  <a:spLocks noChangeArrowheads="1"/>
                </p:cNvSpPr>
                <p:nvPr/>
              </p:nvSpPr>
              <p:spPr bwMode="auto">
                <a:xfrm>
                  <a:off x="830" y="3937"/>
                  <a:ext cx="64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8 0 0"/>
                    <a:gd name="G6" fmla="+- 1 0 0"/>
                    <a:gd name="G7" fmla="+- 19 0 0"/>
                    <a:gd name="G8" fmla="+- 26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2 w 48"/>
                    <a:gd name="T1" fmla="*/ 14 h 38"/>
                    <a:gd name="T2" fmla="*/ 3 w 48"/>
                    <a:gd name="T3" fmla="*/ 3 h 38"/>
                    <a:gd name="T4" fmla="*/ 1 w 48"/>
                    <a:gd name="T5" fmla="*/ 10 h 38"/>
                    <a:gd name="T6" fmla="*/ 23 w 48"/>
                    <a:gd name="T7" fmla="*/ 33 h 38"/>
                    <a:gd name="T8" fmla="*/ 46 w 48"/>
                    <a:gd name="T9" fmla="*/ 27 h 38"/>
                    <a:gd name="T10" fmla="*/ 42 w 48"/>
                    <a:gd name="T11" fmla="*/ 20 h 38"/>
                    <a:gd name="T12" fmla="*/ 22 w 48"/>
                    <a:gd name="T13" fmla="*/ 1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38">
                      <a:moveTo>
                        <a:pt x="22" y="14"/>
                      </a:moveTo>
                      <a:cubicBezTo>
                        <a:pt x="16" y="11"/>
                        <a:pt x="12" y="0"/>
                        <a:pt x="3" y="3"/>
                      </a:cubicBezTo>
                      <a:cubicBezTo>
                        <a:pt x="1" y="3"/>
                        <a:pt x="0" y="8"/>
                        <a:pt x="1" y="10"/>
                      </a:cubicBezTo>
                      <a:cubicBezTo>
                        <a:pt x="5" y="19"/>
                        <a:pt x="14" y="26"/>
                        <a:pt x="23" y="33"/>
                      </a:cubicBezTo>
                      <a:cubicBezTo>
                        <a:pt x="30" y="38"/>
                        <a:pt x="41" y="34"/>
                        <a:pt x="46" y="27"/>
                      </a:cubicBezTo>
                      <a:cubicBezTo>
                        <a:pt x="48" y="25"/>
                        <a:pt x="46" y="21"/>
                        <a:pt x="42" y="20"/>
                      </a:cubicBezTo>
                      <a:cubicBezTo>
                        <a:pt x="35" y="19"/>
                        <a:pt x="27" y="16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6" name="Freeform 64"/>
                <p:cNvSpPr>
                  <a:spLocks noChangeArrowheads="1"/>
                </p:cNvSpPr>
                <p:nvPr/>
              </p:nvSpPr>
              <p:spPr bwMode="auto">
                <a:xfrm>
                  <a:off x="830" y="3939"/>
                  <a:ext cx="64" cy="59"/>
                </a:xfrm>
                <a:custGeom>
                  <a:avLst/>
                  <a:gdLst>
                    <a:gd name="T0" fmla="*/ 22 w 48"/>
                    <a:gd name="T1" fmla="*/ 12 h 35"/>
                    <a:gd name="T2" fmla="*/ 22 w 48"/>
                    <a:gd name="T3" fmla="*/ 12 h 35"/>
                    <a:gd name="T4" fmla="*/ 22 w 48"/>
                    <a:gd name="T5" fmla="*/ 13 h 35"/>
                    <a:gd name="T6" fmla="*/ 22 w 48"/>
                    <a:gd name="T7" fmla="*/ 12 h 35"/>
                    <a:gd name="T8" fmla="*/ 4 w 48"/>
                    <a:gd name="T9" fmla="*/ 2 h 35"/>
                    <a:gd name="T10" fmla="*/ 16 w 48"/>
                    <a:gd name="T11" fmla="*/ 8 h 35"/>
                    <a:gd name="T12" fmla="*/ 3 w 48"/>
                    <a:gd name="T13" fmla="*/ 1 h 35"/>
                    <a:gd name="T14" fmla="*/ 4 w 48"/>
                    <a:gd name="T15" fmla="*/ 2 h 35"/>
                    <a:gd name="T16" fmla="*/ 3 w 48"/>
                    <a:gd name="T17" fmla="*/ 1 h 35"/>
                    <a:gd name="T18" fmla="*/ 2 w 48"/>
                    <a:gd name="T19" fmla="*/ 8 h 35"/>
                    <a:gd name="T20" fmla="*/ 2 w 48"/>
                    <a:gd name="T21" fmla="*/ 5 h 35"/>
                    <a:gd name="T22" fmla="*/ 0 w 48"/>
                    <a:gd name="T23" fmla="*/ 9 h 35"/>
                    <a:gd name="T24" fmla="*/ 2 w 48"/>
                    <a:gd name="T25" fmla="*/ 9 h 35"/>
                    <a:gd name="T26" fmla="*/ 2 w 48"/>
                    <a:gd name="T27" fmla="*/ 9 h 35"/>
                    <a:gd name="T28" fmla="*/ 21 w 48"/>
                    <a:gd name="T29" fmla="*/ 31 h 35"/>
                    <a:gd name="T30" fmla="*/ 22 w 48"/>
                    <a:gd name="T31" fmla="*/ 30 h 35"/>
                    <a:gd name="T32" fmla="*/ 21 w 48"/>
                    <a:gd name="T33" fmla="*/ 31 h 35"/>
                    <a:gd name="T34" fmla="*/ 23 w 48"/>
                    <a:gd name="T35" fmla="*/ 32 h 35"/>
                    <a:gd name="T36" fmla="*/ 24 w 48"/>
                    <a:gd name="T37" fmla="*/ 33 h 35"/>
                    <a:gd name="T38" fmla="*/ 25 w 48"/>
                    <a:gd name="T39" fmla="*/ 32 h 35"/>
                    <a:gd name="T40" fmla="*/ 24 w 48"/>
                    <a:gd name="T41" fmla="*/ 33 h 35"/>
                    <a:gd name="T42" fmla="*/ 43 w 48"/>
                    <a:gd name="T43" fmla="*/ 28 h 35"/>
                    <a:gd name="T44" fmla="*/ 34 w 48"/>
                    <a:gd name="T45" fmla="*/ 33 h 35"/>
                    <a:gd name="T46" fmla="*/ 43 w 48"/>
                    <a:gd name="T47" fmla="*/ 28 h 35"/>
                    <a:gd name="T48" fmla="*/ 44 w 48"/>
                    <a:gd name="T49" fmla="*/ 29 h 35"/>
                    <a:gd name="T50" fmla="*/ 45 w 48"/>
                    <a:gd name="T51" fmla="*/ 26 h 35"/>
                    <a:gd name="T52" fmla="*/ 45 w 48"/>
                    <a:gd name="T53" fmla="*/ 26 h 35"/>
                    <a:gd name="T54" fmla="*/ 46 w 48"/>
                    <a:gd name="T55" fmla="*/ 27 h 35"/>
                    <a:gd name="T56" fmla="*/ 46 w 48"/>
                    <a:gd name="T57" fmla="*/ 22 h 35"/>
                    <a:gd name="T58" fmla="*/ 46 w 48"/>
                    <a:gd name="T59" fmla="*/ 25 h 35"/>
                    <a:gd name="T60" fmla="*/ 45 w 48"/>
                    <a:gd name="T61" fmla="*/ 19 h 35"/>
                    <a:gd name="T62" fmla="*/ 44 w 48"/>
                    <a:gd name="T63" fmla="*/ 20 h 35"/>
                    <a:gd name="T64" fmla="*/ 45 w 48"/>
                    <a:gd name="T65" fmla="*/ 19 h 35"/>
                    <a:gd name="T66" fmla="*/ 42 w 48"/>
                    <a:gd name="T67" fmla="*/ 18 h 35"/>
                    <a:gd name="T68" fmla="*/ 42 w 48"/>
                    <a:gd name="T69" fmla="*/ 19 h 35"/>
                    <a:gd name="T70" fmla="*/ 42 w 48"/>
                    <a:gd name="T71" fmla="*/ 19 h 35"/>
                    <a:gd name="T72" fmla="*/ 42 w 48"/>
                    <a:gd name="T73" fmla="*/ 19 h 35"/>
                    <a:gd name="T74" fmla="*/ 39 w 48"/>
                    <a:gd name="T75" fmla="*/ 19 h 35"/>
                    <a:gd name="T76" fmla="*/ 42 w 48"/>
                    <a:gd name="T77" fmla="*/ 19 h 35"/>
                    <a:gd name="T78" fmla="*/ 36 w 48"/>
                    <a:gd name="T79" fmla="*/ 17 h 35"/>
                    <a:gd name="T80" fmla="*/ 36 w 48"/>
                    <a:gd name="T81" fmla="*/ 18 h 35"/>
                    <a:gd name="T82" fmla="*/ 36 w 48"/>
                    <a:gd name="T83" fmla="*/ 17 h 35"/>
                    <a:gd name="T84" fmla="*/ 22 w 48"/>
                    <a:gd name="T85" fmla="*/ 1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" h="35">
                      <a:moveTo>
                        <a:pt x="22" y="13"/>
                      </a:moveTo>
                      <a:lnTo>
                        <a:pt x="22" y="13"/>
                      </a:lnTo>
                      <a:lnTo>
                        <a:pt x="22" y="12"/>
                      </a:lnTo>
                      <a:lnTo>
                        <a:pt x="22" y="13"/>
                      </a:lnTo>
                      <a:close/>
                      <a:moveTo>
                        <a:pt x="22" y="12"/>
                      </a:moveTo>
                      <a:lnTo>
                        <a:pt x="22" y="12"/>
                      </a:lnTo>
                      <a:lnTo>
                        <a:pt x="22" y="13"/>
                      </a:lnTo>
                      <a:lnTo>
                        <a:pt x="22" y="12"/>
                      </a:lnTo>
                      <a:close/>
                      <a:moveTo>
                        <a:pt x="22" y="13"/>
                      </a:moveTo>
                      <a:cubicBezTo>
                        <a:pt x="20" y="12"/>
                        <a:pt x="18" y="10"/>
                        <a:pt x="16" y="8"/>
                      </a:cubicBezTo>
                      <a:lnTo>
                        <a:pt x="17" y="8"/>
                      </a:lnTo>
                      <a:cubicBezTo>
                        <a:pt x="19" y="9"/>
                        <a:pt x="21" y="11"/>
                        <a:pt x="22" y="12"/>
                      </a:cubicBezTo>
                      <a:lnTo>
                        <a:pt x="22" y="13"/>
                      </a:lnTo>
                      <a:close/>
                      <a:moveTo>
                        <a:pt x="16" y="8"/>
                      </a:moveTo>
                      <a:cubicBezTo>
                        <a:pt x="12" y="5"/>
                        <a:pt x="9" y="1"/>
                        <a:pt x="4" y="2"/>
                      </a:cubicBezTo>
                      <a:lnTo>
                        <a:pt x="3" y="1"/>
                      </a:lnTo>
                      <a:cubicBezTo>
                        <a:pt x="9" y="0"/>
                        <a:pt x="13" y="4"/>
                        <a:pt x="17" y="8"/>
                      </a:cubicBezTo>
                      <a:lnTo>
                        <a:pt x="16" y="8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4" y="2"/>
                      </a:moveTo>
                      <a:cubicBezTo>
                        <a:pt x="3" y="3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3"/>
                        <a:pt x="2" y="2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8"/>
                        <a:pt x="2" y="8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cubicBezTo>
                        <a:pt x="2" y="9"/>
                        <a:pt x="2" y="9"/>
                        <a:pt x="2" y="9"/>
                      </a:cubicBezTo>
                      <a:lnTo>
                        <a:pt x="0" y="9"/>
                      </a:lnTo>
                      <a:cubicBezTo>
                        <a:pt x="0" y="9"/>
                        <a:pt x="0" y="9"/>
                        <a:pt x="0" y="9"/>
                      </a:cubicBezTo>
                      <a:lnTo>
                        <a:pt x="2" y="8"/>
                      </a:lnTo>
                      <a:close/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close/>
                      <a:moveTo>
                        <a:pt x="2" y="9"/>
                      </a:moveTo>
                      <a:cubicBezTo>
                        <a:pt x="6" y="17"/>
                        <a:pt x="14" y="24"/>
                        <a:pt x="22" y="30"/>
                      </a:cubicBezTo>
                      <a:lnTo>
                        <a:pt x="21" y="31"/>
                      </a:lnTo>
                      <a:cubicBezTo>
                        <a:pt x="13" y="25"/>
                        <a:pt x="5" y="18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22" y="30"/>
                      </a:moveTo>
                      <a:lnTo>
                        <a:pt x="24" y="31"/>
                      </a:lnTo>
                      <a:lnTo>
                        <a:pt x="23" y="32"/>
                      </a:lnTo>
                      <a:lnTo>
                        <a:pt x="21" y="31"/>
                      </a:lnTo>
                      <a:lnTo>
                        <a:pt x="22" y="30"/>
                      </a:lnTo>
                      <a:close/>
                      <a:moveTo>
                        <a:pt x="23" y="32"/>
                      </a:moveTo>
                      <a:lnTo>
                        <a:pt x="23" y="32"/>
                      </a:lnTo>
                      <a:close/>
                      <a:moveTo>
                        <a:pt x="24" y="31"/>
                      </a:moveTo>
                      <a:cubicBezTo>
                        <a:pt x="24" y="32"/>
                        <a:pt x="25" y="32"/>
                        <a:pt x="25" y="32"/>
                      </a:cubicBezTo>
                      <a:lnTo>
                        <a:pt x="24" y="33"/>
                      </a:lnTo>
                      <a:cubicBezTo>
                        <a:pt x="24" y="33"/>
                        <a:pt x="23" y="33"/>
                        <a:pt x="23" y="32"/>
                      </a:cubicBezTo>
                      <a:lnTo>
                        <a:pt x="24" y="31"/>
                      </a:lnTo>
                      <a:close/>
                      <a:moveTo>
                        <a:pt x="25" y="32"/>
                      </a:moveTo>
                      <a:cubicBezTo>
                        <a:pt x="28" y="34"/>
                        <a:pt x="31" y="34"/>
                        <a:pt x="34" y="33"/>
                      </a:cubicBezTo>
                      <a:lnTo>
                        <a:pt x="35" y="34"/>
                      </a:lnTo>
                      <a:cubicBezTo>
                        <a:pt x="31" y="35"/>
                        <a:pt x="27" y="35"/>
                        <a:pt x="24" y="33"/>
                      </a:cubicBezTo>
                      <a:lnTo>
                        <a:pt x="25" y="32"/>
                      </a:lnTo>
                      <a:close/>
                      <a:moveTo>
                        <a:pt x="34" y="33"/>
                      </a:moveTo>
                      <a:cubicBezTo>
                        <a:pt x="37" y="32"/>
                        <a:pt x="41" y="31"/>
                        <a:pt x="43" y="28"/>
                      </a:cubicBezTo>
                      <a:lnTo>
                        <a:pt x="44" y="29"/>
                      </a:lnTo>
                      <a:cubicBezTo>
                        <a:pt x="42" y="32"/>
                        <a:pt x="38" y="33"/>
                        <a:pt x="35" y="34"/>
                      </a:cubicBezTo>
                      <a:lnTo>
                        <a:pt x="34" y="33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close/>
                      <a:moveTo>
                        <a:pt x="43" y="28"/>
                      </a:moveTo>
                      <a:cubicBezTo>
                        <a:pt x="44" y="28"/>
                        <a:pt x="44" y="27"/>
                        <a:pt x="45" y="26"/>
                      </a:cubicBezTo>
                      <a:lnTo>
                        <a:pt x="46" y="27"/>
                      </a:lnTo>
                      <a:cubicBezTo>
                        <a:pt x="46" y="28"/>
                        <a:pt x="45" y="28"/>
                        <a:pt x="44" y="29"/>
                      </a:cubicBezTo>
                      <a:lnTo>
                        <a:pt x="43" y="28"/>
                      </a:lnTo>
                      <a:close/>
                      <a:moveTo>
                        <a:pt x="45" y="26"/>
                      </a:move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5" y="26"/>
                      </a:lnTo>
                      <a:close/>
                      <a:moveTo>
                        <a:pt x="45" y="26"/>
                      </a:moveTo>
                      <a:cubicBezTo>
                        <a:pt x="45" y="26"/>
                        <a:pt x="46" y="25"/>
                        <a:pt x="46" y="25"/>
                      </a:cubicBezTo>
                      <a:lnTo>
                        <a:pt x="47" y="25"/>
                      </a:lnTo>
                      <a:cubicBezTo>
                        <a:pt x="47" y="26"/>
                        <a:pt x="47" y="26"/>
                        <a:pt x="46" y="27"/>
                      </a:cubicBezTo>
                      <a:lnTo>
                        <a:pt x="45" y="26"/>
                      </a:lnTo>
                      <a:close/>
                      <a:moveTo>
                        <a:pt x="46" y="25"/>
                      </a:moveTo>
                      <a:cubicBezTo>
                        <a:pt x="46" y="24"/>
                        <a:pt x="46" y="23"/>
                        <a:pt x="46" y="22"/>
                      </a:cubicBezTo>
                      <a:lnTo>
                        <a:pt x="47" y="22"/>
                      </a:lnTo>
                      <a:cubicBezTo>
                        <a:pt x="47" y="23"/>
                        <a:pt x="48" y="24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6" y="22"/>
                      </a:moveTo>
                      <a:cubicBezTo>
                        <a:pt x="45" y="22"/>
                        <a:pt x="44" y="21"/>
                        <a:pt x="44" y="20"/>
                      </a:cubicBezTo>
                      <a:lnTo>
                        <a:pt x="45" y="19"/>
                      </a:lnTo>
                      <a:cubicBezTo>
                        <a:pt x="46" y="20"/>
                        <a:pt x="46" y="21"/>
                        <a:pt x="47" y="22"/>
                      </a:cubicBezTo>
                      <a:lnTo>
                        <a:pt x="46" y="22"/>
                      </a:lnTo>
                      <a:close/>
                      <a:moveTo>
                        <a:pt x="44" y="20"/>
                      </a:moveTo>
                      <a:cubicBezTo>
                        <a:pt x="43" y="20"/>
                        <a:pt x="42" y="20"/>
                        <a:pt x="42" y="19"/>
                      </a:cubicBezTo>
                      <a:lnTo>
                        <a:pt x="42" y="18"/>
                      </a:lnTo>
                      <a:cubicBezTo>
                        <a:pt x="43" y="18"/>
                        <a:pt x="44" y="19"/>
                        <a:pt x="45" y="19"/>
                      </a:cubicBezTo>
                      <a:lnTo>
                        <a:pt x="44" y="20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2" y="18"/>
                      </a:lnTo>
                      <a:lnTo>
                        <a:pt x="42" y="19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cubicBezTo>
                        <a:pt x="41" y="19"/>
                        <a:pt x="40" y="19"/>
                        <a:pt x="39" y="19"/>
                      </a:cubicBezTo>
                      <a:lnTo>
                        <a:pt x="39" y="18"/>
                      </a:lnTo>
                      <a:cubicBezTo>
                        <a:pt x="40" y="18"/>
                        <a:pt x="41" y="18"/>
                        <a:pt x="42" y="18"/>
                      </a:cubicBezTo>
                      <a:lnTo>
                        <a:pt x="42" y="19"/>
                      </a:lnTo>
                      <a:close/>
                      <a:moveTo>
                        <a:pt x="39" y="19"/>
                      </a:moveTo>
                      <a:cubicBezTo>
                        <a:pt x="38" y="19"/>
                        <a:pt x="37" y="18"/>
                        <a:pt x="36" y="18"/>
                      </a:cubicBezTo>
                      <a:lnTo>
                        <a:pt x="36" y="17"/>
                      </a:lnTo>
                      <a:cubicBezTo>
                        <a:pt x="37" y="17"/>
                        <a:pt x="38" y="17"/>
                        <a:pt x="39" y="18"/>
                      </a:cubicBezTo>
                      <a:lnTo>
                        <a:pt x="39" y="19"/>
                      </a:lnTo>
                      <a:close/>
                      <a:moveTo>
                        <a:pt x="36" y="18"/>
                      </a:moveTo>
                      <a:cubicBezTo>
                        <a:pt x="30" y="17"/>
                        <a:pt x="26" y="15"/>
                        <a:pt x="22" y="13"/>
                      </a:cubicBezTo>
                      <a:lnTo>
                        <a:pt x="22" y="12"/>
                      </a:lnTo>
                      <a:cubicBezTo>
                        <a:pt x="26" y="14"/>
                        <a:pt x="31" y="16"/>
                        <a:pt x="36" y="17"/>
                      </a:cubicBezTo>
                      <a:lnTo>
                        <a:pt x="36" y="18"/>
                      </a:lnTo>
                      <a:close/>
                      <a:moveTo>
                        <a:pt x="22" y="13"/>
                      </a:move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7" name="Freeform 65"/>
                <p:cNvSpPr>
                  <a:spLocks noChangeArrowheads="1"/>
                </p:cNvSpPr>
                <p:nvPr/>
              </p:nvSpPr>
              <p:spPr bwMode="auto">
                <a:xfrm>
                  <a:off x="869" y="3990"/>
                  <a:ext cx="72" cy="45"/>
                </a:xfrm>
                <a:custGeom>
                  <a:avLst/>
                  <a:gdLst>
                    <a:gd name="G0" fmla="+- 1 0 0"/>
                    <a:gd name="G1" fmla="+- 1 0 0"/>
                    <a:gd name="G2" fmla="+- 8 0 0"/>
                    <a:gd name="G3" fmla="*/ 1 0 0"/>
                    <a:gd name="G4" fmla="sin G3 G2"/>
                    <a:gd name="G5" fmla="+- 13 0 0"/>
                    <a:gd name="G6" fmla="+- 1 0 0"/>
                    <a:gd name="G7" fmla="+- 21 0 0"/>
                    <a:gd name="G8" fmla="+- 23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6 w 53"/>
                    <a:gd name="T1" fmla="*/ 5 h 27"/>
                    <a:gd name="T2" fmla="*/ 5 w 53"/>
                    <a:gd name="T3" fmla="*/ 13 h 27"/>
                    <a:gd name="T4" fmla="*/ 5 w 53"/>
                    <a:gd name="T5" fmla="*/ 23 h 27"/>
                    <a:gd name="T6" fmla="*/ 49 w 53"/>
                    <a:gd name="T7" fmla="*/ 26 h 27"/>
                    <a:gd name="T8" fmla="*/ 37 w 53"/>
                    <a:gd name="T9" fmla="*/ 2 h 27"/>
                    <a:gd name="T10" fmla="*/ 26 w 53"/>
                    <a:gd name="T11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27">
                      <a:moveTo>
                        <a:pt x="26" y="5"/>
                      </a:moveTo>
                      <a:cubicBezTo>
                        <a:pt x="20" y="10"/>
                        <a:pt x="9" y="8"/>
                        <a:pt x="5" y="13"/>
                      </a:cubicBezTo>
                      <a:cubicBezTo>
                        <a:pt x="4" y="15"/>
                        <a:pt x="0" y="21"/>
                        <a:pt x="5" y="23"/>
                      </a:cubicBezTo>
                      <a:cubicBezTo>
                        <a:pt x="18" y="27"/>
                        <a:pt x="34" y="24"/>
                        <a:pt x="49" y="26"/>
                      </a:cubicBezTo>
                      <a:cubicBezTo>
                        <a:pt x="53" y="16"/>
                        <a:pt x="47" y="7"/>
                        <a:pt x="37" y="2"/>
                      </a:cubicBezTo>
                      <a:cubicBezTo>
                        <a:pt x="34" y="0"/>
                        <a:pt x="29" y="2"/>
                        <a:pt x="2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8" name="Freeform 66"/>
                <p:cNvSpPr>
                  <a:spLocks noChangeArrowheads="1"/>
                </p:cNvSpPr>
                <p:nvPr/>
              </p:nvSpPr>
              <p:spPr bwMode="auto">
                <a:xfrm>
                  <a:off x="872" y="3992"/>
                  <a:ext cx="66" cy="41"/>
                </a:xfrm>
                <a:custGeom>
                  <a:avLst/>
                  <a:gdLst>
                    <a:gd name="T0" fmla="*/ 13 w 49"/>
                    <a:gd name="T1" fmla="*/ 9 h 25"/>
                    <a:gd name="T2" fmla="*/ 24 w 49"/>
                    <a:gd name="T3" fmla="*/ 3 h 25"/>
                    <a:gd name="T4" fmla="*/ 13 w 49"/>
                    <a:gd name="T5" fmla="*/ 9 h 25"/>
                    <a:gd name="T6" fmla="*/ 3 w 49"/>
                    <a:gd name="T7" fmla="*/ 12 h 25"/>
                    <a:gd name="T8" fmla="*/ 13 w 49"/>
                    <a:gd name="T9" fmla="*/ 9 h 25"/>
                    <a:gd name="T10" fmla="*/ 4 w 49"/>
                    <a:gd name="T11" fmla="*/ 13 h 25"/>
                    <a:gd name="T12" fmla="*/ 4 w 49"/>
                    <a:gd name="T13" fmla="*/ 13 h 25"/>
                    <a:gd name="T14" fmla="*/ 2 w 49"/>
                    <a:gd name="T15" fmla="*/ 16 h 25"/>
                    <a:gd name="T16" fmla="*/ 3 w 49"/>
                    <a:gd name="T17" fmla="*/ 12 h 25"/>
                    <a:gd name="T18" fmla="*/ 2 w 49"/>
                    <a:gd name="T19" fmla="*/ 16 h 25"/>
                    <a:gd name="T20" fmla="*/ 0 w 49"/>
                    <a:gd name="T21" fmla="*/ 19 h 25"/>
                    <a:gd name="T22" fmla="*/ 2 w 49"/>
                    <a:gd name="T23" fmla="*/ 16 h 25"/>
                    <a:gd name="T24" fmla="*/ 2 w 49"/>
                    <a:gd name="T25" fmla="*/ 21 h 25"/>
                    <a:gd name="T26" fmla="*/ 0 w 49"/>
                    <a:gd name="T27" fmla="*/ 19 h 25"/>
                    <a:gd name="T28" fmla="*/ 2 w 49"/>
                    <a:gd name="T29" fmla="*/ 21 h 25"/>
                    <a:gd name="T30" fmla="*/ 2 w 49"/>
                    <a:gd name="T31" fmla="*/ 22 h 25"/>
                    <a:gd name="T32" fmla="*/ 2 w 49"/>
                    <a:gd name="T33" fmla="*/ 21 h 25"/>
                    <a:gd name="T34" fmla="*/ 3 w 49"/>
                    <a:gd name="T35" fmla="*/ 21 h 25"/>
                    <a:gd name="T36" fmla="*/ 3 w 49"/>
                    <a:gd name="T37" fmla="*/ 21 h 25"/>
                    <a:gd name="T38" fmla="*/ 30 w 49"/>
                    <a:gd name="T39" fmla="*/ 24 h 25"/>
                    <a:gd name="T40" fmla="*/ 2 w 49"/>
                    <a:gd name="T41" fmla="*/ 22 h 25"/>
                    <a:gd name="T42" fmla="*/ 30 w 49"/>
                    <a:gd name="T43" fmla="*/ 24 h 25"/>
                    <a:gd name="T44" fmla="*/ 47 w 49"/>
                    <a:gd name="T45" fmla="*/ 25 h 25"/>
                    <a:gd name="T46" fmla="*/ 30 w 49"/>
                    <a:gd name="T47" fmla="*/ 24 h 25"/>
                    <a:gd name="T48" fmla="*/ 47 w 49"/>
                    <a:gd name="T49" fmla="*/ 25 h 25"/>
                    <a:gd name="T50" fmla="*/ 46 w 49"/>
                    <a:gd name="T51" fmla="*/ 24 h 25"/>
                    <a:gd name="T52" fmla="*/ 46 w 49"/>
                    <a:gd name="T53" fmla="*/ 24 h 25"/>
                    <a:gd name="T54" fmla="*/ 46 w 49"/>
                    <a:gd name="T55" fmla="*/ 24 h 25"/>
                    <a:gd name="T56" fmla="*/ 46 w 49"/>
                    <a:gd name="T57" fmla="*/ 24 h 25"/>
                    <a:gd name="T58" fmla="*/ 47 w 49"/>
                    <a:gd name="T59" fmla="*/ 21 h 25"/>
                    <a:gd name="T60" fmla="*/ 47 w 49"/>
                    <a:gd name="T61" fmla="*/ 25 h 25"/>
                    <a:gd name="T62" fmla="*/ 47 w 49"/>
                    <a:gd name="T63" fmla="*/ 21 h 25"/>
                    <a:gd name="T64" fmla="*/ 49 w 49"/>
                    <a:gd name="T65" fmla="*/ 17 h 25"/>
                    <a:gd name="T66" fmla="*/ 47 w 49"/>
                    <a:gd name="T67" fmla="*/ 21 h 25"/>
                    <a:gd name="T68" fmla="*/ 35 w 49"/>
                    <a:gd name="T69" fmla="*/ 2 h 25"/>
                    <a:gd name="T70" fmla="*/ 49 w 49"/>
                    <a:gd name="T71" fmla="*/ 17 h 25"/>
                    <a:gd name="T72" fmla="*/ 35 w 49"/>
                    <a:gd name="T73" fmla="*/ 2 h 25"/>
                    <a:gd name="T74" fmla="*/ 35 w 49"/>
                    <a:gd name="T75" fmla="*/ 2 h 25"/>
                    <a:gd name="T76" fmla="*/ 35 w 49"/>
                    <a:gd name="T77" fmla="*/ 1 h 25"/>
                    <a:gd name="T78" fmla="*/ 35 w 49"/>
                    <a:gd name="T79" fmla="*/ 1 h 25"/>
                    <a:gd name="T80" fmla="*/ 35 w 49"/>
                    <a:gd name="T81" fmla="*/ 1 h 25"/>
                    <a:gd name="T82" fmla="*/ 34 w 49"/>
                    <a:gd name="T83" fmla="*/ 1 h 25"/>
                    <a:gd name="T84" fmla="*/ 36 w 49"/>
                    <a:gd name="T85" fmla="*/ 0 h 25"/>
                    <a:gd name="T86" fmla="*/ 34 w 49"/>
                    <a:gd name="T87" fmla="*/ 1 h 25"/>
                    <a:gd name="T88" fmla="*/ 32 w 49"/>
                    <a:gd name="T89" fmla="*/ 0 h 25"/>
                    <a:gd name="T90" fmla="*/ 34 w 49"/>
                    <a:gd name="T91" fmla="*/ 1 h 25"/>
                    <a:gd name="T92" fmla="*/ 25 w 49"/>
                    <a:gd name="T93" fmla="*/ 4 h 25"/>
                    <a:gd name="T94" fmla="*/ 32 w 49"/>
                    <a:gd name="T95" fmla="*/ 0 h 25"/>
                    <a:gd name="T96" fmla="*/ 24 w 49"/>
                    <a:gd name="T97" fmla="*/ 3 h 25"/>
                    <a:gd name="T98" fmla="*/ 24 w 49"/>
                    <a:gd name="T99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9" h="25">
                      <a:moveTo>
                        <a:pt x="25" y="4"/>
                      </a:moveTo>
                      <a:cubicBezTo>
                        <a:pt x="22" y="7"/>
                        <a:pt x="18" y="8"/>
                        <a:pt x="13" y="9"/>
                      </a:cubicBezTo>
                      <a:lnTo>
                        <a:pt x="13" y="7"/>
                      </a:lnTo>
                      <a:cubicBezTo>
                        <a:pt x="17" y="7"/>
                        <a:pt x="21" y="6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3" y="9"/>
                      </a:moveTo>
                      <a:cubicBezTo>
                        <a:pt x="10" y="9"/>
                        <a:pt x="6" y="10"/>
                        <a:pt x="4" y="13"/>
                      </a:cubicBezTo>
                      <a:lnTo>
                        <a:pt x="3" y="12"/>
                      </a:lnTo>
                      <a:cubicBezTo>
                        <a:pt x="5" y="9"/>
                        <a:pt x="9" y="8"/>
                        <a:pt x="13" y="7"/>
                      </a:cubicBezTo>
                      <a:lnTo>
                        <a:pt x="13" y="9"/>
                      </a:lnTo>
                      <a:close/>
                      <a:moveTo>
                        <a:pt x="4" y="13"/>
                      </a:moveTo>
                      <a:lnTo>
                        <a:pt x="4" y="13"/>
                      </a:lnTo>
                      <a:lnTo>
                        <a:pt x="3" y="12"/>
                      </a:lnTo>
                      <a:lnTo>
                        <a:pt x="4" y="13"/>
                      </a:lnTo>
                      <a:close/>
                      <a:moveTo>
                        <a:pt x="4" y="13"/>
                      </a:moveTo>
                      <a:cubicBezTo>
                        <a:pt x="3" y="14"/>
                        <a:pt x="3" y="15"/>
                        <a:pt x="2" y="16"/>
                      </a:cubicBezTo>
                      <a:lnTo>
                        <a:pt x="1" y="16"/>
                      </a:lnTo>
                      <a:cubicBezTo>
                        <a:pt x="1" y="14"/>
                        <a:pt x="2" y="13"/>
                        <a:pt x="3" y="12"/>
                      </a:cubicBezTo>
                      <a:lnTo>
                        <a:pt x="4" y="13"/>
                      </a:lnTo>
                      <a:close/>
                      <a:moveTo>
                        <a:pt x="2" y="16"/>
                      </a:moveTo>
                      <a:cubicBezTo>
                        <a:pt x="2" y="17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7"/>
                        <a:pt x="1" y="16"/>
                      </a:cubicBezTo>
                      <a:lnTo>
                        <a:pt x="2" y="16"/>
                      </a:lnTo>
                      <a:close/>
                      <a:moveTo>
                        <a:pt x="1" y="19"/>
                      </a:moveTo>
                      <a:cubicBezTo>
                        <a:pt x="1" y="20"/>
                        <a:pt x="2" y="20"/>
                        <a:pt x="2" y="21"/>
                      </a:cubicBezTo>
                      <a:lnTo>
                        <a:pt x="1" y="22"/>
                      </a:lnTo>
                      <a:cubicBezTo>
                        <a:pt x="0" y="21"/>
                        <a:pt x="0" y="20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2" y="22"/>
                        <a:pt x="1" y="22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2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11" y="24"/>
                        <a:pt x="20" y="24"/>
                        <a:pt x="30" y="24"/>
                      </a:cubicBezTo>
                      <a:lnTo>
                        <a:pt x="30" y="25"/>
                      </a:lnTo>
                      <a:cubicBezTo>
                        <a:pt x="20" y="25"/>
                        <a:pt x="11" y="25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30" y="24"/>
                      </a:moveTo>
                      <a:cubicBezTo>
                        <a:pt x="35" y="23"/>
                        <a:pt x="41" y="23"/>
                        <a:pt x="47" y="24"/>
                      </a:cubicBezTo>
                      <a:lnTo>
                        <a:pt x="47" y="25"/>
                      </a:lnTo>
                      <a:cubicBezTo>
                        <a:pt x="41" y="25"/>
                        <a:pt x="35" y="25"/>
                        <a:pt x="30" y="25"/>
                      </a:cubicBezTo>
                      <a:lnTo>
                        <a:pt x="30" y="24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cubicBezTo>
                        <a:pt x="47" y="23"/>
                        <a:pt x="47" y="22"/>
                        <a:pt x="47" y="21"/>
                      </a:cubicBezTo>
                      <a:lnTo>
                        <a:pt x="49" y="21"/>
                      </a:lnTo>
                      <a:cubicBezTo>
                        <a:pt x="48" y="22"/>
                        <a:pt x="48" y="23"/>
                        <a:pt x="47" y="25"/>
                      </a:cubicBezTo>
                      <a:lnTo>
                        <a:pt x="46" y="24"/>
                      </a:lnTo>
                      <a:close/>
                      <a:moveTo>
                        <a:pt x="47" y="21"/>
                      </a:moveTo>
                      <a:cubicBezTo>
                        <a:pt x="47" y="19"/>
                        <a:pt x="47" y="18"/>
                        <a:pt x="47" y="17"/>
                      </a:cubicBezTo>
                      <a:lnTo>
                        <a:pt x="49" y="17"/>
                      </a:lnTo>
                      <a:cubicBezTo>
                        <a:pt x="49" y="18"/>
                        <a:pt x="49" y="19"/>
                        <a:pt x="49" y="21"/>
                      </a:cubicBezTo>
                      <a:lnTo>
                        <a:pt x="47" y="21"/>
                      </a:lnTo>
                      <a:close/>
                      <a:moveTo>
                        <a:pt x="47" y="17"/>
                      </a:moveTo>
                      <a:cubicBezTo>
                        <a:pt x="46" y="11"/>
                        <a:pt x="41" y="5"/>
                        <a:pt x="35" y="2"/>
                      </a:cubicBezTo>
                      <a:lnTo>
                        <a:pt x="36" y="0"/>
                      </a:lnTo>
                      <a:cubicBezTo>
                        <a:pt x="43" y="4"/>
                        <a:pt x="48" y="10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35" y="2"/>
                      </a:moveTo>
                      <a:lnTo>
                        <a:pt x="35" y="1"/>
                      </a:lnTo>
                      <a:lnTo>
                        <a:pt x="35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6" y="0"/>
                      </a:ln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6" y="0"/>
                      </a:cubicBezTo>
                      <a:lnTo>
                        <a:pt x="35" y="1"/>
                      </a:lnTo>
                      <a:close/>
                      <a:moveTo>
                        <a:pt x="34" y="1"/>
                      </a:moveTo>
                      <a:cubicBezTo>
                        <a:pt x="33" y="1"/>
                        <a:pt x="33" y="1"/>
                        <a:pt x="32" y="1"/>
                      </a:cubicBezTo>
                      <a:lnTo>
                        <a:pt x="32" y="0"/>
                      </a:lnTo>
                      <a:cubicBezTo>
                        <a:pt x="33" y="0"/>
                        <a:pt x="34" y="0"/>
                        <a:pt x="34" y="0"/>
                      </a:cubicBezTo>
                      <a:lnTo>
                        <a:pt x="34" y="1"/>
                      </a:lnTo>
                      <a:close/>
                      <a:moveTo>
                        <a:pt x="32" y="1"/>
                      </a:moveTo>
                      <a:cubicBezTo>
                        <a:pt x="30" y="1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2" y="0"/>
                      </a:cubicBezTo>
                      <a:lnTo>
                        <a:pt x="32" y="1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4" y="4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39" name="Freeform 67"/>
                <p:cNvSpPr>
                  <a:spLocks noChangeArrowheads="1"/>
                </p:cNvSpPr>
                <p:nvPr/>
              </p:nvSpPr>
              <p:spPr bwMode="auto">
                <a:xfrm>
                  <a:off x="923" y="3867"/>
                  <a:ext cx="86" cy="7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2 0 0"/>
                    <a:gd name="G7" fmla="+- 34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45 w 63"/>
                    <a:gd name="T1" fmla="*/ 10 h 43"/>
                    <a:gd name="T2" fmla="*/ 23 w 63"/>
                    <a:gd name="T3" fmla="*/ 3 h 43"/>
                    <a:gd name="T4" fmla="*/ 0 w 63"/>
                    <a:gd name="T5" fmla="*/ 22 h 43"/>
                    <a:gd name="T6" fmla="*/ 35 w 63"/>
                    <a:gd name="T7" fmla="*/ 41 h 43"/>
                    <a:gd name="T8" fmla="*/ 44 w 63"/>
                    <a:gd name="T9" fmla="*/ 39 h 43"/>
                    <a:gd name="T10" fmla="*/ 60 w 63"/>
                    <a:gd name="T11" fmla="*/ 18 h 43"/>
                    <a:gd name="T12" fmla="*/ 45 w 63"/>
                    <a:gd name="T13" fmla="*/ 1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43">
                      <a:moveTo>
                        <a:pt x="45" y="10"/>
                      </a:moveTo>
                      <a:cubicBezTo>
                        <a:pt x="37" y="6"/>
                        <a:pt x="32" y="0"/>
                        <a:pt x="23" y="3"/>
                      </a:cubicBezTo>
                      <a:cubicBezTo>
                        <a:pt x="11" y="5"/>
                        <a:pt x="11" y="18"/>
                        <a:pt x="0" y="22"/>
                      </a:cubicBezTo>
                      <a:cubicBezTo>
                        <a:pt x="5" y="34"/>
                        <a:pt x="23" y="36"/>
                        <a:pt x="35" y="41"/>
                      </a:cubicBezTo>
                      <a:cubicBezTo>
                        <a:pt x="38" y="43"/>
                        <a:pt x="42" y="41"/>
                        <a:pt x="44" y="39"/>
                      </a:cubicBezTo>
                      <a:cubicBezTo>
                        <a:pt x="50" y="31"/>
                        <a:pt x="54" y="25"/>
                        <a:pt x="60" y="18"/>
                      </a:cubicBezTo>
                      <a:cubicBezTo>
                        <a:pt x="63" y="15"/>
                        <a:pt x="51" y="13"/>
                        <a:pt x="45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0" name="Freeform 68"/>
                <p:cNvSpPr>
                  <a:spLocks noChangeArrowheads="1"/>
                </p:cNvSpPr>
                <p:nvPr/>
              </p:nvSpPr>
              <p:spPr bwMode="auto">
                <a:xfrm>
                  <a:off x="922" y="3867"/>
                  <a:ext cx="84" cy="71"/>
                </a:xfrm>
                <a:custGeom>
                  <a:avLst/>
                  <a:gdLst>
                    <a:gd name="T0" fmla="*/ 45 w 62"/>
                    <a:gd name="T1" fmla="*/ 11 h 42"/>
                    <a:gd name="T2" fmla="*/ 45 w 62"/>
                    <a:gd name="T3" fmla="*/ 11 h 42"/>
                    <a:gd name="T4" fmla="*/ 45 w 62"/>
                    <a:gd name="T5" fmla="*/ 11 h 42"/>
                    <a:gd name="T6" fmla="*/ 45 w 62"/>
                    <a:gd name="T7" fmla="*/ 11 h 42"/>
                    <a:gd name="T8" fmla="*/ 41 w 62"/>
                    <a:gd name="T9" fmla="*/ 8 h 42"/>
                    <a:gd name="T10" fmla="*/ 46 w 62"/>
                    <a:gd name="T11" fmla="*/ 10 h 42"/>
                    <a:gd name="T12" fmla="*/ 41 w 62"/>
                    <a:gd name="T13" fmla="*/ 8 h 42"/>
                    <a:gd name="T14" fmla="*/ 23 w 62"/>
                    <a:gd name="T15" fmla="*/ 2 h 42"/>
                    <a:gd name="T16" fmla="*/ 41 w 62"/>
                    <a:gd name="T17" fmla="*/ 8 h 42"/>
                    <a:gd name="T18" fmla="*/ 24 w 62"/>
                    <a:gd name="T19" fmla="*/ 3 h 42"/>
                    <a:gd name="T20" fmla="*/ 12 w 62"/>
                    <a:gd name="T21" fmla="*/ 12 h 42"/>
                    <a:gd name="T22" fmla="*/ 23 w 62"/>
                    <a:gd name="T23" fmla="*/ 2 h 42"/>
                    <a:gd name="T24" fmla="*/ 12 w 62"/>
                    <a:gd name="T25" fmla="*/ 12 h 42"/>
                    <a:gd name="T26" fmla="*/ 1 w 62"/>
                    <a:gd name="T27" fmla="*/ 21 h 42"/>
                    <a:gd name="T28" fmla="*/ 12 w 62"/>
                    <a:gd name="T29" fmla="*/ 12 h 42"/>
                    <a:gd name="T30" fmla="*/ 0 w 62"/>
                    <a:gd name="T31" fmla="*/ 21 h 42"/>
                    <a:gd name="T32" fmla="*/ 1 w 62"/>
                    <a:gd name="T33" fmla="*/ 22 h 42"/>
                    <a:gd name="T34" fmla="*/ 2 w 62"/>
                    <a:gd name="T35" fmla="*/ 21 h 42"/>
                    <a:gd name="T36" fmla="*/ 25 w 62"/>
                    <a:gd name="T37" fmla="*/ 38 h 42"/>
                    <a:gd name="T38" fmla="*/ 2 w 62"/>
                    <a:gd name="T39" fmla="*/ 21 h 42"/>
                    <a:gd name="T40" fmla="*/ 37 w 62"/>
                    <a:gd name="T41" fmla="*/ 41 h 42"/>
                    <a:gd name="T42" fmla="*/ 25 w 62"/>
                    <a:gd name="T43" fmla="*/ 38 h 42"/>
                    <a:gd name="T44" fmla="*/ 36 w 62"/>
                    <a:gd name="T45" fmla="*/ 42 h 42"/>
                    <a:gd name="T46" fmla="*/ 36 w 62"/>
                    <a:gd name="T47" fmla="*/ 41 h 42"/>
                    <a:gd name="T48" fmla="*/ 36 w 62"/>
                    <a:gd name="T49" fmla="*/ 41 h 42"/>
                    <a:gd name="T50" fmla="*/ 36 w 62"/>
                    <a:gd name="T51" fmla="*/ 42 h 42"/>
                    <a:gd name="T52" fmla="*/ 36 w 62"/>
                    <a:gd name="T53" fmla="*/ 42 h 42"/>
                    <a:gd name="T54" fmla="*/ 36 w 62"/>
                    <a:gd name="T55" fmla="*/ 41 h 42"/>
                    <a:gd name="T56" fmla="*/ 36 w 62"/>
                    <a:gd name="T57" fmla="*/ 41 h 42"/>
                    <a:gd name="T58" fmla="*/ 37 w 62"/>
                    <a:gd name="T59" fmla="*/ 42 h 42"/>
                    <a:gd name="T60" fmla="*/ 36 w 62"/>
                    <a:gd name="T61" fmla="*/ 41 h 42"/>
                    <a:gd name="T62" fmla="*/ 39 w 62"/>
                    <a:gd name="T63" fmla="*/ 41 h 42"/>
                    <a:gd name="T64" fmla="*/ 37 w 62"/>
                    <a:gd name="T65" fmla="*/ 42 h 42"/>
                    <a:gd name="T66" fmla="*/ 39 w 62"/>
                    <a:gd name="T67" fmla="*/ 41 h 42"/>
                    <a:gd name="T68" fmla="*/ 46 w 62"/>
                    <a:gd name="T69" fmla="*/ 39 h 42"/>
                    <a:gd name="T70" fmla="*/ 39 w 62"/>
                    <a:gd name="T71" fmla="*/ 41 h 42"/>
                    <a:gd name="T72" fmla="*/ 46 w 62"/>
                    <a:gd name="T73" fmla="*/ 39 h 42"/>
                    <a:gd name="T74" fmla="*/ 46 w 62"/>
                    <a:gd name="T75" fmla="*/ 39 h 42"/>
                    <a:gd name="T76" fmla="*/ 50 w 62"/>
                    <a:gd name="T77" fmla="*/ 30 h 42"/>
                    <a:gd name="T78" fmla="*/ 46 w 62"/>
                    <a:gd name="T79" fmla="*/ 39 h 42"/>
                    <a:gd name="T80" fmla="*/ 50 w 62"/>
                    <a:gd name="T81" fmla="*/ 30 h 42"/>
                    <a:gd name="T82" fmla="*/ 61 w 62"/>
                    <a:gd name="T83" fmla="*/ 19 h 42"/>
                    <a:gd name="T84" fmla="*/ 50 w 62"/>
                    <a:gd name="T85" fmla="*/ 30 h 42"/>
                    <a:gd name="T86" fmla="*/ 60 w 62"/>
                    <a:gd name="T87" fmla="*/ 18 h 42"/>
                    <a:gd name="T88" fmla="*/ 60 w 62"/>
                    <a:gd name="T89" fmla="*/ 18 h 42"/>
                    <a:gd name="T90" fmla="*/ 59 w 62"/>
                    <a:gd name="T91" fmla="*/ 16 h 42"/>
                    <a:gd name="T92" fmla="*/ 61 w 62"/>
                    <a:gd name="T93" fmla="*/ 19 h 42"/>
                    <a:gd name="T94" fmla="*/ 59 w 62"/>
                    <a:gd name="T95" fmla="*/ 16 h 42"/>
                    <a:gd name="T96" fmla="*/ 53 w 62"/>
                    <a:gd name="T97" fmla="*/ 12 h 42"/>
                    <a:gd name="T98" fmla="*/ 59 w 62"/>
                    <a:gd name="T99" fmla="*/ 16 h 42"/>
                    <a:gd name="T100" fmla="*/ 45 w 62"/>
                    <a:gd name="T101" fmla="*/ 11 h 42"/>
                    <a:gd name="T102" fmla="*/ 53 w 62"/>
                    <a:gd name="T103" fmla="*/ 12 h 42"/>
                    <a:gd name="T104" fmla="*/ 45 w 62"/>
                    <a:gd name="T105" fmla="*/ 11 h 42"/>
                    <a:gd name="T106" fmla="*/ 46 w 62"/>
                    <a:gd name="T107" fmla="*/ 1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42"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cubicBezTo>
                        <a:pt x="44" y="10"/>
                        <a:pt x="42" y="9"/>
                        <a:pt x="41" y="8"/>
                      </a:cubicBezTo>
                      <a:lnTo>
                        <a:pt x="42" y="7"/>
                      </a:lnTo>
                      <a:cubicBezTo>
                        <a:pt x="43" y="8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1"/>
                        <a:pt x="24" y="3"/>
                      </a:cubicBezTo>
                      <a:lnTo>
                        <a:pt x="23" y="2"/>
                      </a:lnTo>
                      <a:cubicBezTo>
                        <a:pt x="31" y="0"/>
                        <a:pt x="36" y="3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close/>
                      <a:moveTo>
                        <a:pt x="24" y="3"/>
                      </a:moveTo>
                      <a:cubicBezTo>
                        <a:pt x="18" y="4"/>
                        <a:pt x="15" y="8"/>
                        <a:pt x="12" y="12"/>
                      </a:cubicBezTo>
                      <a:lnTo>
                        <a:pt x="11" y="12"/>
                      </a:lnTo>
                      <a:cubicBezTo>
                        <a:pt x="14" y="8"/>
                        <a:pt x="17" y="3"/>
                        <a:pt x="23" y="2"/>
                      </a:cubicBezTo>
                      <a:lnTo>
                        <a:pt x="24" y="3"/>
                      </a:lnTo>
                      <a:close/>
                      <a:moveTo>
                        <a:pt x="12" y="12"/>
                      </a:moveTo>
                      <a:cubicBezTo>
                        <a:pt x="10" y="16"/>
                        <a:pt x="7" y="20"/>
                        <a:pt x="1" y="22"/>
                      </a:cubicBezTo>
                      <a:lnTo>
                        <a:pt x="1" y="21"/>
                      </a:lnTo>
                      <a:cubicBezTo>
                        <a:pt x="6" y="19"/>
                        <a:pt x="8" y="16"/>
                        <a:pt x="11" y="12"/>
                      </a:cubicBezTo>
                      <a:lnTo>
                        <a:pt x="12" y="12"/>
                      </a:lnTo>
                      <a:close/>
                      <a:moveTo>
                        <a:pt x="0" y="22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1" y="22"/>
                      </a:lnTo>
                      <a:lnTo>
                        <a:pt x="0" y="22"/>
                      </a:lnTo>
                      <a:close/>
                      <a:moveTo>
                        <a:pt x="2" y="21"/>
                      </a:moveTo>
                      <a:cubicBezTo>
                        <a:pt x="5" y="30"/>
                        <a:pt x="16" y="33"/>
                        <a:pt x="25" y="37"/>
                      </a:cubicBezTo>
                      <a:lnTo>
                        <a:pt x="25" y="38"/>
                      </a:lnTo>
                      <a:cubicBezTo>
                        <a:pt x="15" y="34"/>
                        <a:pt x="4" y="31"/>
                        <a:pt x="0" y="22"/>
                      </a:cubicBezTo>
                      <a:lnTo>
                        <a:pt x="2" y="21"/>
                      </a:lnTo>
                      <a:close/>
                      <a:moveTo>
                        <a:pt x="25" y="37"/>
                      </a:moveTo>
                      <a:cubicBezTo>
                        <a:pt x="29" y="38"/>
                        <a:pt x="33" y="39"/>
                        <a:pt x="37" y="41"/>
                      </a:cubicBezTo>
                      <a:lnTo>
                        <a:pt x="36" y="42"/>
                      </a:lnTo>
                      <a:cubicBezTo>
                        <a:pt x="32" y="40"/>
                        <a:pt x="29" y="39"/>
                        <a:pt x="25" y="38"/>
                      </a:cubicBezTo>
                      <a:lnTo>
                        <a:pt x="25" y="37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lnTo>
                        <a:pt x="36" y="41"/>
                      </a:lnTo>
                      <a:lnTo>
                        <a:pt x="36" y="42"/>
                      </a:lnTo>
                      <a:lnTo>
                        <a:pt x="36" y="41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cubicBezTo>
                        <a:pt x="37" y="41"/>
                        <a:pt x="37" y="41"/>
                        <a:pt x="38" y="41"/>
                      </a:cubicBezTo>
                      <a:lnTo>
                        <a:pt x="37" y="42"/>
                      </a:lnTo>
                      <a:cubicBezTo>
                        <a:pt x="37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  <a:moveTo>
                        <a:pt x="38" y="41"/>
                      </a:moveTo>
                      <a:cubicBezTo>
                        <a:pt x="38" y="41"/>
                        <a:pt x="38" y="41"/>
                        <a:pt x="39" y="41"/>
                      </a:cubicBezTo>
                      <a:lnTo>
                        <a:pt x="39" y="42"/>
                      </a:lnTo>
                      <a:cubicBezTo>
                        <a:pt x="38" y="42"/>
                        <a:pt x="38" y="42"/>
                        <a:pt x="37" y="42"/>
                      </a:cubicBezTo>
                      <a:lnTo>
                        <a:pt x="38" y="41"/>
                      </a:lnTo>
                      <a:close/>
                      <a:moveTo>
                        <a:pt x="39" y="41"/>
                      </a:moveTo>
                      <a:cubicBezTo>
                        <a:pt x="41" y="41"/>
                        <a:pt x="43" y="40"/>
                        <a:pt x="45" y="39"/>
                      </a:cubicBezTo>
                      <a:lnTo>
                        <a:pt x="46" y="39"/>
                      </a:lnTo>
                      <a:cubicBezTo>
                        <a:pt x="44" y="41"/>
                        <a:pt x="42" y="42"/>
                        <a:pt x="39" y="42"/>
                      </a:cubicBezTo>
                      <a:lnTo>
                        <a:pt x="39" y="41"/>
                      </a:lnTo>
                      <a:close/>
                      <a:moveTo>
                        <a:pt x="46" y="39"/>
                      </a:moveTo>
                      <a:lnTo>
                        <a:pt x="46" y="39"/>
                      </a:lnTo>
                      <a:lnTo>
                        <a:pt x="45" y="39"/>
                      </a:lnTo>
                      <a:lnTo>
                        <a:pt x="46" y="39"/>
                      </a:lnTo>
                      <a:close/>
                      <a:moveTo>
                        <a:pt x="45" y="39"/>
                      </a:moveTo>
                      <a:cubicBezTo>
                        <a:pt x="47" y="36"/>
                        <a:pt x="49" y="33"/>
                        <a:pt x="50" y="30"/>
                      </a:cubicBezTo>
                      <a:lnTo>
                        <a:pt x="52" y="31"/>
                      </a:lnTo>
                      <a:cubicBezTo>
                        <a:pt x="50" y="34"/>
                        <a:pt x="48" y="36"/>
                        <a:pt x="46" y="39"/>
                      </a:cubicBezTo>
                      <a:lnTo>
                        <a:pt x="45" y="39"/>
                      </a:lnTo>
                      <a:close/>
                      <a:moveTo>
                        <a:pt x="50" y="30"/>
                      </a:moveTo>
                      <a:cubicBezTo>
                        <a:pt x="53" y="26"/>
                        <a:pt x="56" y="22"/>
                        <a:pt x="60" y="18"/>
                      </a:cubicBezTo>
                      <a:lnTo>
                        <a:pt x="61" y="19"/>
                      </a:lnTo>
                      <a:cubicBezTo>
                        <a:pt x="57" y="23"/>
                        <a:pt x="55" y="27"/>
                        <a:pt x="52" y="31"/>
                      </a:cubicBezTo>
                      <a:lnTo>
                        <a:pt x="50" y="30"/>
                      </a:lnTo>
                      <a:close/>
                      <a:moveTo>
                        <a:pt x="60" y="18"/>
                      </a:moveTo>
                      <a:lnTo>
                        <a:pt x="60" y="18"/>
                      </a:lnTo>
                      <a:lnTo>
                        <a:pt x="61" y="18"/>
                      </a:lnTo>
                      <a:lnTo>
                        <a:pt x="60" y="18"/>
                      </a:lnTo>
                      <a:close/>
                      <a:moveTo>
                        <a:pt x="60" y="18"/>
                      </a:moveTo>
                      <a:cubicBezTo>
                        <a:pt x="61" y="17"/>
                        <a:pt x="60" y="17"/>
                        <a:pt x="59" y="16"/>
                      </a:cubicBezTo>
                      <a:lnTo>
                        <a:pt x="60" y="15"/>
                      </a:lnTo>
                      <a:cubicBezTo>
                        <a:pt x="62" y="16"/>
                        <a:pt x="62" y="17"/>
                        <a:pt x="61" y="19"/>
                      </a:cubicBezTo>
                      <a:lnTo>
                        <a:pt x="60" y="18"/>
                      </a:lnTo>
                      <a:close/>
                      <a:moveTo>
                        <a:pt x="59" y="16"/>
                      </a:moveTo>
                      <a:cubicBezTo>
                        <a:pt x="58" y="15"/>
                        <a:pt x="56" y="14"/>
                        <a:pt x="53" y="14"/>
                      </a:cubicBezTo>
                      <a:lnTo>
                        <a:pt x="53" y="12"/>
                      </a:lnTo>
                      <a:cubicBezTo>
                        <a:pt x="56" y="13"/>
                        <a:pt x="59" y="14"/>
                        <a:pt x="60" y="15"/>
                      </a:cubicBezTo>
                      <a:lnTo>
                        <a:pt x="59" y="16"/>
                      </a:lnTo>
                      <a:close/>
                      <a:moveTo>
                        <a:pt x="53" y="14"/>
                      </a:moveTo>
                      <a:cubicBezTo>
                        <a:pt x="50" y="13"/>
                        <a:pt x="47" y="12"/>
                        <a:pt x="45" y="11"/>
                      </a:cubicBezTo>
                      <a:lnTo>
                        <a:pt x="46" y="10"/>
                      </a:lnTo>
                      <a:cubicBezTo>
                        <a:pt x="48" y="11"/>
                        <a:pt x="51" y="12"/>
                        <a:pt x="53" y="12"/>
                      </a:cubicBezTo>
                      <a:lnTo>
                        <a:pt x="53" y="14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1" name="Freeform 69"/>
                <p:cNvSpPr>
                  <a:spLocks noChangeArrowheads="1"/>
                </p:cNvSpPr>
                <p:nvPr/>
              </p:nvSpPr>
              <p:spPr bwMode="auto">
                <a:xfrm>
                  <a:off x="918" y="3942"/>
                  <a:ext cx="74" cy="7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37 w 55"/>
                    <a:gd name="T1" fmla="*/ 10 h 43"/>
                    <a:gd name="T2" fmla="*/ 18 w 55"/>
                    <a:gd name="T3" fmla="*/ 3 h 43"/>
                    <a:gd name="T4" fmla="*/ 4 w 55"/>
                    <a:gd name="T5" fmla="*/ 19 h 43"/>
                    <a:gd name="T6" fmla="*/ 28 w 55"/>
                    <a:gd name="T7" fmla="*/ 40 h 43"/>
                    <a:gd name="T8" fmla="*/ 52 w 55"/>
                    <a:gd name="T9" fmla="*/ 20 h 43"/>
                    <a:gd name="T10" fmla="*/ 53 w 55"/>
                    <a:gd name="T11" fmla="*/ 12 h 43"/>
                    <a:gd name="T12" fmla="*/ 37 w 55"/>
                    <a:gd name="T13" fmla="*/ 1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43">
                      <a:moveTo>
                        <a:pt x="37" y="10"/>
                      </a:moveTo>
                      <a:cubicBezTo>
                        <a:pt x="30" y="11"/>
                        <a:pt x="25" y="5"/>
                        <a:pt x="18" y="3"/>
                      </a:cubicBezTo>
                      <a:cubicBezTo>
                        <a:pt x="5" y="0"/>
                        <a:pt x="0" y="14"/>
                        <a:pt x="4" y="19"/>
                      </a:cubicBezTo>
                      <a:cubicBezTo>
                        <a:pt x="11" y="27"/>
                        <a:pt x="18" y="38"/>
                        <a:pt x="28" y="40"/>
                      </a:cubicBezTo>
                      <a:cubicBezTo>
                        <a:pt x="40" y="43"/>
                        <a:pt x="42" y="27"/>
                        <a:pt x="52" y="20"/>
                      </a:cubicBezTo>
                      <a:cubicBezTo>
                        <a:pt x="55" y="18"/>
                        <a:pt x="55" y="14"/>
                        <a:pt x="53" y="12"/>
                      </a:cubicBezTo>
                      <a:cubicBezTo>
                        <a:pt x="50" y="8"/>
                        <a:pt x="43" y="9"/>
                        <a:pt x="37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2" name="Freeform 70"/>
                <p:cNvSpPr>
                  <a:spLocks noChangeArrowheads="1"/>
                </p:cNvSpPr>
                <p:nvPr/>
              </p:nvSpPr>
              <p:spPr bwMode="auto">
                <a:xfrm>
                  <a:off x="920" y="3946"/>
                  <a:ext cx="73" cy="68"/>
                </a:xfrm>
                <a:custGeom>
                  <a:avLst/>
                  <a:gdLst>
                    <a:gd name="T0" fmla="*/ 23 w 54"/>
                    <a:gd name="T1" fmla="*/ 5 h 41"/>
                    <a:gd name="T2" fmla="*/ 35 w 54"/>
                    <a:gd name="T3" fmla="*/ 7 h 41"/>
                    <a:gd name="T4" fmla="*/ 23 w 54"/>
                    <a:gd name="T5" fmla="*/ 5 h 41"/>
                    <a:gd name="T6" fmla="*/ 16 w 54"/>
                    <a:gd name="T7" fmla="*/ 0 h 41"/>
                    <a:gd name="T8" fmla="*/ 23 w 54"/>
                    <a:gd name="T9" fmla="*/ 5 h 41"/>
                    <a:gd name="T10" fmla="*/ 16 w 54"/>
                    <a:gd name="T11" fmla="*/ 0 h 41"/>
                    <a:gd name="T12" fmla="*/ 16 w 54"/>
                    <a:gd name="T13" fmla="*/ 0 h 41"/>
                    <a:gd name="T14" fmla="*/ 7 w 54"/>
                    <a:gd name="T15" fmla="*/ 3 h 41"/>
                    <a:gd name="T16" fmla="*/ 16 w 54"/>
                    <a:gd name="T17" fmla="*/ 0 h 41"/>
                    <a:gd name="T18" fmla="*/ 7 w 54"/>
                    <a:gd name="T19" fmla="*/ 3 h 41"/>
                    <a:gd name="T20" fmla="*/ 3 w 54"/>
                    <a:gd name="T21" fmla="*/ 5 h 41"/>
                    <a:gd name="T22" fmla="*/ 7 w 54"/>
                    <a:gd name="T23" fmla="*/ 3 h 41"/>
                    <a:gd name="T24" fmla="*/ 2 w 54"/>
                    <a:gd name="T25" fmla="*/ 9 h 41"/>
                    <a:gd name="T26" fmla="*/ 3 w 54"/>
                    <a:gd name="T27" fmla="*/ 5 h 41"/>
                    <a:gd name="T28" fmla="*/ 2 w 54"/>
                    <a:gd name="T29" fmla="*/ 9 h 41"/>
                    <a:gd name="T30" fmla="*/ 2 w 54"/>
                    <a:gd name="T31" fmla="*/ 17 h 41"/>
                    <a:gd name="T32" fmla="*/ 2 w 54"/>
                    <a:gd name="T33" fmla="*/ 9 h 41"/>
                    <a:gd name="T34" fmla="*/ 2 w 54"/>
                    <a:gd name="T35" fmla="*/ 17 h 41"/>
                    <a:gd name="T36" fmla="*/ 3 w 54"/>
                    <a:gd name="T37" fmla="*/ 17 h 41"/>
                    <a:gd name="T38" fmla="*/ 3 w 54"/>
                    <a:gd name="T39" fmla="*/ 17 h 41"/>
                    <a:gd name="T40" fmla="*/ 3 w 54"/>
                    <a:gd name="T41" fmla="*/ 17 h 41"/>
                    <a:gd name="T42" fmla="*/ 3 w 54"/>
                    <a:gd name="T43" fmla="*/ 17 h 41"/>
                    <a:gd name="T44" fmla="*/ 5 w 54"/>
                    <a:gd name="T45" fmla="*/ 19 h 41"/>
                    <a:gd name="T46" fmla="*/ 2 w 54"/>
                    <a:gd name="T47" fmla="*/ 17 h 41"/>
                    <a:gd name="T48" fmla="*/ 5 w 54"/>
                    <a:gd name="T49" fmla="*/ 19 h 41"/>
                    <a:gd name="T50" fmla="*/ 26 w 54"/>
                    <a:gd name="T51" fmla="*/ 39 h 41"/>
                    <a:gd name="T52" fmla="*/ 5 w 54"/>
                    <a:gd name="T53" fmla="*/ 19 h 41"/>
                    <a:gd name="T54" fmla="*/ 26 w 54"/>
                    <a:gd name="T55" fmla="*/ 39 h 41"/>
                    <a:gd name="T56" fmla="*/ 26 w 54"/>
                    <a:gd name="T57" fmla="*/ 39 h 41"/>
                    <a:gd name="T58" fmla="*/ 41 w 54"/>
                    <a:gd name="T59" fmla="*/ 28 h 41"/>
                    <a:gd name="T60" fmla="*/ 26 w 54"/>
                    <a:gd name="T61" fmla="*/ 39 h 41"/>
                    <a:gd name="T62" fmla="*/ 41 w 54"/>
                    <a:gd name="T63" fmla="*/ 28 h 41"/>
                    <a:gd name="T64" fmla="*/ 51 w 54"/>
                    <a:gd name="T65" fmla="*/ 18 h 41"/>
                    <a:gd name="T66" fmla="*/ 41 w 54"/>
                    <a:gd name="T67" fmla="*/ 28 h 41"/>
                    <a:gd name="T68" fmla="*/ 50 w 54"/>
                    <a:gd name="T69" fmla="*/ 17 h 41"/>
                    <a:gd name="T70" fmla="*/ 50 w 54"/>
                    <a:gd name="T71" fmla="*/ 17 h 41"/>
                    <a:gd name="T72" fmla="*/ 50 w 54"/>
                    <a:gd name="T73" fmla="*/ 17 h 41"/>
                    <a:gd name="T74" fmla="*/ 50 w 54"/>
                    <a:gd name="T75" fmla="*/ 17 h 41"/>
                    <a:gd name="T76" fmla="*/ 51 w 54"/>
                    <a:gd name="T77" fmla="*/ 18 h 41"/>
                    <a:gd name="T78" fmla="*/ 51 w 54"/>
                    <a:gd name="T79" fmla="*/ 18 h 41"/>
                    <a:gd name="T80" fmla="*/ 51 w 54"/>
                    <a:gd name="T81" fmla="*/ 16 h 41"/>
                    <a:gd name="T82" fmla="*/ 51 w 54"/>
                    <a:gd name="T83" fmla="*/ 18 h 41"/>
                    <a:gd name="T84" fmla="*/ 51 w 54"/>
                    <a:gd name="T85" fmla="*/ 16 h 41"/>
                    <a:gd name="T86" fmla="*/ 51 w 54"/>
                    <a:gd name="T87" fmla="*/ 17 h 41"/>
                    <a:gd name="T88" fmla="*/ 51 w 54"/>
                    <a:gd name="T89" fmla="*/ 16 h 41"/>
                    <a:gd name="T90" fmla="*/ 53 w 54"/>
                    <a:gd name="T91" fmla="*/ 16 h 41"/>
                    <a:gd name="T92" fmla="*/ 51 w 54"/>
                    <a:gd name="T93" fmla="*/ 16 h 41"/>
                    <a:gd name="T94" fmla="*/ 51 w 54"/>
                    <a:gd name="T95" fmla="*/ 11 h 41"/>
                    <a:gd name="T96" fmla="*/ 53 w 54"/>
                    <a:gd name="T97" fmla="*/ 16 h 41"/>
                    <a:gd name="T98" fmla="*/ 51 w 54"/>
                    <a:gd name="T99" fmla="*/ 11 h 41"/>
                    <a:gd name="T100" fmla="*/ 51 w 54"/>
                    <a:gd name="T101" fmla="*/ 10 h 41"/>
                    <a:gd name="T102" fmla="*/ 51 w 54"/>
                    <a:gd name="T103" fmla="*/ 11 h 41"/>
                    <a:gd name="T104" fmla="*/ 36 w 54"/>
                    <a:gd name="T105" fmla="*/ 7 h 41"/>
                    <a:gd name="T106" fmla="*/ 51 w 54"/>
                    <a:gd name="T107" fmla="*/ 11 h 41"/>
                    <a:gd name="T108" fmla="*/ 36 w 54"/>
                    <a:gd name="T109" fmla="*/ 8 h 41"/>
                    <a:gd name="T110" fmla="*/ 35 w 54"/>
                    <a:gd name="T111" fmla="*/ 9 h 41"/>
                    <a:gd name="T112" fmla="*/ 36 w 54"/>
                    <a:gd name="T113" fmla="*/ 7 h 41"/>
                    <a:gd name="T114" fmla="*/ 35 w 54"/>
                    <a:gd name="T115" fmla="*/ 9 h 41"/>
                    <a:gd name="T116" fmla="*/ 35 w 54"/>
                    <a:gd name="T117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4" h="41">
                      <a:moveTo>
                        <a:pt x="35" y="9"/>
                      </a:moveTo>
                      <a:cubicBezTo>
                        <a:pt x="31" y="9"/>
                        <a:pt x="27" y="7"/>
                        <a:pt x="23" y="5"/>
                      </a:cubicBezTo>
                      <a:lnTo>
                        <a:pt x="24" y="4"/>
                      </a:lnTo>
                      <a:cubicBezTo>
                        <a:pt x="28" y="6"/>
                        <a:pt x="31" y="8"/>
                        <a:pt x="35" y="7"/>
                      </a:cubicBezTo>
                      <a:lnTo>
                        <a:pt x="35" y="9"/>
                      </a:lnTo>
                      <a:close/>
                      <a:moveTo>
                        <a:pt x="23" y="5"/>
                      </a:moveTo>
                      <a:cubicBezTo>
                        <a:pt x="21" y="4"/>
                        <a:pt x="18" y="2"/>
                        <a:pt x="15" y="2"/>
                      </a:cubicBezTo>
                      <a:lnTo>
                        <a:pt x="16" y="0"/>
                      </a:lnTo>
                      <a:cubicBezTo>
                        <a:pt x="19" y="1"/>
                        <a:pt x="21" y="3"/>
                        <a:pt x="24" y="4"/>
                      </a:cubicBezTo>
                      <a:lnTo>
                        <a:pt x="23" y="5"/>
                      </a:lnTo>
                      <a:close/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5" y="2"/>
                      </a:moveTo>
                      <a:cubicBezTo>
                        <a:pt x="12" y="1"/>
                        <a:pt x="10" y="1"/>
                        <a:pt x="7" y="3"/>
                      </a:cubicBezTo>
                      <a:lnTo>
                        <a:pt x="7" y="2"/>
                      </a:lnTo>
                      <a:cubicBezTo>
                        <a:pt x="9" y="0"/>
                        <a:pt x="12" y="0"/>
                        <a:pt x="16" y="0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5"/>
                      </a:lnTo>
                      <a:cubicBezTo>
                        <a:pt x="4" y="3"/>
                        <a:pt x="5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4" y="5"/>
                      </a:moveTo>
                      <a:cubicBezTo>
                        <a:pt x="3" y="7"/>
                        <a:pt x="2" y="8"/>
                        <a:pt x="2" y="9"/>
                      </a:cubicBezTo>
                      <a:lnTo>
                        <a:pt x="1" y="9"/>
                      </a:lnTo>
                      <a:cubicBezTo>
                        <a:pt x="1" y="7"/>
                        <a:pt x="2" y="6"/>
                        <a:pt x="3" y="5"/>
                      </a:cubicBezTo>
                      <a:lnTo>
                        <a:pt x="4" y="5"/>
                      </a:lnTo>
                      <a:close/>
                      <a:moveTo>
                        <a:pt x="2" y="9"/>
                      </a:moveTo>
                      <a:cubicBezTo>
                        <a:pt x="1" y="12"/>
                        <a:pt x="1" y="15"/>
                        <a:pt x="3" y="17"/>
                      </a:cubicBezTo>
                      <a:lnTo>
                        <a:pt x="2" y="17"/>
                      </a:lnTo>
                      <a:cubicBezTo>
                        <a:pt x="0" y="15"/>
                        <a:pt x="0" y="12"/>
                        <a:pt x="1" y="9"/>
                      </a:cubicBezTo>
                      <a:lnTo>
                        <a:pt x="2" y="9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cubicBezTo>
                        <a:pt x="4" y="18"/>
                        <a:pt x="4" y="19"/>
                        <a:pt x="5" y="19"/>
                      </a:cubicBezTo>
                      <a:lnTo>
                        <a:pt x="4" y="20"/>
                      </a:lnTo>
                      <a:cubicBezTo>
                        <a:pt x="3" y="19"/>
                        <a:pt x="2" y="18"/>
                        <a:pt x="2" y="17"/>
                      </a:cubicBezTo>
                      <a:lnTo>
                        <a:pt x="3" y="17"/>
                      </a:lnTo>
                      <a:close/>
                      <a:moveTo>
                        <a:pt x="5" y="19"/>
                      </a:moveTo>
                      <a:cubicBezTo>
                        <a:pt x="11" y="27"/>
                        <a:pt x="17" y="36"/>
                        <a:pt x="26" y="38"/>
                      </a:cubicBezTo>
                      <a:lnTo>
                        <a:pt x="26" y="39"/>
                      </a:lnTo>
                      <a:cubicBezTo>
                        <a:pt x="16" y="37"/>
                        <a:pt x="10" y="28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26" y="39"/>
                      </a:moveTo>
                      <a:lnTo>
                        <a:pt x="26" y="39"/>
                      </a:lnTo>
                      <a:lnTo>
                        <a:pt x="26" y="38"/>
                      </a:lnTo>
                      <a:lnTo>
                        <a:pt x="26" y="39"/>
                      </a:lnTo>
                      <a:close/>
                      <a:moveTo>
                        <a:pt x="26" y="38"/>
                      </a:moveTo>
                      <a:cubicBezTo>
                        <a:pt x="33" y="39"/>
                        <a:pt x="37" y="34"/>
                        <a:pt x="41" y="28"/>
                      </a:cubicBezTo>
                      <a:lnTo>
                        <a:pt x="42" y="29"/>
                      </a:lnTo>
                      <a:cubicBezTo>
                        <a:pt x="38" y="35"/>
                        <a:pt x="34" y="41"/>
                        <a:pt x="26" y="39"/>
                      </a:cubicBezTo>
                      <a:lnTo>
                        <a:pt x="26" y="38"/>
                      </a:lnTo>
                      <a:close/>
                      <a:moveTo>
                        <a:pt x="41" y="28"/>
                      </a:moveTo>
                      <a:cubicBezTo>
                        <a:pt x="43" y="24"/>
                        <a:pt x="46" y="20"/>
                        <a:pt x="50" y="17"/>
                      </a:cubicBezTo>
                      <a:lnTo>
                        <a:pt x="51" y="18"/>
                      </a:lnTo>
                      <a:cubicBezTo>
                        <a:pt x="47" y="21"/>
                        <a:pt x="45" y="25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0" y="18"/>
                      </a:lnTo>
                      <a:lnTo>
                        <a:pt x="50" y="17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1" y="18"/>
                      </a:lnTo>
                      <a:lnTo>
                        <a:pt x="50" y="17"/>
                      </a:lnTo>
                      <a:close/>
                      <a:moveTo>
                        <a:pt x="51" y="18"/>
                      </a:moveTo>
                      <a:lnTo>
                        <a:pt x="51" y="18"/>
                      </a:lnTo>
                      <a:lnTo>
                        <a:pt x="50" y="18"/>
                      </a:lnTo>
                      <a:lnTo>
                        <a:pt x="51" y="18"/>
                      </a:lnTo>
                      <a:close/>
                      <a:moveTo>
                        <a:pt x="50" y="17"/>
                      </a:moveTo>
                      <a:cubicBezTo>
                        <a:pt x="50" y="17"/>
                        <a:pt x="51" y="17"/>
                        <a:pt x="51" y="16"/>
                      </a:cubicBezTo>
                      <a:lnTo>
                        <a:pt x="52" y="17"/>
                      </a:lnTo>
                      <a:cubicBezTo>
                        <a:pt x="52" y="18"/>
                        <a:pt x="51" y="18"/>
                        <a:pt x="51" y="18"/>
                      </a:cubicBezTo>
                      <a:lnTo>
                        <a:pt x="50" y="17"/>
                      </a:lnTo>
                      <a:close/>
                      <a:moveTo>
                        <a:pt x="51" y="16"/>
                      </a:moveTo>
                      <a:lnTo>
                        <a:pt x="51" y="16"/>
                      </a:lnTo>
                      <a:lnTo>
                        <a:pt x="51" y="17"/>
                      </a:ln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1" y="16"/>
                        <a:pt x="51" y="16"/>
                        <a:pt x="51" y="16"/>
                      </a:cubicBezTo>
                      <a:lnTo>
                        <a:pt x="53" y="16"/>
                      </a:lnTo>
                      <a:cubicBezTo>
                        <a:pt x="53" y="16"/>
                        <a:pt x="52" y="17"/>
                        <a:pt x="52" y="17"/>
                      </a:cubicBez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2" y="14"/>
                        <a:pt x="52" y="12"/>
                        <a:pt x="51" y="11"/>
                      </a:cubicBezTo>
                      <a:lnTo>
                        <a:pt x="52" y="10"/>
                      </a:lnTo>
                      <a:cubicBezTo>
                        <a:pt x="53" y="11"/>
                        <a:pt x="54" y="14"/>
                        <a:pt x="53" y="16"/>
                      </a:cubicBezTo>
                      <a:lnTo>
                        <a:pt x="51" y="16"/>
                      </a:lnTo>
                      <a:close/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51" y="10"/>
                      </a:lnTo>
                      <a:lnTo>
                        <a:pt x="51" y="11"/>
                      </a:lnTo>
                      <a:close/>
                      <a:moveTo>
                        <a:pt x="51" y="11"/>
                      </a:moveTo>
                      <a:cubicBezTo>
                        <a:pt x="48" y="7"/>
                        <a:pt x="42" y="8"/>
                        <a:pt x="36" y="8"/>
                      </a:cubicBezTo>
                      <a:lnTo>
                        <a:pt x="36" y="7"/>
                      </a:lnTo>
                      <a:cubicBezTo>
                        <a:pt x="42" y="6"/>
                        <a:pt x="48" y="5"/>
                        <a:pt x="52" y="10"/>
                      </a:cubicBezTo>
                      <a:lnTo>
                        <a:pt x="51" y="11"/>
                      </a:lnTo>
                      <a:close/>
                      <a:moveTo>
                        <a:pt x="36" y="8"/>
                      </a:moveTo>
                      <a:lnTo>
                        <a:pt x="36" y="8"/>
                      </a:lnTo>
                      <a:close/>
                      <a:moveTo>
                        <a:pt x="36" y="8"/>
                      </a:moveTo>
                      <a:lnTo>
                        <a:pt x="35" y="9"/>
                      </a:lnTo>
                      <a:lnTo>
                        <a:pt x="35" y="7"/>
                      </a:lnTo>
                      <a:lnTo>
                        <a:pt x="36" y="7"/>
                      </a:lnTo>
                      <a:lnTo>
                        <a:pt x="36" y="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5" y="8"/>
                      </a:lnTo>
                      <a:lnTo>
                        <a:pt x="35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3" name="Freeform 71"/>
                <p:cNvSpPr>
                  <a:spLocks noChangeArrowheads="1"/>
                </p:cNvSpPr>
                <p:nvPr/>
              </p:nvSpPr>
              <p:spPr bwMode="auto">
                <a:xfrm>
                  <a:off x="1194" y="3776"/>
                  <a:ext cx="68" cy="89"/>
                </a:xfrm>
                <a:custGeom>
                  <a:avLst/>
                  <a:gdLst>
                    <a:gd name="G0" fmla="+- 1 0 0"/>
                    <a:gd name="G1" fmla="+- 14 0 0"/>
                    <a:gd name="G2" fmla="*/ 1 21 2"/>
                    <a:gd name="G3" fmla="+- 1 0 0"/>
                    <a:gd name="G4" fmla="+- 1 0 0"/>
                    <a:gd name="G5" fmla="+- 50 0 0"/>
                    <a:gd name="G6" fmla="+- 52 0 0"/>
                    <a:gd name="G7" fmla="*/ 1 0 0"/>
                    <a:gd name="G8" fmla="cos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8 w 50"/>
                    <a:gd name="T1" fmla="*/ 4 h 53"/>
                    <a:gd name="T2" fmla="*/ 1 w 50"/>
                    <a:gd name="T3" fmla="*/ 31 h 53"/>
                    <a:gd name="T4" fmla="*/ 10 w 50"/>
                    <a:gd name="T5" fmla="*/ 52 h 53"/>
                    <a:gd name="T6" fmla="*/ 35 w 50"/>
                    <a:gd name="T7" fmla="*/ 43 h 53"/>
                    <a:gd name="T8" fmla="*/ 45 w 50"/>
                    <a:gd name="T9" fmla="*/ 7 h 53"/>
                    <a:gd name="T10" fmla="*/ 36 w 50"/>
                    <a:gd name="T11" fmla="*/ 2 h 53"/>
                    <a:gd name="T12" fmla="*/ 20 w 50"/>
                    <a:gd name="T13" fmla="*/ 1 h 53"/>
                    <a:gd name="T14" fmla="*/ 18 w 50"/>
                    <a:gd name="T15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4" y="14"/>
                        <a:pt x="2" y="21"/>
                        <a:pt x="1" y="31"/>
                      </a:cubicBezTo>
                      <a:cubicBezTo>
                        <a:pt x="1" y="39"/>
                        <a:pt x="0" y="50"/>
                        <a:pt x="10" y="52"/>
                      </a:cubicBezTo>
                      <a:cubicBezTo>
                        <a:pt x="18" y="53"/>
                        <a:pt x="27" y="47"/>
                        <a:pt x="35" y="43"/>
                      </a:cubicBezTo>
                      <a:cubicBezTo>
                        <a:pt x="50" y="37"/>
                        <a:pt x="49" y="19"/>
                        <a:pt x="45" y="7"/>
                      </a:cubicBezTo>
                      <a:cubicBezTo>
                        <a:pt x="44" y="4"/>
                        <a:pt x="39" y="1"/>
                        <a:pt x="36" y="2"/>
                      </a:cubicBezTo>
                      <a:cubicBezTo>
                        <a:pt x="30" y="3"/>
                        <a:pt x="26" y="0"/>
                        <a:pt x="20" y="1"/>
                      </a:cubicBezTo>
                      <a:cubicBezTo>
                        <a:pt x="19" y="1"/>
                        <a:pt x="18" y="2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4" name="Freeform 72"/>
                <p:cNvSpPr>
                  <a:spLocks noChangeArrowheads="1"/>
                </p:cNvSpPr>
                <p:nvPr/>
              </p:nvSpPr>
              <p:spPr bwMode="auto">
                <a:xfrm>
                  <a:off x="1194" y="3776"/>
                  <a:ext cx="68" cy="89"/>
                </a:xfrm>
                <a:custGeom>
                  <a:avLst/>
                  <a:gdLst>
                    <a:gd name="T0" fmla="*/ 11 w 50"/>
                    <a:gd name="T1" fmla="*/ 16 h 53"/>
                    <a:gd name="T2" fmla="*/ 17 w 50"/>
                    <a:gd name="T3" fmla="*/ 3 h 53"/>
                    <a:gd name="T4" fmla="*/ 11 w 50"/>
                    <a:gd name="T5" fmla="*/ 16 h 53"/>
                    <a:gd name="T6" fmla="*/ 1 w 50"/>
                    <a:gd name="T7" fmla="*/ 31 h 53"/>
                    <a:gd name="T8" fmla="*/ 11 w 50"/>
                    <a:gd name="T9" fmla="*/ 16 h 53"/>
                    <a:gd name="T10" fmla="*/ 2 w 50"/>
                    <a:gd name="T11" fmla="*/ 31 h 53"/>
                    <a:gd name="T12" fmla="*/ 2 w 50"/>
                    <a:gd name="T13" fmla="*/ 31 h 53"/>
                    <a:gd name="T14" fmla="*/ 2 w 50"/>
                    <a:gd name="T15" fmla="*/ 32 h 53"/>
                    <a:gd name="T16" fmla="*/ 1 w 50"/>
                    <a:gd name="T17" fmla="*/ 31 h 53"/>
                    <a:gd name="T18" fmla="*/ 2 w 50"/>
                    <a:gd name="T19" fmla="*/ 32 h 53"/>
                    <a:gd name="T20" fmla="*/ 10 w 50"/>
                    <a:gd name="T21" fmla="*/ 52 h 53"/>
                    <a:gd name="T22" fmla="*/ 2 w 50"/>
                    <a:gd name="T23" fmla="*/ 32 h 53"/>
                    <a:gd name="T24" fmla="*/ 10 w 50"/>
                    <a:gd name="T25" fmla="*/ 52 h 53"/>
                    <a:gd name="T26" fmla="*/ 30 w 50"/>
                    <a:gd name="T27" fmla="*/ 45 h 53"/>
                    <a:gd name="T28" fmla="*/ 10 w 50"/>
                    <a:gd name="T29" fmla="*/ 52 h 53"/>
                    <a:gd name="T30" fmla="*/ 30 w 50"/>
                    <a:gd name="T31" fmla="*/ 45 h 53"/>
                    <a:gd name="T32" fmla="*/ 36 w 50"/>
                    <a:gd name="T33" fmla="*/ 44 h 53"/>
                    <a:gd name="T34" fmla="*/ 30 w 50"/>
                    <a:gd name="T35" fmla="*/ 45 h 53"/>
                    <a:gd name="T36" fmla="*/ 36 w 50"/>
                    <a:gd name="T37" fmla="*/ 44 h 53"/>
                    <a:gd name="T38" fmla="*/ 36 w 50"/>
                    <a:gd name="T39" fmla="*/ 44 h 53"/>
                    <a:gd name="T40" fmla="*/ 35 w 50"/>
                    <a:gd name="T41" fmla="*/ 43 h 53"/>
                    <a:gd name="T42" fmla="*/ 35 w 50"/>
                    <a:gd name="T43" fmla="*/ 43 h 53"/>
                    <a:gd name="T44" fmla="*/ 36 w 50"/>
                    <a:gd name="T45" fmla="*/ 44 h 53"/>
                    <a:gd name="T46" fmla="*/ 36 w 50"/>
                    <a:gd name="T47" fmla="*/ 44 h 53"/>
                    <a:gd name="T48" fmla="*/ 40 w 50"/>
                    <a:gd name="T49" fmla="*/ 39 h 53"/>
                    <a:gd name="T50" fmla="*/ 36 w 50"/>
                    <a:gd name="T51" fmla="*/ 44 h 53"/>
                    <a:gd name="T52" fmla="*/ 40 w 50"/>
                    <a:gd name="T53" fmla="*/ 39 h 53"/>
                    <a:gd name="T54" fmla="*/ 45 w 50"/>
                    <a:gd name="T55" fmla="*/ 36 h 53"/>
                    <a:gd name="T56" fmla="*/ 40 w 50"/>
                    <a:gd name="T57" fmla="*/ 39 h 53"/>
                    <a:gd name="T58" fmla="*/ 45 w 50"/>
                    <a:gd name="T59" fmla="*/ 36 h 53"/>
                    <a:gd name="T60" fmla="*/ 45 w 50"/>
                    <a:gd name="T61" fmla="*/ 36 h 53"/>
                    <a:gd name="T62" fmla="*/ 44 w 50"/>
                    <a:gd name="T63" fmla="*/ 7 h 53"/>
                    <a:gd name="T64" fmla="*/ 45 w 50"/>
                    <a:gd name="T65" fmla="*/ 36 h 53"/>
                    <a:gd name="T66" fmla="*/ 44 w 50"/>
                    <a:gd name="T67" fmla="*/ 7 h 53"/>
                    <a:gd name="T68" fmla="*/ 45 w 50"/>
                    <a:gd name="T69" fmla="*/ 7 h 53"/>
                    <a:gd name="T70" fmla="*/ 44 w 50"/>
                    <a:gd name="T71" fmla="*/ 7 h 53"/>
                    <a:gd name="T72" fmla="*/ 45 w 50"/>
                    <a:gd name="T73" fmla="*/ 6 h 53"/>
                    <a:gd name="T74" fmla="*/ 44 w 50"/>
                    <a:gd name="T75" fmla="*/ 7 h 53"/>
                    <a:gd name="T76" fmla="*/ 41 w 50"/>
                    <a:gd name="T77" fmla="*/ 4 h 53"/>
                    <a:gd name="T78" fmla="*/ 45 w 50"/>
                    <a:gd name="T79" fmla="*/ 6 h 53"/>
                    <a:gd name="T80" fmla="*/ 41 w 50"/>
                    <a:gd name="T81" fmla="*/ 4 h 53"/>
                    <a:gd name="T82" fmla="*/ 36 w 50"/>
                    <a:gd name="T83" fmla="*/ 2 h 53"/>
                    <a:gd name="T84" fmla="*/ 41 w 50"/>
                    <a:gd name="T85" fmla="*/ 4 h 53"/>
                    <a:gd name="T86" fmla="*/ 36 w 50"/>
                    <a:gd name="T87" fmla="*/ 3 h 53"/>
                    <a:gd name="T88" fmla="*/ 36 w 50"/>
                    <a:gd name="T89" fmla="*/ 2 h 53"/>
                    <a:gd name="T90" fmla="*/ 36 w 50"/>
                    <a:gd name="T91" fmla="*/ 3 h 53"/>
                    <a:gd name="T92" fmla="*/ 36 w 50"/>
                    <a:gd name="T93" fmla="*/ 2 h 53"/>
                    <a:gd name="T94" fmla="*/ 36 w 50"/>
                    <a:gd name="T95" fmla="*/ 3 h 53"/>
                    <a:gd name="T96" fmla="*/ 28 w 50"/>
                    <a:gd name="T97" fmla="*/ 1 h 53"/>
                    <a:gd name="T98" fmla="*/ 36 w 50"/>
                    <a:gd name="T99" fmla="*/ 3 h 53"/>
                    <a:gd name="T100" fmla="*/ 20 w 50"/>
                    <a:gd name="T101" fmla="*/ 1 h 53"/>
                    <a:gd name="T102" fmla="*/ 28 w 50"/>
                    <a:gd name="T103" fmla="*/ 1 h 53"/>
                    <a:gd name="T104" fmla="*/ 20 w 50"/>
                    <a:gd name="T105" fmla="*/ 0 h 53"/>
                    <a:gd name="T106" fmla="*/ 20 w 50"/>
                    <a:gd name="T107" fmla="*/ 1 h 53"/>
                    <a:gd name="T108" fmla="*/ 20 w 50"/>
                    <a:gd name="T109" fmla="*/ 1 h 53"/>
                    <a:gd name="T110" fmla="*/ 17 w 50"/>
                    <a:gd name="T111" fmla="*/ 3 h 53"/>
                    <a:gd name="T112" fmla="*/ 20 w 50"/>
                    <a:gd name="T113" fmla="*/ 1 h 53"/>
                    <a:gd name="T114" fmla="*/ 18 w 50"/>
                    <a:gd name="T115" fmla="*/ 4 h 53"/>
                    <a:gd name="T116" fmla="*/ 17 w 50"/>
                    <a:gd name="T117" fmla="*/ 3 h 53"/>
                    <a:gd name="T118" fmla="*/ 17 w 50"/>
                    <a:gd name="T119" fmla="*/ 3 h 53"/>
                    <a:gd name="T120" fmla="*/ 18 w 50"/>
                    <a:gd name="T121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7" y="8"/>
                        <a:pt x="14" y="12"/>
                        <a:pt x="11" y="16"/>
                      </a:cubicBezTo>
                      <a:lnTo>
                        <a:pt x="9" y="15"/>
                      </a:lnTo>
                      <a:cubicBezTo>
                        <a:pt x="12" y="11"/>
                        <a:pt x="15" y="8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1" y="16"/>
                      </a:moveTo>
                      <a:cubicBezTo>
                        <a:pt x="6" y="20"/>
                        <a:pt x="2" y="25"/>
                        <a:pt x="2" y="31"/>
                      </a:cubicBezTo>
                      <a:lnTo>
                        <a:pt x="1" y="31"/>
                      </a:lnTo>
                      <a:cubicBezTo>
                        <a:pt x="1" y="25"/>
                        <a:pt x="5" y="20"/>
                        <a:pt x="9" y="15"/>
                      </a:cubicBezTo>
                      <a:lnTo>
                        <a:pt x="11" y="16"/>
                      </a:lnTo>
                      <a:close/>
                      <a:moveTo>
                        <a:pt x="2" y="31"/>
                      </a:move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1"/>
                      </a:moveTo>
                      <a:lnTo>
                        <a:pt x="2" y="32"/>
                      </a:lnTo>
                      <a:lnTo>
                        <a:pt x="1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2"/>
                      </a:moveTo>
                      <a:cubicBezTo>
                        <a:pt x="2" y="39"/>
                        <a:pt x="1" y="49"/>
                        <a:pt x="11" y="51"/>
                      </a:cubicBezTo>
                      <a:lnTo>
                        <a:pt x="10" y="52"/>
                      </a:lnTo>
                      <a:cubicBezTo>
                        <a:pt x="0" y="51"/>
                        <a:pt x="0" y="40"/>
                        <a:pt x="1" y="32"/>
                      </a:cubicBezTo>
                      <a:lnTo>
                        <a:pt x="2" y="32"/>
                      </a:lnTo>
                      <a:close/>
                      <a:moveTo>
                        <a:pt x="10" y="52"/>
                      </a:moveTo>
                      <a:lnTo>
                        <a:pt x="10" y="52"/>
                      </a:lnTo>
                      <a:close/>
                      <a:moveTo>
                        <a:pt x="11" y="51"/>
                      </a:moveTo>
                      <a:cubicBezTo>
                        <a:pt x="17" y="52"/>
                        <a:pt x="23" y="48"/>
                        <a:pt x="30" y="45"/>
                      </a:cubicBezTo>
                      <a:lnTo>
                        <a:pt x="31" y="46"/>
                      </a:lnTo>
                      <a:cubicBezTo>
                        <a:pt x="24" y="50"/>
                        <a:pt x="17" y="53"/>
                        <a:pt x="10" y="52"/>
                      </a:cubicBezTo>
                      <a:lnTo>
                        <a:pt x="11" y="51"/>
                      </a:lnTo>
                      <a:close/>
                      <a:moveTo>
                        <a:pt x="30" y="45"/>
                      </a:moveTo>
                      <a:cubicBezTo>
                        <a:pt x="32" y="44"/>
                        <a:pt x="33" y="44"/>
                        <a:pt x="35" y="43"/>
                      </a:cubicBezTo>
                      <a:lnTo>
                        <a:pt x="36" y="44"/>
                      </a:lnTo>
                      <a:cubicBezTo>
                        <a:pt x="34" y="45"/>
                        <a:pt x="32" y="45"/>
                        <a:pt x="31" y="46"/>
                      </a:cubicBezTo>
                      <a:lnTo>
                        <a:pt x="30" y="45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lnTo>
                        <a:pt x="35" y="43"/>
                      </a:lnTo>
                      <a:lnTo>
                        <a:pt x="36" y="44"/>
                      </a:lnTo>
                      <a:lnTo>
                        <a:pt x="35" y="43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cubicBezTo>
                        <a:pt x="37" y="42"/>
                        <a:pt x="39" y="41"/>
                        <a:pt x="40" y="39"/>
                      </a:cubicBezTo>
                      <a:lnTo>
                        <a:pt x="41" y="40"/>
                      </a:lnTo>
                      <a:cubicBezTo>
                        <a:pt x="40" y="42"/>
                        <a:pt x="38" y="43"/>
                        <a:pt x="36" y="44"/>
                      </a:cubicBezTo>
                      <a:lnTo>
                        <a:pt x="35" y="43"/>
                      </a:lnTo>
                      <a:close/>
                      <a:moveTo>
                        <a:pt x="40" y="39"/>
                      </a:moveTo>
                      <a:cubicBezTo>
                        <a:pt x="41" y="38"/>
                        <a:pt x="42" y="37"/>
                        <a:pt x="43" y="35"/>
                      </a:cubicBezTo>
                      <a:lnTo>
                        <a:pt x="45" y="36"/>
                      </a:lnTo>
                      <a:cubicBezTo>
                        <a:pt x="44" y="37"/>
                        <a:pt x="43" y="39"/>
                        <a:pt x="41" y="40"/>
                      </a:cubicBezTo>
                      <a:lnTo>
                        <a:pt x="40" y="39"/>
                      </a:lnTo>
                      <a:close/>
                      <a:moveTo>
                        <a:pt x="45" y="36"/>
                      </a:moveTo>
                      <a:lnTo>
                        <a:pt x="45" y="36"/>
                      </a:lnTo>
                      <a:lnTo>
                        <a:pt x="44" y="35"/>
                      </a:lnTo>
                      <a:lnTo>
                        <a:pt x="45" y="36"/>
                      </a:lnTo>
                      <a:close/>
                      <a:moveTo>
                        <a:pt x="43" y="35"/>
                      </a:moveTo>
                      <a:cubicBezTo>
                        <a:pt x="48" y="27"/>
                        <a:pt x="47" y="16"/>
                        <a:pt x="44" y="7"/>
                      </a:cubicBezTo>
                      <a:lnTo>
                        <a:pt x="46" y="7"/>
                      </a:lnTo>
                      <a:cubicBezTo>
                        <a:pt x="49" y="16"/>
                        <a:pt x="50" y="27"/>
                        <a:pt x="45" y="36"/>
                      </a:cubicBezTo>
                      <a:lnTo>
                        <a:pt x="43" y="35"/>
                      </a:lnTo>
                      <a:close/>
                      <a:moveTo>
                        <a:pt x="44" y="7"/>
                      </a:moveTo>
                      <a:lnTo>
                        <a:pt x="44" y="7"/>
                      </a:lnTo>
                      <a:lnTo>
                        <a:pt x="45" y="7"/>
                      </a:ln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4" y="7"/>
                        <a:pt x="44" y="7"/>
                        <a:pt x="44" y="7"/>
                      </a:cubicBezTo>
                      <a:lnTo>
                        <a:pt x="45" y="6"/>
                      </a:lnTo>
                      <a:cubicBezTo>
                        <a:pt x="45" y="7"/>
                        <a:pt x="45" y="7"/>
                        <a:pt x="46" y="7"/>
                      </a:cubicBez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3" y="5"/>
                        <a:pt x="42" y="4"/>
                        <a:pt x="41" y="4"/>
                      </a:cubicBezTo>
                      <a:lnTo>
                        <a:pt x="42" y="3"/>
                      </a:lnTo>
                      <a:cubicBezTo>
                        <a:pt x="43" y="3"/>
                        <a:pt x="45" y="5"/>
                        <a:pt x="45" y="6"/>
                      </a:cubicBezTo>
                      <a:lnTo>
                        <a:pt x="44" y="7"/>
                      </a:lnTo>
                      <a:close/>
                      <a:moveTo>
                        <a:pt x="41" y="4"/>
                      </a:moveTo>
                      <a:cubicBezTo>
                        <a:pt x="39" y="3"/>
                        <a:pt x="38" y="3"/>
                        <a:pt x="37" y="3"/>
                      </a:cubicBezTo>
                      <a:lnTo>
                        <a:pt x="36" y="2"/>
                      </a:lnTo>
                      <a:cubicBezTo>
                        <a:pt x="38" y="1"/>
                        <a:pt x="40" y="2"/>
                        <a:pt x="42" y="3"/>
                      </a:cubicBezTo>
                      <a:lnTo>
                        <a:pt x="41" y="4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6" y="3"/>
                        <a:pt x="36" y="3"/>
                      </a:cubicBezTo>
                      <a:lnTo>
                        <a:pt x="36" y="2"/>
                      </a:lnTo>
                      <a:cubicBezTo>
                        <a:pt x="36" y="2"/>
                        <a:pt x="36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6" y="3"/>
                      </a:lnTo>
                      <a:close/>
                      <a:moveTo>
                        <a:pt x="36" y="3"/>
                      </a:moveTo>
                      <a:cubicBezTo>
                        <a:pt x="33" y="3"/>
                        <a:pt x="30" y="3"/>
                        <a:pt x="28" y="2"/>
                      </a:cubicBezTo>
                      <a:lnTo>
                        <a:pt x="28" y="1"/>
                      </a:lnTo>
                      <a:cubicBezTo>
                        <a:pt x="31" y="1"/>
                        <a:pt x="33" y="2"/>
                        <a:pt x="36" y="2"/>
                      </a:cubicBezTo>
                      <a:lnTo>
                        <a:pt x="36" y="3"/>
                      </a:lnTo>
                      <a:close/>
                      <a:moveTo>
                        <a:pt x="28" y="2"/>
                      </a:moveTo>
                      <a:cubicBezTo>
                        <a:pt x="25" y="1"/>
                        <a:pt x="23" y="1"/>
                        <a:pt x="20" y="1"/>
                      </a:cubicBezTo>
                      <a:lnTo>
                        <a:pt x="20" y="0"/>
                      </a:lnTo>
                      <a:cubicBezTo>
                        <a:pt x="23" y="0"/>
                        <a:pt x="25" y="0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20" y="1"/>
                      </a:lnTo>
                      <a:lnTo>
                        <a:pt x="20" y="0"/>
                      </a:lnTo>
                      <a:close/>
                      <a:moveTo>
                        <a:pt x="20" y="1"/>
                      </a:moveTo>
                      <a:cubicBezTo>
                        <a:pt x="20" y="1"/>
                        <a:pt x="19" y="2"/>
                        <a:pt x="19" y="3"/>
                      </a:cubicBezTo>
                      <a:lnTo>
                        <a:pt x="17" y="3"/>
                      </a:lnTo>
                      <a:cubicBezTo>
                        <a:pt x="18" y="1"/>
                        <a:pt x="18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9" y="3"/>
                      </a:moveTo>
                      <a:cubicBezTo>
                        <a:pt x="19" y="3"/>
                        <a:pt x="19" y="4"/>
                        <a:pt x="18" y="4"/>
                      </a:cubicBezTo>
                      <a:lnTo>
                        <a:pt x="17" y="3"/>
                      </a:lnTo>
                      <a:cubicBezTo>
                        <a:pt x="17" y="3"/>
                        <a:pt x="17" y="3"/>
                        <a:pt x="17" y="3"/>
                      </a:cubicBezTo>
                      <a:lnTo>
                        <a:pt x="19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5" name="Freeform 73"/>
                <p:cNvSpPr>
                  <a:spLocks noChangeArrowheads="1"/>
                </p:cNvSpPr>
                <p:nvPr/>
              </p:nvSpPr>
              <p:spPr bwMode="auto">
                <a:xfrm>
                  <a:off x="990" y="3947"/>
                  <a:ext cx="65" cy="6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2 0 0"/>
                    <a:gd name="G5" fmla="*/ 1 0 0"/>
                    <a:gd name="G6" fmla="sin G5 G4"/>
                    <a:gd name="G7" fmla="+- 19 0 0"/>
                    <a:gd name="G8" fmla="+- 1 0 0"/>
                    <a:gd name="G9" fmla="+- 37 0 0"/>
                    <a:gd name="G10" fmla="*/ 1 0 0"/>
                    <a:gd name="G11" fmla="cos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26 w 49"/>
                    <a:gd name="T1" fmla="*/ 4 h 37"/>
                    <a:gd name="T2" fmla="*/ 13 w 49"/>
                    <a:gd name="T3" fmla="*/ 5 h 37"/>
                    <a:gd name="T4" fmla="*/ 4 w 49"/>
                    <a:gd name="T5" fmla="*/ 26 h 37"/>
                    <a:gd name="T6" fmla="*/ 40 w 49"/>
                    <a:gd name="T7" fmla="*/ 25 h 37"/>
                    <a:gd name="T8" fmla="*/ 48 w 49"/>
                    <a:gd name="T9" fmla="*/ 17 h 37"/>
                    <a:gd name="T10" fmla="*/ 44 w 49"/>
                    <a:gd name="T11" fmla="*/ 7 h 37"/>
                    <a:gd name="T12" fmla="*/ 39 w 49"/>
                    <a:gd name="T13" fmla="*/ 3 h 37"/>
                    <a:gd name="T14" fmla="*/ 26 w 49"/>
                    <a:gd name="T15" fmla="*/ 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37">
                      <a:moveTo>
                        <a:pt x="26" y="4"/>
                      </a:moveTo>
                      <a:cubicBezTo>
                        <a:pt x="22" y="1"/>
                        <a:pt x="15" y="0"/>
                        <a:pt x="13" y="5"/>
                      </a:cubicBezTo>
                      <a:cubicBezTo>
                        <a:pt x="9" y="12"/>
                        <a:pt x="0" y="19"/>
                        <a:pt x="4" y="26"/>
                      </a:cubicBezTo>
                      <a:cubicBezTo>
                        <a:pt x="10" y="37"/>
                        <a:pt x="28" y="24"/>
                        <a:pt x="40" y="25"/>
                      </a:cubicBezTo>
                      <a:cubicBezTo>
                        <a:pt x="44" y="25"/>
                        <a:pt x="48" y="21"/>
                        <a:pt x="48" y="17"/>
                      </a:cubicBezTo>
                      <a:cubicBezTo>
                        <a:pt x="49" y="13"/>
                        <a:pt x="44" y="11"/>
                        <a:pt x="44" y="7"/>
                      </a:cubicBezTo>
                      <a:cubicBezTo>
                        <a:pt x="44" y="5"/>
                        <a:pt x="41" y="4"/>
                        <a:pt x="39" y="3"/>
                      </a:cubicBezTo>
                      <a:cubicBezTo>
                        <a:pt x="34" y="2"/>
                        <a:pt x="31" y="7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6" name="Freeform 74"/>
                <p:cNvSpPr>
                  <a:spLocks noChangeArrowheads="1"/>
                </p:cNvSpPr>
                <p:nvPr/>
              </p:nvSpPr>
              <p:spPr bwMode="auto">
                <a:xfrm>
                  <a:off x="991" y="3949"/>
                  <a:ext cx="66" cy="55"/>
                </a:xfrm>
                <a:custGeom>
                  <a:avLst/>
                  <a:gdLst>
                    <a:gd name="T0" fmla="*/ 22 w 49"/>
                    <a:gd name="T1" fmla="*/ 1 h 33"/>
                    <a:gd name="T2" fmla="*/ 21 w 49"/>
                    <a:gd name="T3" fmla="*/ 2 h 33"/>
                    <a:gd name="T4" fmla="*/ 22 w 49"/>
                    <a:gd name="T5" fmla="*/ 1 h 33"/>
                    <a:gd name="T6" fmla="*/ 14 w 49"/>
                    <a:gd name="T7" fmla="*/ 3 h 33"/>
                    <a:gd name="T8" fmla="*/ 17 w 49"/>
                    <a:gd name="T9" fmla="*/ 1 h 33"/>
                    <a:gd name="T10" fmla="*/ 11 w 49"/>
                    <a:gd name="T11" fmla="*/ 3 h 33"/>
                    <a:gd name="T12" fmla="*/ 13 w 49"/>
                    <a:gd name="T13" fmla="*/ 4 h 33"/>
                    <a:gd name="T14" fmla="*/ 13 w 49"/>
                    <a:gd name="T15" fmla="*/ 4 h 33"/>
                    <a:gd name="T16" fmla="*/ 11 w 49"/>
                    <a:gd name="T17" fmla="*/ 3 h 33"/>
                    <a:gd name="T18" fmla="*/ 13 w 49"/>
                    <a:gd name="T19" fmla="*/ 4 h 33"/>
                    <a:gd name="T20" fmla="*/ 13 w 49"/>
                    <a:gd name="T21" fmla="*/ 4 h 33"/>
                    <a:gd name="T22" fmla="*/ 11 w 49"/>
                    <a:gd name="T23" fmla="*/ 3 h 33"/>
                    <a:gd name="T24" fmla="*/ 7 w 49"/>
                    <a:gd name="T25" fmla="*/ 10 h 33"/>
                    <a:gd name="T26" fmla="*/ 8 w 49"/>
                    <a:gd name="T27" fmla="*/ 11 h 33"/>
                    <a:gd name="T28" fmla="*/ 7 w 49"/>
                    <a:gd name="T29" fmla="*/ 10 h 33"/>
                    <a:gd name="T30" fmla="*/ 2 w 49"/>
                    <a:gd name="T31" fmla="*/ 25 h 33"/>
                    <a:gd name="T32" fmla="*/ 4 w 49"/>
                    <a:gd name="T33" fmla="*/ 25 h 33"/>
                    <a:gd name="T34" fmla="*/ 2 w 49"/>
                    <a:gd name="T35" fmla="*/ 25 h 33"/>
                    <a:gd name="T36" fmla="*/ 39 w 49"/>
                    <a:gd name="T37" fmla="*/ 23 h 33"/>
                    <a:gd name="T38" fmla="*/ 24 w 49"/>
                    <a:gd name="T39" fmla="*/ 26 h 33"/>
                    <a:gd name="T40" fmla="*/ 39 w 49"/>
                    <a:gd name="T41" fmla="*/ 23 h 33"/>
                    <a:gd name="T42" fmla="*/ 39 w 49"/>
                    <a:gd name="T43" fmla="*/ 23 h 33"/>
                    <a:gd name="T44" fmla="*/ 41 w 49"/>
                    <a:gd name="T45" fmla="*/ 24 h 33"/>
                    <a:gd name="T46" fmla="*/ 41 w 49"/>
                    <a:gd name="T47" fmla="*/ 23 h 33"/>
                    <a:gd name="T48" fmla="*/ 41 w 49"/>
                    <a:gd name="T49" fmla="*/ 24 h 33"/>
                    <a:gd name="T50" fmla="*/ 47 w 49"/>
                    <a:gd name="T51" fmla="*/ 16 h 33"/>
                    <a:gd name="T52" fmla="*/ 42 w 49"/>
                    <a:gd name="T53" fmla="*/ 22 h 33"/>
                    <a:gd name="T54" fmla="*/ 47 w 49"/>
                    <a:gd name="T55" fmla="*/ 16 h 33"/>
                    <a:gd name="T56" fmla="*/ 48 w 49"/>
                    <a:gd name="T57" fmla="*/ 16 h 33"/>
                    <a:gd name="T58" fmla="*/ 42 w 49"/>
                    <a:gd name="T59" fmla="*/ 6 h 33"/>
                    <a:gd name="T60" fmla="*/ 45 w 49"/>
                    <a:gd name="T61" fmla="*/ 11 h 33"/>
                    <a:gd name="T62" fmla="*/ 43 w 49"/>
                    <a:gd name="T63" fmla="*/ 6 h 33"/>
                    <a:gd name="T64" fmla="*/ 42 w 49"/>
                    <a:gd name="T65" fmla="*/ 6 h 33"/>
                    <a:gd name="T66" fmla="*/ 42 w 49"/>
                    <a:gd name="T67" fmla="*/ 6 h 33"/>
                    <a:gd name="T68" fmla="*/ 43 w 49"/>
                    <a:gd name="T69" fmla="*/ 6 h 33"/>
                    <a:gd name="T70" fmla="*/ 41 w 49"/>
                    <a:gd name="T71" fmla="*/ 5 h 33"/>
                    <a:gd name="T72" fmla="*/ 42 w 49"/>
                    <a:gd name="T73" fmla="*/ 5 h 33"/>
                    <a:gd name="T74" fmla="*/ 41 w 49"/>
                    <a:gd name="T75" fmla="*/ 5 h 33"/>
                    <a:gd name="T76" fmla="*/ 42 w 49"/>
                    <a:gd name="T77" fmla="*/ 4 h 33"/>
                    <a:gd name="T78" fmla="*/ 38 w 49"/>
                    <a:gd name="T79" fmla="*/ 1 h 33"/>
                    <a:gd name="T80" fmla="*/ 37 w 49"/>
                    <a:gd name="T81" fmla="*/ 3 h 33"/>
                    <a:gd name="T82" fmla="*/ 38 w 49"/>
                    <a:gd name="T83" fmla="*/ 1 h 33"/>
                    <a:gd name="T84" fmla="*/ 25 w 49"/>
                    <a:gd name="T85" fmla="*/ 4 h 33"/>
                    <a:gd name="T86" fmla="*/ 32 w 49"/>
                    <a:gd name="T87" fmla="*/ 4 h 33"/>
                    <a:gd name="T88" fmla="*/ 25 w 49"/>
                    <a:gd name="T89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9" h="33">
                      <a:moveTo>
                        <a:pt x="25" y="4"/>
                      </a:moveTo>
                      <a:cubicBezTo>
                        <a:pt x="24" y="3"/>
                        <a:pt x="23" y="2"/>
                        <a:pt x="21" y="2"/>
                      </a:cubicBezTo>
                      <a:lnTo>
                        <a:pt x="22" y="1"/>
                      </a:lnTo>
                      <a:cubicBezTo>
                        <a:pt x="23" y="1"/>
                        <a:pt x="25" y="2"/>
                        <a:pt x="26" y="3"/>
                      </a:cubicBezTo>
                      <a:lnTo>
                        <a:pt x="25" y="4"/>
                      </a:lnTo>
                      <a:close/>
                      <a:moveTo>
                        <a:pt x="21" y="2"/>
                      </a:moveTo>
                      <a:cubicBezTo>
                        <a:pt x="20" y="2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20" y="0"/>
                        <a:pt x="22" y="1"/>
                      </a:cubicBezTo>
                      <a:lnTo>
                        <a:pt x="21" y="2"/>
                      </a:lnTo>
                      <a:close/>
                      <a:moveTo>
                        <a:pt x="17" y="1"/>
                      </a:moveTo>
                      <a:cubicBezTo>
                        <a:pt x="16" y="2"/>
                        <a:pt x="14" y="2"/>
                        <a:pt x="14" y="3"/>
                      </a:cubicBezTo>
                      <a:lnTo>
                        <a:pt x="12" y="2"/>
                      </a:lnTo>
                      <a:cubicBezTo>
                        <a:pt x="13" y="1"/>
                        <a:pt x="15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3"/>
                      </a:moveTo>
                      <a:cubicBezTo>
                        <a:pt x="13" y="3"/>
                        <a:pt x="13" y="3"/>
                        <a:pt x="13" y="4"/>
                      </a:cubicBezTo>
                      <a:lnTo>
                        <a:pt x="11" y="3"/>
                      </a:lnTo>
                      <a:cubicBezTo>
                        <a:pt x="12" y="3"/>
                        <a:pt x="12" y="2"/>
                        <a:pt x="12" y="2"/>
                      </a:cubicBezTo>
                      <a:lnTo>
                        <a:pt x="14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1" y="3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cubicBezTo>
                        <a:pt x="12" y="6"/>
                        <a:pt x="10" y="8"/>
                        <a:pt x="8" y="11"/>
                      </a:cubicBezTo>
                      <a:lnTo>
                        <a:pt x="7" y="10"/>
                      </a:lnTo>
                      <a:cubicBezTo>
                        <a:pt x="9" y="8"/>
                        <a:pt x="10" y="6"/>
                        <a:pt x="11" y="3"/>
                      </a:cubicBezTo>
                      <a:lnTo>
                        <a:pt x="13" y="4"/>
                      </a:lnTo>
                      <a:close/>
                      <a:moveTo>
                        <a:pt x="7" y="10"/>
                      </a:moveTo>
                      <a:lnTo>
                        <a:pt x="7" y="10"/>
                      </a:lnTo>
                      <a:lnTo>
                        <a:pt x="8" y="10"/>
                      </a:lnTo>
                      <a:lnTo>
                        <a:pt x="7" y="10"/>
                      </a:lnTo>
                      <a:close/>
                      <a:moveTo>
                        <a:pt x="8" y="11"/>
                      </a:moveTo>
                      <a:cubicBezTo>
                        <a:pt x="5" y="16"/>
                        <a:pt x="1" y="20"/>
                        <a:pt x="4" y="25"/>
                      </a:cubicBezTo>
                      <a:lnTo>
                        <a:pt x="2" y="25"/>
                      </a:lnTo>
                      <a:cubicBezTo>
                        <a:pt x="0" y="20"/>
                        <a:pt x="3" y="15"/>
                        <a:pt x="7" y="10"/>
                      </a:cubicBezTo>
                      <a:lnTo>
                        <a:pt x="8" y="11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2" y="25"/>
                      </a:lnTo>
                      <a:close/>
                      <a:moveTo>
                        <a:pt x="4" y="25"/>
                      </a:moveTo>
                      <a:cubicBezTo>
                        <a:pt x="7" y="31"/>
                        <a:pt x="15" y="29"/>
                        <a:pt x="24" y="26"/>
                      </a:cubicBezTo>
                      <a:lnTo>
                        <a:pt x="24" y="27"/>
                      </a:lnTo>
                      <a:cubicBezTo>
                        <a:pt x="15" y="30"/>
                        <a:pt x="6" y="33"/>
                        <a:pt x="2" y="25"/>
                      </a:cubicBezTo>
                      <a:lnTo>
                        <a:pt x="4" y="25"/>
                      </a:lnTo>
                      <a:close/>
                      <a:moveTo>
                        <a:pt x="24" y="26"/>
                      </a:moveTo>
                      <a:cubicBezTo>
                        <a:pt x="29" y="25"/>
                        <a:pt x="34" y="23"/>
                        <a:pt x="39" y="23"/>
                      </a:cubicBezTo>
                      <a:lnTo>
                        <a:pt x="39" y="24"/>
                      </a:lnTo>
                      <a:cubicBezTo>
                        <a:pt x="35" y="24"/>
                        <a:pt x="29" y="26"/>
                        <a:pt x="24" y="27"/>
                      </a:cubicBezTo>
                      <a:lnTo>
                        <a:pt x="24" y="26"/>
                      </a:lnTo>
                      <a:close/>
                      <a:moveTo>
                        <a:pt x="39" y="24"/>
                      </a:moveTo>
                      <a:lnTo>
                        <a:pt x="39" y="24"/>
                      </a:lnTo>
                      <a:close/>
                      <a:moveTo>
                        <a:pt x="39" y="23"/>
                      </a:moveTo>
                      <a:lnTo>
                        <a:pt x="39" y="23"/>
                      </a:lnTo>
                      <a:lnTo>
                        <a:pt x="39" y="24"/>
                      </a:lnTo>
                      <a:lnTo>
                        <a:pt x="39" y="23"/>
                      </a:lnTo>
                      <a:close/>
                      <a:moveTo>
                        <a:pt x="39" y="23"/>
                      </a:moveTo>
                      <a:cubicBezTo>
                        <a:pt x="40" y="23"/>
                        <a:pt x="40" y="23"/>
                        <a:pt x="41" y="23"/>
                      </a:cubicBezTo>
                      <a:lnTo>
                        <a:pt x="41" y="24"/>
                      </a:lnTo>
                      <a:cubicBezTo>
                        <a:pt x="40" y="24"/>
                        <a:pt x="40" y="24"/>
                        <a:pt x="39" y="24"/>
                      </a:cubicBezTo>
                      <a:lnTo>
                        <a:pt x="39" y="23"/>
                      </a:lnTo>
                      <a:close/>
                      <a:moveTo>
                        <a:pt x="41" y="23"/>
                      </a:moveTo>
                      <a:cubicBezTo>
                        <a:pt x="41" y="23"/>
                        <a:pt x="41" y="23"/>
                        <a:pt x="42" y="22"/>
                      </a:cubicBezTo>
                      <a:lnTo>
                        <a:pt x="43" y="24"/>
                      </a:lnTo>
                      <a:cubicBezTo>
                        <a:pt x="42" y="24"/>
                        <a:pt x="42" y="24"/>
                        <a:pt x="41" y="24"/>
                      </a:cubicBezTo>
                      <a:lnTo>
                        <a:pt x="41" y="23"/>
                      </a:lnTo>
                      <a:close/>
                      <a:moveTo>
                        <a:pt x="42" y="22"/>
                      </a:moveTo>
                      <a:cubicBezTo>
                        <a:pt x="44" y="21"/>
                        <a:pt x="46" y="19"/>
                        <a:pt x="47" y="16"/>
                      </a:cubicBezTo>
                      <a:lnTo>
                        <a:pt x="48" y="16"/>
                      </a:lnTo>
                      <a:cubicBezTo>
                        <a:pt x="48" y="20"/>
                        <a:pt x="45" y="22"/>
                        <a:pt x="43" y="24"/>
                      </a:cubicBezTo>
                      <a:lnTo>
                        <a:pt x="42" y="22"/>
                      </a:lnTo>
                      <a:close/>
                      <a:moveTo>
                        <a:pt x="47" y="16"/>
                      </a:moveTo>
                      <a:lnTo>
                        <a:pt x="47" y="16"/>
                      </a:lnTo>
                      <a:close/>
                      <a:moveTo>
                        <a:pt x="47" y="16"/>
                      </a:moveTo>
                      <a:cubicBezTo>
                        <a:pt x="47" y="14"/>
                        <a:pt x="46" y="13"/>
                        <a:pt x="45" y="11"/>
                      </a:cubicBezTo>
                      <a:lnTo>
                        <a:pt x="46" y="10"/>
                      </a:lnTo>
                      <a:cubicBezTo>
                        <a:pt x="47" y="12"/>
                        <a:pt x="49" y="14"/>
                        <a:pt x="48" y="16"/>
                      </a:cubicBezTo>
                      <a:lnTo>
                        <a:pt x="47" y="16"/>
                      </a:lnTo>
                      <a:close/>
                      <a:moveTo>
                        <a:pt x="45" y="11"/>
                      </a:moveTo>
                      <a:cubicBezTo>
                        <a:pt x="43" y="9"/>
                        <a:pt x="42" y="8"/>
                        <a:pt x="42" y="6"/>
                      </a:cubicBezTo>
                      <a:lnTo>
                        <a:pt x="43" y="6"/>
                      </a:lnTo>
                      <a:cubicBezTo>
                        <a:pt x="44" y="7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cubicBezTo>
                        <a:pt x="42" y="5"/>
                        <a:pt x="42" y="5"/>
                        <a:pt x="42" y="5"/>
                      </a:cubicBezTo>
                      <a:lnTo>
                        <a:pt x="43" y="4"/>
                      </a:lnTo>
                      <a:cubicBezTo>
                        <a:pt x="43" y="5"/>
                        <a:pt x="43" y="5"/>
                        <a:pt x="43" y="6"/>
                      </a:cubicBezTo>
                      <a:lnTo>
                        <a:pt x="42" y="6"/>
                      </a:lnTo>
                      <a:close/>
                      <a:moveTo>
                        <a:pt x="42" y="5"/>
                      </a:moveTo>
                      <a:cubicBezTo>
                        <a:pt x="42" y="5"/>
                        <a:pt x="41" y="5"/>
                        <a:pt x="41" y="5"/>
                      </a:cubicBezTo>
                      <a:lnTo>
                        <a:pt x="42" y="4"/>
                      </a:lnTo>
                      <a:cubicBezTo>
                        <a:pt x="43" y="4"/>
                        <a:pt x="43" y="4"/>
                        <a:pt x="43" y="4"/>
                      </a:cubicBezTo>
                      <a:lnTo>
                        <a:pt x="42" y="5"/>
                      </a:lnTo>
                      <a:close/>
                      <a:moveTo>
                        <a:pt x="42" y="4"/>
                      </a:moveTo>
                      <a:lnTo>
                        <a:pt x="42" y="4"/>
                      </a:lnTo>
                      <a:close/>
                      <a:moveTo>
                        <a:pt x="41" y="5"/>
                      </a:moveTo>
                      <a:cubicBezTo>
                        <a:pt x="40" y="4"/>
                        <a:pt x="39" y="3"/>
                        <a:pt x="37" y="3"/>
                      </a:cubicBezTo>
                      <a:lnTo>
                        <a:pt x="38" y="1"/>
                      </a:lnTo>
                      <a:cubicBezTo>
                        <a:pt x="40" y="2"/>
                        <a:pt x="41" y="3"/>
                        <a:pt x="42" y="4"/>
                      </a:cubicBezTo>
                      <a:lnTo>
                        <a:pt x="41" y="5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2"/>
                      </a:lnTo>
                      <a:lnTo>
                        <a:pt x="38" y="1"/>
                      </a:lnTo>
                      <a:close/>
                      <a:moveTo>
                        <a:pt x="37" y="3"/>
                      </a:moveTo>
                      <a:cubicBezTo>
                        <a:pt x="36" y="2"/>
                        <a:pt x="34" y="3"/>
                        <a:pt x="32" y="4"/>
                      </a:cubicBezTo>
                      <a:lnTo>
                        <a:pt x="32" y="2"/>
                      </a:lnTo>
                      <a:cubicBezTo>
                        <a:pt x="34" y="2"/>
                        <a:pt x="36" y="1"/>
                        <a:pt x="38" y="1"/>
                      </a:cubicBezTo>
                      <a:lnTo>
                        <a:pt x="37" y="3"/>
                      </a:lnTo>
                      <a:close/>
                      <a:moveTo>
                        <a:pt x="32" y="4"/>
                      </a:moveTo>
                      <a:cubicBezTo>
                        <a:pt x="30" y="5"/>
                        <a:pt x="28" y="6"/>
                        <a:pt x="25" y="4"/>
                      </a:cubicBezTo>
                      <a:lnTo>
                        <a:pt x="26" y="3"/>
                      </a:lnTo>
                      <a:cubicBezTo>
                        <a:pt x="28" y="4"/>
                        <a:pt x="30" y="3"/>
                        <a:pt x="32" y="2"/>
                      </a:cubicBezTo>
                      <a:lnTo>
                        <a:pt x="32" y="4"/>
                      </a:lnTo>
                      <a:close/>
                      <a:moveTo>
                        <a:pt x="25" y="4"/>
                      </a:move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7" name="Freeform 75"/>
                <p:cNvSpPr>
                  <a:spLocks noChangeArrowheads="1"/>
                </p:cNvSpPr>
                <p:nvPr/>
              </p:nvSpPr>
              <p:spPr bwMode="auto">
                <a:xfrm>
                  <a:off x="963" y="4016"/>
                  <a:ext cx="58" cy="22"/>
                </a:xfrm>
                <a:custGeom>
                  <a:avLst/>
                  <a:gdLst>
                    <a:gd name="G0" fmla="+- 1 0 0"/>
                    <a:gd name="G1" fmla="+- 1 0 0"/>
                    <a:gd name="G2" fmla="*/ 1 0 0"/>
                    <a:gd name="G3" fmla="sin G2 G1"/>
                    <a:gd name="G4" fmla="+- 6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3 w 43"/>
                    <a:gd name="T1" fmla="*/ 1 h 14"/>
                    <a:gd name="T2" fmla="*/ 3 w 43"/>
                    <a:gd name="T3" fmla="*/ 12 h 14"/>
                    <a:gd name="T4" fmla="*/ 8 w 43"/>
                    <a:gd name="T5" fmla="*/ 14 h 14"/>
                    <a:gd name="T6" fmla="*/ 34 w 43"/>
                    <a:gd name="T7" fmla="*/ 14 h 14"/>
                    <a:gd name="T8" fmla="*/ 41 w 43"/>
                    <a:gd name="T9" fmla="*/ 11 h 14"/>
                    <a:gd name="T10" fmla="*/ 35 w 43"/>
                    <a:gd name="T11" fmla="*/ 3 h 14"/>
                    <a:gd name="T12" fmla="*/ 13 w 43"/>
                    <a:gd name="T13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14">
                      <a:moveTo>
                        <a:pt x="13" y="1"/>
                      </a:moveTo>
                      <a:cubicBezTo>
                        <a:pt x="9" y="0"/>
                        <a:pt x="0" y="6"/>
                        <a:pt x="3" y="12"/>
                      </a:cubicBezTo>
                      <a:cubicBezTo>
                        <a:pt x="4" y="13"/>
                        <a:pt x="6" y="14"/>
                        <a:pt x="8" y="14"/>
                      </a:cubicBezTo>
                      <a:cubicBezTo>
                        <a:pt x="18" y="12"/>
                        <a:pt x="26" y="14"/>
                        <a:pt x="34" y="14"/>
                      </a:cubicBezTo>
                      <a:cubicBezTo>
                        <a:pt x="37" y="14"/>
                        <a:pt x="40" y="13"/>
                        <a:pt x="41" y="11"/>
                      </a:cubicBezTo>
                      <a:cubicBezTo>
                        <a:pt x="43" y="7"/>
                        <a:pt x="37" y="4"/>
                        <a:pt x="35" y="3"/>
                      </a:cubicBezTo>
                      <a:cubicBezTo>
                        <a:pt x="29" y="1"/>
                        <a:pt x="21" y="3"/>
                        <a:pt x="1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8" name="Freeform 76"/>
                <p:cNvSpPr>
                  <a:spLocks noChangeArrowheads="1"/>
                </p:cNvSpPr>
                <p:nvPr/>
              </p:nvSpPr>
              <p:spPr bwMode="auto">
                <a:xfrm>
                  <a:off x="965" y="4016"/>
                  <a:ext cx="56" cy="22"/>
                </a:xfrm>
                <a:custGeom>
                  <a:avLst/>
                  <a:gdLst>
                    <a:gd name="T0" fmla="*/ 8 w 42"/>
                    <a:gd name="T1" fmla="*/ 2 h 14"/>
                    <a:gd name="T2" fmla="*/ 11 w 42"/>
                    <a:gd name="T3" fmla="*/ 1 h 14"/>
                    <a:gd name="T4" fmla="*/ 8 w 42"/>
                    <a:gd name="T5" fmla="*/ 2 h 14"/>
                    <a:gd name="T6" fmla="*/ 3 w 42"/>
                    <a:gd name="T7" fmla="*/ 4 h 14"/>
                    <a:gd name="T8" fmla="*/ 8 w 42"/>
                    <a:gd name="T9" fmla="*/ 2 h 14"/>
                    <a:gd name="T10" fmla="*/ 1 w 42"/>
                    <a:gd name="T11" fmla="*/ 8 h 14"/>
                    <a:gd name="T12" fmla="*/ 3 w 42"/>
                    <a:gd name="T13" fmla="*/ 4 h 14"/>
                    <a:gd name="T14" fmla="*/ 1 w 42"/>
                    <a:gd name="T15" fmla="*/ 8 h 14"/>
                    <a:gd name="T16" fmla="*/ 0 w 42"/>
                    <a:gd name="T17" fmla="*/ 12 h 14"/>
                    <a:gd name="T18" fmla="*/ 1 w 42"/>
                    <a:gd name="T19" fmla="*/ 8 h 14"/>
                    <a:gd name="T20" fmla="*/ 0 w 42"/>
                    <a:gd name="T21" fmla="*/ 12 h 14"/>
                    <a:gd name="T22" fmla="*/ 0 w 42"/>
                    <a:gd name="T23" fmla="*/ 12 h 14"/>
                    <a:gd name="T24" fmla="*/ 2 w 42"/>
                    <a:gd name="T25" fmla="*/ 11 h 14"/>
                    <a:gd name="T26" fmla="*/ 2 w 42"/>
                    <a:gd name="T27" fmla="*/ 11 h 14"/>
                    <a:gd name="T28" fmla="*/ 0 w 42"/>
                    <a:gd name="T29" fmla="*/ 12 h 14"/>
                    <a:gd name="T30" fmla="*/ 0 w 42"/>
                    <a:gd name="T31" fmla="*/ 12 h 14"/>
                    <a:gd name="T32" fmla="*/ 2 w 42"/>
                    <a:gd name="T33" fmla="*/ 12 h 14"/>
                    <a:gd name="T34" fmla="*/ 0 w 42"/>
                    <a:gd name="T35" fmla="*/ 12 h 14"/>
                    <a:gd name="T36" fmla="*/ 2 w 42"/>
                    <a:gd name="T37" fmla="*/ 12 h 14"/>
                    <a:gd name="T38" fmla="*/ 2 w 42"/>
                    <a:gd name="T39" fmla="*/ 13 h 14"/>
                    <a:gd name="T40" fmla="*/ 2 w 42"/>
                    <a:gd name="T41" fmla="*/ 12 h 14"/>
                    <a:gd name="T42" fmla="*/ 6 w 42"/>
                    <a:gd name="T43" fmla="*/ 13 h 14"/>
                    <a:gd name="T44" fmla="*/ 2 w 42"/>
                    <a:gd name="T45" fmla="*/ 13 h 14"/>
                    <a:gd name="T46" fmla="*/ 6 w 42"/>
                    <a:gd name="T47" fmla="*/ 13 h 14"/>
                    <a:gd name="T48" fmla="*/ 6 w 42"/>
                    <a:gd name="T49" fmla="*/ 14 h 14"/>
                    <a:gd name="T50" fmla="*/ 6 w 42"/>
                    <a:gd name="T51" fmla="*/ 13 h 14"/>
                    <a:gd name="T52" fmla="*/ 23 w 42"/>
                    <a:gd name="T53" fmla="*/ 14 h 14"/>
                    <a:gd name="T54" fmla="*/ 6 w 42"/>
                    <a:gd name="T55" fmla="*/ 13 h 14"/>
                    <a:gd name="T56" fmla="*/ 32 w 42"/>
                    <a:gd name="T57" fmla="*/ 13 h 14"/>
                    <a:gd name="T58" fmla="*/ 23 w 42"/>
                    <a:gd name="T59" fmla="*/ 14 h 14"/>
                    <a:gd name="T60" fmla="*/ 33 w 42"/>
                    <a:gd name="T61" fmla="*/ 14 h 14"/>
                    <a:gd name="T62" fmla="*/ 32 w 42"/>
                    <a:gd name="T63" fmla="*/ 14 h 14"/>
                    <a:gd name="T64" fmla="*/ 32 w 42"/>
                    <a:gd name="T65" fmla="*/ 13 h 14"/>
                    <a:gd name="T66" fmla="*/ 37 w 42"/>
                    <a:gd name="T67" fmla="*/ 14 h 14"/>
                    <a:gd name="T68" fmla="*/ 32 w 42"/>
                    <a:gd name="T69" fmla="*/ 13 h 14"/>
                    <a:gd name="T70" fmla="*/ 38 w 42"/>
                    <a:gd name="T71" fmla="*/ 10 h 14"/>
                    <a:gd name="T72" fmla="*/ 37 w 42"/>
                    <a:gd name="T73" fmla="*/ 14 h 14"/>
                    <a:gd name="T74" fmla="*/ 38 w 42"/>
                    <a:gd name="T75" fmla="*/ 10 h 14"/>
                    <a:gd name="T76" fmla="*/ 39 w 42"/>
                    <a:gd name="T77" fmla="*/ 11 h 14"/>
                    <a:gd name="T78" fmla="*/ 38 w 42"/>
                    <a:gd name="T79" fmla="*/ 10 h 14"/>
                    <a:gd name="T80" fmla="*/ 34 w 42"/>
                    <a:gd name="T81" fmla="*/ 3 h 14"/>
                    <a:gd name="T82" fmla="*/ 38 w 42"/>
                    <a:gd name="T83" fmla="*/ 10 h 14"/>
                    <a:gd name="T84" fmla="*/ 33 w 42"/>
                    <a:gd name="T85" fmla="*/ 4 h 14"/>
                    <a:gd name="T86" fmla="*/ 33 w 42"/>
                    <a:gd name="T87" fmla="*/ 4 h 14"/>
                    <a:gd name="T88" fmla="*/ 33 w 42"/>
                    <a:gd name="T89" fmla="*/ 4 h 14"/>
                    <a:gd name="T90" fmla="*/ 33 w 42"/>
                    <a:gd name="T91" fmla="*/ 4 h 14"/>
                    <a:gd name="T92" fmla="*/ 34 w 42"/>
                    <a:gd name="T93" fmla="*/ 3 h 14"/>
                    <a:gd name="T94" fmla="*/ 34 w 42"/>
                    <a:gd name="T95" fmla="*/ 3 h 14"/>
                    <a:gd name="T96" fmla="*/ 22 w 42"/>
                    <a:gd name="T97" fmla="*/ 3 h 14"/>
                    <a:gd name="T98" fmla="*/ 34 w 42"/>
                    <a:gd name="T99" fmla="*/ 3 h 14"/>
                    <a:gd name="T100" fmla="*/ 22 w 42"/>
                    <a:gd name="T101" fmla="*/ 3 h 14"/>
                    <a:gd name="T102" fmla="*/ 11 w 42"/>
                    <a:gd name="T103" fmla="*/ 1 h 14"/>
                    <a:gd name="T104" fmla="*/ 22 w 42"/>
                    <a:gd name="T105" fmla="*/ 3 h 14"/>
                    <a:gd name="T106" fmla="*/ 11 w 42"/>
                    <a:gd name="T107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2" h="14">
                      <a:moveTo>
                        <a:pt x="11" y="2"/>
                      </a:moveTo>
                      <a:cubicBezTo>
                        <a:pt x="10" y="2"/>
                        <a:pt x="9" y="2"/>
                        <a:pt x="8" y="2"/>
                      </a:cubicBezTo>
                      <a:lnTo>
                        <a:pt x="7" y="1"/>
                      </a:lnTo>
                      <a:cubicBezTo>
                        <a:pt x="9" y="1"/>
                        <a:pt x="10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8" y="2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4"/>
                      </a:lnTo>
                      <a:cubicBezTo>
                        <a:pt x="4" y="3"/>
                        <a:pt x="6" y="2"/>
                        <a:pt x="7" y="1"/>
                      </a:cubicBezTo>
                      <a:lnTo>
                        <a:pt x="8" y="2"/>
                      </a:lnTo>
                      <a:close/>
                      <a:moveTo>
                        <a:pt x="4" y="5"/>
                      </a:moveTo>
                      <a:cubicBezTo>
                        <a:pt x="3" y="6"/>
                        <a:pt x="2" y="7"/>
                        <a:pt x="1" y="8"/>
                      </a:cubicBezTo>
                      <a:lnTo>
                        <a:pt x="0" y="8"/>
                      </a:lnTo>
                      <a:cubicBezTo>
                        <a:pt x="0" y="6"/>
                        <a:pt x="1" y="5"/>
                        <a:pt x="3" y="4"/>
                      </a:cubicBezTo>
                      <a:lnTo>
                        <a:pt x="4" y="5"/>
                      </a:lnTo>
                      <a:close/>
                      <a:moveTo>
                        <a:pt x="1" y="8"/>
                      </a:moveTo>
                      <a:cubicBezTo>
                        <a:pt x="1" y="9"/>
                        <a:pt x="1" y="10"/>
                        <a:pt x="2" y="11"/>
                      </a:cubicBezTo>
                      <a:lnTo>
                        <a:pt x="0" y="12"/>
                      </a:lnTo>
                      <a:cubicBezTo>
                        <a:pt x="0" y="10"/>
                        <a:pt x="0" y="9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2" y="11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cubicBezTo>
                        <a:pt x="2" y="11"/>
                        <a:pt x="2" y="12"/>
                        <a:pt x="2" y="12"/>
                      </a:cubicBezTo>
                      <a:lnTo>
                        <a:pt x="1" y="13"/>
                      </a:lnTo>
                      <a:cubicBezTo>
                        <a:pt x="1" y="12"/>
                        <a:pt x="0" y="12"/>
                        <a:pt x="0" y="12"/>
                      </a:cubicBezTo>
                      <a:lnTo>
                        <a:pt x="2" y="11"/>
                      </a:lnTo>
                      <a:close/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lnTo>
                        <a:pt x="2" y="13"/>
                      </a:lnTo>
                      <a:cubicBezTo>
                        <a:pt x="1" y="13"/>
                        <a:pt x="1" y="13"/>
                        <a:pt x="1" y="13"/>
                      </a:cubicBezTo>
                      <a:lnTo>
                        <a:pt x="2" y="12"/>
                      </a:lnTo>
                      <a:close/>
                      <a:moveTo>
                        <a:pt x="2" y="12"/>
                      </a:moveTo>
                      <a:cubicBezTo>
                        <a:pt x="4" y="13"/>
                        <a:pt x="5" y="13"/>
                        <a:pt x="6" y="13"/>
                      </a:cubicBezTo>
                      <a:lnTo>
                        <a:pt x="6" y="14"/>
                      </a:lnTo>
                      <a:cubicBezTo>
                        <a:pt x="5" y="14"/>
                        <a:pt x="3" y="14"/>
                        <a:pt x="2" y="13"/>
                      </a:cubicBezTo>
                      <a:lnTo>
                        <a:pt x="2" y="12"/>
                      </a:lnTo>
                      <a:close/>
                      <a:moveTo>
                        <a:pt x="6" y="13"/>
                      </a:move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3"/>
                      </a:lnTo>
                      <a:close/>
                      <a:moveTo>
                        <a:pt x="6" y="13"/>
                      </a:moveTo>
                      <a:cubicBezTo>
                        <a:pt x="12" y="12"/>
                        <a:pt x="18" y="12"/>
                        <a:pt x="23" y="13"/>
                      </a:cubicBezTo>
                      <a:lnTo>
                        <a:pt x="23" y="14"/>
                      </a:lnTo>
                      <a:cubicBezTo>
                        <a:pt x="18" y="14"/>
                        <a:pt x="12" y="13"/>
                        <a:pt x="6" y="14"/>
                      </a:cubicBezTo>
                      <a:lnTo>
                        <a:pt x="6" y="13"/>
                      </a:lnTo>
                      <a:close/>
                      <a:moveTo>
                        <a:pt x="23" y="13"/>
                      </a:moveTo>
                      <a:cubicBezTo>
                        <a:pt x="26" y="13"/>
                        <a:pt x="29" y="13"/>
                        <a:pt x="32" y="13"/>
                      </a:cubicBezTo>
                      <a:lnTo>
                        <a:pt x="32" y="14"/>
                      </a:lnTo>
                      <a:cubicBezTo>
                        <a:pt x="29" y="14"/>
                        <a:pt x="26" y="14"/>
                        <a:pt x="23" y="14"/>
                      </a:cubicBezTo>
                      <a:lnTo>
                        <a:pt x="23" y="13"/>
                      </a:lnTo>
                      <a:close/>
                      <a:moveTo>
                        <a:pt x="33" y="14"/>
                      </a:moveTo>
                      <a:lnTo>
                        <a:pt x="33" y="14"/>
                      </a:lnTo>
                      <a:lnTo>
                        <a:pt x="32" y="14"/>
                      </a:lnTo>
                      <a:lnTo>
                        <a:pt x="33" y="14"/>
                      </a:lnTo>
                      <a:close/>
                      <a:moveTo>
                        <a:pt x="32" y="13"/>
                      </a:moveTo>
                      <a:cubicBezTo>
                        <a:pt x="33" y="13"/>
                        <a:pt x="35" y="13"/>
                        <a:pt x="36" y="12"/>
                      </a:cubicBezTo>
                      <a:lnTo>
                        <a:pt x="37" y="14"/>
                      </a:lnTo>
                      <a:cubicBezTo>
                        <a:pt x="35" y="14"/>
                        <a:pt x="34" y="14"/>
                        <a:pt x="33" y="14"/>
                      </a:cubicBezTo>
                      <a:lnTo>
                        <a:pt x="32" y="13"/>
                      </a:lnTo>
                      <a:close/>
                      <a:moveTo>
                        <a:pt x="36" y="12"/>
                      </a:moveTo>
                      <a:cubicBezTo>
                        <a:pt x="37" y="12"/>
                        <a:pt x="38" y="11"/>
                        <a:pt x="38" y="10"/>
                      </a:cubicBezTo>
                      <a:lnTo>
                        <a:pt x="40" y="11"/>
                      </a:lnTo>
                      <a:cubicBezTo>
                        <a:pt x="39" y="12"/>
                        <a:pt x="38" y="13"/>
                        <a:pt x="37" y="14"/>
                      </a:cubicBezTo>
                      <a:lnTo>
                        <a:pt x="36" y="12"/>
                      </a:lnTo>
                      <a:close/>
                      <a:moveTo>
                        <a:pt x="38" y="10"/>
                      </a:moveTo>
                      <a:lnTo>
                        <a:pt x="38" y="10"/>
                      </a:lnTo>
                      <a:lnTo>
                        <a:pt x="39" y="11"/>
                      </a:lnTo>
                      <a:lnTo>
                        <a:pt x="38" y="10"/>
                      </a:lnTo>
                      <a:close/>
                      <a:moveTo>
                        <a:pt x="38" y="10"/>
                      </a:moveTo>
                      <a:cubicBezTo>
                        <a:pt x="40" y="7"/>
                        <a:pt x="35" y="5"/>
                        <a:pt x="33" y="4"/>
                      </a:cubicBezTo>
                      <a:lnTo>
                        <a:pt x="34" y="3"/>
                      </a:lnTo>
                      <a:cubicBezTo>
                        <a:pt x="37" y="4"/>
                        <a:pt x="42" y="7"/>
                        <a:pt x="40" y="11"/>
                      </a:cubicBezTo>
                      <a:lnTo>
                        <a:pt x="38" y="10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4"/>
                      </a:lnTo>
                      <a:lnTo>
                        <a:pt x="33" y="4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3"/>
                      </a:lnTo>
                      <a:lnTo>
                        <a:pt x="33" y="4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3"/>
                      </a:lnTo>
                      <a:lnTo>
                        <a:pt x="34" y="3"/>
                      </a:lnTo>
                      <a:close/>
                      <a:moveTo>
                        <a:pt x="33" y="4"/>
                      </a:moveTo>
                      <a:cubicBezTo>
                        <a:pt x="30" y="3"/>
                        <a:pt x="26" y="3"/>
                        <a:pt x="22" y="3"/>
                      </a:cubicBezTo>
                      <a:lnTo>
                        <a:pt x="22" y="2"/>
                      </a:lnTo>
                      <a:cubicBezTo>
                        <a:pt x="26" y="1"/>
                        <a:pt x="30" y="1"/>
                        <a:pt x="34" y="3"/>
                      </a:cubicBezTo>
                      <a:lnTo>
                        <a:pt x="33" y="4"/>
                      </a:lnTo>
                      <a:close/>
                      <a:moveTo>
                        <a:pt x="22" y="3"/>
                      </a:moveTo>
                      <a:cubicBezTo>
                        <a:pt x="19" y="3"/>
                        <a:pt x="15" y="3"/>
                        <a:pt x="11" y="2"/>
                      </a:cubicBezTo>
                      <a:lnTo>
                        <a:pt x="11" y="1"/>
                      </a:lnTo>
                      <a:cubicBezTo>
                        <a:pt x="15" y="2"/>
                        <a:pt x="19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49" name="Freeform 77"/>
                <p:cNvSpPr>
                  <a:spLocks noChangeArrowheads="1"/>
                </p:cNvSpPr>
                <p:nvPr/>
              </p:nvSpPr>
              <p:spPr bwMode="auto">
                <a:xfrm>
                  <a:off x="1062" y="3934"/>
                  <a:ext cx="72" cy="5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7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6 w 53"/>
                    <a:gd name="T1" fmla="*/ 1 h 32"/>
                    <a:gd name="T2" fmla="*/ 6 w 53"/>
                    <a:gd name="T3" fmla="*/ 12 h 32"/>
                    <a:gd name="T4" fmla="*/ 15 w 53"/>
                    <a:gd name="T5" fmla="*/ 26 h 32"/>
                    <a:gd name="T6" fmla="*/ 36 w 53"/>
                    <a:gd name="T7" fmla="*/ 30 h 32"/>
                    <a:gd name="T8" fmla="*/ 52 w 53"/>
                    <a:gd name="T9" fmla="*/ 17 h 32"/>
                    <a:gd name="T10" fmla="*/ 45 w 53"/>
                    <a:gd name="T11" fmla="*/ 2 h 32"/>
                    <a:gd name="T12" fmla="*/ 26 w 53"/>
                    <a:gd name="T1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32">
                      <a:moveTo>
                        <a:pt x="26" y="1"/>
                      </a:moveTo>
                      <a:cubicBezTo>
                        <a:pt x="18" y="3"/>
                        <a:pt x="11" y="8"/>
                        <a:pt x="6" y="12"/>
                      </a:cubicBezTo>
                      <a:cubicBezTo>
                        <a:pt x="0" y="17"/>
                        <a:pt x="6" y="26"/>
                        <a:pt x="15" y="26"/>
                      </a:cubicBezTo>
                      <a:cubicBezTo>
                        <a:pt x="22" y="27"/>
                        <a:pt x="29" y="28"/>
                        <a:pt x="36" y="30"/>
                      </a:cubicBezTo>
                      <a:cubicBezTo>
                        <a:pt x="42" y="32"/>
                        <a:pt x="51" y="24"/>
                        <a:pt x="52" y="17"/>
                      </a:cubicBezTo>
                      <a:cubicBezTo>
                        <a:pt x="53" y="12"/>
                        <a:pt x="51" y="4"/>
                        <a:pt x="45" y="2"/>
                      </a:cubicBezTo>
                      <a:cubicBezTo>
                        <a:pt x="39" y="0"/>
                        <a:pt x="32" y="0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0" name="Freeform 78"/>
                <p:cNvSpPr>
                  <a:spLocks noChangeArrowheads="1"/>
                </p:cNvSpPr>
                <p:nvPr/>
              </p:nvSpPr>
              <p:spPr bwMode="auto">
                <a:xfrm>
                  <a:off x="1066" y="3931"/>
                  <a:ext cx="68" cy="54"/>
                </a:xfrm>
                <a:custGeom>
                  <a:avLst/>
                  <a:gdLst>
                    <a:gd name="T0" fmla="*/ 11 w 50"/>
                    <a:gd name="T1" fmla="*/ 6 h 32"/>
                    <a:gd name="T2" fmla="*/ 12 w 50"/>
                    <a:gd name="T3" fmla="*/ 7 h 32"/>
                    <a:gd name="T4" fmla="*/ 11 w 50"/>
                    <a:gd name="T5" fmla="*/ 6 h 32"/>
                    <a:gd name="T6" fmla="*/ 3 w 50"/>
                    <a:gd name="T7" fmla="*/ 14 h 32"/>
                    <a:gd name="T8" fmla="*/ 3 w 50"/>
                    <a:gd name="T9" fmla="*/ 14 h 32"/>
                    <a:gd name="T10" fmla="*/ 2 w 50"/>
                    <a:gd name="T11" fmla="*/ 13 h 32"/>
                    <a:gd name="T12" fmla="*/ 2 w 50"/>
                    <a:gd name="T13" fmla="*/ 21 h 32"/>
                    <a:gd name="T14" fmla="*/ 1 w 50"/>
                    <a:gd name="T15" fmla="*/ 17 h 32"/>
                    <a:gd name="T16" fmla="*/ 3 w 50"/>
                    <a:gd name="T17" fmla="*/ 25 h 32"/>
                    <a:gd name="T18" fmla="*/ 4 w 50"/>
                    <a:gd name="T19" fmla="*/ 24 h 32"/>
                    <a:gd name="T20" fmla="*/ 3 w 50"/>
                    <a:gd name="T21" fmla="*/ 25 h 32"/>
                    <a:gd name="T22" fmla="*/ 12 w 50"/>
                    <a:gd name="T23" fmla="*/ 27 h 32"/>
                    <a:gd name="T24" fmla="*/ 12 w 50"/>
                    <a:gd name="T25" fmla="*/ 28 h 32"/>
                    <a:gd name="T26" fmla="*/ 15 w 50"/>
                    <a:gd name="T27" fmla="*/ 27 h 32"/>
                    <a:gd name="T28" fmla="*/ 12 w 50"/>
                    <a:gd name="T29" fmla="*/ 27 h 32"/>
                    <a:gd name="T30" fmla="*/ 18 w 50"/>
                    <a:gd name="T31" fmla="*/ 28 h 32"/>
                    <a:gd name="T32" fmla="*/ 18 w 50"/>
                    <a:gd name="T33" fmla="*/ 27 h 32"/>
                    <a:gd name="T34" fmla="*/ 18 w 50"/>
                    <a:gd name="T35" fmla="*/ 28 h 32"/>
                    <a:gd name="T36" fmla="*/ 33 w 50"/>
                    <a:gd name="T37" fmla="*/ 30 h 32"/>
                    <a:gd name="T38" fmla="*/ 33 w 50"/>
                    <a:gd name="T39" fmla="*/ 30 h 32"/>
                    <a:gd name="T40" fmla="*/ 33 w 50"/>
                    <a:gd name="T41" fmla="*/ 32 h 32"/>
                    <a:gd name="T42" fmla="*/ 41 w 50"/>
                    <a:gd name="T43" fmla="*/ 28 h 32"/>
                    <a:gd name="T44" fmla="*/ 34 w 50"/>
                    <a:gd name="T45" fmla="*/ 31 h 32"/>
                    <a:gd name="T46" fmla="*/ 48 w 50"/>
                    <a:gd name="T47" fmla="*/ 22 h 32"/>
                    <a:gd name="T48" fmla="*/ 47 w 50"/>
                    <a:gd name="T49" fmla="*/ 22 h 32"/>
                    <a:gd name="T50" fmla="*/ 48 w 50"/>
                    <a:gd name="T51" fmla="*/ 22 h 32"/>
                    <a:gd name="T52" fmla="*/ 48 w 50"/>
                    <a:gd name="T53" fmla="*/ 18 h 32"/>
                    <a:gd name="T54" fmla="*/ 48 w 50"/>
                    <a:gd name="T55" fmla="*/ 18 h 32"/>
                    <a:gd name="T56" fmla="*/ 48 w 50"/>
                    <a:gd name="T57" fmla="*/ 18 h 32"/>
                    <a:gd name="T58" fmla="*/ 49 w 50"/>
                    <a:gd name="T59" fmla="*/ 18 h 32"/>
                    <a:gd name="T60" fmla="*/ 48 w 50"/>
                    <a:gd name="T61" fmla="*/ 16 h 32"/>
                    <a:gd name="T62" fmla="*/ 48 w 50"/>
                    <a:gd name="T63" fmla="*/ 18 h 32"/>
                    <a:gd name="T64" fmla="*/ 50 w 50"/>
                    <a:gd name="T65" fmla="*/ 13 h 32"/>
                    <a:gd name="T66" fmla="*/ 48 w 50"/>
                    <a:gd name="T67" fmla="*/ 13 h 32"/>
                    <a:gd name="T68" fmla="*/ 50 w 50"/>
                    <a:gd name="T69" fmla="*/ 13 h 32"/>
                    <a:gd name="T70" fmla="*/ 41 w 50"/>
                    <a:gd name="T71" fmla="*/ 3 h 32"/>
                    <a:gd name="T72" fmla="*/ 41 w 50"/>
                    <a:gd name="T73" fmla="*/ 3 h 32"/>
                    <a:gd name="T74" fmla="*/ 41 w 50"/>
                    <a:gd name="T75" fmla="*/ 3 h 32"/>
                    <a:gd name="T76" fmla="*/ 40 w 50"/>
                    <a:gd name="T77" fmla="*/ 1 h 32"/>
                    <a:gd name="T78" fmla="*/ 39 w 50"/>
                    <a:gd name="T79" fmla="*/ 3 h 32"/>
                    <a:gd name="T80" fmla="*/ 40 w 50"/>
                    <a:gd name="T81" fmla="*/ 1 h 32"/>
                    <a:gd name="T82" fmla="*/ 23 w 50"/>
                    <a:gd name="T83" fmla="*/ 3 h 32"/>
                    <a:gd name="T84" fmla="*/ 37 w 50"/>
                    <a:gd name="T85" fmla="*/ 2 h 32"/>
                    <a:gd name="T86" fmla="*/ 23 w 50"/>
                    <a:gd name="T87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0" h="32">
                      <a:moveTo>
                        <a:pt x="23" y="3"/>
                      </a:moveTo>
                      <a:cubicBezTo>
                        <a:pt x="19" y="4"/>
                        <a:pt x="16" y="6"/>
                        <a:pt x="12" y="7"/>
                      </a:cubicBezTo>
                      <a:lnTo>
                        <a:pt x="11" y="6"/>
                      </a:lnTo>
                      <a:cubicBezTo>
                        <a:pt x="15" y="4"/>
                        <a:pt x="19" y="3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12" y="7"/>
                      </a:moveTo>
                      <a:cubicBezTo>
                        <a:pt x="9" y="9"/>
                        <a:pt x="6" y="11"/>
                        <a:pt x="3" y="14"/>
                      </a:cubicBezTo>
                      <a:lnTo>
                        <a:pt x="2" y="13"/>
                      </a:lnTo>
                      <a:cubicBezTo>
                        <a:pt x="5" y="10"/>
                        <a:pt x="8" y="8"/>
                        <a:pt x="11" y="6"/>
                      </a:cubicBezTo>
                      <a:lnTo>
                        <a:pt x="12" y="7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3" y="13"/>
                      </a:lnTo>
                      <a:lnTo>
                        <a:pt x="3" y="14"/>
                      </a:lnTo>
                      <a:close/>
                      <a:moveTo>
                        <a:pt x="3" y="14"/>
                      </a:moveTo>
                      <a:cubicBezTo>
                        <a:pt x="2" y="15"/>
                        <a:pt x="1" y="16"/>
                        <a:pt x="1" y="17"/>
                      </a:cubicBezTo>
                      <a:lnTo>
                        <a:pt x="0" y="17"/>
                      </a:lnTo>
                      <a:cubicBezTo>
                        <a:pt x="0" y="16"/>
                        <a:pt x="1" y="14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1" y="17"/>
                      </a:moveTo>
                      <a:cubicBezTo>
                        <a:pt x="1" y="18"/>
                        <a:pt x="1" y="20"/>
                        <a:pt x="2" y="21"/>
                      </a:cubicBezTo>
                      <a:lnTo>
                        <a:pt x="1" y="21"/>
                      </a:lnTo>
                      <a:cubicBezTo>
                        <a:pt x="0" y="20"/>
                        <a:pt x="0" y="19"/>
                        <a:pt x="0" y="17"/>
                      </a:cubicBezTo>
                      <a:lnTo>
                        <a:pt x="1" y="17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3" y="23"/>
                        <a:pt x="4" y="24"/>
                      </a:cubicBezTo>
                      <a:lnTo>
                        <a:pt x="3" y="25"/>
                      </a:lnTo>
                      <a:cubicBezTo>
                        <a:pt x="2" y="24"/>
                        <a:pt x="1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9" y="27"/>
                        <a:pt x="12" y="27"/>
                      </a:cubicBezTo>
                      <a:lnTo>
                        <a:pt x="12" y="28"/>
                      </a:lnTo>
                      <a:cubicBezTo>
                        <a:pt x="8" y="28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28"/>
                      </a:ln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cubicBezTo>
                        <a:pt x="13" y="27"/>
                        <a:pt x="14" y="27"/>
                        <a:pt x="15" y="27"/>
                      </a:cubicBezTo>
                      <a:lnTo>
                        <a:pt x="15" y="28"/>
                      </a:lnTo>
                      <a:cubicBezTo>
                        <a:pt x="14" y="28"/>
                        <a:pt x="13" y="28"/>
                        <a:pt x="12" y="28"/>
                      </a:cubicBezTo>
                      <a:lnTo>
                        <a:pt x="12" y="27"/>
                      </a:lnTo>
                      <a:close/>
                      <a:moveTo>
                        <a:pt x="15" y="27"/>
                      </a:moveTo>
                      <a:cubicBezTo>
                        <a:pt x="16" y="27"/>
                        <a:pt x="17" y="27"/>
                        <a:pt x="18" y="27"/>
                      </a:cubicBezTo>
                      <a:lnTo>
                        <a:pt x="18" y="28"/>
                      </a:lnTo>
                      <a:cubicBezTo>
                        <a:pt x="17" y="28"/>
                        <a:pt x="16" y="28"/>
                        <a:pt x="15" y="28"/>
                      </a:cubicBezTo>
                      <a:lnTo>
                        <a:pt x="15" y="27"/>
                      </a:lnTo>
                      <a:close/>
                      <a:moveTo>
                        <a:pt x="18" y="27"/>
                      </a:moveTo>
                      <a:cubicBezTo>
                        <a:pt x="23" y="28"/>
                        <a:pt x="28" y="29"/>
                        <a:pt x="33" y="30"/>
                      </a:cubicBezTo>
                      <a:lnTo>
                        <a:pt x="33" y="32"/>
                      </a:lnTo>
                      <a:cubicBezTo>
                        <a:pt x="28" y="30"/>
                        <a:pt x="23" y="29"/>
                        <a:pt x="18" y="28"/>
                      </a:cubicBezTo>
                      <a:lnTo>
                        <a:pt x="18" y="27"/>
                      </a:lnTo>
                      <a:close/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33" y="31"/>
                      </a:lnTo>
                      <a:lnTo>
                        <a:pt x="33" y="30"/>
                      </a:lnTo>
                      <a:close/>
                      <a:moveTo>
                        <a:pt x="33" y="30"/>
                      </a:moveTo>
                      <a:cubicBezTo>
                        <a:pt x="34" y="30"/>
                        <a:pt x="34" y="31"/>
                        <a:pt x="34" y="31"/>
                      </a:cubicBezTo>
                      <a:lnTo>
                        <a:pt x="34" y="32"/>
                      </a:lnTo>
                      <a:cubicBezTo>
                        <a:pt x="34" y="32"/>
                        <a:pt x="33" y="32"/>
                        <a:pt x="33" y="32"/>
                      </a:cubicBezTo>
                      <a:lnTo>
                        <a:pt x="33" y="30"/>
                      </a:lnTo>
                      <a:close/>
                      <a:moveTo>
                        <a:pt x="34" y="31"/>
                      </a:moveTo>
                      <a:cubicBezTo>
                        <a:pt x="37" y="31"/>
                        <a:pt x="39" y="30"/>
                        <a:pt x="41" y="28"/>
                      </a:cubicBezTo>
                      <a:lnTo>
                        <a:pt x="42" y="29"/>
                      </a:lnTo>
                      <a:cubicBezTo>
                        <a:pt x="40" y="31"/>
                        <a:pt x="37" y="32"/>
                        <a:pt x="34" y="32"/>
                      </a:cubicBezTo>
                      <a:lnTo>
                        <a:pt x="34" y="31"/>
                      </a:lnTo>
                      <a:close/>
                      <a:moveTo>
                        <a:pt x="41" y="28"/>
                      </a:moveTo>
                      <a:cubicBezTo>
                        <a:pt x="44" y="26"/>
                        <a:pt x="46" y="24"/>
                        <a:pt x="47" y="22"/>
                      </a:cubicBezTo>
                      <a:lnTo>
                        <a:pt x="48" y="22"/>
                      </a:lnTo>
                      <a:cubicBezTo>
                        <a:pt x="47" y="25"/>
                        <a:pt x="45" y="27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47" y="22"/>
                      </a:moveTo>
                      <a:cubicBezTo>
                        <a:pt x="48" y="20"/>
                        <a:pt x="48" y="19"/>
                        <a:pt x="48" y="18"/>
                      </a:cubicBezTo>
                      <a:lnTo>
                        <a:pt x="50" y="19"/>
                      </a:lnTo>
                      <a:cubicBezTo>
                        <a:pt x="49" y="20"/>
                        <a:pt x="49" y="21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49" y="18"/>
                      </a:lnTo>
                      <a:lnTo>
                        <a:pt x="48" y="18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50" y="19"/>
                      </a:lnTo>
                      <a:lnTo>
                        <a:pt x="48" y="18"/>
                      </a:lnTo>
                      <a:close/>
                      <a:moveTo>
                        <a:pt x="50" y="19"/>
                      </a:moveTo>
                      <a:lnTo>
                        <a:pt x="50" y="19"/>
                      </a:lnTo>
                      <a:lnTo>
                        <a:pt x="49" y="18"/>
                      </a:lnTo>
                      <a:lnTo>
                        <a:pt x="50" y="19"/>
                      </a:lnTo>
                      <a:close/>
                      <a:moveTo>
                        <a:pt x="48" y="18"/>
                      </a:moveTo>
                      <a:cubicBezTo>
                        <a:pt x="48" y="18"/>
                        <a:pt x="48" y="17"/>
                        <a:pt x="48" y="16"/>
                      </a:cubicBezTo>
                      <a:lnTo>
                        <a:pt x="50" y="16"/>
                      </a:lnTo>
                      <a:cubicBezTo>
                        <a:pt x="50" y="17"/>
                        <a:pt x="50" y="18"/>
                        <a:pt x="50" y="19"/>
                      </a:cubicBezTo>
                      <a:lnTo>
                        <a:pt x="48" y="18"/>
                      </a:lnTo>
                      <a:close/>
                      <a:moveTo>
                        <a:pt x="48" y="16"/>
                      </a:moveTo>
                      <a:cubicBezTo>
                        <a:pt x="48" y="15"/>
                        <a:pt x="48" y="14"/>
                        <a:pt x="48" y="13"/>
                      </a:cubicBezTo>
                      <a:lnTo>
                        <a:pt x="50" y="13"/>
                      </a:lnTo>
                      <a:cubicBezTo>
                        <a:pt x="50" y="14"/>
                        <a:pt x="50" y="15"/>
                        <a:pt x="50" y="16"/>
                      </a:cubicBezTo>
                      <a:lnTo>
                        <a:pt x="48" y="16"/>
                      </a:lnTo>
                      <a:close/>
                      <a:moveTo>
                        <a:pt x="48" y="13"/>
                      </a:moveTo>
                      <a:cubicBezTo>
                        <a:pt x="48" y="9"/>
                        <a:pt x="46" y="5"/>
                        <a:pt x="41" y="3"/>
                      </a:cubicBezTo>
                      <a:lnTo>
                        <a:pt x="42" y="2"/>
                      </a:lnTo>
                      <a:cubicBezTo>
                        <a:pt x="47" y="4"/>
                        <a:pt x="49" y="8"/>
                        <a:pt x="50" y="13"/>
                      </a:cubicBezTo>
                      <a:lnTo>
                        <a:pt x="48" y="1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2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cubicBezTo>
                        <a:pt x="41" y="3"/>
                        <a:pt x="40" y="3"/>
                        <a:pt x="39" y="3"/>
                      </a:cubicBezTo>
                      <a:lnTo>
                        <a:pt x="40" y="1"/>
                      </a:lnTo>
                      <a:cubicBezTo>
                        <a:pt x="40" y="2"/>
                        <a:pt x="41" y="2"/>
                        <a:pt x="42" y="2"/>
                      </a:cubicBezTo>
                      <a:lnTo>
                        <a:pt x="41" y="3"/>
                      </a:lnTo>
                      <a:close/>
                      <a:moveTo>
                        <a:pt x="39" y="3"/>
                      </a:moveTo>
                      <a:cubicBezTo>
                        <a:pt x="38" y="2"/>
                        <a:pt x="37" y="2"/>
                        <a:pt x="37" y="2"/>
                      </a:cubicBezTo>
                      <a:lnTo>
                        <a:pt x="37" y="1"/>
                      </a:lnTo>
                      <a:cubicBezTo>
                        <a:pt x="38" y="1"/>
                        <a:pt x="39" y="1"/>
                        <a:pt x="40" y="1"/>
                      </a:cubicBezTo>
                      <a:lnTo>
                        <a:pt x="39" y="3"/>
                      </a:lnTo>
                      <a:close/>
                      <a:moveTo>
                        <a:pt x="37" y="2"/>
                      </a:moveTo>
                      <a:cubicBezTo>
                        <a:pt x="32" y="2"/>
                        <a:pt x="27" y="2"/>
                        <a:pt x="23" y="3"/>
                      </a:cubicBezTo>
                      <a:lnTo>
                        <a:pt x="23" y="2"/>
                      </a:lnTo>
                      <a:cubicBezTo>
                        <a:pt x="27" y="1"/>
                        <a:pt x="32" y="0"/>
                        <a:pt x="37" y="1"/>
                      </a:cubicBezTo>
                      <a:lnTo>
                        <a:pt x="37" y="2"/>
                      </a:lnTo>
                      <a:close/>
                      <a:moveTo>
                        <a:pt x="23" y="3"/>
                      </a:moveTo>
                      <a:lnTo>
                        <a:pt x="23" y="3"/>
                      </a:lnTo>
                      <a:lnTo>
                        <a:pt x="23" y="2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1" name="Freeform 79"/>
                <p:cNvSpPr>
                  <a:spLocks noChangeArrowheads="1"/>
                </p:cNvSpPr>
                <p:nvPr/>
              </p:nvSpPr>
              <p:spPr bwMode="auto">
                <a:xfrm>
                  <a:off x="1078" y="3847"/>
                  <a:ext cx="56" cy="79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+- 1 0 0"/>
                    <a:gd name="G4" fmla="+- 25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27 w 42"/>
                    <a:gd name="T1" fmla="*/ 2 h 47"/>
                    <a:gd name="T2" fmla="*/ 3 w 42"/>
                    <a:gd name="T3" fmla="*/ 17 h 47"/>
                    <a:gd name="T4" fmla="*/ 15 w 42"/>
                    <a:gd name="T5" fmla="*/ 41 h 47"/>
                    <a:gd name="T6" fmla="*/ 34 w 42"/>
                    <a:gd name="T7" fmla="*/ 42 h 47"/>
                    <a:gd name="T8" fmla="*/ 40 w 42"/>
                    <a:gd name="T9" fmla="*/ 36 h 47"/>
                    <a:gd name="T10" fmla="*/ 37 w 42"/>
                    <a:gd name="T11" fmla="*/ 18 h 47"/>
                    <a:gd name="T12" fmla="*/ 31 w 42"/>
                    <a:gd name="T13" fmla="*/ 1 h 47"/>
                    <a:gd name="T14" fmla="*/ 27 w 42"/>
                    <a:gd name="T15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" h="47">
                      <a:moveTo>
                        <a:pt x="27" y="2"/>
                      </a:moveTo>
                      <a:cubicBezTo>
                        <a:pt x="21" y="11"/>
                        <a:pt x="5" y="10"/>
                        <a:pt x="3" y="17"/>
                      </a:cubicBezTo>
                      <a:cubicBezTo>
                        <a:pt x="0" y="25"/>
                        <a:pt x="13" y="31"/>
                        <a:pt x="15" y="41"/>
                      </a:cubicBezTo>
                      <a:cubicBezTo>
                        <a:pt x="15" y="47"/>
                        <a:pt x="27" y="42"/>
                        <a:pt x="34" y="42"/>
                      </a:cubicBezTo>
                      <a:cubicBezTo>
                        <a:pt x="38" y="42"/>
                        <a:pt x="42" y="38"/>
                        <a:pt x="40" y="36"/>
                      </a:cubicBezTo>
                      <a:cubicBezTo>
                        <a:pt x="36" y="30"/>
                        <a:pt x="35" y="24"/>
                        <a:pt x="37" y="18"/>
                      </a:cubicBezTo>
                      <a:cubicBezTo>
                        <a:pt x="40" y="12"/>
                        <a:pt x="39" y="4"/>
                        <a:pt x="31" y="1"/>
                      </a:cubicBezTo>
                      <a:cubicBezTo>
                        <a:pt x="29" y="0"/>
                        <a:pt x="28" y="1"/>
                        <a:pt x="2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2" name="Freeform 80"/>
                <p:cNvSpPr>
                  <a:spLocks noChangeArrowheads="1"/>
                </p:cNvSpPr>
                <p:nvPr/>
              </p:nvSpPr>
              <p:spPr bwMode="auto">
                <a:xfrm>
                  <a:off x="1079" y="3847"/>
                  <a:ext cx="53" cy="74"/>
                </a:xfrm>
                <a:custGeom>
                  <a:avLst/>
                  <a:gdLst>
                    <a:gd name="T0" fmla="*/ 12 w 40"/>
                    <a:gd name="T1" fmla="*/ 10 h 44"/>
                    <a:gd name="T2" fmla="*/ 13 w 40"/>
                    <a:gd name="T3" fmla="*/ 11 h 44"/>
                    <a:gd name="T4" fmla="*/ 12 w 40"/>
                    <a:gd name="T5" fmla="*/ 10 h 44"/>
                    <a:gd name="T6" fmla="*/ 2 w 40"/>
                    <a:gd name="T7" fmla="*/ 17 h 44"/>
                    <a:gd name="T8" fmla="*/ 6 w 40"/>
                    <a:gd name="T9" fmla="*/ 29 h 44"/>
                    <a:gd name="T10" fmla="*/ 7 w 40"/>
                    <a:gd name="T11" fmla="*/ 29 h 44"/>
                    <a:gd name="T12" fmla="*/ 6 w 40"/>
                    <a:gd name="T13" fmla="*/ 29 h 44"/>
                    <a:gd name="T14" fmla="*/ 15 w 40"/>
                    <a:gd name="T15" fmla="*/ 41 h 44"/>
                    <a:gd name="T16" fmla="*/ 15 w 40"/>
                    <a:gd name="T17" fmla="*/ 41 h 44"/>
                    <a:gd name="T18" fmla="*/ 13 w 40"/>
                    <a:gd name="T19" fmla="*/ 41 h 44"/>
                    <a:gd name="T20" fmla="*/ 25 w 40"/>
                    <a:gd name="T21" fmla="*/ 42 h 44"/>
                    <a:gd name="T22" fmla="*/ 19 w 40"/>
                    <a:gd name="T23" fmla="*/ 43 h 44"/>
                    <a:gd name="T24" fmla="*/ 33 w 40"/>
                    <a:gd name="T25" fmla="*/ 43 h 44"/>
                    <a:gd name="T26" fmla="*/ 33 w 40"/>
                    <a:gd name="T27" fmla="*/ 41 h 44"/>
                    <a:gd name="T28" fmla="*/ 33 w 40"/>
                    <a:gd name="T29" fmla="*/ 43 h 44"/>
                    <a:gd name="T30" fmla="*/ 38 w 40"/>
                    <a:gd name="T31" fmla="*/ 39 h 44"/>
                    <a:gd name="T32" fmla="*/ 35 w 40"/>
                    <a:gd name="T33" fmla="*/ 41 h 44"/>
                    <a:gd name="T34" fmla="*/ 40 w 40"/>
                    <a:gd name="T35" fmla="*/ 37 h 44"/>
                    <a:gd name="T36" fmla="*/ 39 w 40"/>
                    <a:gd name="T37" fmla="*/ 37 h 44"/>
                    <a:gd name="T38" fmla="*/ 40 w 40"/>
                    <a:gd name="T39" fmla="*/ 37 h 44"/>
                    <a:gd name="T40" fmla="*/ 40 w 40"/>
                    <a:gd name="T41" fmla="*/ 35 h 44"/>
                    <a:gd name="T42" fmla="*/ 38 w 40"/>
                    <a:gd name="T43" fmla="*/ 36 h 44"/>
                    <a:gd name="T44" fmla="*/ 38 w 40"/>
                    <a:gd name="T45" fmla="*/ 36 h 44"/>
                    <a:gd name="T46" fmla="*/ 39 w 40"/>
                    <a:gd name="T47" fmla="*/ 36 h 44"/>
                    <a:gd name="T48" fmla="*/ 37 w 40"/>
                    <a:gd name="T49" fmla="*/ 34 h 44"/>
                    <a:gd name="T50" fmla="*/ 38 w 40"/>
                    <a:gd name="T51" fmla="*/ 36 h 44"/>
                    <a:gd name="T52" fmla="*/ 37 w 40"/>
                    <a:gd name="T53" fmla="*/ 31 h 44"/>
                    <a:gd name="T54" fmla="*/ 36 w 40"/>
                    <a:gd name="T55" fmla="*/ 31 h 44"/>
                    <a:gd name="T56" fmla="*/ 37 w 40"/>
                    <a:gd name="T57" fmla="*/ 31 h 44"/>
                    <a:gd name="T58" fmla="*/ 36 w 40"/>
                    <a:gd name="T59" fmla="*/ 17 h 44"/>
                    <a:gd name="T60" fmla="*/ 36 w 40"/>
                    <a:gd name="T61" fmla="*/ 17 h 44"/>
                    <a:gd name="T62" fmla="*/ 36 w 40"/>
                    <a:gd name="T63" fmla="*/ 17 h 44"/>
                    <a:gd name="T64" fmla="*/ 38 w 40"/>
                    <a:gd name="T65" fmla="*/ 15 h 44"/>
                    <a:gd name="T66" fmla="*/ 36 w 40"/>
                    <a:gd name="T67" fmla="*/ 15 h 44"/>
                    <a:gd name="T68" fmla="*/ 38 w 40"/>
                    <a:gd name="T69" fmla="*/ 15 h 44"/>
                    <a:gd name="T70" fmla="*/ 30 w 40"/>
                    <a:gd name="T71" fmla="*/ 2 h 44"/>
                    <a:gd name="T72" fmla="*/ 37 w 40"/>
                    <a:gd name="T73" fmla="*/ 12 h 44"/>
                    <a:gd name="T74" fmla="*/ 30 w 40"/>
                    <a:gd name="T75" fmla="*/ 0 h 44"/>
                    <a:gd name="T76" fmla="*/ 30 w 40"/>
                    <a:gd name="T77" fmla="*/ 0 h 44"/>
                    <a:gd name="T78" fmla="*/ 30 w 40"/>
                    <a:gd name="T79" fmla="*/ 2 h 44"/>
                    <a:gd name="T80" fmla="*/ 30 w 40"/>
                    <a:gd name="T81" fmla="*/ 0 h 44"/>
                    <a:gd name="T82" fmla="*/ 29 w 40"/>
                    <a:gd name="T83" fmla="*/ 1 h 44"/>
                    <a:gd name="T84" fmla="*/ 29 w 40"/>
                    <a:gd name="T85" fmla="*/ 1 h 44"/>
                    <a:gd name="T86" fmla="*/ 29 w 40"/>
                    <a:gd name="T87" fmla="*/ 1 h 44"/>
                    <a:gd name="T88" fmla="*/ 29 w 40"/>
                    <a:gd name="T89" fmla="*/ 0 h 44"/>
                    <a:gd name="T90" fmla="*/ 25 w 40"/>
                    <a:gd name="T91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0" h="44">
                      <a:moveTo>
                        <a:pt x="27" y="2"/>
                      </a:moveTo>
                      <a:cubicBezTo>
                        <a:pt x="24" y="7"/>
                        <a:pt x="18" y="9"/>
                        <a:pt x="13" y="11"/>
                      </a:cubicBezTo>
                      <a:lnTo>
                        <a:pt x="12" y="10"/>
                      </a:lnTo>
                      <a:cubicBezTo>
                        <a:pt x="17" y="8"/>
                        <a:pt x="23" y="6"/>
                        <a:pt x="25" y="2"/>
                      </a:cubicBezTo>
                      <a:lnTo>
                        <a:pt x="27" y="2"/>
                      </a:lnTo>
                      <a:close/>
                      <a:moveTo>
                        <a:pt x="13" y="11"/>
                      </a:moveTo>
                      <a:cubicBezTo>
                        <a:pt x="8" y="12"/>
                        <a:pt x="3" y="14"/>
                        <a:pt x="2" y="17"/>
                      </a:cubicBezTo>
                      <a:lnTo>
                        <a:pt x="1" y="17"/>
                      </a:lnTo>
                      <a:cubicBezTo>
                        <a:pt x="2" y="13"/>
                        <a:pt x="7" y="11"/>
                        <a:pt x="12" y="10"/>
                      </a:cubicBezTo>
                      <a:lnTo>
                        <a:pt x="13" y="11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2" y="17"/>
                      </a:moveTo>
                      <a:cubicBezTo>
                        <a:pt x="1" y="21"/>
                        <a:pt x="4" y="25"/>
                        <a:pt x="7" y="29"/>
                      </a:cubicBezTo>
                      <a:lnTo>
                        <a:pt x="6" y="29"/>
                      </a:lnTo>
                      <a:cubicBezTo>
                        <a:pt x="3" y="25"/>
                        <a:pt x="0" y="22"/>
                        <a:pt x="1" y="17"/>
                      </a:cubicBezTo>
                      <a:lnTo>
                        <a:pt x="2" y="17"/>
                      </a:lnTo>
                      <a:close/>
                      <a:moveTo>
                        <a:pt x="7" y="29"/>
                      </a:moveTo>
                      <a:cubicBezTo>
                        <a:pt x="11" y="32"/>
                        <a:pt x="14" y="36"/>
                        <a:pt x="15" y="41"/>
                      </a:cubicBezTo>
                      <a:lnTo>
                        <a:pt x="13" y="41"/>
                      </a:lnTo>
                      <a:cubicBezTo>
                        <a:pt x="12" y="36"/>
                        <a:pt x="9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15" y="41"/>
                      </a:move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5" y="41"/>
                      </a:lnTo>
                      <a:close/>
                      <a:moveTo>
                        <a:pt x="15" y="41"/>
                      </a:moveTo>
                      <a:cubicBezTo>
                        <a:pt x="15" y="43"/>
                        <a:pt x="17" y="43"/>
                        <a:pt x="19" y="43"/>
                      </a:cubicBezTo>
                      <a:lnTo>
                        <a:pt x="19" y="44"/>
                      </a:lnTo>
                      <a:cubicBezTo>
                        <a:pt x="16" y="44"/>
                        <a:pt x="13" y="44"/>
                        <a:pt x="13" y="41"/>
                      </a:cubicBezTo>
                      <a:lnTo>
                        <a:pt x="15" y="41"/>
                      </a:lnTo>
                      <a:close/>
                      <a:moveTo>
                        <a:pt x="19" y="43"/>
                      </a:moveTo>
                      <a:cubicBezTo>
                        <a:pt x="21" y="43"/>
                        <a:pt x="23" y="43"/>
                        <a:pt x="25" y="42"/>
                      </a:cubicBezTo>
                      <a:lnTo>
                        <a:pt x="25" y="43"/>
                      </a:lnTo>
                      <a:cubicBezTo>
                        <a:pt x="23" y="44"/>
                        <a:pt x="21" y="44"/>
                        <a:pt x="19" y="44"/>
                      </a:cubicBezTo>
                      <a:lnTo>
                        <a:pt x="19" y="43"/>
                      </a:lnTo>
                      <a:close/>
                      <a:moveTo>
                        <a:pt x="25" y="42"/>
                      </a:moveTo>
                      <a:cubicBezTo>
                        <a:pt x="28" y="42"/>
                        <a:pt x="30" y="41"/>
                        <a:pt x="33" y="41"/>
                      </a:cubicBezTo>
                      <a:lnTo>
                        <a:pt x="33" y="43"/>
                      </a:lnTo>
                      <a:cubicBezTo>
                        <a:pt x="31" y="43"/>
                        <a:pt x="28" y="43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33" y="41"/>
                      </a:moveTo>
                      <a:cubicBezTo>
                        <a:pt x="34" y="41"/>
                        <a:pt x="34" y="41"/>
                        <a:pt x="35" y="41"/>
                      </a:cubicBezTo>
                      <a:lnTo>
                        <a:pt x="36" y="42"/>
                      </a:lnTo>
                      <a:cubicBezTo>
                        <a:pt x="35" y="42"/>
                        <a:pt x="34" y="43"/>
                        <a:pt x="33" y="43"/>
                      </a:cubicBezTo>
                      <a:lnTo>
                        <a:pt x="33" y="41"/>
                      </a:lnTo>
                      <a:close/>
                      <a:moveTo>
                        <a:pt x="35" y="41"/>
                      </a:moveTo>
                      <a:cubicBezTo>
                        <a:pt x="36" y="40"/>
                        <a:pt x="37" y="40"/>
                        <a:pt x="38" y="39"/>
                      </a:cubicBezTo>
                      <a:lnTo>
                        <a:pt x="39" y="40"/>
                      </a:lnTo>
                      <a:cubicBezTo>
                        <a:pt x="38" y="41"/>
                        <a:pt x="37" y="41"/>
                        <a:pt x="36" y="42"/>
                      </a:cubicBezTo>
                      <a:lnTo>
                        <a:pt x="35" y="41"/>
                      </a:lnTo>
                      <a:close/>
                      <a:moveTo>
                        <a:pt x="38" y="39"/>
                      </a:moveTo>
                      <a:cubicBezTo>
                        <a:pt x="38" y="38"/>
                        <a:pt x="39" y="38"/>
                        <a:pt x="39" y="37"/>
                      </a:cubicBezTo>
                      <a:lnTo>
                        <a:pt x="40" y="37"/>
                      </a:lnTo>
                      <a:cubicBezTo>
                        <a:pt x="40" y="38"/>
                        <a:pt x="40" y="39"/>
                        <a:pt x="39" y="40"/>
                      </a:cubicBezTo>
                      <a:lnTo>
                        <a:pt x="38" y="39"/>
                      </a:lnTo>
                      <a:close/>
                      <a:moveTo>
                        <a:pt x="39" y="37"/>
                      </a:moveTo>
                      <a:cubicBezTo>
                        <a:pt x="39" y="37"/>
                        <a:pt x="39" y="36"/>
                        <a:pt x="38" y="36"/>
                      </a:cubicBezTo>
                      <a:lnTo>
                        <a:pt x="40" y="35"/>
                      </a:lnTo>
                      <a:cubicBezTo>
                        <a:pt x="40" y="36"/>
                        <a:pt x="40" y="36"/>
                        <a:pt x="40" y="37"/>
                      </a:cubicBezTo>
                      <a:lnTo>
                        <a:pt x="39" y="37"/>
                      </a:lnTo>
                      <a:close/>
                      <a:moveTo>
                        <a:pt x="40" y="35"/>
                      </a:moveTo>
                      <a:lnTo>
                        <a:pt x="40" y="35"/>
                      </a:lnTo>
                      <a:lnTo>
                        <a:pt x="39" y="36"/>
                      </a:lnTo>
                      <a:lnTo>
                        <a:pt x="40" y="35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40" y="35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39" y="36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cubicBezTo>
                        <a:pt x="38" y="35"/>
                        <a:pt x="37" y="34"/>
                        <a:pt x="37" y="34"/>
                      </a:cubicBezTo>
                      <a:lnTo>
                        <a:pt x="38" y="33"/>
                      </a:lnTo>
                      <a:cubicBezTo>
                        <a:pt x="39" y="34"/>
                        <a:pt x="39" y="35"/>
                        <a:pt x="40" y="35"/>
                      </a:cubicBezTo>
                      <a:lnTo>
                        <a:pt x="38" y="36"/>
                      </a:lnTo>
                      <a:close/>
                      <a:moveTo>
                        <a:pt x="37" y="34"/>
                      </a:moveTo>
                      <a:cubicBezTo>
                        <a:pt x="36" y="33"/>
                        <a:pt x="36" y="32"/>
                        <a:pt x="36" y="31"/>
                      </a:cubicBezTo>
                      <a:lnTo>
                        <a:pt x="37" y="31"/>
                      </a:lnTo>
                      <a:cubicBezTo>
                        <a:pt x="37" y="31"/>
                        <a:pt x="38" y="32"/>
                        <a:pt x="38" y="33"/>
                      </a:cubicBezTo>
                      <a:lnTo>
                        <a:pt x="37" y="34"/>
                      </a:lnTo>
                      <a:close/>
                      <a:moveTo>
                        <a:pt x="36" y="31"/>
                      </a:moveTo>
                      <a:cubicBezTo>
                        <a:pt x="34" y="27"/>
                        <a:pt x="34" y="22"/>
                        <a:pt x="36" y="17"/>
                      </a:cubicBezTo>
                      <a:lnTo>
                        <a:pt x="37" y="18"/>
                      </a:lnTo>
                      <a:cubicBezTo>
                        <a:pt x="35" y="22"/>
                        <a:pt x="35" y="27"/>
                        <a:pt x="37" y="31"/>
                      </a:cubicBezTo>
                      <a:lnTo>
                        <a:pt x="36" y="31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6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7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cubicBezTo>
                        <a:pt x="36" y="17"/>
                        <a:pt x="36" y="16"/>
                        <a:pt x="36" y="15"/>
                      </a:cubicBezTo>
                      <a:lnTo>
                        <a:pt x="38" y="15"/>
                      </a:lnTo>
                      <a:cubicBezTo>
                        <a:pt x="38" y="16"/>
                        <a:pt x="37" y="17"/>
                        <a:pt x="37" y="18"/>
                      </a:cubicBezTo>
                      <a:lnTo>
                        <a:pt x="36" y="17"/>
                      </a:lnTo>
                      <a:close/>
                      <a:moveTo>
                        <a:pt x="36" y="15"/>
                      </a:moveTo>
                      <a:cubicBezTo>
                        <a:pt x="37" y="14"/>
                        <a:pt x="37" y="13"/>
                        <a:pt x="37" y="12"/>
                      </a:cubicBezTo>
                      <a:lnTo>
                        <a:pt x="38" y="12"/>
                      </a:lnTo>
                      <a:cubicBezTo>
                        <a:pt x="38" y="13"/>
                        <a:pt x="38" y="14"/>
                        <a:pt x="38" y="15"/>
                      </a:cubicBezTo>
                      <a:lnTo>
                        <a:pt x="36" y="15"/>
                      </a:lnTo>
                      <a:close/>
                      <a:moveTo>
                        <a:pt x="37" y="12"/>
                      </a:moveTo>
                      <a:cubicBezTo>
                        <a:pt x="37" y="8"/>
                        <a:pt x="35" y="4"/>
                        <a:pt x="30" y="2"/>
                      </a:cubicBezTo>
                      <a:lnTo>
                        <a:pt x="30" y="0"/>
                      </a:lnTo>
                      <a:cubicBezTo>
                        <a:pt x="36" y="3"/>
                        <a:pt x="39" y="8"/>
                        <a:pt x="38" y="12"/>
                      </a:cubicBezTo>
                      <a:lnTo>
                        <a:pt x="37" y="1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0" y="2"/>
                      </a:lnTo>
                      <a:close/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30" y="0"/>
                      </a:lnTo>
                      <a:cubicBezTo>
                        <a:pt x="30" y="0"/>
                        <a:pt x="30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9" y="1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29" y="0"/>
                      </a:lnTo>
                      <a:cubicBezTo>
                        <a:pt x="29" y="0"/>
                        <a:pt x="29" y="0"/>
                        <a:pt x="30" y="0"/>
                      </a:cubicBez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cubicBezTo>
                        <a:pt x="28" y="1"/>
                        <a:pt x="27" y="2"/>
                        <a:pt x="27" y="2"/>
                      </a:cubicBezTo>
                      <a:lnTo>
                        <a:pt x="25" y="2"/>
                      </a:lnTo>
                      <a:cubicBezTo>
                        <a:pt x="26" y="1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3" name="Freeform 81"/>
                <p:cNvSpPr>
                  <a:spLocks noChangeArrowheads="1"/>
                </p:cNvSpPr>
                <p:nvPr/>
              </p:nvSpPr>
              <p:spPr bwMode="auto">
                <a:xfrm>
                  <a:off x="1040" y="3998"/>
                  <a:ext cx="79" cy="4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1 0 0"/>
                    <a:gd name="G8" fmla="+- 10 0 0"/>
                    <a:gd name="G9" fmla="+- 22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41 w 58"/>
                    <a:gd name="T1" fmla="*/ 4 h 27"/>
                    <a:gd name="T2" fmla="*/ 20 w 58"/>
                    <a:gd name="T3" fmla="*/ 0 h 27"/>
                    <a:gd name="T4" fmla="*/ 4 w 58"/>
                    <a:gd name="T5" fmla="*/ 10 h 27"/>
                    <a:gd name="T6" fmla="*/ 7 w 58"/>
                    <a:gd name="T7" fmla="*/ 22 h 27"/>
                    <a:gd name="T8" fmla="*/ 50 w 58"/>
                    <a:gd name="T9" fmla="*/ 25 h 27"/>
                    <a:gd name="T10" fmla="*/ 54 w 58"/>
                    <a:gd name="T11" fmla="*/ 15 h 27"/>
                    <a:gd name="T12" fmla="*/ 41 w 58"/>
                    <a:gd name="T13" fmla="*/ 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27">
                      <a:moveTo>
                        <a:pt x="41" y="4"/>
                      </a:moveTo>
                      <a:cubicBezTo>
                        <a:pt x="35" y="0"/>
                        <a:pt x="27" y="2"/>
                        <a:pt x="20" y="0"/>
                      </a:cubicBezTo>
                      <a:cubicBezTo>
                        <a:pt x="18" y="6"/>
                        <a:pt x="11" y="8"/>
                        <a:pt x="4" y="10"/>
                      </a:cubicBezTo>
                      <a:cubicBezTo>
                        <a:pt x="0" y="11"/>
                        <a:pt x="2" y="20"/>
                        <a:pt x="7" y="22"/>
                      </a:cubicBezTo>
                      <a:cubicBezTo>
                        <a:pt x="20" y="26"/>
                        <a:pt x="36" y="27"/>
                        <a:pt x="50" y="25"/>
                      </a:cubicBezTo>
                      <a:cubicBezTo>
                        <a:pt x="55" y="24"/>
                        <a:pt x="58" y="17"/>
                        <a:pt x="54" y="15"/>
                      </a:cubicBezTo>
                      <a:cubicBezTo>
                        <a:pt x="48" y="12"/>
                        <a:pt x="47" y="8"/>
                        <a:pt x="41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4" name="Freeform 82"/>
                <p:cNvSpPr>
                  <a:spLocks noChangeArrowheads="1"/>
                </p:cNvSpPr>
                <p:nvPr/>
              </p:nvSpPr>
              <p:spPr bwMode="auto">
                <a:xfrm>
                  <a:off x="1042" y="3995"/>
                  <a:ext cx="75" cy="47"/>
                </a:xfrm>
                <a:custGeom>
                  <a:avLst/>
                  <a:gdLst>
                    <a:gd name="T0" fmla="*/ 27 w 56"/>
                    <a:gd name="T1" fmla="*/ 2 h 28"/>
                    <a:gd name="T2" fmla="*/ 41 w 56"/>
                    <a:gd name="T3" fmla="*/ 5 h 28"/>
                    <a:gd name="T4" fmla="*/ 27 w 56"/>
                    <a:gd name="T5" fmla="*/ 2 h 28"/>
                    <a:gd name="T6" fmla="*/ 19 w 56"/>
                    <a:gd name="T7" fmla="*/ 0 h 28"/>
                    <a:gd name="T8" fmla="*/ 27 w 56"/>
                    <a:gd name="T9" fmla="*/ 2 h 28"/>
                    <a:gd name="T10" fmla="*/ 19 w 56"/>
                    <a:gd name="T11" fmla="*/ 0 h 28"/>
                    <a:gd name="T12" fmla="*/ 18 w 56"/>
                    <a:gd name="T13" fmla="*/ 0 h 28"/>
                    <a:gd name="T14" fmla="*/ 13 w 56"/>
                    <a:gd name="T15" fmla="*/ 8 h 28"/>
                    <a:gd name="T16" fmla="*/ 18 w 56"/>
                    <a:gd name="T17" fmla="*/ 0 h 28"/>
                    <a:gd name="T18" fmla="*/ 13 w 56"/>
                    <a:gd name="T19" fmla="*/ 8 h 28"/>
                    <a:gd name="T20" fmla="*/ 3 w 56"/>
                    <a:gd name="T21" fmla="*/ 10 h 28"/>
                    <a:gd name="T22" fmla="*/ 13 w 56"/>
                    <a:gd name="T23" fmla="*/ 8 h 28"/>
                    <a:gd name="T24" fmla="*/ 3 w 56"/>
                    <a:gd name="T25" fmla="*/ 10 h 28"/>
                    <a:gd name="T26" fmla="*/ 3 w 56"/>
                    <a:gd name="T27" fmla="*/ 10 h 28"/>
                    <a:gd name="T28" fmla="*/ 2 w 56"/>
                    <a:gd name="T29" fmla="*/ 13 h 28"/>
                    <a:gd name="T30" fmla="*/ 3 w 56"/>
                    <a:gd name="T31" fmla="*/ 10 h 28"/>
                    <a:gd name="T32" fmla="*/ 2 w 56"/>
                    <a:gd name="T33" fmla="*/ 13 h 28"/>
                    <a:gd name="T34" fmla="*/ 0 w 56"/>
                    <a:gd name="T35" fmla="*/ 16 h 28"/>
                    <a:gd name="T36" fmla="*/ 2 w 56"/>
                    <a:gd name="T37" fmla="*/ 13 h 28"/>
                    <a:gd name="T38" fmla="*/ 2 w 56"/>
                    <a:gd name="T39" fmla="*/ 18 h 28"/>
                    <a:gd name="T40" fmla="*/ 0 w 56"/>
                    <a:gd name="T41" fmla="*/ 16 h 28"/>
                    <a:gd name="T42" fmla="*/ 2 w 56"/>
                    <a:gd name="T43" fmla="*/ 18 h 28"/>
                    <a:gd name="T44" fmla="*/ 6 w 56"/>
                    <a:gd name="T45" fmla="*/ 23 h 28"/>
                    <a:gd name="T46" fmla="*/ 2 w 56"/>
                    <a:gd name="T47" fmla="*/ 18 h 28"/>
                    <a:gd name="T48" fmla="*/ 6 w 56"/>
                    <a:gd name="T49" fmla="*/ 23 h 28"/>
                    <a:gd name="T50" fmla="*/ 6 w 56"/>
                    <a:gd name="T51" fmla="*/ 22 h 28"/>
                    <a:gd name="T52" fmla="*/ 6 w 56"/>
                    <a:gd name="T53" fmla="*/ 23 h 28"/>
                    <a:gd name="T54" fmla="*/ 6 w 56"/>
                    <a:gd name="T55" fmla="*/ 22 h 28"/>
                    <a:gd name="T56" fmla="*/ 6 w 56"/>
                    <a:gd name="T57" fmla="*/ 23 h 28"/>
                    <a:gd name="T58" fmla="*/ 6 w 56"/>
                    <a:gd name="T59" fmla="*/ 22 h 28"/>
                    <a:gd name="T60" fmla="*/ 11 w 56"/>
                    <a:gd name="T61" fmla="*/ 25 h 28"/>
                    <a:gd name="T62" fmla="*/ 6 w 56"/>
                    <a:gd name="T63" fmla="*/ 22 h 28"/>
                    <a:gd name="T64" fmla="*/ 18 w 56"/>
                    <a:gd name="T65" fmla="*/ 25 h 28"/>
                    <a:gd name="T66" fmla="*/ 11 w 56"/>
                    <a:gd name="T67" fmla="*/ 25 h 28"/>
                    <a:gd name="T68" fmla="*/ 18 w 56"/>
                    <a:gd name="T69" fmla="*/ 25 h 28"/>
                    <a:gd name="T70" fmla="*/ 50 w 56"/>
                    <a:gd name="T71" fmla="*/ 26 h 28"/>
                    <a:gd name="T72" fmla="*/ 18 w 56"/>
                    <a:gd name="T73" fmla="*/ 25 h 28"/>
                    <a:gd name="T74" fmla="*/ 50 w 56"/>
                    <a:gd name="T75" fmla="*/ 26 h 28"/>
                    <a:gd name="T76" fmla="*/ 50 w 56"/>
                    <a:gd name="T77" fmla="*/ 26 h 28"/>
                    <a:gd name="T78" fmla="*/ 54 w 56"/>
                    <a:gd name="T79" fmla="*/ 22 h 28"/>
                    <a:gd name="T80" fmla="*/ 50 w 56"/>
                    <a:gd name="T81" fmla="*/ 26 h 28"/>
                    <a:gd name="T82" fmla="*/ 54 w 56"/>
                    <a:gd name="T83" fmla="*/ 22 h 28"/>
                    <a:gd name="T84" fmla="*/ 56 w 56"/>
                    <a:gd name="T85" fmla="*/ 20 h 28"/>
                    <a:gd name="T86" fmla="*/ 54 w 56"/>
                    <a:gd name="T87" fmla="*/ 22 h 28"/>
                    <a:gd name="T88" fmla="*/ 54 w 56"/>
                    <a:gd name="T89" fmla="*/ 18 h 28"/>
                    <a:gd name="T90" fmla="*/ 56 w 56"/>
                    <a:gd name="T91" fmla="*/ 20 h 28"/>
                    <a:gd name="T92" fmla="*/ 54 w 56"/>
                    <a:gd name="T93" fmla="*/ 18 h 28"/>
                    <a:gd name="T94" fmla="*/ 54 w 56"/>
                    <a:gd name="T95" fmla="*/ 16 h 28"/>
                    <a:gd name="T96" fmla="*/ 54 w 56"/>
                    <a:gd name="T97" fmla="*/ 18 h 28"/>
                    <a:gd name="T98" fmla="*/ 53 w 56"/>
                    <a:gd name="T99" fmla="*/ 17 h 28"/>
                    <a:gd name="T100" fmla="*/ 53 w 56"/>
                    <a:gd name="T101" fmla="*/ 17 h 28"/>
                    <a:gd name="T102" fmla="*/ 45 w 56"/>
                    <a:gd name="T103" fmla="*/ 10 h 28"/>
                    <a:gd name="T104" fmla="*/ 54 w 56"/>
                    <a:gd name="T105" fmla="*/ 16 h 28"/>
                    <a:gd name="T106" fmla="*/ 45 w 56"/>
                    <a:gd name="T107" fmla="*/ 10 h 28"/>
                    <a:gd name="T108" fmla="*/ 41 w 56"/>
                    <a:gd name="T109" fmla="*/ 5 h 28"/>
                    <a:gd name="T110" fmla="*/ 45 w 56"/>
                    <a:gd name="T111" fmla="*/ 10 h 28"/>
                    <a:gd name="T112" fmla="*/ 41 w 56"/>
                    <a:gd name="T113" fmla="*/ 5 h 28"/>
                    <a:gd name="T114" fmla="*/ 41 w 56"/>
                    <a:gd name="T115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6" h="28">
                      <a:moveTo>
                        <a:pt x="40" y="6"/>
                      </a:moveTo>
                      <a:cubicBezTo>
                        <a:pt x="36" y="3"/>
                        <a:pt x="31" y="3"/>
                        <a:pt x="27" y="2"/>
                      </a:cubicBezTo>
                      <a:lnTo>
                        <a:pt x="27" y="1"/>
                      </a:lnTo>
                      <a:cubicBezTo>
                        <a:pt x="32" y="2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7" y="2"/>
                      </a:moveTo>
                      <a:cubicBezTo>
                        <a:pt x="24" y="2"/>
                        <a:pt x="22" y="2"/>
                        <a:pt x="19" y="1"/>
                      </a:cubicBezTo>
                      <a:lnTo>
                        <a:pt x="19" y="0"/>
                      </a:lnTo>
                      <a:cubicBezTo>
                        <a:pt x="22" y="1"/>
                        <a:pt x="25" y="1"/>
                        <a:pt x="27" y="1"/>
                      </a:cubicBezTo>
                      <a:lnTo>
                        <a:pt x="27" y="2"/>
                      </a:lnTo>
                      <a:close/>
                      <a:moveTo>
                        <a:pt x="18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8" y="0"/>
                      </a:lnTo>
                      <a:close/>
                      <a:moveTo>
                        <a:pt x="20" y="1"/>
                      </a:moveTo>
                      <a:cubicBezTo>
                        <a:pt x="19" y="4"/>
                        <a:pt x="16" y="6"/>
                        <a:pt x="13" y="8"/>
                      </a:cubicBezTo>
                      <a:lnTo>
                        <a:pt x="12" y="7"/>
                      </a:lnTo>
                      <a:cubicBezTo>
                        <a:pt x="15" y="6"/>
                        <a:pt x="17" y="4"/>
                        <a:pt x="18" y="0"/>
                      </a:cubicBezTo>
                      <a:lnTo>
                        <a:pt x="20" y="1"/>
                      </a:lnTo>
                      <a:close/>
                      <a:moveTo>
                        <a:pt x="13" y="8"/>
                      </a:moveTo>
                      <a:cubicBezTo>
                        <a:pt x="10" y="10"/>
                        <a:pt x="7" y="11"/>
                        <a:pt x="3" y="12"/>
                      </a:cubicBezTo>
                      <a:lnTo>
                        <a:pt x="3" y="10"/>
                      </a:lnTo>
                      <a:cubicBezTo>
                        <a:pt x="6" y="10"/>
                        <a:pt x="10" y="9"/>
                        <a:pt x="12" y="7"/>
                      </a:cubicBezTo>
                      <a:lnTo>
                        <a:pt x="13" y="8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0"/>
                      </a:lnTo>
                      <a:close/>
                      <a:moveTo>
                        <a:pt x="3" y="12"/>
                      </a:moveTo>
                      <a:cubicBezTo>
                        <a:pt x="3" y="12"/>
                        <a:pt x="2" y="12"/>
                        <a:pt x="2" y="13"/>
                      </a:cubicBezTo>
                      <a:lnTo>
                        <a:pt x="0" y="13"/>
                      </a:lnTo>
                      <a:cubicBezTo>
                        <a:pt x="1" y="12"/>
                        <a:pt x="2" y="11"/>
                        <a:pt x="3" y="10"/>
                      </a:cubicBezTo>
                      <a:lnTo>
                        <a:pt x="3" y="12"/>
                      </a:lnTo>
                      <a:close/>
                      <a:moveTo>
                        <a:pt x="2" y="13"/>
                      </a:moveTo>
                      <a:cubicBezTo>
                        <a:pt x="1" y="14"/>
                        <a:pt x="1" y="15"/>
                        <a:pt x="1" y="15"/>
                      </a:cubicBezTo>
                      <a:lnTo>
                        <a:pt x="0" y="16"/>
                      </a:lnTo>
                      <a:cubicBezTo>
                        <a:pt x="0" y="14"/>
                        <a:pt x="0" y="13"/>
                        <a:pt x="0" y="13"/>
                      </a:cubicBezTo>
                      <a:lnTo>
                        <a:pt x="2" y="13"/>
                      </a:lnTo>
                      <a:close/>
                      <a:moveTo>
                        <a:pt x="1" y="15"/>
                      </a:moveTo>
                      <a:cubicBezTo>
                        <a:pt x="1" y="16"/>
                        <a:pt x="2" y="17"/>
                        <a:pt x="2" y="18"/>
                      </a:cubicBezTo>
                      <a:lnTo>
                        <a:pt x="1" y="19"/>
                      </a:lnTo>
                      <a:cubicBezTo>
                        <a:pt x="0" y="18"/>
                        <a:pt x="0" y="17"/>
                        <a:pt x="0" y="16"/>
                      </a:cubicBezTo>
                      <a:lnTo>
                        <a:pt x="1" y="15"/>
                      </a:lnTo>
                      <a:close/>
                      <a:moveTo>
                        <a:pt x="2" y="18"/>
                      </a:moveTo>
                      <a:cubicBezTo>
                        <a:pt x="3" y="20"/>
                        <a:pt x="4" y="22"/>
                        <a:pt x="6" y="22"/>
                      </a:cubicBezTo>
                      <a:lnTo>
                        <a:pt x="6" y="23"/>
                      </a:lnTo>
                      <a:cubicBezTo>
                        <a:pt x="3" y="23"/>
                        <a:pt x="2" y="21"/>
                        <a:pt x="1" y="19"/>
                      </a:cubicBezTo>
                      <a:lnTo>
                        <a:pt x="2" y="18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cubicBezTo>
                        <a:pt x="8" y="23"/>
                        <a:pt x="10" y="23"/>
                        <a:pt x="12" y="24"/>
                      </a:cubicBezTo>
                      <a:lnTo>
                        <a:pt x="11" y="25"/>
                      </a:lnTo>
                      <a:cubicBezTo>
                        <a:pt x="9" y="25"/>
                        <a:pt x="7" y="24"/>
                        <a:pt x="6" y="24"/>
                      </a:cubicBezTo>
                      <a:lnTo>
                        <a:pt x="6" y="22"/>
                      </a:lnTo>
                      <a:close/>
                      <a:moveTo>
                        <a:pt x="12" y="24"/>
                      </a:moveTo>
                      <a:cubicBezTo>
                        <a:pt x="14" y="24"/>
                        <a:pt x="16" y="25"/>
                        <a:pt x="18" y="25"/>
                      </a:cubicBezTo>
                      <a:lnTo>
                        <a:pt x="17" y="26"/>
                      </a:lnTo>
                      <a:cubicBezTo>
                        <a:pt x="15" y="26"/>
                        <a:pt x="13" y="26"/>
                        <a:pt x="11" y="25"/>
                      </a:cubicBezTo>
                      <a:lnTo>
                        <a:pt x="12" y="24"/>
                      </a:lnTo>
                      <a:close/>
                      <a:moveTo>
                        <a:pt x="18" y="25"/>
                      </a:moveTo>
                      <a:cubicBezTo>
                        <a:pt x="28" y="27"/>
                        <a:pt x="39" y="27"/>
                        <a:pt x="49" y="25"/>
                      </a:cubicBezTo>
                      <a:lnTo>
                        <a:pt x="50" y="26"/>
                      </a:lnTo>
                      <a:cubicBezTo>
                        <a:pt x="39" y="28"/>
                        <a:pt x="28" y="28"/>
                        <a:pt x="17" y="26"/>
                      </a:cubicBezTo>
                      <a:lnTo>
                        <a:pt x="18" y="25"/>
                      </a:lnTo>
                      <a:close/>
                      <a:moveTo>
                        <a:pt x="50" y="26"/>
                      </a:moveTo>
                      <a:lnTo>
                        <a:pt x="50" y="26"/>
                      </a:lnTo>
                      <a:lnTo>
                        <a:pt x="49" y="26"/>
                      </a:lnTo>
                      <a:lnTo>
                        <a:pt x="50" y="26"/>
                      </a:lnTo>
                      <a:close/>
                      <a:moveTo>
                        <a:pt x="49" y="25"/>
                      </a:moveTo>
                      <a:cubicBezTo>
                        <a:pt x="51" y="25"/>
                        <a:pt x="53" y="23"/>
                        <a:pt x="54" y="22"/>
                      </a:cubicBezTo>
                      <a:lnTo>
                        <a:pt x="55" y="22"/>
                      </a:lnTo>
                      <a:cubicBezTo>
                        <a:pt x="54" y="24"/>
                        <a:pt x="52" y="26"/>
                        <a:pt x="50" y="26"/>
                      </a:cubicBezTo>
                      <a:lnTo>
                        <a:pt x="49" y="25"/>
                      </a:lnTo>
                      <a:close/>
                      <a:moveTo>
                        <a:pt x="54" y="22"/>
                      </a:moveTo>
                      <a:cubicBezTo>
                        <a:pt x="54" y="21"/>
                        <a:pt x="54" y="20"/>
                        <a:pt x="54" y="20"/>
                      </a:cubicBezTo>
                      <a:lnTo>
                        <a:pt x="56" y="20"/>
                      </a:lnTo>
                      <a:cubicBezTo>
                        <a:pt x="56" y="21"/>
                        <a:pt x="55" y="22"/>
                        <a:pt x="55" y="22"/>
                      </a:cubicBezTo>
                      <a:lnTo>
                        <a:pt x="54" y="22"/>
                      </a:lnTo>
                      <a:close/>
                      <a:moveTo>
                        <a:pt x="54" y="20"/>
                      </a:moveTo>
                      <a:cubicBezTo>
                        <a:pt x="54" y="19"/>
                        <a:pt x="54" y="19"/>
                        <a:pt x="54" y="18"/>
                      </a:cubicBezTo>
                      <a:lnTo>
                        <a:pt x="56" y="18"/>
                      </a:lnTo>
                      <a:cubicBezTo>
                        <a:pt x="56" y="19"/>
                        <a:pt x="56" y="19"/>
                        <a:pt x="56" y="20"/>
                      </a:cubicBezTo>
                      <a:lnTo>
                        <a:pt x="54" y="20"/>
                      </a:lnTo>
                      <a:close/>
                      <a:moveTo>
                        <a:pt x="54" y="18"/>
                      </a:moveTo>
                      <a:cubicBezTo>
                        <a:pt x="54" y="18"/>
                        <a:pt x="54" y="17"/>
                        <a:pt x="53" y="17"/>
                      </a:cubicBezTo>
                      <a:lnTo>
                        <a:pt x="54" y="16"/>
                      </a:lnTo>
                      <a:cubicBezTo>
                        <a:pt x="55" y="16"/>
                        <a:pt x="56" y="17"/>
                        <a:pt x="56" y="18"/>
                      </a:cubicBezTo>
                      <a:lnTo>
                        <a:pt x="54" y="18"/>
                      </a:lnTo>
                      <a:close/>
                      <a:moveTo>
                        <a:pt x="53" y="17"/>
                      </a:moveTo>
                      <a:lnTo>
                        <a:pt x="53" y="17"/>
                      </a:lnTo>
                      <a:lnTo>
                        <a:pt x="53" y="16"/>
                      </a:lnTo>
                      <a:lnTo>
                        <a:pt x="53" y="17"/>
                      </a:lnTo>
                      <a:close/>
                      <a:moveTo>
                        <a:pt x="53" y="17"/>
                      </a:moveTo>
                      <a:cubicBezTo>
                        <a:pt x="49" y="15"/>
                        <a:pt x="47" y="13"/>
                        <a:pt x="45" y="10"/>
                      </a:cubicBezTo>
                      <a:lnTo>
                        <a:pt x="46" y="10"/>
                      </a:lnTo>
                      <a:cubicBezTo>
                        <a:pt x="48" y="12"/>
                        <a:pt x="50" y="14"/>
                        <a:pt x="54" y="16"/>
                      </a:cubicBezTo>
                      <a:lnTo>
                        <a:pt x="53" y="17"/>
                      </a:lnTo>
                      <a:close/>
                      <a:moveTo>
                        <a:pt x="45" y="10"/>
                      </a:moveTo>
                      <a:cubicBezTo>
                        <a:pt x="43" y="9"/>
                        <a:pt x="42" y="7"/>
                        <a:pt x="40" y="6"/>
                      </a:cubicBezTo>
                      <a:lnTo>
                        <a:pt x="41" y="5"/>
                      </a:lnTo>
                      <a:cubicBezTo>
                        <a:pt x="43" y="6"/>
                        <a:pt x="44" y="8"/>
                        <a:pt x="46" y="10"/>
                      </a:cubicBezTo>
                      <a:lnTo>
                        <a:pt x="45" y="10"/>
                      </a:lnTo>
                      <a:close/>
                      <a:moveTo>
                        <a:pt x="41" y="5"/>
                      </a:moveTo>
                      <a:lnTo>
                        <a:pt x="41" y="5"/>
                      </a:lnTo>
                      <a:lnTo>
                        <a:pt x="40" y="5"/>
                      </a:lnTo>
                      <a:lnTo>
                        <a:pt x="41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5" name="Freeform 83"/>
                <p:cNvSpPr>
                  <a:spLocks noChangeArrowheads="1"/>
                </p:cNvSpPr>
                <p:nvPr/>
              </p:nvSpPr>
              <p:spPr bwMode="auto">
                <a:xfrm>
                  <a:off x="1122" y="3973"/>
                  <a:ext cx="64" cy="67"/>
                </a:xfrm>
                <a:custGeom>
                  <a:avLst/>
                  <a:gdLst>
                    <a:gd name="G0" fmla="+- 1 0 0"/>
                    <a:gd name="G1" fmla="+- 1 0 0"/>
                    <a:gd name="G2" fmla="+- 14 0 0"/>
                    <a:gd name="G3" fmla="*/ 1 0 0"/>
                    <a:gd name="G4" fmla="sin G3 G2"/>
                    <a:gd name="G5" fmla="+- 1 0 0"/>
                    <a:gd name="G6" fmla="+- 22 0 0"/>
                    <a:gd name="G7" fmla="+- 1 0 0"/>
                    <a:gd name="G8" fmla="+- 30 0 0"/>
                    <a:gd name="G9" fmla="*/ 1 0 0"/>
                    <a:gd name="G10" fmla="sin G9 G8"/>
                    <a:gd name="G11" fmla="+- 31 0 0"/>
                    <a:gd name="G12" fmla="*/ 1 0 0"/>
                    <a:gd name="G13" fmla="cos G12 G11"/>
                    <a:gd name="G14" fmla="+- 34 0 0"/>
                    <a:gd name="G15" fmla="*/ 1 0 0"/>
                    <a:gd name="G16" fmla="sin G15 G14"/>
                    <a:gd name="G17" fmla="+- 34 0 0"/>
                    <a:gd name="G18" fmla="*/ 1 0 0"/>
                    <a:gd name="G19" fmla="cos G18 G17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T0" fmla="*/ 19 w 47"/>
                    <a:gd name="T1" fmla="*/ 4 h 40"/>
                    <a:gd name="T2" fmla="*/ 4 w 47"/>
                    <a:gd name="T3" fmla="*/ 19 h 40"/>
                    <a:gd name="T4" fmla="*/ 9 w 47"/>
                    <a:gd name="T5" fmla="*/ 30 h 40"/>
                    <a:gd name="T6" fmla="*/ 10 w 47"/>
                    <a:gd name="T7" fmla="*/ 34 h 40"/>
                    <a:gd name="T8" fmla="*/ 40 w 47"/>
                    <a:gd name="T9" fmla="*/ 39 h 40"/>
                    <a:gd name="T10" fmla="*/ 41 w 47"/>
                    <a:gd name="T11" fmla="*/ 28 h 40"/>
                    <a:gd name="T12" fmla="*/ 31 w 47"/>
                    <a:gd name="T13" fmla="*/ 15 h 40"/>
                    <a:gd name="T14" fmla="*/ 19 w 47"/>
                    <a:gd name="T15" fmla="*/ 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0">
                      <a:moveTo>
                        <a:pt x="19" y="4"/>
                      </a:moveTo>
                      <a:cubicBezTo>
                        <a:pt x="13" y="7"/>
                        <a:pt x="9" y="14"/>
                        <a:pt x="4" y="19"/>
                      </a:cubicBezTo>
                      <a:cubicBezTo>
                        <a:pt x="0" y="22"/>
                        <a:pt x="6" y="26"/>
                        <a:pt x="9" y="30"/>
                      </a:cubicBezTo>
                      <a:cubicBezTo>
                        <a:pt x="10" y="31"/>
                        <a:pt x="9" y="34"/>
                        <a:pt x="10" y="34"/>
                      </a:cubicBezTo>
                      <a:cubicBezTo>
                        <a:pt x="19" y="39"/>
                        <a:pt x="30" y="40"/>
                        <a:pt x="40" y="39"/>
                      </a:cubicBezTo>
                      <a:cubicBezTo>
                        <a:pt x="47" y="38"/>
                        <a:pt x="45" y="31"/>
                        <a:pt x="41" y="28"/>
                      </a:cubicBezTo>
                      <a:cubicBezTo>
                        <a:pt x="36" y="24"/>
                        <a:pt x="32" y="20"/>
                        <a:pt x="31" y="15"/>
                      </a:cubicBezTo>
                      <a:cubicBezTo>
                        <a:pt x="31" y="9"/>
                        <a:pt x="25" y="0"/>
                        <a:pt x="1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6" name="Freeform 84"/>
                <p:cNvSpPr>
                  <a:spLocks noChangeArrowheads="1"/>
                </p:cNvSpPr>
                <p:nvPr/>
              </p:nvSpPr>
              <p:spPr bwMode="auto">
                <a:xfrm>
                  <a:off x="1122" y="3976"/>
                  <a:ext cx="61" cy="64"/>
                </a:xfrm>
                <a:custGeom>
                  <a:avLst/>
                  <a:gdLst>
                    <a:gd name="T0" fmla="*/ 18 w 45"/>
                    <a:gd name="T1" fmla="*/ 2 h 38"/>
                    <a:gd name="T2" fmla="*/ 18 w 45"/>
                    <a:gd name="T3" fmla="*/ 2 h 38"/>
                    <a:gd name="T4" fmla="*/ 19 w 45"/>
                    <a:gd name="T5" fmla="*/ 3 h 38"/>
                    <a:gd name="T6" fmla="*/ 18 w 45"/>
                    <a:gd name="T7" fmla="*/ 2 h 38"/>
                    <a:gd name="T8" fmla="*/ 4 w 45"/>
                    <a:gd name="T9" fmla="*/ 17 h 38"/>
                    <a:gd name="T10" fmla="*/ 9 w 45"/>
                    <a:gd name="T11" fmla="*/ 12 h 38"/>
                    <a:gd name="T12" fmla="*/ 4 w 45"/>
                    <a:gd name="T13" fmla="*/ 17 h 38"/>
                    <a:gd name="T14" fmla="*/ 3 w 45"/>
                    <a:gd name="T15" fmla="*/ 16 h 38"/>
                    <a:gd name="T16" fmla="*/ 10 w 45"/>
                    <a:gd name="T17" fmla="*/ 28 h 38"/>
                    <a:gd name="T18" fmla="*/ 7 w 45"/>
                    <a:gd name="T19" fmla="*/ 25 h 38"/>
                    <a:gd name="T20" fmla="*/ 10 w 45"/>
                    <a:gd name="T21" fmla="*/ 28 h 38"/>
                    <a:gd name="T22" fmla="*/ 10 w 45"/>
                    <a:gd name="T23" fmla="*/ 28 h 38"/>
                    <a:gd name="T24" fmla="*/ 9 w 45"/>
                    <a:gd name="T25" fmla="*/ 28 h 38"/>
                    <a:gd name="T26" fmla="*/ 10 w 45"/>
                    <a:gd name="T27" fmla="*/ 31 h 38"/>
                    <a:gd name="T28" fmla="*/ 10 w 45"/>
                    <a:gd name="T29" fmla="*/ 28 h 38"/>
                    <a:gd name="T30" fmla="*/ 10 w 45"/>
                    <a:gd name="T31" fmla="*/ 32 h 38"/>
                    <a:gd name="T32" fmla="*/ 10 w 45"/>
                    <a:gd name="T33" fmla="*/ 31 h 38"/>
                    <a:gd name="T34" fmla="*/ 10 w 45"/>
                    <a:gd name="T35" fmla="*/ 31 h 38"/>
                    <a:gd name="T36" fmla="*/ 10 w 45"/>
                    <a:gd name="T37" fmla="*/ 32 h 38"/>
                    <a:gd name="T38" fmla="*/ 14 w 45"/>
                    <a:gd name="T39" fmla="*/ 33 h 38"/>
                    <a:gd name="T40" fmla="*/ 10 w 45"/>
                    <a:gd name="T41" fmla="*/ 31 h 38"/>
                    <a:gd name="T42" fmla="*/ 18 w 45"/>
                    <a:gd name="T43" fmla="*/ 36 h 38"/>
                    <a:gd name="T44" fmla="*/ 18 w 45"/>
                    <a:gd name="T45" fmla="*/ 35 h 38"/>
                    <a:gd name="T46" fmla="*/ 18 w 45"/>
                    <a:gd name="T47" fmla="*/ 36 h 38"/>
                    <a:gd name="T48" fmla="*/ 40 w 45"/>
                    <a:gd name="T49" fmla="*/ 37 h 38"/>
                    <a:gd name="T50" fmla="*/ 44 w 45"/>
                    <a:gd name="T51" fmla="*/ 36 h 38"/>
                    <a:gd name="T52" fmla="*/ 43 w 45"/>
                    <a:gd name="T53" fmla="*/ 35 h 38"/>
                    <a:gd name="T54" fmla="*/ 44 w 45"/>
                    <a:gd name="T55" fmla="*/ 36 h 38"/>
                    <a:gd name="T56" fmla="*/ 43 w 45"/>
                    <a:gd name="T57" fmla="*/ 31 h 38"/>
                    <a:gd name="T58" fmla="*/ 43 w 45"/>
                    <a:gd name="T59" fmla="*/ 33 h 38"/>
                    <a:gd name="T60" fmla="*/ 42 w 45"/>
                    <a:gd name="T61" fmla="*/ 26 h 38"/>
                    <a:gd name="T62" fmla="*/ 42 w 45"/>
                    <a:gd name="T63" fmla="*/ 26 h 38"/>
                    <a:gd name="T64" fmla="*/ 42 w 45"/>
                    <a:gd name="T65" fmla="*/ 26 h 38"/>
                    <a:gd name="T66" fmla="*/ 35 w 45"/>
                    <a:gd name="T67" fmla="*/ 20 h 38"/>
                    <a:gd name="T68" fmla="*/ 34 w 45"/>
                    <a:gd name="T69" fmla="*/ 21 h 38"/>
                    <a:gd name="T70" fmla="*/ 35 w 45"/>
                    <a:gd name="T71" fmla="*/ 20 h 38"/>
                    <a:gd name="T72" fmla="*/ 27 w 45"/>
                    <a:gd name="T73" fmla="*/ 4 h 38"/>
                    <a:gd name="T74" fmla="*/ 30 w 45"/>
                    <a:gd name="T75" fmla="*/ 13 h 38"/>
                    <a:gd name="T76" fmla="*/ 25 w 45"/>
                    <a:gd name="T77" fmla="*/ 1 h 38"/>
                    <a:gd name="T78" fmla="*/ 24 w 45"/>
                    <a:gd name="T79" fmla="*/ 2 h 38"/>
                    <a:gd name="T80" fmla="*/ 25 w 45"/>
                    <a:gd name="T81" fmla="*/ 1 h 38"/>
                    <a:gd name="T82" fmla="*/ 19 w 45"/>
                    <a:gd name="T83" fmla="*/ 3 h 38"/>
                    <a:gd name="T84" fmla="*/ 22 w 45"/>
                    <a:gd name="T85" fmla="*/ 2 h 38"/>
                    <a:gd name="T86" fmla="*/ 19 w 45"/>
                    <a:gd name="T87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38"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9" y="3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8" y="2"/>
                      </a:lnTo>
                      <a:close/>
                      <a:moveTo>
                        <a:pt x="19" y="3"/>
                      </a:moveTo>
                      <a:cubicBezTo>
                        <a:pt x="15" y="5"/>
                        <a:pt x="12" y="8"/>
                        <a:pt x="9" y="12"/>
                      </a:cubicBezTo>
                      <a:lnTo>
                        <a:pt x="8" y="11"/>
                      </a:lnTo>
                      <a:cubicBezTo>
                        <a:pt x="11" y="7"/>
                        <a:pt x="14" y="4"/>
                        <a:pt x="18" y="2"/>
                      </a:cubicBezTo>
                      <a:lnTo>
                        <a:pt x="19" y="3"/>
                      </a:lnTo>
                      <a:close/>
                      <a:moveTo>
                        <a:pt x="9" y="12"/>
                      </a:moveTo>
                      <a:cubicBezTo>
                        <a:pt x="8" y="14"/>
                        <a:pt x="6" y="16"/>
                        <a:pt x="4" y="17"/>
                      </a:cubicBezTo>
                      <a:lnTo>
                        <a:pt x="3" y="16"/>
                      </a:lnTo>
                      <a:cubicBezTo>
                        <a:pt x="5" y="15"/>
                        <a:pt x="7" y="13"/>
                        <a:pt x="8" y="11"/>
                      </a:cubicBezTo>
                      <a:lnTo>
                        <a:pt x="9" y="12"/>
                      </a:lnTo>
                      <a:close/>
                      <a:moveTo>
                        <a:pt x="4" y="17"/>
                      </a:moveTo>
                      <a:lnTo>
                        <a:pt x="4" y="17"/>
                      </a:lnTo>
                      <a:close/>
                      <a:moveTo>
                        <a:pt x="4" y="17"/>
                      </a:moveTo>
                      <a:cubicBezTo>
                        <a:pt x="2" y="19"/>
                        <a:pt x="5" y="22"/>
                        <a:pt x="7" y="25"/>
                      </a:cubicBezTo>
                      <a:lnTo>
                        <a:pt x="6" y="26"/>
                      </a:lnTo>
                      <a:cubicBezTo>
                        <a:pt x="3" y="22"/>
                        <a:pt x="0" y="19"/>
                        <a:pt x="3" y="16"/>
                      </a:cubicBezTo>
                      <a:lnTo>
                        <a:pt x="4" y="17"/>
                      </a:lnTo>
                      <a:close/>
                      <a:moveTo>
                        <a:pt x="7" y="25"/>
                      </a:moveTo>
                      <a:cubicBezTo>
                        <a:pt x="8" y="26"/>
                        <a:pt x="9" y="27"/>
                        <a:pt x="10" y="28"/>
                      </a:cubicBezTo>
                      <a:lnTo>
                        <a:pt x="9" y="28"/>
                      </a:lnTo>
                      <a:cubicBezTo>
                        <a:pt x="8" y="27"/>
                        <a:pt x="7" y="27"/>
                        <a:pt x="6" y="26"/>
                      </a:cubicBezTo>
                      <a:lnTo>
                        <a:pt x="7" y="25"/>
                      </a:lnTo>
                      <a:close/>
                      <a:moveTo>
                        <a:pt x="9" y="28"/>
                      </a:moveTo>
                      <a:lnTo>
                        <a:pt x="9" y="28"/>
                      </a:lnTo>
                      <a:close/>
                      <a:moveTo>
                        <a:pt x="10" y="28"/>
                      </a:moveTo>
                      <a:lnTo>
                        <a:pt x="10" y="28"/>
                      </a:lnTo>
                      <a:lnTo>
                        <a:pt x="9" y="28"/>
                      </a:lnTo>
                      <a:lnTo>
                        <a:pt x="10" y="28"/>
                      </a:lnTo>
                      <a:close/>
                      <a:moveTo>
                        <a:pt x="10" y="28"/>
                      </a:moveTo>
                      <a:lnTo>
                        <a:pt x="10" y="28"/>
                      </a:lnTo>
                      <a:lnTo>
                        <a:pt x="9" y="28"/>
                      </a:lnTo>
                      <a:lnTo>
                        <a:pt x="10" y="28"/>
                      </a:lnTo>
                      <a:close/>
                      <a:moveTo>
                        <a:pt x="10" y="28"/>
                      </a:moveTo>
                      <a:cubicBezTo>
                        <a:pt x="11" y="28"/>
                        <a:pt x="11" y="30"/>
                        <a:pt x="10" y="31"/>
                      </a:cubicBezTo>
                      <a:lnTo>
                        <a:pt x="9" y="30"/>
                      </a:lnTo>
                      <a:cubicBezTo>
                        <a:pt x="9" y="30"/>
                        <a:pt x="9" y="29"/>
                        <a:pt x="9" y="28"/>
                      </a:cubicBezTo>
                      <a:lnTo>
                        <a:pt x="10" y="28"/>
                      </a:lnTo>
                      <a:close/>
                      <a:moveTo>
                        <a:pt x="10" y="31"/>
                      </a:moveTo>
                      <a:cubicBezTo>
                        <a:pt x="10" y="31"/>
                        <a:pt x="10" y="31"/>
                        <a:pt x="10" y="31"/>
                      </a:cubicBezTo>
                      <a:lnTo>
                        <a:pt x="10" y="32"/>
                      </a:lnTo>
                      <a:cubicBezTo>
                        <a:pt x="9" y="32"/>
                        <a:pt x="9" y="31"/>
                        <a:pt x="9" y="30"/>
                      </a:cubicBezTo>
                      <a:lnTo>
                        <a:pt x="10" y="31"/>
                      </a:lnTo>
                      <a:close/>
                      <a:moveTo>
                        <a:pt x="10" y="31"/>
                      </a:moveTo>
                      <a:lnTo>
                        <a:pt x="10" y="31"/>
                      </a:lnTo>
                      <a:lnTo>
                        <a:pt x="10" y="32"/>
                      </a:lnTo>
                      <a:lnTo>
                        <a:pt x="10" y="31"/>
                      </a:lnTo>
                      <a:close/>
                      <a:moveTo>
                        <a:pt x="10" y="31"/>
                      </a:moveTo>
                      <a:lnTo>
                        <a:pt x="10" y="31"/>
                      </a:lnTo>
                      <a:lnTo>
                        <a:pt x="10" y="32"/>
                      </a:lnTo>
                      <a:lnTo>
                        <a:pt x="10" y="31"/>
                      </a:lnTo>
                      <a:close/>
                      <a:moveTo>
                        <a:pt x="10" y="31"/>
                      </a:moveTo>
                      <a:cubicBezTo>
                        <a:pt x="12" y="32"/>
                        <a:pt x="13" y="33"/>
                        <a:pt x="14" y="33"/>
                      </a:cubicBezTo>
                      <a:lnTo>
                        <a:pt x="14" y="34"/>
                      </a:lnTo>
                      <a:cubicBezTo>
                        <a:pt x="12" y="34"/>
                        <a:pt x="11" y="33"/>
                        <a:pt x="10" y="32"/>
                      </a:cubicBezTo>
                      <a:lnTo>
                        <a:pt x="10" y="31"/>
                      </a:lnTo>
                      <a:close/>
                      <a:moveTo>
                        <a:pt x="14" y="33"/>
                      </a:moveTo>
                      <a:cubicBezTo>
                        <a:pt x="16" y="34"/>
                        <a:pt x="17" y="34"/>
                        <a:pt x="18" y="35"/>
                      </a:cubicBezTo>
                      <a:lnTo>
                        <a:pt x="18" y="36"/>
                      </a:lnTo>
                      <a:cubicBezTo>
                        <a:pt x="16" y="35"/>
                        <a:pt x="15" y="35"/>
                        <a:pt x="14" y="34"/>
                      </a:cubicBezTo>
                      <a:lnTo>
                        <a:pt x="14" y="33"/>
                      </a:lnTo>
                      <a:close/>
                      <a:moveTo>
                        <a:pt x="18" y="35"/>
                      </a:moveTo>
                      <a:cubicBezTo>
                        <a:pt x="25" y="37"/>
                        <a:pt x="33" y="37"/>
                        <a:pt x="40" y="36"/>
                      </a:cubicBezTo>
                      <a:lnTo>
                        <a:pt x="40" y="37"/>
                      </a:lnTo>
                      <a:cubicBezTo>
                        <a:pt x="33" y="38"/>
                        <a:pt x="25" y="38"/>
                        <a:pt x="18" y="36"/>
                      </a:cubicBezTo>
                      <a:lnTo>
                        <a:pt x="18" y="35"/>
                      </a:lnTo>
                      <a:close/>
                      <a:moveTo>
                        <a:pt x="40" y="37"/>
                      </a:moveTo>
                      <a:lnTo>
                        <a:pt x="40" y="37"/>
                      </a:lnTo>
                      <a:close/>
                      <a:moveTo>
                        <a:pt x="40" y="36"/>
                      </a:moveTo>
                      <a:cubicBezTo>
                        <a:pt x="41" y="36"/>
                        <a:pt x="42" y="35"/>
                        <a:pt x="43" y="35"/>
                      </a:cubicBezTo>
                      <a:lnTo>
                        <a:pt x="44" y="36"/>
                      </a:lnTo>
                      <a:cubicBezTo>
                        <a:pt x="43" y="36"/>
                        <a:pt x="42" y="37"/>
                        <a:pt x="40" y="37"/>
                      </a:cubicBezTo>
                      <a:lnTo>
                        <a:pt x="40" y="36"/>
                      </a:lnTo>
                      <a:close/>
                      <a:moveTo>
                        <a:pt x="43" y="35"/>
                      </a:moveTo>
                      <a:cubicBezTo>
                        <a:pt x="43" y="34"/>
                        <a:pt x="43" y="34"/>
                        <a:pt x="43" y="33"/>
                      </a:cubicBezTo>
                      <a:lnTo>
                        <a:pt x="45" y="33"/>
                      </a:lnTo>
                      <a:cubicBezTo>
                        <a:pt x="45" y="34"/>
                        <a:pt x="44" y="35"/>
                        <a:pt x="44" y="36"/>
                      </a:cubicBezTo>
                      <a:lnTo>
                        <a:pt x="43" y="35"/>
                      </a:lnTo>
                      <a:close/>
                      <a:moveTo>
                        <a:pt x="43" y="33"/>
                      </a:moveTo>
                      <a:cubicBezTo>
                        <a:pt x="44" y="32"/>
                        <a:pt x="44" y="32"/>
                        <a:pt x="43" y="31"/>
                      </a:cubicBezTo>
                      <a:lnTo>
                        <a:pt x="45" y="31"/>
                      </a:lnTo>
                      <a:cubicBezTo>
                        <a:pt x="45" y="32"/>
                        <a:pt x="45" y="33"/>
                        <a:pt x="45" y="33"/>
                      </a:cubicBezTo>
                      <a:lnTo>
                        <a:pt x="43" y="33"/>
                      </a:lnTo>
                      <a:close/>
                      <a:moveTo>
                        <a:pt x="43" y="31"/>
                      </a:moveTo>
                      <a:cubicBezTo>
                        <a:pt x="43" y="29"/>
                        <a:pt x="42" y="28"/>
                        <a:pt x="41" y="27"/>
                      </a:cubicBezTo>
                      <a:lnTo>
                        <a:pt x="42" y="26"/>
                      </a:lnTo>
                      <a:cubicBezTo>
                        <a:pt x="43" y="27"/>
                        <a:pt x="45" y="29"/>
                        <a:pt x="45" y="31"/>
                      </a:cubicBezTo>
                      <a:lnTo>
                        <a:pt x="43" y="31"/>
                      </a:lnTo>
                      <a:close/>
                      <a:moveTo>
                        <a:pt x="42" y="26"/>
                      </a:moveTo>
                      <a:lnTo>
                        <a:pt x="42" y="26"/>
                      </a:lnTo>
                      <a:lnTo>
                        <a:pt x="41" y="26"/>
                      </a:lnTo>
                      <a:lnTo>
                        <a:pt x="42" y="26"/>
                      </a:lnTo>
                      <a:close/>
                      <a:moveTo>
                        <a:pt x="41" y="27"/>
                      </a:moveTo>
                      <a:cubicBezTo>
                        <a:pt x="38" y="25"/>
                        <a:pt x="36" y="23"/>
                        <a:pt x="34" y="21"/>
                      </a:cubicBezTo>
                      <a:lnTo>
                        <a:pt x="35" y="20"/>
                      </a:lnTo>
                      <a:cubicBezTo>
                        <a:pt x="37" y="22"/>
                        <a:pt x="39" y="24"/>
                        <a:pt x="42" y="26"/>
                      </a:cubicBezTo>
                      <a:lnTo>
                        <a:pt x="41" y="27"/>
                      </a:lnTo>
                      <a:close/>
                      <a:moveTo>
                        <a:pt x="34" y="21"/>
                      </a:moveTo>
                      <a:cubicBezTo>
                        <a:pt x="32" y="18"/>
                        <a:pt x="31" y="16"/>
                        <a:pt x="30" y="13"/>
                      </a:cubicBezTo>
                      <a:lnTo>
                        <a:pt x="32" y="13"/>
                      </a:lnTo>
                      <a:cubicBezTo>
                        <a:pt x="32" y="16"/>
                        <a:pt x="33" y="18"/>
                        <a:pt x="35" y="20"/>
                      </a:cubicBezTo>
                      <a:lnTo>
                        <a:pt x="34" y="21"/>
                      </a:lnTo>
                      <a:close/>
                      <a:moveTo>
                        <a:pt x="30" y="13"/>
                      </a:moveTo>
                      <a:cubicBezTo>
                        <a:pt x="30" y="10"/>
                        <a:pt x="29" y="6"/>
                        <a:pt x="27" y="4"/>
                      </a:cubicBezTo>
                      <a:lnTo>
                        <a:pt x="28" y="3"/>
                      </a:lnTo>
                      <a:cubicBezTo>
                        <a:pt x="30" y="6"/>
                        <a:pt x="32" y="10"/>
                        <a:pt x="32" y="13"/>
                      </a:cubicBezTo>
                      <a:lnTo>
                        <a:pt x="30" y="13"/>
                      </a:lnTo>
                      <a:close/>
                      <a:moveTo>
                        <a:pt x="27" y="4"/>
                      </a:moveTo>
                      <a:cubicBezTo>
                        <a:pt x="26" y="3"/>
                        <a:pt x="25" y="3"/>
                        <a:pt x="24" y="2"/>
                      </a:cubicBezTo>
                      <a:lnTo>
                        <a:pt x="25" y="1"/>
                      </a:lnTo>
                      <a:cubicBezTo>
                        <a:pt x="26" y="2"/>
                        <a:pt x="27" y="2"/>
                        <a:pt x="28" y="3"/>
                      </a:cubicBezTo>
                      <a:lnTo>
                        <a:pt x="27" y="4"/>
                      </a:lnTo>
                      <a:close/>
                      <a:moveTo>
                        <a:pt x="24" y="2"/>
                      </a:moveTo>
                      <a:cubicBezTo>
                        <a:pt x="24" y="2"/>
                        <a:pt x="23" y="2"/>
                        <a:pt x="22" y="2"/>
                      </a:cubicBezTo>
                      <a:lnTo>
                        <a:pt x="22" y="0"/>
                      </a:lnTo>
                      <a:cubicBezTo>
                        <a:pt x="23" y="0"/>
                        <a:pt x="24" y="1"/>
                        <a:pt x="25" y="1"/>
                      </a:cubicBezTo>
                      <a:lnTo>
                        <a:pt x="24" y="2"/>
                      </a:lnTo>
                      <a:close/>
                      <a:moveTo>
                        <a:pt x="22" y="2"/>
                      </a:moveTo>
                      <a:cubicBezTo>
                        <a:pt x="21" y="2"/>
                        <a:pt x="20" y="2"/>
                        <a:pt x="19" y="3"/>
                      </a:cubicBezTo>
                      <a:lnTo>
                        <a:pt x="18" y="2"/>
                      </a:lnTo>
                      <a:cubicBezTo>
                        <a:pt x="19" y="1"/>
                        <a:pt x="21" y="0"/>
                        <a:pt x="22" y="0"/>
                      </a:cubicBezTo>
                      <a:lnTo>
                        <a:pt x="22" y="2"/>
                      </a:lnTo>
                      <a:close/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9" y="2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7" name="Freeform 85"/>
                <p:cNvSpPr>
                  <a:spLocks noChangeArrowheads="1"/>
                </p:cNvSpPr>
                <p:nvPr/>
              </p:nvSpPr>
              <p:spPr bwMode="auto">
                <a:xfrm>
                  <a:off x="1141" y="3893"/>
                  <a:ext cx="53" cy="86"/>
                </a:xfrm>
                <a:custGeom>
                  <a:avLst/>
                  <a:gdLst>
                    <a:gd name="G0" fmla="+- 1 0 0"/>
                    <a:gd name="G1" fmla="+- 1 0 0"/>
                    <a:gd name="G2" fmla="+- 12 0 0"/>
                    <a:gd name="G3" fmla="*/ 1 0 0"/>
                    <a:gd name="G4" fmla="sin G3 G2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*/ 1 21 2"/>
                    <a:gd name="G14" fmla="*/ 1 25 2"/>
                    <a:gd name="G15" fmla="+- 30 0 0"/>
                    <a:gd name="G16" fmla="*/ 1 35 2"/>
                    <a:gd name="G17" fmla="+- 1 0 0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3 0 0"/>
                    <a:gd name="G30" fmla="+- 3 0 0"/>
                    <a:gd name="G31" fmla="+- 1 0 0"/>
                    <a:gd name="G32" fmla="+- 1 0 0"/>
                    <a:gd name="T0" fmla="*/ 3 w 40"/>
                    <a:gd name="T1" fmla="*/ 6 h 51"/>
                    <a:gd name="T2" fmla="*/ 8 w 40"/>
                    <a:gd name="T3" fmla="*/ 16 h 51"/>
                    <a:gd name="T4" fmla="*/ 2 w 40"/>
                    <a:gd name="T5" fmla="*/ 25 h 51"/>
                    <a:gd name="T6" fmla="*/ 3 w 40"/>
                    <a:gd name="T7" fmla="*/ 39 h 51"/>
                    <a:gd name="T8" fmla="*/ 31 w 40"/>
                    <a:gd name="T9" fmla="*/ 42 h 51"/>
                    <a:gd name="T10" fmla="*/ 38 w 40"/>
                    <a:gd name="T11" fmla="*/ 15 h 51"/>
                    <a:gd name="T12" fmla="*/ 5 w 40"/>
                    <a:gd name="T13" fmla="*/ 3 h 51"/>
                    <a:gd name="T14" fmla="*/ 3 w 40"/>
                    <a:gd name="T15" fmla="*/ 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51">
                      <a:moveTo>
                        <a:pt x="3" y="6"/>
                      </a:moveTo>
                      <a:cubicBezTo>
                        <a:pt x="4" y="9"/>
                        <a:pt x="9" y="12"/>
                        <a:pt x="8" y="16"/>
                      </a:cubicBezTo>
                      <a:cubicBezTo>
                        <a:pt x="8" y="20"/>
                        <a:pt x="2" y="21"/>
                        <a:pt x="2" y="25"/>
                      </a:cubicBezTo>
                      <a:cubicBezTo>
                        <a:pt x="0" y="30"/>
                        <a:pt x="2" y="35"/>
                        <a:pt x="3" y="39"/>
                      </a:cubicBezTo>
                      <a:cubicBezTo>
                        <a:pt x="8" y="47"/>
                        <a:pt x="28" y="51"/>
                        <a:pt x="31" y="42"/>
                      </a:cubicBezTo>
                      <a:cubicBezTo>
                        <a:pt x="34" y="33"/>
                        <a:pt x="40" y="24"/>
                        <a:pt x="38" y="15"/>
                      </a:cubicBezTo>
                      <a:cubicBezTo>
                        <a:pt x="35" y="1"/>
                        <a:pt x="19" y="0"/>
                        <a:pt x="5" y="3"/>
                      </a:cubicBezTo>
                      <a:cubicBezTo>
                        <a:pt x="5" y="3"/>
                        <a:pt x="3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8" name="Freeform 86"/>
                <p:cNvSpPr>
                  <a:spLocks noChangeArrowheads="1"/>
                </p:cNvSpPr>
                <p:nvPr/>
              </p:nvSpPr>
              <p:spPr bwMode="auto">
                <a:xfrm>
                  <a:off x="1141" y="3896"/>
                  <a:ext cx="53" cy="79"/>
                </a:xfrm>
                <a:custGeom>
                  <a:avLst/>
                  <a:gdLst>
                    <a:gd name="T0" fmla="*/ 5 w 40"/>
                    <a:gd name="T1" fmla="*/ 9 h 47"/>
                    <a:gd name="T2" fmla="*/ 6 w 40"/>
                    <a:gd name="T3" fmla="*/ 8 h 47"/>
                    <a:gd name="T4" fmla="*/ 5 w 40"/>
                    <a:gd name="T5" fmla="*/ 9 h 47"/>
                    <a:gd name="T6" fmla="*/ 7 w 40"/>
                    <a:gd name="T7" fmla="*/ 15 h 47"/>
                    <a:gd name="T8" fmla="*/ 9 w 40"/>
                    <a:gd name="T9" fmla="*/ 15 h 47"/>
                    <a:gd name="T10" fmla="*/ 7 w 40"/>
                    <a:gd name="T11" fmla="*/ 15 h 47"/>
                    <a:gd name="T12" fmla="*/ 2 w 40"/>
                    <a:gd name="T13" fmla="*/ 24 h 47"/>
                    <a:gd name="T14" fmla="*/ 5 w 40"/>
                    <a:gd name="T15" fmla="*/ 20 h 47"/>
                    <a:gd name="T16" fmla="*/ 2 w 40"/>
                    <a:gd name="T17" fmla="*/ 24 h 47"/>
                    <a:gd name="T18" fmla="*/ 1 w 40"/>
                    <a:gd name="T19" fmla="*/ 24 h 47"/>
                    <a:gd name="T20" fmla="*/ 4 w 40"/>
                    <a:gd name="T21" fmla="*/ 37 h 47"/>
                    <a:gd name="T22" fmla="*/ 2 w 40"/>
                    <a:gd name="T23" fmla="*/ 31 h 47"/>
                    <a:gd name="T24" fmla="*/ 4 w 40"/>
                    <a:gd name="T25" fmla="*/ 37 h 47"/>
                    <a:gd name="T26" fmla="*/ 3 w 40"/>
                    <a:gd name="T27" fmla="*/ 38 h 47"/>
                    <a:gd name="T28" fmla="*/ 22 w 40"/>
                    <a:gd name="T29" fmla="*/ 45 h 47"/>
                    <a:gd name="T30" fmla="*/ 16 w 40"/>
                    <a:gd name="T31" fmla="*/ 45 h 47"/>
                    <a:gd name="T32" fmla="*/ 27 w 40"/>
                    <a:gd name="T33" fmla="*/ 46 h 47"/>
                    <a:gd name="T34" fmla="*/ 26 w 40"/>
                    <a:gd name="T35" fmla="*/ 45 h 47"/>
                    <a:gd name="T36" fmla="*/ 27 w 40"/>
                    <a:gd name="T37" fmla="*/ 46 h 47"/>
                    <a:gd name="T38" fmla="*/ 30 w 40"/>
                    <a:gd name="T39" fmla="*/ 41 h 47"/>
                    <a:gd name="T40" fmla="*/ 30 w 40"/>
                    <a:gd name="T41" fmla="*/ 41 h 47"/>
                    <a:gd name="T42" fmla="*/ 30 w 40"/>
                    <a:gd name="T43" fmla="*/ 41 h 47"/>
                    <a:gd name="T44" fmla="*/ 31 w 40"/>
                    <a:gd name="T45" fmla="*/ 41 h 47"/>
                    <a:gd name="T46" fmla="*/ 33 w 40"/>
                    <a:gd name="T47" fmla="*/ 34 h 47"/>
                    <a:gd name="T48" fmla="*/ 30 w 40"/>
                    <a:gd name="T49" fmla="*/ 41 h 47"/>
                    <a:gd name="T50" fmla="*/ 39 w 40"/>
                    <a:gd name="T51" fmla="*/ 14 h 47"/>
                    <a:gd name="T52" fmla="*/ 39 w 40"/>
                    <a:gd name="T53" fmla="*/ 14 h 47"/>
                    <a:gd name="T54" fmla="*/ 39 w 40"/>
                    <a:gd name="T55" fmla="*/ 14 h 47"/>
                    <a:gd name="T56" fmla="*/ 38 w 40"/>
                    <a:gd name="T57" fmla="*/ 12 h 47"/>
                    <a:gd name="T58" fmla="*/ 37 w 40"/>
                    <a:gd name="T59" fmla="*/ 12 h 47"/>
                    <a:gd name="T60" fmla="*/ 38 w 40"/>
                    <a:gd name="T61" fmla="*/ 12 h 47"/>
                    <a:gd name="T62" fmla="*/ 10 w 40"/>
                    <a:gd name="T63" fmla="*/ 2 h 47"/>
                    <a:gd name="T64" fmla="*/ 27 w 40"/>
                    <a:gd name="T65" fmla="*/ 3 h 47"/>
                    <a:gd name="T66" fmla="*/ 5 w 40"/>
                    <a:gd name="T67" fmla="*/ 2 h 47"/>
                    <a:gd name="T68" fmla="*/ 6 w 40"/>
                    <a:gd name="T69" fmla="*/ 3 h 47"/>
                    <a:gd name="T70" fmla="*/ 5 w 40"/>
                    <a:gd name="T71" fmla="*/ 2 h 47"/>
                    <a:gd name="T72" fmla="*/ 5 w 40"/>
                    <a:gd name="T73" fmla="*/ 3 h 47"/>
                    <a:gd name="T74" fmla="*/ 5 w 40"/>
                    <a:gd name="T75" fmla="*/ 2 h 47"/>
                    <a:gd name="T76" fmla="*/ 4 w 40"/>
                    <a:gd name="T77" fmla="*/ 4 h 47"/>
                    <a:gd name="T78" fmla="*/ 5 w 40"/>
                    <a:gd name="T79" fmla="*/ 3 h 47"/>
                    <a:gd name="T80" fmla="*/ 2 w 40"/>
                    <a:gd name="T81" fmla="*/ 5 h 47"/>
                    <a:gd name="T82" fmla="*/ 2 w 40"/>
                    <a:gd name="T83" fmla="*/ 5 h 47"/>
                    <a:gd name="T84" fmla="*/ 2 w 40"/>
                    <a:gd name="T85" fmla="*/ 5 h 47"/>
                    <a:gd name="T86" fmla="*/ 2 w 40"/>
                    <a:gd name="T87" fmla="*/ 5 h 47"/>
                    <a:gd name="T88" fmla="*/ 2 w 40"/>
                    <a:gd name="T89" fmla="*/ 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0" h="47">
                      <a:moveTo>
                        <a:pt x="3" y="5"/>
                      </a:moveTo>
                      <a:cubicBezTo>
                        <a:pt x="4" y="6"/>
                        <a:pt x="5" y="7"/>
                        <a:pt x="6" y="8"/>
                      </a:cubicBezTo>
                      <a:lnTo>
                        <a:pt x="5" y="9"/>
                      </a:lnTo>
                      <a:cubicBezTo>
                        <a:pt x="4" y="8"/>
                        <a:pt x="3" y="7"/>
                        <a:pt x="2" y="5"/>
                      </a:cubicBezTo>
                      <a:lnTo>
                        <a:pt x="3" y="5"/>
                      </a:lnTo>
                      <a:close/>
                      <a:moveTo>
                        <a:pt x="6" y="8"/>
                      </a:moveTo>
                      <a:cubicBezTo>
                        <a:pt x="8" y="10"/>
                        <a:pt x="9" y="12"/>
                        <a:pt x="9" y="15"/>
                      </a:cubicBezTo>
                      <a:lnTo>
                        <a:pt x="7" y="15"/>
                      </a:lnTo>
                      <a:cubicBezTo>
                        <a:pt x="8" y="12"/>
                        <a:pt x="6" y="11"/>
                        <a:pt x="5" y="9"/>
                      </a:cubicBezTo>
                      <a:lnTo>
                        <a:pt x="6" y="8"/>
                      </a:lnTo>
                      <a:close/>
                      <a:moveTo>
                        <a:pt x="7" y="15"/>
                      </a:moveTo>
                      <a:lnTo>
                        <a:pt x="7" y="15"/>
                      </a:lnTo>
                      <a:lnTo>
                        <a:pt x="8" y="15"/>
                      </a:lnTo>
                      <a:lnTo>
                        <a:pt x="7" y="15"/>
                      </a:lnTo>
                      <a:close/>
                      <a:moveTo>
                        <a:pt x="9" y="15"/>
                      </a:moveTo>
                      <a:cubicBezTo>
                        <a:pt x="9" y="17"/>
                        <a:pt x="7" y="19"/>
                        <a:pt x="5" y="20"/>
                      </a:cubicBezTo>
                      <a:lnTo>
                        <a:pt x="4" y="19"/>
                      </a:lnTo>
                      <a:cubicBezTo>
                        <a:pt x="6" y="18"/>
                        <a:pt x="7" y="17"/>
                        <a:pt x="7" y="15"/>
                      </a:cubicBezTo>
                      <a:lnTo>
                        <a:pt x="9" y="15"/>
                      </a:lnTo>
                      <a:close/>
                      <a:moveTo>
                        <a:pt x="5" y="20"/>
                      </a:moveTo>
                      <a:cubicBezTo>
                        <a:pt x="4" y="21"/>
                        <a:pt x="3" y="22"/>
                        <a:pt x="2" y="24"/>
                      </a:cubicBezTo>
                      <a:lnTo>
                        <a:pt x="1" y="24"/>
                      </a:lnTo>
                      <a:cubicBezTo>
                        <a:pt x="1" y="22"/>
                        <a:pt x="3" y="21"/>
                        <a:pt x="4" y="19"/>
                      </a:cubicBezTo>
                      <a:lnTo>
                        <a:pt x="5" y="20"/>
                      </a:lnTo>
                      <a:close/>
                      <a:moveTo>
                        <a:pt x="2" y="24"/>
                      </a:moveTo>
                      <a:lnTo>
                        <a:pt x="2" y="24"/>
                      </a:lnTo>
                      <a:close/>
                      <a:moveTo>
                        <a:pt x="2" y="24"/>
                      </a:moveTo>
                      <a:cubicBezTo>
                        <a:pt x="1" y="26"/>
                        <a:pt x="1" y="29"/>
                        <a:pt x="2" y="31"/>
                      </a:cubicBezTo>
                      <a:lnTo>
                        <a:pt x="0" y="31"/>
                      </a:lnTo>
                      <a:cubicBezTo>
                        <a:pt x="0" y="29"/>
                        <a:pt x="0" y="26"/>
                        <a:pt x="1" y="24"/>
                      </a:cubicBezTo>
                      <a:lnTo>
                        <a:pt x="2" y="24"/>
                      </a:lnTo>
                      <a:close/>
                      <a:moveTo>
                        <a:pt x="2" y="31"/>
                      </a:moveTo>
                      <a:cubicBezTo>
                        <a:pt x="2" y="33"/>
                        <a:pt x="3" y="35"/>
                        <a:pt x="4" y="37"/>
                      </a:cubicBezTo>
                      <a:lnTo>
                        <a:pt x="3" y="38"/>
                      </a:lnTo>
                      <a:cubicBezTo>
                        <a:pt x="2" y="36"/>
                        <a:pt x="1" y="34"/>
                        <a:pt x="0" y="31"/>
                      </a:cubicBezTo>
                      <a:lnTo>
                        <a:pt x="2" y="31"/>
                      </a:lnTo>
                      <a:close/>
                      <a:moveTo>
                        <a:pt x="3" y="38"/>
                      </a:moveTo>
                      <a:lnTo>
                        <a:pt x="3" y="38"/>
                      </a:lnTo>
                      <a:close/>
                      <a:moveTo>
                        <a:pt x="4" y="37"/>
                      </a:moveTo>
                      <a:cubicBezTo>
                        <a:pt x="6" y="41"/>
                        <a:pt x="11" y="44"/>
                        <a:pt x="16" y="45"/>
                      </a:cubicBezTo>
                      <a:lnTo>
                        <a:pt x="16" y="46"/>
                      </a:lnTo>
                      <a:cubicBezTo>
                        <a:pt x="10" y="45"/>
                        <a:pt x="5" y="42"/>
                        <a:pt x="3" y="38"/>
                      </a:cubicBezTo>
                      <a:lnTo>
                        <a:pt x="4" y="37"/>
                      </a:lnTo>
                      <a:close/>
                      <a:moveTo>
                        <a:pt x="16" y="45"/>
                      </a:moveTo>
                      <a:cubicBezTo>
                        <a:pt x="18" y="45"/>
                        <a:pt x="20" y="45"/>
                        <a:pt x="22" y="45"/>
                      </a:cubicBezTo>
                      <a:lnTo>
                        <a:pt x="22" y="47"/>
                      </a:lnTo>
                      <a:cubicBezTo>
                        <a:pt x="20" y="47"/>
                        <a:pt x="18" y="46"/>
                        <a:pt x="16" y="46"/>
                      </a:cubicBezTo>
                      <a:lnTo>
                        <a:pt x="16" y="45"/>
                      </a:lnTo>
                      <a:close/>
                      <a:moveTo>
                        <a:pt x="22" y="45"/>
                      </a:moveTo>
                      <a:cubicBezTo>
                        <a:pt x="23" y="45"/>
                        <a:pt x="25" y="45"/>
                        <a:pt x="26" y="45"/>
                      </a:cubicBezTo>
                      <a:lnTo>
                        <a:pt x="27" y="46"/>
                      </a:lnTo>
                      <a:cubicBezTo>
                        <a:pt x="25" y="46"/>
                        <a:pt x="23" y="47"/>
                        <a:pt x="22" y="47"/>
                      </a:cubicBezTo>
                      <a:lnTo>
                        <a:pt x="22" y="45"/>
                      </a:lnTo>
                      <a:close/>
                      <a:moveTo>
                        <a:pt x="26" y="45"/>
                      </a:moveTo>
                      <a:cubicBezTo>
                        <a:pt x="28" y="44"/>
                        <a:pt x="30" y="43"/>
                        <a:pt x="30" y="41"/>
                      </a:cubicBezTo>
                      <a:lnTo>
                        <a:pt x="32" y="41"/>
                      </a:lnTo>
                      <a:cubicBezTo>
                        <a:pt x="31" y="43"/>
                        <a:pt x="29" y="45"/>
                        <a:pt x="27" y="46"/>
                      </a:cubicBezTo>
                      <a:lnTo>
                        <a:pt x="26" y="45"/>
                      </a:lnTo>
                      <a:close/>
                      <a:moveTo>
                        <a:pt x="30" y="41"/>
                      </a:moveTo>
                      <a:lnTo>
                        <a:pt x="30" y="41"/>
                      </a:lnTo>
                      <a:lnTo>
                        <a:pt x="31" y="41"/>
                      </a:lnTo>
                      <a:lnTo>
                        <a:pt x="30" y="41"/>
                      </a:lnTo>
                      <a:close/>
                      <a:moveTo>
                        <a:pt x="30" y="41"/>
                      </a:moveTo>
                      <a:lnTo>
                        <a:pt x="30" y="41"/>
                      </a:lnTo>
                      <a:lnTo>
                        <a:pt x="32" y="41"/>
                      </a:lnTo>
                      <a:lnTo>
                        <a:pt x="30" y="41"/>
                      </a:lnTo>
                      <a:close/>
                      <a:moveTo>
                        <a:pt x="32" y="41"/>
                      </a:move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2" y="41"/>
                      </a:lnTo>
                      <a:close/>
                      <a:moveTo>
                        <a:pt x="30" y="41"/>
                      </a:moveTo>
                      <a:cubicBezTo>
                        <a:pt x="31" y="38"/>
                        <a:pt x="32" y="36"/>
                        <a:pt x="33" y="34"/>
                      </a:cubicBezTo>
                      <a:lnTo>
                        <a:pt x="35" y="34"/>
                      </a:lnTo>
                      <a:cubicBezTo>
                        <a:pt x="34" y="37"/>
                        <a:pt x="33" y="39"/>
                        <a:pt x="32" y="41"/>
                      </a:cubicBezTo>
                      <a:lnTo>
                        <a:pt x="30" y="41"/>
                      </a:lnTo>
                      <a:close/>
                      <a:moveTo>
                        <a:pt x="33" y="34"/>
                      </a:moveTo>
                      <a:cubicBezTo>
                        <a:pt x="36" y="27"/>
                        <a:pt x="39" y="21"/>
                        <a:pt x="37" y="14"/>
                      </a:cubicBezTo>
                      <a:lnTo>
                        <a:pt x="39" y="14"/>
                      </a:lnTo>
                      <a:cubicBezTo>
                        <a:pt x="40" y="21"/>
                        <a:pt x="37" y="28"/>
                        <a:pt x="35" y="34"/>
                      </a:cubicBezTo>
                      <a:lnTo>
                        <a:pt x="33" y="34"/>
                      </a:lnTo>
                      <a:close/>
                      <a:moveTo>
                        <a:pt x="39" y="14"/>
                      </a:moveTo>
                      <a:lnTo>
                        <a:pt x="39" y="14"/>
                      </a:lnTo>
                      <a:lnTo>
                        <a:pt x="38" y="14"/>
                      </a:lnTo>
                      <a:lnTo>
                        <a:pt x="39" y="14"/>
                      </a:lnTo>
                      <a:close/>
                      <a:moveTo>
                        <a:pt x="37" y="14"/>
                      </a:moveTo>
                      <a:cubicBezTo>
                        <a:pt x="37" y="13"/>
                        <a:pt x="37" y="13"/>
                        <a:pt x="37" y="12"/>
                      </a:cubicBezTo>
                      <a:lnTo>
                        <a:pt x="38" y="12"/>
                      </a:lnTo>
                      <a:cubicBezTo>
                        <a:pt x="39" y="12"/>
                        <a:pt x="39" y="13"/>
                        <a:pt x="39" y="14"/>
                      </a:cubicBezTo>
                      <a:lnTo>
                        <a:pt x="37" y="14"/>
                      </a:lnTo>
                      <a:close/>
                      <a:moveTo>
                        <a:pt x="37" y="12"/>
                      </a:moveTo>
                      <a:cubicBezTo>
                        <a:pt x="35" y="7"/>
                        <a:pt x="32" y="4"/>
                        <a:pt x="27" y="3"/>
                      </a:cubicBezTo>
                      <a:lnTo>
                        <a:pt x="27" y="2"/>
                      </a:lnTo>
                      <a:cubicBezTo>
                        <a:pt x="33" y="3"/>
                        <a:pt x="37" y="6"/>
                        <a:pt x="38" y="12"/>
                      </a:cubicBezTo>
                      <a:lnTo>
                        <a:pt x="37" y="12"/>
                      </a:lnTo>
                      <a:close/>
                      <a:moveTo>
                        <a:pt x="27" y="3"/>
                      </a:moveTo>
                      <a:cubicBezTo>
                        <a:pt x="22" y="1"/>
                        <a:pt x="16" y="1"/>
                        <a:pt x="10" y="2"/>
                      </a:cubicBezTo>
                      <a:lnTo>
                        <a:pt x="10" y="1"/>
                      </a:lnTo>
                      <a:cubicBezTo>
                        <a:pt x="16" y="0"/>
                        <a:pt x="22" y="0"/>
                        <a:pt x="27" y="2"/>
                      </a:cubicBezTo>
                      <a:lnTo>
                        <a:pt x="27" y="3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2"/>
                        <a:pt x="6" y="3"/>
                      </a:cubicBezTo>
                      <a:lnTo>
                        <a:pt x="5" y="2"/>
                      </a:lnTo>
                      <a:cubicBezTo>
                        <a:pt x="7" y="1"/>
                        <a:pt x="8" y="1"/>
                        <a:pt x="10" y="1"/>
                      </a:cubicBezTo>
                      <a:lnTo>
                        <a:pt x="10" y="2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6" y="3"/>
                      </a:lnTo>
                      <a:close/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close/>
                      <a:moveTo>
                        <a:pt x="5" y="3"/>
                      </a:moveTo>
                      <a:cubicBezTo>
                        <a:pt x="5" y="3"/>
                        <a:pt x="5" y="3"/>
                        <a:pt x="4" y="4"/>
                      </a:cubicBezTo>
                      <a:lnTo>
                        <a:pt x="3" y="3"/>
                      </a:lnTo>
                      <a:cubicBezTo>
                        <a:pt x="4" y="2"/>
                        <a:pt x="5" y="2"/>
                        <a:pt x="5" y="2"/>
                      </a:cubicBezTo>
                      <a:lnTo>
                        <a:pt x="5" y="3"/>
                      </a:lnTo>
                      <a:close/>
                      <a:moveTo>
                        <a:pt x="4" y="4"/>
                      </a:moveTo>
                      <a:cubicBezTo>
                        <a:pt x="4" y="4"/>
                        <a:pt x="3" y="5"/>
                        <a:pt x="3" y="5"/>
                      </a:cubicBezTo>
                      <a:lnTo>
                        <a:pt x="2" y="5"/>
                      </a:lnTo>
                      <a:cubicBezTo>
                        <a:pt x="2" y="4"/>
                        <a:pt x="3" y="4"/>
                        <a:pt x="3" y="3"/>
                      </a:cubicBezTo>
                      <a:lnTo>
                        <a:pt x="4" y="4"/>
                      </a:lnTo>
                      <a:close/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close/>
                      <a:moveTo>
                        <a:pt x="3" y="5"/>
                      </a:move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close/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59" name="Freeform 87"/>
                <p:cNvSpPr>
                  <a:spLocks noChangeArrowheads="1"/>
                </p:cNvSpPr>
                <p:nvPr/>
              </p:nvSpPr>
              <p:spPr bwMode="auto">
                <a:xfrm>
                  <a:off x="1176" y="3952"/>
                  <a:ext cx="71" cy="88"/>
                </a:xfrm>
                <a:custGeom>
                  <a:avLst/>
                  <a:gdLst>
                    <a:gd name="G0" fmla="+- 1 0 0"/>
                    <a:gd name="G1" fmla="+- 10 0 0"/>
                    <a:gd name="G2" fmla="+- 1 0 0"/>
                    <a:gd name="G3" fmla="+- 15 0 0"/>
                    <a:gd name="G4" fmla="+- 1 0 0"/>
                    <a:gd name="G5" fmla="+- 20 0 0"/>
                    <a:gd name="G6" fmla="+- 1 0 0"/>
                    <a:gd name="G7" fmla="+- 1 0 0"/>
                    <a:gd name="G8" fmla="+- 44 0 0"/>
                    <a:gd name="G9" fmla="*/ 1 0 0"/>
                    <a:gd name="G10" fmla="cos G9 G8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15 w 53"/>
                    <a:gd name="T1" fmla="*/ 7 h 52"/>
                    <a:gd name="T2" fmla="*/ 14 w 53"/>
                    <a:gd name="T3" fmla="*/ 15 h 52"/>
                    <a:gd name="T4" fmla="*/ 1 w 53"/>
                    <a:gd name="T5" fmla="*/ 26 h 52"/>
                    <a:gd name="T6" fmla="*/ 19 w 53"/>
                    <a:gd name="T7" fmla="*/ 48 h 52"/>
                    <a:gd name="T8" fmla="*/ 47 w 53"/>
                    <a:gd name="T9" fmla="*/ 46 h 52"/>
                    <a:gd name="T10" fmla="*/ 45 w 53"/>
                    <a:gd name="T11" fmla="*/ 24 h 52"/>
                    <a:gd name="T12" fmla="*/ 48 w 53"/>
                    <a:gd name="T13" fmla="*/ 6 h 52"/>
                    <a:gd name="T14" fmla="*/ 40 w 53"/>
                    <a:gd name="T15" fmla="*/ 0 h 52"/>
                    <a:gd name="T16" fmla="*/ 16 w 53"/>
                    <a:gd name="T17" fmla="*/ 5 h 52"/>
                    <a:gd name="T18" fmla="*/ 15 w 53"/>
                    <a:gd name="T19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" h="52">
                      <a:moveTo>
                        <a:pt x="15" y="7"/>
                      </a:moveTo>
                      <a:cubicBezTo>
                        <a:pt x="14" y="10"/>
                        <a:pt x="15" y="12"/>
                        <a:pt x="14" y="15"/>
                      </a:cubicBezTo>
                      <a:cubicBezTo>
                        <a:pt x="12" y="21"/>
                        <a:pt x="0" y="20"/>
                        <a:pt x="1" y="26"/>
                      </a:cubicBezTo>
                      <a:cubicBezTo>
                        <a:pt x="3" y="34"/>
                        <a:pt x="10" y="44"/>
                        <a:pt x="19" y="48"/>
                      </a:cubicBezTo>
                      <a:cubicBezTo>
                        <a:pt x="27" y="51"/>
                        <a:pt x="41" y="52"/>
                        <a:pt x="47" y="46"/>
                      </a:cubicBezTo>
                      <a:cubicBezTo>
                        <a:pt x="53" y="40"/>
                        <a:pt x="46" y="31"/>
                        <a:pt x="45" y="24"/>
                      </a:cubicBezTo>
                      <a:cubicBezTo>
                        <a:pt x="45" y="18"/>
                        <a:pt x="50" y="13"/>
                        <a:pt x="48" y="6"/>
                      </a:cubicBezTo>
                      <a:cubicBezTo>
                        <a:pt x="47" y="2"/>
                        <a:pt x="41" y="4"/>
                        <a:pt x="40" y="0"/>
                      </a:cubicBezTo>
                      <a:cubicBezTo>
                        <a:pt x="32" y="1"/>
                        <a:pt x="25" y="6"/>
                        <a:pt x="16" y="5"/>
                      </a:cubicBezTo>
                      <a:cubicBezTo>
                        <a:pt x="16" y="5"/>
                        <a:pt x="15" y="6"/>
                        <a:pt x="15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0" name="Freeform 88"/>
                <p:cNvSpPr>
                  <a:spLocks noChangeArrowheads="1"/>
                </p:cNvSpPr>
                <p:nvPr/>
              </p:nvSpPr>
              <p:spPr bwMode="auto">
                <a:xfrm>
                  <a:off x="1175" y="3951"/>
                  <a:ext cx="71" cy="87"/>
                </a:xfrm>
                <a:custGeom>
                  <a:avLst/>
                  <a:gdLst>
                    <a:gd name="T0" fmla="*/ 15 w 53"/>
                    <a:gd name="T1" fmla="*/ 12 h 52"/>
                    <a:gd name="T2" fmla="*/ 16 w 53"/>
                    <a:gd name="T3" fmla="*/ 12 h 52"/>
                    <a:gd name="T4" fmla="*/ 15 w 53"/>
                    <a:gd name="T5" fmla="*/ 12 h 52"/>
                    <a:gd name="T6" fmla="*/ 14 w 53"/>
                    <a:gd name="T7" fmla="*/ 16 h 52"/>
                    <a:gd name="T8" fmla="*/ 15 w 53"/>
                    <a:gd name="T9" fmla="*/ 16 h 52"/>
                    <a:gd name="T10" fmla="*/ 14 w 53"/>
                    <a:gd name="T11" fmla="*/ 16 h 52"/>
                    <a:gd name="T12" fmla="*/ 3 w 53"/>
                    <a:gd name="T13" fmla="*/ 26 h 52"/>
                    <a:gd name="T14" fmla="*/ 8 w 53"/>
                    <a:gd name="T15" fmla="*/ 22 h 52"/>
                    <a:gd name="T16" fmla="*/ 2 w 53"/>
                    <a:gd name="T17" fmla="*/ 27 h 52"/>
                    <a:gd name="T18" fmla="*/ 3 w 53"/>
                    <a:gd name="T19" fmla="*/ 26 h 52"/>
                    <a:gd name="T20" fmla="*/ 3 w 53"/>
                    <a:gd name="T21" fmla="*/ 26 h 52"/>
                    <a:gd name="T22" fmla="*/ 3 w 53"/>
                    <a:gd name="T23" fmla="*/ 26 h 52"/>
                    <a:gd name="T24" fmla="*/ 2 w 53"/>
                    <a:gd name="T25" fmla="*/ 31 h 52"/>
                    <a:gd name="T26" fmla="*/ 4 w 53"/>
                    <a:gd name="T27" fmla="*/ 30 h 52"/>
                    <a:gd name="T28" fmla="*/ 2 w 53"/>
                    <a:gd name="T29" fmla="*/ 31 h 52"/>
                    <a:gd name="T30" fmla="*/ 20 w 53"/>
                    <a:gd name="T31" fmla="*/ 48 h 52"/>
                    <a:gd name="T32" fmla="*/ 5 w 53"/>
                    <a:gd name="T33" fmla="*/ 34 h 52"/>
                    <a:gd name="T34" fmla="*/ 20 w 53"/>
                    <a:gd name="T35" fmla="*/ 49 h 52"/>
                    <a:gd name="T36" fmla="*/ 20 w 53"/>
                    <a:gd name="T37" fmla="*/ 48 h 52"/>
                    <a:gd name="T38" fmla="*/ 19 w 53"/>
                    <a:gd name="T39" fmla="*/ 49 h 52"/>
                    <a:gd name="T40" fmla="*/ 19 w 53"/>
                    <a:gd name="T41" fmla="*/ 49 h 52"/>
                    <a:gd name="T42" fmla="*/ 23 w 53"/>
                    <a:gd name="T43" fmla="*/ 50 h 52"/>
                    <a:gd name="T44" fmla="*/ 24 w 53"/>
                    <a:gd name="T45" fmla="*/ 49 h 52"/>
                    <a:gd name="T46" fmla="*/ 23 w 53"/>
                    <a:gd name="T47" fmla="*/ 50 h 52"/>
                    <a:gd name="T48" fmla="*/ 48 w 53"/>
                    <a:gd name="T49" fmla="*/ 46 h 52"/>
                    <a:gd name="T50" fmla="*/ 28 w 53"/>
                    <a:gd name="T51" fmla="*/ 50 h 52"/>
                    <a:gd name="T52" fmla="*/ 48 w 53"/>
                    <a:gd name="T53" fmla="*/ 47 h 52"/>
                    <a:gd name="T54" fmla="*/ 48 w 53"/>
                    <a:gd name="T55" fmla="*/ 33 h 52"/>
                    <a:gd name="T56" fmla="*/ 48 w 53"/>
                    <a:gd name="T57" fmla="*/ 46 h 52"/>
                    <a:gd name="T58" fmla="*/ 47 w 53"/>
                    <a:gd name="T59" fmla="*/ 25 h 52"/>
                    <a:gd name="T60" fmla="*/ 47 w 53"/>
                    <a:gd name="T61" fmla="*/ 25 h 52"/>
                    <a:gd name="T62" fmla="*/ 47 w 53"/>
                    <a:gd name="T63" fmla="*/ 25 h 52"/>
                    <a:gd name="T64" fmla="*/ 49 w 53"/>
                    <a:gd name="T65" fmla="*/ 17 h 52"/>
                    <a:gd name="T66" fmla="*/ 47 w 53"/>
                    <a:gd name="T67" fmla="*/ 17 h 52"/>
                    <a:gd name="T68" fmla="*/ 49 w 53"/>
                    <a:gd name="T69" fmla="*/ 17 h 52"/>
                    <a:gd name="T70" fmla="*/ 48 w 53"/>
                    <a:gd name="T71" fmla="*/ 7 h 52"/>
                    <a:gd name="T72" fmla="*/ 48 w 53"/>
                    <a:gd name="T73" fmla="*/ 7 h 52"/>
                    <a:gd name="T74" fmla="*/ 50 w 53"/>
                    <a:gd name="T75" fmla="*/ 7 h 52"/>
                    <a:gd name="T76" fmla="*/ 40 w 53"/>
                    <a:gd name="T77" fmla="*/ 1 h 52"/>
                    <a:gd name="T78" fmla="*/ 45 w 53"/>
                    <a:gd name="T79" fmla="*/ 5 h 52"/>
                    <a:gd name="T80" fmla="*/ 42 w 53"/>
                    <a:gd name="T81" fmla="*/ 1 h 52"/>
                    <a:gd name="T82" fmla="*/ 41 w 53"/>
                    <a:gd name="T83" fmla="*/ 2 h 52"/>
                    <a:gd name="T84" fmla="*/ 41 w 53"/>
                    <a:gd name="T85" fmla="*/ 0 h 52"/>
                    <a:gd name="T86" fmla="*/ 17 w 53"/>
                    <a:gd name="T87" fmla="*/ 7 h 52"/>
                    <a:gd name="T88" fmla="*/ 32 w 53"/>
                    <a:gd name="T89" fmla="*/ 4 h 52"/>
                    <a:gd name="T90" fmla="*/ 17 w 53"/>
                    <a:gd name="T91" fmla="*/ 6 h 52"/>
                    <a:gd name="T92" fmla="*/ 15 w 53"/>
                    <a:gd name="T93" fmla="*/ 8 h 52"/>
                    <a:gd name="T94" fmla="*/ 15 w 53"/>
                    <a:gd name="T95" fmla="*/ 8 h 52"/>
                    <a:gd name="T96" fmla="*/ 15 w 53"/>
                    <a:gd name="T97" fmla="*/ 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3" h="52">
                      <a:moveTo>
                        <a:pt x="17" y="8"/>
                      </a:moveTo>
                      <a:cubicBezTo>
                        <a:pt x="16" y="9"/>
                        <a:pt x="16" y="11"/>
                        <a:pt x="16" y="12"/>
                      </a:cubicBezTo>
                      <a:lnTo>
                        <a:pt x="15" y="12"/>
                      </a:lnTo>
                      <a:cubicBezTo>
                        <a:pt x="15" y="10"/>
                        <a:pt x="15" y="9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16" y="12"/>
                      </a:moveTo>
                      <a:cubicBezTo>
                        <a:pt x="16" y="13"/>
                        <a:pt x="16" y="15"/>
                        <a:pt x="15" y="16"/>
                      </a:cubicBezTo>
                      <a:lnTo>
                        <a:pt x="14" y="16"/>
                      </a:lnTo>
                      <a:cubicBezTo>
                        <a:pt x="14" y="14"/>
                        <a:pt x="15" y="13"/>
                        <a:pt x="15" y="12"/>
                      </a:cubicBezTo>
                      <a:lnTo>
                        <a:pt x="16" y="12"/>
                      </a:lnTo>
                      <a:close/>
                      <a:moveTo>
                        <a:pt x="14" y="16"/>
                      </a:moveTo>
                      <a:lnTo>
                        <a:pt x="14" y="16"/>
                      </a:lnTo>
                      <a:lnTo>
                        <a:pt x="15" y="16"/>
                      </a:lnTo>
                      <a:lnTo>
                        <a:pt x="14" y="16"/>
                      </a:lnTo>
                      <a:close/>
                      <a:moveTo>
                        <a:pt x="15" y="16"/>
                      </a:moveTo>
                      <a:cubicBezTo>
                        <a:pt x="14" y="19"/>
                        <a:pt x="11" y="20"/>
                        <a:pt x="8" y="22"/>
                      </a:cubicBezTo>
                      <a:lnTo>
                        <a:pt x="7" y="21"/>
                      </a:lnTo>
                      <a:cubicBezTo>
                        <a:pt x="10" y="19"/>
                        <a:pt x="13" y="18"/>
                        <a:pt x="14" y="16"/>
                      </a:cubicBezTo>
                      <a:lnTo>
                        <a:pt x="15" y="16"/>
                      </a:lnTo>
                      <a:close/>
                      <a:moveTo>
                        <a:pt x="8" y="22"/>
                      </a:moveTo>
                      <a:cubicBezTo>
                        <a:pt x="5" y="23"/>
                        <a:pt x="2" y="24"/>
                        <a:pt x="3" y="26"/>
                      </a:cubicBezTo>
                      <a:lnTo>
                        <a:pt x="1" y="27"/>
                      </a:lnTo>
                      <a:cubicBezTo>
                        <a:pt x="0" y="23"/>
                        <a:pt x="4" y="22"/>
                        <a:pt x="7" y="21"/>
                      </a:cubicBezTo>
                      <a:lnTo>
                        <a:pt x="8" y="22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1" y="27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1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3" y="29"/>
                        <a:pt x="4" y="30"/>
                      </a:cubicBezTo>
                      <a:lnTo>
                        <a:pt x="2" y="31"/>
                      </a:lnTo>
                      <a:cubicBezTo>
                        <a:pt x="2" y="29"/>
                        <a:pt x="1" y="28"/>
                        <a:pt x="1" y="27"/>
                      </a:cubicBezTo>
                      <a:lnTo>
                        <a:pt x="3" y="26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5" y="33"/>
                        <a:pt x="5" y="34"/>
                      </a:cubicBezTo>
                      <a:lnTo>
                        <a:pt x="4" y="34"/>
                      </a:lnTo>
                      <a:cubicBezTo>
                        <a:pt x="3" y="33"/>
                        <a:pt x="3" y="32"/>
                        <a:pt x="2" y="31"/>
                      </a:cubicBezTo>
                      <a:lnTo>
                        <a:pt x="4" y="30"/>
                      </a:lnTo>
                      <a:close/>
                      <a:moveTo>
                        <a:pt x="5" y="34"/>
                      </a:moveTo>
                      <a:cubicBezTo>
                        <a:pt x="8" y="40"/>
                        <a:pt x="14" y="45"/>
                        <a:pt x="20" y="48"/>
                      </a:cubicBezTo>
                      <a:lnTo>
                        <a:pt x="19" y="49"/>
                      </a:lnTo>
                      <a:cubicBezTo>
                        <a:pt x="13" y="46"/>
                        <a:pt x="7" y="41"/>
                        <a:pt x="4" y="34"/>
                      </a:cubicBezTo>
                      <a:lnTo>
                        <a:pt x="5" y="34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lnTo>
                        <a:pt x="20" y="48"/>
                      </a:lnTo>
                      <a:lnTo>
                        <a:pt x="19" y="49"/>
                      </a:lnTo>
                      <a:lnTo>
                        <a:pt x="20" y="48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cubicBezTo>
                        <a:pt x="21" y="48"/>
                        <a:pt x="22" y="49"/>
                        <a:pt x="24" y="49"/>
                      </a:cubicBezTo>
                      <a:lnTo>
                        <a:pt x="23" y="50"/>
                      </a:lnTo>
                      <a:cubicBezTo>
                        <a:pt x="22" y="50"/>
                        <a:pt x="21" y="50"/>
                        <a:pt x="19" y="49"/>
                      </a:cubicBezTo>
                      <a:lnTo>
                        <a:pt x="20" y="48"/>
                      </a:lnTo>
                      <a:close/>
                      <a:moveTo>
                        <a:pt x="24" y="49"/>
                      </a:moveTo>
                      <a:cubicBezTo>
                        <a:pt x="25" y="49"/>
                        <a:pt x="26" y="50"/>
                        <a:pt x="28" y="50"/>
                      </a:cubicBezTo>
                      <a:lnTo>
                        <a:pt x="27" y="51"/>
                      </a:lnTo>
                      <a:cubicBezTo>
                        <a:pt x="26" y="51"/>
                        <a:pt x="25" y="51"/>
                        <a:pt x="23" y="50"/>
                      </a:cubicBezTo>
                      <a:lnTo>
                        <a:pt x="24" y="49"/>
                      </a:lnTo>
                      <a:close/>
                      <a:moveTo>
                        <a:pt x="28" y="50"/>
                      </a:moveTo>
                      <a:cubicBezTo>
                        <a:pt x="35" y="51"/>
                        <a:pt x="43" y="51"/>
                        <a:pt x="48" y="46"/>
                      </a:cubicBezTo>
                      <a:lnTo>
                        <a:pt x="49" y="47"/>
                      </a:lnTo>
                      <a:cubicBezTo>
                        <a:pt x="44" y="52"/>
                        <a:pt x="35" y="52"/>
                        <a:pt x="27" y="51"/>
                      </a:cubicBezTo>
                      <a:lnTo>
                        <a:pt x="28" y="50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8" y="47"/>
                      </a:lnTo>
                      <a:lnTo>
                        <a:pt x="48" y="46"/>
                      </a:lnTo>
                      <a:close/>
                      <a:moveTo>
                        <a:pt x="48" y="46"/>
                      </a:moveTo>
                      <a:cubicBezTo>
                        <a:pt x="51" y="43"/>
                        <a:pt x="50" y="38"/>
                        <a:pt x="48" y="33"/>
                      </a:cubicBezTo>
                      <a:lnTo>
                        <a:pt x="49" y="33"/>
                      </a:lnTo>
                      <a:cubicBezTo>
                        <a:pt x="51" y="38"/>
                        <a:pt x="53" y="43"/>
                        <a:pt x="49" y="47"/>
                      </a:cubicBezTo>
                      <a:lnTo>
                        <a:pt x="48" y="46"/>
                      </a:lnTo>
                      <a:close/>
                      <a:moveTo>
                        <a:pt x="48" y="33"/>
                      </a:moveTo>
                      <a:cubicBezTo>
                        <a:pt x="47" y="30"/>
                        <a:pt x="46" y="28"/>
                        <a:pt x="46" y="25"/>
                      </a:cubicBezTo>
                      <a:lnTo>
                        <a:pt x="47" y="25"/>
                      </a:lnTo>
                      <a:cubicBezTo>
                        <a:pt x="47" y="28"/>
                        <a:pt x="48" y="30"/>
                        <a:pt x="49" y="33"/>
                      </a:cubicBezTo>
                      <a:lnTo>
                        <a:pt x="48" y="33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lnTo>
                        <a:pt x="46" y="25"/>
                      </a:lnTo>
                      <a:lnTo>
                        <a:pt x="47" y="25"/>
                      </a:lnTo>
                      <a:close/>
                      <a:moveTo>
                        <a:pt x="46" y="25"/>
                      </a:moveTo>
                      <a:cubicBezTo>
                        <a:pt x="45" y="23"/>
                        <a:pt x="46" y="20"/>
                        <a:pt x="47" y="17"/>
                      </a:cubicBezTo>
                      <a:lnTo>
                        <a:pt x="49" y="17"/>
                      </a:lnTo>
                      <a:cubicBezTo>
                        <a:pt x="48" y="20"/>
                        <a:pt x="47" y="23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7" y="17"/>
                      </a:moveTo>
                      <a:cubicBezTo>
                        <a:pt x="48" y="14"/>
                        <a:pt x="49" y="11"/>
                        <a:pt x="48" y="7"/>
                      </a:cubicBezTo>
                      <a:lnTo>
                        <a:pt x="50" y="7"/>
                      </a:lnTo>
                      <a:cubicBezTo>
                        <a:pt x="51" y="11"/>
                        <a:pt x="50" y="14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lnTo>
                        <a:pt x="49" y="7"/>
                      </a:lnTo>
                      <a:lnTo>
                        <a:pt x="48" y="7"/>
                      </a:lnTo>
                      <a:close/>
                      <a:moveTo>
                        <a:pt x="48" y="7"/>
                      </a:moveTo>
                      <a:cubicBezTo>
                        <a:pt x="48" y="6"/>
                        <a:pt x="47" y="5"/>
                        <a:pt x="45" y="5"/>
                      </a:cubicBezTo>
                      <a:lnTo>
                        <a:pt x="45" y="4"/>
                      </a:lnTo>
                      <a:cubicBezTo>
                        <a:pt x="47" y="4"/>
                        <a:pt x="49" y="5"/>
                        <a:pt x="50" y="7"/>
                      </a:cubicBezTo>
                      <a:lnTo>
                        <a:pt x="48" y="7"/>
                      </a:lnTo>
                      <a:close/>
                      <a:moveTo>
                        <a:pt x="45" y="5"/>
                      </a:moveTo>
                      <a:cubicBezTo>
                        <a:pt x="43" y="4"/>
                        <a:pt x="41" y="4"/>
                        <a:pt x="40" y="1"/>
                      </a:cubicBezTo>
                      <a:lnTo>
                        <a:pt x="42" y="1"/>
                      </a:lnTo>
                      <a:cubicBezTo>
                        <a:pt x="42" y="3"/>
                        <a:pt x="44" y="3"/>
                        <a:pt x="45" y="4"/>
                      </a:cubicBezTo>
                      <a:lnTo>
                        <a:pt x="45" y="5"/>
                      </a:lnTo>
                      <a:close/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42" y="1"/>
                      </a:lnTo>
                      <a:lnTo>
                        <a:pt x="41" y="1"/>
                      </a:lnTo>
                      <a:lnTo>
                        <a:pt x="41" y="0"/>
                      </a:lnTo>
                      <a:close/>
                      <a:moveTo>
                        <a:pt x="41" y="2"/>
                      </a:moveTo>
                      <a:cubicBezTo>
                        <a:pt x="38" y="2"/>
                        <a:pt x="35" y="3"/>
                        <a:pt x="32" y="4"/>
                      </a:cubicBezTo>
                      <a:lnTo>
                        <a:pt x="32" y="3"/>
                      </a:lnTo>
                      <a:cubicBezTo>
                        <a:pt x="35" y="2"/>
                        <a:pt x="38" y="1"/>
                        <a:pt x="41" y="0"/>
                      </a:cubicBezTo>
                      <a:lnTo>
                        <a:pt x="41" y="2"/>
                      </a:lnTo>
                      <a:close/>
                      <a:moveTo>
                        <a:pt x="32" y="4"/>
                      </a:moveTo>
                      <a:cubicBezTo>
                        <a:pt x="28" y="6"/>
                        <a:pt x="23" y="7"/>
                        <a:pt x="17" y="7"/>
                      </a:cubicBezTo>
                      <a:lnTo>
                        <a:pt x="17" y="5"/>
                      </a:lnTo>
                      <a:cubicBezTo>
                        <a:pt x="23" y="6"/>
                        <a:pt x="27" y="4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7" y="6"/>
                      </a:moveTo>
                      <a:lnTo>
                        <a:pt x="17" y="5"/>
                      </a:lnTo>
                      <a:lnTo>
                        <a:pt x="17" y="6"/>
                      </a:lnTo>
                      <a:close/>
                      <a:moveTo>
                        <a:pt x="18" y="6"/>
                      </a:moveTo>
                      <a:cubicBezTo>
                        <a:pt x="18" y="6"/>
                        <a:pt x="17" y="7"/>
                        <a:pt x="17" y="8"/>
                      </a:cubicBezTo>
                      <a:lnTo>
                        <a:pt x="15" y="8"/>
                      </a:lnTo>
                      <a:cubicBezTo>
                        <a:pt x="16" y="7"/>
                        <a:pt x="17" y="6"/>
                        <a:pt x="17" y="6"/>
                      </a:cubicBezTo>
                      <a:lnTo>
                        <a:pt x="18" y="6"/>
                      </a:lnTo>
                      <a:close/>
                      <a:moveTo>
                        <a:pt x="15" y="8"/>
                      </a:moveTo>
                      <a:lnTo>
                        <a:pt x="15" y="8"/>
                      </a:lnTo>
                      <a:lnTo>
                        <a:pt x="16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1" name="Freeform 89"/>
                <p:cNvSpPr>
                  <a:spLocks noChangeArrowheads="1"/>
                </p:cNvSpPr>
                <p:nvPr/>
              </p:nvSpPr>
              <p:spPr bwMode="auto">
                <a:xfrm>
                  <a:off x="1196" y="3866"/>
                  <a:ext cx="55" cy="83"/>
                </a:xfrm>
                <a:custGeom>
                  <a:avLst/>
                  <a:gdLst>
                    <a:gd name="G0" fmla="+- 9 0 0"/>
                    <a:gd name="G1" fmla="+- 13 0 0"/>
                    <a:gd name="G2" fmla="*/ 1 15 2"/>
                    <a:gd name="G3" fmla="+- 1 0 0"/>
                    <a:gd name="G4" fmla="+- 24 0 0"/>
                    <a:gd name="G5" fmla="+- 26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6 0 0"/>
                    <a:gd name="G29" fmla="+- 9 0 0"/>
                    <a:gd name="T0" fmla="*/ 7 w 41"/>
                    <a:gd name="T1" fmla="*/ 9 h 49"/>
                    <a:gd name="T2" fmla="*/ 1 w 41"/>
                    <a:gd name="T3" fmla="*/ 18 h 49"/>
                    <a:gd name="T4" fmla="*/ 13 w 41"/>
                    <a:gd name="T5" fmla="*/ 31 h 49"/>
                    <a:gd name="T6" fmla="*/ 13 w 41"/>
                    <a:gd name="T7" fmla="*/ 43 h 49"/>
                    <a:gd name="T8" fmla="*/ 36 w 41"/>
                    <a:gd name="T9" fmla="*/ 44 h 49"/>
                    <a:gd name="T10" fmla="*/ 39 w 41"/>
                    <a:gd name="T11" fmla="*/ 38 h 49"/>
                    <a:gd name="T12" fmla="*/ 38 w 41"/>
                    <a:gd name="T13" fmla="*/ 5 h 49"/>
                    <a:gd name="T14" fmla="*/ 27 w 41"/>
                    <a:gd name="T15" fmla="*/ 2 h 49"/>
                    <a:gd name="T16" fmla="*/ 11 w 41"/>
                    <a:gd name="T17" fmla="*/ 5 h 49"/>
                    <a:gd name="T18" fmla="*/ 7 w 41"/>
                    <a:gd name="T19" fmla="*/ 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9">
                      <a:moveTo>
                        <a:pt x="7" y="9"/>
                      </a:moveTo>
                      <a:cubicBezTo>
                        <a:pt x="7" y="13"/>
                        <a:pt x="2" y="15"/>
                        <a:pt x="1" y="18"/>
                      </a:cubicBezTo>
                      <a:cubicBezTo>
                        <a:pt x="0" y="24"/>
                        <a:pt x="10" y="26"/>
                        <a:pt x="13" y="31"/>
                      </a:cubicBezTo>
                      <a:cubicBezTo>
                        <a:pt x="16" y="35"/>
                        <a:pt x="11" y="40"/>
                        <a:pt x="13" y="43"/>
                      </a:cubicBezTo>
                      <a:cubicBezTo>
                        <a:pt x="19" y="49"/>
                        <a:pt x="28" y="43"/>
                        <a:pt x="36" y="44"/>
                      </a:cubicBezTo>
                      <a:cubicBezTo>
                        <a:pt x="35" y="41"/>
                        <a:pt x="39" y="40"/>
                        <a:pt x="39" y="38"/>
                      </a:cubicBezTo>
                      <a:cubicBezTo>
                        <a:pt x="37" y="26"/>
                        <a:pt x="41" y="16"/>
                        <a:pt x="38" y="5"/>
                      </a:cubicBezTo>
                      <a:cubicBezTo>
                        <a:pt x="37" y="3"/>
                        <a:pt x="31" y="0"/>
                        <a:pt x="27" y="2"/>
                      </a:cubicBezTo>
                      <a:cubicBezTo>
                        <a:pt x="22" y="4"/>
                        <a:pt x="17" y="5"/>
                        <a:pt x="11" y="5"/>
                      </a:cubicBezTo>
                      <a:cubicBezTo>
                        <a:pt x="11" y="7"/>
                        <a:pt x="7" y="6"/>
                        <a:pt x="7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2" name="Freeform 90"/>
                <p:cNvSpPr>
                  <a:spLocks noChangeArrowheads="1"/>
                </p:cNvSpPr>
                <p:nvPr/>
              </p:nvSpPr>
              <p:spPr bwMode="auto">
                <a:xfrm>
                  <a:off x="1196" y="3867"/>
                  <a:ext cx="55" cy="78"/>
                </a:xfrm>
                <a:custGeom>
                  <a:avLst/>
                  <a:gdLst>
                    <a:gd name="T0" fmla="*/ 3 w 41"/>
                    <a:gd name="T1" fmla="*/ 13 h 46"/>
                    <a:gd name="T2" fmla="*/ 4 w 41"/>
                    <a:gd name="T3" fmla="*/ 14 h 46"/>
                    <a:gd name="T4" fmla="*/ 3 w 41"/>
                    <a:gd name="T5" fmla="*/ 13 h 46"/>
                    <a:gd name="T6" fmla="*/ 0 w 41"/>
                    <a:gd name="T7" fmla="*/ 17 h 46"/>
                    <a:gd name="T8" fmla="*/ 2 w 41"/>
                    <a:gd name="T9" fmla="*/ 17 h 46"/>
                    <a:gd name="T10" fmla="*/ 0 w 41"/>
                    <a:gd name="T11" fmla="*/ 17 h 46"/>
                    <a:gd name="T12" fmla="*/ 14 w 41"/>
                    <a:gd name="T13" fmla="*/ 29 h 46"/>
                    <a:gd name="T14" fmla="*/ 8 w 41"/>
                    <a:gd name="T15" fmla="*/ 24 h 46"/>
                    <a:gd name="T16" fmla="*/ 13 w 41"/>
                    <a:gd name="T17" fmla="*/ 30 h 46"/>
                    <a:gd name="T18" fmla="*/ 14 w 41"/>
                    <a:gd name="T19" fmla="*/ 36 h 46"/>
                    <a:gd name="T20" fmla="*/ 14 w 41"/>
                    <a:gd name="T21" fmla="*/ 29 h 46"/>
                    <a:gd name="T22" fmla="*/ 13 w 41"/>
                    <a:gd name="T23" fmla="*/ 42 h 46"/>
                    <a:gd name="T24" fmla="*/ 14 w 41"/>
                    <a:gd name="T25" fmla="*/ 41 h 46"/>
                    <a:gd name="T26" fmla="*/ 14 w 41"/>
                    <a:gd name="T27" fmla="*/ 41 h 46"/>
                    <a:gd name="T28" fmla="*/ 27 w 41"/>
                    <a:gd name="T29" fmla="*/ 45 h 46"/>
                    <a:gd name="T30" fmla="*/ 27 w 41"/>
                    <a:gd name="T31" fmla="*/ 43 h 46"/>
                    <a:gd name="T32" fmla="*/ 27 w 41"/>
                    <a:gd name="T33" fmla="*/ 45 h 46"/>
                    <a:gd name="T34" fmla="*/ 37 w 41"/>
                    <a:gd name="T35" fmla="*/ 44 h 46"/>
                    <a:gd name="T36" fmla="*/ 37 w 41"/>
                    <a:gd name="T37" fmla="*/ 43 h 46"/>
                    <a:gd name="T38" fmla="*/ 38 w 41"/>
                    <a:gd name="T39" fmla="*/ 40 h 46"/>
                    <a:gd name="T40" fmla="*/ 37 w 41"/>
                    <a:gd name="T41" fmla="*/ 39 h 46"/>
                    <a:gd name="T42" fmla="*/ 38 w 41"/>
                    <a:gd name="T43" fmla="*/ 40 h 46"/>
                    <a:gd name="T44" fmla="*/ 38 w 41"/>
                    <a:gd name="T45" fmla="*/ 37 h 46"/>
                    <a:gd name="T46" fmla="*/ 38 w 41"/>
                    <a:gd name="T47" fmla="*/ 37 h 46"/>
                    <a:gd name="T48" fmla="*/ 40 w 41"/>
                    <a:gd name="T49" fmla="*/ 36 h 46"/>
                    <a:gd name="T50" fmla="*/ 37 w 41"/>
                    <a:gd name="T51" fmla="*/ 5 h 46"/>
                    <a:gd name="T52" fmla="*/ 38 w 41"/>
                    <a:gd name="T53" fmla="*/ 22 h 46"/>
                    <a:gd name="T54" fmla="*/ 38 w 41"/>
                    <a:gd name="T55" fmla="*/ 4 h 46"/>
                    <a:gd name="T56" fmla="*/ 37 w 41"/>
                    <a:gd name="T57" fmla="*/ 4 h 46"/>
                    <a:gd name="T58" fmla="*/ 37 w 41"/>
                    <a:gd name="T59" fmla="*/ 5 h 46"/>
                    <a:gd name="T60" fmla="*/ 34 w 41"/>
                    <a:gd name="T61" fmla="*/ 1 h 46"/>
                    <a:gd name="T62" fmla="*/ 33 w 41"/>
                    <a:gd name="T63" fmla="*/ 2 h 46"/>
                    <a:gd name="T64" fmla="*/ 34 w 41"/>
                    <a:gd name="T65" fmla="*/ 1 h 46"/>
                    <a:gd name="T66" fmla="*/ 27 w 41"/>
                    <a:gd name="T67" fmla="*/ 2 h 46"/>
                    <a:gd name="T68" fmla="*/ 28 w 41"/>
                    <a:gd name="T69" fmla="*/ 1 h 46"/>
                    <a:gd name="T70" fmla="*/ 27 w 41"/>
                    <a:gd name="T71" fmla="*/ 1 h 46"/>
                    <a:gd name="T72" fmla="*/ 19 w 41"/>
                    <a:gd name="T73" fmla="*/ 4 h 46"/>
                    <a:gd name="T74" fmla="*/ 27 w 41"/>
                    <a:gd name="T75" fmla="*/ 2 h 46"/>
                    <a:gd name="T76" fmla="*/ 11 w 41"/>
                    <a:gd name="T77" fmla="*/ 3 h 46"/>
                    <a:gd name="T78" fmla="*/ 10 w 41"/>
                    <a:gd name="T79" fmla="*/ 4 h 46"/>
                    <a:gd name="T80" fmla="*/ 11 w 41"/>
                    <a:gd name="T81" fmla="*/ 4 h 46"/>
                    <a:gd name="T82" fmla="*/ 9 w 41"/>
                    <a:gd name="T83" fmla="*/ 6 h 46"/>
                    <a:gd name="T84" fmla="*/ 12 w 41"/>
                    <a:gd name="T85" fmla="*/ 4 h 46"/>
                    <a:gd name="T86" fmla="*/ 6 w 41"/>
                    <a:gd name="T87" fmla="*/ 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46">
                      <a:moveTo>
                        <a:pt x="8" y="8"/>
                      </a:moveTo>
                      <a:cubicBezTo>
                        <a:pt x="8" y="10"/>
                        <a:pt x="6" y="12"/>
                        <a:pt x="4" y="14"/>
                      </a:cubicBezTo>
                      <a:lnTo>
                        <a:pt x="3" y="13"/>
                      </a:lnTo>
                      <a:cubicBezTo>
                        <a:pt x="4" y="11"/>
                        <a:pt x="6" y="10"/>
                        <a:pt x="6" y="8"/>
                      </a:cubicBezTo>
                      <a:lnTo>
                        <a:pt x="8" y="8"/>
                      </a:lnTo>
                      <a:close/>
                      <a:moveTo>
                        <a:pt x="4" y="14"/>
                      </a:moveTo>
                      <a:cubicBezTo>
                        <a:pt x="3" y="15"/>
                        <a:pt x="2" y="16"/>
                        <a:pt x="2" y="17"/>
                      </a:cubicBezTo>
                      <a:lnTo>
                        <a:pt x="0" y="17"/>
                      </a:lnTo>
                      <a:cubicBezTo>
                        <a:pt x="1" y="15"/>
                        <a:pt x="2" y="14"/>
                        <a:pt x="3" y="13"/>
                      </a:cubicBezTo>
                      <a:lnTo>
                        <a:pt x="4" y="14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  <a:moveTo>
                        <a:pt x="2" y="17"/>
                      </a:moveTo>
                      <a:cubicBezTo>
                        <a:pt x="1" y="20"/>
                        <a:pt x="4" y="22"/>
                        <a:pt x="8" y="24"/>
                      </a:cubicBezTo>
                      <a:lnTo>
                        <a:pt x="7" y="25"/>
                      </a:lnTo>
                      <a:cubicBezTo>
                        <a:pt x="3" y="23"/>
                        <a:pt x="0" y="21"/>
                        <a:pt x="0" y="17"/>
                      </a:cubicBezTo>
                      <a:lnTo>
                        <a:pt x="2" y="17"/>
                      </a:lnTo>
                      <a:close/>
                      <a:moveTo>
                        <a:pt x="8" y="24"/>
                      </a:moveTo>
                      <a:cubicBezTo>
                        <a:pt x="10" y="26"/>
                        <a:pt x="13" y="27"/>
                        <a:pt x="14" y="29"/>
                      </a:cubicBezTo>
                      <a:lnTo>
                        <a:pt x="13" y="30"/>
                      </a:lnTo>
                      <a:cubicBezTo>
                        <a:pt x="12" y="28"/>
                        <a:pt x="9" y="27"/>
                        <a:pt x="7" y="25"/>
                      </a:cubicBezTo>
                      <a:lnTo>
                        <a:pt x="8" y="24"/>
                      </a:lnTo>
                      <a:close/>
                      <a:moveTo>
                        <a:pt x="14" y="29"/>
                      </a:moveTo>
                      <a:lnTo>
                        <a:pt x="14" y="29"/>
                      </a:lnTo>
                      <a:lnTo>
                        <a:pt x="13" y="30"/>
                      </a:lnTo>
                      <a:lnTo>
                        <a:pt x="14" y="29"/>
                      </a:lnTo>
                      <a:close/>
                      <a:moveTo>
                        <a:pt x="14" y="29"/>
                      </a:moveTo>
                      <a:cubicBezTo>
                        <a:pt x="15" y="32"/>
                        <a:pt x="15" y="34"/>
                        <a:pt x="14" y="36"/>
                      </a:cubicBezTo>
                      <a:lnTo>
                        <a:pt x="13" y="36"/>
                      </a:lnTo>
                      <a:cubicBezTo>
                        <a:pt x="13" y="34"/>
                        <a:pt x="14" y="32"/>
                        <a:pt x="13" y="30"/>
                      </a:cubicBezTo>
                      <a:lnTo>
                        <a:pt x="14" y="29"/>
                      </a:lnTo>
                      <a:close/>
                      <a:moveTo>
                        <a:pt x="14" y="36"/>
                      </a:moveTo>
                      <a:cubicBezTo>
                        <a:pt x="13" y="38"/>
                        <a:pt x="13" y="40"/>
                        <a:pt x="14" y="41"/>
                      </a:cubicBezTo>
                      <a:lnTo>
                        <a:pt x="13" y="42"/>
                      </a:lnTo>
                      <a:cubicBezTo>
                        <a:pt x="11" y="40"/>
                        <a:pt x="12" y="38"/>
                        <a:pt x="13" y="36"/>
                      </a:cubicBezTo>
                      <a:lnTo>
                        <a:pt x="14" y="36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4" y="41"/>
                      </a:lnTo>
                      <a:close/>
                      <a:moveTo>
                        <a:pt x="14" y="41"/>
                      </a:moveTo>
                      <a:cubicBezTo>
                        <a:pt x="17" y="45"/>
                        <a:pt x="22" y="44"/>
                        <a:pt x="27" y="43"/>
                      </a:cubicBezTo>
                      <a:lnTo>
                        <a:pt x="27" y="45"/>
                      </a:lnTo>
                      <a:cubicBezTo>
                        <a:pt x="21" y="46"/>
                        <a:pt x="16" y="46"/>
                        <a:pt x="13" y="42"/>
                      </a:cubicBezTo>
                      <a:lnTo>
                        <a:pt x="14" y="41"/>
                      </a:lnTo>
                      <a:close/>
                      <a:moveTo>
                        <a:pt x="27" y="43"/>
                      </a:moveTo>
                      <a:cubicBezTo>
                        <a:pt x="30" y="43"/>
                        <a:pt x="33" y="42"/>
                        <a:pt x="36" y="43"/>
                      </a:cubicBezTo>
                      <a:lnTo>
                        <a:pt x="36" y="44"/>
                      </a:lnTo>
                      <a:cubicBezTo>
                        <a:pt x="33" y="44"/>
                        <a:pt x="30" y="44"/>
                        <a:pt x="27" y="45"/>
                      </a:cubicBezTo>
                      <a:lnTo>
                        <a:pt x="27" y="43"/>
                      </a:lnTo>
                      <a:close/>
                      <a:moveTo>
                        <a:pt x="37" y="43"/>
                      </a:moveTo>
                      <a:lnTo>
                        <a:pt x="37" y="44"/>
                      </a:lnTo>
                      <a:lnTo>
                        <a:pt x="36" y="44"/>
                      </a:lnTo>
                      <a:lnTo>
                        <a:pt x="36" y="43"/>
                      </a:lnTo>
                      <a:lnTo>
                        <a:pt x="37" y="43"/>
                      </a:lnTo>
                      <a:close/>
                      <a:moveTo>
                        <a:pt x="36" y="44"/>
                      </a:moveTo>
                      <a:cubicBezTo>
                        <a:pt x="35" y="42"/>
                        <a:pt x="36" y="40"/>
                        <a:pt x="37" y="39"/>
                      </a:cubicBezTo>
                      <a:lnTo>
                        <a:pt x="38" y="40"/>
                      </a:lnTo>
                      <a:cubicBezTo>
                        <a:pt x="37" y="41"/>
                        <a:pt x="37" y="42"/>
                        <a:pt x="37" y="43"/>
                      </a:cubicBezTo>
                      <a:lnTo>
                        <a:pt x="36" y="44"/>
                      </a:lnTo>
                      <a:close/>
                      <a:moveTo>
                        <a:pt x="37" y="39"/>
                      </a:moveTo>
                      <a:cubicBezTo>
                        <a:pt x="38" y="38"/>
                        <a:pt x="38" y="38"/>
                        <a:pt x="38" y="37"/>
                      </a:cubicBezTo>
                      <a:lnTo>
                        <a:pt x="40" y="36"/>
                      </a:lnTo>
                      <a:cubicBezTo>
                        <a:pt x="40" y="38"/>
                        <a:pt x="39" y="39"/>
                        <a:pt x="38" y="40"/>
                      </a:cubicBezTo>
                      <a:lnTo>
                        <a:pt x="37" y="39"/>
                      </a:lnTo>
                      <a:close/>
                      <a:moveTo>
                        <a:pt x="38" y="37"/>
                      </a:moveTo>
                      <a:lnTo>
                        <a:pt x="38" y="37"/>
                      </a:lnTo>
                      <a:lnTo>
                        <a:pt x="39" y="37"/>
                      </a:lnTo>
                      <a:lnTo>
                        <a:pt x="38" y="37"/>
                      </a:lnTo>
                      <a:close/>
                      <a:moveTo>
                        <a:pt x="38" y="37"/>
                      </a:moveTo>
                      <a:cubicBezTo>
                        <a:pt x="38" y="32"/>
                        <a:pt x="38" y="27"/>
                        <a:pt x="38" y="22"/>
                      </a:cubicBezTo>
                      <a:lnTo>
                        <a:pt x="40" y="23"/>
                      </a:lnTo>
                      <a:cubicBezTo>
                        <a:pt x="39" y="27"/>
                        <a:pt x="39" y="32"/>
                        <a:pt x="40" y="36"/>
                      </a:cubicBezTo>
                      <a:lnTo>
                        <a:pt x="38" y="37"/>
                      </a:lnTo>
                      <a:close/>
                      <a:moveTo>
                        <a:pt x="38" y="22"/>
                      </a:moveTo>
                      <a:cubicBezTo>
                        <a:pt x="39" y="16"/>
                        <a:pt x="39" y="10"/>
                        <a:pt x="37" y="5"/>
                      </a:cubicBezTo>
                      <a:lnTo>
                        <a:pt x="39" y="4"/>
                      </a:lnTo>
                      <a:cubicBezTo>
                        <a:pt x="41" y="10"/>
                        <a:pt x="40" y="16"/>
                        <a:pt x="40" y="23"/>
                      </a:cubicBezTo>
                      <a:lnTo>
                        <a:pt x="38" y="22"/>
                      </a:lnTo>
                      <a:close/>
                      <a:moveTo>
                        <a:pt x="37" y="5"/>
                      </a:moveTo>
                      <a:lnTo>
                        <a:pt x="37" y="5"/>
                      </a:lnTo>
                      <a:lnTo>
                        <a:pt x="38" y="4"/>
                      </a:lnTo>
                      <a:lnTo>
                        <a:pt x="37" y="5"/>
                      </a:lnTo>
                      <a:close/>
                      <a:moveTo>
                        <a:pt x="37" y="5"/>
                      </a:moveTo>
                      <a:cubicBezTo>
                        <a:pt x="37" y="4"/>
                        <a:pt x="37" y="4"/>
                        <a:pt x="37" y="4"/>
                      </a:cubicBezTo>
                      <a:lnTo>
                        <a:pt x="38" y="4"/>
                      </a:lnTo>
                      <a:cubicBezTo>
                        <a:pt x="38" y="4"/>
                        <a:pt x="39" y="4"/>
                        <a:pt x="39" y="4"/>
                      </a:cubicBezTo>
                      <a:lnTo>
                        <a:pt x="37" y="5"/>
                      </a:lnTo>
                      <a:close/>
                      <a:moveTo>
                        <a:pt x="37" y="4"/>
                      </a:moveTo>
                      <a:cubicBezTo>
                        <a:pt x="36" y="3"/>
                        <a:pt x="35" y="3"/>
                        <a:pt x="33" y="2"/>
                      </a:cubicBezTo>
                      <a:lnTo>
                        <a:pt x="34" y="1"/>
                      </a:lnTo>
                      <a:cubicBezTo>
                        <a:pt x="36" y="1"/>
                        <a:pt x="38" y="3"/>
                        <a:pt x="38" y="4"/>
                      </a:cubicBezTo>
                      <a:lnTo>
                        <a:pt x="37" y="4"/>
                      </a:lnTo>
                      <a:close/>
                      <a:moveTo>
                        <a:pt x="33" y="2"/>
                      </a:moveTo>
                      <a:cubicBezTo>
                        <a:pt x="32" y="1"/>
                        <a:pt x="30" y="1"/>
                        <a:pt x="28" y="1"/>
                      </a:cubicBezTo>
                      <a:lnTo>
                        <a:pt x="28" y="0"/>
                      </a:lnTo>
                      <a:cubicBezTo>
                        <a:pt x="30" y="0"/>
                        <a:pt x="32" y="0"/>
                        <a:pt x="34" y="1"/>
                      </a:cubicBezTo>
                      <a:lnTo>
                        <a:pt x="33" y="2"/>
                      </a:lnTo>
                      <a:close/>
                      <a:moveTo>
                        <a:pt x="28" y="1"/>
                      </a:moveTo>
                      <a:cubicBezTo>
                        <a:pt x="28" y="1"/>
                        <a:pt x="27" y="2"/>
                        <a:pt x="27" y="2"/>
                      </a:cubicBezTo>
                      <a:lnTo>
                        <a:pt x="27" y="1"/>
                      </a:lnTo>
                      <a:cubicBezTo>
                        <a:pt x="27" y="0"/>
                        <a:pt x="27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27" y="1"/>
                      </a:lnTo>
                      <a:lnTo>
                        <a:pt x="27" y="2"/>
                      </a:lnTo>
                      <a:close/>
                      <a:moveTo>
                        <a:pt x="27" y="2"/>
                      </a:moveTo>
                      <a:cubicBezTo>
                        <a:pt x="25" y="3"/>
                        <a:pt x="22" y="4"/>
                        <a:pt x="19" y="4"/>
                      </a:cubicBezTo>
                      <a:lnTo>
                        <a:pt x="19" y="3"/>
                      </a:lnTo>
                      <a:cubicBezTo>
                        <a:pt x="21" y="2"/>
                        <a:pt x="24" y="2"/>
                        <a:pt x="27" y="1"/>
                      </a:cubicBezTo>
                      <a:lnTo>
                        <a:pt x="27" y="2"/>
                      </a:lnTo>
                      <a:close/>
                      <a:moveTo>
                        <a:pt x="19" y="4"/>
                      </a:moveTo>
                      <a:cubicBezTo>
                        <a:pt x="17" y="5"/>
                        <a:pt x="14" y="5"/>
                        <a:pt x="11" y="5"/>
                      </a:cubicBezTo>
                      <a:lnTo>
                        <a:pt x="11" y="3"/>
                      </a:lnTo>
                      <a:cubicBezTo>
                        <a:pt x="14" y="4"/>
                        <a:pt x="16" y="3"/>
                        <a:pt x="19" y="3"/>
                      </a:cubicBezTo>
                      <a:lnTo>
                        <a:pt x="19" y="4"/>
                      </a:lnTo>
                      <a:close/>
                      <a:moveTo>
                        <a:pt x="10" y="4"/>
                      </a:move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1" y="4"/>
                      </a:lnTo>
                      <a:lnTo>
                        <a:pt x="10" y="4"/>
                      </a:lnTo>
                      <a:close/>
                      <a:moveTo>
                        <a:pt x="12" y="4"/>
                      </a:moveTo>
                      <a:cubicBezTo>
                        <a:pt x="12" y="6"/>
                        <a:pt x="11" y="6"/>
                        <a:pt x="9" y="6"/>
                      </a:cubicBezTo>
                      <a:lnTo>
                        <a:pt x="9" y="5"/>
                      </a:lnTo>
                      <a:cubicBezTo>
                        <a:pt x="10" y="5"/>
                        <a:pt x="10" y="5"/>
                        <a:pt x="10" y="4"/>
                      </a:cubicBezTo>
                      <a:lnTo>
                        <a:pt x="12" y="4"/>
                      </a:lnTo>
                      <a:close/>
                      <a:moveTo>
                        <a:pt x="9" y="6"/>
                      </a:moveTo>
                      <a:cubicBezTo>
                        <a:pt x="8" y="6"/>
                        <a:pt x="8" y="7"/>
                        <a:pt x="8" y="8"/>
                      </a:cubicBezTo>
                      <a:lnTo>
                        <a:pt x="6" y="8"/>
                      </a:lnTo>
                      <a:cubicBezTo>
                        <a:pt x="6" y="6"/>
                        <a:pt x="8" y="5"/>
                        <a:pt x="9" y="5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3" name="Freeform 91"/>
                <p:cNvSpPr>
                  <a:spLocks noChangeArrowheads="1"/>
                </p:cNvSpPr>
                <p:nvPr/>
              </p:nvSpPr>
              <p:spPr bwMode="auto">
                <a:xfrm>
                  <a:off x="1179" y="3694"/>
                  <a:ext cx="111" cy="6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20 0 0"/>
                    <a:gd name="G6" fmla="+- 23 0 0"/>
                    <a:gd name="G7" fmla="+- 26 0 0"/>
                    <a:gd name="G8" fmla="*/ 1 0 0"/>
                    <a:gd name="G9" fmla="cos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6 w 82"/>
                    <a:gd name="T1" fmla="*/ 10 h 41"/>
                    <a:gd name="T2" fmla="*/ 5 w 82"/>
                    <a:gd name="T3" fmla="*/ 23 h 41"/>
                    <a:gd name="T4" fmla="*/ 18 w 82"/>
                    <a:gd name="T5" fmla="*/ 31 h 41"/>
                    <a:gd name="T6" fmla="*/ 21 w 82"/>
                    <a:gd name="T7" fmla="*/ 38 h 41"/>
                    <a:gd name="T8" fmla="*/ 78 w 82"/>
                    <a:gd name="T9" fmla="*/ 17 h 41"/>
                    <a:gd name="T10" fmla="*/ 62 w 82"/>
                    <a:gd name="T11" fmla="*/ 0 h 41"/>
                    <a:gd name="T12" fmla="*/ 42 w 82"/>
                    <a:gd name="T13" fmla="*/ 5 h 41"/>
                    <a:gd name="T14" fmla="*/ 26 w 82"/>
                    <a:gd name="T15" fmla="*/ 2 h 41"/>
                    <a:gd name="T16" fmla="*/ 6 w 82"/>
                    <a:gd name="T1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41">
                      <a:moveTo>
                        <a:pt x="6" y="10"/>
                      </a:moveTo>
                      <a:cubicBezTo>
                        <a:pt x="8" y="15"/>
                        <a:pt x="0" y="20"/>
                        <a:pt x="5" y="23"/>
                      </a:cubicBezTo>
                      <a:cubicBezTo>
                        <a:pt x="10" y="26"/>
                        <a:pt x="15" y="28"/>
                        <a:pt x="18" y="31"/>
                      </a:cubicBezTo>
                      <a:cubicBezTo>
                        <a:pt x="21" y="33"/>
                        <a:pt x="19" y="38"/>
                        <a:pt x="21" y="38"/>
                      </a:cubicBezTo>
                      <a:cubicBezTo>
                        <a:pt x="43" y="41"/>
                        <a:pt x="69" y="33"/>
                        <a:pt x="78" y="17"/>
                      </a:cubicBezTo>
                      <a:cubicBezTo>
                        <a:pt x="82" y="11"/>
                        <a:pt x="71" y="0"/>
                        <a:pt x="62" y="0"/>
                      </a:cubicBezTo>
                      <a:cubicBezTo>
                        <a:pt x="55" y="0"/>
                        <a:pt x="49" y="5"/>
                        <a:pt x="42" y="5"/>
                      </a:cubicBezTo>
                      <a:cubicBezTo>
                        <a:pt x="37" y="5"/>
                        <a:pt x="31" y="0"/>
                        <a:pt x="26" y="2"/>
                      </a:cubicBezTo>
                      <a:cubicBezTo>
                        <a:pt x="19" y="5"/>
                        <a:pt x="13" y="9"/>
                        <a:pt x="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4" name="Freeform 92"/>
                <p:cNvSpPr>
                  <a:spLocks noChangeArrowheads="1"/>
                </p:cNvSpPr>
                <p:nvPr/>
              </p:nvSpPr>
              <p:spPr bwMode="auto">
                <a:xfrm>
                  <a:off x="1181" y="3694"/>
                  <a:ext cx="107" cy="66"/>
                </a:xfrm>
                <a:custGeom>
                  <a:avLst/>
                  <a:gdLst>
                    <a:gd name="T0" fmla="*/ 3 w 79"/>
                    <a:gd name="T1" fmla="*/ 16 h 39"/>
                    <a:gd name="T2" fmla="*/ 4 w 79"/>
                    <a:gd name="T3" fmla="*/ 17 h 39"/>
                    <a:gd name="T4" fmla="*/ 3 w 79"/>
                    <a:gd name="T5" fmla="*/ 16 h 39"/>
                    <a:gd name="T6" fmla="*/ 4 w 79"/>
                    <a:gd name="T7" fmla="*/ 24 h 39"/>
                    <a:gd name="T8" fmla="*/ 5 w 79"/>
                    <a:gd name="T9" fmla="*/ 23 h 39"/>
                    <a:gd name="T10" fmla="*/ 5 w 79"/>
                    <a:gd name="T11" fmla="*/ 23 h 39"/>
                    <a:gd name="T12" fmla="*/ 4 w 79"/>
                    <a:gd name="T13" fmla="*/ 23 h 39"/>
                    <a:gd name="T14" fmla="*/ 10 w 79"/>
                    <a:gd name="T15" fmla="*/ 25 h 39"/>
                    <a:gd name="T16" fmla="*/ 5 w 79"/>
                    <a:gd name="T17" fmla="*/ 23 h 39"/>
                    <a:gd name="T18" fmla="*/ 17 w 79"/>
                    <a:gd name="T19" fmla="*/ 31 h 39"/>
                    <a:gd name="T20" fmla="*/ 18 w 79"/>
                    <a:gd name="T21" fmla="*/ 31 h 39"/>
                    <a:gd name="T22" fmla="*/ 18 w 79"/>
                    <a:gd name="T23" fmla="*/ 31 h 39"/>
                    <a:gd name="T24" fmla="*/ 17 w 79"/>
                    <a:gd name="T25" fmla="*/ 31 h 39"/>
                    <a:gd name="T26" fmla="*/ 18 w 79"/>
                    <a:gd name="T27" fmla="*/ 31 h 39"/>
                    <a:gd name="T28" fmla="*/ 18 w 79"/>
                    <a:gd name="T29" fmla="*/ 31 h 39"/>
                    <a:gd name="T30" fmla="*/ 17 w 79"/>
                    <a:gd name="T31" fmla="*/ 31 h 39"/>
                    <a:gd name="T32" fmla="*/ 20 w 79"/>
                    <a:gd name="T33" fmla="*/ 38 h 39"/>
                    <a:gd name="T34" fmla="*/ 19 w 79"/>
                    <a:gd name="T35" fmla="*/ 35 h 39"/>
                    <a:gd name="T36" fmla="*/ 20 w 79"/>
                    <a:gd name="T37" fmla="*/ 38 h 39"/>
                    <a:gd name="T38" fmla="*/ 20 w 79"/>
                    <a:gd name="T39" fmla="*/ 38 h 39"/>
                    <a:gd name="T40" fmla="*/ 20 w 79"/>
                    <a:gd name="T41" fmla="*/ 38 h 39"/>
                    <a:gd name="T42" fmla="*/ 20 w 79"/>
                    <a:gd name="T43" fmla="*/ 39 h 39"/>
                    <a:gd name="T44" fmla="*/ 39 w 79"/>
                    <a:gd name="T45" fmla="*/ 37 h 39"/>
                    <a:gd name="T46" fmla="*/ 30 w 79"/>
                    <a:gd name="T47" fmla="*/ 38 h 39"/>
                    <a:gd name="T48" fmla="*/ 78 w 79"/>
                    <a:gd name="T49" fmla="*/ 18 h 39"/>
                    <a:gd name="T50" fmla="*/ 76 w 79"/>
                    <a:gd name="T51" fmla="*/ 17 h 39"/>
                    <a:gd name="T52" fmla="*/ 76 w 79"/>
                    <a:gd name="T53" fmla="*/ 17 h 39"/>
                    <a:gd name="T54" fmla="*/ 79 w 79"/>
                    <a:gd name="T55" fmla="*/ 14 h 39"/>
                    <a:gd name="T56" fmla="*/ 77 w 79"/>
                    <a:gd name="T57" fmla="*/ 14 h 39"/>
                    <a:gd name="T58" fmla="*/ 79 w 79"/>
                    <a:gd name="T59" fmla="*/ 14 h 39"/>
                    <a:gd name="T60" fmla="*/ 67 w 79"/>
                    <a:gd name="T61" fmla="*/ 2 h 39"/>
                    <a:gd name="T62" fmla="*/ 74 w 79"/>
                    <a:gd name="T63" fmla="*/ 8 h 39"/>
                    <a:gd name="T64" fmla="*/ 60 w 79"/>
                    <a:gd name="T65" fmla="*/ 0 h 39"/>
                    <a:gd name="T66" fmla="*/ 61 w 79"/>
                    <a:gd name="T67" fmla="*/ 1 h 39"/>
                    <a:gd name="T68" fmla="*/ 61 w 79"/>
                    <a:gd name="T69" fmla="*/ 1 h 39"/>
                    <a:gd name="T70" fmla="*/ 51 w 79"/>
                    <a:gd name="T71" fmla="*/ 2 h 39"/>
                    <a:gd name="T72" fmla="*/ 51 w 79"/>
                    <a:gd name="T73" fmla="*/ 3 h 39"/>
                    <a:gd name="T74" fmla="*/ 51 w 79"/>
                    <a:gd name="T75" fmla="*/ 2 h 39"/>
                    <a:gd name="T76" fmla="*/ 41 w 79"/>
                    <a:gd name="T77" fmla="*/ 6 h 39"/>
                    <a:gd name="T78" fmla="*/ 41 w 79"/>
                    <a:gd name="T79" fmla="*/ 6 h 39"/>
                    <a:gd name="T80" fmla="*/ 41 w 79"/>
                    <a:gd name="T81" fmla="*/ 4 h 39"/>
                    <a:gd name="T82" fmla="*/ 25 w 79"/>
                    <a:gd name="T83" fmla="*/ 3 h 39"/>
                    <a:gd name="T84" fmla="*/ 34 w 79"/>
                    <a:gd name="T85" fmla="*/ 4 h 39"/>
                    <a:gd name="T86" fmla="*/ 25 w 79"/>
                    <a:gd name="T87" fmla="*/ 3 h 39"/>
                    <a:gd name="T88" fmla="*/ 25 w 79"/>
                    <a:gd name="T89" fmla="*/ 2 h 39"/>
                    <a:gd name="T90" fmla="*/ 5 w 79"/>
                    <a:gd name="T91" fmla="*/ 11 h 39"/>
                    <a:gd name="T92" fmla="*/ 21 w 79"/>
                    <a:gd name="T93" fmla="*/ 5 h 39"/>
                    <a:gd name="T94" fmla="*/ 5 w 79"/>
                    <a:gd name="T95" fmla="*/ 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39">
                      <a:moveTo>
                        <a:pt x="6" y="10"/>
                      </a:moveTo>
                      <a:cubicBezTo>
                        <a:pt x="7" y="12"/>
                        <a:pt x="6" y="15"/>
                        <a:pt x="4" y="17"/>
                      </a:cubicBezTo>
                      <a:lnTo>
                        <a:pt x="3" y="16"/>
                      </a:lnTo>
                      <a:cubicBezTo>
                        <a:pt x="4" y="14"/>
                        <a:pt x="5" y="12"/>
                        <a:pt x="4" y="10"/>
                      </a:cubicBezTo>
                      <a:lnTo>
                        <a:pt x="6" y="10"/>
                      </a:lnTo>
                      <a:close/>
                      <a:moveTo>
                        <a:pt x="4" y="17"/>
                      </a:moveTo>
                      <a:cubicBezTo>
                        <a:pt x="3" y="19"/>
                        <a:pt x="2" y="21"/>
                        <a:pt x="5" y="23"/>
                      </a:cubicBezTo>
                      <a:lnTo>
                        <a:pt x="4" y="24"/>
                      </a:lnTo>
                      <a:cubicBezTo>
                        <a:pt x="0" y="22"/>
                        <a:pt x="2" y="19"/>
                        <a:pt x="3" y="16"/>
                      </a:cubicBezTo>
                      <a:lnTo>
                        <a:pt x="4" y="17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4" y="24"/>
                      </a:lnTo>
                      <a:close/>
                      <a:moveTo>
                        <a:pt x="5" y="23"/>
                      </a:moveTo>
                      <a:lnTo>
                        <a:pt x="5" y="23"/>
                      </a:lnTo>
                      <a:lnTo>
                        <a:pt x="4" y="24"/>
                      </a:lnTo>
                      <a:lnTo>
                        <a:pt x="5" y="23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4" y="24"/>
                      </a:lnTo>
                      <a:close/>
                      <a:moveTo>
                        <a:pt x="5" y="23"/>
                      </a:moveTo>
                      <a:cubicBezTo>
                        <a:pt x="6" y="24"/>
                        <a:pt x="8" y="25"/>
                        <a:pt x="10" y="25"/>
                      </a:cubicBezTo>
                      <a:lnTo>
                        <a:pt x="9" y="27"/>
                      </a:lnTo>
                      <a:cubicBezTo>
                        <a:pt x="7" y="26"/>
                        <a:pt x="5" y="25"/>
                        <a:pt x="4" y="24"/>
                      </a:cubicBezTo>
                      <a:lnTo>
                        <a:pt x="5" y="23"/>
                      </a:lnTo>
                      <a:close/>
                      <a:moveTo>
                        <a:pt x="10" y="25"/>
                      </a:moveTo>
                      <a:cubicBezTo>
                        <a:pt x="12" y="27"/>
                        <a:pt x="15" y="28"/>
                        <a:pt x="18" y="31"/>
                      </a:cubicBezTo>
                      <a:lnTo>
                        <a:pt x="17" y="31"/>
                      </a:lnTo>
                      <a:cubicBezTo>
                        <a:pt x="14" y="29"/>
                        <a:pt x="12" y="28"/>
                        <a:pt x="9" y="27"/>
                      </a:cubicBezTo>
                      <a:lnTo>
                        <a:pt x="10" y="25"/>
                      </a:lnTo>
                      <a:close/>
                      <a:moveTo>
                        <a:pt x="18" y="31"/>
                      </a:moveTo>
                      <a:lnTo>
                        <a:pt x="18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close/>
                      <a:moveTo>
                        <a:pt x="18" y="31"/>
                      </a:moveTo>
                      <a:lnTo>
                        <a:pt x="18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close/>
                      <a:moveTo>
                        <a:pt x="18" y="31"/>
                      </a:moveTo>
                      <a:lnTo>
                        <a:pt x="18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close/>
                      <a:moveTo>
                        <a:pt x="18" y="31"/>
                      </a:moveTo>
                      <a:cubicBezTo>
                        <a:pt x="19" y="32"/>
                        <a:pt x="19" y="33"/>
                        <a:pt x="19" y="35"/>
                      </a:cubicBezTo>
                      <a:lnTo>
                        <a:pt x="18" y="35"/>
                      </a:lnTo>
                      <a:cubicBezTo>
                        <a:pt x="18" y="34"/>
                        <a:pt x="18" y="32"/>
                        <a:pt x="17" y="31"/>
                      </a:cubicBezTo>
                      <a:lnTo>
                        <a:pt x="18" y="31"/>
                      </a:lnTo>
                      <a:close/>
                      <a:moveTo>
                        <a:pt x="19" y="35"/>
                      </a:moveTo>
                      <a:cubicBezTo>
                        <a:pt x="19" y="36"/>
                        <a:pt x="20" y="37"/>
                        <a:pt x="20" y="38"/>
                      </a:cubicBezTo>
                      <a:lnTo>
                        <a:pt x="20" y="39"/>
                      </a:lnTo>
                      <a:cubicBezTo>
                        <a:pt x="18" y="39"/>
                        <a:pt x="18" y="37"/>
                        <a:pt x="18" y="35"/>
                      </a:cubicBezTo>
                      <a:lnTo>
                        <a:pt x="19" y="35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lnTo>
                        <a:pt x="20" y="39"/>
                      </a:lnTo>
                      <a:lnTo>
                        <a:pt x="20" y="38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close/>
                      <a:moveTo>
                        <a:pt x="20" y="38"/>
                      </a:moveTo>
                      <a:cubicBezTo>
                        <a:pt x="23" y="38"/>
                        <a:pt x="27" y="38"/>
                        <a:pt x="30" y="38"/>
                      </a:cubicBezTo>
                      <a:lnTo>
                        <a:pt x="30" y="39"/>
                      </a:lnTo>
                      <a:cubicBezTo>
                        <a:pt x="26" y="39"/>
                        <a:pt x="23" y="39"/>
                        <a:pt x="20" y="39"/>
                      </a:cubicBezTo>
                      <a:lnTo>
                        <a:pt x="20" y="38"/>
                      </a:lnTo>
                      <a:close/>
                      <a:moveTo>
                        <a:pt x="30" y="38"/>
                      </a:moveTo>
                      <a:cubicBezTo>
                        <a:pt x="33" y="38"/>
                        <a:pt x="36" y="38"/>
                        <a:pt x="39" y="37"/>
                      </a:cubicBezTo>
                      <a:lnTo>
                        <a:pt x="39" y="39"/>
                      </a:lnTo>
                      <a:cubicBezTo>
                        <a:pt x="36" y="39"/>
                        <a:pt x="33" y="39"/>
                        <a:pt x="30" y="39"/>
                      </a:cubicBezTo>
                      <a:lnTo>
                        <a:pt x="30" y="38"/>
                      </a:lnTo>
                      <a:close/>
                      <a:moveTo>
                        <a:pt x="39" y="37"/>
                      </a:moveTo>
                      <a:cubicBezTo>
                        <a:pt x="55" y="35"/>
                        <a:pt x="70" y="28"/>
                        <a:pt x="76" y="17"/>
                      </a:cubicBezTo>
                      <a:lnTo>
                        <a:pt x="78" y="18"/>
                      </a:lnTo>
                      <a:cubicBezTo>
                        <a:pt x="71" y="29"/>
                        <a:pt x="55" y="37"/>
                        <a:pt x="39" y="39"/>
                      </a:cubicBezTo>
                      <a:lnTo>
                        <a:pt x="39" y="37"/>
                      </a:lnTo>
                      <a:close/>
                      <a:moveTo>
                        <a:pt x="76" y="17"/>
                      </a:moveTo>
                      <a:lnTo>
                        <a:pt x="76" y="17"/>
                      </a:lnTo>
                      <a:lnTo>
                        <a:pt x="77" y="17"/>
                      </a:lnTo>
                      <a:lnTo>
                        <a:pt x="76" y="17"/>
                      </a:lnTo>
                      <a:close/>
                      <a:moveTo>
                        <a:pt x="76" y="17"/>
                      </a:moveTo>
                      <a:cubicBezTo>
                        <a:pt x="77" y="16"/>
                        <a:pt x="77" y="15"/>
                        <a:pt x="77" y="14"/>
                      </a:cubicBezTo>
                      <a:lnTo>
                        <a:pt x="79" y="14"/>
                      </a:lnTo>
                      <a:cubicBezTo>
                        <a:pt x="79" y="15"/>
                        <a:pt x="78" y="17"/>
                        <a:pt x="78" y="18"/>
                      </a:cubicBezTo>
                      <a:lnTo>
                        <a:pt x="76" y="17"/>
                      </a:lnTo>
                      <a:close/>
                      <a:moveTo>
                        <a:pt x="77" y="14"/>
                      </a:moveTo>
                      <a:cubicBezTo>
                        <a:pt x="77" y="12"/>
                        <a:pt x="76" y="10"/>
                        <a:pt x="74" y="8"/>
                      </a:cubicBezTo>
                      <a:lnTo>
                        <a:pt x="75" y="7"/>
                      </a:lnTo>
                      <a:cubicBezTo>
                        <a:pt x="77" y="9"/>
                        <a:pt x="79" y="12"/>
                        <a:pt x="79" y="14"/>
                      </a:cubicBezTo>
                      <a:lnTo>
                        <a:pt x="77" y="14"/>
                      </a:lnTo>
                      <a:close/>
                      <a:moveTo>
                        <a:pt x="74" y="8"/>
                      </a:moveTo>
                      <a:cubicBezTo>
                        <a:pt x="72" y="6"/>
                        <a:pt x="70" y="4"/>
                        <a:pt x="67" y="2"/>
                      </a:cubicBezTo>
                      <a:lnTo>
                        <a:pt x="68" y="1"/>
                      </a:lnTo>
                      <a:cubicBezTo>
                        <a:pt x="71" y="3"/>
                        <a:pt x="73" y="5"/>
                        <a:pt x="75" y="7"/>
                      </a:cubicBezTo>
                      <a:lnTo>
                        <a:pt x="74" y="8"/>
                      </a:lnTo>
                      <a:close/>
                      <a:moveTo>
                        <a:pt x="67" y="2"/>
                      </a:moveTo>
                      <a:cubicBezTo>
                        <a:pt x="65" y="2"/>
                        <a:pt x="63" y="1"/>
                        <a:pt x="61" y="1"/>
                      </a:cubicBezTo>
                      <a:lnTo>
                        <a:pt x="60" y="0"/>
                      </a:lnTo>
                      <a:cubicBezTo>
                        <a:pt x="63" y="0"/>
                        <a:pt x="65" y="0"/>
                        <a:pt x="68" y="1"/>
                      </a:cubicBezTo>
                      <a:lnTo>
                        <a:pt x="67" y="2"/>
                      </a:lnTo>
                      <a:close/>
                      <a:moveTo>
                        <a:pt x="61" y="1"/>
                      </a:move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1" y="1"/>
                      </a:lnTo>
                      <a:close/>
                      <a:moveTo>
                        <a:pt x="61" y="1"/>
                      </a:moveTo>
                      <a:cubicBezTo>
                        <a:pt x="58" y="1"/>
                        <a:pt x="55" y="2"/>
                        <a:pt x="51" y="3"/>
                      </a:cubicBezTo>
                      <a:lnTo>
                        <a:pt x="51" y="2"/>
                      </a:lnTo>
                      <a:cubicBezTo>
                        <a:pt x="54" y="1"/>
                        <a:pt x="57" y="0"/>
                        <a:pt x="61" y="0"/>
                      </a:cubicBezTo>
                      <a:lnTo>
                        <a:pt x="61" y="1"/>
                      </a:lnTo>
                      <a:close/>
                      <a:moveTo>
                        <a:pt x="51" y="3"/>
                      </a:moveTo>
                      <a:cubicBezTo>
                        <a:pt x="48" y="4"/>
                        <a:pt x="45" y="6"/>
                        <a:pt x="41" y="6"/>
                      </a:cubicBezTo>
                      <a:lnTo>
                        <a:pt x="41" y="4"/>
                      </a:lnTo>
                      <a:cubicBezTo>
                        <a:pt x="44" y="4"/>
                        <a:pt x="48" y="3"/>
                        <a:pt x="51" y="2"/>
                      </a:cubicBezTo>
                      <a:lnTo>
                        <a:pt x="51" y="3"/>
                      </a:lnTo>
                      <a:close/>
                      <a:moveTo>
                        <a:pt x="41" y="6"/>
                      </a:moveTo>
                      <a:lnTo>
                        <a:pt x="41" y="6"/>
                      </a:lnTo>
                      <a:lnTo>
                        <a:pt x="41" y="4"/>
                      </a:lnTo>
                      <a:lnTo>
                        <a:pt x="41" y="6"/>
                      </a:lnTo>
                      <a:close/>
                      <a:moveTo>
                        <a:pt x="41" y="6"/>
                      </a:moveTo>
                      <a:cubicBezTo>
                        <a:pt x="39" y="6"/>
                        <a:pt x="36" y="5"/>
                        <a:pt x="34" y="4"/>
                      </a:cubicBezTo>
                      <a:lnTo>
                        <a:pt x="35" y="3"/>
                      </a:lnTo>
                      <a:cubicBezTo>
                        <a:pt x="37" y="4"/>
                        <a:pt x="39" y="4"/>
                        <a:pt x="41" y="4"/>
                      </a:cubicBezTo>
                      <a:lnTo>
                        <a:pt x="41" y="6"/>
                      </a:lnTo>
                      <a:close/>
                      <a:moveTo>
                        <a:pt x="34" y="4"/>
                      </a:moveTo>
                      <a:cubicBezTo>
                        <a:pt x="31" y="3"/>
                        <a:pt x="28" y="2"/>
                        <a:pt x="25" y="3"/>
                      </a:cubicBezTo>
                      <a:lnTo>
                        <a:pt x="25" y="2"/>
                      </a:lnTo>
                      <a:cubicBezTo>
                        <a:pt x="28" y="1"/>
                        <a:pt x="31" y="2"/>
                        <a:pt x="35" y="3"/>
                      </a:cubicBezTo>
                      <a:lnTo>
                        <a:pt x="34" y="4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close/>
                      <a:moveTo>
                        <a:pt x="25" y="3"/>
                      </a:moveTo>
                      <a:cubicBezTo>
                        <a:pt x="24" y="4"/>
                        <a:pt x="22" y="4"/>
                        <a:pt x="21" y="5"/>
                      </a:cubicBezTo>
                      <a:lnTo>
                        <a:pt x="20" y="4"/>
                      </a:lnTo>
                      <a:cubicBezTo>
                        <a:pt x="22" y="3"/>
                        <a:pt x="23" y="3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21" y="5"/>
                      </a:moveTo>
                      <a:cubicBezTo>
                        <a:pt x="16" y="7"/>
                        <a:pt x="11" y="10"/>
                        <a:pt x="5" y="11"/>
                      </a:cubicBezTo>
                      <a:lnTo>
                        <a:pt x="5" y="9"/>
                      </a:lnTo>
                      <a:cubicBezTo>
                        <a:pt x="10" y="9"/>
                        <a:pt x="15" y="6"/>
                        <a:pt x="20" y="4"/>
                      </a:cubicBezTo>
                      <a:lnTo>
                        <a:pt x="21" y="5"/>
                      </a:lnTo>
                      <a:close/>
                      <a:moveTo>
                        <a:pt x="4" y="10"/>
                      </a:move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5" name="Freeform 93"/>
                <p:cNvSpPr>
                  <a:spLocks noChangeArrowheads="1"/>
                </p:cNvSpPr>
                <p:nvPr/>
              </p:nvSpPr>
              <p:spPr bwMode="auto">
                <a:xfrm>
                  <a:off x="1015" y="3875"/>
                  <a:ext cx="66" cy="5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4 0 0"/>
                    <a:gd name="G8" fmla="+- 25 0 0"/>
                    <a:gd name="G9" fmla="+- 32 0 0"/>
                    <a:gd name="G10" fmla="*/ 1 0 0"/>
                    <a:gd name="G11" fmla="sin G10 G9"/>
                    <a:gd name="G12" fmla="+- 35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33 w 49"/>
                    <a:gd name="T1" fmla="*/ 5 h 35"/>
                    <a:gd name="T2" fmla="*/ 8 w 49"/>
                    <a:gd name="T3" fmla="*/ 7 h 35"/>
                    <a:gd name="T4" fmla="*/ 9 w 49"/>
                    <a:gd name="T5" fmla="*/ 32 h 35"/>
                    <a:gd name="T6" fmla="*/ 26 w 49"/>
                    <a:gd name="T7" fmla="*/ 31 h 35"/>
                    <a:gd name="T8" fmla="*/ 33 w 49"/>
                    <a:gd name="T9" fmla="*/ 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35">
                      <a:moveTo>
                        <a:pt x="33" y="5"/>
                      </a:moveTo>
                      <a:cubicBezTo>
                        <a:pt x="25" y="4"/>
                        <a:pt x="12" y="0"/>
                        <a:pt x="8" y="7"/>
                      </a:cubicBezTo>
                      <a:cubicBezTo>
                        <a:pt x="5" y="14"/>
                        <a:pt x="0" y="25"/>
                        <a:pt x="9" y="32"/>
                      </a:cubicBezTo>
                      <a:cubicBezTo>
                        <a:pt x="14" y="35"/>
                        <a:pt x="21" y="33"/>
                        <a:pt x="26" y="31"/>
                      </a:cubicBezTo>
                      <a:cubicBezTo>
                        <a:pt x="36" y="25"/>
                        <a:pt x="49" y="6"/>
                        <a:pt x="33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6" name="Freeform 94"/>
                <p:cNvSpPr>
                  <a:spLocks noChangeArrowheads="1"/>
                </p:cNvSpPr>
                <p:nvPr/>
              </p:nvSpPr>
              <p:spPr bwMode="auto">
                <a:xfrm>
                  <a:off x="1015" y="3875"/>
                  <a:ext cx="55" cy="59"/>
                </a:xfrm>
                <a:custGeom>
                  <a:avLst/>
                  <a:gdLst>
                    <a:gd name="T0" fmla="*/ 33 w 41"/>
                    <a:gd name="T1" fmla="*/ 5 h 35"/>
                    <a:gd name="T2" fmla="*/ 33 w 41"/>
                    <a:gd name="T3" fmla="*/ 5 h 35"/>
                    <a:gd name="T4" fmla="*/ 33 w 41"/>
                    <a:gd name="T5" fmla="*/ 5 h 35"/>
                    <a:gd name="T6" fmla="*/ 29 w 41"/>
                    <a:gd name="T7" fmla="*/ 5 h 35"/>
                    <a:gd name="T8" fmla="*/ 33 w 41"/>
                    <a:gd name="T9" fmla="*/ 4 h 35"/>
                    <a:gd name="T10" fmla="*/ 29 w 41"/>
                    <a:gd name="T11" fmla="*/ 5 h 35"/>
                    <a:gd name="T12" fmla="*/ 29 w 41"/>
                    <a:gd name="T13" fmla="*/ 4 h 35"/>
                    <a:gd name="T14" fmla="*/ 29 w 41"/>
                    <a:gd name="T15" fmla="*/ 5 h 35"/>
                    <a:gd name="T16" fmla="*/ 8 w 41"/>
                    <a:gd name="T17" fmla="*/ 7 h 35"/>
                    <a:gd name="T18" fmla="*/ 29 w 41"/>
                    <a:gd name="T19" fmla="*/ 5 h 35"/>
                    <a:gd name="T20" fmla="*/ 8 w 41"/>
                    <a:gd name="T21" fmla="*/ 7 h 35"/>
                    <a:gd name="T22" fmla="*/ 9 w 41"/>
                    <a:gd name="T23" fmla="*/ 8 h 35"/>
                    <a:gd name="T24" fmla="*/ 8 w 41"/>
                    <a:gd name="T25" fmla="*/ 7 h 35"/>
                    <a:gd name="T26" fmla="*/ 9 w 41"/>
                    <a:gd name="T27" fmla="*/ 8 h 35"/>
                    <a:gd name="T28" fmla="*/ 8 w 41"/>
                    <a:gd name="T29" fmla="*/ 8 h 35"/>
                    <a:gd name="T30" fmla="*/ 9 w 41"/>
                    <a:gd name="T31" fmla="*/ 8 h 35"/>
                    <a:gd name="T32" fmla="*/ 8 w 41"/>
                    <a:gd name="T33" fmla="*/ 32 h 35"/>
                    <a:gd name="T34" fmla="*/ 9 w 41"/>
                    <a:gd name="T35" fmla="*/ 8 h 35"/>
                    <a:gd name="T36" fmla="*/ 9 w 41"/>
                    <a:gd name="T37" fmla="*/ 31 h 35"/>
                    <a:gd name="T38" fmla="*/ 9 w 41"/>
                    <a:gd name="T39" fmla="*/ 31 h 35"/>
                    <a:gd name="T40" fmla="*/ 9 w 41"/>
                    <a:gd name="T41" fmla="*/ 31 h 35"/>
                    <a:gd name="T42" fmla="*/ 9 w 41"/>
                    <a:gd name="T43" fmla="*/ 31 h 35"/>
                    <a:gd name="T44" fmla="*/ 8 w 41"/>
                    <a:gd name="T45" fmla="*/ 32 h 35"/>
                    <a:gd name="T46" fmla="*/ 8 w 41"/>
                    <a:gd name="T47" fmla="*/ 32 h 35"/>
                    <a:gd name="T48" fmla="*/ 11 w 41"/>
                    <a:gd name="T49" fmla="*/ 32 h 35"/>
                    <a:gd name="T50" fmla="*/ 8 w 41"/>
                    <a:gd name="T51" fmla="*/ 32 h 35"/>
                    <a:gd name="T52" fmla="*/ 11 w 41"/>
                    <a:gd name="T53" fmla="*/ 32 h 35"/>
                    <a:gd name="T54" fmla="*/ 13 w 41"/>
                    <a:gd name="T55" fmla="*/ 34 h 35"/>
                    <a:gd name="T56" fmla="*/ 11 w 41"/>
                    <a:gd name="T57" fmla="*/ 32 h 35"/>
                    <a:gd name="T58" fmla="*/ 26 w 41"/>
                    <a:gd name="T59" fmla="*/ 30 h 35"/>
                    <a:gd name="T60" fmla="*/ 13 w 41"/>
                    <a:gd name="T61" fmla="*/ 34 h 35"/>
                    <a:gd name="T62" fmla="*/ 27 w 41"/>
                    <a:gd name="T63" fmla="*/ 31 h 35"/>
                    <a:gd name="T64" fmla="*/ 26 w 41"/>
                    <a:gd name="T65" fmla="*/ 31 h 35"/>
                    <a:gd name="T66" fmla="*/ 26 w 41"/>
                    <a:gd name="T67" fmla="*/ 30 h 35"/>
                    <a:gd name="T68" fmla="*/ 39 w 41"/>
                    <a:gd name="T69" fmla="*/ 18 h 35"/>
                    <a:gd name="T70" fmla="*/ 26 w 41"/>
                    <a:gd name="T71" fmla="*/ 30 h 35"/>
                    <a:gd name="T72" fmla="*/ 40 w 41"/>
                    <a:gd name="T73" fmla="*/ 11 h 35"/>
                    <a:gd name="T74" fmla="*/ 39 w 41"/>
                    <a:gd name="T75" fmla="*/ 18 h 35"/>
                    <a:gd name="T76" fmla="*/ 40 w 41"/>
                    <a:gd name="T77" fmla="*/ 11 h 35"/>
                    <a:gd name="T78" fmla="*/ 39 w 41"/>
                    <a:gd name="T79" fmla="*/ 6 h 35"/>
                    <a:gd name="T80" fmla="*/ 40 w 41"/>
                    <a:gd name="T81" fmla="*/ 11 h 35"/>
                    <a:gd name="T82" fmla="*/ 33 w 41"/>
                    <a:gd name="T83" fmla="*/ 5 h 35"/>
                    <a:gd name="T84" fmla="*/ 39 w 41"/>
                    <a:gd name="T85" fmla="*/ 6 h 35"/>
                    <a:gd name="T86" fmla="*/ 33 w 41"/>
                    <a:gd name="T87" fmla="*/ 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35">
                      <a:moveTo>
                        <a:pt x="33" y="5"/>
                      </a:moveTo>
                      <a:lnTo>
                        <a:pt x="33" y="5"/>
                      </a:lnTo>
                      <a:lnTo>
                        <a:pt x="33" y="4"/>
                      </a:lnTo>
                      <a:lnTo>
                        <a:pt x="33" y="5"/>
                      </a:lnTo>
                      <a:close/>
                      <a:moveTo>
                        <a:pt x="33" y="5"/>
                      </a:moveTo>
                      <a:lnTo>
                        <a:pt x="33" y="5"/>
                      </a:lnTo>
                      <a:close/>
                      <a:moveTo>
                        <a:pt x="33" y="5"/>
                      </a:moveTo>
                      <a:cubicBezTo>
                        <a:pt x="31" y="5"/>
                        <a:pt x="30" y="5"/>
                        <a:pt x="29" y="5"/>
                      </a:cubicBezTo>
                      <a:lnTo>
                        <a:pt x="29" y="3"/>
                      </a:lnTo>
                      <a:cubicBezTo>
                        <a:pt x="30" y="4"/>
                        <a:pt x="32" y="4"/>
                        <a:pt x="33" y="4"/>
                      </a:cubicBezTo>
                      <a:lnTo>
                        <a:pt x="33" y="5"/>
                      </a:lnTo>
                      <a:close/>
                      <a:moveTo>
                        <a:pt x="29" y="5"/>
                      </a:moveTo>
                      <a:lnTo>
                        <a:pt x="29" y="5"/>
                      </a:lnTo>
                      <a:lnTo>
                        <a:pt x="29" y="4"/>
                      </a:lnTo>
                      <a:lnTo>
                        <a:pt x="29" y="5"/>
                      </a:lnTo>
                      <a:close/>
                      <a:moveTo>
                        <a:pt x="29" y="5"/>
                      </a:moveTo>
                      <a:cubicBezTo>
                        <a:pt x="21" y="3"/>
                        <a:pt x="12" y="2"/>
                        <a:pt x="9" y="7"/>
                      </a:cubicBezTo>
                      <a:lnTo>
                        <a:pt x="8" y="7"/>
                      </a:lnTo>
                      <a:cubicBezTo>
                        <a:pt x="11" y="0"/>
                        <a:pt x="21" y="2"/>
                        <a:pt x="29" y="3"/>
                      </a:cubicBezTo>
                      <a:lnTo>
                        <a:pt x="29" y="5"/>
                      </a:lnTo>
                      <a:close/>
                      <a:moveTo>
                        <a:pt x="8" y="7"/>
                      </a:moveTo>
                      <a:lnTo>
                        <a:pt x="8" y="7"/>
                      </a:lnTo>
                      <a:close/>
                      <a:moveTo>
                        <a:pt x="9" y="7"/>
                      </a:move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8" y="7"/>
                      </a:lnTo>
                      <a:lnTo>
                        <a:pt x="9" y="7"/>
                      </a:lnTo>
                      <a:close/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8" y="8"/>
                      </a:lnTo>
                      <a:lnTo>
                        <a:pt x="9" y="8"/>
                      </a:lnTo>
                      <a:close/>
                      <a:moveTo>
                        <a:pt x="9" y="8"/>
                      </a:moveTo>
                      <a:cubicBezTo>
                        <a:pt x="6" y="16"/>
                        <a:pt x="2" y="25"/>
                        <a:pt x="9" y="31"/>
                      </a:cubicBezTo>
                      <a:lnTo>
                        <a:pt x="8" y="32"/>
                      </a:lnTo>
                      <a:cubicBezTo>
                        <a:pt x="0" y="26"/>
                        <a:pt x="4" y="16"/>
                        <a:pt x="7" y="8"/>
                      </a:cubicBezTo>
                      <a:lnTo>
                        <a:pt x="9" y="8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9" y="32"/>
                      </a:lnTo>
                      <a:lnTo>
                        <a:pt x="9" y="31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8" y="32"/>
                      </a:lnTo>
                      <a:lnTo>
                        <a:pt x="9" y="31"/>
                      </a:lnTo>
                      <a:close/>
                      <a:moveTo>
                        <a:pt x="8" y="32"/>
                      </a:moveTo>
                      <a:lnTo>
                        <a:pt x="8" y="32"/>
                      </a:lnTo>
                      <a:lnTo>
                        <a:pt x="9" y="32"/>
                      </a:lnTo>
                      <a:lnTo>
                        <a:pt x="8" y="32"/>
                      </a:lnTo>
                      <a:close/>
                      <a:moveTo>
                        <a:pt x="9" y="31"/>
                      </a:moveTo>
                      <a:cubicBezTo>
                        <a:pt x="10" y="32"/>
                        <a:pt x="11" y="32"/>
                        <a:pt x="11" y="32"/>
                      </a:cubicBezTo>
                      <a:lnTo>
                        <a:pt x="11" y="33"/>
                      </a:lnTo>
                      <a:cubicBezTo>
                        <a:pt x="10" y="33"/>
                        <a:pt x="9" y="33"/>
                        <a:pt x="8" y="32"/>
                      </a:cubicBezTo>
                      <a:lnTo>
                        <a:pt x="9" y="31"/>
                      </a:lnTo>
                      <a:close/>
                      <a:moveTo>
                        <a:pt x="11" y="32"/>
                      </a:moveTo>
                      <a:cubicBezTo>
                        <a:pt x="12" y="33"/>
                        <a:pt x="13" y="33"/>
                        <a:pt x="13" y="33"/>
                      </a:cubicBezTo>
                      <a:lnTo>
                        <a:pt x="13" y="34"/>
                      </a:lnTo>
                      <a:cubicBezTo>
                        <a:pt x="12" y="34"/>
                        <a:pt x="11" y="34"/>
                        <a:pt x="11" y="33"/>
                      </a:cubicBezTo>
                      <a:lnTo>
                        <a:pt x="11" y="32"/>
                      </a:lnTo>
                      <a:close/>
                      <a:moveTo>
                        <a:pt x="13" y="33"/>
                      </a:moveTo>
                      <a:cubicBezTo>
                        <a:pt x="17" y="34"/>
                        <a:pt x="22" y="32"/>
                        <a:pt x="26" y="30"/>
                      </a:cubicBezTo>
                      <a:lnTo>
                        <a:pt x="27" y="31"/>
                      </a:lnTo>
                      <a:cubicBezTo>
                        <a:pt x="23" y="33"/>
                        <a:pt x="18" y="35"/>
                        <a:pt x="13" y="34"/>
                      </a:cubicBezTo>
                      <a:lnTo>
                        <a:pt x="13" y="33"/>
                      </a:lnTo>
                      <a:close/>
                      <a:moveTo>
                        <a:pt x="27" y="31"/>
                      </a:moveTo>
                      <a:lnTo>
                        <a:pt x="27" y="31"/>
                      </a:lnTo>
                      <a:lnTo>
                        <a:pt x="26" y="31"/>
                      </a:lnTo>
                      <a:lnTo>
                        <a:pt x="27" y="31"/>
                      </a:lnTo>
                      <a:close/>
                      <a:moveTo>
                        <a:pt x="26" y="30"/>
                      </a:moveTo>
                      <a:cubicBezTo>
                        <a:pt x="30" y="28"/>
                        <a:pt x="35" y="23"/>
                        <a:pt x="38" y="18"/>
                      </a:cubicBezTo>
                      <a:lnTo>
                        <a:pt x="39" y="18"/>
                      </a:lnTo>
                      <a:cubicBezTo>
                        <a:pt x="36" y="23"/>
                        <a:pt x="31" y="29"/>
                        <a:pt x="27" y="31"/>
                      </a:cubicBezTo>
                      <a:lnTo>
                        <a:pt x="26" y="30"/>
                      </a:lnTo>
                      <a:close/>
                      <a:moveTo>
                        <a:pt x="38" y="18"/>
                      </a:moveTo>
                      <a:cubicBezTo>
                        <a:pt x="39" y="16"/>
                        <a:pt x="40" y="13"/>
                        <a:pt x="40" y="11"/>
                      </a:cubicBezTo>
                      <a:lnTo>
                        <a:pt x="41" y="11"/>
                      </a:lnTo>
                      <a:cubicBezTo>
                        <a:pt x="41" y="14"/>
                        <a:pt x="40" y="16"/>
                        <a:pt x="39" y="18"/>
                      </a:cubicBezTo>
                      <a:lnTo>
                        <a:pt x="38" y="18"/>
                      </a:lnTo>
                      <a:close/>
                      <a:moveTo>
                        <a:pt x="40" y="11"/>
                      </a:moveTo>
                      <a:cubicBezTo>
                        <a:pt x="40" y="10"/>
                        <a:pt x="39" y="8"/>
                        <a:pt x="38" y="7"/>
                      </a:cubicBezTo>
                      <a:lnTo>
                        <a:pt x="39" y="6"/>
                      </a:lnTo>
                      <a:cubicBezTo>
                        <a:pt x="41" y="7"/>
                        <a:pt x="41" y="9"/>
                        <a:pt x="41" y="11"/>
                      </a:cubicBezTo>
                      <a:lnTo>
                        <a:pt x="40" y="11"/>
                      </a:lnTo>
                      <a:close/>
                      <a:moveTo>
                        <a:pt x="38" y="7"/>
                      </a:moveTo>
                      <a:cubicBezTo>
                        <a:pt x="37" y="6"/>
                        <a:pt x="35" y="6"/>
                        <a:pt x="33" y="5"/>
                      </a:cubicBezTo>
                      <a:lnTo>
                        <a:pt x="33" y="4"/>
                      </a:lnTo>
                      <a:cubicBezTo>
                        <a:pt x="35" y="4"/>
                        <a:pt x="37" y="5"/>
                        <a:pt x="39" y="6"/>
                      </a:cubicBezTo>
                      <a:lnTo>
                        <a:pt x="38" y="7"/>
                      </a:lnTo>
                      <a:close/>
                      <a:moveTo>
                        <a:pt x="33" y="5"/>
                      </a:moveTo>
                      <a:lnTo>
                        <a:pt x="33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7" name="Freeform 95"/>
                <p:cNvSpPr>
                  <a:spLocks noChangeArrowheads="1"/>
                </p:cNvSpPr>
                <p:nvPr/>
              </p:nvSpPr>
              <p:spPr bwMode="auto">
                <a:xfrm>
                  <a:off x="1258" y="3776"/>
                  <a:ext cx="60" cy="107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*/ 1 0 0"/>
                    <a:gd name="G4" fmla="cos G3 G2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+- 42 0 0"/>
                    <a:gd name="G14" fmla="+- 1 0 0"/>
                    <a:gd name="G15" fmla="+- 1 0 0"/>
                    <a:gd name="G16" fmla="+- 62 0 0"/>
                    <a:gd name="G17" fmla="*/ 1 0 0"/>
                    <a:gd name="G18" fmla="cos G17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T0" fmla="*/ 29 w 45"/>
                    <a:gd name="T1" fmla="*/ 4 h 63"/>
                    <a:gd name="T2" fmla="*/ 8 w 45"/>
                    <a:gd name="T3" fmla="*/ 24 h 63"/>
                    <a:gd name="T4" fmla="*/ 4 w 45"/>
                    <a:gd name="T5" fmla="*/ 51 h 63"/>
                    <a:gd name="T6" fmla="*/ 19 w 45"/>
                    <a:gd name="T7" fmla="*/ 63 h 63"/>
                    <a:gd name="T8" fmla="*/ 24 w 45"/>
                    <a:gd name="T9" fmla="*/ 61 h 63"/>
                    <a:gd name="T10" fmla="*/ 38 w 45"/>
                    <a:gd name="T11" fmla="*/ 26 h 63"/>
                    <a:gd name="T12" fmla="*/ 42 w 45"/>
                    <a:gd name="T13" fmla="*/ 20 h 63"/>
                    <a:gd name="T14" fmla="*/ 43 w 45"/>
                    <a:gd name="T15" fmla="*/ 5 h 63"/>
                    <a:gd name="T16" fmla="*/ 29 w 45"/>
                    <a:gd name="T17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63">
                      <a:moveTo>
                        <a:pt x="29" y="4"/>
                      </a:moveTo>
                      <a:cubicBezTo>
                        <a:pt x="21" y="11"/>
                        <a:pt x="10" y="15"/>
                        <a:pt x="8" y="24"/>
                      </a:cubicBezTo>
                      <a:cubicBezTo>
                        <a:pt x="8" y="33"/>
                        <a:pt x="0" y="42"/>
                        <a:pt x="4" y="51"/>
                      </a:cubicBezTo>
                      <a:cubicBezTo>
                        <a:pt x="6" y="56"/>
                        <a:pt x="10" y="62"/>
                        <a:pt x="19" y="63"/>
                      </a:cubicBezTo>
                      <a:cubicBezTo>
                        <a:pt x="20" y="63"/>
                        <a:pt x="23" y="63"/>
                        <a:pt x="24" y="61"/>
                      </a:cubicBezTo>
                      <a:cubicBezTo>
                        <a:pt x="34" y="51"/>
                        <a:pt x="37" y="39"/>
                        <a:pt x="38" y="26"/>
                      </a:cubicBezTo>
                      <a:cubicBezTo>
                        <a:pt x="38" y="24"/>
                        <a:pt x="41" y="22"/>
                        <a:pt x="42" y="20"/>
                      </a:cubicBezTo>
                      <a:cubicBezTo>
                        <a:pt x="43" y="15"/>
                        <a:pt x="45" y="10"/>
                        <a:pt x="43" y="5"/>
                      </a:cubicBezTo>
                      <a:cubicBezTo>
                        <a:pt x="41" y="0"/>
                        <a:pt x="32" y="1"/>
                        <a:pt x="2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8" name="Freeform 96"/>
                <p:cNvSpPr>
                  <a:spLocks noChangeArrowheads="1"/>
                </p:cNvSpPr>
                <p:nvPr/>
              </p:nvSpPr>
              <p:spPr bwMode="auto">
                <a:xfrm>
                  <a:off x="1259" y="3778"/>
                  <a:ext cx="59" cy="105"/>
                </a:xfrm>
                <a:custGeom>
                  <a:avLst/>
                  <a:gdLst>
                    <a:gd name="T0" fmla="*/ 27 w 44"/>
                    <a:gd name="T1" fmla="*/ 3 h 62"/>
                    <a:gd name="T2" fmla="*/ 20 w 44"/>
                    <a:gd name="T3" fmla="*/ 10 h 62"/>
                    <a:gd name="T4" fmla="*/ 28 w 44"/>
                    <a:gd name="T5" fmla="*/ 4 h 62"/>
                    <a:gd name="T6" fmla="*/ 7 w 44"/>
                    <a:gd name="T7" fmla="*/ 23 h 62"/>
                    <a:gd name="T8" fmla="*/ 7 w 44"/>
                    <a:gd name="T9" fmla="*/ 23 h 62"/>
                    <a:gd name="T10" fmla="*/ 8 w 44"/>
                    <a:gd name="T11" fmla="*/ 23 h 62"/>
                    <a:gd name="T12" fmla="*/ 8 w 44"/>
                    <a:gd name="T13" fmla="*/ 23 h 62"/>
                    <a:gd name="T14" fmla="*/ 8 w 44"/>
                    <a:gd name="T15" fmla="*/ 23 h 62"/>
                    <a:gd name="T16" fmla="*/ 4 w 44"/>
                    <a:gd name="T17" fmla="*/ 33 h 62"/>
                    <a:gd name="T18" fmla="*/ 5 w 44"/>
                    <a:gd name="T19" fmla="*/ 33 h 62"/>
                    <a:gd name="T20" fmla="*/ 4 w 44"/>
                    <a:gd name="T21" fmla="*/ 33 h 62"/>
                    <a:gd name="T22" fmla="*/ 2 w 44"/>
                    <a:gd name="T23" fmla="*/ 50 h 62"/>
                    <a:gd name="T24" fmla="*/ 4 w 44"/>
                    <a:gd name="T25" fmla="*/ 50 h 62"/>
                    <a:gd name="T26" fmla="*/ 2 w 44"/>
                    <a:gd name="T27" fmla="*/ 50 h 62"/>
                    <a:gd name="T28" fmla="*/ 18 w 44"/>
                    <a:gd name="T29" fmla="*/ 61 h 62"/>
                    <a:gd name="T30" fmla="*/ 9 w 44"/>
                    <a:gd name="T31" fmla="*/ 57 h 62"/>
                    <a:gd name="T32" fmla="*/ 18 w 44"/>
                    <a:gd name="T33" fmla="*/ 62 h 62"/>
                    <a:gd name="T34" fmla="*/ 18 w 44"/>
                    <a:gd name="T35" fmla="*/ 61 h 62"/>
                    <a:gd name="T36" fmla="*/ 18 w 44"/>
                    <a:gd name="T37" fmla="*/ 61 h 62"/>
                    <a:gd name="T38" fmla="*/ 18 w 44"/>
                    <a:gd name="T39" fmla="*/ 61 h 62"/>
                    <a:gd name="T40" fmla="*/ 18 w 44"/>
                    <a:gd name="T41" fmla="*/ 62 h 62"/>
                    <a:gd name="T42" fmla="*/ 18 w 44"/>
                    <a:gd name="T43" fmla="*/ 62 h 62"/>
                    <a:gd name="T44" fmla="*/ 19 w 44"/>
                    <a:gd name="T45" fmla="*/ 62 h 62"/>
                    <a:gd name="T46" fmla="*/ 19 w 44"/>
                    <a:gd name="T47" fmla="*/ 61 h 62"/>
                    <a:gd name="T48" fmla="*/ 19 w 44"/>
                    <a:gd name="T49" fmla="*/ 62 h 62"/>
                    <a:gd name="T50" fmla="*/ 22 w 44"/>
                    <a:gd name="T51" fmla="*/ 60 h 62"/>
                    <a:gd name="T52" fmla="*/ 22 w 44"/>
                    <a:gd name="T53" fmla="*/ 60 h 62"/>
                    <a:gd name="T54" fmla="*/ 23 w 44"/>
                    <a:gd name="T55" fmla="*/ 61 h 62"/>
                    <a:gd name="T56" fmla="*/ 37 w 44"/>
                    <a:gd name="T57" fmla="*/ 25 h 62"/>
                    <a:gd name="T58" fmla="*/ 33 w 44"/>
                    <a:gd name="T59" fmla="*/ 43 h 62"/>
                    <a:gd name="T60" fmla="*/ 37 w 44"/>
                    <a:gd name="T61" fmla="*/ 25 h 62"/>
                    <a:gd name="T62" fmla="*/ 39 w 44"/>
                    <a:gd name="T63" fmla="*/ 21 h 62"/>
                    <a:gd name="T64" fmla="*/ 37 w 44"/>
                    <a:gd name="T65" fmla="*/ 25 h 62"/>
                    <a:gd name="T66" fmla="*/ 42 w 44"/>
                    <a:gd name="T67" fmla="*/ 19 h 62"/>
                    <a:gd name="T68" fmla="*/ 42 w 44"/>
                    <a:gd name="T69" fmla="*/ 19 h 62"/>
                    <a:gd name="T70" fmla="*/ 42 w 44"/>
                    <a:gd name="T71" fmla="*/ 19 h 62"/>
                    <a:gd name="T72" fmla="*/ 44 w 44"/>
                    <a:gd name="T73" fmla="*/ 12 h 62"/>
                    <a:gd name="T74" fmla="*/ 42 w 44"/>
                    <a:gd name="T75" fmla="*/ 11 h 62"/>
                    <a:gd name="T76" fmla="*/ 44 w 44"/>
                    <a:gd name="T77" fmla="*/ 12 h 62"/>
                    <a:gd name="T78" fmla="*/ 43 w 44"/>
                    <a:gd name="T79" fmla="*/ 4 h 62"/>
                    <a:gd name="T80" fmla="*/ 41 w 44"/>
                    <a:gd name="T81" fmla="*/ 4 h 62"/>
                    <a:gd name="T82" fmla="*/ 43 w 44"/>
                    <a:gd name="T83" fmla="*/ 4 h 62"/>
                    <a:gd name="T84" fmla="*/ 36 w 44"/>
                    <a:gd name="T85" fmla="*/ 1 h 62"/>
                    <a:gd name="T86" fmla="*/ 40 w 44"/>
                    <a:gd name="T87" fmla="*/ 2 h 62"/>
                    <a:gd name="T88" fmla="*/ 31 w 44"/>
                    <a:gd name="T89" fmla="*/ 0 h 62"/>
                    <a:gd name="T90" fmla="*/ 32 w 44"/>
                    <a:gd name="T91" fmla="*/ 2 h 62"/>
                    <a:gd name="T92" fmla="*/ 31 w 44"/>
                    <a:gd name="T93" fmla="*/ 0 h 62"/>
                    <a:gd name="T94" fmla="*/ 27 w 44"/>
                    <a:gd name="T95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4" h="62">
                      <a:moveTo>
                        <a:pt x="28" y="4"/>
                      </a:moveTo>
                      <a:lnTo>
                        <a:pt x="28" y="4"/>
                      </a:lnTo>
                      <a:lnTo>
                        <a:pt x="27" y="3"/>
                      </a:lnTo>
                      <a:lnTo>
                        <a:pt x="28" y="4"/>
                      </a:lnTo>
                      <a:close/>
                      <a:moveTo>
                        <a:pt x="28" y="4"/>
                      </a:moveTo>
                      <a:cubicBezTo>
                        <a:pt x="26" y="6"/>
                        <a:pt x="23" y="8"/>
                        <a:pt x="20" y="10"/>
                      </a:cubicBezTo>
                      <a:lnTo>
                        <a:pt x="19" y="9"/>
                      </a:lnTo>
                      <a:cubicBezTo>
                        <a:pt x="22" y="7"/>
                        <a:pt x="25" y="5"/>
                        <a:pt x="27" y="3"/>
                      </a:cubicBezTo>
                      <a:lnTo>
                        <a:pt x="28" y="4"/>
                      </a:lnTo>
                      <a:close/>
                      <a:moveTo>
                        <a:pt x="20" y="10"/>
                      </a:moveTo>
                      <a:cubicBezTo>
                        <a:pt x="14" y="13"/>
                        <a:pt x="9" y="17"/>
                        <a:pt x="8" y="23"/>
                      </a:cubicBezTo>
                      <a:lnTo>
                        <a:pt x="7" y="23"/>
                      </a:lnTo>
                      <a:cubicBezTo>
                        <a:pt x="8" y="16"/>
                        <a:pt x="13" y="12"/>
                        <a:pt x="19" y="9"/>
                      </a:cubicBezTo>
                      <a:lnTo>
                        <a:pt x="20" y="10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cubicBezTo>
                        <a:pt x="8" y="26"/>
                        <a:pt x="7" y="30"/>
                        <a:pt x="5" y="33"/>
                      </a:cubicBezTo>
                      <a:lnTo>
                        <a:pt x="4" y="33"/>
                      </a:lnTo>
                      <a:cubicBezTo>
                        <a:pt x="5" y="30"/>
                        <a:pt x="6" y="26"/>
                        <a:pt x="7" y="23"/>
                      </a:cubicBezTo>
                      <a:lnTo>
                        <a:pt x="8" y="23"/>
                      </a:lnTo>
                      <a:close/>
                      <a:moveTo>
                        <a:pt x="5" y="33"/>
                      </a:moveTo>
                      <a:cubicBezTo>
                        <a:pt x="3" y="39"/>
                        <a:pt x="1" y="45"/>
                        <a:pt x="4" y="50"/>
                      </a:cubicBezTo>
                      <a:lnTo>
                        <a:pt x="2" y="50"/>
                      </a:lnTo>
                      <a:cubicBezTo>
                        <a:pt x="0" y="45"/>
                        <a:pt x="2" y="39"/>
                        <a:pt x="4" y="33"/>
                      </a:cubicBezTo>
                      <a:lnTo>
                        <a:pt x="5" y="33"/>
                      </a:lnTo>
                      <a:close/>
                      <a:moveTo>
                        <a:pt x="2" y="50"/>
                      </a:moveTo>
                      <a:lnTo>
                        <a:pt x="2" y="50"/>
                      </a:lnTo>
                      <a:lnTo>
                        <a:pt x="3" y="50"/>
                      </a:lnTo>
                      <a:lnTo>
                        <a:pt x="2" y="50"/>
                      </a:lnTo>
                      <a:close/>
                      <a:moveTo>
                        <a:pt x="4" y="50"/>
                      </a:moveTo>
                      <a:cubicBezTo>
                        <a:pt x="5" y="52"/>
                        <a:pt x="7" y="55"/>
                        <a:pt x="9" y="57"/>
                      </a:cubicBezTo>
                      <a:lnTo>
                        <a:pt x="8" y="58"/>
                      </a:lnTo>
                      <a:cubicBezTo>
                        <a:pt x="5" y="55"/>
                        <a:pt x="4" y="53"/>
                        <a:pt x="2" y="50"/>
                      </a:cubicBezTo>
                      <a:lnTo>
                        <a:pt x="4" y="50"/>
                      </a:lnTo>
                      <a:close/>
                      <a:moveTo>
                        <a:pt x="9" y="57"/>
                      </a:moveTo>
                      <a:cubicBezTo>
                        <a:pt x="11" y="59"/>
                        <a:pt x="14" y="61"/>
                        <a:pt x="18" y="61"/>
                      </a:cubicBezTo>
                      <a:lnTo>
                        <a:pt x="18" y="62"/>
                      </a:lnTo>
                      <a:cubicBezTo>
                        <a:pt x="13" y="62"/>
                        <a:pt x="10" y="60"/>
                        <a:pt x="8" y="58"/>
                      </a:cubicBezTo>
                      <a:lnTo>
                        <a:pt x="9" y="57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8" y="61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7" y="62"/>
                      </a:ln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8" y="61"/>
                        <a:pt x="18" y="61"/>
                        <a:pt x="18" y="61"/>
                      </a:cubicBezTo>
                      <a:lnTo>
                        <a:pt x="18" y="62"/>
                      </a:lnTo>
                      <a:cubicBezTo>
                        <a:pt x="18" y="62"/>
                        <a:pt x="18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9" y="61"/>
                        <a:pt x="19" y="61"/>
                        <a:pt x="19" y="61"/>
                      </a:cubicBezTo>
                      <a:lnTo>
                        <a:pt x="19" y="62"/>
                      </a:lnTo>
                      <a:cubicBezTo>
                        <a:pt x="19" y="62"/>
                        <a:pt x="19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9" y="61"/>
                      </a:moveTo>
                      <a:cubicBezTo>
                        <a:pt x="20" y="61"/>
                        <a:pt x="21" y="61"/>
                        <a:pt x="22" y="60"/>
                      </a:cubicBezTo>
                      <a:lnTo>
                        <a:pt x="23" y="61"/>
                      </a:lnTo>
                      <a:cubicBezTo>
                        <a:pt x="22" y="62"/>
                        <a:pt x="21" y="62"/>
                        <a:pt x="19" y="62"/>
                      </a:cubicBezTo>
                      <a:lnTo>
                        <a:pt x="19" y="61"/>
                      </a:lnTo>
                      <a:close/>
                      <a:moveTo>
                        <a:pt x="22" y="60"/>
                      </a:moveTo>
                      <a:lnTo>
                        <a:pt x="22" y="60"/>
                      </a:lnTo>
                      <a:lnTo>
                        <a:pt x="23" y="60"/>
                      </a:lnTo>
                      <a:lnTo>
                        <a:pt x="22" y="60"/>
                      </a:lnTo>
                      <a:close/>
                      <a:moveTo>
                        <a:pt x="22" y="60"/>
                      </a:moveTo>
                      <a:cubicBezTo>
                        <a:pt x="27" y="55"/>
                        <a:pt x="30" y="49"/>
                        <a:pt x="33" y="43"/>
                      </a:cubicBezTo>
                      <a:lnTo>
                        <a:pt x="34" y="44"/>
                      </a:lnTo>
                      <a:cubicBezTo>
                        <a:pt x="32" y="50"/>
                        <a:pt x="29" y="56"/>
                        <a:pt x="23" y="61"/>
                      </a:cubicBezTo>
                      <a:lnTo>
                        <a:pt x="22" y="60"/>
                      </a:lnTo>
                      <a:close/>
                      <a:moveTo>
                        <a:pt x="33" y="43"/>
                      </a:moveTo>
                      <a:cubicBezTo>
                        <a:pt x="35" y="37"/>
                        <a:pt x="36" y="31"/>
                        <a:pt x="37" y="25"/>
                      </a:cubicBezTo>
                      <a:lnTo>
                        <a:pt x="38" y="25"/>
                      </a:lnTo>
                      <a:cubicBezTo>
                        <a:pt x="37" y="31"/>
                        <a:pt x="36" y="38"/>
                        <a:pt x="34" y="44"/>
                      </a:cubicBezTo>
                      <a:lnTo>
                        <a:pt x="33" y="43"/>
                      </a:lnTo>
                      <a:close/>
                      <a:moveTo>
                        <a:pt x="38" y="25"/>
                      </a:moveTo>
                      <a:lnTo>
                        <a:pt x="38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close/>
                      <a:moveTo>
                        <a:pt x="37" y="25"/>
                      </a:moveTo>
                      <a:cubicBezTo>
                        <a:pt x="37" y="23"/>
                        <a:pt x="38" y="22"/>
                        <a:pt x="39" y="21"/>
                      </a:cubicBezTo>
                      <a:lnTo>
                        <a:pt x="40" y="22"/>
                      </a:lnTo>
                      <a:cubicBezTo>
                        <a:pt x="39" y="23"/>
                        <a:pt x="38" y="24"/>
                        <a:pt x="38" y="25"/>
                      </a:cubicBezTo>
                      <a:lnTo>
                        <a:pt x="37" y="25"/>
                      </a:lnTo>
                      <a:close/>
                      <a:moveTo>
                        <a:pt x="39" y="21"/>
                      </a:moveTo>
                      <a:cubicBezTo>
                        <a:pt x="39" y="20"/>
                        <a:pt x="40" y="20"/>
                        <a:pt x="40" y="19"/>
                      </a:cubicBezTo>
                      <a:lnTo>
                        <a:pt x="42" y="19"/>
                      </a:lnTo>
                      <a:cubicBezTo>
                        <a:pt x="41" y="20"/>
                        <a:pt x="41" y="21"/>
                        <a:pt x="40" y="22"/>
                      </a:cubicBezTo>
                      <a:lnTo>
                        <a:pt x="39" y="21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1" y="19"/>
                      </a:lnTo>
                      <a:lnTo>
                        <a:pt x="42" y="19"/>
                      </a:lnTo>
                      <a:close/>
                      <a:moveTo>
                        <a:pt x="40" y="19"/>
                      </a:moveTo>
                      <a:cubicBezTo>
                        <a:pt x="41" y="16"/>
                        <a:pt x="42" y="14"/>
                        <a:pt x="42" y="11"/>
                      </a:cubicBezTo>
                      <a:lnTo>
                        <a:pt x="44" y="12"/>
                      </a:lnTo>
                      <a:cubicBezTo>
                        <a:pt x="43" y="14"/>
                        <a:pt x="42" y="17"/>
                        <a:pt x="42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2" y="9"/>
                        <a:pt x="42" y="7"/>
                        <a:pt x="41" y="4"/>
                      </a:cubicBezTo>
                      <a:lnTo>
                        <a:pt x="43" y="4"/>
                      </a:lnTo>
                      <a:cubicBezTo>
                        <a:pt x="44" y="6"/>
                        <a:pt x="44" y="9"/>
                        <a:pt x="44" y="12"/>
                      </a:cubicBezTo>
                      <a:lnTo>
                        <a:pt x="42" y="11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2" y="4"/>
                      </a:lnTo>
                      <a:lnTo>
                        <a:pt x="43" y="4"/>
                      </a:lnTo>
                      <a:close/>
                      <a:moveTo>
                        <a:pt x="41" y="4"/>
                      </a:moveTo>
                      <a:cubicBezTo>
                        <a:pt x="41" y="4"/>
                        <a:pt x="40" y="3"/>
                        <a:pt x="40" y="2"/>
                      </a:cubicBezTo>
                      <a:lnTo>
                        <a:pt x="41" y="1"/>
                      </a:lnTo>
                      <a:cubicBezTo>
                        <a:pt x="42" y="2"/>
                        <a:pt x="42" y="3"/>
                        <a:pt x="43" y="4"/>
                      </a:cubicBezTo>
                      <a:lnTo>
                        <a:pt x="41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1"/>
                        <a:pt x="36" y="1"/>
                      </a:cubicBezTo>
                      <a:lnTo>
                        <a:pt x="36" y="0"/>
                      </a:lnTo>
                      <a:cubicBezTo>
                        <a:pt x="38" y="0"/>
                        <a:pt x="40" y="1"/>
                        <a:pt x="41" y="1"/>
                      </a:cubicBezTo>
                      <a:lnTo>
                        <a:pt x="40" y="2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3" y="1"/>
                        <a:pt x="32" y="2"/>
                      </a:cubicBezTo>
                      <a:lnTo>
                        <a:pt x="31" y="0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3"/>
                        <a:pt x="28" y="4"/>
                      </a:cubicBezTo>
                      <a:lnTo>
                        <a:pt x="27" y="3"/>
                      </a:lnTo>
                      <a:cubicBezTo>
                        <a:pt x="28" y="2"/>
                        <a:pt x="30" y="1"/>
                        <a:pt x="31" y="0"/>
                      </a:cubicBezTo>
                      <a:lnTo>
                        <a:pt x="32" y="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8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69" name="Freeform 97"/>
                <p:cNvSpPr>
                  <a:spLocks noChangeArrowheads="1"/>
                </p:cNvSpPr>
                <p:nvPr/>
              </p:nvSpPr>
              <p:spPr bwMode="auto">
                <a:xfrm>
                  <a:off x="1265" y="3890"/>
                  <a:ext cx="55" cy="4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*/ 1 7 2"/>
                    <a:gd name="G5" fmla="+- 1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30 w 41"/>
                    <a:gd name="T1" fmla="*/ 6 h 28"/>
                    <a:gd name="T2" fmla="*/ 2 w 41"/>
                    <a:gd name="T3" fmla="*/ 0 h 28"/>
                    <a:gd name="T4" fmla="*/ 4 w 41"/>
                    <a:gd name="T5" fmla="*/ 19 h 28"/>
                    <a:gd name="T6" fmla="*/ 34 w 41"/>
                    <a:gd name="T7" fmla="*/ 19 h 28"/>
                    <a:gd name="T8" fmla="*/ 34 w 41"/>
                    <a:gd name="T9" fmla="*/ 5 h 28"/>
                    <a:gd name="T10" fmla="*/ 30 w 41"/>
                    <a:gd name="T1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28">
                      <a:moveTo>
                        <a:pt x="30" y="6"/>
                      </a:moveTo>
                      <a:cubicBezTo>
                        <a:pt x="19" y="8"/>
                        <a:pt x="11" y="6"/>
                        <a:pt x="2" y="0"/>
                      </a:cubicBezTo>
                      <a:cubicBezTo>
                        <a:pt x="2" y="7"/>
                        <a:pt x="0" y="14"/>
                        <a:pt x="4" y="19"/>
                      </a:cubicBezTo>
                      <a:cubicBezTo>
                        <a:pt x="11" y="28"/>
                        <a:pt x="24" y="22"/>
                        <a:pt x="34" y="19"/>
                      </a:cubicBezTo>
                      <a:cubicBezTo>
                        <a:pt x="41" y="16"/>
                        <a:pt x="41" y="7"/>
                        <a:pt x="34" y="5"/>
                      </a:cubicBezTo>
                      <a:cubicBezTo>
                        <a:pt x="33" y="5"/>
                        <a:pt x="32" y="6"/>
                        <a:pt x="30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0" name="Freeform 98"/>
                <p:cNvSpPr>
                  <a:spLocks noChangeArrowheads="1"/>
                </p:cNvSpPr>
                <p:nvPr/>
              </p:nvSpPr>
              <p:spPr bwMode="auto">
                <a:xfrm>
                  <a:off x="1266" y="3888"/>
                  <a:ext cx="52" cy="46"/>
                </a:xfrm>
                <a:custGeom>
                  <a:avLst/>
                  <a:gdLst>
                    <a:gd name="T0" fmla="*/ 14 w 39"/>
                    <a:gd name="T1" fmla="*/ 8 h 28"/>
                    <a:gd name="T2" fmla="*/ 29 w 39"/>
                    <a:gd name="T3" fmla="*/ 7 h 28"/>
                    <a:gd name="T4" fmla="*/ 14 w 39"/>
                    <a:gd name="T5" fmla="*/ 8 h 28"/>
                    <a:gd name="T6" fmla="*/ 2 w 39"/>
                    <a:gd name="T7" fmla="*/ 1 h 28"/>
                    <a:gd name="T8" fmla="*/ 14 w 39"/>
                    <a:gd name="T9" fmla="*/ 8 h 28"/>
                    <a:gd name="T10" fmla="*/ 0 w 39"/>
                    <a:gd name="T11" fmla="*/ 0 h 28"/>
                    <a:gd name="T12" fmla="*/ 1 w 39"/>
                    <a:gd name="T13" fmla="*/ 1 h 28"/>
                    <a:gd name="T14" fmla="*/ 2 w 39"/>
                    <a:gd name="T15" fmla="*/ 1 h 28"/>
                    <a:gd name="T16" fmla="*/ 0 w 39"/>
                    <a:gd name="T17" fmla="*/ 1 h 28"/>
                    <a:gd name="T18" fmla="*/ 2 w 39"/>
                    <a:gd name="T19" fmla="*/ 1 h 28"/>
                    <a:gd name="T20" fmla="*/ 0 w 39"/>
                    <a:gd name="T21" fmla="*/ 11 h 28"/>
                    <a:gd name="T22" fmla="*/ 2 w 39"/>
                    <a:gd name="T23" fmla="*/ 1 h 28"/>
                    <a:gd name="T24" fmla="*/ 3 w 39"/>
                    <a:gd name="T25" fmla="*/ 20 h 28"/>
                    <a:gd name="T26" fmla="*/ 0 w 39"/>
                    <a:gd name="T27" fmla="*/ 11 h 28"/>
                    <a:gd name="T28" fmla="*/ 3 w 39"/>
                    <a:gd name="T29" fmla="*/ 20 h 28"/>
                    <a:gd name="T30" fmla="*/ 3 w 39"/>
                    <a:gd name="T31" fmla="*/ 20 h 28"/>
                    <a:gd name="T32" fmla="*/ 28 w 39"/>
                    <a:gd name="T33" fmla="*/ 22 h 28"/>
                    <a:gd name="T34" fmla="*/ 3 w 39"/>
                    <a:gd name="T35" fmla="*/ 20 h 28"/>
                    <a:gd name="T36" fmla="*/ 33 w 39"/>
                    <a:gd name="T37" fmla="*/ 19 h 28"/>
                    <a:gd name="T38" fmla="*/ 28 w 39"/>
                    <a:gd name="T39" fmla="*/ 22 h 28"/>
                    <a:gd name="T40" fmla="*/ 33 w 39"/>
                    <a:gd name="T41" fmla="*/ 20 h 28"/>
                    <a:gd name="T42" fmla="*/ 33 w 39"/>
                    <a:gd name="T43" fmla="*/ 19 h 28"/>
                    <a:gd name="T44" fmla="*/ 39 w 39"/>
                    <a:gd name="T45" fmla="*/ 16 h 28"/>
                    <a:gd name="T46" fmla="*/ 33 w 39"/>
                    <a:gd name="T47" fmla="*/ 19 h 28"/>
                    <a:gd name="T48" fmla="*/ 38 w 39"/>
                    <a:gd name="T49" fmla="*/ 13 h 28"/>
                    <a:gd name="T50" fmla="*/ 39 w 39"/>
                    <a:gd name="T51" fmla="*/ 16 h 28"/>
                    <a:gd name="T52" fmla="*/ 38 w 39"/>
                    <a:gd name="T53" fmla="*/ 13 h 28"/>
                    <a:gd name="T54" fmla="*/ 39 w 39"/>
                    <a:gd name="T55" fmla="*/ 10 h 28"/>
                    <a:gd name="T56" fmla="*/ 38 w 39"/>
                    <a:gd name="T57" fmla="*/ 13 h 28"/>
                    <a:gd name="T58" fmla="*/ 33 w 39"/>
                    <a:gd name="T59" fmla="*/ 7 h 28"/>
                    <a:gd name="T60" fmla="*/ 39 w 39"/>
                    <a:gd name="T61" fmla="*/ 10 h 28"/>
                    <a:gd name="T62" fmla="*/ 33 w 39"/>
                    <a:gd name="T63" fmla="*/ 7 h 28"/>
                    <a:gd name="T64" fmla="*/ 33 w 39"/>
                    <a:gd name="T65" fmla="*/ 6 h 28"/>
                    <a:gd name="T66" fmla="*/ 33 w 39"/>
                    <a:gd name="T67" fmla="*/ 7 h 28"/>
                    <a:gd name="T68" fmla="*/ 31 w 39"/>
                    <a:gd name="T69" fmla="*/ 6 h 28"/>
                    <a:gd name="T70" fmla="*/ 33 w 39"/>
                    <a:gd name="T71" fmla="*/ 7 h 28"/>
                    <a:gd name="T72" fmla="*/ 29 w 39"/>
                    <a:gd name="T73" fmla="*/ 8 h 28"/>
                    <a:gd name="T74" fmla="*/ 31 w 39"/>
                    <a:gd name="T75" fmla="*/ 6 h 28"/>
                    <a:gd name="T76" fmla="*/ 29 w 39"/>
                    <a:gd name="T77" fmla="*/ 8 h 28"/>
                    <a:gd name="T78" fmla="*/ 29 w 39"/>
                    <a:gd name="T79" fmla="*/ 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9" h="28">
                      <a:moveTo>
                        <a:pt x="29" y="8"/>
                      </a:moveTo>
                      <a:cubicBezTo>
                        <a:pt x="24" y="9"/>
                        <a:pt x="19" y="9"/>
                        <a:pt x="14" y="8"/>
                      </a:cubicBezTo>
                      <a:lnTo>
                        <a:pt x="14" y="6"/>
                      </a:lnTo>
                      <a:cubicBezTo>
                        <a:pt x="19" y="7"/>
                        <a:pt x="24" y="7"/>
                        <a:pt x="29" y="7"/>
                      </a:cubicBezTo>
                      <a:lnTo>
                        <a:pt x="29" y="8"/>
                      </a:lnTo>
                      <a:close/>
                      <a:moveTo>
                        <a:pt x="14" y="8"/>
                      </a:moveTo>
                      <a:cubicBezTo>
                        <a:pt x="9" y="7"/>
                        <a:pt x="5" y="5"/>
                        <a:pt x="1" y="2"/>
                      </a:cubicBezTo>
                      <a:lnTo>
                        <a:pt x="2" y="1"/>
                      </a:lnTo>
                      <a:cubicBezTo>
                        <a:pt x="6" y="3"/>
                        <a:pt x="10" y="5"/>
                        <a:pt x="14" y="6"/>
                      </a:cubicBezTo>
                      <a:lnTo>
                        <a:pt x="14" y="8"/>
                      </a:lnTo>
                      <a:close/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5"/>
                        <a:pt x="1" y="8"/>
                        <a:pt x="1" y="11"/>
                      </a:cubicBezTo>
                      <a:lnTo>
                        <a:pt x="0" y="11"/>
                      </a:lnTo>
                      <a:cubicBezTo>
                        <a:pt x="0" y="8"/>
                        <a:pt x="1" y="5"/>
                        <a:pt x="1" y="1"/>
                      </a:cubicBezTo>
                      <a:lnTo>
                        <a:pt x="2" y="1"/>
                      </a:lnTo>
                      <a:close/>
                      <a:moveTo>
                        <a:pt x="1" y="11"/>
                      </a:moveTo>
                      <a:cubicBezTo>
                        <a:pt x="1" y="15"/>
                        <a:pt x="2" y="18"/>
                        <a:pt x="3" y="20"/>
                      </a:cubicBezTo>
                      <a:lnTo>
                        <a:pt x="2" y="21"/>
                      </a:lnTo>
                      <a:cubicBezTo>
                        <a:pt x="0" y="18"/>
                        <a:pt x="0" y="15"/>
                        <a:pt x="0" y="11"/>
                      </a:cubicBezTo>
                      <a:lnTo>
                        <a:pt x="1" y="11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9" y="27"/>
                        <a:pt x="19" y="24"/>
                        <a:pt x="28" y="21"/>
                      </a:cubicBezTo>
                      <a:lnTo>
                        <a:pt x="28" y="22"/>
                      </a:lnTo>
                      <a:cubicBezTo>
                        <a:pt x="19" y="25"/>
                        <a:pt x="8" y="28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28" y="21"/>
                      </a:moveTo>
                      <a:cubicBezTo>
                        <a:pt x="29" y="20"/>
                        <a:pt x="31" y="20"/>
                        <a:pt x="33" y="19"/>
                      </a:cubicBezTo>
                      <a:lnTo>
                        <a:pt x="33" y="20"/>
                      </a:lnTo>
                      <a:cubicBezTo>
                        <a:pt x="32" y="21"/>
                        <a:pt x="30" y="21"/>
                        <a:pt x="28" y="22"/>
                      </a:cubicBezTo>
                      <a:lnTo>
                        <a:pt x="28" y="21"/>
                      </a:lnTo>
                      <a:close/>
                      <a:moveTo>
                        <a:pt x="33" y="20"/>
                      </a:moveTo>
                      <a:lnTo>
                        <a:pt x="33" y="20"/>
                      </a:lnTo>
                      <a:close/>
                      <a:moveTo>
                        <a:pt x="33" y="19"/>
                      </a:moveTo>
                      <a:cubicBezTo>
                        <a:pt x="35" y="18"/>
                        <a:pt x="36" y="17"/>
                        <a:pt x="37" y="15"/>
                      </a:cubicBezTo>
                      <a:lnTo>
                        <a:pt x="39" y="16"/>
                      </a:lnTo>
                      <a:cubicBezTo>
                        <a:pt x="38" y="18"/>
                        <a:pt x="36" y="19"/>
                        <a:pt x="33" y="20"/>
                      </a:cubicBezTo>
                      <a:lnTo>
                        <a:pt x="33" y="19"/>
                      </a:lnTo>
                      <a:close/>
                      <a:moveTo>
                        <a:pt x="37" y="15"/>
                      </a:moveTo>
                      <a:cubicBezTo>
                        <a:pt x="38" y="15"/>
                        <a:pt x="38" y="14"/>
                        <a:pt x="38" y="13"/>
                      </a:cubicBezTo>
                      <a:lnTo>
                        <a:pt x="39" y="13"/>
                      </a:lnTo>
                      <a:cubicBezTo>
                        <a:pt x="39" y="14"/>
                        <a:pt x="39" y="15"/>
                        <a:pt x="39" y="16"/>
                      </a:cubicBezTo>
                      <a:lnTo>
                        <a:pt x="37" y="15"/>
                      </a:lnTo>
                      <a:close/>
                      <a:moveTo>
                        <a:pt x="38" y="13"/>
                      </a:moveTo>
                      <a:cubicBezTo>
                        <a:pt x="38" y="12"/>
                        <a:pt x="38" y="11"/>
                        <a:pt x="37" y="10"/>
                      </a:cubicBezTo>
                      <a:lnTo>
                        <a:pt x="39" y="10"/>
                      </a:lnTo>
                      <a:cubicBezTo>
                        <a:pt x="39" y="11"/>
                        <a:pt x="39" y="12"/>
                        <a:pt x="39" y="13"/>
                      </a:cubicBezTo>
                      <a:lnTo>
                        <a:pt x="38" y="13"/>
                      </a:lnTo>
                      <a:close/>
                      <a:moveTo>
                        <a:pt x="37" y="10"/>
                      </a:moveTo>
                      <a:cubicBezTo>
                        <a:pt x="36" y="9"/>
                        <a:pt x="35" y="7"/>
                        <a:pt x="33" y="7"/>
                      </a:cubicBezTo>
                      <a:lnTo>
                        <a:pt x="33" y="6"/>
                      </a:lnTo>
                      <a:cubicBezTo>
                        <a:pt x="36" y="6"/>
                        <a:pt x="38" y="8"/>
                        <a:pt x="39" y="10"/>
                      </a:cubicBezTo>
                      <a:lnTo>
                        <a:pt x="37" y="10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lnTo>
                        <a:pt x="33" y="6"/>
                      </a:ln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3" y="7"/>
                        <a:pt x="32" y="7"/>
                        <a:pt x="31" y="7"/>
                      </a:cubicBezTo>
                      <a:lnTo>
                        <a:pt x="31" y="6"/>
                      </a:lnTo>
                      <a:cubicBezTo>
                        <a:pt x="32" y="6"/>
                        <a:pt x="33" y="5"/>
                        <a:pt x="33" y="6"/>
                      </a:cubicBezTo>
                      <a:lnTo>
                        <a:pt x="33" y="7"/>
                      </a:lnTo>
                      <a:close/>
                      <a:moveTo>
                        <a:pt x="31" y="7"/>
                      </a:moveTo>
                      <a:cubicBezTo>
                        <a:pt x="31" y="7"/>
                        <a:pt x="30" y="8"/>
                        <a:pt x="29" y="8"/>
                      </a:cubicBezTo>
                      <a:lnTo>
                        <a:pt x="29" y="7"/>
                      </a:lnTo>
                      <a:cubicBezTo>
                        <a:pt x="30" y="6"/>
                        <a:pt x="30" y="6"/>
                        <a:pt x="31" y="6"/>
                      </a:cubicBezTo>
                      <a:lnTo>
                        <a:pt x="31" y="7"/>
                      </a:lnTo>
                      <a:close/>
                      <a:moveTo>
                        <a:pt x="29" y="8"/>
                      </a:moveTo>
                      <a:lnTo>
                        <a:pt x="29" y="8"/>
                      </a:lnTo>
                      <a:lnTo>
                        <a:pt x="29" y="7"/>
                      </a:lnTo>
                      <a:lnTo>
                        <a:pt x="29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1" name="Freeform 99"/>
                <p:cNvSpPr>
                  <a:spLocks noChangeArrowheads="1"/>
                </p:cNvSpPr>
                <p:nvPr/>
              </p:nvSpPr>
              <p:spPr bwMode="auto">
                <a:xfrm>
                  <a:off x="1252" y="3941"/>
                  <a:ext cx="53" cy="5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+- 1 0 0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21 0 0"/>
                    <a:gd name="G18" fmla="+- 1 0 0"/>
                    <a:gd name="G19" fmla="+- 3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T0" fmla="*/ 24 w 39"/>
                    <a:gd name="T1" fmla="*/ 2 h 34"/>
                    <a:gd name="T2" fmla="*/ 14 w 39"/>
                    <a:gd name="T3" fmla="*/ 2 h 34"/>
                    <a:gd name="T4" fmla="*/ 8 w 39"/>
                    <a:gd name="T5" fmla="*/ 8 h 34"/>
                    <a:gd name="T6" fmla="*/ 4 w 39"/>
                    <a:gd name="T7" fmla="*/ 28 h 34"/>
                    <a:gd name="T8" fmla="*/ 15 w 39"/>
                    <a:gd name="T9" fmla="*/ 30 h 34"/>
                    <a:gd name="T10" fmla="*/ 36 w 39"/>
                    <a:gd name="T11" fmla="*/ 12 h 34"/>
                    <a:gd name="T12" fmla="*/ 24 w 39"/>
                    <a:gd name="T13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34">
                      <a:moveTo>
                        <a:pt x="24" y="2"/>
                      </a:moveTo>
                      <a:cubicBezTo>
                        <a:pt x="21" y="1"/>
                        <a:pt x="17" y="0"/>
                        <a:pt x="14" y="2"/>
                      </a:cubicBezTo>
                      <a:cubicBezTo>
                        <a:pt x="11" y="3"/>
                        <a:pt x="8" y="5"/>
                        <a:pt x="8" y="8"/>
                      </a:cubicBezTo>
                      <a:cubicBezTo>
                        <a:pt x="8" y="16"/>
                        <a:pt x="0" y="21"/>
                        <a:pt x="4" y="28"/>
                      </a:cubicBezTo>
                      <a:cubicBezTo>
                        <a:pt x="5" y="31"/>
                        <a:pt x="11" y="34"/>
                        <a:pt x="15" y="30"/>
                      </a:cubicBezTo>
                      <a:cubicBezTo>
                        <a:pt x="22" y="24"/>
                        <a:pt x="33" y="20"/>
                        <a:pt x="36" y="12"/>
                      </a:cubicBezTo>
                      <a:cubicBezTo>
                        <a:pt x="39" y="5"/>
                        <a:pt x="29" y="4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2" name="Freeform 100"/>
                <p:cNvSpPr>
                  <a:spLocks noChangeArrowheads="1"/>
                </p:cNvSpPr>
                <p:nvPr/>
              </p:nvSpPr>
              <p:spPr bwMode="auto">
                <a:xfrm>
                  <a:off x="1254" y="3941"/>
                  <a:ext cx="51" cy="55"/>
                </a:xfrm>
                <a:custGeom>
                  <a:avLst/>
                  <a:gdLst>
                    <a:gd name="T0" fmla="*/ 18 w 38"/>
                    <a:gd name="T1" fmla="*/ 2 h 33"/>
                    <a:gd name="T2" fmla="*/ 23 w 38"/>
                    <a:gd name="T3" fmla="*/ 2 h 33"/>
                    <a:gd name="T4" fmla="*/ 18 w 38"/>
                    <a:gd name="T5" fmla="*/ 2 h 33"/>
                    <a:gd name="T6" fmla="*/ 13 w 38"/>
                    <a:gd name="T7" fmla="*/ 1 h 33"/>
                    <a:gd name="T8" fmla="*/ 18 w 38"/>
                    <a:gd name="T9" fmla="*/ 2 h 33"/>
                    <a:gd name="T10" fmla="*/ 14 w 38"/>
                    <a:gd name="T11" fmla="*/ 2 h 33"/>
                    <a:gd name="T12" fmla="*/ 14 w 38"/>
                    <a:gd name="T13" fmla="*/ 2 h 33"/>
                    <a:gd name="T14" fmla="*/ 14 w 38"/>
                    <a:gd name="T15" fmla="*/ 2 h 33"/>
                    <a:gd name="T16" fmla="*/ 14 w 38"/>
                    <a:gd name="T17" fmla="*/ 2 h 33"/>
                    <a:gd name="T18" fmla="*/ 12 w 38"/>
                    <a:gd name="T19" fmla="*/ 3 h 33"/>
                    <a:gd name="T20" fmla="*/ 13 w 38"/>
                    <a:gd name="T21" fmla="*/ 1 h 33"/>
                    <a:gd name="T22" fmla="*/ 12 w 38"/>
                    <a:gd name="T23" fmla="*/ 3 h 33"/>
                    <a:gd name="T24" fmla="*/ 10 w 38"/>
                    <a:gd name="T25" fmla="*/ 3 h 33"/>
                    <a:gd name="T26" fmla="*/ 12 w 38"/>
                    <a:gd name="T27" fmla="*/ 3 h 33"/>
                    <a:gd name="T28" fmla="*/ 7 w 38"/>
                    <a:gd name="T29" fmla="*/ 8 h 33"/>
                    <a:gd name="T30" fmla="*/ 10 w 38"/>
                    <a:gd name="T31" fmla="*/ 3 h 33"/>
                    <a:gd name="T32" fmla="*/ 7 w 38"/>
                    <a:gd name="T33" fmla="*/ 8 h 33"/>
                    <a:gd name="T34" fmla="*/ 3 w 38"/>
                    <a:gd name="T35" fmla="*/ 16 h 33"/>
                    <a:gd name="T36" fmla="*/ 7 w 38"/>
                    <a:gd name="T37" fmla="*/ 8 h 33"/>
                    <a:gd name="T38" fmla="*/ 3 w 38"/>
                    <a:gd name="T39" fmla="*/ 27 h 33"/>
                    <a:gd name="T40" fmla="*/ 3 w 38"/>
                    <a:gd name="T41" fmla="*/ 16 h 33"/>
                    <a:gd name="T42" fmla="*/ 3 w 38"/>
                    <a:gd name="T43" fmla="*/ 27 h 33"/>
                    <a:gd name="T44" fmla="*/ 3 w 38"/>
                    <a:gd name="T45" fmla="*/ 28 h 33"/>
                    <a:gd name="T46" fmla="*/ 3 w 38"/>
                    <a:gd name="T47" fmla="*/ 27 h 33"/>
                    <a:gd name="T48" fmla="*/ 4 w 38"/>
                    <a:gd name="T49" fmla="*/ 31 h 33"/>
                    <a:gd name="T50" fmla="*/ 3 w 38"/>
                    <a:gd name="T51" fmla="*/ 27 h 33"/>
                    <a:gd name="T52" fmla="*/ 8 w 38"/>
                    <a:gd name="T53" fmla="*/ 31 h 33"/>
                    <a:gd name="T54" fmla="*/ 4 w 38"/>
                    <a:gd name="T55" fmla="*/ 31 h 33"/>
                    <a:gd name="T56" fmla="*/ 8 w 38"/>
                    <a:gd name="T57" fmla="*/ 31 h 33"/>
                    <a:gd name="T58" fmla="*/ 12 w 38"/>
                    <a:gd name="T59" fmla="*/ 32 h 33"/>
                    <a:gd name="T60" fmla="*/ 8 w 38"/>
                    <a:gd name="T61" fmla="*/ 31 h 33"/>
                    <a:gd name="T62" fmla="*/ 14 w 38"/>
                    <a:gd name="T63" fmla="*/ 30 h 33"/>
                    <a:gd name="T64" fmla="*/ 12 w 38"/>
                    <a:gd name="T65" fmla="*/ 32 h 33"/>
                    <a:gd name="T66" fmla="*/ 14 w 38"/>
                    <a:gd name="T67" fmla="*/ 30 h 33"/>
                    <a:gd name="T68" fmla="*/ 14 w 38"/>
                    <a:gd name="T69" fmla="*/ 30 h 33"/>
                    <a:gd name="T70" fmla="*/ 22 w 38"/>
                    <a:gd name="T71" fmla="*/ 25 h 33"/>
                    <a:gd name="T72" fmla="*/ 14 w 38"/>
                    <a:gd name="T73" fmla="*/ 30 h 33"/>
                    <a:gd name="T74" fmla="*/ 34 w 38"/>
                    <a:gd name="T75" fmla="*/ 11 h 33"/>
                    <a:gd name="T76" fmla="*/ 22 w 38"/>
                    <a:gd name="T77" fmla="*/ 25 h 33"/>
                    <a:gd name="T78" fmla="*/ 34 w 38"/>
                    <a:gd name="T79" fmla="*/ 11 h 33"/>
                    <a:gd name="T80" fmla="*/ 35 w 38"/>
                    <a:gd name="T81" fmla="*/ 12 h 33"/>
                    <a:gd name="T82" fmla="*/ 34 w 38"/>
                    <a:gd name="T83" fmla="*/ 11 h 33"/>
                    <a:gd name="T84" fmla="*/ 31 w 38"/>
                    <a:gd name="T85" fmla="*/ 4 h 33"/>
                    <a:gd name="T86" fmla="*/ 34 w 38"/>
                    <a:gd name="T87" fmla="*/ 11 h 33"/>
                    <a:gd name="T88" fmla="*/ 27 w 38"/>
                    <a:gd name="T89" fmla="*/ 4 h 33"/>
                    <a:gd name="T90" fmla="*/ 31 w 38"/>
                    <a:gd name="T91" fmla="*/ 4 h 33"/>
                    <a:gd name="T92" fmla="*/ 27 w 38"/>
                    <a:gd name="T93" fmla="*/ 4 h 33"/>
                    <a:gd name="T94" fmla="*/ 23 w 38"/>
                    <a:gd name="T95" fmla="*/ 2 h 33"/>
                    <a:gd name="T96" fmla="*/ 27 w 38"/>
                    <a:gd name="T97" fmla="*/ 4 h 33"/>
                    <a:gd name="T98" fmla="*/ 23 w 38"/>
                    <a:gd name="T99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8" h="33">
                      <a:moveTo>
                        <a:pt x="23" y="3"/>
                      </a:moveTo>
                      <a:cubicBezTo>
                        <a:pt x="21" y="3"/>
                        <a:pt x="19" y="2"/>
                        <a:pt x="18" y="2"/>
                      </a:cubicBezTo>
                      <a:lnTo>
                        <a:pt x="18" y="1"/>
                      </a:lnTo>
                      <a:cubicBezTo>
                        <a:pt x="20" y="1"/>
                        <a:pt x="22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18" y="2"/>
                      </a:moveTo>
                      <a:cubicBezTo>
                        <a:pt x="16" y="2"/>
                        <a:pt x="15" y="2"/>
                        <a:pt x="14" y="2"/>
                      </a:cubicBezTo>
                      <a:lnTo>
                        <a:pt x="13" y="1"/>
                      </a:lnTo>
                      <a:cubicBezTo>
                        <a:pt x="15" y="0"/>
                        <a:pt x="16" y="0"/>
                        <a:pt x="18" y="1"/>
                      </a:cubicBezTo>
                      <a:lnTo>
                        <a:pt x="18" y="2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cubicBezTo>
                        <a:pt x="13" y="3"/>
                        <a:pt x="13" y="3"/>
                        <a:pt x="12" y="3"/>
                      </a:cubicBezTo>
                      <a:lnTo>
                        <a:pt x="12" y="2"/>
                      </a:lnTo>
                      <a:cubicBezTo>
                        <a:pt x="12" y="2"/>
                        <a:pt x="13" y="1"/>
                        <a:pt x="13" y="1"/>
                      </a:cubicBezTo>
                      <a:lnTo>
                        <a:pt x="14" y="2"/>
                      </a:lnTo>
                      <a:close/>
                      <a:moveTo>
                        <a:pt x="12" y="3"/>
                      </a:moveTo>
                      <a:cubicBezTo>
                        <a:pt x="12" y="3"/>
                        <a:pt x="12" y="3"/>
                        <a:pt x="11" y="4"/>
                      </a:cubicBezTo>
                      <a:lnTo>
                        <a:pt x="10" y="3"/>
                      </a:lnTo>
                      <a:cubicBezTo>
                        <a:pt x="11" y="2"/>
                        <a:pt x="11" y="2"/>
                        <a:pt x="12" y="2"/>
                      </a:cubicBezTo>
                      <a:lnTo>
                        <a:pt x="12" y="3"/>
                      </a:lnTo>
                      <a:close/>
                      <a:moveTo>
                        <a:pt x="11" y="4"/>
                      </a:moveTo>
                      <a:cubicBezTo>
                        <a:pt x="9" y="5"/>
                        <a:pt x="7" y="6"/>
                        <a:pt x="7" y="8"/>
                      </a:cubicBezTo>
                      <a:lnTo>
                        <a:pt x="6" y="8"/>
                      </a:lnTo>
                      <a:cubicBezTo>
                        <a:pt x="6" y="6"/>
                        <a:pt x="8" y="4"/>
                        <a:pt x="10" y="3"/>
                      </a:cubicBezTo>
                      <a:lnTo>
                        <a:pt x="11" y="4"/>
                      </a:lnTo>
                      <a:close/>
                      <a:moveTo>
                        <a:pt x="7" y="8"/>
                      </a:moveTo>
                      <a:cubicBezTo>
                        <a:pt x="7" y="11"/>
                        <a:pt x="6" y="14"/>
                        <a:pt x="5" y="17"/>
                      </a:cubicBezTo>
                      <a:lnTo>
                        <a:pt x="3" y="16"/>
                      </a:lnTo>
                      <a:cubicBezTo>
                        <a:pt x="5" y="14"/>
                        <a:pt x="6" y="11"/>
                        <a:pt x="6" y="8"/>
                      </a:cubicBezTo>
                      <a:lnTo>
                        <a:pt x="7" y="8"/>
                      </a:lnTo>
                      <a:close/>
                      <a:moveTo>
                        <a:pt x="5" y="17"/>
                      </a:moveTo>
                      <a:cubicBezTo>
                        <a:pt x="3" y="20"/>
                        <a:pt x="1" y="24"/>
                        <a:pt x="3" y="27"/>
                      </a:cubicBezTo>
                      <a:lnTo>
                        <a:pt x="2" y="28"/>
                      </a:lnTo>
                      <a:cubicBezTo>
                        <a:pt x="0" y="24"/>
                        <a:pt x="1" y="20"/>
                        <a:pt x="3" y="16"/>
                      </a:cubicBezTo>
                      <a:lnTo>
                        <a:pt x="5" y="1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4" y="28"/>
                        <a:pt x="5" y="29"/>
                        <a:pt x="5" y="30"/>
                      </a:cubicBezTo>
                      <a:lnTo>
                        <a:pt x="4" y="31"/>
                      </a:lnTo>
                      <a:cubicBezTo>
                        <a:pt x="3" y="30"/>
                        <a:pt x="3" y="29"/>
                        <a:pt x="2" y="28"/>
                      </a:cubicBezTo>
                      <a:lnTo>
                        <a:pt x="3" y="27"/>
                      </a:lnTo>
                      <a:close/>
                      <a:moveTo>
                        <a:pt x="5" y="30"/>
                      </a:moveTo>
                      <a:cubicBezTo>
                        <a:pt x="6" y="30"/>
                        <a:pt x="7" y="31"/>
                        <a:pt x="8" y="31"/>
                      </a:cubicBezTo>
                      <a:lnTo>
                        <a:pt x="8" y="32"/>
                      </a:lnTo>
                      <a:cubicBezTo>
                        <a:pt x="7" y="32"/>
                        <a:pt x="5" y="31"/>
                        <a:pt x="4" y="31"/>
                      </a:cubicBezTo>
                      <a:lnTo>
                        <a:pt x="5" y="30"/>
                      </a:lnTo>
                      <a:close/>
                      <a:moveTo>
                        <a:pt x="8" y="31"/>
                      </a:moveTo>
                      <a:cubicBezTo>
                        <a:pt x="9" y="31"/>
                        <a:pt x="10" y="31"/>
                        <a:pt x="11" y="31"/>
                      </a:cubicBezTo>
                      <a:lnTo>
                        <a:pt x="12" y="32"/>
                      </a:lnTo>
                      <a:cubicBezTo>
                        <a:pt x="10" y="32"/>
                        <a:pt x="9" y="33"/>
                        <a:pt x="8" y="32"/>
                      </a:cubicBezTo>
                      <a:lnTo>
                        <a:pt x="8" y="31"/>
                      </a:lnTo>
                      <a:close/>
                      <a:moveTo>
                        <a:pt x="11" y="31"/>
                      </a:moveTo>
                      <a:cubicBezTo>
                        <a:pt x="12" y="31"/>
                        <a:pt x="13" y="30"/>
                        <a:pt x="14" y="30"/>
                      </a:cubicBezTo>
                      <a:lnTo>
                        <a:pt x="15" y="30"/>
                      </a:lnTo>
                      <a:cubicBezTo>
                        <a:pt x="14" y="31"/>
                        <a:pt x="13" y="32"/>
                        <a:pt x="12" y="32"/>
                      </a:cubicBezTo>
                      <a:lnTo>
                        <a:pt x="11" y="31"/>
                      </a:lnTo>
                      <a:close/>
                      <a:moveTo>
                        <a:pt x="14" y="30"/>
                      </a:moveTo>
                      <a:lnTo>
                        <a:pt x="14" y="30"/>
                      </a:lnTo>
                      <a:close/>
                      <a:moveTo>
                        <a:pt x="14" y="30"/>
                      </a:moveTo>
                      <a:cubicBezTo>
                        <a:pt x="16" y="27"/>
                        <a:pt x="19" y="26"/>
                        <a:pt x="22" y="24"/>
                      </a:cubicBezTo>
                      <a:lnTo>
                        <a:pt x="22" y="25"/>
                      </a:lnTo>
                      <a:cubicBezTo>
                        <a:pt x="20" y="27"/>
                        <a:pt x="17" y="28"/>
                        <a:pt x="15" y="30"/>
                      </a:cubicBezTo>
                      <a:lnTo>
                        <a:pt x="14" y="30"/>
                      </a:lnTo>
                      <a:close/>
                      <a:moveTo>
                        <a:pt x="22" y="24"/>
                      </a:moveTo>
                      <a:cubicBezTo>
                        <a:pt x="27" y="20"/>
                        <a:pt x="32" y="17"/>
                        <a:pt x="34" y="11"/>
                      </a:cubicBezTo>
                      <a:lnTo>
                        <a:pt x="36" y="12"/>
                      </a:lnTo>
                      <a:cubicBezTo>
                        <a:pt x="33" y="18"/>
                        <a:pt x="28" y="21"/>
                        <a:pt x="22" y="25"/>
                      </a:cubicBezTo>
                      <a:lnTo>
                        <a:pt x="22" y="24"/>
                      </a:lnTo>
                      <a:close/>
                      <a:moveTo>
                        <a:pt x="34" y="11"/>
                      </a:moveTo>
                      <a:lnTo>
                        <a:pt x="34" y="11"/>
                      </a:lnTo>
                      <a:lnTo>
                        <a:pt x="35" y="12"/>
                      </a:lnTo>
                      <a:lnTo>
                        <a:pt x="34" y="11"/>
                      </a:lnTo>
                      <a:close/>
                      <a:moveTo>
                        <a:pt x="34" y="11"/>
                      </a:moveTo>
                      <a:cubicBezTo>
                        <a:pt x="36" y="8"/>
                        <a:pt x="34" y="6"/>
                        <a:pt x="30" y="5"/>
                      </a:cubicBezTo>
                      <a:lnTo>
                        <a:pt x="31" y="4"/>
                      </a:lnTo>
                      <a:cubicBezTo>
                        <a:pt x="35" y="5"/>
                        <a:pt x="38" y="7"/>
                        <a:pt x="36" y="12"/>
                      </a:cubicBezTo>
                      <a:lnTo>
                        <a:pt x="34" y="11"/>
                      </a:lnTo>
                      <a:close/>
                      <a:moveTo>
                        <a:pt x="30" y="5"/>
                      </a:moveTo>
                      <a:cubicBezTo>
                        <a:pt x="29" y="5"/>
                        <a:pt x="28" y="4"/>
                        <a:pt x="27" y="4"/>
                      </a:cubicBezTo>
                      <a:lnTo>
                        <a:pt x="27" y="3"/>
                      </a:lnTo>
                      <a:cubicBezTo>
                        <a:pt x="28" y="3"/>
                        <a:pt x="30" y="4"/>
                        <a:pt x="31" y="4"/>
                      </a:cubicBezTo>
                      <a:lnTo>
                        <a:pt x="30" y="5"/>
                      </a:lnTo>
                      <a:close/>
                      <a:moveTo>
                        <a:pt x="27" y="4"/>
                      </a:moveTo>
                      <a:cubicBezTo>
                        <a:pt x="25" y="4"/>
                        <a:pt x="24" y="3"/>
                        <a:pt x="23" y="3"/>
                      </a:cubicBezTo>
                      <a:lnTo>
                        <a:pt x="23" y="2"/>
                      </a:lnTo>
                      <a:cubicBezTo>
                        <a:pt x="24" y="2"/>
                        <a:pt x="26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23" y="2"/>
                      </a:move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3" name="Freeform 101"/>
                <p:cNvSpPr>
                  <a:spLocks noChangeArrowheads="1"/>
                </p:cNvSpPr>
                <p:nvPr/>
              </p:nvSpPr>
              <p:spPr bwMode="auto">
                <a:xfrm>
                  <a:off x="1259" y="3973"/>
                  <a:ext cx="92" cy="65"/>
                </a:xfrm>
                <a:custGeom>
                  <a:avLst/>
                  <a:gdLst>
                    <a:gd name="G0" fmla="+- 1 0 0"/>
                    <a:gd name="G1" fmla="+- 1 0 0"/>
                    <a:gd name="G2" fmla="+- 22 0 0"/>
                    <a:gd name="G3" fmla="+- 1 0 0"/>
                    <a:gd name="G4" fmla="*/ 1 50493 45568"/>
                    <a:gd name="G5" fmla="*/ 1 50493 55552"/>
                    <a:gd name="G6" fmla="*/ G5 1 180"/>
                    <a:gd name="G7" fmla="*/ G4 1 G6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22 w 68"/>
                    <a:gd name="T1" fmla="*/ 14 h 39"/>
                    <a:gd name="T2" fmla="*/ 6 w 68"/>
                    <a:gd name="T3" fmla="*/ 32 h 39"/>
                    <a:gd name="T4" fmla="*/ 22 w 68"/>
                    <a:gd name="T5" fmla="*/ 38 h 39"/>
                    <a:gd name="T6" fmla="*/ 56 w 68"/>
                    <a:gd name="T7" fmla="*/ 33 h 39"/>
                    <a:gd name="T8" fmla="*/ 49 w 68"/>
                    <a:gd name="T9" fmla="*/ 7 h 39"/>
                    <a:gd name="T10" fmla="*/ 29 w 68"/>
                    <a:gd name="T11" fmla="*/ 12 h 39"/>
                    <a:gd name="T12" fmla="*/ 22 w 68"/>
                    <a:gd name="T13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39">
                      <a:moveTo>
                        <a:pt x="22" y="14"/>
                      </a:moveTo>
                      <a:cubicBezTo>
                        <a:pt x="12" y="18"/>
                        <a:pt x="0" y="22"/>
                        <a:pt x="6" y="32"/>
                      </a:cubicBezTo>
                      <a:cubicBezTo>
                        <a:pt x="8" y="37"/>
                        <a:pt x="15" y="39"/>
                        <a:pt x="22" y="38"/>
                      </a:cubicBezTo>
                      <a:cubicBezTo>
                        <a:pt x="33" y="36"/>
                        <a:pt x="46" y="36"/>
                        <a:pt x="56" y="33"/>
                      </a:cubicBezTo>
                      <a:cubicBezTo>
                        <a:pt x="68" y="30"/>
                        <a:pt x="54" y="14"/>
                        <a:pt x="49" y="7"/>
                      </a:cubicBezTo>
                      <a:cubicBezTo>
                        <a:pt x="43" y="0"/>
                        <a:pt x="33" y="7"/>
                        <a:pt x="29" y="12"/>
                      </a:cubicBezTo>
                      <a:cubicBezTo>
                        <a:pt x="27" y="14"/>
                        <a:pt x="24" y="13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4" name="Freeform 102"/>
                <p:cNvSpPr>
                  <a:spLocks noChangeArrowheads="1"/>
                </p:cNvSpPr>
                <p:nvPr/>
              </p:nvSpPr>
              <p:spPr bwMode="auto">
                <a:xfrm>
                  <a:off x="1262" y="3978"/>
                  <a:ext cx="82" cy="60"/>
                </a:xfrm>
                <a:custGeom>
                  <a:avLst/>
                  <a:gdLst>
                    <a:gd name="T0" fmla="*/ 6 w 61"/>
                    <a:gd name="T1" fmla="*/ 18 h 36"/>
                    <a:gd name="T2" fmla="*/ 20 w 61"/>
                    <a:gd name="T3" fmla="*/ 10 h 36"/>
                    <a:gd name="T4" fmla="*/ 6 w 61"/>
                    <a:gd name="T5" fmla="*/ 18 h 36"/>
                    <a:gd name="T6" fmla="*/ 3 w 61"/>
                    <a:gd name="T7" fmla="*/ 29 h 36"/>
                    <a:gd name="T8" fmla="*/ 6 w 61"/>
                    <a:gd name="T9" fmla="*/ 18 h 36"/>
                    <a:gd name="T10" fmla="*/ 5 w 61"/>
                    <a:gd name="T11" fmla="*/ 29 h 36"/>
                    <a:gd name="T12" fmla="*/ 5 w 61"/>
                    <a:gd name="T13" fmla="*/ 29 h 36"/>
                    <a:gd name="T14" fmla="*/ 5 w 61"/>
                    <a:gd name="T15" fmla="*/ 29 h 36"/>
                    <a:gd name="T16" fmla="*/ 5 w 61"/>
                    <a:gd name="T17" fmla="*/ 29 h 36"/>
                    <a:gd name="T18" fmla="*/ 3 w 61"/>
                    <a:gd name="T19" fmla="*/ 29 h 36"/>
                    <a:gd name="T20" fmla="*/ 3 w 61"/>
                    <a:gd name="T21" fmla="*/ 29 h 36"/>
                    <a:gd name="T22" fmla="*/ 6 w 61"/>
                    <a:gd name="T23" fmla="*/ 30 h 36"/>
                    <a:gd name="T24" fmla="*/ 3 w 61"/>
                    <a:gd name="T25" fmla="*/ 29 h 36"/>
                    <a:gd name="T26" fmla="*/ 6 w 61"/>
                    <a:gd name="T27" fmla="*/ 30 h 36"/>
                    <a:gd name="T28" fmla="*/ 6 w 61"/>
                    <a:gd name="T29" fmla="*/ 33 h 36"/>
                    <a:gd name="T30" fmla="*/ 6 w 61"/>
                    <a:gd name="T31" fmla="*/ 30 h 36"/>
                    <a:gd name="T32" fmla="*/ 19 w 61"/>
                    <a:gd name="T33" fmla="*/ 34 h 36"/>
                    <a:gd name="T34" fmla="*/ 6 w 61"/>
                    <a:gd name="T35" fmla="*/ 33 h 36"/>
                    <a:gd name="T36" fmla="*/ 20 w 61"/>
                    <a:gd name="T37" fmla="*/ 35 h 36"/>
                    <a:gd name="T38" fmla="*/ 19 w 61"/>
                    <a:gd name="T39" fmla="*/ 34 h 36"/>
                    <a:gd name="T40" fmla="*/ 20 w 61"/>
                    <a:gd name="T41" fmla="*/ 35 h 36"/>
                    <a:gd name="T42" fmla="*/ 20 w 61"/>
                    <a:gd name="T43" fmla="*/ 34 h 36"/>
                    <a:gd name="T44" fmla="*/ 34 w 61"/>
                    <a:gd name="T45" fmla="*/ 34 h 36"/>
                    <a:gd name="T46" fmla="*/ 20 w 61"/>
                    <a:gd name="T47" fmla="*/ 34 h 36"/>
                    <a:gd name="T48" fmla="*/ 54 w 61"/>
                    <a:gd name="T49" fmla="*/ 30 h 36"/>
                    <a:gd name="T50" fmla="*/ 34 w 61"/>
                    <a:gd name="T51" fmla="*/ 34 h 36"/>
                    <a:gd name="T52" fmla="*/ 54 w 61"/>
                    <a:gd name="T53" fmla="*/ 30 h 36"/>
                    <a:gd name="T54" fmla="*/ 54 w 61"/>
                    <a:gd name="T55" fmla="*/ 30 h 36"/>
                    <a:gd name="T56" fmla="*/ 59 w 61"/>
                    <a:gd name="T57" fmla="*/ 21 h 36"/>
                    <a:gd name="T58" fmla="*/ 54 w 61"/>
                    <a:gd name="T59" fmla="*/ 30 h 36"/>
                    <a:gd name="T60" fmla="*/ 48 w 61"/>
                    <a:gd name="T61" fmla="*/ 7 h 36"/>
                    <a:gd name="T62" fmla="*/ 59 w 61"/>
                    <a:gd name="T63" fmla="*/ 21 h 36"/>
                    <a:gd name="T64" fmla="*/ 48 w 61"/>
                    <a:gd name="T65" fmla="*/ 7 h 36"/>
                    <a:gd name="T66" fmla="*/ 47 w 61"/>
                    <a:gd name="T67" fmla="*/ 4 h 36"/>
                    <a:gd name="T68" fmla="*/ 48 w 61"/>
                    <a:gd name="T69" fmla="*/ 7 h 36"/>
                    <a:gd name="T70" fmla="*/ 47 w 61"/>
                    <a:gd name="T71" fmla="*/ 4 h 36"/>
                    <a:gd name="T72" fmla="*/ 44 w 61"/>
                    <a:gd name="T73" fmla="*/ 3 h 36"/>
                    <a:gd name="T74" fmla="*/ 47 w 61"/>
                    <a:gd name="T75" fmla="*/ 4 h 36"/>
                    <a:gd name="T76" fmla="*/ 44 w 61"/>
                    <a:gd name="T77" fmla="*/ 3 h 36"/>
                    <a:gd name="T78" fmla="*/ 39 w 61"/>
                    <a:gd name="T79" fmla="*/ 1 h 36"/>
                    <a:gd name="T80" fmla="*/ 44 w 61"/>
                    <a:gd name="T81" fmla="*/ 3 h 36"/>
                    <a:gd name="T82" fmla="*/ 35 w 61"/>
                    <a:gd name="T83" fmla="*/ 4 h 36"/>
                    <a:gd name="T84" fmla="*/ 39 w 61"/>
                    <a:gd name="T85" fmla="*/ 1 h 36"/>
                    <a:gd name="T86" fmla="*/ 35 w 61"/>
                    <a:gd name="T87" fmla="*/ 4 h 36"/>
                    <a:gd name="T88" fmla="*/ 34 w 61"/>
                    <a:gd name="T89" fmla="*/ 3 h 36"/>
                    <a:gd name="T90" fmla="*/ 35 w 61"/>
                    <a:gd name="T91" fmla="*/ 4 h 36"/>
                    <a:gd name="T92" fmla="*/ 26 w 61"/>
                    <a:gd name="T93" fmla="*/ 9 h 36"/>
                    <a:gd name="T94" fmla="*/ 35 w 61"/>
                    <a:gd name="T95" fmla="*/ 4 h 36"/>
                    <a:gd name="T96" fmla="*/ 27 w 61"/>
                    <a:gd name="T97" fmla="*/ 10 h 36"/>
                    <a:gd name="T98" fmla="*/ 27 w 61"/>
                    <a:gd name="T99" fmla="*/ 10 h 36"/>
                    <a:gd name="T100" fmla="*/ 22 w 61"/>
                    <a:gd name="T101" fmla="*/ 11 h 36"/>
                    <a:gd name="T102" fmla="*/ 26 w 61"/>
                    <a:gd name="T103" fmla="*/ 9 h 36"/>
                    <a:gd name="T104" fmla="*/ 22 w 61"/>
                    <a:gd name="T105" fmla="*/ 11 h 36"/>
                    <a:gd name="T106" fmla="*/ 20 w 61"/>
                    <a:gd name="T107" fmla="*/ 10 h 36"/>
                    <a:gd name="T108" fmla="*/ 22 w 61"/>
                    <a:gd name="T109" fmla="*/ 11 h 36"/>
                    <a:gd name="T110" fmla="*/ 20 w 61"/>
                    <a:gd name="T111" fmla="*/ 10 h 36"/>
                    <a:gd name="T112" fmla="*/ 20 w 61"/>
                    <a:gd name="T113" fmla="*/ 1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1" h="36">
                      <a:moveTo>
                        <a:pt x="20" y="12"/>
                      </a:moveTo>
                      <a:cubicBezTo>
                        <a:pt x="15" y="13"/>
                        <a:pt x="10" y="15"/>
                        <a:pt x="6" y="18"/>
                      </a:cubicBezTo>
                      <a:lnTo>
                        <a:pt x="5" y="17"/>
                      </a:lnTo>
                      <a:cubicBezTo>
                        <a:pt x="9" y="14"/>
                        <a:pt x="15" y="12"/>
                        <a:pt x="20" y="10"/>
                      </a:cubicBezTo>
                      <a:lnTo>
                        <a:pt x="20" y="12"/>
                      </a:lnTo>
                      <a:close/>
                      <a:moveTo>
                        <a:pt x="6" y="18"/>
                      </a:moveTo>
                      <a:cubicBezTo>
                        <a:pt x="3" y="21"/>
                        <a:pt x="2" y="24"/>
                        <a:pt x="5" y="29"/>
                      </a:cubicBezTo>
                      <a:lnTo>
                        <a:pt x="3" y="29"/>
                      </a:lnTo>
                      <a:cubicBezTo>
                        <a:pt x="0" y="24"/>
                        <a:pt x="2" y="20"/>
                        <a:pt x="5" y="17"/>
                      </a:cubicBezTo>
                      <a:lnTo>
                        <a:pt x="6" y="18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3" y="29"/>
                      </a:lnTo>
                      <a:lnTo>
                        <a:pt x="5" y="29"/>
                      </a:lnTo>
                      <a:close/>
                      <a:moveTo>
                        <a:pt x="3" y="29"/>
                      </a:move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3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30"/>
                        <a:pt x="6" y="30"/>
                      </a:cubicBezTo>
                      <a:lnTo>
                        <a:pt x="5" y="31"/>
                      </a:lnTo>
                      <a:cubicBezTo>
                        <a:pt x="4" y="31"/>
                        <a:pt x="4" y="30"/>
                        <a:pt x="3" y="29"/>
                      </a:cubicBezTo>
                      <a:lnTo>
                        <a:pt x="5" y="29"/>
                      </a:lnTo>
                      <a:close/>
                      <a:moveTo>
                        <a:pt x="6" y="30"/>
                      </a:moveTo>
                      <a:cubicBezTo>
                        <a:pt x="6" y="31"/>
                        <a:pt x="7" y="31"/>
                        <a:pt x="7" y="32"/>
                      </a:cubicBezTo>
                      <a:lnTo>
                        <a:pt x="6" y="33"/>
                      </a:lnTo>
                      <a:cubicBezTo>
                        <a:pt x="6" y="32"/>
                        <a:pt x="5" y="32"/>
                        <a:pt x="5" y="31"/>
                      </a:cubicBezTo>
                      <a:lnTo>
                        <a:pt x="6" y="30"/>
                      </a:lnTo>
                      <a:close/>
                      <a:moveTo>
                        <a:pt x="7" y="32"/>
                      </a:moveTo>
                      <a:cubicBezTo>
                        <a:pt x="10" y="34"/>
                        <a:pt x="15" y="35"/>
                        <a:pt x="19" y="34"/>
                      </a:cubicBezTo>
                      <a:lnTo>
                        <a:pt x="20" y="35"/>
                      </a:lnTo>
                      <a:cubicBezTo>
                        <a:pt x="15" y="36"/>
                        <a:pt x="10" y="35"/>
                        <a:pt x="6" y="33"/>
                      </a:cubicBezTo>
                      <a:lnTo>
                        <a:pt x="7" y="32"/>
                      </a:lnTo>
                      <a:close/>
                      <a:moveTo>
                        <a:pt x="20" y="35"/>
                      </a:moveTo>
                      <a:lnTo>
                        <a:pt x="20" y="35"/>
                      </a:lnTo>
                      <a:close/>
                      <a:moveTo>
                        <a:pt x="19" y="34"/>
                      </a:move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19" y="34"/>
                      </a:lnTo>
                      <a:close/>
                      <a:moveTo>
                        <a:pt x="20" y="34"/>
                      </a:moveTo>
                      <a:cubicBezTo>
                        <a:pt x="24" y="33"/>
                        <a:pt x="29" y="33"/>
                        <a:pt x="34" y="32"/>
                      </a:cubicBezTo>
                      <a:lnTo>
                        <a:pt x="34" y="34"/>
                      </a:lnTo>
                      <a:cubicBezTo>
                        <a:pt x="30" y="34"/>
                        <a:pt x="25" y="34"/>
                        <a:pt x="20" y="35"/>
                      </a:cubicBezTo>
                      <a:lnTo>
                        <a:pt x="20" y="34"/>
                      </a:lnTo>
                      <a:close/>
                      <a:moveTo>
                        <a:pt x="34" y="32"/>
                      </a:moveTo>
                      <a:cubicBezTo>
                        <a:pt x="41" y="32"/>
                        <a:pt x="48" y="31"/>
                        <a:pt x="54" y="30"/>
                      </a:cubicBezTo>
                      <a:lnTo>
                        <a:pt x="54" y="31"/>
                      </a:lnTo>
                      <a:cubicBezTo>
                        <a:pt x="48" y="33"/>
                        <a:pt x="41" y="33"/>
                        <a:pt x="34" y="34"/>
                      </a:cubicBezTo>
                      <a:lnTo>
                        <a:pt x="34" y="32"/>
                      </a:lnTo>
                      <a:close/>
                      <a:moveTo>
                        <a:pt x="54" y="30"/>
                      </a:moveTo>
                      <a:lnTo>
                        <a:pt x="54" y="30"/>
                      </a:lnTo>
                      <a:close/>
                      <a:moveTo>
                        <a:pt x="54" y="30"/>
                      </a:moveTo>
                      <a:cubicBezTo>
                        <a:pt x="58" y="28"/>
                        <a:pt x="59" y="25"/>
                        <a:pt x="57" y="21"/>
                      </a:cubicBezTo>
                      <a:lnTo>
                        <a:pt x="59" y="21"/>
                      </a:lnTo>
                      <a:cubicBezTo>
                        <a:pt x="61" y="25"/>
                        <a:pt x="60" y="29"/>
                        <a:pt x="54" y="31"/>
                      </a:cubicBezTo>
                      <a:lnTo>
                        <a:pt x="54" y="30"/>
                      </a:lnTo>
                      <a:close/>
                      <a:moveTo>
                        <a:pt x="57" y="21"/>
                      </a:moveTo>
                      <a:cubicBezTo>
                        <a:pt x="56" y="16"/>
                        <a:pt x="51" y="11"/>
                        <a:pt x="48" y="7"/>
                      </a:cubicBezTo>
                      <a:lnTo>
                        <a:pt x="49" y="6"/>
                      </a:lnTo>
                      <a:cubicBezTo>
                        <a:pt x="53" y="10"/>
                        <a:pt x="57" y="16"/>
                        <a:pt x="59" y="21"/>
                      </a:cubicBezTo>
                      <a:lnTo>
                        <a:pt x="57" y="21"/>
                      </a:lnTo>
                      <a:close/>
                      <a:moveTo>
                        <a:pt x="48" y="7"/>
                      </a:moveTo>
                      <a:cubicBezTo>
                        <a:pt x="47" y="6"/>
                        <a:pt x="47" y="5"/>
                        <a:pt x="46" y="4"/>
                      </a:cubicBezTo>
                      <a:lnTo>
                        <a:pt x="47" y="4"/>
                      </a:lnTo>
                      <a:cubicBezTo>
                        <a:pt x="48" y="4"/>
                        <a:pt x="49" y="5"/>
                        <a:pt x="49" y="6"/>
                      </a:cubicBezTo>
                      <a:lnTo>
                        <a:pt x="48" y="7"/>
                      </a:lnTo>
                      <a:close/>
                      <a:moveTo>
                        <a:pt x="47" y="4"/>
                      </a:moveTo>
                      <a:lnTo>
                        <a:pt x="47" y="4"/>
                      </a:lnTo>
                      <a:close/>
                      <a:moveTo>
                        <a:pt x="46" y="4"/>
                      </a:moveTo>
                      <a:cubicBezTo>
                        <a:pt x="46" y="4"/>
                        <a:pt x="45" y="3"/>
                        <a:pt x="44" y="3"/>
                      </a:cubicBezTo>
                      <a:lnTo>
                        <a:pt x="45" y="2"/>
                      </a:lnTo>
                      <a:cubicBezTo>
                        <a:pt x="46" y="2"/>
                        <a:pt x="47" y="3"/>
                        <a:pt x="47" y="4"/>
                      </a:cubicBezTo>
                      <a:lnTo>
                        <a:pt x="46" y="4"/>
                      </a:lnTo>
                      <a:close/>
                      <a:moveTo>
                        <a:pt x="44" y="3"/>
                      </a:moveTo>
                      <a:cubicBezTo>
                        <a:pt x="43" y="2"/>
                        <a:pt x="41" y="2"/>
                        <a:pt x="40" y="2"/>
                      </a:cubicBezTo>
                      <a:lnTo>
                        <a:pt x="39" y="1"/>
                      </a:lnTo>
                      <a:cubicBezTo>
                        <a:pt x="41" y="0"/>
                        <a:pt x="43" y="1"/>
                        <a:pt x="45" y="2"/>
                      </a:cubicBezTo>
                      <a:lnTo>
                        <a:pt x="44" y="3"/>
                      </a:lnTo>
                      <a:close/>
                      <a:moveTo>
                        <a:pt x="40" y="2"/>
                      </a:moveTo>
                      <a:cubicBezTo>
                        <a:pt x="38" y="2"/>
                        <a:pt x="36" y="3"/>
                        <a:pt x="35" y="4"/>
                      </a:cubicBezTo>
                      <a:lnTo>
                        <a:pt x="34" y="3"/>
                      </a:lnTo>
                      <a:cubicBezTo>
                        <a:pt x="36" y="2"/>
                        <a:pt x="38" y="1"/>
                        <a:pt x="39" y="1"/>
                      </a:cubicBezTo>
                      <a:lnTo>
                        <a:pt x="40" y="2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4" y="3"/>
                      </a:lnTo>
                      <a:lnTo>
                        <a:pt x="35" y="4"/>
                      </a:lnTo>
                      <a:close/>
                      <a:moveTo>
                        <a:pt x="35" y="4"/>
                      </a:moveTo>
                      <a:cubicBezTo>
                        <a:pt x="32" y="5"/>
                        <a:pt x="29" y="7"/>
                        <a:pt x="27" y="10"/>
                      </a:cubicBezTo>
                      <a:lnTo>
                        <a:pt x="26" y="9"/>
                      </a:lnTo>
                      <a:cubicBezTo>
                        <a:pt x="28" y="7"/>
                        <a:pt x="31" y="4"/>
                        <a:pt x="34" y="3"/>
                      </a:cubicBezTo>
                      <a:lnTo>
                        <a:pt x="35" y="4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6" y="11"/>
                        <a:pt x="24" y="11"/>
                        <a:pt x="22" y="11"/>
                      </a:cubicBezTo>
                      <a:lnTo>
                        <a:pt x="22" y="10"/>
                      </a:lnTo>
                      <a:cubicBezTo>
                        <a:pt x="24" y="10"/>
                        <a:pt x="25" y="10"/>
                        <a:pt x="26" y="9"/>
                      </a:cubicBezTo>
                      <a:lnTo>
                        <a:pt x="27" y="10"/>
                      </a:lnTo>
                      <a:close/>
                      <a:moveTo>
                        <a:pt x="22" y="11"/>
                      </a:moveTo>
                      <a:cubicBezTo>
                        <a:pt x="22" y="11"/>
                        <a:pt x="21" y="11"/>
                        <a:pt x="20" y="12"/>
                      </a:cubicBezTo>
                      <a:lnTo>
                        <a:pt x="20" y="10"/>
                      </a:lnTo>
                      <a:cubicBezTo>
                        <a:pt x="21" y="10"/>
                        <a:pt x="21" y="10"/>
                        <a:pt x="22" y="10"/>
                      </a:cubicBezTo>
                      <a:lnTo>
                        <a:pt x="22" y="11"/>
                      </a:lnTo>
                      <a:close/>
                      <a:moveTo>
                        <a:pt x="20" y="10"/>
                      </a:moveTo>
                      <a:lnTo>
                        <a:pt x="20" y="10"/>
                      </a:lnTo>
                      <a:lnTo>
                        <a:pt x="20" y="11"/>
                      </a:lnTo>
                      <a:lnTo>
                        <a:pt x="2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5" name="Freeform 103"/>
                <p:cNvSpPr>
                  <a:spLocks noChangeArrowheads="1"/>
                </p:cNvSpPr>
                <p:nvPr/>
              </p:nvSpPr>
              <p:spPr bwMode="auto">
                <a:xfrm>
                  <a:off x="1315" y="3923"/>
                  <a:ext cx="47" cy="64"/>
                </a:xfrm>
                <a:custGeom>
                  <a:avLst/>
                  <a:gdLst>
                    <a:gd name="G0" fmla="+- 1 0 0"/>
                    <a:gd name="G1" fmla="+- 5 0 0"/>
                    <a:gd name="G2" fmla="+- 1 0 0"/>
                    <a:gd name="G3" fmla="+- 14 0 0"/>
                    <a:gd name="G4" fmla="+- 27 0 0"/>
                    <a:gd name="G5" fmla="+- 29 0 0"/>
                    <a:gd name="G6" fmla="*/ 1 0 0"/>
                    <a:gd name="G7" fmla="cos G6 G5"/>
                    <a:gd name="G8" fmla="+- 3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5 w 36"/>
                    <a:gd name="T1" fmla="*/ 3 h 38"/>
                    <a:gd name="T2" fmla="*/ 2 w 36"/>
                    <a:gd name="T3" fmla="*/ 28 h 38"/>
                    <a:gd name="T4" fmla="*/ 14 w 36"/>
                    <a:gd name="T5" fmla="*/ 31 h 38"/>
                    <a:gd name="T6" fmla="*/ 23 w 36"/>
                    <a:gd name="T7" fmla="*/ 36 h 38"/>
                    <a:gd name="T8" fmla="*/ 35 w 36"/>
                    <a:gd name="T9" fmla="*/ 5 h 38"/>
                    <a:gd name="T10" fmla="*/ 26 w 36"/>
                    <a:gd name="T11" fmla="*/ 1 h 38"/>
                    <a:gd name="T12" fmla="*/ 15 w 3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15" y="3"/>
                      </a:moveTo>
                      <a:cubicBezTo>
                        <a:pt x="0" y="5"/>
                        <a:pt x="4" y="18"/>
                        <a:pt x="2" y="28"/>
                      </a:cubicBezTo>
                      <a:cubicBezTo>
                        <a:pt x="7" y="27"/>
                        <a:pt x="10" y="29"/>
                        <a:pt x="14" y="31"/>
                      </a:cubicBezTo>
                      <a:cubicBezTo>
                        <a:pt x="17" y="33"/>
                        <a:pt x="19" y="38"/>
                        <a:pt x="23" y="36"/>
                      </a:cubicBezTo>
                      <a:cubicBezTo>
                        <a:pt x="34" y="29"/>
                        <a:pt x="36" y="15"/>
                        <a:pt x="35" y="5"/>
                      </a:cubicBezTo>
                      <a:cubicBezTo>
                        <a:pt x="35" y="3"/>
                        <a:pt x="30" y="0"/>
                        <a:pt x="26" y="1"/>
                      </a:cubicBezTo>
                      <a:cubicBezTo>
                        <a:pt x="23" y="3"/>
                        <a:pt x="19" y="3"/>
                        <a:pt x="15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6" name="Freeform 104"/>
                <p:cNvSpPr>
                  <a:spLocks noChangeArrowheads="1"/>
                </p:cNvSpPr>
                <p:nvPr/>
              </p:nvSpPr>
              <p:spPr bwMode="auto">
                <a:xfrm>
                  <a:off x="1318" y="3923"/>
                  <a:ext cx="47" cy="65"/>
                </a:xfrm>
                <a:custGeom>
                  <a:avLst/>
                  <a:gdLst>
                    <a:gd name="T0" fmla="*/ 2 w 35"/>
                    <a:gd name="T1" fmla="*/ 21 h 39"/>
                    <a:gd name="T2" fmla="*/ 13 w 35"/>
                    <a:gd name="T3" fmla="*/ 3 h 39"/>
                    <a:gd name="T4" fmla="*/ 2 w 35"/>
                    <a:gd name="T5" fmla="*/ 21 h 39"/>
                    <a:gd name="T6" fmla="*/ 0 w 35"/>
                    <a:gd name="T7" fmla="*/ 27 h 39"/>
                    <a:gd name="T8" fmla="*/ 2 w 35"/>
                    <a:gd name="T9" fmla="*/ 21 h 39"/>
                    <a:gd name="T10" fmla="*/ 0 w 35"/>
                    <a:gd name="T11" fmla="*/ 28 h 39"/>
                    <a:gd name="T12" fmla="*/ 0 w 35"/>
                    <a:gd name="T13" fmla="*/ 28 h 39"/>
                    <a:gd name="T14" fmla="*/ 0 w 35"/>
                    <a:gd name="T15" fmla="*/ 27 h 39"/>
                    <a:gd name="T16" fmla="*/ 9 w 35"/>
                    <a:gd name="T17" fmla="*/ 31 h 39"/>
                    <a:gd name="T18" fmla="*/ 0 w 35"/>
                    <a:gd name="T19" fmla="*/ 27 h 39"/>
                    <a:gd name="T20" fmla="*/ 12 w 35"/>
                    <a:gd name="T21" fmla="*/ 31 h 39"/>
                    <a:gd name="T22" fmla="*/ 9 w 35"/>
                    <a:gd name="T23" fmla="*/ 31 h 39"/>
                    <a:gd name="T24" fmla="*/ 11 w 35"/>
                    <a:gd name="T25" fmla="*/ 32 h 39"/>
                    <a:gd name="T26" fmla="*/ 12 w 35"/>
                    <a:gd name="T27" fmla="*/ 31 h 39"/>
                    <a:gd name="T28" fmla="*/ 12 w 35"/>
                    <a:gd name="T29" fmla="*/ 31 h 39"/>
                    <a:gd name="T30" fmla="*/ 11 w 35"/>
                    <a:gd name="T31" fmla="*/ 32 h 39"/>
                    <a:gd name="T32" fmla="*/ 12 w 35"/>
                    <a:gd name="T33" fmla="*/ 31 h 39"/>
                    <a:gd name="T34" fmla="*/ 12 w 35"/>
                    <a:gd name="T35" fmla="*/ 31 h 39"/>
                    <a:gd name="T36" fmla="*/ 14 w 35"/>
                    <a:gd name="T37" fmla="*/ 34 h 39"/>
                    <a:gd name="T38" fmla="*/ 12 w 35"/>
                    <a:gd name="T39" fmla="*/ 31 h 39"/>
                    <a:gd name="T40" fmla="*/ 21 w 35"/>
                    <a:gd name="T41" fmla="*/ 36 h 39"/>
                    <a:gd name="T42" fmla="*/ 14 w 35"/>
                    <a:gd name="T43" fmla="*/ 34 h 39"/>
                    <a:gd name="T44" fmla="*/ 21 w 35"/>
                    <a:gd name="T45" fmla="*/ 37 h 39"/>
                    <a:gd name="T46" fmla="*/ 21 w 35"/>
                    <a:gd name="T47" fmla="*/ 36 h 39"/>
                    <a:gd name="T48" fmla="*/ 20 w 35"/>
                    <a:gd name="T49" fmla="*/ 36 h 39"/>
                    <a:gd name="T50" fmla="*/ 21 w 35"/>
                    <a:gd name="T51" fmla="*/ 37 h 39"/>
                    <a:gd name="T52" fmla="*/ 21 w 35"/>
                    <a:gd name="T53" fmla="*/ 36 h 39"/>
                    <a:gd name="T54" fmla="*/ 26 w 35"/>
                    <a:gd name="T55" fmla="*/ 33 h 39"/>
                    <a:gd name="T56" fmla="*/ 21 w 35"/>
                    <a:gd name="T57" fmla="*/ 36 h 39"/>
                    <a:gd name="T58" fmla="*/ 28 w 35"/>
                    <a:gd name="T59" fmla="*/ 29 h 39"/>
                    <a:gd name="T60" fmla="*/ 26 w 35"/>
                    <a:gd name="T61" fmla="*/ 33 h 39"/>
                    <a:gd name="T62" fmla="*/ 28 w 35"/>
                    <a:gd name="T63" fmla="*/ 29 h 39"/>
                    <a:gd name="T64" fmla="*/ 34 w 35"/>
                    <a:gd name="T65" fmla="*/ 4 h 39"/>
                    <a:gd name="T66" fmla="*/ 28 w 35"/>
                    <a:gd name="T67" fmla="*/ 29 h 39"/>
                    <a:gd name="T68" fmla="*/ 32 w 35"/>
                    <a:gd name="T69" fmla="*/ 5 h 39"/>
                    <a:gd name="T70" fmla="*/ 32 w 35"/>
                    <a:gd name="T71" fmla="*/ 5 h 39"/>
                    <a:gd name="T72" fmla="*/ 32 w 35"/>
                    <a:gd name="T73" fmla="*/ 4 h 39"/>
                    <a:gd name="T74" fmla="*/ 34 w 35"/>
                    <a:gd name="T75" fmla="*/ 5 h 39"/>
                    <a:gd name="T76" fmla="*/ 33 w 35"/>
                    <a:gd name="T77" fmla="*/ 4 h 39"/>
                    <a:gd name="T78" fmla="*/ 32 w 35"/>
                    <a:gd name="T79" fmla="*/ 4 h 39"/>
                    <a:gd name="T80" fmla="*/ 31 w 35"/>
                    <a:gd name="T81" fmla="*/ 2 h 39"/>
                    <a:gd name="T82" fmla="*/ 32 w 35"/>
                    <a:gd name="T83" fmla="*/ 4 h 39"/>
                    <a:gd name="T84" fmla="*/ 26 w 35"/>
                    <a:gd name="T85" fmla="*/ 2 h 39"/>
                    <a:gd name="T86" fmla="*/ 31 w 35"/>
                    <a:gd name="T87" fmla="*/ 2 h 39"/>
                    <a:gd name="T88" fmla="*/ 26 w 35"/>
                    <a:gd name="T89" fmla="*/ 2 h 39"/>
                    <a:gd name="T90" fmla="*/ 24 w 35"/>
                    <a:gd name="T91" fmla="*/ 1 h 39"/>
                    <a:gd name="T92" fmla="*/ 26 w 35"/>
                    <a:gd name="T93" fmla="*/ 2 h 39"/>
                    <a:gd name="T94" fmla="*/ 24 w 35"/>
                    <a:gd name="T95" fmla="*/ 1 h 39"/>
                    <a:gd name="T96" fmla="*/ 17 w 35"/>
                    <a:gd name="T97" fmla="*/ 3 h 39"/>
                    <a:gd name="T98" fmla="*/ 24 w 35"/>
                    <a:gd name="T99" fmla="*/ 1 h 39"/>
                    <a:gd name="T100" fmla="*/ 17 w 35"/>
                    <a:gd name="T101" fmla="*/ 3 h 39"/>
                    <a:gd name="T102" fmla="*/ 13 w 35"/>
                    <a:gd name="T103" fmla="*/ 3 h 39"/>
                    <a:gd name="T104" fmla="*/ 17 w 35"/>
                    <a:gd name="T105" fmla="*/ 3 h 39"/>
                    <a:gd name="T106" fmla="*/ 13 w 35"/>
                    <a:gd name="T107" fmla="*/ 4 h 39"/>
                    <a:gd name="T108" fmla="*/ 13 w 35"/>
                    <a:gd name="T109" fmla="*/ 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5" h="39">
                      <a:moveTo>
                        <a:pt x="13" y="4"/>
                      </a:moveTo>
                      <a:cubicBezTo>
                        <a:pt x="2" y="5"/>
                        <a:pt x="2" y="13"/>
                        <a:pt x="2" y="21"/>
                      </a:cubicBezTo>
                      <a:lnTo>
                        <a:pt x="0" y="21"/>
                      </a:lnTo>
                      <a:cubicBezTo>
                        <a:pt x="0" y="13"/>
                        <a:pt x="0" y="4"/>
                        <a:pt x="13" y="3"/>
                      </a:cubicBezTo>
                      <a:lnTo>
                        <a:pt x="13" y="4"/>
                      </a:lnTo>
                      <a:close/>
                      <a:moveTo>
                        <a:pt x="2" y="21"/>
                      </a:moveTo>
                      <a:cubicBezTo>
                        <a:pt x="2" y="23"/>
                        <a:pt x="1" y="26"/>
                        <a:pt x="1" y="28"/>
                      </a:cubicBezTo>
                      <a:lnTo>
                        <a:pt x="0" y="27"/>
                      </a:lnTo>
                      <a:cubicBezTo>
                        <a:pt x="0" y="25"/>
                        <a:pt x="0" y="23"/>
                        <a:pt x="0" y="21"/>
                      </a:cubicBezTo>
                      <a:lnTo>
                        <a:pt x="2" y="21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1" y="28"/>
                      </a:lnTo>
                      <a:close/>
                      <a:moveTo>
                        <a:pt x="0" y="27"/>
                      </a:moveTo>
                      <a:cubicBezTo>
                        <a:pt x="4" y="26"/>
                        <a:pt x="7" y="28"/>
                        <a:pt x="10" y="30"/>
                      </a:cubicBezTo>
                      <a:lnTo>
                        <a:pt x="9" y="31"/>
                      </a:lnTo>
                      <a:cubicBezTo>
                        <a:pt x="6" y="29"/>
                        <a:pt x="4" y="28"/>
                        <a:pt x="1" y="28"/>
                      </a:cubicBezTo>
                      <a:lnTo>
                        <a:pt x="0" y="27"/>
                      </a:lnTo>
                      <a:close/>
                      <a:moveTo>
                        <a:pt x="10" y="30"/>
                      </a:moveTo>
                      <a:cubicBezTo>
                        <a:pt x="11" y="30"/>
                        <a:pt x="11" y="31"/>
                        <a:pt x="12" y="31"/>
                      </a:cubicBezTo>
                      <a:lnTo>
                        <a:pt x="11" y="32"/>
                      </a:lnTo>
                      <a:cubicBezTo>
                        <a:pt x="10" y="32"/>
                        <a:pt x="10" y="31"/>
                        <a:pt x="9" y="31"/>
                      </a:cubicBezTo>
                      <a:lnTo>
                        <a:pt x="10" y="30"/>
                      </a:lnTo>
                      <a:close/>
                      <a:moveTo>
                        <a:pt x="11" y="32"/>
                      </a:moveTo>
                      <a:lnTo>
                        <a:pt x="11" y="32"/>
                      </a:lnTo>
                      <a:lnTo>
                        <a:pt x="12" y="31"/>
                      </a:lnTo>
                      <a:lnTo>
                        <a:pt x="11" y="32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11" y="32"/>
                      </a:ln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cubicBezTo>
                        <a:pt x="13" y="32"/>
                        <a:pt x="14" y="32"/>
                        <a:pt x="15" y="33"/>
                      </a:cubicBezTo>
                      <a:lnTo>
                        <a:pt x="14" y="34"/>
                      </a:lnTo>
                      <a:cubicBezTo>
                        <a:pt x="13" y="33"/>
                        <a:pt x="12" y="32"/>
                        <a:pt x="11" y="32"/>
                      </a:cubicBezTo>
                      <a:lnTo>
                        <a:pt x="12" y="31"/>
                      </a:lnTo>
                      <a:close/>
                      <a:moveTo>
                        <a:pt x="15" y="33"/>
                      </a:moveTo>
                      <a:cubicBezTo>
                        <a:pt x="17" y="35"/>
                        <a:pt x="19" y="37"/>
                        <a:pt x="21" y="36"/>
                      </a:cubicBezTo>
                      <a:lnTo>
                        <a:pt x="21" y="37"/>
                      </a:lnTo>
                      <a:cubicBezTo>
                        <a:pt x="18" y="39"/>
                        <a:pt x="16" y="36"/>
                        <a:pt x="14" y="34"/>
                      </a:cubicBezTo>
                      <a:lnTo>
                        <a:pt x="15" y="33"/>
                      </a:lnTo>
                      <a:close/>
                      <a:moveTo>
                        <a:pt x="21" y="37"/>
                      </a:moveTo>
                      <a:lnTo>
                        <a:pt x="21" y="37"/>
                      </a:lnTo>
                      <a:lnTo>
                        <a:pt x="21" y="36"/>
                      </a:lnTo>
                      <a:lnTo>
                        <a:pt x="21" y="37"/>
                      </a:lnTo>
                      <a:close/>
                      <a:moveTo>
                        <a:pt x="20" y="36"/>
                      </a:moveTo>
                      <a:lnTo>
                        <a:pt x="21" y="36"/>
                      </a:lnTo>
                      <a:lnTo>
                        <a:pt x="21" y="37"/>
                      </a:lnTo>
                      <a:lnTo>
                        <a:pt x="20" y="36"/>
                      </a:lnTo>
                      <a:close/>
                      <a:moveTo>
                        <a:pt x="21" y="36"/>
                      </a:moveTo>
                      <a:cubicBezTo>
                        <a:pt x="22" y="35"/>
                        <a:pt x="23" y="34"/>
                        <a:pt x="25" y="33"/>
                      </a:cubicBezTo>
                      <a:lnTo>
                        <a:pt x="26" y="33"/>
                      </a:lnTo>
                      <a:cubicBezTo>
                        <a:pt x="24" y="35"/>
                        <a:pt x="23" y="36"/>
                        <a:pt x="21" y="37"/>
                      </a:cubicBezTo>
                      <a:lnTo>
                        <a:pt x="21" y="36"/>
                      </a:lnTo>
                      <a:close/>
                      <a:moveTo>
                        <a:pt x="25" y="33"/>
                      </a:moveTo>
                      <a:cubicBezTo>
                        <a:pt x="26" y="31"/>
                        <a:pt x="27" y="30"/>
                        <a:pt x="28" y="29"/>
                      </a:cubicBezTo>
                      <a:lnTo>
                        <a:pt x="29" y="29"/>
                      </a:lnTo>
                      <a:cubicBezTo>
                        <a:pt x="28" y="31"/>
                        <a:pt x="27" y="32"/>
                        <a:pt x="26" y="33"/>
                      </a:cubicBezTo>
                      <a:lnTo>
                        <a:pt x="25" y="33"/>
                      </a:lnTo>
                      <a:close/>
                      <a:moveTo>
                        <a:pt x="28" y="29"/>
                      </a:moveTo>
                      <a:cubicBezTo>
                        <a:pt x="32" y="21"/>
                        <a:pt x="33" y="12"/>
                        <a:pt x="32" y="5"/>
                      </a:cubicBezTo>
                      <a:lnTo>
                        <a:pt x="34" y="4"/>
                      </a:lnTo>
                      <a:cubicBezTo>
                        <a:pt x="35" y="12"/>
                        <a:pt x="34" y="22"/>
                        <a:pt x="29" y="29"/>
                      </a:cubicBezTo>
                      <a:lnTo>
                        <a:pt x="28" y="29"/>
                      </a:lnTo>
                      <a:close/>
                      <a:moveTo>
                        <a:pt x="32" y="5"/>
                      </a:moveTo>
                      <a:lnTo>
                        <a:pt x="32" y="5"/>
                      </a:lnTo>
                      <a:lnTo>
                        <a:pt x="33" y="5"/>
                      </a:lnTo>
                      <a:lnTo>
                        <a:pt x="32" y="5"/>
                      </a:lnTo>
                      <a:close/>
                      <a:moveTo>
                        <a:pt x="32" y="5"/>
                      </a:moveTo>
                      <a:cubicBezTo>
                        <a:pt x="32" y="5"/>
                        <a:pt x="32" y="4"/>
                        <a:pt x="32" y="4"/>
                      </a:cubicBezTo>
                      <a:lnTo>
                        <a:pt x="33" y="4"/>
                      </a:lnTo>
                      <a:cubicBezTo>
                        <a:pt x="33" y="4"/>
                        <a:pt x="34" y="4"/>
                        <a:pt x="34" y="5"/>
                      </a:cubicBezTo>
                      <a:lnTo>
                        <a:pt x="32" y="5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close/>
                      <a:moveTo>
                        <a:pt x="32" y="4"/>
                      </a:moveTo>
                      <a:cubicBezTo>
                        <a:pt x="32" y="4"/>
                        <a:pt x="31" y="3"/>
                        <a:pt x="30" y="3"/>
                      </a:cubicBezTo>
                      <a:lnTo>
                        <a:pt x="31" y="2"/>
                      </a:lnTo>
                      <a:cubicBezTo>
                        <a:pt x="32" y="2"/>
                        <a:pt x="33" y="3"/>
                        <a:pt x="33" y="4"/>
                      </a:cubicBezTo>
                      <a:lnTo>
                        <a:pt x="32" y="4"/>
                      </a:lnTo>
                      <a:close/>
                      <a:moveTo>
                        <a:pt x="30" y="3"/>
                      </a:moveTo>
                      <a:cubicBezTo>
                        <a:pt x="29" y="2"/>
                        <a:pt x="27" y="2"/>
                        <a:pt x="26" y="2"/>
                      </a:cubicBezTo>
                      <a:lnTo>
                        <a:pt x="26" y="0"/>
                      </a:lnTo>
                      <a:cubicBezTo>
                        <a:pt x="28" y="0"/>
                        <a:pt x="29" y="1"/>
                        <a:pt x="31" y="2"/>
                      </a:cubicBezTo>
                      <a:lnTo>
                        <a:pt x="30" y="3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5" y="2"/>
                        <a:pt x="24" y="2"/>
                      </a:cubicBezTo>
                      <a:lnTo>
                        <a:pt x="24" y="1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4" y="1"/>
                      </a:moveTo>
                      <a:lnTo>
                        <a:pt x="24" y="1"/>
                      </a:lnTo>
                      <a:close/>
                      <a:moveTo>
                        <a:pt x="24" y="2"/>
                      </a:moveTo>
                      <a:cubicBezTo>
                        <a:pt x="22" y="3"/>
                        <a:pt x="19" y="3"/>
                        <a:pt x="17" y="3"/>
                      </a:cubicBezTo>
                      <a:lnTo>
                        <a:pt x="17" y="2"/>
                      </a:lnTo>
                      <a:cubicBezTo>
                        <a:pt x="19" y="2"/>
                        <a:pt x="22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4" y="4"/>
                        <a:pt x="13" y="4"/>
                      </a:cubicBezTo>
                      <a:lnTo>
                        <a:pt x="13" y="3"/>
                      </a:lnTo>
                      <a:cubicBezTo>
                        <a:pt x="14" y="2"/>
                        <a:pt x="15" y="2"/>
                        <a:pt x="17" y="2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7" name="Freeform 105"/>
                <p:cNvSpPr>
                  <a:spLocks noChangeArrowheads="1"/>
                </p:cNvSpPr>
                <p:nvPr/>
              </p:nvSpPr>
              <p:spPr bwMode="auto">
                <a:xfrm>
                  <a:off x="1313" y="3832"/>
                  <a:ext cx="63" cy="87"/>
                </a:xfrm>
                <a:custGeom>
                  <a:avLst/>
                  <a:gdLst>
                    <a:gd name="G0" fmla="+- 1 0 0"/>
                    <a:gd name="G1" fmla="+- 11 0 0"/>
                    <a:gd name="G2" fmla="+- 19 0 0"/>
                    <a:gd name="G3" fmla="+- 14 0 0"/>
                    <a:gd name="G4" fmla="+- 16 0 0"/>
                    <a:gd name="G5" fmla="+- 32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42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6 w 47"/>
                    <a:gd name="T1" fmla="*/ 2 h 52"/>
                    <a:gd name="T2" fmla="*/ 2 w 47"/>
                    <a:gd name="T3" fmla="*/ 28 h 52"/>
                    <a:gd name="T4" fmla="*/ 11 w 47"/>
                    <a:gd name="T5" fmla="*/ 36 h 52"/>
                    <a:gd name="T6" fmla="*/ 14 w 47"/>
                    <a:gd name="T7" fmla="*/ 42 h 52"/>
                    <a:gd name="T8" fmla="*/ 44 w 47"/>
                    <a:gd name="T9" fmla="*/ 32 h 52"/>
                    <a:gd name="T10" fmla="*/ 37 w 47"/>
                    <a:gd name="T11" fmla="*/ 4 h 52"/>
                    <a:gd name="T12" fmla="*/ 16 w 47"/>
                    <a:gd name="T13" fmla="*/ 2 h 52"/>
                    <a:gd name="T14" fmla="*/ 6 w 47"/>
                    <a:gd name="T15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52">
                      <a:moveTo>
                        <a:pt x="6" y="2"/>
                      </a:moveTo>
                      <a:cubicBezTo>
                        <a:pt x="5" y="11"/>
                        <a:pt x="0" y="19"/>
                        <a:pt x="2" y="28"/>
                      </a:cubicBezTo>
                      <a:cubicBezTo>
                        <a:pt x="2" y="32"/>
                        <a:pt x="10" y="32"/>
                        <a:pt x="11" y="36"/>
                      </a:cubicBezTo>
                      <a:cubicBezTo>
                        <a:pt x="12" y="38"/>
                        <a:pt x="13" y="41"/>
                        <a:pt x="14" y="42"/>
                      </a:cubicBezTo>
                      <a:cubicBezTo>
                        <a:pt x="25" y="52"/>
                        <a:pt x="40" y="40"/>
                        <a:pt x="44" y="32"/>
                      </a:cubicBezTo>
                      <a:cubicBezTo>
                        <a:pt x="47" y="23"/>
                        <a:pt x="46" y="11"/>
                        <a:pt x="37" y="4"/>
                      </a:cubicBezTo>
                      <a:cubicBezTo>
                        <a:pt x="33" y="0"/>
                        <a:pt x="23" y="3"/>
                        <a:pt x="16" y="2"/>
                      </a:cubicBezTo>
                      <a:cubicBezTo>
                        <a:pt x="13" y="2"/>
                        <a:pt x="6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8" name="Freeform 106"/>
                <p:cNvSpPr>
                  <a:spLocks noChangeArrowheads="1"/>
                </p:cNvSpPr>
                <p:nvPr/>
              </p:nvSpPr>
              <p:spPr bwMode="auto">
                <a:xfrm>
                  <a:off x="1313" y="3832"/>
                  <a:ext cx="63" cy="78"/>
                </a:xfrm>
                <a:custGeom>
                  <a:avLst/>
                  <a:gdLst>
                    <a:gd name="T0" fmla="*/ 5 w 47"/>
                    <a:gd name="T1" fmla="*/ 1 h 46"/>
                    <a:gd name="T2" fmla="*/ 5 w 47"/>
                    <a:gd name="T3" fmla="*/ 11 h 46"/>
                    <a:gd name="T4" fmla="*/ 7 w 47"/>
                    <a:gd name="T5" fmla="*/ 1 h 46"/>
                    <a:gd name="T6" fmla="*/ 1 w 47"/>
                    <a:gd name="T7" fmla="*/ 27 h 46"/>
                    <a:gd name="T8" fmla="*/ 2 w 47"/>
                    <a:gd name="T9" fmla="*/ 27 h 46"/>
                    <a:gd name="T10" fmla="*/ 7 w 47"/>
                    <a:gd name="T11" fmla="*/ 30 h 46"/>
                    <a:gd name="T12" fmla="*/ 2 w 47"/>
                    <a:gd name="T13" fmla="*/ 27 h 46"/>
                    <a:gd name="T14" fmla="*/ 6 w 47"/>
                    <a:gd name="T15" fmla="*/ 31 h 46"/>
                    <a:gd name="T16" fmla="*/ 12 w 47"/>
                    <a:gd name="T17" fmla="*/ 34 h 46"/>
                    <a:gd name="T18" fmla="*/ 7 w 47"/>
                    <a:gd name="T19" fmla="*/ 30 h 46"/>
                    <a:gd name="T20" fmla="*/ 12 w 47"/>
                    <a:gd name="T21" fmla="*/ 34 h 46"/>
                    <a:gd name="T22" fmla="*/ 12 w 47"/>
                    <a:gd name="T23" fmla="*/ 34 h 46"/>
                    <a:gd name="T24" fmla="*/ 11 w 47"/>
                    <a:gd name="T25" fmla="*/ 35 h 46"/>
                    <a:gd name="T26" fmla="*/ 13 w 47"/>
                    <a:gd name="T27" fmla="*/ 37 h 46"/>
                    <a:gd name="T28" fmla="*/ 12 w 47"/>
                    <a:gd name="T29" fmla="*/ 34 h 46"/>
                    <a:gd name="T30" fmla="*/ 13 w 47"/>
                    <a:gd name="T31" fmla="*/ 42 h 46"/>
                    <a:gd name="T32" fmla="*/ 13 w 47"/>
                    <a:gd name="T33" fmla="*/ 42 h 46"/>
                    <a:gd name="T34" fmla="*/ 13 w 47"/>
                    <a:gd name="T35" fmla="*/ 42 h 46"/>
                    <a:gd name="T36" fmla="*/ 20 w 47"/>
                    <a:gd name="T37" fmla="*/ 45 h 46"/>
                    <a:gd name="T38" fmla="*/ 20 w 47"/>
                    <a:gd name="T39" fmla="*/ 44 h 46"/>
                    <a:gd name="T40" fmla="*/ 20 w 47"/>
                    <a:gd name="T41" fmla="*/ 45 h 46"/>
                    <a:gd name="T42" fmla="*/ 35 w 47"/>
                    <a:gd name="T43" fmla="*/ 40 h 46"/>
                    <a:gd name="T44" fmla="*/ 28 w 47"/>
                    <a:gd name="T45" fmla="*/ 44 h 46"/>
                    <a:gd name="T46" fmla="*/ 36 w 47"/>
                    <a:gd name="T47" fmla="*/ 40 h 46"/>
                    <a:gd name="T48" fmla="*/ 43 w 47"/>
                    <a:gd name="T49" fmla="*/ 30 h 46"/>
                    <a:gd name="T50" fmla="*/ 35 w 47"/>
                    <a:gd name="T51" fmla="*/ 40 h 46"/>
                    <a:gd name="T52" fmla="*/ 44 w 47"/>
                    <a:gd name="T53" fmla="*/ 31 h 46"/>
                    <a:gd name="T54" fmla="*/ 43 w 47"/>
                    <a:gd name="T55" fmla="*/ 30 h 46"/>
                    <a:gd name="T56" fmla="*/ 43 w 47"/>
                    <a:gd name="T57" fmla="*/ 30 h 46"/>
                    <a:gd name="T58" fmla="*/ 43 w 47"/>
                    <a:gd name="T59" fmla="*/ 30 h 46"/>
                    <a:gd name="T60" fmla="*/ 46 w 47"/>
                    <a:gd name="T61" fmla="*/ 27 h 46"/>
                    <a:gd name="T62" fmla="*/ 44 w 47"/>
                    <a:gd name="T63" fmla="*/ 27 h 46"/>
                    <a:gd name="T64" fmla="*/ 46 w 47"/>
                    <a:gd name="T65" fmla="*/ 27 h 46"/>
                    <a:gd name="T66" fmla="*/ 37 w 47"/>
                    <a:gd name="T67" fmla="*/ 3 h 46"/>
                    <a:gd name="T68" fmla="*/ 45 w 47"/>
                    <a:gd name="T69" fmla="*/ 23 h 46"/>
                    <a:gd name="T70" fmla="*/ 37 w 47"/>
                    <a:gd name="T71" fmla="*/ 3 h 46"/>
                    <a:gd name="T72" fmla="*/ 24 w 47"/>
                    <a:gd name="T73" fmla="*/ 2 h 46"/>
                    <a:gd name="T74" fmla="*/ 37 w 47"/>
                    <a:gd name="T75" fmla="*/ 3 h 46"/>
                    <a:gd name="T76" fmla="*/ 16 w 47"/>
                    <a:gd name="T77" fmla="*/ 1 h 46"/>
                    <a:gd name="T78" fmla="*/ 16 w 47"/>
                    <a:gd name="T79" fmla="*/ 2 h 46"/>
                    <a:gd name="T80" fmla="*/ 16 w 47"/>
                    <a:gd name="T81" fmla="*/ 2 h 46"/>
                    <a:gd name="T82" fmla="*/ 13 w 47"/>
                    <a:gd name="T83" fmla="*/ 0 h 46"/>
                    <a:gd name="T84" fmla="*/ 12 w 47"/>
                    <a:gd name="T85" fmla="*/ 1 h 46"/>
                    <a:gd name="T86" fmla="*/ 13 w 47"/>
                    <a:gd name="T87" fmla="*/ 0 h 46"/>
                    <a:gd name="T88" fmla="*/ 7 w 47"/>
                    <a:gd name="T89" fmla="*/ 1 h 46"/>
                    <a:gd name="T90" fmla="*/ 8 w 47"/>
                    <a:gd name="T91" fmla="*/ 1 h 46"/>
                    <a:gd name="T92" fmla="*/ 6 w 47"/>
                    <a:gd name="T93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7" h="46">
                      <a:moveTo>
                        <a:pt x="7" y="1"/>
                      </a:move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7" y="1"/>
                      </a:lnTo>
                      <a:close/>
                      <a:moveTo>
                        <a:pt x="7" y="1"/>
                      </a:moveTo>
                      <a:cubicBezTo>
                        <a:pt x="7" y="5"/>
                        <a:pt x="6" y="8"/>
                        <a:pt x="5" y="11"/>
                      </a:cubicBezTo>
                      <a:lnTo>
                        <a:pt x="3" y="11"/>
                      </a:lnTo>
                      <a:cubicBezTo>
                        <a:pt x="4" y="8"/>
                        <a:pt x="5" y="4"/>
                        <a:pt x="5" y="1"/>
                      </a:cubicBezTo>
                      <a:lnTo>
                        <a:pt x="7" y="1"/>
                      </a:lnTo>
                      <a:close/>
                      <a:moveTo>
                        <a:pt x="5" y="11"/>
                      </a:moveTo>
                      <a:cubicBezTo>
                        <a:pt x="3" y="16"/>
                        <a:pt x="1" y="22"/>
                        <a:pt x="2" y="27"/>
                      </a:cubicBezTo>
                      <a:lnTo>
                        <a:pt x="1" y="27"/>
                      </a:lnTo>
                      <a:cubicBezTo>
                        <a:pt x="0" y="22"/>
                        <a:pt x="1" y="16"/>
                        <a:pt x="3" y="11"/>
                      </a:cubicBezTo>
                      <a:lnTo>
                        <a:pt x="5" y="11"/>
                      </a:lnTo>
                      <a:close/>
                      <a:moveTo>
                        <a:pt x="2" y="27"/>
                      </a:moveTo>
                      <a:lnTo>
                        <a:pt x="2" y="27"/>
                      </a:lnTo>
                      <a:close/>
                      <a:moveTo>
                        <a:pt x="2" y="27"/>
                      </a:moveTo>
                      <a:cubicBezTo>
                        <a:pt x="2" y="29"/>
                        <a:pt x="4" y="30"/>
                        <a:pt x="7" y="30"/>
                      </a:cubicBezTo>
                      <a:lnTo>
                        <a:pt x="6" y="32"/>
                      </a:lnTo>
                      <a:cubicBezTo>
                        <a:pt x="3" y="31"/>
                        <a:pt x="1" y="30"/>
                        <a:pt x="1" y="27"/>
                      </a:cubicBezTo>
                      <a:lnTo>
                        <a:pt x="2" y="27"/>
                      </a:lnTo>
                      <a:close/>
                      <a:moveTo>
                        <a:pt x="6" y="32"/>
                      </a:moveTo>
                      <a:lnTo>
                        <a:pt x="6" y="32"/>
                      </a:lnTo>
                      <a:lnTo>
                        <a:pt x="6" y="31"/>
                      </a:lnTo>
                      <a:lnTo>
                        <a:pt x="6" y="32"/>
                      </a:lnTo>
                      <a:close/>
                      <a:moveTo>
                        <a:pt x="7" y="30"/>
                      </a:moveTo>
                      <a:cubicBezTo>
                        <a:pt x="9" y="31"/>
                        <a:pt x="11" y="32"/>
                        <a:pt x="12" y="34"/>
                      </a:cubicBezTo>
                      <a:lnTo>
                        <a:pt x="11" y="35"/>
                      </a:lnTo>
                      <a:cubicBezTo>
                        <a:pt x="10" y="33"/>
                        <a:pt x="8" y="32"/>
                        <a:pt x="6" y="32"/>
                      </a:cubicBezTo>
                      <a:lnTo>
                        <a:pt x="7" y="30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5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5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cubicBezTo>
                        <a:pt x="12" y="35"/>
                        <a:pt x="13" y="36"/>
                        <a:pt x="13" y="37"/>
                      </a:cubicBezTo>
                      <a:lnTo>
                        <a:pt x="11" y="37"/>
                      </a:lnTo>
                      <a:cubicBezTo>
                        <a:pt x="11" y="36"/>
                        <a:pt x="11" y="35"/>
                        <a:pt x="11" y="35"/>
                      </a:cubicBezTo>
                      <a:lnTo>
                        <a:pt x="12" y="34"/>
                      </a:lnTo>
                      <a:close/>
                      <a:moveTo>
                        <a:pt x="13" y="37"/>
                      </a:moveTo>
                      <a:cubicBezTo>
                        <a:pt x="13" y="38"/>
                        <a:pt x="14" y="40"/>
                        <a:pt x="14" y="41"/>
                      </a:cubicBezTo>
                      <a:lnTo>
                        <a:pt x="13" y="42"/>
                      </a:lnTo>
                      <a:cubicBezTo>
                        <a:pt x="12" y="40"/>
                        <a:pt x="12" y="39"/>
                        <a:pt x="11" y="37"/>
                      </a:cubicBezTo>
                      <a:lnTo>
                        <a:pt x="13" y="37"/>
                      </a:lnTo>
                      <a:close/>
                      <a:moveTo>
                        <a:pt x="13" y="42"/>
                      </a:moveTo>
                      <a:lnTo>
                        <a:pt x="13" y="42"/>
                      </a:lnTo>
                      <a:lnTo>
                        <a:pt x="14" y="41"/>
                      </a:lnTo>
                      <a:lnTo>
                        <a:pt x="13" y="42"/>
                      </a:lnTo>
                      <a:close/>
                      <a:moveTo>
                        <a:pt x="14" y="41"/>
                      </a:moveTo>
                      <a:cubicBezTo>
                        <a:pt x="16" y="42"/>
                        <a:pt x="18" y="44"/>
                        <a:pt x="20" y="44"/>
                      </a:cubicBezTo>
                      <a:lnTo>
                        <a:pt x="20" y="45"/>
                      </a:lnTo>
                      <a:cubicBezTo>
                        <a:pt x="18" y="45"/>
                        <a:pt x="15" y="43"/>
                        <a:pt x="13" y="42"/>
                      </a:cubicBezTo>
                      <a:lnTo>
                        <a:pt x="14" y="41"/>
                      </a:lnTo>
                      <a:close/>
                      <a:moveTo>
                        <a:pt x="20" y="44"/>
                      </a:moveTo>
                      <a:cubicBezTo>
                        <a:pt x="23" y="45"/>
                        <a:pt x="25" y="44"/>
                        <a:pt x="28" y="44"/>
                      </a:cubicBezTo>
                      <a:lnTo>
                        <a:pt x="29" y="45"/>
                      </a:lnTo>
                      <a:cubicBezTo>
                        <a:pt x="26" y="46"/>
                        <a:pt x="23" y="46"/>
                        <a:pt x="20" y="45"/>
                      </a:cubicBezTo>
                      <a:lnTo>
                        <a:pt x="20" y="44"/>
                      </a:lnTo>
                      <a:close/>
                      <a:moveTo>
                        <a:pt x="28" y="44"/>
                      </a:moveTo>
                      <a:cubicBezTo>
                        <a:pt x="31" y="43"/>
                        <a:pt x="33" y="42"/>
                        <a:pt x="35" y="40"/>
                      </a:cubicBezTo>
                      <a:lnTo>
                        <a:pt x="36" y="41"/>
                      </a:lnTo>
                      <a:cubicBezTo>
                        <a:pt x="34" y="43"/>
                        <a:pt x="31" y="44"/>
                        <a:pt x="29" y="45"/>
                      </a:cubicBezTo>
                      <a:lnTo>
                        <a:pt x="28" y="44"/>
                      </a:lnTo>
                      <a:close/>
                      <a:moveTo>
                        <a:pt x="36" y="41"/>
                      </a:moveTo>
                      <a:lnTo>
                        <a:pt x="36" y="41"/>
                      </a:lnTo>
                      <a:lnTo>
                        <a:pt x="36" y="40"/>
                      </a:lnTo>
                      <a:lnTo>
                        <a:pt x="36" y="41"/>
                      </a:lnTo>
                      <a:close/>
                      <a:moveTo>
                        <a:pt x="35" y="40"/>
                      </a:moveTo>
                      <a:cubicBezTo>
                        <a:pt x="39" y="37"/>
                        <a:pt x="42" y="34"/>
                        <a:pt x="43" y="30"/>
                      </a:cubicBezTo>
                      <a:lnTo>
                        <a:pt x="44" y="31"/>
                      </a:lnTo>
                      <a:cubicBezTo>
                        <a:pt x="43" y="34"/>
                        <a:pt x="40" y="38"/>
                        <a:pt x="36" y="41"/>
                      </a:cubicBezTo>
                      <a:lnTo>
                        <a:pt x="35" y="40"/>
                      </a:lnTo>
                      <a:close/>
                      <a:moveTo>
                        <a:pt x="43" y="30"/>
                      </a:moveTo>
                      <a:lnTo>
                        <a:pt x="43" y="30"/>
                      </a:lnTo>
                      <a:lnTo>
                        <a:pt x="44" y="31"/>
                      </a:lnTo>
                      <a:lnTo>
                        <a:pt x="43" y="30"/>
                      </a:lnTo>
                      <a:close/>
                      <a:moveTo>
                        <a:pt x="43" y="30"/>
                      </a:moveTo>
                      <a:lnTo>
                        <a:pt x="43" y="30"/>
                      </a:lnTo>
                      <a:lnTo>
                        <a:pt x="44" y="31"/>
                      </a:lnTo>
                      <a:lnTo>
                        <a:pt x="43" y="30"/>
                      </a:lnTo>
                      <a:close/>
                      <a:moveTo>
                        <a:pt x="43" y="30"/>
                      </a:moveTo>
                      <a:lnTo>
                        <a:pt x="43" y="30"/>
                      </a:lnTo>
                      <a:lnTo>
                        <a:pt x="44" y="31"/>
                      </a:lnTo>
                      <a:lnTo>
                        <a:pt x="43" y="30"/>
                      </a:lnTo>
                      <a:close/>
                      <a:moveTo>
                        <a:pt x="43" y="30"/>
                      </a:moveTo>
                      <a:cubicBezTo>
                        <a:pt x="43" y="29"/>
                        <a:pt x="44" y="28"/>
                        <a:pt x="44" y="27"/>
                      </a:cubicBezTo>
                      <a:lnTo>
                        <a:pt x="46" y="27"/>
                      </a:lnTo>
                      <a:cubicBezTo>
                        <a:pt x="45" y="28"/>
                        <a:pt x="45" y="30"/>
                        <a:pt x="44" y="31"/>
                      </a:cubicBezTo>
                      <a:lnTo>
                        <a:pt x="43" y="30"/>
                      </a:lnTo>
                      <a:close/>
                      <a:moveTo>
                        <a:pt x="44" y="27"/>
                      </a:moveTo>
                      <a:cubicBezTo>
                        <a:pt x="44" y="25"/>
                        <a:pt x="45" y="24"/>
                        <a:pt x="45" y="23"/>
                      </a:cubicBezTo>
                      <a:lnTo>
                        <a:pt x="46" y="23"/>
                      </a:lnTo>
                      <a:cubicBezTo>
                        <a:pt x="46" y="24"/>
                        <a:pt x="46" y="25"/>
                        <a:pt x="46" y="27"/>
                      </a:cubicBezTo>
                      <a:lnTo>
                        <a:pt x="44" y="27"/>
                      </a:lnTo>
                      <a:close/>
                      <a:moveTo>
                        <a:pt x="45" y="23"/>
                      </a:moveTo>
                      <a:cubicBezTo>
                        <a:pt x="45" y="16"/>
                        <a:pt x="43" y="8"/>
                        <a:pt x="37" y="3"/>
                      </a:cubicBezTo>
                      <a:lnTo>
                        <a:pt x="38" y="2"/>
                      </a:lnTo>
                      <a:cubicBezTo>
                        <a:pt x="44" y="7"/>
                        <a:pt x="47" y="15"/>
                        <a:pt x="46" y="23"/>
                      </a:cubicBezTo>
                      <a:lnTo>
                        <a:pt x="45" y="23"/>
                      </a:lnTo>
                      <a:close/>
                      <a:moveTo>
                        <a:pt x="38" y="2"/>
                      </a:moveTo>
                      <a:lnTo>
                        <a:pt x="38" y="2"/>
                      </a:lnTo>
                      <a:lnTo>
                        <a:pt x="37" y="3"/>
                      </a:lnTo>
                      <a:lnTo>
                        <a:pt x="38" y="2"/>
                      </a:lnTo>
                      <a:close/>
                      <a:moveTo>
                        <a:pt x="37" y="3"/>
                      </a:moveTo>
                      <a:cubicBezTo>
                        <a:pt x="34" y="1"/>
                        <a:pt x="29" y="1"/>
                        <a:pt x="24" y="2"/>
                      </a:cubicBezTo>
                      <a:lnTo>
                        <a:pt x="24" y="1"/>
                      </a:lnTo>
                      <a:cubicBezTo>
                        <a:pt x="29" y="0"/>
                        <a:pt x="35" y="0"/>
                        <a:pt x="38" y="2"/>
                      </a:cubicBezTo>
                      <a:lnTo>
                        <a:pt x="37" y="3"/>
                      </a:lnTo>
                      <a:close/>
                      <a:moveTo>
                        <a:pt x="24" y="2"/>
                      </a:moveTo>
                      <a:cubicBezTo>
                        <a:pt x="21" y="2"/>
                        <a:pt x="19" y="2"/>
                        <a:pt x="16" y="2"/>
                      </a:cubicBezTo>
                      <a:lnTo>
                        <a:pt x="16" y="1"/>
                      </a:lnTo>
                      <a:cubicBezTo>
                        <a:pt x="19" y="1"/>
                        <a:pt x="21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2"/>
                      </a:lnTo>
                      <a:close/>
                      <a:moveTo>
                        <a:pt x="16" y="2"/>
                      </a:moveTo>
                      <a:cubicBezTo>
                        <a:pt x="15" y="2"/>
                        <a:pt x="14" y="2"/>
                        <a:pt x="12" y="1"/>
                      </a:cubicBezTo>
                      <a:lnTo>
                        <a:pt x="13" y="0"/>
                      </a:lnTo>
                      <a:cubicBezTo>
                        <a:pt x="14" y="0"/>
                        <a:pt x="15" y="1"/>
                        <a:pt x="16" y="1"/>
                      </a:cubicBezTo>
                      <a:lnTo>
                        <a:pt x="16" y="2"/>
                      </a:lnTo>
                      <a:close/>
                      <a:moveTo>
                        <a:pt x="12" y="1"/>
                      </a:moveTo>
                      <a:cubicBezTo>
                        <a:pt x="11" y="1"/>
                        <a:pt x="9" y="1"/>
                        <a:pt x="8" y="1"/>
                      </a:cubicBezTo>
                      <a:lnTo>
                        <a:pt x="8" y="0"/>
                      </a:lnTo>
                      <a:cubicBezTo>
                        <a:pt x="9" y="0"/>
                        <a:pt x="11" y="0"/>
                        <a:pt x="13" y="0"/>
                      </a:cubicBezTo>
                      <a:lnTo>
                        <a:pt x="12" y="1"/>
                      </a:lnTo>
                      <a:close/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lnTo>
                        <a:pt x="5" y="1"/>
                      </a:lnTo>
                      <a:cubicBezTo>
                        <a:pt x="5" y="0"/>
                        <a:pt x="6" y="0"/>
                        <a:pt x="8" y="0"/>
                      </a:cubicBezTo>
                      <a:lnTo>
                        <a:pt x="8" y="1"/>
                      </a:lnTo>
                      <a:close/>
                      <a:moveTo>
                        <a:pt x="7" y="1"/>
                      </a:move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79" name="Freeform 107"/>
                <p:cNvSpPr>
                  <a:spLocks noChangeArrowheads="1"/>
                </p:cNvSpPr>
                <p:nvPr/>
              </p:nvSpPr>
              <p:spPr bwMode="auto">
                <a:xfrm>
                  <a:off x="1305" y="3712"/>
                  <a:ext cx="43" cy="55"/>
                </a:xfrm>
                <a:custGeom>
                  <a:avLst/>
                  <a:gdLst>
                    <a:gd name="G0" fmla="*/ 1 50493 45568"/>
                    <a:gd name="G1" fmla="*/ 1 50493 55552"/>
                    <a:gd name="G2" fmla="*/ G1 1 180"/>
                    <a:gd name="G3" fmla="*/ G0 1 G2"/>
                    <a:gd name="G4" fmla="+- 10 0 0"/>
                    <a:gd name="G5" fmla="+- 16 0 0"/>
                    <a:gd name="G6" fmla="+- 11 0 0"/>
                    <a:gd name="G7" fmla="+- 28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*/ 1 50493 55552"/>
                    <a:gd name="G16" fmla="*/ G15 1 180"/>
                    <a:gd name="G17" fmla="*/ 1 0 0"/>
                    <a:gd name="G18" fmla="sin G17 G16"/>
                    <a:gd name="G19" fmla="*/ 1 50493 55552"/>
                    <a:gd name="G20" fmla="*/ G19 1 180"/>
                    <a:gd name="G21" fmla="*/ 1 0 0"/>
                    <a:gd name="G22" fmla="sin G21 G20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G27" fmla="*/ 1 50493 45568"/>
                    <a:gd name="G28" fmla="*/ 1 50493 55552"/>
                    <a:gd name="G29" fmla="*/ G28 1 180"/>
                    <a:gd name="G30" fmla="*/ G27 1 G29"/>
                    <a:gd name="T0" fmla="*/ 8 w 33"/>
                    <a:gd name="T1" fmla="*/ 3 h 33"/>
                    <a:gd name="T2" fmla="*/ 2 w 33"/>
                    <a:gd name="T3" fmla="*/ 22 h 33"/>
                    <a:gd name="T4" fmla="*/ 21 w 33"/>
                    <a:gd name="T5" fmla="*/ 32 h 33"/>
                    <a:gd name="T6" fmla="*/ 32 w 33"/>
                    <a:gd name="T7" fmla="*/ 11 h 33"/>
                    <a:gd name="T8" fmla="*/ 9 w 33"/>
                    <a:gd name="T9" fmla="*/ 1 h 33"/>
                    <a:gd name="T10" fmla="*/ 8 w 33"/>
                    <a:gd name="T11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3">
                      <a:moveTo>
                        <a:pt x="8" y="3"/>
                      </a:moveTo>
                      <a:cubicBezTo>
                        <a:pt x="7" y="10"/>
                        <a:pt x="0" y="16"/>
                        <a:pt x="2" y="22"/>
                      </a:cubicBezTo>
                      <a:cubicBezTo>
                        <a:pt x="5" y="28"/>
                        <a:pt x="15" y="32"/>
                        <a:pt x="21" y="32"/>
                      </a:cubicBezTo>
                      <a:cubicBezTo>
                        <a:pt x="32" y="33"/>
                        <a:pt x="33" y="19"/>
                        <a:pt x="32" y="11"/>
                      </a:cubicBezTo>
                      <a:cubicBezTo>
                        <a:pt x="31" y="4"/>
                        <a:pt x="19" y="0"/>
                        <a:pt x="9" y="1"/>
                      </a:cubicBezTo>
                      <a:cubicBezTo>
                        <a:pt x="9" y="1"/>
                        <a:pt x="8" y="2"/>
                        <a:pt x="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0" name="Freeform 108"/>
                <p:cNvSpPr>
                  <a:spLocks noChangeArrowheads="1"/>
                </p:cNvSpPr>
                <p:nvPr/>
              </p:nvSpPr>
              <p:spPr bwMode="auto">
                <a:xfrm>
                  <a:off x="1305" y="3712"/>
                  <a:ext cx="43" cy="55"/>
                </a:xfrm>
                <a:custGeom>
                  <a:avLst/>
                  <a:gdLst>
                    <a:gd name="T0" fmla="*/ 8 w 33"/>
                    <a:gd name="T1" fmla="*/ 2 h 33"/>
                    <a:gd name="T2" fmla="*/ 9 w 33"/>
                    <a:gd name="T3" fmla="*/ 3 h 33"/>
                    <a:gd name="T4" fmla="*/ 9 w 33"/>
                    <a:gd name="T5" fmla="*/ 3 h 33"/>
                    <a:gd name="T6" fmla="*/ 8 w 33"/>
                    <a:gd name="T7" fmla="*/ 2 h 33"/>
                    <a:gd name="T8" fmla="*/ 3 w 33"/>
                    <a:gd name="T9" fmla="*/ 22 h 33"/>
                    <a:gd name="T10" fmla="*/ 6 w 33"/>
                    <a:gd name="T11" fmla="*/ 11 h 33"/>
                    <a:gd name="T12" fmla="*/ 2 w 33"/>
                    <a:gd name="T13" fmla="*/ 22 h 33"/>
                    <a:gd name="T14" fmla="*/ 3 w 33"/>
                    <a:gd name="T15" fmla="*/ 22 h 33"/>
                    <a:gd name="T16" fmla="*/ 3 w 33"/>
                    <a:gd name="T17" fmla="*/ 22 h 33"/>
                    <a:gd name="T18" fmla="*/ 2 w 33"/>
                    <a:gd name="T19" fmla="*/ 22 h 33"/>
                    <a:gd name="T20" fmla="*/ 4 w 33"/>
                    <a:gd name="T21" fmla="*/ 24 h 33"/>
                    <a:gd name="T22" fmla="*/ 3 w 33"/>
                    <a:gd name="T23" fmla="*/ 22 h 33"/>
                    <a:gd name="T24" fmla="*/ 5 w 33"/>
                    <a:gd name="T25" fmla="*/ 27 h 33"/>
                    <a:gd name="T26" fmla="*/ 6 w 33"/>
                    <a:gd name="T27" fmla="*/ 26 h 33"/>
                    <a:gd name="T28" fmla="*/ 5 w 33"/>
                    <a:gd name="T29" fmla="*/ 27 h 33"/>
                    <a:gd name="T30" fmla="*/ 21 w 33"/>
                    <a:gd name="T31" fmla="*/ 33 h 33"/>
                    <a:gd name="T32" fmla="*/ 21 w 33"/>
                    <a:gd name="T33" fmla="*/ 32 h 33"/>
                    <a:gd name="T34" fmla="*/ 21 w 33"/>
                    <a:gd name="T35" fmla="*/ 33 h 33"/>
                    <a:gd name="T36" fmla="*/ 29 w 33"/>
                    <a:gd name="T37" fmla="*/ 27 h 33"/>
                    <a:gd name="T38" fmla="*/ 22 w 33"/>
                    <a:gd name="T39" fmla="*/ 32 h 33"/>
                    <a:gd name="T40" fmla="*/ 33 w 33"/>
                    <a:gd name="T41" fmla="*/ 17 h 33"/>
                    <a:gd name="T42" fmla="*/ 31 w 33"/>
                    <a:gd name="T43" fmla="*/ 17 h 33"/>
                    <a:gd name="T44" fmla="*/ 33 w 33"/>
                    <a:gd name="T45" fmla="*/ 17 h 33"/>
                    <a:gd name="T46" fmla="*/ 31 w 33"/>
                    <a:gd name="T47" fmla="*/ 11 h 33"/>
                    <a:gd name="T48" fmla="*/ 31 w 33"/>
                    <a:gd name="T49" fmla="*/ 11 h 33"/>
                    <a:gd name="T50" fmla="*/ 31 w 33"/>
                    <a:gd name="T51" fmla="*/ 11 h 33"/>
                    <a:gd name="T52" fmla="*/ 32 w 33"/>
                    <a:gd name="T53" fmla="*/ 8 h 33"/>
                    <a:gd name="T54" fmla="*/ 30 w 33"/>
                    <a:gd name="T55" fmla="*/ 8 h 33"/>
                    <a:gd name="T56" fmla="*/ 32 w 33"/>
                    <a:gd name="T57" fmla="*/ 8 h 33"/>
                    <a:gd name="T58" fmla="*/ 10 w 33"/>
                    <a:gd name="T59" fmla="*/ 1 h 33"/>
                    <a:gd name="T60" fmla="*/ 28 w 33"/>
                    <a:gd name="T61" fmla="*/ 6 h 33"/>
                    <a:gd name="T62" fmla="*/ 10 w 33"/>
                    <a:gd name="T63" fmla="*/ 1 h 33"/>
                    <a:gd name="T64" fmla="*/ 9 w 33"/>
                    <a:gd name="T65" fmla="*/ 0 h 33"/>
                    <a:gd name="T66" fmla="*/ 9 w 33"/>
                    <a:gd name="T67" fmla="*/ 0 h 33"/>
                    <a:gd name="T68" fmla="*/ 9 w 33"/>
                    <a:gd name="T69" fmla="*/ 1 h 33"/>
                    <a:gd name="T70" fmla="*/ 9 w 33"/>
                    <a:gd name="T71" fmla="*/ 0 h 33"/>
                    <a:gd name="T72" fmla="*/ 9 w 33"/>
                    <a:gd name="T73" fmla="*/ 2 h 33"/>
                    <a:gd name="T74" fmla="*/ 9 w 33"/>
                    <a:gd name="T75" fmla="*/ 2 h 33"/>
                    <a:gd name="T76" fmla="*/ 8 w 33"/>
                    <a:gd name="T77" fmla="*/ 1 h 33"/>
                    <a:gd name="T78" fmla="*/ 8 w 33"/>
                    <a:gd name="T79" fmla="*/ 3 h 33"/>
                    <a:gd name="T80" fmla="*/ 8 w 33"/>
                    <a:gd name="T81" fmla="*/ 3 h 33"/>
                    <a:gd name="T82" fmla="*/ 9 w 33"/>
                    <a:gd name="T83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3" h="33"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9" y="3"/>
                      </a:lnTo>
                      <a:close/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close/>
                      <a:moveTo>
                        <a:pt x="9" y="3"/>
                      </a:moveTo>
                      <a:cubicBezTo>
                        <a:pt x="8" y="6"/>
                        <a:pt x="7" y="8"/>
                        <a:pt x="6" y="11"/>
                      </a:cubicBezTo>
                      <a:lnTo>
                        <a:pt x="4" y="10"/>
                      </a:lnTo>
                      <a:cubicBezTo>
                        <a:pt x="6" y="8"/>
                        <a:pt x="7" y="5"/>
                        <a:pt x="8" y="2"/>
                      </a:cubicBezTo>
                      <a:lnTo>
                        <a:pt x="9" y="3"/>
                      </a:lnTo>
                      <a:close/>
                      <a:moveTo>
                        <a:pt x="6" y="11"/>
                      </a:moveTo>
                      <a:cubicBezTo>
                        <a:pt x="3" y="15"/>
                        <a:pt x="1" y="18"/>
                        <a:pt x="3" y="22"/>
                      </a:cubicBezTo>
                      <a:lnTo>
                        <a:pt x="1" y="22"/>
                      </a:lnTo>
                      <a:cubicBezTo>
                        <a:pt x="0" y="18"/>
                        <a:pt x="2" y="14"/>
                        <a:pt x="4" y="10"/>
                      </a:cubicBezTo>
                      <a:lnTo>
                        <a:pt x="6" y="11"/>
                      </a:lnTo>
                      <a:close/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2" y="22"/>
                      </a:lnTo>
                      <a:lnTo>
                        <a:pt x="1" y="22"/>
                      </a:lnTo>
                      <a:close/>
                      <a:moveTo>
                        <a:pt x="3" y="22"/>
                      </a:moveTo>
                      <a:lnTo>
                        <a:pt x="3" y="22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3" y="22"/>
                      </a:lnTo>
                      <a:close/>
                      <a:moveTo>
                        <a:pt x="1" y="23"/>
                      </a:moveTo>
                      <a:lnTo>
                        <a:pt x="1" y="23"/>
                      </a:lnTo>
                      <a:lnTo>
                        <a:pt x="2" y="22"/>
                      </a:lnTo>
                      <a:lnTo>
                        <a:pt x="1" y="23"/>
                      </a:lnTo>
                      <a:close/>
                      <a:moveTo>
                        <a:pt x="3" y="22"/>
                      </a:moveTo>
                      <a:cubicBezTo>
                        <a:pt x="3" y="23"/>
                        <a:pt x="4" y="24"/>
                        <a:pt x="4" y="24"/>
                      </a:cubicBezTo>
                      <a:lnTo>
                        <a:pt x="3" y="25"/>
                      </a:lnTo>
                      <a:cubicBezTo>
                        <a:pt x="2" y="24"/>
                        <a:pt x="2" y="23"/>
                        <a:pt x="1" y="23"/>
                      </a:cubicBezTo>
                      <a:lnTo>
                        <a:pt x="3" y="22"/>
                      </a:lnTo>
                      <a:close/>
                      <a:moveTo>
                        <a:pt x="4" y="24"/>
                      </a:moveTo>
                      <a:cubicBezTo>
                        <a:pt x="5" y="25"/>
                        <a:pt x="6" y="26"/>
                        <a:pt x="6" y="26"/>
                      </a:cubicBezTo>
                      <a:lnTo>
                        <a:pt x="5" y="27"/>
                      </a:lnTo>
                      <a:cubicBezTo>
                        <a:pt x="4" y="27"/>
                        <a:pt x="4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6" y="26"/>
                      </a:moveTo>
                      <a:cubicBezTo>
                        <a:pt x="11" y="30"/>
                        <a:pt x="17" y="32"/>
                        <a:pt x="21" y="32"/>
                      </a:cubicBezTo>
                      <a:lnTo>
                        <a:pt x="21" y="33"/>
                      </a:lnTo>
                      <a:cubicBezTo>
                        <a:pt x="16" y="33"/>
                        <a:pt x="10" y="31"/>
                        <a:pt x="5" y="27"/>
                      </a:cubicBezTo>
                      <a:lnTo>
                        <a:pt x="6" y="26"/>
                      </a:lnTo>
                      <a:close/>
                      <a:moveTo>
                        <a:pt x="21" y="33"/>
                      </a:moveTo>
                      <a:lnTo>
                        <a:pt x="21" y="33"/>
                      </a:lnTo>
                      <a:lnTo>
                        <a:pt x="21" y="32"/>
                      </a:lnTo>
                      <a:lnTo>
                        <a:pt x="21" y="33"/>
                      </a:lnTo>
                      <a:close/>
                      <a:moveTo>
                        <a:pt x="21" y="32"/>
                      </a:moveTo>
                      <a:cubicBezTo>
                        <a:pt x="21" y="32"/>
                        <a:pt x="22" y="32"/>
                        <a:pt x="22" y="32"/>
                      </a:cubicBezTo>
                      <a:lnTo>
                        <a:pt x="22" y="33"/>
                      </a:lnTo>
                      <a:cubicBezTo>
                        <a:pt x="22" y="33"/>
                        <a:pt x="21" y="33"/>
                        <a:pt x="21" y="33"/>
                      </a:cubicBezTo>
                      <a:lnTo>
                        <a:pt x="21" y="32"/>
                      </a:lnTo>
                      <a:close/>
                      <a:moveTo>
                        <a:pt x="22" y="32"/>
                      </a:moveTo>
                      <a:cubicBezTo>
                        <a:pt x="25" y="31"/>
                        <a:pt x="28" y="29"/>
                        <a:pt x="29" y="27"/>
                      </a:cubicBezTo>
                      <a:lnTo>
                        <a:pt x="31" y="27"/>
                      </a:lnTo>
                      <a:cubicBezTo>
                        <a:pt x="29" y="30"/>
                        <a:pt x="26" y="33"/>
                        <a:pt x="22" y="33"/>
                      </a:cubicBezTo>
                      <a:lnTo>
                        <a:pt x="22" y="32"/>
                      </a:lnTo>
                      <a:close/>
                      <a:moveTo>
                        <a:pt x="29" y="27"/>
                      </a:moveTo>
                      <a:cubicBezTo>
                        <a:pt x="31" y="24"/>
                        <a:pt x="31" y="20"/>
                        <a:pt x="31" y="17"/>
                      </a:cubicBezTo>
                      <a:lnTo>
                        <a:pt x="33" y="17"/>
                      </a:lnTo>
                      <a:cubicBezTo>
                        <a:pt x="33" y="21"/>
                        <a:pt x="32" y="24"/>
                        <a:pt x="31" y="27"/>
                      </a:cubicBezTo>
                      <a:lnTo>
                        <a:pt x="29" y="27"/>
                      </a:lnTo>
                      <a:close/>
                      <a:moveTo>
                        <a:pt x="31" y="17"/>
                      </a:moveTo>
                      <a:cubicBezTo>
                        <a:pt x="32" y="15"/>
                        <a:pt x="31" y="13"/>
                        <a:pt x="31" y="11"/>
                      </a:cubicBezTo>
                      <a:lnTo>
                        <a:pt x="33" y="11"/>
                      </a:lnTo>
                      <a:cubicBezTo>
                        <a:pt x="33" y="13"/>
                        <a:pt x="33" y="15"/>
                        <a:pt x="33" y="17"/>
                      </a:cubicBezTo>
                      <a:lnTo>
                        <a:pt x="31" y="17"/>
                      </a:lnTo>
                      <a:close/>
                      <a:moveTo>
                        <a:pt x="31" y="11"/>
                      </a:moveTo>
                      <a:lnTo>
                        <a:pt x="31" y="11"/>
                      </a:lnTo>
                      <a:lnTo>
                        <a:pt x="32" y="11"/>
                      </a:lnTo>
                      <a:lnTo>
                        <a:pt x="31" y="11"/>
                      </a:lnTo>
                      <a:close/>
                      <a:moveTo>
                        <a:pt x="31" y="11"/>
                      </a:move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1" y="11"/>
                      </a:lnTo>
                      <a:close/>
                      <a:moveTo>
                        <a:pt x="31" y="11"/>
                      </a:moveTo>
                      <a:cubicBezTo>
                        <a:pt x="31" y="10"/>
                        <a:pt x="31" y="9"/>
                        <a:pt x="30" y="8"/>
                      </a:cubicBezTo>
                      <a:lnTo>
                        <a:pt x="32" y="8"/>
                      </a:lnTo>
                      <a:cubicBezTo>
                        <a:pt x="32" y="9"/>
                        <a:pt x="33" y="10"/>
                        <a:pt x="33" y="11"/>
                      </a:cubicBezTo>
                      <a:lnTo>
                        <a:pt x="31" y="11"/>
                      </a:lnTo>
                      <a:close/>
                      <a:moveTo>
                        <a:pt x="30" y="8"/>
                      </a:moveTo>
                      <a:cubicBezTo>
                        <a:pt x="30" y="7"/>
                        <a:pt x="29" y="7"/>
                        <a:pt x="28" y="6"/>
                      </a:cubicBezTo>
                      <a:lnTo>
                        <a:pt x="29" y="5"/>
                      </a:lnTo>
                      <a:cubicBezTo>
                        <a:pt x="30" y="6"/>
                        <a:pt x="31" y="7"/>
                        <a:pt x="32" y="8"/>
                      </a:cubicBezTo>
                      <a:lnTo>
                        <a:pt x="30" y="8"/>
                      </a:lnTo>
                      <a:close/>
                      <a:moveTo>
                        <a:pt x="28" y="6"/>
                      </a:moveTo>
                      <a:cubicBezTo>
                        <a:pt x="24" y="3"/>
                        <a:pt x="16" y="1"/>
                        <a:pt x="10" y="1"/>
                      </a:cubicBezTo>
                      <a:lnTo>
                        <a:pt x="9" y="0"/>
                      </a:lnTo>
                      <a:cubicBezTo>
                        <a:pt x="16" y="0"/>
                        <a:pt x="25" y="1"/>
                        <a:pt x="29" y="5"/>
                      </a:cubicBezTo>
                      <a:lnTo>
                        <a:pt x="28" y="6"/>
                      </a:lnTo>
                      <a:close/>
                      <a:moveTo>
                        <a:pt x="10" y="1"/>
                      </a:moveTo>
                      <a:lnTo>
                        <a:pt x="9" y="1"/>
                      </a:lnTo>
                      <a:lnTo>
                        <a:pt x="10" y="1"/>
                      </a:lnTo>
                      <a:close/>
                      <a:moveTo>
                        <a:pt x="9" y="1"/>
                      </a:move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1"/>
                      </a:lnTo>
                      <a:close/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  <a:moveTo>
                        <a:pt x="9" y="1"/>
                      </a:moveTo>
                      <a:cubicBezTo>
                        <a:pt x="9" y="1"/>
                        <a:pt x="10" y="1"/>
                        <a:pt x="9" y="2"/>
                      </a:cubicBezTo>
                      <a:lnTo>
                        <a:pt x="8" y="1"/>
                      </a:lnTo>
                      <a:cubicBezTo>
                        <a:pt x="8" y="0"/>
                        <a:pt x="9" y="0"/>
                        <a:pt x="9" y="0"/>
                      </a:cubicBezTo>
                      <a:lnTo>
                        <a:pt x="9" y="1"/>
                      </a:lnTo>
                      <a:close/>
                      <a:moveTo>
                        <a:pt x="9" y="2"/>
                      </a:move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9" y="2"/>
                      </a:lnTo>
                      <a:close/>
                      <a:moveTo>
                        <a:pt x="9" y="2"/>
                      </a:moveTo>
                      <a:cubicBezTo>
                        <a:pt x="9" y="2"/>
                        <a:pt x="9" y="2"/>
                        <a:pt x="9" y="3"/>
                      </a:cubicBezTo>
                      <a:lnTo>
                        <a:pt x="8" y="3"/>
                      </a:lnTo>
                      <a:cubicBezTo>
                        <a:pt x="8" y="2"/>
                        <a:pt x="8" y="2"/>
                        <a:pt x="8" y="1"/>
                      </a:cubicBezTo>
                      <a:lnTo>
                        <a:pt x="9" y="2"/>
                      </a:lnTo>
                      <a:close/>
                      <a:moveTo>
                        <a:pt x="8" y="3"/>
                      </a:moveTo>
                      <a:lnTo>
                        <a:pt x="8" y="3"/>
                      </a:lnTo>
                      <a:close/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close/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1" name="Freeform 109"/>
                <p:cNvSpPr>
                  <a:spLocks noChangeArrowheads="1"/>
                </p:cNvSpPr>
                <p:nvPr/>
              </p:nvSpPr>
              <p:spPr bwMode="auto">
                <a:xfrm>
                  <a:off x="1327" y="3765"/>
                  <a:ext cx="48" cy="62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+- 1 0 0"/>
                    <a:gd name="G4" fmla="+- 1 0 0"/>
                    <a:gd name="G5" fmla="+- 26 0 0"/>
                    <a:gd name="G6" fmla="+- 31 0 0"/>
                    <a:gd name="G7" fmla="+- 37 0 0"/>
                    <a:gd name="G8" fmla="*/ 1 0 0"/>
                    <a:gd name="G9" fmla="cos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9 w 36"/>
                    <a:gd name="T1" fmla="*/ 5 h 37"/>
                    <a:gd name="T2" fmla="*/ 11 w 36"/>
                    <a:gd name="T3" fmla="*/ 11 h 37"/>
                    <a:gd name="T4" fmla="*/ 5 w 36"/>
                    <a:gd name="T5" fmla="*/ 31 h 37"/>
                    <a:gd name="T6" fmla="*/ 31 w 36"/>
                    <a:gd name="T7" fmla="*/ 36 h 37"/>
                    <a:gd name="T8" fmla="*/ 34 w 36"/>
                    <a:gd name="T9" fmla="*/ 26 h 37"/>
                    <a:gd name="T10" fmla="*/ 31 w 36"/>
                    <a:gd name="T11" fmla="*/ 3 h 37"/>
                    <a:gd name="T12" fmla="*/ 19 w 36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19" y="5"/>
                      </a:moveTo>
                      <a:cubicBezTo>
                        <a:pt x="17" y="9"/>
                        <a:pt x="14" y="9"/>
                        <a:pt x="11" y="11"/>
                      </a:cubicBezTo>
                      <a:cubicBezTo>
                        <a:pt x="3" y="15"/>
                        <a:pt x="0" y="26"/>
                        <a:pt x="5" y="31"/>
                      </a:cubicBezTo>
                      <a:cubicBezTo>
                        <a:pt x="10" y="37"/>
                        <a:pt x="22" y="36"/>
                        <a:pt x="31" y="36"/>
                      </a:cubicBezTo>
                      <a:cubicBezTo>
                        <a:pt x="36" y="36"/>
                        <a:pt x="34" y="29"/>
                        <a:pt x="34" y="26"/>
                      </a:cubicBezTo>
                      <a:cubicBezTo>
                        <a:pt x="32" y="18"/>
                        <a:pt x="31" y="11"/>
                        <a:pt x="31" y="3"/>
                      </a:cubicBezTo>
                      <a:cubicBezTo>
                        <a:pt x="30" y="0"/>
                        <a:pt x="21" y="1"/>
                        <a:pt x="19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2" name="Freeform 110"/>
                <p:cNvSpPr>
                  <a:spLocks noChangeArrowheads="1"/>
                </p:cNvSpPr>
                <p:nvPr/>
              </p:nvSpPr>
              <p:spPr bwMode="auto">
                <a:xfrm>
                  <a:off x="1329" y="3768"/>
                  <a:ext cx="47" cy="60"/>
                </a:xfrm>
                <a:custGeom>
                  <a:avLst/>
                  <a:gdLst>
                    <a:gd name="T0" fmla="*/ 13 w 35"/>
                    <a:gd name="T1" fmla="*/ 9 h 36"/>
                    <a:gd name="T2" fmla="*/ 17 w 35"/>
                    <a:gd name="T3" fmla="*/ 4 h 36"/>
                    <a:gd name="T4" fmla="*/ 13 w 35"/>
                    <a:gd name="T5" fmla="*/ 9 h 36"/>
                    <a:gd name="T6" fmla="*/ 9 w 35"/>
                    <a:gd name="T7" fmla="*/ 9 h 36"/>
                    <a:gd name="T8" fmla="*/ 13 w 35"/>
                    <a:gd name="T9" fmla="*/ 9 h 36"/>
                    <a:gd name="T10" fmla="*/ 10 w 35"/>
                    <a:gd name="T11" fmla="*/ 10 h 36"/>
                    <a:gd name="T12" fmla="*/ 9 w 35"/>
                    <a:gd name="T13" fmla="*/ 11 h 36"/>
                    <a:gd name="T14" fmla="*/ 9 w 35"/>
                    <a:gd name="T15" fmla="*/ 9 h 36"/>
                    <a:gd name="T16" fmla="*/ 9 w 35"/>
                    <a:gd name="T17" fmla="*/ 11 h 36"/>
                    <a:gd name="T18" fmla="*/ 1 w 35"/>
                    <a:gd name="T19" fmla="*/ 19 h 36"/>
                    <a:gd name="T20" fmla="*/ 9 w 35"/>
                    <a:gd name="T21" fmla="*/ 11 h 36"/>
                    <a:gd name="T22" fmla="*/ 4 w 35"/>
                    <a:gd name="T23" fmla="*/ 29 h 36"/>
                    <a:gd name="T24" fmla="*/ 1 w 35"/>
                    <a:gd name="T25" fmla="*/ 19 h 36"/>
                    <a:gd name="T26" fmla="*/ 4 w 35"/>
                    <a:gd name="T27" fmla="*/ 29 h 36"/>
                    <a:gd name="T28" fmla="*/ 3 w 35"/>
                    <a:gd name="T29" fmla="*/ 30 h 36"/>
                    <a:gd name="T30" fmla="*/ 4 w 35"/>
                    <a:gd name="T31" fmla="*/ 29 h 36"/>
                    <a:gd name="T32" fmla="*/ 4 w 35"/>
                    <a:gd name="T33" fmla="*/ 30 h 36"/>
                    <a:gd name="T34" fmla="*/ 29 w 35"/>
                    <a:gd name="T35" fmla="*/ 34 h 36"/>
                    <a:gd name="T36" fmla="*/ 3 w 35"/>
                    <a:gd name="T37" fmla="*/ 30 h 36"/>
                    <a:gd name="T38" fmla="*/ 29 w 35"/>
                    <a:gd name="T39" fmla="*/ 34 h 36"/>
                    <a:gd name="T40" fmla="*/ 30 w 35"/>
                    <a:gd name="T41" fmla="*/ 35 h 36"/>
                    <a:gd name="T42" fmla="*/ 29 w 35"/>
                    <a:gd name="T43" fmla="*/ 34 h 36"/>
                    <a:gd name="T44" fmla="*/ 30 w 35"/>
                    <a:gd name="T45" fmla="*/ 35 h 36"/>
                    <a:gd name="T46" fmla="*/ 33 w 35"/>
                    <a:gd name="T47" fmla="*/ 29 h 36"/>
                    <a:gd name="T48" fmla="*/ 30 w 35"/>
                    <a:gd name="T49" fmla="*/ 35 h 36"/>
                    <a:gd name="T50" fmla="*/ 33 w 35"/>
                    <a:gd name="T51" fmla="*/ 29 h 36"/>
                    <a:gd name="T52" fmla="*/ 34 w 35"/>
                    <a:gd name="T53" fmla="*/ 26 h 36"/>
                    <a:gd name="T54" fmla="*/ 33 w 35"/>
                    <a:gd name="T55" fmla="*/ 29 h 36"/>
                    <a:gd name="T56" fmla="*/ 32 w 35"/>
                    <a:gd name="T57" fmla="*/ 25 h 36"/>
                    <a:gd name="T58" fmla="*/ 34 w 35"/>
                    <a:gd name="T59" fmla="*/ 26 h 36"/>
                    <a:gd name="T60" fmla="*/ 34 w 35"/>
                    <a:gd name="T61" fmla="*/ 25 h 36"/>
                    <a:gd name="T62" fmla="*/ 33 w 35"/>
                    <a:gd name="T63" fmla="*/ 25 h 36"/>
                    <a:gd name="T64" fmla="*/ 32 w 35"/>
                    <a:gd name="T65" fmla="*/ 25 h 36"/>
                    <a:gd name="T66" fmla="*/ 32 w 35"/>
                    <a:gd name="T67" fmla="*/ 13 h 36"/>
                    <a:gd name="T68" fmla="*/ 32 w 35"/>
                    <a:gd name="T69" fmla="*/ 25 h 36"/>
                    <a:gd name="T70" fmla="*/ 29 w 35"/>
                    <a:gd name="T71" fmla="*/ 2 h 36"/>
                    <a:gd name="T72" fmla="*/ 32 w 35"/>
                    <a:gd name="T73" fmla="*/ 13 h 36"/>
                    <a:gd name="T74" fmla="*/ 31 w 35"/>
                    <a:gd name="T75" fmla="*/ 2 h 36"/>
                    <a:gd name="T76" fmla="*/ 30 w 35"/>
                    <a:gd name="T77" fmla="*/ 2 h 36"/>
                    <a:gd name="T78" fmla="*/ 29 w 35"/>
                    <a:gd name="T79" fmla="*/ 2 h 36"/>
                    <a:gd name="T80" fmla="*/ 30 w 35"/>
                    <a:gd name="T81" fmla="*/ 1 h 36"/>
                    <a:gd name="T82" fmla="*/ 29 w 35"/>
                    <a:gd name="T83" fmla="*/ 2 h 36"/>
                    <a:gd name="T84" fmla="*/ 26 w 35"/>
                    <a:gd name="T85" fmla="*/ 1 h 36"/>
                    <a:gd name="T86" fmla="*/ 30 w 35"/>
                    <a:gd name="T87" fmla="*/ 1 h 36"/>
                    <a:gd name="T88" fmla="*/ 26 w 35"/>
                    <a:gd name="T89" fmla="*/ 1 h 36"/>
                    <a:gd name="T90" fmla="*/ 22 w 35"/>
                    <a:gd name="T91" fmla="*/ 0 h 36"/>
                    <a:gd name="T92" fmla="*/ 26 w 35"/>
                    <a:gd name="T93" fmla="*/ 1 h 36"/>
                    <a:gd name="T94" fmla="*/ 18 w 35"/>
                    <a:gd name="T95" fmla="*/ 5 h 36"/>
                    <a:gd name="T96" fmla="*/ 22 w 35"/>
                    <a:gd name="T97" fmla="*/ 0 h 36"/>
                    <a:gd name="T98" fmla="*/ 17 w 35"/>
                    <a:gd name="T99" fmla="*/ 4 h 36"/>
                    <a:gd name="T100" fmla="*/ 18 w 35"/>
                    <a:gd name="T101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5" h="36">
                      <a:moveTo>
                        <a:pt x="18" y="5"/>
                      </a:moveTo>
                      <a:cubicBezTo>
                        <a:pt x="17" y="7"/>
                        <a:pt x="15" y="8"/>
                        <a:pt x="13" y="9"/>
                      </a:cubicBezTo>
                      <a:lnTo>
                        <a:pt x="12" y="8"/>
                      </a:lnTo>
                      <a:cubicBezTo>
                        <a:pt x="14" y="7"/>
                        <a:pt x="16" y="6"/>
                        <a:pt x="17" y="4"/>
                      </a:cubicBezTo>
                      <a:lnTo>
                        <a:pt x="18" y="5"/>
                      </a:lnTo>
                      <a:close/>
                      <a:moveTo>
                        <a:pt x="13" y="9"/>
                      </a:moveTo>
                      <a:cubicBezTo>
                        <a:pt x="12" y="9"/>
                        <a:pt x="11" y="10"/>
                        <a:pt x="10" y="10"/>
                      </a:cubicBezTo>
                      <a:lnTo>
                        <a:pt x="9" y="9"/>
                      </a:lnTo>
                      <a:cubicBezTo>
                        <a:pt x="10" y="9"/>
                        <a:pt x="11" y="8"/>
                        <a:pt x="12" y="8"/>
                      </a:cubicBezTo>
                      <a:lnTo>
                        <a:pt x="13" y="9"/>
                      </a:lnTo>
                      <a:close/>
                      <a:moveTo>
                        <a:pt x="10" y="10"/>
                      </a:moveTo>
                      <a:lnTo>
                        <a:pt x="10" y="10"/>
                      </a:lnTo>
                      <a:close/>
                      <a:moveTo>
                        <a:pt x="10" y="10"/>
                      </a:moveTo>
                      <a:cubicBezTo>
                        <a:pt x="10" y="10"/>
                        <a:pt x="9" y="11"/>
                        <a:pt x="9" y="11"/>
                      </a:cubicBezTo>
                      <a:lnTo>
                        <a:pt x="8" y="10"/>
                      </a:lnTo>
                      <a:cubicBezTo>
                        <a:pt x="9" y="9"/>
                        <a:pt x="9" y="9"/>
                        <a:pt x="9" y="9"/>
                      </a:cubicBezTo>
                      <a:lnTo>
                        <a:pt x="10" y="10"/>
                      </a:lnTo>
                      <a:close/>
                      <a:moveTo>
                        <a:pt x="9" y="11"/>
                      </a:moveTo>
                      <a:cubicBezTo>
                        <a:pt x="6" y="13"/>
                        <a:pt x="3" y="16"/>
                        <a:pt x="2" y="20"/>
                      </a:cubicBezTo>
                      <a:lnTo>
                        <a:pt x="1" y="19"/>
                      </a:lnTo>
                      <a:cubicBezTo>
                        <a:pt x="2" y="16"/>
                        <a:pt x="5" y="12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cubicBezTo>
                        <a:pt x="2" y="23"/>
                        <a:pt x="2" y="27"/>
                        <a:pt x="4" y="29"/>
                      </a:cubicBezTo>
                      <a:lnTo>
                        <a:pt x="2" y="30"/>
                      </a:lnTo>
                      <a:cubicBezTo>
                        <a:pt x="0" y="27"/>
                        <a:pt x="0" y="23"/>
                        <a:pt x="1" y="19"/>
                      </a:cubicBezTo>
                      <a:lnTo>
                        <a:pt x="2" y="20"/>
                      </a:ln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30"/>
                      </a:cubicBezTo>
                      <a:lnTo>
                        <a:pt x="3" y="30"/>
                      </a:lnTo>
                      <a:cubicBezTo>
                        <a:pt x="3" y="30"/>
                        <a:pt x="3" y="30"/>
                        <a:pt x="2" y="30"/>
                      </a:cubicBezTo>
                      <a:lnTo>
                        <a:pt x="4" y="29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cubicBezTo>
                        <a:pt x="9" y="35"/>
                        <a:pt x="20" y="35"/>
                        <a:pt x="29" y="34"/>
                      </a:cubicBezTo>
                      <a:lnTo>
                        <a:pt x="29" y="36"/>
                      </a:lnTo>
                      <a:cubicBezTo>
                        <a:pt x="20" y="36"/>
                        <a:pt x="8" y="36"/>
                        <a:pt x="3" y="30"/>
                      </a:cubicBezTo>
                      <a:lnTo>
                        <a:pt x="4" y="30"/>
                      </a:lnTo>
                      <a:close/>
                      <a:moveTo>
                        <a:pt x="29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29" y="36"/>
                      </a:lnTo>
                      <a:lnTo>
                        <a:pt x="29" y="34"/>
                      </a:lnTo>
                      <a:close/>
                      <a:moveTo>
                        <a:pt x="30" y="35"/>
                      </a:moveTo>
                      <a:lnTo>
                        <a:pt x="30" y="35"/>
                      </a:lnTo>
                      <a:close/>
                      <a:moveTo>
                        <a:pt x="30" y="34"/>
                      </a:moveTo>
                      <a:cubicBezTo>
                        <a:pt x="33" y="34"/>
                        <a:pt x="33" y="32"/>
                        <a:pt x="33" y="29"/>
                      </a:cubicBezTo>
                      <a:lnTo>
                        <a:pt x="34" y="29"/>
                      </a:lnTo>
                      <a:cubicBezTo>
                        <a:pt x="35" y="32"/>
                        <a:pt x="34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29"/>
                      </a:moveTo>
                      <a:cubicBezTo>
                        <a:pt x="33" y="28"/>
                        <a:pt x="33" y="27"/>
                        <a:pt x="32" y="26"/>
                      </a:cubicBezTo>
                      <a:lnTo>
                        <a:pt x="34" y="26"/>
                      </a:lnTo>
                      <a:cubicBezTo>
                        <a:pt x="34" y="27"/>
                        <a:pt x="34" y="28"/>
                        <a:pt x="34" y="29"/>
                      </a:cubicBezTo>
                      <a:lnTo>
                        <a:pt x="33" y="29"/>
                      </a:lnTo>
                      <a:close/>
                      <a:moveTo>
                        <a:pt x="32" y="26"/>
                      </a:moveTo>
                      <a:cubicBezTo>
                        <a:pt x="32" y="26"/>
                        <a:pt x="32" y="26"/>
                        <a:pt x="32" y="25"/>
                      </a:cubicBezTo>
                      <a:lnTo>
                        <a:pt x="34" y="25"/>
                      </a:lnTo>
                      <a:cubicBezTo>
                        <a:pt x="34" y="26"/>
                        <a:pt x="34" y="26"/>
                        <a:pt x="34" y="26"/>
                      </a:cubicBezTo>
                      <a:lnTo>
                        <a:pt x="32" y="26"/>
                      </a:lnTo>
                      <a:close/>
                      <a:moveTo>
                        <a:pt x="34" y="25"/>
                      </a:moveTo>
                      <a:lnTo>
                        <a:pt x="34" y="25"/>
                      </a:lnTo>
                      <a:lnTo>
                        <a:pt x="33" y="25"/>
                      </a:lnTo>
                      <a:lnTo>
                        <a:pt x="34" y="25"/>
                      </a:lnTo>
                      <a:close/>
                      <a:moveTo>
                        <a:pt x="32" y="25"/>
                      </a:moveTo>
                      <a:cubicBezTo>
                        <a:pt x="31" y="21"/>
                        <a:pt x="31" y="17"/>
                        <a:pt x="30" y="14"/>
                      </a:cubicBezTo>
                      <a:lnTo>
                        <a:pt x="32" y="13"/>
                      </a:lnTo>
                      <a:cubicBezTo>
                        <a:pt x="32" y="17"/>
                        <a:pt x="33" y="21"/>
                        <a:pt x="34" y="25"/>
                      </a:cubicBezTo>
                      <a:lnTo>
                        <a:pt x="32" y="25"/>
                      </a:lnTo>
                      <a:close/>
                      <a:moveTo>
                        <a:pt x="30" y="14"/>
                      </a:moveTo>
                      <a:cubicBezTo>
                        <a:pt x="30" y="10"/>
                        <a:pt x="29" y="6"/>
                        <a:pt x="29" y="2"/>
                      </a:cubicBezTo>
                      <a:lnTo>
                        <a:pt x="31" y="2"/>
                      </a:lnTo>
                      <a:cubicBezTo>
                        <a:pt x="31" y="6"/>
                        <a:pt x="31" y="10"/>
                        <a:pt x="32" y="13"/>
                      </a:cubicBezTo>
                      <a:lnTo>
                        <a:pt x="30" y="14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0" y="2"/>
                      </a:lnTo>
                      <a:lnTo>
                        <a:pt x="31" y="2"/>
                      </a:lnTo>
                      <a:close/>
                      <a:moveTo>
                        <a:pt x="29" y="2"/>
                      </a:moveTo>
                      <a:cubicBezTo>
                        <a:pt x="29" y="2"/>
                        <a:pt x="29" y="2"/>
                        <a:pt x="29" y="2"/>
                      </a:cubicBezTo>
                      <a:lnTo>
                        <a:pt x="30" y="1"/>
                      </a:lnTo>
                      <a:cubicBezTo>
                        <a:pt x="30" y="1"/>
                        <a:pt x="31" y="1"/>
                        <a:pt x="31" y="2"/>
                      </a:cubicBezTo>
                      <a:lnTo>
                        <a:pt x="29" y="2"/>
                      </a:lnTo>
                      <a:close/>
                      <a:moveTo>
                        <a:pt x="29" y="2"/>
                      </a:moveTo>
                      <a:cubicBezTo>
                        <a:pt x="28" y="1"/>
                        <a:pt x="27" y="1"/>
                        <a:pt x="26" y="1"/>
                      </a:cubicBezTo>
                      <a:lnTo>
                        <a:pt x="26" y="0"/>
                      </a:lnTo>
                      <a:cubicBezTo>
                        <a:pt x="28" y="0"/>
                        <a:pt x="29" y="0"/>
                        <a:pt x="30" y="1"/>
                      </a:cubicBezTo>
                      <a:lnTo>
                        <a:pt x="29" y="2"/>
                      </a:lnTo>
                      <a:close/>
                      <a:moveTo>
                        <a:pt x="26" y="1"/>
                      </a:moveTo>
                      <a:cubicBezTo>
                        <a:pt x="25" y="1"/>
                        <a:pt x="24" y="1"/>
                        <a:pt x="23" y="2"/>
                      </a:cubicBezTo>
                      <a:lnTo>
                        <a:pt x="22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1"/>
                      </a:lnTo>
                      <a:close/>
                      <a:moveTo>
                        <a:pt x="23" y="2"/>
                      </a:moveTo>
                      <a:cubicBezTo>
                        <a:pt x="21" y="2"/>
                        <a:pt x="19" y="3"/>
                        <a:pt x="18" y="5"/>
                      </a:cubicBezTo>
                      <a:lnTo>
                        <a:pt x="17" y="4"/>
                      </a:lnTo>
                      <a:cubicBezTo>
                        <a:pt x="18" y="2"/>
                        <a:pt x="20" y="1"/>
                        <a:pt x="22" y="0"/>
                      </a:cubicBezTo>
                      <a:lnTo>
                        <a:pt x="23" y="2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lnTo>
                        <a:pt x="18" y="4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3" name="Freeform 111"/>
                <p:cNvSpPr>
                  <a:spLocks noChangeArrowheads="1"/>
                </p:cNvSpPr>
                <p:nvPr/>
              </p:nvSpPr>
              <p:spPr bwMode="auto">
                <a:xfrm>
                  <a:off x="1355" y="3685"/>
                  <a:ext cx="44" cy="76"/>
                </a:xfrm>
                <a:custGeom>
                  <a:avLst/>
                  <a:gdLst>
                    <a:gd name="G0" fmla="+- 2 0 0"/>
                    <a:gd name="G1" fmla="+- 3 0 0"/>
                    <a:gd name="G2" fmla="+- 1 0 0"/>
                    <a:gd name="G3" fmla="+- 1 0 0"/>
                    <a:gd name="G4" fmla="+- 25 0 0"/>
                    <a:gd name="G5" fmla="+- 1 0 0"/>
                    <a:gd name="G6" fmla="+- 39 0 0"/>
                    <a:gd name="G7" fmla="+- 42 0 0"/>
                    <a:gd name="G8" fmla="*/ 1 0 0"/>
                    <a:gd name="G9" fmla="sin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*/ 1 0 0"/>
                    <a:gd name="G21" fmla="sin G20 G19"/>
                    <a:gd name="G22" fmla="+- 2 0 0"/>
                    <a:gd name="T0" fmla="*/ 7 w 33"/>
                    <a:gd name="T1" fmla="*/ 2 h 46"/>
                    <a:gd name="T2" fmla="*/ 3 w 33"/>
                    <a:gd name="T3" fmla="*/ 19 h 46"/>
                    <a:gd name="T4" fmla="*/ 7 w 33"/>
                    <a:gd name="T5" fmla="*/ 39 h 46"/>
                    <a:gd name="T6" fmla="*/ 23 w 33"/>
                    <a:gd name="T7" fmla="*/ 42 h 46"/>
                    <a:gd name="T8" fmla="*/ 32 w 33"/>
                    <a:gd name="T9" fmla="*/ 24 h 46"/>
                    <a:gd name="T10" fmla="*/ 20 w 33"/>
                    <a:gd name="T11" fmla="*/ 1 h 46"/>
                    <a:gd name="T12" fmla="*/ 7 w 33"/>
                    <a:gd name="T13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6">
                      <a:moveTo>
                        <a:pt x="7" y="2"/>
                      </a:moveTo>
                      <a:cubicBezTo>
                        <a:pt x="2" y="6"/>
                        <a:pt x="6" y="13"/>
                        <a:pt x="3" y="19"/>
                      </a:cubicBezTo>
                      <a:cubicBezTo>
                        <a:pt x="0" y="25"/>
                        <a:pt x="3" y="33"/>
                        <a:pt x="7" y="39"/>
                      </a:cubicBezTo>
                      <a:cubicBezTo>
                        <a:pt x="9" y="42"/>
                        <a:pt x="20" y="46"/>
                        <a:pt x="23" y="42"/>
                      </a:cubicBezTo>
                      <a:cubicBezTo>
                        <a:pt x="27" y="37"/>
                        <a:pt x="33" y="31"/>
                        <a:pt x="32" y="24"/>
                      </a:cubicBezTo>
                      <a:cubicBezTo>
                        <a:pt x="32" y="16"/>
                        <a:pt x="30" y="5"/>
                        <a:pt x="20" y="1"/>
                      </a:cubicBezTo>
                      <a:cubicBezTo>
                        <a:pt x="17" y="0"/>
                        <a:pt x="9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4" name="Freeform 112"/>
                <p:cNvSpPr>
                  <a:spLocks noChangeArrowheads="1"/>
                </p:cNvSpPr>
                <p:nvPr/>
              </p:nvSpPr>
              <p:spPr bwMode="auto">
                <a:xfrm>
                  <a:off x="1356" y="3685"/>
                  <a:ext cx="42" cy="76"/>
                </a:xfrm>
                <a:custGeom>
                  <a:avLst/>
                  <a:gdLst>
                    <a:gd name="T0" fmla="*/ 2 w 32"/>
                    <a:gd name="T1" fmla="*/ 10 h 45"/>
                    <a:gd name="T2" fmla="*/ 4 w 32"/>
                    <a:gd name="T3" fmla="*/ 10 h 45"/>
                    <a:gd name="T4" fmla="*/ 2 w 32"/>
                    <a:gd name="T5" fmla="*/ 10 h 45"/>
                    <a:gd name="T6" fmla="*/ 1 w 32"/>
                    <a:gd name="T7" fmla="*/ 19 h 45"/>
                    <a:gd name="T8" fmla="*/ 2 w 32"/>
                    <a:gd name="T9" fmla="*/ 19 h 45"/>
                    <a:gd name="T10" fmla="*/ 2 w 32"/>
                    <a:gd name="T11" fmla="*/ 19 h 45"/>
                    <a:gd name="T12" fmla="*/ 2 w 32"/>
                    <a:gd name="T13" fmla="*/ 19 h 45"/>
                    <a:gd name="T14" fmla="*/ 1 w 32"/>
                    <a:gd name="T15" fmla="*/ 19 h 45"/>
                    <a:gd name="T16" fmla="*/ 1 w 32"/>
                    <a:gd name="T17" fmla="*/ 24 h 45"/>
                    <a:gd name="T18" fmla="*/ 2 w 32"/>
                    <a:gd name="T19" fmla="*/ 22 h 45"/>
                    <a:gd name="T20" fmla="*/ 5 w 32"/>
                    <a:gd name="T21" fmla="*/ 39 h 45"/>
                    <a:gd name="T22" fmla="*/ 5 w 32"/>
                    <a:gd name="T23" fmla="*/ 39 h 45"/>
                    <a:gd name="T24" fmla="*/ 5 w 32"/>
                    <a:gd name="T25" fmla="*/ 39 h 45"/>
                    <a:gd name="T26" fmla="*/ 9 w 32"/>
                    <a:gd name="T27" fmla="*/ 42 h 45"/>
                    <a:gd name="T28" fmla="*/ 9 w 32"/>
                    <a:gd name="T29" fmla="*/ 41 h 45"/>
                    <a:gd name="T30" fmla="*/ 9 w 32"/>
                    <a:gd name="T31" fmla="*/ 41 h 45"/>
                    <a:gd name="T32" fmla="*/ 15 w 32"/>
                    <a:gd name="T33" fmla="*/ 44 h 45"/>
                    <a:gd name="T34" fmla="*/ 15 w 32"/>
                    <a:gd name="T35" fmla="*/ 43 h 45"/>
                    <a:gd name="T36" fmla="*/ 15 w 32"/>
                    <a:gd name="T37" fmla="*/ 44 h 45"/>
                    <a:gd name="T38" fmla="*/ 21 w 32"/>
                    <a:gd name="T39" fmla="*/ 42 h 45"/>
                    <a:gd name="T40" fmla="*/ 20 w 32"/>
                    <a:gd name="T41" fmla="*/ 43 h 45"/>
                    <a:gd name="T42" fmla="*/ 22 w 32"/>
                    <a:gd name="T43" fmla="*/ 42 h 45"/>
                    <a:gd name="T44" fmla="*/ 21 w 32"/>
                    <a:gd name="T45" fmla="*/ 42 h 45"/>
                    <a:gd name="T46" fmla="*/ 21 w 32"/>
                    <a:gd name="T47" fmla="*/ 42 h 45"/>
                    <a:gd name="T48" fmla="*/ 22 w 32"/>
                    <a:gd name="T49" fmla="*/ 43 h 45"/>
                    <a:gd name="T50" fmla="*/ 30 w 32"/>
                    <a:gd name="T51" fmla="*/ 24 h 45"/>
                    <a:gd name="T52" fmla="*/ 23 w 32"/>
                    <a:gd name="T53" fmla="*/ 39 h 45"/>
                    <a:gd name="T54" fmla="*/ 31 w 32"/>
                    <a:gd name="T55" fmla="*/ 24 h 45"/>
                    <a:gd name="T56" fmla="*/ 28 w 32"/>
                    <a:gd name="T57" fmla="*/ 11 h 45"/>
                    <a:gd name="T58" fmla="*/ 30 w 32"/>
                    <a:gd name="T59" fmla="*/ 24 h 45"/>
                    <a:gd name="T60" fmla="*/ 20 w 32"/>
                    <a:gd name="T61" fmla="*/ 1 h 45"/>
                    <a:gd name="T62" fmla="*/ 20 w 32"/>
                    <a:gd name="T63" fmla="*/ 1 h 45"/>
                    <a:gd name="T64" fmla="*/ 20 w 32"/>
                    <a:gd name="T65" fmla="*/ 1 h 45"/>
                    <a:gd name="T66" fmla="*/ 20 w 32"/>
                    <a:gd name="T67" fmla="*/ 1 h 45"/>
                    <a:gd name="T68" fmla="*/ 19 w 32"/>
                    <a:gd name="T69" fmla="*/ 2 h 45"/>
                    <a:gd name="T70" fmla="*/ 19 w 32"/>
                    <a:gd name="T71" fmla="*/ 2 h 45"/>
                    <a:gd name="T72" fmla="*/ 20 w 32"/>
                    <a:gd name="T73" fmla="*/ 1 h 45"/>
                    <a:gd name="T74" fmla="*/ 12 w 32"/>
                    <a:gd name="T75" fmla="*/ 1 h 45"/>
                    <a:gd name="T76" fmla="*/ 12 w 32"/>
                    <a:gd name="T77" fmla="*/ 1 h 45"/>
                    <a:gd name="T78" fmla="*/ 12 w 32"/>
                    <a:gd name="T79" fmla="*/ 0 h 45"/>
                    <a:gd name="T80" fmla="*/ 11 w 32"/>
                    <a:gd name="T81" fmla="*/ 1 h 45"/>
                    <a:gd name="T82" fmla="*/ 11 w 32"/>
                    <a:gd name="T83" fmla="*/ 1 h 45"/>
                    <a:gd name="T84" fmla="*/ 11 w 32"/>
                    <a:gd name="T85" fmla="*/ 0 h 45"/>
                    <a:gd name="T86" fmla="*/ 6 w 32"/>
                    <a:gd name="T87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2" h="45">
                      <a:moveTo>
                        <a:pt x="6" y="3"/>
                      </a:moveTo>
                      <a:cubicBezTo>
                        <a:pt x="4" y="4"/>
                        <a:pt x="4" y="7"/>
                        <a:pt x="4" y="10"/>
                      </a:cubicBezTo>
                      <a:lnTo>
                        <a:pt x="2" y="10"/>
                      </a:lnTo>
                      <a:cubicBezTo>
                        <a:pt x="2" y="7"/>
                        <a:pt x="2" y="4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4" y="10"/>
                      </a:moveTo>
                      <a:cubicBezTo>
                        <a:pt x="4" y="13"/>
                        <a:pt x="4" y="16"/>
                        <a:pt x="2" y="19"/>
                      </a:cubicBezTo>
                      <a:lnTo>
                        <a:pt x="1" y="19"/>
                      </a:lnTo>
                      <a:cubicBezTo>
                        <a:pt x="2" y="16"/>
                        <a:pt x="2" y="13"/>
                        <a:pt x="2" y="10"/>
                      </a:cubicBezTo>
                      <a:lnTo>
                        <a:pt x="4" y="10"/>
                      </a:lnTo>
                      <a:close/>
                      <a:moveTo>
                        <a:pt x="1" y="19"/>
                      </a:moveTo>
                      <a:lnTo>
                        <a:pt x="1" y="19"/>
                      </a:lnTo>
                      <a:lnTo>
                        <a:pt x="2" y="19"/>
                      </a:lnTo>
                      <a:lnTo>
                        <a:pt x="1" y="19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lnTo>
                        <a:pt x="1" y="19"/>
                      </a:ln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cubicBezTo>
                        <a:pt x="2" y="20"/>
                        <a:pt x="2" y="21"/>
                        <a:pt x="2" y="22"/>
                      </a:cubicBezTo>
                      <a:lnTo>
                        <a:pt x="0" y="22"/>
                      </a:lnTo>
                      <a:cubicBezTo>
                        <a:pt x="0" y="21"/>
                        <a:pt x="0" y="20"/>
                        <a:pt x="1" y="19"/>
                      </a:cubicBezTo>
                      <a:lnTo>
                        <a:pt x="2" y="19"/>
                      </a:lnTo>
                      <a:close/>
                      <a:moveTo>
                        <a:pt x="2" y="22"/>
                      </a:moveTo>
                      <a:cubicBezTo>
                        <a:pt x="1" y="23"/>
                        <a:pt x="1" y="24"/>
                        <a:pt x="1" y="24"/>
                      </a:cubicBezTo>
                      <a:lnTo>
                        <a:pt x="0" y="24"/>
                      </a:lnTo>
                      <a:cubicBezTo>
                        <a:pt x="0" y="23"/>
                        <a:pt x="0" y="23"/>
                        <a:pt x="0" y="22"/>
                      </a:cubicBezTo>
                      <a:lnTo>
                        <a:pt x="2" y="22"/>
                      </a:lnTo>
                      <a:close/>
                      <a:moveTo>
                        <a:pt x="1" y="24"/>
                      </a:moveTo>
                      <a:cubicBezTo>
                        <a:pt x="1" y="29"/>
                        <a:pt x="3" y="35"/>
                        <a:pt x="6" y="39"/>
                      </a:cubicBezTo>
                      <a:lnTo>
                        <a:pt x="5" y="39"/>
                      </a:lnTo>
                      <a:cubicBezTo>
                        <a:pt x="2" y="35"/>
                        <a:pt x="0" y="29"/>
                        <a:pt x="0" y="24"/>
                      </a:cubicBezTo>
                      <a:lnTo>
                        <a:pt x="1" y="24"/>
                      </a:lnTo>
                      <a:close/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6" y="39"/>
                      </a:lnTo>
                      <a:lnTo>
                        <a:pt x="5" y="39"/>
                      </a:lnTo>
                      <a:close/>
                      <a:moveTo>
                        <a:pt x="6" y="39"/>
                      </a:moveTo>
                      <a:cubicBezTo>
                        <a:pt x="7" y="39"/>
                        <a:pt x="8" y="40"/>
                        <a:pt x="9" y="41"/>
                      </a:cubicBezTo>
                      <a:lnTo>
                        <a:pt x="9" y="42"/>
                      </a:lnTo>
                      <a:cubicBezTo>
                        <a:pt x="7" y="41"/>
                        <a:pt x="6" y="40"/>
                        <a:pt x="5" y="39"/>
                      </a:cubicBezTo>
                      <a:lnTo>
                        <a:pt x="6" y="39"/>
                      </a:lnTo>
                      <a:close/>
                      <a:moveTo>
                        <a:pt x="9" y="41"/>
                      </a:moveTo>
                      <a:lnTo>
                        <a:pt x="9" y="41"/>
                      </a:lnTo>
                      <a:lnTo>
                        <a:pt x="9" y="42"/>
                      </a:lnTo>
                      <a:lnTo>
                        <a:pt x="9" y="41"/>
                      </a:lnTo>
                      <a:close/>
                      <a:moveTo>
                        <a:pt x="9" y="41"/>
                      </a:moveTo>
                      <a:cubicBezTo>
                        <a:pt x="11" y="42"/>
                        <a:pt x="13" y="43"/>
                        <a:pt x="15" y="43"/>
                      </a:cubicBezTo>
                      <a:lnTo>
                        <a:pt x="15" y="44"/>
                      </a:lnTo>
                      <a:cubicBezTo>
                        <a:pt x="13" y="44"/>
                        <a:pt x="10" y="43"/>
                        <a:pt x="9" y="42"/>
                      </a:cubicBezTo>
                      <a:lnTo>
                        <a:pt x="9" y="41"/>
                      </a:lnTo>
                      <a:close/>
                      <a:moveTo>
                        <a:pt x="15" y="43"/>
                      </a:moveTo>
                      <a:cubicBezTo>
                        <a:pt x="17" y="44"/>
                        <a:pt x="19" y="44"/>
                        <a:pt x="20" y="43"/>
                      </a:cubicBezTo>
                      <a:lnTo>
                        <a:pt x="21" y="44"/>
                      </a:lnTo>
                      <a:cubicBezTo>
                        <a:pt x="19" y="45"/>
                        <a:pt x="17" y="45"/>
                        <a:pt x="15" y="44"/>
                      </a:cubicBezTo>
                      <a:lnTo>
                        <a:pt x="15" y="43"/>
                      </a:lnTo>
                      <a:close/>
                      <a:moveTo>
                        <a:pt x="20" y="43"/>
                      </a:moveTo>
                      <a:cubicBezTo>
                        <a:pt x="20" y="43"/>
                        <a:pt x="21" y="42"/>
                        <a:pt x="21" y="42"/>
                      </a:cubicBezTo>
                      <a:lnTo>
                        <a:pt x="22" y="43"/>
                      </a:lnTo>
                      <a:cubicBezTo>
                        <a:pt x="22" y="43"/>
                        <a:pt x="21" y="44"/>
                        <a:pt x="21" y="44"/>
                      </a:cubicBezTo>
                      <a:lnTo>
                        <a:pt x="20" y="43"/>
                      </a:lnTo>
                      <a:close/>
                      <a:moveTo>
                        <a:pt x="22" y="43"/>
                      </a:moveTo>
                      <a:lnTo>
                        <a:pt x="22" y="43"/>
                      </a:lnTo>
                      <a:lnTo>
                        <a:pt x="22" y="42"/>
                      </a:lnTo>
                      <a:lnTo>
                        <a:pt x="22" y="43"/>
                      </a:lnTo>
                      <a:close/>
                      <a:moveTo>
                        <a:pt x="21" y="42"/>
                      </a:moveTo>
                      <a:lnTo>
                        <a:pt x="21" y="42"/>
                      </a:lnTo>
                      <a:lnTo>
                        <a:pt x="22" y="43"/>
                      </a:lnTo>
                      <a:lnTo>
                        <a:pt x="21" y="42"/>
                      </a:lnTo>
                      <a:close/>
                      <a:moveTo>
                        <a:pt x="21" y="42"/>
                      </a:moveTo>
                      <a:cubicBezTo>
                        <a:pt x="22" y="41"/>
                        <a:pt x="23" y="40"/>
                        <a:pt x="23" y="39"/>
                      </a:cubicBezTo>
                      <a:lnTo>
                        <a:pt x="25" y="40"/>
                      </a:lnTo>
                      <a:cubicBezTo>
                        <a:pt x="24" y="41"/>
                        <a:pt x="23" y="42"/>
                        <a:pt x="22" y="43"/>
                      </a:cubicBezTo>
                      <a:lnTo>
                        <a:pt x="21" y="42"/>
                      </a:lnTo>
                      <a:close/>
                      <a:moveTo>
                        <a:pt x="23" y="39"/>
                      </a:moveTo>
                      <a:cubicBezTo>
                        <a:pt x="27" y="34"/>
                        <a:pt x="31" y="29"/>
                        <a:pt x="30" y="24"/>
                      </a:cubicBezTo>
                      <a:lnTo>
                        <a:pt x="32" y="24"/>
                      </a:lnTo>
                      <a:cubicBezTo>
                        <a:pt x="32" y="30"/>
                        <a:pt x="28" y="35"/>
                        <a:pt x="25" y="40"/>
                      </a:cubicBezTo>
                      <a:lnTo>
                        <a:pt x="23" y="39"/>
                      </a:lnTo>
                      <a:close/>
                      <a:moveTo>
                        <a:pt x="30" y="24"/>
                      </a:moveTo>
                      <a:lnTo>
                        <a:pt x="30" y="24"/>
                      </a:lnTo>
                      <a:lnTo>
                        <a:pt x="31" y="24"/>
                      </a:lnTo>
                      <a:lnTo>
                        <a:pt x="30" y="24"/>
                      </a:lnTo>
                      <a:close/>
                      <a:moveTo>
                        <a:pt x="30" y="24"/>
                      </a:moveTo>
                      <a:cubicBezTo>
                        <a:pt x="30" y="20"/>
                        <a:pt x="30" y="16"/>
                        <a:pt x="28" y="11"/>
                      </a:cubicBezTo>
                      <a:lnTo>
                        <a:pt x="29" y="11"/>
                      </a:lnTo>
                      <a:cubicBezTo>
                        <a:pt x="31" y="15"/>
                        <a:pt x="32" y="20"/>
                        <a:pt x="32" y="24"/>
                      </a:cubicBezTo>
                      <a:lnTo>
                        <a:pt x="30" y="24"/>
                      </a:lnTo>
                      <a:close/>
                      <a:moveTo>
                        <a:pt x="28" y="11"/>
                      </a:moveTo>
                      <a:cubicBezTo>
                        <a:pt x="26" y="7"/>
                        <a:pt x="24" y="3"/>
                        <a:pt x="19" y="2"/>
                      </a:cubicBezTo>
                      <a:lnTo>
                        <a:pt x="20" y="1"/>
                      </a:lnTo>
                      <a:cubicBezTo>
                        <a:pt x="25" y="2"/>
                        <a:pt x="28" y="6"/>
                        <a:pt x="29" y="11"/>
                      </a:cubicBezTo>
                      <a:lnTo>
                        <a:pt x="28" y="11"/>
                      </a:lnTo>
                      <a:close/>
                      <a:moveTo>
                        <a:pt x="20" y="1"/>
                      </a:move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20" y="1"/>
                      </a:lnTo>
                      <a:lnTo>
                        <a:pt x="19" y="2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9" y="2"/>
                      </a:lnTo>
                      <a:close/>
                      <a:moveTo>
                        <a:pt x="19" y="2"/>
                      </a:moveTo>
                      <a:cubicBezTo>
                        <a:pt x="17" y="1"/>
                        <a:pt x="15" y="1"/>
                        <a:pt x="12" y="1"/>
                      </a:cubicBezTo>
                      <a:lnTo>
                        <a:pt x="12" y="0"/>
                      </a:lnTo>
                      <a:cubicBezTo>
                        <a:pt x="15" y="0"/>
                        <a:pt x="18" y="0"/>
                        <a:pt x="20" y="1"/>
                      </a:cubicBezTo>
                      <a:lnTo>
                        <a:pt x="19" y="2"/>
                      </a:lnTo>
                      <a:close/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12" y="1"/>
                      </a:lnTo>
                      <a:close/>
                      <a:moveTo>
                        <a:pt x="12" y="1"/>
                      </a:moveTo>
                      <a:cubicBezTo>
                        <a:pt x="12" y="1"/>
                        <a:pt x="11" y="1"/>
                        <a:pt x="11" y="1"/>
                      </a:cubicBezTo>
                      <a:lnTo>
                        <a:pt x="11" y="0"/>
                      </a:lnTo>
                      <a:cubicBezTo>
                        <a:pt x="11" y="0"/>
                        <a:pt x="11" y="0"/>
                        <a:pt x="12" y="0"/>
                      </a:cubicBezTo>
                      <a:lnTo>
                        <a:pt x="12" y="1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1"/>
                      </a:lnTo>
                      <a:close/>
                      <a:moveTo>
                        <a:pt x="11" y="1"/>
                      </a:moveTo>
                      <a:cubicBezTo>
                        <a:pt x="9" y="1"/>
                        <a:pt x="7" y="2"/>
                        <a:pt x="6" y="3"/>
                      </a:cubicBezTo>
                      <a:lnTo>
                        <a:pt x="5" y="2"/>
                      </a:lnTo>
                      <a:cubicBezTo>
                        <a:pt x="6" y="1"/>
                        <a:pt x="8" y="0"/>
                        <a:pt x="11" y="0"/>
                      </a:cubicBezTo>
                      <a:lnTo>
                        <a:pt x="11" y="1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5" name="Freeform 113"/>
                <p:cNvSpPr>
                  <a:spLocks noChangeArrowheads="1"/>
                </p:cNvSpPr>
                <p:nvPr/>
              </p:nvSpPr>
              <p:spPr bwMode="auto">
                <a:xfrm>
                  <a:off x="1402" y="3970"/>
                  <a:ext cx="98" cy="60"/>
                </a:xfrm>
                <a:custGeom>
                  <a:avLst/>
                  <a:gdLst>
                    <a:gd name="G0" fmla="+- 1 0 0"/>
                    <a:gd name="G1" fmla="+- 1 0 0"/>
                    <a:gd name="G2" fmla="+- 2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6 w 72"/>
                    <a:gd name="T1" fmla="*/ 2 h 36"/>
                    <a:gd name="T2" fmla="*/ 13 w 72"/>
                    <a:gd name="T3" fmla="*/ 28 h 36"/>
                    <a:gd name="T4" fmla="*/ 63 w 72"/>
                    <a:gd name="T5" fmla="*/ 34 h 36"/>
                    <a:gd name="T6" fmla="*/ 72 w 72"/>
                    <a:gd name="T7" fmla="*/ 28 h 36"/>
                    <a:gd name="T8" fmla="*/ 63 w 72"/>
                    <a:gd name="T9" fmla="*/ 6 h 36"/>
                    <a:gd name="T10" fmla="*/ 32 w 72"/>
                    <a:gd name="T11" fmla="*/ 1 h 36"/>
                    <a:gd name="T12" fmla="*/ 26 w 72"/>
                    <a:gd name="T13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36">
                      <a:moveTo>
                        <a:pt x="26" y="2"/>
                      </a:moveTo>
                      <a:cubicBezTo>
                        <a:pt x="16" y="8"/>
                        <a:pt x="0" y="21"/>
                        <a:pt x="13" y="28"/>
                      </a:cubicBezTo>
                      <a:cubicBezTo>
                        <a:pt x="28" y="36"/>
                        <a:pt x="46" y="35"/>
                        <a:pt x="63" y="34"/>
                      </a:cubicBezTo>
                      <a:cubicBezTo>
                        <a:pt x="67" y="34"/>
                        <a:pt x="72" y="33"/>
                        <a:pt x="72" y="28"/>
                      </a:cubicBezTo>
                      <a:cubicBezTo>
                        <a:pt x="72" y="21"/>
                        <a:pt x="71" y="10"/>
                        <a:pt x="63" y="6"/>
                      </a:cubicBezTo>
                      <a:cubicBezTo>
                        <a:pt x="53" y="2"/>
                        <a:pt x="42" y="5"/>
                        <a:pt x="32" y="1"/>
                      </a:cubicBezTo>
                      <a:cubicBezTo>
                        <a:pt x="30" y="0"/>
                        <a:pt x="28" y="1"/>
                        <a:pt x="2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6" name="Freeform 114"/>
                <p:cNvSpPr>
                  <a:spLocks noChangeArrowheads="1"/>
                </p:cNvSpPr>
                <p:nvPr/>
              </p:nvSpPr>
              <p:spPr bwMode="auto">
                <a:xfrm>
                  <a:off x="1412" y="3970"/>
                  <a:ext cx="90" cy="60"/>
                </a:xfrm>
                <a:custGeom>
                  <a:avLst/>
                  <a:gdLst>
                    <a:gd name="T0" fmla="*/ 5 w 66"/>
                    <a:gd name="T1" fmla="*/ 14 h 36"/>
                    <a:gd name="T2" fmla="*/ 18 w 66"/>
                    <a:gd name="T3" fmla="*/ 1 h 36"/>
                    <a:gd name="T4" fmla="*/ 5 w 66"/>
                    <a:gd name="T5" fmla="*/ 14 h 36"/>
                    <a:gd name="T6" fmla="*/ 5 w 66"/>
                    <a:gd name="T7" fmla="*/ 13 h 36"/>
                    <a:gd name="T8" fmla="*/ 5 w 66"/>
                    <a:gd name="T9" fmla="*/ 14 h 36"/>
                    <a:gd name="T10" fmla="*/ 1 w 66"/>
                    <a:gd name="T11" fmla="*/ 19 h 36"/>
                    <a:gd name="T12" fmla="*/ 5 w 66"/>
                    <a:gd name="T13" fmla="*/ 14 h 36"/>
                    <a:gd name="T14" fmla="*/ 2 w 66"/>
                    <a:gd name="T15" fmla="*/ 19 h 36"/>
                    <a:gd name="T16" fmla="*/ 4 w 66"/>
                    <a:gd name="T17" fmla="*/ 25 h 36"/>
                    <a:gd name="T18" fmla="*/ 1 w 66"/>
                    <a:gd name="T19" fmla="*/ 19 h 36"/>
                    <a:gd name="T20" fmla="*/ 4 w 66"/>
                    <a:gd name="T21" fmla="*/ 25 h 36"/>
                    <a:gd name="T22" fmla="*/ 6 w 66"/>
                    <a:gd name="T23" fmla="*/ 28 h 36"/>
                    <a:gd name="T24" fmla="*/ 4 w 66"/>
                    <a:gd name="T25" fmla="*/ 25 h 36"/>
                    <a:gd name="T26" fmla="*/ 6 w 66"/>
                    <a:gd name="T27" fmla="*/ 28 h 36"/>
                    <a:gd name="T28" fmla="*/ 54 w 66"/>
                    <a:gd name="T29" fmla="*/ 33 h 36"/>
                    <a:gd name="T30" fmla="*/ 6 w 66"/>
                    <a:gd name="T31" fmla="*/ 28 h 36"/>
                    <a:gd name="T32" fmla="*/ 54 w 66"/>
                    <a:gd name="T33" fmla="*/ 33 h 36"/>
                    <a:gd name="T34" fmla="*/ 56 w 66"/>
                    <a:gd name="T35" fmla="*/ 35 h 36"/>
                    <a:gd name="T36" fmla="*/ 54 w 66"/>
                    <a:gd name="T37" fmla="*/ 33 h 36"/>
                    <a:gd name="T38" fmla="*/ 56 w 66"/>
                    <a:gd name="T39" fmla="*/ 35 h 36"/>
                    <a:gd name="T40" fmla="*/ 56 w 66"/>
                    <a:gd name="T41" fmla="*/ 35 h 36"/>
                    <a:gd name="T42" fmla="*/ 62 w 66"/>
                    <a:gd name="T43" fmla="*/ 32 h 36"/>
                    <a:gd name="T44" fmla="*/ 56 w 66"/>
                    <a:gd name="T45" fmla="*/ 35 h 36"/>
                    <a:gd name="T46" fmla="*/ 62 w 66"/>
                    <a:gd name="T47" fmla="*/ 32 h 36"/>
                    <a:gd name="T48" fmla="*/ 66 w 66"/>
                    <a:gd name="T49" fmla="*/ 28 h 36"/>
                    <a:gd name="T50" fmla="*/ 62 w 66"/>
                    <a:gd name="T51" fmla="*/ 32 h 36"/>
                    <a:gd name="T52" fmla="*/ 63 w 66"/>
                    <a:gd name="T53" fmla="*/ 16 h 36"/>
                    <a:gd name="T54" fmla="*/ 66 w 66"/>
                    <a:gd name="T55" fmla="*/ 28 h 36"/>
                    <a:gd name="T56" fmla="*/ 63 w 66"/>
                    <a:gd name="T57" fmla="*/ 16 h 36"/>
                    <a:gd name="T58" fmla="*/ 56 w 66"/>
                    <a:gd name="T59" fmla="*/ 6 h 36"/>
                    <a:gd name="T60" fmla="*/ 63 w 66"/>
                    <a:gd name="T61" fmla="*/ 16 h 36"/>
                    <a:gd name="T62" fmla="*/ 55 w 66"/>
                    <a:gd name="T63" fmla="*/ 7 h 36"/>
                    <a:gd name="T64" fmla="*/ 55 w 66"/>
                    <a:gd name="T65" fmla="*/ 7 h 36"/>
                    <a:gd name="T66" fmla="*/ 41 w 66"/>
                    <a:gd name="T67" fmla="*/ 4 h 36"/>
                    <a:gd name="T68" fmla="*/ 56 w 66"/>
                    <a:gd name="T69" fmla="*/ 6 h 36"/>
                    <a:gd name="T70" fmla="*/ 41 w 66"/>
                    <a:gd name="T71" fmla="*/ 4 h 36"/>
                    <a:gd name="T72" fmla="*/ 26 w 66"/>
                    <a:gd name="T73" fmla="*/ 0 h 36"/>
                    <a:gd name="T74" fmla="*/ 41 w 66"/>
                    <a:gd name="T75" fmla="*/ 4 h 36"/>
                    <a:gd name="T76" fmla="*/ 25 w 66"/>
                    <a:gd name="T77" fmla="*/ 1 h 36"/>
                    <a:gd name="T78" fmla="*/ 25 w 66"/>
                    <a:gd name="T79" fmla="*/ 1 h 36"/>
                    <a:gd name="T80" fmla="*/ 25 w 66"/>
                    <a:gd name="T81" fmla="*/ 1 h 36"/>
                    <a:gd name="T82" fmla="*/ 24 w 66"/>
                    <a:gd name="T83" fmla="*/ 1 h 36"/>
                    <a:gd name="T84" fmla="*/ 26 w 66"/>
                    <a:gd name="T85" fmla="*/ 0 h 36"/>
                    <a:gd name="T86" fmla="*/ 24 w 66"/>
                    <a:gd name="T87" fmla="*/ 1 h 36"/>
                    <a:gd name="T88" fmla="*/ 24 w 66"/>
                    <a:gd name="T89" fmla="*/ 0 h 36"/>
                    <a:gd name="T90" fmla="*/ 24 w 66"/>
                    <a:gd name="T91" fmla="*/ 1 h 36"/>
                    <a:gd name="T92" fmla="*/ 19 w 66"/>
                    <a:gd name="T93" fmla="*/ 2 h 36"/>
                    <a:gd name="T94" fmla="*/ 24 w 66"/>
                    <a:gd name="T95" fmla="*/ 0 h 36"/>
                    <a:gd name="T96" fmla="*/ 19 w 66"/>
                    <a:gd name="T97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6" h="36">
                      <a:moveTo>
                        <a:pt x="19" y="2"/>
                      </a:moveTo>
                      <a:cubicBezTo>
                        <a:pt x="15" y="5"/>
                        <a:pt x="9" y="9"/>
                        <a:pt x="5" y="14"/>
                      </a:cubicBezTo>
                      <a:lnTo>
                        <a:pt x="4" y="13"/>
                      </a:lnTo>
                      <a:cubicBezTo>
                        <a:pt x="8" y="8"/>
                        <a:pt x="14" y="4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5" y="14"/>
                      </a:move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5" y="14"/>
                      </a:lnTo>
                      <a:close/>
                      <a:moveTo>
                        <a:pt x="5" y="14"/>
                      </a:moveTo>
                      <a:cubicBezTo>
                        <a:pt x="4" y="16"/>
                        <a:pt x="3" y="18"/>
                        <a:pt x="2" y="19"/>
                      </a:cubicBezTo>
                      <a:lnTo>
                        <a:pt x="1" y="19"/>
                      </a:lnTo>
                      <a:cubicBezTo>
                        <a:pt x="1" y="17"/>
                        <a:pt x="3" y="15"/>
                        <a:pt x="4" y="13"/>
                      </a:cubicBezTo>
                      <a:lnTo>
                        <a:pt x="5" y="14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cubicBezTo>
                        <a:pt x="2" y="21"/>
                        <a:pt x="2" y="23"/>
                        <a:pt x="4" y="25"/>
                      </a:cubicBezTo>
                      <a:lnTo>
                        <a:pt x="3" y="26"/>
                      </a:lnTo>
                      <a:cubicBezTo>
                        <a:pt x="1" y="24"/>
                        <a:pt x="0" y="21"/>
                        <a:pt x="1" y="19"/>
                      </a:cubicBezTo>
                      <a:lnTo>
                        <a:pt x="2" y="19"/>
                      </a:lnTo>
                      <a:close/>
                      <a:moveTo>
                        <a:pt x="4" y="25"/>
                      </a:moveTo>
                      <a:cubicBezTo>
                        <a:pt x="5" y="26"/>
                        <a:pt x="6" y="26"/>
                        <a:pt x="7" y="27"/>
                      </a:cubicBezTo>
                      <a:lnTo>
                        <a:pt x="6" y="28"/>
                      </a:lnTo>
                      <a:cubicBezTo>
                        <a:pt x="5" y="27"/>
                        <a:pt x="3" y="27"/>
                        <a:pt x="3" y="26"/>
                      </a:cubicBezTo>
                      <a:lnTo>
                        <a:pt x="4" y="25"/>
                      </a:lnTo>
                      <a:close/>
                      <a:moveTo>
                        <a:pt x="6" y="28"/>
                      </a:moveTo>
                      <a:lnTo>
                        <a:pt x="6" y="28"/>
                      </a:lnTo>
                      <a:close/>
                      <a:moveTo>
                        <a:pt x="7" y="27"/>
                      </a:moveTo>
                      <a:cubicBezTo>
                        <a:pt x="21" y="35"/>
                        <a:pt x="38" y="34"/>
                        <a:pt x="54" y="33"/>
                      </a:cubicBezTo>
                      <a:lnTo>
                        <a:pt x="54" y="35"/>
                      </a:lnTo>
                      <a:cubicBezTo>
                        <a:pt x="38" y="35"/>
                        <a:pt x="21" y="36"/>
                        <a:pt x="6" y="28"/>
                      </a:cubicBezTo>
                      <a:lnTo>
                        <a:pt x="7" y="27"/>
                      </a:lnTo>
                      <a:close/>
                      <a:moveTo>
                        <a:pt x="54" y="33"/>
                      </a:moveTo>
                      <a:lnTo>
                        <a:pt x="56" y="33"/>
                      </a:lnTo>
                      <a:lnTo>
                        <a:pt x="56" y="35"/>
                      </a:lnTo>
                      <a:lnTo>
                        <a:pt x="54" y="35"/>
                      </a:lnTo>
                      <a:lnTo>
                        <a:pt x="54" y="33"/>
                      </a:lnTo>
                      <a:close/>
                      <a:moveTo>
                        <a:pt x="56" y="35"/>
                      </a:moveTo>
                      <a:lnTo>
                        <a:pt x="56" y="35"/>
                      </a:lnTo>
                      <a:lnTo>
                        <a:pt x="56" y="34"/>
                      </a:lnTo>
                      <a:lnTo>
                        <a:pt x="56" y="35"/>
                      </a:lnTo>
                      <a:close/>
                      <a:moveTo>
                        <a:pt x="56" y="33"/>
                      </a:moveTo>
                      <a:cubicBezTo>
                        <a:pt x="58" y="33"/>
                        <a:pt x="60" y="33"/>
                        <a:pt x="62" y="32"/>
                      </a:cubicBezTo>
                      <a:lnTo>
                        <a:pt x="62" y="33"/>
                      </a:lnTo>
                      <a:cubicBezTo>
                        <a:pt x="60" y="34"/>
                        <a:pt x="58" y="34"/>
                        <a:pt x="56" y="35"/>
                      </a:cubicBezTo>
                      <a:lnTo>
                        <a:pt x="56" y="33"/>
                      </a:lnTo>
                      <a:close/>
                      <a:moveTo>
                        <a:pt x="62" y="32"/>
                      </a:moveTo>
                      <a:cubicBezTo>
                        <a:pt x="63" y="31"/>
                        <a:pt x="64" y="30"/>
                        <a:pt x="64" y="28"/>
                      </a:cubicBezTo>
                      <a:lnTo>
                        <a:pt x="66" y="28"/>
                      </a:lnTo>
                      <a:cubicBezTo>
                        <a:pt x="66" y="31"/>
                        <a:pt x="64" y="32"/>
                        <a:pt x="62" y="33"/>
                      </a:cubicBezTo>
                      <a:lnTo>
                        <a:pt x="62" y="32"/>
                      </a:lnTo>
                      <a:close/>
                      <a:moveTo>
                        <a:pt x="64" y="28"/>
                      </a:moveTo>
                      <a:cubicBezTo>
                        <a:pt x="64" y="24"/>
                        <a:pt x="64" y="20"/>
                        <a:pt x="63" y="16"/>
                      </a:cubicBezTo>
                      <a:lnTo>
                        <a:pt x="64" y="15"/>
                      </a:lnTo>
                      <a:cubicBezTo>
                        <a:pt x="66" y="20"/>
                        <a:pt x="66" y="24"/>
                        <a:pt x="66" y="28"/>
                      </a:cubicBezTo>
                      <a:lnTo>
                        <a:pt x="64" y="28"/>
                      </a:lnTo>
                      <a:close/>
                      <a:moveTo>
                        <a:pt x="63" y="16"/>
                      </a:moveTo>
                      <a:cubicBezTo>
                        <a:pt x="62" y="12"/>
                        <a:pt x="59" y="8"/>
                        <a:pt x="55" y="7"/>
                      </a:cubicBezTo>
                      <a:lnTo>
                        <a:pt x="56" y="6"/>
                      </a:lnTo>
                      <a:cubicBezTo>
                        <a:pt x="61" y="7"/>
                        <a:pt x="63" y="11"/>
                        <a:pt x="64" y="15"/>
                      </a:cubicBezTo>
                      <a:lnTo>
                        <a:pt x="63" y="16"/>
                      </a:lnTo>
                      <a:close/>
                      <a:moveTo>
                        <a:pt x="55" y="7"/>
                      </a:moveTo>
                      <a:lnTo>
                        <a:pt x="55" y="7"/>
                      </a:lnTo>
                      <a:lnTo>
                        <a:pt x="56" y="6"/>
                      </a:lnTo>
                      <a:lnTo>
                        <a:pt x="55" y="7"/>
                      </a:lnTo>
                      <a:close/>
                      <a:moveTo>
                        <a:pt x="55" y="7"/>
                      </a:moveTo>
                      <a:cubicBezTo>
                        <a:pt x="51" y="5"/>
                        <a:pt x="46" y="4"/>
                        <a:pt x="41" y="4"/>
                      </a:cubicBezTo>
                      <a:lnTo>
                        <a:pt x="41" y="3"/>
                      </a:lnTo>
                      <a:cubicBezTo>
                        <a:pt x="46" y="3"/>
                        <a:pt x="51" y="3"/>
                        <a:pt x="56" y="6"/>
                      </a:cubicBezTo>
                      <a:lnTo>
                        <a:pt x="55" y="7"/>
                      </a:lnTo>
                      <a:close/>
                      <a:moveTo>
                        <a:pt x="41" y="4"/>
                      </a:moveTo>
                      <a:cubicBezTo>
                        <a:pt x="35" y="4"/>
                        <a:pt x="30" y="4"/>
                        <a:pt x="25" y="1"/>
                      </a:cubicBezTo>
                      <a:lnTo>
                        <a:pt x="26" y="0"/>
                      </a:lnTo>
                      <a:cubicBezTo>
                        <a:pt x="31" y="2"/>
                        <a:pt x="36" y="3"/>
                        <a:pt x="41" y="3"/>
                      </a:cubicBezTo>
                      <a:lnTo>
                        <a:pt x="41" y="4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cubicBezTo>
                        <a:pt x="25" y="1"/>
                        <a:pt x="25" y="1"/>
                        <a:pt x="24" y="1"/>
                      </a:cubicBezTo>
                      <a:lnTo>
                        <a:pt x="25" y="0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5" y="1"/>
                      </a:lnTo>
                      <a:close/>
                      <a:moveTo>
                        <a:pt x="24" y="1"/>
                      </a:moveTo>
                      <a:cubicBezTo>
                        <a:pt x="24" y="1"/>
                        <a:pt x="24" y="1"/>
                        <a:pt x="24" y="1"/>
                      </a:cubicBezTo>
                      <a:lnTo>
                        <a:pt x="24" y="0"/>
                      </a:lnTo>
                      <a:cubicBezTo>
                        <a:pt x="24" y="0"/>
                        <a:pt x="24" y="0"/>
                        <a:pt x="25" y="0"/>
                      </a:cubicBezTo>
                      <a:lnTo>
                        <a:pt x="24" y="1"/>
                      </a:lnTo>
                      <a:close/>
                      <a:moveTo>
                        <a:pt x="24" y="1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8" y="1"/>
                      </a:lnTo>
                      <a:cubicBezTo>
                        <a:pt x="20" y="0"/>
                        <a:pt x="22" y="0"/>
                        <a:pt x="24" y="0"/>
                      </a:cubicBezTo>
                      <a:lnTo>
                        <a:pt x="24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7" name="Freeform 115"/>
                <p:cNvSpPr>
                  <a:spLocks noChangeArrowheads="1"/>
                </p:cNvSpPr>
                <p:nvPr/>
              </p:nvSpPr>
              <p:spPr bwMode="auto">
                <a:xfrm>
                  <a:off x="1382" y="3890"/>
                  <a:ext cx="58" cy="78"/>
                </a:xfrm>
                <a:custGeom>
                  <a:avLst/>
                  <a:gdLst>
                    <a:gd name="G0" fmla="+- 1 0 0"/>
                    <a:gd name="G1" fmla="+- 12 0 0"/>
                    <a:gd name="G2" fmla="+- 19 0 0"/>
                    <a:gd name="G3" fmla="+- 1 0 0"/>
                    <a:gd name="G4" fmla="+- 32 0 0"/>
                    <a:gd name="G5" fmla="*/ 1 0 0"/>
                    <a:gd name="G6" fmla="cos G5 G4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*/ G18 1 G17"/>
                    <a:gd name="G20" fmla="+- 1 0 0"/>
                    <a:gd name="T0" fmla="*/ 4 w 43"/>
                    <a:gd name="T1" fmla="*/ 6 h 46"/>
                    <a:gd name="T2" fmla="*/ 4 w 43"/>
                    <a:gd name="T3" fmla="*/ 24 h 46"/>
                    <a:gd name="T4" fmla="*/ 23 w 43"/>
                    <a:gd name="T5" fmla="*/ 46 h 46"/>
                    <a:gd name="T6" fmla="*/ 42 w 43"/>
                    <a:gd name="T7" fmla="*/ 21 h 46"/>
                    <a:gd name="T8" fmla="*/ 29 w 43"/>
                    <a:gd name="T9" fmla="*/ 2 h 46"/>
                    <a:gd name="T10" fmla="*/ 4 w 43"/>
                    <a:gd name="T11" fmla="*/ 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46">
                      <a:moveTo>
                        <a:pt x="4" y="6"/>
                      </a:moveTo>
                      <a:cubicBezTo>
                        <a:pt x="0" y="12"/>
                        <a:pt x="0" y="19"/>
                        <a:pt x="4" y="24"/>
                      </a:cubicBezTo>
                      <a:cubicBezTo>
                        <a:pt x="10" y="32"/>
                        <a:pt x="15" y="39"/>
                        <a:pt x="23" y="46"/>
                      </a:cubicBezTo>
                      <a:cubicBezTo>
                        <a:pt x="30" y="38"/>
                        <a:pt x="42" y="31"/>
                        <a:pt x="42" y="21"/>
                      </a:cubicBezTo>
                      <a:cubicBezTo>
                        <a:pt x="43" y="14"/>
                        <a:pt x="40" y="4"/>
                        <a:pt x="29" y="2"/>
                      </a:cubicBezTo>
                      <a:cubicBezTo>
                        <a:pt x="21" y="1"/>
                        <a:pt x="8" y="0"/>
                        <a:pt x="4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8" name="Freeform 116"/>
                <p:cNvSpPr>
                  <a:spLocks noChangeArrowheads="1"/>
                </p:cNvSpPr>
                <p:nvPr/>
              </p:nvSpPr>
              <p:spPr bwMode="auto">
                <a:xfrm>
                  <a:off x="1380" y="3890"/>
                  <a:ext cx="59" cy="78"/>
                </a:xfrm>
                <a:custGeom>
                  <a:avLst/>
                  <a:gdLst>
                    <a:gd name="T0" fmla="*/ 5 w 44"/>
                    <a:gd name="T1" fmla="*/ 7 h 46"/>
                    <a:gd name="T2" fmla="*/ 5 w 44"/>
                    <a:gd name="T3" fmla="*/ 7 h 46"/>
                    <a:gd name="T4" fmla="*/ 5 w 44"/>
                    <a:gd name="T5" fmla="*/ 7 h 46"/>
                    <a:gd name="T6" fmla="*/ 5 w 44"/>
                    <a:gd name="T7" fmla="*/ 7 h 46"/>
                    <a:gd name="T8" fmla="*/ 4 w 44"/>
                    <a:gd name="T9" fmla="*/ 9 h 46"/>
                    <a:gd name="T10" fmla="*/ 4 w 44"/>
                    <a:gd name="T11" fmla="*/ 6 h 46"/>
                    <a:gd name="T12" fmla="*/ 4 w 44"/>
                    <a:gd name="T13" fmla="*/ 9 h 46"/>
                    <a:gd name="T14" fmla="*/ 2 w 44"/>
                    <a:gd name="T15" fmla="*/ 11 h 46"/>
                    <a:gd name="T16" fmla="*/ 4 w 44"/>
                    <a:gd name="T17" fmla="*/ 9 h 46"/>
                    <a:gd name="T18" fmla="*/ 5 w 44"/>
                    <a:gd name="T19" fmla="*/ 24 h 46"/>
                    <a:gd name="T20" fmla="*/ 2 w 44"/>
                    <a:gd name="T21" fmla="*/ 11 h 46"/>
                    <a:gd name="T22" fmla="*/ 4 w 44"/>
                    <a:gd name="T23" fmla="*/ 25 h 46"/>
                    <a:gd name="T24" fmla="*/ 5 w 44"/>
                    <a:gd name="T25" fmla="*/ 24 h 46"/>
                    <a:gd name="T26" fmla="*/ 5 w 44"/>
                    <a:gd name="T27" fmla="*/ 24 h 46"/>
                    <a:gd name="T28" fmla="*/ 9 w 44"/>
                    <a:gd name="T29" fmla="*/ 31 h 46"/>
                    <a:gd name="T30" fmla="*/ 5 w 44"/>
                    <a:gd name="T31" fmla="*/ 24 h 46"/>
                    <a:gd name="T32" fmla="*/ 24 w 44"/>
                    <a:gd name="T33" fmla="*/ 45 h 46"/>
                    <a:gd name="T34" fmla="*/ 9 w 44"/>
                    <a:gd name="T35" fmla="*/ 31 h 46"/>
                    <a:gd name="T36" fmla="*/ 24 w 44"/>
                    <a:gd name="T37" fmla="*/ 46 h 46"/>
                    <a:gd name="T38" fmla="*/ 23 w 44"/>
                    <a:gd name="T39" fmla="*/ 46 h 46"/>
                    <a:gd name="T40" fmla="*/ 23 w 44"/>
                    <a:gd name="T41" fmla="*/ 45 h 46"/>
                    <a:gd name="T42" fmla="*/ 24 w 44"/>
                    <a:gd name="T43" fmla="*/ 46 h 46"/>
                    <a:gd name="T44" fmla="*/ 23 w 44"/>
                    <a:gd name="T45" fmla="*/ 45 h 46"/>
                    <a:gd name="T46" fmla="*/ 24 w 44"/>
                    <a:gd name="T47" fmla="*/ 45 h 46"/>
                    <a:gd name="T48" fmla="*/ 23 w 44"/>
                    <a:gd name="T49" fmla="*/ 45 h 46"/>
                    <a:gd name="T50" fmla="*/ 31 w 44"/>
                    <a:gd name="T51" fmla="*/ 40 h 46"/>
                    <a:gd name="T52" fmla="*/ 23 w 44"/>
                    <a:gd name="T53" fmla="*/ 45 h 46"/>
                    <a:gd name="T54" fmla="*/ 43 w 44"/>
                    <a:gd name="T55" fmla="*/ 21 h 46"/>
                    <a:gd name="T56" fmla="*/ 31 w 44"/>
                    <a:gd name="T57" fmla="*/ 40 h 46"/>
                    <a:gd name="T58" fmla="*/ 43 w 44"/>
                    <a:gd name="T59" fmla="*/ 21 h 46"/>
                    <a:gd name="T60" fmla="*/ 43 w 44"/>
                    <a:gd name="T61" fmla="*/ 21 h 46"/>
                    <a:gd name="T62" fmla="*/ 44 w 44"/>
                    <a:gd name="T63" fmla="*/ 21 h 46"/>
                    <a:gd name="T64" fmla="*/ 44 w 44"/>
                    <a:gd name="T65" fmla="*/ 21 h 46"/>
                    <a:gd name="T66" fmla="*/ 43 w 44"/>
                    <a:gd name="T67" fmla="*/ 21 h 46"/>
                    <a:gd name="T68" fmla="*/ 43 w 44"/>
                    <a:gd name="T69" fmla="*/ 21 h 46"/>
                    <a:gd name="T70" fmla="*/ 44 w 44"/>
                    <a:gd name="T71" fmla="*/ 18 h 46"/>
                    <a:gd name="T72" fmla="*/ 43 w 44"/>
                    <a:gd name="T73" fmla="*/ 21 h 46"/>
                    <a:gd name="T74" fmla="*/ 42 w 44"/>
                    <a:gd name="T75" fmla="*/ 15 h 46"/>
                    <a:gd name="T76" fmla="*/ 44 w 44"/>
                    <a:gd name="T77" fmla="*/ 18 h 46"/>
                    <a:gd name="T78" fmla="*/ 42 w 44"/>
                    <a:gd name="T79" fmla="*/ 15 h 46"/>
                    <a:gd name="T80" fmla="*/ 30 w 44"/>
                    <a:gd name="T81" fmla="*/ 2 h 46"/>
                    <a:gd name="T82" fmla="*/ 42 w 44"/>
                    <a:gd name="T83" fmla="*/ 15 h 46"/>
                    <a:gd name="T84" fmla="*/ 30 w 44"/>
                    <a:gd name="T85" fmla="*/ 3 h 46"/>
                    <a:gd name="T86" fmla="*/ 30 w 44"/>
                    <a:gd name="T87" fmla="*/ 3 h 46"/>
                    <a:gd name="T88" fmla="*/ 30 w 44"/>
                    <a:gd name="T89" fmla="*/ 3 h 46"/>
                    <a:gd name="T90" fmla="*/ 30 w 44"/>
                    <a:gd name="T91" fmla="*/ 3 h 46"/>
                    <a:gd name="T92" fmla="*/ 26 w 44"/>
                    <a:gd name="T93" fmla="*/ 2 h 46"/>
                    <a:gd name="T94" fmla="*/ 30 w 44"/>
                    <a:gd name="T95" fmla="*/ 2 h 46"/>
                    <a:gd name="T96" fmla="*/ 26 w 44"/>
                    <a:gd name="T97" fmla="*/ 2 h 46"/>
                    <a:gd name="T98" fmla="*/ 22 w 44"/>
                    <a:gd name="T99" fmla="*/ 1 h 46"/>
                    <a:gd name="T100" fmla="*/ 26 w 44"/>
                    <a:gd name="T101" fmla="*/ 2 h 46"/>
                    <a:gd name="T102" fmla="*/ 5 w 44"/>
                    <a:gd name="T103" fmla="*/ 7 h 46"/>
                    <a:gd name="T104" fmla="*/ 22 w 44"/>
                    <a:gd name="T105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4" h="46">
                      <a:moveTo>
                        <a:pt x="5" y="7"/>
                      </a:moveTo>
                      <a:lnTo>
                        <a:pt x="5" y="7"/>
                      </a:lnTo>
                      <a:lnTo>
                        <a:pt x="4" y="6"/>
                      </a:lnTo>
                      <a:lnTo>
                        <a:pt x="5" y="7"/>
                      </a:lnTo>
                      <a:close/>
                      <a:moveTo>
                        <a:pt x="5" y="7"/>
                      </a:move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5" y="7"/>
                      </a:lnTo>
                      <a:close/>
                      <a:moveTo>
                        <a:pt x="5" y="7"/>
                      </a:moveTo>
                      <a:cubicBezTo>
                        <a:pt x="5" y="8"/>
                        <a:pt x="4" y="8"/>
                        <a:pt x="4" y="9"/>
                      </a:cubicBezTo>
                      <a:lnTo>
                        <a:pt x="3" y="9"/>
                      </a:lnTo>
                      <a:cubicBezTo>
                        <a:pt x="3" y="8"/>
                        <a:pt x="3" y="7"/>
                        <a:pt x="4" y="6"/>
                      </a:cubicBezTo>
                      <a:lnTo>
                        <a:pt x="5" y="7"/>
                      </a:lnTo>
                      <a:close/>
                      <a:moveTo>
                        <a:pt x="4" y="9"/>
                      </a:moveTo>
                      <a:cubicBezTo>
                        <a:pt x="4" y="10"/>
                        <a:pt x="3" y="11"/>
                        <a:pt x="3" y="11"/>
                      </a:cubicBezTo>
                      <a:lnTo>
                        <a:pt x="2" y="11"/>
                      </a:lnTo>
                      <a:cubicBezTo>
                        <a:pt x="2" y="10"/>
                        <a:pt x="2" y="9"/>
                        <a:pt x="3" y="9"/>
                      </a:cubicBezTo>
                      <a:lnTo>
                        <a:pt x="4" y="9"/>
                      </a:lnTo>
                      <a:close/>
                      <a:moveTo>
                        <a:pt x="3" y="11"/>
                      </a:moveTo>
                      <a:cubicBezTo>
                        <a:pt x="2" y="16"/>
                        <a:pt x="3" y="20"/>
                        <a:pt x="5" y="24"/>
                      </a:cubicBezTo>
                      <a:lnTo>
                        <a:pt x="4" y="25"/>
                      </a:lnTo>
                      <a:cubicBezTo>
                        <a:pt x="1" y="21"/>
                        <a:pt x="0" y="16"/>
                        <a:pt x="2" y="11"/>
                      </a:cubicBezTo>
                      <a:lnTo>
                        <a:pt x="3" y="11"/>
                      </a:lnTo>
                      <a:close/>
                      <a:moveTo>
                        <a:pt x="4" y="25"/>
                      </a:move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5"/>
                      </a:lnTo>
                      <a:close/>
                      <a:moveTo>
                        <a:pt x="5" y="24"/>
                      </a:moveTo>
                      <a:cubicBezTo>
                        <a:pt x="7" y="26"/>
                        <a:pt x="9" y="28"/>
                        <a:pt x="10" y="30"/>
                      </a:cubicBezTo>
                      <a:lnTo>
                        <a:pt x="9" y="31"/>
                      </a:lnTo>
                      <a:cubicBezTo>
                        <a:pt x="7" y="29"/>
                        <a:pt x="6" y="27"/>
                        <a:pt x="4" y="25"/>
                      </a:cubicBezTo>
                      <a:lnTo>
                        <a:pt x="5" y="24"/>
                      </a:lnTo>
                      <a:close/>
                      <a:moveTo>
                        <a:pt x="10" y="30"/>
                      </a:moveTo>
                      <a:cubicBezTo>
                        <a:pt x="14" y="35"/>
                        <a:pt x="18" y="41"/>
                        <a:pt x="24" y="45"/>
                      </a:cubicBezTo>
                      <a:lnTo>
                        <a:pt x="23" y="46"/>
                      </a:lnTo>
                      <a:cubicBezTo>
                        <a:pt x="17" y="41"/>
                        <a:pt x="13" y="36"/>
                        <a:pt x="9" y="31"/>
                      </a:cubicBezTo>
                      <a:lnTo>
                        <a:pt x="10" y="30"/>
                      </a:lnTo>
                      <a:close/>
                      <a:moveTo>
                        <a:pt x="24" y="46"/>
                      </a:moveTo>
                      <a:lnTo>
                        <a:pt x="24" y="46"/>
                      </a:lnTo>
                      <a:lnTo>
                        <a:pt x="23" y="46"/>
                      </a:lnTo>
                      <a:lnTo>
                        <a:pt x="24" y="46"/>
                      </a:lnTo>
                      <a:close/>
                      <a:moveTo>
                        <a:pt x="23" y="45"/>
                      </a:moveTo>
                      <a:lnTo>
                        <a:pt x="23" y="45"/>
                      </a:lnTo>
                      <a:lnTo>
                        <a:pt x="24" y="46"/>
                      </a:lnTo>
                      <a:lnTo>
                        <a:pt x="23" y="45"/>
                      </a:lnTo>
                      <a:close/>
                      <a:moveTo>
                        <a:pt x="23" y="45"/>
                      </a:moveTo>
                      <a:lnTo>
                        <a:pt x="23" y="45"/>
                      </a:lnTo>
                      <a:lnTo>
                        <a:pt x="24" y="45"/>
                      </a:lnTo>
                      <a:lnTo>
                        <a:pt x="23" y="45"/>
                      </a:lnTo>
                      <a:close/>
                      <a:moveTo>
                        <a:pt x="23" y="45"/>
                      </a:moveTo>
                      <a:cubicBezTo>
                        <a:pt x="25" y="43"/>
                        <a:pt x="28" y="41"/>
                        <a:pt x="30" y="39"/>
                      </a:cubicBezTo>
                      <a:lnTo>
                        <a:pt x="31" y="40"/>
                      </a:lnTo>
                      <a:cubicBezTo>
                        <a:pt x="29" y="42"/>
                        <a:pt x="26" y="44"/>
                        <a:pt x="24" y="46"/>
                      </a:cubicBezTo>
                      <a:lnTo>
                        <a:pt x="23" y="45"/>
                      </a:lnTo>
                      <a:close/>
                      <a:moveTo>
                        <a:pt x="30" y="39"/>
                      </a:moveTo>
                      <a:cubicBezTo>
                        <a:pt x="36" y="33"/>
                        <a:pt x="42" y="28"/>
                        <a:pt x="43" y="21"/>
                      </a:cubicBezTo>
                      <a:lnTo>
                        <a:pt x="44" y="21"/>
                      </a:lnTo>
                      <a:cubicBezTo>
                        <a:pt x="44" y="29"/>
                        <a:pt x="37" y="34"/>
                        <a:pt x="31" y="40"/>
                      </a:cubicBezTo>
                      <a:lnTo>
                        <a:pt x="30" y="39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lnTo>
                        <a:pt x="44" y="21"/>
                      </a:lnTo>
                      <a:lnTo>
                        <a:pt x="43" y="21"/>
                      </a:lnTo>
                      <a:close/>
                      <a:moveTo>
                        <a:pt x="44" y="21"/>
                      </a:moveTo>
                      <a:lnTo>
                        <a:pt x="44" y="21"/>
                      </a:lnTo>
                      <a:lnTo>
                        <a:pt x="43" y="21"/>
                      </a:lnTo>
                      <a:lnTo>
                        <a:pt x="44" y="21"/>
                      </a:lnTo>
                      <a:close/>
                      <a:moveTo>
                        <a:pt x="43" y="21"/>
                      </a:moveTo>
                      <a:cubicBezTo>
                        <a:pt x="43" y="20"/>
                        <a:pt x="43" y="19"/>
                        <a:pt x="42" y="18"/>
                      </a:cubicBezTo>
                      <a:lnTo>
                        <a:pt x="44" y="18"/>
                      </a:lnTo>
                      <a:cubicBezTo>
                        <a:pt x="44" y="19"/>
                        <a:pt x="44" y="20"/>
                        <a:pt x="44" y="21"/>
                      </a:cubicBezTo>
                      <a:lnTo>
                        <a:pt x="43" y="21"/>
                      </a:lnTo>
                      <a:close/>
                      <a:moveTo>
                        <a:pt x="42" y="18"/>
                      </a:moveTo>
                      <a:cubicBezTo>
                        <a:pt x="42" y="17"/>
                        <a:pt x="42" y="16"/>
                        <a:pt x="42" y="15"/>
                      </a:cubicBezTo>
                      <a:lnTo>
                        <a:pt x="43" y="15"/>
                      </a:lnTo>
                      <a:cubicBezTo>
                        <a:pt x="44" y="16"/>
                        <a:pt x="44" y="17"/>
                        <a:pt x="44" y="18"/>
                      </a:cubicBezTo>
                      <a:lnTo>
                        <a:pt x="42" y="18"/>
                      </a:lnTo>
                      <a:close/>
                      <a:moveTo>
                        <a:pt x="42" y="15"/>
                      </a:moveTo>
                      <a:cubicBezTo>
                        <a:pt x="41" y="9"/>
                        <a:pt x="37" y="4"/>
                        <a:pt x="30" y="3"/>
                      </a:cubicBezTo>
                      <a:lnTo>
                        <a:pt x="30" y="2"/>
                      </a:lnTo>
                      <a:cubicBezTo>
                        <a:pt x="38" y="3"/>
                        <a:pt x="42" y="9"/>
                        <a:pt x="43" y="15"/>
                      </a:cubicBezTo>
                      <a:lnTo>
                        <a:pt x="42" y="15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0" y="3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0" y="3"/>
                      </a:lnTo>
                      <a:close/>
                      <a:moveTo>
                        <a:pt x="30" y="3"/>
                      </a:moveTo>
                      <a:cubicBezTo>
                        <a:pt x="29" y="3"/>
                        <a:pt x="28" y="2"/>
                        <a:pt x="26" y="2"/>
                      </a:cubicBezTo>
                      <a:lnTo>
                        <a:pt x="27" y="1"/>
                      </a:lnTo>
                      <a:cubicBezTo>
                        <a:pt x="28" y="1"/>
                        <a:pt x="29" y="1"/>
                        <a:pt x="30" y="2"/>
                      </a:cubicBezTo>
                      <a:lnTo>
                        <a:pt x="30" y="3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4" y="2"/>
                        <a:pt x="22" y="2"/>
                      </a:cubicBezTo>
                      <a:lnTo>
                        <a:pt x="22" y="1"/>
                      </a:lnTo>
                      <a:cubicBezTo>
                        <a:pt x="24" y="1"/>
                        <a:pt x="25" y="1"/>
                        <a:pt x="27" y="1"/>
                      </a:cubicBezTo>
                      <a:lnTo>
                        <a:pt x="26" y="2"/>
                      </a:lnTo>
                      <a:close/>
                      <a:moveTo>
                        <a:pt x="22" y="2"/>
                      </a:moveTo>
                      <a:cubicBezTo>
                        <a:pt x="16" y="1"/>
                        <a:pt x="9" y="2"/>
                        <a:pt x="5" y="7"/>
                      </a:cubicBezTo>
                      <a:lnTo>
                        <a:pt x="4" y="6"/>
                      </a:lnTo>
                      <a:cubicBezTo>
                        <a:pt x="8" y="1"/>
                        <a:pt x="15" y="0"/>
                        <a:pt x="22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89" name="Freeform 117"/>
                <p:cNvSpPr>
                  <a:spLocks noChangeArrowheads="1"/>
                </p:cNvSpPr>
                <p:nvPr/>
              </p:nvSpPr>
              <p:spPr bwMode="auto">
                <a:xfrm>
                  <a:off x="1377" y="3784"/>
                  <a:ext cx="63" cy="91"/>
                </a:xfrm>
                <a:custGeom>
                  <a:avLst/>
                  <a:gdLst>
                    <a:gd name="G0" fmla="+- 11 0 0"/>
                    <a:gd name="G1" fmla="+- 1 0 0"/>
                    <a:gd name="G2" fmla="+- 27 0 0"/>
                    <a:gd name="G3" fmla="+- 1 0 0"/>
                    <a:gd name="G4" fmla="+- 1 0 0"/>
                    <a:gd name="G5" fmla="+- 44 0 0"/>
                    <a:gd name="G6" fmla="*/ 1 0 0"/>
                    <a:gd name="G7" fmla="sin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1 0 0"/>
                    <a:gd name="T0" fmla="*/ 14 w 47"/>
                    <a:gd name="T1" fmla="*/ 11 h 53"/>
                    <a:gd name="T2" fmla="*/ 4 w 47"/>
                    <a:gd name="T3" fmla="*/ 36 h 53"/>
                    <a:gd name="T4" fmla="*/ 13 w 47"/>
                    <a:gd name="T5" fmla="*/ 47 h 53"/>
                    <a:gd name="T6" fmla="*/ 39 w 47"/>
                    <a:gd name="T7" fmla="*/ 52 h 53"/>
                    <a:gd name="T8" fmla="*/ 46 w 47"/>
                    <a:gd name="T9" fmla="*/ 40 h 53"/>
                    <a:gd name="T10" fmla="*/ 36 w 47"/>
                    <a:gd name="T11" fmla="*/ 6 h 53"/>
                    <a:gd name="T12" fmla="*/ 14 w 47"/>
                    <a:gd name="T13" fmla="*/ 1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3">
                      <a:moveTo>
                        <a:pt x="14" y="11"/>
                      </a:moveTo>
                      <a:cubicBezTo>
                        <a:pt x="6" y="18"/>
                        <a:pt x="0" y="27"/>
                        <a:pt x="4" y="36"/>
                      </a:cubicBezTo>
                      <a:cubicBezTo>
                        <a:pt x="6" y="39"/>
                        <a:pt x="9" y="44"/>
                        <a:pt x="13" y="47"/>
                      </a:cubicBezTo>
                      <a:cubicBezTo>
                        <a:pt x="18" y="53"/>
                        <a:pt x="30" y="52"/>
                        <a:pt x="39" y="52"/>
                      </a:cubicBezTo>
                      <a:cubicBezTo>
                        <a:pt x="44" y="52"/>
                        <a:pt x="47" y="45"/>
                        <a:pt x="46" y="40"/>
                      </a:cubicBezTo>
                      <a:cubicBezTo>
                        <a:pt x="43" y="27"/>
                        <a:pt x="41" y="16"/>
                        <a:pt x="36" y="6"/>
                      </a:cubicBezTo>
                      <a:cubicBezTo>
                        <a:pt x="33" y="0"/>
                        <a:pt x="20" y="5"/>
                        <a:pt x="14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0" name="Freeform 118"/>
                <p:cNvSpPr>
                  <a:spLocks noChangeArrowheads="1"/>
                </p:cNvSpPr>
                <p:nvPr/>
              </p:nvSpPr>
              <p:spPr bwMode="auto">
                <a:xfrm>
                  <a:off x="1378" y="3790"/>
                  <a:ext cx="62" cy="86"/>
                </a:xfrm>
                <a:custGeom>
                  <a:avLst/>
                  <a:gdLst>
                    <a:gd name="T0" fmla="*/ 4 w 46"/>
                    <a:gd name="T1" fmla="*/ 20 h 51"/>
                    <a:gd name="T2" fmla="*/ 12 w 46"/>
                    <a:gd name="T3" fmla="*/ 8 h 51"/>
                    <a:gd name="T4" fmla="*/ 4 w 46"/>
                    <a:gd name="T5" fmla="*/ 20 h 51"/>
                    <a:gd name="T6" fmla="*/ 3 w 46"/>
                    <a:gd name="T7" fmla="*/ 33 h 51"/>
                    <a:gd name="T8" fmla="*/ 4 w 46"/>
                    <a:gd name="T9" fmla="*/ 20 h 51"/>
                    <a:gd name="T10" fmla="*/ 4 w 46"/>
                    <a:gd name="T11" fmla="*/ 32 h 51"/>
                    <a:gd name="T12" fmla="*/ 4 w 46"/>
                    <a:gd name="T13" fmla="*/ 32 h 51"/>
                    <a:gd name="T14" fmla="*/ 4 w 46"/>
                    <a:gd name="T15" fmla="*/ 32 h 51"/>
                    <a:gd name="T16" fmla="*/ 4 w 46"/>
                    <a:gd name="T17" fmla="*/ 32 h 51"/>
                    <a:gd name="T18" fmla="*/ 3 w 46"/>
                    <a:gd name="T19" fmla="*/ 33 h 51"/>
                    <a:gd name="T20" fmla="*/ 5 w 46"/>
                    <a:gd name="T21" fmla="*/ 34 h 51"/>
                    <a:gd name="T22" fmla="*/ 3 w 46"/>
                    <a:gd name="T23" fmla="*/ 33 h 51"/>
                    <a:gd name="T24" fmla="*/ 5 w 46"/>
                    <a:gd name="T25" fmla="*/ 34 h 51"/>
                    <a:gd name="T26" fmla="*/ 4 w 46"/>
                    <a:gd name="T27" fmla="*/ 36 h 51"/>
                    <a:gd name="T28" fmla="*/ 5 w 46"/>
                    <a:gd name="T29" fmla="*/ 34 h 51"/>
                    <a:gd name="T30" fmla="*/ 12 w 46"/>
                    <a:gd name="T31" fmla="*/ 43 h 51"/>
                    <a:gd name="T32" fmla="*/ 4 w 46"/>
                    <a:gd name="T33" fmla="*/ 36 h 51"/>
                    <a:gd name="T34" fmla="*/ 12 w 46"/>
                    <a:gd name="T35" fmla="*/ 43 h 51"/>
                    <a:gd name="T36" fmla="*/ 12 w 46"/>
                    <a:gd name="T37" fmla="*/ 44 h 51"/>
                    <a:gd name="T38" fmla="*/ 12 w 46"/>
                    <a:gd name="T39" fmla="*/ 43 h 51"/>
                    <a:gd name="T40" fmla="*/ 36 w 46"/>
                    <a:gd name="T41" fmla="*/ 50 h 51"/>
                    <a:gd name="T42" fmla="*/ 12 w 46"/>
                    <a:gd name="T43" fmla="*/ 43 h 51"/>
                    <a:gd name="T44" fmla="*/ 38 w 46"/>
                    <a:gd name="T45" fmla="*/ 48 h 51"/>
                    <a:gd name="T46" fmla="*/ 36 w 46"/>
                    <a:gd name="T47" fmla="*/ 50 h 51"/>
                    <a:gd name="T48" fmla="*/ 38 w 46"/>
                    <a:gd name="T49" fmla="*/ 48 h 51"/>
                    <a:gd name="T50" fmla="*/ 38 w 46"/>
                    <a:gd name="T51" fmla="*/ 49 h 51"/>
                    <a:gd name="T52" fmla="*/ 38 w 46"/>
                    <a:gd name="T53" fmla="*/ 48 h 51"/>
                    <a:gd name="T54" fmla="*/ 39 w 46"/>
                    <a:gd name="T55" fmla="*/ 50 h 51"/>
                    <a:gd name="T56" fmla="*/ 38 w 46"/>
                    <a:gd name="T57" fmla="*/ 48 h 51"/>
                    <a:gd name="T58" fmla="*/ 43 w 46"/>
                    <a:gd name="T59" fmla="*/ 45 h 51"/>
                    <a:gd name="T60" fmla="*/ 39 w 46"/>
                    <a:gd name="T61" fmla="*/ 50 h 51"/>
                    <a:gd name="T62" fmla="*/ 43 w 46"/>
                    <a:gd name="T63" fmla="*/ 45 h 51"/>
                    <a:gd name="T64" fmla="*/ 46 w 46"/>
                    <a:gd name="T65" fmla="*/ 39 h 51"/>
                    <a:gd name="T66" fmla="*/ 43 w 46"/>
                    <a:gd name="T67" fmla="*/ 45 h 51"/>
                    <a:gd name="T68" fmla="*/ 44 w 46"/>
                    <a:gd name="T69" fmla="*/ 37 h 51"/>
                    <a:gd name="T70" fmla="*/ 46 w 46"/>
                    <a:gd name="T71" fmla="*/ 39 h 51"/>
                    <a:gd name="T72" fmla="*/ 44 w 46"/>
                    <a:gd name="T73" fmla="*/ 37 h 51"/>
                    <a:gd name="T74" fmla="*/ 45 w 46"/>
                    <a:gd name="T75" fmla="*/ 37 h 51"/>
                    <a:gd name="T76" fmla="*/ 44 w 46"/>
                    <a:gd name="T77" fmla="*/ 37 h 51"/>
                    <a:gd name="T78" fmla="*/ 44 w 46"/>
                    <a:gd name="T79" fmla="*/ 31 h 51"/>
                    <a:gd name="T80" fmla="*/ 44 w 46"/>
                    <a:gd name="T81" fmla="*/ 37 h 51"/>
                    <a:gd name="T82" fmla="*/ 35 w 46"/>
                    <a:gd name="T83" fmla="*/ 4 h 51"/>
                    <a:gd name="T84" fmla="*/ 44 w 46"/>
                    <a:gd name="T85" fmla="*/ 31 h 51"/>
                    <a:gd name="T86" fmla="*/ 36 w 46"/>
                    <a:gd name="T87" fmla="*/ 3 h 51"/>
                    <a:gd name="T88" fmla="*/ 35 w 46"/>
                    <a:gd name="T89" fmla="*/ 3 h 51"/>
                    <a:gd name="T90" fmla="*/ 35 w 46"/>
                    <a:gd name="T91" fmla="*/ 4 h 51"/>
                    <a:gd name="T92" fmla="*/ 34 w 46"/>
                    <a:gd name="T93" fmla="*/ 1 h 51"/>
                    <a:gd name="T94" fmla="*/ 35 w 46"/>
                    <a:gd name="T95" fmla="*/ 4 h 51"/>
                    <a:gd name="T96" fmla="*/ 29 w 46"/>
                    <a:gd name="T97" fmla="*/ 1 h 51"/>
                    <a:gd name="T98" fmla="*/ 34 w 46"/>
                    <a:gd name="T99" fmla="*/ 1 h 51"/>
                    <a:gd name="T100" fmla="*/ 29 w 46"/>
                    <a:gd name="T101" fmla="*/ 1 h 51"/>
                    <a:gd name="T102" fmla="*/ 23 w 46"/>
                    <a:gd name="T103" fmla="*/ 1 h 51"/>
                    <a:gd name="T104" fmla="*/ 29 w 46"/>
                    <a:gd name="T105" fmla="*/ 1 h 51"/>
                    <a:gd name="T106" fmla="*/ 13 w 46"/>
                    <a:gd name="T107" fmla="*/ 8 h 51"/>
                    <a:gd name="T108" fmla="*/ 23 w 46"/>
                    <a:gd name="T109" fmla="*/ 1 h 51"/>
                    <a:gd name="T110" fmla="*/ 13 w 46"/>
                    <a:gd name="T111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6" h="51">
                      <a:moveTo>
                        <a:pt x="13" y="8"/>
                      </a:moveTo>
                      <a:cubicBezTo>
                        <a:pt x="10" y="12"/>
                        <a:pt x="6" y="16"/>
                        <a:pt x="4" y="20"/>
                      </a:cubicBezTo>
                      <a:lnTo>
                        <a:pt x="3" y="19"/>
                      </a:lnTo>
                      <a:cubicBezTo>
                        <a:pt x="5" y="15"/>
                        <a:pt x="8" y="11"/>
                        <a:pt x="12" y="8"/>
                      </a:cubicBezTo>
                      <a:lnTo>
                        <a:pt x="13" y="8"/>
                      </a:lnTo>
                      <a:close/>
                      <a:moveTo>
                        <a:pt x="4" y="20"/>
                      </a:moveTo>
                      <a:cubicBezTo>
                        <a:pt x="2" y="24"/>
                        <a:pt x="2" y="28"/>
                        <a:pt x="4" y="32"/>
                      </a:cubicBezTo>
                      <a:lnTo>
                        <a:pt x="3" y="33"/>
                      </a:lnTo>
                      <a:cubicBezTo>
                        <a:pt x="0" y="28"/>
                        <a:pt x="1" y="24"/>
                        <a:pt x="3" y="19"/>
                      </a:cubicBezTo>
                      <a:lnTo>
                        <a:pt x="4" y="20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close/>
                      <a:moveTo>
                        <a:pt x="4" y="32"/>
                      </a:moveTo>
                      <a:cubicBezTo>
                        <a:pt x="4" y="33"/>
                        <a:pt x="5" y="33"/>
                        <a:pt x="5" y="34"/>
                      </a:cubicBezTo>
                      <a:lnTo>
                        <a:pt x="3" y="34"/>
                      </a:lnTo>
                      <a:cubicBezTo>
                        <a:pt x="3" y="34"/>
                        <a:pt x="3" y="33"/>
                        <a:pt x="3" y="33"/>
                      </a:cubicBezTo>
                      <a:lnTo>
                        <a:pt x="4" y="32"/>
                      </a:lnTo>
                      <a:close/>
                      <a:moveTo>
                        <a:pt x="5" y="34"/>
                      </a:moveTo>
                      <a:cubicBezTo>
                        <a:pt x="5" y="34"/>
                        <a:pt x="5" y="35"/>
                        <a:pt x="6" y="36"/>
                      </a:cubicBezTo>
                      <a:lnTo>
                        <a:pt x="4" y="36"/>
                      </a:lnTo>
                      <a:cubicBezTo>
                        <a:pt x="4" y="36"/>
                        <a:pt x="4" y="35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6" y="36"/>
                      </a:moveTo>
                      <a:cubicBezTo>
                        <a:pt x="8" y="38"/>
                        <a:pt x="10" y="41"/>
                        <a:pt x="12" y="43"/>
                      </a:cubicBezTo>
                      <a:lnTo>
                        <a:pt x="11" y="44"/>
                      </a:lnTo>
                      <a:cubicBezTo>
                        <a:pt x="9" y="42"/>
                        <a:pt x="6" y="39"/>
                        <a:pt x="4" y="36"/>
                      </a:cubicBezTo>
                      <a:lnTo>
                        <a:pt x="6" y="36"/>
                      </a:lnTo>
                      <a:close/>
                      <a:moveTo>
                        <a:pt x="12" y="43"/>
                      </a:moveTo>
                      <a:lnTo>
                        <a:pt x="12" y="43"/>
                      </a:lnTo>
                      <a:lnTo>
                        <a:pt x="12" y="44"/>
                      </a:lnTo>
                      <a:lnTo>
                        <a:pt x="12" y="43"/>
                      </a:lnTo>
                      <a:close/>
                      <a:moveTo>
                        <a:pt x="12" y="43"/>
                      </a:moveTo>
                      <a:cubicBezTo>
                        <a:pt x="17" y="49"/>
                        <a:pt x="28" y="49"/>
                        <a:pt x="36" y="49"/>
                      </a:cubicBezTo>
                      <a:lnTo>
                        <a:pt x="36" y="50"/>
                      </a:lnTo>
                      <a:cubicBezTo>
                        <a:pt x="28" y="50"/>
                        <a:pt x="17" y="51"/>
                        <a:pt x="11" y="44"/>
                      </a:cubicBezTo>
                      <a:lnTo>
                        <a:pt x="12" y="43"/>
                      </a:lnTo>
                      <a:close/>
                      <a:moveTo>
                        <a:pt x="36" y="49"/>
                      </a:moveTo>
                      <a:cubicBezTo>
                        <a:pt x="37" y="48"/>
                        <a:pt x="38" y="48"/>
                        <a:pt x="38" y="48"/>
                      </a:cubicBezTo>
                      <a:lnTo>
                        <a:pt x="38" y="50"/>
                      </a:lnTo>
                      <a:cubicBezTo>
                        <a:pt x="38" y="50"/>
                        <a:pt x="37" y="50"/>
                        <a:pt x="36" y="50"/>
                      </a:cubicBezTo>
                      <a:lnTo>
                        <a:pt x="36" y="49"/>
                      </a:lnTo>
                      <a:close/>
                      <a:moveTo>
                        <a:pt x="38" y="48"/>
                      </a:moveTo>
                      <a:lnTo>
                        <a:pt x="38" y="48"/>
                      </a:lnTo>
                      <a:lnTo>
                        <a:pt x="38" y="49"/>
                      </a:lnTo>
                      <a:lnTo>
                        <a:pt x="38" y="48"/>
                      </a:lnTo>
                      <a:close/>
                      <a:moveTo>
                        <a:pt x="38" y="48"/>
                      </a:moveTo>
                      <a:cubicBezTo>
                        <a:pt x="39" y="48"/>
                        <a:pt x="39" y="48"/>
                        <a:pt x="39" y="48"/>
                      </a:cubicBezTo>
                      <a:lnTo>
                        <a:pt x="39" y="50"/>
                      </a:lnTo>
                      <a:cubicBezTo>
                        <a:pt x="39" y="50"/>
                        <a:pt x="39" y="50"/>
                        <a:pt x="38" y="50"/>
                      </a:cubicBezTo>
                      <a:lnTo>
                        <a:pt x="38" y="48"/>
                      </a:lnTo>
                      <a:close/>
                      <a:moveTo>
                        <a:pt x="39" y="48"/>
                      </a:moveTo>
                      <a:cubicBezTo>
                        <a:pt x="40" y="48"/>
                        <a:pt x="42" y="47"/>
                        <a:pt x="43" y="45"/>
                      </a:cubicBezTo>
                      <a:lnTo>
                        <a:pt x="44" y="46"/>
                      </a:lnTo>
                      <a:cubicBezTo>
                        <a:pt x="43" y="48"/>
                        <a:pt x="41" y="49"/>
                        <a:pt x="39" y="50"/>
                      </a:cubicBezTo>
                      <a:lnTo>
                        <a:pt x="39" y="48"/>
                      </a:lnTo>
                      <a:close/>
                      <a:moveTo>
                        <a:pt x="43" y="45"/>
                      </a:moveTo>
                      <a:cubicBezTo>
                        <a:pt x="44" y="43"/>
                        <a:pt x="44" y="41"/>
                        <a:pt x="44" y="39"/>
                      </a:cubicBezTo>
                      <a:lnTo>
                        <a:pt x="46" y="39"/>
                      </a:lnTo>
                      <a:cubicBezTo>
                        <a:pt x="46" y="41"/>
                        <a:pt x="45" y="44"/>
                        <a:pt x="44" y="46"/>
                      </a:cubicBezTo>
                      <a:lnTo>
                        <a:pt x="43" y="45"/>
                      </a:lnTo>
                      <a:close/>
                      <a:moveTo>
                        <a:pt x="44" y="39"/>
                      </a:moveTo>
                      <a:cubicBezTo>
                        <a:pt x="44" y="38"/>
                        <a:pt x="44" y="37"/>
                        <a:pt x="44" y="37"/>
                      </a:cubicBezTo>
                      <a:lnTo>
                        <a:pt x="45" y="36"/>
                      </a:lnTo>
                      <a:cubicBezTo>
                        <a:pt x="46" y="37"/>
                        <a:pt x="46" y="38"/>
                        <a:pt x="46" y="39"/>
                      </a:cubicBezTo>
                      <a:lnTo>
                        <a:pt x="44" y="39"/>
                      </a:lnTo>
                      <a:close/>
                      <a:moveTo>
                        <a:pt x="44" y="37"/>
                      </a:moveTo>
                      <a:lnTo>
                        <a:pt x="44" y="37"/>
                      </a:lnTo>
                      <a:lnTo>
                        <a:pt x="45" y="37"/>
                      </a:lnTo>
                      <a:lnTo>
                        <a:pt x="44" y="37"/>
                      </a:lnTo>
                      <a:close/>
                      <a:moveTo>
                        <a:pt x="44" y="37"/>
                      </a:moveTo>
                      <a:cubicBezTo>
                        <a:pt x="43" y="35"/>
                        <a:pt x="43" y="33"/>
                        <a:pt x="43" y="31"/>
                      </a:cubicBezTo>
                      <a:lnTo>
                        <a:pt x="44" y="31"/>
                      </a:lnTo>
                      <a:cubicBezTo>
                        <a:pt x="45" y="33"/>
                        <a:pt x="45" y="34"/>
                        <a:pt x="45" y="36"/>
                      </a:cubicBezTo>
                      <a:lnTo>
                        <a:pt x="44" y="37"/>
                      </a:lnTo>
                      <a:close/>
                      <a:moveTo>
                        <a:pt x="43" y="31"/>
                      </a:moveTo>
                      <a:cubicBezTo>
                        <a:pt x="40" y="21"/>
                        <a:pt x="38" y="12"/>
                        <a:pt x="35" y="4"/>
                      </a:cubicBezTo>
                      <a:lnTo>
                        <a:pt x="36" y="3"/>
                      </a:lnTo>
                      <a:cubicBezTo>
                        <a:pt x="40" y="12"/>
                        <a:pt x="42" y="21"/>
                        <a:pt x="44" y="31"/>
                      </a:cubicBezTo>
                      <a:lnTo>
                        <a:pt x="43" y="31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5" y="3"/>
                      </a:lnTo>
                      <a:lnTo>
                        <a:pt x="36" y="3"/>
                      </a:lnTo>
                      <a:close/>
                      <a:moveTo>
                        <a:pt x="35" y="4"/>
                      </a:moveTo>
                      <a:cubicBezTo>
                        <a:pt x="34" y="3"/>
                        <a:pt x="34" y="2"/>
                        <a:pt x="33" y="2"/>
                      </a:cubicBezTo>
                      <a:lnTo>
                        <a:pt x="34" y="1"/>
                      </a:lnTo>
                      <a:cubicBezTo>
                        <a:pt x="35" y="2"/>
                        <a:pt x="35" y="2"/>
                        <a:pt x="36" y="3"/>
                      </a:cubicBezTo>
                      <a:lnTo>
                        <a:pt x="35" y="4"/>
                      </a:lnTo>
                      <a:close/>
                      <a:moveTo>
                        <a:pt x="33" y="2"/>
                      </a:moveTo>
                      <a:cubicBezTo>
                        <a:pt x="32" y="1"/>
                        <a:pt x="31" y="1"/>
                        <a:pt x="29" y="1"/>
                      </a:cubicBezTo>
                      <a:lnTo>
                        <a:pt x="29" y="0"/>
                      </a:lnTo>
                      <a:cubicBezTo>
                        <a:pt x="31" y="0"/>
                        <a:pt x="33" y="0"/>
                        <a:pt x="34" y="1"/>
                      </a:cubicBezTo>
                      <a:lnTo>
                        <a:pt x="33" y="2"/>
                      </a:lnTo>
                      <a:close/>
                      <a:moveTo>
                        <a:pt x="29" y="1"/>
                      </a:moveTo>
                      <a:cubicBezTo>
                        <a:pt x="27" y="1"/>
                        <a:pt x="26" y="1"/>
                        <a:pt x="24" y="2"/>
                      </a:cubicBezTo>
                      <a:lnTo>
                        <a:pt x="23" y="1"/>
                      </a:lnTo>
                      <a:cubicBezTo>
                        <a:pt x="25" y="0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4" y="2"/>
                      </a:moveTo>
                      <a:cubicBezTo>
                        <a:pt x="20" y="3"/>
                        <a:pt x="16" y="6"/>
                        <a:pt x="13" y="8"/>
                      </a:cubicBezTo>
                      <a:lnTo>
                        <a:pt x="12" y="8"/>
                      </a:lnTo>
                      <a:cubicBezTo>
                        <a:pt x="15" y="5"/>
                        <a:pt x="19" y="2"/>
                        <a:pt x="23" y="1"/>
                      </a:cubicBezTo>
                      <a:lnTo>
                        <a:pt x="24" y="2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1" name="Freeform 119"/>
                <p:cNvSpPr>
                  <a:spLocks noChangeArrowheads="1"/>
                </p:cNvSpPr>
                <p:nvPr/>
              </p:nvSpPr>
              <p:spPr bwMode="auto">
                <a:xfrm>
                  <a:off x="1380" y="3736"/>
                  <a:ext cx="51" cy="53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*/ 1 21 2"/>
                    <a:gd name="G4" fmla="+- 25 0 0"/>
                    <a:gd name="G5" fmla="+- 1 0 0"/>
                    <a:gd name="G6" fmla="+- 30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8 w 38"/>
                    <a:gd name="T1" fmla="*/ 5 h 32"/>
                    <a:gd name="T2" fmla="*/ 2 w 38"/>
                    <a:gd name="T3" fmla="*/ 21 h 32"/>
                    <a:gd name="T4" fmla="*/ 7 w 38"/>
                    <a:gd name="T5" fmla="*/ 30 h 32"/>
                    <a:gd name="T6" fmla="*/ 18 w 38"/>
                    <a:gd name="T7" fmla="*/ 25 h 32"/>
                    <a:gd name="T8" fmla="*/ 35 w 38"/>
                    <a:gd name="T9" fmla="*/ 19 h 32"/>
                    <a:gd name="T10" fmla="*/ 34 w 38"/>
                    <a:gd name="T11" fmla="*/ 8 h 32"/>
                    <a:gd name="T12" fmla="*/ 25 w 38"/>
                    <a:gd name="T13" fmla="*/ 2 h 32"/>
                    <a:gd name="T14" fmla="*/ 18 w 38"/>
                    <a:gd name="T15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32">
                      <a:moveTo>
                        <a:pt x="18" y="5"/>
                      </a:moveTo>
                      <a:cubicBezTo>
                        <a:pt x="13" y="12"/>
                        <a:pt x="5" y="15"/>
                        <a:pt x="2" y="21"/>
                      </a:cubicBezTo>
                      <a:cubicBezTo>
                        <a:pt x="0" y="25"/>
                        <a:pt x="3" y="29"/>
                        <a:pt x="7" y="30"/>
                      </a:cubicBezTo>
                      <a:cubicBezTo>
                        <a:pt x="12" y="32"/>
                        <a:pt x="15" y="27"/>
                        <a:pt x="18" y="25"/>
                      </a:cubicBezTo>
                      <a:cubicBezTo>
                        <a:pt x="24" y="22"/>
                        <a:pt x="31" y="25"/>
                        <a:pt x="35" y="19"/>
                      </a:cubicBezTo>
                      <a:cubicBezTo>
                        <a:pt x="38" y="14"/>
                        <a:pt x="36" y="11"/>
                        <a:pt x="34" y="8"/>
                      </a:cubicBezTo>
                      <a:cubicBezTo>
                        <a:pt x="32" y="5"/>
                        <a:pt x="30" y="0"/>
                        <a:pt x="25" y="2"/>
                      </a:cubicBezTo>
                      <a:cubicBezTo>
                        <a:pt x="22" y="2"/>
                        <a:pt x="18" y="4"/>
                        <a:pt x="18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2" name="Freeform 120"/>
                <p:cNvSpPr>
                  <a:spLocks noChangeArrowheads="1"/>
                </p:cNvSpPr>
                <p:nvPr/>
              </p:nvSpPr>
              <p:spPr bwMode="auto">
                <a:xfrm>
                  <a:off x="1380" y="3736"/>
                  <a:ext cx="49" cy="53"/>
                </a:xfrm>
                <a:custGeom>
                  <a:avLst/>
                  <a:gdLst>
                    <a:gd name="T0" fmla="*/ 11 w 37"/>
                    <a:gd name="T1" fmla="*/ 13 h 32"/>
                    <a:gd name="T2" fmla="*/ 17 w 37"/>
                    <a:gd name="T3" fmla="*/ 5 h 32"/>
                    <a:gd name="T4" fmla="*/ 11 w 37"/>
                    <a:gd name="T5" fmla="*/ 13 h 32"/>
                    <a:gd name="T6" fmla="*/ 1 w 37"/>
                    <a:gd name="T7" fmla="*/ 21 h 32"/>
                    <a:gd name="T8" fmla="*/ 11 w 37"/>
                    <a:gd name="T9" fmla="*/ 13 h 32"/>
                    <a:gd name="T10" fmla="*/ 3 w 37"/>
                    <a:gd name="T11" fmla="*/ 22 h 32"/>
                    <a:gd name="T12" fmla="*/ 3 w 37"/>
                    <a:gd name="T13" fmla="*/ 22 h 32"/>
                    <a:gd name="T14" fmla="*/ 2 w 37"/>
                    <a:gd name="T15" fmla="*/ 22 h 32"/>
                    <a:gd name="T16" fmla="*/ 1 w 37"/>
                    <a:gd name="T17" fmla="*/ 21 h 32"/>
                    <a:gd name="T18" fmla="*/ 2 w 37"/>
                    <a:gd name="T19" fmla="*/ 22 h 32"/>
                    <a:gd name="T20" fmla="*/ 2 w 37"/>
                    <a:gd name="T21" fmla="*/ 27 h 32"/>
                    <a:gd name="T22" fmla="*/ 2 w 37"/>
                    <a:gd name="T23" fmla="*/ 22 h 32"/>
                    <a:gd name="T24" fmla="*/ 6 w 37"/>
                    <a:gd name="T25" fmla="*/ 29 h 32"/>
                    <a:gd name="T26" fmla="*/ 2 w 37"/>
                    <a:gd name="T27" fmla="*/ 27 h 32"/>
                    <a:gd name="T28" fmla="*/ 6 w 37"/>
                    <a:gd name="T29" fmla="*/ 29 h 32"/>
                    <a:gd name="T30" fmla="*/ 7 w 37"/>
                    <a:gd name="T31" fmla="*/ 30 h 32"/>
                    <a:gd name="T32" fmla="*/ 6 w 37"/>
                    <a:gd name="T33" fmla="*/ 29 h 32"/>
                    <a:gd name="T34" fmla="*/ 7 w 37"/>
                    <a:gd name="T35" fmla="*/ 29 h 32"/>
                    <a:gd name="T36" fmla="*/ 7 w 37"/>
                    <a:gd name="T37" fmla="*/ 29 h 32"/>
                    <a:gd name="T38" fmla="*/ 14 w 37"/>
                    <a:gd name="T39" fmla="*/ 27 h 32"/>
                    <a:gd name="T40" fmla="*/ 7 w 37"/>
                    <a:gd name="T41" fmla="*/ 30 h 32"/>
                    <a:gd name="T42" fmla="*/ 14 w 37"/>
                    <a:gd name="T43" fmla="*/ 27 h 32"/>
                    <a:gd name="T44" fmla="*/ 19 w 37"/>
                    <a:gd name="T45" fmla="*/ 25 h 32"/>
                    <a:gd name="T46" fmla="*/ 14 w 37"/>
                    <a:gd name="T47" fmla="*/ 27 h 32"/>
                    <a:gd name="T48" fmla="*/ 19 w 37"/>
                    <a:gd name="T49" fmla="*/ 25 h 32"/>
                    <a:gd name="T50" fmla="*/ 19 w 37"/>
                    <a:gd name="T51" fmla="*/ 25 h 32"/>
                    <a:gd name="T52" fmla="*/ 26 w 37"/>
                    <a:gd name="T53" fmla="*/ 22 h 32"/>
                    <a:gd name="T54" fmla="*/ 19 w 37"/>
                    <a:gd name="T55" fmla="*/ 25 h 32"/>
                    <a:gd name="T56" fmla="*/ 26 w 37"/>
                    <a:gd name="T57" fmla="*/ 22 h 32"/>
                    <a:gd name="T58" fmla="*/ 36 w 37"/>
                    <a:gd name="T59" fmla="*/ 19 h 32"/>
                    <a:gd name="T60" fmla="*/ 26 w 37"/>
                    <a:gd name="T61" fmla="*/ 22 h 32"/>
                    <a:gd name="T62" fmla="*/ 36 w 37"/>
                    <a:gd name="T63" fmla="*/ 19 h 32"/>
                    <a:gd name="T64" fmla="*/ 36 w 37"/>
                    <a:gd name="T65" fmla="*/ 19 h 32"/>
                    <a:gd name="T66" fmla="*/ 35 w 37"/>
                    <a:gd name="T67" fmla="*/ 13 h 32"/>
                    <a:gd name="T68" fmla="*/ 36 w 37"/>
                    <a:gd name="T69" fmla="*/ 19 h 32"/>
                    <a:gd name="T70" fmla="*/ 35 w 37"/>
                    <a:gd name="T71" fmla="*/ 13 h 32"/>
                    <a:gd name="T72" fmla="*/ 34 w 37"/>
                    <a:gd name="T73" fmla="*/ 7 h 32"/>
                    <a:gd name="T74" fmla="*/ 35 w 37"/>
                    <a:gd name="T75" fmla="*/ 13 h 32"/>
                    <a:gd name="T76" fmla="*/ 33 w 37"/>
                    <a:gd name="T77" fmla="*/ 8 h 32"/>
                    <a:gd name="T78" fmla="*/ 33 w 37"/>
                    <a:gd name="T79" fmla="*/ 8 h 32"/>
                    <a:gd name="T80" fmla="*/ 33 w 37"/>
                    <a:gd name="T81" fmla="*/ 8 h 32"/>
                    <a:gd name="T82" fmla="*/ 33 w 37"/>
                    <a:gd name="T83" fmla="*/ 8 h 32"/>
                    <a:gd name="T84" fmla="*/ 34 w 37"/>
                    <a:gd name="T85" fmla="*/ 7 h 32"/>
                    <a:gd name="T86" fmla="*/ 34 w 37"/>
                    <a:gd name="T87" fmla="*/ 7 h 32"/>
                    <a:gd name="T88" fmla="*/ 33 w 37"/>
                    <a:gd name="T89" fmla="*/ 7 h 32"/>
                    <a:gd name="T90" fmla="*/ 34 w 37"/>
                    <a:gd name="T91" fmla="*/ 7 h 32"/>
                    <a:gd name="T92" fmla="*/ 33 w 37"/>
                    <a:gd name="T93" fmla="*/ 7 h 32"/>
                    <a:gd name="T94" fmla="*/ 33 w 37"/>
                    <a:gd name="T95" fmla="*/ 7 h 32"/>
                    <a:gd name="T96" fmla="*/ 25 w 37"/>
                    <a:gd name="T97" fmla="*/ 1 h 32"/>
                    <a:gd name="T98" fmla="*/ 33 w 37"/>
                    <a:gd name="T99" fmla="*/ 7 h 32"/>
                    <a:gd name="T100" fmla="*/ 25 w 37"/>
                    <a:gd name="T101" fmla="*/ 2 h 32"/>
                    <a:gd name="T102" fmla="*/ 25 w 37"/>
                    <a:gd name="T103" fmla="*/ 2 h 32"/>
                    <a:gd name="T104" fmla="*/ 25 w 37"/>
                    <a:gd name="T105" fmla="*/ 2 h 32"/>
                    <a:gd name="T106" fmla="*/ 24 w 37"/>
                    <a:gd name="T107" fmla="*/ 3 h 32"/>
                    <a:gd name="T108" fmla="*/ 25 w 37"/>
                    <a:gd name="T109" fmla="*/ 1 h 32"/>
                    <a:gd name="T110" fmla="*/ 24 w 37"/>
                    <a:gd name="T111" fmla="*/ 3 h 32"/>
                    <a:gd name="T112" fmla="*/ 22 w 37"/>
                    <a:gd name="T113" fmla="*/ 2 h 32"/>
                    <a:gd name="T114" fmla="*/ 24 w 37"/>
                    <a:gd name="T115" fmla="*/ 3 h 32"/>
                    <a:gd name="T116" fmla="*/ 18 w 37"/>
                    <a:gd name="T117" fmla="*/ 6 h 32"/>
                    <a:gd name="T118" fmla="*/ 22 w 37"/>
                    <a:gd name="T119" fmla="*/ 2 h 32"/>
                    <a:gd name="T120" fmla="*/ 18 w 37"/>
                    <a:gd name="T121" fmla="*/ 6 h 32"/>
                    <a:gd name="T122" fmla="*/ 18 w 37"/>
                    <a:gd name="T123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" h="32">
                      <a:moveTo>
                        <a:pt x="18" y="6"/>
                      </a:moveTo>
                      <a:cubicBezTo>
                        <a:pt x="16" y="8"/>
                        <a:pt x="13" y="11"/>
                        <a:pt x="11" y="13"/>
                      </a:cubicBezTo>
                      <a:lnTo>
                        <a:pt x="10" y="12"/>
                      </a:lnTo>
                      <a:cubicBezTo>
                        <a:pt x="12" y="10"/>
                        <a:pt x="15" y="8"/>
                        <a:pt x="17" y="5"/>
                      </a:cubicBezTo>
                      <a:lnTo>
                        <a:pt x="18" y="6"/>
                      </a:lnTo>
                      <a:close/>
                      <a:moveTo>
                        <a:pt x="11" y="13"/>
                      </a:moveTo>
                      <a:cubicBezTo>
                        <a:pt x="8" y="15"/>
                        <a:pt x="4" y="18"/>
                        <a:pt x="3" y="22"/>
                      </a:cubicBezTo>
                      <a:lnTo>
                        <a:pt x="1" y="21"/>
                      </a:lnTo>
                      <a:cubicBezTo>
                        <a:pt x="3" y="17"/>
                        <a:pt x="6" y="15"/>
                        <a:pt x="10" y="12"/>
                      </a:cubicBezTo>
                      <a:lnTo>
                        <a:pt x="11" y="13"/>
                      </a:lnTo>
                      <a:close/>
                      <a:moveTo>
                        <a:pt x="3" y="22"/>
                      </a:moveTo>
                      <a:lnTo>
                        <a:pt x="3" y="22"/>
                      </a:lnTo>
                      <a:lnTo>
                        <a:pt x="2" y="21"/>
                      </a:lnTo>
                      <a:lnTo>
                        <a:pt x="3" y="22"/>
                      </a:lnTo>
                      <a:close/>
                      <a:moveTo>
                        <a:pt x="3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lnTo>
                        <a:pt x="1" y="22"/>
                      </a:lnTo>
                      <a:cubicBezTo>
                        <a:pt x="1" y="22"/>
                        <a:pt x="1" y="21"/>
                        <a:pt x="1" y="21"/>
                      </a:cubicBezTo>
                      <a:lnTo>
                        <a:pt x="3" y="22"/>
                      </a:lnTo>
                      <a:close/>
                      <a:moveTo>
                        <a:pt x="2" y="22"/>
                      </a:moveTo>
                      <a:cubicBezTo>
                        <a:pt x="2" y="24"/>
                        <a:pt x="2" y="25"/>
                        <a:pt x="3" y="26"/>
                      </a:cubicBezTo>
                      <a:lnTo>
                        <a:pt x="2" y="27"/>
                      </a:lnTo>
                      <a:cubicBezTo>
                        <a:pt x="1" y="25"/>
                        <a:pt x="0" y="24"/>
                        <a:pt x="1" y="22"/>
                      </a:cubicBezTo>
                      <a:lnTo>
                        <a:pt x="2" y="22"/>
                      </a:lnTo>
                      <a:close/>
                      <a:moveTo>
                        <a:pt x="3" y="26"/>
                      </a:moveTo>
                      <a:cubicBezTo>
                        <a:pt x="4" y="27"/>
                        <a:pt x="5" y="28"/>
                        <a:pt x="6" y="29"/>
                      </a:cubicBezTo>
                      <a:lnTo>
                        <a:pt x="6" y="30"/>
                      </a:lnTo>
                      <a:cubicBezTo>
                        <a:pt x="4" y="29"/>
                        <a:pt x="2" y="28"/>
                        <a:pt x="2" y="27"/>
                      </a:cubicBezTo>
                      <a:lnTo>
                        <a:pt x="3" y="26"/>
                      </a:lnTo>
                      <a:close/>
                      <a:moveTo>
                        <a:pt x="6" y="29"/>
                      </a:moveTo>
                      <a:cubicBezTo>
                        <a:pt x="7" y="29"/>
                        <a:pt x="7" y="29"/>
                        <a:pt x="7" y="29"/>
                      </a:cubicBezTo>
                      <a:lnTo>
                        <a:pt x="7" y="30"/>
                      </a:lnTo>
                      <a:cubicBezTo>
                        <a:pt x="6" y="30"/>
                        <a:pt x="6" y="30"/>
                        <a:pt x="6" y="30"/>
                      </a:cubicBezTo>
                      <a:lnTo>
                        <a:pt x="6" y="29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7" y="30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10" y="30"/>
                        <a:pt x="12" y="29"/>
                        <a:pt x="14" y="27"/>
                      </a:cubicBezTo>
                      <a:lnTo>
                        <a:pt x="16" y="28"/>
                      </a:lnTo>
                      <a:cubicBezTo>
                        <a:pt x="13" y="30"/>
                        <a:pt x="10" y="32"/>
                        <a:pt x="7" y="30"/>
                      </a:cubicBezTo>
                      <a:lnTo>
                        <a:pt x="7" y="29"/>
                      </a:lnTo>
                      <a:close/>
                      <a:moveTo>
                        <a:pt x="14" y="27"/>
                      </a:moveTo>
                      <a:cubicBezTo>
                        <a:pt x="16" y="26"/>
                        <a:pt x="17" y="25"/>
                        <a:pt x="18" y="24"/>
                      </a:cubicBezTo>
                      <a:lnTo>
                        <a:pt x="19" y="25"/>
                      </a:lnTo>
                      <a:cubicBezTo>
                        <a:pt x="18" y="26"/>
                        <a:pt x="17" y="27"/>
                        <a:pt x="16" y="28"/>
                      </a:cubicBezTo>
                      <a:lnTo>
                        <a:pt x="14" y="27"/>
                      </a:lnTo>
                      <a:close/>
                      <a:moveTo>
                        <a:pt x="19" y="25"/>
                      </a:moveTo>
                      <a:lnTo>
                        <a:pt x="19" y="25"/>
                      </a:lnTo>
                      <a:lnTo>
                        <a:pt x="18" y="25"/>
                      </a:lnTo>
                      <a:lnTo>
                        <a:pt x="19" y="25"/>
                      </a:lnTo>
                      <a:close/>
                      <a:moveTo>
                        <a:pt x="18" y="24"/>
                      </a:moveTo>
                      <a:cubicBezTo>
                        <a:pt x="20" y="23"/>
                        <a:pt x="23" y="23"/>
                        <a:pt x="26" y="22"/>
                      </a:cubicBezTo>
                      <a:lnTo>
                        <a:pt x="26" y="24"/>
                      </a:lnTo>
                      <a:cubicBezTo>
                        <a:pt x="23" y="24"/>
                        <a:pt x="21" y="24"/>
                        <a:pt x="19" y="25"/>
                      </a:cubicBezTo>
                      <a:lnTo>
                        <a:pt x="18" y="24"/>
                      </a:lnTo>
                      <a:close/>
                      <a:moveTo>
                        <a:pt x="26" y="22"/>
                      </a:moveTo>
                      <a:cubicBezTo>
                        <a:pt x="29" y="22"/>
                        <a:pt x="32" y="22"/>
                        <a:pt x="34" y="18"/>
                      </a:cubicBezTo>
                      <a:lnTo>
                        <a:pt x="36" y="19"/>
                      </a:lnTo>
                      <a:cubicBezTo>
                        <a:pt x="33" y="23"/>
                        <a:pt x="29" y="23"/>
                        <a:pt x="26" y="24"/>
                      </a:cubicBezTo>
                      <a:lnTo>
                        <a:pt x="26" y="22"/>
                      </a:lnTo>
                      <a:close/>
                      <a:moveTo>
                        <a:pt x="36" y="19"/>
                      </a:moveTo>
                      <a:lnTo>
                        <a:pt x="36" y="19"/>
                      </a:lnTo>
                      <a:lnTo>
                        <a:pt x="35" y="19"/>
                      </a:lnTo>
                      <a:lnTo>
                        <a:pt x="36" y="19"/>
                      </a:lnTo>
                      <a:close/>
                      <a:moveTo>
                        <a:pt x="34" y="18"/>
                      </a:moveTo>
                      <a:cubicBezTo>
                        <a:pt x="36" y="16"/>
                        <a:pt x="36" y="15"/>
                        <a:pt x="35" y="13"/>
                      </a:cubicBezTo>
                      <a:lnTo>
                        <a:pt x="37" y="13"/>
                      </a:lnTo>
                      <a:cubicBezTo>
                        <a:pt x="37" y="15"/>
                        <a:pt x="37" y="17"/>
                        <a:pt x="36" y="19"/>
                      </a:cubicBezTo>
                      <a:lnTo>
                        <a:pt x="34" y="18"/>
                      </a:lnTo>
                      <a:close/>
                      <a:moveTo>
                        <a:pt x="35" y="13"/>
                      </a:moveTo>
                      <a:cubicBezTo>
                        <a:pt x="35" y="11"/>
                        <a:pt x="34" y="9"/>
                        <a:pt x="33" y="8"/>
                      </a:cubicBezTo>
                      <a:lnTo>
                        <a:pt x="34" y="7"/>
                      </a:lnTo>
                      <a:cubicBezTo>
                        <a:pt x="35" y="9"/>
                        <a:pt x="37" y="11"/>
                        <a:pt x="37" y="13"/>
                      </a:cubicBezTo>
                      <a:lnTo>
                        <a:pt x="35" y="13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3" y="8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7"/>
                      </a:lnTo>
                      <a:lnTo>
                        <a:pt x="33" y="8"/>
                      </a:lnTo>
                      <a:close/>
                      <a:moveTo>
                        <a:pt x="34" y="7"/>
                      </a:moveTo>
                      <a:lnTo>
                        <a:pt x="34" y="7"/>
                      </a:lnTo>
                      <a:lnTo>
                        <a:pt x="34" y="8"/>
                      </a:lnTo>
                      <a:lnTo>
                        <a:pt x="34" y="7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7"/>
                        <a:pt x="33" y="7"/>
                      </a:cubicBezTo>
                      <a:lnTo>
                        <a:pt x="34" y="6"/>
                      </a:lnTo>
                      <a:cubicBezTo>
                        <a:pt x="34" y="7"/>
                        <a:pt x="34" y="7"/>
                        <a:pt x="34" y="7"/>
                      </a:cubicBezTo>
                      <a:lnTo>
                        <a:pt x="33" y="8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1" y="5"/>
                        <a:pt x="29" y="1"/>
                        <a:pt x="25" y="2"/>
                      </a:cubicBezTo>
                      <a:lnTo>
                        <a:pt x="25" y="1"/>
                      </a:lnTo>
                      <a:cubicBezTo>
                        <a:pt x="30" y="0"/>
                        <a:pt x="32" y="4"/>
                        <a:pt x="34" y="6"/>
                      </a:cubicBezTo>
                      <a:lnTo>
                        <a:pt x="33" y="7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5" y="2"/>
                        <a:pt x="24" y="2"/>
                        <a:pt x="24" y="3"/>
                      </a:cubicBezTo>
                      <a:lnTo>
                        <a:pt x="24" y="1"/>
                      </a:lnTo>
                      <a:cubicBezTo>
                        <a:pt x="24" y="1"/>
                        <a:pt x="24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4" y="3"/>
                        <a:pt x="23" y="3"/>
                        <a:pt x="23" y="3"/>
                      </a:cubicBezTo>
                      <a:lnTo>
                        <a:pt x="22" y="2"/>
                      </a:lnTo>
                      <a:cubicBezTo>
                        <a:pt x="23" y="2"/>
                        <a:pt x="23" y="2"/>
                        <a:pt x="24" y="1"/>
                      </a:cubicBezTo>
                      <a:lnTo>
                        <a:pt x="24" y="3"/>
                      </a:lnTo>
                      <a:close/>
                      <a:moveTo>
                        <a:pt x="23" y="3"/>
                      </a:moveTo>
                      <a:cubicBezTo>
                        <a:pt x="21" y="4"/>
                        <a:pt x="19" y="5"/>
                        <a:pt x="18" y="6"/>
                      </a:cubicBezTo>
                      <a:lnTo>
                        <a:pt x="17" y="5"/>
                      </a:lnTo>
                      <a:cubicBezTo>
                        <a:pt x="18" y="4"/>
                        <a:pt x="20" y="3"/>
                        <a:pt x="22" y="2"/>
                      </a:cubicBezTo>
                      <a:lnTo>
                        <a:pt x="23" y="3"/>
                      </a:lnTo>
                      <a:close/>
                      <a:moveTo>
                        <a:pt x="18" y="6"/>
                      </a:moveTo>
                      <a:lnTo>
                        <a:pt x="18" y="6"/>
                      </a:lnTo>
                      <a:lnTo>
                        <a:pt x="18" y="5"/>
                      </a:lnTo>
                      <a:lnTo>
                        <a:pt x="18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3" name="Freeform 121"/>
                <p:cNvSpPr>
                  <a:spLocks noChangeArrowheads="1"/>
                </p:cNvSpPr>
                <p:nvPr/>
              </p:nvSpPr>
              <p:spPr bwMode="auto">
                <a:xfrm>
                  <a:off x="1405" y="3656"/>
                  <a:ext cx="86" cy="80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+- 1 0 0"/>
                    <a:gd name="G4" fmla="+- 28 0 0"/>
                    <a:gd name="G5" fmla="+- 1 0 0"/>
                    <a:gd name="G6" fmla="+- 4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6 w 63"/>
                    <a:gd name="T1" fmla="*/ 5 h 47"/>
                    <a:gd name="T2" fmla="*/ 4 w 63"/>
                    <a:gd name="T3" fmla="*/ 21 h 47"/>
                    <a:gd name="T4" fmla="*/ 14 w 63"/>
                    <a:gd name="T5" fmla="*/ 41 h 47"/>
                    <a:gd name="T6" fmla="*/ 43 w 63"/>
                    <a:gd name="T7" fmla="*/ 46 h 47"/>
                    <a:gd name="T8" fmla="*/ 61 w 63"/>
                    <a:gd name="T9" fmla="*/ 25 h 47"/>
                    <a:gd name="T10" fmla="*/ 48 w 63"/>
                    <a:gd name="T11" fmla="*/ 13 h 47"/>
                    <a:gd name="T12" fmla="*/ 37 w 63"/>
                    <a:gd name="T13" fmla="*/ 13 h 47"/>
                    <a:gd name="T14" fmla="*/ 16 w 63"/>
                    <a:gd name="T15" fmla="*/ 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47">
                      <a:moveTo>
                        <a:pt x="16" y="5"/>
                      </a:moveTo>
                      <a:cubicBezTo>
                        <a:pt x="11" y="8"/>
                        <a:pt x="7" y="15"/>
                        <a:pt x="4" y="21"/>
                      </a:cubicBezTo>
                      <a:cubicBezTo>
                        <a:pt x="0" y="28"/>
                        <a:pt x="3" y="40"/>
                        <a:pt x="14" y="41"/>
                      </a:cubicBezTo>
                      <a:cubicBezTo>
                        <a:pt x="24" y="42"/>
                        <a:pt x="33" y="47"/>
                        <a:pt x="43" y="46"/>
                      </a:cubicBezTo>
                      <a:cubicBezTo>
                        <a:pt x="54" y="44"/>
                        <a:pt x="63" y="36"/>
                        <a:pt x="61" y="25"/>
                      </a:cubicBezTo>
                      <a:cubicBezTo>
                        <a:pt x="59" y="20"/>
                        <a:pt x="55" y="15"/>
                        <a:pt x="48" y="13"/>
                      </a:cubicBezTo>
                      <a:cubicBezTo>
                        <a:pt x="45" y="12"/>
                        <a:pt x="41" y="13"/>
                        <a:pt x="37" y="13"/>
                      </a:cubicBezTo>
                      <a:cubicBezTo>
                        <a:pt x="29" y="12"/>
                        <a:pt x="23" y="0"/>
                        <a:pt x="1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4" name="Freeform 122"/>
                <p:cNvSpPr>
                  <a:spLocks noChangeArrowheads="1"/>
                </p:cNvSpPr>
                <p:nvPr/>
              </p:nvSpPr>
              <p:spPr bwMode="auto">
                <a:xfrm>
                  <a:off x="1406" y="3658"/>
                  <a:ext cx="83" cy="78"/>
                </a:xfrm>
                <a:custGeom>
                  <a:avLst/>
                  <a:gdLst>
                    <a:gd name="T0" fmla="*/ 7 w 61"/>
                    <a:gd name="T1" fmla="*/ 11 h 46"/>
                    <a:gd name="T2" fmla="*/ 9 w 61"/>
                    <a:gd name="T3" fmla="*/ 11 h 46"/>
                    <a:gd name="T4" fmla="*/ 7 w 61"/>
                    <a:gd name="T5" fmla="*/ 11 h 46"/>
                    <a:gd name="T6" fmla="*/ 2 w 61"/>
                    <a:gd name="T7" fmla="*/ 20 h 46"/>
                    <a:gd name="T8" fmla="*/ 3 w 61"/>
                    <a:gd name="T9" fmla="*/ 20 h 46"/>
                    <a:gd name="T10" fmla="*/ 2 w 61"/>
                    <a:gd name="T11" fmla="*/ 20 h 46"/>
                    <a:gd name="T12" fmla="*/ 4 w 61"/>
                    <a:gd name="T13" fmla="*/ 33 h 46"/>
                    <a:gd name="T14" fmla="*/ 2 w 61"/>
                    <a:gd name="T15" fmla="*/ 24 h 46"/>
                    <a:gd name="T16" fmla="*/ 10 w 61"/>
                    <a:gd name="T17" fmla="*/ 40 h 46"/>
                    <a:gd name="T18" fmla="*/ 10 w 61"/>
                    <a:gd name="T19" fmla="*/ 39 h 46"/>
                    <a:gd name="T20" fmla="*/ 10 w 61"/>
                    <a:gd name="T21" fmla="*/ 40 h 46"/>
                    <a:gd name="T22" fmla="*/ 13 w 61"/>
                    <a:gd name="T23" fmla="*/ 39 h 46"/>
                    <a:gd name="T24" fmla="*/ 13 w 61"/>
                    <a:gd name="T25" fmla="*/ 39 h 46"/>
                    <a:gd name="T26" fmla="*/ 13 w 61"/>
                    <a:gd name="T27" fmla="*/ 41 h 46"/>
                    <a:gd name="T28" fmla="*/ 42 w 61"/>
                    <a:gd name="T29" fmla="*/ 44 h 46"/>
                    <a:gd name="T30" fmla="*/ 25 w 61"/>
                    <a:gd name="T31" fmla="*/ 42 h 46"/>
                    <a:gd name="T32" fmla="*/ 42 w 61"/>
                    <a:gd name="T33" fmla="*/ 44 h 46"/>
                    <a:gd name="T34" fmla="*/ 42 w 61"/>
                    <a:gd name="T35" fmla="*/ 45 h 46"/>
                    <a:gd name="T36" fmla="*/ 55 w 61"/>
                    <a:gd name="T37" fmla="*/ 38 h 46"/>
                    <a:gd name="T38" fmla="*/ 43 w 61"/>
                    <a:gd name="T39" fmla="*/ 44 h 46"/>
                    <a:gd name="T40" fmla="*/ 61 w 61"/>
                    <a:gd name="T41" fmla="*/ 25 h 46"/>
                    <a:gd name="T42" fmla="*/ 59 w 61"/>
                    <a:gd name="T43" fmla="*/ 25 h 46"/>
                    <a:gd name="T44" fmla="*/ 61 w 61"/>
                    <a:gd name="T45" fmla="*/ 25 h 46"/>
                    <a:gd name="T46" fmla="*/ 60 w 61"/>
                    <a:gd name="T47" fmla="*/ 24 h 46"/>
                    <a:gd name="T48" fmla="*/ 60 w 61"/>
                    <a:gd name="T49" fmla="*/ 24 h 46"/>
                    <a:gd name="T50" fmla="*/ 59 w 61"/>
                    <a:gd name="T51" fmla="*/ 24 h 46"/>
                    <a:gd name="T52" fmla="*/ 59 w 61"/>
                    <a:gd name="T53" fmla="*/ 24 h 46"/>
                    <a:gd name="T54" fmla="*/ 60 w 61"/>
                    <a:gd name="T55" fmla="*/ 24 h 46"/>
                    <a:gd name="T56" fmla="*/ 57 w 61"/>
                    <a:gd name="T57" fmla="*/ 20 h 46"/>
                    <a:gd name="T58" fmla="*/ 58 w 61"/>
                    <a:gd name="T59" fmla="*/ 22 h 46"/>
                    <a:gd name="T60" fmla="*/ 48 w 61"/>
                    <a:gd name="T61" fmla="*/ 11 h 46"/>
                    <a:gd name="T62" fmla="*/ 48 w 61"/>
                    <a:gd name="T63" fmla="*/ 11 h 46"/>
                    <a:gd name="T64" fmla="*/ 48 w 61"/>
                    <a:gd name="T65" fmla="*/ 11 h 46"/>
                    <a:gd name="T66" fmla="*/ 48 w 61"/>
                    <a:gd name="T67" fmla="*/ 11 h 46"/>
                    <a:gd name="T68" fmla="*/ 48 w 61"/>
                    <a:gd name="T69" fmla="*/ 11 h 46"/>
                    <a:gd name="T70" fmla="*/ 47 w 61"/>
                    <a:gd name="T71" fmla="*/ 13 h 46"/>
                    <a:gd name="T72" fmla="*/ 48 w 61"/>
                    <a:gd name="T73" fmla="*/ 11 h 46"/>
                    <a:gd name="T74" fmla="*/ 36 w 61"/>
                    <a:gd name="T75" fmla="*/ 12 h 46"/>
                    <a:gd name="T76" fmla="*/ 41 w 61"/>
                    <a:gd name="T77" fmla="*/ 12 h 46"/>
                    <a:gd name="T78" fmla="*/ 36 w 61"/>
                    <a:gd name="T79" fmla="*/ 12 h 46"/>
                    <a:gd name="T80" fmla="*/ 37 w 61"/>
                    <a:gd name="T81" fmla="*/ 11 h 46"/>
                    <a:gd name="T82" fmla="*/ 16 w 61"/>
                    <a:gd name="T83" fmla="*/ 4 h 46"/>
                    <a:gd name="T84" fmla="*/ 26 w 61"/>
                    <a:gd name="T85" fmla="*/ 7 h 46"/>
                    <a:gd name="T86" fmla="*/ 15 w 61"/>
                    <a:gd name="T87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1" h="46">
                      <a:moveTo>
                        <a:pt x="16" y="4"/>
                      </a:moveTo>
                      <a:cubicBezTo>
                        <a:pt x="13" y="6"/>
                        <a:pt x="11" y="9"/>
                        <a:pt x="9" y="11"/>
                      </a:cubicBezTo>
                      <a:lnTo>
                        <a:pt x="7" y="11"/>
                      </a:lnTo>
                      <a:cubicBezTo>
                        <a:pt x="9" y="8"/>
                        <a:pt x="12" y="5"/>
                        <a:pt x="15" y="3"/>
                      </a:cubicBezTo>
                      <a:lnTo>
                        <a:pt x="16" y="4"/>
                      </a:lnTo>
                      <a:close/>
                      <a:moveTo>
                        <a:pt x="9" y="11"/>
                      </a:moveTo>
                      <a:cubicBezTo>
                        <a:pt x="7" y="14"/>
                        <a:pt x="5" y="17"/>
                        <a:pt x="3" y="20"/>
                      </a:cubicBezTo>
                      <a:lnTo>
                        <a:pt x="2" y="20"/>
                      </a:lnTo>
                      <a:cubicBezTo>
                        <a:pt x="4" y="17"/>
                        <a:pt x="5" y="14"/>
                        <a:pt x="7" y="11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2" y="20"/>
                      </a:lnTo>
                      <a:close/>
                      <a:moveTo>
                        <a:pt x="3" y="20"/>
                      </a:moveTo>
                      <a:cubicBezTo>
                        <a:pt x="3" y="21"/>
                        <a:pt x="2" y="23"/>
                        <a:pt x="2" y="24"/>
                      </a:cubicBezTo>
                      <a:lnTo>
                        <a:pt x="1" y="24"/>
                      </a:lnTo>
                      <a:cubicBezTo>
                        <a:pt x="1" y="22"/>
                        <a:pt x="1" y="21"/>
                        <a:pt x="2" y="20"/>
                      </a:cubicBezTo>
                      <a:lnTo>
                        <a:pt x="3" y="20"/>
                      </a:lnTo>
                      <a:close/>
                      <a:moveTo>
                        <a:pt x="2" y="24"/>
                      </a:moveTo>
                      <a:cubicBezTo>
                        <a:pt x="2" y="27"/>
                        <a:pt x="2" y="30"/>
                        <a:pt x="4" y="33"/>
                      </a:cubicBezTo>
                      <a:lnTo>
                        <a:pt x="2" y="33"/>
                      </a:lnTo>
                      <a:cubicBezTo>
                        <a:pt x="1" y="30"/>
                        <a:pt x="0" y="27"/>
                        <a:pt x="1" y="24"/>
                      </a:cubicBezTo>
                      <a:lnTo>
                        <a:pt x="2" y="24"/>
                      </a:lnTo>
                      <a:close/>
                      <a:moveTo>
                        <a:pt x="4" y="33"/>
                      </a:moveTo>
                      <a:cubicBezTo>
                        <a:pt x="5" y="36"/>
                        <a:pt x="7" y="38"/>
                        <a:pt x="10" y="39"/>
                      </a:cubicBezTo>
                      <a:lnTo>
                        <a:pt x="10" y="40"/>
                      </a:lnTo>
                      <a:cubicBezTo>
                        <a:pt x="6" y="39"/>
                        <a:pt x="4" y="36"/>
                        <a:pt x="2" y="33"/>
                      </a:cubicBezTo>
                      <a:lnTo>
                        <a:pt x="4" y="33"/>
                      </a:lnTo>
                      <a:close/>
                      <a:moveTo>
                        <a:pt x="10" y="39"/>
                      </a:moveTo>
                      <a:cubicBezTo>
                        <a:pt x="11" y="39"/>
                        <a:pt x="12" y="39"/>
                        <a:pt x="13" y="39"/>
                      </a:cubicBezTo>
                      <a:lnTo>
                        <a:pt x="13" y="41"/>
                      </a:lnTo>
                      <a:cubicBezTo>
                        <a:pt x="12" y="41"/>
                        <a:pt x="11" y="40"/>
                        <a:pt x="10" y="40"/>
                      </a:cubicBezTo>
                      <a:lnTo>
                        <a:pt x="10" y="39"/>
                      </a:lnTo>
                      <a:close/>
                      <a:moveTo>
                        <a:pt x="13" y="39"/>
                      </a:moveTo>
                      <a:lnTo>
                        <a:pt x="13" y="39"/>
                      </a:lnTo>
                      <a:lnTo>
                        <a:pt x="13" y="40"/>
                      </a:lnTo>
                      <a:lnTo>
                        <a:pt x="13" y="39"/>
                      </a:lnTo>
                      <a:close/>
                      <a:moveTo>
                        <a:pt x="13" y="39"/>
                      </a:moveTo>
                      <a:cubicBezTo>
                        <a:pt x="17" y="40"/>
                        <a:pt x="21" y="41"/>
                        <a:pt x="25" y="42"/>
                      </a:cubicBezTo>
                      <a:lnTo>
                        <a:pt x="25" y="43"/>
                      </a:lnTo>
                      <a:cubicBezTo>
                        <a:pt x="21" y="42"/>
                        <a:pt x="17" y="41"/>
                        <a:pt x="13" y="41"/>
                      </a:cubicBezTo>
                      <a:lnTo>
                        <a:pt x="13" y="39"/>
                      </a:lnTo>
                      <a:close/>
                      <a:moveTo>
                        <a:pt x="25" y="42"/>
                      </a:moveTo>
                      <a:cubicBezTo>
                        <a:pt x="31" y="43"/>
                        <a:pt x="36" y="45"/>
                        <a:pt x="42" y="44"/>
                      </a:cubicBezTo>
                      <a:lnTo>
                        <a:pt x="42" y="45"/>
                      </a:lnTo>
                      <a:cubicBezTo>
                        <a:pt x="36" y="46"/>
                        <a:pt x="30" y="45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42" y="45"/>
                      </a:moveTo>
                      <a:lnTo>
                        <a:pt x="42" y="45"/>
                      </a:lnTo>
                      <a:close/>
                      <a:moveTo>
                        <a:pt x="42" y="44"/>
                      </a:moveTo>
                      <a:cubicBezTo>
                        <a:pt x="42" y="44"/>
                        <a:pt x="42" y="44"/>
                        <a:pt x="43" y="44"/>
                      </a:cubicBezTo>
                      <a:lnTo>
                        <a:pt x="43" y="45"/>
                      </a:lnTo>
                      <a:cubicBezTo>
                        <a:pt x="43" y="45"/>
                        <a:pt x="42" y="45"/>
                        <a:pt x="42" y="45"/>
                      </a:cubicBezTo>
                      <a:lnTo>
                        <a:pt x="42" y="44"/>
                      </a:lnTo>
                      <a:close/>
                      <a:moveTo>
                        <a:pt x="43" y="44"/>
                      </a:moveTo>
                      <a:cubicBezTo>
                        <a:pt x="48" y="43"/>
                        <a:pt x="52" y="41"/>
                        <a:pt x="55" y="38"/>
                      </a:cubicBezTo>
                      <a:lnTo>
                        <a:pt x="56" y="38"/>
                      </a:lnTo>
                      <a:cubicBezTo>
                        <a:pt x="53" y="42"/>
                        <a:pt x="48" y="44"/>
                        <a:pt x="43" y="45"/>
                      </a:cubicBezTo>
                      <a:lnTo>
                        <a:pt x="43" y="44"/>
                      </a:lnTo>
                      <a:close/>
                      <a:moveTo>
                        <a:pt x="55" y="38"/>
                      </a:moveTo>
                      <a:cubicBezTo>
                        <a:pt x="58" y="34"/>
                        <a:pt x="60" y="30"/>
                        <a:pt x="59" y="25"/>
                      </a:cubicBezTo>
                      <a:lnTo>
                        <a:pt x="61" y="25"/>
                      </a:lnTo>
                      <a:cubicBezTo>
                        <a:pt x="61" y="30"/>
                        <a:pt x="60" y="35"/>
                        <a:pt x="56" y="38"/>
                      </a:cubicBezTo>
                      <a:lnTo>
                        <a:pt x="55" y="38"/>
                      </a:lnTo>
                      <a:close/>
                      <a:moveTo>
                        <a:pt x="59" y="25"/>
                      </a:moveTo>
                      <a:cubicBezTo>
                        <a:pt x="59" y="25"/>
                        <a:pt x="59" y="25"/>
                        <a:pt x="59" y="24"/>
                      </a:cubicBezTo>
                      <a:lnTo>
                        <a:pt x="60" y="24"/>
                      </a:lnTo>
                      <a:cubicBezTo>
                        <a:pt x="61" y="25"/>
                        <a:pt x="61" y="25"/>
                        <a:pt x="61" y="25"/>
                      </a:cubicBezTo>
                      <a:lnTo>
                        <a:pt x="59" y="25"/>
                      </a:lnTo>
                      <a:close/>
                      <a:moveTo>
                        <a:pt x="60" y="24"/>
                      </a:moveTo>
                      <a:lnTo>
                        <a:pt x="60" y="24"/>
                      </a:lnTo>
                      <a:close/>
                      <a:moveTo>
                        <a:pt x="59" y="25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5"/>
                      </a:lnTo>
                      <a:close/>
                      <a:moveTo>
                        <a:pt x="59" y="24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4"/>
                      </a:lnTo>
                      <a:close/>
                      <a:moveTo>
                        <a:pt x="59" y="24"/>
                      </a:moveTo>
                      <a:cubicBezTo>
                        <a:pt x="59" y="24"/>
                        <a:pt x="58" y="23"/>
                        <a:pt x="58" y="22"/>
                      </a:cubicBezTo>
                      <a:lnTo>
                        <a:pt x="60" y="22"/>
                      </a:lnTo>
                      <a:cubicBezTo>
                        <a:pt x="60" y="23"/>
                        <a:pt x="60" y="23"/>
                        <a:pt x="60" y="24"/>
                      </a:cubicBezTo>
                      <a:lnTo>
                        <a:pt x="59" y="24"/>
                      </a:lnTo>
                      <a:close/>
                      <a:moveTo>
                        <a:pt x="58" y="22"/>
                      </a:moveTo>
                      <a:cubicBezTo>
                        <a:pt x="58" y="22"/>
                        <a:pt x="58" y="21"/>
                        <a:pt x="57" y="20"/>
                      </a:cubicBezTo>
                      <a:lnTo>
                        <a:pt x="58" y="20"/>
                      </a:lnTo>
                      <a:cubicBezTo>
                        <a:pt x="59" y="20"/>
                        <a:pt x="59" y="21"/>
                        <a:pt x="60" y="22"/>
                      </a:cubicBezTo>
                      <a:lnTo>
                        <a:pt x="58" y="22"/>
                      </a:lnTo>
                      <a:close/>
                      <a:moveTo>
                        <a:pt x="57" y="20"/>
                      </a:moveTo>
                      <a:cubicBezTo>
                        <a:pt x="55" y="17"/>
                        <a:pt x="52" y="14"/>
                        <a:pt x="47" y="12"/>
                      </a:cubicBezTo>
                      <a:lnTo>
                        <a:pt x="48" y="11"/>
                      </a:lnTo>
                      <a:cubicBezTo>
                        <a:pt x="53" y="13"/>
                        <a:pt x="56" y="16"/>
                        <a:pt x="58" y="20"/>
                      </a:cubicBezTo>
                      <a:lnTo>
                        <a:pt x="57" y="20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lnTo>
                        <a:pt x="47" y="13"/>
                      </a:lnTo>
                      <a:lnTo>
                        <a:pt x="48" y="11"/>
                      </a:lnTo>
                      <a:lnTo>
                        <a:pt x="47" y="13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cubicBezTo>
                        <a:pt x="45" y="12"/>
                        <a:pt x="43" y="12"/>
                        <a:pt x="41" y="12"/>
                      </a:cubicBezTo>
                      <a:lnTo>
                        <a:pt x="41" y="11"/>
                      </a:lnTo>
                      <a:cubicBezTo>
                        <a:pt x="43" y="11"/>
                        <a:pt x="46" y="11"/>
                        <a:pt x="48" y="11"/>
                      </a:cubicBezTo>
                      <a:lnTo>
                        <a:pt x="47" y="13"/>
                      </a:lnTo>
                      <a:close/>
                      <a:moveTo>
                        <a:pt x="41" y="12"/>
                      </a:moveTo>
                      <a:cubicBezTo>
                        <a:pt x="40" y="12"/>
                        <a:pt x="38" y="12"/>
                        <a:pt x="36" y="12"/>
                      </a:cubicBezTo>
                      <a:lnTo>
                        <a:pt x="37" y="11"/>
                      </a:lnTo>
                      <a:cubicBezTo>
                        <a:pt x="38" y="11"/>
                        <a:pt x="40" y="11"/>
                        <a:pt x="41" y="11"/>
                      </a:cubicBezTo>
                      <a:lnTo>
                        <a:pt x="41" y="12"/>
                      </a:lnTo>
                      <a:close/>
                      <a:moveTo>
                        <a:pt x="36" y="12"/>
                      </a:moveTo>
                      <a:lnTo>
                        <a:pt x="36" y="12"/>
                      </a:lnTo>
                      <a:close/>
                      <a:moveTo>
                        <a:pt x="36" y="12"/>
                      </a:moveTo>
                      <a:cubicBezTo>
                        <a:pt x="32" y="12"/>
                        <a:pt x="29" y="9"/>
                        <a:pt x="26" y="7"/>
                      </a:cubicBezTo>
                      <a:lnTo>
                        <a:pt x="27" y="6"/>
                      </a:lnTo>
                      <a:cubicBezTo>
                        <a:pt x="30" y="8"/>
                        <a:pt x="33" y="11"/>
                        <a:pt x="37" y="11"/>
                      </a:cubicBezTo>
                      <a:lnTo>
                        <a:pt x="36" y="12"/>
                      </a:lnTo>
                      <a:close/>
                      <a:moveTo>
                        <a:pt x="26" y="7"/>
                      </a:moveTo>
                      <a:cubicBezTo>
                        <a:pt x="23" y="4"/>
                        <a:pt x="19" y="2"/>
                        <a:pt x="16" y="4"/>
                      </a:cubicBezTo>
                      <a:lnTo>
                        <a:pt x="15" y="3"/>
                      </a:lnTo>
                      <a:cubicBezTo>
                        <a:pt x="19" y="0"/>
                        <a:pt x="23" y="3"/>
                        <a:pt x="27" y="6"/>
                      </a:cubicBezTo>
                      <a:lnTo>
                        <a:pt x="26" y="7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5" name="Freeform 123"/>
                <p:cNvSpPr>
                  <a:spLocks noChangeArrowheads="1"/>
                </p:cNvSpPr>
                <p:nvPr/>
              </p:nvSpPr>
              <p:spPr bwMode="auto">
                <a:xfrm>
                  <a:off x="1491" y="3710"/>
                  <a:ext cx="66" cy="6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25 0 0"/>
                    <a:gd name="G8" fmla="+- 17 0 0"/>
                    <a:gd name="G9" fmla="+- 35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39 w 49"/>
                    <a:gd name="T1" fmla="*/ 1 h 40"/>
                    <a:gd name="T2" fmla="*/ 12 w 49"/>
                    <a:gd name="T3" fmla="*/ 2 h 40"/>
                    <a:gd name="T4" fmla="*/ 1 w 49"/>
                    <a:gd name="T5" fmla="*/ 21 h 40"/>
                    <a:gd name="T6" fmla="*/ 9 w 49"/>
                    <a:gd name="T7" fmla="*/ 35 h 40"/>
                    <a:gd name="T8" fmla="*/ 28 w 49"/>
                    <a:gd name="T9" fmla="*/ 34 h 40"/>
                    <a:gd name="T10" fmla="*/ 34 w 49"/>
                    <a:gd name="T11" fmla="*/ 26 h 40"/>
                    <a:gd name="T12" fmla="*/ 48 w 49"/>
                    <a:gd name="T13" fmla="*/ 14 h 40"/>
                    <a:gd name="T14" fmla="*/ 39 w 49"/>
                    <a:gd name="T15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40">
                      <a:moveTo>
                        <a:pt x="39" y="1"/>
                      </a:moveTo>
                      <a:cubicBezTo>
                        <a:pt x="30" y="1"/>
                        <a:pt x="20" y="0"/>
                        <a:pt x="12" y="2"/>
                      </a:cubicBezTo>
                      <a:cubicBezTo>
                        <a:pt x="4" y="5"/>
                        <a:pt x="1" y="15"/>
                        <a:pt x="1" y="21"/>
                      </a:cubicBezTo>
                      <a:cubicBezTo>
                        <a:pt x="0" y="25"/>
                        <a:pt x="2" y="34"/>
                        <a:pt x="9" y="35"/>
                      </a:cubicBezTo>
                      <a:cubicBezTo>
                        <a:pt x="15" y="37"/>
                        <a:pt x="23" y="40"/>
                        <a:pt x="28" y="34"/>
                      </a:cubicBezTo>
                      <a:cubicBezTo>
                        <a:pt x="30" y="31"/>
                        <a:pt x="32" y="28"/>
                        <a:pt x="34" y="26"/>
                      </a:cubicBezTo>
                      <a:cubicBezTo>
                        <a:pt x="38" y="22"/>
                        <a:pt x="46" y="20"/>
                        <a:pt x="48" y="14"/>
                      </a:cubicBezTo>
                      <a:cubicBezTo>
                        <a:pt x="49" y="8"/>
                        <a:pt x="47" y="1"/>
                        <a:pt x="3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6" name="Freeform 124"/>
                <p:cNvSpPr>
                  <a:spLocks noChangeArrowheads="1"/>
                </p:cNvSpPr>
                <p:nvPr/>
              </p:nvSpPr>
              <p:spPr bwMode="auto">
                <a:xfrm>
                  <a:off x="1491" y="3710"/>
                  <a:ext cx="66" cy="67"/>
                </a:xfrm>
                <a:custGeom>
                  <a:avLst/>
                  <a:gdLst>
                    <a:gd name="T0" fmla="*/ 39 w 49"/>
                    <a:gd name="T1" fmla="*/ 0 h 40"/>
                    <a:gd name="T2" fmla="*/ 25 w 49"/>
                    <a:gd name="T3" fmla="*/ 1 h 40"/>
                    <a:gd name="T4" fmla="*/ 39 w 49"/>
                    <a:gd name="T5" fmla="*/ 1 h 40"/>
                    <a:gd name="T6" fmla="*/ 12 w 49"/>
                    <a:gd name="T7" fmla="*/ 2 h 40"/>
                    <a:gd name="T8" fmla="*/ 12 w 49"/>
                    <a:gd name="T9" fmla="*/ 2 h 40"/>
                    <a:gd name="T10" fmla="*/ 12 w 49"/>
                    <a:gd name="T11" fmla="*/ 3 h 40"/>
                    <a:gd name="T12" fmla="*/ 12 w 49"/>
                    <a:gd name="T13" fmla="*/ 3 h 40"/>
                    <a:gd name="T14" fmla="*/ 12 w 49"/>
                    <a:gd name="T15" fmla="*/ 2 h 40"/>
                    <a:gd name="T16" fmla="*/ 7 w 49"/>
                    <a:gd name="T17" fmla="*/ 6 h 40"/>
                    <a:gd name="T18" fmla="*/ 10 w 49"/>
                    <a:gd name="T19" fmla="*/ 4 h 40"/>
                    <a:gd name="T20" fmla="*/ 0 w 49"/>
                    <a:gd name="T21" fmla="*/ 21 h 40"/>
                    <a:gd name="T22" fmla="*/ 0 w 49"/>
                    <a:gd name="T23" fmla="*/ 21 h 40"/>
                    <a:gd name="T24" fmla="*/ 0 w 49"/>
                    <a:gd name="T25" fmla="*/ 21 h 40"/>
                    <a:gd name="T26" fmla="*/ 0 w 49"/>
                    <a:gd name="T27" fmla="*/ 21 h 40"/>
                    <a:gd name="T28" fmla="*/ 0 w 49"/>
                    <a:gd name="T29" fmla="*/ 21 h 40"/>
                    <a:gd name="T30" fmla="*/ 1 w 49"/>
                    <a:gd name="T31" fmla="*/ 21 h 40"/>
                    <a:gd name="T32" fmla="*/ 0 w 49"/>
                    <a:gd name="T33" fmla="*/ 21 h 40"/>
                    <a:gd name="T34" fmla="*/ 0 w 49"/>
                    <a:gd name="T35" fmla="*/ 23 h 40"/>
                    <a:gd name="T36" fmla="*/ 1 w 49"/>
                    <a:gd name="T37" fmla="*/ 23 h 40"/>
                    <a:gd name="T38" fmla="*/ 0 w 49"/>
                    <a:gd name="T39" fmla="*/ 23 h 40"/>
                    <a:gd name="T40" fmla="*/ 9 w 49"/>
                    <a:gd name="T41" fmla="*/ 35 h 40"/>
                    <a:gd name="T42" fmla="*/ 2 w 49"/>
                    <a:gd name="T43" fmla="*/ 25 h 40"/>
                    <a:gd name="T44" fmla="*/ 9 w 49"/>
                    <a:gd name="T45" fmla="*/ 35 h 40"/>
                    <a:gd name="T46" fmla="*/ 9 w 49"/>
                    <a:gd name="T47" fmla="*/ 35 h 40"/>
                    <a:gd name="T48" fmla="*/ 9 w 49"/>
                    <a:gd name="T49" fmla="*/ 35 h 40"/>
                    <a:gd name="T50" fmla="*/ 12 w 49"/>
                    <a:gd name="T51" fmla="*/ 35 h 40"/>
                    <a:gd name="T52" fmla="*/ 9 w 49"/>
                    <a:gd name="T53" fmla="*/ 35 h 40"/>
                    <a:gd name="T54" fmla="*/ 29 w 49"/>
                    <a:gd name="T55" fmla="*/ 34 h 40"/>
                    <a:gd name="T56" fmla="*/ 28 w 49"/>
                    <a:gd name="T57" fmla="*/ 33 h 40"/>
                    <a:gd name="T58" fmla="*/ 28 w 49"/>
                    <a:gd name="T59" fmla="*/ 33 h 40"/>
                    <a:gd name="T60" fmla="*/ 31 w 49"/>
                    <a:gd name="T61" fmla="*/ 31 h 40"/>
                    <a:gd name="T62" fmla="*/ 29 w 49"/>
                    <a:gd name="T63" fmla="*/ 31 h 40"/>
                    <a:gd name="T64" fmla="*/ 31 w 49"/>
                    <a:gd name="T65" fmla="*/ 31 h 40"/>
                    <a:gd name="T66" fmla="*/ 35 w 49"/>
                    <a:gd name="T67" fmla="*/ 26 h 40"/>
                    <a:gd name="T68" fmla="*/ 34 w 49"/>
                    <a:gd name="T69" fmla="*/ 25 h 40"/>
                    <a:gd name="T70" fmla="*/ 35 w 49"/>
                    <a:gd name="T71" fmla="*/ 26 h 40"/>
                    <a:gd name="T72" fmla="*/ 47 w 49"/>
                    <a:gd name="T73" fmla="*/ 14 h 40"/>
                    <a:gd name="T74" fmla="*/ 39 w 49"/>
                    <a:gd name="T75" fmla="*/ 21 h 40"/>
                    <a:gd name="T76" fmla="*/ 47 w 49"/>
                    <a:gd name="T77" fmla="*/ 14 h 40"/>
                    <a:gd name="T78" fmla="*/ 48 w 49"/>
                    <a:gd name="T79" fmla="*/ 14 h 40"/>
                    <a:gd name="T80" fmla="*/ 46 w 49"/>
                    <a:gd name="T81" fmla="*/ 5 h 40"/>
                    <a:gd name="T82" fmla="*/ 47 w 49"/>
                    <a:gd name="T83" fmla="*/ 10 h 40"/>
                    <a:gd name="T84" fmla="*/ 41 w 49"/>
                    <a:gd name="T85" fmla="*/ 0 h 40"/>
                    <a:gd name="T86" fmla="*/ 41 w 49"/>
                    <a:gd name="T87" fmla="*/ 1 h 40"/>
                    <a:gd name="T88" fmla="*/ 41 w 49"/>
                    <a:gd name="T8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9" h="40">
                      <a:moveTo>
                        <a:pt x="39" y="1"/>
                      </a:moveTo>
                      <a:lnTo>
                        <a:pt x="39" y="1"/>
                      </a:lnTo>
                      <a:lnTo>
                        <a:pt x="39" y="0"/>
                      </a:lnTo>
                      <a:lnTo>
                        <a:pt x="39" y="1"/>
                      </a:lnTo>
                      <a:close/>
                      <a:moveTo>
                        <a:pt x="39" y="1"/>
                      </a:moveTo>
                      <a:cubicBezTo>
                        <a:pt x="35" y="1"/>
                        <a:pt x="30" y="1"/>
                        <a:pt x="25" y="1"/>
                      </a:cubicBezTo>
                      <a:lnTo>
                        <a:pt x="25" y="0"/>
                      </a:lnTo>
                      <a:cubicBezTo>
                        <a:pt x="30" y="0"/>
                        <a:pt x="35" y="0"/>
                        <a:pt x="39" y="0"/>
                      </a:cubicBezTo>
                      <a:lnTo>
                        <a:pt x="39" y="1"/>
                      </a:lnTo>
                      <a:close/>
                      <a:moveTo>
                        <a:pt x="25" y="1"/>
                      </a:moveTo>
                      <a:cubicBezTo>
                        <a:pt x="21" y="1"/>
                        <a:pt x="16" y="2"/>
                        <a:pt x="12" y="3"/>
                      </a:cubicBezTo>
                      <a:lnTo>
                        <a:pt x="12" y="2"/>
                      </a:lnTo>
                      <a:cubicBezTo>
                        <a:pt x="16" y="0"/>
                        <a:pt x="20" y="0"/>
                        <a:pt x="25" y="0"/>
                      </a:cubicBezTo>
                      <a:lnTo>
                        <a:pt x="25" y="1"/>
                      </a:lnTo>
                      <a:close/>
                      <a:moveTo>
                        <a:pt x="12" y="2"/>
                      </a:moveTo>
                      <a:lnTo>
                        <a:pt x="12" y="2"/>
                      </a:lnTo>
                      <a:close/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2" y="3"/>
                      </a:lnTo>
                      <a:close/>
                      <a:moveTo>
                        <a:pt x="12" y="3"/>
                      </a:moveTo>
                      <a:cubicBezTo>
                        <a:pt x="11" y="3"/>
                        <a:pt x="10" y="4"/>
                        <a:pt x="10" y="4"/>
                      </a:cubicBezTo>
                      <a:lnTo>
                        <a:pt x="9" y="3"/>
                      </a:lnTo>
                      <a:cubicBezTo>
                        <a:pt x="10" y="3"/>
                        <a:pt x="11" y="2"/>
                        <a:pt x="12" y="2"/>
                      </a:cubicBezTo>
                      <a:lnTo>
                        <a:pt x="12" y="3"/>
                      </a:lnTo>
                      <a:close/>
                      <a:moveTo>
                        <a:pt x="10" y="4"/>
                      </a:moveTo>
                      <a:cubicBezTo>
                        <a:pt x="9" y="5"/>
                        <a:pt x="8" y="6"/>
                        <a:pt x="7" y="6"/>
                      </a:cubicBezTo>
                      <a:lnTo>
                        <a:pt x="6" y="6"/>
                      </a:lnTo>
                      <a:cubicBezTo>
                        <a:pt x="7" y="5"/>
                        <a:pt x="8" y="4"/>
                        <a:pt x="9" y="3"/>
                      </a:cubicBezTo>
                      <a:lnTo>
                        <a:pt x="10" y="4"/>
                      </a:lnTo>
                      <a:close/>
                      <a:moveTo>
                        <a:pt x="7" y="6"/>
                      </a:moveTo>
                      <a:cubicBezTo>
                        <a:pt x="4" y="11"/>
                        <a:pt x="2" y="17"/>
                        <a:pt x="1" y="21"/>
                      </a:cubicBezTo>
                      <a:lnTo>
                        <a:pt x="0" y="21"/>
                      </a:lnTo>
                      <a:cubicBezTo>
                        <a:pt x="0" y="17"/>
                        <a:pt x="2" y="10"/>
                        <a:pt x="6" y="6"/>
                      </a:cubicBezTo>
                      <a:lnTo>
                        <a:pt x="7" y="6"/>
                      </a:lnTo>
                      <a:close/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1" y="21"/>
                      </a:move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1" y="21"/>
                      </a:lnTo>
                      <a:close/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1" y="21"/>
                      </a:moveTo>
                      <a:cubicBezTo>
                        <a:pt x="1" y="22"/>
                        <a:pt x="1" y="22"/>
                        <a:pt x="1" y="23"/>
                      </a:cubicBezTo>
                      <a:lnTo>
                        <a:pt x="0" y="23"/>
                      </a:lnTo>
                      <a:cubicBezTo>
                        <a:pt x="0" y="22"/>
                        <a:pt x="0" y="22"/>
                        <a:pt x="0" y="21"/>
                      </a:cubicBezTo>
                      <a:lnTo>
                        <a:pt x="1" y="21"/>
                      </a:lnTo>
                      <a:close/>
                      <a:moveTo>
                        <a:pt x="0" y="23"/>
                      </a:moveTo>
                      <a:lnTo>
                        <a:pt x="0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1" y="23"/>
                      </a:moveTo>
                      <a:cubicBezTo>
                        <a:pt x="1" y="24"/>
                        <a:pt x="2" y="25"/>
                        <a:pt x="2" y="25"/>
                      </a:cubicBezTo>
                      <a:lnTo>
                        <a:pt x="0" y="26"/>
                      </a:lnTo>
                      <a:cubicBezTo>
                        <a:pt x="0" y="25"/>
                        <a:pt x="0" y="24"/>
                        <a:pt x="0" y="23"/>
                      </a:cubicBezTo>
                      <a:lnTo>
                        <a:pt x="1" y="23"/>
                      </a:lnTo>
                      <a:close/>
                      <a:moveTo>
                        <a:pt x="2" y="25"/>
                      </a:moveTo>
                      <a:cubicBezTo>
                        <a:pt x="2" y="29"/>
                        <a:pt x="5" y="34"/>
                        <a:pt x="9" y="35"/>
                      </a:cubicBezTo>
                      <a:lnTo>
                        <a:pt x="9" y="36"/>
                      </a:lnTo>
                      <a:cubicBezTo>
                        <a:pt x="4" y="35"/>
                        <a:pt x="1" y="30"/>
                        <a:pt x="0" y="26"/>
                      </a:cubicBezTo>
                      <a:lnTo>
                        <a:pt x="2" y="25"/>
                      </a:lnTo>
                      <a:close/>
                      <a:moveTo>
                        <a:pt x="9" y="36"/>
                      </a:moveTo>
                      <a:lnTo>
                        <a:pt x="9" y="36"/>
                      </a:lnTo>
                      <a:lnTo>
                        <a:pt x="9" y="35"/>
                      </a:lnTo>
                      <a:lnTo>
                        <a:pt x="9" y="36"/>
                      </a:lnTo>
                      <a:close/>
                      <a:moveTo>
                        <a:pt x="9" y="35"/>
                      </a:moveTo>
                      <a:lnTo>
                        <a:pt x="9" y="35"/>
                      </a:lnTo>
                      <a:lnTo>
                        <a:pt x="9" y="36"/>
                      </a:lnTo>
                      <a:lnTo>
                        <a:pt x="9" y="35"/>
                      </a:lnTo>
                      <a:close/>
                      <a:moveTo>
                        <a:pt x="9" y="35"/>
                      </a:moveTo>
                      <a:lnTo>
                        <a:pt x="9" y="35"/>
                      </a:lnTo>
                      <a:close/>
                      <a:moveTo>
                        <a:pt x="9" y="35"/>
                      </a:moveTo>
                      <a:cubicBezTo>
                        <a:pt x="10" y="35"/>
                        <a:pt x="11" y="35"/>
                        <a:pt x="12" y="35"/>
                      </a:cubicBezTo>
                      <a:lnTo>
                        <a:pt x="11" y="37"/>
                      </a:lnTo>
                      <a:cubicBezTo>
                        <a:pt x="11" y="36"/>
                        <a:pt x="10" y="36"/>
                        <a:pt x="9" y="36"/>
                      </a:cubicBezTo>
                      <a:lnTo>
                        <a:pt x="9" y="35"/>
                      </a:lnTo>
                      <a:close/>
                      <a:moveTo>
                        <a:pt x="12" y="35"/>
                      </a:moveTo>
                      <a:cubicBezTo>
                        <a:pt x="17" y="37"/>
                        <a:pt x="24" y="39"/>
                        <a:pt x="28" y="33"/>
                      </a:cubicBezTo>
                      <a:lnTo>
                        <a:pt x="29" y="34"/>
                      </a:lnTo>
                      <a:cubicBezTo>
                        <a:pt x="25" y="40"/>
                        <a:pt x="17" y="38"/>
                        <a:pt x="11" y="37"/>
                      </a:cubicBezTo>
                      <a:lnTo>
                        <a:pt x="12" y="35"/>
                      </a:lnTo>
                      <a:close/>
                      <a:moveTo>
                        <a:pt x="28" y="33"/>
                      </a:moveTo>
                      <a:lnTo>
                        <a:pt x="28" y="33"/>
                      </a:lnTo>
                      <a:lnTo>
                        <a:pt x="28" y="34"/>
                      </a:lnTo>
                      <a:lnTo>
                        <a:pt x="28" y="33"/>
                      </a:lnTo>
                      <a:close/>
                      <a:moveTo>
                        <a:pt x="28" y="33"/>
                      </a:moveTo>
                      <a:cubicBezTo>
                        <a:pt x="28" y="33"/>
                        <a:pt x="29" y="32"/>
                        <a:pt x="29" y="31"/>
                      </a:cubicBezTo>
                      <a:lnTo>
                        <a:pt x="31" y="31"/>
                      </a:lnTo>
                      <a:cubicBezTo>
                        <a:pt x="30" y="32"/>
                        <a:pt x="30" y="33"/>
                        <a:pt x="29" y="34"/>
                      </a:cubicBezTo>
                      <a:lnTo>
                        <a:pt x="28" y="33"/>
                      </a:lnTo>
                      <a:close/>
                      <a:moveTo>
                        <a:pt x="29" y="31"/>
                      </a:moveTo>
                      <a:cubicBezTo>
                        <a:pt x="31" y="29"/>
                        <a:pt x="32" y="27"/>
                        <a:pt x="34" y="25"/>
                      </a:cubicBezTo>
                      <a:lnTo>
                        <a:pt x="35" y="26"/>
                      </a:lnTo>
                      <a:cubicBezTo>
                        <a:pt x="33" y="28"/>
                        <a:pt x="32" y="30"/>
                        <a:pt x="31" y="31"/>
                      </a:cubicBezTo>
                      <a:lnTo>
                        <a:pt x="29" y="31"/>
                      </a:lnTo>
                      <a:close/>
                      <a:moveTo>
                        <a:pt x="35" y="26"/>
                      </a:moveTo>
                      <a:lnTo>
                        <a:pt x="35" y="26"/>
                      </a:lnTo>
                      <a:lnTo>
                        <a:pt x="34" y="26"/>
                      </a:lnTo>
                      <a:lnTo>
                        <a:pt x="35" y="26"/>
                      </a:lnTo>
                      <a:close/>
                      <a:moveTo>
                        <a:pt x="34" y="25"/>
                      </a:moveTo>
                      <a:cubicBezTo>
                        <a:pt x="35" y="24"/>
                        <a:pt x="37" y="23"/>
                        <a:pt x="39" y="21"/>
                      </a:cubicBezTo>
                      <a:lnTo>
                        <a:pt x="40" y="22"/>
                      </a:lnTo>
                      <a:cubicBezTo>
                        <a:pt x="38" y="24"/>
                        <a:pt x="36" y="25"/>
                        <a:pt x="35" y="26"/>
                      </a:cubicBezTo>
                      <a:lnTo>
                        <a:pt x="34" y="25"/>
                      </a:lnTo>
                      <a:close/>
                      <a:moveTo>
                        <a:pt x="39" y="21"/>
                      </a:moveTo>
                      <a:cubicBezTo>
                        <a:pt x="42" y="19"/>
                        <a:pt x="46" y="17"/>
                        <a:pt x="47" y="14"/>
                      </a:cubicBezTo>
                      <a:lnTo>
                        <a:pt x="48" y="14"/>
                      </a:lnTo>
                      <a:cubicBezTo>
                        <a:pt x="47" y="18"/>
                        <a:pt x="44" y="20"/>
                        <a:pt x="40" y="22"/>
                      </a:cubicBezTo>
                      <a:lnTo>
                        <a:pt x="39" y="21"/>
                      </a:lnTo>
                      <a:close/>
                      <a:moveTo>
                        <a:pt x="48" y="14"/>
                      </a:moveTo>
                      <a:lnTo>
                        <a:pt x="48" y="14"/>
                      </a:lnTo>
                      <a:close/>
                      <a:moveTo>
                        <a:pt x="47" y="14"/>
                      </a:moveTo>
                      <a:cubicBezTo>
                        <a:pt x="47" y="13"/>
                        <a:pt x="47" y="12"/>
                        <a:pt x="47" y="10"/>
                      </a:cubicBezTo>
                      <a:lnTo>
                        <a:pt x="49" y="10"/>
                      </a:lnTo>
                      <a:cubicBezTo>
                        <a:pt x="49" y="12"/>
                        <a:pt x="49" y="13"/>
                        <a:pt x="48" y="14"/>
                      </a:cubicBezTo>
                      <a:lnTo>
                        <a:pt x="47" y="14"/>
                      </a:lnTo>
                      <a:close/>
                      <a:moveTo>
                        <a:pt x="47" y="10"/>
                      </a:moveTo>
                      <a:cubicBezTo>
                        <a:pt x="47" y="8"/>
                        <a:pt x="47" y="6"/>
                        <a:pt x="46" y="5"/>
                      </a:cubicBezTo>
                      <a:lnTo>
                        <a:pt x="47" y="4"/>
                      </a:lnTo>
                      <a:cubicBezTo>
                        <a:pt x="48" y="6"/>
                        <a:pt x="49" y="8"/>
                        <a:pt x="49" y="10"/>
                      </a:cubicBezTo>
                      <a:lnTo>
                        <a:pt x="47" y="10"/>
                      </a:lnTo>
                      <a:close/>
                      <a:moveTo>
                        <a:pt x="46" y="5"/>
                      </a:moveTo>
                      <a:cubicBezTo>
                        <a:pt x="45" y="3"/>
                        <a:pt x="43" y="2"/>
                        <a:pt x="41" y="1"/>
                      </a:cubicBezTo>
                      <a:lnTo>
                        <a:pt x="41" y="0"/>
                      </a:lnTo>
                      <a:cubicBezTo>
                        <a:pt x="44" y="1"/>
                        <a:pt x="46" y="2"/>
                        <a:pt x="47" y="4"/>
                      </a:cubicBezTo>
                      <a:lnTo>
                        <a:pt x="46" y="5"/>
                      </a:lnTo>
                      <a:close/>
                      <a:moveTo>
                        <a:pt x="41" y="1"/>
                      </a:moveTo>
                      <a:cubicBezTo>
                        <a:pt x="41" y="1"/>
                        <a:pt x="40" y="1"/>
                        <a:pt x="39" y="1"/>
                      </a:cubicBezTo>
                      <a:lnTo>
                        <a:pt x="39" y="0"/>
                      </a:lnTo>
                      <a:cubicBezTo>
                        <a:pt x="40" y="0"/>
                        <a:pt x="41" y="0"/>
                        <a:pt x="41" y="0"/>
                      </a:cubicBez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7" name="Freeform 125"/>
                <p:cNvSpPr>
                  <a:spLocks noChangeArrowheads="1"/>
                </p:cNvSpPr>
                <p:nvPr/>
              </p:nvSpPr>
              <p:spPr bwMode="auto">
                <a:xfrm>
                  <a:off x="1437" y="3743"/>
                  <a:ext cx="82" cy="7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*/ 1 50493 55552"/>
                    <a:gd name="G7" fmla="*/ G6 1 180"/>
                    <a:gd name="G8" fmla="*/ 1 0 0"/>
                    <a:gd name="G9" fmla="sin G8 G7"/>
                    <a:gd name="G10" fmla="+- 5 0 0"/>
                    <a:gd name="G11" fmla="+- 14 0 0"/>
                    <a:gd name="G12" fmla="*/ 1 0 0"/>
                    <a:gd name="G13" fmla="cos G12 G11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+- 24 0 0"/>
                    <a:gd name="G19" fmla="+- 27 0 0"/>
                    <a:gd name="G20" fmla="+- 29 0 0"/>
                    <a:gd name="G21" fmla="+- 35 0 0"/>
                    <a:gd name="G22" fmla="*/ 1 0 0"/>
                    <a:gd name="G23" fmla="sin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T0" fmla="*/ 25 w 61"/>
                    <a:gd name="T1" fmla="*/ 2 h 43"/>
                    <a:gd name="T2" fmla="*/ 22 w 61"/>
                    <a:gd name="T3" fmla="*/ 3 h 43"/>
                    <a:gd name="T4" fmla="*/ 9 w 61"/>
                    <a:gd name="T5" fmla="*/ 1 h 43"/>
                    <a:gd name="T6" fmla="*/ 8 w 61"/>
                    <a:gd name="T7" fmla="*/ 22 h 43"/>
                    <a:gd name="T8" fmla="*/ 7 w 61"/>
                    <a:gd name="T9" fmla="*/ 29 h 43"/>
                    <a:gd name="T10" fmla="*/ 20 w 61"/>
                    <a:gd name="T11" fmla="*/ 41 h 43"/>
                    <a:gd name="T12" fmla="*/ 57 w 61"/>
                    <a:gd name="T13" fmla="*/ 29 h 43"/>
                    <a:gd name="T14" fmla="*/ 61 w 61"/>
                    <a:gd name="T15" fmla="*/ 25 h 43"/>
                    <a:gd name="T16" fmla="*/ 53 w 61"/>
                    <a:gd name="T17" fmla="*/ 21 h 43"/>
                    <a:gd name="T18" fmla="*/ 38 w 61"/>
                    <a:gd name="T19" fmla="*/ 18 h 43"/>
                    <a:gd name="T20" fmla="*/ 29 w 61"/>
                    <a:gd name="T21" fmla="*/ 4 h 43"/>
                    <a:gd name="T22" fmla="*/ 25 w 61"/>
                    <a:gd name="T23" fmla="*/ 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3">
                      <a:moveTo>
                        <a:pt x="25" y="2"/>
                      </a:moveTo>
                      <a:cubicBezTo>
                        <a:pt x="24" y="2"/>
                        <a:pt x="23" y="3"/>
                        <a:pt x="22" y="3"/>
                      </a:cubicBezTo>
                      <a:cubicBezTo>
                        <a:pt x="17" y="2"/>
                        <a:pt x="12" y="0"/>
                        <a:pt x="9" y="1"/>
                      </a:cubicBezTo>
                      <a:cubicBezTo>
                        <a:pt x="0" y="5"/>
                        <a:pt x="10" y="14"/>
                        <a:pt x="8" y="22"/>
                      </a:cubicBezTo>
                      <a:cubicBezTo>
                        <a:pt x="7" y="24"/>
                        <a:pt x="5" y="27"/>
                        <a:pt x="7" y="29"/>
                      </a:cubicBezTo>
                      <a:cubicBezTo>
                        <a:pt x="9" y="35"/>
                        <a:pt x="11" y="43"/>
                        <a:pt x="20" y="41"/>
                      </a:cubicBezTo>
                      <a:cubicBezTo>
                        <a:pt x="33" y="38"/>
                        <a:pt x="43" y="31"/>
                        <a:pt x="57" y="29"/>
                      </a:cubicBezTo>
                      <a:cubicBezTo>
                        <a:pt x="60" y="29"/>
                        <a:pt x="61" y="28"/>
                        <a:pt x="61" y="25"/>
                      </a:cubicBezTo>
                      <a:cubicBezTo>
                        <a:pt x="60" y="21"/>
                        <a:pt x="55" y="23"/>
                        <a:pt x="53" y="21"/>
                      </a:cubicBezTo>
                      <a:cubicBezTo>
                        <a:pt x="48" y="23"/>
                        <a:pt x="43" y="21"/>
                        <a:pt x="38" y="18"/>
                      </a:cubicBezTo>
                      <a:cubicBezTo>
                        <a:pt x="33" y="15"/>
                        <a:pt x="30" y="10"/>
                        <a:pt x="29" y="4"/>
                      </a:cubicBezTo>
                      <a:cubicBezTo>
                        <a:pt x="29" y="3"/>
                        <a:pt x="27" y="2"/>
                        <a:pt x="25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8" name="Freeform 126"/>
                <p:cNvSpPr>
                  <a:spLocks noChangeArrowheads="1"/>
                </p:cNvSpPr>
                <p:nvPr/>
              </p:nvSpPr>
              <p:spPr bwMode="auto">
                <a:xfrm>
                  <a:off x="1441" y="3741"/>
                  <a:ext cx="78" cy="75"/>
                </a:xfrm>
                <a:custGeom>
                  <a:avLst/>
                  <a:gdLst>
                    <a:gd name="T0" fmla="*/ 22 w 58"/>
                    <a:gd name="T1" fmla="*/ 4 h 44"/>
                    <a:gd name="T2" fmla="*/ 21 w 58"/>
                    <a:gd name="T3" fmla="*/ 4 h 44"/>
                    <a:gd name="T4" fmla="*/ 21 w 58"/>
                    <a:gd name="T5" fmla="*/ 4 h 44"/>
                    <a:gd name="T6" fmla="*/ 21 w 58"/>
                    <a:gd name="T7" fmla="*/ 4 h 44"/>
                    <a:gd name="T8" fmla="*/ 19 w 58"/>
                    <a:gd name="T9" fmla="*/ 3 h 44"/>
                    <a:gd name="T10" fmla="*/ 18 w 58"/>
                    <a:gd name="T11" fmla="*/ 5 h 44"/>
                    <a:gd name="T12" fmla="*/ 18 w 58"/>
                    <a:gd name="T13" fmla="*/ 5 h 44"/>
                    <a:gd name="T14" fmla="*/ 19 w 58"/>
                    <a:gd name="T15" fmla="*/ 3 h 44"/>
                    <a:gd name="T16" fmla="*/ 6 w 58"/>
                    <a:gd name="T17" fmla="*/ 1 h 44"/>
                    <a:gd name="T18" fmla="*/ 4 w 58"/>
                    <a:gd name="T19" fmla="*/ 13 h 44"/>
                    <a:gd name="T20" fmla="*/ 4 w 58"/>
                    <a:gd name="T21" fmla="*/ 13 h 44"/>
                    <a:gd name="T22" fmla="*/ 4 w 58"/>
                    <a:gd name="T23" fmla="*/ 13 h 44"/>
                    <a:gd name="T24" fmla="*/ 4 w 58"/>
                    <a:gd name="T25" fmla="*/ 23 h 44"/>
                    <a:gd name="T26" fmla="*/ 6 w 58"/>
                    <a:gd name="T27" fmla="*/ 23 h 44"/>
                    <a:gd name="T28" fmla="*/ 6 w 58"/>
                    <a:gd name="T29" fmla="*/ 23 h 44"/>
                    <a:gd name="T30" fmla="*/ 4 w 58"/>
                    <a:gd name="T31" fmla="*/ 23 h 44"/>
                    <a:gd name="T32" fmla="*/ 3 w 58"/>
                    <a:gd name="T33" fmla="*/ 31 h 44"/>
                    <a:gd name="T34" fmla="*/ 4 w 58"/>
                    <a:gd name="T35" fmla="*/ 30 h 44"/>
                    <a:gd name="T36" fmla="*/ 4 w 58"/>
                    <a:gd name="T37" fmla="*/ 30 h 44"/>
                    <a:gd name="T38" fmla="*/ 3 w 58"/>
                    <a:gd name="T39" fmla="*/ 31 h 44"/>
                    <a:gd name="T40" fmla="*/ 3 w 58"/>
                    <a:gd name="T41" fmla="*/ 31 h 44"/>
                    <a:gd name="T42" fmla="*/ 17 w 58"/>
                    <a:gd name="T43" fmla="*/ 43 h 44"/>
                    <a:gd name="T44" fmla="*/ 17 w 58"/>
                    <a:gd name="T45" fmla="*/ 41 h 44"/>
                    <a:gd name="T46" fmla="*/ 33 w 58"/>
                    <a:gd name="T47" fmla="*/ 36 h 44"/>
                    <a:gd name="T48" fmla="*/ 33 w 58"/>
                    <a:gd name="T49" fmla="*/ 36 h 44"/>
                    <a:gd name="T50" fmla="*/ 33 w 58"/>
                    <a:gd name="T51" fmla="*/ 36 h 44"/>
                    <a:gd name="T52" fmla="*/ 55 w 58"/>
                    <a:gd name="T53" fmla="*/ 31 h 44"/>
                    <a:gd name="T54" fmla="*/ 55 w 58"/>
                    <a:gd name="T55" fmla="*/ 31 h 44"/>
                    <a:gd name="T56" fmla="*/ 58 w 58"/>
                    <a:gd name="T57" fmla="*/ 26 h 44"/>
                    <a:gd name="T58" fmla="*/ 58 w 58"/>
                    <a:gd name="T59" fmla="*/ 26 h 44"/>
                    <a:gd name="T60" fmla="*/ 58 w 58"/>
                    <a:gd name="T61" fmla="*/ 26 h 44"/>
                    <a:gd name="T62" fmla="*/ 51 w 58"/>
                    <a:gd name="T63" fmla="*/ 21 h 44"/>
                    <a:gd name="T64" fmla="*/ 51 w 58"/>
                    <a:gd name="T65" fmla="*/ 21 h 44"/>
                    <a:gd name="T66" fmla="*/ 42 w 58"/>
                    <a:gd name="T67" fmla="*/ 23 h 44"/>
                    <a:gd name="T68" fmla="*/ 42 w 58"/>
                    <a:gd name="T69" fmla="*/ 23 h 44"/>
                    <a:gd name="T70" fmla="*/ 42 w 58"/>
                    <a:gd name="T71" fmla="*/ 23 h 44"/>
                    <a:gd name="T72" fmla="*/ 35 w 58"/>
                    <a:gd name="T73" fmla="*/ 20 h 44"/>
                    <a:gd name="T74" fmla="*/ 36 w 58"/>
                    <a:gd name="T75" fmla="*/ 19 h 44"/>
                    <a:gd name="T76" fmla="*/ 34 w 58"/>
                    <a:gd name="T77" fmla="*/ 17 h 44"/>
                    <a:gd name="T78" fmla="*/ 31 w 58"/>
                    <a:gd name="T79" fmla="*/ 16 h 44"/>
                    <a:gd name="T80" fmla="*/ 31 w 58"/>
                    <a:gd name="T81" fmla="*/ 16 h 44"/>
                    <a:gd name="T82" fmla="*/ 31 w 58"/>
                    <a:gd name="T83" fmla="*/ 16 h 44"/>
                    <a:gd name="T84" fmla="*/ 26 w 58"/>
                    <a:gd name="T85" fmla="*/ 5 h 44"/>
                    <a:gd name="T86" fmla="*/ 27 w 58"/>
                    <a:gd name="T87" fmla="*/ 5 h 44"/>
                    <a:gd name="T88" fmla="*/ 25 w 58"/>
                    <a:gd name="T89" fmla="*/ 4 h 44"/>
                    <a:gd name="T90" fmla="*/ 25 w 58"/>
                    <a:gd name="T91" fmla="*/ 4 h 44"/>
                    <a:gd name="T92" fmla="*/ 25 w 58"/>
                    <a:gd name="T93" fmla="*/ 4 h 44"/>
                    <a:gd name="T94" fmla="*/ 23 w 58"/>
                    <a:gd name="T95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8" h="44"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2" y="4"/>
                      </a:lnTo>
                      <a:close/>
                      <a:moveTo>
                        <a:pt x="22" y="3"/>
                      </a:moveTo>
                      <a:lnTo>
                        <a:pt x="22" y="3"/>
                      </a:lnTo>
                      <a:close/>
                      <a:moveTo>
                        <a:pt x="22" y="4"/>
                      </a:moveTo>
                      <a:cubicBezTo>
                        <a:pt x="22" y="4"/>
                        <a:pt x="22" y="4"/>
                        <a:pt x="21" y="4"/>
                      </a:cubicBezTo>
                      <a:lnTo>
                        <a:pt x="21" y="3"/>
                      </a:lnTo>
                      <a:cubicBezTo>
                        <a:pt x="21" y="3"/>
                        <a:pt x="22" y="3"/>
                        <a:pt x="22" y="3"/>
                      </a:cubicBezTo>
                      <a:lnTo>
                        <a:pt x="22" y="4"/>
                      </a:lnTo>
                      <a:close/>
                      <a:moveTo>
                        <a:pt x="21" y="4"/>
                      </a:moveTo>
                      <a:cubicBezTo>
                        <a:pt x="20" y="4"/>
                        <a:pt x="19" y="5"/>
                        <a:pt x="18" y="5"/>
                      </a:cubicBezTo>
                      <a:lnTo>
                        <a:pt x="19" y="3"/>
                      </a:lnTo>
                      <a:cubicBezTo>
                        <a:pt x="19" y="3"/>
                        <a:pt x="20" y="3"/>
                        <a:pt x="21" y="3"/>
                      </a:cubicBezTo>
                      <a:lnTo>
                        <a:pt x="21" y="4"/>
                      </a:lnTo>
                      <a:close/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9" y="4"/>
                      </a:lnTo>
                      <a:lnTo>
                        <a:pt x="19" y="3"/>
                      </a:lnTo>
                      <a:close/>
                      <a:moveTo>
                        <a:pt x="18" y="5"/>
                      </a:moveTo>
                      <a:lnTo>
                        <a:pt x="18" y="5"/>
                      </a:lnTo>
                      <a:lnTo>
                        <a:pt x="19" y="3"/>
                      </a:lnTo>
                      <a:lnTo>
                        <a:pt x="18" y="5"/>
                      </a:lnTo>
                      <a:close/>
                      <a:moveTo>
                        <a:pt x="18" y="5"/>
                      </a:moveTo>
                      <a:lnTo>
                        <a:pt x="18" y="5"/>
                      </a:lnTo>
                      <a:lnTo>
                        <a:pt x="19" y="4"/>
                      </a:lnTo>
                      <a:lnTo>
                        <a:pt x="18" y="5"/>
                      </a:lnTo>
                      <a:close/>
                      <a:moveTo>
                        <a:pt x="18" y="5"/>
                      </a:moveTo>
                      <a:cubicBezTo>
                        <a:pt x="17" y="4"/>
                        <a:pt x="15" y="4"/>
                        <a:pt x="13" y="3"/>
                      </a:cubicBezTo>
                      <a:lnTo>
                        <a:pt x="14" y="2"/>
                      </a:lnTo>
                      <a:cubicBezTo>
                        <a:pt x="15" y="3"/>
                        <a:pt x="17" y="3"/>
                        <a:pt x="19" y="3"/>
                      </a:cubicBezTo>
                      <a:lnTo>
                        <a:pt x="18" y="5"/>
                      </a:lnTo>
                      <a:close/>
                      <a:moveTo>
                        <a:pt x="13" y="3"/>
                      </a:moveTo>
                      <a:cubicBezTo>
                        <a:pt x="10" y="2"/>
                        <a:pt x="8" y="2"/>
                        <a:pt x="7" y="2"/>
                      </a:cubicBezTo>
                      <a:lnTo>
                        <a:pt x="6" y="1"/>
                      </a:lnTo>
                      <a:cubicBezTo>
                        <a:pt x="8" y="0"/>
                        <a:pt x="11" y="1"/>
                        <a:pt x="14" y="2"/>
                      </a:cubicBezTo>
                      <a:lnTo>
                        <a:pt x="13" y="3"/>
                      </a:lnTo>
                      <a:close/>
                      <a:moveTo>
                        <a:pt x="7" y="2"/>
                      </a:moveTo>
                      <a:cubicBezTo>
                        <a:pt x="2" y="4"/>
                        <a:pt x="3" y="9"/>
                        <a:pt x="4" y="13"/>
                      </a:cubicBezTo>
                      <a:lnTo>
                        <a:pt x="3" y="13"/>
                      </a:lnTo>
                      <a:cubicBezTo>
                        <a:pt x="1" y="8"/>
                        <a:pt x="0" y="4"/>
                        <a:pt x="6" y="1"/>
                      </a:cubicBezTo>
                      <a:lnTo>
                        <a:pt x="7" y="2"/>
                      </a:lnTo>
                      <a:close/>
                      <a:moveTo>
                        <a:pt x="4" y="13"/>
                      </a:moveTo>
                      <a:cubicBezTo>
                        <a:pt x="5" y="16"/>
                        <a:pt x="7" y="20"/>
                        <a:pt x="6" y="23"/>
                      </a:cubicBezTo>
                      <a:lnTo>
                        <a:pt x="4" y="22"/>
                      </a:lnTo>
                      <a:cubicBezTo>
                        <a:pt x="5" y="20"/>
                        <a:pt x="4" y="17"/>
                        <a:pt x="3" y="13"/>
                      </a:cubicBezTo>
                      <a:lnTo>
                        <a:pt x="4" y="13"/>
                      </a:lnTo>
                      <a:close/>
                      <a:moveTo>
                        <a:pt x="4" y="23"/>
                      </a:moveTo>
                      <a:lnTo>
                        <a:pt x="4" y="22"/>
                      </a:lnTo>
                      <a:lnTo>
                        <a:pt x="5" y="23"/>
                      </a:lnTo>
                      <a:lnTo>
                        <a:pt x="4" y="23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6" y="23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6" y="23"/>
                      </a:lnTo>
                      <a:close/>
                      <a:moveTo>
                        <a:pt x="6" y="23"/>
                      </a:moveTo>
                      <a:cubicBezTo>
                        <a:pt x="5" y="23"/>
                        <a:pt x="5" y="24"/>
                        <a:pt x="5" y="25"/>
                      </a:cubicBezTo>
                      <a:lnTo>
                        <a:pt x="3" y="25"/>
                      </a:lnTo>
                      <a:cubicBezTo>
                        <a:pt x="4" y="24"/>
                        <a:pt x="4" y="23"/>
                        <a:pt x="4" y="23"/>
                      </a:cubicBezTo>
                      <a:lnTo>
                        <a:pt x="6" y="23"/>
                      </a:lnTo>
                      <a:close/>
                      <a:moveTo>
                        <a:pt x="5" y="25"/>
                      </a:moveTo>
                      <a:cubicBezTo>
                        <a:pt x="4" y="27"/>
                        <a:pt x="3" y="29"/>
                        <a:pt x="4" y="30"/>
                      </a:cubicBezTo>
                      <a:lnTo>
                        <a:pt x="3" y="31"/>
                      </a:lnTo>
                      <a:cubicBezTo>
                        <a:pt x="2" y="29"/>
                        <a:pt x="3" y="27"/>
                        <a:pt x="3" y="25"/>
                      </a:cubicBezTo>
                      <a:lnTo>
                        <a:pt x="5" y="25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lnTo>
                        <a:pt x="3" y="31"/>
                      </a:lnTo>
                      <a:lnTo>
                        <a:pt x="4" y="30"/>
                      </a:lnTo>
                      <a:close/>
                      <a:moveTo>
                        <a:pt x="3" y="31"/>
                      </a:moveTo>
                      <a:lnTo>
                        <a:pt x="3" y="31"/>
                      </a:lnTo>
                      <a:lnTo>
                        <a:pt x="4" y="30"/>
                      </a:lnTo>
                      <a:lnTo>
                        <a:pt x="3" y="31"/>
                      </a:lnTo>
                      <a:close/>
                      <a:moveTo>
                        <a:pt x="4" y="30"/>
                      </a:moveTo>
                      <a:cubicBezTo>
                        <a:pt x="5" y="31"/>
                        <a:pt x="5" y="32"/>
                        <a:pt x="6" y="33"/>
                      </a:cubicBezTo>
                      <a:lnTo>
                        <a:pt x="4" y="33"/>
                      </a:lnTo>
                      <a:cubicBezTo>
                        <a:pt x="4" y="32"/>
                        <a:pt x="3" y="32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6" y="33"/>
                      </a:moveTo>
                      <a:cubicBezTo>
                        <a:pt x="8" y="38"/>
                        <a:pt x="10" y="43"/>
                        <a:pt x="17" y="41"/>
                      </a:cubicBezTo>
                      <a:lnTo>
                        <a:pt x="17" y="43"/>
                      </a:lnTo>
                      <a:cubicBezTo>
                        <a:pt x="9" y="44"/>
                        <a:pt x="7" y="39"/>
                        <a:pt x="4" y="33"/>
                      </a:cubicBezTo>
                      <a:lnTo>
                        <a:pt x="6" y="33"/>
                      </a:lnTo>
                      <a:close/>
                      <a:moveTo>
                        <a:pt x="17" y="41"/>
                      </a:moveTo>
                      <a:lnTo>
                        <a:pt x="17" y="41"/>
                      </a:lnTo>
                      <a:lnTo>
                        <a:pt x="17" y="42"/>
                      </a:lnTo>
                      <a:lnTo>
                        <a:pt x="17" y="41"/>
                      </a:lnTo>
                      <a:close/>
                      <a:moveTo>
                        <a:pt x="17" y="41"/>
                      </a:moveTo>
                      <a:cubicBezTo>
                        <a:pt x="23" y="40"/>
                        <a:pt x="28" y="38"/>
                        <a:pt x="33" y="36"/>
                      </a:cubicBezTo>
                      <a:lnTo>
                        <a:pt x="33" y="37"/>
                      </a:lnTo>
                      <a:cubicBezTo>
                        <a:pt x="28" y="39"/>
                        <a:pt x="23" y="41"/>
                        <a:pt x="17" y="43"/>
                      </a:cubicBezTo>
                      <a:lnTo>
                        <a:pt x="17" y="41"/>
                      </a:lnTo>
                      <a:close/>
                      <a:moveTo>
                        <a:pt x="33" y="36"/>
                      </a:moveTo>
                      <a:cubicBezTo>
                        <a:pt x="39" y="33"/>
                        <a:pt x="46" y="31"/>
                        <a:pt x="54" y="30"/>
                      </a:cubicBezTo>
                      <a:lnTo>
                        <a:pt x="54" y="31"/>
                      </a:lnTo>
                      <a:cubicBezTo>
                        <a:pt x="47" y="32"/>
                        <a:pt x="40" y="35"/>
                        <a:pt x="33" y="37"/>
                      </a:cubicBezTo>
                      <a:lnTo>
                        <a:pt x="33" y="36"/>
                      </a:lnTo>
                      <a:close/>
                      <a:moveTo>
                        <a:pt x="55" y="31"/>
                      </a:moveTo>
                      <a:lnTo>
                        <a:pt x="54" y="31"/>
                      </a:lnTo>
                      <a:lnTo>
                        <a:pt x="54" y="30"/>
                      </a:lnTo>
                      <a:lnTo>
                        <a:pt x="55" y="31"/>
                      </a:lnTo>
                      <a:close/>
                      <a:moveTo>
                        <a:pt x="54" y="30"/>
                      </a:moveTo>
                      <a:cubicBezTo>
                        <a:pt x="55" y="30"/>
                        <a:pt x="56" y="29"/>
                        <a:pt x="56" y="29"/>
                      </a:cubicBezTo>
                      <a:lnTo>
                        <a:pt x="58" y="29"/>
                      </a:lnTo>
                      <a:cubicBezTo>
                        <a:pt x="57" y="30"/>
                        <a:pt x="56" y="31"/>
                        <a:pt x="55" y="31"/>
                      </a:cubicBezTo>
                      <a:lnTo>
                        <a:pt x="54" y="30"/>
                      </a:lnTo>
                      <a:close/>
                      <a:moveTo>
                        <a:pt x="56" y="29"/>
                      </a:moveTo>
                      <a:cubicBezTo>
                        <a:pt x="57" y="28"/>
                        <a:pt x="57" y="27"/>
                        <a:pt x="57" y="26"/>
                      </a:cubicBezTo>
                      <a:lnTo>
                        <a:pt x="58" y="26"/>
                      </a:lnTo>
                      <a:cubicBezTo>
                        <a:pt x="58" y="27"/>
                        <a:pt x="58" y="29"/>
                        <a:pt x="58" y="29"/>
                      </a:cubicBezTo>
                      <a:lnTo>
                        <a:pt x="56" y="29"/>
                      </a:lnTo>
                      <a:close/>
                      <a:moveTo>
                        <a:pt x="58" y="26"/>
                      </a:moveTo>
                      <a:lnTo>
                        <a:pt x="58" y="26"/>
                      </a:lnTo>
                      <a:close/>
                      <a:moveTo>
                        <a:pt x="57" y="26"/>
                      </a:moveTo>
                      <a:cubicBezTo>
                        <a:pt x="57" y="24"/>
                        <a:pt x="55" y="24"/>
                        <a:pt x="53" y="24"/>
                      </a:cubicBezTo>
                      <a:lnTo>
                        <a:pt x="54" y="23"/>
                      </a:lnTo>
                      <a:cubicBezTo>
                        <a:pt x="56" y="23"/>
                        <a:pt x="58" y="23"/>
                        <a:pt x="58" y="26"/>
                      </a:cubicBezTo>
                      <a:lnTo>
                        <a:pt x="57" y="26"/>
                      </a:lnTo>
                      <a:close/>
                      <a:moveTo>
                        <a:pt x="53" y="24"/>
                      </a:moveTo>
                      <a:cubicBezTo>
                        <a:pt x="52" y="24"/>
                        <a:pt x="50" y="23"/>
                        <a:pt x="50" y="22"/>
                      </a:cubicBezTo>
                      <a:lnTo>
                        <a:pt x="51" y="21"/>
                      </a:lnTo>
                      <a:cubicBezTo>
                        <a:pt x="52" y="22"/>
                        <a:pt x="53" y="22"/>
                        <a:pt x="54" y="23"/>
                      </a:cubicBezTo>
                      <a:lnTo>
                        <a:pt x="53" y="24"/>
                      </a:lnTo>
                      <a:close/>
                      <a:moveTo>
                        <a:pt x="50" y="21"/>
                      </a:moveTo>
                      <a:lnTo>
                        <a:pt x="51" y="21"/>
                      </a:lnTo>
                      <a:lnTo>
                        <a:pt x="50" y="22"/>
                      </a:lnTo>
                      <a:lnTo>
                        <a:pt x="50" y="21"/>
                      </a:lnTo>
                      <a:close/>
                      <a:moveTo>
                        <a:pt x="51" y="22"/>
                      </a:moveTo>
                      <a:cubicBezTo>
                        <a:pt x="48" y="23"/>
                        <a:pt x="45" y="23"/>
                        <a:pt x="42" y="23"/>
                      </a:cubicBezTo>
                      <a:lnTo>
                        <a:pt x="43" y="21"/>
                      </a:lnTo>
                      <a:cubicBezTo>
                        <a:pt x="45" y="22"/>
                        <a:pt x="48" y="22"/>
                        <a:pt x="50" y="21"/>
                      </a:cubicBezTo>
                      <a:lnTo>
                        <a:pt x="51" y="22"/>
                      </a:lnTo>
                      <a:close/>
                      <a:moveTo>
                        <a:pt x="42" y="23"/>
                      </a:moveTo>
                      <a:cubicBezTo>
                        <a:pt x="40" y="22"/>
                        <a:pt x="37" y="21"/>
                        <a:pt x="35" y="20"/>
                      </a:cubicBezTo>
                      <a:lnTo>
                        <a:pt x="36" y="18"/>
                      </a:lnTo>
                      <a:cubicBezTo>
                        <a:pt x="38" y="20"/>
                        <a:pt x="40" y="21"/>
                        <a:pt x="43" y="21"/>
                      </a:cubicBezTo>
                      <a:lnTo>
                        <a:pt x="42" y="23"/>
                      </a:lnTo>
                      <a:close/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5" y="19"/>
                      </a:lnTo>
                      <a:lnTo>
                        <a:pt x="35" y="20"/>
                      </a:lnTo>
                      <a:close/>
                      <a:moveTo>
                        <a:pt x="35" y="20"/>
                      </a:move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6" y="19"/>
                      </a:lnTo>
                      <a:lnTo>
                        <a:pt x="35" y="20"/>
                      </a:lnTo>
                      <a:close/>
                      <a:moveTo>
                        <a:pt x="35" y="19"/>
                      </a:moveTo>
                      <a:cubicBezTo>
                        <a:pt x="34" y="19"/>
                        <a:pt x="33" y="18"/>
                        <a:pt x="32" y="18"/>
                      </a:cubicBezTo>
                      <a:lnTo>
                        <a:pt x="34" y="17"/>
                      </a:lnTo>
                      <a:cubicBezTo>
                        <a:pt x="34" y="18"/>
                        <a:pt x="35" y="18"/>
                        <a:pt x="36" y="18"/>
                      </a:cubicBezTo>
                      <a:lnTo>
                        <a:pt x="35" y="19"/>
                      </a:lnTo>
                      <a:close/>
                      <a:moveTo>
                        <a:pt x="32" y="18"/>
                      </a:moveTo>
                      <a:cubicBezTo>
                        <a:pt x="32" y="17"/>
                        <a:pt x="31" y="17"/>
                        <a:pt x="31" y="16"/>
                      </a:cubicBezTo>
                      <a:lnTo>
                        <a:pt x="32" y="15"/>
                      </a:lnTo>
                      <a:cubicBezTo>
                        <a:pt x="32" y="16"/>
                        <a:pt x="33" y="17"/>
                        <a:pt x="34" y="17"/>
                      </a:cubicBezTo>
                      <a:lnTo>
                        <a:pt x="32" y="18"/>
                      </a:lnTo>
                      <a:close/>
                      <a:moveTo>
                        <a:pt x="31" y="16"/>
                      </a:moveTo>
                      <a:cubicBezTo>
                        <a:pt x="28" y="13"/>
                        <a:pt x="26" y="9"/>
                        <a:pt x="26" y="5"/>
                      </a:cubicBezTo>
                      <a:lnTo>
                        <a:pt x="27" y="5"/>
                      </a:lnTo>
                      <a:cubicBezTo>
                        <a:pt x="27" y="9"/>
                        <a:pt x="29" y="13"/>
                        <a:pt x="32" y="15"/>
                      </a:cubicBezTo>
                      <a:lnTo>
                        <a:pt x="31" y="16"/>
                      </a:lnTo>
                      <a:close/>
                      <a:moveTo>
                        <a:pt x="26" y="5"/>
                      </a:moveTo>
                      <a:lnTo>
                        <a:pt x="26" y="5"/>
                      </a:lnTo>
                      <a:close/>
                      <a:moveTo>
                        <a:pt x="26" y="5"/>
                      </a:moveTo>
                      <a:lnTo>
                        <a:pt x="26" y="5"/>
                      </a:lnTo>
                      <a:lnTo>
                        <a:pt x="27" y="5"/>
                      </a:lnTo>
                      <a:lnTo>
                        <a:pt x="26" y="5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lnTo>
                        <a:pt x="26" y="5"/>
                      </a:lnTo>
                      <a:lnTo>
                        <a:pt x="27" y="5"/>
                      </a:lnTo>
                      <a:close/>
                      <a:moveTo>
                        <a:pt x="26" y="5"/>
                      </a:moveTo>
                      <a:cubicBezTo>
                        <a:pt x="26" y="5"/>
                        <a:pt x="25" y="5"/>
                        <a:pt x="25" y="4"/>
                      </a:cubicBezTo>
                      <a:lnTo>
                        <a:pt x="25" y="3"/>
                      </a:lnTo>
                      <a:cubicBezTo>
                        <a:pt x="26" y="4"/>
                        <a:pt x="27" y="4"/>
                        <a:pt x="27" y="5"/>
                      </a:cubicBezTo>
                      <a:lnTo>
                        <a:pt x="26" y="5"/>
                      </a:lnTo>
                      <a:close/>
                      <a:moveTo>
                        <a:pt x="25" y="4"/>
                      </a:moveTo>
                      <a:cubicBezTo>
                        <a:pt x="24" y="4"/>
                        <a:pt x="23" y="4"/>
                        <a:pt x="23" y="4"/>
                      </a:cubicBezTo>
                      <a:lnTo>
                        <a:pt x="23" y="3"/>
                      </a:lnTo>
                      <a:cubicBezTo>
                        <a:pt x="23" y="3"/>
                        <a:pt x="25" y="3"/>
                        <a:pt x="25" y="3"/>
                      </a:cubicBezTo>
                      <a:lnTo>
                        <a:pt x="25" y="4"/>
                      </a:lnTo>
                      <a:close/>
                      <a:moveTo>
                        <a:pt x="23" y="4"/>
                      </a:move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3" y="3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599" name="Freeform 127"/>
                <p:cNvSpPr>
                  <a:spLocks noChangeArrowheads="1"/>
                </p:cNvSpPr>
                <p:nvPr/>
              </p:nvSpPr>
              <p:spPr bwMode="auto">
                <a:xfrm>
                  <a:off x="1448" y="3827"/>
                  <a:ext cx="62" cy="7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27 0 0"/>
                    <a:gd name="G10" fmla="+- 33 0 0"/>
                    <a:gd name="G11" fmla="*/ 1 39 2"/>
                    <a:gd name="G12" fmla="+- 1 0 0"/>
                    <a:gd name="G13" fmla="+- 45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26 w 46"/>
                    <a:gd name="T1" fmla="*/ 1 h 45"/>
                    <a:gd name="T2" fmla="*/ 10 w 46"/>
                    <a:gd name="T3" fmla="*/ 2 h 45"/>
                    <a:gd name="T4" fmla="*/ 6 w 46"/>
                    <a:gd name="T5" fmla="*/ 21 h 45"/>
                    <a:gd name="T6" fmla="*/ 2 w 46"/>
                    <a:gd name="T7" fmla="*/ 39 h 45"/>
                    <a:gd name="T8" fmla="*/ 13 w 46"/>
                    <a:gd name="T9" fmla="*/ 43 h 45"/>
                    <a:gd name="T10" fmla="*/ 42 w 46"/>
                    <a:gd name="T11" fmla="*/ 22 h 45"/>
                    <a:gd name="T12" fmla="*/ 42 w 46"/>
                    <a:gd name="T13" fmla="*/ 9 h 45"/>
                    <a:gd name="T14" fmla="*/ 26 w 46"/>
                    <a:gd name="T15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6" h="45">
                      <a:moveTo>
                        <a:pt x="26" y="1"/>
                      </a:moveTo>
                      <a:cubicBezTo>
                        <a:pt x="21" y="0"/>
                        <a:pt x="14" y="0"/>
                        <a:pt x="10" y="2"/>
                      </a:cubicBezTo>
                      <a:cubicBezTo>
                        <a:pt x="3" y="6"/>
                        <a:pt x="6" y="15"/>
                        <a:pt x="6" y="21"/>
                      </a:cubicBezTo>
                      <a:cubicBezTo>
                        <a:pt x="5" y="27"/>
                        <a:pt x="0" y="33"/>
                        <a:pt x="2" y="39"/>
                      </a:cubicBezTo>
                      <a:cubicBezTo>
                        <a:pt x="3" y="42"/>
                        <a:pt x="9" y="45"/>
                        <a:pt x="13" y="43"/>
                      </a:cubicBezTo>
                      <a:cubicBezTo>
                        <a:pt x="25" y="38"/>
                        <a:pt x="35" y="31"/>
                        <a:pt x="42" y="22"/>
                      </a:cubicBezTo>
                      <a:cubicBezTo>
                        <a:pt x="45" y="18"/>
                        <a:pt x="46" y="12"/>
                        <a:pt x="42" y="9"/>
                      </a:cubicBezTo>
                      <a:cubicBezTo>
                        <a:pt x="36" y="7"/>
                        <a:pt x="32" y="2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0" name="Freeform 128"/>
                <p:cNvSpPr>
                  <a:spLocks noChangeArrowheads="1"/>
                </p:cNvSpPr>
                <p:nvPr/>
              </p:nvSpPr>
              <p:spPr bwMode="auto">
                <a:xfrm>
                  <a:off x="1448" y="3827"/>
                  <a:ext cx="62" cy="75"/>
                </a:xfrm>
                <a:custGeom>
                  <a:avLst/>
                  <a:gdLst>
                    <a:gd name="T0" fmla="*/ 26 w 46"/>
                    <a:gd name="T1" fmla="*/ 1 h 44"/>
                    <a:gd name="T2" fmla="*/ 19 w 46"/>
                    <a:gd name="T3" fmla="*/ 1 h 44"/>
                    <a:gd name="T4" fmla="*/ 26 w 46"/>
                    <a:gd name="T5" fmla="*/ 2 h 44"/>
                    <a:gd name="T6" fmla="*/ 17 w 46"/>
                    <a:gd name="T7" fmla="*/ 0 h 44"/>
                    <a:gd name="T8" fmla="*/ 18 w 46"/>
                    <a:gd name="T9" fmla="*/ 1 h 44"/>
                    <a:gd name="T10" fmla="*/ 17 w 46"/>
                    <a:gd name="T11" fmla="*/ 0 h 44"/>
                    <a:gd name="T12" fmla="*/ 10 w 46"/>
                    <a:gd name="T13" fmla="*/ 3 h 44"/>
                    <a:gd name="T14" fmla="*/ 10 w 46"/>
                    <a:gd name="T15" fmla="*/ 3 h 44"/>
                    <a:gd name="T16" fmla="*/ 10 w 46"/>
                    <a:gd name="T17" fmla="*/ 2 h 44"/>
                    <a:gd name="T18" fmla="*/ 6 w 46"/>
                    <a:gd name="T19" fmla="*/ 15 h 44"/>
                    <a:gd name="T20" fmla="*/ 5 w 46"/>
                    <a:gd name="T21" fmla="*/ 21 h 44"/>
                    <a:gd name="T22" fmla="*/ 5 w 46"/>
                    <a:gd name="T23" fmla="*/ 21 h 44"/>
                    <a:gd name="T24" fmla="*/ 5 w 46"/>
                    <a:gd name="T25" fmla="*/ 21 h 44"/>
                    <a:gd name="T26" fmla="*/ 3 w 46"/>
                    <a:gd name="T27" fmla="*/ 28 h 44"/>
                    <a:gd name="T28" fmla="*/ 4 w 46"/>
                    <a:gd name="T29" fmla="*/ 29 h 44"/>
                    <a:gd name="T30" fmla="*/ 3 w 46"/>
                    <a:gd name="T31" fmla="*/ 28 h 44"/>
                    <a:gd name="T32" fmla="*/ 2 w 46"/>
                    <a:gd name="T33" fmla="*/ 38 h 44"/>
                    <a:gd name="T34" fmla="*/ 2 w 46"/>
                    <a:gd name="T35" fmla="*/ 38 h 44"/>
                    <a:gd name="T36" fmla="*/ 1 w 46"/>
                    <a:gd name="T37" fmla="*/ 39 h 44"/>
                    <a:gd name="T38" fmla="*/ 6 w 46"/>
                    <a:gd name="T39" fmla="*/ 42 h 44"/>
                    <a:gd name="T40" fmla="*/ 3 w 46"/>
                    <a:gd name="T41" fmla="*/ 40 h 44"/>
                    <a:gd name="T42" fmla="*/ 6 w 46"/>
                    <a:gd name="T43" fmla="*/ 42 h 44"/>
                    <a:gd name="T44" fmla="*/ 6 w 46"/>
                    <a:gd name="T45" fmla="*/ 43 h 44"/>
                    <a:gd name="T46" fmla="*/ 11 w 46"/>
                    <a:gd name="T47" fmla="*/ 43 h 44"/>
                    <a:gd name="T48" fmla="*/ 14 w 46"/>
                    <a:gd name="T49" fmla="*/ 43 h 44"/>
                    <a:gd name="T50" fmla="*/ 14 w 46"/>
                    <a:gd name="T51" fmla="*/ 43 h 44"/>
                    <a:gd name="T52" fmla="*/ 14 w 46"/>
                    <a:gd name="T53" fmla="*/ 43 h 44"/>
                    <a:gd name="T54" fmla="*/ 30 w 46"/>
                    <a:gd name="T55" fmla="*/ 34 h 44"/>
                    <a:gd name="T56" fmla="*/ 29 w 46"/>
                    <a:gd name="T57" fmla="*/ 33 h 44"/>
                    <a:gd name="T58" fmla="*/ 30 w 46"/>
                    <a:gd name="T59" fmla="*/ 34 h 44"/>
                    <a:gd name="T60" fmla="*/ 43 w 46"/>
                    <a:gd name="T61" fmla="*/ 22 h 44"/>
                    <a:gd name="T62" fmla="*/ 41 w 46"/>
                    <a:gd name="T63" fmla="*/ 22 h 44"/>
                    <a:gd name="T64" fmla="*/ 41 w 46"/>
                    <a:gd name="T65" fmla="*/ 22 h 44"/>
                    <a:gd name="T66" fmla="*/ 42 w 46"/>
                    <a:gd name="T67" fmla="*/ 22 h 44"/>
                    <a:gd name="T68" fmla="*/ 42 w 46"/>
                    <a:gd name="T69" fmla="*/ 20 h 44"/>
                    <a:gd name="T70" fmla="*/ 41 w 46"/>
                    <a:gd name="T71" fmla="*/ 22 h 44"/>
                    <a:gd name="T72" fmla="*/ 45 w 46"/>
                    <a:gd name="T73" fmla="*/ 19 h 44"/>
                    <a:gd name="T74" fmla="*/ 43 w 46"/>
                    <a:gd name="T75" fmla="*/ 18 h 44"/>
                    <a:gd name="T76" fmla="*/ 45 w 46"/>
                    <a:gd name="T77" fmla="*/ 19 h 44"/>
                    <a:gd name="T78" fmla="*/ 42 w 46"/>
                    <a:gd name="T79" fmla="*/ 9 h 44"/>
                    <a:gd name="T80" fmla="*/ 42 w 46"/>
                    <a:gd name="T81" fmla="*/ 9 h 44"/>
                    <a:gd name="T82" fmla="*/ 36 w 46"/>
                    <a:gd name="T83" fmla="*/ 7 h 44"/>
                    <a:gd name="T84" fmla="*/ 42 w 46"/>
                    <a:gd name="T85" fmla="*/ 10 h 44"/>
                    <a:gd name="T86" fmla="*/ 26 w 46"/>
                    <a:gd name="T87" fmla="*/ 1 h 44"/>
                    <a:gd name="T88" fmla="*/ 26 w 46"/>
                    <a:gd name="T89" fmla="*/ 2 h 44"/>
                    <a:gd name="T90" fmla="*/ 26 w 46"/>
                    <a:gd name="T91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4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26" y="2"/>
                      </a:lnTo>
                      <a:close/>
                      <a:moveTo>
                        <a:pt x="26" y="2"/>
                      </a:moveTo>
                      <a:cubicBezTo>
                        <a:pt x="24" y="1"/>
                        <a:pt x="21" y="1"/>
                        <a:pt x="19" y="1"/>
                      </a:cubicBezTo>
                      <a:lnTo>
                        <a:pt x="19" y="0"/>
                      </a:lnTo>
                      <a:cubicBezTo>
                        <a:pt x="21" y="0"/>
                        <a:pt x="24" y="0"/>
                        <a:pt x="26" y="1"/>
                      </a:cubicBezTo>
                      <a:lnTo>
                        <a:pt x="26" y="2"/>
                      </a:lnTo>
                      <a:close/>
                      <a:moveTo>
                        <a:pt x="19" y="1"/>
                      </a:moveTo>
                      <a:cubicBezTo>
                        <a:pt x="19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8" y="0"/>
                        <a:pt x="19" y="0"/>
                        <a:pt x="19" y="0"/>
                      </a:cubicBezTo>
                      <a:lnTo>
                        <a:pt x="19" y="1"/>
                      </a:lnTo>
                      <a:close/>
                      <a:moveTo>
                        <a:pt x="18" y="1"/>
                      </a:moveTo>
                      <a:cubicBezTo>
                        <a:pt x="15" y="1"/>
                        <a:pt x="12" y="2"/>
                        <a:pt x="10" y="3"/>
                      </a:cubicBezTo>
                      <a:lnTo>
                        <a:pt x="10" y="2"/>
                      </a:lnTo>
                      <a:cubicBezTo>
                        <a:pt x="12" y="1"/>
                        <a:pt x="14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6" y="5"/>
                        <a:pt x="6" y="10"/>
                        <a:pt x="6" y="15"/>
                      </a:cubicBezTo>
                      <a:lnTo>
                        <a:pt x="5" y="15"/>
                      </a:lnTo>
                      <a:cubicBezTo>
                        <a:pt x="5" y="10"/>
                        <a:pt x="4" y="5"/>
                        <a:pt x="10" y="2"/>
                      </a:cubicBezTo>
                      <a:lnTo>
                        <a:pt x="10" y="3"/>
                      </a:lnTo>
                      <a:close/>
                      <a:moveTo>
                        <a:pt x="6" y="15"/>
                      </a:moveTo>
                      <a:lnTo>
                        <a:pt x="6" y="15"/>
                      </a:lnTo>
                      <a:close/>
                      <a:moveTo>
                        <a:pt x="6" y="15"/>
                      </a:moveTo>
                      <a:cubicBezTo>
                        <a:pt x="7" y="17"/>
                        <a:pt x="7" y="19"/>
                        <a:pt x="6" y="21"/>
                      </a:cubicBezTo>
                      <a:lnTo>
                        <a:pt x="5" y="21"/>
                      </a:lnTo>
                      <a:cubicBezTo>
                        <a:pt x="5" y="19"/>
                        <a:pt x="5" y="17"/>
                        <a:pt x="5" y="15"/>
                      </a:cubicBezTo>
                      <a:lnTo>
                        <a:pt x="6" y="15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6" y="21"/>
                      </a:lnTo>
                      <a:lnTo>
                        <a:pt x="5" y="21"/>
                      </a:lnTo>
                      <a:close/>
                      <a:moveTo>
                        <a:pt x="6" y="21"/>
                      </a:moveTo>
                      <a:cubicBezTo>
                        <a:pt x="6" y="24"/>
                        <a:pt x="5" y="26"/>
                        <a:pt x="4" y="29"/>
                      </a:cubicBezTo>
                      <a:lnTo>
                        <a:pt x="3" y="28"/>
                      </a:lnTo>
                      <a:cubicBezTo>
                        <a:pt x="4" y="26"/>
                        <a:pt x="5" y="23"/>
                        <a:pt x="5" y="21"/>
                      </a:cubicBezTo>
                      <a:lnTo>
                        <a:pt x="6" y="21"/>
                      </a:lnTo>
                      <a:close/>
                      <a:moveTo>
                        <a:pt x="4" y="29"/>
                      </a:moveTo>
                      <a:cubicBezTo>
                        <a:pt x="3" y="32"/>
                        <a:pt x="2" y="35"/>
                        <a:pt x="2" y="38"/>
                      </a:cubicBezTo>
                      <a:lnTo>
                        <a:pt x="1" y="39"/>
                      </a:lnTo>
                      <a:cubicBezTo>
                        <a:pt x="0" y="35"/>
                        <a:pt x="1" y="32"/>
                        <a:pt x="3" y="28"/>
                      </a:cubicBezTo>
                      <a:lnTo>
                        <a:pt x="4" y="29"/>
                      </a:lnTo>
                      <a:close/>
                      <a:moveTo>
                        <a:pt x="2" y="38"/>
                      </a:moveTo>
                      <a:lnTo>
                        <a:pt x="2" y="38"/>
                      </a:lnTo>
                      <a:lnTo>
                        <a:pt x="2" y="39"/>
                      </a:lnTo>
                      <a:lnTo>
                        <a:pt x="2" y="38"/>
                      </a:lnTo>
                      <a:close/>
                      <a:moveTo>
                        <a:pt x="2" y="38"/>
                      </a:moveTo>
                      <a:cubicBezTo>
                        <a:pt x="3" y="39"/>
                        <a:pt x="3" y="39"/>
                        <a:pt x="3" y="40"/>
                      </a:cubicBezTo>
                      <a:lnTo>
                        <a:pt x="2" y="40"/>
                      </a:lnTo>
                      <a:cubicBezTo>
                        <a:pt x="1" y="40"/>
                        <a:pt x="1" y="39"/>
                        <a:pt x="1" y="39"/>
                      </a:cubicBezTo>
                      <a:lnTo>
                        <a:pt x="2" y="38"/>
                      </a:lnTo>
                      <a:close/>
                      <a:moveTo>
                        <a:pt x="3" y="40"/>
                      </a:moveTo>
                      <a:cubicBezTo>
                        <a:pt x="4" y="41"/>
                        <a:pt x="5" y="42"/>
                        <a:pt x="6" y="42"/>
                      </a:cubicBezTo>
                      <a:lnTo>
                        <a:pt x="6" y="43"/>
                      </a:lnTo>
                      <a:cubicBezTo>
                        <a:pt x="4" y="43"/>
                        <a:pt x="3" y="42"/>
                        <a:pt x="2" y="40"/>
                      </a:cubicBezTo>
                      <a:lnTo>
                        <a:pt x="3" y="40"/>
                      </a:lnTo>
                      <a:close/>
                      <a:moveTo>
                        <a:pt x="6" y="43"/>
                      </a:moveTo>
                      <a:lnTo>
                        <a:pt x="6" y="43"/>
                      </a:lnTo>
                      <a:close/>
                      <a:moveTo>
                        <a:pt x="6" y="42"/>
                      </a:moveTo>
                      <a:cubicBezTo>
                        <a:pt x="8" y="43"/>
                        <a:pt x="9" y="43"/>
                        <a:pt x="11" y="43"/>
                      </a:cubicBezTo>
                      <a:lnTo>
                        <a:pt x="11" y="44"/>
                      </a:lnTo>
                      <a:cubicBezTo>
                        <a:pt x="9" y="44"/>
                        <a:pt x="7" y="44"/>
                        <a:pt x="6" y="43"/>
                      </a:cubicBezTo>
                      <a:lnTo>
                        <a:pt x="6" y="42"/>
                      </a:lnTo>
                      <a:close/>
                      <a:moveTo>
                        <a:pt x="11" y="43"/>
                      </a:moveTo>
                      <a:lnTo>
                        <a:pt x="11" y="43"/>
                      </a:lnTo>
                      <a:close/>
                      <a:moveTo>
                        <a:pt x="11" y="43"/>
                      </a:moveTo>
                      <a:cubicBezTo>
                        <a:pt x="12" y="43"/>
                        <a:pt x="12" y="43"/>
                        <a:pt x="13" y="42"/>
                      </a:cubicBezTo>
                      <a:lnTo>
                        <a:pt x="14" y="43"/>
                      </a:lnTo>
                      <a:cubicBezTo>
                        <a:pt x="13" y="44"/>
                        <a:pt x="12" y="44"/>
                        <a:pt x="11" y="44"/>
                      </a:cubicBezTo>
                      <a:lnTo>
                        <a:pt x="11" y="43"/>
                      </a:lnTo>
                      <a:close/>
                      <a:moveTo>
                        <a:pt x="14" y="43"/>
                      </a:moveTo>
                      <a:lnTo>
                        <a:pt x="14" y="43"/>
                      </a:lnTo>
                      <a:lnTo>
                        <a:pt x="13" y="43"/>
                      </a:lnTo>
                      <a:lnTo>
                        <a:pt x="14" y="43"/>
                      </a:lnTo>
                      <a:close/>
                      <a:moveTo>
                        <a:pt x="13" y="42"/>
                      </a:moveTo>
                      <a:cubicBezTo>
                        <a:pt x="18" y="40"/>
                        <a:pt x="24" y="37"/>
                        <a:pt x="29" y="33"/>
                      </a:cubicBezTo>
                      <a:lnTo>
                        <a:pt x="30" y="34"/>
                      </a:lnTo>
                      <a:cubicBezTo>
                        <a:pt x="25" y="38"/>
                        <a:pt x="19" y="41"/>
                        <a:pt x="14" y="43"/>
                      </a:cubicBezTo>
                      <a:lnTo>
                        <a:pt x="13" y="42"/>
                      </a:lnTo>
                      <a:close/>
                      <a:moveTo>
                        <a:pt x="29" y="33"/>
                      </a:moveTo>
                      <a:cubicBezTo>
                        <a:pt x="33" y="30"/>
                        <a:pt x="38" y="26"/>
                        <a:pt x="41" y="22"/>
                      </a:cubicBezTo>
                      <a:lnTo>
                        <a:pt x="43" y="22"/>
                      </a:lnTo>
                      <a:cubicBezTo>
                        <a:pt x="39" y="27"/>
                        <a:pt x="35" y="31"/>
                        <a:pt x="30" y="34"/>
                      </a:cubicBezTo>
                      <a:lnTo>
                        <a:pt x="29" y="33"/>
                      </a:lnTo>
                      <a:close/>
                      <a:moveTo>
                        <a:pt x="43" y="22"/>
                      </a:moveTo>
                      <a:lnTo>
                        <a:pt x="43" y="22"/>
                      </a:lnTo>
                      <a:lnTo>
                        <a:pt x="42" y="22"/>
                      </a:lnTo>
                      <a:lnTo>
                        <a:pt x="43" y="22"/>
                      </a:lnTo>
                      <a:close/>
                      <a:moveTo>
                        <a:pt x="41" y="22"/>
                      </a:moveTo>
                      <a:lnTo>
                        <a:pt x="41" y="22"/>
                      </a:lnTo>
                      <a:lnTo>
                        <a:pt x="43" y="22"/>
                      </a:lnTo>
                      <a:lnTo>
                        <a:pt x="41" y="22"/>
                      </a:lnTo>
                      <a:close/>
                      <a:moveTo>
                        <a:pt x="41" y="22"/>
                      </a:moveTo>
                      <a:lnTo>
                        <a:pt x="41" y="22"/>
                      </a:lnTo>
                      <a:lnTo>
                        <a:pt x="42" y="22"/>
                      </a:lnTo>
                      <a:lnTo>
                        <a:pt x="41" y="22"/>
                      </a:lnTo>
                      <a:close/>
                      <a:moveTo>
                        <a:pt x="41" y="22"/>
                      </a:moveTo>
                      <a:cubicBezTo>
                        <a:pt x="42" y="21"/>
                        <a:pt x="42" y="21"/>
                        <a:pt x="42" y="20"/>
                      </a:cubicBezTo>
                      <a:lnTo>
                        <a:pt x="44" y="21"/>
                      </a:lnTo>
                      <a:cubicBezTo>
                        <a:pt x="43" y="21"/>
                        <a:pt x="43" y="22"/>
                        <a:pt x="43" y="22"/>
                      </a:cubicBezTo>
                      <a:lnTo>
                        <a:pt x="41" y="22"/>
                      </a:lnTo>
                      <a:close/>
                      <a:moveTo>
                        <a:pt x="42" y="20"/>
                      </a:moveTo>
                      <a:cubicBezTo>
                        <a:pt x="43" y="19"/>
                        <a:pt x="43" y="19"/>
                        <a:pt x="43" y="18"/>
                      </a:cubicBezTo>
                      <a:lnTo>
                        <a:pt x="45" y="19"/>
                      </a:lnTo>
                      <a:cubicBezTo>
                        <a:pt x="44" y="19"/>
                        <a:pt x="44" y="20"/>
                        <a:pt x="44" y="21"/>
                      </a:cubicBezTo>
                      <a:lnTo>
                        <a:pt x="42" y="20"/>
                      </a:lnTo>
                      <a:close/>
                      <a:moveTo>
                        <a:pt x="43" y="18"/>
                      </a:moveTo>
                      <a:cubicBezTo>
                        <a:pt x="44" y="15"/>
                        <a:pt x="44" y="11"/>
                        <a:pt x="41" y="10"/>
                      </a:cubicBezTo>
                      <a:lnTo>
                        <a:pt x="42" y="9"/>
                      </a:lnTo>
                      <a:cubicBezTo>
                        <a:pt x="46" y="11"/>
                        <a:pt x="46" y="15"/>
                        <a:pt x="45" y="19"/>
                      </a:cubicBezTo>
                      <a:lnTo>
                        <a:pt x="43" y="18"/>
                      </a:lnTo>
                      <a:close/>
                      <a:moveTo>
                        <a:pt x="42" y="9"/>
                      </a:moveTo>
                      <a:lnTo>
                        <a:pt x="42" y="9"/>
                      </a:lnTo>
                      <a:close/>
                      <a:moveTo>
                        <a:pt x="42" y="10"/>
                      </a:moveTo>
                      <a:lnTo>
                        <a:pt x="42" y="10"/>
                      </a:lnTo>
                      <a:lnTo>
                        <a:pt x="42" y="9"/>
                      </a:lnTo>
                      <a:lnTo>
                        <a:pt x="42" y="10"/>
                      </a:lnTo>
                      <a:close/>
                      <a:moveTo>
                        <a:pt x="42" y="10"/>
                      </a:moveTo>
                      <a:cubicBezTo>
                        <a:pt x="39" y="9"/>
                        <a:pt x="38" y="8"/>
                        <a:pt x="36" y="7"/>
                      </a:cubicBezTo>
                      <a:lnTo>
                        <a:pt x="37" y="6"/>
                      </a:lnTo>
                      <a:cubicBezTo>
                        <a:pt x="39" y="7"/>
                        <a:pt x="40" y="8"/>
                        <a:pt x="42" y="9"/>
                      </a:cubicBezTo>
                      <a:lnTo>
                        <a:pt x="42" y="10"/>
                      </a:lnTo>
                      <a:close/>
                      <a:moveTo>
                        <a:pt x="36" y="7"/>
                      </a:moveTo>
                      <a:cubicBezTo>
                        <a:pt x="33" y="4"/>
                        <a:pt x="29" y="2"/>
                        <a:pt x="26" y="2"/>
                      </a:cubicBezTo>
                      <a:lnTo>
                        <a:pt x="26" y="1"/>
                      </a:lnTo>
                      <a:cubicBezTo>
                        <a:pt x="30" y="1"/>
                        <a:pt x="33" y="3"/>
                        <a:pt x="37" y="6"/>
                      </a:cubicBezTo>
                      <a:lnTo>
                        <a:pt x="36" y="7"/>
                      </a:lnTo>
                      <a:close/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1" name="Freeform 129"/>
                <p:cNvSpPr>
                  <a:spLocks noChangeArrowheads="1"/>
                </p:cNvSpPr>
                <p:nvPr/>
              </p:nvSpPr>
              <p:spPr bwMode="auto">
                <a:xfrm>
                  <a:off x="1450" y="3901"/>
                  <a:ext cx="53" cy="6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5 0 0"/>
                    <a:gd name="G5" fmla="+- 25 0 0"/>
                    <a:gd name="G6" fmla="+- 31 0 0"/>
                    <a:gd name="G7" fmla="+- 36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2 w 40"/>
                    <a:gd name="T1" fmla="*/ 5 h 39"/>
                    <a:gd name="T2" fmla="*/ 6 w 40"/>
                    <a:gd name="T3" fmla="*/ 12 h 39"/>
                    <a:gd name="T4" fmla="*/ 0 w 40"/>
                    <a:gd name="T5" fmla="*/ 31 h 39"/>
                    <a:gd name="T6" fmla="*/ 16 w 40"/>
                    <a:gd name="T7" fmla="*/ 36 h 39"/>
                    <a:gd name="T8" fmla="*/ 30 w 40"/>
                    <a:gd name="T9" fmla="*/ 36 h 39"/>
                    <a:gd name="T10" fmla="*/ 39 w 40"/>
                    <a:gd name="T11" fmla="*/ 12 h 39"/>
                    <a:gd name="T12" fmla="*/ 22 w 40"/>
                    <a:gd name="T13" fmla="*/ 5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39">
                      <a:moveTo>
                        <a:pt x="22" y="5"/>
                      </a:moveTo>
                      <a:cubicBezTo>
                        <a:pt x="18" y="9"/>
                        <a:pt x="11" y="9"/>
                        <a:pt x="6" y="12"/>
                      </a:cubicBezTo>
                      <a:cubicBezTo>
                        <a:pt x="0" y="15"/>
                        <a:pt x="0" y="25"/>
                        <a:pt x="0" y="31"/>
                      </a:cubicBezTo>
                      <a:cubicBezTo>
                        <a:pt x="0" y="36"/>
                        <a:pt x="11" y="34"/>
                        <a:pt x="16" y="36"/>
                      </a:cubicBezTo>
                      <a:cubicBezTo>
                        <a:pt x="21" y="37"/>
                        <a:pt x="26" y="39"/>
                        <a:pt x="30" y="36"/>
                      </a:cubicBezTo>
                      <a:cubicBezTo>
                        <a:pt x="39" y="30"/>
                        <a:pt x="40" y="20"/>
                        <a:pt x="39" y="12"/>
                      </a:cubicBezTo>
                      <a:cubicBezTo>
                        <a:pt x="37" y="6"/>
                        <a:pt x="28" y="0"/>
                        <a:pt x="22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2" name="Freeform 130"/>
                <p:cNvSpPr>
                  <a:spLocks noChangeArrowheads="1"/>
                </p:cNvSpPr>
                <p:nvPr/>
              </p:nvSpPr>
              <p:spPr bwMode="auto">
                <a:xfrm>
                  <a:off x="1448" y="3904"/>
                  <a:ext cx="55" cy="60"/>
                </a:xfrm>
                <a:custGeom>
                  <a:avLst/>
                  <a:gdLst>
                    <a:gd name="T0" fmla="*/ 14 w 41"/>
                    <a:gd name="T1" fmla="*/ 8 h 36"/>
                    <a:gd name="T2" fmla="*/ 23 w 41"/>
                    <a:gd name="T3" fmla="*/ 3 h 36"/>
                    <a:gd name="T4" fmla="*/ 14 w 41"/>
                    <a:gd name="T5" fmla="*/ 8 h 36"/>
                    <a:gd name="T6" fmla="*/ 7 w 41"/>
                    <a:gd name="T7" fmla="*/ 9 h 36"/>
                    <a:gd name="T8" fmla="*/ 14 w 41"/>
                    <a:gd name="T9" fmla="*/ 8 h 36"/>
                    <a:gd name="T10" fmla="*/ 7 w 41"/>
                    <a:gd name="T11" fmla="*/ 9 h 36"/>
                    <a:gd name="T12" fmla="*/ 7 w 41"/>
                    <a:gd name="T13" fmla="*/ 9 h 36"/>
                    <a:gd name="T14" fmla="*/ 8 w 41"/>
                    <a:gd name="T15" fmla="*/ 10 h 36"/>
                    <a:gd name="T16" fmla="*/ 8 w 41"/>
                    <a:gd name="T17" fmla="*/ 10 h 36"/>
                    <a:gd name="T18" fmla="*/ 7 w 41"/>
                    <a:gd name="T19" fmla="*/ 9 h 36"/>
                    <a:gd name="T20" fmla="*/ 7 w 41"/>
                    <a:gd name="T21" fmla="*/ 9 h 36"/>
                    <a:gd name="T22" fmla="*/ 2 w 41"/>
                    <a:gd name="T23" fmla="*/ 28 h 36"/>
                    <a:gd name="T24" fmla="*/ 7 w 41"/>
                    <a:gd name="T25" fmla="*/ 9 h 36"/>
                    <a:gd name="T26" fmla="*/ 2 w 41"/>
                    <a:gd name="T27" fmla="*/ 28 h 36"/>
                    <a:gd name="T28" fmla="*/ 0 w 41"/>
                    <a:gd name="T29" fmla="*/ 29 h 36"/>
                    <a:gd name="T30" fmla="*/ 2 w 41"/>
                    <a:gd name="T31" fmla="*/ 28 h 36"/>
                    <a:gd name="T32" fmla="*/ 0 w 41"/>
                    <a:gd name="T33" fmla="*/ 29 h 36"/>
                    <a:gd name="T34" fmla="*/ 0 w 41"/>
                    <a:gd name="T35" fmla="*/ 29 h 36"/>
                    <a:gd name="T36" fmla="*/ 10 w 41"/>
                    <a:gd name="T37" fmla="*/ 32 h 36"/>
                    <a:gd name="T38" fmla="*/ 0 w 41"/>
                    <a:gd name="T39" fmla="*/ 29 h 36"/>
                    <a:gd name="T40" fmla="*/ 10 w 41"/>
                    <a:gd name="T41" fmla="*/ 33 h 36"/>
                    <a:gd name="T42" fmla="*/ 10 w 41"/>
                    <a:gd name="T43" fmla="*/ 32 h 36"/>
                    <a:gd name="T44" fmla="*/ 17 w 41"/>
                    <a:gd name="T45" fmla="*/ 34 h 36"/>
                    <a:gd name="T46" fmla="*/ 10 w 41"/>
                    <a:gd name="T47" fmla="*/ 32 h 36"/>
                    <a:gd name="T48" fmla="*/ 17 w 41"/>
                    <a:gd name="T49" fmla="*/ 34 h 36"/>
                    <a:gd name="T50" fmla="*/ 18 w 41"/>
                    <a:gd name="T51" fmla="*/ 33 h 36"/>
                    <a:gd name="T52" fmla="*/ 24 w 41"/>
                    <a:gd name="T53" fmla="*/ 36 h 36"/>
                    <a:gd name="T54" fmla="*/ 18 w 41"/>
                    <a:gd name="T55" fmla="*/ 33 h 36"/>
                    <a:gd name="T56" fmla="*/ 31 w 41"/>
                    <a:gd name="T57" fmla="*/ 33 h 36"/>
                    <a:gd name="T58" fmla="*/ 24 w 41"/>
                    <a:gd name="T59" fmla="*/ 36 h 36"/>
                    <a:gd name="T60" fmla="*/ 31 w 41"/>
                    <a:gd name="T61" fmla="*/ 33 h 36"/>
                    <a:gd name="T62" fmla="*/ 40 w 41"/>
                    <a:gd name="T63" fmla="*/ 23 h 36"/>
                    <a:gd name="T64" fmla="*/ 31 w 41"/>
                    <a:gd name="T65" fmla="*/ 33 h 36"/>
                    <a:gd name="T66" fmla="*/ 39 w 41"/>
                    <a:gd name="T67" fmla="*/ 10 h 36"/>
                    <a:gd name="T68" fmla="*/ 40 w 41"/>
                    <a:gd name="T69" fmla="*/ 23 h 36"/>
                    <a:gd name="T70" fmla="*/ 40 w 41"/>
                    <a:gd name="T71" fmla="*/ 10 h 36"/>
                    <a:gd name="T72" fmla="*/ 39 w 41"/>
                    <a:gd name="T73" fmla="*/ 10 h 36"/>
                    <a:gd name="T74" fmla="*/ 36 w 41"/>
                    <a:gd name="T75" fmla="*/ 4 h 36"/>
                    <a:gd name="T76" fmla="*/ 39 w 41"/>
                    <a:gd name="T77" fmla="*/ 10 h 36"/>
                    <a:gd name="T78" fmla="*/ 32 w 41"/>
                    <a:gd name="T79" fmla="*/ 2 h 36"/>
                    <a:gd name="T80" fmla="*/ 36 w 41"/>
                    <a:gd name="T81" fmla="*/ 4 h 36"/>
                    <a:gd name="T82" fmla="*/ 32 w 41"/>
                    <a:gd name="T83" fmla="*/ 2 h 36"/>
                    <a:gd name="T84" fmla="*/ 27 w 41"/>
                    <a:gd name="T85" fmla="*/ 1 h 36"/>
                    <a:gd name="T86" fmla="*/ 32 w 41"/>
                    <a:gd name="T87" fmla="*/ 2 h 36"/>
                    <a:gd name="T88" fmla="*/ 24 w 41"/>
                    <a:gd name="T89" fmla="*/ 4 h 36"/>
                    <a:gd name="T90" fmla="*/ 27 w 4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1" h="36">
                      <a:moveTo>
                        <a:pt x="24" y="4"/>
                      </a:moveTo>
                      <a:cubicBezTo>
                        <a:pt x="21" y="6"/>
                        <a:pt x="17" y="7"/>
                        <a:pt x="14" y="8"/>
                      </a:cubicBezTo>
                      <a:lnTo>
                        <a:pt x="13" y="7"/>
                      </a:lnTo>
                      <a:cubicBezTo>
                        <a:pt x="16" y="6"/>
                        <a:pt x="20" y="5"/>
                        <a:pt x="23" y="3"/>
                      </a:cubicBezTo>
                      <a:lnTo>
                        <a:pt x="24" y="4"/>
                      </a:lnTo>
                      <a:close/>
                      <a:moveTo>
                        <a:pt x="14" y="8"/>
                      </a:moveTo>
                      <a:cubicBezTo>
                        <a:pt x="11" y="9"/>
                        <a:pt x="9" y="9"/>
                        <a:pt x="8" y="10"/>
                      </a:cubicBezTo>
                      <a:lnTo>
                        <a:pt x="7" y="9"/>
                      </a:lnTo>
                      <a:cubicBezTo>
                        <a:pt x="9" y="8"/>
                        <a:pt x="11" y="8"/>
                        <a:pt x="13" y="7"/>
                      </a:cubicBezTo>
                      <a:lnTo>
                        <a:pt x="14" y="8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lnTo>
                        <a:pt x="8" y="10"/>
                      </a:lnTo>
                      <a:lnTo>
                        <a:pt x="7" y="9"/>
                      </a:lnTo>
                      <a:lnTo>
                        <a:pt x="8" y="10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cubicBezTo>
                        <a:pt x="2" y="13"/>
                        <a:pt x="2" y="22"/>
                        <a:pt x="2" y="28"/>
                      </a:cubicBezTo>
                      <a:lnTo>
                        <a:pt x="0" y="28"/>
                      </a:lnTo>
                      <a:cubicBezTo>
                        <a:pt x="0" y="22"/>
                        <a:pt x="0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2" y="28"/>
                      </a:moveTo>
                      <a:lnTo>
                        <a:pt x="2" y="29"/>
                      </a:ln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2" y="28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2" y="32"/>
                        <a:pt x="6" y="32"/>
                        <a:pt x="10" y="32"/>
                      </a:cubicBezTo>
                      <a:lnTo>
                        <a:pt x="10" y="33"/>
                      </a:lnTo>
                      <a:cubicBezTo>
                        <a:pt x="5" y="33"/>
                        <a:pt x="0" y="33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close/>
                      <a:moveTo>
                        <a:pt x="10" y="32"/>
                      </a:moveTo>
                      <a:cubicBezTo>
                        <a:pt x="13" y="32"/>
                        <a:pt x="15" y="33"/>
                        <a:pt x="18" y="33"/>
                      </a:cubicBezTo>
                      <a:lnTo>
                        <a:pt x="17" y="34"/>
                      </a:lnTo>
                      <a:cubicBezTo>
                        <a:pt x="15" y="34"/>
                        <a:pt x="12" y="34"/>
                        <a:pt x="10" y="33"/>
                      </a:cubicBezTo>
                      <a:lnTo>
                        <a:pt x="10" y="32"/>
                      </a:lnTo>
                      <a:close/>
                      <a:moveTo>
                        <a:pt x="17" y="35"/>
                      </a:moveTo>
                      <a:lnTo>
                        <a:pt x="17" y="34"/>
                      </a:lnTo>
                      <a:lnTo>
                        <a:pt x="17" y="35"/>
                      </a:lnTo>
                      <a:close/>
                      <a:moveTo>
                        <a:pt x="18" y="33"/>
                      </a:moveTo>
                      <a:cubicBezTo>
                        <a:pt x="20" y="34"/>
                        <a:pt x="22" y="35"/>
                        <a:pt x="25" y="35"/>
                      </a:cubicBezTo>
                      <a:lnTo>
                        <a:pt x="24" y="36"/>
                      </a:lnTo>
                      <a:cubicBezTo>
                        <a:pt x="22" y="36"/>
                        <a:pt x="20" y="35"/>
                        <a:pt x="17" y="35"/>
                      </a:cubicBezTo>
                      <a:lnTo>
                        <a:pt x="18" y="33"/>
                      </a:lnTo>
                      <a:close/>
                      <a:moveTo>
                        <a:pt x="25" y="35"/>
                      </a:moveTo>
                      <a:cubicBezTo>
                        <a:pt x="27" y="35"/>
                        <a:pt x="29" y="34"/>
                        <a:pt x="31" y="33"/>
                      </a:cubicBezTo>
                      <a:lnTo>
                        <a:pt x="32" y="34"/>
                      </a:lnTo>
                      <a:cubicBezTo>
                        <a:pt x="29" y="36"/>
                        <a:pt x="27" y="36"/>
                        <a:pt x="24" y="36"/>
                      </a:cubicBezTo>
                      <a:lnTo>
                        <a:pt x="25" y="35"/>
                      </a:lnTo>
                      <a:close/>
                      <a:moveTo>
                        <a:pt x="31" y="33"/>
                      </a:moveTo>
                      <a:cubicBezTo>
                        <a:pt x="35" y="30"/>
                        <a:pt x="37" y="27"/>
                        <a:pt x="38" y="23"/>
                      </a:cubicBezTo>
                      <a:lnTo>
                        <a:pt x="40" y="23"/>
                      </a:lnTo>
                      <a:cubicBezTo>
                        <a:pt x="39" y="27"/>
                        <a:pt x="36" y="31"/>
                        <a:pt x="32" y="34"/>
                      </a:cubicBezTo>
                      <a:lnTo>
                        <a:pt x="31" y="33"/>
                      </a:lnTo>
                      <a:close/>
                      <a:moveTo>
                        <a:pt x="38" y="23"/>
                      </a:moveTo>
                      <a:cubicBezTo>
                        <a:pt x="39" y="19"/>
                        <a:pt x="39" y="14"/>
                        <a:pt x="39" y="10"/>
                      </a:cubicBezTo>
                      <a:lnTo>
                        <a:pt x="40" y="10"/>
                      </a:lnTo>
                      <a:cubicBezTo>
                        <a:pt x="41" y="14"/>
                        <a:pt x="41" y="19"/>
                        <a:pt x="40" y="23"/>
                      </a:cubicBezTo>
                      <a:lnTo>
                        <a:pt x="38" y="23"/>
                      </a:lnTo>
                      <a:close/>
                      <a:moveTo>
                        <a:pt x="40" y="10"/>
                      </a:moveTo>
                      <a:lnTo>
                        <a:pt x="40" y="10"/>
                      </a:lnTo>
                      <a:close/>
                      <a:moveTo>
                        <a:pt x="39" y="10"/>
                      </a:moveTo>
                      <a:cubicBezTo>
                        <a:pt x="38" y="8"/>
                        <a:pt x="37" y="6"/>
                        <a:pt x="35" y="5"/>
                      </a:cubicBezTo>
                      <a:lnTo>
                        <a:pt x="36" y="4"/>
                      </a:lnTo>
                      <a:cubicBezTo>
                        <a:pt x="38" y="5"/>
                        <a:pt x="40" y="7"/>
                        <a:pt x="40" y="10"/>
                      </a:cubicBezTo>
                      <a:lnTo>
                        <a:pt x="39" y="10"/>
                      </a:lnTo>
                      <a:close/>
                      <a:moveTo>
                        <a:pt x="35" y="5"/>
                      </a:moveTo>
                      <a:cubicBezTo>
                        <a:pt x="34" y="4"/>
                        <a:pt x="33" y="3"/>
                        <a:pt x="32" y="2"/>
                      </a:cubicBezTo>
                      <a:lnTo>
                        <a:pt x="32" y="1"/>
                      </a:lnTo>
                      <a:cubicBezTo>
                        <a:pt x="34" y="2"/>
                        <a:pt x="35" y="3"/>
                        <a:pt x="36" y="4"/>
                      </a:cubicBezTo>
                      <a:lnTo>
                        <a:pt x="35" y="5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2"/>
                        <a:pt x="27" y="2"/>
                      </a:cubicBezTo>
                      <a:lnTo>
                        <a:pt x="27" y="1"/>
                      </a:lnTo>
                      <a:cubicBezTo>
                        <a:pt x="29" y="0"/>
                        <a:pt x="31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27" y="2"/>
                      </a:moveTo>
                      <a:cubicBezTo>
                        <a:pt x="26" y="2"/>
                        <a:pt x="25" y="3"/>
                        <a:pt x="24" y="4"/>
                      </a:cubicBezTo>
                      <a:lnTo>
                        <a:pt x="23" y="3"/>
                      </a:lnTo>
                      <a:cubicBezTo>
                        <a:pt x="24" y="2"/>
                        <a:pt x="26" y="1"/>
                        <a:pt x="27" y="1"/>
                      </a:cubicBez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3" name="Freeform 131"/>
                <p:cNvSpPr>
                  <a:spLocks noChangeArrowheads="1"/>
                </p:cNvSpPr>
                <p:nvPr/>
              </p:nvSpPr>
              <p:spPr bwMode="auto">
                <a:xfrm>
                  <a:off x="1499" y="3811"/>
                  <a:ext cx="69" cy="5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9 0 0"/>
                    <a:gd name="G5" fmla="+- 1 0 0"/>
                    <a:gd name="G6" fmla="+- 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19 w 51"/>
                    <a:gd name="T1" fmla="*/ 1 h 35"/>
                    <a:gd name="T2" fmla="*/ 1 w 51"/>
                    <a:gd name="T3" fmla="*/ 7 h 35"/>
                    <a:gd name="T4" fmla="*/ 3 w 51"/>
                    <a:gd name="T5" fmla="*/ 11 h 35"/>
                    <a:gd name="T6" fmla="*/ 13 w 51"/>
                    <a:gd name="T7" fmla="*/ 19 h 35"/>
                    <a:gd name="T8" fmla="*/ 21 w 51"/>
                    <a:gd name="T9" fmla="*/ 30 h 35"/>
                    <a:gd name="T10" fmla="*/ 48 w 51"/>
                    <a:gd name="T11" fmla="*/ 19 h 35"/>
                    <a:gd name="T12" fmla="*/ 44 w 51"/>
                    <a:gd name="T13" fmla="*/ 13 h 35"/>
                    <a:gd name="T14" fmla="*/ 19 w 51"/>
                    <a:gd name="T15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cubicBezTo>
                        <a:pt x="14" y="0"/>
                        <a:pt x="2" y="0"/>
                        <a:pt x="1" y="7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8" y="13"/>
                        <a:pt x="11" y="16"/>
                        <a:pt x="13" y="19"/>
                      </a:cubicBezTo>
                      <a:cubicBezTo>
                        <a:pt x="16" y="22"/>
                        <a:pt x="17" y="27"/>
                        <a:pt x="21" y="30"/>
                      </a:cubicBezTo>
                      <a:cubicBezTo>
                        <a:pt x="31" y="35"/>
                        <a:pt x="41" y="25"/>
                        <a:pt x="48" y="19"/>
                      </a:cubicBezTo>
                      <a:cubicBezTo>
                        <a:pt x="51" y="17"/>
                        <a:pt x="46" y="15"/>
                        <a:pt x="44" y="13"/>
                      </a:cubicBezTo>
                      <a:cubicBezTo>
                        <a:pt x="37" y="8"/>
                        <a:pt x="2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4" name="Freeform 132"/>
                <p:cNvSpPr>
                  <a:spLocks noChangeArrowheads="1"/>
                </p:cNvSpPr>
                <p:nvPr/>
              </p:nvSpPr>
              <p:spPr bwMode="auto">
                <a:xfrm>
                  <a:off x="1499" y="3811"/>
                  <a:ext cx="69" cy="59"/>
                </a:xfrm>
                <a:custGeom>
                  <a:avLst/>
                  <a:gdLst>
                    <a:gd name="T0" fmla="*/ 19 w 51"/>
                    <a:gd name="T1" fmla="*/ 1 h 35"/>
                    <a:gd name="T2" fmla="*/ 19 w 51"/>
                    <a:gd name="T3" fmla="*/ 1 h 35"/>
                    <a:gd name="T4" fmla="*/ 17 w 51"/>
                    <a:gd name="T5" fmla="*/ 1 h 35"/>
                    <a:gd name="T6" fmla="*/ 20 w 51"/>
                    <a:gd name="T7" fmla="*/ 0 h 35"/>
                    <a:gd name="T8" fmla="*/ 17 w 51"/>
                    <a:gd name="T9" fmla="*/ 1 h 35"/>
                    <a:gd name="T10" fmla="*/ 13 w 51"/>
                    <a:gd name="T11" fmla="*/ 0 h 35"/>
                    <a:gd name="T12" fmla="*/ 17 w 51"/>
                    <a:gd name="T13" fmla="*/ 1 h 35"/>
                    <a:gd name="T14" fmla="*/ 1 w 51"/>
                    <a:gd name="T15" fmla="*/ 7 h 35"/>
                    <a:gd name="T16" fmla="*/ 13 w 51"/>
                    <a:gd name="T17" fmla="*/ 0 h 35"/>
                    <a:gd name="T18" fmla="*/ 1 w 51"/>
                    <a:gd name="T19" fmla="*/ 7 h 35"/>
                    <a:gd name="T20" fmla="*/ 1 w 51"/>
                    <a:gd name="T21" fmla="*/ 7 h 35"/>
                    <a:gd name="T22" fmla="*/ 0 w 51"/>
                    <a:gd name="T23" fmla="*/ 7 h 35"/>
                    <a:gd name="T24" fmla="*/ 0 w 51"/>
                    <a:gd name="T25" fmla="*/ 7 h 35"/>
                    <a:gd name="T26" fmla="*/ 1 w 51"/>
                    <a:gd name="T27" fmla="*/ 7 h 35"/>
                    <a:gd name="T28" fmla="*/ 1 w 51"/>
                    <a:gd name="T29" fmla="*/ 7 h 35"/>
                    <a:gd name="T30" fmla="*/ 0 w 51"/>
                    <a:gd name="T31" fmla="*/ 8 h 35"/>
                    <a:gd name="T32" fmla="*/ 1 w 51"/>
                    <a:gd name="T33" fmla="*/ 7 h 35"/>
                    <a:gd name="T34" fmla="*/ 1 w 51"/>
                    <a:gd name="T35" fmla="*/ 8 h 35"/>
                    <a:gd name="T36" fmla="*/ 0 w 51"/>
                    <a:gd name="T37" fmla="*/ 8 h 35"/>
                    <a:gd name="T38" fmla="*/ 1 w 51"/>
                    <a:gd name="T39" fmla="*/ 8 h 35"/>
                    <a:gd name="T40" fmla="*/ 3 w 51"/>
                    <a:gd name="T41" fmla="*/ 12 h 35"/>
                    <a:gd name="T42" fmla="*/ 1 w 51"/>
                    <a:gd name="T43" fmla="*/ 8 h 35"/>
                    <a:gd name="T44" fmla="*/ 3 w 51"/>
                    <a:gd name="T45" fmla="*/ 11 h 35"/>
                    <a:gd name="T46" fmla="*/ 9 w 51"/>
                    <a:gd name="T47" fmla="*/ 14 h 35"/>
                    <a:gd name="T48" fmla="*/ 3 w 51"/>
                    <a:gd name="T49" fmla="*/ 12 h 35"/>
                    <a:gd name="T50" fmla="*/ 9 w 51"/>
                    <a:gd name="T51" fmla="*/ 14 h 35"/>
                    <a:gd name="T52" fmla="*/ 13 w 51"/>
                    <a:gd name="T53" fmla="*/ 19 h 35"/>
                    <a:gd name="T54" fmla="*/ 9 w 51"/>
                    <a:gd name="T55" fmla="*/ 14 h 35"/>
                    <a:gd name="T56" fmla="*/ 13 w 51"/>
                    <a:gd name="T57" fmla="*/ 19 h 35"/>
                    <a:gd name="T58" fmla="*/ 17 w 51"/>
                    <a:gd name="T59" fmla="*/ 23 h 35"/>
                    <a:gd name="T60" fmla="*/ 13 w 51"/>
                    <a:gd name="T61" fmla="*/ 19 h 35"/>
                    <a:gd name="T62" fmla="*/ 17 w 51"/>
                    <a:gd name="T63" fmla="*/ 23 h 35"/>
                    <a:gd name="T64" fmla="*/ 21 w 51"/>
                    <a:gd name="T65" fmla="*/ 30 h 35"/>
                    <a:gd name="T66" fmla="*/ 17 w 51"/>
                    <a:gd name="T67" fmla="*/ 23 h 35"/>
                    <a:gd name="T68" fmla="*/ 21 w 51"/>
                    <a:gd name="T69" fmla="*/ 29 h 35"/>
                    <a:gd name="T70" fmla="*/ 21 w 51"/>
                    <a:gd name="T71" fmla="*/ 29 h 35"/>
                    <a:gd name="T72" fmla="*/ 46 w 51"/>
                    <a:gd name="T73" fmla="*/ 21 h 35"/>
                    <a:gd name="T74" fmla="*/ 21 w 51"/>
                    <a:gd name="T75" fmla="*/ 30 h 35"/>
                    <a:gd name="T76" fmla="*/ 46 w 51"/>
                    <a:gd name="T77" fmla="*/ 21 h 35"/>
                    <a:gd name="T78" fmla="*/ 49 w 51"/>
                    <a:gd name="T79" fmla="*/ 20 h 35"/>
                    <a:gd name="T80" fmla="*/ 46 w 51"/>
                    <a:gd name="T81" fmla="*/ 21 h 35"/>
                    <a:gd name="T82" fmla="*/ 49 w 51"/>
                    <a:gd name="T83" fmla="*/ 20 h 35"/>
                    <a:gd name="T84" fmla="*/ 49 w 51"/>
                    <a:gd name="T85" fmla="*/ 20 h 35"/>
                    <a:gd name="T86" fmla="*/ 45 w 51"/>
                    <a:gd name="T87" fmla="*/ 15 h 35"/>
                    <a:gd name="T88" fmla="*/ 49 w 51"/>
                    <a:gd name="T89" fmla="*/ 20 h 35"/>
                    <a:gd name="T90" fmla="*/ 45 w 51"/>
                    <a:gd name="T91" fmla="*/ 15 h 35"/>
                    <a:gd name="T92" fmla="*/ 44 w 51"/>
                    <a:gd name="T93" fmla="*/ 13 h 35"/>
                    <a:gd name="T94" fmla="*/ 45 w 51"/>
                    <a:gd name="T95" fmla="*/ 15 h 35"/>
                    <a:gd name="T96" fmla="*/ 44 w 51"/>
                    <a:gd name="T97" fmla="*/ 13 h 35"/>
                    <a:gd name="T98" fmla="*/ 32 w 51"/>
                    <a:gd name="T99" fmla="*/ 6 h 35"/>
                    <a:gd name="T100" fmla="*/ 44 w 51"/>
                    <a:gd name="T101" fmla="*/ 13 h 35"/>
                    <a:gd name="T102" fmla="*/ 32 w 51"/>
                    <a:gd name="T103" fmla="*/ 6 h 35"/>
                    <a:gd name="T104" fmla="*/ 20 w 51"/>
                    <a:gd name="T105" fmla="*/ 0 h 35"/>
                    <a:gd name="T106" fmla="*/ 32 w 51"/>
                    <a:gd name="T107" fmla="*/ 6 h 35"/>
                    <a:gd name="T108" fmla="*/ 19 w 51"/>
                    <a:gd name="T109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20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9" y="1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19" y="0"/>
                        <a:pt x="20" y="0"/>
                      </a:cubicBezTo>
                      <a:lnTo>
                        <a:pt x="19" y="1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5" y="1"/>
                        <a:pt x="14" y="1"/>
                      </a:cubicBezTo>
                      <a:lnTo>
                        <a:pt x="13" y="0"/>
                      </a:lnTo>
                      <a:cubicBezTo>
                        <a:pt x="15" y="0"/>
                        <a:pt x="16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1"/>
                      </a:moveTo>
                      <a:cubicBezTo>
                        <a:pt x="8" y="1"/>
                        <a:pt x="2" y="2"/>
                        <a:pt x="1" y="7"/>
                      </a:cubicBezTo>
                      <a:lnTo>
                        <a:pt x="0" y="7"/>
                      </a:lnTo>
                      <a:cubicBezTo>
                        <a:pt x="1" y="1"/>
                        <a:pt x="8" y="0"/>
                        <a:pt x="13" y="0"/>
                      </a:cubicBezTo>
                      <a:lnTo>
                        <a:pt x="14" y="1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close/>
                      <a:moveTo>
                        <a:pt x="1" y="7"/>
                      </a:moveTo>
                      <a:cubicBezTo>
                        <a:pt x="1" y="7"/>
                        <a:pt x="1" y="7"/>
                        <a:pt x="1" y="8"/>
                      </a:cubicBezTo>
                      <a:lnTo>
                        <a:pt x="0" y="8"/>
                      </a:lnTo>
                      <a:cubicBezTo>
                        <a:pt x="0" y="7"/>
                        <a:pt x="0" y="7"/>
                        <a:pt x="0" y="7"/>
                      </a:cubicBezTo>
                      <a:lnTo>
                        <a:pt x="1" y="7"/>
                      </a:ln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ubicBezTo>
                        <a:pt x="0" y="8"/>
                        <a:pt x="0" y="8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1" y="8"/>
                      </a:moveTo>
                      <a:cubicBezTo>
                        <a:pt x="2" y="9"/>
                        <a:pt x="2" y="10"/>
                        <a:pt x="3" y="11"/>
                      </a:cubicBezTo>
                      <a:lnTo>
                        <a:pt x="3" y="12"/>
                      </a:lnTo>
                      <a:cubicBezTo>
                        <a:pt x="1" y="11"/>
                        <a:pt x="0" y="10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3" y="11"/>
                      </a:moveTo>
                      <a:lnTo>
                        <a:pt x="3" y="11"/>
                      </a:lnTo>
                      <a:close/>
                      <a:moveTo>
                        <a:pt x="3" y="11"/>
                      </a:moveTo>
                      <a:cubicBezTo>
                        <a:pt x="6" y="12"/>
                        <a:pt x="8" y="13"/>
                        <a:pt x="9" y="14"/>
                      </a:cubicBezTo>
                      <a:lnTo>
                        <a:pt x="8" y="15"/>
                      </a:lnTo>
                      <a:cubicBezTo>
                        <a:pt x="7" y="14"/>
                        <a:pt x="5" y="13"/>
                        <a:pt x="3" y="12"/>
                      </a:cubicBezTo>
                      <a:lnTo>
                        <a:pt x="3" y="11"/>
                      </a:lnTo>
                      <a:close/>
                      <a:moveTo>
                        <a:pt x="9" y="14"/>
                      </a:moveTo>
                      <a:cubicBezTo>
                        <a:pt x="11" y="16"/>
                        <a:pt x="13" y="17"/>
                        <a:pt x="14" y="19"/>
                      </a:cubicBezTo>
                      <a:lnTo>
                        <a:pt x="13" y="19"/>
                      </a:lnTo>
                      <a:cubicBezTo>
                        <a:pt x="11" y="18"/>
                        <a:pt x="10" y="16"/>
                        <a:pt x="8" y="15"/>
                      </a:cubicBezTo>
                      <a:lnTo>
                        <a:pt x="9" y="14"/>
                      </a:lnTo>
                      <a:close/>
                      <a:moveTo>
                        <a:pt x="13" y="19"/>
                      </a:moveTo>
                      <a:lnTo>
                        <a:pt x="13" y="19"/>
                      </a:lnTo>
                      <a:close/>
                      <a:moveTo>
                        <a:pt x="14" y="19"/>
                      </a:moveTo>
                      <a:cubicBezTo>
                        <a:pt x="15" y="20"/>
                        <a:pt x="16" y="22"/>
                        <a:pt x="17" y="23"/>
                      </a:cubicBezTo>
                      <a:lnTo>
                        <a:pt x="15" y="24"/>
                      </a:lnTo>
                      <a:cubicBezTo>
                        <a:pt x="15" y="22"/>
                        <a:pt x="14" y="21"/>
                        <a:pt x="13" y="19"/>
                      </a:cubicBezTo>
                      <a:lnTo>
                        <a:pt x="14" y="19"/>
                      </a:lnTo>
                      <a:close/>
                      <a:moveTo>
                        <a:pt x="17" y="23"/>
                      </a:moveTo>
                      <a:cubicBezTo>
                        <a:pt x="18" y="26"/>
                        <a:pt x="19" y="28"/>
                        <a:pt x="21" y="29"/>
                      </a:cubicBezTo>
                      <a:lnTo>
                        <a:pt x="21" y="30"/>
                      </a:lnTo>
                      <a:cubicBezTo>
                        <a:pt x="18" y="29"/>
                        <a:pt x="17" y="26"/>
                        <a:pt x="15" y="24"/>
                      </a:cubicBezTo>
                      <a:lnTo>
                        <a:pt x="17" y="23"/>
                      </a:lnTo>
                      <a:close/>
                      <a:moveTo>
                        <a:pt x="21" y="29"/>
                      </a:moveTo>
                      <a:lnTo>
                        <a:pt x="21" y="29"/>
                      </a:lnTo>
                      <a:lnTo>
                        <a:pt x="21" y="30"/>
                      </a:lnTo>
                      <a:lnTo>
                        <a:pt x="21" y="29"/>
                      </a:lnTo>
                      <a:close/>
                      <a:moveTo>
                        <a:pt x="21" y="29"/>
                      </a:moveTo>
                      <a:cubicBezTo>
                        <a:pt x="30" y="34"/>
                        <a:pt x="39" y="26"/>
                        <a:pt x="46" y="21"/>
                      </a:cubicBezTo>
                      <a:lnTo>
                        <a:pt x="47" y="21"/>
                      </a:lnTo>
                      <a:cubicBezTo>
                        <a:pt x="40" y="28"/>
                        <a:pt x="30" y="35"/>
                        <a:pt x="21" y="30"/>
                      </a:cubicBezTo>
                      <a:lnTo>
                        <a:pt x="21" y="29"/>
                      </a:lnTo>
                      <a:close/>
                      <a:moveTo>
                        <a:pt x="46" y="21"/>
                      </a:moveTo>
                      <a:cubicBezTo>
                        <a:pt x="46" y="20"/>
                        <a:pt x="47" y="19"/>
                        <a:pt x="48" y="19"/>
                      </a:cubicBezTo>
                      <a:lnTo>
                        <a:pt x="49" y="20"/>
                      </a:lnTo>
                      <a:cubicBezTo>
                        <a:pt x="48" y="20"/>
                        <a:pt x="47" y="21"/>
                        <a:pt x="47" y="21"/>
                      </a:cubicBezTo>
                      <a:lnTo>
                        <a:pt x="46" y="21"/>
                      </a:lnTo>
                      <a:close/>
                      <a:moveTo>
                        <a:pt x="49" y="20"/>
                      </a:moveTo>
                      <a:lnTo>
                        <a:pt x="49" y="20"/>
                      </a:lnTo>
                      <a:lnTo>
                        <a:pt x="48" y="19"/>
                      </a:lnTo>
                      <a:lnTo>
                        <a:pt x="49" y="20"/>
                      </a:lnTo>
                      <a:close/>
                      <a:moveTo>
                        <a:pt x="48" y="19"/>
                      </a:moveTo>
                      <a:cubicBezTo>
                        <a:pt x="49" y="18"/>
                        <a:pt x="47" y="16"/>
                        <a:pt x="45" y="15"/>
                      </a:cubicBezTo>
                      <a:lnTo>
                        <a:pt x="46" y="14"/>
                      </a:lnTo>
                      <a:cubicBezTo>
                        <a:pt x="48" y="15"/>
                        <a:pt x="51" y="17"/>
                        <a:pt x="49" y="20"/>
                      </a:cubicBezTo>
                      <a:lnTo>
                        <a:pt x="48" y="19"/>
                      </a:lnTo>
                      <a:close/>
                      <a:moveTo>
                        <a:pt x="45" y="15"/>
                      </a:moveTo>
                      <a:cubicBezTo>
                        <a:pt x="44" y="14"/>
                        <a:pt x="44" y="14"/>
                        <a:pt x="43" y="14"/>
                      </a:cubicBezTo>
                      <a:lnTo>
                        <a:pt x="44" y="13"/>
                      </a:lnTo>
                      <a:cubicBezTo>
                        <a:pt x="45" y="13"/>
                        <a:pt x="45" y="13"/>
                        <a:pt x="46" y="14"/>
                      </a:cubicBezTo>
                      <a:lnTo>
                        <a:pt x="45" y="15"/>
                      </a:lnTo>
                      <a:close/>
                      <a:moveTo>
                        <a:pt x="44" y="13"/>
                      </a:moveTo>
                      <a:lnTo>
                        <a:pt x="44" y="13"/>
                      </a:lnTo>
                      <a:close/>
                      <a:moveTo>
                        <a:pt x="43" y="14"/>
                      </a:moveTo>
                      <a:cubicBezTo>
                        <a:pt x="40" y="11"/>
                        <a:pt x="36" y="8"/>
                        <a:pt x="32" y="6"/>
                      </a:cubicBezTo>
                      <a:lnTo>
                        <a:pt x="33" y="5"/>
                      </a:lnTo>
                      <a:cubicBezTo>
                        <a:pt x="37" y="7"/>
                        <a:pt x="41" y="10"/>
                        <a:pt x="44" y="13"/>
                      </a:cubicBezTo>
                      <a:lnTo>
                        <a:pt x="43" y="14"/>
                      </a:lnTo>
                      <a:close/>
                      <a:moveTo>
                        <a:pt x="32" y="6"/>
                      </a:moveTo>
                      <a:cubicBezTo>
                        <a:pt x="28" y="3"/>
                        <a:pt x="24" y="2"/>
                        <a:pt x="19" y="1"/>
                      </a:cubicBezTo>
                      <a:lnTo>
                        <a:pt x="20" y="0"/>
                      </a:lnTo>
                      <a:cubicBezTo>
                        <a:pt x="24" y="1"/>
                        <a:pt x="29" y="2"/>
                        <a:pt x="33" y="5"/>
                      </a:cubicBezTo>
                      <a:lnTo>
                        <a:pt x="32" y="6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5" name="Freeform 133"/>
                <p:cNvSpPr>
                  <a:spLocks noChangeArrowheads="1"/>
                </p:cNvSpPr>
                <p:nvPr/>
              </p:nvSpPr>
              <p:spPr bwMode="auto">
                <a:xfrm>
                  <a:off x="1527" y="3746"/>
                  <a:ext cx="66" cy="78"/>
                </a:xfrm>
                <a:custGeom>
                  <a:avLst/>
                  <a:gdLst>
                    <a:gd name="G0" fmla="+- 1 0 0"/>
                    <a:gd name="G1" fmla="+- 1 0 0"/>
                    <a:gd name="G2" fmla="+- 26 0 0"/>
                    <a:gd name="G3" fmla="+- 33 0 0"/>
                    <a:gd name="G4" fmla="*/ 1 0 0"/>
                    <a:gd name="G5" fmla="sin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18 w 49"/>
                    <a:gd name="T1" fmla="*/ 10 h 46"/>
                    <a:gd name="T2" fmla="*/ 9 w 49"/>
                    <a:gd name="T3" fmla="*/ 33 h 46"/>
                    <a:gd name="T4" fmla="*/ 40 w 49"/>
                    <a:gd name="T5" fmla="*/ 46 h 46"/>
                    <a:gd name="T6" fmla="*/ 49 w 49"/>
                    <a:gd name="T7" fmla="*/ 14 h 46"/>
                    <a:gd name="T8" fmla="*/ 18 w 49"/>
                    <a:gd name="T9" fmla="*/ 1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6">
                      <a:moveTo>
                        <a:pt x="18" y="10"/>
                      </a:moveTo>
                      <a:cubicBezTo>
                        <a:pt x="12" y="18"/>
                        <a:pt x="0" y="26"/>
                        <a:pt x="9" y="33"/>
                      </a:cubicBezTo>
                      <a:cubicBezTo>
                        <a:pt x="17" y="40"/>
                        <a:pt x="27" y="46"/>
                        <a:pt x="40" y="46"/>
                      </a:cubicBezTo>
                      <a:cubicBezTo>
                        <a:pt x="46" y="36"/>
                        <a:pt x="45" y="25"/>
                        <a:pt x="49" y="14"/>
                      </a:cubicBezTo>
                      <a:cubicBezTo>
                        <a:pt x="41" y="6"/>
                        <a:pt x="26" y="0"/>
                        <a:pt x="18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6" name="Freeform 134"/>
                <p:cNvSpPr>
                  <a:spLocks noChangeArrowheads="1"/>
                </p:cNvSpPr>
                <p:nvPr/>
              </p:nvSpPr>
              <p:spPr bwMode="auto">
                <a:xfrm>
                  <a:off x="1529" y="3754"/>
                  <a:ext cx="65" cy="7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0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*/ 1 23 2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G27" fmla="+- 29 0 0"/>
                    <a:gd name="G28" fmla="+- 23 0 0"/>
                    <a:gd name="G29" fmla="+- 1 0 0"/>
                    <a:gd name="G30" fmla="+- 1 0 0"/>
                    <a:gd name="G31" fmla="+- 1 0 0"/>
                    <a:gd name="G32" fmla="*/ 1 50493 45568"/>
                    <a:gd name="G33" fmla="*/ 1 50493 55552"/>
                    <a:gd name="G34" fmla="*/ G33 1 180"/>
                    <a:gd name="G35" fmla="*/ G32 1 G34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29 0 0"/>
                    <a:gd name="G43" fmla="*/ 1 50493 45568"/>
                    <a:gd name="G44" fmla="*/ 1 50493 55552"/>
                    <a:gd name="G45" fmla="*/ G44 1 180"/>
                    <a:gd name="G46" fmla="*/ G43 1 G45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+- 1 0 0"/>
                    <a:gd name="G107" fmla="+- 1 0 0"/>
                    <a:gd name="G108" fmla="+- 1 0 0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G115" fmla="+- 1 0 0"/>
                    <a:gd name="G116" fmla="+- 1 0 0"/>
                    <a:gd name="G117" fmla="+- 1 0 0"/>
                    <a:gd name="G118" fmla="+- 1 0 0"/>
                    <a:gd name="G119" fmla="+- 1 0 0"/>
                    <a:gd name="G120" fmla="+- 1 0 0"/>
                    <a:gd name="G121" fmla="+- 1 0 0"/>
                    <a:gd name="G122" fmla="+- 1 0 0"/>
                    <a:gd name="G123" fmla="+- 1 0 0"/>
                    <a:gd name="G124" fmla="+- 1 0 0"/>
                    <a:gd name="T0" fmla="*/ 17 w 49"/>
                    <a:gd name="T1" fmla="*/ 7 h 43"/>
                    <a:gd name="T2" fmla="*/ 17 w 49"/>
                    <a:gd name="T3" fmla="*/ 7 h 43"/>
                    <a:gd name="T4" fmla="*/ 16 w 49"/>
                    <a:gd name="T5" fmla="*/ 6 h 43"/>
                    <a:gd name="T6" fmla="*/ 16 w 49"/>
                    <a:gd name="T7" fmla="*/ 6 h 43"/>
                    <a:gd name="T8" fmla="*/ 13 w 49"/>
                    <a:gd name="T9" fmla="*/ 12 h 43"/>
                    <a:gd name="T10" fmla="*/ 16 w 49"/>
                    <a:gd name="T11" fmla="*/ 6 h 43"/>
                    <a:gd name="T12" fmla="*/ 13 w 49"/>
                    <a:gd name="T13" fmla="*/ 12 h 43"/>
                    <a:gd name="T14" fmla="*/ 7 w 49"/>
                    <a:gd name="T15" fmla="*/ 29 h 43"/>
                    <a:gd name="T16" fmla="*/ 13 w 49"/>
                    <a:gd name="T17" fmla="*/ 12 h 43"/>
                    <a:gd name="T18" fmla="*/ 22 w 49"/>
                    <a:gd name="T19" fmla="*/ 37 h 43"/>
                    <a:gd name="T20" fmla="*/ 7 w 49"/>
                    <a:gd name="T21" fmla="*/ 29 h 43"/>
                    <a:gd name="T22" fmla="*/ 22 w 49"/>
                    <a:gd name="T23" fmla="*/ 37 h 43"/>
                    <a:gd name="T24" fmla="*/ 39 w 49"/>
                    <a:gd name="T25" fmla="*/ 43 h 43"/>
                    <a:gd name="T26" fmla="*/ 22 w 49"/>
                    <a:gd name="T27" fmla="*/ 37 h 43"/>
                    <a:gd name="T28" fmla="*/ 39 w 49"/>
                    <a:gd name="T29" fmla="*/ 43 h 43"/>
                    <a:gd name="T30" fmla="*/ 38 w 49"/>
                    <a:gd name="T31" fmla="*/ 42 h 43"/>
                    <a:gd name="T32" fmla="*/ 45 w 49"/>
                    <a:gd name="T33" fmla="*/ 25 h 43"/>
                    <a:gd name="T34" fmla="*/ 38 w 49"/>
                    <a:gd name="T35" fmla="*/ 42 h 43"/>
                    <a:gd name="T36" fmla="*/ 48 w 49"/>
                    <a:gd name="T37" fmla="*/ 10 h 43"/>
                    <a:gd name="T38" fmla="*/ 45 w 49"/>
                    <a:gd name="T39" fmla="*/ 25 h 43"/>
                    <a:gd name="T40" fmla="*/ 49 w 49"/>
                    <a:gd name="T41" fmla="*/ 10 h 43"/>
                    <a:gd name="T42" fmla="*/ 48 w 49"/>
                    <a:gd name="T43" fmla="*/ 10 h 43"/>
                    <a:gd name="T44" fmla="*/ 48 w 49"/>
                    <a:gd name="T45" fmla="*/ 10 h 43"/>
                    <a:gd name="T46" fmla="*/ 42 w 49"/>
                    <a:gd name="T47" fmla="*/ 4 h 43"/>
                    <a:gd name="T48" fmla="*/ 48 w 49"/>
                    <a:gd name="T49" fmla="*/ 10 h 43"/>
                    <a:gd name="T50" fmla="*/ 30 w 49"/>
                    <a:gd name="T51" fmla="*/ 2 h 43"/>
                    <a:gd name="T52" fmla="*/ 42 w 49"/>
                    <a:gd name="T53" fmla="*/ 4 h 43"/>
                    <a:gd name="T54" fmla="*/ 30 w 49"/>
                    <a:gd name="T55" fmla="*/ 2 h 43"/>
                    <a:gd name="T56" fmla="*/ 30 w 49"/>
                    <a:gd name="T57" fmla="*/ 1 h 43"/>
                    <a:gd name="T58" fmla="*/ 30 w 49"/>
                    <a:gd name="T59" fmla="*/ 2 h 43"/>
                    <a:gd name="T60" fmla="*/ 19 w 49"/>
                    <a:gd name="T61" fmla="*/ 3 h 43"/>
                    <a:gd name="T62" fmla="*/ 30 w 49"/>
                    <a:gd name="T63" fmla="*/ 2 h 43"/>
                    <a:gd name="T64" fmla="*/ 17 w 49"/>
                    <a:gd name="T65" fmla="*/ 7 h 43"/>
                    <a:gd name="T66" fmla="*/ 19 w 49"/>
                    <a:gd name="T67" fmla="*/ 3 h 43"/>
                    <a:gd name="T68" fmla="*/ 16 w 49"/>
                    <a:gd name="T69" fmla="*/ 6 h 43"/>
                    <a:gd name="T70" fmla="*/ 17 w 49"/>
                    <a:gd name="T71" fmla="*/ 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3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7" y="7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  <a:moveTo>
                        <a:pt x="17" y="7"/>
                      </a:moveTo>
                      <a:cubicBezTo>
                        <a:pt x="16" y="8"/>
                        <a:pt x="14" y="10"/>
                        <a:pt x="13" y="12"/>
                      </a:cubicBezTo>
                      <a:lnTo>
                        <a:pt x="12" y="11"/>
                      </a:lnTo>
                      <a:cubicBezTo>
                        <a:pt x="13" y="9"/>
                        <a:pt x="15" y="8"/>
                        <a:pt x="16" y="6"/>
                      </a:cubicBezTo>
                      <a:lnTo>
                        <a:pt x="17" y="7"/>
                      </a:lnTo>
                      <a:close/>
                      <a:moveTo>
                        <a:pt x="13" y="12"/>
                      </a:moveTo>
                      <a:cubicBezTo>
                        <a:pt x="8" y="17"/>
                        <a:pt x="2" y="23"/>
                        <a:pt x="8" y="28"/>
                      </a:cubicBezTo>
                      <a:lnTo>
                        <a:pt x="7" y="29"/>
                      </a:lnTo>
                      <a:cubicBezTo>
                        <a:pt x="0" y="23"/>
                        <a:pt x="6" y="17"/>
                        <a:pt x="12" y="11"/>
                      </a:cubicBezTo>
                      <a:lnTo>
                        <a:pt x="13" y="12"/>
                      </a:lnTo>
                      <a:close/>
                      <a:moveTo>
                        <a:pt x="8" y="28"/>
                      </a:moveTo>
                      <a:cubicBezTo>
                        <a:pt x="12" y="32"/>
                        <a:pt x="17" y="35"/>
                        <a:pt x="22" y="37"/>
                      </a:cubicBezTo>
                      <a:lnTo>
                        <a:pt x="21" y="39"/>
                      </a:lnTo>
                      <a:cubicBezTo>
                        <a:pt x="16" y="36"/>
                        <a:pt x="11" y="33"/>
                        <a:pt x="7" y="29"/>
                      </a:cubicBezTo>
                      <a:lnTo>
                        <a:pt x="8" y="28"/>
                      </a:lnTo>
                      <a:close/>
                      <a:moveTo>
                        <a:pt x="22" y="37"/>
                      </a:moveTo>
                      <a:cubicBezTo>
                        <a:pt x="27" y="40"/>
                        <a:pt x="32" y="41"/>
                        <a:pt x="39" y="42"/>
                      </a:cubicBezTo>
                      <a:lnTo>
                        <a:pt x="39" y="43"/>
                      </a:lnTo>
                      <a:cubicBezTo>
                        <a:pt x="32" y="43"/>
                        <a:pt x="26" y="41"/>
                        <a:pt x="21" y="39"/>
                      </a:cubicBezTo>
                      <a:lnTo>
                        <a:pt x="22" y="37"/>
                      </a:lnTo>
                      <a:close/>
                      <a:moveTo>
                        <a:pt x="39" y="42"/>
                      </a:moveTo>
                      <a:lnTo>
                        <a:pt x="39" y="43"/>
                      </a:lnTo>
                      <a:lnTo>
                        <a:pt x="39" y="42"/>
                      </a:lnTo>
                      <a:close/>
                      <a:moveTo>
                        <a:pt x="38" y="42"/>
                      </a:moveTo>
                      <a:cubicBezTo>
                        <a:pt x="41" y="36"/>
                        <a:pt x="42" y="30"/>
                        <a:pt x="44" y="25"/>
                      </a:cubicBezTo>
                      <a:lnTo>
                        <a:pt x="45" y="25"/>
                      </a:lnTo>
                      <a:cubicBezTo>
                        <a:pt x="44" y="31"/>
                        <a:pt x="43" y="37"/>
                        <a:pt x="39" y="42"/>
                      </a:cubicBezTo>
                      <a:lnTo>
                        <a:pt x="38" y="42"/>
                      </a:lnTo>
                      <a:close/>
                      <a:moveTo>
                        <a:pt x="44" y="25"/>
                      </a:moveTo>
                      <a:cubicBezTo>
                        <a:pt x="45" y="20"/>
                        <a:pt x="46" y="15"/>
                        <a:pt x="48" y="10"/>
                      </a:cubicBezTo>
                      <a:lnTo>
                        <a:pt x="49" y="10"/>
                      </a:lnTo>
                      <a:cubicBezTo>
                        <a:pt x="47" y="15"/>
                        <a:pt x="46" y="20"/>
                        <a:pt x="45" y="25"/>
                      </a:cubicBezTo>
                      <a:lnTo>
                        <a:pt x="44" y="25"/>
                      </a:lnTo>
                      <a:close/>
                      <a:moveTo>
                        <a:pt x="49" y="10"/>
                      </a:moveTo>
                      <a:lnTo>
                        <a:pt x="49" y="10"/>
                      </a:lnTo>
                      <a:lnTo>
                        <a:pt x="48" y="10"/>
                      </a:lnTo>
                      <a:lnTo>
                        <a:pt x="49" y="10"/>
                      </a:lnTo>
                      <a:close/>
                      <a:moveTo>
                        <a:pt x="48" y="10"/>
                      </a:moveTo>
                      <a:cubicBezTo>
                        <a:pt x="46" y="9"/>
                        <a:pt x="44" y="7"/>
                        <a:pt x="41" y="6"/>
                      </a:cubicBezTo>
                      <a:lnTo>
                        <a:pt x="42" y="4"/>
                      </a:lnTo>
                      <a:cubicBezTo>
                        <a:pt x="45" y="6"/>
                        <a:pt x="47" y="8"/>
                        <a:pt x="49" y="10"/>
                      </a:cubicBezTo>
                      <a:lnTo>
                        <a:pt x="48" y="10"/>
                      </a:lnTo>
                      <a:close/>
                      <a:moveTo>
                        <a:pt x="41" y="6"/>
                      </a:moveTo>
                      <a:cubicBezTo>
                        <a:pt x="38" y="4"/>
                        <a:pt x="34" y="2"/>
                        <a:pt x="30" y="2"/>
                      </a:cubicBezTo>
                      <a:lnTo>
                        <a:pt x="30" y="0"/>
                      </a:lnTo>
                      <a:cubicBezTo>
                        <a:pt x="34" y="1"/>
                        <a:pt x="38" y="2"/>
                        <a:pt x="42" y="4"/>
                      </a:cubicBezTo>
                      <a:lnTo>
                        <a:pt x="41" y="6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6" y="1"/>
                        <a:pt x="23" y="2"/>
                        <a:pt x="20" y="4"/>
                      </a:cubicBezTo>
                      <a:lnTo>
                        <a:pt x="19" y="3"/>
                      </a:lnTo>
                      <a:cubicBezTo>
                        <a:pt x="22" y="1"/>
                        <a:pt x="26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0" y="4"/>
                      </a:moveTo>
                      <a:cubicBezTo>
                        <a:pt x="19" y="5"/>
                        <a:pt x="18" y="6"/>
                        <a:pt x="17" y="7"/>
                      </a:cubicBezTo>
                      <a:lnTo>
                        <a:pt x="16" y="6"/>
                      </a:lnTo>
                      <a:cubicBezTo>
                        <a:pt x="17" y="5"/>
                        <a:pt x="18" y="4"/>
                        <a:pt x="19" y="3"/>
                      </a:cubicBezTo>
                      <a:lnTo>
                        <a:pt x="20" y="4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7" name="Freeform 135"/>
                <p:cNvSpPr>
                  <a:spLocks noChangeArrowheads="1"/>
                </p:cNvSpPr>
                <p:nvPr/>
              </p:nvSpPr>
              <p:spPr bwMode="auto">
                <a:xfrm>
                  <a:off x="1604" y="3741"/>
                  <a:ext cx="69" cy="6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5 0 0"/>
                    <a:gd name="G7" fmla="+- 29 0 0"/>
                    <a:gd name="G8" fmla="*/ 1 0 0"/>
                    <a:gd name="G9" fmla="sin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7 w 52"/>
                    <a:gd name="T1" fmla="*/ 11 h 36"/>
                    <a:gd name="T2" fmla="*/ 17 w 52"/>
                    <a:gd name="T3" fmla="*/ 0 h 36"/>
                    <a:gd name="T4" fmla="*/ 0 w 52"/>
                    <a:gd name="T5" fmla="*/ 25 h 36"/>
                    <a:gd name="T6" fmla="*/ 28 w 52"/>
                    <a:gd name="T7" fmla="*/ 33 h 36"/>
                    <a:gd name="T8" fmla="*/ 49 w 52"/>
                    <a:gd name="T9" fmla="*/ 27 h 36"/>
                    <a:gd name="T10" fmla="*/ 27 w 52"/>
                    <a:gd name="T11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36">
                      <a:moveTo>
                        <a:pt x="27" y="11"/>
                      </a:moveTo>
                      <a:cubicBezTo>
                        <a:pt x="22" y="9"/>
                        <a:pt x="21" y="0"/>
                        <a:pt x="17" y="0"/>
                      </a:cubicBezTo>
                      <a:cubicBezTo>
                        <a:pt x="5" y="0"/>
                        <a:pt x="4" y="16"/>
                        <a:pt x="0" y="25"/>
                      </a:cubicBezTo>
                      <a:cubicBezTo>
                        <a:pt x="9" y="29"/>
                        <a:pt x="19" y="30"/>
                        <a:pt x="28" y="33"/>
                      </a:cubicBezTo>
                      <a:cubicBezTo>
                        <a:pt x="35" y="36"/>
                        <a:pt x="52" y="33"/>
                        <a:pt x="49" y="27"/>
                      </a:cubicBezTo>
                      <a:cubicBezTo>
                        <a:pt x="46" y="21"/>
                        <a:pt x="36" y="16"/>
                        <a:pt x="2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8" name="Freeform 136"/>
                <p:cNvSpPr>
                  <a:spLocks noChangeArrowheads="1"/>
                </p:cNvSpPr>
                <p:nvPr/>
              </p:nvSpPr>
              <p:spPr bwMode="auto">
                <a:xfrm>
                  <a:off x="1602" y="3739"/>
                  <a:ext cx="69" cy="61"/>
                </a:xfrm>
                <a:custGeom>
                  <a:avLst/>
                  <a:gdLst>
                    <a:gd name="T0" fmla="*/ 27 w 51"/>
                    <a:gd name="T1" fmla="*/ 13 h 36"/>
                    <a:gd name="T2" fmla="*/ 27 w 51"/>
                    <a:gd name="T3" fmla="*/ 13 h 36"/>
                    <a:gd name="T4" fmla="*/ 27 w 51"/>
                    <a:gd name="T5" fmla="*/ 13 h 36"/>
                    <a:gd name="T6" fmla="*/ 27 w 51"/>
                    <a:gd name="T7" fmla="*/ 13 h 36"/>
                    <a:gd name="T8" fmla="*/ 22 w 51"/>
                    <a:gd name="T9" fmla="*/ 6 h 36"/>
                    <a:gd name="T10" fmla="*/ 28 w 51"/>
                    <a:gd name="T11" fmla="*/ 12 h 36"/>
                    <a:gd name="T12" fmla="*/ 22 w 51"/>
                    <a:gd name="T13" fmla="*/ 6 h 36"/>
                    <a:gd name="T14" fmla="*/ 18 w 51"/>
                    <a:gd name="T15" fmla="*/ 0 h 36"/>
                    <a:gd name="T16" fmla="*/ 22 w 51"/>
                    <a:gd name="T17" fmla="*/ 6 h 36"/>
                    <a:gd name="T18" fmla="*/ 18 w 51"/>
                    <a:gd name="T19" fmla="*/ 0 h 36"/>
                    <a:gd name="T20" fmla="*/ 17 w 51"/>
                    <a:gd name="T21" fmla="*/ 0 h 36"/>
                    <a:gd name="T22" fmla="*/ 4 w 51"/>
                    <a:gd name="T23" fmla="*/ 19 h 36"/>
                    <a:gd name="T24" fmla="*/ 17 w 51"/>
                    <a:gd name="T25" fmla="*/ 0 h 36"/>
                    <a:gd name="T26" fmla="*/ 4 w 51"/>
                    <a:gd name="T27" fmla="*/ 19 h 36"/>
                    <a:gd name="T28" fmla="*/ 0 w 51"/>
                    <a:gd name="T29" fmla="*/ 26 h 36"/>
                    <a:gd name="T30" fmla="*/ 4 w 51"/>
                    <a:gd name="T31" fmla="*/ 19 h 36"/>
                    <a:gd name="T32" fmla="*/ 0 w 51"/>
                    <a:gd name="T33" fmla="*/ 26 h 36"/>
                    <a:gd name="T34" fmla="*/ 1 w 51"/>
                    <a:gd name="T35" fmla="*/ 25 h 36"/>
                    <a:gd name="T36" fmla="*/ 16 w 51"/>
                    <a:gd name="T37" fmla="*/ 31 h 36"/>
                    <a:gd name="T38" fmla="*/ 1 w 51"/>
                    <a:gd name="T39" fmla="*/ 25 h 36"/>
                    <a:gd name="T40" fmla="*/ 29 w 51"/>
                    <a:gd name="T41" fmla="*/ 34 h 36"/>
                    <a:gd name="T42" fmla="*/ 16 w 51"/>
                    <a:gd name="T43" fmla="*/ 31 h 36"/>
                    <a:gd name="T44" fmla="*/ 29 w 51"/>
                    <a:gd name="T45" fmla="*/ 35 h 36"/>
                    <a:gd name="T46" fmla="*/ 29 w 51"/>
                    <a:gd name="T47" fmla="*/ 34 h 36"/>
                    <a:gd name="T48" fmla="*/ 29 w 51"/>
                    <a:gd name="T49" fmla="*/ 34 h 36"/>
                    <a:gd name="T50" fmla="*/ 41 w 51"/>
                    <a:gd name="T51" fmla="*/ 36 h 36"/>
                    <a:gd name="T52" fmla="*/ 29 w 51"/>
                    <a:gd name="T53" fmla="*/ 34 h 36"/>
                    <a:gd name="T54" fmla="*/ 47 w 51"/>
                    <a:gd name="T55" fmla="*/ 33 h 36"/>
                    <a:gd name="T56" fmla="*/ 41 w 51"/>
                    <a:gd name="T57" fmla="*/ 36 h 36"/>
                    <a:gd name="T58" fmla="*/ 47 w 51"/>
                    <a:gd name="T59" fmla="*/ 33 h 36"/>
                    <a:gd name="T60" fmla="*/ 51 w 51"/>
                    <a:gd name="T61" fmla="*/ 30 h 36"/>
                    <a:gd name="T62" fmla="*/ 47 w 51"/>
                    <a:gd name="T63" fmla="*/ 33 h 36"/>
                    <a:gd name="T64" fmla="*/ 49 w 51"/>
                    <a:gd name="T65" fmla="*/ 28 h 36"/>
                    <a:gd name="T66" fmla="*/ 51 w 51"/>
                    <a:gd name="T67" fmla="*/ 30 h 36"/>
                    <a:gd name="T68" fmla="*/ 51 w 51"/>
                    <a:gd name="T69" fmla="*/ 28 h 36"/>
                    <a:gd name="T70" fmla="*/ 50 w 51"/>
                    <a:gd name="T71" fmla="*/ 28 h 36"/>
                    <a:gd name="T72" fmla="*/ 49 w 51"/>
                    <a:gd name="T73" fmla="*/ 28 h 36"/>
                    <a:gd name="T74" fmla="*/ 51 w 51"/>
                    <a:gd name="T75" fmla="*/ 28 h 36"/>
                    <a:gd name="T76" fmla="*/ 49 w 51"/>
                    <a:gd name="T77" fmla="*/ 28 h 36"/>
                    <a:gd name="T78" fmla="*/ 50 w 51"/>
                    <a:gd name="T79" fmla="*/ 28 h 36"/>
                    <a:gd name="T80" fmla="*/ 49 w 51"/>
                    <a:gd name="T81" fmla="*/ 28 h 36"/>
                    <a:gd name="T82" fmla="*/ 30 w 51"/>
                    <a:gd name="T83" fmla="*/ 13 h 36"/>
                    <a:gd name="T84" fmla="*/ 49 w 51"/>
                    <a:gd name="T85" fmla="*/ 28 h 36"/>
                    <a:gd name="T86" fmla="*/ 27 w 51"/>
                    <a:gd name="T87" fmla="*/ 13 h 36"/>
                    <a:gd name="T88" fmla="*/ 30 w 51"/>
                    <a:gd name="T89" fmla="*/ 13 h 36"/>
                    <a:gd name="T90" fmla="*/ 27 w 51"/>
                    <a:gd name="T91" fmla="*/ 13 h 36"/>
                    <a:gd name="T92" fmla="*/ 28 w 51"/>
                    <a:gd name="T93" fmla="*/ 1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1" h="36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cubicBezTo>
                        <a:pt x="25" y="12"/>
                        <a:pt x="24" y="9"/>
                        <a:pt x="22" y="6"/>
                      </a:cubicBezTo>
                      <a:lnTo>
                        <a:pt x="24" y="6"/>
                      </a:lnTo>
                      <a:cubicBezTo>
                        <a:pt x="25" y="8"/>
                        <a:pt x="26" y="11"/>
                        <a:pt x="28" y="12"/>
                      </a:cubicBezTo>
                      <a:lnTo>
                        <a:pt x="27" y="13"/>
                      </a:lnTo>
                      <a:close/>
                      <a:moveTo>
                        <a:pt x="22" y="6"/>
                      </a:moveTo>
                      <a:cubicBezTo>
                        <a:pt x="21" y="4"/>
                        <a:pt x="20" y="1"/>
                        <a:pt x="18" y="1"/>
                      </a:cubicBezTo>
                      <a:lnTo>
                        <a:pt x="18" y="0"/>
                      </a:lnTo>
                      <a:cubicBezTo>
                        <a:pt x="21" y="0"/>
                        <a:pt x="22" y="3"/>
                        <a:pt x="24" y="6"/>
                      </a:cubicBezTo>
                      <a:lnTo>
                        <a:pt x="22" y="6"/>
                      </a:lnTo>
                      <a:close/>
                      <a:moveTo>
                        <a:pt x="17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7" y="0"/>
                      </a:lnTo>
                      <a:close/>
                      <a:moveTo>
                        <a:pt x="18" y="1"/>
                      </a:moveTo>
                      <a:cubicBezTo>
                        <a:pt x="9" y="2"/>
                        <a:pt x="7" y="10"/>
                        <a:pt x="4" y="19"/>
                      </a:cubicBezTo>
                      <a:lnTo>
                        <a:pt x="3" y="18"/>
                      </a:lnTo>
                      <a:cubicBezTo>
                        <a:pt x="5" y="10"/>
                        <a:pt x="8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4" y="19"/>
                      </a:moveTo>
                      <a:cubicBezTo>
                        <a:pt x="3" y="21"/>
                        <a:pt x="3" y="24"/>
                        <a:pt x="2" y="26"/>
                      </a:cubicBezTo>
                      <a:lnTo>
                        <a:pt x="0" y="26"/>
                      </a:lnTo>
                      <a:cubicBezTo>
                        <a:pt x="1" y="23"/>
                        <a:pt x="2" y="21"/>
                        <a:pt x="3" y="18"/>
                      </a:cubicBezTo>
                      <a:lnTo>
                        <a:pt x="4" y="19"/>
                      </a:lnTo>
                      <a:close/>
                      <a:moveTo>
                        <a:pt x="1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close/>
                      <a:moveTo>
                        <a:pt x="1" y="25"/>
                      </a:moveTo>
                      <a:cubicBezTo>
                        <a:pt x="6" y="27"/>
                        <a:pt x="11" y="29"/>
                        <a:pt x="16" y="30"/>
                      </a:cubicBezTo>
                      <a:lnTo>
                        <a:pt x="16" y="31"/>
                      </a:lnTo>
                      <a:cubicBezTo>
                        <a:pt x="10" y="30"/>
                        <a:pt x="5" y="29"/>
                        <a:pt x="1" y="26"/>
                      </a:cubicBezTo>
                      <a:lnTo>
                        <a:pt x="1" y="25"/>
                      </a:lnTo>
                      <a:close/>
                      <a:moveTo>
                        <a:pt x="16" y="30"/>
                      </a:moveTo>
                      <a:cubicBezTo>
                        <a:pt x="20" y="31"/>
                        <a:pt x="25" y="32"/>
                        <a:pt x="29" y="34"/>
                      </a:cubicBezTo>
                      <a:lnTo>
                        <a:pt x="29" y="35"/>
                      </a:lnTo>
                      <a:cubicBezTo>
                        <a:pt x="24" y="33"/>
                        <a:pt x="20" y="32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9" y="34"/>
                      </a:lnTo>
                      <a:lnTo>
                        <a:pt x="29" y="35"/>
                      </a:lnTo>
                      <a:close/>
                      <a:moveTo>
                        <a:pt x="29" y="34"/>
                      </a:moveTo>
                      <a:cubicBezTo>
                        <a:pt x="32" y="35"/>
                        <a:pt x="37" y="35"/>
                        <a:pt x="41" y="34"/>
                      </a:cubicBezTo>
                      <a:lnTo>
                        <a:pt x="41" y="36"/>
                      </a:lnTo>
                      <a:cubicBezTo>
                        <a:pt x="37" y="36"/>
                        <a:pt x="32" y="36"/>
                        <a:pt x="29" y="35"/>
                      </a:cubicBezTo>
                      <a:lnTo>
                        <a:pt x="29" y="34"/>
                      </a:lnTo>
                      <a:close/>
                      <a:moveTo>
                        <a:pt x="41" y="34"/>
                      </a:moveTo>
                      <a:cubicBezTo>
                        <a:pt x="43" y="34"/>
                        <a:pt x="45" y="33"/>
                        <a:pt x="47" y="33"/>
                      </a:cubicBezTo>
                      <a:lnTo>
                        <a:pt x="48" y="34"/>
                      </a:lnTo>
                      <a:cubicBezTo>
                        <a:pt x="46" y="35"/>
                        <a:pt x="44" y="35"/>
                        <a:pt x="41" y="36"/>
                      </a:cubicBezTo>
                      <a:lnTo>
                        <a:pt x="41" y="34"/>
                      </a:lnTo>
                      <a:close/>
                      <a:moveTo>
                        <a:pt x="47" y="33"/>
                      </a:moveTo>
                      <a:cubicBezTo>
                        <a:pt x="48" y="32"/>
                        <a:pt x="49" y="31"/>
                        <a:pt x="50" y="30"/>
                      </a:cubicBezTo>
                      <a:lnTo>
                        <a:pt x="51" y="30"/>
                      </a:lnTo>
                      <a:cubicBezTo>
                        <a:pt x="51" y="31"/>
                        <a:pt x="50" y="33"/>
                        <a:pt x="48" y="34"/>
                      </a:cubicBezTo>
                      <a:lnTo>
                        <a:pt x="47" y="33"/>
                      </a:lnTo>
                      <a:close/>
                      <a:moveTo>
                        <a:pt x="50" y="30"/>
                      </a:moveTo>
                      <a:cubicBezTo>
                        <a:pt x="50" y="29"/>
                        <a:pt x="50" y="29"/>
                        <a:pt x="49" y="28"/>
                      </a:cubicBezTo>
                      <a:lnTo>
                        <a:pt x="51" y="28"/>
                      </a:lnTo>
                      <a:cubicBezTo>
                        <a:pt x="51" y="28"/>
                        <a:pt x="51" y="29"/>
                        <a:pt x="51" y="30"/>
                      </a:cubicBezTo>
                      <a:lnTo>
                        <a:pt x="50" y="30"/>
                      </a:lnTo>
                      <a:close/>
                      <a:moveTo>
                        <a:pt x="51" y="28"/>
                      </a:moveTo>
                      <a:lnTo>
                        <a:pt x="51" y="28"/>
                      </a:lnTo>
                      <a:lnTo>
                        <a:pt x="50" y="28"/>
                      </a:lnTo>
                      <a:lnTo>
                        <a:pt x="51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1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0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cubicBezTo>
                        <a:pt x="47" y="23"/>
                        <a:pt x="37" y="18"/>
                        <a:pt x="29" y="14"/>
                      </a:cubicBezTo>
                      <a:lnTo>
                        <a:pt x="30" y="13"/>
                      </a:lnTo>
                      <a:cubicBezTo>
                        <a:pt x="38" y="17"/>
                        <a:pt x="48" y="22"/>
                        <a:pt x="51" y="28"/>
                      </a:cubicBezTo>
                      <a:lnTo>
                        <a:pt x="49" y="28"/>
                      </a:lnTo>
                      <a:close/>
                      <a:moveTo>
                        <a:pt x="29" y="14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30" y="13"/>
                      </a:lnTo>
                      <a:lnTo>
                        <a:pt x="29" y="14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09" name="Freeform 137"/>
                <p:cNvSpPr>
                  <a:spLocks noChangeArrowheads="1"/>
                </p:cNvSpPr>
                <p:nvPr/>
              </p:nvSpPr>
              <p:spPr bwMode="auto">
                <a:xfrm>
                  <a:off x="1673" y="3781"/>
                  <a:ext cx="79" cy="7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21 2"/>
                    <a:gd name="G4" fmla="+- 25 0 0"/>
                    <a:gd name="G5" fmla="+- 1 0 0"/>
                    <a:gd name="G6" fmla="+- 30 0 0"/>
                    <a:gd name="G7" fmla="*/ 1 0 0"/>
                    <a:gd name="G8" fmla="sin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7 w 58"/>
                    <a:gd name="T1" fmla="*/ 6 h 44"/>
                    <a:gd name="T2" fmla="*/ 2 w 58"/>
                    <a:gd name="T3" fmla="*/ 21 h 44"/>
                    <a:gd name="T4" fmla="*/ 9 w 58"/>
                    <a:gd name="T5" fmla="*/ 30 h 44"/>
                    <a:gd name="T6" fmla="*/ 43 w 58"/>
                    <a:gd name="T7" fmla="*/ 43 h 44"/>
                    <a:gd name="T8" fmla="*/ 58 w 58"/>
                    <a:gd name="T9" fmla="*/ 35 h 44"/>
                    <a:gd name="T10" fmla="*/ 57 w 58"/>
                    <a:gd name="T11" fmla="*/ 32 h 44"/>
                    <a:gd name="T12" fmla="*/ 40 w 58"/>
                    <a:gd name="T13" fmla="*/ 24 h 44"/>
                    <a:gd name="T14" fmla="*/ 27 w 58"/>
                    <a:gd name="T15" fmla="*/ 6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6"/>
                      </a:moveTo>
                      <a:cubicBezTo>
                        <a:pt x="14" y="0"/>
                        <a:pt x="6" y="11"/>
                        <a:pt x="2" y="21"/>
                      </a:cubicBezTo>
                      <a:cubicBezTo>
                        <a:pt x="0" y="25"/>
                        <a:pt x="4" y="29"/>
                        <a:pt x="9" y="30"/>
                      </a:cubicBezTo>
                      <a:cubicBezTo>
                        <a:pt x="21" y="33"/>
                        <a:pt x="30" y="40"/>
                        <a:pt x="43" y="43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5"/>
                        <a:pt x="57" y="33"/>
                        <a:pt x="57" y="32"/>
                      </a:cubicBezTo>
                      <a:cubicBezTo>
                        <a:pt x="52" y="27"/>
                        <a:pt x="45" y="27"/>
                        <a:pt x="40" y="24"/>
                      </a:cubicBezTo>
                      <a:cubicBezTo>
                        <a:pt x="33" y="19"/>
                        <a:pt x="33" y="8"/>
                        <a:pt x="27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0" name="Freeform 138"/>
                <p:cNvSpPr>
                  <a:spLocks noChangeArrowheads="1"/>
                </p:cNvSpPr>
                <p:nvPr/>
              </p:nvSpPr>
              <p:spPr bwMode="auto">
                <a:xfrm>
                  <a:off x="1673" y="3784"/>
                  <a:ext cx="80" cy="71"/>
                </a:xfrm>
                <a:custGeom>
                  <a:avLst/>
                  <a:gdLst>
                    <a:gd name="T0" fmla="*/ 11 w 59"/>
                    <a:gd name="T1" fmla="*/ 5 h 42"/>
                    <a:gd name="T2" fmla="*/ 12 w 59"/>
                    <a:gd name="T3" fmla="*/ 6 h 42"/>
                    <a:gd name="T4" fmla="*/ 11 w 59"/>
                    <a:gd name="T5" fmla="*/ 5 h 42"/>
                    <a:gd name="T6" fmla="*/ 1 w 59"/>
                    <a:gd name="T7" fmla="*/ 18 h 42"/>
                    <a:gd name="T8" fmla="*/ 2 w 59"/>
                    <a:gd name="T9" fmla="*/ 19 h 42"/>
                    <a:gd name="T10" fmla="*/ 2 w 59"/>
                    <a:gd name="T11" fmla="*/ 19 h 42"/>
                    <a:gd name="T12" fmla="*/ 1 w 59"/>
                    <a:gd name="T13" fmla="*/ 19 h 42"/>
                    <a:gd name="T14" fmla="*/ 3 w 59"/>
                    <a:gd name="T15" fmla="*/ 24 h 42"/>
                    <a:gd name="T16" fmla="*/ 2 w 59"/>
                    <a:gd name="T17" fmla="*/ 19 h 42"/>
                    <a:gd name="T18" fmla="*/ 8 w 59"/>
                    <a:gd name="T19" fmla="*/ 29 h 42"/>
                    <a:gd name="T20" fmla="*/ 8 w 59"/>
                    <a:gd name="T21" fmla="*/ 29 h 42"/>
                    <a:gd name="T22" fmla="*/ 8 w 59"/>
                    <a:gd name="T23" fmla="*/ 29 h 42"/>
                    <a:gd name="T24" fmla="*/ 8 w 59"/>
                    <a:gd name="T25" fmla="*/ 29 h 42"/>
                    <a:gd name="T26" fmla="*/ 8 w 59"/>
                    <a:gd name="T27" fmla="*/ 29 h 42"/>
                    <a:gd name="T28" fmla="*/ 9 w 59"/>
                    <a:gd name="T29" fmla="*/ 28 h 42"/>
                    <a:gd name="T30" fmla="*/ 8 w 59"/>
                    <a:gd name="T31" fmla="*/ 29 h 42"/>
                    <a:gd name="T32" fmla="*/ 43 w 59"/>
                    <a:gd name="T33" fmla="*/ 40 h 42"/>
                    <a:gd name="T34" fmla="*/ 24 w 59"/>
                    <a:gd name="T35" fmla="*/ 34 h 42"/>
                    <a:gd name="T36" fmla="*/ 43 w 59"/>
                    <a:gd name="T37" fmla="*/ 41 h 42"/>
                    <a:gd name="T38" fmla="*/ 43 w 59"/>
                    <a:gd name="T39" fmla="*/ 40 h 42"/>
                    <a:gd name="T40" fmla="*/ 43 w 59"/>
                    <a:gd name="T41" fmla="*/ 40 h 42"/>
                    <a:gd name="T42" fmla="*/ 43 w 59"/>
                    <a:gd name="T43" fmla="*/ 41 h 42"/>
                    <a:gd name="T44" fmla="*/ 48 w 59"/>
                    <a:gd name="T45" fmla="*/ 40 h 42"/>
                    <a:gd name="T46" fmla="*/ 46 w 59"/>
                    <a:gd name="T47" fmla="*/ 40 h 42"/>
                    <a:gd name="T48" fmla="*/ 59 w 59"/>
                    <a:gd name="T49" fmla="*/ 34 h 42"/>
                    <a:gd name="T50" fmla="*/ 57 w 59"/>
                    <a:gd name="T51" fmla="*/ 33 h 42"/>
                    <a:gd name="T52" fmla="*/ 57 w 59"/>
                    <a:gd name="T53" fmla="*/ 33 h 42"/>
                    <a:gd name="T54" fmla="*/ 59 w 59"/>
                    <a:gd name="T55" fmla="*/ 34 h 42"/>
                    <a:gd name="T56" fmla="*/ 59 w 59"/>
                    <a:gd name="T57" fmla="*/ 34 h 42"/>
                    <a:gd name="T58" fmla="*/ 57 w 59"/>
                    <a:gd name="T59" fmla="*/ 33 h 42"/>
                    <a:gd name="T60" fmla="*/ 59 w 59"/>
                    <a:gd name="T61" fmla="*/ 34 h 42"/>
                    <a:gd name="T62" fmla="*/ 56 w 59"/>
                    <a:gd name="T63" fmla="*/ 31 h 42"/>
                    <a:gd name="T64" fmla="*/ 56 w 59"/>
                    <a:gd name="T65" fmla="*/ 31 h 42"/>
                    <a:gd name="T66" fmla="*/ 56 w 59"/>
                    <a:gd name="T67" fmla="*/ 31 h 42"/>
                    <a:gd name="T68" fmla="*/ 57 w 59"/>
                    <a:gd name="T69" fmla="*/ 30 h 42"/>
                    <a:gd name="T70" fmla="*/ 40 w 59"/>
                    <a:gd name="T71" fmla="*/ 22 h 42"/>
                    <a:gd name="T72" fmla="*/ 47 w 59"/>
                    <a:gd name="T73" fmla="*/ 26 h 42"/>
                    <a:gd name="T74" fmla="*/ 40 w 59"/>
                    <a:gd name="T75" fmla="*/ 22 h 42"/>
                    <a:gd name="T76" fmla="*/ 32 w 59"/>
                    <a:gd name="T77" fmla="*/ 12 h 42"/>
                    <a:gd name="T78" fmla="*/ 40 w 59"/>
                    <a:gd name="T79" fmla="*/ 22 h 42"/>
                    <a:gd name="T80" fmla="*/ 27 w 59"/>
                    <a:gd name="T81" fmla="*/ 3 h 42"/>
                    <a:gd name="T82" fmla="*/ 27 w 59"/>
                    <a:gd name="T83" fmla="*/ 3 h 42"/>
                    <a:gd name="T84" fmla="*/ 27 w 59"/>
                    <a:gd name="T85" fmla="*/ 3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9" h="42">
                      <a:moveTo>
                        <a:pt x="26" y="4"/>
                      </a:moveTo>
                      <a:cubicBezTo>
                        <a:pt x="20" y="2"/>
                        <a:pt x="16" y="3"/>
                        <a:pt x="12" y="6"/>
                      </a:cubicBezTo>
                      <a:lnTo>
                        <a:pt x="11" y="5"/>
                      </a:lnTo>
                      <a:cubicBezTo>
                        <a:pt x="15" y="2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9"/>
                      </a:cubicBezTo>
                      <a:lnTo>
                        <a:pt x="1" y="18"/>
                      </a:lnTo>
                      <a:cubicBezTo>
                        <a:pt x="3" y="14"/>
                        <a:pt x="6" y="9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2" y="19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1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cubicBezTo>
                        <a:pt x="1" y="21"/>
                        <a:pt x="2" y="23"/>
                        <a:pt x="3" y="24"/>
                      </a:cubicBezTo>
                      <a:lnTo>
                        <a:pt x="2" y="25"/>
                      </a:lnTo>
                      <a:cubicBezTo>
                        <a:pt x="1" y="23"/>
                        <a:pt x="0" y="21"/>
                        <a:pt x="1" y="18"/>
                      </a:cubicBezTo>
                      <a:lnTo>
                        <a:pt x="2" y="19"/>
                      </a:lnTo>
                      <a:close/>
                      <a:moveTo>
                        <a:pt x="3" y="24"/>
                      </a:moveTo>
                      <a:cubicBezTo>
                        <a:pt x="5" y="26"/>
                        <a:pt x="7" y="27"/>
                        <a:pt x="9" y="28"/>
                      </a:cubicBezTo>
                      <a:lnTo>
                        <a:pt x="8" y="29"/>
                      </a:lnTo>
                      <a:cubicBezTo>
                        <a:pt x="6" y="28"/>
                        <a:pt x="4" y="27"/>
                        <a:pt x="2" y="25"/>
                      </a:cubicBezTo>
                      <a:lnTo>
                        <a:pt x="3" y="24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8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lnTo>
                        <a:pt x="9" y="28"/>
                      </a:lnTo>
                      <a:lnTo>
                        <a:pt x="8" y="29"/>
                      </a:lnTo>
                      <a:lnTo>
                        <a:pt x="9" y="28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9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cubicBezTo>
                        <a:pt x="14" y="29"/>
                        <a:pt x="19" y="31"/>
                        <a:pt x="24" y="34"/>
                      </a:cubicBezTo>
                      <a:lnTo>
                        <a:pt x="24" y="35"/>
                      </a:lnTo>
                      <a:cubicBezTo>
                        <a:pt x="19" y="33"/>
                        <a:pt x="14" y="30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4" y="34"/>
                      </a:moveTo>
                      <a:cubicBezTo>
                        <a:pt x="30" y="36"/>
                        <a:pt x="36" y="39"/>
                        <a:pt x="43" y="40"/>
                      </a:cubicBezTo>
                      <a:lnTo>
                        <a:pt x="43" y="41"/>
                      </a:lnTo>
                      <a:cubicBezTo>
                        <a:pt x="36" y="40"/>
                        <a:pt x="30" y="37"/>
                        <a:pt x="24" y="35"/>
                      </a:cubicBezTo>
                      <a:lnTo>
                        <a:pt x="24" y="34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2"/>
                      </a:lnTo>
                      <a:cubicBezTo>
                        <a:pt x="45" y="42"/>
                        <a:pt x="44" y="41"/>
                        <a:pt x="43" y="41"/>
                      </a:cubicBezTo>
                      <a:lnTo>
                        <a:pt x="43" y="40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40"/>
                      </a:cubicBezTo>
                      <a:lnTo>
                        <a:pt x="49" y="41"/>
                      </a:lnTo>
                      <a:cubicBezTo>
                        <a:pt x="48" y="42"/>
                        <a:pt x="47" y="42"/>
                        <a:pt x="46" y="42"/>
                      </a:cubicBezTo>
                      <a:lnTo>
                        <a:pt x="46" y="40"/>
                      </a:lnTo>
                      <a:close/>
                      <a:moveTo>
                        <a:pt x="48" y="40"/>
                      </a:moveTo>
                      <a:cubicBezTo>
                        <a:pt x="53" y="39"/>
                        <a:pt x="56" y="36"/>
                        <a:pt x="57" y="33"/>
                      </a:cubicBezTo>
                      <a:lnTo>
                        <a:pt x="59" y="34"/>
                      </a:lnTo>
                      <a:cubicBezTo>
                        <a:pt x="57" y="37"/>
                        <a:pt x="53" y="41"/>
                        <a:pt x="49" y="41"/>
                      </a:cubicBezTo>
                      <a:lnTo>
                        <a:pt x="48" y="40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8" y="33"/>
                      </a:lnTo>
                      <a:lnTo>
                        <a:pt x="57" y="33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9" y="34"/>
                      </a:lnTo>
                      <a:lnTo>
                        <a:pt x="57" y="33"/>
                      </a:lnTo>
                      <a:close/>
                      <a:moveTo>
                        <a:pt x="59" y="34"/>
                      </a:moveTo>
                      <a:lnTo>
                        <a:pt x="59" y="34"/>
                      </a:lnTo>
                      <a:lnTo>
                        <a:pt x="58" y="33"/>
                      </a:lnTo>
                      <a:lnTo>
                        <a:pt x="59" y="34"/>
                      </a:lnTo>
                      <a:close/>
                      <a:moveTo>
                        <a:pt x="57" y="33"/>
                      </a:moveTo>
                      <a:cubicBezTo>
                        <a:pt x="57" y="33"/>
                        <a:pt x="57" y="32"/>
                        <a:pt x="56" y="31"/>
                      </a:cubicBezTo>
                      <a:lnTo>
                        <a:pt x="58" y="30"/>
                      </a:lnTo>
                      <a:cubicBezTo>
                        <a:pt x="58" y="31"/>
                        <a:pt x="59" y="33"/>
                        <a:pt x="59" y="34"/>
                      </a:cubicBezTo>
                      <a:lnTo>
                        <a:pt x="57" y="33"/>
                      </a:lnTo>
                      <a:close/>
                      <a:moveTo>
                        <a:pt x="56" y="31"/>
                      </a:move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7" y="30"/>
                      </a:lnTo>
                      <a:lnTo>
                        <a:pt x="58" y="30"/>
                      </a:lnTo>
                      <a:lnTo>
                        <a:pt x="56" y="31"/>
                      </a:lnTo>
                      <a:close/>
                      <a:moveTo>
                        <a:pt x="57" y="30"/>
                      </a:moveTo>
                      <a:lnTo>
                        <a:pt x="57" y="30"/>
                      </a:lnTo>
                      <a:close/>
                      <a:moveTo>
                        <a:pt x="56" y="31"/>
                      </a:moveTo>
                      <a:cubicBezTo>
                        <a:pt x="54" y="28"/>
                        <a:pt x="50" y="27"/>
                        <a:pt x="47" y="26"/>
                      </a:cubicBezTo>
                      <a:lnTo>
                        <a:pt x="48" y="25"/>
                      </a:lnTo>
                      <a:cubicBezTo>
                        <a:pt x="51" y="26"/>
                        <a:pt x="55" y="27"/>
                        <a:pt x="57" y="30"/>
                      </a:cubicBezTo>
                      <a:lnTo>
                        <a:pt x="56" y="31"/>
                      </a:lnTo>
                      <a:close/>
                      <a:moveTo>
                        <a:pt x="47" y="26"/>
                      </a:moveTo>
                      <a:cubicBezTo>
                        <a:pt x="44" y="25"/>
                        <a:pt x="42" y="24"/>
                        <a:pt x="40" y="22"/>
                      </a:cubicBezTo>
                      <a:lnTo>
                        <a:pt x="41" y="21"/>
                      </a:lnTo>
                      <a:cubicBezTo>
                        <a:pt x="43" y="23"/>
                        <a:pt x="45" y="24"/>
                        <a:pt x="48" y="25"/>
                      </a:cubicBezTo>
                      <a:lnTo>
                        <a:pt x="47" y="26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2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20"/>
                        <a:pt x="34" y="16"/>
                        <a:pt x="32" y="12"/>
                      </a:cubicBezTo>
                      <a:lnTo>
                        <a:pt x="33" y="11"/>
                      </a:lnTo>
                      <a:cubicBezTo>
                        <a:pt x="35" y="15"/>
                        <a:pt x="37" y="19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2"/>
                      </a:moveTo>
                      <a:cubicBezTo>
                        <a:pt x="30" y="9"/>
                        <a:pt x="29" y="6"/>
                        <a:pt x="26" y="4"/>
                      </a:cubicBezTo>
                      <a:lnTo>
                        <a:pt x="27" y="3"/>
                      </a:lnTo>
                      <a:cubicBezTo>
                        <a:pt x="30" y="5"/>
                        <a:pt x="32" y="8"/>
                        <a:pt x="33" y="11"/>
                      </a:cubicBezTo>
                      <a:lnTo>
                        <a:pt x="32" y="1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1" name="Freeform 139"/>
                <p:cNvSpPr>
                  <a:spLocks noChangeArrowheads="1"/>
                </p:cNvSpPr>
                <p:nvPr/>
              </p:nvSpPr>
              <p:spPr bwMode="auto">
                <a:xfrm>
                  <a:off x="1598" y="3797"/>
                  <a:ext cx="77" cy="5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0 0 0"/>
                    <a:gd name="G5" fmla="+- 1 0 0"/>
                    <a:gd name="G6" fmla="+- 27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36 w 57"/>
                    <a:gd name="T1" fmla="*/ 10 h 34"/>
                    <a:gd name="T2" fmla="*/ 13 w 57"/>
                    <a:gd name="T3" fmla="*/ 5 h 34"/>
                    <a:gd name="T4" fmla="*/ 0 w 57"/>
                    <a:gd name="T5" fmla="*/ 27 h 34"/>
                    <a:gd name="T6" fmla="*/ 37 w 57"/>
                    <a:gd name="T7" fmla="*/ 31 h 34"/>
                    <a:gd name="T8" fmla="*/ 48 w 57"/>
                    <a:gd name="T9" fmla="*/ 33 h 34"/>
                    <a:gd name="T10" fmla="*/ 57 w 57"/>
                    <a:gd name="T11" fmla="*/ 28 h 34"/>
                    <a:gd name="T12" fmla="*/ 47 w 57"/>
                    <a:gd name="T13" fmla="*/ 16 h 34"/>
                    <a:gd name="T14" fmla="*/ 36 w 57"/>
                    <a:gd name="T15" fmla="*/ 1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34">
                      <a:moveTo>
                        <a:pt x="36" y="10"/>
                      </a:moveTo>
                      <a:cubicBezTo>
                        <a:pt x="28" y="9"/>
                        <a:pt x="20" y="0"/>
                        <a:pt x="13" y="5"/>
                      </a:cubicBezTo>
                      <a:cubicBezTo>
                        <a:pt x="5" y="10"/>
                        <a:pt x="3" y="19"/>
                        <a:pt x="0" y="27"/>
                      </a:cubicBezTo>
                      <a:cubicBezTo>
                        <a:pt x="11" y="34"/>
                        <a:pt x="25" y="29"/>
                        <a:pt x="37" y="31"/>
                      </a:cubicBezTo>
                      <a:cubicBezTo>
                        <a:pt x="41" y="31"/>
                        <a:pt x="45" y="32"/>
                        <a:pt x="48" y="33"/>
                      </a:cubicBezTo>
                      <a:cubicBezTo>
                        <a:pt x="53" y="34"/>
                        <a:pt x="54" y="30"/>
                        <a:pt x="57" y="28"/>
                      </a:cubicBezTo>
                      <a:cubicBezTo>
                        <a:pt x="52" y="25"/>
                        <a:pt x="47" y="22"/>
                        <a:pt x="47" y="16"/>
                      </a:cubicBezTo>
                      <a:cubicBezTo>
                        <a:pt x="47" y="13"/>
                        <a:pt x="41" y="11"/>
                        <a:pt x="3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2" name="Freeform 140"/>
                <p:cNvSpPr>
                  <a:spLocks noChangeArrowheads="1"/>
                </p:cNvSpPr>
                <p:nvPr/>
              </p:nvSpPr>
              <p:spPr bwMode="auto">
                <a:xfrm>
                  <a:off x="1596" y="3798"/>
                  <a:ext cx="80" cy="57"/>
                </a:xfrm>
                <a:custGeom>
                  <a:avLst/>
                  <a:gdLst>
                    <a:gd name="T0" fmla="*/ 37 w 59"/>
                    <a:gd name="T1" fmla="*/ 10 h 34"/>
                    <a:gd name="T2" fmla="*/ 37 w 59"/>
                    <a:gd name="T3" fmla="*/ 10 h 34"/>
                    <a:gd name="T4" fmla="*/ 37 w 59"/>
                    <a:gd name="T5" fmla="*/ 10 h 34"/>
                    <a:gd name="T6" fmla="*/ 37 w 59"/>
                    <a:gd name="T7" fmla="*/ 10 h 34"/>
                    <a:gd name="T8" fmla="*/ 28 w 59"/>
                    <a:gd name="T9" fmla="*/ 7 h 34"/>
                    <a:gd name="T10" fmla="*/ 37 w 59"/>
                    <a:gd name="T11" fmla="*/ 9 h 34"/>
                    <a:gd name="T12" fmla="*/ 28 w 59"/>
                    <a:gd name="T13" fmla="*/ 7 h 34"/>
                    <a:gd name="T14" fmla="*/ 13 w 59"/>
                    <a:gd name="T15" fmla="*/ 4 h 34"/>
                    <a:gd name="T16" fmla="*/ 28 w 59"/>
                    <a:gd name="T17" fmla="*/ 7 h 34"/>
                    <a:gd name="T18" fmla="*/ 13 w 59"/>
                    <a:gd name="T19" fmla="*/ 4 h 34"/>
                    <a:gd name="T20" fmla="*/ 13 w 59"/>
                    <a:gd name="T21" fmla="*/ 4 h 34"/>
                    <a:gd name="T22" fmla="*/ 3 w 59"/>
                    <a:gd name="T23" fmla="*/ 21 h 34"/>
                    <a:gd name="T24" fmla="*/ 13 w 59"/>
                    <a:gd name="T25" fmla="*/ 4 h 34"/>
                    <a:gd name="T26" fmla="*/ 3 w 59"/>
                    <a:gd name="T27" fmla="*/ 21 h 34"/>
                    <a:gd name="T28" fmla="*/ 0 w 59"/>
                    <a:gd name="T29" fmla="*/ 25 h 34"/>
                    <a:gd name="T30" fmla="*/ 3 w 59"/>
                    <a:gd name="T31" fmla="*/ 21 h 34"/>
                    <a:gd name="T32" fmla="*/ 0 w 59"/>
                    <a:gd name="T33" fmla="*/ 26 h 34"/>
                    <a:gd name="T34" fmla="*/ 1 w 59"/>
                    <a:gd name="T35" fmla="*/ 26 h 34"/>
                    <a:gd name="T36" fmla="*/ 1 w 59"/>
                    <a:gd name="T37" fmla="*/ 25 h 34"/>
                    <a:gd name="T38" fmla="*/ 25 w 59"/>
                    <a:gd name="T39" fmla="*/ 30 h 34"/>
                    <a:gd name="T40" fmla="*/ 1 w 59"/>
                    <a:gd name="T41" fmla="*/ 25 h 34"/>
                    <a:gd name="T42" fmla="*/ 38 w 59"/>
                    <a:gd name="T43" fmla="*/ 29 h 34"/>
                    <a:gd name="T44" fmla="*/ 25 w 59"/>
                    <a:gd name="T45" fmla="*/ 30 h 34"/>
                    <a:gd name="T46" fmla="*/ 38 w 59"/>
                    <a:gd name="T47" fmla="*/ 31 h 34"/>
                    <a:gd name="T48" fmla="*/ 38 w 59"/>
                    <a:gd name="T49" fmla="*/ 30 h 34"/>
                    <a:gd name="T50" fmla="*/ 38 w 59"/>
                    <a:gd name="T51" fmla="*/ 29 h 34"/>
                    <a:gd name="T52" fmla="*/ 38 w 59"/>
                    <a:gd name="T53" fmla="*/ 31 h 34"/>
                    <a:gd name="T54" fmla="*/ 38 w 59"/>
                    <a:gd name="T55" fmla="*/ 29 h 34"/>
                    <a:gd name="T56" fmla="*/ 49 w 59"/>
                    <a:gd name="T57" fmla="*/ 33 h 34"/>
                    <a:gd name="T58" fmla="*/ 38 w 59"/>
                    <a:gd name="T59" fmla="*/ 29 h 34"/>
                    <a:gd name="T60" fmla="*/ 50 w 59"/>
                    <a:gd name="T61" fmla="*/ 32 h 34"/>
                    <a:gd name="T62" fmla="*/ 50 w 59"/>
                    <a:gd name="T63" fmla="*/ 32 h 34"/>
                    <a:gd name="T64" fmla="*/ 50 w 59"/>
                    <a:gd name="T65" fmla="*/ 32 h 34"/>
                    <a:gd name="T66" fmla="*/ 50 w 59"/>
                    <a:gd name="T67" fmla="*/ 32 h 34"/>
                    <a:gd name="T68" fmla="*/ 49 w 59"/>
                    <a:gd name="T69" fmla="*/ 33 h 34"/>
                    <a:gd name="T70" fmla="*/ 49 w 59"/>
                    <a:gd name="T71" fmla="*/ 33 h 34"/>
                    <a:gd name="T72" fmla="*/ 56 w 59"/>
                    <a:gd name="T73" fmla="*/ 28 h 34"/>
                    <a:gd name="T74" fmla="*/ 49 w 59"/>
                    <a:gd name="T75" fmla="*/ 33 h 34"/>
                    <a:gd name="T76" fmla="*/ 56 w 59"/>
                    <a:gd name="T77" fmla="*/ 28 h 34"/>
                    <a:gd name="T78" fmla="*/ 56 w 59"/>
                    <a:gd name="T79" fmla="*/ 29 h 34"/>
                    <a:gd name="T80" fmla="*/ 56 w 59"/>
                    <a:gd name="T81" fmla="*/ 28 h 34"/>
                    <a:gd name="T82" fmla="*/ 58 w 59"/>
                    <a:gd name="T83" fmla="*/ 27 h 34"/>
                    <a:gd name="T84" fmla="*/ 56 w 59"/>
                    <a:gd name="T85" fmla="*/ 28 h 34"/>
                    <a:gd name="T86" fmla="*/ 59 w 59"/>
                    <a:gd name="T87" fmla="*/ 27 h 34"/>
                    <a:gd name="T88" fmla="*/ 58 w 59"/>
                    <a:gd name="T89" fmla="*/ 26 h 34"/>
                    <a:gd name="T90" fmla="*/ 50 w 59"/>
                    <a:gd name="T91" fmla="*/ 22 h 34"/>
                    <a:gd name="T92" fmla="*/ 58 w 59"/>
                    <a:gd name="T93" fmla="*/ 26 h 34"/>
                    <a:gd name="T94" fmla="*/ 50 w 59"/>
                    <a:gd name="T95" fmla="*/ 22 h 34"/>
                    <a:gd name="T96" fmla="*/ 49 w 59"/>
                    <a:gd name="T97" fmla="*/ 15 h 34"/>
                    <a:gd name="T98" fmla="*/ 50 w 59"/>
                    <a:gd name="T99" fmla="*/ 22 h 34"/>
                    <a:gd name="T100" fmla="*/ 44 w 59"/>
                    <a:gd name="T101" fmla="*/ 12 h 34"/>
                    <a:gd name="T102" fmla="*/ 49 w 59"/>
                    <a:gd name="T103" fmla="*/ 15 h 34"/>
                    <a:gd name="T104" fmla="*/ 44 w 59"/>
                    <a:gd name="T105" fmla="*/ 12 h 34"/>
                    <a:gd name="T106" fmla="*/ 37 w 59"/>
                    <a:gd name="T107" fmla="*/ 9 h 34"/>
                    <a:gd name="T108" fmla="*/ 44 w 59"/>
                    <a:gd name="T109" fmla="*/ 12 h 34"/>
                    <a:gd name="T110" fmla="*/ 37 w 59"/>
                    <a:gd name="T111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9" h="34"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cubicBezTo>
                        <a:pt x="34" y="9"/>
                        <a:pt x="31" y="8"/>
                        <a:pt x="28" y="7"/>
                      </a:cubicBezTo>
                      <a:lnTo>
                        <a:pt x="29" y="5"/>
                      </a:lnTo>
                      <a:cubicBezTo>
                        <a:pt x="32" y="7"/>
                        <a:pt x="34" y="8"/>
                        <a:pt x="37" y="9"/>
                      </a:cubicBezTo>
                      <a:lnTo>
                        <a:pt x="37" y="10"/>
                      </a:lnTo>
                      <a:close/>
                      <a:moveTo>
                        <a:pt x="28" y="7"/>
                      </a:moveTo>
                      <a:cubicBezTo>
                        <a:pt x="23" y="4"/>
                        <a:pt x="18" y="2"/>
                        <a:pt x="14" y="5"/>
                      </a:cubicBezTo>
                      <a:lnTo>
                        <a:pt x="13" y="4"/>
                      </a:lnTo>
                      <a:cubicBezTo>
                        <a:pt x="18" y="0"/>
                        <a:pt x="23" y="3"/>
                        <a:pt x="29" y="5"/>
                      </a:cubicBezTo>
                      <a:lnTo>
                        <a:pt x="28" y="7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3" y="4"/>
                      </a:lnTo>
                      <a:close/>
                      <a:moveTo>
                        <a:pt x="14" y="5"/>
                      </a:moveTo>
                      <a:cubicBezTo>
                        <a:pt x="8" y="9"/>
                        <a:pt x="6" y="15"/>
                        <a:pt x="3" y="21"/>
                      </a:cubicBezTo>
                      <a:lnTo>
                        <a:pt x="2" y="20"/>
                      </a:lnTo>
                      <a:cubicBezTo>
                        <a:pt x="5" y="14"/>
                        <a:pt x="7" y="8"/>
                        <a:pt x="13" y="4"/>
                      </a:cubicBezTo>
                      <a:lnTo>
                        <a:pt x="14" y="5"/>
                      </a:lnTo>
                      <a:close/>
                      <a:moveTo>
                        <a:pt x="3" y="21"/>
                      </a:moveTo>
                      <a:cubicBezTo>
                        <a:pt x="3" y="23"/>
                        <a:pt x="2" y="24"/>
                        <a:pt x="1" y="26"/>
                      </a:cubicBezTo>
                      <a:lnTo>
                        <a:pt x="0" y="25"/>
                      </a:lnTo>
                      <a:cubicBezTo>
                        <a:pt x="1" y="24"/>
                        <a:pt x="1" y="22"/>
                        <a:pt x="2" y="20"/>
                      </a:cubicBezTo>
                      <a:lnTo>
                        <a:pt x="3" y="21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1" y="25"/>
                      </a:moveTo>
                      <a:cubicBezTo>
                        <a:pt x="8" y="30"/>
                        <a:pt x="17" y="29"/>
                        <a:pt x="25" y="29"/>
                      </a:cubicBezTo>
                      <a:lnTo>
                        <a:pt x="25" y="30"/>
                      </a:lnTo>
                      <a:cubicBezTo>
                        <a:pt x="17" y="31"/>
                        <a:pt x="8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25" y="29"/>
                      </a:moveTo>
                      <a:cubicBezTo>
                        <a:pt x="29" y="29"/>
                        <a:pt x="34" y="29"/>
                        <a:pt x="38" y="29"/>
                      </a:cubicBezTo>
                      <a:lnTo>
                        <a:pt x="38" y="31"/>
                      </a:lnTo>
                      <a:cubicBezTo>
                        <a:pt x="34" y="30"/>
                        <a:pt x="29" y="30"/>
                        <a:pt x="25" y="30"/>
                      </a:cubicBezTo>
                      <a:lnTo>
                        <a:pt x="25" y="29"/>
                      </a:lnTo>
                      <a:close/>
                      <a:moveTo>
                        <a:pt x="38" y="31"/>
                      </a:moveTo>
                      <a:lnTo>
                        <a:pt x="38" y="31"/>
                      </a:lnTo>
                      <a:lnTo>
                        <a:pt x="38" y="30"/>
                      </a:lnTo>
                      <a:lnTo>
                        <a:pt x="38" y="31"/>
                      </a:lnTo>
                      <a:close/>
                      <a:moveTo>
                        <a:pt x="38" y="29"/>
                      </a:move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8" y="29"/>
                      </a:lnTo>
                      <a:close/>
                      <a:moveTo>
                        <a:pt x="38" y="29"/>
                      </a:moveTo>
                      <a:cubicBezTo>
                        <a:pt x="42" y="30"/>
                        <a:pt x="46" y="31"/>
                        <a:pt x="50" y="32"/>
                      </a:cubicBezTo>
                      <a:lnTo>
                        <a:pt x="49" y="33"/>
                      </a:lnTo>
                      <a:cubicBezTo>
                        <a:pt x="45" y="32"/>
                        <a:pt x="41" y="31"/>
                        <a:pt x="38" y="31"/>
                      </a:cubicBezTo>
                      <a:lnTo>
                        <a:pt x="38" y="29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2"/>
                      </a:lnTo>
                      <a:lnTo>
                        <a:pt x="50" y="32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3"/>
                      </a:lnTo>
                      <a:lnTo>
                        <a:pt x="50" y="32"/>
                      </a:lnTo>
                      <a:close/>
                      <a:moveTo>
                        <a:pt x="49" y="33"/>
                      </a:moveTo>
                      <a:lnTo>
                        <a:pt x="49" y="33"/>
                      </a:lnTo>
                      <a:lnTo>
                        <a:pt x="49" y="32"/>
                      </a:lnTo>
                      <a:lnTo>
                        <a:pt x="49" y="33"/>
                      </a:lnTo>
                      <a:close/>
                      <a:moveTo>
                        <a:pt x="50" y="32"/>
                      </a:moveTo>
                      <a:cubicBezTo>
                        <a:pt x="53" y="32"/>
                        <a:pt x="54" y="30"/>
                        <a:pt x="56" y="28"/>
                      </a:cubicBezTo>
                      <a:lnTo>
                        <a:pt x="57" y="29"/>
                      </a:lnTo>
                      <a:cubicBezTo>
                        <a:pt x="55" y="31"/>
                        <a:pt x="53" y="34"/>
                        <a:pt x="49" y="33"/>
                      </a:cubicBezTo>
                      <a:lnTo>
                        <a:pt x="50" y="32"/>
                      </a:lnTo>
                      <a:close/>
                      <a:moveTo>
                        <a:pt x="56" y="28"/>
                      </a:moveTo>
                      <a:lnTo>
                        <a:pt x="56" y="28"/>
                      </a:lnTo>
                      <a:lnTo>
                        <a:pt x="56" y="29"/>
                      </a:lnTo>
                      <a:lnTo>
                        <a:pt x="56" y="28"/>
                      </a:lnTo>
                      <a:close/>
                      <a:moveTo>
                        <a:pt x="56" y="28"/>
                      </a:moveTo>
                      <a:cubicBezTo>
                        <a:pt x="56" y="28"/>
                        <a:pt x="57" y="27"/>
                        <a:pt x="57" y="26"/>
                      </a:cubicBezTo>
                      <a:lnTo>
                        <a:pt x="58" y="27"/>
                      </a:lnTo>
                      <a:cubicBezTo>
                        <a:pt x="58" y="28"/>
                        <a:pt x="57" y="28"/>
                        <a:pt x="57" y="29"/>
                      </a:cubicBezTo>
                      <a:lnTo>
                        <a:pt x="56" y="28"/>
                      </a:lnTo>
                      <a:close/>
                      <a:moveTo>
                        <a:pt x="58" y="26"/>
                      </a:moveTo>
                      <a:lnTo>
                        <a:pt x="59" y="27"/>
                      </a:lnTo>
                      <a:lnTo>
                        <a:pt x="58" y="27"/>
                      </a:lnTo>
                      <a:lnTo>
                        <a:pt x="58" y="26"/>
                      </a:lnTo>
                      <a:close/>
                      <a:moveTo>
                        <a:pt x="57" y="27"/>
                      </a:moveTo>
                      <a:cubicBezTo>
                        <a:pt x="55" y="26"/>
                        <a:pt x="52" y="24"/>
                        <a:pt x="50" y="22"/>
                      </a:cubicBezTo>
                      <a:lnTo>
                        <a:pt x="52" y="22"/>
                      </a:lnTo>
                      <a:cubicBezTo>
                        <a:pt x="53" y="23"/>
                        <a:pt x="56" y="25"/>
                        <a:pt x="58" y="26"/>
                      </a:cubicBezTo>
                      <a:lnTo>
                        <a:pt x="57" y="27"/>
                      </a:lnTo>
                      <a:close/>
                      <a:moveTo>
                        <a:pt x="50" y="22"/>
                      </a:moveTo>
                      <a:cubicBezTo>
                        <a:pt x="49" y="21"/>
                        <a:pt x="48" y="18"/>
                        <a:pt x="48" y="15"/>
                      </a:cubicBezTo>
                      <a:lnTo>
                        <a:pt x="49" y="15"/>
                      </a:lnTo>
                      <a:cubicBezTo>
                        <a:pt x="49" y="18"/>
                        <a:pt x="50" y="20"/>
                        <a:pt x="52" y="22"/>
                      </a:cubicBezTo>
                      <a:lnTo>
                        <a:pt x="50" y="22"/>
                      </a:lnTo>
                      <a:close/>
                      <a:moveTo>
                        <a:pt x="48" y="15"/>
                      </a:moveTo>
                      <a:cubicBezTo>
                        <a:pt x="48" y="14"/>
                        <a:pt x="46" y="13"/>
                        <a:pt x="44" y="12"/>
                      </a:cubicBezTo>
                      <a:lnTo>
                        <a:pt x="45" y="11"/>
                      </a:lnTo>
                      <a:cubicBezTo>
                        <a:pt x="47" y="12"/>
                        <a:pt x="49" y="13"/>
                        <a:pt x="49" y="15"/>
                      </a:cubicBezTo>
                      <a:lnTo>
                        <a:pt x="48" y="15"/>
                      </a:lnTo>
                      <a:close/>
                      <a:moveTo>
                        <a:pt x="44" y="12"/>
                      </a:moveTo>
                      <a:cubicBezTo>
                        <a:pt x="42" y="11"/>
                        <a:pt x="39" y="10"/>
                        <a:pt x="37" y="10"/>
                      </a:cubicBezTo>
                      <a:lnTo>
                        <a:pt x="37" y="9"/>
                      </a:lnTo>
                      <a:cubicBezTo>
                        <a:pt x="40" y="9"/>
                        <a:pt x="43" y="10"/>
                        <a:pt x="45" y="11"/>
                      </a:cubicBezTo>
                      <a:lnTo>
                        <a:pt x="44" y="12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3" name="Freeform 141"/>
                <p:cNvSpPr>
                  <a:spLocks noChangeArrowheads="1"/>
                </p:cNvSpPr>
                <p:nvPr/>
              </p:nvSpPr>
              <p:spPr bwMode="auto">
                <a:xfrm>
                  <a:off x="1560" y="3832"/>
                  <a:ext cx="62" cy="67"/>
                </a:xfrm>
                <a:custGeom>
                  <a:avLst/>
                  <a:gdLst>
                    <a:gd name="G0" fmla="+- 1 0 0"/>
                    <a:gd name="G1" fmla="+- 13 0 0"/>
                    <a:gd name="G2" fmla="*/ 1 0 0"/>
                    <a:gd name="G3" fmla="sin G2 G1"/>
                    <a:gd name="G4" fmla="+- 17 0 0"/>
                    <a:gd name="G5" fmla="+- 1 0 0"/>
                    <a:gd name="G6" fmla="*/ 1 23 2"/>
                    <a:gd name="G7" fmla="+- 26 0 0"/>
                    <a:gd name="G8" fmla="+- 14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1 w 46"/>
                    <a:gd name="T1" fmla="*/ 8 h 40"/>
                    <a:gd name="T2" fmla="*/ 4 w 46"/>
                    <a:gd name="T3" fmla="*/ 21 h 40"/>
                    <a:gd name="T4" fmla="*/ 2 w 46"/>
                    <a:gd name="T5" fmla="*/ 28 h 40"/>
                    <a:gd name="T6" fmla="*/ 44 w 46"/>
                    <a:gd name="T7" fmla="*/ 32 h 40"/>
                    <a:gd name="T8" fmla="*/ 44 w 46"/>
                    <a:gd name="T9" fmla="*/ 24 h 40"/>
                    <a:gd name="T10" fmla="*/ 20 w 46"/>
                    <a:gd name="T11" fmla="*/ 5 h 40"/>
                    <a:gd name="T12" fmla="*/ 11 w 46"/>
                    <a:gd name="T1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40">
                      <a:moveTo>
                        <a:pt x="11" y="8"/>
                      </a:moveTo>
                      <a:cubicBezTo>
                        <a:pt x="9" y="13"/>
                        <a:pt x="7" y="17"/>
                        <a:pt x="4" y="21"/>
                      </a:cubicBezTo>
                      <a:cubicBezTo>
                        <a:pt x="2" y="23"/>
                        <a:pt x="0" y="26"/>
                        <a:pt x="2" y="28"/>
                      </a:cubicBezTo>
                      <a:cubicBezTo>
                        <a:pt x="13" y="37"/>
                        <a:pt x="33" y="40"/>
                        <a:pt x="44" y="32"/>
                      </a:cubicBezTo>
                      <a:cubicBezTo>
                        <a:pt x="46" y="30"/>
                        <a:pt x="46" y="26"/>
                        <a:pt x="44" y="24"/>
                      </a:cubicBezTo>
                      <a:cubicBezTo>
                        <a:pt x="37" y="17"/>
                        <a:pt x="27" y="12"/>
                        <a:pt x="20" y="5"/>
                      </a:cubicBezTo>
                      <a:cubicBezTo>
                        <a:pt x="15" y="0"/>
                        <a:pt x="12" y="4"/>
                        <a:pt x="1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4" name="Freeform 142"/>
                <p:cNvSpPr>
                  <a:spLocks noChangeArrowheads="1"/>
                </p:cNvSpPr>
                <p:nvPr/>
              </p:nvSpPr>
              <p:spPr bwMode="auto">
                <a:xfrm>
                  <a:off x="1559" y="3837"/>
                  <a:ext cx="64" cy="62"/>
                </a:xfrm>
                <a:custGeom>
                  <a:avLst/>
                  <a:gdLst>
                    <a:gd name="T0" fmla="*/ 9 w 48"/>
                    <a:gd name="T1" fmla="*/ 13 h 37"/>
                    <a:gd name="T2" fmla="*/ 11 w 48"/>
                    <a:gd name="T3" fmla="*/ 6 h 37"/>
                    <a:gd name="T4" fmla="*/ 9 w 48"/>
                    <a:gd name="T5" fmla="*/ 13 h 37"/>
                    <a:gd name="T6" fmla="*/ 4 w 48"/>
                    <a:gd name="T7" fmla="*/ 18 h 37"/>
                    <a:gd name="T8" fmla="*/ 9 w 48"/>
                    <a:gd name="T9" fmla="*/ 13 h 37"/>
                    <a:gd name="T10" fmla="*/ 4 w 48"/>
                    <a:gd name="T11" fmla="*/ 18 h 37"/>
                    <a:gd name="T12" fmla="*/ 4 w 48"/>
                    <a:gd name="T13" fmla="*/ 18 h 37"/>
                    <a:gd name="T14" fmla="*/ 5 w 48"/>
                    <a:gd name="T15" fmla="*/ 19 h 37"/>
                    <a:gd name="T16" fmla="*/ 4 w 48"/>
                    <a:gd name="T17" fmla="*/ 18 h 37"/>
                    <a:gd name="T18" fmla="*/ 5 w 48"/>
                    <a:gd name="T19" fmla="*/ 19 h 37"/>
                    <a:gd name="T20" fmla="*/ 3 w 48"/>
                    <a:gd name="T21" fmla="*/ 27 h 37"/>
                    <a:gd name="T22" fmla="*/ 5 w 48"/>
                    <a:gd name="T23" fmla="*/ 19 h 37"/>
                    <a:gd name="T24" fmla="*/ 3 w 48"/>
                    <a:gd name="T25" fmla="*/ 27 h 37"/>
                    <a:gd name="T26" fmla="*/ 3 w 48"/>
                    <a:gd name="T27" fmla="*/ 27 h 37"/>
                    <a:gd name="T28" fmla="*/ 4 w 48"/>
                    <a:gd name="T29" fmla="*/ 26 h 37"/>
                    <a:gd name="T30" fmla="*/ 4 w 48"/>
                    <a:gd name="T31" fmla="*/ 26 h 37"/>
                    <a:gd name="T32" fmla="*/ 9 w 48"/>
                    <a:gd name="T33" fmla="*/ 29 h 37"/>
                    <a:gd name="T34" fmla="*/ 3 w 48"/>
                    <a:gd name="T35" fmla="*/ 27 h 37"/>
                    <a:gd name="T36" fmla="*/ 9 w 48"/>
                    <a:gd name="T37" fmla="*/ 29 h 37"/>
                    <a:gd name="T38" fmla="*/ 14 w 48"/>
                    <a:gd name="T39" fmla="*/ 33 h 37"/>
                    <a:gd name="T40" fmla="*/ 9 w 48"/>
                    <a:gd name="T41" fmla="*/ 29 h 37"/>
                    <a:gd name="T42" fmla="*/ 45 w 48"/>
                    <a:gd name="T43" fmla="*/ 29 h 37"/>
                    <a:gd name="T44" fmla="*/ 14 w 48"/>
                    <a:gd name="T45" fmla="*/ 33 h 37"/>
                    <a:gd name="T46" fmla="*/ 46 w 48"/>
                    <a:gd name="T47" fmla="*/ 30 h 37"/>
                    <a:gd name="T48" fmla="*/ 45 w 48"/>
                    <a:gd name="T49" fmla="*/ 30 h 37"/>
                    <a:gd name="T50" fmla="*/ 45 w 48"/>
                    <a:gd name="T51" fmla="*/ 29 h 37"/>
                    <a:gd name="T52" fmla="*/ 46 w 48"/>
                    <a:gd name="T53" fmla="*/ 30 h 37"/>
                    <a:gd name="T54" fmla="*/ 46 w 48"/>
                    <a:gd name="T55" fmla="*/ 30 h 37"/>
                    <a:gd name="T56" fmla="*/ 45 w 48"/>
                    <a:gd name="T57" fmla="*/ 30 h 37"/>
                    <a:gd name="T58" fmla="*/ 45 w 48"/>
                    <a:gd name="T59" fmla="*/ 29 h 37"/>
                    <a:gd name="T60" fmla="*/ 47 w 48"/>
                    <a:gd name="T61" fmla="*/ 29 h 37"/>
                    <a:gd name="T62" fmla="*/ 45 w 48"/>
                    <a:gd name="T63" fmla="*/ 29 h 37"/>
                    <a:gd name="T64" fmla="*/ 46 w 48"/>
                    <a:gd name="T65" fmla="*/ 28 h 37"/>
                    <a:gd name="T66" fmla="*/ 47 w 48"/>
                    <a:gd name="T67" fmla="*/ 29 h 37"/>
                    <a:gd name="T68" fmla="*/ 46 w 48"/>
                    <a:gd name="T69" fmla="*/ 28 h 37"/>
                    <a:gd name="T70" fmla="*/ 46 w 48"/>
                    <a:gd name="T71" fmla="*/ 22 h 37"/>
                    <a:gd name="T72" fmla="*/ 46 w 48"/>
                    <a:gd name="T73" fmla="*/ 28 h 37"/>
                    <a:gd name="T74" fmla="*/ 45 w 48"/>
                    <a:gd name="T75" fmla="*/ 23 h 37"/>
                    <a:gd name="T76" fmla="*/ 45 w 48"/>
                    <a:gd name="T77" fmla="*/ 23 h 37"/>
                    <a:gd name="T78" fmla="*/ 31 w 48"/>
                    <a:gd name="T79" fmla="*/ 12 h 37"/>
                    <a:gd name="T80" fmla="*/ 46 w 48"/>
                    <a:gd name="T81" fmla="*/ 22 h 37"/>
                    <a:gd name="T82" fmla="*/ 31 w 48"/>
                    <a:gd name="T83" fmla="*/ 12 h 37"/>
                    <a:gd name="T84" fmla="*/ 21 w 48"/>
                    <a:gd name="T85" fmla="*/ 2 h 37"/>
                    <a:gd name="T86" fmla="*/ 31 w 48"/>
                    <a:gd name="T87" fmla="*/ 12 h 37"/>
                    <a:gd name="T88" fmla="*/ 21 w 48"/>
                    <a:gd name="T89" fmla="*/ 2 h 37"/>
                    <a:gd name="T90" fmla="*/ 21 w 48"/>
                    <a:gd name="T91" fmla="*/ 2 h 37"/>
                    <a:gd name="T92" fmla="*/ 17 w 48"/>
                    <a:gd name="T93" fmla="*/ 2 h 37"/>
                    <a:gd name="T94" fmla="*/ 21 w 48"/>
                    <a:gd name="T95" fmla="*/ 2 h 37"/>
                    <a:gd name="T96" fmla="*/ 17 w 48"/>
                    <a:gd name="T97" fmla="*/ 2 h 37"/>
                    <a:gd name="T98" fmla="*/ 18 w 48"/>
                    <a:gd name="T99" fmla="*/ 1 h 37"/>
                    <a:gd name="T100" fmla="*/ 17 w 48"/>
                    <a:gd name="T101" fmla="*/ 2 h 37"/>
                    <a:gd name="T102" fmla="*/ 16 w 48"/>
                    <a:gd name="T103" fmla="*/ 0 h 37"/>
                    <a:gd name="T104" fmla="*/ 17 w 48"/>
                    <a:gd name="T105" fmla="*/ 2 h 37"/>
                    <a:gd name="T106" fmla="*/ 16 w 48"/>
                    <a:gd name="T107" fmla="*/ 2 h 37"/>
                    <a:gd name="T108" fmla="*/ 16 w 48"/>
                    <a:gd name="T109" fmla="*/ 2 h 37"/>
                    <a:gd name="T110" fmla="*/ 15 w 48"/>
                    <a:gd name="T111" fmla="*/ 2 h 37"/>
                    <a:gd name="T112" fmla="*/ 16 w 48"/>
                    <a:gd name="T113" fmla="*/ 0 h 37"/>
                    <a:gd name="T114" fmla="*/ 15 w 48"/>
                    <a:gd name="T115" fmla="*/ 2 h 37"/>
                    <a:gd name="T116" fmla="*/ 11 w 48"/>
                    <a:gd name="T117" fmla="*/ 6 h 37"/>
                    <a:gd name="T118" fmla="*/ 15 w 48"/>
                    <a:gd name="T119" fmla="*/ 2 h 37"/>
                    <a:gd name="T120" fmla="*/ 11 w 48"/>
                    <a:gd name="T121" fmla="*/ 6 h 37"/>
                    <a:gd name="T122" fmla="*/ 11 w 48"/>
                    <a:gd name="T12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8" h="37">
                      <a:moveTo>
                        <a:pt x="13" y="6"/>
                      </a:moveTo>
                      <a:cubicBezTo>
                        <a:pt x="12" y="9"/>
                        <a:pt x="11" y="11"/>
                        <a:pt x="9" y="13"/>
                      </a:cubicBezTo>
                      <a:lnTo>
                        <a:pt x="8" y="12"/>
                      </a:lnTo>
                      <a:cubicBezTo>
                        <a:pt x="9" y="10"/>
                        <a:pt x="10" y="8"/>
                        <a:pt x="11" y="6"/>
                      </a:cubicBezTo>
                      <a:lnTo>
                        <a:pt x="13" y="6"/>
                      </a:lnTo>
                      <a:close/>
                      <a:moveTo>
                        <a:pt x="9" y="13"/>
                      </a:moveTo>
                      <a:cubicBezTo>
                        <a:pt x="8" y="15"/>
                        <a:pt x="7" y="17"/>
                        <a:pt x="5" y="19"/>
                      </a:cubicBezTo>
                      <a:lnTo>
                        <a:pt x="4" y="18"/>
                      </a:lnTo>
                      <a:cubicBezTo>
                        <a:pt x="6" y="16"/>
                        <a:pt x="7" y="15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4" y="18"/>
                      </a:move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4" y="18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4" y="21"/>
                        <a:pt x="2" y="24"/>
                        <a:pt x="4" y="26"/>
                      </a:cubicBezTo>
                      <a:lnTo>
                        <a:pt x="3" y="27"/>
                      </a:lnTo>
                      <a:cubicBezTo>
                        <a:pt x="0" y="25"/>
                        <a:pt x="2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6"/>
                      </a:lnTo>
                      <a:lnTo>
                        <a:pt x="3" y="27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3" y="27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5" y="27"/>
                        <a:pt x="7" y="28"/>
                        <a:pt x="9" y="29"/>
                      </a:cubicBezTo>
                      <a:lnTo>
                        <a:pt x="8" y="30"/>
                      </a:lnTo>
                      <a:cubicBezTo>
                        <a:pt x="6" y="29"/>
                        <a:pt x="4" y="28"/>
                        <a:pt x="3" y="27"/>
                      </a:cubicBezTo>
                      <a:lnTo>
                        <a:pt x="4" y="26"/>
                      </a:lnTo>
                      <a:close/>
                      <a:moveTo>
                        <a:pt x="9" y="29"/>
                      </a:moveTo>
                      <a:cubicBezTo>
                        <a:pt x="11" y="30"/>
                        <a:pt x="12" y="31"/>
                        <a:pt x="14" y="32"/>
                      </a:cubicBezTo>
                      <a:lnTo>
                        <a:pt x="14" y="33"/>
                      </a:lnTo>
                      <a:cubicBezTo>
                        <a:pt x="12" y="32"/>
                        <a:pt x="10" y="31"/>
                        <a:pt x="8" y="30"/>
                      </a:cubicBezTo>
                      <a:lnTo>
                        <a:pt x="9" y="29"/>
                      </a:lnTo>
                      <a:close/>
                      <a:moveTo>
                        <a:pt x="14" y="32"/>
                      </a:moveTo>
                      <a:cubicBezTo>
                        <a:pt x="25" y="35"/>
                        <a:pt x="37" y="35"/>
                        <a:pt x="45" y="29"/>
                      </a:cubicBezTo>
                      <a:lnTo>
                        <a:pt x="46" y="30"/>
                      </a:lnTo>
                      <a:cubicBezTo>
                        <a:pt x="37" y="37"/>
                        <a:pt x="25" y="37"/>
                        <a:pt x="14" y="33"/>
                      </a:cubicBezTo>
                      <a:lnTo>
                        <a:pt x="14" y="32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lnTo>
                        <a:pt x="45" y="29"/>
                      </a:lnTo>
                      <a:lnTo>
                        <a:pt x="46" y="30"/>
                      </a:lnTo>
                      <a:lnTo>
                        <a:pt x="45" y="29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cubicBezTo>
                        <a:pt x="45" y="29"/>
                        <a:pt x="45" y="29"/>
                        <a:pt x="45" y="29"/>
                      </a:cubicBezTo>
                      <a:lnTo>
                        <a:pt x="47" y="29"/>
                      </a:lnTo>
                      <a:cubicBezTo>
                        <a:pt x="46" y="30"/>
                        <a:pt x="46" y="30"/>
                        <a:pt x="46" y="30"/>
                      </a:cubicBezTo>
                      <a:lnTo>
                        <a:pt x="45" y="29"/>
                      </a:lnTo>
                      <a:close/>
                      <a:moveTo>
                        <a:pt x="45" y="29"/>
                      </a:moveTo>
                      <a:cubicBezTo>
                        <a:pt x="45" y="28"/>
                        <a:pt x="45" y="28"/>
                        <a:pt x="46" y="28"/>
                      </a:cubicBezTo>
                      <a:lnTo>
                        <a:pt x="47" y="28"/>
                      </a:lnTo>
                      <a:cubicBezTo>
                        <a:pt x="47" y="28"/>
                        <a:pt x="47" y="29"/>
                        <a:pt x="47" y="29"/>
                      </a:cubicBezTo>
                      <a:lnTo>
                        <a:pt x="45" y="29"/>
                      </a:lnTo>
                      <a:close/>
                      <a:moveTo>
                        <a:pt x="46" y="28"/>
                      </a:moveTo>
                      <a:cubicBezTo>
                        <a:pt x="46" y="26"/>
                        <a:pt x="46" y="24"/>
                        <a:pt x="45" y="23"/>
                      </a:cubicBezTo>
                      <a:lnTo>
                        <a:pt x="46" y="22"/>
                      </a:lnTo>
                      <a:cubicBezTo>
                        <a:pt x="47" y="23"/>
                        <a:pt x="48" y="26"/>
                        <a:pt x="47" y="28"/>
                      </a:cubicBezTo>
                      <a:lnTo>
                        <a:pt x="46" y="28"/>
                      </a:lnTo>
                      <a:close/>
                      <a:moveTo>
                        <a:pt x="45" y="23"/>
                      </a:moveTo>
                      <a:lnTo>
                        <a:pt x="45" y="23"/>
                      </a:lnTo>
                      <a:lnTo>
                        <a:pt x="45" y="22"/>
                      </a:lnTo>
                      <a:lnTo>
                        <a:pt x="45" y="23"/>
                      </a:lnTo>
                      <a:close/>
                      <a:moveTo>
                        <a:pt x="45" y="23"/>
                      </a:moveTo>
                      <a:cubicBezTo>
                        <a:pt x="41" y="18"/>
                        <a:pt x="36" y="15"/>
                        <a:pt x="31" y="12"/>
                      </a:cubicBezTo>
                      <a:lnTo>
                        <a:pt x="32" y="11"/>
                      </a:lnTo>
                      <a:cubicBezTo>
                        <a:pt x="37" y="14"/>
                        <a:pt x="42" y="17"/>
                        <a:pt x="46" y="22"/>
                      </a:cubicBezTo>
                      <a:lnTo>
                        <a:pt x="45" y="23"/>
                      </a:lnTo>
                      <a:close/>
                      <a:moveTo>
                        <a:pt x="31" y="12"/>
                      </a:moveTo>
                      <a:cubicBezTo>
                        <a:pt x="27" y="9"/>
                        <a:pt x="23" y="6"/>
                        <a:pt x="20" y="3"/>
                      </a:cubicBezTo>
                      <a:lnTo>
                        <a:pt x="21" y="2"/>
                      </a:lnTo>
                      <a:cubicBezTo>
                        <a:pt x="25" y="5"/>
                        <a:pt x="28" y="8"/>
                        <a:pt x="32" y="11"/>
                      </a:cubicBezTo>
                      <a:lnTo>
                        <a:pt x="31" y="1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1" y="2"/>
                      </a:lnTo>
                      <a:close/>
                      <a:moveTo>
                        <a:pt x="20" y="3"/>
                      </a:moveTo>
                      <a:cubicBezTo>
                        <a:pt x="19" y="2"/>
                        <a:pt x="18" y="2"/>
                        <a:pt x="17" y="2"/>
                      </a:cubicBezTo>
                      <a:lnTo>
                        <a:pt x="18" y="0"/>
                      </a:lnTo>
                      <a:cubicBezTo>
                        <a:pt x="19" y="1"/>
                        <a:pt x="20" y="1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8" y="1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7" y="1"/>
                        <a:pt x="17" y="1"/>
                        <a:pt x="16" y="2"/>
                      </a:cubicBezTo>
                      <a:lnTo>
                        <a:pt x="16" y="0"/>
                      </a:lnTo>
                      <a:cubicBezTo>
                        <a:pt x="16" y="0"/>
                        <a:pt x="17" y="0"/>
                        <a:pt x="18" y="0"/>
                      </a:cubicBezTo>
                      <a:lnTo>
                        <a:pt x="17" y="2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2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5" y="2"/>
                        <a:pt x="15" y="2"/>
                      </a:cubicBezTo>
                      <a:lnTo>
                        <a:pt x="14" y="1"/>
                      </a:lnTo>
                      <a:cubicBezTo>
                        <a:pt x="15" y="1"/>
                        <a:pt x="15" y="0"/>
                        <a:pt x="16" y="0"/>
                      </a:cubicBezTo>
                      <a:lnTo>
                        <a:pt x="16" y="2"/>
                      </a:lnTo>
                      <a:close/>
                      <a:moveTo>
                        <a:pt x="15" y="2"/>
                      </a:moveTo>
                      <a:cubicBezTo>
                        <a:pt x="14" y="3"/>
                        <a:pt x="13" y="5"/>
                        <a:pt x="13" y="6"/>
                      </a:cubicBezTo>
                      <a:lnTo>
                        <a:pt x="11" y="6"/>
                      </a:lnTo>
                      <a:cubicBezTo>
                        <a:pt x="12" y="4"/>
                        <a:pt x="13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5" name="Freeform 143"/>
                <p:cNvSpPr>
                  <a:spLocks noChangeArrowheads="1"/>
                </p:cNvSpPr>
                <p:nvPr/>
              </p:nvSpPr>
              <p:spPr bwMode="auto">
                <a:xfrm>
                  <a:off x="1505" y="3864"/>
                  <a:ext cx="71" cy="7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7 0 0"/>
                    <a:gd name="G5" fmla="+- 13 0 0"/>
                    <a:gd name="G6" fmla="+- 1 0 0"/>
                    <a:gd name="G7" fmla="+- 20 0 0"/>
                    <a:gd name="G8" fmla="+- 1 0 0"/>
                    <a:gd name="G9" fmla="+- 22 0 0"/>
                    <a:gd name="G10" fmla="+- 1 0 0"/>
                    <a:gd name="G11" fmla="+- 34 0 0"/>
                    <a:gd name="G12" fmla="+- 40 0 0"/>
                    <a:gd name="G13" fmla="*/ 1 0 0"/>
                    <a:gd name="G14" fmla="sin G13 G12"/>
                    <a:gd name="G15" fmla="+- 41 0 0"/>
                    <a:gd name="G16" fmla="*/ 1 0 0"/>
                    <a:gd name="G17" fmla="cos G16 G15"/>
                    <a:gd name="G18" fmla="+- 42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T0" fmla="*/ 32 w 53"/>
                    <a:gd name="T1" fmla="*/ 9 h 42"/>
                    <a:gd name="T2" fmla="*/ 12 w 53"/>
                    <a:gd name="T3" fmla="*/ 4 h 42"/>
                    <a:gd name="T4" fmla="*/ 1 w 53"/>
                    <a:gd name="T5" fmla="*/ 18 h 42"/>
                    <a:gd name="T6" fmla="*/ 5 w 53"/>
                    <a:gd name="T7" fmla="*/ 22 h 42"/>
                    <a:gd name="T8" fmla="*/ 9 w 53"/>
                    <a:gd name="T9" fmla="*/ 40 h 42"/>
                    <a:gd name="T10" fmla="*/ 17 w 53"/>
                    <a:gd name="T11" fmla="*/ 41 h 42"/>
                    <a:gd name="T12" fmla="*/ 23 w 53"/>
                    <a:gd name="T13" fmla="*/ 38 h 42"/>
                    <a:gd name="T14" fmla="*/ 52 w 53"/>
                    <a:gd name="T15" fmla="*/ 27 h 42"/>
                    <a:gd name="T16" fmla="*/ 41 w 53"/>
                    <a:gd name="T17" fmla="*/ 19 h 42"/>
                    <a:gd name="T18" fmla="*/ 37 w 53"/>
                    <a:gd name="T19" fmla="*/ 11 h 42"/>
                    <a:gd name="T20" fmla="*/ 32 w 53"/>
                    <a:gd name="T21" fmla="*/ 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" h="42">
                      <a:moveTo>
                        <a:pt x="32" y="9"/>
                      </a:moveTo>
                      <a:cubicBezTo>
                        <a:pt x="25" y="8"/>
                        <a:pt x="18" y="0"/>
                        <a:pt x="12" y="4"/>
                      </a:cubicBezTo>
                      <a:cubicBezTo>
                        <a:pt x="7" y="7"/>
                        <a:pt x="5" y="13"/>
                        <a:pt x="1" y="18"/>
                      </a:cubicBezTo>
                      <a:cubicBezTo>
                        <a:pt x="0" y="20"/>
                        <a:pt x="3" y="21"/>
                        <a:pt x="5" y="22"/>
                      </a:cubicBezTo>
                      <a:cubicBezTo>
                        <a:pt x="11" y="27"/>
                        <a:pt x="7" y="34"/>
                        <a:pt x="9" y="40"/>
                      </a:cubicBezTo>
                      <a:cubicBezTo>
                        <a:pt x="10" y="41"/>
                        <a:pt x="14" y="42"/>
                        <a:pt x="17" y="41"/>
                      </a:cubicBezTo>
                      <a:cubicBezTo>
                        <a:pt x="19" y="40"/>
                        <a:pt x="21" y="39"/>
                        <a:pt x="23" y="38"/>
                      </a:cubicBezTo>
                      <a:cubicBezTo>
                        <a:pt x="33" y="35"/>
                        <a:pt x="47" y="36"/>
                        <a:pt x="52" y="27"/>
                      </a:cubicBezTo>
                      <a:cubicBezTo>
                        <a:pt x="53" y="24"/>
                        <a:pt x="43" y="23"/>
                        <a:pt x="41" y="19"/>
                      </a:cubicBezTo>
                      <a:cubicBezTo>
                        <a:pt x="39" y="16"/>
                        <a:pt x="40" y="13"/>
                        <a:pt x="37" y="11"/>
                      </a:cubicBezTo>
                      <a:cubicBezTo>
                        <a:pt x="36" y="10"/>
                        <a:pt x="34" y="9"/>
                        <a:pt x="32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6" name="Freeform 144"/>
                <p:cNvSpPr>
                  <a:spLocks noChangeArrowheads="1"/>
                </p:cNvSpPr>
                <p:nvPr/>
              </p:nvSpPr>
              <p:spPr bwMode="auto">
                <a:xfrm>
                  <a:off x="1503" y="3866"/>
                  <a:ext cx="73" cy="68"/>
                </a:xfrm>
                <a:custGeom>
                  <a:avLst/>
                  <a:gdLst>
                    <a:gd name="T0" fmla="*/ 33 w 54"/>
                    <a:gd name="T1" fmla="*/ 9 h 41"/>
                    <a:gd name="T2" fmla="*/ 33 w 54"/>
                    <a:gd name="T3" fmla="*/ 9 h 41"/>
                    <a:gd name="T4" fmla="*/ 33 w 54"/>
                    <a:gd name="T5" fmla="*/ 7 h 41"/>
                    <a:gd name="T6" fmla="*/ 12 w 54"/>
                    <a:gd name="T7" fmla="*/ 3 h 41"/>
                    <a:gd name="T8" fmla="*/ 13 w 54"/>
                    <a:gd name="T9" fmla="*/ 4 h 41"/>
                    <a:gd name="T10" fmla="*/ 6 w 54"/>
                    <a:gd name="T11" fmla="*/ 12 h 41"/>
                    <a:gd name="T12" fmla="*/ 6 w 54"/>
                    <a:gd name="T13" fmla="*/ 12 h 41"/>
                    <a:gd name="T14" fmla="*/ 6 w 54"/>
                    <a:gd name="T15" fmla="*/ 12 h 41"/>
                    <a:gd name="T16" fmla="*/ 1 w 54"/>
                    <a:gd name="T17" fmla="*/ 17 h 41"/>
                    <a:gd name="T18" fmla="*/ 1 w 54"/>
                    <a:gd name="T19" fmla="*/ 17 h 41"/>
                    <a:gd name="T20" fmla="*/ 4 w 54"/>
                    <a:gd name="T21" fmla="*/ 20 h 41"/>
                    <a:gd name="T22" fmla="*/ 6 w 54"/>
                    <a:gd name="T23" fmla="*/ 22 h 41"/>
                    <a:gd name="T24" fmla="*/ 7 w 54"/>
                    <a:gd name="T25" fmla="*/ 21 h 41"/>
                    <a:gd name="T26" fmla="*/ 10 w 54"/>
                    <a:gd name="T27" fmla="*/ 31 h 41"/>
                    <a:gd name="T28" fmla="*/ 10 w 54"/>
                    <a:gd name="T29" fmla="*/ 31 h 41"/>
                    <a:gd name="T30" fmla="*/ 10 w 54"/>
                    <a:gd name="T31" fmla="*/ 31 h 41"/>
                    <a:gd name="T32" fmla="*/ 9 w 54"/>
                    <a:gd name="T33" fmla="*/ 39 h 41"/>
                    <a:gd name="T34" fmla="*/ 9 w 54"/>
                    <a:gd name="T35" fmla="*/ 39 h 41"/>
                    <a:gd name="T36" fmla="*/ 10 w 54"/>
                    <a:gd name="T37" fmla="*/ 39 h 41"/>
                    <a:gd name="T38" fmla="*/ 13 w 54"/>
                    <a:gd name="T39" fmla="*/ 41 h 41"/>
                    <a:gd name="T40" fmla="*/ 13 w 54"/>
                    <a:gd name="T41" fmla="*/ 41 h 41"/>
                    <a:gd name="T42" fmla="*/ 17 w 54"/>
                    <a:gd name="T43" fmla="*/ 39 h 41"/>
                    <a:gd name="T44" fmla="*/ 17 w 54"/>
                    <a:gd name="T45" fmla="*/ 39 h 41"/>
                    <a:gd name="T46" fmla="*/ 17 w 54"/>
                    <a:gd name="T47" fmla="*/ 39 h 41"/>
                    <a:gd name="T48" fmla="*/ 17 w 54"/>
                    <a:gd name="T49" fmla="*/ 39 h 41"/>
                    <a:gd name="T50" fmla="*/ 18 w 54"/>
                    <a:gd name="T51" fmla="*/ 40 h 41"/>
                    <a:gd name="T52" fmla="*/ 24 w 54"/>
                    <a:gd name="T53" fmla="*/ 37 h 41"/>
                    <a:gd name="T54" fmla="*/ 23 w 54"/>
                    <a:gd name="T55" fmla="*/ 36 h 41"/>
                    <a:gd name="T56" fmla="*/ 23 w 54"/>
                    <a:gd name="T57" fmla="*/ 36 h 41"/>
                    <a:gd name="T58" fmla="*/ 23 w 54"/>
                    <a:gd name="T59" fmla="*/ 36 h 41"/>
                    <a:gd name="T60" fmla="*/ 34 w 54"/>
                    <a:gd name="T61" fmla="*/ 34 h 41"/>
                    <a:gd name="T62" fmla="*/ 34 w 54"/>
                    <a:gd name="T63" fmla="*/ 34 h 41"/>
                    <a:gd name="T64" fmla="*/ 34 w 54"/>
                    <a:gd name="T65" fmla="*/ 34 h 41"/>
                    <a:gd name="T66" fmla="*/ 53 w 54"/>
                    <a:gd name="T67" fmla="*/ 27 h 41"/>
                    <a:gd name="T68" fmla="*/ 53 w 54"/>
                    <a:gd name="T69" fmla="*/ 27 h 41"/>
                    <a:gd name="T70" fmla="*/ 42 w 54"/>
                    <a:gd name="T71" fmla="*/ 17 h 41"/>
                    <a:gd name="T72" fmla="*/ 41 w 54"/>
                    <a:gd name="T73" fmla="*/ 18 h 41"/>
                    <a:gd name="T74" fmla="*/ 41 w 54"/>
                    <a:gd name="T75" fmla="*/ 18 h 41"/>
                    <a:gd name="T76" fmla="*/ 41 w 54"/>
                    <a:gd name="T77" fmla="*/ 18 h 41"/>
                    <a:gd name="T78" fmla="*/ 40 w 54"/>
                    <a:gd name="T79" fmla="*/ 15 h 41"/>
                    <a:gd name="T80" fmla="*/ 40 w 54"/>
                    <a:gd name="T81" fmla="*/ 15 h 41"/>
                    <a:gd name="T82" fmla="*/ 40 w 54"/>
                    <a:gd name="T83" fmla="*/ 15 h 41"/>
                    <a:gd name="T84" fmla="*/ 38 w 54"/>
                    <a:gd name="T85" fmla="*/ 10 h 41"/>
                    <a:gd name="T86" fmla="*/ 38 w 54"/>
                    <a:gd name="T87" fmla="*/ 10 h 41"/>
                    <a:gd name="T88" fmla="*/ 38 w 54"/>
                    <a:gd name="T89" fmla="*/ 10 h 41"/>
                    <a:gd name="T90" fmla="*/ 38 w 54"/>
                    <a:gd name="T91" fmla="*/ 9 h 41"/>
                    <a:gd name="T92" fmla="*/ 33 w 54"/>
                    <a:gd name="T93" fmla="*/ 7 h 41"/>
                    <a:gd name="T94" fmla="*/ 33 w 54"/>
                    <a:gd name="T95" fmla="*/ 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4" h="41">
                      <a:moveTo>
                        <a:pt x="33" y="9"/>
                      </a:moveTo>
                      <a:lnTo>
                        <a:pt x="33" y="9"/>
                      </a:lnTo>
                      <a:lnTo>
                        <a:pt x="33" y="7"/>
                      </a:lnTo>
                      <a:lnTo>
                        <a:pt x="33" y="9"/>
                      </a:lnTo>
                      <a:close/>
                      <a:moveTo>
                        <a:pt x="33" y="9"/>
                      </a:moveTo>
                      <a:lnTo>
                        <a:pt x="33" y="9"/>
                      </a:lnTo>
                      <a:lnTo>
                        <a:pt x="33" y="8"/>
                      </a:lnTo>
                      <a:lnTo>
                        <a:pt x="33" y="9"/>
                      </a:lnTo>
                      <a:close/>
                      <a:moveTo>
                        <a:pt x="33" y="9"/>
                      </a:moveTo>
                      <a:cubicBezTo>
                        <a:pt x="30" y="8"/>
                        <a:pt x="27" y="7"/>
                        <a:pt x="24" y="6"/>
                      </a:cubicBezTo>
                      <a:lnTo>
                        <a:pt x="25" y="4"/>
                      </a:lnTo>
                      <a:cubicBezTo>
                        <a:pt x="28" y="6"/>
                        <a:pt x="30" y="7"/>
                        <a:pt x="33" y="7"/>
                      </a:cubicBezTo>
                      <a:lnTo>
                        <a:pt x="33" y="9"/>
                      </a:lnTo>
                      <a:close/>
                      <a:moveTo>
                        <a:pt x="24" y="6"/>
                      </a:moveTo>
                      <a:cubicBezTo>
                        <a:pt x="21" y="4"/>
                        <a:pt x="17" y="2"/>
                        <a:pt x="13" y="4"/>
                      </a:cubicBezTo>
                      <a:lnTo>
                        <a:pt x="12" y="3"/>
                      </a:lnTo>
                      <a:cubicBezTo>
                        <a:pt x="17" y="0"/>
                        <a:pt x="21" y="2"/>
                        <a:pt x="25" y="4"/>
                      </a:cubicBezTo>
                      <a:lnTo>
                        <a:pt x="24" y="6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cubicBezTo>
                        <a:pt x="10" y="6"/>
                        <a:pt x="8" y="9"/>
                        <a:pt x="6" y="12"/>
                      </a:cubicBezTo>
                      <a:lnTo>
                        <a:pt x="5" y="12"/>
                      </a:lnTo>
                      <a:cubicBezTo>
                        <a:pt x="7" y="8"/>
                        <a:pt x="9" y="5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6" y="12"/>
                      </a:moveTo>
                      <a:cubicBezTo>
                        <a:pt x="5" y="14"/>
                        <a:pt x="4" y="16"/>
                        <a:pt x="3" y="18"/>
                      </a:cubicBezTo>
                      <a:lnTo>
                        <a:pt x="1" y="17"/>
                      </a:lnTo>
                      <a:cubicBezTo>
                        <a:pt x="3" y="15"/>
                        <a:pt x="4" y="13"/>
                        <a:pt x="5" y="12"/>
                      </a:cubicBezTo>
                      <a:lnTo>
                        <a:pt x="6" y="12"/>
                      </a:lnTo>
                      <a:close/>
                      <a:moveTo>
                        <a:pt x="1" y="17"/>
                      </a:moveTo>
                      <a:lnTo>
                        <a:pt x="1" y="17"/>
                      </a:lnTo>
                      <a:lnTo>
                        <a:pt x="2" y="17"/>
                      </a:lnTo>
                      <a:lnTo>
                        <a:pt x="1" y="17"/>
                      </a:lnTo>
                      <a:close/>
                      <a:moveTo>
                        <a:pt x="3" y="18"/>
                      </a:moveTo>
                      <a:cubicBezTo>
                        <a:pt x="2" y="18"/>
                        <a:pt x="3" y="19"/>
                        <a:pt x="5" y="20"/>
                      </a:cubicBezTo>
                      <a:lnTo>
                        <a:pt x="4" y="21"/>
                      </a:lnTo>
                      <a:cubicBezTo>
                        <a:pt x="2" y="20"/>
                        <a:pt x="0" y="19"/>
                        <a:pt x="1" y="17"/>
                      </a:cubicBezTo>
                      <a:lnTo>
                        <a:pt x="3" y="18"/>
                      </a:lnTo>
                      <a:close/>
                      <a:moveTo>
                        <a:pt x="5" y="20"/>
                      </a:move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5" y="20"/>
                      </a:lnTo>
                      <a:close/>
                      <a:moveTo>
                        <a:pt x="5" y="20"/>
                      </a:moveTo>
                      <a:cubicBezTo>
                        <a:pt x="5" y="20"/>
                        <a:pt x="6" y="21"/>
                        <a:pt x="7" y="21"/>
                      </a:cubicBezTo>
                      <a:lnTo>
                        <a:pt x="6" y="22"/>
                      </a:lnTo>
                      <a:cubicBezTo>
                        <a:pt x="5" y="22"/>
                        <a:pt x="4" y="21"/>
                        <a:pt x="4" y="21"/>
                      </a:cubicBezTo>
                      <a:lnTo>
                        <a:pt x="5" y="20"/>
                      </a:lnTo>
                      <a:close/>
                      <a:moveTo>
                        <a:pt x="7" y="21"/>
                      </a:move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7" y="21"/>
                      </a:lnTo>
                      <a:close/>
                      <a:moveTo>
                        <a:pt x="7" y="21"/>
                      </a:moveTo>
                      <a:cubicBezTo>
                        <a:pt x="10" y="24"/>
                        <a:pt x="10" y="28"/>
                        <a:pt x="10" y="31"/>
                      </a:cubicBezTo>
                      <a:lnTo>
                        <a:pt x="9" y="31"/>
                      </a:lnTo>
                      <a:cubicBezTo>
                        <a:pt x="9" y="28"/>
                        <a:pt x="9" y="24"/>
                        <a:pt x="6" y="22"/>
                      </a:cubicBezTo>
                      <a:lnTo>
                        <a:pt x="7" y="21"/>
                      </a:lnTo>
                      <a:close/>
                      <a:moveTo>
                        <a:pt x="10" y="31"/>
                      </a:moveTo>
                      <a:cubicBezTo>
                        <a:pt x="10" y="34"/>
                        <a:pt x="10" y="36"/>
                        <a:pt x="11" y="38"/>
                      </a:cubicBezTo>
                      <a:lnTo>
                        <a:pt x="9" y="39"/>
                      </a:lnTo>
                      <a:cubicBezTo>
                        <a:pt x="8" y="36"/>
                        <a:pt x="9" y="34"/>
                        <a:pt x="9" y="31"/>
                      </a:cubicBezTo>
                      <a:lnTo>
                        <a:pt x="10" y="31"/>
                      </a:lnTo>
                      <a:close/>
                      <a:moveTo>
                        <a:pt x="9" y="39"/>
                      </a:moveTo>
                      <a:lnTo>
                        <a:pt x="9" y="39"/>
                      </a:lnTo>
                      <a:lnTo>
                        <a:pt x="10" y="39"/>
                      </a:lnTo>
                      <a:lnTo>
                        <a:pt x="9" y="39"/>
                      </a:lnTo>
                      <a:close/>
                      <a:moveTo>
                        <a:pt x="11" y="38"/>
                      </a:moveTo>
                      <a:lnTo>
                        <a:pt x="11" y="38"/>
                      </a:lnTo>
                      <a:lnTo>
                        <a:pt x="10" y="39"/>
                      </a:lnTo>
                      <a:cubicBezTo>
                        <a:pt x="10" y="39"/>
                        <a:pt x="10" y="39"/>
                        <a:pt x="9" y="39"/>
                      </a:cubicBezTo>
                      <a:lnTo>
                        <a:pt x="11" y="38"/>
                      </a:lnTo>
                      <a:close/>
                      <a:moveTo>
                        <a:pt x="11" y="38"/>
                      </a:moveTo>
                      <a:lnTo>
                        <a:pt x="11" y="38"/>
                      </a:lnTo>
                      <a:lnTo>
                        <a:pt x="10" y="39"/>
                      </a:lnTo>
                      <a:lnTo>
                        <a:pt x="11" y="38"/>
                      </a:lnTo>
                      <a:close/>
                      <a:moveTo>
                        <a:pt x="11" y="38"/>
                      </a:moveTo>
                      <a:cubicBezTo>
                        <a:pt x="11" y="39"/>
                        <a:pt x="12" y="39"/>
                        <a:pt x="13" y="39"/>
                      </a:cubicBezTo>
                      <a:lnTo>
                        <a:pt x="13" y="41"/>
                      </a:lnTo>
                      <a:cubicBezTo>
                        <a:pt x="12" y="40"/>
                        <a:pt x="10" y="40"/>
                        <a:pt x="10" y="39"/>
                      </a:cubicBezTo>
                      <a:lnTo>
                        <a:pt x="11" y="38"/>
                      </a:lnTo>
                      <a:close/>
                      <a:moveTo>
                        <a:pt x="13" y="41"/>
                      </a:moveTo>
                      <a:lnTo>
                        <a:pt x="13" y="41"/>
                      </a:lnTo>
                      <a:lnTo>
                        <a:pt x="13" y="40"/>
                      </a:lnTo>
                      <a:lnTo>
                        <a:pt x="13" y="41"/>
                      </a:lnTo>
                      <a:close/>
                      <a:moveTo>
                        <a:pt x="13" y="39"/>
                      </a:moveTo>
                      <a:cubicBezTo>
                        <a:pt x="15" y="40"/>
                        <a:pt x="16" y="40"/>
                        <a:pt x="17" y="39"/>
                      </a:cubicBezTo>
                      <a:lnTo>
                        <a:pt x="18" y="40"/>
                      </a:lnTo>
                      <a:cubicBezTo>
                        <a:pt x="16" y="41"/>
                        <a:pt x="15" y="41"/>
                        <a:pt x="13" y="41"/>
                      </a:cubicBezTo>
                      <a:lnTo>
                        <a:pt x="13" y="39"/>
                      </a:lnTo>
                      <a:close/>
                      <a:moveTo>
                        <a:pt x="17" y="39"/>
                      </a:moveTo>
                      <a:cubicBezTo>
                        <a:pt x="17" y="39"/>
                        <a:pt x="17" y="39"/>
                        <a:pt x="17" y="39"/>
                      </a:cubicBezTo>
                      <a:lnTo>
                        <a:pt x="18" y="40"/>
                      </a:lnTo>
                      <a:cubicBezTo>
                        <a:pt x="18" y="40"/>
                        <a:pt x="18" y="40"/>
                        <a:pt x="18" y="40"/>
                      </a:cubicBez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8" y="40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8" y="38"/>
                        <a:pt x="19" y="38"/>
                        <a:pt x="20" y="38"/>
                      </a:cubicBezTo>
                      <a:lnTo>
                        <a:pt x="21" y="39"/>
                      </a:lnTo>
                      <a:cubicBezTo>
                        <a:pt x="20" y="39"/>
                        <a:pt x="19" y="40"/>
                        <a:pt x="18" y="40"/>
                      </a:cubicBezTo>
                      <a:lnTo>
                        <a:pt x="17" y="39"/>
                      </a:lnTo>
                      <a:close/>
                      <a:moveTo>
                        <a:pt x="20" y="38"/>
                      </a:moveTo>
                      <a:cubicBezTo>
                        <a:pt x="21" y="37"/>
                        <a:pt x="22" y="37"/>
                        <a:pt x="23" y="36"/>
                      </a:cubicBezTo>
                      <a:lnTo>
                        <a:pt x="24" y="37"/>
                      </a:lnTo>
                      <a:cubicBezTo>
                        <a:pt x="23" y="38"/>
                        <a:pt x="22" y="38"/>
                        <a:pt x="21" y="39"/>
                      </a:cubicBezTo>
                      <a:lnTo>
                        <a:pt x="20" y="38"/>
                      </a:lnTo>
                      <a:close/>
                      <a:moveTo>
                        <a:pt x="23" y="36"/>
                      </a:move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3" y="36"/>
                      </a:lnTo>
                      <a:close/>
                      <a:moveTo>
                        <a:pt x="23" y="36"/>
                      </a:move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3" y="36"/>
                      </a:lnTo>
                      <a:close/>
                      <a:moveTo>
                        <a:pt x="23" y="36"/>
                      </a:move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3" y="36"/>
                      </a:lnTo>
                      <a:close/>
                      <a:moveTo>
                        <a:pt x="23" y="36"/>
                      </a:moveTo>
                      <a:cubicBezTo>
                        <a:pt x="27" y="35"/>
                        <a:pt x="30" y="35"/>
                        <a:pt x="34" y="34"/>
                      </a:cubicBezTo>
                      <a:lnTo>
                        <a:pt x="34" y="35"/>
                      </a:lnTo>
                      <a:cubicBezTo>
                        <a:pt x="31" y="36"/>
                        <a:pt x="27" y="36"/>
                        <a:pt x="24" y="37"/>
                      </a:cubicBezTo>
                      <a:lnTo>
                        <a:pt x="23" y="36"/>
                      </a:lnTo>
                      <a:close/>
                      <a:moveTo>
                        <a:pt x="34" y="34"/>
                      </a:moveTo>
                      <a:cubicBezTo>
                        <a:pt x="41" y="33"/>
                        <a:pt x="49" y="31"/>
                        <a:pt x="52" y="26"/>
                      </a:cubicBezTo>
                      <a:lnTo>
                        <a:pt x="53" y="27"/>
                      </a:lnTo>
                      <a:cubicBezTo>
                        <a:pt x="50" y="33"/>
                        <a:pt x="42" y="34"/>
                        <a:pt x="34" y="35"/>
                      </a:cubicBezTo>
                      <a:lnTo>
                        <a:pt x="34" y="34"/>
                      </a:lnTo>
                      <a:close/>
                      <a:moveTo>
                        <a:pt x="53" y="27"/>
                      </a:move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7"/>
                      </a:lnTo>
                      <a:close/>
                      <a:moveTo>
                        <a:pt x="52" y="26"/>
                      </a:moveTo>
                      <a:cubicBezTo>
                        <a:pt x="53" y="25"/>
                        <a:pt x="50" y="24"/>
                        <a:pt x="48" y="23"/>
                      </a:cubicBezTo>
                      <a:lnTo>
                        <a:pt x="49" y="22"/>
                      </a:lnTo>
                      <a:cubicBezTo>
                        <a:pt x="52" y="23"/>
                        <a:pt x="54" y="25"/>
                        <a:pt x="53" y="27"/>
                      </a:cubicBezTo>
                      <a:lnTo>
                        <a:pt x="52" y="26"/>
                      </a:lnTo>
                      <a:close/>
                      <a:moveTo>
                        <a:pt x="48" y="23"/>
                      </a:moveTo>
                      <a:cubicBezTo>
                        <a:pt x="45" y="21"/>
                        <a:pt x="42" y="20"/>
                        <a:pt x="41" y="18"/>
                      </a:cubicBezTo>
                      <a:lnTo>
                        <a:pt x="42" y="17"/>
                      </a:lnTo>
                      <a:cubicBezTo>
                        <a:pt x="44" y="19"/>
                        <a:pt x="46" y="20"/>
                        <a:pt x="49" y="22"/>
                      </a:cubicBezTo>
                      <a:lnTo>
                        <a:pt x="48" y="23"/>
                      </a:lnTo>
                      <a:close/>
                      <a:moveTo>
                        <a:pt x="41" y="18"/>
                      </a:moveTo>
                      <a:lnTo>
                        <a:pt x="41" y="18"/>
                      </a:lnTo>
                      <a:lnTo>
                        <a:pt x="42" y="18"/>
                      </a:lnTo>
                      <a:lnTo>
                        <a:pt x="41" y="18"/>
                      </a:lnTo>
                      <a:close/>
                      <a:moveTo>
                        <a:pt x="41" y="18"/>
                      </a:moveTo>
                      <a:lnTo>
                        <a:pt x="41" y="18"/>
                      </a:lnTo>
                      <a:lnTo>
                        <a:pt x="42" y="17"/>
                      </a:lnTo>
                      <a:lnTo>
                        <a:pt x="41" y="18"/>
                      </a:lnTo>
                      <a:close/>
                      <a:moveTo>
                        <a:pt x="41" y="18"/>
                      </a:moveTo>
                      <a:lnTo>
                        <a:pt x="41" y="18"/>
                      </a:lnTo>
                      <a:lnTo>
                        <a:pt x="42" y="18"/>
                      </a:lnTo>
                      <a:lnTo>
                        <a:pt x="41" y="18"/>
                      </a:lnTo>
                      <a:close/>
                      <a:moveTo>
                        <a:pt x="41" y="18"/>
                      </a:moveTo>
                      <a:cubicBezTo>
                        <a:pt x="41" y="17"/>
                        <a:pt x="40" y="16"/>
                        <a:pt x="40" y="15"/>
                      </a:cubicBezTo>
                      <a:lnTo>
                        <a:pt x="42" y="15"/>
                      </a:lnTo>
                      <a:cubicBezTo>
                        <a:pt x="42" y="16"/>
                        <a:pt x="42" y="17"/>
                        <a:pt x="42" y="17"/>
                      </a:cubicBezTo>
                      <a:lnTo>
                        <a:pt x="41" y="18"/>
                      </a:lnTo>
                      <a:close/>
                      <a:moveTo>
                        <a:pt x="40" y="15"/>
                      </a:moveTo>
                      <a:cubicBezTo>
                        <a:pt x="40" y="13"/>
                        <a:pt x="39" y="11"/>
                        <a:pt x="38" y="11"/>
                      </a:cubicBezTo>
                      <a:lnTo>
                        <a:pt x="39" y="9"/>
                      </a:lnTo>
                      <a:cubicBezTo>
                        <a:pt x="41" y="11"/>
                        <a:pt x="41" y="13"/>
                        <a:pt x="42" y="15"/>
                      </a:cubicBezTo>
                      <a:lnTo>
                        <a:pt x="40" y="15"/>
                      </a:lnTo>
                      <a:close/>
                      <a:moveTo>
                        <a:pt x="38" y="11"/>
                      </a:moveTo>
                      <a:lnTo>
                        <a:pt x="38" y="10"/>
                      </a:lnTo>
                      <a:lnTo>
                        <a:pt x="38" y="11"/>
                      </a:lnTo>
                      <a:close/>
                      <a:moveTo>
                        <a:pt x="38" y="10"/>
                      </a:moveTo>
                      <a:lnTo>
                        <a:pt x="38" y="10"/>
                      </a:lnTo>
                      <a:lnTo>
                        <a:pt x="39" y="10"/>
                      </a:lnTo>
                      <a:lnTo>
                        <a:pt x="38" y="10"/>
                      </a:lnTo>
                      <a:close/>
                      <a:moveTo>
                        <a:pt x="38" y="10"/>
                      </a:moveTo>
                      <a:cubicBezTo>
                        <a:pt x="37" y="10"/>
                        <a:pt x="37" y="10"/>
                        <a:pt x="37" y="10"/>
                      </a:cubicBezTo>
                      <a:lnTo>
                        <a:pt x="38" y="9"/>
                      </a:lnTo>
                      <a:cubicBezTo>
                        <a:pt x="38" y="9"/>
                        <a:pt x="38" y="9"/>
                        <a:pt x="39" y="10"/>
                      </a:cubicBezTo>
                      <a:lnTo>
                        <a:pt x="38" y="10"/>
                      </a:lnTo>
                      <a:close/>
                      <a:moveTo>
                        <a:pt x="37" y="10"/>
                      </a:moveTo>
                      <a:cubicBezTo>
                        <a:pt x="37" y="10"/>
                        <a:pt x="37" y="10"/>
                        <a:pt x="36" y="10"/>
                      </a:cubicBezTo>
                      <a:lnTo>
                        <a:pt x="37" y="9"/>
                      </a:lnTo>
                      <a:cubicBezTo>
                        <a:pt x="38" y="9"/>
                        <a:pt x="38" y="9"/>
                        <a:pt x="38" y="9"/>
                      </a:cubicBezTo>
                      <a:lnTo>
                        <a:pt x="37" y="10"/>
                      </a:lnTo>
                      <a:close/>
                      <a:moveTo>
                        <a:pt x="36" y="10"/>
                      </a:moveTo>
                      <a:cubicBezTo>
                        <a:pt x="35" y="9"/>
                        <a:pt x="34" y="9"/>
                        <a:pt x="33" y="9"/>
                      </a:cubicBezTo>
                      <a:lnTo>
                        <a:pt x="33" y="7"/>
                      </a:lnTo>
                      <a:cubicBezTo>
                        <a:pt x="34" y="7"/>
                        <a:pt x="36" y="8"/>
                        <a:pt x="37" y="9"/>
                      </a:cubicBezTo>
                      <a:lnTo>
                        <a:pt x="36" y="10"/>
                      </a:lnTo>
                      <a:close/>
                      <a:moveTo>
                        <a:pt x="33" y="9"/>
                      </a:moveTo>
                      <a:lnTo>
                        <a:pt x="33" y="9"/>
                      </a:lnTo>
                      <a:lnTo>
                        <a:pt x="33" y="8"/>
                      </a:lnTo>
                      <a:lnTo>
                        <a:pt x="33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7" name="Freeform 145"/>
                <p:cNvSpPr>
                  <a:spLocks noChangeArrowheads="1"/>
                </p:cNvSpPr>
                <p:nvPr/>
              </p:nvSpPr>
              <p:spPr bwMode="auto">
                <a:xfrm>
                  <a:off x="1505" y="3937"/>
                  <a:ext cx="65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8 0 0"/>
                    <a:gd name="G4" fmla="+- 12 0 0"/>
                    <a:gd name="G5" fmla="+- 20 0 0"/>
                    <a:gd name="G6" fmla="*/ 1 25 2"/>
                    <a:gd name="G7" fmla="+- 38 0 0"/>
                    <a:gd name="G8" fmla="*/ 1 0 0"/>
                    <a:gd name="G9" fmla="cos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3 w 49"/>
                    <a:gd name="T1" fmla="*/ 10 h 38"/>
                    <a:gd name="T2" fmla="*/ 14 w 49"/>
                    <a:gd name="T3" fmla="*/ 8 h 38"/>
                    <a:gd name="T4" fmla="*/ 2 w 49"/>
                    <a:gd name="T5" fmla="*/ 25 h 38"/>
                    <a:gd name="T6" fmla="*/ 38 w 49"/>
                    <a:gd name="T7" fmla="*/ 22 h 38"/>
                    <a:gd name="T8" fmla="*/ 43 w 49"/>
                    <a:gd name="T9" fmla="*/ 20 h 38"/>
                    <a:gd name="T10" fmla="*/ 47 w 49"/>
                    <a:gd name="T11" fmla="*/ 12 h 38"/>
                    <a:gd name="T12" fmla="*/ 28 w 49"/>
                    <a:gd name="T13" fmla="*/ 2 h 38"/>
                    <a:gd name="T14" fmla="*/ 23 w 49"/>
                    <a:gd name="T15" fmla="*/ 1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38">
                      <a:moveTo>
                        <a:pt x="23" y="10"/>
                      </a:moveTo>
                      <a:cubicBezTo>
                        <a:pt x="20" y="8"/>
                        <a:pt x="16" y="11"/>
                        <a:pt x="14" y="8"/>
                      </a:cubicBezTo>
                      <a:cubicBezTo>
                        <a:pt x="7" y="12"/>
                        <a:pt x="0" y="20"/>
                        <a:pt x="2" y="25"/>
                      </a:cubicBezTo>
                      <a:cubicBezTo>
                        <a:pt x="10" y="38"/>
                        <a:pt x="28" y="33"/>
                        <a:pt x="38" y="22"/>
                      </a:cubicBezTo>
                      <a:cubicBezTo>
                        <a:pt x="39" y="20"/>
                        <a:pt x="41" y="21"/>
                        <a:pt x="43" y="20"/>
                      </a:cubicBezTo>
                      <a:cubicBezTo>
                        <a:pt x="47" y="19"/>
                        <a:pt x="49" y="15"/>
                        <a:pt x="47" y="12"/>
                      </a:cubicBezTo>
                      <a:cubicBezTo>
                        <a:pt x="44" y="6"/>
                        <a:pt x="36" y="0"/>
                        <a:pt x="28" y="2"/>
                      </a:cubicBezTo>
                      <a:cubicBezTo>
                        <a:pt x="25" y="2"/>
                        <a:pt x="26" y="8"/>
                        <a:pt x="23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8" name="Freeform 146"/>
                <p:cNvSpPr>
                  <a:spLocks noChangeArrowheads="1"/>
                </p:cNvSpPr>
                <p:nvPr/>
              </p:nvSpPr>
              <p:spPr bwMode="auto">
                <a:xfrm>
                  <a:off x="1505" y="3937"/>
                  <a:ext cx="65" cy="56"/>
                </a:xfrm>
                <a:custGeom>
                  <a:avLst/>
                  <a:gdLst>
                    <a:gd name="T0" fmla="*/ 18 w 49"/>
                    <a:gd name="T1" fmla="*/ 9 h 33"/>
                    <a:gd name="T2" fmla="*/ 18 w 49"/>
                    <a:gd name="T3" fmla="*/ 10 h 33"/>
                    <a:gd name="T4" fmla="*/ 18 w 49"/>
                    <a:gd name="T5" fmla="*/ 9 h 33"/>
                    <a:gd name="T6" fmla="*/ 14 w 49"/>
                    <a:gd name="T7" fmla="*/ 7 h 33"/>
                    <a:gd name="T8" fmla="*/ 14 w 49"/>
                    <a:gd name="T9" fmla="*/ 9 h 33"/>
                    <a:gd name="T10" fmla="*/ 14 w 49"/>
                    <a:gd name="T11" fmla="*/ 9 h 33"/>
                    <a:gd name="T12" fmla="*/ 14 w 49"/>
                    <a:gd name="T13" fmla="*/ 8 h 33"/>
                    <a:gd name="T14" fmla="*/ 12 w 49"/>
                    <a:gd name="T15" fmla="*/ 10 h 33"/>
                    <a:gd name="T16" fmla="*/ 14 w 49"/>
                    <a:gd name="T17" fmla="*/ 9 h 33"/>
                    <a:gd name="T18" fmla="*/ 8 w 49"/>
                    <a:gd name="T19" fmla="*/ 12 h 33"/>
                    <a:gd name="T20" fmla="*/ 9 w 49"/>
                    <a:gd name="T21" fmla="*/ 13 h 33"/>
                    <a:gd name="T22" fmla="*/ 8 w 49"/>
                    <a:gd name="T23" fmla="*/ 12 h 33"/>
                    <a:gd name="T24" fmla="*/ 2 w 49"/>
                    <a:gd name="T25" fmla="*/ 25 h 33"/>
                    <a:gd name="T26" fmla="*/ 7 w 49"/>
                    <a:gd name="T27" fmla="*/ 31 h 33"/>
                    <a:gd name="T28" fmla="*/ 8 w 49"/>
                    <a:gd name="T29" fmla="*/ 30 h 33"/>
                    <a:gd name="T30" fmla="*/ 7 w 49"/>
                    <a:gd name="T31" fmla="*/ 31 h 33"/>
                    <a:gd name="T32" fmla="*/ 25 w 49"/>
                    <a:gd name="T33" fmla="*/ 30 h 33"/>
                    <a:gd name="T34" fmla="*/ 16 w 49"/>
                    <a:gd name="T35" fmla="*/ 32 h 33"/>
                    <a:gd name="T36" fmla="*/ 39 w 49"/>
                    <a:gd name="T37" fmla="*/ 23 h 33"/>
                    <a:gd name="T38" fmla="*/ 39 w 49"/>
                    <a:gd name="T39" fmla="*/ 22 h 33"/>
                    <a:gd name="T40" fmla="*/ 38 w 49"/>
                    <a:gd name="T41" fmla="*/ 22 h 33"/>
                    <a:gd name="T42" fmla="*/ 42 w 49"/>
                    <a:gd name="T43" fmla="*/ 20 h 33"/>
                    <a:gd name="T44" fmla="*/ 37 w 49"/>
                    <a:gd name="T45" fmla="*/ 22 h 33"/>
                    <a:gd name="T46" fmla="*/ 43 w 49"/>
                    <a:gd name="T47" fmla="*/ 21 h 33"/>
                    <a:gd name="T48" fmla="*/ 43 w 49"/>
                    <a:gd name="T49" fmla="*/ 21 h 33"/>
                    <a:gd name="T50" fmla="*/ 43 w 49"/>
                    <a:gd name="T51" fmla="*/ 21 h 33"/>
                    <a:gd name="T52" fmla="*/ 44 w 49"/>
                    <a:gd name="T53" fmla="*/ 21 h 33"/>
                    <a:gd name="T54" fmla="*/ 43 w 49"/>
                    <a:gd name="T55" fmla="*/ 20 h 33"/>
                    <a:gd name="T56" fmla="*/ 44 w 49"/>
                    <a:gd name="T57" fmla="*/ 21 h 33"/>
                    <a:gd name="T58" fmla="*/ 47 w 49"/>
                    <a:gd name="T59" fmla="*/ 13 h 33"/>
                    <a:gd name="T60" fmla="*/ 47 w 49"/>
                    <a:gd name="T61" fmla="*/ 17 h 33"/>
                    <a:gd name="T62" fmla="*/ 48 w 49"/>
                    <a:gd name="T63" fmla="*/ 11 h 33"/>
                    <a:gd name="T64" fmla="*/ 46 w 49"/>
                    <a:gd name="T65" fmla="*/ 12 h 33"/>
                    <a:gd name="T66" fmla="*/ 46 w 49"/>
                    <a:gd name="T67" fmla="*/ 12 h 33"/>
                    <a:gd name="T68" fmla="*/ 48 w 49"/>
                    <a:gd name="T69" fmla="*/ 11 h 33"/>
                    <a:gd name="T70" fmla="*/ 48 w 49"/>
                    <a:gd name="T71" fmla="*/ 11 h 33"/>
                    <a:gd name="T72" fmla="*/ 46 w 49"/>
                    <a:gd name="T73" fmla="*/ 12 h 33"/>
                    <a:gd name="T74" fmla="*/ 48 w 49"/>
                    <a:gd name="T75" fmla="*/ 11 h 33"/>
                    <a:gd name="T76" fmla="*/ 43 w 49"/>
                    <a:gd name="T77" fmla="*/ 7 h 33"/>
                    <a:gd name="T78" fmla="*/ 45 w 49"/>
                    <a:gd name="T79" fmla="*/ 10 h 33"/>
                    <a:gd name="T80" fmla="*/ 28 w 49"/>
                    <a:gd name="T81" fmla="*/ 1 h 33"/>
                    <a:gd name="T82" fmla="*/ 28 w 49"/>
                    <a:gd name="T83" fmla="*/ 2 h 33"/>
                    <a:gd name="T84" fmla="*/ 26 w 49"/>
                    <a:gd name="T85" fmla="*/ 5 h 33"/>
                    <a:gd name="T86" fmla="*/ 28 w 49"/>
                    <a:gd name="T87" fmla="*/ 2 h 33"/>
                    <a:gd name="T88" fmla="*/ 22 w 49"/>
                    <a:gd name="T89" fmla="*/ 10 h 33"/>
                    <a:gd name="T90" fmla="*/ 23 w 49"/>
                    <a:gd name="T91" fmla="*/ 11 h 33"/>
                    <a:gd name="T92" fmla="*/ 23 w 49"/>
                    <a:gd name="T93" fmla="*/ 1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33">
                      <a:moveTo>
                        <a:pt x="22" y="11"/>
                      </a:moveTo>
                      <a:cubicBezTo>
                        <a:pt x="21" y="10"/>
                        <a:pt x="20" y="10"/>
                        <a:pt x="18" y="10"/>
                      </a:cubicBezTo>
                      <a:lnTo>
                        <a:pt x="18" y="9"/>
                      </a:lnTo>
                      <a:cubicBezTo>
                        <a:pt x="20" y="9"/>
                        <a:pt x="22" y="9"/>
                        <a:pt x="23" y="10"/>
                      </a:cubicBezTo>
                      <a:lnTo>
                        <a:pt x="22" y="11"/>
                      </a:lnTo>
                      <a:close/>
                      <a:moveTo>
                        <a:pt x="18" y="10"/>
                      </a:moveTo>
                      <a:cubicBezTo>
                        <a:pt x="17" y="10"/>
                        <a:pt x="15" y="10"/>
                        <a:pt x="13" y="8"/>
                      </a:cubicBezTo>
                      <a:lnTo>
                        <a:pt x="14" y="8"/>
                      </a:lnTo>
                      <a:cubicBezTo>
                        <a:pt x="15" y="9"/>
                        <a:pt x="17" y="9"/>
                        <a:pt x="18" y="9"/>
                      </a:cubicBezTo>
                      <a:lnTo>
                        <a:pt x="18" y="10"/>
                      </a:lnTo>
                      <a:close/>
                      <a:moveTo>
                        <a:pt x="13" y="8"/>
                      </a:move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lnTo>
                        <a:pt x="14" y="9"/>
                      </a:lnTo>
                      <a:lnTo>
                        <a:pt x="13" y="8"/>
                      </a:lnTo>
                      <a:lnTo>
                        <a:pt x="14" y="9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cubicBezTo>
                        <a:pt x="13" y="9"/>
                        <a:pt x="12" y="10"/>
                        <a:pt x="12" y="10"/>
                      </a:cubicBezTo>
                      <a:lnTo>
                        <a:pt x="11" y="10"/>
                      </a:lnTo>
                      <a:cubicBezTo>
                        <a:pt x="11" y="9"/>
                        <a:pt x="12" y="8"/>
                        <a:pt x="13" y="8"/>
                      </a:cubicBezTo>
                      <a:lnTo>
                        <a:pt x="14" y="9"/>
                      </a:lnTo>
                      <a:close/>
                      <a:moveTo>
                        <a:pt x="12" y="10"/>
                      </a:moveTo>
                      <a:cubicBezTo>
                        <a:pt x="11" y="11"/>
                        <a:pt x="10" y="12"/>
                        <a:pt x="9" y="13"/>
                      </a:cubicBezTo>
                      <a:lnTo>
                        <a:pt x="8" y="12"/>
                      </a:lnTo>
                      <a:cubicBezTo>
                        <a:pt x="9" y="11"/>
                        <a:pt x="10" y="10"/>
                        <a:pt x="11" y="10"/>
                      </a:cubicBezTo>
                      <a:lnTo>
                        <a:pt x="12" y="10"/>
                      </a:lnTo>
                      <a:close/>
                      <a:moveTo>
                        <a:pt x="9" y="13"/>
                      </a:moveTo>
                      <a:cubicBezTo>
                        <a:pt x="5" y="17"/>
                        <a:pt x="1" y="21"/>
                        <a:pt x="3" y="25"/>
                      </a:cubicBezTo>
                      <a:lnTo>
                        <a:pt x="2" y="25"/>
                      </a:lnTo>
                      <a:cubicBezTo>
                        <a:pt x="0" y="21"/>
                        <a:pt x="3" y="16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close/>
                      <a:moveTo>
                        <a:pt x="3" y="25"/>
                      </a:moveTo>
                      <a:cubicBezTo>
                        <a:pt x="4" y="27"/>
                        <a:pt x="6" y="29"/>
                        <a:pt x="8" y="30"/>
                      </a:cubicBezTo>
                      <a:lnTo>
                        <a:pt x="7" y="31"/>
                      </a:lnTo>
                      <a:cubicBezTo>
                        <a:pt x="5" y="30"/>
                        <a:pt x="3" y="28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8" y="30"/>
                      </a:moveTo>
                      <a:cubicBezTo>
                        <a:pt x="10" y="31"/>
                        <a:pt x="13" y="32"/>
                        <a:pt x="16" y="32"/>
                      </a:cubicBezTo>
                      <a:lnTo>
                        <a:pt x="16" y="33"/>
                      </a:lnTo>
                      <a:cubicBezTo>
                        <a:pt x="13" y="33"/>
                        <a:pt x="10" y="32"/>
                        <a:pt x="7" y="31"/>
                      </a:cubicBezTo>
                      <a:lnTo>
                        <a:pt x="8" y="30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2" y="31"/>
                        <a:pt x="25" y="30"/>
                      </a:cubicBezTo>
                      <a:lnTo>
                        <a:pt x="26" y="31"/>
                      </a:lnTo>
                      <a:cubicBezTo>
                        <a:pt x="23" y="32"/>
                        <a:pt x="19" y="33"/>
                        <a:pt x="16" y="33"/>
                      </a:cubicBezTo>
                      <a:lnTo>
                        <a:pt x="16" y="32"/>
                      </a:lnTo>
                      <a:close/>
                      <a:moveTo>
                        <a:pt x="25" y="30"/>
                      </a:moveTo>
                      <a:cubicBezTo>
                        <a:pt x="30" y="28"/>
                        <a:pt x="34" y="25"/>
                        <a:pt x="37" y="22"/>
                      </a:cubicBezTo>
                      <a:lnTo>
                        <a:pt x="39" y="23"/>
                      </a:lnTo>
                      <a:cubicBezTo>
                        <a:pt x="35" y="26"/>
                        <a:pt x="31" y="29"/>
                        <a:pt x="26" y="31"/>
                      </a:cubicBezTo>
                      <a:lnTo>
                        <a:pt x="25" y="30"/>
                      </a:lnTo>
                      <a:close/>
                      <a:moveTo>
                        <a:pt x="39" y="22"/>
                      </a:moveTo>
                      <a:lnTo>
                        <a:pt x="39" y="22"/>
                      </a:lnTo>
                      <a:lnTo>
                        <a:pt x="39" y="23"/>
                      </a:lnTo>
                      <a:lnTo>
                        <a:pt x="38" y="22"/>
                      </a:lnTo>
                      <a:lnTo>
                        <a:pt x="39" y="22"/>
                      </a:lnTo>
                      <a:close/>
                      <a:moveTo>
                        <a:pt x="37" y="22"/>
                      </a:moveTo>
                      <a:cubicBezTo>
                        <a:pt x="38" y="20"/>
                        <a:pt x="40" y="20"/>
                        <a:pt x="42" y="20"/>
                      </a:cubicBezTo>
                      <a:lnTo>
                        <a:pt x="42" y="21"/>
                      </a:lnTo>
                      <a:cubicBezTo>
                        <a:pt x="41" y="21"/>
                        <a:pt x="39" y="22"/>
                        <a:pt x="39" y="22"/>
                      </a:cubicBezTo>
                      <a:lnTo>
                        <a:pt x="37" y="22"/>
                      </a:lnTo>
                      <a:close/>
                      <a:moveTo>
                        <a:pt x="42" y="20"/>
                      </a:moveTo>
                      <a:cubicBezTo>
                        <a:pt x="42" y="20"/>
                        <a:pt x="42" y="20"/>
                        <a:pt x="43" y="20"/>
                      </a:cubicBezTo>
                      <a:lnTo>
                        <a:pt x="43" y="21"/>
                      </a:lnTo>
                      <a:cubicBezTo>
                        <a:pt x="43" y="21"/>
                        <a:pt x="42" y="21"/>
                        <a:pt x="42" y="21"/>
                      </a:cubicBezTo>
                      <a:lnTo>
                        <a:pt x="42" y="20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lnTo>
                        <a:pt x="43" y="20"/>
                      </a:lnTo>
                      <a:lnTo>
                        <a:pt x="43" y="21"/>
                      </a:lnTo>
                      <a:close/>
                      <a:moveTo>
                        <a:pt x="43" y="20"/>
                      </a:moveTo>
                      <a:cubicBezTo>
                        <a:pt x="43" y="20"/>
                        <a:pt x="43" y="20"/>
                        <a:pt x="43" y="20"/>
                      </a:cubicBezTo>
                      <a:lnTo>
                        <a:pt x="44" y="21"/>
                      </a:lnTo>
                      <a:cubicBezTo>
                        <a:pt x="44" y="21"/>
                        <a:pt x="44" y="21"/>
                        <a:pt x="43" y="21"/>
                      </a:cubicBezTo>
                      <a:lnTo>
                        <a:pt x="43" y="20"/>
                      </a:lnTo>
                      <a:close/>
                      <a:moveTo>
                        <a:pt x="43" y="20"/>
                      </a:moveTo>
                      <a:cubicBezTo>
                        <a:pt x="45" y="19"/>
                        <a:pt x="46" y="18"/>
                        <a:pt x="47" y="17"/>
                      </a:cubicBezTo>
                      <a:lnTo>
                        <a:pt x="48" y="17"/>
                      </a:lnTo>
                      <a:cubicBezTo>
                        <a:pt x="47" y="19"/>
                        <a:pt x="46" y="20"/>
                        <a:pt x="44" y="21"/>
                      </a:cubicBezTo>
                      <a:lnTo>
                        <a:pt x="43" y="20"/>
                      </a:lnTo>
                      <a:close/>
                      <a:moveTo>
                        <a:pt x="47" y="17"/>
                      </a:moveTo>
                      <a:cubicBezTo>
                        <a:pt x="47" y="15"/>
                        <a:pt x="47" y="14"/>
                        <a:pt x="47" y="13"/>
                      </a:cubicBezTo>
                      <a:lnTo>
                        <a:pt x="48" y="12"/>
                      </a:lnTo>
                      <a:cubicBezTo>
                        <a:pt x="49" y="14"/>
                        <a:pt x="49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7" y="13"/>
                      </a:moveTo>
                      <a:cubicBezTo>
                        <a:pt x="47" y="12"/>
                        <a:pt x="46" y="12"/>
                        <a:pt x="46" y="12"/>
                      </a:cubicBezTo>
                      <a:lnTo>
                        <a:pt x="48" y="11"/>
                      </a:lnTo>
                      <a:cubicBezTo>
                        <a:pt x="48" y="12"/>
                        <a:pt x="48" y="12"/>
                        <a:pt x="48" y="12"/>
                      </a:cubicBezTo>
                      <a:lnTo>
                        <a:pt x="47" y="13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7" y="12"/>
                      </a:lnTo>
                      <a:lnTo>
                        <a:pt x="46" y="12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8" y="11"/>
                      </a:lnTo>
                      <a:lnTo>
                        <a:pt x="46" y="12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6" y="12"/>
                      </a:moveTo>
                      <a:cubicBezTo>
                        <a:pt x="46" y="11"/>
                        <a:pt x="45" y="10"/>
                        <a:pt x="45" y="10"/>
                      </a:cubicBezTo>
                      <a:lnTo>
                        <a:pt x="46" y="9"/>
                      </a:lnTo>
                      <a:cubicBezTo>
                        <a:pt x="47" y="10"/>
                        <a:pt x="47" y="11"/>
                        <a:pt x="48" y="11"/>
                      </a:cubicBezTo>
                      <a:lnTo>
                        <a:pt x="46" y="12"/>
                      </a:lnTo>
                      <a:close/>
                      <a:moveTo>
                        <a:pt x="45" y="10"/>
                      </a:moveTo>
                      <a:cubicBezTo>
                        <a:pt x="44" y="9"/>
                        <a:pt x="43" y="8"/>
                        <a:pt x="43" y="7"/>
                      </a:cubicBezTo>
                      <a:lnTo>
                        <a:pt x="44" y="6"/>
                      </a:lnTo>
                      <a:cubicBezTo>
                        <a:pt x="45" y="7"/>
                        <a:pt x="45" y="8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43" y="7"/>
                      </a:moveTo>
                      <a:cubicBezTo>
                        <a:pt x="39" y="4"/>
                        <a:pt x="33" y="1"/>
                        <a:pt x="28" y="2"/>
                      </a:cubicBezTo>
                      <a:lnTo>
                        <a:pt x="28" y="1"/>
                      </a:lnTo>
                      <a:cubicBezTo>
                        <a:pt x="34" y="0"/>
                        <a:pt x="40" y="2"/>
                        <a:pt x="44" y="6"/>
                      </a:cubicBezTo>
                      <a:lnTo>
                        <a:pt x="43" y="7"/>
                      </a:lnTo>
                      <a:close/>
                      <a:moveTo>
                        <a:pt x="28" y="2"/>
                      </a:moveTo>
                      <a:lnTo>
                        <a:pt x="28" y="2"/>
                      </a:lnTo>
                      <a:close/>
                      <a:moveTo>
                        <a:pt x="28" y="2"/>
                      </a:moveTo>
                      <a:cubicBezTo>
                        <a:pt x="27" y="3"/>
                        <a:pt x="27" y="4"/>
                        <a:pt x="26" y="5"/>
                      </a:cubicBezTo>
                      <a:lnTo>
                        <a:pt x="25" y="5"/>
                      </a:lnTo>
                      <a:cubicBezTo>
                        <a:pt x="26" y="3"/>
                        <a:pt x="26" y="2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6" y="5"/>
                      </a:moveTo>
                      <a:cubicBezTo>
                        <a:pt x="26" y="7"/>
                        <a:pt x="25" y="10"/>
                        <a:pt x="23" y="11"/>
                      </a:cubicBezTo>
                      <a:lnTo>
                        <a:pt x="22" y="10"/>
                      </a:lnTo>
                      <a:cubicBezTo>
                        <a:pt x="24" y="9"/>
                        <a:pt x="24" y="7"/>
                        <a:pt x="25" y="5"/>
                      </a:cubicBezTo>
                      <a:lnTo>
                        <a:pt x="26" y="5"/>
                      </a:lnTo>
                      <a:close/>
                      <a:moveTo>
                        <a:pt x="23" y="11"/>
                      </a:moveTo>
                      <a:lnTo>
                        <a:pt x="22" y="11"/>
                      </a:lnTo>
                      <a:lnTo>
                        <a:pt x="23" y="10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19" name="Freeform 147"/>
                <p:cNvSpPr>
                  <a:spLocks noChangeArrowheads="1"/>
                </p:cNvSpPr>
                <p:nvPr/>
              </p:nvSpPr>
              <p:spPr bwMode="auto">
                <a:xfrm>
                  <a:off x="1572" y="3897"/>
                  <a:ext cx="67" cy="6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9 0 0"/>
                    <a:gd name="G6" fmla="+- 1 0 0"/>
                    <a:gd name="G7" fmla="+- 1 0 0"/>
                    <a:gd name="G8" fmla="+- 28 0 0"/>
                    <a:gd name="G9" fmla="+- 1 0 0"/>
                    <a:gd name="G10" fmla="+- 35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6 w 50"/>
                    <a:gd name="T1" fmla="*/ 4 h 39"/>
                    <a:gd name="T2" fmla="*/ 15 w 50"/>
                    <a:gd name="T3" fmla="*/ 8 h 39"/>
                    <a:gd name="T4" fmla="*/ 3 w 50"/>
                    <a:gd name="T5" fmla="*/ 24 h 39"/>
                    <a:gd name="T6" fmla="*/ 1 w 50"/>
                    <a:gd name="T7" fmla="*/ 30 h 39"/>
                    <a:gd name="T8" fmla="*/ 25 w 50"/>
                    <a:gd name="T9" fmla="*/ 36 h 39"/>
                    <a:gd name="T10" fmla="*/ 36 w 50"/>
                    <a:gd name="T11" fmla="*/ 22 h 39"/>
                    <a:gd name="T12" fmla="*/ 47 w 50"/>
                    <a:gd name="T13" fmla="*/ 10 h 39"/>
                    <a:gd name="T14" fmla="*/ 40 w 50"/>
                    <a:gd name="T15" fmla="*/ 0 h 39"/>
                    <a:gd name="T16" fmla="*/ 26 w 50"/>
                    <a:gd name="T17" fmla="*/ 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" h="39">
                      <a:moveTo>
                        <a:pt x="26" y="4"/>
                      </a:moveTo>
                      <a:cubicBezTo>
                        <a:pt x="21" y="4"/>
                        <a:pt x="17" y="6"/>
                        <a:pt x="15" y="8"/>
                      </a:cubicBezTo>
                      <a:cubicBezTo>
                        <a:pt x="12" y="14"/>
                        <a:pt x="7" y="19"/>
                        <a:pt x="3" y="24"/>
                      </a:cubicBezTo>
                      <a:cubicBezTo>
                        <a:pt x="1" y="26"/>
                        <a:pt x="0" y="28"/>
                        <a:pt x="1" y="30"/>
                      </a:cubicBezTo>
                      <a:cubicBezTo>
                        <a:pt x="7" y="35"/>
                        <a:pt x="17" y="39"/>
                        <a:pt x="25" y="36"/>
                      </a:cubicBezTo>
                      <a:cubicBezTo>
                        <a:pt x="31" y="34"/>
                        <a:pt x="33" y="28"/>
                        <a:pt x="36" y="22"/>
                      </a:cubicBezTo>
                      <a:cubicBezTo>
                        <a:pt x="38" y="17"/>
                        <a:pt x="45" y="14"/>
                        <a:pt x="47" y="10"/>
                      </a:cubicBezTo>
                      <a:cubicBezTo>
                        <a:pt x="50" y="6"/>
                        <a:pt x="45" y="0"/>
                        <a:pt x="40" y="0"/>
                      </a:cubicBezTo>
                      <a:cubicBezTo>
                        <a:pt x="35" y="1"/>
                        <a:pt x="31" y="4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0" name="Freeform 148"/>
                <p:cNvSpPr>
                  <a:spLocks noChangeArrowheads="1"/>
                </p:cNvSpPr>
                <p:nvPr/>
              </p:nvSpPr>
              <p:spPr bwMode="auto">
                <a:xfrm>
                  <a:off x="1570" y="3896"/>
                  <a:ext cx="67" cy="67"/>
                </a:xfrm>
                <a:custGeom>
                  <a:avLst/>
                  <a:gdLst>
                    <a:gd name="T0" fmla="*/ 27 w 50"/>
                    <a:gd name="T1" fmla="*/ 5 h 40"/>
                    <a:gd name="T2" fmla="*/ 27 w 50"/>
                    <a:gd name="T3" fmla="*/ 5 h 40"/>
                    <a:gd name="T4" fmla="*/ 25 w 50"/>
                    <a:gd name="T5" fmla="*/ 5 h 40"/>
                    <a:gd name="T6" fmla="*/ 25 w 50"/>
                    <a:gd name="T7" fmla="*/ 6 h 40"/>
                    <a:gd name="T8" fmla="*/ 25 w 50"/>
                    <a:gd name="T9" fmla="*/ 5 h 40"/>
                    <a:gd name="T10" fmla="*/ 17 w 50"/>
                    <a:gd name="T11" fmla="*/ 10 h 40"/>
                    <a:gd name="T12" fmla="*/ 23 w 50"/>
                    <a:gd name="T13" fmla="*/ 6 h 40"/>
                    <a:gd name="T14" fmla="*/ 16 w 50"/>
                    <a:gd name="T15" fmla="*/ 9 h 40"/>
                    <a:gd name="T16" fmla="*/ 9 w 50"/>
                    <a:gd name="T17" fmla="*/ 20 h 40"/>
                    <a:gd name="T18" fmla="*/ 17 w 50"/>
                    <a:gd name="T19" fmla="*/ 10 h 40"/>
                    <a:gd name="T20" fmla="*/ 3 w 50"/>
                    <a:gd name="T21" fmla="*/ 25 h 40"/>
                    <a:gd name="T22" fmla="*/ 4 w 50"/>
                    <a:gd name="T23" fmla="*/ 26 h 40"/>
                    <a:gd name="T24" fmla="*/ 4 w 50"/>
                    <a:gd name="T25" fmla="*/ 26 h 40"/>
                    <a:gd name="T26" fmla="*/ 3 w 50"/>
                    <a:gd name="T27" fmla="*/ 25 h 40"/>
                    <a:gd name="T28" fmla="*/ 4 w 50"/>
                    <a:gd name="T29" fmla="*/ 26 h 40"/>
                    <a:gd name="T30" fmla="*/ 4 w 50"/>
                    <a:gd name="T31" fmla="*/ 26 h 40"/>
                    <a:gd name="T32" fmla="*/ 2 w 50"/>
                    <a:gd name="T33" fmla="*/ 27 h 40"/>
                    <a:gd name="T34" fmla="*/ 3 w 50"/>
                    <a:gd name="T35" fmla="*/ 27 h 40"/>
                    <a:gd name="T36" fmla="*/ 2 w 50"/>
                    <a:gd name="T37" fmla="*/ 27 h 40"/>
                    <a:gd name="T38" fmla="*/ 1 w 50"/>
                    <a:gd name="T39" fmla="*/ 31 h 40"/>
                    <a:gd name="T40" fmla="*/ 2 w 50"/>
                    <a:gd name="T41" fmla="*/ 30 h 40"/>
                    <a:gd name="T42" fmla="*/ 2 w 50"/>
                    <a:gd name="T43" fmla="*/ 30 h 40"/>
                    <a:gd name="T44" fmla="*/ 2 w 50"/>
                    <a:gd name="T45" fmla="*/ 31 h 40"/>
                    <a:gd name="T46" fmla="*/ 5 w 50"/>
                    <a:gd name="T47" fmla="*/ 32 h 40"/>
                    <a:gd name="T48" fmla="*/ 2 w 50"/>
                    <a:gd name="T49" fmla="*/ 30 h 40"/>
                    <a:gd name="T50" fmla="*/ 8 w 50"/>
                    <a:gd name="T51" fmla="*/ 35 h 40"/>
                    <a:gd name="T52" fmla="*/ 8 w 50"/>
                    <a:gd name="T53" fmla="*/ 34 h 40"/>
                    <a:gd name="T54" fmla="*/ 8 w 50"/>
                    <a:gd name="T55" fmla="*/ 34 h 40"/>
                    <a:gd name="T56" fmla="*/ 27 w 50"/>
                    <a:gd name="T57" fmla="*/ 38 h 40"/>
                    <a:gd name="T58" fmla="*/ 26 w 50"/>
                    <a:gd name="T59" fmla="*/ 36 h 40"/>
                    <a:gd name="T60" fmla="*/ 27 w 50"/>
                    <a:gd name="T61" fmla="*/ 38 h 40"/>
                    <a:gd name="T62" fmla="*/ 36 w 50"/>
                    <a:gd name="T63" fmla="*/ 23 h 40"/>
                    <a:gd name="T64" fmla="*/ 36 w 50"/>
                    <a:gd name="T65" fmla="*/ 24 h 40"/>
                    <a:gd name="T66" fmla="*/ 37 w 50"/>
                    <a:gd name="T67" fmla="*/ 23 h 40"/>
                    <a:gd name="T68" fmla="*/ 43 w 50"/>
                    <a:gd name="T69" fmla="*/ 16 h 40"/>
                    <a:gd name="T70" fmla="*/ 36 w 50"/>
                    <a:gd name="T71" fmla="*/ 23 h 40"/>
                    <a:gd name="T72" fmla="*/ 49 w 50"/>
                    <a:gd name="T73" fmla="*/ 11 h 40"/>
                    <a:gd name="T74" fmla="*/ 49 w 50"/>
                    <a:gd name="T75" fmla="*/ 11 h 40"/>
                    <a:gd name="T76" fmla="*/ 49 w 50"/>
                    <a:gd name="T77" fmla="*/ 11 h 40"/>
                    <a:gd name="T78" fmla="*/ 50 w 50"/>
                    <a:gd name="T79" fmla="*/ 8 h 40"/>
                    <a:gd name="T80" fmla="*/ 48 w 50"/>
                    <a:gd name="T81" fmla="*/ 8 h 40"/>
                    <a:gd name="T82" fmla="*/ 50 w 50"/>
                    <a:gd name="T83" fmla="*/ 8 h 40"/>
                    <a:gd name="T84" fmla="*/ 44 w 50"/>
                    <a:gd name="T85" fmla="*/ 2 h 40"/>
                    <a:gd name="T86" fmla="*/ 47 w 50"/>
                    <a:gd name="T87" fmla="*/ 5 h 40"/>
                    <a:gd name="T88" fmla="*/ 40 w 50"/>
                    <a:gd name="T89" fmla="*/ 1 h 40"/>
                    <a:gd name="T90" fmla="*/ 40 w 50"/>
                    <a:gd name="T91" fmla="*/ 1 h 40"/>
                    <a:gd name="T92" fmla="*/ 40 w 50"/>
                    <a:gd name="T93" fmla="*/ 1 h 40"/>
                    <a:gd name="T94" fmla="*/ 34 w 50"/>
                    <a:gd name="T95" fmla="*/ 3 h 40"/>
                    <a:gd name="T96" fmla="*/ 35 w 50"/>
                    <a:gd name="T97" fmla="*/ 4 h 40"/>
                    <a:gd name="T98" fmla="*/ 34 w 50"/>
                    <a:gd name="T99" fmla="*/ 3 h 40"/>
                    <a:gd name="T100" fmla="*/ 27 w 50"/>
                    <a:gd name="T101" fmla="*/ 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0" h="40">
                      <a:moveTo>
                        <a:pt x="27" y="6"/>
                      </a:moveTo>
                      <a:lnTo>
                        <a:pt x="27" y="6"/>
                      </a:lnTo>
                      <a:lnTo>
                        <a:pt x="27" y="5"/>
                      </a:lnTo>
                      <a:lnTo>
                        <a:pt x="27" y="6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close/>
                      <a:moveTo>
                        <a:pt x="27" y="6"/>
                      </a:moveTo>
                      <a:cubicBezTo>
                        <a:pt x="26" y="6"/>
                        <a:pt x="25" y="6"/>
                        <a:pt x="25" y="6"/>
                      </a:cubicBezTo>
                      <a:lnTo>
                        <a:pt x="25" y="5"/>
                      </a:lnTo>
                      <a:cubicBezTo>
                        <a:pt x="25" y="5"/>
                        <a:pt x="26" y="5"/>
                        <a:pt x="27" y="5"/>
                      </a:cubicBezTo>
                      <a:lnTo>
                        <a:pt x="27" y="6"/>
                      </a:lnTo>
                      <a:close/>
                      <a:moveTo>
                        <a:pt x="25" y="6"/>
                      </a:moveTo>
                      <a:cubicBezTo>
                        <a:pt x="24" y="6"/>
                        <a:pt x="24" y="6"/>
                        <a:pt x="23" y="6"/>
                      </a:cubicBezTo>
                      <a:lnTo>
                        <a:pt x="23" y="5"/>
                      </a:lnTo>
                      <a:cubicBezTo>
                        <a:pt x="24" y="5"/>
                        <a:pt x="24" y="5"/>
                        <a:pt x="25" y="5"/>
                      </a:cubicBezTo>
                      <a:lnTo>
                        <a:pt x="25" y="6"/>
                      </a:lnTo>
                      <a:close/>
                      <a:moveTo>
                        <a:pt x="23" y="6"/>
                      </a:moveTo>
                      <a:cubicBezTo>
                        <a:pt x="20" y="7"/>
                        <a:pt x="18" y="8"/>
                        <a:pt x="17" y="10"/>
                      </a:cubicBezTo>
                      <a:lnTo>
                        <a:pt x="16" y="9"/>
                      </a:lnTo>
                      <a:cubicBezTo>
                        <a:pt x="17" y="7"/>
                        <a:pt x="20" y="6"/>
                        <a:pt x="23" y="5"/>
                      </a:cubicBezTo>
                      <a:lnTo>
                        <a:pt x="23" y="6"/>
                      </a:lnTo>
                      <a:close/>
                      <a:moveTo>
                        <a:pt x="17" y="10"/>
                      </a:moveTo>
                      <a:lnTo>
                        <a:pt x="17" y="10"/>
                      </a:lnTo>
                      <a:lnTo>
                        <a:pt x="16" y="9"/>
                      </a:lnTo>
                      <a:lnTo>
                        <a:pt x="17" y="10"/>
                      </a:lnTo>
                      <a:close/>
                      <a:moveTo>
                        <a:pt x="17" y="10"/>
                      </a:moveTo>
                      <a:cubicBezTo>
                        <a:pt x="15" y="14"/>
                        <a:pt x="12" y="17"/>
                        <a:pt x="9" y="20"/>
                      </a:cubicBezTo>
                      <a:lnTo>
                        <a:pt x="8" y="19"/>
                      </a:lnTo>
                      <a:cubicBezTo>
                        <a:pt x="11" y="16"/>
                        <a:pt x="14" y="13"/>
                        <a:pt x="16" y="9"/>
                      </a:cubicBezTo>
                      <a:lnTo>
                        <a:pt x="17" y="10"/>
                      </a:lnTo>
                      <a:close/>
                      <a:moveTo>
                        <a:pt x="9" y="20"/>
                      </a:moveTo>
                      <a:cubicBezTo>
                        <a:pt x="7" y="22"/>
                        <a:pt x="6" y="24"/>
                        <a:pt x="4" y="26"/>
                      </a:cubicBezTo>
                      <a:lnTo>
                        <a:pt x="3" y="25"/>
                      </a:lnTo>
                      <a:cubicBezTo>
                        <a:pt x="5" y="23"/>
                        <a:pt x="6" y="21"/>
                        <a:pt x="8" y="19"/>
                      </a:cubicBezTo>
                      <a:lnTo>
                        <a:pt x="9" y="20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3" y="25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6"/>
                      </a:cubicBezTo>
                      <a:lnTo>
                        <a:pt x="2" y="26"/>
                      </a:lnTo>
                      <a:cubicBezTo>
                        <a:pt x="3" y="26"/>
                        <a:pt x="3" y="25"/>
                        <a:pt x="3" y="25"/>
                      </a:cubicBez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3" y="27"/>
                        <a:pt x="3" y="27"/>
                        <a:pt x="3" y="27"/>
                      </a:cubicBezTo>
                      <a:lnTo>
                        <a:pt x="2" y="27"/>
                      </a:lnTo>
                      <a:cubicBezTo>
                        <a:pt x="2" y="26"/>
                        <a:pt x="2" y="26"/>
                        <a:pt x="2" y="26"/>
                      </a:cubicBezTo>
                      <a:lnTo>
                        <a:pt x="4" y="26"/>
                      </a:lnTo>
                      <a:close/>
                      <a:moveTo>
                        <a:pt x="3" y="27"/>
                      </a:moveTo>
                      <a:cubicBezTo>
                        <a:pt x="2" y="28"/>
                        <a:pt x="2" y="30"/>
                        <a:pt x="3" y="30"/>
                      </a:cubicBezTo>
                      <a:lnTo>
                        <a:pt x="1" y="31"/>
                      </a:lnTo>
                      <a:cubicBezTo>
                        <a:pt x="0" y="30"/>
                        <a:pt x="1" y="28"/>
                        <a:pt x="2" y="27"/>
                      </a:cubicBezTo>
                      <a:lnTo>
                        <a:pt x="3" y="27"/>
                      </a:lnTo>
                      <a:close/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2" y="31"/>
                      </a:lnTo>
                      <a:lnTo>
                        <a:pt x="1" y="31"/>
                      </a:lnTo>
                      <a:close/>
                      <a:moveTo>
                        <a:pt x="2" y="30"/>
                      </a:moveTo>
                      <a:lnTo>
                        <a:pt x="2" y="30"/>
                      </a:lnTo>
                      <a:lnTo>
                        <a:pt x="1" y="31"/>
                      </a:lnTo>
                      <a:lnTo>
                        <a:pt x="2" y="30"/>
                      </a:lnTo>
                      <a:close/>
                      <a:moveTo>
                        <a:pt x="2" y="30"/>
                      </a:moveTo>
                      <a:lnTo>
                        <a:pt x="2" y="30"/>
                      </a:lnTo>
                      <a:lnTo>
                        <a:pt x="2" y="31"/>
                      </a:lnTo>
                      <a:lnTo>
                        <a:pt x="2" y="30"/>
                      </a:lnTo>
                      <a:close/>
                      <a:moveTo>
                        <a:pt x="2" y="30"/>
                      </a:moveTo>
                      <a:cubicBezTo>
                        <a:pt x="3" y="31"/>
                        <a:pt x="4" y="32"/>
                        <a:pt x="5" y="32"/>
                      </a:cubicBezTo>
                      <a:lnTo>
                        <a:pt x="4" y="33"/>
                      </a:lnTo>
                      <a:cubicBezTo>
                        <a:pt x="3" y="33"/>
                        <a:pt x="2" y="32"/>
                        <a:pt x="1" y="31"/>
                      </a:cubicBezTo>
                      <a:lnTo>
                        <a:pt x="2" y="30"/>
                      </a:lnTo>
                      <a:close/>
                      <a:moveTo>
                        <a:pt x="5" y="32"/>
                      </a:moveTo>
                      <a:cubicBezTo>
                        <a:pt x="6" y="33"/>
                        <a:pt x="7" y="34"/>
                        <a:pt x="8" y="34"/>
                      </a:cubicBezTo>
                      <a:lnTo>
                        <a:pt x="8" y="35"/>
                      </a:lnTo>
                      <a:cubicBezTo>
                        <a:pt x="6" y="35"/>
                        <a:pt x="5" y="34"/>
                        <a:pt x="4" y="33"/>
                      </a:cubicBezTo>
                      <a:lnTo>
                        <a:pt x="5" y="32"/>
                      </a:lnTo>
                      <a:close/>
                      <a:moveTo>
                        <a:pt x="8" y="34"/>
                      </a:moveTo>
                      <a:lnTo>
                        <a:pt x="8" y="34"/>
                      </a:lnTo>
                      <a:lnTo>
                        <a:pt x="8" y="35"/>
                      </a:lnTo>
                      <a:lnTo>
                        <a:pt x="8" y="34"/>
                      </a:lnTo>
                      <a:close/>
                      <a:moveTo>
                        <a:pt x="8" y="34"/>
                      </a:moveTo>
                      <a:cubicBezTo>
                        <a:pt x="14" y="37"/>
                        <a:pt x="20" y="38"/>
                        <a:pt x="26" y="36"/>
                      </a:cubicBezTo>
                      <a:lnTo>
                        <a:pt x="27" y="38"/>
                      </a:lnTo>
                      <a:cubicBezTo>
                        <a:pt x="20" y="40"/>
                        <a:pt x="13" y="38"/>
                        <a:pt x="8" y="35"/>
                      </a:cubicBezTo>
                      <a:lnTo>
                        <a:pt x="8" y="34"/>
                      </a:lnTo>
                      <a:close/>
                      <a:moveTo>
                        <a:pt x="26" y="36"/>
                      </a:moveTo>
                      <a:cubicBezTo>
                        <a:pt x="31" y="35"/>
                        <a:pt x="33" y="29"/>
                        <a:pt x="36" y="24"/>
                      </a:cubicBezTo>
                      <a:lnTo>
                        <a:pt x="37" y="24"/>
                      </a:lnTo>
                      <a:cubicBezTo>
                        <a:pt x="35" y="30"/>
                        <a:pt x="32" y="36"/>
                        <a:pt x="27" y="38"/>
                      </a:cubicBezTo>
                      <a:lnTo>
                        <a:pt x="26" y="36"/>
                      </a:lnTo>
                      <a:close/>
                      <a:moveTo>
                        <a:pt x="36" y="24"/>
                      </a:moveTo>
                      <a:lnTo>
                        <a:pt x="36" y="23"/>
                      </a:lnTo>
                      <a:lnTo>
                        <a:pt x="38" y="23"/>
                      </a:lnTo>
                      <a:lnTo>
                        <a:pt x="37" y="24"/>
                      </a:lnTo>
                      <a:lnTo>
                        <a:pt x="36" y="24"/>
                      </a:lnTo>
                      <a:close/>
                      <a:moveTo>
                        <a:pt x="38" y="23"/>
                      </a:moveTo>
                      <a:lnTo>
                        <a:pt x="38" y="23"/>
                      </a:lnTo>
                      <a:lnTo>
                        <a:pt x="37" y="23"/>
                      </a:lnTo>
                      <a:lnTo>
                        <a:pt x="38" y="23"/>
                      </a:lnTo>
                      <a:close/>
                      <a:moveTo>
                        <a:pt x="36" y="23"/>
                      </a:moveTo>
                      <a:cubicBezTo>
                        <a:pt x="37" y="20"/>
                        <a:pt x="40" y="18"/>
                        <a:pt x="43" y="16"/>
                      </a:cubicBezTo>
                      <a:lnTo>
                        <a:pt x="44" y="17"/>
                      </a:lnTo>
                      <a:cubicBezTo>
                        <a:pt x="41" y="19"/>
                        <a:pt x="39" y="21"/>
                        <a:pt x="38" y="23"/>
                      </a:cubicBezTo>
                      <a:lnTo>
                        <a:pt x="36" y="23"/>
                      </a:lnTo>
                      <a:close/>
                      <a:moveTo>
                        <a:pt x="43" y="16"/>
                      </a:moveTo>
                      <a:cubicBezTo>
                        <a:pt x="45" y="14"/>
                        <a:pt x="47" y="13"/>
                        <a:pt x="48" y="11"/>
                      </a:cubicBezTo>
                      <a:lnTo>
                        <a:pt x="49" y="11"/>
                      </a:lnTo>
                      <a:cubicBezTo>
                        <a:pt x="48" y="13"/>
                        <a:pt x="46" y="15"/>
                        <a:pt x="44" y="17"/>
                      </a:cubicBezTo>
                      <a:lnTo>
                        <a:pt x="43" y="16"/>
                      </a:lnTo>
                      <a:close/>
                      <a:moveTo>
                        <a:pt x="49" y="11"/>
                      </a:moveTo>
                      <a:lnTo>
                        <a:pt x="49" y="11"/>
                      </a:lnTo>
                      <a:lnTo>
                        <a:pt x="48" y="11"/>
                      </a:lnTo>
                      <a:lnTo>
                        <a:pt x="49" y="11"/>
                      </a:lnTo>
                      <a:close/>
                      <a:moveTo>
                        <a:pt x="48" y="11"/>
                      </a:moveTo>
                      <a:cubicBezTo>
                        <a:pt x="48" y="10"/>
                        <a:pt x="48" y="9"/>
                        <a:pt x="48" y="8"/>
                      </a:cubicBezTo>
                      <a:lnTo>
                        <a:pt x="50" y="8"/>
                      </a:lnTo>
                      <a:cubicBezTo>
                        <a:pt x="50" y="9"/>
                        <a:pt x="50" y="10"/>
                        <a:pt x="49" y="11"/>
                      </a:cubicBezTo>
                      <a:lnTo>
                        <a:pt x="48" y="11"/>
                      </a:lnTo>
                      <a:close/>
                      <a:moveTo>
                        <a:pt x="48" y="8"/>
                      </a:moveTo>
                      <a:cubicBezTo>
                        <a:pt x="48" y="7"/>
                        <a:pt x="48" y="5"/>
                        <a:pt x="47" y="5"/>
                      </a:cubicBezTo>
                      <a:lnTo>
                        <a:pt x="48" y="4"/>
                      </a:lnTo>
                      <a:cubicBezTo>
                        <a:pt x="49" y="5"/>
                        <a:pt x="50" y="6"/>
                        <a:pt x="50" y="8"/>
                      </a:cubicBezTo>
                      <a:lnTo>
                        <a:pt x="48" y="8"/>
                      </a:lnTo>
                      <a:close/>
                      <a:moveTo>
                        <a:pt x="47" y="5"/>
                      </a:moveTo>
                      <a:cubicBezTo>
                        <a:pt x="46" y="4"/>
                        <a:pt x="45" y="3"/>
                        <a:pt x="44" y="2"/>
                      </a:cubicBezTo>
                      <a:lnTo>
                        <a:pt x="44" y="1"/>
                      </a:lnTo>
                      <a:cubicBezTo>
                        <a:pt x="46" y="2"/>
                        <a:pt x="47" y="3"/>
                        <a:pt x="48" y="4"/>
                      </a:cubicBezTo>
                      <a:lnTo>
                        <a:pt x="47" y="5"/>
                      </a:lnTo>
                      <a:close/>
                      <a:moveTo>
                        <a:pt x="44" y="2"/>
                      </a:moveTo>
                      <a:cubicBezTo>
                        <a:pt x="43" y="2"/>
                        <a:pt x="42" y="2"/>
                        <a:pt x="41" y="2"/>
                      </a:cubicBezTo>
                      <a:lnTo>
                        <a:pt x="40" y="1"/>
                      </a:lnTo>
                      <a:cubicBezTo>
                        <a:pt x="42" y="0"/>
                        <a:pt x="43" y="1"/>
                        <a:pt x="44" y="1"/>
                      </a:cubicBezTo>
                      <a:lnTo>
                        <a:pt x="44" y="2"/>
                      </a:lnTo>
                      <a:close/>
                      <a:moveTo>
                        <a:pt x="40" y="1"/>
                      </a:moveTo>
                      <a:lnTo>
                        <a:pt x="40" y="1"/>
                      </a:lnTo>
                      <a:lnTo>
                        <a:pt x="41" y="1"/>
                      </a:lnTo>
                      <a:lnTo>
                        <a:pt x="40" y="1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3"/>
                        <a:pt x="35" y="4"/>
                      </a:cubicBezTo>
                      <a:lnTo>
                        <a:pt x="34" y="3"/>
                      </a:lnTo>
                      <a:cubicBezTo>
                        <a:pt x="36" y="2"/>
                        <a:pt x="38" y="1"/>
                        <a:pt x="40" y="1"/>
                      </a:cubicBezTo>
                      <a:lnTo>
                        <a:pt x="41" y="2"/>
                      </a:lnTo>
                      <a:close/>
                      <a:moveTo>
                        <a:pt x="35" y="4"/>
                      </a:moveTo>
                      <a:cubicBezTo>
                        <a:pt x="32" y="5"/>
                        <a:pt x="30" y="6"/>
                        <a:pt x="27" y="6"/>
                      </a:cubicBezTo>
                      <a:lnTo>
                        <a:pt x="27" y="5"/>
                      </a:lnTo>
                      <a:cubicBezTo>
                        <a:pt x="29" y="5"/>
                        <a:pt x="32" y="4"/>
                        <a:pt x="34" y="3"/>
                      </a:cubicBezTo>
                      <a:lnTo>
                        <a:pt x="35" y="4"/>
                      </a:lnTo>
                      <a:close/>
                      <a:moveTo>
                        <a:pt x="27" y="6"/>
                      </a:moveTo>
                      <a:lnTo>
                        <a:pt x="27" y="6"/>
                      </a:lnTo>
                      <a:lnTo>
                        <a:pt x="27" y="5"/>
                      </a:lnTo>
                      <a:lnTo>
                        <a:pt x="27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1" name="Freeform 149"/>
                <p:cNvSpPr>
                  <a:spLocks noChangeArrowheads="1"/>
                </p:cNvSpPr>
                <p:nvPr/>
              </p:nvSpPr>
              <p:spPr bwMode="auto">
                <a:xfrm>
                  <a:off x="1631" y="3850"/>
                  <a:ext cx="86" cy="6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3 0 0"/>
                    <a:gd name="G4" fmla="+- 18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37 w 64"/>
                    <a:gd name="T1" fmla="*/ 8 h 37"/>
                    <a:gd name="T2" fmla="*/ 5 w 64"/>
                    <a:gd name="T3" fmla="*/ 13 h 37"/>
                    <a:gd name="T4" fmla="*/ 17 w 64"/>
                    <a:gd name="T5" fmla="*/ 30 h 37"/>
                    <a:gd name="T6" fmla="*/ 46 w 64"/>
                    <a:gd name="T7" fmla="*/ 33 h 37"/>
                    <a:gd name="T8" fmla="*/ 53 w 64"/>
                    <a:gd name="T9" fmla="*/ 4 h 37"/>
                    <a:gd name="T10" fmla="*/ 44 w 64"/>
                    <a:gd name="T11" fmla="*/ 2 h 37"/>
                    <a:gd name="T12" fmla="*/ 36 w 64"/>
                    <a:gd name="T13" fmla="*/ 8 h 37"/>
                    <a:gd name="T14" fmla="*/ 37 w 64"/>
                    <a:gd name="T15" fmla="*/ 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4" h="37">
                      <a:moveTo>
                        <a:pt x="37" y="8"/>
                      </a:moveTo>
                      <a:cubicBezTo>
                        <a:pt x="26" y="13"/>
                        <a:pt x="12" y="6"/>
                        <a:pt x="5" y="13"/>
                      </a:cubicBezTo>
                      <a:cubicBezTo>
                        <a:pt x="0" y="18"/>
                        <a:pt x="11" y="27"/>
                        <a:pt x="17" y="30"/>
                      </a:cubicBezTo>
                      <a:cubicBezTo>
                        <a:pt x="25" y="34"/>
                        <a:pt x="37" y="37"/>
                        <a:pt x="46" y="33"/>
                      </a:cubicBezTo>
                      <a:cubicBezTo>
                        <a:pt x="58" y="27"/>
                        <a:pt x="64" y="12"/>
                        <a:pt x="53" y="4"/>
                      </a:cubicBezTo>
                      <a:cubicBezTo>
                        <a:pt x="51" y="3"/>
                        <a:pt x="47" y="0"/>
                        <a:pt x="44" y="2"/>
                      </a:cubicBezTo>
                      <a:cubicBezTo>
                        <a:pt x="41" y="4"/>
                        <a:pt x="39" y="7"/>
                        <a:pt x="36" y="8"/>
                      </a:cubicBezTo>
                      <a:cubicBezTo>
                        <a:pt x="35" y="9"/>
                        <a:pt x="36" y="8"/>
                        <a:pt x="3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2" name="Freeform 150"/>
                <p:cNvSpPr>
                  <a:spLocks noChangeArrowheads="1"/>
                </p:cNvSpPr>
                <p:nvPr/>
              </p:nvSpPr>
              <p:spPr bwMode="auto">
                <a:xfrm>
                  <a:off x="1634" y="3850"/>
                  <a:ext cx="79" cy="62"/>
                </a:xfrm>
                <a:custGeom>
                  <a:avLst/>
                  <a:gdLst>
                    <a:gd name="T0" fmla="*/ 19 w 58"/>
                    <a:gd name="T1" fmla="*/ 9 h 37"/>
                    <a:gd name="T2" fmla="*/ 19 w 58"/>
                    <a:gd name="T3" fmla="*/ 10 h 37"/>
                    <a:gd name="T4" fmla="*/ 19 w 58"/>
                    <a:gd name="T5" fmla="*/ 9 h 37"/>
                    <a:gd name="T6" fmla="*/ 2 w 58"/>
                    <a:gd name="T7" fmla="*/ 12 h 37"/>
                    <a:gd name="T8" fmla="*/ 3 w 58"/>
                    <a:gd name="T9" fmla="*/ 13 h 37"/>
                    <a:gd name="T10" fmla="*/ 2 w 58"/>
                    <a:gd name="T11" fmla="*/ 12 h 37"/>
                    <a:gd name="T12" fmla="*/ 4 w 58"/>
                    <a:gd name="T13" fmla="*/ 21 h 37"/>
                    <a:gd name="T14" fmla="*/ 3 w 58"/>
                    <a:gd name="T15" fmla="*/ 14 h 37"/>
                    <a:gd name="T16" fmla="*/ 12 w 58"/>
                    <a:gd name="T17" fmla="*/ 29 h 37"/>
                    <a:gd name="T18" fmla="*/ 13 w 58"/>
                    <a:gd name="T19" fmla="*/ 28 h 37"/>
                    <a:gd name="T20" fmla="*/ 12 w 58"/>
                    <a:gd name="T21" fmla="*/ 29 h 37"/>
                    <a:gd name="T22" fmla="*/ 15 w 58"/>
                    <a:gd name="T23" fmla="*/ 31 h 37"/>
                    <a:gd name="T24" fmla="*/ 15 w 58"/>
                    <a:gd name="T25" fmla="*/ 30 h 37"/>
                    <a:gd name="T26" fmla="*/ 15 w 58"/>
                    <a:gd name="T27" fmla="*/ 30 h 37"/>
                    <a:gd name="T28" fmla="*/ 15 w 58"/>
                    <a:gd name="T29" fmla="*/ 30 h 37"/>
                    <a:gd name="T30" fmla="*/ 15 w 58"/>
                    <a:gd name="T31" fmla="*/ 31 h 37"/>
                    <a:gd name="T32" fmla="*/ 23 w 58"/>
                    <a:gd name="T33" fmla="*/ 33 h 37"/>
                    <a:gd name="T34" fmla="*/ 19 w 58"/>
                    <a:gd name="T35" fmla="*/ 31 h 37"/>
                    <a:gd name="T36" fmla="*/ 45 w 58"/>
                    <a:gd name="T37" fmla="*/ 33 h 37"/>
                    <a:gd name="T38" fmla="*/ 44 w 58"/>
                    <a:gd name="T39" fmla="*/ 32 h 37"/>
                    <a:gd name="T40" fmla="*/ 44 w 58"/>
                    <a:gd name="T41" fmla="*/ 32 h 37"/>
                    <a:gd name="T42" fmla="*/ 51 w 58"/>
                    <a:gd name="T43" fmla="*/ 28 h 37"/>
                    <a:gd name="T44" fmla="*/ 50 w 58"/>
                    <a:gd name="T45" fmla="*/ 28 h 37"/>
                    <a:gd name="T46" fmla="*/ 51 w 58"/>
                    <a:gd name="T47" fmla="*/ 28 h 37"/>
                    <a:gd name="T48" fmla="*/ 54 w 58"/>
                    <a:gd name="T49" fmla="*/ 8 h 37"/>
                    <a:gd name="T50" fmla="*/ 56 w 58"/>
                    <a:gd name="T51" fmla="*/ 18 h 37"/>
                    <a:gd name="T52" fmla="*/ 51 w 58"/>
                    <a:gd name="T53" fmla="*/ 4 h 37"/>
                    <a:gd name="T54" fmla="*/ 51 w 58"/>
                    <a:gd name="T55" fmla="*/ 4 h 37"/>
                    <a:gd name="T56" fmla="*/ 50 w 58"/>
                    <a:gd name="T57" fmla="*/ 5 h 37"/>
                    <a:gd name="T58" fmla="*/ 50 w 58"/>
                    <a:gd name="T59" fmla="*/ 5 h 37"/>
                    <a:gd name="T60" fmla="*/ 50 w 58"/>
                    <a:gd name="T61" fmla="*/ 5 h 37"/>
                    <a:gd name="T62" fmla="*/ 50 w 58"/>
                    <a:gd name="T63" fmla="*/ 3 h 37"/>
                    <a:gd name="T64" fmla="*/ 49 w 58"/>
                    <a:gd name="T65" fmla="*/ 4 h 37"/>
                    <a:gd name="T66" fmla="*/ 50 w 58"/>
                    <a:gd name="T67" fmla="*/ 3 h 37"/>
                    <a:gd name="T68" fmla="*/ 42 w 58"/>
                    <a:gd name="T69" fmla="*/ 1 h 37"/>
                    <a:gd name="T70" fmla="*/ 43 w 58"/>
                    <a:gd name="T71" fmla="*/ 2 h 37"/>
                    <a:gd name="T72" fmla="*/ 42 w 58"/>
                    <a:gd name="T73" fmla="*/ 1 h 37"/>
                    <a:gd name="T74" fmla="*/ 34 w 58"/>
                    <a:gd name="T75" fmla="*/ 9 h 37"/>
                    <a:gd name="T76" fmla="*/ 39 w 58"/>
                    <a:gd name="T77" fmla="*/ 5 h 37"/>
                    <a:gd name="T78" fmla="*/ 34 w 58"/>
                    <a:gd name="T79" fmla="*/ 8 h 37"/>
                    <a:gd name="T80" fmla="*/ 34 w 58"/>
                    <a:gd name="T81" fmla="*/ 9 h 37"/>
                    <a:gd name="T82" fmla="*/ 34 w 58"/>
                    <a:gd name="T83" fmla="*/ 9 h 37"/>
                    <a:gd name="T84" fmla="*/ 33 w 58"/>
                    <a:gd name="T85" fmla="*/ 9 h 37"/>
                    <a:gd name="T86" fmla="*/ 33 w 58"/>
                    <a:gd name="T87" fmla="*/ 8 h 37"/>
                    <a:gd name="T88" fmla="*/ 34 w 58"/>
                    <a:gd name="T89" fmla="*/ 9 h 37"/>
                    <a:gd name="T90" fmla="*/ 33 w 58"/>
                    <a:gd name="T91" fmla="*/ 9 h 37"/>
                    <a:gd name="T92" fmla="*/ 33 w 58"/>
                    <a:gd name="T93" fmla="*/ 8 h 37"/>
                    <a:gd name="T94" fmla="*/ 33 w 58"/>
                    <a:gd name="T95" fmla="*/ 8 h 37"/>
                    <a:gd name="T96" fmla="*/ 33 w 58"/>
                    <a:gd name="T97" fmla="*/ 8 h 37"/>
                    <a:gd name="T98" fmla="*/ 34 w 58"/>
                    <a:gd name="T99" fmla="*/ 9 h 37"/>
                    <a:gd name="T100" fmla="*/ 37 w 58"/>
                    <a:gd name="T101" fmla="*/ 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8" h="37">
                      <a:moveTo>
                        <a:pt x="35" y="9"/>
                      </a:moveTo>
                      <a:cubicBezTo>
                        <a:pt x="30" y="11"/>
                        <a:pt x="24" y="11"/>
                        <a:pt x="19" y="10"/>
                      </a:cubicBezTo>
                      <a:lnTo>
                        <a:pt x="19" y="9"/>
                      </a:lnTo>
                      <a:cubicBezTo>
                        <a:pt x="24" y="9"/>
                        <a:pt x="30" y="10"/>
                        <a:pt x="34" y="8"/>
                      </a:cubicBezTo>
                      <a:lnTo>
                        <a:pt x="35" y="9"/>
                      </a:lnTo>
                      <a:close/>
                      <a:moveTo>
                        <a:pt x="19" y="10"/>
                      </a:moveTo>
                      <a:cubicBezTo>
                        <a:pt x="13" y="10"/>
                        <a:pt x="7" y="10"/>
                        <a:pt x="3" y="13"/>
                      </a:cubicBezTo>
                      <a:lnTo>
                        <a:pt x="2" y="12"/>
                      </a:lnTo>
                      <a:cubicBezTo>
                        <a:pt x="6" y="8"/>
                        <a:pt x="12" y="9"/>
                        <a:pt x="19" y="9"/>
                      </a:cubicBezTo>
                      <a:lnTo>
                        <a:pt x="19" y="10"/>
                      </a:lnTo>
                      <a:close/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2" y="12"/>
                      </a:ln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4"/>
                      </a:cubicBezTo>
                      <a:lnTo>
                        <a:pt x="2" y="13"/>
                      </a:lnTo>
                      <a:cubicBezTo>
                        <a:pt x="2" y="13"/>
                        <a:pt x="2" y="13"/>
                        <a:pt x="2" y="12"/>
                      </a:cubicBezTo>
                      <a:lnTo>
                        <a:pt x="3" y="13"/>
                      </a:lnTo>
                      <a:close/>
                      <a:moveTo>
                        <a:pt x="3" y="14"/>
                      </a:moveTo>
                      <a:cubicBezTo>
                        <a:pt x="1" y="16"/>
                        <a:pt x="2" y="18"/>
                        <a:pt x="4" y="21"/>
                      </a:cubicBezTo>
                      <a:lnTo>
                        <a:pt x="3" y="22"/>
                      </a:lnTo>
                      <a:cubicBezTo>
                        <a:pt x="1" y="19"/>
                        <a:pt x="0" y="15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4" y="21"/>
                      </a:moveTo>
                      <a:cubicBezTo>
                        <a:pt x="6" y="24"/>
                        <a:pt x="10" y="26"/>
                        <a:pt x="13" y="28"/>
                      </a:cubicBezTo>
                      <a:lnTo>
                        <a:pt x="12" y="29"/>
                      </a:lnTo>
                      <a:cubicBezTo>
                        <a:pt x="9" y="27"/>
                        <a:pt x="5" y="24"/>
                        <a:pt x="3" y="22"/>
                      </a:cubicBezTo>
                      <a:lnTo>
                        <a:pt x="4" y="21"/>
                      </a:lnTo>
                      <a:close/>
                      <a:moveTo>
                        <a:pt x="13" y="28"/>
                      </a:moveTo>
                      <a:cubicBezTo>
                        <a:pt x="14" y="29"/>
                        <a:pt x="15" y="29"/>
                        <a:pt x="15" y="30"/>
                      </a:cubicBezTo>
                      <a:lnTo>
                        <a:pt x="15" y="31"/>
                      </a:lnTo>
                      <a:cubicBezTo>
                        <a:pt x="14" y="30"/>
                        <a:pt x="13" y="30"/>
                        <a:pt x="12" y="29"/>
                      </a:cubicBezTo>
                      <a:lnTo>
                        <a:pt x="13" y="28"/>
                      </a:lnTo>
                      <a:close/>
                      <a:moveTo>
                        <a:pt x="15" y="31"/>
                      </a:move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31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5" y="31"/>
                      </a:ln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cubicBezTo>
                        <a:pt x="16" y="30"/>
                        <a:pt x="18" y="31"/>
                        <a:pt x="19" y="31"/>
                      </a:cubicBezTo>
                      <a:lnTo>
                        <a:pt x="18" y="32"/>
                      </a:lnTo>
                      <a:cubicBezTo>
                        <a:pt x="17" y="32"/>
                        <a:pt x="16" y="31"/>
                        <a:pt x="15" y="31"/>
                      </a:cubicBezTo>
                      <a:lnTo>
                        <a:pt x="15" y="30"/>
                      </a:lnTo>
                      <a:close/>
                      <a:moveTo>
                        <a:pt x="19" y="31"/>
                      </a:moveTo>
                      <a:cubicBezTo>
                        <a:pt x="20" y="32"/>
                        <a:pt x="21" y="32"/>
                        <a:pt x="23" y="33"/>
                      </a:cubicBezTo>
                      <a:lnTo>
                        <a:pt x="22" y="34"/>
                      </a:lnTo>
                      <a:cubicBezTo>
                        <a:pt x="21" y="33"/>
                        <a:pt x="19" y="33"/>
                        <a:pt x="18" y="32"/>
                      </a:cubicBezTo>
                      <a:lnTo>
                        <a:pt x="19" y="31"/>
                      </a:lnTo>
                      <a:close/>
                      <a:moveTo>
                        <a:pt x="23" y="33"/>
                      </a:moveTo>
                      <a:cubicBezTo>
                        <a:pt x="30" y="35"/>
                        <a:pt x="37" y="35"/>
                        <a:pt x="44" y="32"/>
                      </a:cubicBezTo>
                      <a:lnTo>
                        <a:pt x="45" y="33"/>
                      </a:lnTo>
                      <a:cubicBezTo>
                        <a:pt x="38" y="37"/>
                        <a:pt x="29" y="36"/>
                        <a:pt x="22" y="34"/>
                      </a:cubicBezTo>
                      <a:lnTo>
                        <a:pt x="23" y="33"/>
                      </a:lnTo>
                      <a:close/>
                      <a:moveTo>
                        <a:pt x="44" y="32"/>
                      </a:moveTo>
                      <a:lnTo>
                        <a:pt x="44" y="32"/>
                      </a:lnTo>
                      <a:lnTo>
                        <a:pt x="44" y="33"/>
                      </a:lnTo>
                      <a:lnTo>
                        <a:pt x="44" y="32"/>
                      </a:lnTo>
                      <a:close/>
                      <a:moveTo>
                        <a:pt x="44" y="32"/>
                      </a:moveTo>
                      <a:cubicBezTo>
                        <a:pt x="46" y="31"/>
                        <a:pt x="48" y="30"/>
                        <a:pt x="50" y="28"/>
                      </a:cubicBezTo>
                      <a:lnTo>
                        <a:pt x="51" y="28"/>
                      </a:lnTo>
                      <a:cubicBezTo>
                        <a:pt x="49" y="30"/>
                        <a:pt x="47" y="32"/>
                        <a:pt x="44" y="33"/>
                      </a:cubicBezTo>
                      <a:lnTo>
                        <a:pt x="44" y="32"/>
                      </a:lnTo>
                      <a:close/>
                      <a:moveTo>
                        <a:pt x="50" y="28"/>
                      </a:moveTo>
                      <a:cubicBezTo>
                        <a:pt x="53" y="25"/>
                        <a:pt x="55" y="21"/>
                        <a:pt x="56" y="18"/>
                      </a:cubicBezTo>
                      <a:lnTo>
                        <a:pt x="57" y="18"/>
                      </a:lnTo>
                      <a:cubicBezTo>
                        <a:pt x="56" y="22"/>
                        <a:pt x="54" y="26"/>
                        <a:pt x="51" y="28"/>
                      </a:cubicBezTo>
                      <a:lnTo>
                        <a:pt x="50" y="28"/>
                      </a:lnTo>
                      <a:close/>
                      <a:moveTo>
                        <a:pt x="56" y="18"/>
                      </a:moveTo>
                      <a:cubicBezTo>
                        <a:pt x="56" y="15"/>
                        <a:pt x="56" y="11"/>
                        <a:pt x="54" y="8"/>
                      </a:cubicBezTo>
                      <a:lnTo>
                        <a:pt x="55" y="8"/>
                      </a:lnTo>
                      <a:cubicBezTo>
                        <a:pt x="57" y="11"/>
                        <a:pt x="58" y="15"/>
                        <a:pt x="57" y="18"/>
                      </a:cubicBezTo>
                      <a:lnTo>
                        <a:pt x="56" y="18"/>
                      </a:lnTo>
                      <a:close/>
                      <a:moveTo>
                        <a:pt x="54" y="8"/>
                      </a:moveTo>
                      <a:cubicBezTo>
                        <a:pt x="53" y="7"/>
                        <a:pt x="52" y="6"/>
                        <a:pt x="50" y="5"/>
                      </a:cubicBezTo>
                      <a:lnTo>
                        <a:pt x="51" y="4"/>
                      </a:lnTo>
                      <a:cubicBezTo>
                        <a:pt x="53" y="5"/>
                        <a:pt x="54" y="6"/>
                        <a:pt x="55" y="8"/>
                      </a:cubicBezTo>
                      <a:lnTo>
                        <a:pt x="54" y="8"/>
                      </a:lnTo>
                      <a:close/>
                      <a:moveTo>
                        <a:pt x="51" y="4"/>
                      </a:moveTo>
                      <a:lnTo>
                        <a:pt x="51" y="4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cubicBezTo>
                        <a:pt x="50" y="5"/>
                        <a:pt x="49" y="4"/>
                        <a:pt x="49" y="4"/>
                      </a:cubicBezTo>
                      <a:lnTo>
                        <a:pt x="50" y="3"/>
                      </a:lnTo>
                      <a:cubicBezTo>
                        <a:pt x="50" y="3"/>
                        <a:pt x="51" y="3"/>
                        <a:pt x="51" y="4"/>
                      </a:cubicBezTo>
                      <a:lnTo>
                        <a:pt x="50" y="5"/>
                      </a:lnTo>
                      <a:close/>
                      <a:moveTo>
                        <a:pt x="49" y="4"/>
                      </a:moveTo>
                      <a:cubicBezTo>
                        <a:pt x="47" y="3"/>
                        <a:pt x="44" y="1"/>
                        <a:pt x="43" y="2"/>
                      </a:cubicBezTo>
                      <a:lnTo>
                        <a:pt x="42" y="1"/>
                      </a:lnTo>
                      <a:cubicBezTo>
                        <a:pt x="44" y="0"/>
                        <a:pt x="48" y="1"/>
                        <a:pt x="50" y="3"/>
                      </a:cubicBezTo>
                      <a:lnTo>
                        <a:pt x="49" y="4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3" y="2"/>
                      </a:moveTo>
                      <a:cubicBezTo>
                        <a:pt x="41" y="3"/>
                        <a:pt x="40" y="4"/>
                        <a:pt x="39" y="5"/>
                      </a:cubicBezTo>
                      <a:lnTo>
                        <a:pt x="38" y="4"/>
                      </a:lnTo>
                      <a:cubicBezTo>
                        <a:pt x="39" y="3"/>
                        <a:pt x="40" y="2"/>
                        <a:pt x="42" y="1"/>
                      </a:cubicBezTo>
                      <a:lnTo>
                        <a:pt x="43" y="2"/>
                      </a:lnTo>
                      <a:close/>
                      <a:moveTo>
                        <a:pt x="39" y="5"/>
                      </a:moveTo>
                      <a:cubicBezTo>
                        <a:pt x="38" y="7"/>
                        <a:pt x="36" y="8"/>
                        <a:pt x="34" y="9"/>
                      </a:cubicBezTo>
                      <a:lnTo>
                        <a:pt x="33" y="8"/>
                      </a:lnTo>
                      <a:cubicBezTo>
                        <a:pt x="35" y="7"/>
                        <a:pt x="36" y="6"/>
                        <a:pt x="38" y="4"/>
                      </a:cubicBezTo>
                      <a:lnTo>
                        <a:pt x="39" y="5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4" y="8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29" y="12"/>
                        <a:pt x="29" y="11"/>
                        <a:pt x="33" y="8"/>
                      </a:cubicBezTo>
                      <a:lnTo>
                        <a:pt x="34" y="9"/>
                      </a:lnTo>
                      <a:cubicBezTo>
                        <a:pt x="30" y="12"/>
                        <a:pt x="28" y="11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4" y="8"/>
                        <a:pt x="34" y="8"/>
                        <a:pt x="35" y="8"/>
                      </a:cubicBezTo>
                      <a:lnTo>
                        <a:pt x="35" y="9"/>
                      </a:lnTo>
                      <a:cubicBezTo>
                        <a:pt x="35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5" y="8"/>
                      </a:moveTo>
                      <a:lnTo>
                        <a:pt x="37" y="8"/>
                      </a:lnTo>
                      <a:lnTo>
                        <a:pt x="35" y="9"/>
                      </a:lnTo>
                      <a:lnTo>
                        <a:pt x="3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3" name="Freeform 151"/>
                <p:cNvSpPr>
                  <a:spLocks noChangeArrowheads="1"/>
                </p:cNvSpPr>
                <p:nvPr/>
              </p:nvSpPr>
              <p:spPr bwMode="auto">
                <a:xfrm>
                  <a:off x="1716" y="3856"/>
                  <a:ext cx="66" cy="55"/>
                </a:xfrm>
                <a:custGeom>
                  <a:avLst/>
                  <a:gdLst>
                    <a:gd name="G0" fmla="+- 1 0 0"/>
                    <a:gd name="G1" fmla="+- 1 0 0"/>
                    <a:gd name="G2" fmla="+- 7 0 0"/>
                    <a:gd name="G3" fmla="+- 1 0 0"/>
                    <a:gd name="G4" fmla="*/ 1 13 2"/>
                    <a:gd name="G5" fmla="+- 22 0 0"/>
                    <a:gd name="G6" fmla="+- 27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T0" fmla="*/ 34 w 49"/>
                    <a:gd name="T1" fmla="*/ 2 h 33"/>
                    <a:gd name="T2" fmla="*/ 6 w 49"/>
                    <a:gd name="T3" fmla="*/ 11 h 33"/>
                    <a:gd name="T4" fmla="*/ 0 w 49"/>
                    <a:gd name="T5" fmla="*/ 27 h 33"/>
                    <a:gd name="T6" fmla="*/ 13 w 49"/>
                    <a:gd name="T7" fmla="*/ 31 h 33"/>
                    <a:gd name="T8" fmla="*/ 19 w 49"/>
                    <a:gd name="T9" fmla="*/ 33 h 33"/>
                    <a:gd name="T10" fmla="*/ 46 w 49"/>
                    <a:gd name="T11" fmla="*/ 23 h 33"/>
                    <a:gd name="T12" fmla="*/ 41 w 49"/>
                    <a:gd name="T13" fmla="*/ 10 h 33"/>
                    <a:gd name="T14" fmla="*/ 43 w 49"/>
                    <a:gd name="T15" fmla="*/ 4 h 33"/>
                    <a:gd name="T16" fmla="*/ 37 w 49"/>
                    <a:gd name="T17" fmla="*/ 1 h 33"/>
                    <a:gd name="T18" fmla="*/ 34 w 49"/>
                    <a:gd name="T19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33">
                      <a:moveTo>
                        <a:pt x="34" y="2"/>
                      </a:moveTo>
                      <a:cubicBezTo>
                        <a:pt x="23" y="2"/>
                        <a:pt x="14" y="7"/>
                        <a:pt x="6" y="11"/>
                      </a:cubicBezTo>
                      <a:cubicBezTo>
                        <a:pt x="2" y="13"/>
                        <a:pt x="0" y="22"/>
                        <a:pt x="0" y="27"/>
                      </a:cubicBezTo>
                      <a:cubicBezTo>
                        <a:pt x="1" y="31"/>
                        <a:pt x="8" y="31"/>
                        <a:pt x="13" y="31"/>
                      </a:cubicBezTo>
                      <a:cubicBezTo>
                        <a:pt x="15" y="31"/>
                        <a:pt x="19" y="29"/>
                        <a:pt x="19" y="33"/>
                      </a:cubicBezTo>
                      <a:cubicBezTo>
                        <a:pt x="29" y="32"/>
                        <a:pt x="40" y="29"/>
                        <a:pt x="46" y="23"/>
                      </a:cubicBezTo>
                      <a:cubicBezTo>
                        <a:pt x="49" y="20"/>
                        <a:pt x="45" y="14"/>
                        <a:pt x="41" y="10"/>
                      </a:cubicBezTo>
                      <a:cubicBezTo>
                        <a:pt x="39" y="8"/>
                        <a:pt x="43" y="6"/>
                        <a:pt x="43" y="4"/>
                      </a:cubicBezTo>
                      <a:cubicBezTo>
                        <a:pt x="42" y="2"/>
                        <a:pt x="40" y="0"/>
                        <a:pt x="37" y="1"/>
                      </a:cubicBezTo>
                      <a:cubicBezTo>
                        <a:pt x="36" y="1"/>
                        <a:pt x="35" y="2"/>
                        <a:pt x="3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4" name="Freeform 152"/>
                <p:cNvSpPr>
                  <a:spLocks noChangeArrowheads="1"/>
                </p:cNvSpPr>
                <p:nvPr/>
              </p:nvSpPr>
              <p:spPr bwMode="auto">
                <a:xfrm>
                  <a:off x="1715" y="3856"/>
                  <a:ext cx="65" cy="57"/>
                </a:xfrm>
                <a:custGeom>
                  <a:avLst/>
                  <a:gdLst>
                    <a:gd name="T0" fmla="*/ 9 w 49"/>
                    <a:gd name="T1" fmla="*/ 10 h 34"/>
                    <a:gd name="T2" fmla="*/ 10 w 49"/>
                    <a:gd name="T3" fmla="*/ 11 h 34"/>
                    <a:gd name="T4" fmla="*/ 9 w 49"/>
                    <a:gd name="T5" fmla="*/ 10 h 34"/>
                    <a:gd name="T6" fmla="*/ 7 w 49"/>
                    <a:gd name="T7" fmla="*/ 12 h 34"/>
                    <a:gd name="T8" fmla="*/ 7 w 49"/>
                    <a:gd name="T9" fmla="*/ 12 h 34"/>
                    <a:gd name="T10" fmla="*/ 7 w 49"/>
                    <a:gd name="T11" fmla="*/ 12 h 34"/>
                    <a:gd name="T12" fmla="*/ 7 w 49"/>
                    <a:gd name="T13" fmla="*/ 12 h 34"/>
                    <a:gd name="T14" fmla="*/ 7 w 49"/>
                    <a:gd name="T15" fmla="*/ 11 h 34"/>
                    <a:gd name="T16" fmla="*/ 5 w 49"/>
                    <a:gd name="T17" fmla="*/ 15 h 34"/>
                    <a:gd name="T18" fmla="*/ 6 w 49"/>
                    <a:gd name="T19" fmla="*/ 13 h 34"/>
                    <a:gd name="T20" fmla="*/ 4 w 49"/>
                    <a:gd name="T21" fmla="*/ 14 h 34"/>
                    <a:gd name="T22" fmla="*/ 2 w 49"/>
                    <a:gd name="T23" fmla="*/ 27 h 34"/>
                    <a:gd name="T24" fmla="*/ 5 w 49"/>
                    <a:gd name="T25" fmla="*/ 15 h 34"/>
                    <a:gd name="T26" fmla="*/ 2 w 49"/>
                    <a:gd name="T27" fmla="*/ 27 h 34"/>
                    <a:gd name="T28" fmla="*/ 1 w 49"/>
                    <a:gd name="T29" fmla="*/ 27 h 34"/>
                    <a:gd name="T30" fmla="*/ 6 w 49"/>
                    <a:gd name="T31" fmla="*/ 30 h 34"/>
                    <a:gd name="T32" fmla="*/ 14 w 49"/>
                    <a:gd name="T33" fmla="*/ 31 h 34"/>
                    <a:gd name="T34" fmla="*/ 14 w 49"/>
                    <a:gd name="T35" fmla="*/ 30 h 34"/>
                    <a:gd name="T36" fmla="*/ 14 w 49"/>
                    <a:gd name="T37" fmla="*/ 30 h 34"/>
                    <a:gd name="T38" fmla="*/ 14 w 49"/>
                    <a:gd name="T39" fmla="*/ 31 h 34"/>
                    <a:gd name="T40" fmla="*/ 14 w 49"/>
                    <a:gd name="T41" fmla="*/ 31 h 34"/>
                    <a:gd name="T42" fmla="*/ 16 w 49"/>
                    <a:gd name="T43" fmla="*/ 31 h 34"/>
                    <a:gd name="T44" fmla="*/ 16 w 49"/>
                    <a:gd name="T45" fmla="*/ 30 h 34"/>
                    <a:gd name="T46" fmla="*/ 16 w 49"/>
                    <a:gd name="T47" fmla="*/ 31 h 34"/>
                    <a:gd name="T48" fmla="*/ 21 w 49"/>
                    <a:gd name="T49" fmla="*/ 33 h 34"/>
                    <a:gd name="T50" fmla="*/ 18 w 49"/>
                    <a:gd name="T51" fmla="*/ 30 h 34"/>
                    <a:gd name="T52" fmla="*/ 19 w 49"/>
                    <a:gd name="T53" fmla="*/ 33 h 34"/>
                    <a:gd name="T54" fmla="*/ 20 w 49"/>
                    <a:gd name="T55" fmla="*/ 32 h 34"/>
                    <a:gd name="T56" fmla="*/ 20 w 49"/>
                    <a:gd name="T57" fmla="*/ 32 h 34"/>
                    <a:gd name="T58" fmla="*/ 24 w 49"/>
                    <a:gd name="T59" fmla="*/ 33 h 34"/>
                    <a:gd name="T60" fmla="*/ 24 w 49"/>
                    <a:gd name="T61" fmla="*/ 32 h 34"/>
                    <a:gd name="T62" fmla="*/ 24 w 49"/>
                    <a:gd name="T63" fmla="*/ 33 h 34"/>
                    <a:gd name="T64" fmla="*/ 46 w 49"/>
                    <a:gd name="T65" fmla="*/ 23 h 34"/>
                    <a:gd name="T66" fmla="*/ 28 w 49"/>
                    <a:gd name="T67" fmla="*/ 31 h 34"/>
                    <a:gd name="T68" fmla="*/ 47 w 49"/>
                    <a:gd name="T69" fmla="*/ 23 h 34"/>
                    <a:gd name="T70" fmla="*/ 47 w 49"/>
                    <a:gd name="T71" fmla="*/ 17 h 34"/>
                    <a:gd name="T72" fmla="*/ 46 w 49"/>
                    <a:gd name="T73" fmla="*/ 23 h 34"/>
                    <a:gd name="T74" fmla="*/ 43 w 49"/>
                    <a:gd name="T75" fmla="*/ 9 h 34"/>
                    <a:gd name="T76" fmla="*/ 43 w 49"/>
                    <a:gd name="T77" fmla="*/ 9 h 34"/>
                    <a:gd name="T78" fmla="*/ 43 w 49"/>
                    <a:gd name="T79" fmla="*/ 9 h 34"/>
                    <a:gd name="T80" fmla="*/ 43 w 49"/>
                    <a:gd name="T81" fmla="*/ 7 h 34"/>
                    <a:gd name="T82" fmla="*/ 43 w 49"/>
                    <a:gd name="T83" fmla="*/ 7 h 34"/>
                    <a:gd name="T84" fmla="*/ 43 w 49"/>
                    <a:gd name="T85" fmla="*/ 4 h 34"/>
                    <a:gd name="T86" fmla="*/ 42 w 49"/>
                    <a:gd name="T87" fmla="*/ 6 h 34"/>
                    <a:gd name="T88" fmla="*/ 43 w 49"/>
                    <a:gd name="T89" fmla="*/ 4 h 34"/>
                    <a:gd name="T90" fmla="*/ 43 w 49"/>
                    <a:gd name="T91" fmla="*/ 4 h 34"/>
                    <a:gd name="T92" fmla="*/ 43 w 49"/>
                    <a:gd name="T93" fmla="*/ 4 h 34"/>
                    <a:gd name="T94" fmla="*/ 44 w 49"/>
                    <a:gd name="T95" fmla="*/ 4 h 34"/>
                    <a:gd name="T96" fmla="*/ 42 w 49"/>
                    <a:gd name="T97" fmla="*/ 3 h 34"/>
                    <a:gd name="T98" fmla="*/ 42 w 49"/>
                    <a:gd name="T99" fmla="*/ 3 h 34"/>
                    <a:gd name="T100" fmla="*/ 38 w 49"/>
                    <a:gd name="T101" fmla="*/ 0 h 34"/>
                    <a:gd name="T102" fmla="*/ 38 w 49"/>
                    <a:gd name="T103" fmla="*/ 0 h 34"/>
                    <a:gd name="T104" fmla="*/ 38 w 49"/>
                    <a:gd name="T105" fmla="*/ 0 h 34"/>
                    <a:gd name="T106" fmla="*/ 38 w 49"/>
                    <a:gd name="T107" fmla="*/ 0 h 34"/>
                    <a:gd name="T108" fmla="*/ 38 w 49"/>
                    <a:gd name="T109" fmla="*/ 0 h 34"/>
                    <a:gd name="T110" fmla="*/ 38 w 49"/>
                    <a:gd name="T111" fmla="*/ 1 h 34"/>
                    <a:gd name="T112" fmla="*/ 38 w 49"/>
                    <a:gd name="T113" fmla="*/ 0 h 34"/>
                    <a:gd name="T114" fmla="*/ 35 w 49"/>
                    <a:gd name="T115" fmla="*/ 2 h 34"/>
                    <a:gd name="T116" fmla="*/ 37 w 49"/>
                    <a:gd name="T117" fmla="*/ 2 h 34"/>
                    <a:gd name="T118" fmla="*/ 35 w 49"/>
                    <a:gd name="T119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9" h="34">
                      <a:moveTo>
                        <a:pt x="35" y="2"/>
                      </a:moveTo>
                      <a:cubicBezTo>
                        <a:pt x="25" y="2"/>
                        <a:pt x="17" y="7"/>
                        <a:pt x="10" y="11"/>
                      </a:cubicBezTo>
                      <a:lnTo>
                        <a:pt x="9" y="10"/>
                      </a:lnTo>
                      <a:cubicBezTo>
                        <a:pt x="17" y="6"/>
                        <a:pt x="25" y="1"/>
                        <a:pt x="35" y="1"/>
                      </a:cubicBezTo>
                      <a:lnTo>
                        <a:pt x="35" y="2"/>
                      </a:lnTo>
                      <a:close/>
                      <a:moveTo>
                        <a:pt x="10" y="11"/>
                      </a:moveTo>
                      <a:cubicBezTo>
                        <a:pt x="9" y="11"/>
                        <a:pt x="8" y="12"/>
                        <a:pt x="7" y="12"/>
                      </a:cubicBezTo>
                      <a:lnTo>
                        <a:pt x="7" y="11"/>
                      </a:lnTo>
                      <a:cubicBezTo>
                        <a:pt x="7" y="10"/>
                        <a:pt x="8" y="10"/>
                        <a:pt x="9" y="10"/>
                      </a:cubicBezTo>
                      <a:lnTo>
                        <a:pt x="10" y="11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1"/>
                      </a:moveTo>
                      <a:lnTo>
                        <a:pt x="7" y="11"/>
                      </a:lnTo>
                      <a:close/>
                      <a:moveTo>
                        <a:pt x="7" y="12"/>
                      </a:moveTo>
                      <a:cubicBezTo>
                        <a:pt x="7" y="12"/>
                        <a:pt x="6" y="13"/>
                        <a:pt x="6" y="13"/>
                      </a:cubicBezTo>
                      <a:lnTo>
                        <a:pt x="5" y="12"/>
                      </a:lnTo>
                      <a:cubicBezTo>
                        <a:pt x="5" y="12"/>
                        <a:pt x="6" y="11"/>
                        <a:pt x="7" y="11"/>
                      </a:cubicBezTo>
                      <a:lnTo>
                        <a:pt x="7" y="12"/>
                      </a:lnTo>
                      <a:close/>
                      <a:moveTo>
                        <a:pt x="6" y="13"/>
                      </a:moveTo>
                      <a:cubicBezTo>
                        <a:pt x="6" y="13"/>
                        <a:pt x="5" y="14"/>
                        <a:pt x="5" y="15"/>
                      </a:cubicBezTo>
                      <a:lnTo>
                        <a:pt x="3" y="14"/>
                      </a:lnTo>
                      <a:cubicBezTo>
                        <a:pt x="4" y="13"/>
                        <a:pt x="4" y="13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close/>
                      <a:moveTo>
                        <a:pt x="5" y="15"/>
                      </a:moveTo>
                      <a:cubicBezTo>
                        <a:pt x="3" y="18"/>
                        <a:pt x="2" y="23"/>
                        <a:pt x="2" y="27"/>
                      </a:cubicBezTo>
                      <a:lnTo>
                        <a:pt x="1" y="27"/>
                      </a:lnTo>
                      <a:cubicBezTo>
                        <a:pt x="0" y="23"/>
                        <a:pt x="1" y="18"/>
                        <a:pt x="3" y="14"/>
                      </a:cubicBezTo>
                      <a:lnTo>
                        <a:pt x="5" y="15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close/>
                      <a:moveTo>
                        <a:pt x="2" y="27"/>
                      </a:moveTo>
                      <a:cubicBezTo>
                        <a:pt x="2" y="29"/>
                        <a:pt x="4" y="29"/>
                        <a:pt x="6" y="30"/>
                      </a:cubicBezTo>
                      <a:lnTo>
                        <a:pt x="6" y="31"/>
                      </a:lnTo>
                      <a:cubicBezTo>
                        <a:pt x="3" y="30"/>
                        <a:pt x="1" y="29"/>
                        <a:pt x="1" y="27"/>
                      </a:cubicBezTo>
                      <a:lnTo>
                        <a:pt x="2" y="27"/>
                      </a:lnTo>
                      <a:close/>
                      <a:moveTo>
                        <a:pt x="6" y="30"/>
                      </a:moveTo>
                      <a:lnTo>
                        <a:pt x="6" y="30"/>
                      </a:lnTo>
                      <a:close/>
                      <a:moveTo>
                        <a:pt x="6" y="30"/>
                      </a:moveTo>
                      <a:cubicBezTo>
                        <a:pt x="9" y="30"/>
                        <a:pt x="12" y="30"/>
                        <a:pt x="14" y="30"/>
                      </a:cubicBezTo>
                      <a:lnTo>
                        <a:pt x="14" y="31"/>
                      </a:lnTo>
                      <a:cubicBezTo>
                        <a:pt x="12" y="31"/>
                        <a:pt x="9" y="31"/>
                        <a:pt x="6" y="31"/>
                      </a:cubicBezTo>
                      <a:lnTo>
                        <a:pt x="6" y="30"/>
                      </a:lnTo>
                      <a:close/>
                      <a:moveTo>
                        <a:pt x="14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4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5" y="30"/>
                      </a:lnTo>
                      <a:close/>
                      <a:moveTo>
                        <a:pt x="14" y="31"/>
                      </a:moveTo>
                      <a:lnTo>
                        <a:pt x="14" y="31"/>
                      </a:lnTo>
                      <a:close/>
                      <a:moveTo>
                        <a:pt x="15" y="30"/>
                      </a:moveTo>
                      <a:cubicBezTo>
                        <a:pt x="15" y="30"/>
                        <a:pt x="16" y="30"/>
                        <a:pt x="16" y="30"/>
                      </a:cubicBezTo>
                      <a:lnTo>
                        <a:pt x="16" y="31"/>
                      </a:lnTo>
                      <a:cubicBezTo>
                        <a:pt x="16" y="31"/>
                        <a:pt x="15" y="31"/>
                        <a:pt x="14" y="31"/>
                      </a:cubicBezTo>
                      <a:lnTo>
                        <a:pt x="15" y="30"/>
                      </a:lnTo>
                      <a:close/>
                      <a:moveTo>
                        <a:pt x="16" y="30"/>
                      </a:moveTo>
                      <a:cubicBezTo>
                        <a:pt x="17" y="30"/>
                        <a:pt x="17" y="30"/>
                        <a:pt x="18" y="30"/>
                      </a:cubicBezTo>
                      <a:lnTo>
                        <a:pt x="18" y="31"/>
                      </a:lnTo>
                      <a:cubicBezTo>
                        <a:pt x="17" y="31"/>
                        <a:pt x="17" y="31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18" y="30"/>
                      </a:moveTo>
                      <a:cubicBezTo>
                        <a:pt x="19" y="30"/>
                        <a:pt x="21" y="30"/>
                        <a:pt x="21" y="33"/>
                      </a:cubicBezTo>
                      <a:lnTo>
                        <a:pt x="19" y="33"/>
                      </a:lnTo>
                      <a:cubicBezTo>
                        <a:pt x="19" y="32"/>
                        <a:pt x="19" y="31"/>
                        <a:pt x="18" y="31"/>
                      </a:cubicBezTo>
                      <a:lnTo>
                        <a:pt x="18" y="30"/>
                      </a:lnTo>
                      <a:close/>
                      <a:moveTo>
                        <a:pt x="20" y="34"/>
                      </a:moveTo>
                      <a:lnTo>
                        <a:pt x="19" y="34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close/>
                      <a:moveTo>
                        <a:pt x="20" y="32"/>
                      </a:moveTo>
                      <a:lnTo>
                        <a:pt x="20" y="32"/>
                      </a:lnTo>
                      <a:lnTo>
                        <a:pt x="20" y="34"/>
                      </a:lnTo>
                      <a:lnTo>
                        <a:pt x="20" y="32"/>
                      </a:lnTo>
                      <a:close/>
                      <a:moveTo>
                        <a:pt x="20" y="32"/>
                      </a:moveTo>
                      <a:cubicBezTo>
                        <a:pt x="21" y="32"/>
                        <a:pt x="23" y="32"/>
                        <a:pt x="24" y="32"/>
                      </a:cubicBezTo>
                      <a:lnTo>
                        <a:pt x="24" y="33"/>
                      </a:lnTo>
                      <a:cubicBezTo>
                        <a:pt x="23" y="33"/>
                        <a:pt x="21" y="34"/>
                        <a:pt x="20" y="34"/>
                      </a:cubicBezTo>
                      <a:lnTo>
                        <a:pt x="20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1"/>
                        <a:pt x="28" y="31"/>
                      </a:cubicBezTo>
                      <a:lnTo>
                        <a:pt x="29" y="32"/>
                      </a:lnTo>
                      <a:cubicBezTo>
                        <a:pt x="27" y="33"/>
                        <a:pt x="26" y="33"/>
                        <a:pt x="24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5" y="30"/>
                        <a:pt x="42" y="27"/>
                        <a:pt x="46" y="23"/>
                      </a:cubicBezTo>
                      <a:lnTo>
                        <a:pt x="47" y="24"/>
                      </a:lnTo>
                      <a:cubicBezTo>
                        <a:pt x="43" y="28"/>
                        <a:pt x="36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47" y="24"/>
                      </a:moveTo>
                      <a:lnTo>
                        <a:pt x="47" y="24"/>
                      </a:lnTo>
                      <a:lnTo>
                        <a:pt x="47" y="23"/>
                      </a:lnTo>
                      <a:lnTo>
                        <a:pt x="47" y="24"/>
                      </a:lnTo>
                      <a:close/>
                      <a:moveTo>
                        <a:pt x="46" y="23"/>
                      </a:moveTo>
                      <a:cubicBezTo>
                        <a:pt x="48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9" y="19"/>
                        <a:pt x="49" y="22"/>
                        <a:pt x="47" y="24"/>
                      </a:cubicBezTo>
                      <a:lnTo>
                        <a:pt x="46" y="23"/>
                      </a:lnTo>
                      <a:close/>
                      <a:moveTo>
                        <a:pt x="47" y="17"/>
                      </a:moveTo>
                      <a:cubicBezTo>
                        <a:pt x="46" y="15"/>
                        <a:pt x="44" y="12"/>
                        <a:pt x="42" y="10"/>
                      </a:cubicBezTo>
                      <a:lnTo>
                        <a:pt x="43" y="9"/>
                      </a:lnTo>
                      <a:cubicBezTo>
                        <a:pt x="45" y="12"/>
                        <a:pt x="47" y="14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3" y="9"/>
                      </a:moveTo>
                      <a:lnTo>
                        <a:pt x="43" y="9"/>
                      </a:lnTo>
                      <a:lnTo>
                        <a:pt x="42" y="10"/>
                      </a:lnTo>
                      <a:lnTo>
                        <a:pt x="43" y="9"/>
                      </a:lnTo>
                      <a:close/>
                      <a:moveTo>
                        <a:pt x="42" y="10"/>
                      </a:moveTo>
                      <a:cubicBezTo>
                        <a:pt x="40" y="9"/>
                        <a:pt x="41" y="7"/>
                        <a:pt x="42" y="6"/>
                      </a:cubicBezTo>
                      <a:lnTo>
                        <a:pt x="43" y="7"/>
                      </a:lnTo>
                      <a:cubicBezTo>
                        <a:pt x="43" y="8"/>
                        <a:pt x="42" y="9"/>
                        <a:pt x="43" y="9"/>
                      </a:cubicBezTo>
                      <a:lnTo>
                        <a:pt x="42" y="10"/>
                      </a:lnTo>
                      <a:close/>
                      <a:moveTo>
                        <a:pt x="43" y="7"/>
                      </a:moveTo>
                      <a:lnTo>
                        <a:pt x="43" y="7"/>
                      </a:lnTo>
                      <a:close/>
                      <a:moveTo>
                        <a:pt x="42" y="6"/>
                      </a:moveTo>
                      <a:cubicBezTo>
                        <a:pt x="42" y="6"/>
                        <a:pt x="43" y="5"/>
                        <a:pt x="43" y="4"/>
                      </a:cubicBezTo>
                      <a:lnTo>
                        <a:pt x="44" y="4"/>
                      </a:lnTo>
                      <a:cubicBezTo>
                        <a:pt x="45" y="5"/>
                        <a:pt x="44" y="6"/>
                        <a:pt x="43" y="7"/>
                      </a:cubicBezTo>
                      <a:lnTo>
                        <a:pt x="42" y="6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4" y="4"/>
                      </a:lnTo>
                      <a:lnTo>
                        <a:pt x="43" y="4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2" y="3"/>
                      </a:cubicBezTo>
                      <a:lnTo>
                        <a:pt x="44" y="3"/>
                      </a:lnTo>
                      <a:cubicBezTo>
                        <a:pt x="44" y="3"/>
                        <a:pt x="44" y="4"/>
                        <a:pt x="44" y="4"/>
                      </a:cubicBezTo>
                      <a:lnTo>
                        <a:pt x="43" y="4"/>
                      </a:lnTo>
                      <a:close/>
                      <a:moveTo>
                        <a:pt x="42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4" y="3"/>
                        <a:pt x="44" y="3"/>
                      </a:cubicBezTo>
                      <a:lnTo>
                        <a:pt x="42" y="3"/>
                      </a:lnTo>
                      <a:close/>
                      <a:moveTo>
                        <a:pt x="42" y="3"/>
                      </a:moveTo>
                      <a:cubicBezTo>
                        <a:pt x="41" y="2"/>
                        <a:pt x="40" y="1"/>
                        <a:pt x="38" y="1"/>
                      </a:cubicBezTo>
                      <a:lnTo>
                        <a:pt x="38" y="0"/>
                      </a:lnTo>
                      <a:cubicBezTo>
                        <a:pt x="40" y="0"/>
                        <a:pt x="42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0"/>
                      </a:lnTo>
                      <a:lnTo>
                        <a:pt x="38" y="1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2"/>
                      </a:cubicBezTo>
                      <a:lnTo>
                        <a:pt x="36" y="1"/>
                      </a:lnTo>
                      <a:cubicBezTo>
                        <a:pt x="37" y="0"/>
                        <a:pt x="37" y="0"/>
                        <a:pt x="38" y="0"/>
                      </a:cubicBezTo>
                      <a:lnTo>
                        <a:pt x="38" y="1"/>
                      </a:lnTo>
                      <a:close/>
                      <a:moveTo>
                        <a:pt x="37" y="2"/>
                      </a:moveTo>
                      <a:cubicBezTo>
                        <a:pt x="36" y="2"/>
                        <a:pt x="36" y="2"/>
                        <a:pt x="35" y="2"/>
                      </a:cubicBezTo>
                      <a:lnTo>
                        <a:pt x="35" y="1"/>
                      </a:lnTo>
                      <a:cubicBezTo>
                        <a:pt x="36" y="1"/>
                        <a:pt x="36" y="1"/>
                        <a:pt x="36" y="1"/>
                      </a:cubicBezTo>
                      <a:lnTo>
                        <a:pt x="37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5" y="2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5" name="Freeform 153"/>
                <p:cNvSpPr>
                  <a:spLocks noChangeArrowheads="1"/>
                </p:cNvSpPr>
                <p:nvPr/>
              </p:nvSpPr>
              <p:spPr bwMode="auto">
                <a:xfrm>
                  <a:off x="1639" y="3911"/>
                  <a:ext cx="48" cy="52"/>
                </a:xfrm>
                <a:custGeom>
                  <a:avLst/>
                  <a:gdLst>
                    <a:gd name="G0" fmla="+- 1 0 0"/>
                    <a:gd name="G1" fmla="+- 1 0 0"/>
                    <a:gd name="G2" fmla="+- 16 0 0"/>
                    <a:gd name="G3" fmla="+- 1 0 0"/>
                    <a:gd name="G4" fmla="*/ 1 31 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17 w 36"/>
                    <a:gd name="T1" fmla="*/ 4 h 31"/>
                    <a:gd name="T2" fmla="*/ 1 w 36"/>
                    <a:gd name="T3" fmla="*/ 23 h 31"/>
                    <a:gd name="T4" fmla="*/ 24 w 36"/>
                    <a:gd name="T5" fmla="*/ 26 h 31"/>
                    <a:gd name="T6" fmla="*/ 34 w 36"/>
                    <a:gd name="T7" fmla="*/ 14 h 31"/>
                    <a:gd name="T8" fmla="*/ 17 w 36"/>
                    <a:gd name="T9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31">
                      <a:moveTo>
                        <a:pt x="17" y="4"/>
                      </a:moveTo>
                      <a:cubicBezTo>
                        <a:pt x="3" y="0"/>
                        <a:pt x="0" y="16"/>
                        <a:pt x="1" y="23"/>
                      </a:cubicBezTo>
                      <a:cubicBezTo>
                        <a:pt x="2" y="31"/>
                        <a:pt x="16" y="26"/>
                        <a:pt x="24" y="26"/>
                      </a:cubicBezTo>
                      <a:cubicBezTo>
                        <a:pt x="30" y="26"/>
                        <a:pt x="36" y="19"/>
                        <a:pt x="34" y="14"/>
                      </a:cubicBezTo>
                      <a:cubicBezTo>
                        <a:pt x="32" y="9"/>
                        <a:pt x="24" y="6"/>
                        <a:pt x="1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6" name="Freeform 154"/>
                <p:cNvSpPr>
                  <a:spLocks noChangeArrowheads="1"/>
                </p:cNvSpPr>
                <p:nvPr/>
              </p:nvSpPr>
              <p:spPr bwMode="auto">
                <a:xfrm>
                  <a:off x="1638" y="3917"/>
                  <a:ext cx="48" cy="42"/>
                </a:xfrm>
                <a:custGeom>
                  <a:avLst/>
                  <a:gdLst>
                    <a:gd name="T0" fmla="*/ 12 w 36"/>
                    <a:gd name="T1" fmla="*/ 1 h 26"/>
                    <a:gd name="T2" fmla="*/ 19 w 36"/>
                    <a:gd name="T3" fmla="*/ 1 h 26"/>
                    <a:gd name="T4" fmla="*/ 12 w 36"/>
                    <a:gd name="T5" fmla="*/ 1 h 26"/>
                    <a:gd name="T6" fmla="*/ 6 w 36"/>
                    <a:gd name="T7" fmla="*/ 3 h 26"/>
                    <a:gd name="T8" fmla="*/ 12 w 36"/>
                    <a:gd name="T9" fmla="*/ 1 h 26"/>
                    <a:gd name="T10" fmla="*/ 4 w 36"/>
                    <a:gd name="T11" fmla="*/ 8 h 26"/>
                    <a:gd name="T12" fmla="*/ 6 w 36"/>
                    <a:gd name="T13" fmla="*/ 3 h 26"/>
                    <a:gd name="T14" fmla="*/ 4 w 36"/>
                    <a:gd name="T15" fmla="*/ 8 h 26"/>
                    <a:gd name="T16" fmla="*/ 1 w 36"/>
                    <a:gd name="T17" fmla="*/ 20 h 26"/>
                    <a:gd name="T18" fmla="*/ 4 w 36"/>
                    <a:gd name="T19" fmla="*/ 8 h 26"/>
                    <a:gd name="T20" fmla="*/ 2 w 36"/>
                    <a:gd name="T21" fmla="*/ 20 h 26"/>
                    <a:gd name="T22" fmla="*/ 13 w 36"/>
                    <a:gd name="T23" fmla="*/ 24 h 26"/>
                    <a:gd name="T24" fmla="*/ 1 w 36"/>
                    <a:gd name="T25" fmla="*/ 20 h 26"/>
                    <a:gd name="T26" fmla="*/ 13 w 36"/>
                    <a:gd name="T27" fmla="*/ 24 h 26"/>
                    <a:gd name="T28" fmla="*/ 18 w 36"/>
                    <a:gd name="T29" fmla="*/ 24 h 26"/>
                    <a:gd name="T30" fmla="*/ 13 w 36"/>
                    <a:gd name="T31" fmla="*/ 24 h 26"/>
                    <a:gd name="T32" fmla="*/ 25 w 36"/>
                    <a:gd name="T33" fmla="*/ 22 h 26"/>
                    <a:gd name="T34" fmla="*/ 18 w 36"/>
                    <a:gd name="T35" fmla="*/ 24 h 26"/>
                    <a:gd name="T36" fmla="*/ 25 w 36"/>
                    <a:gd name="T37" fmla="*/ 22 h 26"/>
                    <a:gd name="T38" fmla="*/ 25 w 36"/>
                    <a:gd name="T39" fmla="*/ 23 h 26"/>
                    <a:gd name="T40" fmla="*/ 25 w 36"/>
                    <a:gd name="T41" fmla="*/ 22 h 26"/>
                    <a:gd name="T42" fmla="*/ 27 w 36"/>
                    <a:gd name="T43" fmla="*/ 23 h 26"/>
                    <a:gd name="T44" fmla="*/ 25 w 36"/>
                    <a:gd name="T45" fmla="*/ 22 h 26"/>
                    <a:gd name="T46" fmla="*/ 32 w 36"/>
                    <a:gd name="T47" fmla="*/ 18 h 26"/>
                    <a:gd name="T48" fmla="*/ 27 w 36"/>
                    <a:gd name="T49" fmla="*/ 23 h 26"/>
                    <a:gd name="T50" fmla="*/ 32 w 36"/>
                    <a:gd name="T51" fmla="*/ 18 h 26"/>
                    <a:gd name="T52" fmla="*/ 36 w 36"/>
                    <a:gd name="T53" fmla="*/ 13 h 26"/>
                    <a:gd name="T54" fmla="*/ 32 w 36"/>
                    <a:gd name="T55" fmla="*/ 18 h 26"/>
                    <a:gd name="T56" fmla="*/ 34 w 36"/>
                    <a:gd name="T57" fmla="*/ 11 h 26"/>
                    <a:gd name="T58" fmla="*/ 36 w 36"/>
                    <a:gd name="T59" fmla="*/ 13 h 26"/>
                    <a:gd name="T60" fmla="*/ 36 w 36"/>
                    <a:gd name="T61" fmla="*/ 11 h 26"/>
                    <a:gd name="T62" fmla="*/ 35 w 36"/>
                    <a:gd name="T63" fmla="*/ 11 h 26"/>
                    <a:gd name="T64" fmla="*/ 34 w 36"/>
                    <a:gd name="T65" fmla="*/ 11 h 26"/>
                    <a:gd name="T66" fmla="*/ 19 w 36"/>
                    <a:gd name="T67" fmla="*/ 1 h 26"/>
                    <a:gd name="T68" fmla="*/ 34 w 36"/>
                    <a:gd name="T69" fmla="*/ 11 h 26"/>
                    <a:gd name="T70" fmla="*/ 19 w 36"/>
                    <a:gd name="T71" fmla="*/ 1 h 26"/>
                    <a:gd name="T72" fmla="*/ 19 w 36"/>
                    <a:gd name="T73" fmla="*/ 1 h 26"/>
                    <a:gd name="T74" fmla="*/ 18 w 36"/>
                    <a:gd name="T75" fmla="*/ 2 h 26"/>
                    <a:gd name="T76" fmla="*/ 18 w 36"/>
                    <a:gd name="T77" fmla="*/ 2 h 26"/>
                    <a:gd name="T78" fmla="*/ 18 w 36"/>
                    <a:gd name="T79" fmla="*/ 2 h 26"/>
                    <a:gd name="T80" fmla="*/ 18 w 36"/>
                    <a:gd name="T81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6" h="26">
                      <a:moveTo>
                        <a:pt x="18" y="2"/>
                      </a:moveTo>
                      <a:cubicBezTo>
                        <a:pt x="16" y="1"/>
                        <a:pt x="14" y="1"/>
                        <a:pt x="12" y="1"/>
                      </a:cubicBezTo>
                      <a:lnTo>
                        <a:pt x="12" y="0"/>
                      </a:lnTo>
                      <a:cubicBezTo>
                        <a:pt x="14" y="0"/>
                        <a:pt x="16" y="0"/>
                        <a:pt x="19" y="1"/>
                      </a:cubicBezTo>
                      <a:lnTo>
                        <a:pt x="18" y="2"/>
                      </a:lnTo>
                      <a:close/>
                      <a:moveTo>
                        <a:pt x="12" y="1"/>
                      </a:moveTo>
                      <a:cubicBezTo>
                        <a:pt x="10" y="2"/>
                        <a:pt x="9" y="2"/>
                        <a:pt x="8" y="3"/>
                      </a:cubicBezTo>
                      <a:lnTo>
                        <a:pt x="6" y="3"/>
                      </a:lnTo>
                      <a:cubicBezTo>
                        <a:pt x="8" y="1"/>
                        <a:pt x="10" y="0"/>
                        <a:pt x="12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6" y="5"/>
                        <a:pt x="5" y="6"/>
                        <a:pt x="4" y="8"/>
                      </a:cubicBezTo>
                      <a:lnTo>
                        <a:pt x="3" y="8"/>
                      </a:lnTo>
                      <a:cubicBezTo>
                        <a:pt x="4" y="6"/>
                        <a:pt x="5" y="4"/>
                        <a:pt x="6" y="3"/>
                      </a:cubicBezTo>
                      <a:lnTo>
                        <a:pt x="8" y="3"/>
                      </a:lnTo>
                      <a:close/>
                      <a:moveTo>
                        <a:pt x="4" y="8"/>
                      </a:moveTo>
                      <a:cubicBezTo>
                        <a:pt x="2" y="12"/>
                        <a:pt x="2" y="17"/>
                        <a:pt x="2" y="20"/>
                      </a:cubicBezTo>
                      <a:lnTo>
                        <a:pt x="1" y="20"/>
                      </a:lnTo>
                      <a:cubicBezTo>
                        <a:pt x="0" y="17"/>
                        <a:pt x="1" y="12"/>
                        <a:pt x="3" y="8"/>
                      </a:cubicBezTo>
                      <a:lnTo>
                        <a:pt x="4" y="8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close/>
                      <a:moveTo>
                        <a:pt x="2" y="20"/>
                      </a:moveTo>
                      <a:cubicBezTo>
                        <a:pt x="3" y="24"/>
                        <a:pt x="8" y="24"/>
                        <a:pt x="13" y="24"/>
                      </a:cubicBezTo>
                      <a:lnTo>
                        <a:pt x="14" y="25"/>
                      </a:lnTo>
                      <a:cubicBezTo>
                        <a:pt x="7" y="26"/>
                        <a:pt x="2" y="25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13" y="24"/>
                      </a:moveTo>
                      <a:cubicBezTo>
                        <a:pt x="15" y="23"/>
                        <a:pt x="16" y="23"/>
                        <a:pt x="18" y="23"/>
                      </a:cubicBezTo>
                      <a:lnTo>
                        <a:pt x="18" y="24"/>
                      </a:lnTo>
                      <a:cubicBezTo>
                        <a:pt x="17" y="24"/>
                        <a:pt x="15" y="25"/>
                        <a:pt x="14" y="25"/>
                      </a:cubicBezTo>
                      <a:lnTo>
                        <a:pt x="13" y="24"/>
                      </a:lnTo>
                      <a:close/>
                      <a:moveTo>
                        <a:pt x="18" y="23"/>
                      </a:moveTo>
                      <a:cubicBezTo>
                        <a:pt x="20" y="23"/>
                        <a:pt x="23" y="22"/>
                        <a:pt x="25" y="22"/>
                      </a:cubicBezTo>
                      <a:lnTo>
                        <a:pt x="25" y="23"/>
                      </a:lnTo>
                      <a:cubicBezTo>
                        <a:pt x="23" y="23"/>
                        <a:pt x="21" y="24"/>
                        <a:pt x="18" y="24"/>
                      </a:cubicBezTo>
                      <a:lnTo>
                        <a:pt x="18" y="23"/>
                      </a:lnTo>
                      <a:close/>
                      <a:moveTo>
                        <a:pt x="25" y="22"/>
                      </a:moveTo>
                      <a:lnTo>
                        <a:pt x="25" y="22"/>
                      </a:lnTo>
                      <a:lnTo>
                        <a:pt x="25" y="23"/>
                      </a:lnTo>
                      <a:lnTo>
                        <a:pt x="25" y="22"/>
                      </a:lnTo>
                      <a:close/>
                      <a:moveTo>
                        <a:pt x="25" y="22"/>
                      </a:moveTo>
                      <a:cubicBezTo>
                        <a:pt x="26" y="22"/>
                        <a:pt x="26" y="22"/>
                        <a:pt x="27" y="22"/>
                      </a:cubicBezTo>
                      <a:lnTo>
                        <a:pt x="27" y="23"/>
                      </a:lnTo>
                      <a:cubicBezTo>
                        <a:pt x="27" y="23"/>
                        <a:pt x="26" y="23"/>
                        <a:pt x="25" y="23"/>
                      </a:cubicBezTo>
                      <a:lnTo>
                        <a:pt x="25" y="22"/>
                      </a:lnTo>
                      <a:close/>
                      <a:moveTo>
                        <a:pt x="27" y="22"/>
                      </a:moveTo>
                      <a:cubicBezTo>
                        <a:pt x="29" y="21"/>
                        <a:pt x="31" y="20"/>
                        <a:pt x="32" y="18"/>
                      </a:cubicBezTo>
                      <a:lnTo>
                        <a:pt x="34" y="19"/>
                      </a:lnTo>
                      <a:cubicBezTo>
                        <a:pt x="32" y="21"/>
                        <a:pt x="30" y="22"/>
                        <a:pt x="27" y="23"/>
                      </a:cubicBezTo>
                      <a:lnTo>
                        <a:pt x="27" y="22"/>
                      </a:lnTo>
                      <a:close/>
                      <a:moveTo>
                        <a:pt x="32" y="18"/>
                      </a:moveTo>
                      <a:cubicBezTo>
                        <a:pt x="34" y="17"/>
                        <a:pt x="35" y="15"/>
                        <a:pt x="35" y="13"/>
                      </a:cubicBezTo>
                      <a:lnTo>
                        <a:pt x="36" y="13"/>
                      </a:lnTo>
                      <a:cubicBezTo>
                        <a:pt x="36" y="15"/>
                        <a:pt x="35" y="17"/>
                        <a:pt x="34" y="19"/>
                      </a:cubicBezTo>
                      <a:lnTo>
                        <a:pt x="32" y="18"/>
                      </a:lnTo>
                      <a:close/>
                      <a:moveTo>
                        <a:pt x="35" y="13"/>
                      </a:moveTo>
                      <a:cubicBezTo>
                        <a:pt x="35" y="12"/>
                        <a:pt x="35" y="12"/>
                        <a:pt x="34" y="11"/>
                      </a:cubicBezTo>
                      <a:lnTo>
                        <a:pt x="36" y="11"/>
                      </a:lnTo>
                      <a:cubicBezTo>
                        <a:pt x="36" y="11"/>
                        <a:pt x="36" y="12"/>
                        <a:pt x="36" y="13"/>
                      </a:cubicBezTo>
                      <a:lnTo>
                        <a:pt x="35" y="13"/>
                      </a:lnTo>
                      <a:close/>
                      <a:moveTo>
                        <a:pt x="36" y="11"/>
                      </a:move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6" y="11"/>
                      </a:lnTo>
                      <a:close/>
                      <a:moveTo>
                        <a:pt x="34" y="11"/>
                      </a:moveTo>
                      <a:cubicBezTo>
                        <a:pt x="32" y="6"/>
                        <a:pt x="25" y="4"/>
                        <a:pt x="18" y="2"/>
                      </a:cubicBezTo>
                      <a:lnTo>
                        <a:pt x="19" y="1"/>
                      </a:lnTo>
                      <a:cubicBezTo>
                        <a:pt x="25" y="3"/>
                        <a:pt x="33" y="5"/>
                        <a:pt x="36" y="11"/>
                      </a:cubicBezTo>
                      <a:lnTo>
                        <a:pt x="34" y="1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7" name="Freeform 155"/>
                <p:cNvSpPr>
                  <a:spLocks noChangeArrowheads="1"/>
                </p:cNvSpPr>
                <p:nvPr/>
              </p:nvSpPr>
              <p:spPr bwMode="auto">
                <a:xfrm>
                  <a:off x="1694" y="3907"/>
                  <a:ext cx="64" cy="6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6 0 0"/>
                    <a:gd name="G4" fmla="+- 1 0 0"/>
                    <a:gd name="G5" fmla="+- 23 0 0"/>
                    <a:gd name="G6" fmla="+- 1 0 0"/>
                    <a:gd name="G7" fmla="*/ 1 35 2"/>
                    <a:gd name="G8" fmla="+- 41 0 0"/>
                    <a:gd name="G9" fmla="*/ 1 0 0"/>
                    <a:gd name="G10" fmla="cos G9 G8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32 w 48"/>
                    <a:gd name="T1" fmla="*/ 11 h 41"/>
                    <a:gd name="T2" fmla="*/ 2 w 48"/>
                    <a:gd name="T3" fmla="*/ 12 h 41"/>
                    <a:gd name="T4" fmla="*/ 1 w 48"/>
                    <a:gd name="T5" fmla="*/ 30 h 41"/>
                    <a:gd name="T6" fmla="*/ 17 w 48"/>
                    <a:gd name="T7" fmla="*/ 40 h 41"/>
                    <a:gd name="T8" fmla="*/ 40 w 48"/>
                    <a:gd name="T9" fmla="*/ 32 h 41"/>
                    <a:gd name="T10" fmla="*/ 46 w 48"/>
                    <a:gd name="T11" fmla="*/ 23 h 41"/>
                    <a:gd name="T12" fmla="*/ 32 w 48"/>
                    <a:gd name="T13" fmla="*/ 1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41">
                      <a:moveTo>
                        <a:pt x="32" y="11"/>
                      </a:moveTo>
                      <a:cubicBezTo>
                        <a:pt x="22" y="8"/>
                        <a:pt x="5" y="0"/>
                        <a:pt x="2" y="12"/>
                      </a:cubicBezTo>
                      <a:cubicBezTo>
                        <a:pt x="1" y="17"/>
                        <a:pt x="0" y="23"/>
                        <a:pt x="1" y="30"/>
                      </a:cubicBezTo>
                      <a:cubicBezTo>
                        <a:pt x="2" y="35"/>
                        <a:pt x="10" y="41"/>
                        <a:pt x="17" y="40"/>
                      </a:cubicBezTo>
                      <a:cubicBezTo>
                        <a:pt x="25" y="40"/>
                        <a:pt x="31" y="33"/>
                        <a:pt x="40" y="32"/>
                      </a:cubicBezTo>
                      <a:cubicBezTo>
                        <a:pt x="46" y="31"/>
                        <a:pt x="48" y="27"/>
                        <a:pt x="46" y="23"/>
                      </a:cubicBezTo>
                      <a:cubicBezTo>
                        <a:pt x="43" y="17"/>
                        <a:pt x="39" y="13"/>
                        <a:pt x="3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8" name="Freeform 156"/>
                <p:cNvSpPr>
                  <a:spLocks noChangeArrowheads="1"/>
                </p:cNvSpPr>
                <p:nvPr/>
              </p:nvSpPr>
              <p:spPr bwMode="auto">
                <a:xfrm>
                  <a:off x="1694" y="3915"/>
                  <a:ext cx="63" cy="62"/>
                </a:xfrm>
                <a:custGeom>
                  <a:avLst/>
                  <a:gdLst>
                    <a:gd name="T0" fmla="*/ 32 w 47"/>
                    <a:gd name="T1" fmla="*/ 7 h 37"/>
                    <a:gd name="T2" fmla="*/ 32 w 47"/>
                    <a:gd name="T3" fmla="*/ 8 h 37"/>
                    <a:gd name="T4" fmla="*/ 32 w 47"/>
                    <a:gd name="T5" fmla="*/ 8 h 37"/>
                    <a:gd name="T6" fmla="*/ 32 w 47"/>
                    <a:gd name="T7" fmla="*/ 7 h 37"/>
                    <a:gd name="T8" fmla="*/ 13 w 47"/>
                    <a:gd name="T9" fmla="*/ 2 h 37"/>
                    <a:gd name="T10" fmla="*/ 27 w 47"/>
                    <a:gd name="T11" fmla="*/ 6 h 37"/>
                    <a:gd name="T12" fmla="*/ 2 w 47"/>
                    <a:gd name="T13" fmla="*/ 7 h 37"/>
                    <a:gd name="T14" fmla="*/ 3 w 47"/>
                    <a:gd name="T15" fmla="*/ 8 h 37"/>
                    <a:gd name="T16" fmla="*/ 3 w 47"/>
                    <a:gd name="T17" fmla="*/ 8 h 37"/>
                    <a:gd name="T18" fmla="*/ 0 w 47"/>
                    <a:gd name="T19" fmla="*/ 16 h 37"/>
                    <a:gd name="T20" fmla="*/ 1 w 47"/>
                    <a:gd name="T21" fmla="*/ 16 h 37"/>
                    <a:gd name="T22" fmla="*/ 0 w 47"/>
                    <a:gd name="T23" fmla="*/ 16 h 37"/>
                    <a:gd name="T24" fmla="*/ 0 w 47"/>
                    <a:gd name="T25" fmla="*/ 26 h 37"/>
                    <a:gd name="T26" fmla="*/ 2 w 47"/>
                    <a:gd name="T27" fmla="*/ 26 h 37"/>
                    <a:gd name="T28" fmla="*/ 2 w 47"/>
                    <a:gd name="T29" fmla="*/ 26 h 37"/>
                    <a:gd name="T30" fmla="*/ 1 w 47"/>
                    <a:gd name="T31" fmla="*/ 26 h 37"/>
                    <a:gd name="T32" fmla="*/ 3 w 47"/>
                    <a:gd name="T33" fmla="*/ 28 h 37"/>
                    <a:gd name="T34" fmla="*/ 2 w 47"/>
                    <a:gd name="T35" fmla="*/ 26 h 37"/>
                    <a:gd name="T36" fmla="*/ 3 w 47"/>
                    <a:gd name="T37" fmla="*/ 31 h 37"/>
                    <a:gd name="T38" fmla="*/ 4 w 47"/>
                    <a:gd name="T39" fmla="*/ 30 h 37"/>
                    <a:gd name="T40" fmla="*/ 3 w 47"/>
                    <a:gd name="T41" fmla="*/ 31 h 37"/>
                    <a:gd name="T42" fmla="*/ 17 w 47"/>
                    <a:gd name="T43" fmla="*/ 35 h 37"/>
                    <a:gd name="T44" fmla="*/ 17 w 47"/>
                    <a:gd name="T45" fmla="*/ 35 h 37"/>
                    <a:gd name="T46" fmla="*/ 17 w 47"/>
                    <a:gd name="T47" fmla="*/ 37 h 37"/>
                    <a:gd name="T48" fmla="*/ 40 w 47"/>
                    <a:gd name="T49" fmla="*/ 27 h 37"/>
                    <a:gd name="T50" fmla="*/ 28 w 47"/>
                    <a:gd name="T51" fmla="*/ 32 h 37"/>
                    <a:gd name="T52" fmla="*/ 40 w 47"/>
                    <a:gd name="T53" fmla="*/ 28 h 37"/>
                    <a:gd name="T54" fmla="*/ 42 w 47"/>
                    <a:gd name="T55" fmla="*/ 27 h 37"/>
                    <a:gd name="T56" fmla="*/ 40 w 47"/>
                    <a:gd name="T57" fmla="*/ 27 h 37"/>
                    <a:gd name="T58" fmla="*/ 42 w 47"/>
                    <a:gd name="T59" fmla="*/ 27 h 37"/>
                    <a:gd name="T60" fmla="*/ 42 w 47"/>
                    <a:gd name="T61" fmla="*/ 28 h 37"/>
                    <a:gd name="T62" fmla="*/ 45 w 47"/>
                    <a:gd name="T63" fmla="*/ 20 h 37"/>
                    <a:gd name="T64" fmla="*/ 45 w 47"/>
                    <a:gd name="T65" fmla="*/ 24 h 37"/>
                    <a:gd name="T66" fmla="*/ 46 w 47"/>
                    <a:gd name="T67" fmla="*/ 19 h 37"/>
                    <a:gd name="T68" fmla="*/ 45 w 47"/>
                    <a:gd name="T69" fmla="*/ 19 h 37"/>
                    <a:gd name="T70" fmla="*/ 45 w 47"/>
                    <a:gd name="T71" fmla="*/ 19 h 37"/>
                    <a:gd name="T72" fmla="*/ 46 w 47"/>
                    <a:gd name="T73" fmla="*/ 18 h 37"/>
                    <a:gd name="T74" fmla="*/ 45 w 47"/>
                    <a:gd name="T75" fmla="*/ 19 h 37"/>
                    <a:gd name="T76" fmla="*/ 46 w 47"/>
                    <a:gd name="T77" fmla="*/ 18 h 37"/>
                    <a:gd name="T78" fmla="*/ 42 w 47"/>
                    <a:gd name="T79" fmla="*/ 15 h 37"/>
                    <a:gd name="T80" fmla="*/ 44 w 47"/>
                    <a:gd name="T81" fmla="*/ 17 h 37"/>
                    <a:gd name="T82" fmla="*/ 32 w 47"/>
                    <a:gd name="T83" fmla="*/ 7 h 37"/>
                    <a:gd name="T84" fmla="*/ 32 w 47"/>
                    <a:gd name="T8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7" h="37"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cubicBezTo>
                        <a:pt x="30" y="7"/>
                        <a:pt x="29" y="7"/>
                        <a:pt x="27" y="6"/>
                      </a:cubicBezTo>
                      <a:lnTo>
                        <a:pt x="27" y="5"/>
                      </a:lnTo>
                      <a:cubicBezTo>
                        <a:pt x="29" y="6"/>
                        <a:pt x="31" y="6"/>
                        <a:pt x="32" y="7"/>
                      </a:cubicBezTo>
                      <a:lnTo>
                        <a:pt x="32" y="8"/>
                      </a:lnTo>
                      <a:close/>
                      <a:moveTo>
                        <a:pt x="27" y="6"/>
                      </a:moveTo>
                      <a:cubicBezTo>
                        <a:pt x="22" y="5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8" y="2"/>
                        <a:pt x="23" y="3"/>
                        <a:pt x="27" y="5"/>
                      </a:cubicBezTo>
                      <a:lnTo>
                        <a:pt x="27" y="6"/>
                      </a:lnTo>
                      <a:close/>
                      <a:moveTo>
                        <a:pt x="13" y="2"/>
                      </a:moveTo>
                      <a:cubicBezTo>
                        <a:pt x="8" y="2"/>
                        <a:pt x="4" y="3"/>
                        <a:pt x="3" y="8"/>
                      </a:cubicBezTo>
                      <a:lnTo>
                        <a:pt x="2" y="7"/>
                      </a:lnTo>
                      <a:cubicBezTo>
                        <a:pt x="3" y="1"/>
                        <a:pt x="8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2" y="10"/>
                        <a:pt x="2" y="13"/>
                        <a:pt x="1" y="16"/>
                      </a:cubicBezTo>
                      <a:lnTo>
                        <a:pt x="0" y="16"/>
                      </a:lnTo>
                      <a:cubicBezTo>
                        <a:pt x="0" y="13"/>
                        <a:pt x="1" y="10"/>
                        <a:pt x="2" y="7"/>
                      </a:cubicBezTo>
                      <a:lnTo>
                        <a:pt x="3" y="8"/>
                      </a:lnTo>
                      <a:close/>
                      <a:moveTo>
                        <a:pt x="1" y="16"/>
                      </a:moveTo>
                      <a:cubicBezTo>
                        <a:pt x="1" y="19"/>
                        <a:pt x="1" y="22"/>
                        <a:pt x="2" y="26"/>
                      </a:cubicBezTo>
                      <a:lnTo>
                        <a:pt x="0" y="26"/>
                      </a:lnTo>
                      <a:cubicBezTo>
                        <a:pt x="0" y="23"/>
                        <a:pt x="0" y="19"/>
                        <a:pt x="0" y="16"/>
                      </a:cubicBezTo>
                      <a:lnTo>
                        <a:pt x="1" y="1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2" y="2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cubicBezTo>
                        <a:pt x="2" y="26"/>
                        <a:pt x="2" y="27"/>
                        <a:pt x="3" y="28"/>
                      </a:cubicBezTo>
                      <a:lnTo>
                        <a:pt x="1" y="28"/>
                      </a:lnTo>
                      <a:cubicBezTo>
                        <a:pt x="1" y="27"/>
                        <a:pt x="1" y="27"/>
                        <a:pt x="0" y="26"/>
                      </a:cubicBezTo>
                      <a:lnTo>
                        <a:pt x="2" y="26"/>
                      </a:lnTo>
                      <a:close/>
                      <a:moveTo>
                        <a:pt x="3" y="28"/>
                      </a:moveTo>
                      <a:cubicBezTo>
                        <a:pt x="3" y="28"/>
                        <a:pt x="4" y="29"/>
                        <a:pt x="4" y="30"/>
                      </a:cubicBezTo>
                      <a:lnTo>
                        <a:pt x="3" y="31"/>
                      </a:lnTo>
                      <a:cubicBezTo>
                        <a:pt x="2" y="30"/>
                        <a:pt x="2" y="29"/>
                        <a:pt x="1" y="28"/>
                      </a:cubicBezTo>
                      <a:lnTo>
                        <a:pt x="3" y="28"/>
                      </a:lnTo>
                      <a:close/>
                      <a:moveTo>
                        <a:pt x="4" y="30"/>
                      </a:moveTo>
                      <a:cubicBezTo>
                        <a:pt x="7" y="33"/>
                        <a:pt x="12" y="36"/>
                        <a:pt x="17" y="35"/>
                      </a:cubicBezTo>
                      <a:lnTo>
                        <a:pt x="17" y="37"/>
                      </a:lnTo>
                      <a:cubicBezTo>
                        <a:pt x="12" y="37"/>
                        <a:pt x="6" y="34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17" y="35"/>
                      </a:moveTo>
                      <a:lnTo>
                        <a:pt x="17" y="35"/>
                      </a:lnTo>
                      <a:lnTo>
                        <a:pt x="17" y="36"/>
                      </a:lnTo>
                      <a:lnTo>
                        <a:pt x="17" y="35"/>
                      </a:lnTo>
                      <a:close/>
                      <a:moveTo>
                        <a:pt x="17" y="35"/>
                      </a:moveTo>
                      <a:cubicBezTo>
                        <a:pt x="21" y="35"/>
                        <a:pt x="24" y="34"/>
                        <a:pt x="28" y="32"/>
                      </a:cubicBezTo>
                      <a:lnTo>
                        <a:pt x="29" y="33"/>
                      </a:lnTo>
                      <a:cubicBezTo>
                        <a:pt x="25" y="35"/>
                        <a:pt x="21" y="37"/>
                        <a:pt x="17" y="37"/>
                      </a:cubicBezTo>
                      <a:lnTo>
                        <a:pt x="17" y="35"/>
                      </a:lnTo>
                      <a:close/>
                      <a:moveTo>
                        <a:pt x="28" y="32"/>
                      </a:moveTo>
                      <a:cubicBezTo>
                        <a:pt x="32" y="30"/>
                        <a:pt x="36" y="28"/>
                        <a:pt x="40" y="27"/>
                      </a:cubicBezTo>
                      <a:lnTo>
                        <a:pt x="41" y="28"/>
                      </a:lnTo>
                      <a:cubicBezTo>
                        <a:pt x="36" y="29"/>
                        <a:pt x="32" y="31"/>
                        <a:pt x="29" y="33"/>
                      </a:cubicBezTo>
                      <a:lnTo>
                        <a:pt x="28" y="32"/>
                      </a:lnTo>
                      <a:close/>
                      <a:moveTo>
                        <a:pt x="41" y="28"/>
                      </a:moveTo>
                      <a:lnTo>
                        <a:pt x="41" y="28"/>
                      </a:lnTo>
                      <a:lnTo>
                        <a:pt x="40" y="28"/>
                      </a:lnTo>
                      <a:lnTo>
                        <a:pt x="41" y="28"/>
                      </a:lnTo>
                      <a:close/>
                      <a:moveTo>
                        <a:pt x="40" y="27"/>
                      </a:moveTo>
                      <a:cubicBezTo>
                        <a:pt x="41" y="27"/>
                        <a:pt x="41" y="27"/>
                        <a:pt x="42" y="27"/>
                      </a:cubicBezTo>
                      <a:lnTo>
                        <a:pt x="42" y="28"/>
                      </a:lnTo>
                      <a:cubicBezTo>
                        <a:pt x="42" y="28"/>
                        <a:pt x="41" y="28"/>
                        <a:pt x="41" y="28"/>
                      </a:cubicBezTo>
                      <a:lnTo>
                        <a:pt x="40" y="27"/>
                      </a:lnTo>
                      <a:close/>
                      <a:moveTo>
                        <a:pt x="42" y="27"/>
                      </a:moveTo>
                      <a:lnTo>
                        <a:pt x="42" y="27"/>
                      </a:lnTo>
                      <a:close/>
                      <a:moveTo>
                        <a:pt x="42" y="27"/>
                      </a:moveTo>
                      <a:cubicBezTo>
                        <a:pt x="43" y="26"/>
                        <a:pt x="44" y="25"/>
                        <a:pt x="45" y="24"/>
                      </a:cubicBezTo>
                      <a:lnTo>
                        <a:pt x="46" y="25"/>
                      </a:lnTo>
                      <a:cubicBezTo>
                        <a:pt x="46" y="26"/>
                        <a:pt x="44" y="27"/>
                        <a:pt x="42" y="28"/>
                      </a:cubicBezTo>
                      <a:lnTo>
                        <a:pt x="42" y="27"/>
                      </a:lnTo>
                      <a:close/>
                      <a:moveTo>
                        <a:pt x="45" y="24"/>
                      </a:moveTo>
                      <a:cubicBezTo>
                        <a:pt x="46" y="23"/>
                        <a:pt x="46" y="22"/>
                        <a:pt x="45" y="20"/>
                      </a:cubicBezTo>
                      <a:lnTo>
                        <a:pt x="47" y="20"/>
                      </a:lnTo>
                      <a:cubicBezTo>
                        <a:pt x="47" y="22"/>
                        <a:pt x="47" y="23"/>
                        <a:pt x="46" y="25"/>
                      </a:cubicBezTo>
                      <a:lnTo>
                        <a:pt x="45" y="24"/>
                      </a:lnTo>
                      <a:close/>
                      <a:moveTo>
                        <a:pt x="45" y="20"/>
                      </a:moveTo>
                      <a:cubicBezTo>
                        <a:pt x="45" y="20"/>
                        <a:pt x="45" y="19"/>
                        <a:pt x="45" y="19"/>
                      </a:cubicBezTo>
                      <a:lnTo>
                        <a:pt x="46" y="19"/>
                      </a:lnTo>
                      <a:cubicBezTo>
                        <a:pt x="47" y="19"/>
                        <a:pt x="47" y="19"/>
                        <a:pt x="47" y="20"/>
                      </a:cubicBezTo>
                      <a:lnTo>
                        <a:pt x="45" y="20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cubicBezTo>
                        <a:pt x="45" y="18"/>
                        <a:pt x="44" y="18"/>
                        <a:pt x="44" y="17"/>
                      </a:cubicBezTo>
                      <a:lnTo>
                        <a:pt x="45" y="16"/>
                      </a:lnTo>
                      <a:cubicBezTo>
                        <a:pt x="46" y="17"/>
                        <a:pt x="46" y="18"/>
                        <a:pt x="46" y="18"/>
                      </a:cubicBezTo>
                      <a:lnTo>
                        <a:pt x="45" y="19"/>
                      </a:lnTo>
                      <a:close/>
                      <a:moveTo>
                        <a:pt x="44" y="17"/>
                      </a:moveTo>
                      <a:cubicBezTo>
                        <a:pt x="43" y="16"/>
                        <a:pt x="43" y="16"/>
                        <a:pt x="42" y="15"/>
                      </a:cubicBezTo>
                      <a:lnTo>
                        <a:pt x="44" y="14"/>
                      </a:lnTo>
                      <a:cubicBezTo>
                        <a:pt x="44" y="15"/>
                        <a:pt x="45" y="16"/>
                        <a:pt x="45" y="16"/>
                      </a:cubicBezTo>
                      <a:lnTo>
                        <a:pt x="44" y="17"/>
                      </a:lnTo>
                      <a:close/>
                      <a:moveTo>
                        <a:pt x="42" y="15"/>
                      </a:moveTo>
                      <a:cubicBezTo>
                        <a:pt x="40" y="12"/>
                        <a:pt x="36" y="9"/>
                        <a:pt x="32" y="8"/>
                      </a:cubicBezTo>
                      <a:lnTo>
                        <a:pt x="32" y="7"/>
                      </a:lnTo>
                      <a:cubicBezTo>
                        <a:pt x="37" y="8"/>
                        <a:pt x="41" y="11"/>
                        <a:pt x="44" y="14"/>
                      </a:cubicBezTo>
                      <a:lnTo>
                        <a:pt x="42" y="15"/>
                      </a:lnTo>
                      <a:close/>
                      <a:moveTo>
                        <a:pt x="32" y="7"/>
                      </a:moveTo>
                      <a:lnTo>
                        <a:pt x="32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29" name="Freeform 157"/>
                <p:cNvSpPr>
                  <a:spLocks noChangeArrowheads="1"/>
                </p:cNvSpPr>
                <p:nvPr/>
              </p:nvSpPr>
              <p:spPr bwMode="auto">
                <a:xfrm>
                  <a:off x="1577" y="3955"/>
                  <a:ext cx="83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1 0 0"/>
                    <a:gd name="G4" fmla="+- 18 0 0"/>
                    <a:gd name="G5" fmla="+- 23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31 w 61"/>
                    <a:gd name="T1" fmla="*/ 3 h 38"/>
                    <a:gd name="T2" fmla="*/ 7 w 61"/>
                    <a:gd name="T3" fmla="*/ 11 h 38"/>
                    <a:gd name="T4" fmla="*/ 17 w 61"/>
                    <a:gd name="T5" fmla="*/ 28 h 38"/>
                    <a:gd name="T6" fmla="*/ 21 w 61"/>
                    <a:gd name="T7" fmla="*/ 32 h 38"/>
                    <a:gd name="T8" fmla="*/ 34 w 61"/>
                    <a:gd name="T9" fmla="*/ 36 h 38"/>
                    <a:gd name="T10" fmla="*/ 55 w 61"/>
                    <a:gd name="T11" fmla="*/ 21 h 38"/>
                    <a:gd name="T12" fmla="*/ 59 w 61"/>
                    <a:gd name="T13" fmla="*/ 13 h 38"/>
                    <a:gd name="T14" fmla="*/ 49 w 61"/>
                    <a:gd name="T15" fmla="*/ 7 h 38"/>
                    <a:gd name="T16" fmla="*/ 37 w 61"/>
                    <a:gd name="T17" fmla="*/ 2 h 38"/>
                    <a:gd name="T18" fmla="*/ 31 w 61"/>
                    <a:gd name="T19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38">
                      <a:moveTo>
                        <a:pt x="31" y="3"/>
                      </a:moveTo>
                      <a:cubicBezTo>
                        <a:pt x="26" y="10"/>
                        <a:pt x="13" y="6"/>
                        <a:pt x="7" y="11"/>
                      </a:cubicBezTo>
                      <a:cubicBezTo>
                        <a:pt x="0" y="18"/>
                        <a:pt x="10" y="23"/>
                        <a:pt x="17" y="28"/>
                      </a:cubicBezTo>
                      <a:cubicBezTo>
                        <a:pt x="18" y="29"/>
                        <a:pt x="19" y="32"/>
                        <a:pt x="21" y="32"/>
                      </a:cubicBezTo>
                      <a:cubicBezTo>
                        <a:pt x="26" y="33"/>
                        <a:pt x="29" y="38"/>
                        <a:pt x="34" y="36"/>
                      </a:cubicBezTo>
                      <a:cubicBezTo>
                        <a:pt x="42" y="32"/>
                        <a:pt x="48" y="26"/>
                        <a:pt x="55" y="21"/>
                      </a:cubicBezTo>
                      <a:cubicBezTo>
                        <a:pt x="58" y="19"/>
                        <a:pt x="61" y="15"/>
                        <a:pt x="59" y="13"/>
                      </a:cubicBezTo>
                      <a:cubicBezTo>
                        <a:pt x="56" y="11"/>
                        <a:pt x="53" y="8"/>
                        <a:pt x="49" y="7"/>
                      </a:cubicBezTo>
                      <a:cubicBezTo>
                        <a:pt x="45" y="5"/>
                        <a:pt x="41" y="4"/>
                        <a:pt x="37" y="2"/>
                      </a:cubicBezTo>
                      <a:cubicBezTo>
                        <a:pt x="36" y="2"/>
                        <a:pt x="33" y="0"/>
                        <a:pt x="31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0" name="Freeform 158"/>
                <p:cNvSpPr>
                  <a:spLocks noChangeArrowheads="1"/>
                </p:cNvSpPr>
                <p:nvPr/>
              </p:nvSpPr>
              <p:spPr bwMode="auto">
                <a:xfrm>
                  <a:off x="1580" y="3954"/>
                  <a:ext cx="80" cy="65"/>
                </a:xfrm>
                <a:custGeom>
                  <a:avLst/>
                  <a:gdLst>
                    <a:gd name="T0" fmla="*/ 16 w 59"/>
                    <a:gd name="T1" fmla="*/ 8 h 39"/>
                    <a:gd name="T2" fmla="*/ 16 w 59"/>
                    <a:gd name="T3" fmla="*/ 10 h 39"/>
                    <a:gd name="T4" fmla="*/ 16 w 59"/>
                    <a:gd name="T5" fmla="*/ 8 h 39"/>
                    <a:gd name="T6" fmla="*/ 5 w 59"/>
                    <a:gd name="T7" fmla="*/ 12 h 39"/>
                    <a:gd name="T8" fmla="*/ 8 w 59"/>
                    <a:gd name="T9" fmla="*/ 24 h 39"/>
                    <a:gd name="T10" fmla="*/ 9 w 59"/>
                    <a:gd name="T11" fmla="*/ 24 h 39"/>
                    <a:gd name="T12" fmla="*/ 8 w 59"/>
                    <a:gd name="T13" fmla="*/ 24 h 39"/>
                    <a:gd name="T14" fmla="*/ 15 w 59"/>
                    <a:gd name="T15" fmla="*/ 28 h 39"/>
                    <a:gd name="T16" fmla="*/ 15 w 59"/>
                    <a:gd name="T17" fmla="*/ 28 h 39"/>
                    <a:gd name="T18" fmla="*/ 15 w 59"/>
                    <a:gd name="T19" fmla="*/ 29 h 39"/>
                    <a:gd name="T20" fmla="*/ 16 w 59"/>
                    <a:gd name="T21" fmla="*/ 28 h 39"/>
                    <a:gd name="T22" fmla="*/ 16 w 59"/>
                    <a:gd name="T23" fmla="*/ 28 h 39"/>
                    <a:gd name="T24" fmla="*/ 16 w 59"/>
                    <a:gd name="T25" fmla="*/ 28 h 39"/>
                    <a:gd name="T26" fmla="*/ 15 w 59"/>
                    <a:gd name="T27" fmla="*/ 31 h 39"/>
                    <a:gd name="T28" fmla="*/ 17 w 59"/>
                    <a:gd name="T29" fmla="*/ 30 h 39"/>
                    <a:gd name="T30" fmla="*/ 15 w 59"/>
                    <a:gd name="T31" fmla="*/ 31 h 39"/>
                    <a:gd name="T32" fmla="*/ 19 w 59"/>
                    <a:gd name="T33" fmla="*/ 33 h 39"/>
                    <a:gd name="T34" fmla="*/ 24 w 59"/>
                    <a:gd name="T35" fmla="*/ 36 h 39"/>
                    <a:gd name="T36" fmla="*/ 24 w 59"/>
                    <a:gd name="T37" fmla="*/ 35 h 39"/>
                    <a:gd name="T38" fmla="*/ 24 w 59"/>
                    <a:gd name="T39" fmla="*/ 36 h 39"/>
                    <a:gd name="T40" fmla="*/ 32 w 59"/>
                    <a:gd name="T41" fmla="*/ 36 h 39"/>
                    <a:gd name="T42" fmla="*/ 46 w 59"/>
                    <a:gd name="T43" fmla="*/ 27 h 39"/>
                    <a:gd name="T44" fmla="*/ 32 w 59"/>
                    <a:gd name="T45" fmla="*/ 36 h 39"/>
                    <a:gd name="T46" fmla="*/ 53 w 59"/>
                    <a:gd name="T47" fmla="*/ 22 h 39"/>
                    <a:gd name="T48" fmla="*/ 52 w 59"/>
                    <a:gd name="T49" fmla="*/ 21 h 39"/>
                    <a:gd name="T50" fmla="*/ 52 w 59"/>
                    <a:gd name="T51" fmla="*/ 21 h 39"/>
                    <a:gd name="T52" fmla="*/ 55 w 59"/>
                    <a:gd name="T53" fmla="*/ 21 h 39"/>
                    <a:gd name="T54" fmla="*/ 54 w 59"/>
                    <a:gd name="T55" fmla="*/ 20 h 39"/>
                    <a:gd name="T56" fmla="*/ 55 w 59"/>
                    <a:gd name="T57" fmla="*/ 21 h 39"/>
                    <a:gd name="T58" fmla="*/ 56 w 59"/>
                    <a:gd name="T59" fmla="*/ 14 h 39"/>
                    <a:gd name="T60" fmla="*/ 57 w 59"/>
                    <a:gd name="T61" fmla="*/ 17 h 39"/>
                    <a:gd name="T62" fmla="*/ 57 w 59"/>
                    <a:gd name="T63" fmla="*/ 13 h 39"/>
                    <a:gd name="T64" fmla="*/ 57 w 59"/>
                    <a:gd name="T65" fmla="*/ 13 h 39"/>
                    <a:gd name="T66" fmla="*/ 57 w 59"/>
                    <a:gd name="T67" fmla="*/ 13 h 39"/>
                    <a:gd name="T68" fmla="*/ 57 w 59"/>
                    <a:gd name="T69" fmla="*/ 13 h 39"/>
                    <a:gd name="T70" fmla="*/ 53 w 59"/>
                    <a:gd name="T71" fmla="*/ 12 h 39"/>
                    <a:gd name="T72" fmla="*/ 56 w 59"/>
                    <a:gd name="T73" fmla="*/ 14 h 39"/>
                    <a:gd name="T74" fmla="*/ 48 w 59"/>
                    <a:gd name="T75" fmla="*/ 7 h 39"/>
                    <a:gd name="T76" fmla="*/ 47 w 59"/>
                    <a:gd name="T77" fmla="*/ 8 h 39"/>
                    <a:gd name="T78" fmla="*/ 41 w 59"/>
                    <a:gd name="T79" fmla="*/ 6 h 39"/>
                    <a:gd name="T80" fmla="*/ 47 w 59"/>
                    <a:gd name="T81" fmla="*/ 8 h 39"/>
                    <a:gd name="T82" fmla="*/ 35 w 59"/>
                    <a:gd name="T83" fmla="*/ 2 h 39"/>
                    <a:gd name="T84" fmla="*/ 34 w 59"/>
                    <a:gd name="T85" fmla="*/ 4 h 39"/>
                    <a:gd name="T86" fmla="*/ 34 w 59"/>
                    <a:gd name="T87" fmla="*/ 4 h 39"/>
                    <a:gd name="T88" fmla="*/ 35 w 59"/>
                    <a:gd name="T89" fmla="*/ 2 h 39"/>
                    <a:gd name="T90" fmla="*/ 35 w 59"/>
                    <a:gd name="T91" fmla="*/ 2 h 39"/>
                    <a:gd name="T92" fmla="*/ 34 w 59"/>
                    <a:gd name="T93" fmla="*/ 3 h 39"/>
                    <a:gd name="T94" fmla="*/ 35 w 59"/>
                    <a:gd name="T95" fmla="*/ 2 h 39"/>
                    <a:gd name="T96" fmla="*/ 29 w 59"/>
                    <a:gd name="T97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9" h="39">
                      <a:moveTo>
                        <a:pt x="30" y="4"/>
                      </a:moveTo>
                      <a:cubicBezTo>
                        <a:pt x="27" y="9"/>
                        <a:pt x="21" y="9"/>
                        <a:pt x="16" y="10"/>
                      </a:cubicBezTo>
                      <a:lnTo>
                        <a:pt x="16" y="8"/>
                      </a:lnTo>
                      <a:cubicBezTo>
                        <a:pt x="21" y="8"/>
                        <a:pt x="26" y="7"/>
                        <a:pt x="29" y="3"/>
                      </a:cubicBezTo>
                      <a:lnTo>
                        <a:pt x="30" y="4"/>
                      </a:lnTo>
                      <a:close/>
                      <a:moveTo>
                        <a:pt x="16" y="10"/>
                      </a:moveTo>
                      <a:cubicBezTo>
                        <a:pt x="12" y="10"/>
                        <a:pt x="8" y="11"/>
                        <a:pt x="6" y="13"/>
                      </a:cubicBezTo>
                      <a:lnTo>
                        <a:pt x="5" y="12"/>
                      </a:lnTo>
                      <a:cubicBezTo>
                        <a:pt x="8" y="9"/>
                        <a:pt x="12" y="9"/>
                        <a:pt x="16" y="8"/>
                      </a:cubicBezTo>
                      <a:lnTo>
                        <a:pt x="16" y="10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close/>
                      <a:moveTo>
                        <a:pt x="6" y="13"/>
                      </a:moveTo>
                      <a:cubicBezTo>
                        <a:pt x="2" y="17"/>
                        <a:pt x="4" y="20"/>
                        <a:pt x="9" y="24"/>
                      </a:cubicBezTo>
                      <a:lnTo>
                        <a:pt x="8" y="24"/>
                      </a:lnTo>
                      <a:cubicBezTo>
                        <a:pt x="3" y="21"/>
                        <a:pt x="0" y="17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9" y="24"/>
                      </a:moveTo>
                      <a:cubicBezTo>
                        <a:pt x="10" y="25"/>
                        <a:pt x="13" y="26"/>
                        <a:pt x="15" y="28"/>
                      </a:cubicBezTo>
                      <a:lnTo>
                        <a:pt x="14" y="29"/>
                      </a:lnTo>
                      <a:cubicBezTo>
                        <a:pt x="12" y="27"/>
                        <a:pt x="9" y="26"/>
                        <a:pt x="8" y="24"/>
                      </a:cubicBezTo>
                      <a:lnTo>
                        <a:pt x="9" y="24"/>
                      </a:lnTo>
                      <a:close/>
                      <a:moveTo>
                        <a:pt x="15" y="28"/>
                      </a:moveTo>
                      <a:lnTo>
                        <a:pt x="15" y="28"/>
                      </a:lnTo>
                      <a:lnTo>
                        <a:pt x="15" y="29"/>
                      </a:lnTo>
                      <a:lnTo>
                        <a:pt x="14" y="29"/>
                      </a:lnTo>
                      <a:lnTo>
                        <a:pt x="15" y="28"/>
                      </a:lnTo>
                      <a:close/>
                      <a:moveTo>
                        <a:pt x="15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5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4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6" y="29"/>
                        <a:pt x="16" y="29"/>
                        <a:pt x="17" y="30"/>
                      </a:cubicBezTo>
                      <a:lnTo>
                        <a:pt x="15" y="31"/>
                      </a:lnTo>
                      <a:cubicBezTo>
                        <a:pt x="15" y="30"/>
                        <a:pt x="15" y="29"/>
                        <a:pt x="14" y="29"/>
                      </a:cubicBezTo>
                      <a:lnTo>
                        <a:pt x="16" y="28"/>
                      </a:lnTo>
                      <a:close/>
                      <a:moveTo>
                        <a:pt x="17" y="30"/>
                      </a:moveTo>
                      <a:cubicBezTo>
                        <a:pt x="17" y="31"/>
                        <a:pt x="18" y="33"/>
                        <a:pt x="19" y="33"/>
                      </a:cubicBezTo>
                      <a:lnTo>
                        <a:pt x="18" y="34"/>
                      </a:lnTo>
                      <a:cubicBezTo>
                        <a:pt x="17" y="34"/>
                        <a:pt x="16" y="32"/>
                        <a:pt x="15" y="31"/>
                      </a:cubicBezTo>
                      <a:lnTo>
                        <a:pt x="17" y="30"/>
                      </a:lnTo>
                      <a:close/>
                      <a:moveTo>
                        <a:pt x="19" y="33"/>
                      </a:moveTo>
                      <a:lnTo>
                        <a:pt x="19" y="33"/>
                      </a:lnTo>
                      <a:close/>
                      <a:moveTo>
                        <a:pt x="19" y="33"/>
                      </a:moveTo>
                      <a:cubicBezTo>
                        <a:pt x="21" y="33"/>
                        <a:pt x="23" y="34"/>
                        <a:pt x="24" y="35"/>
                      </a:cubicBezTo>
                      <a:lnTo>
                        <a:pt x="24" y="36"/>
                      </a:lnTo>
                      <a:cubicBezTo>
                        <a:pt x="22" y="35"/>
                        <a:pt x="20" y="34"/>
                        <a:pt x="18" y="34"/>
                      </a:cubicBezTo>
                      <a:lnTo>
                        <a:pt x="19" y="33"/>
                      </a:lnTo>
                      <a:close/>
                      <a:moveTo>
                        <a:pt x="24" y="35"/>
                      </a:moveTo>
                      <a:cubicBezTo>
                        <a:pt x="27" y="37"/>
                        <a:pt x="29" y="38"/>
                        <a:pt x="32" y="37"/>
                      </a:cubicBezTo>
                      <a:lnTo>
                        <a:pt x="32" y="38"/>
                      </a:lnTo>
                      <a:cubicBezTo>
                        <a:pt x="29" y="39"/>
                        <a:pt x="26" y="38"/>
                        <a:pt x="24" y="36"/>
                      </a:cubicBezTo>
                      <a:lnTo>
                        <a:pt x="24" y="35"/>
                      </a:lnTo>
                      <a:close/>
                      <a:moveTo>
                        <a:pt x="32" y="37"/>
                      </a:moveTo>
                      <a:lnTo>
                        <a:pt x="32" y="36"/>
                      </a:lnTo>
                      <a:lnTo>
                        <a:pt x="32" y="37"/>
                      </a:lnTo>
                      <a:close/>
                      <a:moveTo>
                        <a:pt x="32" y="36"/>
                      </a:moveTo>
                      <a:cubicBezTo>
                        <a:pt x="37" y="34"/>
                        <a:pt x="41" y="30"/>
                        <a:pt x="46" y="27"/>
                      </a:cubicBezTo>
                      <a:lnTo>
                        <a:pt x="47" y="28"/>
                      </a:lnTo>
                      <a:cubicBezTo>
                        <a:pt x="42" y="31"/>
                        <a:pt x="38" y="35"/>
                        <a:pt x="32" y="38"/>
                      </a:cubicBezTo>
                      <a:lnTo>
                        <a:pt x="32" y="36"/>
                      </a:lnTo>
                      <a:close/>
                      <a:moveTo>
                        <a:pt x="46" y="27"/>
                      </a:moveTo>
                      <a:cubicBezTo>
                        <a:pt x="48" y="25"/>
                        <a:pt x="50" y="23"/>
                        <a:pt x="52" y="21"/>
                      </a:cubicBezTo>
                      <a:lnTo>
                        <a:pt x="53" y="22"/>
                      </a:lnTo>
                      <a:cubicBezTo>
                        <a:pt x="51" y="24"/>
                        <a:pt x="49" y="26"/>
                        <a:pt x="47" y="28"/>
                      </a:cubicBezTo>
                      <a:lnTo>
                        <a:pt x="46" y="27"/>
                      </a:lnTo>
                      <a:close/>
                      <a:moveTo>
                        <a:pt x="52" y="21"/>
                      </a:moveTo>
                      <a:lnTo>
                        <a:pt x="52" y="21"/>
                      </a:lnTo>
                      <a:lnTo>
                        <a:pt x="53" y="22"/>
                      </a:lnTo>
                      <a:lnTo>
                        <a:pt x="52" y="21"/>
                      </a:lnTo>
                      <a:close/>
                      <a:moveTo>
                        <a:pt x="52" y="21"/>
                      </a:moveTo>
                      <a:cubicBezTo>
                        <a:pt x="53" y="21"/>
                        <a:pt x="54" y="20"/>
                        <a:pt x="54" y="20"/>
                      </a:cubicBezTo>
                      <a:lnTo>
                        <a:pt x="55" y="21"/>
                      </a:lnTo>
                      <a:cubicBezTo>
                        <a:pt x="55" y="21"/>
                        <a:pt x="54" y="22"/>
                        <a:pt x="53" y="22"/>
                      </a:cubicBezTo>
                      <a:lnTo>
                        <a:pt x="52" y="21"/>
                      </a:lnTo>
                      <a:close/>
                      <a:moveTo>
                        <a:pt x="54" y="20"/>
                      </a:moveTo>
                      <a:cubicBezTo>
                        <a:pt x="55" y="19"/>
                        <a:pt x="56" y="18"/>
                        <a:pt x="57" y="17"/>
                      </a:cubicBezTo>
                      <a:lnTo>
                        <a:pt x="58" y="17"/>
                      </a:lnTo>
                      <a:cubicBezTo>
                        <a:pt x="58" y="18"/>
                        <a:pt x="57" y="20"/>
                        <a:pt x="55" y="21"/>
                      </a:cubicBezTo>
                      <a:lnTo>
                        <a:pt x="54" y="20"/>
                      </a:lnTo>
                      <a:close/>
                      <a:moveTo>
                        <a:pt x="57" y="17"/>
                      </a:moveTo>
                      <a:cubicBezTo>
                        <a:pt x="57" y="16"/>
                        <a:pt x="57" y="15"/>
                        <a:pt x="56" y="14"/>
                      </a:cubicBezTo>
                      <a:lnTo>
                        <a:pt x="58" y="14"/>
                      </a:lnTo>
                      <a:cubicBezTo>
                        <a:pt x="59" y="15"/>
                        <a:pt x="59" y="16"/>
                        <a:pt x="58" y="17"/>
                      </a:cubicBezTo>
                      <a:lnTo>
                        <a:pt x="57" y="17"/>
                      </a:lnTo>
                      <a:close/>
                      <a:moveTo>
                        <a:pt x="56" y="14"/>
                      </a:moveTo>
                      <a:cubicBezTo>
                        <a:pt x="56" y="14"/>
                        <a:pt x="56" y="14"/>
                        <a:pt x="56" y="14"/>
                      </a:cubicBezTo>
                      <a:lnTo>
                        <a:pt x="57" y="13"/>
                      </a:lnTo>
                      <a:cubicBezTo>
                        <a:pt x="57" y="13"/>
                        <a:pt x="58" y="14"/>
                        <a:pt x="58" y="14"/>
                      </a:cubicBezTo>
                      <a:lnTo>
                        <a:pt x="56" y="14"/>
                      </a:lnTo>
                      <a:close/>
                      <a:moveTo>
                        <a:pt x="57" y="13"/>
                      </a:moveTo>
                      <a:lnTo>
                        <a:pt x="57" y="13"/>
                      </a:lnTo>
                      <a:lnTo>
                        <a:pt x="57" y="14"/>
                      </a:lnTo>
                      <a:lnTo>
                        <a:pt x="57" y="13"/>
                      </a:lnTo>
                      <a:close/>
                      <a:moveTo>
                        <a:pt x="56" y="14"/>
                      </a:moveTo>
                      <a:lnTo>
                        <a:pt x="56" y="14"/>
                      </a:lnTo>
                      <a:lnTo>
                        <a:pt x="57" y="13"/>
                      </a:lnTo>
                      <a:lnTo>
                        <a:pt x="56" y="14"/>
                      </a:lnTo>
                      <a:close/>
                      <a:moveTo>
                        <a:pt x="56" y="14"/>
                      </a:moveTo>
                      <a:cubicBezTo>
                        <a:pt x="55" y="14"/>
                        <a:pt x="54" y="13"/>
                        <a:pt x="53" y="12"/>
                      </a:cubicBezTo>
                      <a:lnTo>
                        <a:pt x="54" y="11"/>
                      </a:lnTo>
                      <a:cubicBezTo>
                        <a:pt x="55" y="12"/>
                        <a:pt x="56" y="13"/>
                        <a:pt x="57" y="13"/>
                      </a:cubicBezTo>
                      <a:lnTo>
                        <a:pt x="56" y="14"/>
                      </a:lnTo>
                      <a:close/>
                      <a:moveTo>
                        <a:pt x="53" y="12"/>
                      </a:moveTo>
                      <a:cubicBezTo>
                        <a:pt x="51" y="10"/>
                        <a:pt x="49" y="9"/>
                        <a:pt x="47" y="8"/>
                      </a:cubicBezTo>
                      <a:lnTo>
                        <a:pt x="48" y="7"/>
                      </a:lnTo>
                      <a:cubicBezTo>
                        <a:pt x="50" y="8"/>
                        <a:pt x="52" y="9"/>
                        <a:pt x="54" y="11"/>
                      </a:cubicBezTo>
                      <a:lnTo>
                        <a:pt x="53" y="12"/>
                      </a:lnTo>
                      <a:close/>
                      <a:moveTo>
                        <a:pt x="47" y="8"/>
                      </a:moveTo>
                      <a:lnTo>
                        <a:pt x="47" y="8"/>
                      </a:lnTo>
                      <a:close/>
                      <a:moveTo>
                        <a:pt x="47" y="8"/>
                      </a:moveTo>
                      <a:cubicBezTo>
                        <a:pt x="45" y="7"/>
                        <a:pt x="43" y="7"/>
                        <a:pt x="41" y="6"/>
                      </a:cubicBezTo>
                      <a:lnTo>
                        <a:pt x="41" y="5"/>
                      </a:lnTo>
                      <a:cubicBezTo>
                        <a:pt x="43" y="5"/>
                        <a:pt x="45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1" y="6"/>
                      </a:moveTo>
                      <a:cubicBezTo>
                        <a:pt x="39" y="5"/>
                        <a:pt x="37" y="4"/>
                        <a:pt x="34" y="4"/>
                      </a:cubicBezTo>
                      <a:lnTo>
                        <a:pt x="35" y="2"/>
                      </a:lnTo>
                      <a:cubicBezTo>
                        <a:pt x="37" y="3"/>
                        <a:pt x="39" y="4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4" y="4"/>
                      </a:moveTo>
                      <a:cubicBezTo>
                        <a:pt x="34" y="3"/>
                        <a:pt x="34" y="3"/>
                        <a:pt x="34" y="3"/>
                      </a:cubicBezTo>
                      <a:lnTo>
                        <a:pt x="35" y="2"/>
                      </a:lnTo>
                      <a:lnTo>
                        <a:pt x="34" y="4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4" y="3"/>
                      </a:lnTo>
                      <a:lnTo>
                        <a:pt x="35" y="2"/>
                      </a:lnTo>
                      <a:close/>
                      <a:moveTo>
                        <a:pt x="34" y="3"/>
                      </a:moveTo>
                      <a:cubicBezTo>
                        <a:pt x="33" y="3"/>
                        <a:pt x="31" y="2"/>
                        <a:pt x="30" y="4"/>
                      </a:cubicBezTo>
                      <a:lnTo>
                        <a:pt x="29" y="3"/>
                      </a:lnTo>
                      <a:cubicBezTo>
                        <a:pt x="31" y="0"/>
                        <a:pt x="34" y="2"/>
                        <a:pt x="35" y="2"/>
                      </a:cubicBezTo>
                      <a:lnTo>
                        <a:pt x="34" y="3"/>
                      </a:lnTo>
                      <a:close/>
                      <a:moveTo>
                        <a:pt x="29" y="3"/>
                      </a:moveTo>
                      <a:lnTo>
                        <a:pt x="29" y="3"/>
                      </a:lnTo>
                      <a:lnTo>
                        <a:pt x="29" y="4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1" name="Freeform 159"/>
                <p:cNvSpPr>
                  <a:spLocks noChangeArrowheads="1"/>
                </p:cNvSpPr>
                <p:nvPr/>
              </p:nvSpPr>
              <p:spPr bwMode="auto">
                <a:xfrm>
                  <a:off x="1525" y="3982"/>
                  <a:ext cx="73" cy="5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6 w 54"/>
                    <a:gd name="T1" fmla="*/ 4 h 30"/>
                    <a:gd name="T2" fmla="*/ 21 w 54"/>
                    <a:gd name="T3" fmla="*/ 7 h 30"/>
                    <a:gd name="T4" fmla="*/ 4 w 54"/>
                    <a:gd name="T5" fmla="*/ 22 h 30"/>
                    <a:gd name="T6" fmla="*/ 19 w 54"/>
                    <a:gd name="T7" fmla="*/ 29 h 30"/>
                    <a:gd name="T8" fmla="*/ 49 w 54"/>
                    <a:gd name="T9" fmla="*/ 28 h 30"/>
                    <a:gd name="T10" fmla="*/ 52 w 54"/>
                    <a:gd name="T11" fmla="*/ 24 h 30"/>
                    <a:gd name="T12" fmla="*/ 39 w 54"/>
                    <a:gd name="T13" fmla="*/ 13 h 30"/>
                    <a:gd name="T14" fmla="*/ 36 w 54"/>
                    <a:gd name="T15" fmla="*/ 5 h 30"/>
                    <a:gd name="T16" fmla="*/ 26 w 54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30">
                      <a:moveTo>
                        <a:pt x="26" y="4"/>
                      </a:moveTo>
                      <a:cubicBezTo>
                        <a:pt x="24" y="5"/>
                        <a:pt x="23" y="7"/>
                        <a:pt x="21" y="7"/>
                      </a:cubicBezTo>
                      <a:cubicBezTo>
                        <a:pt x="13" y="10"/>
                        <a:pt x="0" y="14"/>
                        <a:pt x="4" y="22"/>
                      </a:cubicBezTo>
                      <a:cubicBezTo>
                        <a:pt x="6" y="26"/>
                        <a:pt x="13" y="29"/>
                        <a:pt x="19" y="29"/>
                      </a:cubicBezTo>
                      <a:cubicBezTo>
                        <a:pt x="29" y="28"/>
                        <a:pt x="39" y="30"/>
                        <a:pt x="49" y="28"/>
                      </a:cubicBezTo>
                      <a:cubicBezTo>
                        <a:pt x="48" y="26"/>
                        <a:pt x="54" y="26"/>
                        <a:pt x="52" y="24"/>
                      </a:cubicBezTo>
                      <a:cubicBezTo>
                        <a:pt x="48" y="19"/>
                        <a:pt x="41" y="17"/>
                        <a:pt x="39" y="13"/>
                      </a:cubicBezTo>
                      <a:cubicBezTo>
                        <a:pt x="37" y="11"/>
                        <a:pt x="38" y="7"/>
                        <a:pt x="36" y="5"/>
                      </a:cubicBezTo>
                      <a:cubicBezTo>
                        <a:pt x="34" y="3"/>
                        <a:pt x="32" y="0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2" name="Freeform 160"/>
                <p:cNvSpPr>
                  <a:spLocks noChangeArrowheads="1"/>
                </p:cNvSpPr>
                <p:nvPr/>
              </p:nvSpPr>
              <p:spPr bwMode="auto">
                <a:xfrm>
                  <a:off x="1527" y="3982"/>
                  <a:ext cx="71" cy="51"/>
                </a:xfrm>
                <a:custGeom>
                  <a:avLst/>
                  <a:gdLst>
                    <a:gd name="T0" fmla="*/ 22 w 53"/>
                    <a:gd name="T1" fmla="*/ 5 h 30"/>
                    <a:gd name="T2" fmla="*/ 23 w 53"/>
                    <a:gd name="T3" fmla="*/ 6 h 30"/>
                    <a:gd name="T4" fmla="*/ 22 w 53"/>
                    <a:gd name="T5" fmla="*/ 5 h 30"/>
                    <a:gd name="T6" fmla="*/ 21 w 53"/>
                    <a:gd name="T7" fmla="*/ 8 h 30"/>
                    <a:gd name="T8" fmla="*/ 21 w 53"/>
                    <a:gd name="T9" fmla="*/ 8 h 30"/>
                    <a:gd name="T10" fmla="*/ 20 w 53"/>
                    <a:gd name="T11" fmla="*/ 7 h 30"/>
                    <a:gd name="T12" fmla="*/ 4 w 53"/>
                    <a:gd name="T13" fmla="*/ 22 h 30"/>
                    <a:gd name="T14" fmla="*/ 7 w 53"/>
                    <a:gd name="T15" fmla="*/ 13 h 30"/>
                    <a:gd name="T16" fmla="*/ 3 w 53"/>
                    <a:gd name="T17" fmla="*/ 22 h 30"/>
                    <a:gd name="T18" fmla="*/ 4 w 53"/>
                    <a:gd name="T19" fmla="*/ 22 h 30"/>
                    <a:gd name="T20" fmla="*/ 2 w 53"/>
                    <a:gd name="T21" fmla="*/ 22 h 30"/>
                    <a:gd name="T22" fmla="*/ 2 w 53"/>
                    <a:gd name="T23" fmla="*/ 22 h 30"/>
                    <a:gd name="T24" fmla="*/ 4 w 53"/>
                    <a:gd name="T25" fmla="*/ 24 h 30"/>
                    <a:gd name="T26" fmla="*/ 5 w 53"/>
                    <a:gd name="T27" fmla="*/ 23 h 30"/>
                    <a:gd name="T28" fmla="*/ 4 w 53"/>
                    <a:gd name="T29" fmla="*/ 24 h 30"/>
                    <a:gd name="T30" fmla="*/ 18 w 53"/>
                    <a:gd name="T31" fmla="*/ 28 h 30"/>
                    <a:gd name="T32" fmla="*/ 6 w 53"/>
                    <a:gd name="T33" fmla="*/ 25 h 30"/>
                    <a:gd name="T34" fmla="*/ 18 w 53"/>
                    <a:gd name="T35" fmla="*/ 29 h 30"/>
                    <a:gd name="T36" fmla="*/ 32 w 53"/>
                    <a:gd name="T37" fmla="*/ 28 h 30"/>
                    <a:gd name="T38" fmla="*/ 17 w 53"/>
                    <a:gd name="T39" fmla="*/ 28 h 30"/>
                    <a:gd name="T40" fmla="*/ 48 w 53"/>
                    <a:gd name="T41" fmla="*/ 29 h 30"/>
                    <a:gd name="T42" fmla="*/ 49 w 53"/>
                    <a:gd name="T43" fmla="*/ 28 h 30"/>
                    <a:gd name="T44" fmla="*/ 48 w 53"/>
                    <a:gd name="T45" fmla="*/ 28 h 30"/>
                    <a:gd name="T46" fmla="*/ 49 w 53"/>
                    <a:gd name="T47" fmla="*/ 26 h 30"/>
                    <a:gd name="T48" fmla="*/ 47 w 53"/>
                    <a:gd name="T49" fmla="*/ 28 h 30"/>
                    <a:gd name="T50" fmla="*/ 50 w 53"/>
                    <a:gd name="T51" fmla="*/ 26 h 30"/>
                    <a:gd name="T52" fmla="*/ 50 w 53"/>
                    <a:gd name="T53" fmla="*/ 24 h 30"/>
                    <a:gd name="T54" fmla="*/ 49 w 53"/>
                    <a:gd name="T55" fmla="*/ 26 h 30"/>
                    <a:gd name="T56" fmla="*/ 51 w 53"/>
                    <a:gd name="T57" fmla="*/ 24 h 30"/>
                    <a:gd name="T58" fmla="*/ 44 w 53"/>
                    <a:gd name="T59" fmla="*/ 19 h 30"/>
                    <a:gd name="T60" fmla="*/ 50 w 53"/>
                    <a:gd name="T61" fmla="*/ 24 h 30"/>
                    <a:gd name="T62" fmla="*/ 38 w 53"/>
                    <a:gd name="T63" fmla="*/ 13 h 30"/>
                    <a:gd name="T64" fmla="*/ 38 w 53"/>
                    <a:gd name="T65" fmla="*/ 13 h 30"/>
                    <a:gd name="T66" fmla="*/ 36 w 53"/>
                    <a:gd name="T67" fmla="*/ 9 h 30"/>
                    <a:gd name="T68" fmla="*/ 37 w 53"/>
                    <a:gd name="T69" fmla="*/ 13 h 30"/>
                    <a:gd name="T70" fmla="*/ 36 w 53"/>
                    <a:gd name="T71" fmla="*/ 9 h 30"/>
                    <a:gd name="T72" fmla="*/ 37 w 53"/>
                    <a:gd name="T73" fmla="*/ 9 h 30"/>
                    <a:gd name="T74" fmla="*/ 36 w 53"/>
                    <a:gd name="T75" fmla="*/ 5 h 30"/>
                    <a:gd name="T76" fmla="*/ 35 w 53"/>
                    <a:gd name="T77" fmla="*/ 6 h 30"/>
                    <a:gd name="T78" fmla="*/ 35 w 53"/>
                    <a:gd name="T79" fmla="*/ 6 h 30"/>
                    <a:gd name="T80" fmla="*/ 35 w 53"/>
                    <a:gd name="T81" fmla="*/ 5 h 30"/>
                    <a:gd name="T82" fmla="*/ 34 w 53"/>
                    <a:gd name="T83" fmla="*/ 5 h 30"/>
                    <a:gd name="T84" fmla="*/ 35 w 53"/>
                    <a:gd name="T85" fmla="*/ 6 h 30"/>
                    <a:gd name="T86" fmla="*/ 24 w 53"/>
                    <a:gd name="T87" fmla="*/ 3 h 30"/>
                    <a:gd name="T88" fmla="*/ 25 w 53"/>
                    <a:gd name="T89" fmla="*/ 5 h 30"/>
                    <a:gd name="T90" fmla="*/ 25 w 53"/>
                    <a:gd name="T91" fmla="*/ 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3" h="30">
                      <a:moveTo>
                        <a:pt x="25" y="5"/>
                      </a:moveTo>
                      <a:cubicBezTo>
                        <a:pt x="24" y="5"/>
                        <a:pt x="24" y="6"/>
                        <a:pt x="23" y="6"/>
                      </a:cubicBezTo>
                      <a:lnTo>
                        <a:pt x="22" y="5"/>
                      </a:lnTo>
                      <a:cubicBezTo>
                        <a:pt x="22" y="5"/>
                        <a:pt x="23" y="4"/>
                        <a:pt x="24" y="3"/>
                      </a:cubicBezTo>
                      <a:lnTo>
                        <a:pt x="25" y="5"/>
                      </a:lnTo>
                      <a:close/>
                      <a:moveTo>
                        <a:pt x="23" y="6"/>
                      </a:moveTo>
                      <a:cubicBezTo>
                        <a:pt x="22" y="7"/>
                        <a:pt x="22" y="7"/>
                        <a:pt x="21" y="8"/>
                      </a:cubicBezTo>
                      <a:lnTo>
                        <a:pt x="20" y="7"/>
                      </a:lnTo>
                      <a:cubicBezTo>
                        <a:pt x="21" y="6"/>
                        <a:pt x="21" y="6"/>
                        <a:pt x="22" y="5"/>
                      </a:cubicBezTo>
                      <a:lnTo>
                        <a:pt x="23" y="6"/>
                      </a:lnTo>
                      <a:close/>
                      <a:moveTo>
                        <a:pt x="21" y="8"/>
                      </a:move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21" y="8"/>
                      </a:lnTo>
                      <a:close/>
                      <a:moveTo>
                        <a:pt x="21" y="8"/>
                      </a:moveTo>
                      <a:cubicBezTo>
                        <a:pt x="17" y="9"/>
                        <a:pt x="11" y="11"/>
                        <a:pt x="7" y="13"/>
                      </a:cubicBezTo>
                      <a:lnTo>
                        <a:pt x="6" y="12"/>
                      </a:lnTo>
                      <a:cubicBezTo>
                        <a:pt x="10" y="10"/>
                        <a:pt x="16" y="8"/>
                        <a:pt x="20" y="7"/>
                      </a:cubicBezTo>
                      <a:lnTo>
                        <a:pt x="21" y="8"/>
                      </a:lnTo>
                      <a:close/>
                      <a:moveTo>
                        <a:pt x="7" y="13"/>
                      </a:moveTo>
                      <a:cubicBezTo>
                        <a:pt x="4" y="16"/>
                        <a:pt x="2" y="18"/>
                        <a:pt x="4" y="22"/>
                      </a:cubicBezTo>
                      <a:lnTo>
                        <a:pt x="2" y="22"/>
                      </a:lnTo>
                      <a:cubicBezTo>
                        <a:pt x="0" y="18"/>
                        <a:pt x="2" y="15"/>
                        <a:pt x="6" y="12"/>
                      </a:cubicBezTo>
                      <a:lnTo>
                        <a:pt x="7" y="13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3" y="22"/>
                      </a:lnTo>
                      <a:lnTo>
                        <a:pt x="4" y="22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close/>
                      <a:moveTo>
                        <a:pt x="2" y="22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2"/>
                      </a:lnTo>
                      <a:close/>
                      <a:moveTo>
                        <a:pt x="4" y="22"/>
                      </a:moveTo>
                      <a:cubicBezTo>
                        <a:pt x="4" y="22"/>
                        <a:pt x="4" y="23"/>
                        <a:pt x="5" y="23"/>
                      </a:cubicBezTo>
                      <a:lnTo>
                        <a:pt x="4" y="24"/>
                      </a:lnTo>
                      <a:cubicBezTo>
                        <a:pt x="3" y="24"/>
                        <a:pt x="3" y="23"/>
                        <a:pt x="2" y="22"/>
                      </a:cubicBezTo>
                      <a:lnTo>
                        <a:pt x="4" y="22"/>
                      </a:lnTo>
                      <a:close/>
                      <a:moveTo>
                        <a:pt x="5" y="23"/>
                      </a:moveTo>
                      <a:cubicBezTo>
                        <a:pt x="5" y="24"/>
                        <a:pt x="6" y="24"/>
                        <a:pt x="6" y="25"/>
                      </a:cubicBezTo>
                      <a:lnTo>
                        <a:pt x="5" y="26"/>
                      </a:lnTo>
                      <a:cubicBezTo>
                        <a:pt x="5" y="25"/>
                        <a:pt x="4" y="25"/>
                        <a:pt x="4" y="24"/>
                      </a:cubicBezTo>
                      <a:lnTo>
                        <a:pt x="5" y="23"/>
                      </a:lnTo>
                      <a:close/>
                      <a:moveTo>
                        <a:pt x="6" y="25"/>
                      </a:moveTo>
                      <a:cubicBezTo>
                        <a:pt x="9" y="27"/>
                        <a:pt x="14" y="29"/>
                        <a:pt x="18" y="28"/>
                      </a:cubicBezTo>
                      <a:lnTo>
                        <a:pt x="18" y="30"/>
                      </a:lnTo>
                      <a:cubicBezTo>
                        <a:pt x="13" y="30"/>
                        <a:pt x="9" y="28"/>
                        <a:pt x="5" y="26"/>
                      </a:cubicBezTo>
                      <a:lnTo>
                        <a:pt x="6" y="25"/>
                      </a:lnTo>
                      <a:close/>
                      <a:moveTo>
                        <a:pt x="18" y="30"/>
                      </a:moveTo>
                      <a:lnTo>
                        <a:pt x="18" y="30"/>
                      </a:lnTo>
                      <a:lnTo>
                        <a:pt x="18" y="29"/>
                      </a:lnTo>
                      <a:lnTo>
                        <a:pt x="18" y="30"/>
                      </a:lnTo>
                      <a:close/>
                      <a:moveTo>
                        <a:pt x="17" y="28"/>
                      </a:moveTo>
                      <a:cubicBezTo>
                        <a:pt x="22" y="28"/>
                        <a:pt x="27" y="28"/>
                        <a:pt x="32" y="28"/>
                      </a:cubicBezTo>
                      <a:lnTo>
                        <a:pt x="32" y="29"/>
                      </a:lnTo>
                      <a:cubicBezTo>
                        <a:pt x="27" y="29"/>
                        <a:pt x="22" y="29"/>
                        <a:pt x="18" y="30"/>
                      </a:cubicBezTo>
                      <a:lnTo>
                        <a:pt x="17" y="28"/>
                      </a:lnTo>
                      <a:close/>
                      <a:moveTo>
                        <a:pt x="32" y="28"/>
                      </a:moveTo>
                      <a:cubicBezTo>
                        <a:pt x="37" y="28"/>
                        <a:pt x="43" y="28"/>
                        <a:pt x="48" y="28"/>
                      </a:cubicBezTo>
                      <a:lnTo>
                        <a:pt x="48" y="29"/>
                      </a:lnTo>
                      <a:cubicBezTo>
                        <a:pt x="43" y="30"/>
                        <a:pt x="37" y="29"/>
                        <a:pt x="32" y="29"/>
                      </a:cubicBezTo>
                      <a:lnTo>
                        <a:pt x="32" y="28"/>
                      </a:lnTo>
                      <a:close/>
                      <a:moveTo>
                        <a:pt x="49" y="28"/>
                      </a:moveTo>
                      <a:lnTo>
                        <a:pt x="49" y="29"/>
                      </a:lnTo>
                      <a:lnTo>
                        <a:pt x="48" y="29"/>
                      </a:lnTo>
                      <a:lnTo>
                        <a:pt x="48" y="28"/>
                      </a:lnTo>
                      <a:lnTo>
                        <a:pt x="49" y="28"/>
                      </a:lnTo>
                      <a:close/>
                      <a:moveTo>
                        <a:pt x="47" y="28"/>
                      </a:moveTo>
                      <a:cubicBezTo>
                        <a:pt x="47" y="27"/>
                        <a:pt x="48" y="26"/>
                        <a:pt x="49" y="26"/>
                      </a:cubicBezTo>
                      <a:lnTo>
                        <a:pt x="50" y="27"/>
                      </a:lnTo>
                      <a:cubicBezTo>
                        <a:pt x="49" y="27"/>
                        <a:pt x="49" y="28"/>
                        <a:pt x="49" y="28"/>
                      </a:cubicBezTo>
                      <a:lnTo>
                        <a:pt x="47" y="28"/>
                      </a:lnTo>
                      <a:close/>
                      <a:moveTo>
                        <a:pt x="49" y="26"/>
                      </a:moveTo>
                      <a:lnTo>
                        <a:pt x="49" y="26"/>
                      </a:lnTo>
                      <a:lnTo>
                        <a:pt x="50" y="26"/>
                      </a:lnTo>
                      <a:lnTo>
                        <a:pt x="49" y="26"/>
                      </a:lnTo>
                      <a:close/>
                      <a:moveTo>
                        <a:pt x="49" y="26"/>
                      </a:moveTo>
                      <a:cubicBezTo>
                        <a:pt x="50" y="25"/>
                        <a:pt x="51" y="25"/>
                        <a:pt x="50" y="24"/>
                      </a:cubicBezTo>
                      <a:lnTo>
                        <a:pt x="51" y="23"/>
                      </a:lnTo>
                      <a:cubicBezTo>
                        <a:pt x="53" y="25"/>
                        <a:pt x="51" y="26"/>
                        <a:pt x="50" y="27"/>
                      </a:cubicBezTo>
                      <a:lnTo>
                        <a:pt x="49" y="26"/>
                      </a:lnTo>
                      <a:close/>
                      <a:moveTo>
                        <a:pt x="51" y="23"/>
                      </a:moveTo>
                      <a:lnTo>
                        <a:pt x="51" y="23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0" y="24"/>
                      </a:moveTo>
                      <a:cubicBezTo>
                        <a:pt x="48" y="22"/>
                        <a:pt x="46" y="21"/>
                        <a:pt x="44" y="19"/>
                      </a:cubicBezTo>
                      <a:lnTo>
                        <a:pt x="45" y="18"/>
                      </a:lnTo>
                      <a:cubicBezTo>
                        <a:pt x="47" y="20"/>
                        <a:pt x="49" y="21"/>
                        <a:pt x="51" y="23"/>
                      </a:cubicBezTo>
                      <a:lnTo>
                        <a:pt x="50" y="24"/>
                      </a:lnTo>
                      <a:close/>
                      <a:moveTo>
                        <a:pt x="44" y="19"/>
                      </a:moveTo>
                      <a:cubicBezTo>
                        <a:pt x="41" y="18"/>
                        <a:pt x="39" y="16"/>
                        <a:pt x="37" y="13"/>
                      </a:cubicBezTo>
                      <a:lnTo>
                        <a:pt x="38" y="13"/>
                      </a:lnTo>
                      <a:cubicBezTo>
                        <a:pt x="40" y="15"/>
                        <a:pt x="42" y="17"/>
                        <a:pt x="45" y="18"/>
                      </a:cubicBezTo>
                      <a:lnTo>
                        <a:pt x="44" y="19"/>
                      </a:lnTo>
                      <a:close/>
                      <a:moveTo>
                        <a:pt x="38" y="13"/>
                      </a:moveTo>
                      <a:lnTo>
                        <a:pt x="38" y="13"/>
                      </a:lnTo>
                      <a:close/>
                      <a:moveTo>
                        <a:pt x="37" y="13"/>
                      </a:moveTo>
                      <a:cubicBezTo>
                        <a:pt x="36" y="12"/>
                        <a:pt x="36" y="11"/>
                        <a:pt x="36" y="9"/>
                      </a:cubicBezTo>
                      <a:lnTo>
                        <a:pt x="37" y="9"/>
                      </a:lnTo>
                      <a:cubicBezTo>
                        <a:pt x="38" y="11"/>
                        <a:pt x="38" y="12"/>
                        <a:pt x="38" y="13"/>
                      </a:cubicBezTo>
                      <a:lnTo>
                        <a:pt x="37" y="13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  <a:moveTo>
                        <a:pt x="36" y="9"/>
                      </a:moveTo>
                      <a:cubicBezTo>
                        <a:pt x="36" y="8"/>
                        <a:pt x="36" y="7"/>
                        <a:pt x="35" y="6"/>
                      </a:cubicBezTo>
                      <a:lnTo>
                        <a:pt x="36" y="5"/>
                      </a:lnTo>
                      <a:cubicBezTo>
                        <a:pt x="37" y="6"/>
                        <a:pt x="37" y="8"/>
                        <a:pt x="37" y="9"/>
                      </a:cubicBezTo>
                      <a:lnTo>
                        <a:pt x="36" y="9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5"/>
                      </a:lnTo>
                      <a:lnTo>
                        <a:pt x="36" y="5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6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5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cubicBezTo>
                        <a:pt x="34" y="5"/>
                        <a:pt x="34" y="5"/>
                        <a:pt x="34" y="5"/>
                      </a:cubicBezTo>
                      <a:lnTo>
                        <a:pt x="35" y="4"/>
                      </a:lnTo>
                      <a:cubicBezTo>
                        <a:pt x="35" y="4"/>
                        <a:pt x="35" y="5"/>
                        <a:pt x="36" y="5"/>
                      </a:cubicBezTo>
                      <a:lnTo>
                        <a:pt x="35" y="6"/>
                      </a:lnTo>
                      <a:close/>
                      <a:moveTo>
                        <a:pt x="34" y="5"/>
                      </a:moveTo>
                      <a:cubicBezTo>
                        <a:pt x="32" y="3"/>
                        <a:pt x="30" y="1"/>
                        <a:pt x="25" y="5"/>
                      </a:cubicBezTo>
                      <a:lnTo>
                        <a:pt x="24" y="3"/>
                      </a:lnTo>
                      <a:cubicBezTo>
                        <a:pt x="30" y="0"/>
                        <a:pt x="33" y="2"/>
                        <a:pt x="35" y="4"/>
                      </a:cubicBezTo>
                      <a:lnTo>
                        <a:pt x="34" y="5"/>
                      </a:lnTo>
                      <a:close/>
                      <a:moveTo>
                        <a:pt x="25" y="5"/>
                      </a:move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5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3" name="Freeform 161"/>
                <p:cNvSpPr>
                  <a:spLocks noChangeArrowheads="1"/>
                </p:cNvSpPr>
                <p:nvPr/>
              </p:nvSpPr>
              <p:spPr bwMode="auto">
                <a:xfrm>
                  <a:off x="1663" y="3966"/>
                  <a:ext cx="41" cy="42"/>
                </a:xfrm>
                <a:custGeom>
                  <a:avLst/>
                  <a:gdLst>
                    <a:gd name="T0" fmla="*/ 25 w 31"/>
                    <a:gd name="T1" fmla="*/ 8 h 25"/>
                    <a:gd name="T2" fmla="*/ 25 w 31"/>
                    <a:gd name="T3" fmla="*/ 8 h 25"/>
                    <a:gd name="T4" fmla="*/ 20 w 31"/>
                    <a:gd name="T5" fmla="*/ 5 h 25"/>
                    <a:gd name="T6" fmla="*/ 25 w 31"/>
                    <a:gd name="T7" fmla="*/ 7 h 25"/>
                    <a:gd name="T8" fmla="*/ 20 w 31"/>
                    <a:gd name="T9" fmla="*/ 5 h 25"/>
                    <a:gd name="T10" fmla="*/ 10 w 31"/>
                    <a:gd name="T11" fmla="*/ 2 h 25"/>
                    <a:gd name="T12" fmla="*/ 20 w 31"/>
                    <a:gd name="T13" fmla="*/ 5 h 25"/>
                    <a:gd name="T14" fmla="*/ 10 w 31"/>
                    <a:gd name="T15" fmla="*/ 3 h 25"/>
                    <a:gd name="T16" fmla="*/ 11 w 31"/>
                    <a:gd name="T17" fmla="*/ 3 h 25"/>
                    <a:gd name="T18" fmla="*/ 10 w 31"/>
                    <a:gd name="T19" fmla="*/ 3 h 25"/>
                    <a:gd name="T20" fmla="*/ 10 w 31"/>
                    <a:gd name="T21" fmla="*/ 3 h 25"/>
                    <a:gd name="T22" fmla="*/ 10 w 31"/>
                    <a:gd name="T23" fmla="*/ 3 h 25"/>
                    <a:gd name="T24" fmla="*/ 10 w 31"/>
                    <a:gd name="T25" fmla="*/ 3 h 25"/>
                    <a:gd name="T26" fmla="*/ 8 w 31"/>
                    <a:gd name="T27" fmla="*/ 4 h 25"/>
                    <a:gd name="T28" fmla="*/ 10 w 31"/>
                    <a:gd name="T29" fmla="*/ 2 h 25"/>
                    <a:gd name="T30" fmla="*/ 8 w 31"/>
                    <a:gd name="T31" fmla="*/ 4 h 25"/>
                    <a:gd name="T32" fmla="*/ 5 w 31"/>
                    <a:gd name="T33" fmla="*/ 5 h 25"/>
                    <a:gd name="T34" fmla="*/ 8 w 31"/>
                    <a:gd name="T35" fmla="*/ 4 h 25"/>
                    <a:gd name="T36" fmla="*/ 1 w 31"/>
                    <a:gd name="T37" fmla="*/ 19 h 25"/>
                    <a:gd name="T38" fmla="*/ 5 w 31"/>
                    <a:gd name="T39" fmla="*/ 5 h 25"/>
                    <a:gd name="T40" fmla="*/ 1 w 31"/>
                    <a:gd name="T41" fmla="*/ 19 h 25"/>
                    <a:gd name="T42" fmla="*/ 1 w 31"/>
                    <a:gd name="T43" fmla="*/ 19 h 25"/>
                    <a:gd name="T44" fmla="*/ 7 w 31"/>
                    <a:gd name="T45" fmla="*/ 25 h 25"/>
                    <a:gd name="T46" fmla="*/ 1 w 31"/>
                    <a:gd name="T47" fmla="*/ 19 h 25"/>
                    <a:gd name="T48" fmla="*/ 24 w 31"/>
                    <a:gd name="T49" fmla="*/ 20 h 25"/>
                    <a:gd name="T50" fmla="*/ 7 w 31"/>
                    <a:gd name="T51" fmla="*/ 25 h 25"/>
                    <a:gd name="T52" fmla="*/ 24 w 31"/>
                    <a:gd name="T53" fmla="*/ 20 h 25"/>
                    <a:gd name="T54" fmla="*/ 26 w 31"/>
                    <a:gd name="T55" fmla="*/ 20 h 25"/>
                    <a:gd name="T56" fmla="*/ 24 w 31"/>
                    <a:gd name="T57" fmla="*/ 20 h 25"/>
                    <a:gd name="T58" fmla="*/ 26 w 31"/>
                    <a:gd name="T59" fmla="*/ 19 h 25"/>
                    <a:gd name="T60" fmla="*/ 26 w 31"/>
                    <a:gd name="T61" fmla="*/ 19 h 25"/>
                    <a:gd name="T62" fmla="*/ 28 w 31"/>
                    <a:gd name="T63" fmla="*/ 18 h 25"/>
                    <a:gd name="T64" fmla="*/ 26 w 31"/>
                    <a:gd name="T65" fmla="*/ 20 h 25"/>
                    <a:gd name="T66" fmla="*/ 28 w 31"/>
                    <a:gd name="T67" fmla="*/ 18 h 25"/>
                    <a:gd name="T68" fmla="*/ 31 w 31"/>
                    <a:gd name="T69" fmla="*/ 16 h 25"/>
                    <a:gd name="T70" fmla="*/ 28 w 31"/>
                    <a:gd name="T71" fmla="*/ 18 h 25"/>
                    <a:gd name="T72" fmla="*/ 29 w 31"/>
                    <a:gd name="T73" fmla="*/ 13 h 25"/>
                    <a:gd name="T74" fmla="*/ 31 w 31"/>
                    <a:gd name="T75" fmla="*/ 16 h 25"/>
                    <a:gd name="T76" fmla="*/ 29 w 31"/>
                    <a:gd name="T77" fmla="*/ 13 h 25"/>
                    <a:gd name="T78" fmla="*/ 26 w 31"/>
                    <a:gd name="T79" fmla="*/ 7 h 25"/>
                    <a:gd name="T80" fmla="*/ 29 w 31"/>
                    <a:gd name="T81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1" h="25">
                      <a:moveTo>
                        <a:pt x="25" y="8"/>
                      </a:move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8"/>
                      </a:lnTo>
                      <a:close/>
                      <a:moveTo>
                        <a:pt x="25" y="8"/>
                      </a:moveTo>
                      <a:cubicBezTo>
                        <a:pt x="23" y="7"/>
                        <a:pt x="21" y="6"/>
                        <a:pt x="20" y="5"/>
                      </a:cubicBezTo>
                      <a:lnTo>
                        <a:pt x="21" y="4"/>
                      </a:lnTo>
                      <a:cubicBezTo>
                        <a:pt x="22" y="5"/>
                        <a:pt x="24" y="6"/>
                        <a:pt x="25" y="7"/>
                      </a:cubicBezTo>
                      <a:lnTo>
                        <a:pt x="25" y="8"/>
                      </a:lnTo>
                      <a:close/>
                      <a:moveTo>
                        <a:pt x="20" y="5"/>
                      </a:moveTo>
                      <a:cubicBezTo>
                        <a:pt x="17" y="3"/>
                        <a:pt x="14" y="1"/>
                        <a:pt x="11" y="3"/>
                      </a:cubicBezTo>
                      <a:lnTo>
                        <a:pt x="10" y="2"/>
                      </a:lnTo>
                      <a:cubicBezTo>
                        <a:pt x="14" y="0"/>
                        <a:pt x="17" y="2"/>
                        <a:pt x="21" y="4"/>
                      </a:cubicBezTo>
                      <a:lnTo>
                        <a:pt x="20" y="5"/>
                      </a:lnTo>
                      <a:close/>
                      <a:moveTo>
                        <a:pt x="11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10" y="3"/>
                        <a:pt x="9" y="4"/>
                        <a:pt x="8" y="4"/>
                      </a:cubicBezTo>
                      <a:lnTo>
                        <a:pt x="7" y="3"/>
                      </a:lnTo>
                      <a:cubicBezTo>
                        <a:pt x="8" y="3"/>
                        <a:pt x="9" y="2"/>
                        <a:pt x="10" y="2"/>
                      </a:cubicBezTo>
                      <a:lnTo>
                        <a:pt x="10" y="3"/>
                      </a:lnTo>
                      <a:close/>
                      <a:moveTo>
                        <a:pt x="8" y="4"/>
                      </a:moveTo>
                      <a:cubicBezTo>
                        <a:pt x="7" y="5"/>
                        <a:pt x="7" y="5"/>
                        <a:pt x="6" y="6"/>
                      </a:cubicBezTo>
                      <a:lnTo>
                        <a:pt x="5" y="5"/>
                      </a:lnTo>
                      <a:cubicBezTo>
                        <a:pt x="5" y="5"/>
                        <a:pt x="6" y="4"/>
                        <a:pt x="7" y="3"/>
                      </a:cubicBezTo>
                      <a:lnTo>
                        <a:pt x="8" y="4"/>
                      </a:lnTo>
                      <a:close/>
                      <a:moveTo>
                        <a:pt x="6" y="6"/>
                      </a:moveTo>
                      <a:cubicBezTo>
                        <a:pt x="3" y="10"/>
                        <a:pt x="1" y="15"/>
                        <a:pt x="1" y="19"/>
                      </a:cubicBezTo>
                      <a:lnTo>
                        <a:pt x="0" y="19"/>
                      </a:lnTo>
                      <a:cubicBezTo>
                        <a:pt x="0" y="15"/>
                        <a:pt x="1" y="10"/>
                        <a:pt x="5" y="5"/>
                      </a:cubicBezTo>
                      <a:lnTo>
                        <a:pt x="6" y="6"/>
                      </a:lnTo>
                      <a:close/>
                      <a:moveTo>
                        <a:pt x="1" y="19"/>
                      </a:moveTo>
                      <a:lnTo>
                        <a:pt x="1" y="19"/>
                      </a:lnTo>
                      <a:close/>
                      <a:moveTo>
                        <a:pt x="1" y="19"/>
                      </a:moveTo>
                      <a:cubicBezTo>
                        <a:pt x="1" y="22"/>
                        <a:pt x="4" y="23"/>
                        <a:pt x="7" y="23"/>
                      </a:cubicBezTo>
                      <a:lnTo>
                        <a:pt x="7" y="25"/>
                      </a:lnTo>
                      <a:cubicBezTo>
                        <a:pt x="3" y="24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7" y="23"/>
                      </a:moveTo>
                      <a:cubicBezTo>
                        <a:pt x="12" y="23"/>
                        <a:pt x="19" y="21"/>
                        <a:pt x="24" y="20"/>
                      </a:cubicBezTo>
                      <a:lnTo>
                        <a:pt x="24" y="21"/>
                      </a:lnTo>
                      <a:cubicBezTo>
                        <a:pt x="19" y="22"/>
                        <a:pt x="12" y="25"/>
                        <a:pt x="7" y="25"/>
                      </a:cubicBezTo>
                      <a:lnTo>
                        <a:pt x="7" y="23"/>
                      </a:lnTo>
                      <a:close/>
                      <a:moveTo>
                        <a:pt x="24" y="20"/>
                      </a:moveTo>
                      <a:cubicBezTo>
                        <a:pt x="24" y="20"/>
                        <a:pt x="25" y="20"/>
                        <a:pt x="26" y="19"/>
                      </a:cubicBezTo>
                      <a:lnTo>
                        <a:pt x="26" y="20"/>
                      </a:lnTo>
                      <a:lnTo>
                        <a:pt x="24" y="21"/>
                      </a:lnTo>
                      <a:lnTo>
                        <a:pt x="24" y="20"/>
                      </a:lnTo>
                      <a:close/>
                      <a:moveTo>
                        <a:pt x="26" y="19"/>
                      </a:moveTo>
                      <a:lnTo>
                        <a:pt x="26" y="19"/>
                      </a:lnTo>
                      <a:lnTo>
                        <a:pt x="26" y="20"/>
                      </a:lnTo>
                      <a:lnTo>
                        <a:pt x="26" y="19"/>
                      </a:lnTo>
                      <a:close/>
                      <a:moveTo>
                        <a:pt x="26" y="19"/>
                      </a:moveTo>
                      <a:cubicBezTo>
                        <a:pt x="26" y="19"/>
                        <a:pt x="27" y="19"/>
                        <a:pt x="28" y="18"/>
                      </a:cubicBezTo>
                      <a:lnTo>
                        <a:pt x="29" y="19"/>
                      </a:lnTo>
                      <a:cubicBezTo>
                        <a:pt x="28" y="20"/>
                        <a:pt x="27" y="20"/>
                        <a:pt x="26" y="20"/>
                      </a:cubicBezTo>
                      <a:lnTo>
                        <a:pt x="26" y="19"/>
                      </a:lnTo>
                      <a:close/>
                      <a:moveTo>
                        <a:pt x="28" y="18"/>
                      </a:moveTo>
                      <a:cubicBezTo>
                        <a:pt x="29" y="17"/>
                        <a:pt x="29" y="17"/>
                        <a:pt x="29" y="16"/>
                      </a:cubicBezTo>
                      <a:lnTo>
                        <a:pt x="31" y="16"/>
                      </a:lnTo>
                      <a:cubicBezTo>
                        <a:pt x="31" y="17"/>
                        <a:pt x="30" y="18"/>
                        <a:pt x="29" y="19"/>
                      </a:cubicBezTo>
                      <a:lnTo>
                        <a:pt x="28" y="18"/>
                      </a:lnTo>
                      <a:close/>
                      <a:moveTo>
                        <a:pt x="29" y="16"/>
                      </a:moveTo>
                      <a:cubicBezTo>
                        <a:pt x="30" y="15"/>
                        <a:pt x="30" y="14"/>
                        <a:pt x="29" y="13"/>
                      </a:cubicBezTo>
                      <a:lnTo>
                        <a:pt x="31" y="12"/>
                      </a:lnTo>
                      <a:cubicBezTo>
                        <a:pt x="31" y="14"/>
                        <a:pt x="31" y="15"/>
                        <a:pt x="31" y="16"/>
                      </a:cubicBezTo>
                      <a:lnTo>
                        <a:pt x="29" y="16"/>
                      </a:lnTo>
                      <a:close/>
                      <a:moveTo>
                        <a:pt x="29" y="13"/>
                      </a:moveTo>
                      <a:cubicBezTo>
                        <a:pt x="29" y="11"/>
                        <a:pt x="27" y="9"/>
                        <a:pt x="25" y="8"/>
                      </a:cubicBezTo>
                      <a:lnTo>
                        <a:pt x="26" y="7"/>
                      </a:lnTo>
                      <a:cubicBezTo>
                        <a:pt x="28" y="9"/>
                        <a:pt x="30" y="11"/>
                        <a:pt x="31" y="12"/>
                      </a:cubicBez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4" name="Freeform 162"/>
                <p:cNvSpPr>
                  <a:spLocks noChangeArrowheads="1"/>
                </p:cNvSpPr>
                <p:nvPr/>
              </p:nvSpPr>
              <p:spPr bwMode="auto">
                <a:xfrm>
                  <a:off x="1637" y="4006"/>
                  <a:ext cx="44" cy="2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sin G4 G3"/>
                    <a:gd name="G6" fmla="+- 1 0 0"/>
                    <a:gd name="G7" fmla="*/ 1 9 2"/>
                    <a:gd name="G8" fmla="+- 14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26 w 33"/>
                    <a:gd name="T1" fmla="*/ 9 h 16"/>
                    <a:gd name="T2" fmla="*/ 9 w 33"/>
                    <a:gd name="T3" fmla="*/ 2 h 16"/>
                    <a:gd name="T4" fmla="*/ 0 w 33"/>
                    <a:gd name="T5" fmla="*/ 14 h 16"/>
                    <a:gd name="T6" fmla="*/ 33 w 33"/>
                    <a:gd name="T7" fmla="*/ 12 h 16"/>
                    <a:gd name="T8" fmla="*/ 26 w 33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26" y="9"/>
                      </a:moveTo>
                      <a:cubicBezTo>
                        <a:pt x="23" y="4"/>
                        <a:pt x="16" y="0"/>
                        <a:pt x="9" y="2"/>
                      </a:cubicBezTo>
                      <a:cubicBezTo>
                        <a:pt x="4" y="4"/>
                        <a:pt x="2" y="9"/>
                        <a:pt x="0" y="14"/>
                      </a:cubicBezTo>
                      <a:cubicBezTo>
                        <a:pt x="11" y="16"/>
                        <a:pt x="22" y="13"/>
                        <a:pt x="33" y="12"/>
                      </a:cubicBezTo>
                      <a:cubicBezTo>
                        <a:pt x="32" y="10"/>
                        <a:pt x="28" y="11"/>
                        <a:pt x="26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5" name="Freeform 163"/>
                <p:cNvSpPr>
                  <a:spLocks noChangeArrowheads="1"/>
                </p:cNvSpPr>
                <p:nvPr/>
              </p:nvSpPr>
              <p:spPr bwMode="auto">
                <a:xfrm>
                  <a:off x="1636" y="4006"/>
                  <a:ext cx="46" cy="2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2 0 0"/>
                    <a:gd name="G29" fmla="*/ 1 0 0"/>
                    <a:gd name="G30" fmla="cos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2 0 0"/>
                    <a:gd name="G38" fmla="*/ 1 0 0"/>
                    <a:gd name="G39" fmla="cos G38 G37"/>
                    <a:gd name="G40" fmla="+- 1 0 0"/>
                    <a:gd name="G41" fmla="+- 1 0 0"/>
                    <a:gd name="G42" fmla="*/ 1 50493 45568"/>
                    <a:gd name="G43" fmla="*/ 1 50493 55552"/>
                    <a:gd name="G44" fmla="*/ G43 1 180"/>
                    <a:gd name="G45" fmla="*/ G42 1 G44"/>
                    <a:gd name="G46" fmla="+- 1 0 0"/>
                    <a:gd name="G47" fmla="+- 7 0 0"/>
                    <a:gd name="G48" fmla="+- 1 0 0"/>
                    <a:gd name="G49" fmla="+- 4 0 0"/>
                    <a:gd name="G50" fmla="+- 2 0 0"/>
                    <a:gd name="G51" fmla="+- 2 0 0"/>
                    <a:gd name="G52" fmla="*/ 1 0 0"/>
                    <a:gd name="G53" fmla="cos G52 G51"/>
                    <a:gd name="G54" fmla="+- 1 0 0"/>
                    <a:gd name="G55" fmla="+- 7 0 0"/>
                    <a:gd name="G56" fmla="+- 1 0 0"/>
                    <a:gd name="G57" fmla="+- 6 0 0"/>
                    <a:gd name="G58" fmla="+- 1 0 0"/>
                    <a:gd name="G59" fmla="+- 14 0 0"/>
                    <a:gd name="G60" fmla="+- 1 0 0"/>
                    <a:gd name="G61" fmla="*/ 1 9 2"/>
                    <a:gd name="G62" fmla="+- 1 0 0"/>
                    <a:gd name="G63" fmla="+- 7 0 0"/>
                    <a:gd name="G64" fmla="+- 15 0 0"/>
                    <a:gd name="G65" fmla="+- 15 0 0"/>
                    <a:gd name="G66" fmla="+- 14 0 0"/>
                    <a:gd name="G67" fmla="+- 1 0 0"/>
                    <a:gd name="G68" fmla="+- 15 0 0"/>
                    <a:gd name="G69" fmla="+- 1 0 0"/>
                    <a:gd name="G70" fmla="+- 15 0 0"/>
                    <a:gd name="G71" fmla="*/ 1 0 0"/>
                    <a:gd name="G72" fmla="cos G71 G70"/>
                    <a:gd name="G73" fmla="+- 1 0 0"/>
                    <a:gd name="G74" fmla="+- 1 0 0"/>
                    <a:gd name="G75" fmla="+- 1 0 0"/>
                    <a:gd name="G76" fmla="+- 1 0 0"/>
                    <a:gd name="G77" fmla="+- 16 0 0"/>
                    <a:gd name="G78" fmla="*/ 1 0 0"/>
                    <a:gd name="G79" fmla="cos G78 G77"/>
                    <a:gd name="G80" fmla="+- 15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+- 1 0 0"/>
                    <a:gd name="G107" fmla="+- 1 0 0"/>
                    <a:gd name="G108" fmla="+- 1 0 0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T0" fmla="*/ 27 w 35"/>
                    <a:gd name="T1" fmla="*/ 9 h 16"/>
                    <a:gd name="T2" fmla="*/ 27 w 35"/>
                    <a:gd name="T3" fmla="*/ 9 h 16"/>
                    <a:gd name="T4" fmla="*/ 27 w 35"/>
                    <a:gd name="T5" fmla="*/ 9 h 16"/>
                    <a:gd name="T6" fmla="*/ 25 w 35"/>
                    <a:gd name="T7" fmla="*/ 8 h 16"/>
                    <a:gd name="T8" fmla="*/ 28 w 35"/>
                    <a:gd name="T9" fmla="*/ 9 h 16"/>
                    <a:gd name="T10" fmla="*/ 25 w 35"/>
                    <a:gd name="T11" fmla="*/ 8 h 16"/>
                    <a:gd name="T12" fmla="*/ 24 w 35"/>
                    <a:gd name="T13" fmla="*/ 5 h 16"/>
                    <a:gd name="T14" fmla="*/ 25 w 35"/>
                    <a:gd name="T15" fmla="*/ 8 h 16"/>
                    <a:gd name="T16" fmla="*/ 11 w 35"/>
                    <a:gd name="T17" fmla="*/ 3 h 16"/>
                    <a:gd name="T18" fmla="*/ 24 w 35"/>
                    <a:gd name="T19" fmla="*/ 5 h 16"/>
                    <a:gd name="T20" fmla="*/ 11 w 35"/>
                    <a:gd name="T21" fmla="*/ 3 h 16"/>
                    <a:gd name="T22" fmla="*/ 10 w 35"/>
                    <a:gd name="T23" fmla="*/ 2 h 16"/>
                    <a:gd name="T24" fmla="*/ 11 w 35"/>
                    <a:gd name="T25" fmla="*/ 3 h 16"/>
                    <a:gd name="T26" fmla="*/ 4 w 35"/>
                    <a:gd name="T27" fmla="*/ 7 h 16"/>
                    <a:gd name="T28" fmla="*/ 11 w 35"/>
                    <a:gd name="T29" fmla="*/ 3 h 16"/>
                    <a:gd name="T30" fmla="*/ 1 w 35"/>
                    <a:gd name="T31" fmla="*/ 14 h 16"/>
                    <a:gd name="T32" fmla="*/ 4 w 35"/>
                    <a:gd name="T33" fmla="*/ 7 h 16"/>
                    <a:gd name="T34" fmla="*/ 0 w 35"/>
                    <a:gd name="T35" fmla="*/ 15 h 16"/>
                    <a:gd name="T36" fmla="*/ 0 w 35"/>
                    <a:gd name="T37" fmla="*/ 14 h 16"/>
                    <a:gd name="T38" fmla="*/ 0 w 35"/>
                    <a:gd name="T39" fmla="*/ 15 h 16"/>
                    <a:gd name="T40" fmla="*/ 26 w 35"/>
                    <a:gd name="T41" fmla="*/ 12 h 16"/>
                    <a:gd name="T42" fmla="*/ 0 w 35"/>
                    <a:gd name="T43" fmla="*/ 15 h 16"/>
                    <a:gd name="T44" fmla="*/ 26 w 35"/>
                    <a:gd name="T45" fmla="*/ 12 h 16"/>
                    <a:gd name="T46" fmla="*/ 34 w 35"/>
                    <a:gd name="T47" fmla="*/ 13 h 16"/>
                    <a:gd name="T48" fmla="*/ 26 w 35"/>
                    <a:gd name="T49" fmla="*/ 12 h 16"/>
                    <a:gd name="T50" fmla="*/ 35 w 35"/>
                    <a:gd name="T51" fmla="*/ 13 h 16"/>
                    <a:gd name="T52" fmla="*/ 34 w 35"/>
                    <a:gd name="T53" fmla="*/ 12 h 16"/>
                    <a:gd name="T54" fmla="*/ 31 w 35"/>
                    <a:gd name="T55" fmla="*/ 11 h 16"/>
                    <a:gd name="T56" fmla="*/ 34 w 35"/>
                    <a:gd name="T57" fmla="*/ 12 h 16"/>
                    <a:gd name="T58" fmla="*/ 31 w 35"/>
                    <a:gd name="T59" fmla="*/ 11 h 16"/>
                    <a:gd name="T60" fmla="*/ 28 w 35"/>
                    <a:gd name="T61" fmla="*/ 9 h 16"/>
                    <a:gd name="T62" fmla="*/ 31 w 35"/>
                    <a:gd name="T63" fmla="*/ 11 h 16"/>
                    <a:gd name="T64" fmla="*/ 27 w 35"/>
                    <a:gd name="T6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5" h="16"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8" y="9"/>
                      </a:ln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cubicBezTo>
                        <a:pt x="26" y="9"/>
                        <a:pt x="26" y="8"/>
                        <a:pt x="25" y="8"/>
                      </a:cubicBezTo>
                      <a:lnTo>
                        <a:pt x="26" y="7"/>
                      </a:lnTo>
                      <a:cubicBezTo>
                        <a:pt x="27" y="7"/>
                        <a:pt x="28" y="8"/>
                        <a:pt x="28" y="9"/>
                      </a:cubicBezTo>
                      <a:lnTo>
                        <a:pt x="27" y="9"/>
                      </a:lnTo>
                      <a:close/>
                      <a:moveTo>
                        <a:pt x="25" y="8"/>
                      </a:moveTo>
                      <a:cubicBezTo>
                        <a:pt x="25" y="7"/>
                        <a:pt x="24" y="6"/>
                        <a:pt x="23" y="6"/>
                      </a:cubicBezTo>
                      <a:lnTo>
                        <a:pt x="24" y="5"/>
                      </a:lnTo>
                      <a:cubicBezTo>
                        <a:pt x="25" y="5"/>
                        <a:pt x="26" y="6"/>
                        <a:pt x="26" y="7"/>
                      </a:cubicBezTo>
                      <a:lnTo>
                        <a:pt x="25" y="8"/>
                      </a:lnTo>
                      <a:close/>
                      <a:moveTo>
                        <a:pt x="23" y="6"/>
                      </a:moveTo>
                      <a:cubicBezTo>
                        <a:pt x="20" y="3"/>
                        <a:pt x="15" y="1"/>
                        <a:pt x="11" y="3"/>
                      </a:cubicBezTo>
                      <a:lnTo>
                        <a:pt x="10" y="2"/>
                      </a:lnTo>
                      <a:cubicBezTo>
                        <a:pt x="15" y="0"/>
                        <a:pt x="21" y="2"/>
                        <a:pt x="24" y="5"/>
                      </a:cubicBezTo>
                      <a:lnTo>
                        <a:pt x="23" y="6"/>
                      </a:lnTo>
                      <a:close/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1" y="3"/>
                      </a:moveTo>
                      <a:cubicBezTo>
                        <a:pt x="8" y="3"/>
                        <a:pt x="6" y="5"/>
                        <a:pt x="5" y="7"/>
                      </a:cubicBezTo>
                      <a:lnTo>
                        <a:pt x="4" y="7"/>
                      </a:lnTo>
                      <a:cubicBezTo>
                        <a:pt x="5" y="4"/>
                        <a:pt x="7" y="2"/>
                        <a:pt x="10" y="2"/>
                      </a:cubicBezTo>
                      <a:lnTo>
                        <a:pt x="11" y="3"/>
                      </a:lnTo>
                      <a:close/>
                      <a:moveTo>
                        <a:pt x="5" y="7"/>
                      </a:moveTo>
                      <a:cubicBezTo>
                        <a:pt x="3" y="9"/>
                        <a:pt x="2" y="12"/>
                        <a:pt x="1" y="14"/>
                      </a:cubicBezTo>
                      <a:lnTo>
                        <a:pt x="0" y="14"/>
                      </a:lnTo>
                      <a:cubicBezTo>
                        <a:pt x="1" y="12"/>
                        <a:pt x="2" y="9"/>
                        <a:pt x="4" y="7"/>
                      </a:cubicBezTo>
                      <a:lnTo>
                        <a:pt x="5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0" y="15"/>
                      </a:lnTo>
                      <a:close/>
                      <a:moveTo>
                        <a:pt x="1" y="14"/>
                      </a:moveTo>
                      <a:cubicBezTo>
                        <a:pt x="10" y="15"/>
                        <a:pt x="18" y="13"/>
                        <a:pt x="26" y="12"/>
                      </a:cubicBezTo>
                      <a:lnTo>
                        <a:pt x="27" y="14"/>
                      </a:lnTo>
                      <a:cubicBezTo>
                        <a:pt x="18" y="15"/>
                        <a:pt x="10" y="16"/>
                        <a:pt x="0" y="15"/>
                      </a:cubicBezTo>
                      <a:lnTo>
                        <a:pt x="1" y="14"/>
                      </a:lnTo>
                      <a:close/>
                      <a:moveTo>
                        <a:pt x="26" y="12"/>
                      </a:moveTo>
                      <a:cubicBezTo>
                        <a:pt x="29" y="12"/>
                        <a:pt x="31" y="12"/>
                        <a:pt x="34" y="11"/>
                      </a:cubicBezTo>
                      <a:lnTo>
                        <a:pt x="34" y="13"/>
                      </a:lnTo>
                      <a:cubicBezTo>
                        <a:pt x="31" y="13"/>
                        <a:pt x="29" y="13"/>
                        <a:pt x="27" y="14"/>
                      </a:cubicBezTo>
                      <a:lnTo>
                        <a:pt x="26" y="12"/>
                      </a:lnTo>
                      <a:close/>
                      <a:moveTo>
                        <a:pt x="34" y="12"/>
                      </a:moveTo>
                      <a:lnTo>
                        <a:pt x="35" y="13"/>
                      </a:lnTo>
                      <a:lnTo>
                        <a:pt x="34" y="13"/>
                      </a:lnTo>
                      <a:lnTo>
                        <a:pt x="34" y="12"/>
                      </a:lnTo>
                      <a:close/>
                      <a:moveTo>
                        <a:pt x="33" y="12"/>
                      </a:moveTo>
                      <a:cubicBezTo>
                        <a:pt x="33" y="11"/>
                        <a:pt x="32" y="11"/>
                        <a:pt x="31" y="11"/>
                      </a:cubicBezTo>
                      <a:lnTo>
                        <a:pt x="31" y="10"/>
                      </a:lnTo>
                      <a:cubicBezTo>
                        <a:pt x="33" y="10"/>
                        <a:pt x="34" y="10"/>
                        <a:pt x="34" y="12"/>
                      </a:cubicBezTo>
                      <a:lnTo>
                        <a:pt x="33" y="12"/>
                      </a:lnTo>
                      <a:close/>
                      <a:moveTo>
                        <a:pt x="31" y="11"/>
                      </a:moveTo>
                      <a:cubicBezTo>
                        <a:pt x="29" y="11"/>
                        <a:pt x="28" y="11"/>
                        <a:pt x="27" y="9"/>
                      </a:cubicBezTo>
                      <a:lnTo>
                        <a:pt x="28" y="9"/>
                      </a:lnTo>
                      <a:cubicBezTo>
                        <a:pt x="29" y="10"/>
                        <a:pt x="30" y="10"/>
                        <a:pt x="31" y="10"/>
                      </a:cubicBezTo>
                      <a:lnTo>
                        <a:pt x="31" y="11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6" name="Freeform 164"/>
                <p:cNvSpPr>
                  <a:spLocks noChangeArrowheads="1"/>
                </p:cNvSpPr>
                <p:nvPr/>
              </p:nvSpPr>
              <p:spPr bwMode="auto">
                <a:xfrm>
                  <a:off x="1707" y="3981"/>
                  <a:ext cx="66" cy="55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+- 1 0 0"/>
                    <a:gd name="G4" fmla="+- 1 0 0"/>
                    <a:gd name="G5" fmla="+- 25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8 w 49"/>
                    <a:gd name="T1" fmla="*/ 0 h 33"/>
                    <a:gd name="T2" fmla="*/ 4 w 49"/>
                    <a:gd name="T3" fmla="*/ 21 h 33"/>
                    <a:gd name="T4" fmla="*/ 1 w 49"/>
                    <a:gd name="T5" fmla="*/ 25 h 33"/>
                    <a:gd name="T6" fmla="*/ 44 w 49"/>
                    <a:gd name="T7" fmla="*/ 27 h 33"/>
                    <a:gd name="T8" fmla="*/ 46 w 49"/>
                    <a:gd name="T9" fmla="*/ 17 h 33"/>
                    <a:gd name="T10" fmla="*/ 40 w 49"/>
                    <a:gd name="T11" fmla="*/ 5 h 33"/>
                    <a:gd name="T12" fmla="*/ 28 w 49"/>
                    <a:gd name="T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33">
                      <a:moveTo>
                        <a:pt x="28" y="0"/>
                      </a:moveTo>
                      <a:cubicBezTo>
                        <a:pt x="15" y="2"/>
                        <a:pt x="5" y="10"/>
                        <a:pt x="4" y="21"/>
                      </a:cubicBezTo>
                      <a:cubicBezTo>
                        <a:pt x="4" y="22"/>
                        <a:pt x="0" y="25"/>
                        <a:pt x="1" y="25"/>
                      </a:cubicBezTo>
                      <a:cubicBezTo>
                        <a:pt x="13" y="33"/>
                        <a:pt x="30" y="28"/>
                        <a:pt x="44" y="27"/>
                      </a:cubicBezTo>
                      <a:cubicBezTo>
                        <a:pt x="49" y="27"/>
                        <a:pt x="48" y="20"/>
                        <a:pt x="46" y="17"/>
                      </a:cubicBezTo>
                      <a:cubicBezTo>
                        <a:pt x="44" y="13"/>
                        <a:pt x="44" y="8"/>
                        <a:pt x="40" y="5"/>
                      </a:cubicBezTo>
                      <a:cubicBezTo>
                        <a:pt x="37" y="2"/>
                        <a:pt x="33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7" name="Freeform 165"/>
                <p:cNvSpPr>
                  <a:spLocks noChangeArrowheads="1"/>
                </p:cNvSpPr>
                <p:nvPr/>
              </p:nvSpPr>
              <p:spPr bwMode="auto">
                <a:xfrm>
                  <a:off x="1707" y="3981"/>
                  <a:ext cx="66" cy="52"/>
                </a:xfrm>
                <a:custGeom>
                  <a:avLst/>
                  <a:gdLst>
                    <a:gd name="T0" fmla="*/ 28 w 49"/>
                    <a:gd name="T1" fmla="*/ 1 h 31"/>
                    <a:gd name="T2" fmla="*/ 28 w 49"/>
                    <a:gd name="T3" fmla="*/ 1 h 31"/>
                    <a:gd name="T4" fmla="*/ 23 w 49"/>
                    <a:gd name="T5" fmla="*/ 2 h 31"/>
                    <a:gd name="T6" fmla="*/ 28 w 49"/>
                    <a:gd name="T7" fmla="*/ 0 h 31"/>
                    <a:gd name="T8" fmla="*/ 23 w 49"/>
                    <a:gd name="T9" fmla="*/ 2 h 31"/>
                    <a:gd name="T10" fmla="*/ 18 w 49"/>
                    <a:gd name="T11" fmla="*/ 3 h 31"/>
                    <a:gd name="T12" fmla="*/ 23 w 49"/>
                    <a:gd name="T13" fmla="*/ 2 h 31"/>
                    <a:gd name="T14" fmla="*/ 5 w 49"/>
                    <a:gd name="T15" fmla="*/ 21 h 31"/>
                    <a:gd name="T16" fmla="*/ 18 w 49"/>
                    <a:gd name="T17" fmla="*/ 3 h 31"/>
                    <a:gd name="T18" fmla="*/ 4 w 49"/>
                    <a:gd name="T19" fmla="*/ 21 h 31"/>
                    <a:gd name="T20" fmla="*/ 5 w 49"/>
                    <a:gd name="T21" fmla="*/ 21 h 31"/>
                    <a:gd name="T22" fmla="*/ 4 w 49"/>
                    <a:gd name="T23" fmla="*/ 21 h 31"/>
                    <a:gd name="T24" fmla="*/ 5 w 49"/>
                    <a:gd name="T25" fmla="*/ 21 h 31"/>
                    <a:gd name="T26" fmla="*/ 4 w 49"/>
                    <a:gd name="T27" fmla="*/ 21 h 31"/>
                    <a:gd name="T28" fmla="*/ 5 w 49"/>
                    <a:gd name="T29" fmla="*/ 21 h 31"/>
                    <a:gd name="T30" fmla="*/ 2 w 49"/>
                    <a:gd name="T31" fmla="*/ 23 h 31"/>
                    <a:gd name="T32" fmla="*/ 5 w 49"/>
                    <a:gd name="T33" fmla="*/ 21 h 31"/>
                    <a:gd name="T34" fmla="*/ 1 w 49"/>
                    <a:gd name="T35" fmla="*/ 25 h 31"/>
                    <a:gd name="T36" fmla="*/ 2 w 49"/>
                    <a:gd name="T37" fmla="*/ 23 h 31"/>
                    <a:gd name="T38" fmla="*/ 1 w 49"/>
                    <a:gd name="T39" fmla="*/ 25 h 31"/>
                    <a:gd name="T40" fmla="*/ 0 w 49"/>
                    <a:gd name="T41" fmla="*/ 26 h 31"/>
                    <a:gd name="T42" fmla="*/ 1 w 49"/>
                    <a:gd name="T43" fmla="*/ 25 h 31"/>
                    <a:gd name="T44" fmla="*/ 1 w 49"/>
                    <a:gd name="T45" fmla="*/ 24 h 31"/>
                    <a:gd name="T46" fmla="*/ 1 w 49"/>
                    <a:gd name="T47" fmla="*/ 24 h 31"/>
                    <a:gd name="T48" fmla="*/ 33 w 49"/>
                    <a:gd name="T49" fmla="*/ 28 h 31"/>
                    <a:gd name="T50" fmla="*/ 0 w 49"/>
                    <a:gd name="T51" fmla="*/ 26 h 31"/>
                    <a:gd name="T52" fmla="*/ 33 w 49"/>
                    <a:gd name="T53" fmla="*/ 28 h 31"/>
                    <a:gd name="T54" fmla="*/ 44 w 49"/>
                    <a:gd name="T55" fmla="*/ 28 h 31"/>
                    <a:gd name="T56" fmla="*/ 33 w 49"/>
                    <a:gd name="T57" fmla="*/ 28 h 31"/>
                    <a:gd name="T58" fmla="*/ 44 w 49"/>
                    <a:gd name="T59" fmla="*/ 28 h 31"/>
                    <a:gd name="T60" fmla="*/ 44 w 49"/>
                    <a:gd name="T61" fmla="*/ 28 h 31"/>
                    <a:gd name="T62" fmla="*/ 45 w 49"/>
                    <a:gd name="T63" fmla="*/ 27 h 31"/>
                    <a:gd name="T64" fmla="*/ 44 w 49"/>
                    <a:gd name="T65" fmla="*/ 28 h 31"/>
                    <a:gd name="T66" fmla="*/ 45 w 49"/>
                    <a:gd name="T67" fmla="*/ 27 h 31"/>
                    <a:gd name="T68" fmla="*/ 48 w 49"/>
                    <a:gd name="T69" fmla="*/ 25 h 31"/>
                    <a:gd name="T70" fmla="*/ 45 w 49"/>
                    <a:gd name="T71" fmla="*/ 27 h 31"/>
                    <a:gd name="T72" fmla="*/ 47 w 49"/>
                    <a:gd name="T73" fmla="*/ 22 h 31"/>
                    <a:gd name="T74" fmla="*/ 48 w 49"/>
                    <a:gd name="T75" fmla="*/ 25 h 31"/>
                    <a:gd name="T76" fmla="*/ 47 w 49"/>
                    <a:gd name="T77" fmla="*/ 22 h 31"/>
                    <a:gd name="T78" fmla="*/ 47 w 49"/>
                    <a:gd name="T79" fmla="*/ 17 h 31"/>
                    <a:gd name="T80" fmla="*/ 47 w 49"/>
                    <a:gd name="T81" fmla="*/ 22 h 31"/>
                    <a:gd name="T82" fmla="*/ 47 w 49"/>
                    <a:gd name="T83" fmla="*/ 17 h 31"/>
                    <a:gd name="T84" fmla="*/ 47 w 49"/>
                    <a:gd name="T85" fmla="*/ 17 h 31"/>
                    <a:gd name="T86" fmla="*/ 46 w 49"/>
                    <a:gd name="T87" fmla="*/ 17 h 31"/>
                    <a:gd name="T88" fmla="*/ 46 w 49"/>
                    <a:gd name="T89" fmla="*/ 17 h 31"/>
                    <a:gd name="T90" fmla="*/ 46 w 49"/>
                    <a:gd name="T91" fmla="*/ 17 h 31"/>
                    <a:gd name="T92" fmla="*/ 44 w 49"/>
                    <a:gd name="T93" fmla="*/ 13 h 31"/>
                    <a:gd name="T94" fmla="*/ 47 w 49"/>
                    <a:gd name="T95" fmla="*/ 17 h 31"/>
                    <a:gd name="T96" fmla="*/ 44 w 49"/>
                    <a:gd name="T97" fmla="*/ 13 h 31"/>
                    <a:gd name="T98" fmla="*/ 41 w 49"/>
                    <a:gd name="T99" fmla="*/ 5 h 31"/>
                    <a:gd name="T100" fmla="*/ 44 w 49"/>
                    <a:gd name="T101" fmla="*/ 13 h 31"/>
                    <a:gd name="T102" fmla="*/ 34 w 49"/>
                    <a:gd name="T103" fmla="*/ 2 h 31"/>
                    <a:gd name="T104" fmla="*/ 41 w 49"/>
                    <a:gd name="T105" fmla="*/ 5 h 31"/>
                    <a:gd name="T106" fmla="*/ 34 w 49"/>
                    <a:gd name="T107" fmla="*/ 2 h 31"/>
                    <a:gd name="T108" fmla="*/ 28 w 49"/>
                    <a:gd name="T109" fmla="*/ 0 h 31"/>
                    <a:gd name="T110" fmla="*/ 34 w 49"/>
                    <a:gd name="T111" fmla="*/ 2 h 31"/>
                    <a:gd name="T112" fmla="*/ 28 w 49"/>
                    <a:gd name="T11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9" h="31">
                      <a:moveTo>
                        <a:pt x="28" y="1"/>
                      </a:move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close/>
                      <a:moveTo>
                        <a:pt x="28" y="1"/>
                      </a:moveTo>
                      <a:cubicBezTo>
                        <a:pt x="26" y="1"/>
                        <a:pt x="24" y="2"/>
                        <a:pt x="23" y="2"/>
                      </a:cubicBezTo>
                      <a:lnTo>
                        <a:pt x="22" y="1"/>
                      </a:lnTo>
                      <a:cubicBezTo>
                        <a:pt x="24" y="0"/>
                        <a:pt x="26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3" y="2"/>
                      </a:moveTo>
                      <a:cubicBezTo>
                        <a:pt x="21" y="3"/>
                        <a:pt x="20" y="3"/>
                        <a:pt x="18" y="4"/>
                      </a:cubicBezTo>
                      <a:lnTo>
                        <a:pt x="18" y="3"/>
                      </a:lnTo>
                      <a:cubicBezTo>
                        <a:pt x="19" y="2"/>
                        <a:pt x="21" y="1"/>
                        <a:pt x="22" y="1"/>
                      </a:cubicBezTo>
                      <a:lnTo>
                        <a:pt x="23" y="2"/>
                      </a:lnTo>
                      <a:close/>
                      <a:moveTo>
                        <a:pt x="18" y="4"/>
                      </a:moveTo>
                      <a:cubicBezTo>
                        <a:pt x="11" y="7"/>
                        <a:pt x="6" y="13"/>
                        <a:pt x="5" y="21"/>
                      </a:cubicBezTo>
                      <a:lnTo>
                        <a:pt x="4" y="21"/>
                      </a:lnTo>
                      <a:cubicBezTo>
                        <a:pt x="4" y="13"/>
                        <a:pt x="10" y="6"/>
                        <a:pt x="18" y="3"/>
                      </a:cubicBezTo>
                      <a:lnTo>
                        <a:pt x="18" y="4"/>
                      </a:lnTo>
                      <a:close/>
                      <a:moveTo>
                        <a:pt x="4" y="21"/>
                      </a:moveTo>
                      <a:lnTo>
                        <a:pt x="4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4" y="23"/>
                        <a:pt x="3" y="24"/>
                      </a:cubicBezTo>
                      <a:lnTo>
                        <a:pt x="2" y="23"/>
                      </a:lnTo>
                      <a:cubicBezTo>
                        <a:pt x="3" y="22"/>
                        <a:pt x="4" y="21"/>
                        <a:pt x="4" y="21"/>
                      </a:cubicBezTo>
                      <a:lnTo>
                        <a:pt x="5" y="21"/>
                      </a:lnTo>
                      <a:close/>
                      <a:moveTo>
                        <a:pt x="3" y="24"/>
                      </a:moveTo>
                      <a:cubicBezTo>
                        <a:pt x="2" y="24"/>
                        <a:pt x="1" y="25"/>
                        <a:pt x="1" y="25"/>
                      </a:cubicBezTo>
                      <a:lnTo>
                        <a:pt x="0" y="24"/>
                      </a:lnTo>
                      <a:cubicBezTo>
                        <a:pt x="0" y="24"/>
                        <a:pt x="1" y="23"/>
                        <a:pt x="2" y="23"/>
                      </a:cubicBezTo>
                      <a:lnTo>
                        <a:pt x="3" y="24"/>
                      </a:lnTo>
                      <a:close/>
                      <a:moveTo>
                        <a:pt x="1" y="25"/>
                      </a:moveTo>
                      <a:cubicBezTo>
                        <a:pt x="1" y="25"/>
                        <a:pt x="1" y="24"/>
                        <a:pt x="1" y="24"/>
                      </a:cubicBezTo>
                      <a:lnTo>
                        <a:pt x="0" y="26"/>
                      </a:lnTo>
                      <a:cubicBezTo>
                        <a:pt x="0" y="25"/>
                        <a:pt x="0" y="25"/>
                        <a:pt x="0" y="24"/>
                      </a:cubicBezTo>
                      <a:lnTo>
                        <a:pt x="1" y="25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1" y="25"/>
                      </a:lnTo>
                      <a:lnTo>
                        <a:pt x="1" y="24"/>
                      </a:lnTo>
                      <a:close/>
                      <a:moveTo>
                        <a:pt x="1" y="25"/>
                      </a:moveTo>
                      <a:cubicBezTo>
                        <a:pt x="10" y="30"/>
                        <a:pt x="22" y="29"/>
                        <a:pt x="33" y="28"/>
                      </a:cubicBezTo>
                      <a:lnTo>
                        <a:pt x="34" y="29"/>
                      </a:lnTo>
                      <a:cubicBezTo>
                        <a:pt x="22" y="30"/>
                        <a:pt x="10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33" y="28"/>
                      </a:moveTo>
                      <a:cubicBezTo>
                        <a:pt x="37" y="27"/>
                        <a:pt x="41" y="27"/>
                        <a:pt x="44" y="27"/>
                      </a:cubicBezTo>
                      <a:lnTo>
                        <a:pt x="44" y="28"/>
                      </a:lnTo>
                      <a:cubicBezTo>
                        <a:pt x="41" y="28"/>
                        <a:pt x="37" y="28"/>
                        <a:pt x="34" y="29"/>
                      </a:cubicBezTo>
                      <a:lnTo>
                        <a:pt x="33" y="28"/>
                      </a:lnTo>
                      <a:close/>
                      <a:moveTo>
                        <a:pt x="44" y="28"/>
                      </a:moveTo>
                      <a:lnTo>
                        <a:pt x="44" y="28"/>
                      </a:lnTo>
                      <a:lnTo>
                        <a:pt x="44" y="27"/>
                      </a:lnTo>
                      <a:lnTo>
                        <a:pt x="44" y="28"/>
                      </a:lnTo>
                      <a:close/>
                      <a:moveTo>
                        <a:pt x="44" y="27"/>
                      </a:moveTo>
                      <a:cubicBezTo>
                        <a:pt x="45" y="27"/>
                        <a:pt x="45" y="27"/>
                        <a:pt x="45" y="27"/>
                      </a:cubicBezTo>
                      <a:lnTo>
                        <a:pt x="46" y="28"/>
                      </a:lnTo>
                      <a:cubicBezTo>
                        <a:pt x="45" y="28"/>
                        <a:pt x="45" y="28"/>
                        <a:pt x="44" y="28"/>
                      </a:cubicBezTo>
                      <a:lnTo>
                        <a:pt x="44" y="27"/>
                      </a:lnTo>
                      <a:close/>
                      <a:moveTo>
                        <a:pt x="45" y="27"/>
                      </a:moveTo>
                      <a:cubicBezTo>
                        <a:pt x="46" y="26"/>
                        <a:pt x="46" y="26"/>
                        <a:pt x="47" y="25"/>
                      </a:cubicBezTo>
                      <a:lnTo>
                        <a:pt x="48" y="25"/>
                      </a:lnTo>
                      <a:cubicBezTo>
                        <a:pt x="48" y="26"/>
                        <a:pt x="47" y="27"/>
                        <a:pt x="46" y="28"/>
                      </a:cubicBezTo>
                      <a:lnTo>
                        <a:pt x="45" y="27"/>
                      </a:lnTo>
                      <a:close/>
                      <a:moveTo>
                        <a:pt x="47" y="25"/>
                      </a:moveTo>
                      <a:cubicBezTo>
                        <a:pt x="47" y="24"/>
                        <a:pt x="47" y="23"/>
                        <a:pt x="47" y="22"/>
                      </a:cubicBezTo>
                      <a:lnTo>
                        <a:pt x="48" y="22"/>
                      </a:lnTo>
                      <a:cubicBezTo>
                        <a:pt x="49" y="23"/>
                        <a:pt x="48" y="24"/>
                        <a:pt x="48" y="25"/>
                      </a:cubicBezTo>
                      <a:lnTo>
                        <a:pt x="47" y="25"/>
                      </a:lnTo>
                      <a:close/>
                      <a:moveTo>
                        <a:pt x="47" y="22"/>
                      </a:moveTo>
                      <a:cubicBezTo>
                        <a:pt x="47" y="20"/>
                        <a:pt x="46" y="18"/>
                        <a:pt x="46" y="17"/>
                      </a:cubicBezTo>
                      <a:lnTo>
                        <a:pt x="47" y="17"/>
                      </a:lnTo>
                      <a:cubicBezTo>
                        <a:pt x="48" y="18"/>
                        <a:pt x="48" y="20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7" y="17"/>
                      </a:moveTo>
                      <a:lnTo>
                        <a:pt x="47" y="17"/>
                      </a:lnTo>
                      <a:lnTo>
                        <a:pt x="46" y="17"/>
                      </a:lnTo>
                      <a:lnTo>
                        <a:pt x="47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7" y="17"/>
                      </a:ln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cubicBezTo>
                        <a:pt x="45" y="16"/>
                        <a:pt x="44" y="14"/>
                        <a:pt x="44" y="13"/>
                      </a:cubicBezTo>
                      <a:lnTo>
                        <a:pt x="45" y="13"/>
                      </a:lnTo>
                      <a:cubicBezTo>
                        <a:pt x="46" y="14"/>
                        <a:pt x="46" y="15"/>
                        <a:pt x="47" y="17"/>
                      </a:cubicBezTo>
                      <a:lnTo>
                        <a:pt x="46" y="17"/>
                      </a:lnTo>
                      <a:close/>
                      <a:moveTo>
                        <a:pt x="44" y="13"/>
                      </a:moveTo>
                      <a:cubicBezTo>
                        <a:pt x="43" y="10"/>
                        <a:pt x="42" y="8"/>
                        <a:pt x="40" y="5"/>
                      </a:cubicBezTo>
                      <a:lnTo>
                        <a:pt x="41" y="5"/>
                      </a:lnTo>
                      <a:cubicBezTo>
                        <a:pt x="43" y="7"/>
                        <a:pt x="44" y="10"/>
                        <a:pt x="45" y="13"/>
                      </a:cubicBezTo>
                      <a:lnTo>
                        <a:pt x="44" y="13"/>
                      </a:lnTo>
                      <a:close/>
                      <a:moveTo>
                        <a:pt x="40" y="5"/>
                      </a:moveTo>
                      <a:cubicBezTo>
                        <a:pt x="38" y="4"/>
                        <a:pt x="36" y="3"/>
                        <a:pt x="34" y="2"/>
                      </a:cubicBezTo>
                      <a:lnTo>
                        <a:pt x="35" y="1"/>
                      </a:lnTo>
                      <a:cubicBezTo>
                        <a:pt x="37" y="2"/>
                        <a:pt x="39" y="3"/>
                        <a:pt x="41" y="5"/>
                      </a:cubicBezTo>
                      <a:lnTo>
                        <a:pt x="40" y="5"/>
                      </a:lnTo>
                      <a:close/>
                      <a:moveTo>
                        <a:pt x="34" y="2"/>
                      </a:moveTo>
                      <a:cubicBezTo>
                        <a:pt x="32" y="1"/>
                        <a:pt x="30" y="1"/>
                        <a:pt x="28" y="1"/>
                      </a:cubicBezTo>
                      <a:lnTo>
                        <a:pt x="28" y="0"/>
                      </a:lnTo>
                      <a:cubicBezTo>
                        <a:pt x="30" y="0"/>
                        <a:pt x="33" y="0"/>
                        <a:pt x="35" y="1"/>
                      </a:cubicBezTo>
                      <a:lnTo>
                        <a:pt x="34" y="2"/>
                      </a:lnTo>
                      <a:close/>
                      <a:moveTo>
                        <a:pt x="28" y="0"/>
                      </a:move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8" name="Freeform 166"/>
                <p:cNvSpPr>
                  <a:spLocks noChangeArrowheads="1"/>
                </p:cNvSpPr>
                <p:nvPr/>
              </p:nvSpPr>
              <p:spPr bwMode="auto">
                <a:xfrm>
                  <a:off x="1752" y="3795"/>
                  <a:ext cx="74" cy="64"/>
                </a:xfrm>
                <a:custGeom>
                  <a:avLst/>
                  <a:gdLst>
                    <a:gd name="G0" fmla="+- 1 0 0"/>
                    <a:gd name="G1" fmla="+- 1 0 0"/>
                    <a:gd name="G2" fmla="+- 11 0 0"/>
                    <a:gd name="G3" fmla="+- 24 0 0"/>
                    <a:gd name="G4" fmla="*/ 1 0 0"/>
                    <a:gd name="G5" fmla="sin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37 w 55"/>
                    <a:gd name="T1" fmla="*/ 4 h 38"/>
                    <a:gd name="T2" fmla="*/ 9 w 55"/>
                    <a:gd name="T3" fmla="*/ 24 h 38"/>
                    <a:gd name="T4" fmla="*/ 32 w 55"/>
                    <a:gd name="T5" fmla="*/ 38 h 38"/>
                    <a:gd name="T6" fmla="*/ 36 w 55"/>
                    <a:gd name="T7" fmla="*/ 38 h 38"/>
                    <a:gd name="T8" fmla="*/ 53 w 55"/>
                    <a:gd name="T9" fmla="*/ 11 h 38"/>
                    <a:gd name="T10" fmla="*/ 37 w 55"/>
                    <a:gd name="T11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38">
                      <a:moveTo>
                        <a:pt x="37" y="4"/>
                      </a:moveTo>
                      <a:cubicBezTo>
                        <a:pt x="28" y="9"/>
                        <a:pt x="0" y="11"/>
                        <a:pt x="9" y="24"/>
                      </a:cubicBezTo>
                      <a:cubicBezTo>
                        <a:pt x="21" y="23"/>
                        <a:pt x="24" y="33"/>
                        <a:pt x="32" y="38"/>
                      </a:cubicBezTo>
                      <a:cubicBezTo>
                        <a:pt x="33" y="38"/>
                        <a:pt x="35" y="38"/>
                        <a:pt x="36" y="38"/>
                      </a:cubicBezTo>
                      <a:cubicBezTo>
                        <a:pt x="45" y="30"/>
                        <a:pt x="50" y="21"/>
                        <a:pt x="53" y="11"/>
                      </a:cubicBezTo>
                      <a:cubicBezTo>
                        <a:pt x="55" y="5"/>
                        <a:pt x="45" y="0"/>
                        <a:pt x="3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39" name="Freeform 167"/>
                <p:cNvSpPr>
                  <a:spLocks noChangeArrowheads="1"/>
                </p:cNvSpPr>
                <p:nvPr/>
              </p:nvSpPr>
              <p:spPr bwMode="auto">
                <a:xfrm>
                  <a:off x="1758" y="3798"/>
                  <a:ext cx="69" cy="62"/>
                </a:xfrm>
                <a:custGeom>
                  <a:avLst/>
                  <a:gdLst>
                    <a:gd name="T0" fmla="*/ 34 w 51"/>
                    <a:gd name="T1" fmla="*/ 3 h 37"/>
                    <a:gd name="T2" fmla="*/ 34 w 51"/>
                    <a:gd name="T3" fmla="*/ 3 h 37"/>
                    <a:gd name="T4" fmla="*/ 33 w 51"/>
                    <a:gd name="T5" fmla="*/ 2 h 37"/>
                    <a:gd name="T6" fmla="*/ 23 w 51"/>
                    <a:gd name="T7" fmla="*/ 7 h 37"/>
                    <a:gd name="T8" fmla="*/ 33 w 51"/>
                    <a:gd name="T9" fmla="*/ 2 h 37"/>
                    <a:gd name="T10" fmla="*/ 23 w 51"/>
                    <a:gd name="T11" fmla="*/ 7 h 37"/>
                    <a:gd name="T12" fmla="*/ 8 w 51"/>
                    <a:gd name="T13" fmla="*/ 10 h 37"/>
                    <a:gd name="T14" fmla="*/ 23 w 51"/>
                    <a:gd name="T15" fmla="*/ 7 h 37"/>
                    <a:gd name="T16" fmla="*/ 6 w 51"/>
                    <a:gd name="T17" fmla="*/ 22 h 37"/>
                    <a:gd name="T18" fmla="*/ 8 w 51"/>
                    <a:gd name="T19" fmla="*/ 10 h 37"/>
                    <a:gd name="T20" fmla="*/ 6 w 51"/>
                    <a:gd name="T21" fmla="*/ 23 h 37"/>
                    <a:gd name="T22" fmla="*/ 5 w 51"/>
                    <a:gd name="T23" fmla="*/ 22 h 37"/>
                    <a:gd name="T24" fmla="*/ 5 w 51"/>
                    <a:gd name="T25" fmla="*/ 21 h 37"/>
                    <a:gd name="T26" fmla="*/ 21 w 51"/>
                    <a:gd name="T27" fmla="*/ 30 h 37"/>
                    <a:gd name="T28" fmla="*/ 5 w 51"/>
                    <a:gd name="T29" fmla="*/ 21 h 37"/>
                    <a:gd name="T30" fmla="*/ 28 w 51"/>
                    <a:gd name="T31" fmla="*/ 35 h 37"/>
                    <a:gd name="T32" fmla="*/ 21 w 51"/>
                    <a:gd name="T33" fmla="*/ 30 h 37"/>
                    <a:gd name="T34" fmla="*/ 28 w 51"/>
                    <a:gd name="T35" fmla="*/ 36 h 37"/>
                    <a:gd name="T36" fmla="*/ 27 w 51"/>
                    <a:gd name="T37" fmla="*/ 36 h 37"/>
                    <a:gd name="T38" fmla="*/ 28 w 51"/>
                    <a:gd name="T39" fmla="*/ 35 h 37"/>
                    <a:gd name="T40" fmla="*/ 28 w 51"/>
                    <a:gd name="T41" fmla="*/ 36 h 37"/>
                    <a:gd name="T42" fmla="*/ 28 w 51"/>
                    <a:gd name="T43" fmla="*/ 36 h 37"/>
                    <a:gd name="T44" fmla="*/ 28 w 51"/>
                    <a:gd name="T45" fmla="*/ 35 h 37"/>
                    <a:gd name="T46" fmla="*/ 28 w 51"/>
                    <a:gd name="T47" fmla="*/ 37 h 37"/>
                    <a:gd name="T48" fmla="*/ 28 w 51"/>
                    <a:gd name="T49" fmla="*/ 35 h 37"/>
                    <a:gd name="T50" fmla="*/ 29 w 51"/>
                    <a:gd name="T51" fmla="*/ 35 h 37"/>
                    <a:gd name="T52" fmla="*/ 29 w 51"/>
                    <a:gd name="T53" fmla="*/ 35 h 37"/>
                    <a:gd name="T54" fmla="*/ 29 w 51"/>
                    <a:gd name="T55" fmla="*/ 35 h 37"/>
                    <a:gd name="T56" fmla="*/ 28 w 51"/>
                    <a:gd name="T57" fmla="*/ 37 h 37"/>
                    <a:gd name="T58" fmla="*/ 29 w 51"/>
                    <a:gd name="T59" fmla="*/ 35 h 37"/>
                    <a:gd name="T60" fmla="*/ 32 w 51"/>
                    <a:gd name="T61" fmla="*/ 36 h 37"/>
                    <a:gd name="T62" fmla="*/ 29 w 51"/>
                    <a:gd name="T63" fmla="*/ 35 h 37"/>
                    <a:gd name="T64" fmla="*/ 32 w 51"/>
                    <a:gd name="T65" fmla="*/ 36 h 37"/>
                    <a:gd name="T66" fmla="*/ 42 w 51"/>
                    <a:gd name="T67" fmla="*/ 23 h 37"/>
                    <a:gd name="T68" fmla="*/ 32 w 51"/>
                    <a:gd name="T69" fmla="*/ 36 h 37"/>
                    <a:gd name="T70" fmla="*/ 42 w 51"/>
                    <a:gd name="T71" fmla="*/ 23 h 37"/>
                    <a:gd name="T72" fmla="*/ 50 w 51"/>
                    <a:gd name="T73" fmla="*/ 9 h 37"/>
                    <a:gd name="T74" fmla="*/ 42 w 51"/>
                    <a:gd name="T75" fmla="*/ 23 h 37"/>
                    <a:gd name="T76" fmla="*/ 50 w 51"/>
                    <a:gd name="T77" fmla="*/ 9 h 37"/>
                    <a:gd name="T78" fmla="*/ 50 w 51"/>
                    <a:gd name="T79" fmla="*/ 9 h 37"/>
                    <a:gd name="T80" fmla="*/ 48 w 51"/>
                    <a:gd name="T81" fmla="*/ 5 h 37"/>
                    <a:gd name="T82" fmla="*/ 50 w 51"/>
                    <a:gd name="T83" fmla="*/ 9 h 37"/>
                    <a:gd name="T84" fmla="*/ 48 w 51"/>
                    <a:gd name="T85" fmla="*/ 5 h 37"/>
                    <a:gd name="T86" fmla="*/ 46 w 51"/>
                    <a:gd name="T87" fmla="*/ 2 h 37"/>
                    <a:gd name="T88" fmla="*/ 48 w 51"/>
                    <a:gd name="T89" fmla="*/ 5 h 37"/>
                    <a:gd name="T90" fmla="*/ 42 w 51"/>
                    <a:gd name="T91" fmla="*/ 2 h 37"/>
                    <a:gd name="T92" fmla="*/ 46 w 51"/>
                    <a:gd name="T93" fmla="*/ 2 h 37"/>
                    <a:gd name="T94" fmla="*/ 42 w 51"/>
                    <a:gd name="T95" fmla="*/ 2 h 37"/>
                    <a:gd name="T96" fmla="*/ 33 w 51"/>
                    <a:gd name="T97" fmla="*/ 2 h 37"/>
                    <a:gd name="T98" fmla="*/ 42 w 51"/>
                    <a:gd name="T99" fmla="*/ 2 h 37"/>
                    <a:gd name="T100" fmla="*/ 34 w 51"/>
                    <a:gd name="T101" fmla="*/ 3 h 37"/>
                    <a:gd name="T102" fmla="*/ 34 w 51"/>
                    <a:gd name="T103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1" h="37"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4" y="3"/>
                      </a:moveTo>
                      <a:cubicBezTo>
                        <a:pt x="31" y="4"/>
                        <a:pt x="27" y="5"/>
                        <a:pt x="23" y="7"/>
                      </a:cubicBezTo>
                      <a:lnTo>
                        <a:pt x="22" y="5"/>
                      </a:lnTo>
                      <a:cubicBezTo>
                        <a:pt x="26" y="4"/>
                        <a:pt x="30" y="3"/>
                        <a:pt x="33" y="2"/>
                      </a:cubicBezTo>
                      <a:lnTo>
                        <a:pt x="34" y="3"/>
                      </a:lnTo>
                      <a:close/>
                      <a:moveTo>
                        <a:pt x="23" y="7"/>
                      </a:moveTo>
                      <a:cubicBezTo>
                        <a:pt x="18" y="8"/>
                        <a:pt x="13" y="9"/>
                        <a:pt x="9" y="11"/>
                      </a:cubicBezTo>
                      <a:lnTo>
                        <a:pt x="8" y="10"/>
                      </a:lnTo>
                      <a:cubicBezTo>
                        <a:pt x="12" y="8"/>
                        <a:pt x="17" y="7"/>
                        <a:pt x="22" y="5"/>
                      </a:cubicBezTo>
                      <a:lnTo>
                        <a:pt x="23" y="7"/>
                      </a:lnTo>
                      <a:close/>
                      <a:moveTo>
                        <a:pt x="9" y="11"/>
                      </a:moveTo>
                      <a:cubicBezTo>
                        <a:pt x="5" y="13"/>
                        <a:pt x="2" y="17"/>
                        <a:pt x="6" y="22"/>
                      </a:cubicBezTo>
                      <a:lnTo>
                        <a:pt x="5" y="22"/>
                      </a:lnTo>
                      <a:cubicBezTo>
                        <a:pt x="0" y="16"/>
                        <a:pt x="3" y="13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6" y="23"/>
                      </a:move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3"/>
                      </a:lnTo>
                      <a:close/>
                      <a:moveTo>
                        <a:pt x="5" y="21"/>
                      </a:moveTo>
                      <a:cubicBezTo>
                        <a:pt x="14" y="21"/>
                        <a:pt x="18" y="25"/>
                        <a:pt x="22" y="30"/>
                      </a:cubicBezTo>
                      <a:lnTo>
                        <a:pt x="21" y="30"/>
                      </a:lnTo>
                      <a:cubicBezTo>
                        <a:pt x="17" y="26"/>
                        <a:pt x="13" y="22"/>
                        <a:pt x="6" y="23"/>
                      </a:cubicBezTo>
                      <a:lnTo>
                        <a:pt x="5" y="21"/>
                      </a:lnTo>
                      <a:close/>
                      <a:moveTo>
                        <a:pt x="22" y="30"/>
                      </a:moveTo>
                      <a:cubicBezTo>
                        <a:pt x="24" y="32"/>
                        <a:pt x="26" y="34"/>
                        <a:pt x="28" y="35"/>
                      </a:cubicBezTo>
                      <a:lnTo>
                        <a:pt x="27" y="36"/>
                      </a:lnTo>
                      <a:cubicBezTo>
                        <a:pt x="25" y="35"/>
                        <a:pt x="23" y="33"/>
                        <a:pt x="21" y="30"/>
                      </a:cubicBezTo>
                      <a:lnTo>
                        <a:pt x="22" y="30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lnTo>
                        <a:pt x="27" y="36"/>
                      </a:ln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lnTo>
                        <a:pt x="28" y="35"/>
                      </a:lnTo>
                      <a:lnTo>
                        <a:pt x="28" y="36"/>
                      </a:lnTo>
                      <a:lnTo>
                        <a:pt x="28" y="35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9" y="35"/>
                      </a:cubicBezTo>
                      <a:lnTo>
                        <a:pt x="28" y="37"/>
                      </a:lnTo>
                      <a:cubicBezTo>
                        <a:pt x="28" y="37"/>
                        <a:pt x="28" y="37"/>
                        <a:pt x="28" y="36"/>
                      </a:cubicBezTo>
                      <a:lnTo>
                        <a:pt x="28" y="35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8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lnTo>
                        <a:pt x="29" y="37"/>
                      </a:lnTo>
                      <a:cubicBezTo>
                        <a:pt x="29" y="37"/>
                        <a:pt x="28" y="37"/>
                        <a:pt x="28" y="37"/>
                      </a:cubicBez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0" y="36"/>
                        <a:pt x="31" y="35"/>
                        <a:pt x="32" y="35"/>
                      </a:cubicBezTo>
                      <a:lnTo>
                        <a:pt x="32" y="36"/>
                      </a:lnTo>
                      <a:cubicBezTo>
                        <a:pt x="32" y="37"/>
                        <a:pt x="30" y="37"/>
                        <a:pt x="29" y="37"/>
                      </a:cubicBezTo>
                      <a:lnTo>
                        <a:pt x="29" y="35"/>
                      </a:lnTo>
                      <a:close/>
                      <a:moveTo>
                        <a:pt x="32" y="36"/>
                      </a:moveTo>
                      <a:lnTo>
                        <a:pt x="32" y="36"/>
                      </a:lnTo>
                      <a:close/>
                      <a:moveTo>
                        <a:pt x="31" y="35"/>
                      </a:moveTo>
                      <a:cubicBezTo>
                        <a:pt x="36" y="32"/>
                        <a:pt x="39" y="28"/>
                        <a:pt x="42" y="23"/>
                      </a:cubicBezTo>
                      <a:lnTo>
                        <a:pt x="43" y="24"/>
                      </a:lnTo>
                      <a:cubicBezTo>
                        <a:pt x="41" y="28"/>
                        <a:pt x="37" y="32"/>
                        <a:pt x="32" y="36"/>
                      </a:cubicBezTo>
                      <a:lnTo>
                        <a:pt x="31" y="35"/>
                      </a:lnTo>
                      <a:close/>
                      <a:moveTo>
                        <a:pt x="42" y="23"/>
                      </a:moveTo>
                      <a:cubicBezTo>
                        <a:pt x="45" y="19"/>
                        <a:pt x="47" y="14"/>
                        <a:pt x="48" y="9"/>
                      </a:cubicBezTo>
                      <a:lnTo>
                        <a:pt x="50" y="9"/>
                      </a:lnTo>
                      <a:cubicBezTo>
                        <a:pt x="48" y="14"/>
                        <a:pt x="46" y="19"/>
                        <a:pt x="43" y="24"/>
                      </a:cubicBezTo>
                      <a:lnTo>
                        <a:pt x="42" y="23"/>
                      </a:lnTo>
                      <a:close/>
                      <a:moveTo>
                        <a:pt x="50" y="9"/>
                      </a:moveTo>
                      <a:lnTo>
                        <a:pt x="50" y="9"/>
                      </a:lnTo>
                      <a:lnTo>
                        <a:pt x="49" y="9"/>
                      </a:lnTo>
                      <a:lnTo>
                        <a:pt x="50" y="9"/>
                      </a:lnTo>
                      <a:close/>
                      <a:moveTo>
                        <a:pt x="48" y="9"/>
                      </a:moveTo>
                      <a:cubicBezTo>
                        <a:pt x="49" y="8"/>
                        <a:pt x="49" y="6"/>
                        <a:pt x="48" y="5"/>
                      </a:cubicBezTo>
                      <a:lnTo>
                        <a:pt x="49" y="4"/>
                      </a:lnTo>
                      <a:cubicBezTo>
                        <a:pt x="50" y="6"/>
                        <a:pt x="51" y="7"/>
                        <a:pt x="50" y="9"/>
                      </a:cubicBezTo>
                      <a:lnTo>
                        <a:pt x="48" y="9"/>
                      </a:lnTo>
                      <a:close/>
                      <a:moveTo>
                        <a:pt x="48" y="5"/>
                      </a:moveTo>
                      <a:cubicBezTo>
                        <a:pt x="47" y="4"/>
                        <a:pt x="46" y="3"/>
                        <a:pt x="46" y="3"/>
                      </a:cubicBezTo>
                      <a:lnTo>
                        <a:pt x="46" y="2"/>
                      </a:lnTo>
                      <a:cubicBezTo>
                        <a:pt x="48" y="3"/>
                        <a:pt x="48" y="3"/>
                        <a:pt x="49" y="4"/>
                      </a:cubicBezTo>
                      <a:lnTo>
                        <a:pt x="48" y="5"/>
                      </a:lnTo>
                      <a:close/>
                      <a:moveTo>
                        <a:pt x="46" y="3"/>
                      </a:moveTo>
                      <a:cubicBezTo>
                        <a:pt x="45" y="2"/>
                        <a:pt x="44" y="2"/>
                        <a:pt x="42" y="2"/>
                      </a:cubicBezTo>
                      <a:lnTo>
                        <a:pt x="43" y="1"/>
                      </a:lnTo>
                      <a:cubicBezTo>
                        <a:pt x="44" y="1"/>
                        <a:pt x="45" y="1"/>
                        <a:pt x="46" y="2"/>
                      </a:cubicBezTo>
                      <a:lnTo>
                        <a:pt x="46" y="3"/>
                      </a:lnTo>
                      <a:close/>
                      <a:moveTo>
                        <a:pt x="42" y="2"/>
                      </a:moveTo>
                      <a:cubicBezTo>
                        <a:pt x="40" y="1"/>
                        <a:pt x="37" y="2"/>
                        <a:pt x="34" y="3"/>
                      </a:cubicBezTo>
                      <a:lnTo>
                        <a:pt x="33" y="2"/>
                      </a:lnTo>
                      <a:cubicBezTo>
                        <a:pt x="36" y="0"/>
                        <a:pt x="40" y="0"/>
                        <a:pt x="43" y="1"/>
                      </a:cubicBezTo>
                      <a:lnTo>
                        <a:pt x="42" y="2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0" name="Freeform 168"/>
                <p:cNvSpPr>
                  <a:spLocks noChangeArrowheads="1"/>
                </p:cNvSpPr>
                <p:nvPr/>
              </p:nvSpPr>
              <p:spPr bwMode="auto">
                <a:xfrm>
                  <a:off x="1818" y="3832"/>
                  <a:ext cx="69" cy="52"/>
                </a:xfrm>
                <a:custGeom>
                  <a:avLst/>
                  <a:gdLst>
                    <a:gd name="G0" fmla="+- 1 0 0"/>
                    <a:gd name="G1" fmla="+- 6 0 0"/>
                    <a:gd name="G2" fmla="*/ 1 0 0"/>
                    <a:gd name="G3" fmla="cos G2 G1"/>
                    <a:gd name="G4" fmla="+- 5 0 0"/>
                    <a:gd name="G5" fmla="+- 1 0 0"/>
                    <a:gd name="G6" fmla="+- 20 0 0"/>
                    <a:gd name="G7" fmla="+- 1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8 w 51"/>
                    <a:gd name="T1" fmla="*/ 2 h 31"/>
                    <a:gd name="T2" fmla="*/ 1 w 51"/>
                    <a:gd name="T3" fmla="*/ 18 h 31"/>
                    <a:gd name="T4" fmla="*/ 4 w 51"/>
                    <a:gd name="T5" fmla="*/ 22 h 31"/>
                    <a:gd name="T6" fmla="*/ 37 w 51"/>
                    <a:gd name="T7" fmla="*/ 30 h 31"/>
                    <a:gd name="T8" fmla="*/ 45 w 51"/>
                    <a:gd name="T9" fmla="*/ 13 h 31"/>
                    <a:gd name="T10" fmla="*/ 23 w 51"/>
                    <a:gd name="T11" fmla="*/ 1 h 31"/>
                    <a:gd name="T12" fmla="*/ 18 w 51"/>
                    <a:gd name="T13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31">
                      <a:moveTo>
                        <a:pt x="18" y="2"/>
                      </a:moveTo>
                      <a:cubicBezTo>
                        <a:pt x="10" y="6"/>
                        <a:pt x="2" y="10"/>
                        <a:pt x="1" y="18"/>
                      </a:cubicBezTo>
                      <a:cubicBezTo>
                        <a:pt x="0" y="20"/>
                        <a:pt x="2" y="22"/>
                        <a:pt x="4" y="22"/>
                      </a:cubicBezTo>
                      <a:cubicBezTo>
                        <a:pt x="17" y="23"/>
                        <a:pt x="26" y="31"/>
                        <a:pt x="37" y="30"/>
                      </a:cubicBezTo>
                      <a:cubicBezTo>
                        <a:pt x="45" y="29"/>
                        <a:pt x="51" y="19"/>
                        <a:pt x="45" y="13"/>
                      </a:cubicBezTo>
                      <a:cubicBezTo>
                        <a:pt x="38" y="7"/>
                        <a:pt x="30" y="6"/>
                        <a:pt x="23" y="1"/>
                      </a:cubicBezTo>
                      <a:cubicBezTo>
                        <a:pt x="21" y="0"/>
                        <a:pt x="20" y="1"/>
                        <a:pt x="18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1" name="Freeform 169"/>
                <p:cNvSpPr>
                  <a:spLocks noChangeArrowheads="1"/>
                </p:cNvSpPr>
                <p:nvPr/>
              </p:nvSpPr>
              <p:spPr bwMode="auto">
                <a:xfrm>
                  <a:off x="1818" y="3832"/>
                  <a:ext cx="64" cy="52"/>
                </a:xfrm>
                <a:custGeom>
                  <a:avLst/>
                  <a:gdLst>
                    <a:gd name="T0" fmla="*/ 8 w 48"/>
                    <a:gd name="T1" fmla="*/ 9 h 31"/>
                    <a:gd name="T2" fmla="*/ 18 w 48"/>
                    <a:gd name="T3" fmla="*/ 1 h 31"/>
                    <a:gd name="T4" fmla="*/ 8 w 48"/>
                    <a:gd name="T5" fmla="*/ 9 h 31"/>
                    <a:gd name="T6" fmla="*/ 0 w 48"/>
                    <a:gd name="T7" fmla="*/ 18 h 31"/>
                    <a:gd name="T8" fmla="*/ 8 w 48"/>
                    <a:gd name="T9" fmla="*/ 9 h 31"/>
                    <a:gd name="T10" fmla="*/ 2 w 48"/>
                    <a:gd name="T11" fmla="*/ 18 h 31"/>
                    <a:gd name="T12" fmla="*/ 2 w 48"/>
                    <a:gd name="T13" fmla="*/ 18 h 31"/>
                    <a:gd name="T14" fmla="*/ 0 w 48"/>
                    <a:gd name="T15" fmla="*/ 18 h 31"/>
                    <a:gd name="T16" fmla="*/ 0 w 48"/>
                    <a:gd name="T17" fmla="*/ 18 h 31"/>
                    <a:gd name="T18" fmla="*/ 2 w 48"/>
                    <a:gd name="T19" fmla="*/ 19 h 31"/>
                    <a:gd name="T20" fmla="*/ 0 w 48"/>
                    <a:gd name="T21" fmla="*/ 18 h 31"/>
                    <a:gd name="T22" fmla="*/ 2 w 48"/>
                    <a:gd name="T23" fmla="*/ 19 h 31"/>
                    <a:gd name="T24" fmla="*/ 0 w 48"/>
                    <a:gd name="T25" fmla="*/ 20 h 31"/>
                    <a:gd name="T26" fmla="*/ 2 w 48"/>
                    <a:gd name="T27" fmla="*/ 19 h 31"/>
                    <a:gd name="T28" fmla="*/ 5 w 48"/>
                    <a:gd name="T29" fmla="*/ 22 h 31"/>
                    <a:gd name="T30" fmla="*/ 0 w 48"/>
                    <a:gd name="T31" fmla="*/ 20 h 31"/>
                    <a:gd name="T32" fmla="*/ 4 w 48"/>
                    <a:gd name="T33" fmla="*/ 23 h 31"/>
                    <a:gd name="T34" fmla="*/ 4 w 48"/>
                    <a:gd name="T35" fmla="*/ 22 h 31"/>
                    <a:gd name="T36" fmla="*/ 4 w 48"/>
                    <a:gd name="T37" fmla="*/ 22 h 31"/>
                    <a:gd name="T38" fmla="*/ 19 w 48"/>
                    <a:gd name="T39" fmla="*/ 27 h 31"/>
                    <a:gd name="T40" fmla="*/ 4 w 48"/>
                    <a:gd name="T41" fmla="*/ 22 h 31"/>
                    <a:gd name="T42" fmla="*/ 37 w 48"/>
                    <a:gd name="T43" fmla="*/ 29 h 31"/>
                    <a:gd name="T44" fmla="*/ 19 w 48"/>
                    <a:gd name="T45" fmla="*/ 27 h 31"/>
                    <a:gd name="T46" fmla="*/ 37 w 48"/>
                    <a:gd name="T47" fmla="*/ 29 h 31"/>
                    <a:gd name="T48" fmla="*/ 37 w 48"/>
                    <a:gd name="T49" fmla="*/ 30 h 31"/>
                    <a:gd name="T50" fmla="*/ 37 w 48"/>
                    <a:gd name="T51" fmla="*/ 29 h 31"/>
                    <a:gd name="T52" fmla="*/ 44 w 48"/>
                    <a:gd name="T53" fmla="*/ 28 h 31"/>
                    <a:gd name="T54" fmla="*/ 37 w 48"/>
                    <a:gd name="T55" fmla="*/ 29 h 31"/>
                    <a:gd name="T56" fmla="*/ 46 w 48"/>
                    <a:gd name="T57" fmla="*/ 23 h 31"/>
                    <a:gd name="T58" fmla="*/ 44 w 48"/>
                    <a:gd name="T59" fmla="*/ 28 h 31"/>
                    <a:gd name="T60" fmla="*/ 46 w 48"/>
                    <a:gd name="T61" fmla="*/ 23 h 31"/>
                    <a:gd name="T62" fmla="*/ 48 w 48"/>
                    <a:gd name="T63" fmla="*/ 17 h 31"/>
                    <a:gd name="T64" fmla="*/ 46 w 48"/>
                    <a:gd name="T65" fmla="*/ 23 h 31"/>
                    <a:gd name="T66" fmla="*/ 48 w 48"/>
                    <a:gd name="T67" fmla="*/ 17 h 31"/>
                    <a:gd name="T68" fmla="*/ 48 w 48"/>
                    <a:gd name="T69" fmla="*/ 17 h 31"/>
                    <a:gd name="T70" fmla="*/ 44 w 48"/>
                    <a:gd name="T71" fmla="*/ 13 h 31"/>
                    <a:gd name="T72" fmla="*/ 48 w 48"/>
                    <a:gd name="T73" fmla="*/ 17 h 31"/>
                    <a:gd name="T74" fmla="*/ 45 w 48"/>
                    <a:gd name="T75" fmla="*/ 12 h 31"/>
                    <a:gd name="T76" fmla="*/ 45 w 48"/>
                    <a:gd name="T77" fmla="*/ 13 h 31"/>
                    <a:gd name="T78" fmla="*/ 44 w 48"/>
                    <a:gd name="T79" fmla="*/ 13 h 31"/>
                    <a:gd name="T80" fmla="*/ 33 w 48"/>
                    <a:gd name="T81" fmla="*/ 5 h 31"/>
                    <a:gd name="T82" fmla="*/ 44 w 48"/>
                    <a:gd name="T83" fmla="*/ 13 h 31"/>
                    <a:gd name="T84" fmla="*/ 22 w 48"/>
                    <a:gd name="T85" fmla="*/ 2 h 31"/>
                    <a:gd name="T86" fmla="*/ 33 w 48"/>
                    <a:gd name="T87" fmla="*/ 5 h 31"/>
                    <a:gd name="T88" fmla="*/ 23 w 48"/>
                    <a:gd name="T89" fmla="*/ 1 h 31"/>
                    <a:gd name="T90" fmla="*/ 22 w 48"/>
                    <a:gd name="T91" fmla="*/ 2 h 31"/>
                    <a:gd name="T92" fmla="*/ 23 w 48"/>
                    <a:gd name="T93" fmla="*/ 1 h 31"/>
                    <a:gd name="T94" fmla="*/ 23 w 48"/>
                    <a:gd name="T95" fmla="*/ 1 h 31"/>
                    <a:gd name="T96" fmla="*/ 22 w 48"/>
                    <a:gd name="T97" fmla="*/ 2 h 31"/>
                    <a:gd name="T98" fmla="*/ 22 w 48"/>
                    <a:gd name="T99" fmla="*/ 0 h 31"/>
                    <a:gd name="T100" fmla="*/ 22 w 48"/>
                    <a:gd name="T101" fmla="*/ 2 h 31"/>
                    <a:gd name="T102" fmla="*/ 21 w 48"/>
                    <a:gd name="T103" fmla="*/ 1 h 31"/>
                    <a:gd name="T104" fmla="*/ 22 w 48"/>
                    <a:gd name="T105" fmla="*/ 0 h 31"/>
                    <a:gd name="T106" fmla="*/ 21 w 48"/>
                    <a:gd name="T107" fmla="*/ 1 h 31"/>
                    <a:gd name="T108" fmla="*/ 21 w 48"/>
                    <a:gd name="T109" fmla="*/ 1 h 31"/>
                    <a:gd name="T110" fmla="*/ 18 w 48"/>
                    <a:gd name="T111" fmla="*/ 1 h 31"/>
                    <a:gd name="T112" fmla="*/ 21 w 48"/>
                    <a:gd name="T113" fmla="*/ 1 h 31"/>
                    <a:gd name="T114" fmla="*/ 19 w 48"/>
                    <a:gd name="T115" fmla="*/ 2 h 31"/>
                    <a:gd name="T116" fmla="*/ 19 w 48"/>
                    <a:gd name="T117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" h="31">
                      <a:moveTo>
                        <a:pt x="19" y="2"/>
                      </a:moveTo>
                      <a:cubicBezTo>
                        <a:pt x="15" y="4"/>
                        <a:pt x="11" y="6"/>
                        <a:pt x="8" y="9"/>
                      </a:cubicBezTo>
                      <a:lnTo>
                        <a:pt x="7" y="8"/>
                      </a:lnTo>
                      <a:cubicBezTo>
                        <a:pt x="10" y="5"/>
                        <a:pt x="14" y="3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8" y="9"/>
                      </a:moveTo>
                      <a:cubicBezTo>
                        <a:pt x="5" y="11"/>
                        <a:pt x="2" y="14"/>
                        <a:pt x="2" y="18"/>
                      </a:cubicBezTo>
                      <a:lnTo>
                        <a:pt x="0" y="18"/>
                      </a:lnTo>
                      <a:cubicBezTo>
                        <a:pt x="1" y="14"/>
                        <a:pt x="3" y="11"/>
                        <a:pt x="7" y="8"/>
                      </a:cubicBezTo>
                      <a:lnTo>
                        <a:pt x="8" y="9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close/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close/>
                      <a:moveTo>
                        <a:pt x="2" y="18"/>
                      </a:moveTo>
                      <a:cubicBezTo>
                        <a:pt x="2" y="19"/>
                        <a:pt x="2" y="19"/>
                        <a:pt x="2" y="19"/>
                      </a:cubicBezTo>
                      <a:lnTo>
                        <a:pt x="0" y="19"/>
                      </a:lnTo>
                      <a:cubicBezTo>
                        <a:pt x="0" y="19"/>
                        <a:pt x="0" y="18"/>
                        <a:pt x="0" y="18"/>
                      </a:cubicBezTo>
                      <a:lnTo>
                        <a:pt x="2" y="18"/>
                      </a:lnTo>
                      <a:close/>
                      <a:moveTo>
                        <a:pt x="2" y="19"/>
                      </a:moveTo>
                      <a:cubicBezTo>
                        <a:pt x="2" y="19"/>
                        <a:pt x="2" y="19"/>
                        <a:pt x="2" y="20"/>
                      </a:cubicBezTo>
                      <a:lnTo>
                        <a:pt x="0" y="20"/>
                      </a:lnTo>
                      <a:cubicBezTo>
                        <a:pt x="0" y="20"/>
                        <a:pt x="0" y="19"/>
                        <a:pt x="0" y="19"/>
                      </a:cubicBezTo>
                      <a:lnTo>
                        <a:pt x="2" y="19"/>
                      </a:lnTo>
                      <a:close/>
                      <a:moveTo>
                        <a:pt x="2" y="20"/>
                      </a:moveTo>
                      <a:cubicBezTo>
                        <a:pt x="2" y="21"/>
                        <a:pt x="3" y="22"/>
                        <a:pt x="5" y="22"/>
                      </a:cubicBezTo>
                      <a:lnTo>
                        <a:pt x="4" y="23"/>
                      </a:lnTo>
                      <a:cubicBezTo>
                        <a:pt x="3" y="23"/>
                        <a:pt x="1" y="22"/>
                        <a:pt x="0" y="20"/>
                      </a:cubicBezTo>
                      <a:lnTo>
                        <a:pt x="2" y="20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4" y="23"/>
                      </a:lnTo>
                      <a:close/>
                      <a:moveTo>
                        <a:pt x="4" y="22"/>
                      </a:moveTo>
                      <a:cubicBezTo>
                        <a:pt x="10" y="22"/>
                        <a:pt x="15" y="24"/>
                        <a:pt x="20" y="26"/>
                      </a:cubicBezTo>
                      <a:lnTo>
                        <a:pt x="19" y="27"/>
                      </a:lnTo>
                      <a:cubicBezTo>
                        <a:pt x="15" y="25"/>
                        <a:pt x="10" y="23"/>
                        <a:pt x="4" y="23"/>
                      </a:cubicBezTo>
                      <a:lnTo>
                        <a:pt x="4" y="22"/>
                      </a:lnTo>
                      <a:close/>
                      <a:moveTo>
                        <a:pt x="20" y="26"/>
                      </a:moveTo>
                      <a:cubicBezTo>
                        <a:pt x="26" y="28"/>
                        <a:pt x="31" y="30"/>
                        <a:pt x="37" y="29"/>
                      </a:cubicBezTo>
                      <a:lnTo>
                        <a:pt x="38" y="30"/>
                      </a:lnTo>
                      <a:cubicBezTo>
                        <a:pt x="31" y="31"/>
                        <a:pt x="25" y="29"/>
                        <a:pt x="19" y="27"/>
                      </a:cubicBezTo>
                      <a:lnTo>
                        <a:pt x="20" y="26"/>
                      </a:lnTo>
                      <a:close/>
                      <a:moveTo>
                        <a:pt x="37" y="29"/>
                      </a:moveTo>
                      <a:lnTo>
                        <a:pt x="37" y="29"/>
                      </a:lnTo>
                      <a:lnTo>
                        <a:pt x="37" y="30"/>
                      </a:lnTo>
                      <a:lnTo>
                        <a:pt x="37" y="29"/>
                      </a:lnTo>
                      <a:close/>
                      <a:moveTo>
                        <a:pt x="37" y="29"/>
                      </a:moveTo>
                      <a:cubicBezTo>
                        <a:pt x="39" y="29"/>
                        <a:pt x="41" y="28"/>
                        <a:pt x="42" y="27"/>
                      </a:cubicBezTo>
                      <a:lnTo>
                        <a:pt x="44" y="28"/>
                      </a:lnTo>
                      <a:cubicBezTo>
                        <a:pt x="42" y="29"/>
                        <a:pt x="40" y="30"/>
                        <a:pt x="38" y="30"/>
                      </a:cubicBezTo>
                      <a:lnTo>
                        <a:pt x="37" y="29"/>
                      </a:lnTo>
                      <a:close/>
                      <a:moveTo>
                        <a:pt x="42" y="27"/>
                      </a:moveTo>
                      <a:cubicBezTo>
                        <a:pt x="44" y="26"/>
                        <a:pt x="45" y="24"/>
                        <a:pt x="46" y="23"/>
                      </a:cubicBezTo>
                      <a:lnTo>
                        <a:pt x="47" y="23"/>
                      </a:lnTo>
                      <a:cubicBezTo>
                        <a:pt x="46" y="25"/>
                        <a:pt x="45" y="26"/>
                        <a:pt x="44" y="28"/>
                      </a:cubicBezTo>
                      <a:lnTo>
                        <a:pt x="42" y="27"/>
                      </a:lnTo>
                      <a:close/>
                      <a:moveTo>
                        <a:pt x="46" y="23"/>
                      </a:moveTo>
                      <a:cubicBezTo>
                        <a:pt x="47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8" y="19"/>
                        <a:pt x="48" y="21"/>
                        <a:pt x="47" y="23"/>
                      </a:cubicBezTo>
                      <a:lnTo>
                        <a:pt x="46" y="23"/>
                      </a:lnTo>
                      <a:close/>
                      <a:moveTo>
                        <a:pt x="48" y="17"/>
                      </a:moveTo>
                      <a:lnTo>
                        <a:pt x="48" y="17"/>
                      </a:lnTo>
                      <a:lnTo>
                        <a:pt x="47" y="17"/>
                      </a:lnTo>
                      <a:lnTo>
                        <a:pt x="48" y="17"/>
                      </a:lnTo>
                      <a:close/>
                      <a:moveTo>
                        <a:pt x="47" y="17"/>
                      </a:moveTo>
                      <a:cubicBezTo>
                        <a:pt x="46" y="16"/>
                        <a:pt x="45" y="14"/>
                        <a:pt x="44" y="13"/>
                      </a:cubicBezTo>
                      <a:lnTo>
                        <a:pt x="45" y="12"/>
                      </a:lnTo>
                      <a:cubicBezTo>
                        <a:pt x="47" y="14"/>
                        <a:pt x="48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5" y="12"/>
                      </a:moveTo>
                      <a:lnTo>
                        <a:pt x="45" y="12"/>
                      </a:lnTo>
                      <a:lnTo>
                        <a:pt x="45" y="13"/>
                      </a:lnTo>
                      <a:lnTo>
                        <a:pt x="45" y="12"/>
                      </a:lnTo>
                      <a:close/>
                      <a:moveTo>
                        <a:pt x="44" y="13"/>
                      </a:moveTo>
                      <a:cubicBezTo>
                        <a:pt x="41" y="10"/>
                        <a:pt x="36" y="8"/>
                        <a:pt x="32" y="7"/>
                      </a:cubicBezTo>
                      <a:lnTo>
                        <a:pt x="33" y="5"/>
                      </a:lnTo>
                      <a:cubicBezTo>
                        <a:pt x="37" y="7"/>
                        <a:pt x="41" y="9"/>
                        <a:pt x="45" y="12"/>
                      </a:cubicBezTo>
                      <a:lnTo>
                        <a:pt x="44" y="13"/>
                      </a:lnTo>
                      <a:close/>
                      <a:moveTo>
                        <a:pt x="32" y="7"/>
                      </a:moveTo>
                      <a:cubicBezTo>
                        <a:pt x="29" y="5"/>
                        <a:pt x="25" y="4"/>
                        <a:pt x="22" y="2"/>
                      </a:cubicBezTo>
                      <a:lnTo>
                        <a:pt x="23" y="1"/>
                      </a:lnTo>
                      <a:cubicBezTo>
                        <a:pt x="26" y="3"/>
                        <a:pt x="29" y="4"/>
                        <a:pt x="33" y="5"/>
                      </a:cubicBezTo>
                      <a:lnTo>
                        <a:pt x="32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3" y="1"/>
                      </a:lnTo>
                      <a:lnTo>
                        <a:pt x="22" y="2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1"/>
                      </a:cubicBezTo>
                      <a:lnTo>
                        <a:pt x="22" y="0"/>
                      </a:lnTo>
                      <a:cubicBezTo>
                        <a:pt x="22" y="0"/>
                        <a:pt x="23" y="0"/>
                        <a:pt x="23" y="1"/>
                      </a:cubicBezTo>
                      <a:lnTo>
                        <a:pt x="22" y="2"/>
                      </a:lnTo>
                      <a:close/>
                      <a:moveTo>
                        <a:pt x="22" y="1"/>
                      </a:moveTo>
                      <a:cubicBezTo>
                        <a:pt x="22" y="1"/>
                        <a:pt x="21" y="1"/>
                        <a:pt x="21" y="1"/>
                      </a:cubicBezTo>
                      <a:lnTo>
                        <a:pt x="22" y="0"/>
                      </a:lnTo>
                      <a:cubicBezTo>
                        <a:pt x="22" y="0"/>
                        <a:pt x="22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21" y="1"/>
                      </a:moveTo>
                      <a:lnTo>
                        <a:pt x="21" y="1"/>
                      </a:lnTo>
                      <a:close/>
                      <a:moveTo>
                        <a:pt x="21" y="1"/>
                      </a:moveTo>
                      <a:cubicBezTo>
                        <a:pt x="21" y="1"/>
                        <a:pt x="20" y="2"/>
                        <a:pt x="19" y="2"/>
                      </a:cubicBezTo>
                      <a:lnTo>
                        <a:pt x="18" y="1"/>
                      </a:lnTo>
                      <a:cubicBezTo>
                        <a:pt x="19" y="0"/>
                        <a:pt x="20" y="0"/>
                        <a:pt x="22" y="0"/>
                      </a:cubicBezTo>
                      <a:lnTo>
                        <a:pt x="21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2" name="Freeform 170"/>
                <p:cNvSpPr>
                  <a:spLocks noChangeArrowheads="1"/>
                </p:cNvSpPr>
                <p:nvPr/>
              </p:nvSpPr>
              <p:spPr bwMode="auto">
                <a:xfrm>
                  <a:off x="1766" y="3875"/>
                  <a:ext cx="86" cy="5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26 0 0"/>
                    <a:gd name="G8" fmla="+- 28 0 0"/>
                    <a:gd name="G9" fmla="+- 29 0 0"/>
                    <a:gd name="G10" fmla="*/ 1 0 0"/>
                    <a:gd name="G11" fmla="cos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36 w 64"/>
                    <a:gd name="T1" fmla="*/ 3 h 34"/>
                    <a:gd name="T2" fmla="*/ 27 w 64"/>
                    <a:gd name="T3" fmla="*/ 2 h 34"/>
                    <a:gd name="T4" fmla="*/ 3 w 64"/>
                    <a:gd name="T5" fmla="*/ 23 h 34"/>
                    <a:gd name="T6" fmla="*/ 10 w 64"/>
                    <a:gd name="T7" fmla="*/ 29 h 34"/>
                    <a:gd name="T8" fmla="*/ 48 w 64"/>
                    <a:gd name="T9" fmla="*/ 32 h 34"/>
                    <a:gd name="T10" fmla="*/ 60 w 64"/>
                    <a:gd name="T11" fmla="*/ 23 h 34"/>
                    <a:gd name="T12" fmla="*/ 36 w 64"/>
                    <a:gd name="T1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34">
                      <a:moveTo>
                        <a:pt x="36" y="3"/>
                      </a:moveTo>
                      <a:cubicBezTo>
                        <a:pt x="33" y="2"/>
                        <a:pt x="28" y="0"/>
                        <a:pt x="27" y="2"/>
                      </a:cubicBezTo>
                      <a:cubicBezTo>
                        <a:pt x="18" y="9"/>
                        <a:pt x="11" y="15"/>
                        <a:pt x="3" y="23"/>
                      </a:cubicBezTo>
                      <a:cubicBezTo>
                        <a:pt x="0" y="26"/>
                        <a:pt x="7" y="28"/>
                        <a:pt x="10" y="29"/>
                      </a:cubicBezTo>
                      <a:cubicBezTo>
                        <a:pt x="22" y="34"/>
                        <a:pt x="35" y="33"/>
                        <a:pt x="48" y="32"/>
                      </a:cubicBezTo>
                      <a:cubicBezTo>
                        <a:pt x="55" y="32"/>
                        <a:pt x="59" y="28"/>
                        <a:pt x="60" y="23"/>
                      </a:cubicBezTo>
                      <a:cubicBezTo>
                        <a:pt x="64" y="10"/>
                        <a:pt x="48" y="6"/>
                        <a:pt x="36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3" name="Freeform 171"/>
                <p:cNvSpPr>
                  <a:spLocks noChangeArrowheads="1"/>
                </p:cNvSpPr>
                <p:nvPr/>
              </p:nvSpPr>
              <p:spPr bwMode="auto">
                <a:xfrm>
                  <a:off x="1766" y="3875"/>
                  <a:ext cx="88" cy="57"/>
                </a:xfrm>
                <a:custGeom>
                  <a:avLst/>
                  <a:gdLst>
                    <a:gd name="T0" fmla="*/ 36 w 65"/>
                    <a:gd name="T1" fmla="*/ 4 h 34"/>
                    <a:gd name="T2" fmla="*/ 36 w 65"/>
                    <a:gd name="T3" fmla="*/ 4 h 34"/>
                    <a:gd name="T4" fmla="*/ 32 w 65"/>
                    <a:gd name="T5" fmla="*/ 3 h 34"/>
                    <a:gd name="T6" fmla="*/ 36 w 65"/>
                    <a:gd name="T7" fmla="*/ 2 h 34"/>
                    <a:gd name="T8" fmla="*/ 32 w 65"/>
                    <a:gd name="T9" fmla="*/ 3 h 34"/>
                    <a:gd name="T10" fmla="*/ 26 w 65"/>
                    <a:gd name="T11" fmla="*/ 1 h 34"/>
                    <a:gd name="T12" fmla="*/ 32 w 65"/>
                    <a:gd name="T13" fmla="*/ 3 h 34"/>
                    <a:gd name="T14" fmla="*/ 27 w 65"/>
                    <a:gd name="T15" fmla="*/ 2 h 34"/>
                    <a:gd name="T16" fmla="*/ 15 w 65"/>
                    <a:gd name="T17" fmla="*/ 12 h 34"/>
                    <a:gd name="T18" fmla="*/ 26 w 65"/>
                    <a:gd name="T19" fmla="*/ 1 h 34"/>
                    <a:gd name="T20" fmla="*/ 15 w 65"/>
                    <a:gd name="T21" fmla="*/ 12 h 34"/>
                    <a:gd name="T22" fmla="*/ 2 w 65"/>
                    <a:gd name="T23" fmla="*/ 22 h 34"/>
                    <a:gd name="T24" fmla="*/ 15 w 65"/>
                    <a:gd name="T25" fmla="*/ 12 h 34"/>
                    <a:gd name="T26" fmla="*/ 4 w 65"/>
                    <a:gd name="T27" fmla="*/ 23 h 34"/>
                    <a:gd name="T28" fmla="*/ 4 w 65"/>
                    <a:gd name="T29" fmla="*/ 23 h 34"/>
                    <a:gd name="T30" fmla="*/ 5 w 65"/>
                    <a:gd name="T31" fmla="*/ 26 h 34"/>
                    <a:gd name="T32" fmla="*/ 2 w 65"/>
                    <a:gd name="T33" fmla="*/ 22 h 34"/>
                    <a:gd name="T34" fmla="*/ 5 w 65"/>
                    <a:gd name="T35" fmla="*/ 26 h 34"/>
                    <a:gd name="T36" fmla="*/ 9 w 65"/>
                    <a:gd name="T37" fmla="*/ 30 h 34"/>
                    <a:gd name="T38" fmla="*/ 5 w 65"/>
                    <a:gd name="T39" fmla="*/ 26 h 34"/>
                    <a:gd name="T40" fmla="*/ 10 w 65"/>
                    <a:gd name="T41" fmla="*/ 29 h 34"/>
                    <a:gd name="T42" fmla="*/ 46 w 65"/>
                    <a:gd name="T43" fmla="*/ 32 h 34"/>
                    <a:gd name="T44" fmla="*/ 9 w 65"/>
                    <a:gd name="T45" fmla="*/ 30 h 34"/>
                    <a:gd name="T46" fmla="*/ 46 w 65"/>
                    <a:gd name="T47" fmla="*/ 32 h 34"/>
                    <a:gd name="T48" fmla="*/ 48 w 65"/>
                    <a:gd name="T49" fmla="*/ 33 h 34"/>
                    <a:gd name="T50" fmla="*/ 46 w 65"/>
                    <a:gd name="T51" fmla="*/ 32 h 34"/>
                    <a:gd name="T52" fmla="*/ 48 w 65"/>
                    <a:gd name="T53" fmla="*/ 32 h 34"/>
                    <a:gd name="T54" fmla="*/ 48 w 65"/>
                    <a:gd name="T55" fmla="*/ 32 h 34"/>
                    <a:gd name="T56" fmla="*/ 48 w 65"/>
                    <a:gd name="T57" fmla="*/ 33 h 34"/>
                    <a:gd name="T58" fmla="*/ 48 w 65"/>
                    <a:gd name="T59" fmla="*/ 33 h 34"/>
                    <a:gd name="T60" fmla="*/ 50 w 65"/>
                    <a:gd name="T61" fmla="*/ 31 h 34"/>
                    <a:gd name="T62" fmla="*/ 48 w 65"/>
                    <a:gd name="T63" fmla="*/ 33 h 34"/>
                    <a:gd name="T64" fmla="*/ 50 w 65"/>
                    <a:gd name="T65" fmla="*/ 31 h 34"/>
                    <a:gd name="T66" fmla="*/ 53 w 65"/>
                    <a:gd name="T67" fmla="*/ 32 h 34"/>
                    <a:gd name="T68" fmla="*/ 50 w 65"/>
                    <a:gd name="T69" fmla="*/ 31 h 34"/>
                    <a:gd name="T70" fmla="*/ 59 w 65"/>
                    <a:gd name="T71" fmla="*/ 23 h 34"/>
                    <a:gd name="T72" fmla="*/ 53 w 65"/>
                    <a:gd name="T73" fmla="*/ 32 h 34"/>
                    <a:gd name="T74" fmla="*/ 61 w 65"/>
                    <a:gd name="T75" fmla="*/ 23 h 34"/>
                    <a:gd name="T76" fmla="*/ 60 w 65"/>
                    <a:gd name="T77" fmla="*/ 23 h 34"/>
                    <a:gd name="T78" fmla="*/ 59 w 65"/>
                    <a:gd name="T79" fmla="*/ 23 h 34"/>
                    <a:gd name="T80" fmla="*/ 38 w 65"/>
                    <a:gd name="T81" fmla="*/ 3 h 34"/>
                    <a:gd name="T82" fmla="*/ 59 w 65"/>
                    <a:gd name="T83" fmla="*/ 23 h 34"/>
                    <a:gd name="T84" fmla="*/ 35 w 65"/>
                    <a:gd name="T85" fmla="*/ 4 h 34"/>
                    <a:gd name="T86" fmla="*/ 38 w 65"/>
                    <a:gd name="T87" fmla="*/ 3 h 34"/>
                    <a:gd name="T88" fmla="*/ 36 w 65"/>
                    <a:gd name="T89" fmla="*/ 2 h 34"/>
                    <a:gd name="T90" fmla="*/ 36 w 65"/>
                    <a:gd name="T9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5" h="34"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  <a:moveTo>
                        <a:pt x="36" y="4"/>
                      </a:moveTo>
                      <a:cubicBezTo>
                        <a:pt x="35" y="3"/>
                        <a:pt x="34" y="3"/>
                        <a:pt x="32" y="3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6" y="4"/>
                      </a:lnTo>
                      <a:close/>
                      <a:moveTo>
                        <a:pt x="32" y="3"/>
                      </a:moveTo>
                      <a:cubicBezTo>
                        <a:pt x="30" y="2"/>
                        <a:pt x="28" y="1"/>
                        <a:pt x="27" y="2"/>
                      </a:cubicBezTo>
                      <a:lnTo>
                        <a:pt x="26" y="1"/>
                      </a:lnTo>
                      <a:cubicBezTo>
                        <a:pt x="28" y="0"/>
                        <a:pt x="30" y="1"/>
                        <a:pt x="33" y="2"/>
                      </a:cubicBezTo>
                      <a:lnTo>
                        <a:pt x="32" y="3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close/>
                      <a:moveTo>
                        <a:pt x="27" y="2"/>
                      </a:moveTo>
                      <a:cubicBezTo>
                        <a:pt x="23" y="6"/>
                        <a:pt x="19" y="9"/>
                        <a:pt x="15" y="12"/>
                      </a:cubicBezTo>
                      <a:lnTo>
                        <a:pt x="14" y="12"/>
                      </a:lnTo>
                      <a:cubicBezTo>
                        <a:pt x="18" y="8"/>
                        <a:pt x="22" y="5"/>
                        <a:pt x="26" y="1"/>
                      </a:cubicBezTo>
                      <a:lnTo>
                        <a:pt x="27" y="2"/>
                      </a:lnTo>
                      <a:close/>
                      <a:moveTo>
                        <a:pt x="15" y="12"/>
                      </a:moveTo>
                      <a:cubicBezTo>
                        <a:pt x="11" y="16"/>
                        <a:pt x="8" y="19"/>
                        <a:pt x="4" y="23"/>
                      </a:cubicBezTo>
                      <a:lnTo>
                        <a:pt x="2" y="22"/>
                      </a:lnTo>
                      <a:cubicBezTo>
                        <a:pt x="6" y="18"/>
                        <a:pt x="10" y="15"/>
                        <a:pt x="14" y="12"/>
                      </a:cubicBezTo>
                      <a:lnTo>
                        <a:pt x="15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3" y="23"/>
                      </a:ln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2" y="24"/>
                        <a:pt x="3" y="25"/>
                        <a:pt x="5" y="26"/>
                      </a:cubicBezTo>
                      <a:lnTo>
                        <a:pt x="4" y="27"/>
                      </a:lnTo>
                      <a:cubicBezTo>
                        <a:pt x="2" y="26"/>
                        <a:pt x="0" y="24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5" y="26"/>
                      </a:moveTo>
                      <a:cubicBezTo>
                        <a:pt x="6" y="27"/>
                        <a:pt x="9" y="28"/>
                        <a:pt x="10" y="29"/>
                      </a:cubicBezTo>
                      <a:lnTo>
                        <a:pt x="9" y="30"/>
                      </a:lnTo>
                      <a:cubicBezTo>
                        <a:pt x="8" y="29"/>
                        <a:pt x="6" y="28"/>
                        <a:pt x="4" y="27"/>
                      </a:cubicBezTo>
                      <a:lnTo>
                        <a:pt x="5" y="26"/>
                      </a:lnTo>
                      <a:close/>
                      <a:moveTo>
                        <a:pt x="10" y="29"/>
                      </a:moveTo>
                      <a:lnTo>
                        <a:pt x="10" y="29"/>
                      </a:lnTo>
                      <a:close/>
                      <a:moveTo>
                        <a:pt x="10" y="29"/>
                      </a:moveTo>
                      <a:cubicBezTo>
                        <a:pt x="21" y="33"/>
                        <a:pt x="34" y="32"/>
                        <a:pt x="46" y="32"/>
                      </a:cubicBezTo>
                      <a:lnTo>
                        <a:pt x="46" y="33"/>
                      </a:lnTo>
                      <a:cubicBezTo>
                        <a:pt x="33" y="34"/>
                        <a:pt x="21" y="34"/>
                        <a:pt x="9" y="30"/>
                      </a:cubicBezTo>
                      <a:lnTo>
                        <a:pt x="10" y="29"/>
                      </a:lnTo>
                      <a:close/>
                      <a:moveTo>
                        <a:pt x="46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6" y="33"/>
                      </a:lnTo>
                      <a:lnTo>
                        <a:pt x="46" y="32"/>
                      </a:lnTo>
                      <a:close/>
                      <a:moveTo>
                        <a:pt x="48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8" y="32"/>
                      </a:lnTo>
                      <a:close/>
                      <a:moveTo>
                        <a:pt x="48" y="33"/>
                      </a:moveTo>
                      <a:lnTo>
                        <a:pt x="48" y="33"/>
                      </a:lnTo>
                      <a:lnTo>
                        <a:pt x="48" y="32"/>
                      </a:lnTo>
                      <a:lnTo>
                        <a:pt x="48" y="33"/>
                      </a:lnTo>
                      <a:close/>
                      <a:moveTo>
                        <a:pt x="48" y="32"/>
                      </a:moveTo>
                      <a:cubicBezTo>
                        <a:pt x="49" y="32"/>
                        <a:pt x="50" y="31"/>
                        <a:pt x="50" y="31"/>
                      </a:cubicBezTo>
                      <a:lnTo>
                        <a:pt x="51" y="32"/>
                      </a:lnTo>
                      <a:cubicBezTo>
                        <a:pt x="50" y="33"/>
                        <a:pt x="49" y="33"/>
                        <a:pt x="48" y="33"/>
                      </a:cubicBezTo>
                      <a:lnTo>
                        <a:pt x="48" y="32"/>
                      </a:lnTo>
                      <a:close/>
                      <a:moveTo>
                        <a:pt x="50" y="31"/>
                      </a:moveTo>
                      <a:cubicBezTo>
                        <a:pt x="51" y="31"/>
                        <a:pt x="52" y="31"/>
                        <a:pt x="53" y="31"/>
                      </a:cubicBezTo>
                      <a:lnTo>
                        <a:pt x="53" y="32"/>
                      </a:lnTo>
                      <a:cubicBezTo>
                        <a:pt x="53" y="32"/>
                        <a:pt x="52" y="32"/>
                        <a:pt x="51" y="32"/>
                      </a:cubicBezTo>
                      <a:lnTo>
                        <a:pt x="50" y="31"/>
                      </a:lnTo>
                      <a:close/>
                      <a:moveTo>
                        <a:pt x="53" y="31"/>
                      </a:moveTo>
                      <a:cubicBezTo>
                        <a:pt x="56" y="29"/>
                        <a:pt x="58" y="26"/>
                        <a:pt x="59" y="23"/>
                      </a:cubicBezTo>
                      <a:lnTo>
                        <a:pt x="61" y="23"/>
                      </a:lnTo>
                      <a:cubicBezTo>
                        <a:pt x="60" y="27"/>
                        <a:pt x="57" y="30"/>
                        <a:pt x="53" y="32"/>
                      </a:cubicBezTo>
                      <a:lnTo>
                        <a:pt x="53" y="31"/>
                      </a:lnTo>
                      <a:close/>
                      <a:moveTo>
                        <a:pt x="61" y="23"/>
                      </a:moveTo>
                      <a:lnTo>
                        <a:pt x="61" y="23"/>
                      </a:lnTo>
                      <a:lnTo>
                        <a:pt x="60" y="23"/>
                      </a:lnTo>
                      <a:lnTo>
                        <a:pt x="61" y="23"/>
                      </a:lnTo>
                      <a:close/>
                      <a:moveTo>
                        <a:pt x="59" y="23"/>
                      </a:moveTo>
                      <a:cubicBezTo>
                        <a:pt x="63" y="11"/>
                        <a:pt x="49" y="7"/>
                        <a:pt x="37" y="4"/>
                      </a:cubicBezTo>
                      <a:lnTo>
                        <a:pt x="38" y="3"/>
                      </a:lnTo>
                      <a:cubicBezTo>
                        <a:pt x="50" y="6"/>
                        <a:pt x="65" y="10"/>
                        <a:pt x="61" y="23"/>
                      </a:cubicBezTo>
                      <a:lnTo>
                        <a:pt x="59" y="23"/>
                      </a:lnTo>
                      <a:close/>
                      <a:moveTo>
                        <a:pt x="37" y="4"/>
                      </a:moveTo>
                      <a:lnTo>
                        <a:pt x="35" y="4"/>
                      </a:lnTo>
                      <a:lnTo>
                        <a:pt x="36" y="2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6" y="2"/>
                      </a:move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4" name="Freeform 172"/>
                <p:cNvSpPr>
                  <a:spLocks noChangeArrowheads="1"/>
                </p:cNvSpPr>
                <p:nvPr/>
              </p:nvSpPr>
              <p:spPr bwMode="auto">
                <a:xfrm>
                  <a:off x="1760" y="3934"/>
                  <a:ext cx="56" cy="6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1 0 0"/>
                    <a:gd name="G5" fmla="+- 20 0 0"/>
                    <a:gd name="G6" fmla="+- 24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31 w 42"/>
                    <a:gd name="T1" fmla="*/ 10 h 39"/>
                    <a:gd name="T2" fmla="*/ 11 w 42"/>
                    <a:gd name="T3" fmla="*/ 6 h 39"/>
                    <a:gd name="T4" fmla="*/ 5 w 42"/>
                    <a:gd name="T5" fmla="*/ 24 h 39"/>
                    <a:gd name="T6" fmla="*/ 24 w 42"/>
                    <a:gd name="T7" fmla="*/ 37 h 39"/>
                    <a:gd name="T8" fmla="*/ 40 w 42"/>
                    <a:gd name="T9" fmla="*/ 17 h 39"/>
                    <a:gd name="T10" fmla="*/ 31 w 42"/>
                    <a:gd name="T11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31" y="10"/>
                      </a:moveTo>
                      <a:cubicBezTo>
                        <a:pt x="25" y="7"/>
                        <a:pt x="16" y="0"/>
                        <a:pt x="11" y="6"/>
                      </a:cubicBezTo>
                      <a:cubicBezTo>
                        <a:pt x="7" y="11"/>
                        <a:pt x="0" y="20"/>
                        <a:pt x="5" y="24"/>
                      </a:cubicBezTo>
                      <a:cubicBezTo>
                        <a:pt x="11" y="29"/>
                        <a:pt x="16" y="36"/>
                        <a:pt x="24" y="37"/>
                      </a:cubicBezTo>
                      <a:cubicBezTo>
                        <a:pt x="39" y="39"/>
                        <a:pt x="37" y="24"/>
                        <a:pt x="40" y="17"/>
                      </a:cubicBezTo>
                      <a:cubicBezTo>
                        <a:pt x="42" y="13"/>
                        <a:pt x="35" y="12"/>
                        <a:pt x="31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5" name="Freeform 173"/>
                <p:cNvSpPr>
                  <a:spLocks noChangeArrowheads="1"/>
                </p:cNvSpPr>
                <p:nvPr/>
              </p:nvSpPr>
              <p:spPr bwMode="auto">
                <a:xfrm>
                  <a:off x="1762" y="3934"/>
                  <a:ext cx="54" cy="65"/>
                </a:xfrm>
                <a:custGeom>
                  <a:avLst/>
                  <a:gdLst>
                    <a:gd name="T0" fmla="*/ 30 w 41"/>
                    <a:gd name="T1" fmla="*/ 11 h 39"/>
                    <a:gd name="T2" fmla="*/ 30 w 41"/>
                    <a:gd name="T3" fmla="*/ 11 h 39"/>
                    <a:gd name="T4" fmla="*/ 26 w 41"/>
                    <a:gd name="T5" fmla="*/ 9 h 39"/>
                    <a:gd name="T6" fmla="*/ 30 w 41"/>
                    <a:gd name="T7" fmla="*/ 10 h 39"/>
                    <a:gd name="T8" fmla="*/ 26 w 41"/>
                    <a:gd name="T9" fmla="*/ 9 h 39"/>
                    <a:gd name="T10" fmla="*/ 10 w 41"/>
                    <a:gd name="T11" fmla="*/ 6 h 39"/>
                    <a:gd name="T12" fmla="*/ 26 w 41"/>
                    <a:gd name="T13" fmla="*/ 9 h 39"/>
                    <a:gd name="T14" fmla="*/ 11 w 41"/>
                    <a:gd name="T15" fmla="*/ 6 h 39"/>
                    <a:gd name="T16" fmla="*/ 11 w 41"/>
                    <a:gd name="T17" fmla="*/ 6 h 39"/>
                    <a:gd name="T18" fmla="*/ 4 w 41"/>
                    <a:gd name="T19" fmla="*/ 16 h 39"/>
                    <a:gd name="T20" fmla="*/ 10 w 41"/>
                    <a:gd name="T21" fmla="*/ 6 h 39"/>
                    <a:gd name="T22" fmla="*/ 4 w 41"/>
                    <a:gd name="T23" fmla="*/ 16 h 39"/>
                    <a:gd name="T24" fmla="*/ 3 w 41"/>
                    <a:gd name="T25" fmla="*/ 25 h 39"/>
                    <a:gd name="T26" fmla="*/ 4 w 41"/>
                    <a:gd name="T27" fmla="*/ 16 h 39"/>
                    <a:gd name="T28" fmla="*/ 3 w 41"/>
                    <a:gd name="T29" fmla="*/ 25 h 39"/>
                    <a:gd name="T30" fmla="*/ 3 w 41"/>
                    <a:gd name="T31" fmla="*/ 25 h 39"/>
                    <a:gd name="T32" fmla="*/ 4 w 41"/>
                    <a:gd name="T33" fmla="*/ 24 h 39"/>
                    <a:gd name="T34" fmla="*/ 4 w 41"/>
                    <a:gd name="T35" fmla="*/ 24 h 39"/>
                    <a:gd name="T36" fmla="*/ 3 w 41"/>
                    <a:gd name="T37" fmla="*/ 25 h 39"/>
                    <a:gd name="T38" fmla="*/ 3 w 41"/>
                    <a:gd name="T39" fmla="*/ 25 h 39"/>
                    <a:gd name="T40" fmla="*/ 9 w 41"/>
                    <a:gd name="T41" fmla="*/ 28 h 39"/>
                    <a:gd name="T42" fmla="*/ 3 w 41"/>
                    <a:gd name="T43" fmla="*/ 25 h 39"/>
                    <a:gd name="T44" fmla="*/ 9 w 41"/>
                    <a:gd name="T45" fmla="*/ 28 h 39"/>
                    <a:gd name="T46" fmla="*/ 23 w 41"/>
                    <a:gd name="T47" fmla="*/ 38 h 39"/>
                    <a:gd name="T48" fmla="*/ 9 w 41"/>
                    <a:gd name="T49" fmla="*/ 28 h 39"/>
                    <a:gd name="T50" fmla="*/ 23 w 41"/>
                    <a:gd name="T51" fmla="*/ 38 h 39"/>
                    <a:gd name="T52" fmla="*/ 23 w 41"/>
                    <a:gd name="T53" fmla="*/ 38 h 39"/>
                    <a:gd name="T54" fmla="*/ 37 w 41"/>
                    <a:gd name="T55" fmla="*/ 23 h 39"/>
                    <a:gd name="T56" fmla="*/ 23 w 41"/>
                    <a:gd name="T57" fmla="*/ 38 h 39"/>
                    <a:gd name="T58" fmla="*/ 37 w 41"/>
                    <a:gd name="T59" fmla="*/ 23 h 39"/>
                    <a:gd name="T60" fmla="*/ 40 w 41"/>
                    <a:gd name="T61" fmla="*/ 17 h 39"/>
                    <a:gd name="T62" fmla="*/ 37 w 41"/>
                    <a:gd name="T63" fmla="*/ 23 h 39"/>
                    <a:gd name="T64" fmla="*/ 38 w 41"/>
                    <a:gd name="T65" fmla="*/ 16 h 39"/>
                    <a:gd name="T66" fmla="*/ 38 w 41"/>
                    <a:gd name="T67" fmla="*/ 16 h 39"/>
                    <a:gd name="T68" fmla="*/ 34 w 41"/>
                    <a:gd name="T69" fmla="*/ 12 h 39"/>
                    <a:gd name="T70" fmla="*/ 40 w 41"/>
                    <a:gd name="T71" fmla="*/ 17 h 39"/>
                    <a:gd name="T72" fmla="*/ 34 w 41"/>
                    <a:gd name="T73" fmla="*/ 12 h 39"/>
                    <a:gd name="T74" fmla="*/ 30 w 41"/>
                    <a:gd name="T75" fmla="*/ 10 h 39"/>
                    <a:gd name="T76" fmla="*/ 34 w 41"/>
                    <a:gd name="T77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1" h="39">
                      <a:moveTo>
                        <a:pt x="30" y="11"/>
                      </a:moveTo>
                      <a:lnTo>
                        <a:pt x="30" y="11"/>
                      </a:lnTo>
                      <a:lnTo>
                        <a:pt x="30" y="10"/>
                      </a:lnTo>
                      <a:lnTo>
                        <a:pt x="30" y="11"/>
                      </a:lnTo>
                      <a:close/>
                      <a:moveTo>
                        <a:pt x="30" y="11"/>
                      </a:moveTo>
                      <a:cubicBezTo>
                        <a:pt x="28" y="10"/>
                        <a:pt x="27" y="10"/>
                        <a:pt x="26" y="9"/>
                      </a:cubicBezTo>
                      <a:lnTo>
                        <a:pt x="27" y="8"/>
                      </a:lnTo>
                      <a:cubicBezTo>
                        <a:pt x="28" y="9"/>
                        <a:pt x="29" y="9"/>
                        <a:pt x="30" y="10"/>
                      </a:cubicBezTo>
                      <a:lnTo>
                        <a:pt x="30" y="11"/>
                      </a:lnTo>
                      <a:close/>
                      <a:moveTo>
                        <a:pt x="26" y="9"/>
                      </a:moveTo>
                      <a:cubicBezTo>
                        <a:pt x="21" y="6"/>
                        <a:pt x="15" y="2"/>
                        <a:pt x="11" y="6"/>
                      </a:cubicBezTo>
                      <a:lnTo>
                        <a:pt x="10" y="6"/>
                      </a:lnTo>
                      <a:cubicBezTo>
                        <a:pt x="14" y="0"/>
                        <a:pt x="21" y="4"/>
                        <a:pt x="27" y="8"/>
                      </a:cubicBezTo>
                      <a:lnTo>
                        <a:pt x="26" y="9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1" y="6"/>
                      </a:lnTo>
                      <a:close/>
                      <a:moveTo>
                        <a:pt x="11" y="6"/>
                      </a:moveTo>
                      <a:cubicBezTo>
                        <a:pt x="9" y="9"/>
                        <a:pt x="6" y="12"/>
                        <a:pt x="4" y="16"/>
                      </a:cubicBezTo>
                      <a:lnTo>
                        <a:pt x="3" y="15"/>
                      </a:lnTo>
                      <a:cubicBezTo>
                        <a:pt x="4" y="12"/>
                        <a:pt x="7" y="8"/>
                        <a:pt x="10" y="6"/>
                      </a:cubicBezTo>
                      <a:lnTo>
                        <a:pt x="11" y="6"/>
                      </a:lnTo>
                      <a:close/>
                      <a:moveTo>
                        <a:pt x="4" y="16"/>
                      </a:moveTo>
                      <a:cubicBezTo>
                        <a:pt x="2" y="19"/>
                        <a:pt x="2" y="22"/>
                        <a:pt x="4" y="24"/>
                      </a:cubicBezTo>
                      <a:lnTo>
                        <a:pt x="3" y="25"/>
                      </a:lnTo>
                      <a:cubicBezTo>
                        <a:pt x="0" y="22"/>
                        <a:pt x="1" y="19"/>
                        <a:pt x="3" y="15"/>
                      </a:cubicBezTo>
                      <a:lnTo>
                        <a:pt x="4" y="16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7" y="26"/>
                        <a:pt x="9" y="28"/>
                      </a:cubicBezTo>
                      <a:lnTo>
                        <a:pt x="8" y="29"/>
                      </a:lnTo>
                      <a:cubicBezTo>
                        <a:pt x="6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9" y="28"/>
                      </a:moveTo>
                      <a:cubicBezTo>
                        <a:pt x="13" y="32"/>
                        <a:pt x="17" y="36"/>
                        <a:pt x="23" y="37"/>
                      </a:cubicBezTo>
                      <a:lnTo>
                        <a:pt x="23" y="38"/>
                      </a:lnTo>
                      <a:cubicBezTo>
                        <a:pt x="17" y="37"/>
                        <a:pt x="12" y="33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3" y="38"/>
                      </a:moveTo>
                      <a:lnTo>
                        <a:pt x="23" y="38"/>
                      </a:lnTo>
                      <a:lnTo>
                        <a:pt x="23" y="37"/>
                      </a:lnTo>
                      <a:lnTo>
                        <a:pt x="23" y="38"/>
                      </a:lnTo>
                      <a:close/>
                      <a:moveTo>
                        <a:pt x="23" y="37"/>
                      </a:moveTo>
                      <a:cubicBezTo>
                        <a:pt x="34" y="38"/>
                        <a:pt x="36" y="30"/>
                        <a:pt x="37" y="23"/>
                      </a:cubicBezTo>
                      <a:lnTo>
                        <a:pt x="38" y="23"/>
                      </a:lnTo>
                      <a:cubicBezTo>
                        <a:pt x="37" y="31"/>
                        <a:pt x="35" y="39"/>
                        <a:pt x="23" y="38"/>
                      </a:cubicBezTo>
                      <a:lnTo>
                        <a:pt x="23" y="37"/>
                      </a:lnTo>
                      <a:close/>
                      <a:moveTo>
                        <a:pt x="37" y="23"/>
                      </a:moveTo>
                      <a:cubicBezTo>
                        <a:pt x="37" y="20"/>
                        <a:pt x="38" y="18"/>
                        <a:pt x="38" y="16"/>
                      </a:cubicBezTo>
                      <a:lnTo>
                        <a:pt x="40" y="17"/>
                      </a:lnTo>
                      <a:cubicBezTo>
                        <a:pt x="39" y="18"/>
                        <a:pt x="39" y="21"/>
                        <a:pt x="38" y="23"/>
                      </a:cubicBezTo>
                      <a:lnTo>
                        <a:pt x="37" y="23"/>
                      </a:lnTo>
                      <a:close/>
                      <a:moveTo>
                        <a:pt x="38" y="16"/>
                      </a:moveTo>
                      <a:lnTo>
                        <a:pt x="38" y="16"/>
                      </a:lnTo>
                      <a:lnTo>
                        <a:pt x="39" y="17"/>
                      </a:lnTo>
                      <a:lnTo>
                        <a:pt x="38" y="16"/>
                      </a:lnTo>
                      <a:close/>
                      <a:moveTo>
                        <a:pt x="38" y="16"/>
                      </a:moveTo>
                      <a:cubicBezTo>
                        <a:pt x="39" y="14"/>
                        <a:pt x="37" y="13"/>
                        <a:pt x="34" y="12"/>
                      </a:cubicBezTo>
                      <a:lnTo>
                        <a:pt x="34" y="11"/>
                      </a:lnTo>
                      <a:cubicBezTo>
                        <a:pt x="38" y="12"/>
                        <a:pt x="41" y="13"/>
                        <a:pt x="40" y="17"/>
                      </a:cubicBezTo>
                      <a:lnTo>
                        <a:pt x="38" y="16"/>
                      </a:lnTo>
                      <a:close/>
                      <a:moveTo>
                        <a:pt x="34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lnTo>
                        <a:pt x="30" y="10"/>
                      </a:lnTo>
                      <a:cubicBezTo>
                        <a:pt x="32" y="10"/>
                        <a:pt x="33" y="11"/>
                        <a:pt x="34" y="11"/>
                      </a:cubicBezTo>
                      <a:lnTo>
                        <a:pt x="34" y="1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6" name="Freeform 174"/>
                <p:cNvSpPr>
                  <a:spLocks noChangeArrowheads="1"/>
                </p:cNvSpPr>
                <p:nvPr/>
              </p:nvSpPr>
              <p:spPr bwMode="auto">
                <a:xfrm>
                  <a:off x="1822" y="3935"/>
                  <a:ext cx="73" cy="55"/>
                </a:xfrm>
                <a:custGeom>
                  <a:avLst/>
                  <a:gdLst>
                    <a:gd name="G0" fmla="+- 1 0 0"/>
                    <a:gd name="G1" fmla="+- 1 0 0"/>
                    <a:gd name="G2" fmla="+- 2 0 0"/>
                    <a:gd name="G3" fmla="*/ 1 15 2"/>
                    <a:gd name="G4" fmla="+- 2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30 w 54"/>
                    <a:gd name="T1" fmla="*/ 1 h 33"/>
                    <a:gd name="T2" fmla="*/ 2 w 54"/>
                    <a:gd name="T3" fmla="*/ 15 h 33"/>
                    <a:gd name="T4" fmla="*/ 38 w 54"/>
                    <a:gd name="T5" fmla="*/ 27 h 33"/>
                    <a:gd name="T6" fmla="*/ 46 w 54"/>
                    <a:gd name="T7" fmla="*/ 6 h 33"/>
                    <a:gd name="T8" fmla="*/ 30 w 54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33">
                      <a:moveTo>
                        <a:pt x="30" y="1"/>
                      </a:moveTo>
                      <a:cubicBezTo>
                        <a:pt x="18" y="2"/>
                        <a:pt x="0" y="2"/>
                        <a:pt x="2" y="15"/>
                      </a:cubicBezTo>
                      <a:cubicBezTo>
                        <a:pt x="5" y="26"/>
                        <a:pt x="26" y="33"/>
                        <a:pt x="38" y="27"/>
                      </a:cubicBezTo>
                      <a:cubicBezTo>
                        <a:pt x="45" y="24"/>
                        <a:pt x="54" y="14"/>
                        <a:pt x="46" y="6"/>
                      </a:cubicBezTo>
                      <a:cubicBezTo>
                        <a:pt x="43" y="2"/>
                        <a:pt x="36" y="0"/>
                        <a:pt x="30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7" name="Freeform 175"/>
                <p:cNvSpPr>
                  <a:spLocks noChangeArrowheads="1"/>
                </p:cNvSpPr>
                <p:nvPr/>
              </p:nvSpPr>
              <p:spPr bwMode="auto">
                <a:xfrm>
                  <a:off x="1822" y="3935"/>
                  <a:ext cx="69" cy="52"/>
                </a:xfrm>
                <a:custGeom>
                  <a:avLst/>
                  <a:gdLst>
                    <a:gd name="T0" fmla="*/ 30 w 51"/>
                    <a:gd name="T1" fmla="*/ 2 h 31"/>
                    <a:gd name="T2" fmla="*/ 30 w 51"/>
                    <a:gd name="T3" fmla="*/ 2 h 31"/>
                    <a:gd name="T4" fmla="*/ 25 w 51"/>
                    <a:gd name="T5" fmla="*/ 2 h 31"/>
                    <a:gd name="T6" fmla="*/ 30 w 51"/>
                    <a:gd name="T7" fmla="*/ 1 h 31"/>
                    <a:gd name="T8" fmla="*/ 25 w 51"/>
                    <a:gd name="T9" fmla="*/ 2 h 31"/>
                    <a:gd name="T10" fmla="*/ 18 w 51"/>
                    <a:gd name="T11" fmla="*/ 2 h 31"/>
                    <a:gd name="T12" fmla="*/ 25 w 51"/>
                    <a:gd name="T13" fmla="*/ 2 h 31"/>
                    <a:gd name="T14" fmla="*/ 3 w 51"/>
                    <a:gd name="T15" fmla="*/ 15 h 31"/>
                    <a:gd name="T16" fmla="*/ 18 w 51"/>
                    <a:gd name="T17" fmla="*/ 2 h 31"/>
                    <a:gd name="T18" fmla="*/ 2 w 51"/>
                    <a:gd name="T19" fmla="*/ 15 h 31"/>
                    <a:gd name="T20" fmla="*/ 3 w 51"/>
                    <a:gd name="T21" fmla="*/ 14 h 31"/>
                    <a:gd name="T22" fmla="*/ 4 w 51"/>
                    <a:gd name="T23" fmla="*/ 20 h 31"/>
                    <a:gd name="T24" fmla="*/ 3 w 51"/>
                    <a:gd name="T25" fmla="*/ 14 h 31"/>
                    <a:gd name="T26" fmla="*/ 4 w 51"/>
                    <a:gd name="T27" fmla="*/ 20 h 31"/>
                    <a:gd name="T28" fmla="*/ 4 w 51"/>
                    <a:gd name="T29" fmla="*/ 20 h 31"/>
                    <a:gd name="T30" fmla="*/ 17 w 51"/>
                    <a:gd name="T31" fmla="*/ 27 h 31"/>
                    <a:gd name="T32" fmla="*/ 4 w 51"/>
                    <a:gd name="T33" fmla="*/ 20 h 31"/>
                    <a:gd name="T34" fmla="*/ 17 w 51"/>
                    <a:gd name="T35" fmla="*/ 27 h 31"/>
                    <a:gd name="T36" fmla="*/ 32 w 51"/>
                    <a:gd name="T37" fmla="*/ 30 h 31"/>
                    <a:gd name="T38" fmla="*/ 17 w 51"/>
                    <a:gd name="T39" fmla="*/ 27 h 31"/>
                    <a:gd name="T40" fmla="*/ 37 w 51"/>
                    <a:gd name="T41" fmla="*/ 27 h 31"/>
                    <a:gd name="T42" fmla="*/ 32 w 51"/>
                    <a:gd name="T43" fmla="*/ 30 h 31"/>
                    <a:gd name="T44" fmla="*/ 37 w 51"/>
                    <a:gd name="T45" fmla="*/ 27 h 31"/>
                    <a:gd name="T46" fmla="*/ 38 w 51"/>
                    <a:gd name="T47" fmla="*/ 27 h 31"/>
                    <a:gd name="T48" fmla="*/ 37 w 51"/>
                    <a:gd name="T49" fmla="*/ 27 h 31"/>
                    <a:gd name="T50" fmla="*/ 41 w 51"/>
                    <a:gd name="T51" fmla="*/ 27 h 31"/>
                    <a:gd name="T52" fmla="*/ 37 w 51"/>
                    <a:gd name="T53" fmla="*/ 27 h 31"/>
                    <a:gd name="T54" fmla="*/ 47 w 51"/>
                    <a:gd name="T55" fmla="*/ 17 h 31"/>
                    <a:gd name="T56" fmla="*/ 41 w 51"/>
                    <a:gd name="T57" fmla="*/ 27 h 31"/>
                    <a:gd name="T58" fmla="*/ 47 w 51"/>
                    <a:gd name="T59" fmla="*/ 17 h 31"/>
                    <a:gd name="T60" fmla="*/ 48 w 51"/>
                    <a:gd name="T61" fmla="*/ 7 h 31"/>
                    <a:gd name="T62" fmla="*/ 47 w 51"/>
                    <a:gd name="T63" fmla="*/ 17 h 31"/>
                    <a:gd name="T64" fmla="*/ 46 w 51"/>
                    <a:gd name="T65" fmla="*/ 6 h 31"/>
                    <a:gd name="T66" fmla="*/ 48 w 51"/>
                    <a:gd name="T67" fmla="*/ 7 h 31"/>
                    <a:gd name="T68" fmla="*/ 46 w 51"/>
                    <a:gd name="T69" fmla="*/ 6 h 31"/>
                    <a:gd name="T70" fmla="*/ 46 w 51"/>
                    <a:gd name="T71" fmla="*/ 6 h 31"/>
                    <a:gd name="T72" fmla="*/ 47 w 51"/>
                    <a:gd name="T73" fmla="*/ 6 h 31"/>
                    <a:gd name="T74" fmla="*/ 47 w 51"/>
                    <a:gd name="T75" fmla="*/ 6 h 31"/>
                    <a:gd name="T76" fmla="*/ 46 w 51"/>
                    <a:gd name="T77" fmla="*/ 6 h 31"/>
                    <a:gd name="T78" fmla="*/ 46 w 51"/>
                    <a:gd name="T79" fmla="*/ 6 h 31"/>
                    <a:gd name="T80" fmla="*/ 45 w 51"/>
                    <a:gd name="T81" fmla="*/ 4 h 31"/>
                    <a:gd name="T82" fmla="*/ 46 w 51"/>
                    <a:gd name="T83" fmla="*/ 6 h 31"/>
                    <a:gd name="T84" fmla="*/ 43 w 51"/>
                    <a:gd name="T85" fmla="*/ 4 h 31"/>
                    <a:gd name="T86" fmla="*/ 45 w 51"/>
                    <a:gd name="T87" fmla="*/ 4 h 31"/>
                    <a:gd name="T88" fmla="*/ 43 w 51"/>
                    <a:gd name="T89" fmla="*/ 3 h 31"/>
                    <a:gd name="T90" fmla="*/ 43 w 51"/>
                    <a:gd name="T91" fmla="*/ 4 h 31"/>
                    <a:gd name="T92" fmla="*/ 30 w 51"/>
                    <a:gd name="T93" fmla="*/ 1 h 31"/>
                    <a:gd name="T94" fmla="*/ 43 w 51"/>
                    <a:gd name="T95" fmla="*/ 4 h 31"/>
                    <a:gd name="T96" fmla="*/ 30 w 51"/>
                    <a:gd name="T97" fmla="*/ 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31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8" y="2"/>
                        <a:pt x="27" y="2"/>
                        <a:pt x="25" y="2"/>
                      </a:cubicBezTo>
                      <a:lnTo>
                        <a:pt x="25" y="1"/>
                      </a:lnTo>
                      <a:cubicBezTo>
                        <a:pt x="27" y="1"/>
                        <a:pt x="28" y="1"/>
                        <a:pt x="30" y="1"/>
                      </a:cubicBezTo>
                      <a:lnTo>
                        <a:pt x="30" y="2"/>
                      </a:lnTo>
                      <a:close/>
                      <a:moveTo>
                        <a:pt x="25" y="2"/>
                      </a:moveTo>
                      <a:cubicBezTo>
                        <a:pt x="23" y="2"/>
                        <a:pt x="20" y="3"/>
                        <a:pt x="18" y="3"/>
                      </a:cubicBezTo>
                      <a:lnTo>
                        <a:pt x="18" y="2"/>
                      </a:lnTo>
                      <a:cubicBezTo>
                        <a:pt x="20" y="1"/>
                        <a:pt x="23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18" y="3"/>
                      </a:moveTo>
                      <a:cubicBezTo>
                        <a:pt x="9" y="4"/>
                        <a:pt x="2" y="7"/>
                        <a:pt x="3" y="15"/>
                      </a:cubicBezTo>
                      <a:lnTo>
                        <a:pt x="2" y="15"/>
                      </a:lnTo>
                      <a:cubicBezTo>
                        <a:pt x="0" y="6"/>
                        <a:pt x="8" y="3"/>
                        <a:pt x="18" y="2"/>
                      </a:cubicBezTo>
                      <a:lnTo>
                        <a:pt x="18" y="3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close/>
                      <a:moveTo>
                        <a:pt x="3" y="14"/>
                      </a:moveTo>
                      <a:cubicBezTo>
                        <a:pt x="3" y="16"/>
                        <a:pt x="4" y="18"/>
                        <a:pt x="5" y="19"/>
                      </a:cubicBezTo>
                      <a:lnTo>
                        <a:pt x="4" y="20"/>
                      </a:lnTo>
                      <a:cubicBezTo>
                        <a:pt x="3" y="18"/>
                        <a:pt x="2" y="17"/>
                        <a:pt x="2" y="15"/>
                      </a:cubicBezTo>
                      <a:lnTo>
                        <a:pt x="3" y="14"/>
                      </a:lnTo>
                      <a:close/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4" y="20"/>
                      </a:lnTo>
                      <a:close/>
                      <a:moveTo>
                        <a:pt x="5" y="19"/>
                      </a:moveTo>
                      <a:cubicBezTo>
                        <a:pt x="8" y="23"/>
                        <a:pt x="12" y="25"/>
                        <a:pt x="17" y="27"/>
                      </a:cubicBezTo>
                      <a:lnTo>
                        <a:pt x="16" y="28"/>
                      </a:lnTo>
                      <a:cubicBezTo>
                        <a:pt x="11" y="26"/>
                        <a:pt x="7" y="24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17" y="27"/>
                      </a:moveTo>
                      <a:cubicBezTo>
                        <a:pt x="22" y="29"/>
                        <a:pt x="27" y="29"/>
                        <a:pt x="31" y="29"/>
                      </a:cubicBezTo>
                      <a:lnTo>
                        <a:pt x="32" y="30"/>
                      </a:lnTo>
                      <a:cubicBezTo>
                        <a:pt x="27" y="31"/>
                        <a:pt x="21" y="30"/>
                        <a:pt x="16" y="28"/>
                      </a:cubicBezTo>
                      <a:lnTo>
                        <a:pt x="17" y="27"/>
                      </a:lnTo>
                      <a:close/>
                      <a:moveTo>
                        <a:pt x="31" y="29"/>
                      </a:moveTo>
                      <a:cubicBezTo>
                        <a:pt x="34" y="28"/>
                        <a:pt x="36" y="28"/>
                        <a:pt x="37" y="27"/>
                      </a:cubicBezTo>
                      <a:lnTo>
                        <a:pt x="38" y="28"/>
                      </a:lnTo>
                      <a:cubicBezTo>
                        <a:pt x="36" y="29"/>
                        <a:pt x="34" y="30"/>
                        <a:pt x="32" y="30"/>
                      </a:cubicBezTo>
                      <a:lnTo>
                        <a:pt x="31" y="29"/>
                      </a:lnTo>
                      <a:close/>
                      <a:moveTo>
                        <a:pt x="37" y="27"/>
                      </a:moveTo>
                      <a:lnTo>
                        <a:pt x="37" y="27"/>
                      </a:lnTo>
                      <a:lnTo>
                        <a:pt x="38" y="27"/>
                      </a:lnTo>
                      <a:lnTo>
                        <a:pt x="37" y="27"/>
                      </a:lnTo>
                      <a:close/>
                      <a:moveTo>
                        <a:pt x="37" y="27"/>
                      </a:moveTo>
                      <a:cubicBezTo>
                        <a:pt x="38" y="26"/>
                        <a:pt x="39" y="26"/>
                        <a:pt x="40" y="26"/>
                      </a:cubicBezTo>
                      <a:lnTo>
                        <a:pt x="41" y="27"/>
                      </a:lnTo>
                      <a:cubicBezTo>
                        <a:pt x="40" y="27"/>
                        <a:pt x="39" y="28"/>
                        <a:pt x="38" y="28"/>
                      </a:cubicBezTo>
                      <a:lnTo>
                        <a:pt x="37" y="27"/>
                      </a:lnTo>
                      <a:close/>
                      <a:moveTo>
                        <a:pt x="40" y="26"/>
                      </a:moveTo>
                      <a:cubicBezTo>
                        <a:pt x="43" y="24"/>
                        <a:pt x="46" y="21"/>
                        <a:pt x="47" y="17"/>
                      </a:cubicBezTo>
                      <a:lnTo>
                        <a:pt x="49" y="18"/>
                      </a:lnTo>
                      <a:cubicBezTo>
                        <a:pt x="47" y="21"/>
                        <a:pt x="44" y="24"/>
                        <a:pt x="41" y="27"/>
                      </a:cubicBezTo>
                      <a:lnTo>
                        <a:pt x="40" y="26"/>
                      </a:lnTo>
                      <a:close/>
                      <a:moveTo>
                        <a:pt x="47" y="17"/>
                      </a:moveTo>
                      <a:cubicBezTo>
                        <a:pt x="49" y="14"/>
                        <a:pt x="49" y="11"/>
                        <a:pt x="47" y="8"/>
                      </a:cubicBezTo>
                      <a:lnTo>
                        <a:pt x="48" y="7"/>
                      </a:lnTo>
                      <a:cubicBezTo>
                        <a:pt x="51" y="11"/>
                        <a:pt x="50" y="14"/>
                        <a:pt x="49" y="18"/>
                      </a:cubicBezTo>
                      <a:lnTo>
                        <a:pt x="47" y="17"/>
                      </a:lnTo>
                      <a:close/>
                      <a:moveTo>
                        <a:pt x="47" y="8"/>
                      </a:moveTo>
                      <a:cubicBezTo>
                        <a:pt x="47" y="7"/>
                        <a:pt x="46" y="7"/>
                        <a:pt x="46" y="6"/>
                      </a:cubicBezTo>
                      <a:lnTo>
                        <a:pt x="47" y="6"/>
                      </a:lnTo>
                      <a:cubicBezTo>
                        <a:pt x="48" y="6"/>
                        <a:pt x="48" y="7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lnTo>
                        <a:pt x="47" y="6"/>
                      </a:lnTo>
                      <a:lnTo>
                        <a:pt x="46" y="6"/>
                      </a:lnTo>
                      <a:close/>
                      <a:moveTo>
                        <a:pt x="47" y="6"/>
                      </a:moveTo>
                      <a:lnTo>
                        <a:pt x="47" y="6"/>
                      </a:lnTo>
                      <a:lnTo>
                        <a:pt x="46" y="6"/>
                      </a:lnTo>
                      <a:lnTo>
                        <a:pt x="47" y="6"/>
                      </a:lnTo>
                      <a:close/>
                      <a:moveTo>
                        <a:pt x="46" y="6"/>
                      </a:moveTo>
                      <a:cubicBezTo>
                        <a:pt x="45" y="6"/>
                        <a:pt x="45" y="6"/>
                        <a:pt x="44" y="5"/>
                      </a:cubicBezTo>
                      <a:lnTo>
                        <a:pt x="45" y="4"/>
                      </a:lnTo>
                      <a:cubicBezTo>
                        <a:pt x="46" y="5"/>
                        <a:pt x="47" y="5"/>
                        <a:pt x="47" y="6"/>
                      </a:cubicBezTo>
                      <a:lnTo>
                        <a:pt x="46" y="6"/>
                      </a:lnTo>
                      <a:close/>
                      <a:moveTo>
                        <a:pt x="44" y="5"/>
                      </a:moveTo>
                      <a:cubicBezTo>
                        <a:pt x="44" y="5"/>
                        <a:pt x="43" y="4"/>
                        <a:pt x="43" y="4"/>
                      </a:cubicBezTo>
                      <a:lnTo>
                        <a:pt x="43" y="3"/>
                      </a:lnTo>
                      <a:cubicBezTo>
                        <a:pt x="44" y="3"/>
                        <a:pt x="45" y="4"/>
                        <a:pt x="45" y="4"/>
                      </a:cubicBezTo>
                      <a:lnTo>
                        <a:pt x="44" y="5"/>
                      </a:lnTo>
                      <a:close/>
                      <a:moveTo>
                        <a:pt x="43" y="3"/>
                      </a:moveTo>
                      <a:lnTo>
                        <a:pt x="43" y="3"/>
                      </a:lnTo>
                      <a:close/>
                      <a:moveTo>
                        <a:pt x="43" y="4"/>
                      </a:moveTo>
                      <a:cubicBezTo>
                        <a:pt x="39" y="2"/>
                        <a:pt x="34" y="1"/>
                        <a:pt x="30" y="2"/>
                      </a:cubicBezTo>
                      <a:lnTo>
                        <a:pt x="30" y="1"/>
                      </a:lnTo>
                      <a:cubicBezTo>
                        <a:pt x="35" y="0"/>
                        <a:pt x="40" y="1"/>
                        <a:pt x="43" y="3"/>
                      </a:cubicBezTo>
                      <a:lnTo>
                        <a:pt x="43" y="4"/>
                      </a:lnTo>
                      <a:close/>
                      <a:moveTo>
                        <a:pt x="30" y="1"/>
                      </a:move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8" name="Freeform 176"/>
                <p:cNvSpPr>
                  <a:spLocks noChangeArrowheads="1"/>
                </p:cNvSpPr>
                <p:nvPr/>
              </p:nvSpPr>
              <p:spPr bwMode="auto">
                <a:xfrm>
                  <a:off x="1857" y="3891"/>
                  <a:ext cx="62" cy="47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0 0 0"/>
                    <a:gd name="G5" fmla="+- 20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1 w 46"/>
                    <a:gd name="T1" fmla="*/ 1 h 28"/>
                    <a:gd name="T2" fmla="*/ 0 w 46"/>
                    <a:gd name="T3" fmla="*/ 20 h 28"/>
                    <a:gd name="T4" fmla="*/ 6 w 46"/>
                    <a:gd name="T5" fmla="*/ 22 h 28"/>
                    <a:gd name="T6" fmla="*/ 26 w 46"/>
                    <a:gd name="T7" fmla="*/ 23 h 28"/>
                    <a:gd name="T8" fmla="*/ 37 w 46"/>
                    <a:gd name="T9" fmla="*/ 27 h 28"/>
                    <a:gd name="T10" fmla="*/ 43 w 46"/>
                    <a:gd name="T11" fmla="*/ 5 h 28"/>
                    <a:gd name="T12" fmla="*/ 21 w 46"/>
                    <a:gd name="T13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28">
                      <a:moveTo>
                        <a:pt x="21" y="1"/>
                      </a:moveTo>
                      <a:cubicBezTo>
                        <a:pt x="9" y="2"/>
                        <a:pt x="0" y="10"/>
                        <a:pt x="0" y="20"/>
                      </a:cubicBezTo>
                      <a:cubicBezTo>
                        <a:pt x="1" y="22"/>
                        <a:pt x="4" y="22"/>
                        <a:pt x="6" y="22"/>
                      </a:cubicBezTo>
                      <a:cubicBezTo>
                        <a:pt x="13" y="23"/>
                        <a:pt x="20" y="21"/>
                        <a:pt x="26" y="23"/>
                      </a:cubicBezTo>
                      <a:cubicBezTo>
                        <a:pt x="30" y="24"/>
                        <a:pt x="35" y="28"/>
                        <a:pt x="37" y="27"/>
                      </a:cubicBezTo>
                      <a:cubicBezTo>
                        <a:pt x="46" y="23"/>
                        <a:pt x="46" y="12"/>
                        <a:pt x="43" y="5"/>
                      </a:cubicBezTo>
                      <a:cubicBezTo>
                        <a:pt x="41" y="0"/>
                        <a:pt x="29" y="1"/>
                        <a:pt x="21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49" name="Freeform 177"/>
                <p:cNvSpPr>
                  <a:spLocks noChangeArrowheads="1"/>
                </p:cNvSpPr>
                <p:nvPr/>
              </p:nvSpPr>
              <p:spPr bwMode="auto">
                <a:xfrm>
                  <a:off x="1856" y="3891"/>
                  <a:ext cx="63" cy="47"/>
                </a:xfrm>
                <a:custGeom>
                  <a:avLst/>
                  <a:gdLst>
                    <a:gd name="T0" fmla="*/ 22 w 47"/>
                    <a:gd name="T1" fmla="*/ 1 h 28"/>
                    <a:gd name="T2" fmla="*/ 17 w 47"/>
                    <a:gd name="T3" fmla="*/ 3 h 28"/>
                    <a:gd name="T4" fmla="*/ 22 w 47"/>
                    <a:gd name="T5" fmla="*/ 2 h 28"/>
                    <a:gd name="T6" fmla="*/ 12 w 47"/>
                    <a:gd name="T7" fmla="*/ 3 h 28"/>
                    <a:gd name="T8" fmla="*/ 13 w 47"/>
                    <a:gd name="T9" fmla="*/ 4 h 28"/>
                    <a:gd name="T10" fmla="*/ 12 w 47"/>
                    <a:gd name="T11" fmla="*/ 3 h 28"/>
                    <a:gd name="T12" fmla="*/ 1 w 47"/>
                    <a:gd name="T13" fmla="*/ 20 h 28"/>
                    <a:gd name="T14" fmla="*/ 1 w 47"/>
                    <a:gd name="T15" fmla="*/ 20 h 28"/>
                    <a:gd name="T16" fmla="*/ 1 w 47"/>
                    <a:gd name="T17" fmla="*/ 20 h 28"/>
                    <a:gd name="T18" fmla="*/ 1 w 47"/>
                    <a:gd name="T19" fmla="*/ 21 h 28"/>
                    <a:gd name="T20" fmla="*/ 2 w 47"/>
                    <a:gd name="T21" fmla="*/ 21 h 28"/>
                    <a:gd name="T22" fmla="*/ 1 w 47"/>
                    <a:gd name="T23" fmla="*/ 21 h 28"/>
                    <a:gd name="T24" fmla="*/ 3 w 47"/>
                    <a:gd name="T25" fmla="*/ 21 h 28"/>
                    <a:gd name="T26" fmla="*/ 3 w 47"/>
                    <a:gd name="T27" fmla="*/ 21 h 28"/>
                    <a:gd name="T28" fmla="*/ 2 w 47"/>
                    <a:gd name="T29" fmla="*/ 22 h 28"/>
                    <a:gd name="T30" fmla="*/ 7 w 47"/>
                    <a:gd name="T31" fmla="*/ 22 h 28"/>
                    <a:gd name="T32" fmla="*/ 7 w 47"/>
                    <a:gd name="T33" fmla="*/ 23 h 28"/>
                    <a:gd name="T34" fmla="*/ 7 w 47"/>
                    <a:gd name="T35" fmla="*/ 23 h 28"/>
                    <a:gd name="T36" fmla="*/ 7 w 47"/>
                    <a:gd name="T37" fmla="*/ 23 h 28"/>
                    <a:gd name="T38" fmla="*/ 14 w 47"/>
                    <a:gd name="T39" fmla="*/ 23 h 28"/>
                    <a:gd name="T40" fmla="*/ 14 w 47"/>
                    <a:gd name="T41" fmla="*/ 22 h 28"/>
                    <a:gd name="T42" fmla="*/ 14 w 47"/>
                    <a:gd name="T43" fmla="*/ 23 h 28"/>
                    <a:gd name="T44" fmla="*/ 27 w 47"/>
                    <a:gd name="T45" fmla="*/ 24 h 28"/>
                    <a:gd name="T46" fmla="*/ 28 w 47"/>
                    <a:gd name="T47" fmla="*/ 23 h 28"/>
                    <a:gd name="T48" fmla="*/ 28 w 47"/>
                    <a:gd name="T49" fmla="*/ 23 h 28"/>
                    <a:gd name="T50" fmla="*/ 27 w 47"/>
                    <a:gd name="T51" fmla="*/ 23 h 28"/>
                    <a:gd name="T52" fmla="*/ 32 w 47"/>
                    <a:gd name="T53" fmla="*/ 25 h 28"/>
                    <a:gd name="T54" fmla="*/ 28 w 47"/>
                    <a:gd name="T55" fmla="*/ 23 h 28"/>
                    <a:gd name="T56" fmla="*/ 38 w 47"/>
                    <a:gd name="T57" fmla="*/ 28 h 28"/>
                    <a:gd name="T58" fmla="*/ 38 w 47"/>
                    <a:gd name="T59" fmla="*/ 27 h 28"/>
                    <a:gd name="T60" fmla="*/ 38 w 47"/>
                    <a:gd name="T61" fmla="*/ 27 h 28"/>
                    <a:gd name="T62" fmla="*/ 38 w 47"/>
                    <a:gd name="T63" fmla="*/ 28 h 28"/>
                    <a:gd name="T64" fmla="*/ 38 w 47"/>
                    <a:gd name="T65" fmla="*/ 28 h 28"/>
                    <a:gd name="T66" fmla="*/ 42 w 47"/>
                    <a:gd name="T67" fmla="*/ 26 h 28"/>
                    <a:gd name="T68" fmla="*/ 41 w 47"/>
                    <a:gd name="T69" fmla="*/ 25 h 28"/>
                    <a:gd name="T70" fmla="*/ 42 w 47"/>
                    <a:gd name="T71" fmla="*/ 26 h 28"/>
                    <a:gd name="T72" fmla="*/ 43 w 47"/>
                    <a:gd name="T73" fmla="*/ 6 h 28"/>
                    <a:gd name="T74" fmla="*/ 43 w 47"/>
                    <a:gd name="T75" fmla="*/ 22 h 28"/>
                    <a:gd name="T76" fmla="*/ 44 w 47"/>
                    <a:gd name="T77" fmla="*/ 5 h 28"/>
                    <a:gd name="T78" fmla="*/ 35 w 47"/>
                    <a:gd name="T79" fmla="*/ 2 h 28"/>
                    <a:gd name="T80" fmla="*/ 43 w 47"/>
                    <a:gd name="T81" fmla="*/ 6 h 28"/>
                    <a:gd name="T82" fmla="*/ 22 w 47"/>
                    <a:gd name="T83" fmla="*/ 1 h 28"/>
                    <a:gd name="T84" fmla="*/ 22 w 47"/>
                    <a:gd name="T85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7" h="28"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2" y="2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9" y="2"/>
                        <a:pt x="17" y="3"/>
                      </a:cubicBezTo>
                      <a:lnTo>
                        <a:pt x="17" y="1"/>
                      </a:lnTo>
                      <a:cubicBezTo>
                        <a:pt x="18" y="1"/>
                        <a:pt x="20" y="1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5" y="4"/>
                        <a:pt x="13" y="4"/>
                      </a:cubicBezTo>
                      <a:lnTo>
                        <a:pt x="12" y="3"/>
                      </a:lnTo>
                      <a:cubicBezTo>
                        <a:pt x="14" y="2"/>
                        <a:pt x="15" y="2"/>
                        <a:pt x="17" y="1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cubicBezTo>
                        <a:pt x="6" y="7"/>
                        <a:pt x="2" y="13"/>
                        <a:pt x="2" y="20"/>
                      </a:cubicBezTo>
                      <a:lnTo>
                        <a:pt x="1" y="20"/>
                      </a:lnTo>
                      <a:cubicBezTo>
                        <a:pt x="0" y="13"/>
                        <a:pt x="5" y="7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1" y="20"/>
                      </a:lnTo>
                      <a:lnTo>
                        <a:pt x="2" y="20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cubicBezTo>
                        <a:pt x="2" y="20"/>
                        <a:pt x="2" y="20"/>
                        <a:pt x="2" y="21"/>
                      </a:cubicBezTo>
                      <a:lnTo>
                        <a:pt x="1" y="21"/>
                      </a:lnTo>
                      <a:cubicBezTo>
                        <a:pt x="1" y="21"/>
                        <a:pt x="1" y="21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1" y="21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4" y="21"/>
                        <a:pt x="5" y="22"/>
                        <a:pt x="7" y="22"/>
                      </a:cubicBezTo>
                      <a:lnTo>
                        <a:pt x="7" y="23"/>
                      </a:lnTo>
                      <a:cubicBezTo>
                        <a:pt x="5" y="23"/>
                        <a:pt x="3" y="23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3"/>
                      </a:lnTo>
                      <a:lnTo>
                        <a:pt x="7" y="22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lnTo>
                        <a:pt x="7" y="22"/>
                      </a:lnTo>
                      <a:lnTo>
                        <a:pt x="7" y="23"/>
                      </a:lnTo>
                      <a:close/>
                      <a:moveTo>
                        <a:pt x="7" y="22"/>
                      </a:moveTo>
                      <a:cubicBezTo>
                        <a:pt x="9" y="22"/>
                        <a:pt x="11" y="22"/>
                        <a:pt x="14" y="22"/>
                      </a:cubicBezTo>
                      <a:lnTo>
                        <a:pt x="14" y="23"/>
                      </a:lnTo>
                      <a:cubicBezTo>
                        <a:pt x="11" y="23"/>
                        <a:pt x="9" y="23"/>
                        <a:pt x="7" y="23"/>
                      </a:cubicBezTo>
                      <a:lnTo>
                        <a:pt x="7" y="22"/>
                      </a:lnTo>
                      <a:close/>
                      <a:moveTo>
                        <a:pt x="14" y="22"/>
                      </a:moveTo>
                      <a:cubicBezTo>
                        <a:pt x="19" y="21"/>
                        <a:pt x="23" y="21"/>
                        <a:pt x="28" y="23"/>
                      </a:cubicBezTo>
                      <a:lnTo>
                        <a:pt x="27" y="24"/>
                      </a:lnTo>
                      <a:cubicBezTo>
                        <a:pt x="23" y="23"/>
                        <a:pt x="18" y="23"/>
                        <a:pt x="14" y="23"/>
                      </a:cubicBezTo>
                      <a:lnTo>
                        <a:pt x="14" y="22"/>
                      </a:lnTo>
                      <a:close/>
                      <a:moveTo>
                        <a:pt x="27" y="24"/>
                      </a:moveTo>
                      <a:lnTo>
                        <a:pt x="27" y="24"/>
                      </a:lnTo>
                      <a:lnTo>
                        <a:pt x="27" y="23"/>
                      </a:lnTo>
                      <a:lnTo>
                        <a:pt x="27" y="24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4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3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cubicBezTo>
                        <a:pt x="29" y="23"/>
                        <a:pt x="31" y="24"/>
                        <a:pt x="32" y="25"/>
                      </a:cubicBezTo>
                      <a:lnTo>
                        <a:pt x="32" y="26"/>
                      </a:lnTo>
                      <a:cubicBezTo>
                        <a:pt x="30" y="25"/>
                        <a:pt x="28" y="24"/>
                        <a:pt x="27" y="24"/>
                      </a:cubicBezTo>
                      <a:lnTo>
                        <a:pt x="28" y="23"/>
                      </a:lnTo>
                      <a:close/>
                      <a:moveTo>
                        <a:pt x="32" y="25"/>
                      </a:moveTo>
                      <a:cubicBezTo>
                        <a:pt x="35" y="26"/>
                        <a:pt x="37" y="27"/>
                        <a:pt x="38" y="27"/>
                      </a:cubicBezTo>
                      <a:lnTo>
                        <a:pt x="38" y="28"/>
                      </a:lnTo>
                      <a:cubicBezTo>
                        <a:pt x="37" y="28"/>
                        <a:pt x="34" y="27"/>
                        <a:pt x="32" y="26"/>
                      </a:cubicBezTo>
                      <a:lnTo>
                        <a:pt x="32" y="25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lnTo>
                        <a:pt x="38" y="28"/>
                      </a:lnTo>
                      <a:lnTo>
                        <a:pt x="38" y="27"/>
                      </a:lnTo>
                      <a:close/>
                      <a:moveTo>
                        <a:pt x="38" y="28"/>
                      </a:moveTo>
                      <a:lnTo>
                        <a:pt x="38" y="28"/>
                      </a:lnTo>
                      <a:lnTo>
                        <a:pt x="38" y="27"/>
                      </a:lnTo>
                      <a:lnTo>
                        <a:pt x="38" y="28"/>
                      </a:lnTo>
                      <a:close/>
                      <a:moveTo>
                        <a:pt x="38" y="27"/>
                      </a:moveTo>
                      <a:cubicBezTo>
                        <a:pt x="39" y="26"/>
                        <a:pt x="40" y="25"/>
                        <a:pt x="41" y="25"/>
                      </a:cubicBezTo>
                      <a:lnTo>
                        <a:pt x="42" y="26"/>
                      </a:lnTo>
                      <a:cubicBezTo>
                        <a:pt x="41" y="26"/>
                        <a:pt x="40" y="27"/>
                        <a:pt x="38" y="28"/>
                      </a:cubicBezTo>
                      <a:lnTo>
                        <a:pt x="38" y="27"/>
                      </a:lnTo>
                      <a:close/>
                      <a:moveTo>
                        <a:pt x="41" y="25"/>
                      </a:moveTo>
                      <a:cubicBezTo>
                        <a:pt x="41" y="24"/>
                        <a:pt x="42" y="23"/>
                        <a:pt x="43" y="22"/>
                      </a:cubicBezTo>
                      <a:lnTo>
                        <a:pt x="44" y="23"/>
                      </a:lnTo>
                      <a:cubicBezTo>
                        <a:pt x="43" y="24"/>
                        <a:pt x="43" y="25"/>
                        <a:pt x="42" y="26"/>
                      </a:cubicBezTo>
                      <a:lnTo>
                        <a:pt x="41" y="25"/>
                      </a:lnTo>
                      <a:close/>
                      <a:moveTo>
                        <a:pt x="43" y="22"/>
                      </a:moveTo>
                      <a:cubicBezTo>
                        <a:pt x="46" y="17"/>
                        <a:pt x="45" y="10"/>
                        <a:pt x="43" y="6"/>
                      </a:cubicBezTo>
                      <a:lnTo>
                        <a:pt x="45" y="5"/>
                      </a:lnTo>
                      <a:cubicBezTo>
                        <a:pt x="47" y="10"/>
                        <a:pt x="47" y="17"/>
                        <a:pt x="44" y="23"/>
                      </a:cubicBezTo>
                      <a:lnTo>
                        <a:pt x="43" y="22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4" y="5"/>
                      </a:lnTo>
                      <a:lnTo>
                        <a:pt x="45" y="5"/>
                      </a:lnTo>
                      <a:close/>
                      <a:moveTo>
                        <a:pt x="43" y="6"/>
                      </a:moveTo>
                      <a:cubicBezTo>
                        <a:pt x="42" y="3"/>
                        <a:pt x="39" y="2"/>
                        <a:pt x="35" y="2"/>
                      </a:cubicBezTo>
                      <a:lnTo>
                        <a:pt x="35" y="0"/>
                      </a:lnTo>
                      <a:cubicBezTo>
                        <a:pt x="40" y="1"/>
                        <a:pt x="43" y="2"/>
                        <a:pt x="45" y="5"/>
                      </a:cubicBezTo>
                      <a:lnTo>
                        <a:pt x="43" y="6"/>
                      </a:lnTo>
                      <a:close/>
                      <a:moveTo>
                        <a:pt x="35" y="2"/>
                      </a:moveTo>
                      <a:cubicBezTo>
                        <a:pt x="31" y="1"/>
                        <a:pt x="26" y="2"/>
                        <a:pt x="22" y="2"/>
                      </a:cubicBezTo>
                      <a:lnTo>
                        <a:pt x="22" y="1"/>
                      </a:lnTo>
                      <a:cubicBezTo>
                        <a:pt x="26" y="0"/>
                        <a:pt x="31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22" y="1"/>
                      </a:moveTo>
                      <a:lnTo>
                        <a:pt x="22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0" name="Freeform 178"/>
                <p:cNvSpPr>
                  <a:spLocks noChangeArrowheads="1"/>
                </p:cNvSpPr>
                <p:nvPr/>
              </p:nvSpPr>
              <p:spPr bwMode="auto">
                <a:xfrm>
                  <a:off x="1803" y="3989"/>
                  <a:ext cx="79" cy="3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5 0 0"/>
                    <a:gd name="G5" fmla="*/ 1 0 0"/>
                    <a:gd name="G6" fmla="cos G5 G4"/>
                    <a:gd name="G7" fmla="+- 10 0 0"/>
                    <a:gd name="G8" fmla="+- 16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4 w 58"/>
                    <a:gd name="T1" fmla="*/ 3 h 24"/>
                    <a:gd name="T2" fmla="*/ 16 w 58"/>
                    <a:gd name="T3" fmla="*/ 1 h 24"/>
                    <a:gd name="T4" fmla="*/ 0 w 58"/>
                    <a:gd name="T5" fmla="*/ 16 h 24"/>
                    <a:gd name="T6" fmla="*/ 50 w 58"/>
                    <a:gd name="T7" fmla="*/ 23 h 24"/>
                    <a:gd name="T8" fmla="*/ 57 w 58"/>
                    <a:gd name="T9" fmla="*/ 20 h 24"/>
                    <a:gd name="T10" fmla="*/ 51 w 58"/>
                    <a:gd name="T11" fmla="*/ 6 h 24"/>
                    <a:gd name="T12" fmla="*/ 24 w 58"/>
                    <a:gd name="T13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24">
                      <a:moveTo>
                        <a:pt x="24" y="3"/>
                      </a:moveTo>
                      <a:cubicBezTo>
                        <a:pt x="21" y="1"/>
                        <a:pt x="17" y="0"/>
                        <a:pt x="16" y="1"/>
                      </a:cubicBez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7" y="21"/>
                        <a:pt x="33" y="21"/>
                        <a:pt x="50" y="23"/>
                      </a:cubicBezTo>
                      <a:cubicBezTo>
                        <a:pt x="51" y="24"/>
                        <a:pt x="57" y="23"/>
                        <a:pt x="57" y="20"/>
                      </a:cubicBezTo>
                      <a:cubicBezTo>
                        <a:pt x="58" y="14"/>
                        <a:pt x="56" y="9"/>
                        <a:pt x="51" y="6"/>
                      </a:cubicBezTo>
                      <a:cubicBezTo>
                        <a:pt x="43" y="1"/>
                        <a:pt x="33" y="8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1" name="Freeform 179"/>
                <p:cNvSpPr>
                  <a:spLocks noChangeArrowheads="1"/>
                </p:cNvSpPr>
                <p:nvPr/>
              </p:nvSpPr>
              <p:spPr bwMode="auto">
                <a:xfrm>
                  <a:off x="1801" y="3989"/>
                  <a:ext cx="80" cy="39"/>
                </a:xfrm>
                <a:custGeom>
                  <a:avLst/>
                  <a:gdLst>
                    <a:gd name="T0" fmla="*/ 23 w 59"/>
                    <a:gd name="T1" fmla="*/ 3 h 24"/>
                    <a:gd name="T2" fmla="*/ 25 w 59"/>
                    <a:gd name="T3" fmla="*/ 2 h 24"/>
                    <a:gd name="T4" fmla="*/ 24 w 59"/>
                    <a:gd name="T5" fmla="*/ 2 h 24"/>
                    <a:gd name="T6" fmla="*/ 23 w 59"/>
                    <a:gd name="T7" fmla="*/ 3 h 24"/>
                    <a:gd name="T8" fmla="*/ 20 w 59"/>
                    <a:gd name="T9" fmla="*/ 0 h 24"/>
                    <a:gd name="T10" fmla="*/ 23 w 59"/>
                    <a:gd name="T11" fmla="*/ 3 h 24"/>
                    <a:gd name="T12" fmla="*/ 18 w 59"/>
                    <a:gd name="T13" fmla="*/ 1 h 24"/>
                    <a:gd name="T14" fmla="*/ 20 w 59"/>
                    <a:gd name="T15" fmla="*/ 0 h 24"/>
                    <a:gd name="T16" fmla="*/ 18 w 59"/>
                    <a:gd name="T17" fmla="*/ 1 h 24"/>
                    <a:gd name="T18" fmla="*/ 17 w 59"/>
                    <a:gd name="T19" fmla="*/ 1 h 24"/>
                    <a:gd name="T20" fmla="*/ 18 w 59"/>
                    <a:gd name="T21" fmla="*/ 1 h 24"/>
                    <a:gd name="T22" fmla="*/ 17 w 59"/>
                    <a:gd name="T23" fmla="*/ 0 h 24"/>
                    <a:gd name="T24" fmla="*/ 18 w 59"/>
                    <a:gd name="T25" fmla="*/ 1 h 24"/>
                    <a:gd name="T26" fmla="*/ 18 w 59"/>
                    <a:gd name="T27" fmla="*/ 1 h 24"/>
                    <a:gd name="T28" fmla="*/ 18 w 59"/>
                    <a:gd name="T29" fmla="*/ 1 h 24"/>
                    <a:gd name="T30" fmla="*/ 9 w 59"/>
                    <a:gd name="T31" fmla="*/ 8 h 24"/>
                    <a:gd name="T32" fmla="*/ 17 w 59"/>
                    <a:gd name="T33" fmla="*/ 0 h 24"/>
                    <a:gd name="T34" fmla="*/ 9 w 59"/>
                    <a:gd name="T35" fmla="*/ 8 h 24"/>
                    <a:gd name="T36" fmla="*/ 1 w 59"/>
                    <a:gd name="T37" fmla="*/ 16 h 24"/>
                    <a:gd name="T38" fmla="*/ 9 w 59"/>
                    <a:gd name="T39" fmla="*/ 8 h 24"/>
                    <a:gd name="T40" fmla="*/ 0 w 59"/>
                    <a:gd name="T41" fmla="*/ 16 h 24"/>
                    <a:gd name="T42" fmla="*/ 1 w 59"/>
                    <a:gd name="T43" fmla="*/ 17 h 24"/>
                    <a:gd name="T44" fmla="*/ 33 w 59"/>
                    <a:gd name="T45" fmla="*/ 21 h 24"/>
                    <a:gd name="T46" fmla="*/ 1 w 59"/>
                    <a:gd name="T47" fmla="*/ 17 h 24"/>
                    <a:gd name="T48" fmla="*/ 33 w 59"/>
                    <a:gd name="T49" fmla="*/ 21 h 24"/>
                    <a:gd name="T50" fmla="*/ 51 w 59"/>
                    <a:gd name="T51" fmla="*/ 24 h 24"/>
                    <a:gd name="T52" fmla="*/ 33 w 59"/>
                    <a:gd name="T53" fmla="*/ 21 h 24"/>
                    <a:gd name="T54" fmla="*/ 52 w 59"/>
                    <a:gd name="T55" fmla="*/ 23 h 24"/>
                    <a:gd name="T56" fmla="*/ 52 w 59"/>
                    <a:gd name="T57" fmla="*/ 23 h 24"/>
                    <a:gd name="T58" fmla="*/ 52 w 59"/>
                    <a:gd name="T59" fmla="*/ 23 h 24"/>
                    <a:gd name="T60" fmla="*/ 51 w 59"/>
                    <a:gd name="T61" fmla="*/ 24 h 24"/>
                    <a:gd name="T62" fmla="*/ 52 w 59"/>
                    <a:gd name="T63" fmla="*/ 23 h 24"/>
                    <a:gd name="T64" fmla="*/ 55 w 59"/>
                    <a:gd name="T65" fmla="*/ 23 h 24"/>
                    <a:gd name="T66" fmla="*/ 52 w 59"/>
                    <a:gd name="T67" fmla="*/ 23 h 24"/>
                    <a:gd name="T68" fmla="*/ 57 w 59"/>
                    <a:gd name="T69" fmla="*/ 21 h 24"/>
                    <a:gd name="T70" fmla="*/ 55 w 59"/>
                    <a:gd name="T71" fmla="*/ 23 h 24"/>
                    <a:gd name="T72" fmla="*/ 57 w 59"/>
                    <a:gd name="T73" fmla="*/ 21 h 24"/>
                    <a:gd name="T74" fmla="*/ 58 w 59"/>
                    <a:gd name="T75" fmla="*/ 21 h 24"/>
                    <a:gd name="T76" fmla="*/ 57 w 59"/>
                    <a:gd name="T77" fmla="*/ 21 h 24"/>
                    <a:gd name="T78" fmla="*/ 59 w 59"/>
                    <a:gd name="T79" fmla="*/ 20 h 24"/>
                    <a:gd name="T80" fmla="*/ 57 w 59"/>
                    <a:gd name="T81" fmla="*/ 21 h 24"/>
                    <a:gd name="T82" fmla="*/ 59 w 59"/>
                    <a:gd name="T83" fmla="*/ 20 h 24"/>
                    <a:gd name="T84" fmla="*/ 59 w 59"/>
                    <a:gd name="T85" fmla="*/ 20 h 24"/>
                    <a:gd name="T86" fmla="*/ 57 w 59"/>
                    <a:gd name="T87" fmla="*/ 20 h 24"/>
                    <a:gd name="T88" fmla="*/ 57 w 59"/>
                    <a:gd name="T89" fmla="*/ 20 h 24"/>
                    <a:gd name="T90" fmla="*/ 57 w 59"/>
                    <a:gd name="T91" fmla="*/ 17 h 24"/>
                    <a:gd name="T92" fmla="*/ 59 w 59"/>
                    <a:gd name="T93" fmla="*/ 20 h 24"/>
                    <a:gd name="T94" fmla="*/ 57 w 59"/>
                    <a:gd name="T95" fmla="*/ 17 h 24"/>
                    <a:gd name="T96" fmla="*/ 58 w 59"/>
                    <a:gd name="T97" fmla="*/ 17 h 24"/>
                    <a:gd name="T98" fmla="*/ 57 w 59"/>
                    <a:gd name="T99" fmla="*/ 17 h 24"/>
                    <a:gd name="T100" fmla="*/ 59 w 59"/>
                    <a:gd name="T101" fmla="*/ 15 h 24"/>
                    <a:gd name="T102" fmla="*/ 57 w 59"/>
                    <a:gd name="T103" fmla="*/ 17 h 24"/>
                    <a:gd name="T104" fmla="*/ 52 w 59"/>
                    <a:gd name="T105" fmla="*/ 7 h 24"/>
                    <a:gd name="T106" fmla="*/ 59 w 59"/>
                    <a:gd name="T107" fmla="*/ 15 h 24"/>
                    <a:gd name="T108" fmla="*/ 52 w 59"/>
                    <a:gd name="T109" fmla="*/ 7 h 24"/>
                    <a:gd name="T110" fmla="*/ 52 w 59"/>
                    <a:gd name="T111" fmla="*/ 6 h 24"/>
                    <a:gd name="T112" fmla="*/ 52 w 59"/>
                    <a:gd name="T113" fmla="*/ 7 h 24"/>
                    <a:gd name="T114" fmla="*/ 39 w 59"/>
                    <a:gd name="T115" fmla="*/ 4 h 24"/>
                    <a:gd name="T116" fmla="*/ 52 w 59"/>
                    <a:gd name="T117" fmla="*/ 7 h 24"/>
                    <a:gd name="T118" fmla="*/ 24 w 59"/>
                    <a:gd name="T119" fmla="*/ 3 h 24"/>
                    <a:gd name="T120" fmla="*/ 39 w 59"/>
                    <a:gd name="T121" fmla="*/ 4 h 24"/>
                    <a:gd name="T122" fmla="*/ 24 w 59"/>
                    <a:gd name="T123" fmla="*/ 3 h 24"/>
                    <a:gd name="T124" fmla="*/ 25 w 59"/>
                    <a:gd name="T12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9" h="24">
                      <a:moveTo>
                        <a:pt x="24" y="3"/>
                      </a:moveTo>
                      <a:cubicBezTo>
                        <a:pt x="24" y="3"/>
                        <a:pt x="24" y="3"/>
                        <a:pt x="23" y="3"/>
                      </a:cubicBezTo>
                      <a:lnTo>
                        <a:pt x="24" y="2"/>
                      </a:lnTo>
                      <a:cubicBezTo>
                        <a:pt x="25" y="2"/>
                        <a:pt x="25" y="2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2"/>
                        <a:pt x="21" y="1"/>
                        <a:pt x="20" y="1"/>
                      </a:cubicBezTo>
                      <a:lnTo>
                        <a:pt x="20" y="0"/>
                      </a:lnTo>
                      <a:cubicBezTo>
                        <a:pt x="21" y="0"/>
                        <a:pt x="23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1"/>
                      </a:moveTo>
                      <a:cubicBezTo>
                        <a:pt x="19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9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8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7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5" y="3"/>
                        <a:pt x="12" y="6"/>
                        <a:pt x="9" y="8"/>
                      </a:cubicBezTo>
                      <a:lnTo>
                        <a:pt x="8" y="8"/>
                      </a:lnTo>
                      <a:cubicBezTo>
                        <a:pt x="11" y="5"/>
                        <a:pt x="14" y="3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9" y="8"/>
                      </a:moveTo>
                      <a:cubicBezTo>
                        <a:pt x="7" y="11"/>
                        <a:pt x="4" y="14"/>
                        <a:pt x="2" y="16"/>
                      </a:cubicBezTo>
                      <a:lnTo>
                        <a:pt x="1" y="16"/>
                      </a:lnTo>
                      <a:cubicBezTo>
                        <a:pt x="3" y="13"/>
                        <a:pt x="6" y="10"/>
                        <a:pt x="8" y="8"/>
                      </a:cubicBezTo>
                      <a:lnTo>
                        <a:pt x="9" y="8"/>
                      </a:lnTo>
                      <a:close/>
                      <a:moveTo>
                        <a:pt x="1" y="17"/>
                      </a:move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7"/>
                      </a:lnTo>
                      <a:close/>
                      <a:moveTo>
                        <a:pt x="2" y="15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2"/>
                      </a:lnTo>
                      <a:cubicBezTo>
                        <a:pt x="22" y="21"/>
                        <a:pt x="12" y="20"/>
                        <a:pt x="1" y="17"/>
                      </a:cubicBezTo>
                      <a:lnTo>
                        <a:pt x="2" y="15"/>
                      </a:lnTo>
                      <a:close/>
                      <a:moveTo>
                        <a:pt x="33" y="21"/>
                      </a:moveTo>
                      <a:cubicBezTo>
                        <a:pt x="39" y="21"/>
                        <a:pt x="45" y="22"/>
                        <a:pt x="52" y="23"/>
                      </a:cubicBezTo>
                      <a:lnTo>
                        <a:pt x="51" y="24"/>
                      </a:lnTo>
                      <a:cubicBezTo>
                        <a:pt x="45" y="23"/>
                        <a:pt x="39" y="22"/>
                        <a:pt x="33" y="22"/>
                      </a:cubicBezTo>
                      <a:lnTo>
                        <a:pt x="33" y="21"/>
                      </a:lnTo>
                      <a:close/>
                      <a:moveTo>
                        <a:pt x="52" y="23"/>
                      </a:moveTo>
                      <a:lnTo>
                        <a:pt x="52" y="23"/>
                      </a:lnTo>
                      <a:lnTo>
                        <a:pt x="51" y="23"/>
                      </a:ln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2" y="23"/>
                        <a:pt x="52" y="23"/>
                      </a:cubicBezTo>
                      <a:lnTo>
                        <a:pt x="52" y="24"/>
                      </a:lnTo>
                      <a:cubicBezTo>
                        <a:pt x="51" y="24"/>
                        <a:pt x="51" y="24"/>
                        <a:pt x="51" y="24"/>
                      </a:cubicBez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3" y="23"/>
                        <a:pt x="54" y="22"/>
                      </a:cubicBezTo>
                      <a:lnTo>
                        <a:pt x="55" y="23"/>
                      </a:lnTo>
                      <a:cubicBezTo>
                        <a:pt x="54" y="24"/>
                        <a:pt x="52" y="24"/>
                        <a:pt x="52" y="24"/>
                      </a:cubicBezTo>
                      <a:lnTo>
                        <a:pt x="52" y="23"/>
                      </a:lnTo>
                      <a:close/>
                      <a:moveTo>
                        <a:pt x="54" y="22"/>
                      </a:moveTo>
                      <a:cubicBezTo>
                        <a:pt x="56" y="22"/>
                        <a:pt x="57" y="21"/>
                        <a:pt x="57" y="21"/>
                      </a:cubicBezTo>
                      <a:lnTo>
                        <a:pt x="58" y="21"/>
                      </a:lnTo>
                      <a:cubicBezTo>
                        <a:pt x="58" y="22"/>
                        <a:pt x="56" y="23"/>
                        <a:pt x="55" y="23"/>
                      </a:cubicBezTo>
                      <a:lnTo>
                        <a:pt x="54" y="22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1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0"/>
                        <a:pt x="57" y="20"/>
                        <a:pt x="57" y="20"/>
                      </a:cubicBezTo>
                      <a:lnTo>
                        <a:pt x="59" y="20"/>
                      </a:lnTo>
                      <a:cubicBezTo>
                        <a:pt x="59" y="20"/>
                        <a:pt x="59" y="21"/>
                        <a:pt x="58" y="21"/>
                      </a:cubicBezTo>
                      <a:lnTo>
                        <a:pt x="57" y="21"/>
                      </a:lnTo>
                      <a:close/>
                      <a:moveTo>
                        <a:pt x="59" y="20"/>
                      </a:moveTo>
                      <a:lnTo>
                        <a:pt x="59" y="20"/>
                      </a:lnTo>
                      <a:lnTo>
                        <a:pt x="58" y="20"/>
                      </a:lnTo>
                      <a:lnTo>
                        <a:pt x="59" y="20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19"/>
                        <a:pt x="57" y="18"/>
                        <a:pt x="57" y="17"/>
                      </a:cubicBezTo>
                      <a:lnTo>
                        <a:pt x="59" y="17"/>
                      </a:lnTo>
                      <a:cubicBezTo>
                        <a:pt x="59" y="18"/>
                        <a:pt x="59" y="19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7"/>
                      </a:moveTo>
                      <a:lnTo>
                        <a:pt x="57" y="17"/>
                      </a:lnTo>
                      <a:lnTo>
                        <a:pt x="58" y="17"/>
                      </a:lnTo>
                      <a:lnTo>
                        <a:pt x="57" y="17"/>
                      </a:lnTo>
                      <a:close/>
                      <a:moveTo>
                        <a:pt x="57" y="17"/>
                      </a:moveTo>
                      <a:cubicBezTo>
                        <a:pt x="57" y="17"/>
                        <a:pt x="57" y="16"/>
                        <a:pt x="57" y="15"/>
                      </a:cubicBezTo>
                      <a:lnTo>
                        <a:pt x="59" y="15"/>
                      </a:lnTo>
                      <a:cubicBezTo>
                        <a:pt x="59" y="16"/>
                        <a:pt x="59" y="17"/>
                        <a:pt x="59" y="17"/>
                      </a:cubicBezTo>
                      <a:lnTo>
                        <a:pt x="57" y="17"/>
                      </a:lnTo>
                      <a:close/>
                      <a:moveTo>
                        <a:pt x="57" y="15"/>
                      </a:moveTo>
                      <a:cubicBezTo>
                        <a:pt x="57" y="12"/>
                        <a:pt x="55" y="9"/>
                        <a:pt x="52" y="7"/>
                      </a:cubicBezTo>
                      <a:lnTo>
                        <a:pt x="53" y="6"/>
                      </a:lnTo>
                      <a:cubicBezTo>
                        <a:pt x="56" y="8"/>
                        <a:pt x="58" y="11"/>
                        <a:pt x="59" y="15"/>
                      </a:cubicBezTo>
                      <a:lnTo>
                        <a:pt x="57" y="15"/>
                      </a:lnTo>
                      <a:close/>
                      <a:moveTo>
                        <a:pt x="52" y="7"/>
                      </a:moveTo>
                      <a:lnTo>
                        <a:pt x="52" y="7"/>
                      </a:lnTo>
                      <a:lnTo>
                        <a:pt x="52" y="6"/>
                      </a:lnTo>
                      <a:lnTo>
                        <a:pt x="52" y="7"/>
                      </a:lnTo>
                      <a:close/>
                      <a:moveTo>
                        <a:pt x="52" y="7"/>
                      </a:moveTo>
                      <a:cubicBezTo>
                        <a:pt x="48" y="4"/>
                        <a:pt x="44" y="5"/>
                        <a:pt x="39" y="5"/>
                      </a:cubicBezTo>
                      <a:lnTo>
                        <a:pt x="39" y="4"/>
                      </a:lnTo>
                      <a:cubicBezTo>
                        <a:pt x="44" y="3"/>
                        <a:pt x="49" y="3"/>
                        <a:pt x="53" y="6"/>
                      </a:cubicBezTo>
                      <a:lnTo>
                        <a:pt x="52" y="7"/>
                      </a:lnTo>
                      <a:close/>
                      <a:moveTo>
                        <a:pt x="39" y="5"/>
                      </a:moveTo>
                      <a:cubicBezTo>
                        <a:pt x="34" y="5"/>
                        <a:pt x="29" y="6"/>
                        <a:pt x="24" y="3"/>
                      </a:cubicBezTo>
                      <a:lnTo>
                        <a:pt x="25" y="2"/>
                      </a:lnTo>
                      <a:cubicBezTo>
                        <a:pt x="30" y="5"/>
                        <a:pt x="34" y="4"/>
                        <a:pt x="39" y="4"/>
                      </a:cubicBezTo>
                      <a:lnTo>
                        <a:pt x="39" y="5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2" name="Freeform 180"/>
                <p:cNvSpPr>
                  <a:spLocks noChangeArrowheads="1"/>
                </p:cNvSpPr>
                <p:nvPr/>
              </p:nvSpPr>
              <p:spPr bwMode="auto">
                <a:xfrm>
                  <a:off x="1927" y="3862"/>
                  <a:ext cx="49" cy="87"/>
                </a:xfrm>
                <a:custGeom>
                  <a:avLst/>
                  <a:gdLst>
                    <a:gd name="G0" fmla="+- 8 0 0"/>
                    <a:gd name="G1" fmla="*/ 1 0 0"/>
                    <a:gd name="G2" fmla="cos G1 G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29 0 0"/>
                    <a:gd name="G8" fmla="+- 1 0 0"/>
                    <a:gd name="G9" fmla="+- 47 0 0"/>
                    <a:gd name="G10" fmla="+- 48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8 0 0"/>
                    <a:gd name="G24" fmla="*/ 1 0 0"/>
                    <a:gd name="G25" fmla="cos G24 G23"/>
                    <a:gd name="T0" fmla="*/ 10 w 37"/>
                    <a:gd name="T1" fmla="*/ 8 h 51"/>
                    <a:gd name="T2" fmla="*/ 3 w 37"/>
                    <a:gd name="T3" fmla="*/ 41 h 51"/>
                    <a:gd name="T4" fmla="*/ 21 w 37"/>
                    <a:gd name="T5" fmla="*/ 50 h 51"/>
                    <a:gd name="T6" fmla="*/ 28 w 37"/>
                    <a:gd name="T7" fmla="*/ 43 h 51"/>
                    <a:gd name="T8" fmla="*/ 33 w 37"/>
                    <a:gd name="T9" fmla="*/ 16 h 51"/>
                    <a:gd name="T10" fmla="*/ 22 w 37"/>
                    <a:gd name="T11" fmla="*/ 1 h 51"/>
                    <a:gd name="T12" fmla="*/ 10 w 37"/>
                    <a:gd name="T1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10" y="8"/>
                      </a:moveTo>
                      <a:cubicBezTo>
                        <a:pt x="8" y="20"/>
                        <a:pt x="0" y="29"/>
                        <a:pt x="3" y="41"/>
                      </a:cubicBezTo>
                      <a:cubicBezTo>
                        <a:pt x="5" y="47"/>
                        <a:pt x="14" y="48"/>
                        <a:pt x="21" y="50"/>
                      </a:cubicBezTo>
                      <a:cubicBezTo>
                        <a:pt x="27" y="51"/>
                        <a:pt x="28" y="45"/>
                        <a:pt x="28" y="43"/>
                      </a:cubicBezTo>
                      <a:cubicBezTo>
                        <a:pt x="32" y="34"/>
                        <a:pt x="28" y="25"/>
                        <a:pt x="33" y="16"/>
                      </a:cubicBezTo>
                      <a:cubicBezTo>
                        <a:pt x="37" y="9"/>
                        <a:pt x="29" y="2"/>
                        <a:pt x="22" y="1"/>
                      </a:cubicBezTo>
                      <a:cubicBezTo>
                        <a:pt x="17" y="0"/>
                        <a:pt x="11" y="5"/>
                        <a:pt x="10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3" name="Freeform 181"/>
                <p:cNvSpPr>
                  <a:spLocks noChangeArrowheads="1"/>
                </p:cNvSpPr>
                <p:nvPr/>
              </p:nvSpPr>
              <p:spPr bwMode="auto">
                <a:xfrm>
                  <a:off x="1927" y="3862"/>
                  <a:ext cx="47" cy="87"/>
                </a:xfrm>
                <a:custGeom>
                  <a:avLst/>
                  <a:gdLst>
                    <a:gd name="T0" fmla="*/ 7 w 35"/>
                    <a:gd name="T1" fmla="*/ 19 h 51"/>
                    <a:gd name="T2" fmla="*/ 9 w 35"/>
                    <a:gd name="T3" fmla="*/ 8 h 51"/>
                    <a:gd name="T4" fmla="*/ 7 w 35"/>
                    <a:gd name="T5" fmla="*/ 19 h 51"/>
                    <a:gd name="T6" fmla="*/ 2 w 35"/>
                    <a:gd name="T7" fmla="*/ 41 h 51"/>
                    <a:gd name="T8" fmla="*/ 7 w 35"/>
                    <a:gd name="T9" fmla="*/ 19 h 51"/>
                    <a:gd name="T10" fmla="*/ 2 w 35"/>
                    <a:gd name="T11" fmla="*/ 41 h 51"/>
                    <a:gd name="T12" fmla="*/ 2 w 35"/>
                    <a:gd name="T13" fmla="*/ 41 h 51"/>
                    <a:gd name="T14" fmla="*/ 18 w 35"/>
                    <a:gd name="T15" fmla="*/ 49 h 51"/>
                    <a:gd name="T16" fmla="*/ 2 w 35"/>
                    <a:gd name="T17" fmla="*/ 41 h 51"/>
                    <a:gd name="T18" fmla="*/ 18 w 35"/>
                    <a:gd name="T19" fmla="*/ 49 h 51"/>
                    <a:gd name="T20" fmla="*/ 21 w 35"/>
                    <a:gd name="T21" fmla="*/ 50 h 51"/>
                    <a:gd name="T22" fmla="*/ 18 w 35"/>
                    <a:gd name="T23" fmla="*/ 49 h 51"/>
                    <a:gd name="T24" fmla="*/ 21 w 35"/>
                    <a:gd name="T25" fmla="*/ 50 h 51"/>
                    <a:gd name="T26" fmla="*/ 27 w 35"/>
                    <a:gd name="T27" fmla="*/ 45 h 51"/>
                    <a:gd name="T28" fmla="*/ 21 w 35"/>
                    <a:gd name="T29" fmla="*/ 50 h 51"/>
                    <a:gd name="T30" fmla="*/ 27 w 35"/>
                    <a:gd name="T31" fmla="*/ 45 h 51"/>
                    <a:gd name="T32" fmla="*/ 29 w 35"/>
                    <a:gd name="T33" fmla="*/ 44 h 51"/>
                    <a:gd name="T34" fmla="*/ 27 w 35"/>
                    <a:gd name="T35" fmla="*/ 45 h 51"/>
                    <a:gd name="T36" fmla="*/ 29 w 35"/>
                    <a:gd name="T37" fmla="*/ 44 h 51"/>
                    <a:gd name="T38" fmla="*/ 29 w 35"/>
                    <a:gd name="T39" fmla="*/ 44 h 51"/>
                    <a:gd name="T40" fmla="*/ 28 w 35"/>
                    <a:gd name="T41" fmla="*/ 43 h 51"/>
                    <a:gd name="T42" fmla="*/ 29 w 35"/>
                    <a:gd name="T43" fmla="*/ 44 h 51"/>
                    <a:gd name="T44" fmla="*/ 28 w 35"/>
                    <a:gd name="T45" fmla="*/ 43 h 51"/>
                    <a:gd name="T46" fmla="*/ 28 w 35"/>
                    <a:gd name="T47" fmla="*/ 43 h 51"/>
                    <a:gd name="T48" fmla="*/ 31 w 35"/>
                    <a:gd name="T49" fmla="*/ 31 h 51"/>
                    <a:gd name="T50" fmla="*/ 28 w 35"/>
                    <a:gd name="T51" fmla="*/ 43 h 51"/>
                    <a:gd name="T52" fmla="*/ 32 w 35"/>
                    <a:gd name="T53" fmla="*/ 16 h 51"/>
                    <a:gd name="T54" fmla="*/ 31 w 35"/>
                    <a:gd name="T55" fmla="*/ 31 h 51"/>
                    <a:gd name="T56" fmla="*/ 34 w 35"/>
                    <a:gd name="T57" fmla="*/ 16 h 51"/>
                    <a:gd name="T58" fmla="*/ 33 w 35"/>
                    <a:gd name="T59" fmla="*/ 16 h 51"/>
                    <a:gd name="T60" fmla="*/ 32 w 35"/>
                    <a:gd name="T61" fmla="*/ 16 h 51"/>
                    <a:gd name="T62" fmla="*/ 34 w 35"/>
                    <a:gd name="T63" fmla="*/ 15 h 51"/>
                    <a:gd name="T64" fmla="*/ 32 w 35"/>
                    <a:gd name="T65" fmla="*/ 16 h 51"/>
                    <a:gd name="T66" fmla="*/ 31 w 35"/>
                    <a:gd name="T67" fmla="*/ 7 h 51"/>
                    <a:gd name="T68" fmla="*/ 34 w 35"/>
                    <a:gd name="T69" fmla="*/ 15 h 51"/>
                    <a:gd name="T70" fmla="*/ 31 w 35"/>
                    <a:gd name="T71" fmla="*/ 7 h 51"/>
                    <a:gd name="T72" fmla="*/ 24 w 35"/>
                    <a:gd name="T73" fmla="*/ 1 h 51"/>
                    <a:gd name="T74" fmla="*/ 31 w 35"/>
                    <a:gd name="T75" fmla="*/ 7 h 51"/>
                    <a:gd name="T76" fmla="*/ 24 w 35"/>
                    <a:gd name="T77" fmla="*/ 2 h 51"/>
                    <a:gd name="T78" fmla="*/ 24 w 35"/>
                    <a:gd name="T79" fmla="*/ 2 h 51"/>
                    <a:gd name="T80" fmla="*/ 22 w 35"/>
                    <a:gd name="T81" fmla="*/ 1 h 51"/>
                    <a:gd name="T82" fmla="*/ 24 w 35"/>
                    <a:gd name="T83" fmla="*/ 1 h 51"/>
                    <a:gd name="T84" fmla="*/ 22 w 35"/>
                    <a:gd name="T85" fmla="*/ 0 h 51"/>
                    <a:gd name="T86" fmla="*/ 22 w 35"/>
                    <a:gd name="T87" fmla="*/ 1 h 51"/>
                    <a:gd name="T88" fmla="*/ 22 w 35"/>
                    <a:gd name="T89" fmla="*/ 1 h 51"/>
                    <a:gd name="T90" fmla="*/ 22 w 35"/>
                    <a:gd name="T91" fmla="*/ 0 h 51"/>
                    <a:gd name="T92" fmla="*/ 22 w 35"/>
                    <a:gd name="T93" fmla="*/ 0 h 51"/>
                    <a:gd name="T94" fmla="*/ 22 w 35"/>
                    <a:gd name="T95" fmla="*/ 1 h 51"/>
                    <a:gd name="T96" fmla="*/ 22 w 35"/>
                    <a:gd name="T97" fmla="*/ 1 h 51"/>
                    <a:gd name="T98" fmla="*/ 14 w 35"/>
                    <a:gd name="T99" fmla="*/ 2 h 51"/>
                    <a:gd name="T100" fmla="*/ 22 w 35"/>
                    <a:gd name="T101" fmla="*/ 1 h 51"/>
                    <a:gd name="T102" fmla="*/ 11 w 35"/>
                    <a:gd name="T103" fmla="*/ 8 h 51"/>
                    <a:gd name="T104" fmla="*/ 14 w 35"/>
                    <a:gd name="T105" fmla="*/ 2 h 51"/>
                    <a:gd name="T106" fmla="*/ 9 w 35"/>
                    <a:gd name="T107" fmla="*/ 8 h 51"/>
                    <a:gd name="T108" fmla="*/ 10 w 35"/>
                    <a:gd name="T109" fmla="*/ 8 h 51"/>
                    <a:gd name="T110" fmla="*/ 11 w 35"/>
                    <a:gd name="T111" fmla="*/ 8 h 51"/>
                    <a:gd name="T112" fmla="*/ 9 w 35"/>
                    <a:gd name="T113" fmla="*/ 8 h 51"/>
                    <a:gd name="T114" fmla="*/ 9 w 35"/>
                    <a:gd name="T115" fmla="*/ 8 h 51"/>
                    <a:gd name="T116" fmla="*/ 10 w 35"/>
                    <a:gd name="T117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5" h="51">
                      <a:moveTo>
                        <a:pt x="11" y="8"/>
                      </a:moveTo>
                      <a:cubicBezTo>
                        <a:pt x="10" y="12"/>
                        <a:pt x="8" y="16"/>
                        <a:pt x="7" y="19"/>
                      </a:cubicBezTo>
                      <a:lnTo>
                        <a:pt x="6" y="19"/>
                      </a:lnTo>
                      <a:cubicBezTo>
                        <a:pt x="7" y="16"/>
                        <a:pt x="8" y="12"/>
                        <a:pt x="9" y="8"/>
                      </a:cubicBezTo>
                      <a:lnTo>
                        <a:pt x="11" y="8"/>
                      </a:lnTo>
                      <a:close/>
                      <a:moveTo>
                        <a:pt x="7" y="19"/>
                      </a:moveTo>
                      <a:cubicBezTo>
                        <a:pt x="4" y="26"/>
                        <a:pt x="2" y="33"/>
                        <a:pt x="4" y="40"/>
                      </a:cubicBezTo>
                      <a:lnTo>
                        <a:pt x="2" y="41"/>
                      </a:lnTo>
                      <a:cubicBezTo>
                        <a:pt x="0" y="33"/>
                        <a:pt x="3" y="26"/>
                        <a:pt x="6" y="19"/>
                      </a:cubicBezTo>
                      <a:lnTo>
                        <a:pt x="7" y="19"/>
                      </a:lnTo>
                      <a:close/>
                      <a:moveTo>
                        <a:pt x="2" y="41"/>
                      </a:moveTo>
                      <a:lnTo>
                        <a:pt x="2" y="41"/>
                      </a:lnTo>
                      <a:lnTo>
                        <a:pt x="3" y="41"/>
                      </a:lnTo>
                      <a:lnTo>
                        <a:pt x="2" y="41"/>
                      </a:lnTo>
                      <a:close/>
                      <a:moveTo>
                        <a:pt x="4" y="40"/>
                      </a:moveTo>
                      <a:cubicBezTo>
                        <a:pt x="6" y="46"/>
                        <a:pt x="12" y="47"/>
                        <a:pt x="18" y="49"/>
                      </a:cubicBezTo>
                      <a:lnTo>
                        <a:pt x="18" y="50"/>
                      </a:lnTo>
                      <a:cubicBezTo>
                        <a:pt x="11" y="48"/>
                        <a:pt x="4" y="47"/>
                        <a:pt x="2" y="41"/>
                      </a:cubicBezTo>
                      <a:lnTo>
                        <a:pt x="4" y="40"/>
                      </a:lnTo>
                      <a:close/>
                      <a:moveTo>
                        <a:pt x="18" y="49"/>
                      </a:moveTo>
                      <a:cubicBezTo>
                        <a:pt x="19" y="49"/>
                        <a:pt x="20" y="49"/>
                        <a:pt x="21" y="49"/>
                      </a:cubicBezTo>
                      <a:lnTo>
                        <a:pt x="21" y="50"/>
                      </a:lnTo>
                      <a:cubicBezTo>
                        <a:pt x="20" y="50"/>
                        <a:pt x="19" y="50"/>
                        <a:pt x="18" y="50"/>
                      </a:cubicBezTo>
                      <a:lnTo>
                        <a:pt x="18" y="49"/>
                      </a:lnTo>
                      <a:close/>
                      <a:moveTo>
                        <a:pt x="21" y="50"/>
                      </a:moveTo>
                      <a:lnTo>
                        <a:pt x="21" y="50"/>
                      </a:lnTo>
                      <a:close/>
                      <a:moveTo>
                        <a:pt x="21" y="49"/>
                      </a:moveTo>
                      <a:cubicBezTo>
                        <a:pt x="25" y="50"/>
                        <a:pt x="26" y="47"/>
                        <a:pt x="27" y="45"/>
                      </a:cubicBezTo>
                      <a:lnTo>
                        <a:pt x="28" y="45"/>
                      </a:lnTo>
                      <a:cubicBezTo>
                        <a:pt x="28" y="48"/>
                        <a:pt x="26" y="51"/>
                        <a:pt x="21" y="50"/>
                      </a:cubicBezTo>
                      <a:lnTo>
                        <a:pt x="21" y="49"/>
                      </a:lnTo>
                      <a:close/>
                      <a:moveTo>
                        <a:pt x="27" y="45"/>
                      </a:moveTo>
                      <a:cubicBezTo>
                        <a:pt x="27" y="45"/>
                        <a:pt x="27" y="44"/>
                        <a:pt x="27" y="44"/>
                      </a:cubicBezTo>
                      <a:lnTo>
                        <a:pt x="29" y="44"/>
                      </a:lnTo>
                      <a:cubicBezTo>
                        <a:pt x="29" y="45"/>
                        <a:pt x="29" y="45"/>
                        <a:pt x="28" y="45"/>
                      </a:cubicBezTo>
                      <a:lnTo>
                        <a:pt x="27" y="45"/>
                      </a:lnTo>
                      <a:close/>
                      <a:moveTo>
                        <a:pt x="29" y="44"/>
                      </a:moveTo>
                      <a:lnTo>
                        <a:pt x="29" y="44"/>
                      </a:lnTo>
                      <a:lnTo>
                        <a:pt x="28" y="44"/>
                      </a:lnTo>
                      <a:lnTo>
                        <a:pt x="29" y="44"/>
                      </a:lnTo>
                      <a:close/>
                      <a:moveTo>
                        <a:pt x="27" y="44"/>
                      </a:moveTo>
                      <a:cubicBezTo>
                        <a:pt x="27" y="43"/>
                        <a:pt x="28" y="43"/>
                        <a:pt x="28" y="43"/>
                      </a:cubicBezTo>
                      <a:lnTo>
                        <a:pt x="29" y="43"/>
                      </a:lnTo>
                      <a:cubicBezTo>
                        <a:pt x="29" y="43"/>
                        <a:pt x="29" y="44"/>
                        <a:pt x="29" y="44"/>
                      </a:cubicBezTo>
                      <a:lnTo>
                        <a:pt x="27" y="44"/>
                      </a:lnTo>
                      <a:close/>
                      <a:moveTo>
                        <a:pt x="28" y="43"/>
                      </a:moveTo>
                      <a:lnTo>
                        <a:pt x="28" y="43"/>
                      </a:lnTo>
                      <a:close/>
                      <a:moveTo>
                        <a:pt x="28" y="43"/>
                      </a:moveTo>
                      <a:cubicBezTo>
                        <a:pt x="29" y="39"/>
                        <a:pt x="29" y="35"/>
                        <a:pt x="29" y="31"/>
                      </a:cubicBezTo>
                      <a:lnTo>
                        <a:pt x="31" y="31"/>
                      </a:lnTo>
                      <a:cubicBezTo>
                        <a:pt x="31" y="35"/>
                        <a:pt x="31" y="39"/>
                        <a:pt x="29" y="43"/>
                      </a:cubicBezTo>
                      <a:lnTo>
                        <a:pt x="28" y="43"/>
                      </a:lnTo>
                      <a:close/>
                      <a:moveTo>
                        <a:pt x="29" y="31"/>
                      </a:moveTo>
                      <a:cubicBezTo>
                        <a:pt x="30" y="26"/>
                        <a:pt x="30" y="21"/>
                        <a:pt x="32" y="16"/>
                      </a:cubicBezTo>
                      <a:lnTo>
                        <a:pt x="34" y="17"/>
                      </a:lnTo>
                      <a:cubicBezTo>
                        <a:pt x="31" y="21"/>
                        <a:pt x="31" y="26"/>
                        <a:pt x="31" y="31"/>
                      </a:cubicBezTo>
                      <a:lnTo>
                        <a:pt x="29" y="31"/>
                      </a:lnTo>
                      <a:close/>
                      <a:moveTo>
                        <a:pt x="34" y="16"/>
                      </a:moveTo>
                      <a:lnTo>
                        <a:pt x="34" y="17"/>
                      </a:lnTo>
                      <a:lnTo>
                        <a:pt x="33" y="16"/>
                      </a:lnTo>
                      <a:lnTo>
                        <a:pt x="34" y="16"/>
                      </a:lnTo>
                      <a:close/>
                      <a:moveTo>
                        <a:pt x="32" y="16"/>
                      </a:moveTo>
                      <a:cubicBezTo>
                        <a:pt x="33" y="16"/>
                        <a:pt x="33" y="15"/>
                        <a:pt x="33" y="15"/>
                      </a:cubicBezTo>
                      <a:lnTo>
                        <a:pt x="34" y="15"/>
                      </a:lnTo>
                      <a:cubicBezTo>
                        <a:pt x="34" y="16"/>
                        <a:pt x="34" y="16"/>
                        <a:pt x="34" y="16"/>
                      </a:cubicBezTo>
                      <a:lnTo>
                        <a:pt x="32" y="16"/>
                      </a:lnTo>
                      <a:close/>
                      <a:moveTo>
                        <a:pt x="33" y="15"/>
                      </a:moveTo>
                      <a:cubicBezTo>
                        <a:pt x="34" y="12"/>
                        <a:pt x="33" y="9"/>
                        <a:pt x="31" y="7"/>
                      </a:cubicBezTo>
                      <a:lnTo>
                        <a:pt x="32" y="6"/>
                      </a:lnTo>
                      <a:cubicBezTo>
                        <a:pt x="34" y="9"/>
                        <a:pt x="35" y="12"/>
                        <a:pt x="34" y="15"/>
                      </a:cubicBezTo>
                      <a:lnTo>
                        <a:pt x="33" y="15"/>
                      </a:lnTo>
                      <a:close/>
                      <a:moveTo>
                        <a:pt x="31" y="7"/>
                      </a:moveTo>
                      <a:cubicBezTo>
                        <a:pt x="29" y="5"/>
                        <a:pt x="26" y="3"/>
                        <a:pt x="24" y="2"/>
                      </a:cubicBezTo>
                      <a:lnTo>
                        <a:pt x="24" y="1"/>
                      </a:lnTo>
                      <a:cubicBezTo>
                        <a:pt x="27" y="2"/>
                        <a:pt x="30" y="4"/>
                        <a:pt x="32" y="6"/>
                      </a:cubicBezTo>
                      <a:lnTo>
                        <a:pt x="31" y="7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cubicBezTo>
                        <a:pt x="23" y="2"/>
                        <a:pt x="22" y="2"/>
                        <a:pt x="22" y="1"/>
                      </a:cubicBezTo>
                      <a:lnTo>
                        <a:pt x="22" y="0"/>
                      </a:lnTo>
                      <a:cubicBezTo>
                        <a:pt x="23" y="0"/>
                        <a:pt x="23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22" y="1"/>
                      </a:lnTo>
                      <a:lnTo>
                        <a:pt x="22" y="0"/>
                      </a:lnTo>
                      <a:close/>
                      <a:moveTo>
                        <a:pt x="22" y="1"/>
                      </a:move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22" y="1"/>
                      </a:lnTo>
                      <a:close/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22" y="1"/>
                      </a:lnTo>
                      <a:lnTo>
                        <a:pt x="22" y="0"/>
                      </a:lnTo>
                      <a:close/>
                      <a:moveTo>
                        <a:pt x="22" y="1"/>
                      </a:moveTo>
                      <a:cubicBezTo>
                        <a:pt x="19" y="1"/>
                        <a:pt x="17" y="2"/>
                        <a:pt x="15" y="3"/>
                      </a:cubicBezTo>
                      <a:lnTo>
                        <a:pt x="14" y="2"/>
                      </a:lnTo>
                      <a:cubicBezTo>
                        <a:pt x="16" y="1"/>
                        <a:pt x="19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15" y="3"/>
                      </a:moveTo>
                      <a:cubicBezTo>
                        <a:pt x="13" y="5"/>
                        <a:pt x="11" y="7"/>
                        <a:pt x="11" y="8"/>
                      </a:cubicBezTo>
                      <a:lnTo>
                        <a:pt x="9" y="8"/>
                      </a:lnTo>
                      <a:cubicBezTo>
                        <a:pt x="10" y="6"/>
                        <a:pt x="11" y="4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10" y="8"/>
                      </a:lnTo>
                      <a:lnTo>
                        <a:pt x="9" y="8"/>
                      </a:lnTo>
                      <a:close/>
                      <a:moveTo>
                        <a:pt x="11" y="8"/>
                      </a:moveTo>
                      <a:lnTo>
                        <a:pt x="11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close/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10" y="8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4" name="Freeform 182"/>
                <p:cNvSpPr>
                  <a:spLocks noChangeArrowheads="1"/>
                </p:cNvSpPr>
                <p:nvPr/>
              </p:nvSpPr>
              <p:spPr bwMode="auto">
                <a:xfrm>
                  <a:off x="1968" y="3928"/>
                  <a:ext cx="62" cy="9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7 0 0"/>
                    <a:gd name="G5" fmla="*/ 1 0 0"/>
                    <a:gd name="G6" fmla="sin G5 G4"/>
                    <a:gd name="G7" fmla="+- 1 0 0"/>
                    <a:gd name="G8" fmla="+- 1 0 0"/>
                    <a:gd name="G9" fmla="+- 1 0 0"/>
                    <a:gd name="G10" fmla="+- 37 0 0"/>
                    <a:gd name="G11" fmla="+- 22 0 0"/>
                    <a:gd name="G12" fmla="+- 55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2 0 0"/>
                    <a:gd name="G25" fmla="+- 1 0 0"/>
                    <a:gd name="G26" fmla="+- 1 0 0"/>
                    <a:gd name="T0" fmla="*/ 12 w 46"/>
                    <a:gd name="T1" fmla="*/ 6 h 58"/>
                    <a:gd name="T2" fmla="*/ 11 w 46"/>
                    <a:gd name="T3" fmla="*/ 13 h 58"/>
                    <a:gd name="T4" fmla="*/ 1 w 46"/>
                    <a:gd name="T5" fmla="*/ 22 h 58"/>
                    <a:gd name="T6" fmla="*/ 2 w 46"/>
                    <a:gd name="T7" fmla="*/ 44 h 58"/>
                    <a:gd name="T8" fmla="*/ 36 w 46"/>
                    <a:gd name="T9" fmla="*/ 51 h 58"/>
                    <a:gd name="T10" fmla="*/ 26 w 46"/>
                    <a:gd name="T11" fmla="*/ 23 h 58"/>
                    <a:gd name="T12" fmla="*/ 20 w 46"/>
                    <a:gd name="T13" fmla="*/ 4 h 58"/>
                    <a:gd name="T14" fmla="*/ 16 w 46"/>
                    <a:gd name="T15" fmla="*/ 0 h 58"/>
                    <a:gd name="T16" fmla="*/ 12 w 46"/>
                    <a:gd name="T17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" h="58">
                      <a:moveTo>
                        <a:pt x="12" y="6"/>
                      </a:moveTo>
                      <a:cubicBezTo>
                        <a:pt x="12" y="8"/>
                        <a:pt x="13" y="11"/>
                        <a:pt x="11" y="13"/>
                      </a:cubicBezTo>
                      <a:cubicBezTo>
                        <a:pt x="9" y="17"/>
                        <a:pt x="1" y="18"/>
                        <a:pt x="1" y="22"/>
                      </a:cubicBezTo>
                      <a:cubicBezTo>
                        <a:pt x="1" y="29"/>
                        <a:pt x="0" y="37"/>
                        <a:pt x="2" y="44"/>
                      </a:cubicBezTo>
                      <a:cubicBezTo>
                        <a:pt x="5" y="55"/>
                        <a:pt x="27" y="58"/>
                        <a:pt x="36" y="51"/>
                      </a:cubicBezTo>
                      <a:cubicBezTo>
                        <a:pt x="46" y="44"/>
                        <a:pt x="34" y="31"/>
                        <a:pt x="26" y="23"/>
                      </a:cubicBezTo>
                      <a:cubicBezTo>
                        <a:pt x="21" y="18"/>
                        <a:pt x="22" y="11"/>
                        <a:pt x="20" y="4"/>
                      </a:cubicBezTo>
                      <a:cubicBezTo>
                        <a:pt x="19" y="3"/>
                        <a:pt x="17" y="2"/>
                        <a:pt x="16" y="0"/>
                      </a:cubicBezTo>
                      <a:cubicBezTo>
                        <a:pt x="14" y="2"/>
                        <a:pt x="11" y="3"/>
                        <a:pt x="12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5" name="Freeform 183"/>
                <p:cNvSpPr>
                  <a:spLocks noChangeArrowheads="1"/>
                </p:cNvSpPr>
                <p:nvPr/>
              </p:nvSpPr>
              <p:spPr bwMode="auto">
                <a:xfrm>
                  <a:off x="1968" y="3926"/>
                  <a:ext cx="57" cy="96"/>
                </a:xfrm>
                <a:custGeom>
                  <a:avLst/>
                  <a:gdLst>
                    <a:gd name="T0" fmla="*/ 13 w 42"/>
                    <a:gd name="T1" fmla="*/ 11 h 57"/>
                    <a:gd name="T2" fmla="*/ 11 w 42"/>
                    <a:gd name="T3" fmla="*/ 7 h 57"/>
                    <a:gd name="T4" fmla="*/ 13 w 42"/>
                    <a:gd name="T5" fmla="*/ 11 h 57"/>
                    <a:gd name="T6" fmla="*/ 11 w 42"/>
                    <a:gd name="T7" fmla="*/ 14 h 57"/>
                    <a:gd name="T8" fmla="*/ 13 w 42"/>
                    <a:gd name="T9" fmla="*/ 11 h 57"/>
                    <a:gd name="T10" fmla="*/ 11 w 42"/>
                    <a:gd name="T11" fmla="*/ 14 h 57"/>
                    <a:gd name="T12" fmla="*/ 7 w 42"/>
                    <a:gd name="T13" fmla="*/ 18 h 57"/>
                    <a:gd name="T14" fmla="*/ 11 w 42"/>
                    <a:gd name="T15" fmla="*/ 14 h 57"/>
                    <a:gd name="T16" fmla="*/ 7 w 42"/>
                    <a:gd name="T17" fmla="*/ 18 h 57"/>
                    <a:gd name="T18" fmla="*/ 6 w 42"/>
                    <a:gd name="T19" fmla="*/ 18 h 57"/>
                    <a:gd name="T20" fmla="*/ 7 w 42"/>
                    <a:gd name="T21" fmla="*/ 18 h 57"/>
                    <a:gd name="T22" fmla="*/ 0 w 42"/>
                    <a:gd name="T23" fmla="*/ 23 h 57"/>
                    <a:gd name="T24" fmla="*/ 7 w 42"/>
                    <a:gd name="T25" fmla="*/ 18 h 57"/>
                    <a:gd name="T26" fmla="*/ 2 w 42"/>
                    <a:gd name="T27" fmla="*/ 23 h 57"/>
                    <a:gd name="T28" fmla="*/ 2 w 42"/>
                    <a:gd name="T29" fmla="*/ 23 h 57"/>
                    <a:gd name="T30" fmla="*/ 2 w 42"/>
                    <a:gd name="T31" fmla="*/ 34 h 57"/>
                    <a:gd name="T32" fmla="*/ 0 w 42"/>
                    <a:gd name="T33" fmla="*/ 23 h 57"/>
                    <a:gd name="T34" fmla="*/ 2 w 42"/>
                    <a:gd name="T35" fmla="*/ 34 h 57"/>
                    <a:gd name="T36" fmla="*/ 1 w 42"/>
                    <a:gd name="T37" fmla="*/ 45 h 57"/>
                    <a:gd name="T38" fmla="*/ 2 w 42"/>
                    <a:gd name="T39" fmla="*/ 34 h 57"/>
                    <a:gd name="T40" fmla="*/ 1 w 42"/>
                    <a:gd name="T41" fmla="*/ 45 h 57"/>
                    <a:gd name="T42" fmla="*/ 1 w 42"/>
                    <a:gd name="T43" fmla="*/ 45 h 57"/>
                    <a:gd name="T44" fmla="*/ 6 w 42"/>
                    <a:gd name="T45" fmla="*/ 50 h 57"/>
                    <a:gd name="T46" fmla="*/ 1 w 42"/>
                    <a:gd name="T47" fmla="*/ 45 h 57"/>
                    <a:gd name="T48" fmla="*/ 6 w 42"/>
                    <a:gd name="T49" fmla="*/ 50 h 57"/>
                    <a:gd name="T50" fmla="*/ 16 w 42"/>
                    <a:gd name="T51" fmla="*/ 56 h 57"/>
                    <a:gd name="T52" fmla="*/ 6 w 42"/>
                    <a:gd name="T53" fmla="*/ 50 h 57"/>
                    <a:gd name="T54" fmla="*/ 29 w 42"/>
                    <a:gd name="T55" fmla="*/ 55 h 57"/>
                    <a:gd name="T56" fmla="*/ 16 w 42"/>
                    <a:gd name="T57" fmla="*/ 56 h 57"/>
                    <a:gd name="T58" fmla="*/ 29 w 42"/>
                    <a:gd name="T59" fmla="*/ 55 h 57"/>
                    <a:gd name="T60" fmla="*/ 36 w 42"/>
                    <a:gd name="T61" fmla="*/ 53 h 57"/>
                    <a:gd name="T62" fmla="*/ 29 w 42"/>
                    <a:gd name="T63" fmla="*/ 55 h 57"/>
                    <a:gd name="T64" fmla="*/ 35 w 42"/>
                    <a:gd name="T65" fmla="*/ 52 h 57"/>
                    <a:gd name="T66" fmla="*/ 35 w 42"/>
                    <a:gd name="T67" fmla="*/ 52 h 57"/>
                    <a:gd name="T68" fmla="*/ 37 w 42"/>
                    <a:gd name="T69" fmla="*/ 39 h 57"/>
                    <a:gd name="T70" fmla="*/ 36 w 42"/>
                    <a:gd name="T71" fmla="*/ 53 h 57"/>
                    <a:gd name="T72" fmla="*/ 37 w 42"/>
                    <a:gd name="T73" fmla="*/ 39 h 57"/>
                    <a:gd name="T74" fmla="*/ 27 w 42"/>
                    <a:gd name="T75" fmla="*/ 23 h 57"/>
                    <a:gd name="T76" fmla="*/ 37 w 42"/>
                    <a:gd name="T77" fmla="*/ 39 h 57"/>
                    <a:gd name="T78" fmla="*/ 27 w 42"/>
                    <a:gd name="T79" fmla="*/ 23 h 57"/>
                    <a:gd name="T80" fmla="*/ 27 w 42"/>
                    <a:gd name="T81" fmla="*/ 23 h 57"/>
                    <a:gd name="T82" fmla="*/ 20 w 42"/>
                    <a:gd name="T83" fmla="*/ 11 h 57"/>
                    <a:gd name="T84" fmla="*/ 27 w 42"/>
                    <a:gd name="T85" fmla="*/ 23 h 57"/>
                    <a:gd name="T86" fmla="*/ 20 w 42"/>
                    <a:gd name="T87" fmla="*/ 11 h 57"/>
                    <a:gd name="T88" fmla="*/ 20 w 42"/>
                    <a:gd name="T89" fmla="*/ 5 h 57"/>
                    <a:gd name="T90" fmla="*/ 20 w 42"/>
                    <a:gd name="T91" fmla="*/ 11 h 57"/>
                    <a:gd name="T92" fmla="*/ 20 w 42"/>
                    <a:gd name="T93" fmla="*/ 5 h 57"/>
                    <a:gd name="T94" fmla="*/ 17 w 42"/>
                    <a:gd name="T95" fmla="*/ 3 h 57"/>
                    <a:gd name="T96" fmla="*/ 20 w 42"/>
                    <a:gd name="T97" fmla="*/ 5 h 57"/>
                    <a:gd name="T98" fmla="*/ 17 w 42"/>
                    <a:gd name="T99" fmla="*/ 3 h 57"/>
                    <a:gd name="T100" fmla="*/ 17 w 42"/>
                    <a:gd name="T101" fmla="*/ 1 h 57"/>
                    <a:gd name="T102" fmla="*/ 17 w 42"/>
                    <a:gd name="T103" fmla="*/ 3 h 57"/>
                    <a:gd name="T104" fmla="*/ 16 w 42"/>
                    <a:gd name="T105" fmla="*/ 0 h 57"/>
                    <a:gd name="T106" fmla="*/ 16 w 42"/>
                    <a:gd name="T107" fmla="*/ 1 h 57"/>
                    <a:gd name="T108" fmla="*/ 15 w 42"/>
                    <a:gd name="T109" fmla="*/ 3 h 57"/>
                    <a:gd name="T110" fmla="*/ 16 w 42"/>
                    <a:gd name="T111" fmla="*/ 1 h 57"/>
                    <a:gd name="T112" fmla="*/ 15 w 42"/>
                    <a:gd name="T113" fmla="*/ 3 h 57"/>
                    <a:gd name="T114" fmla="*/ 11 w 42"/>
                    <a:gd name="T115" fmla="*/ 7 h 57"/>
                    <a:gd name="T116" fmla="*/ 15 w 42"/>
                    <a:gd name="T117" fmla="*/ 3 h 57"/>
                    <a:gd name="T118" fmla="*/ 13 w 42"/>
                    <a:gd name="T119" fmla="*/ 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2" h="57">
                      <a:moveTo>
                        <a:pt x="13" y="7"/>
                      </a:moveTo>
                      <a:cubicBezTo>
                        <a:pt x="13" y="8"/>
                        <a:pt x="13" y="9"/>
                        <a:pt x="13" y="11"/>
                      </a:cubicBezTo>
                      <a:lnTo>
                        <a:pt x="11" y="11"/>
                      </a:lnTo>
                      <a:cubicBezTo>
                        <a:pt x="11" y="10"/>
                        <a:pt x="11" y="8"/>
                        <a:pt x="11" y="7"/>
                      </a:cubicBezTo>
                      <a:lnTo>
                        <a:pt x="13" y="7"/>
                      </a:lnTo>
                      <a:close/>
                      <a:moveTo>
                        <a:pt x="13" y="11"/>
                      </a:moveTo>
                      <a:cubicBezTo>
                        <a:pt x="13" y="12"/>
                        <a:pt x="13" y="13"/>
                        <a:pt x="12" y="14"/>
                      </a:cubicBezTo>
                      <a:lnTo>
                        <a:pt x="11" y="14"/>
                      </a:lnTo>
                      <a:cubicBezTo>
                        <a:pt x="11" y="13"/>
                        <a:pt x="11" y="12"/>
                        <a:pt x="11" y="11"/>
                      </a:cubicBezTo>
                      <a:lnTo>
                        <a:pt x="13" y="11"/>
                      </a:lnTo>
                      <a:close/>
                      <a:moveTo>
                        <a:pt x="11" y="14"/>
                      </a:moveTo>
                      <a:lnTo>
                        <a:pt x="11" y="14"/>
                      </a:lnTo>
                      <a:close/>
                      <a:moveTo>
                        <a:pt x="12" y="14"/>
                      </a:moveTo>
                      <a:cubicBezTo>
                        <a:pt x="11" y="16"/>
                        <a:pt x="9" y="17"/>
                        <a:pt x="7" y="18"/>
                      </a:cubicBezTo>
                      <a:lnTo>
                        <a:pt x="6" y="17"/>
                      </a:lnTo>
                      <a:cubicBezTo>
                        <a:pt x="8" y="16"/>
                        <a:pt x="10" y="15"/>
                        <a:pt x="11" y="14"/>
                      </a:cubicBezTo>
                      <a:lnTo>
                        <a:pt x="12" y="14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cubicBezTo>
                        <a:pt x="4" y="20"/>
                        <a:pt x="2" y="21"/>
                        <a:pt x="2" y="23"/>
                      </a:cubicBezTo>
                      <a:lnTo>
                        <a:pt x="0" y="23"/>
                      </a:lnTo>
                      <a:cubicBezTo>
                        <a:pt x="0" y="20"/>
                        <a:pt x="3" y="19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2" y="23"/>
                      </a:move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2" y="23"/>
                      </a:lnTo>
                      <a:close/>
                      <a:moveTo>
                        <a:pt x="2" y="23"/>
                      </a:moveTo>
                      <a:cubicBezTo>
                        <a:pt x="2" y="27"/>
                        <a:pt x="2" y="31"/>
                        <a:pt x="2" y="34"/>
                      </a:cubicBezTo>
                      <a:lnTo>
                        <a:pt x="0" y="34"/>
                      </a:lnTo>
                      <a:cubicBezTo>
                        <a:pt x="0" y="31"/>
                        <a:pt x="0" y="27"/>
                        <a:pt x="0" y="23"/>
                      </a:cubicBezTo>
                      <a:lnTo>
                        <a:pt x="2" y="23"/>
                      </a:lnTo>
                      <a:close/>
                      <a:moveTo>
                        <a:pt x="2" y="34"/>
                      </a:moveTo>
                      <a:cubicBezTo>
                        <a:pt x="1" y="38"/>
                        <a:pt x="2" y="41"/>
                        <a:pt x="3" y="45"/>
                      </a:cubicBezTo>
                      <a:lnTo>
                        <a:pt x="1" y="45"/>
                      </a:lnTo>
                      <a:cubicBezTo>
                        <a:pt x="0" y="42"/>
                        <a:pt x="0" y="38"/>
                        <a:pt x="0" y="34"/>
                      </a:cubicBezTo>
                      <a:lnTo>
                        <a:pt x="2" y="34"/>
                      </a:lnTo>
                      <a:close/>
                      <a:moveTo>
                        <a:pt x="1" y="45"/>
                      </a:moveTo>
                      <a:lnTo>
                        <a:pt x="1" y="45"/>
                      </a:lnTo>
                      <a:lnTo>
                        <a:pt x="2" y="45"/>
                      </a:lnTo>
                      <a:lnTo>
                        <a:pt x="1" y="45"/>
                      </a:lnTo>
                      <a:close/>
                      <a:moveTo>
                        <a:pt x="3" y="45"/>
                      </a:moveTo>
                      <a:cubicBezTo>
                        <a:pt x="3" y="47"/>
                        <a:pt x="4" y="48"/>
                        <a:pt x="6" y="50"/>
                      </a:cubicBezTo>
                      <a:lnTo>
                        <a:pt x="5" y="50"/>
                      </a:lnTo>
                      <a:cubicBezTo>
                        <a:pt x="3" y="49"/>
                        <a:pt x="2" y="47"/>
                        <a:pt x="1" y="45"/>
                      </a:cubicBezTo>
                      <a:lnTo>
                        <a:pt x="3" y="45"/>
                      </a:lnTo>
                      <a:close/>
                      <a:moveTo>
                        <a:pt x="6" y="50"/>
                      </a:moveTo>
                      <a:cubicBezTo>
                        <a:pt x="8" y="52"/>
                        <a:pt x="12" y="54"/>
                        <a:pt x="16" y="55"/>
                      </a:cubicBezTo>
                      <a:lnTo>
                        <a:pt x="16" y="56"/>
                      </a:lnTo>
                      <a:cubicBezTo>
                        <a:pt x="11" y="55"/>
                        <a:pt x="7" y="53"/>
                        <a:pt x="5" y="50"/>
                      </a:cubicBezTo>
                      <a:lnTo>
                        <a:pt x="6" y="50"/>
                      </a:lnTo>
                      <a:close/>
                      <a:moveTo>
                        <a:pt x="16" y="55"/>
                      </a:moveTo>
                      <a:cubicBezTo>
                        <a:pt x="20" y="55"/>
                        <a:pt x="25" y="56"/>
                        <a:pt x="29" y="55"/>
                      </a:cubicBezTo>
                      <a:lnTo>
                        <a:pt x="29" y="56"/>
                      </a:lnTo>
                      <a:cubicBezTo>
                        <a:pt x="25" y="57"/>
                        <a:pt x="20" y="57"/>
                        <a:pt x="16" y="56"/>
                      </a:cubicBezTo>
                      <a:lnTo>
                        <a:pt x="16" y="55"/>
                      </a:lnTo>
                      <a:close/>
                      <a:moveTo>
                        <a:pt x="29" y="55"/>
                      </a:moveTo>
                      <a:cubicBezTo>
                        <a:pt x="31" y="54"/>
                        <a:pt x="33" y="53"/>
                        <a:pt x="35" y="52"/>
                      </a:cubicBezTo>
                      <a:lnTo>
                        <a:pt x="36" y="53"/>
                      </a:lnTo>
                      <a:cubicBezTo>
                        <a:pt x="34" y="54"/>
                        <a:pt x="32" y="55"/>
                        <a:pt x="29" y="56"/>
                      </a:cubicBezTo>
                      <a:lnTo>
                        <a:pt x="29" y="55"/>
                      </a:lnTo>
                      <a:close/>
                      <a:moveTo>
                        <a:pt x="35" y="52"/>
                      </a:moveTo>
                      <a:lnTo>
                        <a:pt x="35" y="52"/>
                      </a:lnTo>
                      <a:lnTo>
                        <a:pt x="36" y="52"/>
                      </a:lnTo>
                      <a:lnTo>
                        <a:pt x="35" y="52"/>
                      </a:lnTo>
                      <a:close/>
                      <a:moveTo>
                        <a:pt x="35" y="52"/>
                      </a:moveTo>
                      <a:cubicBezTo>
                        <a:pt x="40" y="49"/>
                        <a:pt x="40" y="44"/>
                        <a:pt x="37" y="39"/>
                      </a:cubicBezTo>
                      <a:lnTo>
                        <a:pt x="39" y="38"/>
                      </a:lnTo>
                      <a:cubicBezTo>
                        <a:pt x="41" y="44"/>
                        <a:pt x="42" y="49"/>
                        <a:pt x="36" y="53"/>
                      </a:cubicBezTo>
                      <a:lnTo>
                        <a:pt x="35" y="52"/>
                      </a:lnTo>
                      <a:close/>
                      <a:moveTo>
                        <a:pt x="37" y="39"/>
                      </a:moveTo>
                      <a:cubicBezTo>
                        <a:pt x="35" y="34"/>
                        <a:pt x="30" y="28"/>
                        <a:pt x="26" y="24"/>
                      </a:cubicBezTo>
                      <a:lnTo>
                        <a:pt x="27" y="23"/>
                      </a:lnTo>
                      <a:cubicBezTo>
                        <a:pt x="31" y="28"/>
                        <a:pt x="36" y="33"/>
                        <a:pt x="39" y="38"/>
                      </a:cubicBezTo>
                      <a:lnTo>
                        <a:pt x="37" y="39"/>
                      </a:lnTo>
                      <a:close/>
                      <a:moveTo>
                        <a:pt x="27" y="23"/>
                      </a:moveTo>
                      <a:lnTo>
                        <a:pt x="27" y="23"/>
                      </a:lnTo>
                      <a:lnTo>
                        <a:pt x="26" y="24"/>
                      </a:lnTo>
                      <a:lnTo>
                        <a:pt x="27" y="23"/>
                      </a:lnTo>
                      <a:close/>
                      <a:moveTo>
                        <a:pt x="26" y="24"/>
                      </a:moveTo>
                      <a:cubicBezTo>
                        <a:pt x="22" y="20"/>
                        <a:pt x="21" y="16"/>
                        <a:pt x="20" y="11"/>
                      </a:cubicBezTo>
                      <a:lnTo>
                        <a:pt x="22" y="11"/>
                      </a:lnTo>
                      <a:cubicBezTo>
                        <a:pt x="23" y="15"/>
                        <a:pt x="23" y="20"/>
                        <a:pt x="27" y="23"/>
                      </a:cubicBezTo>
                      <a:lnTo>
                        <a:pt x="26" y="24"/>
                      </a:lnTo>
                      <a:close/>
                      <a:moveTo>
                        <a:pt x="20" y="11"/>
                      </a:moveTo>
                      <a:cubicBezTo>
                        <a:pt x="20" y="9"/>
                        <a:pt x="19" y="7"/>
                        <a:pt x="19" y="5"/>
                      </a:cubicBezTo>
                      <a:lnTo>
                        <a:pt x="20" y="5"/>
                      </a:lnTo>
                      <a:cubicBezTo>
                        <a:pt x="21" y="7"/>
                        <a:pt x="21" y="9"/>
                        <a:pt x="22" y="11"/>
                      </a:cubicBezTo>
                      <a:lnTo>
                        <a:pt x="20" y="11"/>
                      </a:lnTo>
                      <a:close/>
                      <a:moveTo>
                        <a:pt x="20" y="5"/>
                      </a:moveTo>
                      <a:lnTo>
                        <a:pt x="20" y="5"/>
                      </a:lnTo>
                      <a:close/>
                      <a:moveTo>
                        <a:pt x="19" y="5"/>
                      </a:moveTo>
                      <a:cubicBezTo>
                        <a:pt x="19" y="4"/>
                        <a:pt x="18" y="4"/>
                        <a:pt x="17" y="3"/>
                      </a:cubicBezTo>
                      <a:lnTo>
                        <a:pt x="18" y="2"/>
                      </a:lnTo>
                      <a:cubicBezTo>
                        <a:pt x="19" y="3"/>
                        <a:pt x="20" y="4"/>
                        <a:pt x="20" y="5"/>
                      </a:cubicBezTo>
                      <a:lnTo>
                        <a:pt x="19" y="5"/>
                      </a:lnTo>
                      <a:close/>
                      <a:moveTo>
                        <a:pt x="17" y="3"/>
                      </a:moveTo>
                      <a:cubicBezTo>
                        <a:pt x="17" y="3"/>
                        <a:pt x="16" y="2"/>
                        <a:pt x="15" y="2"/>
                      </a:cubicBezTo>
                      <a:lnTo>
                        <a:pt x="17" y="1"/>
                      </a:lnTo>
                      <a:cubicBezTo>
                        <a:pt x="17" y="1"/>
                        <a:pt x="18" y="2"/>
                        <a:pt x="18" y="2"/>
                      </a:cubicBezTo>
                      <a:lnTo>
                        <a:pt x="17" y="3"/>
                      </a:lnTo>
                      <a:close/>
                      <a:moveTo>
                        <a:pt x="16" y="1"/>
                      </a:move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16" y="1"/>
                      </a:lnTo>
                      <a:close/>
                      <a:moveTo>
                        <a:pt x="17" y="2"/>
                      </a:moveTo>
                      <a:cubicBezTo>
                        <a:pt x="16" y="2"/>
                        <a:pt x="15" y="3"/>
                        <a:pt x="15" y="3"/>
                      </a:cubicBezTo>
                      <a:lnTo>
                        <a:pt x="14" y="2"/>
                      </a:lnTo>
                      <a:cubicBezTo>
                        <a:pt x="14" y="2"/>
                        <a:pt x="15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5" y="3"/>
                      </a:moveTo>
                      <a:cubicBezTo>
                        <a:pt x="13" y="4"/>
                        <a:pt x="12" y="5"/>
                        <a:pt x="12" y="7"/>
                      </a:cubicBezTo>
                      <a:lnTo>
                        <a:pt x="11" y="7"/>
                      </a:lnTo>
                      <a:cubicBezTo>
                        <a:pt x="10" y="5"/>
                        <a:pt x="12" y="3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12" y="7"/>
                      </a:moveTo>
                      <a:lnTo>
                        <a:pt x="13" y="7"/>
                      </a:lnTo>
                      <a:lnTo>
                        <a:pt x="12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6" name="Freeform 184"/>
                <p:cNvSpPr>
                  <a:spLocks noChangeArrowheads="1"/>
                </p:cNvSpPr>
                <p:nvPr/>
              </p:nvSpPr>
              <p:spPr bwMode="auto">
                <a:xfrm>
                  <a:off x="1980" y="3873"/>
                  <a:ext cx="43" cy="56"/>
                </a:xfrm>
                <a:custGeom>
                  <a:avLst/>
                  <a:gdLst>
                    <a:gd name="G0" fmla="+- 5 0 0"/>
                    <a:gd name="G1" fmla="+- 10 0 0"/>
                    <a:gd name="G2" fmla="+- 18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+- 1 0 0"/>
                    <a:gd name="G17" fmla="+- 1 0 0"/>
                    <a:gd name="G18" fmla="+- 8 0 0"/>
                    <a:gd name="G19" fmla="+- 5 0 0"/>
                    <a:gd name="T0" fmla="*/ 7 w 33"/>
                    <a:gd name="T1" fmla="*/ 5 h 33"/>
                    <a:gd name="T2" fmla="*/ 6 w 33"/>
                    <a:gd name="T3" fmla="*/ 22 h 33"/>
                    <a:gd name="T4" fmla="*/ 19 w 33"/>
                    <a:gd name="T5" fmla="*/ 32 h 33"/>
                    <a:gd name="T6" fmla="*/ 25 w 33"/>
                    <a:gd name="T7" fmla="*/ 5 h 33"/>
                    <a:gd name="T8" fmla="*/ 8 w 33"/>
                    <a:gd name="T9" fmla="*/ 3 h 33"/>
                    <a:gd name="T10" fmla="*/ 7 w 33"/>
                    <a:gd name="T11" fmla="*/ 8 h 33"/>
                    <a:gd name="T12" fmla="*/ 7 w 33"/>
                    <a:gd name="T13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33">
                      <a:moveTo>
                        <a:pt x="7" y="5"/>
                      </a:moveTo>
                      <a:cubicBezTo>
                        <a:pt x="5" y="10"/>
                        <a:pt x="0" y="18"/>
                        <a:pt x="6" y="22"/>
                      </a:cubicBezTo>
                      <a:cubicBezTo>
                        <a:pt x="11" y="26"/>
                        <a:pt x="15" y="33"/>
                        <a:pt x="19" y="32"/>
                      </a:cubicBezTo>
                      <a:cubicBezTo>
                        <a:pt x="33" y="31"/>
                        <a:pt x="31" y="14"/>
                        <a:pt x="25" y="5"/>
                      </a:cubicBezTo>
                      <a:cubicBezTo>
                        <a:pt x="22" y="0"/>
                        <a:pt x="14" y="2"/>
                        <a:pt x="8" y="3"/>
                      </a:cubicBezTo>
                      <a:cubicBezTo>
                        <a:pt x="6" y="3"/>
                        <a:pt x="3" y="6"/>
                        <a:pt x="7" y="8"/>
                      </a:cubicBez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7" name="Freeform 185"/>
                <p:cNvSpPr>
                  <a:spLocks noChangeArrowheads="1"/>
                </p:cNvSpPr>
                <p:nvPr/>
              </p:nvSpPr>
              <p:spPr bwMode="auto">
                <a:xfrm>
                  <a:off x="1980" y="3875"/>
                  <a:ext cx="41" cy="53"/>
                </a:xfrm>
                <a:custGeom>
                  <a:avLst/>
                  <a:gdLst>
                    <a:gd name="T0" fmla="*/ 7 w 31"/>
                    <a:gd name="T1" fmla="*/ 4 h 32"/>
                    <a:gd name="T2" fmla="*/ 7 w 31"/>
                    <a:gd name="T3" fmla="*/ 4 h 32"/>
                    <a:gd name="T4" fmla="*/ 7 w 31"/>
                    <a:gd name="T5" fmla="*/ 4 h 32"/>
                    <a:gd name="T6" fmla="*/ 6 w 31"/>
                    <a:gd name="T7" fmla="*/ 8 h 32"/>
                    <a:gd name="T8" fmla="*/ 6 w 31"/>
                    <a:gd name="T9" fmla="*/ 4 h 32"/>
                    <a:gd name="T10" fmla="*/ 6 w 31"/>
                    <a:gd name="T11" fmla="*/ 8 h 32"/>
                    <a:gd name="T12" fmla="*/ 5 w 31"/>
                    <a:gd name="T13" fmla="*/ 22 h 32"/>
                    <a:gd name="T14" fmla="*/ 6 w 31"/>
                    <a:gd name="T15" fmla="*/ 8 h 32"/>
                    <a:gd name="T16" fmla="*/ 6 w 31"/>
                    <a:gd name="T17" fmla="*/ 21 h 32"/>
                    <a:gd name="T18" fmla="*/ 6 w 31"/>
                    <a:gd name="T19" fmla="*/ 21 h 32"/>
                    <a:gd name="T20" fmla="*/ 6 w 31"/>
                    <a:gd name="T21" fmla="*/ 21 h 32"/>
                    <a:gd name="T22" fmla="*/ 6 w 31"/>
                    <a:gd name="T23" fmla="*/ 21 h 32"/>
                    <a:gd name="T24" fmla="*/ 12 w 31"/>
                    <a:gd name="T25" fmla="*/ 26 h 32"/>
                    <a:gd name="T26" fmla="*/ 5 w 31"/>
                    <a:gd name="T27" fmla="*/ 22 h 32"/>
                    <a:gd name="T28" fmla="*/ 12 w 31"/>
                    <a:gd name="T29" fmla="*/ 26 h 32"/>
                    <a:gd name="T30" fmla="*/ 19 w 31"/>
                    <a:gd name="T31" fmla="*/ 32 h 32"/>
                    <a:gd name="T32" fmla="*/ 12 w 31"/>
                    <a:gd name="T33" fmla="*/ 26 h 32"/>
                    <a:gd name="T34" fmla="*/ 19 w 31"/>
                    <a:gd name="T35" fmla="*/ 32 h 32"/>
                    <a:gd name="T36" fmla="*/ 19 w 31"/>
                    <a:gd name="T37" fmla="*/ 32 h 32"/>
                    <a:gd name="T38" fmla="*/ 23 w 31"/>
                    <a:gd name="T39" fmla="*/ 29 h 32"/>
                    <a:gd name="T40" fmla="*/ 19 w 31"/>
                    <a:gd name="T41" fmla="*/ 32 h 32"/>
                    <a:gd name="T42" fmla="*/ 23 w 31"/>
                    <a:gd name="T43" fmla="*/ 29 h 32"/>
                    <a:gd name="T44" fmla="*/ 30 w 31"/>
                    <a:gd name="T45" fmla="*/ 24 h 32"/>
                    <a:gd name="T46" fmla="*/ 23 w 31"/>
                    <a:gd name="T47" fmla="*/ 29 h 32"/>
                    <a:gd name="T48" fmla="*/ 29 w 31"/>
                    <a:gd name="T49" fmla="*/ 15 h 32"/>
                    <a:gd name="T50" fmla="*/ 30 w 31"/>
                    <a:gd name="T51" fmla="*/ 24 h 32"/>
                    <a:gd name="T52" fmla="*/ 29 w 31"/>
                    <a:gd name="T53" fmla="*/ 15 h 32"/>
                    <a:gd name="T54" fmla="*/ 26 w 31"/>
                    <a:gd name="T55" fmla="*/ 4 h 32"/>
                    <a:gd name="T56" fmla="*/ 29 w 31"/>
                    <a:gd name="T57" fmla="*/ 15 h 32"/>
                    <a:gd name="T58" fmla="*/ 24 w 31"/>
                    <a:gd name="T59" fmla="*/ 4 h 32"/>
                    <a:gd name="T60" fmla="*/ 24 w 31"/>
                    <a:gd name="T61" fmla="*/ 4 h 32"/>
                    <a:gd name="T62" fmla="*/ 12 w 31"/>
                    <a:gd name="T63" fmla="*/ 2 h 32"/>
                    <a:gd name="T64" fmla="*/ 26 w 31"/>
                    <a:gd name="T65" fmla="*/ 4 h 32"/>
                    <a:gd name="T66" fmla="*/ 12 w 31"/>
                    <a:gd name="T67" fmla="*/ 2 h 32"/>
                    <a:gd name="T68" fmla="*/ 8 w 31"/>
                    <a:gd name="T69" fmla="*/ 1 h 32"/>
                    <a:gd name="T70" fmla="*/ 12 w 31"/>
                    <a:gd name="T71" fmla="*/ 2 h 32"/>
                    <a:gd name="T72" fmla="*/ 8 w 31"/>
                    <a:gd name="T73" fmla="*/ 2 h 32"/>
                    <a:gd name="T74" fmla="*/ 7 w 31"/>
                    <a:gd name="T75" fmla="*/ 3 h 32"/>
                    <a:gd name="T76" fmla="*/ 8 w 31"/>
                    <a:gd name="T77" fmla="*/ 1 h 32"/>
                    <a:gd name="T78" fmla="*/ 7 w 31"/>
                    <a:gd name="T79" fmla="*/ 3 h 32"/>
                    <a:gd name="T80" fmla="*/ 4 w 31"/>
                    <a:gd name="T81" fmla="*/ 3 h 32"/>
                    <a:gd name="T82" fmla="*/ 7 w 31"/>
                    <a:gd name="T83" fmla="*/ 3 h 32"/>
                    <a:gd name="T84" fmla="*/ 6 w 31"/>
                    <a:gd name="T85" fmla="*/ 5 h 32"/>
                    <a:gd name="T86" fmla="*/ 4 w 31"/>
                    <a:gd name="T87" fmla="*/ 3 h 32"/>
                    <a:gd name="T88" fmla="*/ 4 w 31"/>
                    <a:gd name="T89" fmla="*/ 5 h 32"/>
                    <a:gd name="T90" fmla="*/ 5 w 31"/>
                    <a:gd name="T91" fmla="*/ 5 h 32"/>
                    <a:gd name="T92" fmla="*/ 6 w 31"/>
                    <a:gd name="T93" fmla="*/ 5 h 32"/>
                    <a:gd name="T94" fmla="*/ 6 w 31"/>
                    <a:gd name="T95" fmla="*/ 7 h 32"/>
                    <a:gd name="T96" fmla="*/ 6 w 31"/>
                    <a:gd name="T97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1" h="32">
                      <a:moveTo>
                        <a:pt x="7" y="4"/>
                      </a:move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7" y="4"/>
                      </a:lnTo>
                      <a:close/>
                      <a:moveTo>
                        <a:pt x="7" y="4"/>
                      </a:moveTo>
                      <a:lnTo>
                        <a:pt x="7" y="4"/>
                      </a:lnTo>
                      <a:close/>
                      <a:moveTo>
                        <a:pt x="7" y="4"/>
                      </a:moveTo>
                      <a:cubicBezTo>
                        <a:pt x="7" y="5"/>
                        <a:pt x="6" y="6"/>
                        <a:pt x="6" y="8"/>
                      </a:cubicBezTo>
                      <a:lnTo>
                        <a:pt x="4" y="7"/>
                      </a:lnTo>
                      <a:cubicBezTo>
                        <a:pt x="5" y="6"/>
                        <a:pt x="5" y="5"/>
                        <a:pt x="6" y="4"/>
                      </a:cubicBezTo>
                      <a:lnTo>
                        <a:pt x="7" y="4"/>
                      </a:lnTo>
                      <a:close/>
                      <a:moveTo>
                        <a:pt x="6" y="8"/>
                      </a:moveTo>
                      <a:cubicBezTo>
                        <a:pt x="4" y="13"/>
                        <a:pt x="2" y="18"/>
                        <a:pt x="6" y="21"/>
                      </a:cubicBezTo>
                      <a:lnTo>
                        <a:pt x="5" y="22"/>
                      </a:lnTo>
                      <a:cubicBezTo>
                        <a:pt x="0" y="18"/>
                        <a:pt x="2" y="13"/>
                        <a:pt x="4" y="7"/>
                      </a:cubicBezTo>
                      <a:lnTo>
                        <a:pt x="6" y="8"/>
                      </a:lnTo>
                      <a:close/>
                      <a:moveTo>
                        <a:pt x="6" y="21"/>
                      </a:moveTo>
                      <a:lnTo>
                        <a:pt x="6" y="21"/>
                      </a:lnTo>
                      <a:close/>
                      <a:moveTo>
                        <a:pt x="6" y="21"/>
                      </a:moveTo>
                      <a:lnTo>
                        <a:pt x="6" y="21"/>
                      </a:lnTo>
                      <a:lnTo>
                        <a:pt x="5" y="22"/>
                      </a:lnTo>
                      <a:lnTo>
                        <a:pt x="6" y="21"/>
                      </a:lnTo>
                      <a:close/>
                      <a:moveTo>
                        <a:pt x="6" y="21"/>
                      </a:moveTo>
                      <a:lnTo>
                        <a:pt x="6" y="21"/>
                      </a:lnTo>
                      <a:close/>
                      <a:moveTo>
                        <a:pt x="6" y="21"/>
                      </a:moveTo>
                      <a:cubicBezTo>
                        <a:pt x="9" y="22"/>
                        <a:pt x="11" y="24"/>
                        <a:pt x="12" y="26"/>
                      </a:cubicBezTo>
                      <a:lnTo>
                        <a:pt x="11" y="27"/>
                      </a:lnTo>
                      <a:cubicBezTo>
                        <a:pt x="9" y="25"/>
                        <a:pt x="7" y="23"/>
                        <a:pt x="5" y="22"/>
                      </a:cubicBezTo>
                      <a:lnTo>
                        <a:pt x="6" y="21"/>
                      </a:lnTo>
                      <a:close/>
                      <a:moveTo>
                        <a:pt x="12" y="26"/>
                      </a:moveTo>
                      <a:cubicBezTo>
                        <a:pt x="15" y="29"/>
                        <a:pt x="17" y="31"/>
                        <a:pt x="19" y="31"/>
                      </a:cubicBezTo>
                      <a:lnTo>
                        <a:pt x="19" y="32"/>
                      </a:lnTo>
                      <a:cubicBezTo>
                        <a:pt x="16" y="32"/>
                        <a:pt x="14" y="30"/>
                        <a:pt x="11" y="27"/>
                      </a:cubicBezTo>
                      <a:lnTo>
                        <a:pt x="12" y="26"/>
                      </a:lnTo>
                      <a:close/>
                      <a:moveTo>
                        <a:pt x="19" y="32"/>
                      </a:moveTo>
                      <a:lnTo>
                        <a:pt x="19" y="32"/>
                      </a:lnTo>
                      <a:lnTo>
                        <a:pt x="19" y="31"/>
                      </a:lnTo>
                      <a:lnTo>
                        <a:pt x="19" y="32"/>
                      </a:lnTo>
                      <a:close/>
                      <a:moveTo>
                        <a:pt x="19" y="31"/>
                      </a:moveTo>
                      <a:cubicBezTo>
                        <a:pt x="20" y="30"/>
                        <a:pt x="22" y="30"/>
                        <a:pt x="23" y="29"/>
                      </a:cubicBezTo>
                      <a:lnTo>
                        <a:pt x="24" y="31"/>
                      </a:lnTo>
                      <a:cubicBezTo>
                        <a:pt x="22" y="31"/>
                        <a:pt x="21" y="32"/>
                        <a:pt x="19" y="32"/>
                      </a:cubicBezTo>
                      <a:lnTo>
                        <a:pt x="19" y="31"/>
                      </a:lnTo>
                      <a:close/>
                      <a:moveTo>
                        <a:pt x="23" y="29"/>
                      </a:moveTo>
                      <a:cubicBezTo>
                        <a:pt x="26" y="28"/>
                        <a:pt x="27" y="26"/>
                        <a:pt x="28" y="24"/>
                      </a:cubicBezTo>
                      <a:lnTo>
                        <a:pt x="30" y="24"/>
                      </a:lnTo>
                      <a:cubicBezTo>
                        <a:pt x="29" y="27"/>
                        <a:pt x="27" y="29"/>
                        <a:pt x="24" y="31"/>
                      </a:cubicBezTo>
                      <a:lnTo>
                        <a:pt x="23" y="29"/>
                      </a:lnTo>
                      <a:close/>
                      <a:moveTo>
                        <a:pt x="28" y="24"/>
                      </a:moveTo>
                      <a:cubicBezTo>
                        <a:pt x="29" y="21"/>
                        <a:pt x="29" y="18"/>
                        <a:pt x="29" y="15"/>
                      </a:cubicBezTo>
                      <a:lnTo>
                        <a:pt x="30" y="15"/>
                      </a:lnTo>
                      <a:cubicBezTo>
                        <a:pt x="31" y="18"/>
                        <a:pt x="30" y="21"/>
                        <a:pt x="30" y="24"/>
                      </a:cubicBezTo>
                      <a:lnTo>
                        <a:pt x="28" y="24"/>
                      </a:lnTo>
                      <a:close/>
                      <a:moveTo>
                        <a:pt x="29" y="15"/>
                      </a:moveTo>
                      <a:cubicBezTo>
                        <a:pt x="28" y="11"/>
                        <a:pt x="26" y="7"/>
                        <a:pt x="24" y="4"/>
                      </a:cubicBezTo>
                      <a:lnTo>
                        <a:pt x="26" y="4"/>
                      </a:lnTo>
                      <a:cubicBezTo>
                        <a:pt x="28" y="7"/>
                        <a:pt x="29" y="11"/>
                        <a:pt x="30" y="15"/>
                      </a:cubicBezTo>
                      <a:lnTo>
                        <a:pt x="29" y="15"/>
                      </a:lnTo>
                      <a:close/>
                      <a:moveTo>
                        <a:pt x="24" y="4"/>
                      </a:moveTo>
                      <a:lnTo>
                        <a:pt x="24" y="4"/>
                      </a:lnTo>
                      <a:lnTo>
                        <a:pt x="25" y="4"/>
                      </a:lnTo>
                      <a:lnTo>
                        <a:pt x="24" y="4"/>
                      </a:lnTo>
                      <a:close/>
                      <a:moveTo>
                        <a:pt x="24" y="4"/>
                      </a:moveTo>
                      <a:cubicBezTo>
                        <a:pt x="22" y="1"/>
                        <a:pt x="17" y="2"/>
                        <a:pt x="12" y="2"/>
                      </a:cubicBezTo>
                      <a:lnTo>
                        <a:pt x="12" y="1"/>
                      </a:lnTo>
                      <a:cubicBezTo>
                        <a:pt x="17" y="0"/>
                        <a:pt x="23" y="0"/>
                        <a:pt x="26" y="4"/>
                      </a:cubicBezTo>
                      <a:lnTo>
                        <a:pt x="24" y="4"/>
                      </a:lnTo>
                      <a:close/>
                      <a:moveTo>
                        <a:pt x="12" y="2"/>
                      </a:moveTo>
                      <a:cubicBezTo>
                        <a:pt x="11" y="2"/>
                        <a:pt x="9" y="2"/>
                        <a:pt x="8" y="2"/>
                      </a:cubicBezTo>
                      <a:lnTo>
                        <a:pt x="8" y="1"/>
                      </a:lnTo>
                      <a:cubicBezTo>
                        <a:pt x="9" y="1"/>
                        <a:pt x="10" y="1"/>
                        <a:pt x="12" y="1"/>
                      </a:cubicBezTo>
                      <a:lnTo>
                        <a:pt x="12" y="2"/>
                      </a:lnTo>
                      <a:close/>
                      <a:moveTo>
                        <a:pt x="8" y="2"/>
                      </a:moveTo>
                      <a:lnTo>
                        <a:pt x="8" y="2"/>
                      </a:lnTo>
                      <a:close/>
                      <a:moveTo>
                        <a:pt x="8" y="2"/>
                      </a:moveTo>
                      <a:cubicBezTo>
                        <a:pt x="8" y="2"/>
                        <a:pt x="7" y="3"/>
                        <a:pt x="7" y="3"/>
                      </a:cubicBezTo>
                      <a:lnTo>
                        <a:pt x="6" y="2"/>
                      </a:lnTo>
                      <a:cubicBezTo>
                        <a:pt x="6" y="1"/>
                        <a:pt x="7" y="1"/>
                        <a:pt x="8" y="1"/>
                      </a:cubicBezTo>
                      <a:lnTo>
                        <a:pt x="8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3"/>
                        <a:pt x="6" y="4"/>
                      </a:cubicBezTo>
                      <a:lnTo>
                        <a:pt x="4" y="3"/>
                      </a:lnTo>
                      <a:cubicBezTo>
                        <a:pt x="5" y="3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6" y="4"/>
                      </a:moveTo>
                      <a:cubicBezTo>
                        <a:pt x="6" y="4"/>
                        <a:pt x="6" y="5"/>
                        <a:pt x="6" y="5"/>
                      </a:cubicBezTo>
                      <a:lnTo>
                        <a:pt x="4" y="5"/>
                      </a:lnTo>
                      <a:cubicBezTo>
                        <a:pt x="4" y="5"/>
                        <a:pt x="4" y="4"/>
                        <a:pt x="4" y="3"/>
                      </a:cubicBezTo>
                      <a:lnTo>
                        <a:pt x="6" y="4"/>
                      </a:lnTo>
                      <a:close/>
                      <a:moveTo>
                        <a:pt x="4" y="5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close/>
                      <a:moveTo>
                        <a:pt x="6" y="5"/>
                      </a:moveTo>
                      <a:cubicBezTo>
                        <a:pt x="6" y="6"/>
                        <a:pt x="6" y="6"/>
                        <a:pt x="7" y="6"/>
                      </a:cubicBezTo>
                      <a:lnTo>
                        <a:pt x="6" y="7"/>
                      </a:lnTo>
                      <a:cubicBezTo>
                        <a:pt x="5" y="7"/>
                        <a:pt x="5" y="6"/>
                        <a:pt x="4" y="5"/>
                      </a:cubicBezTo>
                      <a:lnTo>
                        <a:pt x="6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8" name="Freeform 186"/>
                <p:cNvSpPr>
                  <a:spLocks noChangeArrowheads="1"/>
                </p:cNvSpPr>
                <p:nvPr/>
              </p:nvSpPr>
              <p:spPr bwMode="auto">
                <a:xfrm>
                  <a:off x="2013" y="3907"/>
                  <a:ext cx="64" cy="81"/>
                </a:xfrm>
                <a:custGeom>
                  <a:avLst/>
                  <a:gdLst>
                    <a:gd name="G0" fmla="+- 1 0 0"/>
                    <a:gd name="G1" fmla="+- 1 0 0"/>
                    <a:gd name="G2" fmla="+- 16 0 0"/>
                    <a:gd name="G3" fmla="*/ 1 0 0"/>
                    <a:gd name="G4" fmla="sin G3 G2"/>
                    <a:gd name="G5" fmla="+- 23 0 0"/>
                    <a:gd name="G6" fmla="+- 3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16 w 47"/>
                    <a:gd name="T1" fmla="*/ 4 h 48"/>
                    <a:gd name="T2" fmla="*/ 5 w 47"/>
                    <a:gd name="T3" fmla="*/ 23 h 48"/>
                    <a:gd name="T4" fmla="*/ 15 w 47"/>
                    <a:gd name="T5" fmla="*/ 46 h 48"/>
                    <a:gd name="T6" fmla="*/ 27 w 47"/>
                    <a:gd name="T7" fmla="*/ 43 h 48"/>
                    <a:gd name="T8" fmla="*/ 32 w 47"/>
                    <a:gd name="T9" fmla="*/ 36 h 48"/>
                    <a:gd name="T10" fmla="*/ 46 w 47"/>
                    <a:gd name="T11" fmla="*/ 14 h 48"/>
                    <a:gd name="T12" fmla="*/ 36 w 47"/>
                    <a:gd name="T13" fmla="*/ 1 h 48"/>
                    <a:gd name="T14" fmla="*/ 22 w 47"/>
                    <a:gd name="T15" fmla="*/ 4 h 48"/>
                    <a:gd name="T16" fmla="*/ 16 w 47"/>
                    <a:gd name="T17" fmla="*/ 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48">
                      <a:moveTo>
                        <a:pt x="16" y="4"/>
                      </a:moveTo>
                      <a:cubicBezTo>
                        <a:pt x="16" y="13"/>
                        <a:pt x="9" y="16"/>
                        <a:pt x="5" y="23"/>
                      </a:cubicBezTo>
                      <a:cubicBezTo>
                        <a:pt x="0" y="31"/>
                        <a:pt x="8" y="40"/>
                        <a:pt x="15" y="46"/>
                      </a:cubicBezTo>
                      <a:cubicBezTo>
                        <a:pt x="18" y="48"/>
                        <a:pt x="25" y="47"/>
                        <a:pt x="27" y="43"/>
                      </a:cubicBezTo>
                      <a:cubicBezTo>
                        <a:pt x="28" y="40"/>
                        <a:pt x="30" y="37"/>
                        <a:pt x="32" y="36"/>
                      </a:cubicBezTo>
                      <a:cubicBezTo>
                        <a:pt x="40" y="30"/>
                        <a:pt x="47" y="22"/>
                        <a:pt x="46" y="14"/>
                      </a:cubicBezTo>
                      <a:cubicBezTo>
                        <a:pt x="45" y="8"/>
                        <a:pt x="42" y="3"/>
                        <a:pt x="36" y="1"/>
                      </a:cubicBezTo>
                      <a:cubicBezTo>
                        <a:pt x="32" y="0"/>
                        <a:pt x="27" y="0"/>
                        <a:pt x="22" y="4"/>
                      </a:cubicBezTo>
                      <a:cubicBezTo>
                        <a:pt x="21" y="5"/>
                        <a:pt x="15" y="3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59" name="Freeform 187"/>
                <p:cNvSpPr>
                  <a:spLocks noChangeArrowheads="1"/>
                </p:cNvSpPr>
                <p:nvPr/>
              </p:nvSpPr>
              <p:spPr bwMode="auto">
                <a:xfrm>
                  <a:off x="2015" y="3907"/>
                  <a:ext cx="61" cy="81"/>
                </a:xfrm>
                <a:custGeom>
                  <a:avLst/>
                  <a:gdLst>
                    <a:gd name="T0" fmla="*/ 7 w 45"/>
                    <a:gd name="T1" fmla="*/ 17 h 48"/>
                    <a:gd name="T2" fmla="*/ 8 w 45"/>
                    <a:gd name="T3" fmla="*/ 17 h 48"/>
                    <a:gd name="T4" fmla="*/ 7 w 45"/>
                    <a:gd name="T5" fmla="*/ 17 h 48"/>
                    <a:gd name="T6" fmla="*/ 4 w 45"/>
                    <a:gd name="T7" fmla="*/ 35 h 48"/>
                    <a:gd name="T8" fmla="*/ 4 w 45"/>
                    <a:gd name="T9" fmla="*/ 23 h 48"/>
                    <a:gd name="T10" fmla="*/ 13 w 45"/>
                    <a:gd name="T11" fmla="*/ 47 h 48"/>
                    <a:gd name="T12" fmla="*/ 13 w 45"/>
                    <a:gd name="T13" fmla="*/ 47 h 48"/>
                    <a:gd name="T14" fmla="*/ 13 w 45"/>
                    <a:gd name="T15" fmla="*/ 47 h 48"/>
                    <a:gd name="T16" fmla="*/ 14 w 45"/>
                    <a:gd name="T17" fmla="*/ 48 h 48"/>
                    <a:gd name="T18" fmla="*/ 15 w 45"/>
                    <a:gd name="T19" fmla="*/ 46 h 48"/>
                    <a:gd name="T20" fmla="*/ 14 w 45"/>
                    <a:gd name="T21" fmla="*/ 48 h 48"/>
                    <a:gd name="T22" fmla="*/ 19 w 45"/>
                    <a:gd name="T23" fmla="*/ 48 h 48"/>
                    <a:gd name="T24" fmla="*/ 19 w 45"/>
                    <a:gd name="T25" fmla="*/ 47 h 48"/>
                    <a:gd name="T26" fmla="*/ 19 w 45"/>
                    <a:gd name="T27" fmla="*/ 48 h 48"/>
                    <a:gd name="T28" fmla="*/ 24 w 45"/>
                    <a:gd name="T29" fmla="*/ 46 h 48"/>
                    <a:gd name="T30" fmla="*/ 23 w 45"/>
                    <a:gd name="T31" fmla="*/ 45 h 48"/>
                    <a:gd name="T32" fmla="*/ 24 w 45"/>
                    <a:gd name="T33" fmla="*/ 46 h 48"/>
                    <a:gd name="T34" fmla="*/ 24 w 45"/>
                    <a:gd name="T35" fmla="*/ 43 h 48"/>
                    <a:gd name="T36" fmla="*/ 24 w 45"/>
                    <a:gd name="T37" fmla="*/ 43 h 48"/>
                    <a:gd name="T38" fmla="*/ 24 w 45"/>
                    <a:gd name="T39" fmla="*/ 43 h 48"/>
                    <a:gd name="T40" fmla="*/ 26 w 45"/>
                    <a:gd name="T41" fmla="*/ 42 h 48"/>
                    <a:gd name="T42" fmla="*/ 24 w 45"/>
                    <a:gd name="T43" fmla="*/ 42 h 48"/>
                    <a:gd name="T44" fmla="*/ 26 w 45"/>
                    <a:gd name="T45" fmla="*/ 42 h 48"/>
                    <a:gd name="T46" fmla="*/ 29 w 45"/>
                    <a:gd name="T47" fmla="*/ 35 h 48"/>
                    <a:gd name="T48" fmla="*/ 25 w 45"/>
                    <a:gd name="T49" fmla="*/ 41 h 48"/>
                    <a:gd name="T50" fmla="*/ 30 w 45"/>
                    <a:gd name="T51" fmla="*/ 36 h 48"/>
                    <a:gd name="T52" fmla="*/ 40 w 45"/>
                    <a:gd name="T53" fmla="*/ 25 h 48"/>
                    <a:gd name="T54" fmla="*/ 29 w 45"/>
                    <a:gd name="T55" fmla="*/ 35 h 48"/>
                    <a:gd name="T56" fmla="*/ 45 w 45"/>
                    <a:gd name="T57" fmla="*/ 13 h 48"/>
                    <a:gd name="T58" fmla="*/ 45 w 45"/>
                    <a:gd name="T59" fmla="*/ 13 h 48"/>
                    <a:gd name="T60" fmla="*/ 45 w 45"/>
                    <a:gd name="T61" fmla="*/ 13 h 48"/>
                    <a:gd name="T62" fmla="*/ 45 w 45"/>
                    <a:gd name="T63" fmla="*/ 13 h 48"/>
                    <a:gd name="T64" fmla="*/ 45 w 45"/>
                    <a:gd name="T65" fmla="*/ 13 h 48"/>
                    <a:gd name="T66" fmla="*/ 44 w 45"/>
                    <a:gd name="T67" fmla="*/ 14 h 48"/>
                    <a:gd name="T68" fmla="*/ 45 w 45"/>
                    <a:gd name="T69" fmla="*/ 13 h 48"/>
                    <a:gd name="T70" fmla="*/ 42 w 45"/>
                    <a:gd name="T71" fmla="*/ 9 h 48"/>
                    <a:gd name="T72" fmla="*/ 43 w 45"/>
                    <a:gd name="T73" fmla="*/ 11 h 48"/>
                    <a:gd name="T74" fmla="*/ 43 w 45"/>
                    <a:gd name="T75" fmla="*/ 9 h 48"/>
                    <a:gd name="T76" fmla="*/ 34 w 45"/>
                    <a:gd name="T77" fmla="*/ 2 h 48"/>
                    <a:gd name="T78" fmla="*/ 42 w 45"/>
                    <a:gd name="T79" fmla="*/ 9 h 48"/>
                    <a:gd name="T80" fmla="*/ 34 w 45"/>
                    <a:gd name="T81" fmla="*/ 1 h 48"/>
                    <a:gd name="T82" fmla="*/ 34 w 45"/>
                    <a:gd name="T83" fmla="*/ 2 h 48"/>
                    <a:gd name="T84" fmla="*/ 34 w 45"/>
                    <a:gd name="T85" fmla="*/ 2 h 48"/>
                    <a:gd name="T86" fmla="*/ 35 w 45"/>
                    <a:gd name="T87" fmla="*/ 0 h 48"/>
                    <a:gd name="T88" fmla="*/ 31 w 45"/>
                    <a:gd name="T89" fmla="*/ 1 h 48"/>
                    <a:gd name="T90" fmla="*/ 32 w 45"/>
                    <a:gd name="T91" fmla="*/ 1 h 48"/>
                    <a:gd name="T92" fmla="*/ 20 w 45"/>
                    <a:gd name="T93" fmla="*/ 3 h 48"/>
                    <a:gd name="T94" fmla="*/ 20 w 45"/>
                    <a:gd name="T95" fmla="*/ 3 h 48"/>
                    <a:gd name="T96" fmla="*/ 20 w 45"/>
                    <a:gd name="T97" fmla="*/ 3 h 48"/>
                    <a:gd name="T98" fmla="*/ 20 w 45"/>
                    <a:gd name="T99" fmla="*/ 3 h 48"/>
                    <a:gd name="T100" fmla="*/ 21 w 45"/>
                    <a:gd name="T101" fmla="*/ 4 h 48"/>
                    <a:gd name="T102" fmla="*/ 21 w 45"/>
                    <a:gd name="T103" fmla="*/ 4 h 48"/>
                    <a:gd name="T104" fmla="*/ 20 w 45"/>
                    <a:gd name="T105" fmla="*/ 3 h 48"/>
                    <a:gd name="T106" fmla="*/ 14 w 45"/>
                    <a:gd name="T107" fmla="*/ 4 h 48"/>
                    <a:gd name="T108" fmla="*/ 16 w 45"/>
                    <a:gd name="T109" fmla="*/ 4 h 48"/>
                    <a:gd name="T110" fmla="*/ 14 w 45"/>
                    <a:gd name="T111" fmla="*/ 4 h 48"/>
                    <a:gd name="T112" fmla="*/ 14 w 45"/>
                    <a:gd name="T113" fmla="*/ 4 h 48"/>
                    <a:gd name="T114" fmla="*/ 14 w 45"/>
                    <a:gd name="T115" fmla="*/ 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5" h="48">
                      <a:moveTo>
                        <a:pt x="14" y="4"/>
                      </a:moveTo>
                      <a:cubicBezTo>
                        <a:pt x="14" y="10"/>
                        <a:pt x="11" y="14"/>
                        <a:pt x="8" y="17"/>
                      </a:cubicBezTo>
                      <a:lnTo>
                        <a:pt x="7" y="17"/>
                      </a:lnTo>
                      <a:cubicBezTo>
                        <a:pt x="10" y="13"/>
                        <a:pt x="13" y="10"/>
                        <a:pt x="13" y="4"/>
                      </a:cubicBezTo>
                      <a:lnTo>
                        <a:pt x="14" y="4"/>
                      </a:lnTo>
                      <a:close/>
                      <a:moveTo>
                        <a:pt x="8" y="17"/>
                      </a:moveTo>
                      <a:cubicBezTo>
                        <a:pt x="6" y="19"/>
                        <a:pt x="5" y="21"/>
                        <a:pt x="4" y="23"/>
                      </a:cubicBezTo>
                      <a:lnTo>
                        <a:pt x="2" y="22"/>
                      </a:lnTo>
                      <a:cubicBezTo>
                        <a:pt x="4" y="20"/>
                        <a:pt x="5" y="18"/>
                        <a:pt x="7" y="17"/>
                      </a:cubicBezTo>
                      <a:lnTo>
                        <a:pt x="8" y="17"/>
                      </a:lnTo>
                      <a:close/>
                      <a:moveTo>
                        <a:pt x="4" y="23"/>
                      </a:moveTo>
                      <a:cubicBezTo>
                        <a:pt x="1" y="27"/>
                        <a:pt x="2" y="31"/>
                        <a:pt x="4" y="35"/>
                      </a:cubicBezTo>
                      <a:lnTo>
                        <a:pt x="3" y="36"/>
                      </a:lnTo>
                      <a:cubicBezTo>
                        <a:pt x="0" y="32"/>
                        <a:pt x="0" y="27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4" y="35"/>
                      </a:moveTo>
                      <a:cubicBezTo>
                        <a:pt x="7" y="39"/>
                        <a:pt x="10" y="43"/>
                        <a:pt x="14" y="46"/>
                      </a:cubicBezTo>
                      <a:lnTo>
                        <a:pt x="13" y="47"/>
                      </a:lnTo>
                      <a:cubicBezTo>
                        <a:pt x="9" y="44"/>
                        <a:pt x="5" y="40"/>
                        <a:pt x="3" y="36"/>
                      </a:cubicBezTo>
                      <a:lnTo>
                        <a:pt x="4" y="35"/>
                      </a:lnTo>
                      <a:close/>
                      <a:moveTo>
                        <a:pt x="13" y="47"/>
                      </a:moveTo>
                      <a:lnTo>
                        <a:pt x="13" y="47"/>
                      </a:lnTo>
                      <a:lnTo>
                        <a:pt x="13" y="46"/>
                      </a:lnTo>
                      <a:lnTo>
                        <a:pt x="13" y="47"/>
                      </a:lnTo>
                      <a:close/>
                      <a:moveTo>
                        <a:pt x="14" y="46"/>
                      </a:moveTo>
                      <a:cubicBezTo>
                        <a:pt x="14" y="46"/>
                        <a:pt x="14" y="46"/>
                        <a:pt x="15" y="46"/>
                      </a:cubicBezTo>
                      <a:lnTo>
                        <a:pt x="14" y="48"/>
                      </a:lnTo>
                      <a:cubicBezTo>
                        <a:pt x="14" y="47"/>
                        <a:pt x="13" y="47"/>
                        <a:pt x="13" y="47"/>
                      </a:cubicBezTo>
                      <a:lnTo>
                        <a:pt x="14" y="46"/>
                      </a:lnTo>
                      <a:close/>
                      <a:moveTo>
                        <a:pt x="15" y="46"/>
                      </a:moveTo>
                      <a:cubicBezTo>
                        <a:pt x="16" y="47"/>
                        <a:pt x="17" y="47"/>
                        <a:pt x="19" y="47"/>
                      </a:cubicBezTo>
                      <a:lnTo>
                        <a:pt x="19" y="48"/>
                      </a:lnTo>
                      <a:cubicBezTo>
                        <a:pt x="17" y="48"/>
                        <a:pt x="16" y="48"/>
                        <a:pt x="14" y="48"/>
                      </a:cubicBezTo>
                      <a:lnTo>
                        <a:pt x="15" y="46"/>
                      </a:lnTo>
                      <a:close/>
                      <a:moveTo>
                        <a:pt x="19" y="48"/>
                      </a:moveTo>
                      <a:lnTo>
                        <a:pt x="19" y="48"/>
                      </a:lnTo>
                      <a:lnTo>
                        <a:pt x="19" y="47"/>
                      </a:lnTo>
                      <a:lnTo>
                        <a:pt x="19" y="48"/>
                      </a:lnTo>
                      <a:close/>
                      <a:moveTo>
                        <a:pt x="19" y="47"/>
                      </a:moveTo>
                      <a:cubicBezTo>
                        <a:pt x="20" y="46"/>
                        <a:pt x="22" y="46"/>
                        <a:pt x="23" y="45"/>
                      </a:cubicBezTo>
                      <a:lnTo>
                        <a:pt x="24" y="46"/>
                      </a:lnTo>
                      <a:cubicBezTo>
                        <a:pt x="22" y="47"/>
                        <a:pt x="21" y="47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4" y="46"/>
                      </a:moveTo>
                      <a:lnTo>
                        <a:pt x="24" y="46"/>
                      </a:lnTo>
                      <a:lnTo>
                        <a:pt x="23" y="45"/>
                      </a:lnTo>
                      <a:lnTo>
                        <a:pt x="24" y="46"/>
                      </a:lnTo>
                      <a:close/>
                      <a:moveTo>
                        <a:pt x="23" y="45"/>
                      </a:moveTo>
                      <a:cubicBezTo>
                        <a:pt x="23" y="44"/>
                        <a:pt x="24" y="44"/>
                        <a:pt x="24" y="43"/>
                      </a:cubicBezTo>
                      <a:lnTo>
                        <a:pt x="25" y="44"/>
                      </a:lnTo>
                      <a:cubicBezTo>
                        <a:pt x="25" y="44"/>
                        <a:pt x="24" y="45"/>
                        <a:pt x="24" y="46"/>
                      </a:cubicBezTo>
                      <a:lnTo>
                        <a:pt x="23" y="45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4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3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cubicBezTo>
                        <a:pt x="24" y="43"/>
                        <a:pt x="24" y="42"/>
                        <a:pt x="24" y="42"/>
                      </a:cubicBezTo>
                      <a:lnTo>
                        <a:pt x="26" y="42"/>
                      </a:lnTo>
                      <a:cubicBezTo>
                        <a:pt x="26" y="43"/>
                        <a:pt x="25" y="43"/>
                        <a:pt x="25" y="44"/>
                      </a:cubicBezTo>
                      <a:lnTo>
                        <a:pt x="24" y="43"/>
                      </a:lnTo>
                      <a:close/>
                      <a:moveTo>
                        <a:pt x="24" y="42"/>
                      </a:moveTo>
                      <a:cubicBezTo>
                        <a:pt x="25" y="42"/>
                        <a:pt x="25" y="41"/>
                        <a:pt x="25" y="41"/>
                      </a:cubicBezTo>
                      <a:lnTo>
                        <a:pt x="26" y="41"/>
                      </a:lnTo>
                      <a:cubicBezTo>
                        <a:pt x="26" y="42"/>
                        <a:pt x="26" y="42"/>
                        <a:pt x="26" y="42"/>
                      </a:cubicBezTo>
                      <a:lnTo>
                        <a:pt x="24" y="42"/>
                      </a:lnTo>
                      <a:close/>
                      <a:moveTo>
                        <a:pt x="25" y="41"/>
                      </a:moveTo>
                      <a:cubicBezTo>
                        <a:pt x="26" y="39"/>
                        <a:pt x="28" y="37"/>
                        <a:pt x="29" y="35"/>
                      </a:cubicBezTo>
                      <a:lnTo>
                        <a:pt x="30" y="36"/>
                      </a:lnTo>
                      <a:cubicBezTo>
                        <a:pt x="29" y="37"/>
                        <a:pt x="28" y="39"/>
                        <a:pt x="26" y="41"/>
                      </a:cubicBezTo>
                      <a:lnTo>
                        <a:pt x="25" y="41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30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3" y="32"/>
                        <a:pt x="37" y="29"/>
                        <a:pt x="40" y="25"/>
                      </a:cubicBezTo>
                      <a:lnTo>
                        <a:pt x="41" y="26"/>
                      </a:lnTo>
                      <a:cubicBezTo>
                        <a:pt x="38" y="30"/>
                        <a:pt x="34" y="33"/>
                        <a:pt x="30" y="36"/>
                      </a:cubicBezTo>
                      <a:lnTo>
                        <a:pt x="29" y="35"/>
                      </a:lnTo>
                      <a:close/>
                      <a:moveTo>
                        <a:pt x="40" y="25"/>
                      </a:moveTo>
                      <a:cubicBezTo>
                        <a:pt x="42" y="22"/>
                        <a:pt x="44" y="18"/>
                        <a:pt x="44" y="14"/>
                      </a:cubicBezTo>
                      <a:lnTo>
                        <a:pt x="45" y="13"/>
                      </a:lnTo>
                      <a:cubicBezTo>
                        <a:pt x="45" y="18"/>
                        <a:pt x="44" y="22"/>
                        <a:pt x="41" y="26"/>
                      </a:cubicBezTo>
                      <a:lnTo>
                        <a:pt x="40" y="25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lnTo>
                        <a:pt x="44" y="14"/>
                      </a:lnTo>
                      <a:lnTo>
                        <a:pt x="45" y="13"/>
                      </a:lnTo>
                      <a:lnTo>
                        <a:pt x="44" y="14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cubicBezTo>
                        <a:pt x="43" y="13"/>
                        <a:pt x="43" y="12"/>
                        <a:pt x="43" y="11"/>
                      </a:cubicBezTo>
                      <a:lnTo>
                        <a:pt x="45" y="11"/>
                      </a:lnTo>
                      <a:cubicBezTo>
                        <a:pt x="45" y="12"/>
                        <a:pt x="45" y="13"/>
                        <a:pt x="45" y="13"/>
                      </a:cubicBezTo>
                      <a:lnTo>
                        <a:pt x="44" y="14"/>
                      </a:lnTo>
                      <a:close/>
                      <a:moveTo>
                        <a:pt x="43" y="11"/>
                      </a:moveTo>
                      <a:cubicBezTo>
                        <a:pt x="43" y="11"/>
                        <a:pt x="43" y="10"/>
                        <a:pt x="42" y="9"/>
                      </a:cubicBezTo>
                      <a:lnTo>
                        <a:pt x="44" y="9"/>
                      </a:lnTo>
                      <a:cubicBezTo>
                        <a:pt x="44" y="10"/>
                        <a:pt x="44" y="10"/>
                        <a:pt x="45" y="11"/>
                      </a:cubicBezTo>
                      <a:lnTo>
                        <a:pt x="43" y="11"/>
                      </a:lnTo>
                      <a:close/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3" y="9"/>
                      </a:lnTo>
                      <a:lnTo>
                        <a:pt x="42" y="9"/>
                      </a:lnTo>
                      <a:close/>
                      <a:moveTo>
                        <a:pt x="42" y="9"/>
                      </a:moveTo>
                      <a:cubicBezTo>
                        <a:pt x="41" y="6"/>
                        <a:pt x="38" y="3"/>
                        <a:pt x="34" y="2"/>
                      </a:cubicBezTo>
                      <a:lnTo>
                        <a:pt x="35" y="0"/>
                      </a:lnTo>
                      <a:cubicBezTo>
                        <a:pt x="39" y="2"/>
                        <a:pt x="42" y="5"/>
                        <a:pt x="44" y="9"/>
                      </a:cubicBezTo>
                      <a:lnTo>
                        <a:pt x="42" y="9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4" y="1"/>
                      </a:lnTo>
                      <a:lnTo>
                        <a:pt x="35" y="0"/>
                      </a:lnTo>
                      <a:close/>
                      <a:moveTo>
                        <a:pt x="34" y="2"/>
                      </a:moveTo>
                      <a:lnTo>
                        <a:pt x="34" y="2"/>
                      </a:lnTo>
                      <a:lnTo>
                        <a:pt x="35" y="0"/>
                      </a:lnTo>
                      <a:lnTo>
                        <a:pt x="34" y="2"/>
                      </a:lnTo>
                      <a:close/>
                      <a:moveTo>
                        <a:pt x="34" y="2"/>
                      </a:moveTo>
                      <a:cubicBezTo>
                        <a:pt x="34" y="1"/>
                        <a:pt x="33" y="1"/>
                        <a:pt x="32" y="1"/>
                      </a:cubicBezTo>
                      <a:lnTo>
                        <a:pt x="33" y="0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2"/>
                      </a:lnTo>
                      <a:close/>
                      <a:moveTo>
                        <a:pt x="32" y="1"/>
                      </a:moveTo>
                      <a:cubicBezTo>
                        <a:pt x="32" y="1"/>
                        <a:pt x="31" y="1"/>
                        <a:pt x="31" y="1"/>
                      </a:cubicBezTo>
                      <a:lnTo>
                        <a:pt x="31" y="0"/>
                      </a:lnTo>
                      <a:cubicBezTo>
                        <a:pt x="31" y="0"/>
                        <a:pt x="32" y="0"/>
                        <a:pt x="33" y="0"/>
                      </a:cubicBezTo>
                      <a:lnTo>
                        <a:pt x="32" y="1"/>
                      </a:lnTo>
                      <a:close/>
                      <a:moveTo>
                        <a:pt x="31" y="1"/>
                      </a:moveTo>
                      <a:cubicBezTo>
                        <a:pt x="27" y="1"/>
                        <a:pt x="24" y="2"/>
                        <a:pt x="21" y="4"/>
                      </a:cubicBezTo>
                      <a:lnTo>
                        <a:pt x="20" y="3"/>
                      </a:lnTo>
                      <a:cubicBezTo>
                        <a:pt x="23" y="1"/>
                        <a:pt x="27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20" y="3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cubicBezTo>
                        <a:pt x="20" y="5"/>
                        <a:pt x="18" y="5"/>
                        <a:pt x="16" y="4"/>
                      </a:cubicBezTo>
                      <a:lnTo>
                        <a:pt x="16" y="3"/>
                      </a:lnTo>
                      <a:cubicBezTo>
                        <a:pt x="17" y="3"/>
                        <a:pt x="19" y="4"/>
                        <a:pt x="20" y="3"/>
                      </a:cubicBezTo>
                      <a:lnTo>
                        <a:pt x="21" y="4"/>
                      </a:lnTo>
                      <a:close/>
                      <a:moveTo>
                        <a:pt x="16" y="4"/>
                      </a:moveTo>
                      <a:cubicBezTo>
                        <a:pt x="15" y="4"/>
                        <a:pt x="14" y="4"/>
                        <a:pt x="14" y="4"/>
                      </a:cubicBezTo>
                      <a:lnTo>
                        <a:pt x="14" y="3"/>
                      </a:lnTo>
                      <a:cubicBezTo>
                        <a:pt x="14" y="3"/>
                        <a:pt x="15" y="3"/>
                        <a:pt x="16" y="3"/>
                      </a:cubicBezTo>
                      <a:lnTo>
                        <a:pt x="16" y="4"/>
                      </a:lnTo>
                      <a:close/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3"/>
                      </a:lnTo>
                      <a:close/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lnTo>
                        <a:pt x="13" y="4"/>
                      </a:lnTo>
                      <a:cubicBezTo>
                        <a:pt x="13" y="4"/>
                        <a:pt x="13" y="3"/>
                        <a:pt x="14" y="3"/>
                      </a:cubicBezTo>
                      <a:lnTo>
                        <a:pt x="14" y="4"/>
                      </a:lnTo>
                      <a:close/>
                      <a:moveTo>
                        <a:pt x="14" y="4"/>
                      </a:move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0" name="Freeform 188"/>
                <p:cNvSpPr>
                  <a:spLocks noChangeArrowheads="1"/>
                </p:cNvSpPr>
                <p:nvPr/>
              </p:nvSpPr>
              <p:spPr bwMode="auto">
                <a:xfrm>
                  <a:off x="2045" y="3952"/>
                  <a:ext cx="75" cy="7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9 0 0"/>
                    <a:gd name="G4" fmla="+- 1 0 0"/>
                    <a:gd name="G5" fmla="+- 34 0 0"/>
                    <a:gd name="G6" fmla="*/ 1 35 2"/>
                    <a:gd name="G7" fmla="+- 4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22 w 55"/>
                    <a:gd name="T1" fmla="*/ 11 h 43"/>
                    <a:gd name="T2" fmla="*/ 5 w 55"/>
                    <a:gd name="T3" fmla="*/ 29 h 43"/>
                    <a:gd name="T4" fmla="*/ 2 w 55"/>
                    <a:gd name="T5" fmla="*/ 35 h 43"/>
                    <a:gd name="T6" fmla="*/ 42 w 55"/>
                    <a:gd name="T7" fmla="*/ 37 h 43"/>
                    <a:gd name="T8" fmla="*/ 37 w 55"/>
                    <a:gd name="T9" fmla="*/ 3 h 43"/>
                    <a:gd name="T10" fmla="*/ 22 w 55"/>
                    <a:gd name="T11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43">
                      <a:moveTo>
                        <a:pt x="22" y="11"/>
                      </a:moveTo>
                      <a:cubicBezTo>
                        <a:pt x="17" y="18"/>
                        <a:pt x="12" y="23"/>
                        <a:pt x="5" y="29"/>
                      </a:cubicBezTo>
                      <a:cubicBezTo>
                        <a:pt x="3" y="30"/>
                        <a:pt x="0" y="34"/>
                        <a:pt x="2" y="35"/>
                      </a:cubicBezTo>
                      <a:cubicBezTo>
                        <a:pt x="14" y="42"/>
                        <a:pt x="30" y="43"/>
                        <a:pt x="42" y="37"/>
                      </a:cubicBezTo>
                      <a:cubicBezTo>
                        <a:pt x="55" y="30"/>
                        <a:pt x="51" y="9"/>
                        <a:pt x="37" y="3"/>
                      </a:cubicBezTo>
                      <a:cubicBezTo>
                        <a:pt x="31" y="0"/>
                        <a:pt x="26" y="7"/>
                        <a:pt x="2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1" name="Freeform 189"/>
                <p:cNvSpPr>
                  <a:spLocks noChangeArrowheads="1"/>
                </p:cNvSpPr>
                <p:nvPr/>
              </p:nvSpPr>
              <p:spPr bwMode="auto">
                <a:xfrm>
                  <a:off x="2045" y="3952"/>
                  <a:ext cx="69" cy="72"/>
                </a:xfrm>
                <a:custGeom>
                  <a:avLst/>
                  <a:gdLst>
                    <a:gd name="T0" fmla="*/ 21 w 51"/>
                    <a:gd name="T1" fmla="*/ 14 h 43"/>
                    <a:gd name="T2" fmla="*/ 22 w 51"/>
                    <a:gd name="T3" fmla="*/ 10 h 43"/>
                    <a:gd name="T4" fmla="*/ 21 w 51"/>
                    <a:gd name="T5" fmla="*/ 14 h 43"/>
                    <a:gd name="T6" fmla="*/ 4 w 51"/>
                    <a:gd name="T7" fmla="*/ 28 h 43"/>
                    <a:gd name="T8" fmla="*/ 21 w 51"/>
                    <a:gd name="T9" fmla="*/ 14 h 43"/>
                    <a:gd name="T10" fmla="*/ 5 w 51"/>
                    <a:gd name="T11" fmla="*/ 29 h 43"/>
                    <a:gd name="T12" fmla="*/ 4 w 51"/>
                    <a:gd name="T13" fmla="*/ 30 h 43"/>
                    <a:gd name="T14" fmla="*/ 4 w 51"/>
                    <a:gd name="T15" fmla="*/ 28 h 43"/>
                    <a:gd name="T16" fmla="*/ 4 w 51"/>
                    <a:gd name="T17" fmla="*/ 30 h 43"/>
                    <a:gd name="T18" fmla="*/ 1 w 51"/>
                    <a:gd name="T19" fmla="*/ 32 h 43"/>
                    <a:gd name="T20" fmla="*/ 4 w 51"/>
                    <a:gd name="T21" fmla="*/ 30 h 43"/>
                    <a:gd name="T22" fmla="*/ 2 w 51"/>
                    <a:gd name="T23" fmla="*/ 35 h 43"/>
                    <a:gd name="T24" fmla="*/ 1 w 51"/>
                    <a:gd name="T25" fmla="*/ 32 h 43"/>
                    <a:gd name="T26" fmla="*/ 2 w 51"/>
                    <a:gd name="T27" fmla="*/ 35 h 43"/>
                    <a:gd name="T28" fmla="*/ 1 w 51"/>
                    <a:gd name="T29" fmla="*/ 36 h 43"/>
                    <a:gd name="T30" fmla="*/ 2 w 51"/>
                    <a:gd name="T31" fmla="*/ 35 h 43"/>
                    <a:gd name="T32" fmla="*/ 1 w 51"/>
                    <a:gd name="T33" fmla="*/ 36 h 43"/>
                    <a:gd name="T34" fmla="*/ 1 w 51"/>
                    <a:gd name="T35" fmla="*/ 36 h 43"/>
                    <a:gd name="T36" fmla="*/ 2 w 51"/>
                    <a:gd name="T37" fmla="*/ 35 h 43"/>
                    <a:gd name="T38" fmla="*/ 2 w 51"/>
                    <a:gd name="T39" fmla="*/ 35 h 43"/>
                    <a:gd name="T40" fmla="*/ 2 w 51"/>
                    <a:gd name="T41" fmla="*/ 35 h 43"/>
                    <a:gd name="T42" fmla="*/ 7 w 51"/>
                    <a:gd name="T43" fmla="*/ 37 h 43"/>
                    <a:gd name="T44" fmla="*/ 1 w 51"/>
                    <a:gd name="T45" fmla="*/ 36 h 43"/>
                    <a:gd name="T46" fmla="*/ 7 w 51"/>
                    <a:gd name="T47" fmla="*/ 37 h 43"/>
                    <a:gd name="T48" fmla="*/ 13 w 51"/>
                    <a:gd name="T49" fmla="*/ 40 h 43"/>
                    <a:gd name="T50" fmla="*/ 7 w 51"/>
                    <a:gd name="T51" fmla="*/ 37 h 43"/>
                    <a:gd name="T52" fmla="*/ 41 w 51"/>
                    <a:gd name="T53" fmla="*/ 37 h 43"/>
                    <a:gd name="T54" fmla="*/ 13 w 51"/>
                    <a:gd name="T55" fmla="*/ 40 h 43"/>
                    <a:gd name="T56" fmla="*/ 41 w 51"/>
                    <a:gd name="T57" fmla="*/ 37 h 43"/>
                    <a:gd name="T58" fmla="*/ 42 w 51"/>
                    <a:gd name="T59" fmla="*/ 37 h 43"/>
                    <a:gd name="T60" fmla="*/ 41 w 51"/>
                    <a:gd name="T61" fmla="*/ 37 h 43"/>
                    <a:gd name="T62" fmla="*/ 48 w 51"/>
                    <a:gd name="T63" fmla="*/ 32 h 43"/>
                    <a:gd name="T64" fmla="*/ 41 w 51"/>
                    <a:gd name="T65" fmla="*/ 37 h 43"/>
                    <a:gd name="T66" fmla="*/ 49 w 51"/>
                    <a:gd name="T67" fmla="*/ 21 h 43"/>
                    <a:gd name="T68" fmla="*/ 48 w 51"/>
                    <a:gd name="T69" fmla="*/ 32 h 43"/>
                    <a:gd name="T70" fmla="*/ 49 w 51"/>
                    <a:gd name="T71" fmla="*/ 21 h 43"/>
                    <a:gd name="T72" fmla="*/ 46 w 51"/>
                    <a:gd name="T73" fmla="*/ 9 h 43"/>
                    <a:gd name="T74" fmla="*/ 49 w 51"/>
                    <a:gd name="T75" fmla="*/ 21 h 43"/>
                    <a:gd name="T76" fmla="*/ 37 w 51"/>
                    <a:gd name="T77" fmla="*/ 4 h 43"/>
                    <a:gd name="T78" fmla="*/ 46 w 51"/>
                    <a:gd name="T79" fmla="*/ 9 h 43"/>
                    <a:gd name="T80" fmla="*/ 37 w 51"/>
                    <a:gd name="T81" fmla="*/ 4 h 43"/>
                    <a:gd name="T82" fmla="*/ 37 w 51"/>
                    <a:gd name="T83" fmla="*/ 3 h 43"/>
                    <a:gd name="T84" fmla="*/ 37 w 51"/>
                    <a:gd name="T85" fmla="*/ 4 h 43"/>
                    <a:gd name="T86" fmla="*/ 24 w 51"/>
                    <a:gd name="T87" fmla="*/ 8 h 43"/>
                    <a:gd name="T88" fmla="*/ 37 w 51"/>
                    <a:gd name="T89" fmla="*/ 4 h 43"/>
                    <a:gd name="T90" fmla="*/ 23 w 51"/>
                    <a:gd name="T91" fmla="*/ 11 h 43"/>
                    <a:gd name="T92" fmla="*/ 24 w 51"/>
                    <a:gd name="T93" fmla="*/ 8 h 43"/>
                    <a:gd name="T94" fmla="*/ 22 w 51"/>
                    <a:gd name="T95" fmla="*/ 10 h 43"/>
                    <a:gd name="T96" fmla="*/ 22 w 51"/>
                    <a:gd name="T97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43">
                      <a:moveTo>
                        <a:pt x="23" y="11"/>
                      </a:moveTo>
                      <a:cubicBezTo>
                        <a:pt x="22" y="12"/>
                        <a:pt x="22" y="13"/>
                        <a:pt x="21" y="14"/>
                      </a:cubicBezTo>
                      <a:lnTo>
                        <a:pt x="20" y="13"/>
                      </a:lnTo>
                      <a:cubicBezTo>
                        <a:pt x="21" y="12"/>
                        <a:pt x="21" y="11"/>
                        <a:pt x="22" y="10"/>
                      </a:cubicBezTo>
                      <a:lnTo>
                        <a:pt x="23" y="11"/>
                      </a:lnTo>
                      <a:close/>
                      <a:moveTo>
                        <a:pt x="21" y="14"/>
                      </a:moveTo>
                      <a:cubicBezTo>
                        <a:pt x="16" y="19"/>
                        <a:pt x="12" y="24"/>
                        <a:pt x="5" y="29"/>
                      </a:cubicBezTo>
                      <a:lnTo>
                        <a:pt x="4" y="28"/>
                      </a:lnTo>
                      <a:cubicBezTo>
                        <a:pt x="11" y="23"/>
                        <a:pt x="15" y="19"/>
                        <a:pt x="20" y="13"/>
                      </a:cubicBezTo>
                      <a:lnTo>
                        <a:pt x="21" y="14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29"/>
                        <a:pt x="4" y="30"/>
                      </a:cubicBezTo>
                      <a:lnTo>
                        <a:pt x="3" y="29"/>
                      </a:lnTo>
                      <a:cubicBezTo>
                        <a:pt x="4" y="29"/>
                        <a:pt x="4" y="28"/>
                        <a:pt x="4" y="28"/>
                      </a:cubicBezTo>
                      <a:lnTo>
                        <a:pt x="5" y="29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3" y="32"/>
                        <a:pt x="2" y="33"/>
                      </a:cubicBezTo>
                      <a:lnTo>
                        <a:pt x="1" y="32"/>
                      </a:lnTo>
                      <a:cubicBezTo>
                        <a:pt x="2" y="31"/>
                        <a:pt x="2" y="30"/>
                        <a:pt x="3" y="29"/>
                      </a:cubicBezTo>
                      <a:lnTo>
                        <a:pt x="4" y="30"/>
                      </a:lnTo>
                      <a:close/>
                      <a:moveTo>
                        <a:pt x="2" y="33"/>
                      </a:moveTo>
                      <a:cubicBezTo>
                        <a:pt x="2" y="34"/>
                        <a:pt x="2" y="35"/>
                        <a:pt x="2" y="35"/>
                      </a:cubicBezTo>
                      <a:lnTo>
                        <a:pt x="1" y="36"/>
                      </a:lnTo>
                      <a:cubicBezTo>
                        <a:pt x="0" y="35"/>
                        <a:pt x="0" y="34"/>
                        <a:pt x="1" y="32"/>
                      </a:cubicBezTo>
                      <a:lnTo>
                        <a:pt x="2" y="33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1" y="36"/>
                      </a:moveTo>
                      <a:lnTo>
                        <a:pt x="1" y="36"/>
                      </a:lnTo>
                      <a:lnTo>
                        <a:pt x="2" y="35"/>
                      </a:lnTo>
                      <a:lnTo>
                        <a:pt x="1" y="36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cubicBezTo>
                        <a:pt x="4" y="36"/>
                        <a:pt x="6" y="37"/>
                        <a:pt x="7" y="37"/>
                      </a:cubicBezTo>
                      <a:lnTo>
                        <a:pt x="7" y="38"/>
                      </a:lnTo>
                      <a:cubicBezTo>
                        <a:pt x="5" y="38"/>
                        <a:pt x="3" y="37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7" y="37"/>
                      </a:moveTo>
                      <a:cubicBezTo>
                        <a:pt x="9" y="38"/>
                        <a:pt x="11" y="39"/>
                        <a:pt x="13" y="39"/>
                      </a:cubicBezTo>
                      <a:lnTo>
                        <a:pt x="13" y="40"/>
                      </a:lnTo>
                      <a:cubicBezTo>
                        <a:pt x="11" y="40"/>
                        <a:pt x="9" y="39"/>
                        <a:pt x="7" y="38"/>
                      </a:cubicBezTo>
                      <a:lnTo>
                        <a:pt x="7" y="37"/>
                      </a:lnTo>
                      <a:close/>
                      <a:moveTo>
                        <a:pt x="13" y="39"/>
                      </a:moveTo>
                      <a:cubicBezTo>
                        <a:pt x="23" y="41"/>
                        <a:pt x="33" y="41"/>
                        <a:pt x="41" y="37"/>
                      </a:cubicBezTo>
                      <a:lnTo>
                        <a:pt x="42" y="38"/>
                      </a:lnTo>
                      <a:cubicBezTo>
                        <a:pt x="34" y="42"/>
                        <a:pt x="23" y="43"/>
                        <a:pt x="13" y="40"/>
                      </a:cubicBezTo>
                      <a:lnTo>
                        <a:pt x="13" y="39"/>
                      </a:lnTo>
                      <a:close/>
                      <a:moveTo>
                        <a:pt x="41" y="37"/>
                      </a:moveTo>
                      <a:lnTo>
                        <a:pt x="41" y="37"/>
                      </a:lnTo>
                      <a:lnTo>
                        <a:pt x="42" y="37"/>
                      </a:lnTo>
                      <a:lnTo>
                        <a:pt x="41" y="37"/>
                      </a:lnTo>
                      <a:close/>
                      <a:moveTo>
                        <a:pt x="41" y="37"/>
                      </a:moveTo>
                      <a:cubicBezTo>
                        <a:pt x="44" y="35"/>
                        <a:pt x="45" y="34"/>
                        <a:pt x="47" y="32"/>
                      </a:cubicBezTo>
                      <a:lnTo>
                        <a:pt x="48" y="32"/>
                      </a:lnTo>
                      <a:cubicBezTo>
                        <a:pt x="47" y="34"/>
                        <a:pt x="45" y="36"/>
                        <a:pt x="42" y="38"/>
                      </a:cubicBezTo>
                      <a:lnTo>
                        <a:pt x="41" y="37"/>
                      </a:lnTo>
                      <a:close/>
                      <a:moveTo>
                        <a:pt x="47" y="32"/>
                      </a:moveTo>
                      <a:cubicBezTo>
                        <a:pt x="49" y="29"/>
                        <a:pt x="49" y="25"/>
                        <a:pt x="49" y="21"/>
                      </a:cubicBezTo>
                      <a:lnTo>
                        <a:pt x="51" y="21"/>
                      </a:lnTo>
                      <a:cubicBezTo>
                        <a:pt x="51" y="25"/>
                        <a:pt x="50" y="29"/>
                        <a:pt x="48" y="32"/>
                      </a:cubicBezTo>
                      <a:lnTo>
                        <a:pt x="47" y="32"/>
                      </a:lnTo>
                      <a:close/>
                      <a:moveTo>
                        <a:pt x="49" y="21"/>
                      </a:moveTo>
                      <a:cubicBezTo>
                        <a:pt x="49" y="17"/>
                        <a:pt x="47" y="13"/>
                        <a:pt x="45" y="10"/>
                      </a:cubicBezTo>
                      <a:lnTo>
                        <a:pt x="46" y="9"/>
                      </a:lnTo>
                      <a:cubicBezTo>
                        <a:pt x="49" y="13"/>
                        <a:pt x="50" y="17"/>
                        <a:pt x="51" y="21"/>
                      </a:cubicBezTo>
                      <a:lnTo>
                        <a:pt x="49" y="21"/>
                      </a:lnTo>
                      <a:close/>
                      <a:moveTo>
                        <a:pt x="45" y="10"/>
                      </a:moveTo>
                      <a:cubicBezTo>
                        <a:pt x="43" y="7"/>
                        <a:pt x="40" y="5"/>
                        <a:pt x="37" y="4"/>
                      </a:cubicBezTo>
                      <a:lnTo>
                        <a:pt x="37" y="2"/>
                      </a:lnTo>
                      <a:cubicBezTo>
                        <a:pt x="41" y="4"/>
                        <a:pt x="44" y="6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2" y="1"/>
                        <a:pt x="28" y="5"/>
                        <a:pt x="25" y="9"/>
                      </a:cubicBezTo>
                      <a:lnTo>
                        <a:pt x="24" y="8"/>
                      </a:lnTo>
                      <a:cubicBezTo>
                        <a:pt x="28" y="4"/>
                        <a:pt x="32" y="0"/>
                        <a:pt x="37" y="2"/>
                      </a:cubicBezTo>
                      <a:lnTo>
                        <a:pt x="37" y="4"/>
                      </a:lnTo>
                      <a:close/>
                      <a:moveTo>
                        <a:pt x="25" y="9"/>
                      </a:moveTo>
                      <a:cubicBezTo>
                        <a:pt x="24" y="10"/>
                        <a:pt x="24" y="11"/>
                        <a:pt x="23" y="11"/>
                      </a:cubicBezTo>
                      <a:lnTo>
                        <a:pt x="22" y="10"/>
                      </a:lnTo>
                      <a:cubicBezTo>
                        <a:pt x="23" y="10"/>
                        <a:pt x="23" y="9"/>
                        <a:pt x="24" y="8"/>
                      </a:cubicBezTo>
                      <a:lnTo>
                        <a:pt x="25" y="9"/>
                      </a:lnTo>
                      <a:close/>
                      <a:moveTo>
                        <a:pt x="22" y="10"/>
                      </a:move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2" name="Freeform 190"/>
                <p:cNvSpPr>
                  <a:spLocks noChangeArrowheads="1"/>
                </p:cNvSpPr>
                <p:nvPr/>
              </p:nvSpPr>
              <p:spPr bwMode="auto">
                <a:xfrm>
                  <a:off x="2119" y="3952"/>
                  <a:ext cx="60" cy="69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+- 1 0 0"/>
                    <a:gd name="G4" fmla="+- 26 0 0"/>
                    <a:gd name="G5" fmla="+- 33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1 w 45"/>
                    <a:gd name="T1" fmla="*/ 8 h 41"/>
                    <a:gd name="T2" fmla="*/ 6 w 45"/>
                    <a:gd name="T3" fmla="*/ 21 h 41"/>
                    <a:gd name="T4" fmla="*/ 6 w 45"/>
                    <a:gd name="T5" fmla="*/ 36 h 41"/>
                    <a:gd name="T6" fmla="*/ 31 w 45"/>
                    <a:gd name="T7" fmla="*/ 37 h 41"/>
                    <a:gd name="T8" fmla="*/ 45 w 45"/>
                    <a:gd name="T9" fmla="*/ 28 h 41"/>
                    <a:gd name="T10" fmla="*/ 39 w 45"/>
                    <a:gd name="T11" fmla="*/ 5 h 41"/>
                    <a:gd name="T12" fmla="*/ 21 w 45"/>
                    <a:gd name="T13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1">
                      <a:moveTo>
                        <a:pt x="21" y="8"/>
                      </a:moveTo>
                      <a:cubicBezTo>
                        <a:pt x="16" y="11"/>
                        <a:pt x="7" y="15"/>
                        <a:pt x="6" y="21"/>
                      </a:cubicBezTo>
                      <a:cubicBezTo>
                        <a:pt x="5" y="26"/>
                        <a:pt x="0" y="33"/>
                        <a:pt x="6" y="36"/>
                      </a:cubicBezTo>
                      <a:cubicBezTo>
                        <a:pt x="13" y="41"/>
                        <a:pt x="23" y="37"/>
                        <a:pt x="31" y="37"/>
                      </a:cubicBezTo>
                      <a:cubicBezTo>
                        <a:pt x="38" y="37"/>
                        <a:pt x="44" y="33"/>
                        <a:pt x="45" y="28"/>
                      </a:cubicBezTo>
                      <a:cubicBezTo>
                        <a:pt x="45" y="20"/>
                        <a:pt x="44" y="12"/>
                        <a:pt x="39" y="5"/>
                      </a:cubicBezTo>
                      <a:cubicBezTo>
                        <a:pt x="35" y="0"/>
                        <a:pt x="26" y="4"/>
                        <a:pt x="2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3" name="Freeform 191"/>
                <p:cNvSpPr>
                  <a:spLocks noChangeArrowheads="1"/>
                </p:cNvSpPr>
                <p:nvPr/>
              </p:nvSpPr>
              <p:spPr bwMode="auto">
                <a:xfrm>
                  <a:off x="2119" y="3955"/>
                  <a:ext cx="59" cy="64"/>
                </a:xfrm>
                <a:custGeom>
                  <a:avLst/>
                  <a:gdLst>
                    <a:gd name="T0" fmla="*/ 21 w 44"/>
                    <a:gd name="T1" fmla="*/ 6 h 38"/>
                    <a:gd name="T2" fmla="*/ 21 w 44"/>
                    <a:gd name="T3" fmla="*/ 6 h 38"/>
                    <a:gd name="T4" fmla="*/ 16 w 44"/>
                    <a:gd name="T5" fmla="*/ 9 h 38"/>
                    <a:gd name="T6" fmla="*/ 20 w 44"/>
                    <a:gd name="T7" fmla="*/ 5 h 38"/>
                    <a:gd name="T8" fmla="*/ 16 w 44"/>
                    <a:gd name="T9" fmla="*/ 9 h 38"/>
                    <a:gd name="T10" fmla="*/ 4 w 44"/>
                    <a:gd name="T11" fmla="*/ 19 h 38"/>
                    <a:gd name="T12" fmla="*/ 16 w 44"/>
                    <a:gd name="T13" fmla="*/ 9 h 38"/>
                    <a:gd name="T14" fmla="*/ 4 w 44"/>
                    <a:gd name="T15" fmla="*/ 19 h 38"/>
                    <a:gd name="T16" fmla="*/ 4 w 44"/>
                    <a:gd name="T17" fmla="*/ 19 h 38"/>
                    <a:gd name="T18" fmla="*/ 5 w 44"/>
                    <a:gd name="T19" fmla="*/ 19 h 38"/>
                    <a:gd name="T20" fmla="*/ 5 w 44"/>
                    <a:gd name="T21" fmla="*/ 19 h 38"/>
                    <a:gd name="T22" fmla="*/ 5 w 44"/>
                    <a:gd name="T23" fmla="*/ 19 h 38"/>
                    <a:gd name="T24" fmla="*/ 4 w 44"/>
                    <a:gd name="T25" fmla="*/ 24 h 38"/>
                    <a:gd name="T26" fmla="*/ 4 w 44"/>
                    <a:gd name="T27" fmla="*/ 19 h 38"/>
                    <a:gd name="T28" fmla="*/ 3 w 44"/>
                    <a:gd name="T29" fmla="*/ 24 h 38"/>
                    <a:gd name="T30" fmla="*/ 4 w 44"/>
                    <a:gd name="T31" fmla="*/ 24 h 38"/>
                    <a:gd name="T32" fmla="*/ 4 w 44"/>
                    <a:gd name="T33" fmla="*/ 35 h 38"/>
                    <a:gd name="T34" fmla="*/ 4 w 44"/>
                    <a:gd name="T35" fmla="*/ 24 h 38"/>
                    <a:gd name="T36" fmla="*/ 4 w 44"/>
                    <a:gd name="T37" fmla="*/ 35 h 38"/>
                    <a:gd name="T38" fmla="*/ 4 w 44"/>
                    <a:gd name="T39" fmla="*/ 35 h 38"/>
                    <a:gd name="T40" fmla="*/ 21 w 44"/>
                    <a:gd name="T41" fmla="*/ 35 h 38"/>
                    <a:gd name="T42" fmla="*/ 4 w 44"/>
                    <a:gd name="T43" fmla="*/ 35 h 38"/>
                    <a:gd name="T44" fmla="*/ 21 w 44"/>
                    <a:gd name="T45" fmla="*/ 35 h 38"/>
                    <a:gd name="T46" fmla="*/ 30 w 44"/>
                    <a:gd name="T47" fmla="*/ 35 h 38"/>
                    <a:gd name="T48" fmla="*/ 21 w 44"/>
                    <a:gd name="T49" fmla="*/ 35 h 38"/>
                    <a:gd name="T50" fmla="*/ 30 w 44"/>
                    <a:gd name="T51" fmla="*/ 34 h 38"/>
                    <a:gd name="T52" fmla="*/ 30 w 44"/>
                    <a:gd name="T53" fmla="*/ 34 h 38"/>
                    <a:gd name="T54" fmla="*/ 33 w 44"/>
                    <a:gd name="T55" fmla="*/ 34 h 38"/>
                    <a:gd name="T56" fmla="*/ 30 w 44"/>
                    <a:gd name="T57" fmla="*/ 35 h 38"/>
                    <a:gd name="T58" fmla="*/ 33 w 44"/>
                    <a:gd name="T59" fmla="*/ 34 h 38"/>
                    <a:gd name="T60" fmla="*/ 36 w 44"/>
                    <a:gd name="T61" fmla="*/ 35 h 38"/>
                    <a:gd name="T62" fmla="*/ 33 w 44"/>
                    <a:gd name="T63" fmla="*/ 34 h 38"/>
                    <a:gd name="T64" fmla="*/ 43 w 44"/>
                    <a:gd name="T65" fmla="*/ 26 h 38"/>
                    <a:gd name="T66" fmla="*/ 36 w 44"/>
                    <a:gd name="T67" fmla="*/ 35 h 38"/>
                    <a:gd name="T68" fmla="*/ 44 w 44"/>
                    <a:gd name="T69" fmla="*/ 26 h 38"/>
                    <a:gd name="T70" fmla="*/ 43 w 44"/>
                    <a:gd name="T71" fmla="*/ 26 h 38"/>
                    <a:gd name="T72" fmla="*/ 43 w 44"/>
                    <a:gd name="T73" fmla="*/ 14 h 38"/>
                    <a:gd name="T74" fmla="*/ 43 w 44"/>
                    <a:gd name="T75" fmla="*/ 26 h 38"/>
                    <a:gd name="T76" fmla="*/ 37 w 44"/>
                    <a:gd name="T77" fmla="*/ 4 h 38"/>
                    <a:gd name="T78" fmla="*/ 43 w 44"/>
                    <a:gd name="T79" fmla="*/ 14 h 38"/>
                    <a:gd name="T80" fmla="*/ 37 w 44"/>
                    <a:gd name="T81" fmla="*/ 4 h 38"/>
                    <a:gd name="T82" fmla="*/ 38 w 44"/>
                    <a:gd name="T83" fmla="*/ 3 h 38"/>
                    <a:gd name="T84" fmla="*/ 37 w 44"/>
                    <a:gd name="T85" fmla="*/ 4 h 38"/>
                    <a:gd name="T86" fmla="*/ 38 w 44"/>
                    <a:gd name="T87" fmla="*/ 2 h 38"/>
                    <a:gd name="T88" fmla="*/ 37 w 44"/>
                    <a:gd name="T89" fmla="*/ 4 h 38"/>
                    <a:gd name="T90" fmla="*/ 31 w 44"/>
                    <a:gd name="T91" fmla="*/ 1 h 38"/>
                    <a:gd name="T92" fmla="*/ 38 w 44"/>
                    <a:gd name="T93" fmla="*/ 2 h 38"/>
                    <a:gd name="T94" fmla="*/ 31 w 44"/>
                    <a:gd name="T95" fmla="*/ 1 h 38"/>
                    <a:gd name="T96" fmla="*/ 24 w 44"/>
                    <a:gd name="T97" fmla="*/ 2 h 38"/>
                    <a:gd name="T98" fmla="*/ 31 w 44"/>
                    <a:gd name="T99" fmla="*/ 1 h 38"/>
                    <a:gd name="T100" fmla="*/ 21 w 44"/>
                    <a:gd name="T101" fmla="*/ 6 h 38"/>
                    <a:gd name="T102" fmla="*/ 24 w 44"/>
                    <a:gd name="T103" fmla="*/ 2 h 38"/>
                    <a:gd name="T104" fmla="*/ 21 w 44"/>
                    <a:gd name="T105" fmla="*/ 6 h 38"/>
                    <a:gd name="T106" fmla="*/ 20 w 44"/>
                    <a:gd name="T107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4" h="38"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5"/>
                      </a:lnTo>
                      <a:lnTo>
                        <a:pt x="21" y="6"/>
                      </a:lnTo>
                      <a:close/>
                      <a:moveTo>
                        <a:pt x="21" y="6"/>
                      </a:moveTo>
                      <a:cubicBezTo>
                        <a:pt x="19" y="7"/>
                        <a:pt x="17" y="8"/>
                        <a:pt x="16" y="9"/>
                      </a:cubicBezTo>
                      <a:lnTo>
                        <a:pt x="15" y="8"/>
                      </a:lnTo>
                      <a:cubicBezTo>
                        <a:pt x="17" y="7"/>
                        <a:pt x="18" y="6"/>
                        <a:pt x="20" y="5"/>
                      </a:cubicBezTo>
                      <a:lnTo>
                        <a:pt x="21" y="6"/>
                      </a:lnTo>
                      <a:close/>
                      <a:moveTo>
                        <a:pt x="16" y="9"/>
                      </a:moveTo>
                      <a:cubicBezTo>
                        <a:pt x="11" y="12"/>
                        <a:pt x="6" y="15"/>
                        <a:pt x="5" y="19"/>
                      </a:cubicBezTo>
                      <a:lnTo>
                        <a:pt x="4" y="19"/>
                      </a:lnTo>
                      <a:cubicBezTo>
                        <a:pt x="5" y="14"/>
                        <a:pt x="10" y="11"/>
                        <a:pt x="15" y="8"/>
                      </a:cubicBezTo>
                      <a:lnTo>
                        <a:pt x="16" y="9"/>
                      </a:lnTo>
                      <a:close/>
                      <a:moveTo>
                        <a:pt x="4" y="19"/>
                      </a:move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4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5" y="21"/>
                        <a:pt x="5" y="23"/>
                        <a:pt x="4" y="24"/>
                      </a:cubicBezTo>
                      <a:lnTo>
                        <a:pt x="3" y="24"/>
                      </a:lnTo>
                      <a:cubicBezTo>
                        <a:pt x="3" y="22"/>
                        <a:pt x="4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close/>
                      <a:moveTo>
                        <a:pt x="4" y="24"/>
                      </a:moveTo>
                      <a:cubicBezTo>
                        <a:pt x="3" y="28"/>
                        <a:pt x="2" y="32"/>
                        <a:pt x="5" y="34"/>
                      </a:cubicBezTo>
                      <a:lnTo>
                        <a:pt x="4" y="35"/>
                      </a:lnTo>
                      <a:cubicBezTo>
                        <a:pt x="0" y="32"/>
                        <a:pt x="1" y="28"/>
                        <a:pt x="3" y="24"/>
                      </a:cubicBezTo>
                      <a:lnTo>
                        <a:pt x="4" y="24"/>
                      </a:lnTo>
                      <a:close/>
                      <a:moveTo>
                        <a:pt x="4" y="35"/>
                      </a:moveTo>
                      <a:lnTo>
                        <a:pt x="4" y="35"/>
                      </a:lnTo>
                      <a:lnTo>
                        <a:pt x="5" y="34"/>
                      </a:lnTo>
                      <a:lnTo>
                        <a:pt x="4" y="35"/>
                      </a:lnTo>
                      <a:close/>
                      <a:moveTo>
                        <a:pt x="5" y="34"/>
                      </a:moveTo>
                      <a:cubicBezTo>
                        <a:pt x="10" y="37"/>
                        <a:pt x="16" y="36"/>
                        <a:pt x="21" y="35"/>
                      </a:cubicBezTo>
                      <a:lnTo>
                        <a:pt x="22" y="36"/>
                      </a:lnTo>
                      <a:cubicBezTo>
                        <a:pt x="15" y="37"/>
                        <a:pt x="9" y="38"/>
                        <a:pt x="4" y="35"/>
                      </a:cubicBezTo>
                      <a:lnTo>
                        <a:pt x="5" y="34"/>
                      </a:lnTo>
                      <a:close/>
                      <a:moveTo>
                        <a:pt x="21" y="35"/>
                      </a:moveTo>
                      <a:cubicBezTo>
                        <a:pt x="24" y="35"/>
                        <a:pt x="27" y="34"/>
                        <a:pt x="30" y="34"/>
                      </a:cubicBezTo>
                      <a:lnTo>
                        <a:pt x="30" y="35"/>
                      </a:lnTo>
                      <a:cubicBezTo>
                        <a:pt x="28" y="35"/>
                        <a:pt x="25" y="36"/>
                        <a:pt x="22" y="36"/>
                      </a:cubicBezTo>
                      <a:lnTo>
                        <a:pt x="21" y="35"/>
                      </a:lnTo>
                      <a:close/>
                      <a:moveTo>
                        <a:pt x="30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30" y="34"/>
                      </a:lnTo>
                      <a:close/>
                      <a:moveTo>
                        <a:pt x="30" y="34"/>
                      </a:moveTo>
                      <a:cubicBezTo>
                        <a:pt x="31" y="34"/>
                        <a:pt x="32" y="34"/>
                        <a:pt x="33" y="34"/>
                      </a:cubicBezTo>
                      <a:lnTo>
                        <a:pt x="33" y="35"/>
                      </a:lnTo>
                      <a:cubicBezTo>
                        <a:pt x="32" y="35"/>
                        <a:pt x="31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34"/>
                      </a:moveTo>
                      <a:cubicBezTo>
                        <a:pt x="34" y="34"/>
                        <a:pt x="35" y="34"/>
                        <a:pt x="35" y="33"/>
                      </a:cubicBezTo>
                      <a:lnTo>
                        <a:pt x="36" y="35"/>
                      </a:lnTo>
                      <a:cubicBezTo>
                        <a:pt x="35" y="35"/>
                        <a:pt x="34" y="35"/>
                        <a:pt x="33" y="35"/>
                      </a:cubicBezTo>
                      <a:lnTo>
                        <a:pt x="33" y="34"/>
                      </a:lnTo>
                      <a:close/>
                      <a:moveTo>
                        <a:pt x="35" y="33"/>
                      </a:moveTo>
                      <a:cubicBezTo>
                        <a:pt x="40" y="32"/>
                        <a:pt x="43" y="29"/>
                        <a:pt x="43" y="26"/>
                      </a:cubicBezTo>
                      <a:lnTo>
                        <a:pt x="44" y="26"/>
                      </a:lnTo>
                      <a:cubicBezTo>
                        <a:pt x="44" y="30"/>
                        <a:pt x="41" y="33"/>
                        <a:pt x="36" y="35"/>
                      </a:cubicBezTo>
                      <a:lnTo>
                        <a:pt x="35" y="33"/>
                      </a:lnTo>
                      <a:close/>
                      <a:moveTo>
                        <a:pt x="44" y="26"/>
                      </a:moveTo>
                      <a:lnTo>
                        <a:pt x="44" y="26"/>
                      </a:lnTo>
                      <a:close/>
                      <a:moveTo>
                        <a:pt x="43" y="26"/>
                      </a:moveTo>
                      <a:cubicBezTo>
                        <a:pt x="43" y="22"/>
                        <a:pt x="43" y="18"/>
                        <a:pt x="42" y="14"/>
                      </a:cubicBezTo>
                      <a:lnTo>
                        <a:pt x="43" y="14"/>
                      </a:lnTo>
                      <a:cubicBezTo>
                        <a:pt x="44" y="18"/>
                        <a:pt x="44" y="22"/>
                        <a:pt x="44" y="26"/>
                      </a:cubicBezTo>
                      <a:lnTo>
                        <a:pt x="43" y="26"/>
                      </a:lnTo>
                      <a:close/>
                      <a:moveTo>
                        <a:pt x="42" y="14"/>
                      </a:moveTo>
                      <a:cubicBezTo>
                        <a:pt x="41" y="10"/>
                        <a:pt x="40" y="7"/>
                        <a:pt x="37" y="4"/>
                      </a:cubicBezTo>
                      <a:lnTo>
                        <a:pt x="38" y="3"/>
                      </a:lnTo>
                      <a:cubicBezTo>
                        <a:pt x="41" y="6"/>
                        <a:pt x="43" y="10"/>
                        <a:pt x="43" y="14"/>
                      </a:cubicBezTo>
                      <a:lnTo>
                        <a:pt x="42" y="14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7" y="3"/>
                        <a:pt x="37" y="3"/>
                        <a:pt x="36" y="3"/>
                      </a:cubicBezTo>
                      <a:lnTo>
                        <a:pt x="38" y="2"/>
                      </a:lnTo>
                      <a:cubicBezTo>
                        <a:pt x="38" y="2"/>
                        <a:pt x="38" y="3"/>
                        <a:pt x="38" y="3"/>
                      </a:cubicBezTo>
                      <a:lnTo>
                        <a:pt x="37" y="4"/>
                      </a:lnTo>
                      <a:close/>
                      <a:moveTo>
                        <a:pt x="36" y="3"/>
                      </a:moveTo>
                      <a:cubicBezTo>
                        <a:pt x="35" y="2"/>
                        <a:pt x="33" y="1"/>
                        <a:pt x="31" y="1"/>
                      </a:cubicBezTo>
                      <a:lnTo>
                        <a:pt x="31" y="0"/>
                      </a:lnTo>
                      <a:cubicBezTo>
                        <a:pt x="34" y="0"/>
                        <a:pt x="36" y="0"/>
                        <a:pt x="38" y="2"/>
                      </a:cubicBezTo>
                      <a:lnTo>
                        <a:pt x="36" y="3"/>
                      </a:lnTo>
                      <a:close/>
                      <a:moveTo>
                        <a:pt x="31" y="1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2"/>
                      </a:lnTo>
                      <a:cubicBezTo>
                        <a:pt x="26" y="1"/>
                        <a:pt x="29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5" y="4"/>
                      </a:moveTo>
                      <a:cubicBezTo>
                        <a:pt x="23" y="4"/>
                        <a:pt x="22" y="5"/>
                        <a:pt x="21" y="6"/>
                      </a:cubicBezTo>
                      <a:lnTo>
                        <a:pt x="20" y="5"/>
                      </a:lnTo>
                      <a:cubicBezTo>
                        <a:pt x="21" y="4"/>
                        <a:pt x="22" y="3"/>
                        <a:pt x="24" y="2"/>
                      </a:cubicBezTo>
                      <a:lnTo>
                        <a:pt x="25" y="4"/>
                      </a:lnTo>
                      <a:close/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6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4" name="Freeform 192"/>
                <p:cNvSpPr>
                  <a:spLocks noChangeArrowheads="1"/>
                </p:cNvSpPr>
                <p:nvPr/>
              </p:nvSpPr>
              <p:spPr bwMode="auto">
                <a:xfrm>
                  <a:off x="2097" y="3915"/>
                  <a:ext cx="47" cy="5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6 0 0"/>
                    <a:gd name="G14" fmla="+- 5 0 0"/>
                    <a:gd name="G15" fmla="+- 1 0 0"/>
                    <a:gd name="G16" fmla="+- 9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 w 36"/>
                    <a:gd name="T1" fmla="*/ 12 h 31"/>
                    <a:gd name="T2" fmla="*/ 13 w 36"/>
                    <a:gd name="T3" fmla="*/ 28 h 31"/>
                    <a:gd name="T4" fmla="*/ 19 w 36"/>
                    <a:gd name="T5" fmla="*/ 29 h 31"/>
                    <a:gd name="T6" fmla="*/ 34 w 36"/>
                    <a:gd name="T7" fmla="*/ 12 h 31"/>
                    <a:gd name="T8" fmla="*/ 19 w 36"/>
                    <a:gd name="T9" fmla="*/ 3 h 31"/>
                    <a:gd name="T10" fmla="*/ 1 w 36"/>
                    <a:gd name="T11" fmla="*/ 9 h 31"/>
                    <a:gd name="T12" fmla="*/ 1 w 36"/>
                    <a:gd name="T13" fmla="*/ 13 h 31"/>
                    <a:gd name="T14" fmla="*/ 1 w 36"/>
                    <a:gd name="T15" fmla="*/ 1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31">
                      <a:moveTo>
                        <a:pt x="1" y="12"/>
                      </a:moveTo>
                      <a:cubicBezTo>
                        <a:pt x="4" y="18"/>
                        <a:pt x="13" y="20"/>
                        <a:pt x="13" y="28"/>
                      </a:cubicBezTo>
                      <a:cubicBezTo>
                        <a:pt x="15" y="27"/>
                        <a:pt x="16" y="31"/>
                        <a:pt x="19" y="29"/>
                      </a:cubicBezTo>
                      <a:cubicBezTo>
                        <a:pt x="25" y="24"/>
                        <a:pt x="32" y="19"/>
                        <a:pt x="34" y="12"/>
                      </a:cubicBezTo>
                      <a:cubicBezTo>
                        <a:pt x="36" y="7"/>
                        <a:pt x="26" y="0"/>
                        <a:pt x="19" y="3"/>
                      </a:cubicBezTo>
                      <a:cubicBezTo>
                        <a:pt x="14" y="6"/>
                        <a:pt x="7" y="5"/>
                        <a:pt x="1" y="9"/>
                      </a:cubicBezTo>
                      <a:cubicBezTo>
                        <a:pt x="0" y="9"/>
                        <a:pt x="1" y="12"/>
                        <a:pt x="1" y="13"/>
                      </a:cubicBezTo>
                      <a:cubicBezTo>
                        <a:pt x="3" y="14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5" name="Freeform 193"/>
                <p:cNvSpPr>
                  <a:spLocks noChangeArrowheads="1"/>
                </p:cNvSpPr>
                <p:nvPr/>
              </p:nvSpPr>
              <p:spPr bwMode="auto">
                <a:xfrm>
                  <a:off x="2096" y="3917"/>
                  <a:ext cx="48" cy="48"/>
                </a:xfrm>
                <a:custGeom>
                  <a:avLst/>
                  <a:gdLst>
                    <a:gd name="T0" fmla="*/ 8 w 36"/>
                    <a:gd name="T1" fmla="*/ 15 h 29"/>
                    <a:gd name="T2" fmla="*/ 1 w 36"/>
                    <a:gd name="T3" fmla="*/ 10 h 29"/>
                    <a:gd name="T4" fmla="*/ 8 w 36"/>
                    <a:gd name="T5" fmla="*/ 15 h 29"/>
                    <a:gd name="T6" fmla="*/ 13 w 36"/>
                    <a:gd name="T7" fmla="*/ 26 h 29"/>
                    <a:gd name="T8" fmla="*/ 8 w 36"/>
                    <a:gd name="T9" fmla="*/ 15 h 29"/>
                    <a:gd name="T10" fmla="*/ 14 w 36"/>
                    <a:gd name="T11" fmla="*/ 27 h 29"/>
                    <a:gd name="T12" fmla="*/ 14 w 36"/>
                    <a:gd name="T13" fmla="*/ 26 h 29"/>
                    <a:gd name="T14" fmla="*/ 14 w 36"/>
                    <a:gd name="T15" fmla="*/ 25 h 29"/>
                    <a:gd name="T16" fmla="*/ 16 w 36"/>
                    <a:gd name="T17" fmla="*/ 27 h 29"/>
                    <a:gd name="T18" fmla="*/ 14 w 36"/>
                    <a:gd name="T19" fmla="*/ 25 h 29"/>
                    <a:gd name="T20" fmla="*/ 19 w 36"/>
                    <a:gd name="T21" fmla="*/ 26 h 29"/>
                    <a:gd name="T22" fmla="*/ 16 w 36"/>
                    <a:gd name="T23" fmla="*/ 27 h 29"/>
                    <a:gd name="T24" fmla="*/ 19 w 36"/>
                    <a:gd name="T25" fmla="*/ 26 h 29"/>
                    <a:gd name="T26" fmla="*/ 20 w 36"/>
                    <a:gd name="T27" fmla="*/ 27 h 29"/>
                    <a:gd name="T28" fmla="*/ 19 w 36"/>
                    <a:gd name="T29" fmla="*/ 26 h 29"/>
                    <a:gd name="T30" fmla="*/ 22 w 36"/>
                    <a:gd name="T31" fmla="*/ 26 h 29"/>
                    <a:gd name="T32" fmla="*/ 19 w 36"/>
                    <a:gd name="T33" fmla="*/ 26 h 29"/>
                    <a:gd name="T34" fmla="*/ 34 w 36"/>
                    <a:gd name="T35" fmla="*/ 10 h 29"/>
                    <a:gd name="T36" fmla="*/ 22 w 36"/>
                    <a:gd name="T37" fmla="*/ 26 h 29"/>
                    <a:gd name="T38" fmla="*/ 34 w 36"/>
                    <a:gd name="T39" fmla="*/ 10 h 29"/>
                    <a:gd name="T40" fmla="*/ 35 w 36"/>
                    <a:gd name="T41" fmla="*/ 6 h 29"/>
                    <a:gd name="T42" fmla="*/ 34 w 36"/>
                    <a:gd name="T43" fmla="*/ 10 h 29"/>
                    <a:gd name="T44" fmla="*/ 31 w 36"/>
                    <a:gd name="T45" fmla="*/ 3 h 29"/>
                    <a:gd name="T46" fmla="*/ 35 w 36"/>
                    <a:gd name="T47" fmla="*/ 6 h 29"/>
                    <a:gd name="T48" fmla="*/ 31 w 36"/>
                    <a:gd name="T49" fmla="*/ 3 h 29"/>
                    <a:gd name="T50" fmla="*/ 26 w 36"/>
                    <a:gd name="T51" fmla="*/ 0 h 29"/>
                    <a:gd name="T52" fmla="*/ 31 w 36"/>
                    <a:gd name="T53" fmla="*/ 3 h 29"/>
                    <a:gd name="T54" fmla="*/ 20 w 36"/>
                    <a:gd name="T55" fmla="*/ 2 h 29"/>
                    <a:gd name="T56" fmla="*/ 26 w 36"/>
                    <a:gd name="T57" fmla="*/ 0 h 29"/>
                    <a:gd name="T58" fmla="*/ 20 w 36"/>
                    <a:gd name="T59" fmla="*/ 2 h 29"/>
                    <a:gd name="T60" fmla="*/ 12 w 36"/>
                    <a:gd name="T61" fmla="*/ 3 h 29"/>
                    <a:gd name="T62" fmla="*/ 20 w 36"/>
                    <a:gd name="T63" fmla="*/ 2 h 29"/>
                    <a:gd name="T64" fmla="*/ 2 w 36"/>
                    <a:gd name="T65" fmla="*/ 7 h 29"/>
                    <a:gd name="T66" fmla="*/ 12 w 36"/>
                    <a:gd name="T67" fmla="*/ 3 h 29"/>
                    <a:gd name="T68" fmla="*/ 2 w 36"/>
                    <a:gd name="T69" fmla="*/ 7 h 29"/>
                    <a:gd name="T70" fmla="*/ 2 w 36"/>
                    <a:gd name="T71" fmla="*/ 7 h 29"/>
                    <a:gd name="T72" fmla="*/ 1 w 36"/>
                    <a:gd name="T73" fmla="*/ 10 h 29"/>
                    <a:gd name="T74" fmla="*/ 2 w 36"/>
                    <a:gd name="T75" fmla="*/ 7 h 29"/>
                    <a:gd name="T76" fmla="*/ 2 w 36"/>
                    <a:gd name="T77" fmla="*/ 11 h 29"/>
                    <a:gd name="T78" fmla="*/ 1 w 36"/>
                    <a:gd name="T79" fmla="*/ 10 h 29"/>
                    <a:gd name="T80" fmla="*/ 1 w 36"/>
                    <a:gd name="T81" fmla="*/ 11 h 29"/>
                    <a:gd name="T82" fmla="*/ 2 w 36"/>
                    <a:gd name="T83" fmla="*/ 11 h 29"/>
                    <a:gd name="T84" fmla="*/ 2 w 36"/>
                    <a:gd name="T85" fmla="*/ 10 h 29"/>
                    <a:gd name="T86" fmla="*/ 3 w 36"/>
                    <a:gd name="T87" fmla="*/ 12 h 29"/>
                    <a:gd name="T88" fmla="*/ 2 w 36"/>
                    <a:gd name="T89" fmla="*/ 10 h 29"/>
                    <a:gd name="T90" fmla="*/ 3 w 36"/>
                    <a:gd name="T91" fmla="*/ 12 h 29"/>
                    <a:gd name="T92" fmla="*/ 3 w 36"/>
                    <a:gd name="T93" fmla="*/ 12 h 29"/>
                    <a:gd name="T94" fmla="*/ 1 w 36"/>
                    <a:gd name="T95" fmla="*/ 11 h 29"/>
                    <a:gd name="T96" fmla="*/ 3 w 36"/>
                    <a:gd name="T97" fmla="*/ 12 h 29"/>
                    <a:gd name="T98" fmla="*/ 1 w 36"/>
                    <a:gd name="T99" fmla="*/ 11 h 29"/>
                    <a:gd name="T100" fmla="*/ 2 w 36"/>
                    <a:gd name="T101" fmla="*/ 10 h 29"/>
                    <a:gd name="T102" fmla="*/ 1 w 36"/>
                    <a:gd name="T103" fmla="*/ 11 h 29"/>
                    <a:gd name="T104" fmla="*/ 1 w 36"/>
                    <a:gd name="T105" fmla="*/ 7 h 29"/>
                    <a:gd name="T106" fmla="*/ 1 w 36"/>
                    <a:gd name="T107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29">
                      <a:moveTo>
                        <a:pt x="2" y="10"/>
                      </a:moveTo>
                      <a:cubicBezTo>
                        <a:pt x="4" y="12"/>
                        <a:pt x="6" y="14"/>
                        <a:pt x="8" y="15"/>
                      </a:cubicBezTo>
                      <a:lnTo>
                        <a:pt x="7" y="16"/>
                      </a:lnTo>
                      <a:cubicBezTo>
                        <a:pt x="5" y="14"/>
                        <a:pt x="2" y="13"/>
                        <a:pt x="1" y="10"/>
                      </a:cubicBezTo>
                      <a:lnTo>
                        <a:pt x="2" y="10"/>
                      </a:lnTo>
                      <a:close/>
                      <a:moveTo>
                        <a:pt x="8" y="15"/>
                      </a:moveTo>
                      <a:cubicBezTo>
                        <a:pt x="11" y="18"/>
                        <a:pt x="15" y="21"/>
                        <a:pt x="15" y="26"/>
                      </a:cubicBezTo>
                      <a:lnTo>
                        <a:pt x="13" y="26"/>
                      </a:lnTo>
                      <a:cubicBezTo>
                        <a:pt x="13" y="22"/>
                        <a:pt x="10" y="19"/>
                        <a:pt x="7" y="16"/>
                      </a:cubicBezTo>
                      <a:lnTo>
                        <a:pt x="8" y="15"/>
                      </a:lnTo>
                      <a:close/>
                      <a:moveTo>
                        <a:pt x="15" y="26"/>
                      </a:moveTo>
                      <a:lnTo>
                        <a:pt x="14" y="27"/>
                      </a:lnTo>
                      <a:lnTo>
                        <a:pt x="13" y="26"/>
                      </a:lnTo>
                      <a:lnTo>
                        <a:pt x="14" y="26"/>
                      </a:lnTo>
                      <a:lnTo>
                        <a:pt x="15" y="26"/>
                      </a:lnTo>
                      <a:close/>
                      <a:moveTo>
                        <a:pt x="14" y="25"/>
                      </a:moveTo>
                      <a:cubicBezTo>
                        <a:pt x="15" y="25"/>
                        <a:pt x="16" y="26"/>
                        <a:pt x="17" y="26"/>
                      </a:cubicBezTo>
                      <a:lnTo>
                        <a:pt x="16" y="27"/>
                      </a:lnTo>
                      <a:cubicBezTo>
                        <a:pt x="15" y="27"/>
                        <a:pt x="15" y="26"/>
                        <a:pt x="15" y="26"/>
                      </a:cubicBezTo>
                      <a:lnTo>
                        <a:pt x="14" y="25"/>
                      </a:lnTo>
                      <a:close/>
                      <a:moveTo>
                        <a:pt x="17" y="26"/>
                      </a:moveTo>
                      <a:cubicBezTo>
                        <a:pt x="18" y="27"/>
                        <a:pt x="18" y="27"/>
                        <a:pt x="19" y="26"/>
                      </a:cubicBezTo>
                      <a:lnTo>
                        <a:pt x="20" y="27"/>
                      </a:lnTo>
                      <a:cubicBezTo>
                        <a:pt x="18" y="29"/>
                        <a:pt x="17" y="28"/>
                        <a:pt x="16" y="27"/>
                      </a:cubicBezTo>
                      <a:lnTo>
                        <a:pt x="17" y="26"/>
                      </a:lnTo>
                      <a:close/>
                      <a:moveTo>
                        <a:pt x="19" y="26"/>
                      </a:moveTo>
                      <a:lnTo>
                        <a:pt x="19" y="26"/>
                      </a:lnTo>
                      <a:lnTo>
                        <a:pt x="20" y="27"/>
                      </a:lnTo>
                      <a:lnTo>
                        <a:pt x="19" y="26"/>
                      </a:lnTo>
                      <a:close/>
                      <a:moveTo>
                        <a:pt x="19" y="26"/>
                      </a:moveTo>
                      <a:cubicBezTo>
                        <a:pt x="20" y="26"/>
                        <a:pt x="20" y="26"/>
                        <a:pt x="21" y="25"/>
                      </a:cubicBezTo>
                      <a:lnTo>
                        <a:pt x="22" y="26"/>
                      </a:lnTo>
                      <a:cubicBezTo>
                        <a:pt x="22" y="26"/>
                        <a:pt x="21" y="27"/>
                        <a:pt x="20" y="27"/>
                      </a:cubicBezTo>
                      <a:lnTo>
                        <a:pt x="19" y="26"/>
                      </a:lnTo>
                      <a:close/>
                      <a:moveTo>
                        <a:pt x="21" y="25"/>
                      </a:moveTo>
                      <a:cubicBezTo>
                        <a:pt x="27" y="21"/>
                        <a:pt x="33" y="16"/>
                        <a:pt x="34" y="10"/>
                      </a:cubicBezTo>
                      <a:lnTo>
                        <a:pt x="36" y="11"/>
                      </a:lnTo>
                      <a:cubicBezTo>
                        <a:pt x="34" y="17"/>
                        <a:pt x="28" y="21"/>
                        <a:pt x="22" y="26"/>
                      </a:cubicBezTo>
                      <a:lnTo>
                        <a:pt x="21" y="25"/>
                      </a:lnTo>
                      <a:close/>
                      <a:moveTo>
                        <a:pt x="34" y="10"/>
                      </a:moveTo>
                      <a:cubicBezTo>
                        <a:pt x="35" y="9"/>
                        <a:pt x="34" y="8"/>
                        <a:pt x="34" y="7"/>
                      </a:cubicBezTo>
                      <a:lnTo>
                        <a:pt x="35" y="6"/>
                      </a:lnTo>
                      <a:cubicBezTo>
                        <a:pt x="36" y="8"/>
                        <a:pt x="36" y="9"/>
                        <a:pt x="36" y="11"/>
                      </a:cubicBezTo>
                      <a:lnTo>
                        <a:pt x="34" y="10"/>
                      </a:lnTo>
                      <a:close/>
                      <a:moveTo>
                        <a:pt x="34" y="7"/>
                      </a:moveTo>
                      <a:cubicBezTo>
                        <a:pt x="33" y="5"/>
                        <a:pt x="32" y="4"/>
                        <a:pt x="31" y="3"/>
                      </a:cubicBezTo>
                      <a:lnTo>
                        <a:pt x="31" y="2"/>
                      </a:lnTo>
                      <a:cubicBezTo>
                        <a:pt x="33" y="3"/>
                        <a:pt x="34" y="5"/>
                        <a:pt x="35" y="6"/>
                      </a:cubicBezTo>
                      <a:lnTo>
                        <a:pt x="34" y="7"/>
                      </a:lnTo>
                      <a:close/>
                      <a:moveTo>
                        <a:pt x="31" y="3"/>
                      </a:moveTo>
                      <a:cubicBezTo>
                        <a:pt x="29" y="2"/>
                        <a:pt x="28" y="2"/>
                        <a:pt x="26" y="1"/>
                      </a:cubicBezTo>
                      <a:lnTo>
                        <a:pt x="26" y="0"/>
                      </a:lnTo>
                      <a:cubicBezTo>
                        <a:pt x="28" y="1"/>
                        <a:pt x="30" y="1"/>
                        <a:pt x="31" y="2"/>
                      </a:cubicBezTo>
                      <a:lnTo>
                        <a:pt x="31" y="3"/>
                      </a:lnTo>
                      <a:close/>
                      <a:moveTo>
                        <a:pt x="26" y="1"/>
                      </a:moveTo>
                      <a:cubicBezTo>
                        <a:pt x="24" y="1"/>
                        <a:pt x="22" y="1"/>
                        <a:pt x="20" y="2"/>
                      </a:cubicBezTo>
                      <a:lnTo>
                        <a:pt x="20" y="1"/>
                      </a:lnTo>
                      <a:cubicBezTo>
                        <a:pt x="22" y="0"/>
                        <a:pt x="24" y="0"/>
                        <a:pt x="26" y="0"/>
                      </a:cubicBezTo>
                      <a:lnTo>
                        <a:pt x="26" y="1"/>
                      </a:lnTo>
                      <a:close/>
                      <a:moveTo>
                        <a:pt x="20" y="2"/>
                      </a:moveTo>
                      <a:cubicBezTo>
                        <a:pt x="18" y="3"/>
                        <a:pt x="15" y="3"/>
                        <a:pt x="13" y="4"/>
                      </a:cubicBezTo>
                      <a:lnTo>
                        <a:pt x="12" y="3"/>
                      </a:lnTo>
                      <a:cubicBezTo>
                        <a:pt x="15" y="2"/>
                        <a:pt x="18" y="2"/>
                        <a:pt x="20" y="1"/>
                      </a:cubicBezTo>
                      <a:lnTo>
                        <a:pt x="20" y="2"/>
                      </a:lnTo>
                      <a:close/>
                      <a:moveTo>
                        <a:pt x="13" y="4"/>
                      </a:moveTo>
                      <a:cubicBezTo>
                        <a:pt x="9" y="5"/>
                        <a:pt x="6" y="5"/>
                        <a:pt x="2" y="7"/>
                      </a:cubicBezTo>
                      <a:lnTo>
                        <a:pt x="2" y="6"/>
                      </a:lnTo>
                      <a:cubicBezTo>
                        <a:pt x="5" y="4"/>
                        <a:pt x="9" y="3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2" y="7"/>
                      </a:moveTo>
                      <a:lnTo>
                        <a:pt x="2" y="7"/>
                      </a:lnTo>
                      <a:close/>
                      <a:moveTo>
                        <a:pt x="2" y="7"/>
                      </a:moveTo>
                      <a:cubicBezTo>
                        <a:pt x="2" y="7"/>
                        <a:pt x="2" y="8"/>
                        <a:pt x="2" y="10"/>
                      </a:cubicBezTo>
                      <a:lnTo>
                        <a:pt x="1" y="10"/>
                      </a:lnTo>
                      <a:cubicBezTo>
                        <a:pt x="1" y="8"/>
                        <a:pt x="0" y="7"/>
                        <a:pt x="2" y="6"/>
                      </a:cubicBezTo>
                      <a:lnTo>
                        <a:pt x="2" y="7"/>
                      </a:lnTo>
                      <a:close/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1"/>
                      </a:cubicBezTo>
                      <a:lnTo>
                        <a:pt x="1" y="11"/>
                      </a:lnTo>
                      <a:cubicBezTo>
                        <a:pt x="1" y="10"/>
                        <a:pt x="1" y="10"/>
                        <a:pt x="1" y="10"/>
                      </a:cubicBezTo>
                      <a:lnTo>
                        <a:pt x="2" y="10"/>
                      </a:lnTo>
                      <a:close/>
                      <a:moveTo>
                        <a:pt x="1" y="11"/>
                      </a:move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1" y="11"/>
                      </a:lnTo>
                      <a:close/>
                      <a:moveTo>
                        <a:pt x="2" y="10"/>
                      </a:moveTo>
                      <a:cubicBezTo>
                        <a:pt x="2" y="10"/>
                        <a:pt x="2" y="11"/>
                        <a:pt x="2" y="11"/>
                      </a:cubicBezTo>
                      <a:lnTo>
                        <a:pt x="3" y="12"/>
                      </a:lnTo>
                      <a:cubicBezTo>
                        <a:pt x="3" y="12"/>
                        <a:pt x="2" y="12"/>
                        <a:pt x="1" y="11"/>
                      </a:cubicBezTo>
                      <a:lnTo>
                        <a:pt x="2" y="10"/>
                      </a:lnTo>
                      <a:close/>
                      <a:moveTo>
                        <a:pt x="3" y="12"/>
                      </a:move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2"/>
                      </a:lnTo>
                      <a:close/>
                      <a:moveTo>
                        <a:pt x="2" y="11"/>
                      </a:moveTo>
                      <a:cubicBezTo>
                        <a:pt x="2" y="11"/>
                        <a:pt x="2" y="11"/>
                        <a:pt x="1" y="11"/>
                      </a:cubicBezTo>
                      <a:lnTo>
                        <a:pt x="3" y="10"/>
                      </a:lnTo>
                      <a:cubicBezTo>
                        <a:pt x="3" y="11"/>
                        <a:pt x="3" y="11"/>
                        <a:pt x="3" y="12"/>
                      </a:cubicBezTo>
                      <a:lnTo>
                        <a:pt x="2" y="11"/>
                      </a:lnTo>
                      <a:close/>
                      <a:moveTo>
                        <a:pt x="1" y="11"/>
                      </a:moveTo>
                      <a:cubicBezTo>
                        <a:pt x="1" y="10"/>
                        <a:pt x="1" y="10"/>
                        <a:pt x="1" y="10"/>
                      </a:cubicBezTo>
                      <a:lnTo>
                        <a:pt x="2" y="10"/>
                      </a:lnTo>
                      <a:cubicBezTo>
                        <a:pt x="2" y="10"/>
                        <a:pt x="3" y="10"/>
                        <a:pt x="3" y="10"/>
                      </a:cubicBezTo>
                      <a:lnTo>
                        <a:pt x="1" y="11"/>
                      </a:lnTo>
                      <a:close/>
                      <a:moveTo>
                        <a:pt x="1" y="10"/>
                      </a:moveTo>
                      <a:lnTo>
                        <a:pt x="1" y="7"/>
                      </a:lnTo>
                      <a:lnTo>
                        <a:pt x="2" y="1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6" name="Freeform 194"/>
                <p:cNvSpPr>
                  <a:spLocks noChangeArrowheads="1"/>
                </p:cNvSpPr>
                <p:nvPr/>
              </p:nvSpPr>
              <p:spPr bwMode="auto">
                <a:xfrm>
                  <a:off x="2153" y="3893"/>
                  <a:ext cx="34" cy="52"/>
                </a:xfrm>
                <a:custGeom>
                  <a:avLst/>
                  <a:gdLst>
                    <a:gd name="G0" fmla="+- 11 0 0"/>
                    <a:gd name="G1" fmla="+- 16 0 0"/>
                    <a:gd name="G2" fmla="+- 1 0 0"/>
                    <a:gd name="G3" fmla="+- 1 0 0"/>
                    <a:gd name="G4" fmla="+- 30 0 0"/>
                    <a:gd name="G5" fmla="+- 31 0 0"/>
                    <a:gd name="G6" fmla="*/ 1 0 0"/>
                    <a:gd name="G7" fmla="sin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3 0 0"/>
                    <a:gd name="G15" fmla="*/ 1 0 0"/>
                    <a:gd name="G16" fmla="sin G15 G14"/>
                    <a:gd name="G17" fmla="+- 5 0 0"/>
                    <a:gd name="G18" fmla="+- 8 0 0"/>
                    <a:gd name="G19" fmla="+- 11 0 0"/>
                    <a:gd name="T0" fmla="*/ 7 w 26"/>
                    <a:gd name="T1" fmla="*/ 11 h 31"/>
                    <a:gd name="T2" fmla="*/ 1 w 26"/>
                    <a:gd name="T3" fmla="*/ 26 h 31"/>
                    <a:gd name="T4" fmla="*/ 13 w 26"/>
                    <a:gd name="T5" fmla="*/ 29 h 31"/>
                    <a:gd name="T6" fmla="*/ 17 w 26"/>
                    <a:gd name="T7" fmla="*/ 1 h 31"/>
                    <a:gd name="T8" fmla="*/ 9 w 26"/>
                    <a:gd name="T9" fmla="*/ 3 h 31"/>
                    <a:gd name="T10" fmla="*/ 7 w 26"/>
                    <a:gd name="T11" fmla="*/ 1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" h="31">
                      <a:moveTo>
                        <a:pt x="7" y="11"/>
                      </a:moveTo>
                      <a:cubicBezTo>
                        <a:pt x="7" y="16"/>
                        <a:pt x="1" y="21"/>
                        <a:pt x="1" y="26"/>
                      </a:cubicBezTo>
                      <a:cubicBezTo>
                        <a:pt x="0" y="30"/>
                        <a:pt x="9" y="31"/>
                        <a:pt x="13" y="29"/>
                      </a:cubicBezTo>
                      <a:cubicBezTo>
                        <a:pt x="24" y="23"/>
                        <a:pt x="26" y="9"/>
                        <a:pt x="17" y="1"/>
                      </a:cubicBezTo>
                      <a:cubicBezTo>
                        <a:pt x="15" y="0"/>
                        <a:pt x="11" y="1"/>
                        <a:pt x="9" y="3"/>
                      </a:cubicBezTo>
                      <a:cubicBezTo>
                        <a:pt x="7" y="5"/>
                        <a:pt x="7" y="8"/>
                        <a:pt x="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7" name="Freeform 195"/>
                <p:cNvSpPr>
                  <a:spLocks noChangeArrowheads="1"/>
                </p:cNvSpPr>
                <p:nvPr/>
              </p:nvSpPr>
              <p:spPr bwMode="auto">
                <a:xfrm>
                  <a:off x="2153" y="3893"/>
                  <a:ext cx="31" cy="52"/>
                </a:xfrm>
                <a:custGeom>
                  <a:avLst/>
                  <a:gdLst>
                    <a:gd name="T0" fmla="*/ 5 w 24"/>
                    <a:gd name="T1" fmla="*/ 19 h 31"/>
                    <a:gd name="T2" fmla="*/ 6 w 24"/>
                    <a:gd name="T3" fmla="*/ 11 h 31"/>
                    <a:gd name="T4" fmla="*/ 3 w 24"/>
                    <a:gd name="T5" fmla="*/ 19 h 31"/>
                    <a:gd name="T6" fmla="*/ 4 w 24"/>
                    <a:gd name="T7" fmla="*/ 19 h 31"/>
                    <a:gd name="T8" fmla="*/ 5 w 24"/>
                    <a:gd name="T9" fmla="*/ 19 h 31"/>
                    <a:gd name="T10" fmla="*/ 0 w 24"/>
                    <a:gd name="T11" fmla="*/ 26 h 31"/>
                    <a:gd name="T12" fmla="*/ 5 w 24"/>
                    <a:gd name="T13" fmla="*/ 19 h 31"/>
                    <a:gd name="T14" fmla="*/ 2 w 24"/>
                    <a:gd name="T15" fmla="*/ 26 h 31"/>
                    <a:gd name="T16" fmla="*/ 2 w 24"/>
                    <a:gd name="T17" fmla="*/ 26 h 31"/>
                    <a:gd name="T18" fmla="*/ 2 w 24"/>
                    <a:gd name="T19" fmla="*/ 28 h 31"/>
                    <a:gd name="T20" fmla="*/ 0 w 24"/>
                    <a:gd name="T21" fmla="*/ 26 h 31"/>
                    <a:gd name="T22" fmla="*/ 2 w 24"/>
                    <a:gd name="T23" fmla="*/ 28 h 31"/>
                    <a:gd name="T24" fmla="*/ 3 w 24"/>
                    <a:gd name="T25" fmla="*/ 30 h 31"/>
                    <a:gd name="T26" fmla="*/ 2 w 24"/>
                    <a:gd name="T27" fmla="*/ 28 h 31"/>
                    <a:gd name="T28" fmla="*/ 7 w 24"/>
                    <a:gd name="T29" fmla="*/ 29 h 31"/>
                    <a:gd name="T30" fmla="*/ 3 w 24"/>
                    <a:gd name="T31" fmla="*/ 30 h 31"/>
                    <a:gd name="T32" fmla="*/ 7 w 24"/>
                    <a:gd name="T33" fmla="*/ 29 h 31"/>
                    <a:gd name="T34" fmla="*/ 13 w 24"/>
                    <a:gd name="T35" fmla="*/ 29 h 31"/>
                    <a:gd name="T36" fmla="*/ 7 w 24"/>
                    <a:gd name="T37" fmla="*/ 29 h 31"/>
                    <a:gd name="T38" fmla="*/ 13 w 24"/>
                    <a:gd name="T39" fmla="*/ 28 h 31"/>
                    <a:gd name="T40" fmla="*/ 13 w 24"/>
                    <a:gd name="T41" fmla="*/ 28 h 31"/>
                    <a:gd name="T42" fmla="*/ 15 w 24"/>
                    <a:gd name="T43" fmla="*/ 27 h 31"/>
                    <a:gd name="T44" fmla="*/ 13 w 24"/>
                    <a:gd name="T45" fmla="*/ 29 h 31"/>
                    <a:gd name="T46" fmla="*/ 15 w 24"/>
                    <a:gd name="T47" fmla="*/ 27 h 31"/>
                    <a:gd name="T48" fmla="*/ 23 w 24"/>
                    <a:gd name="T49" fmla="*/ 16 h 31"/>
                    <a:gd name="T50" fmla="*/ 15 w 24"/>
                    <a:gd name="T51" fmla="*/ 27 h 31"/>
                    <a:gd name="T52" fmla="*/ 18 w 24"/>
                    <a:gd name="T53" fmla="*/ 3 h 31"/>
                    <a:gd name="T54" fmla="*/ 23 w 24"/>
                    <a:gd name="T55" fmla="*/ 16 h 31"/>
                    <a:gd name="T56" fmla="*/ 19 w 24"/>
                    <a:gd name="T57" fmla="*/ 3 h 31"/>
                    <a:gd name="T58" fmla="*/ 18 w 24"/>
                    <a:gd name="T59" fmla="*/ 3 h 31"/>
                    <a:gd name="T60" fmla="*/ 17 w 24"/>
                    <a:gd name="T61" fmla="*/ 0 h 31"/>
                    <a:gd name="T62" fmla="*/ 18 w 24"/>
                    <a:gd name="T63" fmla="*/ 3 h 31"/>
                    <a:gd name="T64" fmla="*/ 17 w 24"/>
                    <a:gd name="T65" fmla="*/ 0 h 31"/>
                    <a:gd name="T66" fmla="*/ 17 w 24"/>
                    <a:gd name="T67" fmla="*/ 0 h 31"/>
                    <a:gd name="T68" fmla="*/ 16 w 24"/>
                    <a:gd name="T69" fmla="*/ 1 h 31"/>
                    <a:gd name="T70" fmla="*/ 17 w 24"/>
                    <a:gd name="T71" fmla="*/ 0 h 31"/>
                    <a:gd name="T72" fmla="*/ 17 w 24"/>
                    <a:gd name="T73" fmla="*/ 0 h 31"/>
                    <a:gd name="T74" fmla="*/ 16 w 24"/>
                    <a:gd name="T75" fmla="*/ 1 h 31"/>
                    <a:gd name="T76" fmla="*/ 16 w 24"/>
                    <a:gd name="T77" fmla="*/ 1 h 31"/>
                    <a:gd name="T78" fmla="*/ 13 w 24"/>
                    <a:gd name="T79" fmla="*/ 0 h 31"/>
                    <a:gd name="T80" fmla="*/ 16 w 24"/>
                    <a:gd name="T81" fmla="*/ 1 h 31"/>
                    <a:gd name="T82" fmla="*/ 11 w 24"/>
                    <a:gd name="T83" fmla="*/ 2 h 31"/>
                    <a:gd name="T84" fmla="*/ 13 w 24"/>
                    <a:gd name="T85" fmla="*/ 0 h 31"/>
                    <a:gd name="T86" fmla="*/ 10 w 24"/>
                    <a:gd name="T87" fmla="*/ 1 h 31"/>
                    <a:gd name="T88" fmla="*/ 10 w 24"/>
                    <a:gd name="T89" fmla="*/ 2 h 31"/>
                    <a:gd name="T90" fmla="*/ 11 w 24"/>
                    <a:gd name="T91" fmla="*/ 2 h 31"/>
                    <a:gd name="T92" fmla="*/ 9 w 24"/>
                    <a:gd name="T93" fmla="*/ 3 h 31"/>
                    <a:gd name="T94" fmla="*/ 11 w 24"/>
                    <a:gd name="T95" fmla="*/ 2 h 31"/>
                    <a:gd name="T96" fmla="*/ 10 w 24"/>
                    <a:gd name="T97" fmla="*/ 3 h 31"/>
                    <a:gd name="T98" fmla="*/ 10 w 24"/>
                    <a:gd name="T99" fmla="*/ 3 h 31"/>
                    <a:gd name="T100" fmla="*/ 8 w 24"/>
                    <a:gd name="T101" fmla="*/ 7 h 31"/>
                    <a:gd name="T102" fmla="*/ 9 w 24"/>
                    <a:gd name="T103" fmla="*/ 3 h 31"/>
                    <a:gd name="T104" fmla="*/ 8 w 24"/>
                    <a:gd name="T105" fmla="*/ 7 h 31"/>
                    <a:gd name="T106" fmla="*/ 6 w 24"/>
                    <a:gd name="T107" fmla="*/ 11 h 31"/>
                    <a:gd name="T108" fmla="*/ 8 w 24"/>
                    <a:gd name="T109" fmla="*/ 7 h 31"/>
                    <a:gd name="T110" fmla="*/ 8 w 24"/>
                    <a:gd name="T111" fmla="*/ 11 h 31"/>
                    <a:gd name="T112" fmla="*/ 8 w 24"/>
                    <a:gd name="T113" fmla="*/ 1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" h="31">
                      <a:moveTo>
                        <a:pt x="8" y="11"/>
                      </a:moveTo>
                      <a:cubicBezTo>
                        <a:pt x="8" y="14"/>
                        <a:pt x="6" y="17"/>
                        <a:pt x="5" y="19"/>
                      </a:cubicBezTo>
                      <a:lnTo>
                        <a:pt x="3" y="19"/>
                      </a:lnTo>
                      <a:cubicBezTo>
                        <a:pt x="5" y="16"/>
                        <a:pt x="7" y="14"/>
                        <a:pt x="6" y="11"/>
                      </a:cubicBezTo>
                      <a:lnTo>
                        <a:pt x="8" y="11"/>
                      </a:lnTo>
                      <a:close/>
                      <a:moveTo>
                        <a:pt x="3" y="19"/>
                      </a:move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3" y="19"/>
                      </a:lnTo>
                      <a:close/>
                      <a:moveTo>
                        <a:pt x="5" y="19"/>
                      </a:moveTo>
                      <a:cubicBezTo>
                        <a:pt x="3" y="22"/>
                        <a:pt x="2" y="24"/>
                        <a:pt x="2" y="26"/>
                      </a:cubicBezTo>
                      <a:lnTo>
                        <a:pt x="0" y="26"/>
                      </a:lnTo>
                      <a:cubicBezTo>
                        <a:pt x="0" y="24"/>
                        <a:pt x="2" y="21"/>
                        <a:pt x="3" y="19"/>
                      </a:cubicBezTo>
                      <a:lnTo>
                        <a:pt x="5" y="19"/>
                      </a:lnTo>
                      <a:close/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1" y="26"/>
                      </a:lnTo>
                      <a:lnTo>
                        <a:pt x="2" y="26"/>
                      </a:lnTo>
                      <a:close/>
                      <a:moveTo>
                        <a:pt x="2" y="26"/>
                      </a:moveTo>
                      <a:cubicBezTo>
                        <a:pt x="1" y="27"/>
                        <a:pt x="2" y="27"/>
                        <a:pt x="2" y="28"/>
                      </a:cubicBezTo>
                      <a:lnTo>
                        <a:pt x="1" y="28"/>
                      </a:lnTo>
                      <a:cubicBezTo>
                        <a:pt x="0" y="28"/>
                        <a:pt x="0" y="27"/>
                        <a:pt x="0" y="26"/>
                      </a:cubicBezTo>
                      <a:lnTo>
                        <a:pt x="2" y="26"/>
                      </a:lnTo>
                      <a:close/>
                      <a:moveTo>
                        <a:pt x="2" y="28"/>
                      </a:moveTo>
                      <a:cubicBezTo>
                        <a:pt x="2" y="28"/>
                        <a:pt x="3" y="28"/>
                        <a:pt x="4" y="29"/>
                      </a:cubicBezTo>
                      <a:lnTo>
                        <a:pt x="3" y="30"/>
                      </a:lnTo>
                      <a:cubicBezTo>
                        <a:pt x="2" y="30"/>
                        <a:pt x="1" y="29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4" y="29"/>
                      </a:moveTo>
                      <a:cubicBezTo>
                        <a:pt x="5" y="29"/>
                        <a:pt x="6" y="29"/>
                        <a:pt x="7" y="29"/>
                      </a:cubicBezTo>
                      <a:lnTo>
                        <a:pt x="7" y="31"/>
                      </a:lnTo>
                      <a:cubicBezTo>
                        <a:pt x="5" y="30"/>
                        <a:pt x="4" y="30"/>
                        <a:pt x="3" y="30"/>
                      </a:cubicBezTo>
                      <a:lnTo>
                        <a:pt x="4" y="29"/>
                      </a:lnTo>
                      <a:close/>
                      <a:moveTo>
                        <a:pt x="7" y="29"/>
                      </a:moveTo>
                      <a:cubicBezTo>
                        <a:pt x="9" y="29"/>
                        <a:pt x="11" y="29"/>
                        <a:pt x="13" y="28"/>
                      </a:cubicBezTo>
                      <a:lnTo>
                        <a:pt x="13" y="29"/>
                      </a:lnTo>
                      <a:cubicBezTo>
                        <a:pt x="12" y="30"/>
                        <a:pt x="9" y="31"/>
                        <a:pt x="7" y="31"/>
                      </a:cubicBezTo>
                      <a:lnTo>
                        <a:pt x="7" y="29"/>
                      </a:lnTo>
                      <a:close/>
                      <a:moveTo>
                        <a:pt x="13" y="28"/>
                      </a:moveTo>
                      <a:lnTo>
                        <a:pt x="13" y="28"/>
                      </a:lnTo>
                      <a:lnTo>
                        <a:pt x="13" y="29"/>
                      </a:lnTo>
                      <a:lnTo>
                        <a:pt x="13" y="28"/>
                      </a:lnTo>
                      <a:close/>
                      <a:moveTo>
                        <a:pt x="13" y="28"/>
                      </a:moveTo>
                      <a:cubicBezTo>
                        <a:pt x="13" y="28"/>
                        <a:pt x="14" y="27"/>
                        <a:pt x="15" y="27"/>
                      </a:cubicBezTo>
                      <a:lnTo>
                        <a:pt x="16" y="28"/>
                      </a:lnTo>
                      <a:cubicBezTo>
                        <a:pt x="15" y="28"/>
                        <a:pt x="14" y="29"/>
                        <a:pt x="13" y="29"/>
                      </a:cubicBezTo>
                      <a:lnTo>
                        <a:pt x="13" y="28"/>
                      </a:lnTo>
                      <a:close/>
                      <a:moveTo>
                        <a:pt x="15" y="27"/>
                      </a:moveTo>
                      <a:cubicBezTo>
                        <a:pt x="19" y="24"/>
                        <a:pt x="21" y="20"/>
                        <a:pt x="22" y="16"/>
                      </a:cubicBezTo>
                      <a:lnTo>
                        <a:pt x="23" y="16"/>
                      </a:lnTo>
                      <a:cubicBezTo>
                        <a:pt x="22" y="20"/>
                        <a:pt x="20" y="25"/>
                        <a:pt x="16" y="28"/>
                      </a:cubicBezTo>
                      <a:lnTo>
                        <a:pt x="15" y="27"/>
                      </a:lnTo>
                      <a:close/>
                      <a:moveTo>
                        <a:pt x="22" y="16"/>
                      </a:moveTo>
                      <a:cubicBezTo>
                        <a:pt x="22" y="12"/>
                        <a:pt x="21" y="7"/>
                        <a:pt x="18" y="3"/>
                      </a:cubicBezTo>
                      <a:lnTo>
                        <a:pt x="19" y="3"/>
                      </a:lnTo>
                      <a:cubicBezTo>
                        <a:pt x="23" y="7"/>
                        <a:pt x="24" y="11"/>
                        <a:pt x="23" y="16"/>
                      </a:cubicBezTo>
                      <a:lnTo>
                        <a:pt x="22" y="16"/>
                      </a:lnTo>
                      <a:close/>
                      <a:moveTo>
                        <a:pt x="19" y="3"/>
                      </a:moveTo>
                      <a:lnTo>
                        <a:pt x="19" y="3"/>
                      </a:lnTo>
                      <a:close/>
                      <a:moveTo>
                        <a:pt x="18" y="3"/>
                      </a:moveTo>
                      <a:cubicBezTo>
                        <a:pt x="18" y="3"/>
                        <a:pt x="17" y="2"/>
                        <a:pt x="16" y="1"/>
                      </a:cubicBezTo>
                      <a:lnTo>
                        <a:pt x="17" y="0"/>
                      </a:lnTo>
                      <a:cubicBezTo>
                        <a:pt x="18" y="1"/>
                        <a:pt x="19" y="2"/>
                        <a:pt x="19" y="3"/>
                      </a:cubicBezTo>
                      <a:lnTo>
                        <a:pt x="18" y="3"/>
                      </a:lnTo>
                      <a:close/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7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0"/>
                      </a:lnTo>
                      <a:cubicBezTo>
                        <a:pt x="17" y="0"/>
                        <a:pt x="17" y="0"/>
                        <a:pt x="17" y="0"/>
                      </a:cubicBezTo>
                      <a:lnTo>
                        <a:pt x="16" y="1"/>
                      </a:lnTo>
                      <a:close/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7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5" y="1"/>
                        <a:pt x="14" y="1"/>
                      </a:cubicBezTo>
                      <a:lnTo>
                        <a:pt x="13" y="0"/>
                      </a:lnTo>
                      <a:cubicBezTo>
                        <a:pt x="15" y="0"/>
                        <a:pt x="16" y="0"/>
                        <a:pt x="17" y="0"/>
                      </a:cubicBezTo>
                      <a:lnTo>
                        <a:pt x="16" y="1"/>
                      </a:lnTo>
                      <a:close/>
                      <a:moveTo>
                        <a:pt x="14" y="1"/>
                      </a:moveTo>
                      <a:cubicBezTo>
                        <a:pt x="13" y="1"/>
                        <a:pt x="12" y="2"/>
                        <a:pt x="11" y="2"/>
                      </a:cubicBezTo>
                      <a:lnTo>
                        <a:pt x="10" y="1"/>
                      </a:lnTo>
                      <a:cubicBezTo>
                        <a:pt x="11" y="1"/>
                        <a:pt x="12" y="0"/>
                        <a:pt x="13" y="0"/>
                      </a:cubicBezTo>
                      <a:lnTo>
                        <a:pt x="14" y="1"/>
                      </a:lnTo>
                      <a:close/>
                      <a:moveTo>
                        <a:pt x="10" y="1"/>
                      </a:moveTo>
                      <a:lnTo>
                        <a:pt x="10" y="1"/>
                      </a:lnTo>
                      <a:lnTo>
                        <a:pt x="10" y="2"/>
                      </a:lnTo>
                      <a:lnTo>
                        <a:pt x="10" y="1"/>
                      </a:lnTo>
                      <a:close/>
                      <a:moveTo>
                        <a:pt x="11" y="2"/>
                      </a:moveTo>
                      <a:cubicBezTo>
                        <a:pt x="11" y="3"/>
                        <a:pt x="10" y="3"/>
                        <a:pt x="10" y="3"/>
                      </a:cubicBezTo>
                      <a:lnTo>
                        <a:pt x="9" y="3"/>
                      </a:lnTo>
                      <a:cubicBezTo>
                        <a:pt x="9" y="2"/>
                        <a:pt x="9" y="2"/>
                        <a:pt x="10" y="1"/>
                      </a:cubicBezTo>
                      <a:lnTo>
                        <a:pt x="11" y="2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9" y="4"/>
                        <a:pt x="8" y="6"/>
                        <a:pt x="8" y="7"/>
                      </a:cubicBezTo>
                      <a:lnTo>
                        <a:pt x="7" y="7"/>
                      </a:lnTo>
                      <a:cubicBezTo>
                        <a:pt x="7" y="5"/>
                        <a:pt x="8" y="4"/>
                        <a:pt x="9" y="3"/>
                      </a:cubicBezTo>
                      <a:lnTo>
                        <a:pt x="10" y="3"/>
                      </a:lnTo>
                      <a:close/>
                      <a:moveTo>
                        <a:pt x="8" y="7"/>
                      </a:moveTo>
                      <a:cubicBezTo>
                        <a:pt x="8" y="8"/>
                        <a:pt x="8" y="10"/>
                        <a:pt x="8" y="11"/>
                      </a:cubicBezTo>
                      <a:lnTo>
                        <a:pt x="6" y="11"/>
                      </a:lnTo>
                      <a:cubicBezTo>
                        <a:pt x="6" y="10"/>
                        <a:pt x="6" y="8"/>
                        <a:pt x="7" y="7"/>
                      </a:cubicBezTo>
                      <a:lnTo>
                        <a:pt x="8" y="7"/>
                      </a:lnTo>
                      <a:close/>
                      <a:moveTo>
                        <a:pt x="8" y="11"/>
                      </a:moveTo>
                      <a:lnTo>
                        <a:pt x="8" y="11"/>
                      </a:lnTo>
                      <a:lnTo>
                        <a:pt x="7" y="11"/>
                      </a:lnTo>
                      <a:lnTo>
                        <a:pt x="8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8" name="Freeform 196"/>
                <p:cNvSpPr>
                  <a:spLocks noChangeArrowheads="1"/>
                </p:cNvSpPr>
                <p:nvPr/>
              </p:nvSpPr>
              <p:spPr bwMode="auto">
                <a:xfrm>
                  <a:off x="2068" y="3857"/>
                  <a:ext cx="74" cy="66"/>
                </a:xfrm>
                <a:custGeom>
                  <a:avLst/>
                  <a:gdLst>
                    <a:gd name="G0" fmla="+- 17 0 0"/>
                    <a:gd name="G1" fmla="+- 26 0 0"/>
                    <a:gd name="G2" fmla="+- 36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7 0 0"/>
                    <a:gd name="T0" fmla="*/ 7 w 55"/>
                    <a:gd name="T1" fmla="*/ 17 h 39"/>
                    <a:gd name="T2" fmla="*/ 19 w 55"/>
                    <a:gd name="T3" fmla="*/ 39 h 39"/>
                    <a:gd name="T4" fmla="*/ 24 w 55"/>
                    <a:gd name="T5" fmla="*/ 37 h 39"/>
                    <a:gd name="T6" fmla="*/ 52 w 55"/>
                    <a:gd name="T7" fmla="*/ 23 h 39"/>
                    <a:gd name="T8" fmla="*/ 55 w 55"/>
                    <a:gd name="T9" fmla="*/ 17 h 39"/>
                    <a:gd name="T10" fmla="*/ 24 w 55"/>
                    <a:gd name="T11" fmla="*/ 8 h 39"/>
                    <a:gd name="T12" fmla="*/ 7 w 55"/>
                    <a:gd name="T13" fmla="*/ 1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39">
                      <a:moveTo>
                        <a:pt x="7" y="17"/>
                      </a:moveTo>
                      <a:cubicBezTo>
                        <a:pt x="0" y="26"/>
                        <a:pt x="7" y="36"/>
                        <a:pt x="19" y="39"/>
                      </a:cubicBezTo>
                      <a:cubicBezTo>
                        <a:pt x="20" y="39"/>
                        <a:pt x="23" y="38"/>
                        <a:pt x="24" y="37"/>
                      </a:cubicBezTo>
                      <a:cubicBezTo>
                        <a:pt x="33" y="31"/>
                        <a:pt x="42" y="27"/>
                        <a:pt x="52" y="23"/>
                      </a:cubicBezTo>
                      <a:cubicBezTo>
                        <a:pt x="54" y="22"/>
                        <a:pt x="53" y="19"/>
                        <a:pt x="55" y="17"/>
                      </a:cubicBezTo>
                      <a:cubicBezTo>
                        <a:pt x="46" y="11"/>
                        <a:pt x="33" y="0"/>
                        <a:pt x="24" y="8"/>
                      </a:cubicBezTo>
                      <a:cubicBezTo>
                        <a:pt x="19" y="13"/>
                        <a:pt x="11" y="12"/>
                        <a:pt x="7" y="1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69" name="Freeform 197"/>
                <p:cNvSpPr>
                  <a:spLocks noChangeArrowheads="1"/>
                </p:cNvSpPr>
                <p:nvPr/>
              </p:nvSpPr>
              <p:spPr bwMode="auto">
                <a:xfrm>
                  <a:off x="2072" y="3856"/>
                  <a:ext cx="72" cy="67"/>
                </a:xfrm>
                <a:custGeom>
                  <a:avLst/>
                  <a:gdLst>
                    <a:gd name="T0" fmla="*/ 3 w 53"/>
                    <a:gd name="T1" fmla="*/ 23 h 40"/>
                    <a:gd name="T2" fmla="*/ 3 w 53"/>
                    <a:gd name="T3" fmla="*/ 18 h 40"/>
                    <a:gd name="T4" fmla="*/ 3 w 53"/>
                    <a:gd name="T5" fmla="*/ 23 h 40"/>
                    <a:gd name="T6" fmla="*/ 2 w 53"/>
                    <a:gd name="T7" fmla="*/ 31 h 40"/>
                    <a:gd name="T8" fmla="*/ 3 w 53"/>
                    <a:gd name="T9" fmla="*/ 23 h 40"/>
                    <a:gd name="T10" fmla="*/ 10 w 53"/>
                    <a:gd name="T11" fmla="*/ 37 h 40"/>
                    <a:gd name="T12" fmla="*/ 2 w 53"/>
                    <a:gd name="T13" fmla="*/ 31 h 40"/>
                    <a:gd name="T14" fmla="*/ 10 w 53"/>
                    <a:gd name="T15" fmla="*/ 37 h 40"/>
                    <a:gd name="T16" fmla="*/ 16 w 53"/>
                    <a:gd name="T17" fmla="*/ 40 h 40"/>
                    <a:gd name="T18" fmla="*/ 10 w 53"/>
                    <a:gd name="T19" fmla="*/ 37 h 40"/>
                    <a:gd name="T20" fmla="*/ 16 w 53"/>
                    <a:gd name="T21" fmla="*/ 39 h 40"/>
                    <a:gd name="T22" fmla="*/ 16 w 53"/>
                    <a:gd name="T23" fmla="*/ 39 h 40"/>
                    <a:gd name="T24" fmla="*/ 16 w 53"/>
                    <a:gd name="T25" fmla="*/ 39 h 40"/>
                    <a:gd name="T26" fmla="*/ 16 w 53"/>
                    <a:gd name="T27" fmla="*/ 39 h 40"/>
                    <a:gd name="T28" fmla="*/ 16 w 53"/>
                    <a:gd name="T29" fmla="*/ 40 h 40"/>
                    <a:gd name="T30" fmla="*/ 17 w 53"/>
                    <a:gd name="T31" fmla="*/ 39 h 40"/>
                    <a:gd name="T32" fmla="*/ 16 w 53"/>
                    <a:gd name="T33" fmla="*/ 40 h 40"/>
                    <a:gd name="T34" fmla="*/ 17 w 53"/>
                    <a:gd name="T35" fmla="*/ 39 h 40"/>
                    <a:gd name="T36" fmla="*/ 17 w 53"/>
                    <a:gd name="T37" fmla="*/ 40 h 40"/>
                    <a:gd name="T38" fmla="*/ 17 w 53"/>
                    <a:gd name="T39" fmla="*/ 39 h 40"/>
                    <a:gd name="T40" fmla="*/ 18 w 53"/>
                    <a:gd name="T41" fmla="*/ 40 h 40"/>
                    <a:gd name="T42" fmla="*/ 17 w 53"/>
                    <a:gd name="T43" fmla="*/ 39 h 40"/>
                    <a:gd name="T44" fmla="*/ 17 w 53"/>
                    <a:gd name="T45" fmla="*/ 39 h 40"/>
                    <a:gd name="T46" fmla="*/ 17 w 53"/>
                    <a:gd name="T47" fmla="*/ 39 h 40"/>
                    <a:gd name="T48" fmla="*/ 20 w 53"/>
                    <a:gd name="T49" fmla="*/ 38 h 40"/>
                    <a:gd name="T50" fmla="*/ 18 w 53"/>
                    <a:gd name="T51" fmla="*/ 40 h 40"/>
                    <a:gd name="T52" fmla="*/ 20 w 53"/>
                    <a:gd name="T53" fmla="*/ 38 h 40"/>
                    <a:gd name="T54" fmla="*/ 21 w 53"/>
                    <a:gd name="T55" fmla="*/ 38 h 40"/>
                    <a:gd name="T56" fmla="*/ 21 w 53"/>
                    <a:gd name="T57" fmla="*/ 38 h 40"/>
                    <a:gd name="T58" fmla="*/ 47 w 53"/>
                    <a:gd name="T59" fmla="*/ 25 h 40"/>
                    <a:gd name="T60" fmla="*/ 21 w 53"/>
                    <a:gd name="T61" fmla="*/ 38 h 40"/>
                    <a:gd name="T62" fmla="*/ 47 w 53"/>
                    <a:gd name="T63" fmla="*/ 25 h 40"/>
                    <a:gd name="T64" fmla="*/ 47 w 53"/>
                    <a:gd name="T65" fmla="*/ 25 h 40"/>
                    <a:gd name="T66" fmla="*/ 49 w 53"/>
                    <a:gd name="T67" fmla="*/ 23 h 40"/>
                    <a:gd name="T68" fmla="*/ 47 w 53"/>
                    <a:gd name="T69" fmla="*/ 25 h 40"/>
                    <a:gd name="T70" fmla="*/ 49 w 53"/>
                    <a:gd name="T71" fmla="*/ 23 h 40"/>
                    <a:gd name="T72" fmla="*/ 49 w 53"/>
                    <a:gd name="T73" fmla="*/ 24 h 40"/>
                    <a:gd name="T74" fmla="*/ 49 w 53"/>
                    <a:gd name="T75" fmla="*/ 23 h 40"/>
                    <a:gd name="T76" fmla="*/ 51 w 53"/>
                    <a:gd name="T77" fmla="*/ 21 h 40"/>
                    <a:gd name="T78" fmla="*/ 49 w 53"/>
                    <a:gd name="T79" fmla="*/ 23 h 40"/>
                    <a:gd name="T80" fmla="*/ 52 w 53"/>
                    <a:gd name="T81" fmla="*/ 18 h 40"/>
                    <a:gd name="T82" fmla="*/ 51 w 53"/>
                    <a:gd name="T83" fmla="*/ 21 h 40"/>
                    <a:gd name="T84" fmla="*/ 53 w 53"/>
                    <a:gd name="T85" fmla="*/ 17 h 40"/>
                    <a:gd name="T86" fmla="*/ 52 w 53"/>
                    <a:gd name="T87" fmla="*/ 18 h 40"/>
                    <a:gd name="T88" fmla="*/ 52 w 53"/>
                    <a:gd name="T89" fmla="*/ 18 h 40"/>
                    <a:gd name="T90" fmla="*/ 50 w 53"/>
                    <a:gd name="T91" fmla="*/ 16 h 40"/>
                    <a:gd name="T92" fmla="*/ 52 w 53"/>
                    <a:gd name="T93" fmla="*/ 18 h 40"/>
                    <a:gd name="T94" fmla="*/ 22 w 53"/>
                    <a:gd name="T95" fmla="*/ 10 h 40"/>
                    <a:gd name="T96" fmla="*/ 50 w 53"/>
                    <a:gd name="T97" fmla="*/ 16 h 40"/>
                    <a:gd name="T98" fmla="*/ 22 w 53"/>
                    <a:gd name="T99" fmla="*/ 10 h 40"/>
                    <a:gd name="T100" fmla="*/ 21 w 53"/>
                    <a:gd name="T101" fmla="*/ 9 h 40"/>
                    <a:gd name="T102" fmla="*/ 22 w 53"/>
                    <a:gd name="T103" fmla="*/ 10 h 40"/>
                    <a:gd name="T104" fmla="*/ 12 w 53"/>
                    <a:gd name="T105" fmla="*/ 13 h 40"/>
                    <a:gd name="T106" fmla="*/ 22 w 53"/>
                    <a:gd name="T107" fmla="*/ 10 h 40"/>
                    <a:gd name="T108" fmla="*/ 5 w 53"/>
                    <a:gd name="T109" fmla="*/ 19 h 40"/>
                    <a:gd name="T110" fmla="*/ 12 w 53"/>
                    <a:gd name="T111" fmla="*/ 13 h 40"/>
                    <a:gd name="T112" fmla="*/ 5 w 53"/>
                    <a:gd name="T113" fmla="*/ 19 h 40"/>
                    <a:gd name="T114" fmla="*/ 4 w 53"/>
                    <a:gd name="T115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3" h="40">
                      <a:moveTo>
                        <a:pt x="5" y="19"/>
                      </a:moveTo>
                      <a:cubicBezTo>
                        <a:pt x="4" y="20"/>
                        <a:pt x="3" y="21"/>
                        <a:pt x="3" y="23"/>
                      </a:cubicBezTo>
                      <a:lnTo>
                        <a:pt x="1" y="22"/>
                      </a:lnTo>
                      <a:cubicBezTo>
                        <a:pt x="2" y="21"/>
                        <a:pt x="2" y="19"/>
                        <a:pt x="3" y="18"/>
                      </a:cubicBezTo>
                      <a:lnTo>
                        <a:pt x="5" y="19"/>
                      </a:lnTo>
                      <a:close/>
                      <a:moveTo>
                        <a:pt x="3" y="23"/>
                      </a:moveTo>
                      <a:cubicBezTo>
                        <a:pt x="2" y="25"/>
                        <a:pt x="2" y="28"/>
                        <a:pt x="4" y="31"/>
                      </a:cubicBezTo>
                      <a:lnTo>
                        <a:pt x="2" y="31"/>
                      </a:lnTo>
                      <a:cubicBezTo>
                        <a:pt x="1" y="28"/>
                        <a:pt x="0" y="25"/>
                        <a:pt x="1" y="22"/>
                      </a:cubicBezTo>
                      <a:lnTo>
                        <a:pt x="3" y="23"/>
                      </a:lnTo>
                      <a:close/>
                      <a:moveTo>
                        <a:pt x="4" y="31"/>
                      </a:moveTo>
                      <a:cubicBezTo>
                        <a:pt x="5" y="33"/>
                        <a:pt x="7" y="35"/>
                        <a:pt x="10" y="37"/>
                      </a:cubicBezTo>
                      <a:lnTo>
                        <a:pt x="9" y="38"/>
                      </a:lnTo>
                      <a:cubicBezTo>
                        <a:pt x="6" y="36"/>
                        <a:pt x="4" y="34"/>
                        <a:pt x="2" y="31"/>
                      </a:cubicBezTo>
                      <a:lnTo>
                        <a:pt x="4" y="31"/>
                      </a:lnTo>
                      <a:close/>
                      <a:moveTo>
                        <a:pt x="10" y="37"/>
                      </a:moveTo>
                      <a:cubicBezTo>
                        <a:pt x="12" y="38"/>
                        <a:pt x="14" y="39"/>
                        <a:pt x="16" y="39"/>
                      </a:cubicBezTo>
                      <a:lnTo>
                        <a:pt x="16" y="40"/>
                      </a:lnTo>
                      <a:cubicBezTo>
                        <a:pt x="13" y="40"/>
                        <a:pt x="11" y="39"/>
                        <a:pt x="9" y="38"/>
                      </a:cubicBezTo>
                      <a:lnTo>
                        <a:pt x="10" y="37"/>
                      </a:lnTo>
                      <a:close/>
                      <a:moveTo>
                        <a:pt x="16" y="39"/>
                      </a:move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16" y="39"/>
                      </a:lnTo>
                      <a:close/>
                      <a:moveTo>
                        <a:pt x="16" y="39"/>
                      </a:move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16" y="39"/>
                      </a:lnTo>
                      <a:close/>
                      <a:moveTo>
                        <a:pt x="16" y="40"/>
                      </a:moveTo>
                      <a:lnTo>
                        <a:pt x="16" y="40"/>
                      </a:lnTo>
                      <a:close/>
                      <a:moveTo>
                        <a:pt x="16" y="39"/>
                      </a:moveTo>
                      <a:cubicBezTo>
                        <a:pt x="16" y="39"/>
                        <a:pt x="16" y="39"/>
                        <a:pt x="17" y="39"/>
                      </a:cubicBezTo>
                      <a:lnTo>
                        <a:pt x="17" y="40"/>
                      </a:lnTo>
                      <a:cubicBezTo>
                        <a:pt x="16" y="40"/>
                        <a:pt x="16" y="40"/>
                        <a:pt x="16" y="40"/>
                      </a:cubicBezTo>
                      <a:lnTo>
                        <a:pt x="16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7" y="40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7" y="39"/>
                        <a:pt x="17" y="39"/>
                        <a:pt x="17" y="39"/>
                      </a:cubicBezTo>
                      <a:lnTo>
                        <a:pt x="18" y="40"/>
                      </a:lnTo>
                      <a:cubicBezTo>
                        <a:pt x="17" y="40"/>
                        <a:pt x="17" y="40"/>
                        <a:pt x="17" y="40"/>
                      </a:cubicBez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7" y="40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9" y="39"/>
                        <a:pt x="20" y="38"/>
                        <a:pt x="20" y="38"/>
                      </a:cubicBezTo>
                      <a:lnTo>
                        <a:pt x="22" y="39"/>
                      </a:lnTo>
                      <a:cubicBezTo>
                        <a:pt x="21" y="40"/>
                        <a:pt x="19" y="40"/>
                        <a:pt x="18" y="40"/>
                      </a:cubicBezTo>
                      <a:lnTo>
                        <a:pt x="17" y="39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lnTo>
                        <a:pt x="21" y="38"/>
                      </a:lnTo>
                      <a:lnTo>
                        <a:pt x="20" y="38"/>
                      </a:lnTo>
                      <a:close/>
                      <a:moveTo>
                        <a:pt x="21" y="38"/>
                      </a:moveTo>
                      <a:cubicBezTo>
                        <a:pt x="29" y="32"/>
                        <a:pt x="37" y="28"/>
                        <a:pt x="46" y="24"/>
                      </a:cubicBezTo>
                      <a:lnTo>
                        <a:pt x="47" y="25"/>
                      </a:lnTo>
                      <a:cubicBezTo>
                        <a:pt x="38" y="29"/>
                        <a:pt x="30" y="33"/>
                        <a:pt x="21" y="39"/>
                      </a:cubicBezTo>
                      <a:lnTo>
                        <a:pt x="21" y="38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lnTo>
                        <a:pt x="46" y="25"/>
                      </a:lnTo>
                      <a:lnTo>
                        <a:pt x="47" y="25"/>
                      </a:lnTo>
                      <a:close/>
                      <a:moveTo>
                        <a:pt x="46" y="24"/>
                      </a:moveTo>
                      <a:lnTo>
                        <a:pt x="49" y="23"/>
                      </a:lnTo>
                      <a:lnTo>
                        <a:pt x="49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9" y="23"/>
                      </a:moveTo>
                      <a:lnTo>
                        <a:pt x="49" y="23"/>
                      </a:lnTo>
                      <a:lnTo>
                        <a:pt x="49" y="24"/>
                      </a:lnTo>
                      <a:lnTo>
                        <a:pt x="49" y="23"/>
                      </a:lnTo>
                      <a:close/>
                      <a:moveTo>
                        <a:pt x="49" y="23"/>
                      </a:moveTo>
                      <a:cubicBezTo>
                        <a:pt x="50" y="23"/>
                        <a:pt x="50" y="22"/>
                        <a:pt x="50" y="21"/>
                      </a:cubicBezTo>
                      <a:lnTo>
                        <a:pt x="51" y="21"/>
                      </a:lnTo>
                      <a:cubicBezTo>
                        <a:pt x="51" y="22"/>
                        <a:pt x="51" y="23"/>
                        <a:pt x="49" y="24"/>
                      </a:cubicBezTo>
                      <a:lnTo>
                        <a:pt x="49" y="23"/>
                      </a:lnTo>
                      <a:close/>
                      <a:moveTo>
                        <a:pt x="50" y="21"/>
                      </a:moveTo>
                      <a:cubicBezTo>
                        <a:pt x="50" y="20"/>
                        <a:pt x="50" y="18"/>
                        <a:pt x="52" y="18"/>
                      </a:cubicBezTo>
                      <a:lnTo>
                        <a:pt x="53" y="18"/>
                      </a:lnTo>
                      <a:cubicBezTo>
                        <a:pt x="52" y="19"/>
                        <a:pt x="52" y="20"/>
                        <a:pt x="51" y="21"/>
                      </a:cubicBezTo>
                      <a:lnTo>
                        <a:pt x="50" y="21"/>
                      </a:lnTo>
                      <a:close/>
                      <a:moveTo>
                        <a:pt x="53" y="17"/>
                      </a:moveTo>
                      <a:lnTo>
                        <a:pt x="53" y="18"/>
                      </a:lnTo>
                      <a:lnTo>
                        <a:pt x="52" y="18"/>
                      </a:lnTo>
                      <a:lnTo>
                        <a:pt x="53" y="17"/>
                      </a:lnTo>
                      <a:close/>
                      <a:moveTo>
                        <a:pt x="52" y="18"/>
                      </a:moveTo>
                      <a:cubicBezTo>
                        <a:pt x="51" y="18"/>
                        <a:pt x="50" y="17"/>
                        <a:pt x="49" y="17"/>
                      </a:cubicBezTo>
                      <a:lnTo>
                        <a:pt x="50" y="16"/>
                      </a:lnTo>
                      <a:cubicBezTo>
                        <a:pt x="51" y="16"/>
                        <a:pt x="52" y="17"/>
                        <a:pt x="53" y="17"/>
                      </a:cubicBezTo>
                      <a:lnTo>
                        <a:pt x="52" y="18"/>
                      </a:lnTo>
                      <a:close/>
                      <a:moveTo>
                        <a:pt x="49" y="17"/>
                      </a:moveTo>
                      <a:cubicBezTo>
                        <a:pt x="41" y="11"/>
                        <a:pt x="30" y="2"/>
                        <a:pt x="22" y="10"/>
                      </a:cubicBezTo>
                      <a:lnTo>
                        <a:pt x="20" y="9"/>
                      </a:lnTo>
                      <a:cubicBezTo>
                        <a:pt x="30" y="0"/>
                        <a:pt x="41" y="9"/>
                        <a:pt x="50" y="16"/>
                      </a:cubicBezTo>
                      <a:lnTo>
                        <a:pt x="49" y="17"/>
                      </a:lnTo>
                      <a:close/>
                      <a:moveTo>
                        <a:pt x="22" y="10"/>
                      </a:moveTo>
                      <a:lnTo>
                        <a:pt x="22" y="10"/>
                      </a:lnTo>
                      <a:lnTo>
                        <a:pt x="21" y="9"/>
                      </a:lnTo>
                      <a:lnTo>
                        <a:pt x="22" y="10"/>
                      </a:lnTo>
                      <a:close/>
                      <a:moveTo>
                        <a:pt x="22" y="10"/>
                      </a:moveTo>
                      <a:cubicBezTo>
                        <a:pt x="19" y="12"/>
                        <a:pt x="16" y="13"/>
                        <a:pt x="13" y="14"/>
                      </a:cubicBezTo>
                      <a:lnTo>
                        <a:pt x="12" y="13"/>
                      </a:lnTo>
                      <a:cubicBezTo>
                        <a:pt x="15" y="12"/>
                        <a:pt x="18" y="11"/>
                        <a:pt x="20" y="9"/>
                      </a:cubicBezTo>
                      <a:lnTo>
                        <a:pt x="22" y="10"/>
                      </a:lnTo>
                      <a:close/>
                      <a:moveTo>
                        <a:pt x="13" y="14"/>
                      </a:moveTo>
                      <a:cubicBezTo>
                        <a:pt x="10" y="15"/>
                        <a:pt x="6" y="16"/>
                        <a:pt x="5" y="19"/>
                      </a:cubicBezTo>
                      <a:lnTo>
                        <a:pt x="3" y="18"/>
                      </a:lnTo>
                      <a:cubicBezTo>
                        <a:pt x="5" y="15"/>
                        <a:pt x="9" y="14"/>
                        <a:pt x="12" y="13"/>
                      </a:cubicBezTo>
                      <a:lnTo>
                        <a:pt x="13" y="14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8"/>
                      </a:lnTo>
                      <a:lnTo>
                        <a:pt x="5" y="1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0" name="Freeform 198"/>
                <p:cNvSpPr>
                  <a:spLocks noChangeArrowheads="1"/>
                </p:cNvSpPr>
                <p:nvPr/>
              </p:nvSpPr>
              <p:spPr bwMode="auto">
                <a:xfrm>
                  <a:off x="1956" y="3811"/>
                  <a:ext cx="56" cy="57"/>
                </a:xfrm>
                <a:custGeom>
                  <a:avLst/>
                  <a:gdLst>
                    <a:gd name="G0" fmla="+- 9 0 0"/>
                    <a:gd name="G1" fmla="+- 19 0 0"/>
                    <a:gd name="G2" fmla="+- 3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+- 6 0 0"/>
                    <a:gd name="G17" fmla="+- 1 0 0"/>
                    <a:gd name="G18" fmla="+- 9 0 0"/>
                    <a:gd name="T0" fmla="*/ 5 w 42"/>
                    <a:gd name="T1" fmla="*/ 9 h 34"/>
                    <a:gd name="T2" fmla="*/ 21 w 42"/>
                    <a:gd name="T3" fmla="*/ 34 h 34"/>
                    <a:gd name="T4" fmla="*/ 37 w 42"/>
                    <a:gd name="T5" fmla="*/ 26 h 34"/>
                    <a:gd name="T6" fmla="*/ 38 w 42"/>
                    <a:gd name="T7" fmla="*/ 8 h 34"/>
                    <a:gd name="T8" fmla="*/ 8 w 42"/>
                    <a:gd name="T9" fmla="*/ 6 h 34"/>
                    <a:gd name="T10" fmla="*/ 5 w 42"/>
                    <a:gd name="T11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34">
                      <a:moveTo>
                        <a:pt x="5" y="9"/>
                      </a:moveTo>
                      <a:cubicBezTo>
                        <a:pt x="0" y="19"/>
                        <a:pt x="7" y="34"/>
                        <a:pt x="21" y="34"/>
                      </a:cubicBezTo>
                      <a:cubicBezTo>
                        <a:pt x="27" y="34"/>
                        <a:pt x="34" y="31"/>
                        <a:pt x="37" y="26"/>
                      </a:cubicBezTo>
                      <a:cubicBezTo>
                        <a:pt x="40" y="21"/>
                        <a:pt x="42" y="13"/>
                        <a:pt x="38" y="8"/>
                      </a:cubicBezTo>
                      <a:cubicBezTo>
                        <a:pt x="32" y="0"/>
                        <a:pt x="18" y="7"/>
                        <a:pt x="8" y="6"/>
                      </a:cubicBezTo>
                      <a:cubicBezTo>
                        <a:pt x="7" y="6"/>
                        <a:pt x="6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1" name="Freeform 199"/>
                <p:cNvSpPr>
                  <a:spLocks noChangeArrowheads="1"/>
                </p:cNvSpPr>
                <p:nvPr/>
              </p:nvSpPr>
              <p:spPr bwMode="auto">
                <a:xfrm>
                  <a:off x="1959" y="3814"/>
                  <a:ext cx="53" cy="56"/>
                </a:xfrm>
                <a:custGeom>
                  <a:avLst/>
                  <a:gdLst>
                    <a:gd name="T0" fmla="*/ 2 w 40"/>
                    <a:gd name="T1" fmla="*/ 15 h 33"/>
                    <a:gd name="T2" fmla="*/ 2 w 40"/>
                    <a:gd name="T3" fmla="*/ 7 h 33"/>
                    <a:gd name="T4" fmla="*/ 2 w 40"/>
                    <a:gd name="T5" fmla="*/ 15 h 33"/>
                    <a:gd name="T6" fmla="*/ 4 w 40"/>
                    <a:gd name="T7" fmla="*/ 25 h 33"/>
                    <a:gd name="T8" fmla="*/ 2 w 40"/>
                    <a:gd name="T9" fmla="*/ 15 h 33"/>
                    <a:gd name="T10" fmla="*/ 13 w 40"/>
                    <a:gd name="T11" fmla="*/ 31 h 33"/>
                    <a:gd name="T12" fmla="*/ 4 w 40"/>
                    <a:gd name="T13" fmla="*/ 25 h 33"/>
                    <a:gd name="T14" fmla="*/ 13 w 40"/>
                    <a:gd name="T15" fmla="*/ 31 h 33"/>
                    <a:gd name="T16" fmla="*/ 19 w 40"/>
                    <a:gd name="T17" fmla="*/ 33 h 33"/>
                    <a:gd name="T18" fmla="*/ 13 w 40"/>
                    <a:gd name="T19" fmla="*/ 31 h 33"/>
                    <a:gd name="T20" fmla="*/ 19 w 40"/>
                    <a:gd name="T21" fmla="*/ 31 h 33"/>
                    <a:gd name="T22" fmla="*/ 19 w 40"/>
                    <a:gd name="T23" fmla="*/ 31 h 33"/>
                    <a:gd name="T24" fmla="*/ 19 w 40"/>
                    <a:gd name="T25" fmla="*/ 31 h 33"/>
                    <a:gd name="T26" fmla="*/ 19 w 40"/>
                    <a:gd name="T27" fmla="*/ 31 h 33"/>
                    <a:gd name="T28" fmla="*/ 24 w 40"/>
                    <a:gd name="T29" fmla="*/ 31 h 33"/>
                    <a:gd name="T30" fmla="*/ 19 w 40"/>
                    <a:gd name="T31" fmla="*/ 33 h 33"/>
                    <a:gd name="T32" fmla="*/ 24 w 40"/>
                    <a:gd name="T33" fmla="*/ 31 h 33"/>
                    <a:gd name="T34" fmla="*/ 27 w 40"/>
                    <a:gd name="T35" fmla="*/ 31 h 33"/>
                    <a:gd name="T36" fmla="*/ 24 w 40"/>
                    <a:gd name="T37" fmla="*/ 31 h 33"/>
                    <a:gd name="T38" fmla="*/ 34 w 40"/>
                    <a:gd name="T39" fmla="*/ 24 h 33"/>
                    <a:gd name="T40" fmla="*/ 27 w 40"/>
                    <a:gd name="T41" fmla="*/ 31 h 33"/>
                    <a:gd name="T42" fmla="*/ 34 w 40"/>
                    <a:gd name="T43" fmla="*/ 24 h 33"/>
                    <a:gd name="T44" fmla="*/ 35 w 40"/>
                    <a:gd name="T45" fmla="*/ 24 h 33"/>
                    <a:gd name="T46" fmla="*/ 34 w 40"/>
                    <a:gd name="T47" fmla="*/ 24 h 33"/>
                    <a:gd name="T48" fmla="*/ 35 w 40"/>
                    <a:gd name="T49" fmla="*/ 25 h 33"/>
                    <a:gd name="T50" fmla="*/ 35 w 40"/>
                    <a:gd name="T51" fmla="*/ 24 h 33"/>
                    <a:gd name="T52" fmla="*/ 35 w 40"/>
                    <a:gd name="T53" fmla="*/ 24 h 33"/>
                    <a:gd name="T54" fmla="*/ 35 w 40"/>
                    <a:gd name="T55" fmla="*/ 22 h 33"/>
                    <a:gd name="T56" fmla="*/ 35 w 40"/>
                    <a:gd name="T57" fmla="*/ 24 h 33"/>
                    <a:gd name="T58" fmla="*/ 35 w 40"/>
                    <a:gd name="T59" fmla="*/ 22 h 33"/>
                    <a:gd name="T60" fmla="*/ 38 w 40"/>
                    <a:gd name="T61" fmla="*/ 19 h 33"/>
                    <a:gd name="T62" fmla="*/ 35 w 40"/>
                    <a:gd name="T63" fmla="*/ 22 h 33"/>
                    <a:gd name="T64" fmla="*/ 35 w 40"/>
                    <a:gd name="T65" fmla="*/ 6 h 33"/>
                    <a:gd name="T66" fmla="*/ 38 w 40"/>
                    <a:gd name="T67" fmla="*/ 19 h 33"/>
                    <a:gd name="T68" fmla="*/ 35 w 40"/>
                    <a:gd name="T69" fmla="*/ 6 h 33"/>
                    <a:gd name="T70" fmla="*/ 36 w 40"/>
                    <a:gd name="T71" fmla="*/ 6 h 33"/>
                    <a:gd name="T72" fmla="*/ 35 w 40"/>
                    <a:gd name="T73" fmla="*/ 6 h 33"/>
                    <a:gd name="T74" fmla="*/ 17 w 40"/>
                    <a:gd name="T75" fmla="*/ 3 h 33"/>
                    <a:gd name="T76" fmla="*/ 35 w 40"/>
                    <a:gd name="T77" fmla="*/ 6 h 33"/>
                    <a:gd name="T78" fmla="*/ 6 w 40"/>
                    <a:gd name="T79" fmla="*/ 5 h 33"/>
                    <a:gd name="T80" fmla="*/ 17 w 40"/>
                    <a:gd name="T81" fmla="*/ 3 h 33"/>
                    <a:gd name="T82" fmla="*/ 6 w 40"/>
                    <a:gd name="T83" fmla="*/ 4 h 33"/>
                    <a:gd name="T84" fmla="*/ 6 w 40"/>
                    <a:gd name="T85" fmla="*/ 5 h 33"/>
                    <a:gd name="T86" fmla="*/ 6 w 40"/>
                    <a:gd name="T87" fmla="*/ 4 h 33"/>
                    <a:gd name="T88" fmla="*/ 6 w 40"/>
                    <a:gd name="T89" fmla="*/ 4 h 33"/>
                    <a:gd name="T90" fmla="*/ 6 w 40"/>
                    <a:gd name="T91" fmla="*/ 5 h 33"/>
                    <a:gd name="T92" fmla="*/ 5 w 40"/>
                    <a:gd name="T93" fmla="*/ 4 h 33"/>
                    <a:gd name="T94" fmla="*/ 6 w 40"/>
                    <a:gd name="T95" fmla="*/ 5 h 33"/>
                    <a:gd name="T96" fmla="*/ 6 w 40"/>
                    <a:gd name="T97" fmla="*/ 5 h 33"/>
                    <a:gd name="T98" fmla="*/ 5 w 40"/>
                    <a:gd name="T99" fmla="*/ 4 h 33"/>
                    <a:gd name="T100" fmla="*/ 6 w 40"/>
                    <a:gd name="T101" fmla="*/ 5 h 33"/>
                    <a:gd name="T102" fmla="*/ 2 w 40"/>
                    <a:gd name="T103" fmla="*/ 7 h 33"/>
                    <a:gd name="T104" fmla="*/ 6 w 40"/>
                    <a:gd name="T105" fmla="*/ 5 h 33"/>
                    <a:gd name="T106" fmla="*/ 4 w 40"/>
                    <a:gd name="T107" fmla="*/ 7 h 33"/>
                    <a:gd name="T108" fmla="*/ 4 w 40"/>
                    <a:gd name="T109" fmla="*/ 7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0" h="33">
                      <a:moveTo>
                        <a:pt x="4" y="7"/>
                      </a:moveTo>
                      <a:cubicBezTo>
                        <a:pt x="3" y="10"/>
                        <a:pt x="2" y="13"/>
                        <a:pt x="2" y="15"/>
                      </a:cubicBezTo>
                      <a:lnTo>
                        <a:pt x="1" y="15"/>
                      </a:lnTo>
                      <a:cubicBezTo>
                        <a:pt x="0" y="12"/>
                        <a:pt x="1" y="9"/>
                        <a:pt x="2" y="7"/>
                      </a:cubicBezTo>
                      <a:lnTo>
                        <a:pt x="4" y="7"/>
                      </a:lnTo>
                      <a:close/>
                      <a:moveTo>
                        <a:pt x="2" y="15"/>
                      </a:moveTo>
                      <a:cubicBezTo>
                        <a:pt x="2" y="18"/>
                        <a:pt x="3" y="22"/>
                        <a:pt x="5" y="25"/>
                      </a:cubicBezTo>
                      <a:lnTo>
                        <a:pt x="4" y="25"/>
                      </a:lnTo>
                      <a:cubicBezTo>
                        <a:pt x="2" y="22"/>
                        <a:pt x="1" y="19"/>
                        <a:pt x="1" y="15"/>
                      </a:cubicBezTo>
                      <a:lnTo>
                        <a:pt x="2" y="15"/>
                      </a:lnTo>
                      <a:close/>
                      <a:moveTo>
                        <a:pt x="5" y="25"/>
                      </a:moveTo>
                      <a:cubicBezTo>
                        <a:pt x="7" y="27"/>
                        <a:pt x="10" y="29"/>
                        <a:pt x="13" y="31"/>
                      </a:cubicBezTo>
                      <a:lnTo>
                        <a:pt x="12" y="32"/>
                      </a:lnTo>
                      <a:cubicBezTo>
                        <a:pt x="9" y="30"/>
                        <a:pt x="6" y="28"/>
                        <a:pt x="4" y="25"/>
                      </a:cubicBezTo>
                      <a:lnTo>
                        <a:pt x="5" y="25"/>
                      </a:lnTo>
                      <a:close/>
                      <a:moveTo>
                        <a:pt x="13" y="31"/>
                      </a:moveTo>
                      <a:cubicBezTo>
                        <a:pt x="15" y="31"/>
                        <a:pt x="17" y="32"/>
                        <a:pt x="19" y="31"/>
                      </a:cubicBezTo>
                      <a:lnTo>
                        <a:pt x="19" y="33"/>
                      </a:lnTo>
                      <a:cubicBezTo>
                        <a:pt x="16" y="33"/>
                        <a:pt x="14" y="32"/>
                        <a:pt x="12" y="32"/>
                      </a:cubicBezTo>
                      <a:lnTo>
                        <a:pt x="13" y="31"/>
                      </a:lnTo>
                      <a:close/>
                      <a:moveTo>
                        <a:pt x="19" y="31"/>
                      </a:moveTo>
                      <a:lnTo>
                        <a:pt x="19" y="31"/>
                      </a:lnTo>
                      <a:lnTo>
                        <a:pt x="19" y="32"/>
                      </a:lnTo>
                      <a:lnTo>
                        <a:pt x="19" y="31"/>
                      </a:lnTo>
                      <a:close/>
                      <a:moveTo>
                        <a:pt x="19" y="31"/>
                      </a:move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9" y="31"/>
                      </a:lnTo>
                      <a:close/>
                      <a:moveTo>
                        <a:pt x="19" y="31"/>
                      </a:moveTo>
                      <a:cubicBezTo>
                        <a:pt x="20" y="31"/>
                        <a:pt x="22" y="31"/>
                        <a:pt x="24" y="31"/>
                      </a:cubicBezTo>
                      <a:lnTo>
                        <a:pt x="24" y="32"/>
                      </a:lnTo>
                      <a:cubicBezTo>
                        <a:pt x="23" y="32"/>
                        <a:pt x="21" y="33"/>
                        <a:pt x="19" y="33"/>
                      </a:cubicBezTo>
                      <a:lnTo>
                        <a:pt x="19" y="31"/>
                      </a:lnTo>
                      <a:close/>
                      <a:moveTo>
                        <a:pt x="24" y="31"/>
                      </a:moveTo>
                      <a:cubicBezTo>
                        <a:pt x="25" y="30"/>
                        <a:pt x="25" y="30"/>
                        <a:pt x="26" y="30"/>
                      </a:cubicBezTo>
                      <a:lnTo>
                        <a:pt x="27" y="31"/>
                      </a:lnTo>
                      <a:cubicBezTo>
                        <a:pt x="26" y="31"/>
                        <a:pt x="25" y="32"/>
                        <a:pt x="24" y="32"/>
                      </a:cubicBezTo>
                      <a:lnTo>
                        <a:pt x="24" y="31"/>
                      </a:lnTo>
                      <a:close/>
                      <a:moveTo>
                        <a:pt x="26" y="30"/>
                      </a:moveTo>
                      <a:cubicBezTo>
                        <a:pt x="30" y="29"/>
                        <a:pt x="32" y="26"/>
                        <a:pt x="34" y="24"/>
                      </a:cubicBezTo>
                      <a:lnTo>
                        <a:pt x="35" y="25"/>
                      </a:lnTo>
                      <a:cubicBezTo>
                        <a:pt x="34" y="27"/>
                        <a:pt x="30" y="30"/>
                        <a:pt x="27" y="31"/>
                      </a:cubicBezTo>
                      <a:lnTo>
                        <a:pt x="26" y="30"/>
                      </a:lnTo>
                      <a:close/>
                      <a:moveTo>
                        <a:pt x="34" y="24"/>
                      </a:moveTo>
                      <a:lnTo>
                        <a:pt x="34" y="24"/>
                      </a:lnTo>
                      <a:lnTo>
                        <a:pt x="35" y="24"/>
                      </a:lnTo>
                      <a:lnTo>
                        <a:pt x="34" y="24"/>
                      </a:lnTo>
                      <a:close/>
                      <a:moveTo>
                        <a:pt x="34" y="24"/>
                      </a:moveTo>
                      <a:lnTo>
                        <a:pt x="34" y="24"/>
                      </a:lnTo>
                      <a:lnTo>
                        <a:pt x="35" y="25"/>
                      </a:lnTo>
                      <a:lnTo>
                        <a:pt x="34" y="24"/>
                      </a:lnTo>
                      <a:close/>
                      <a:moveTo>
                        <a:pt x="35" y="24"/>
                      </a:moveTo>
                      <a:lnTo>
                        <a:pt x="35" y="25"/>
                      </a:lnTo>
                      <a:lnTo>
                        <a:pt x="35" y="24"/>
                      </a:lnTo>
                      <a:close/>
                      <a:moveTo>
                        <a:pt x="34" y="24"/>
                      </a:moveTo>
                      <a:cubicBezTo>
                        <a:pt x="34" y="23"/>
                        <a:pt x="35" y="22"/>
                        <a:pt x="35" y="22"/>
                      </a:cubicBezTo>
                      <a:lnTo>
                        <a:pt x="36" y="22"/>
                      </a:lnTo>
                      <a:cubicBezTo>
                        <a:pt x="36" y="23"/>
                        <a:pt x="36" y="24"/>
                        <a:pt x="35" y="24"/>
                      </a:cubicBezTo>
                      <a:lnTo>
                        <a:pt x="34" y="24"/>
                      </a:lnTo>
                      <a:close/>
                      <a:moveTo>
                        <a:pt x="35" y="22"/>
                      </a:moveTo>
                      <a:cubicBezTo>
                        <a:pt x="35" y="21"/>
                        <a:pt x="36" y="20"/>
                        <a:pt x="36" y="19"/>
                      </a:cubicBezTo>
                      <a:lnTo>
                        <a:pt x="38" y="19"/>
                      </a:lnTo>
                      <a:cubicBezTo>
                        <a:pt x="37" y="20"/>
                        <a:pt x="37" y="21"/>
                        <a:pt x="36" y="22"/>
                      </a:cubicBezTo>
                      <a:lnTo>
                        <a:pt x="35" y="22"/>
                      </a:lnTo>
                      <a:close/>
                      <a:moveTo>
                        <a:pt x="36" y="19"/>
                      </a:moveTo>
                      <a:cubicBezTo>
                        <a:pt x="38" y="14"/>
                        <a:pt x="38" y="9"/>
                        <a:pt x="35" y="6"/>
                      </a:cubicBezTo>
                      <a:lnTo>
                        <a:pt x="36" y="5"/>
                      </a:lnTo>
                      <a:cubicBezTo>
                        <a:pt x="40" y="9"/>
                        <a:pt x="39" y="14"/>
                        <a:pt x="38" y="19"/>
                      </a:cubicBezTo>
                      <a:lnTo>
                        <a:pt x="36" y="19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6" y="6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cubicBezTo>
                        <a:pt x="31" y="2"/>
                        <a:pt x="25" y="3"/>
                        <a:pt x="18" y="4"/>
                      </a:cubicBezTo>
                      <a:lnTo>
                        <a:pt x="17" y="3"/>
                      </a:lnTo>
                      <a:cubicBezTo>
                        <a:pt x="25" y="1"/>
                        <a:pt x="32" y="0"/>
                        <a:pt x="36" y="5"/>
                      </a:cubicBezTo>
                      <a:lnTo>
                        <a:pt x="35" y="6"/>
                      </a:lnTo>
                      <a:close/>
                      <a:moveTo>
                        <a:pt x="18" y="4"/>
                      </a:moveTo>
                      <a:cubicBezTo>
                        <a:pt x="14" y="4"/>
                        <a:pt x="10" y="5"/>
                        <a:pt x="6" y="5"/>
                      </a:cubicBezTo>
                      <a:lnTo>
                        <a:pt x="6" y="4"/>
                      </a:lnTo>
                      <a:cubicBezTo>
                        <a:pt x="10" y="4"/>
                        <a:pt x="14" y="3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5"/>
                      </a:move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5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5"/>
                      </a:moveTo>
                      <a:cubicBezTo>
                        <a:pt x="6" y="5"/>
                        <a:pt x="6" y="5"/>
                        <a:pt x="6" y="5"/>
                      </a:cubicBezTo>
                      <a:lnTo>
                        <a:pt x="5" y="4"/>
                      </a:lnTo>
                      <a:cubicBezTo>
                        <a:pt x="5" y="4"/>
                        <a:pt x="6" y="4"/>
                        <a:pt x="6" y="4"/>
                      </a:cubicBezTo>
                      <a:lnTo>
                        <a:pt x="6" y="5"/>
                      </a:lnTo>
                      <a:close/>
                      <a:moveTo>
                        <a:pt x="6" y="5"/>
                      </a:moveTo>
                      <a:cubicBezTo>
                        <a:pt x="6" y="5"/>
                        <a:pt x="6" y="5"/>
                        <a:pt x="6" y="5"/>
                      </a:cubicBezTo>
                      <a:lnTo>
                        <a:pt x="5" y="4"/>
                      </a:lnTo>
                      <a:cubicBezTo>
                        <a:pt x="5" y="4"/>
                        <a:pt x="5" y="4"/>
                        <a:pt x="5" y="4"/>
                      </a:cubicBezTo>
                      <a:lnTo>
                        <a:pt x="6" y="5"/>
                      </a:lnTo>
                      <a:close/>
                      <a:moveTo>
                        <a:pt x="6" y="5"/>
                      </a:moveTo>
                      <a:cubicBezTo>
                        <a:pt x="5" y="6"/>
                        <a:pt x="4" y="6"/>
                        <a:pt x="4" y="7"/>
                      </a:cubicBezTo>
                      <a:lnTo>
                        <a:pt x="2" y="7"/>
                      </a:lnTo>
                      <a:cubicBezTo>
                        <a:pt x="3" y="6"/>
                        <a:pt x="4" y="5"/>
                        <a:pt x="5" y="4"/>
                      </a:cubicBezTo>
                      <a:lnTo>
                        <a:pt x="6" y="5"/>
                      </a:lnTo>
                      <a:close/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2" name="Freeform 200"/>
                <p:cNvSpPr>
                  <a:spLocks noChangeArrowheads="1"/>
                </p:cNvSpPr>
                <p:nvPr/>
              </p:nvSpPr>
              <p:spPr bwMode="auto">
                <a:xfrm>
                  <a:off x="1893" y="3755"/>
                  <a:ext cx="66" cy="72"/>
                </a:xfrm>
                <a:custGeom>
                  <a:avLst/>
                  <a:gdLst>
                    <a:gd name="G0" fmla="+- 1 0 0"/>
                    <a:gd name="G1" fmla="+- 17 0 0"/>
                    <a:gd name="G2" fmla="+- 3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11 w 49"/>
                    <a:gd name="T1" fmla="*/ 9 h 43"/>
                    <a:gd name="T2" fmla="*/ 12 w 49"/>
                    <a:gd name="T3" fmla="*/ 34 h 43"/>
                    <a:gd name="T4" fmla="*/ 37 w 49"/>
                    <a:gd name="T5" fmla="*/ 43 h 43"/>
                    <a:gd name="T6" fmla="*/ 42 w 49"/>
                    <a:gd name="T7" fmla="*/ 39 h 43"/>
                    <a:gd name="T8" fmla="*/ 40 w 49"/>
                    <a:gd name="T9" fmla="*/ 12 h 43"/>
                    <a:gd name="T10" fmla="*/ 11 w 49"/>
                    <a:gd name="T11" fmla="*/ 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43">
                      <a:moveTo>
                        <a:pt x="11" y="9"/>
                      </a:moveTo>
                      <a:cubicBezTo>
                        <a:pt x="7" y="17"/>
                        <a:pt x="0" y="31"/>
                        <a:pt x="12" y="34"/>
                      </a:cubicBezTo>
                      <a:cubicBezTo>
                        <a:pt x="21" y="36"/>
                        <a:pt x="28" y="43"/>
                        <a:pt x="37" y="43"/>
                      </a:cubicBezTo>
                      <a:cubicBezTo>
                        <a:pt x="39" y="43"/>
                        <a:pt x="41" y="41"/>
                        <a:pt x="42" y="39"/>
                      </a:cubicBezTo>
                      <a:cubicBezTo>
                        <a:pt x="45" y="30"/>
                        <a:pt x="49" y="18"/>
                        <a:pt x="40" y="12"/>
                      </a:cubicBezTo>
                      <a:cubicBezTo>
                        <a:pt x="32" y="7"/>
                        <a:pt x="16" y="0"/>
                        <a:pt x="11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3" name="Freeform 201"/>
                <p:cNvSpPr>
                  <a:spLocks noChangeArrowheads="1"/>
                </p:cNvSpPr>
                <p:nvPr/>
              </p:nvSpPr>
              <p:spPr bwMode="auto">
                <a:xfrm>
                  <a:off x="1897" y="3762"/>
                  <a:ext cx="58" cy="67"/>
                </a:xfrm>
                <a:custGeom>
                  <a:avLst/>
                  <a:gdLst>
                    <a:gd name="T0" fmla="*/ 8 w 43"/>
                    <a:gd name="T1" fmla="*/ 7 h 40"/>
                    <a:gd name="T2" fmla="*/ 7 w 43"/>
                    <a:gd name="T3" fmla="*/ 5 h 40"/>
                    <a:gd name="T4" fmla="*/ 8 w 43"/>
                    <a:gd name="T5" fmla="*/ 7 h 40"/>
                    <a:gd name="T6" fmla="*/ 3 w 43"/>
                    <a:gd name="T7" fmla="*/ 15 h 40"/>
                    <a:gd name="T8" fmla="*/ 8 w 43"/>
                    <a:gd name="T9" fmla="*/ 7 h 40"/>
                    <a:gd name="T10" fmla="*/ 9 w 43"/>
                    <a:gd name="T11" fmla="*/ 30 h 40"/>
                    <a:gd name="T12" fmla="*/ 3 w 43"/>
                    <a:gd name="T13" fmla="*/ 15 h 40"/>
                    <a:gd name="T14" fmla="*/ 9 w 43"/>
                    <a:gd name="T15" fmla="*/ 31 h 40"/>
                    <a:gd name="T16" fmla="*/ 9 w 43"/>
                    <a:gd name="T17" fmla="*/ 30 h 40"/>
                    <a:gd name="T18" fmla="*/ 9 w 43"/>
                    <a:gd name="T19" fmla="*/ 30 h 40"/>
                    <a:gd name="T20" fmla="*/ 20 w 43"/>
                    <a:gd name="T21" fmla="*/ 35 h 40"/>
                    <a:gd name="T22" fmla="*/ 9 w 43"/>
                    <a:gd name="T23" fmla="*/ 30 h 40"/>
                    <a:gd name="T24" fmla="*/ 34 w 43"/>
                    <a:gd name="T25" fmla="*/ 39 h 40"/>
                    <a:gd name="T26" fmla="*/ 20 w 43"/>
                    <a:gd name="T27" fmla="*/ 35 h 40"/>
                    <a:gd name="T28" fmla="*/ 34 w 43"/>
                    <a:gd name="T29" fmla="*/ 40 h 40"/>
                    <a:gd name="T30" fmla="*/ 34 w 43"/>
                    <a:gd name="T31" fmla="*/ 39 h 40"/>
                    <a:gd name="T32" fmla="*/ 34 w 43"/>
                    <a:gd name="T33" fmla="*/ 39 h 40"/>
                    <a:gd name="T34" fmla="*/ 34 w 43"/>
                    <a:gd name="T35" fmla="*/ 40 h 40"/>
                    <a:gd name="T36" fmla="*/ 34 w 43"/>
                    <a:gd name="T37" fmla="*/ 40 h 40"/>
                    <a:gd name="T38" fmla="*/ 34 w 43"/>
                    <a:gd name="T39" fmla="*/ 39 h 40"/>
                    <a:gd name="T40" fmla="*/ 34 w 43"/>
                    <a:gd name="T41" fmla="*/ 39 h 40"/>
                    <a:gd name="T42" fmla="*/ 35 w 43"/>
                    <a:gd name="T43" fmla="*/ 40 h 40"/>
                    <a:gd name="T44" fmla="*/ 34 w 43"/>
                    <a:gd name="T45" fmla="*/ 39 h 40"/>
                    <a:gd name="T46" fmla="*/ 35 w 43"/>
                    <a:gd name="T47" fmla="*/ 38 h 40"/>
                    <a:gd name="T48" fmla="*/ 35 w 43"/>
                    <a:gd name="T49" fmla="*/ 40 h 40"/>
                    <a:gd name="T50" fmla="*/ 35 w 43"/>
                    <a:gd name="T51" fmla="*/ 38 h 40"/>
                    <a:gd name="T52" fmla="*/ 39 w 43"/>
                    <a:gd name="T53" fmla="*/ 35 h 40"/>
                    <a:gd name="T54" fmla="*/ 35 w 43"/>
                    <a:gd name="T55" fmla="*/ 38 h 40"/>
                    <a:gd name="T56" fmla="*/ 39 w 43"/>
                    <a:gd name="T57" fmla="*/ 35 h 40"/>
                    <a:gd name="T58" fmla="*/ 42 w 43"/>
                    <a:gd name="T59" fmla="*/ 20 h 40"/>
                    <a:gd name="T60" fmla="*/ 39 w 43"/>
                    <a:gd name="T61" fmla="*/ 35 h 40"/>
                    <a:gd name="T62" fmla="*/ 42 w 43"/>
                    <a:gd name="T63" fmla="*/ 20 h 40"/>
                    <a:gd name="T64" fmla="*/ 37 w 43"/>
                    <a:gd name="T65" fmla="*/ 8 h 40"/>
                    <a:gd name="T66" fmla="*/ 42 w 43"/>
                    <a:gd name="T67" fmla="*/ 20 h 40"/>
                    <a:gd name="T68" fmla="*/ 36 w 43"/>
                    <a:gd name="T69" fmla="*/ 9 h 40"/>
                    <a:gd name="T70" fmla="*/ 36 w 43"/>
                    <a:gd name="T71" fmla="*/ 9 h 40"/>
                    <a:gd name="T72" fmla="*/ 25 w 43"/>
                    <a:gd name="T73" fmla="*/ 3 h 40"/>
                    <a:gd name="T74" fmla="*/ 37 w 43"/>
                    <a:gd name="T75" fmla="*/ 8 h 40"/>
                    <a:gd name="T76" fmla="*/ 25 w 43"/>
                    <a:gd name="T77" fmla="*/ 3 h 40"/>
                    <a:gd name="T78" fmla="*/ 16 w 43"/>
                    <a:gd name="T79" fmla="*/ 0 h 40"/>
                    <a:gd name="T80" fmla="*/ 25 w 43"/>
                    <a:gd name="T81" fmla="*/ 3 h 40"/>
                    <a:gd name="T82" fmla="*/ 10 w 43"/>
                    <a:gd name="T83" fmla="*/ 4 h 40"/>
                    <a:gd name="T84" fmla="*/ 16 w 43"/>
                    <a:gd name="T85" fmla="*/ 0 h 40"/>
                    <a:gd name="T86" fmla="*/ 10 w 43"/>
                    <a:gd name="T87" fmla="*/ 4 h 40"/>
                    <a:gd name="T88" fmla="*/ 7 w 43"/>
                    <a:gd name="T89" fmla="*/ 5 h 40"/>
                    <a:gd name="T90" fmla="*/ 10 w 43"/>
                    <a:gd name="T91" fmla="*/ 4 h 40"/>
                    <a:gd name="T92" fmla="*/ 7 w 43"/>
                    <a:gd name="T93" fmla="*/ 5 h 40"/>
                    <a:gd name="T94" fmla="*/ 7 w 43"/>
                    <a:gd name="T95" fmla="*/ 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3" h="40">
                      <a:moveTo>
                        <a:pt x="9" y="6"/>
                      </a:moveTo>
                      <a:cubicBezTo>
                        <a:pt x="8" y="6"/>
                        <a:pt x="8" y="7"/>
                        <a:pt x="8" y="7"/>
                      </a:cubicBezTo>
                      <a:lnTo>
                        <a:pt x="7" y="7"/>
                      </a:lnTo>
                      <a:cubicBezTo>
                        <a:pt x="7" y="6"/>
                        <a:pt x="7" y="5"/>
                        <a:pt x="7" y="5"/>
                      </a:cubicBezTo>
                      <a:lnTo>
                        <a:pt x="9" y="6"/>
                      </a:lnTo>
                      <a:close/>
                      <a:moveTo>
                        <a:pt x="8" y="7"/>
                      </a:moveTo>
                      <a:cubicBezTo>
                        <a:pt x="7" y="10"/>
                        <a:pt x="6" y="12"/>
                        <a:pt x="5" y="15"/>
                      </a:cubicBezTo>
                      <a:lnTo>
                        <a:pt x="3" y="15"/>
                      </a:lnTo>
                      <a:cubicBezTo>
                        <a:pt x="4" y="12"/>
                        <a:pt x="5" y="9"/>
                        <a:pt x="7" y="7"/>
                      </a:cubicBezTo>
                      <a:lnTo>
                        <a:pt x="8" y="7"/>
                      </a:lnTo>
                      <a:close/>
                      <a:moveTo>
                        <a:pt x="5" y="15"/>
                      </a:moveTo>
                      <a:cubicBezTo>
                        <a:pt x="3" y="21"/>
                        <a:pt x="2" y="28"/>
                        <a:pt x="9" y="30"/>
                      </a:cubicBezTo>
                      <a:lnTo>
                        <a:pt x="9" y="31"/>
                      </a:lnTo>
                      <a:cubicBezTo>
                        <a:pt x="0" y="29"/>
                        <a:pt x="1" y="22"/>
                        <a:pt x="3" y="15"/>
                      </a:cubicBezTo>
                      <a:lnTo>
                        <a:pt x="5" y="15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9" y="31"/>
                      </a:lnTo>
                      <a:close/>
                      <a:moveTo>
                        <a:pt x="9" y="30"/>
                      </a:moveTo>
                      <a:cubicBezTo>
                        <a:pt x="13" y="31"/>
                        <a:pt x="17" y="32"/>
                        <a:pt x="20" y="34"/>
                      </a:cubicBezTo>
                      <a:lnTo>
                        <a:pt x="20" y="35"/>
                      </a:lnTo>
                      <a:cubicBezTo>
                        <a:pt x="16" y="33"/>
                        <a:pt x="13" y="32"/>
                        <a:pt x="9" y="31"/>
                      </a:cubicBezTo>
                      <a:lnTo>
                        <a:pt x="9" y="30"/>
                      </a:lnTo>
                      <a:close/>
                      <a:moveTo>
                        <a:pt x="20" y="34"/>
                      </a:moveTo>
                      <a:cubicBezTo>
                        <a:pt x="25" y="36"/>
                        <a:pt x="29" y="38"/>
                        <a:pt x="34" y="39"/>
                      </a:cubicBezTo>
                      <a:lnTo>
                        <a:pt x="34" y="40"/>
                      </a:lnTo>
                      <a:cubicBezTo>
                        <a:pt x="28" y="40"/>
                        <a:pt x="24" y="37"/>
                        <a:pt x="20" y="35"/>
                      </a:cubicBezTo>
                      <a:lnTo>
                        <a:pt x="20" y="34"/>
                      </a:lnTo>
                      <a:close/>
                      <a:moveTo>
                        <a:pt x="34" y="40"/>
                      </a:moveTo>
                      <a:lnTo>
                        <a:pt x="34" y="40"/>
                      </a:lnTo>
                      <a:lnTo>
                        <a:pt x="34" y="39"/>
                      </a:lnTo>
                      <a:lnTo>
                        <a:pt x="34" y="40"/>
                      </a:lnTo>
                      <a:close/>
                      <a:moveTo>
                        <a:pt x="34" y="39"/>
                      </a:moveTo>
                      <a:lnTo>
                        <a:pt x="34" y="39"/>
                      </a:lnTo>
                      <a:lnTo>
                        <a:pt x="34" y="40"/>
                      </a:lnTo>
                      <a:lnTo>
                        <a:pt x="34" y="39"/>
                      </a:lnTo>
                      <a:close/>
                      <a:moveTo>
                        <a:pt x="34" y="40"/>
                      </a:moveTo>
                      <a:lnTo>
                        <a:pt x="34" y="40"/>
                      </a:lnTo>
                      <a:lnTo>
                        <a:pt x="34" y="39"/>
                      </a:lnTo>
                      <a:lnTo>
                        <a:pt x="34" y="40"/>
                      </a:lnTo>
                      <a:close/>
                      <a:moveTo>
                        <a:pt x="34" y="39"/>
                      </a:moveTo>
                      <a:cubicBezTo>
                        <a:pt x="34" y="39"/>
                        <a:pt x="34" y="38"/>
                        <a:pt x="34" y="38"/>
                      </a:cubicBezTo>
                      <a:lnTo>
                        <a:pt x="35" y="40"/>
                      </a:lnTo>
                      <a:cubicBezTo>
                        <a:pt x="34" y="40"/>
                        <a:pt x="34" y="40"/>
                        <a:pt x="34" y="40"/>
                      </a:cubicBezTo>
                      <a:lnTo>
                        <a:pt x="34" y="39"/>
                      </a:lnTo>
                      <a:close/>
                      <a:moveTo>
                        <a:pt x="34" y="38"/>
                      </a:moveTo>
                      <a:cubicBezTo>
                        <a:pt x="34" y="38"/>
                        <a:pt x="35" y="38"/>
                        <a:pt x="35" y="38"/>
                      </a:cubicBezTo>
                      <a:lnTo>
                        <a:pt x="36" y="39"/>
                      </a:lnTo>
                      <a:cubicBezTo>
                        <a:pt x="35" y="39"/>
                        <a:pt x="35" y="40"/>
                        <a:pt x="35" y="40"/>
                      </a:cubicBezTo>
                      <a:lnTo>
                        <a:pt x="34" y="38"/>
                      </a:lnTo>
                      <a:close/>
                      <a:moveTo>
                        <a:pt x="35" y="38"/>
                      </a:moveTo>
                      <a:cubicBezTo>
                        <a:pt x="36" y="37"/>
                        <a:pt x="38" y="36"/>
                        <a:pt x="38" y="35"/>
                      </a:cubicBezTo>
                      <a:lnTo>
                        <a:pt x="39" y="35"/>
                      </a:lnTo>
                      <a:cubicBezTo>
                        <a:pt x="39" y="37"/>
                        <a:pt x="37" y="38"/>
                        <a:pt x="36" y="39"/>
                      </a:cubicBezTo>
                      <a:lnTo>
                        <a:pt x="35" y="38"/>
                      </a:lnTo>
                      <a:close/>
                      <a:moveTo>
                        <a:pt x="39" y="35"/>
                      </a:moveTo>
                      <a:lnTo>
                        <a:pt x="39" y="35"/>
                      </a:lnTo>
                      <a:close/>
                      <a:moveTo>
                        <a:pt x="38" y="35"/>
                      </a:moveTo>
                      <a:cubicBezTo>
                        <a:pt x="40" y="30"/>
                        <a:pt x="41" y="25"/>
                        <a:pt x="42" y="20"/>
                      </a:cubicBezTo>
                      <a:lnTo>
                        <a:pt x="43" y="20"/>
                      </a:lnTo>
                      <a:cubicBezTo>
                        <a:pt x="43" y="25"/>
                        <a:pt x="41" y="30"/>
                        <a:pt x="39" y="35"/>
                      </a:cubicBezTo>
                      <a:lnTo>
                        <a:pt x="38" y="35"/>
                      </a:lnTo>
                      <a:close/>
                      <a:moveTo>
                        <a:pt x="42" y="20"/>
                      </a:moveTo>
                      <a:cubicBezTo>
                        <a:pt x="42" y="16"/>
                        <a:pt x="41" y="12"/>
                        <a:pt x="36" y="9"/>
                      </a:cubicBezTo>
                      <a:lnTo>
                        <a:pt x="37" y="8"/>
                      </a:lnTo>
                      <a:cubicBezTo>
                        <a:pt x="42" y="11"/>
                        <a:pt x="43" y="15"/>
                        <a:pt x="43" y="20"/>
                      </a:cubicBezTo>
                      <a:lnTo>
                        <a:pt x="42" y="20"/>
                      </a:lnTo>
                      <a:close/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37" y="8"/>
                      </a:lnTo>
                      <a:lnTo>
                        <a:pt x="36" y="9"/>
                      </a:lnTo>
                      <a:close/>
                      <a:moveTo>
                        <a:pt x="36" y="9"/>
                      </a:moveTo>
                      <a:cubicBezTo>
                        <a:pt x="33" y="7"/>
                        <a:pt x="29" y="5"/>
                        <a:pt x="25" y="3"/>
                      </a:cubicBezTo>
                      <a:lnTo>
                        <a:pt x="25" y="2"/>
                      </a:lnTo>
                      <a:cubicBezTo>
                        <a:pt x="30" y="3"/>
                        <a:pt x="34" y="6"/>
                        <a:pt x="37" y="8"/>
                      </a:cubicBezTo>
                      <a:lnTo>
                        <a:pt x="36" y="9"/>
                      </a:lnTo>
                      <a:close/>
                      <a:moveTo>
                        <a:pt x="25" y="3"/>
                      </a:moveTo>
                      <a:cubicBezTo>
                        <a:pt x="22" y="2"/>
                        <a:pt x="19" y="1"/>
                        <a:pt x="16" y="1"/>
                      </a:cubicBezTo>
                      <a:lnTo>
                        <a:pt x="16" y="0"/>
                      </a:lnTo>
                      <a:cubicBezTo>
                        <a:pt x="19" y="0"/>
                        <a:pt x="22" y="1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16" y="1"/>
                      </a:moveTo>
                      <a:cubicBezTo>
                        <a:pt x="14" y="1"/>
                        <a:pt x="12" y="2"/>
                        <a:pt x="10" y="4"/>
                      </a:cubicBezTo>
                      <a:lnTo>
                        <a:pt x="9" y="3"/>
                      </a:lnTo>
                      <a:cubicBezTo>
                        <a:pt x="11" y="1"/>
                        <a:pt x="13" y="0"/>
                        <a:pt x="16" y="0"/>
                      </a:cubicBezTo>
                      <a:lnTo>
                        <a:pt x="16" y="1"/>
                      </a:lnTo>
                      <a:close/>
                      <a:moveTo>
                        <a:pt x="10" y="4"/>
                      </a:moveTo>
                      <a:cubicBezTo>
                        <a:pt x="10" y="4"/>
                        <a:pt x="9" y="5"/>
                        <a:pt x="9" y="6"/>
                      </a:cubicBezTo>
                      <a:lnTo>
                        <a:pt x="7" y="5"/>
                      </a:lnTo>
                      <a:cubicBezTo>
                        <a:pt x="8" y="4"/>
                        <a:pt x="8" y="4"/>
                        <a:pt x="9" y="3"/>
                      </a:cubicBezTo>
                      <a:lnTo>
                        <a:pt x="10" y="4"/>
                      </a:lnTo>
                      <a:close/>
                      <a:moveTo>
                        <a:pt x="7" y="5"/>
                      </a:move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4" name="Freeform 202"/>
                <p:cNvSpPr>
                  <a:spLocks noChangeArrowheads="1"/>
                </p:cNvSpPr>
                <p:nvPr/>
              </p:nvSpPr>
              <p:spPr bwMode="auto">
                <a:xfrm>
                  <a:off x="1893" y="3680"/>
                  <a:ext cx="64" cy="90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*/ 1 0 0"/>
                    <a:gd name="G4" fmla="sin G3 G2"/>
                    <a:gd name="G5" fmla="+- 5 0 0"/>
                    <a:gd name="G6" fmla="+- 1 0 0"/>
                    <a:gd name="G7" fmla="+- 1 0 0"/>
                    <a:gd name="G8" fmla="+- 1 0 0"/>
                    <a:gd name="G9" fmla="+- 1 0 0"/>
                    <a:gd name="G10" fmla="+- 26 0 0"/>
                    <a:gd name="G11" fmla="+- 14 0 0"/>
                    <a:gd name="G12" fmla="+- 1 0 0"/>
                    <a:gd name="G13" fmla="+- 38 0 0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20 w 48"/>
                    <a:gd name="T1" fmla="*/ 7 h 53"/>
                    <a:gd name="T2" fmla="*/ 7 w 48"/>
                    <a:gd name="T3" fmla="*/ 5 h 53"/>
                    <a:gd name="T4" fmla="*/ 4 w 48"/>
                    <a:gd name="T5" fmla="*/ 21 h 53"/>
                    <a:gd name="T6" fmla="*/ 2 w 48"/>
                    <a:gd name="T7" fmla="*/ 28 h 53"/>
                    <a:gd name="T8" fmla="*/ 8 w 48"/>
                    <a:gd name="T9" fmla="*/ 39 h 53"/>
                    <a:gd name="T10" fmla="*/ 37 w 48"/>
                    <a:gd name="T11" fmla="*/ 41 h 53"/>
                    <a:gd name="T12" fmla="*/ 44 w 48"/>
                    <a:gd name="T13" fmla="*/ 13 h 53"/>
                    <a:gd name="T14" fmla="*/ 25 w 48"/>
                    <a:gd name="T15" fmla="*/ 1 h 53"/>
                    <a:gd name="T16" fmla="*/ 20 w 48"/>
                    <a:gd name="T17" fmla="*/ 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8" h="53">
                      <a:moveTo>
                        <a:pt x="20" y="7"/>
                      </a:moveTo>
                      <a:cubicBezTo>
                        <a:pt x="15" y="7"/>
                        <a:pt x="9" y="4"/>
                        <a:pt x="7" y="5"/>
                      </a:cubicBezTo>
                      <a:cubicBezTo>
                        <a:pt x="1" y="7"/>
                        <a:pt x="6" y="15"/>
                        <a:pt x="4" y="21"/>
                      </a:cubicBezTo>
                      <a:cubicBezTo>
                        <a:pt x="3" y="23"/>
                        <a:pt x="0" y="26"/>
                        <a:pt x="2" y="28"/>
                      </a:cubicBezTo>
                      <a:cubicBezTo>
                        <a:pt x="6" y="33"/>
                        <a:pt x="5" y="38"/>
                        <a:pt x="8" y="39"/>
                      </a:cubicBezTo>
                      <a:cubicBezTo>
                        <a:pt x="17" y="42"/>
                        <a:pt x="32" y="53"/>
                        <a:pt x="37" y="41"/>
                      </a:cubicBezTo>
                      <a:cubicBezTo>
                        <a:pt x="42" y="32"/>
                        <a:pt x="40" y="23"/>
                        <a:pt x="44" y="13"/>
                      </a:cubicBezTo>
                      <a:cubicBezTo>
                        <a:pt x="48" y="4"/>
                        <a:pt x="35" y="3"/>
                        <a:pt x="25" y="1"/>
                      </a:cubicBezTo>
                      <a:cubicBezTo>
                        <a:pt x="23" y="0"/>
                        <a:pt x="24" y="6"/>
                        <a:pt x="20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5" name="Freeform 203"/>
                <p:cNvSpPr>
                  <a:spLocks noChangeArrowheads="1"/>
                </p:cNvSpPr>
                <p:nvPr/>
              </p:nvSpPr>
              <p:spPr bwMode="auto">
                <a:xfrm>
                  <a:off x="1893" y="3680"/>
                  <a:ext cx="64" cy="81"/>
                </a:xfrm>
                <a:custGeom>
                  <a:avLst/>
                  <a:gdLst>
                    <a:gd name="T0" fmla="*/ 20 w 48"/>
                    <a:gd name="T1" fmla="*/ 6 h 48"/>
                    <a:gd name="T2" fmla="*/ 12 w 48"/>
                    <a:gd name="T3" fmla="*/ 7 h 48"/>
                    <a:gd name="T4" fmla="*/ 20 w 48"/>
                    <a:gd name="T5" fmla="*/ 7 h 48"/>
                    <a:gd name="T6" fmla="*/ 6 w 48"/>
                    <a:gd name="T7" fmla="*/ 5 h 48"/>
                    <a:gd name="T8" fmla="*/ 7 w 48"/>
                    <a:gd name="T9" fmla="*/ 6 h 48"/>
                    <a:gd name="T10" fmla="*/ 7 w 48"/>
                    <a:gd name="T11" fmla="*/ 6 h 48"/>
                    <a:gd name="T12" fmla="*/ 3 w 48"/>
                    <a:gd name="T13" fmla="*/ 13 h 48"/>
                    <a:gd name="T14" fmla="*/ 5 w 48"/>
                    <a:gd name="T15" fmla="*/ 13 h 48"/>
                    <a:gd name="T16" fmla="*/ 3 w 48"/>
                    <a:gd name="T17" fmla="*/ 13 h 48"/>
                    <a:gd name="T18" fmla="*/ 3 w 48"/>
                    <a:gd name="T19" fmla="*/ 20 h 48"/>
                    <a:gd name="T20" fmla="*/ 5 w 48"/>
                    <a:gd name="T21" fmla="*/ 21 h 48"/>
                    <a:gd name="T22" fmla="*/ 5 w 48"/>
                    <a:gd name="T23" fmla="*/ 21 h 48"/>
                    <a:gd name="T24" fmla="*/ 4 w 48"/>
                    <a:gd name="T25" fmla="*/ 21 h 48"/>
                    <a:gd name="T26" fmla="*/ 4 w 48"/>
                    <a:gd name="T27" fmla="*/ 23 h 48"/>
                    <a:gd name="T28" fmla="*/ 5 w 48"/>
                    <a:gd name="T29" fmla="*/ 21 h 48"/>
                    <a:gd name="T30" fmla="*/ 2 w 48"/>
                    <a:gd name="T31" fmla="*/ 29 h 48"/>
                    <a:gd name="T32" fmla="*/ 3 w 48"/>
                    <a:gd name="T33" fmla="*/ 28 h 48"/>
                    <a:gd name="T34" fmla="*/ 3 w 48"/>
                    <a:gd name="T35" fmla="*/ 28 h 48"/>
                    <a:gd name="T36" fmla="*/ 2 w 48"/>
                    <a:gd name="T37" fmla="*/ 29 h 48"/>
                    <a:gd name="T38" fmla="*/ 3 w 48"/>
                    <a:gd name="T39" fmla="*/ 28 h 48"/>
                    <a:gd name="T40" fmla="*/ 3 w 48"/>
                    <a:gd name="T41" fmla="*/ 28 h 48"/>
                    <a:gd name="T42" fmla="*/ 2 w 48"/>
                    <a:gd name="T43" fmla="*/ 29 h 48"/>
                    <a:gd name="T44" fmla="*/ 8 w 48"/>
                    <a:gd name="T45" fmla="*/ 39 h 48"/>
                    <a:gd name="T46" fmla="*/ 6 w 48"/>
                    <a:gd name="T47" fmla="*/ 34 h 48"/>
                    <a:gd name="T48" fmla="*/ 8 w 48"/>
                    <a:gd name="T49" fmla="*/ 40 h 48"/>
                    <a:gd name="T50" fmla="*/ 8 w 48"/>
                    <a:gd name="T51" fmla="*/ 39 h 48"/>
                    <a:gd name="T52" fmla="*/ 15 w 48"/>
                    <a:gd name="T53" fmla="*/ 43 h 48"/>
                    <a:gd name="T54" fmla="*/ 15 w 48"/>
                    <a:gd name="T55" fmla="*/ 42 h 48"/>
                    <a:gd name="T56" fmla="*/ 15 w 48"/>
                    <a:gd name="T57" fmla="*/ 43 h 48"/>
                    <a:gd name="T58" fmla="*/ 37 w 48"/>
                    <a:gd name="T59" fmla="*/ 41 h 48"/>
                    <a:gd name="T60" fmla="*/ 23 w 48"/>
                    <a:gd name="T61" fmla="*/ 45 h 48"/>
                    <a:gd name="T62" fmla="*/ 37 w 48"/>
                    <a:gd name="T63" fmla="*/ 41 h 48"/>
                    <a:gd name="T64" fmla="*/ 40 w 48"/>
                    <a:gd name="T65" fmla="*/ 27 h 48"/>
                    <a:gd name="T66" fmla="*/ 37 w 48"/>
                    <a:gd name="T67" fmla="*/ 41 h 48"/>
                    <a:gd name="T68" fmla="*/ 45 w 48"/>
                    <a:gd name="T69" fmla="*/ 14 h 48"/>
                    <a:gd name="T70" fmla="*/ 43 w 48"/>
                    <a:gd name="T71" fmla="*/ 13 h 48"/>
                    <a:gd name="T72" fmla="*/ 45 w 48"/>
                    <a:gd name="T73" fmla="*/ 14 h 48"/>
                    <a:gd name="T74" fmla="*/ 28 w 48"/>
                    <a:gd name="T75" fmla="*/ 2 h 48"/>
                    <a:gd name="T76" fmla="*/ 37 w 48"/>
                    <a:gd name="T77" fmla="*/ 4 h 48"/>
                    <a:gd name="T78" fmla="*/ 25 w 48"/>
                    <a:gd name="T79" fmla="*/ 0 h 48"/>
                    <a:gd name="T80" fmla="*/ 25 w 48"/>
                    <a:gd name="T81" fmla="*/ 0 h 48"/>
                    <a:gd name="T82" fmla="*/ 25 w 48"/>
                    <a:gd name="T83" fmla="*/ 0 h 48"/>
                    <a:gd name="T84" fmla="*/ 23 w 48"/>
                    <a:gd name="T85" fmla="*/ 2 h 48"/>
                    <a:gd name="T86" fmla="*/ 25 w 48"/>
                    <a:gd name="T87" fmla="*/ 3 h 48"/>
                    <a:gd name="T88" fmla="*/ 23 w 48"/>
                    <a:gd name="T89" fmla="*/ 2 h 48"/>
                    <a:gd name="T90" fmla="*/ 20 w 48"/>
                    <a:gd name="T91" fmla="*/ 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" h="48">
                      <a:moveTo>
                        <a:pt x="20" y="7"/>
                      </a:moveTo>
                      <a:lnTo>
                        <a:pt x="20" y="7"/>
                      </a:lnTo>
                      <a:lnTo>
                        <a:pt x="20" y="6"/>
                      </a:lnTo>
                      <a:lnTo>
                        <a:pt x="20" y="7"/>
                      </a:lnTo>
                      <a:close/>
                      <a:moveTo>
                        <a:pt x="20" y="7"/>
                      </a:moveTo>
                      <a:cubicBezTo>
                        <a:pt x="17" y="8"/>
                        <a:pt x="15" y="7"/>
                        <a:pt x="12" y="7"/>
                      </a:cubicBezTo>
                      <a:lnTo>
                        <a:pt x="12" y="5"/>
                      </a:lnTo>
                      <a:cubicBezTo>
                        <a:pt x="15" y="6"/>
                        <a:pt x="17" y="6"/>
                        <a:pt x="20" y="6"/>
                      </a:cubicBezTo>
                      <a:lnTo>
                        <a:pt x="20" y="7"/>
                      </a:lnTo>
                      <a:close/>
                      <a:moveTo>
                        <a:pt x="12" y="7"/>
                      </a:moveTo>
                      <a:cubicBezTo>
                        <a:pt x="10" y="6"/>
                        <a:pt x="8" y="6"/>
                        <a:pt x="7" y="6"/>
                      </a:cubicBezTo>
                      <a:lnTo>
                        <a:pt x="6" y="5"/>
                      </a:lnTo>
                      <a:cubicBezTo>
                        <a:pt x="8" y="4"/>
                        <a:pt x="10" y="5"/>
                        <a:pt x="12" y="5"/>
                      </a:cubicBezTo>
                      <a:lnTo>
                        <a:pt x="12" y="7"/>
                      </a:lnTo>
                      <a:close/>
                      <a:moveTo>
                        <a:pt x="7" y="6"/>
                      </a:moveTo>
                      <a:lnTo>
                        <a:pt x="7" y="6"/>
                      </a:lnTo>
                      <a:lnTo>
                        <a:pt x="7" y="5"/>
                      </a:lnTo>
                      <a:lnTo>
                        <a:pt x="7" y="6"/>
                      </a:lnTo>
                      <a:close/>
                      <a:moveTo>
                        <a:pt x="7" y="6"/>
                      </a:moveTo>
                      <a:cubicBezTo>
                        <a:pt x="4" y="7"/>
                        <a:pt x="4" y="10"/>
                        <a:pt x="5" y="13"/>
                      </a:cubicBezTo>
                      <a:lnTo>
                        <a:pt x="3" y="13"/>
                      </a:lnTo>
                      <a:cubicBezTo>
                        <a:pt x="3" y="10"/>
                        <a:pt x="2" y="6"/>
                        <a:pt x="6" y="5"/>
                      </a:cubicBezTo>
                      <a:lnTo>
                        <a:pt x="7" y="6"/>
                      </a:lnTo>
                      <a:close/>
                      <a:moveTo>
                        <a:pt x="5" y="13"/>
                      </a:moveTo>
                      <a:cubicBezTo>
                        <a:pt x="5" y="16"/>
                        <a:pt x="6" y="18"/>
                        <a:pt x="5" y="21"/>
                      </a:cubicBezTo>
                      <a:lnTo>
                        <a:pt x="3" y="20"/>
                      </a:lnTo>
                      <a:cubicBezTo>
                        <a:pt x="4" y="18"/>
                        <a:pt x="4" y="16"/>
                        <a:pt x="3" y="13"/>
                      </a:cubicBezTo>
                      <a:lnTo>
                        <a:pt x="5" y="13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4" y="21"/>
                      </a:lnTo>
                      <a:lnTo>
                        <a:pt x="3" y="20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3" y="20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lnTo>
                        <a:pt x="2" y="22"/>
                      </a:lnTo>
                      <a:cubicBezTo>
                        <a:pt x="3" y="22"/>
                        <a:pt x="3" y="21"/>
                        <a:pt x="3" y="20"/>
                      </a:cubicBezTo>
                      <a:lnTo>
                        <a:pt x="5" y="21"/>
                      </a:lnTo>
                      <a:close/>
                      <a:moveTo>
                        <a:pt x="4" y="23"/>
                      </a:moveTo>
                      <a:cubicBezTo>
                        <a:pt x="3" y="25"/>
                        <a:pt x="2" y="26"/>
                        <a:pt x="3" y="28"/>
                      </a:cubicBezTo>
                      <a:lnTo>
                        <a:pt x="2" y="29"/>
                      </a:lnTo>
                      <a:cubicBezTo>
                        <a:pt x="0" y="27"/>
                        <a:pt x="1" y="25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3" y="28"/>
                      </a:move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3" y="28"/>
                      </a:lnTo>
                      <a:close/>
                      <a:moveTo>
                        <a:pt x="3" y="28"/>
                      </a:moveTo>
                      <a:lnTo>
                        <a:pt x="3" y="28"/>
                      </a:lnTo>
                      <a:lnTo>
                        <a:pt x="2" y="29"/>
                      </a:lnTo>
                      <a:lnTo>
                        <a:pt x="3" y="28"/>
                      </a:lnTo>
                      <a:close/>
                      <a:moveTo>
                        <a:pt x="3" y="28"/>
                      </a:move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3" y="28"/>
                      </a:lnTo>
                      <a:close/>
                      <a:moveTo>
                        <a:pt x="3" y="28"/>
                      </a:moveTo>
                      <a:cubicBezTo>
                        <a:pt x="5" y="30"/>
                        <a:pt x="5" y="32"/>
                        <a:pt x="6" y="34"/>
                      </a:cubicBezTo>
                      <a:lnTo>
                        <a:pt x="4" y="35"/>
                      </a:lnTo>
                      <a:cubicBezTo>
                        <a:pt x="4" y="33"/>
                        <a:pt x="3" y="31"/>
                        <a:pt x="2" y="29"/>
                      </a:cubicBezTo>
                      <a:lnTo>
                        <a:pt x="3" y="28"/>
                      </a:lnTo>
                      <a:close/>
                      <a:moveTo>
                        <a:pt x="6" y="34"/>
                      </a:moveTo>
                      <a:cubicBezTo>
                        <a:pt x="6" y="36"/>
                        <a:pt x="7" y="38"/>
                        <a:pt x="8" y="39"/>
                      </a:cubicBezTo>
                      <a:lnTo>
                        <a:pt x="8" y="40"/>
                      </a:lnTo>
                      <a:cubicBezTo>
                        <a:pt x="6" y="39"/>
                        <a:pt x="5" y="37"/>
                        <a:pt x="4" y="35"/>
                      </a:cubicBezTo>
                      <a:lnTo>
                        <a:pt x="6" y="34"/>
                      </a:lnTo>
                      <a:close/>
                      <a:moveTo>
                        <a:pt x="8" y="39"/>
                      </a:moveTo>
                      <a:lnTo>
                        <a:pt x="8" y="39"/>
                      </a:lnTo>
                      <a:lnTo>
                        <a:pt x="8" y="40"/>
                      </a:lnTo>
                      <a:lnTo>
                        <a:pt x="8" y="39"/>
                      </a:lnTo>
                      <a:close/>
                      <a:moveTo>
                        <a:pt x="8" y="39"/>
                      </a:moveTo>
                      <a:lnTo>
                        <a:pt x="8" y="39"/>
                      </a:lnTo>
                      <a:close/>
                      <a:moveTo>
                        <a:pt x="8" y="39"/>
                      </a:moveTo>
                      <a:cubicBezTo>
                        <a:pt x="10" y="39"/>
                        <a:pt x="13" y="40"/>
                        <a:pt x="15" y="42"/>
                      </a:cubicBezTo>
                      <a:lnTo>
                        <a:pt x="15" y="43"/>
                      </a:lnTo>
                      <a:cubicBezTo>
                        <a:pt x="12" y="42"/>
                        <a:pt x="10" y="41"/>
                        <a:pt x="8" y="40"/>
                      </a:cubicBezTo>
                      <a:lnTo>
                        <a:pt x="8" y="39"/>
                      </a:lnTo>
                      <a:close/>
                      <a:moveTo>
                        <a:pt x="15" y="42"/>
                      </a:moveTo>
                      <a:cubicBezTo>
                        <a:pt x="18" y="43"/>
                        <a:pt x="20" y="44"/>
                        <a:pt x="23" y="45"/>
                      </a:cubicBezTo>
                      <a:lnTo>
                        <a:pt x="22" y="46"/>
                      </a:lnTo>
                      <a:cubicBezTo>
                        <a:pt x="20" y="45"/>
                        <a:pt x="17" y="44"/>
                        <a:pt x="15" y="43"/>
                      </a:cubicBezTo>
                      <a:lnTo>
                        <a:pt x="15" y="42"/>
                      </a:lnTo>
                      <a:close/>
                      <a:moveTo>
                        <a:pt x="23" y="45"/>
                      </a:moveTo>
                      <a:cubicBezTo>
                        <a:pt x="28" y="47"/>
                        <a:pt x="34" y="47"/>
                        <a:pt x="37" y="41"/>
                      </a:cubicBezTo>
                      <a:lnTo>
                        <a:pt x="38" y="41"/>
                      </a:lnTo>
                      <a:cubicBezTo>
                        <a:pt x="35" y="48"/>
                        <a:pt x="29" y="48"/>
                        <a:pt x="22" y="46"/>
                      </a:cubicBezTo>
                      <a:lnTo>
                        <a:pt x="23" y="45"/>
                      </a:lnTo>
                      <a:close/>
                      <a:moveTo>
                        <a:pt x="38" y="41"/>
                      </a:moveTo>
                      <a:lnTo>
                        <a:pt x="38" y="41"/>
                      </a:lnTo>
                      <a:lnTo>
                        <a:pt x="37" y="41"/>
                      </a:lnTo>
                      <a:lnTo>
                        <a:pt x="38" y="41"/>
                      </a:lnTo>
                      <a:close/>
                      <a:moveTo>
                        <a:pt x="37" y="41"/>
                      </a:moveTo>
                      <a:cubicBezTo>
                        <a:pt x="39" y="37"/>
                        <a:pt x="39" y="32"/>
                        <a:pt x="40" y="27"/>
                      </a:cubicBezTo>
                      <a:lnTo>
                        <a:pt x="42" y="27"/>
                      </a:lnTo>
                      <a:cubicBezTo>
                        <a:pt x="41" y="32"/>
                        <a:pt x="40" y="37"/>
                        <a:pt x="38" y="41"/>
                      </a:cubicBezTo>
                      <a:lnTo>
                        <a:pt x="37" y="41"/>
                      </a:lnTo>
                      <a:close/>
                      <a:moveTo>
                        <a:pt x="40" y="27"/>
                      </a:moveTo>
                      <a:cubicBezTo>
                        <a:pt x="41" y="23"/>
                        <a:pt x="41" y="18"/>
                        <a:pt x="43" y="13"/>
                      </a:cubicBezTo>
                      <a:lnTo>
                        <a:pt x="45" y="14"/>
                      </a:lnTo>
                      <a:cubicBezTo>
                        <a:pt x="43" y="18"/>
                        <a:pt x="42" y="23"/>
                        <a:pt x="42" y="27"/>
                      </a:cubicBezTo>
                      <a:lnTo>
                        <a:pt x="40" y="27"/>
                      </a:lnTo>
                      <a:close/>
                      <a:moveTo>
                        <a:pt x="43" y="13"/>
                      </a:moveTo>
                      <a:cubicBezTo>
                        <a:pt x="46" y="8"/>
                        <a:pt x="42" y="5"/>
                        <a:pt x="37" y="4"/>
                      </a:cubicBezTo>
                      <a:lnTo>
                        <a:pt x="38" y="3"/>
                      </a:lnTo>
                      <a:cubicBezTo>
                        <a:pt x="44" y="4"/>
                        <a:pt x="48" y="7"/>
                        <a:pt x="45" y="14"/>
                      </a:cubicBezTo>
                      <a:lnTo>
                        <a:pt x="43" y="13"/>
                      </a:lnTo>
                      <a:close/>
                      <a:moveTo>
                        <a:pt x="37" y="4"/>
                      </a:moveTo>
                      <a:cubicBezTo>
                        <a:pt x="34" y="3"/>
                        <a:pt x="31" y="2"/>
                        <a:pt x="28" y="2"/>
                      </a:cubicBezTo>
                      <a:lnTo>
                        <a:pt x="29" y="1"/>
                      </a:lnTo>
                      <a:cubicBezTo>
                        <a:pt x="32" y="1"/>
                        <a:pt x="35" y="2"/>
                        <a:pt x="38" y="3"/>
                      </a:cubicBezTo>
                      <a:lnTo>
                        <a:pt x="37" y="4"/>
                      </a:lnTo>
                      <a:close/>
                      <a:moveTo>
                        <a:pt x="28" y="2"/>
                      </a:moveTo>
                      <a:cubicBezTo>
                        <a:pt x="27" y="2"/>
                        <a:pt x="26" y="1"/>
                        <a:pt x="25" y="1"/>
                      </a:cubicBezTo>
                      <a:lnTo>
                        <a:pt x="25" y="0"/>
                      </a:lnTo>
                      <a:cubicBezTo>
                        <a:pt x="26" y="0"/>
                        <a:pt x="28" y="0"/>
                        <a:pt x="29" y="1"/>
                      </a:cubicBezTo>
                      <a:lnTo>
                        <a:pt x="28" y="2"/>
                      </a:lnTo>
                      <a:close/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25" y="1"/>
                      </a:lnTo>
                      <a:lnTo>
                        <a:pt x="25" y="0"/>
                      </a:lnTo>
                      <a:close/>
                      <a:moveTo>
                        <a:pt x="25" y="1"/>
                      </a:moveTo>
                      <a:cubicBezTo>
                        <a:pt x="25" y="1"/>
                        <a:pt x="25" y="2"/>
                        <a:pt x="25" y="3"/>
                      </a:cubicBezTo>
                      <a:lnTo>
                        <a:pt x="23" y="2"/>
                      </a:lnTo>
                      <a:cubicBezTo>
                        <a:pt x="23" y="1"/>
                        <a:pt x="24" y="0"/>
                        <a:pt x="25" y="0"/>
                      </a:cubicBezTo>
                      <a:lnTo>
                        <a:pt x="25" y="1"/>
                      </a:lnTo>
                      <a:close/>
                      <a:moveTo>
                        <a:pt x="25" y="3"/>
                      </a:moveTo>
                      <a:cubicBezTo>
                        <a:pt x="24" y="5"/>
                        <a:pt x="23" y="7"/>
                        <a:pt x="20" y="7"/>
                      </a:cubicBezTo>
                      <a:lnTo>
                        <a:pt x="20" y="6"/>
                      </a:lnTo>
                      <a:cubicBezTo>
                        <a:pt x="22" y="6"/>
                        <a:pt x="23" y="4"/>
                        <a:pt x="23" y="2"/>
                      </a:cubicBezTo>
                      <a:lnTo>
                        <a:pt x="25" y="3"/>
                      </a:lnTo>
                      <a:close/>
                      <a:moveTo>
                        <a:pt x="20" y="7"/>
                      </a:moveTo>
                      <a:lnTo>
                        <a:pt x="20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6" name="Freeform 204"/>
                <p:cNvSpPr>
                  <a:spLocks noChangeArrowheads="1"/>
                </p:cNvSpPr>
                <p:nvPr/>
              </p:nvSpPr>
              <p:spPr bwMode="auto">
                <a:xfrm>
                  <a:off x="1963" y="3653"/>
                  <a:ext cx="91" cy="8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9 0 0"/>
                    <a:gd name="G4" fmla="+- 35 0 0"/>
                    <a:gd name="G5" fmla="+- 21 0 0"/>
                    <a:gd name="G6" fmla="+- 50 0 0"/>
                    <a:gd name="G7" fmla="+- 53 0 0"/>
                    <a:gd name="G8" fmla="+- 53 0 0"/>
                    <a:gd name="G9" fmla="+- 50 0 0"/>
                    <a:gd name="G10" fmla="*/ 1 0 0"/>
                    <a:gd name="G11" fmla="cos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9 w 67"/>
                    <a:gd name="T1" fmla="*/ 10 h 53"/>
                    <a:gd name="T2" fmla="*/ 5 w 67"/>
                    <a:gd name="T3" fmla="*/ 29 h 53"/>
                    <a:gd name="T4" fmla="*/ 0 w 67"/>
                    <a:gd name="T5" fmla="*/ 50 h 53"/>
                    <a:gd name="T6" fmla="*/ 10 w 67"/>
                    <a:gd name="T7" fmla="*/ 50 h 53"/>
                    <a:gd name="T8" fmla="*/ 60 w 67"/>
                    <a:gd name="T9" fmla="*/ 24 h 53"/>
                    <a:gd name="T10" fmla="*/ 56 w 67"/>
                    <a:gd name="T11" fmla="*/ 1 h 53"/>
                    <a:gd name="T12" fmla="*/ 29 w 67"/>
                    <a:gd name="T13" fmla="*/ 1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3">
                      <a:moveTo>
                        <a:pt x="29" y="10"/>
                      </a:moveTo>
                      <a:cubicBezTo>
                        <a:pt x="22" y="19"/>
                        <a:pt x="12" y="21"/>
                        <a:pt x="5" y="29"/>
                      </a:cubicBezTo>
                      <a:cubicBezTo>
                        <a:pt x="0" y="35"/>
                        <a:pt x="2" y="42"/>
                        <a:pt x="0" y="50"/>
                      </a:cubicBezTo>
                      <a:cubicBezTo>
                        <a:pt x="0" y="53"/>
                        <a:pt x="7" y="53"/>
                        <a:pt x="10" y="50"/>
                      </a:cubicBezTo>
                      <a:cubicBezTo>
                        <a:pt x="26" y="39"/>
                        <a:pt x="49" y="39"/>
                        <a:pt x="60" y="24"/>
                      </a:cubicBezTo>
                      <a:cubicBezTo>
                        <a:pt x="66" y="17"/>
                        <a:pt x="67" y="3"/>
                        <a:pt x="56" y="1"/>
                      </a:cubicBezTo>
                      <a:cubicBezTo>
                        <a:pt x="47" y="0"/>
                        <a:pt x="33" y="3"/>
                        <a:pt x="29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7" name="Freeform 205"/>
                <p:cNvSpPr>
                  <a:spLocks noChangeArrowheads="1"/>
                </p:cNvSpPr>
                <p:nvPr/>
              </p:nvSpPr>
              <p:spPr bwMode="auto">
                <a:xfrm>
                  <a:off x="1961" y="3653"/>
                  <a:ext cx="89" cy="89"/>
                </a:xfrm>
                <a:custGeom>
                  <a:avLst/>
                  <a:gdLst>
                    <a:gd name="T0" fmla="*/ 17 w 66"/>
                    <a:gd name="T1" fmla="*/ 21 h 53"/>
                    <a:gd name="T2" fmla="*/ 29 w 66"/>
                    <a:gd name="T3" fmla="*/ 9 h 53"/>
                    <a:gd name="T4" fmla="*/ 17 w 66"/>
                    <a:gd name="T5" fmla="*/ 21 h 53"/>
                    <a:gd name="T6" fmla="*/ 5 w 66"/>
                    <a:gd name="T7" fmla="*/ 29 h 53"/>
                    <a:gd name="T8" fmla="*/ 17 w 66"/>
                    <a:gd name="T9" fmla="*/ 21 h 53"/>
                    <a:gd name="T10" fmla="*/ 7 w 66"/>
                    <a:gd name="T11" fmla="*/ 29 h 53"/>
                    <a:gd name="T12" fmla="*/ 7 w 66"/>
                    <a:gd name="T13" fmla="*/ 29 h 53"/>
                    <a:gd name="T14" fmla="*/ 3 w 66"/>
                    <a:gd name="T15" fmla="*/ 43 h 53"/>
                    <a:gd name="T16" fmla="*/ 6 w 66"/>
                    <a:gd name="T17" fmla="*/ 29 h 53"/>
                    <a:gd name="T18" fmla="*/ 3 w 66"/>
                    <a:gd name="T19" fmla="*/ 43 h 53"/>
                    <a:gd name="T20" fmla="*/ 0 w 66"/>
                    <a:gd name="T21" fmla="*/ 50 h 53"/>
                    <a:gd name="T22" fmla="*/ 3 w 66"/>
                    <a:gd name="T23" fmla="*/ 43 h 53"/>
                    <a:gd name="T24" fmla="*/ 0 w 66"/>
                    <a:gd name="T25" fmla="*/ 50 h 53"/>
                    <a:gd name="T26" fmla="*/ 0 w 66"/>
                    <a:gd name="T27" fmla="*/ 50 h 53"/>
                    <a:gd name="T28" fmla="*/ 2 w 66"/>
                    <a:gd name="T29" fmla="*/ 50 h 53"/>
                    <a:gd name="T30" fmla="*/ 0 w 66"/>
                    <a:gd name="T31" fmla="*/ 50 h 53"/>
                    <a:gd name="T32" fmla="*/ 2 w 66"/>
                    <a:gd name="T33" fmla="*/ 50 h 53"/>
                    <a:gd name="T34" fmla="*/ 3 w 66"/>
                    <a:gd name="T35" fmla="*/ 52 h 53"/>
                    <a:gd name="T36" fmla="*/ 2 w 66"/>
                    <a:gd name="T37" fmla="*/ 50 h 53"/>
                    <a:gd name="T38" fmla="*/ 6 w 66"/>
                    <a:gd name="T39" fmla="*/ 51 h 53"/>
                    <a:gd name="T40" fmla="*/ 3 w 66"/>
                    <a:gd name="T41" fmla="*/ 52 h 53"/>
                    <a:gd name="T42" fmla="*/ 6 w 66"/>
                    <a:gd name="T43" fmla="*/ 51 h 53"/>
                    <a:gd name="T44" fmla="*/ 11 w 66"/>
                    <a:gd name="T45" fmla="*/ 51 h 53"/>
                    <a:gd name="T46" fmla="*/ 6 w 66"/>
                    <a:gd name="T47" fmla="*/ 51 h 53"/>
                    <a:gd name="T48" fmla="*/ 10 w 66"/>
                    <a:gd name="T49" fmla="*/ 50 h 53"/>
                    <a:gd name="T50" fmla="*/ 10 w 66"/>
                    <a:gd name="T51" fmla="*/ 50 h 53"/>
                    <a:gd name="T52" fmla="*/ 33 w 66"/>
                    <a:gd name="T53" fmla="*/ 40 h 53"/>
                    <a:gd name="T54" fmla="*/ 11 w 66"/>
                    <a:gd name="T55" fmla="*/ 51 h 53"/>
                    <a:gd name="T56" fmla="*/ 33 w 66"/>
                    <a:gd name="T57" fmla="*/ 40 h 53"/>
                    <a:gd name="T58" fmla="*/ 62 w 66"/>
                    <a:gd name="T59" fmla="*/ 25 h 53"/>
                    <a:gd name="T60" fmla="*/ 33 w 66"/>
                    <a:gd name="T61" fmla="*/ 40 h 53"/>
                    <a:gd name="T62" fmla="*/ 62 w 66"/>
                    <a:gd name="T63" fmla="*/ 25 h 53"/>
                    <a:gd name="T64" fmla="*/ 62 w 66"/>
                    <a:gd name="T65" fmla="*/ 25 h 53"/>
                    <a:gd name="T66" fmla="*/ 64 w 66"/>
                    <a:gd name="T67" fmla="*/ 16 h 53"/>
                    <a:gd name="T68" fmla="*/ 62 w 66"/>
                    <a:gd name="T69" fmla="*/ 25 h 53"/>
                    <a:gd name="T70" fmla="*/ 64 w 66"/>
                    <a:gd name="T71" fmla="*/ 16 h 53"/>
                    <a:gd name="T72" fmla="*/ 65 w 66"/>
                    <a:gd name="T73" fmla="*/ 8 h 53"/>
                    <a:gd name="T74" fmla="*/ 64 w 66"/>
                    <a:gd name="T75" fmla="*/ 16 h 53"/>
                    <a:gd name="T76" fmla="*/ 60 w 66"/>
                    <a:gd name="T77" fmla="*/ 3 h 53"/>
                    <a:gd name="T78" fmla="*/ 65 w 66"/>
                    <a:gd name="T79" fmla="*/ 8 h 53"/>
                    <a:gd name="T80" fmla="*/ 60 w 66"/>
                    <a:gd name="T81" fmla="*/ 3 h 53"/>
                    <a:gd name="T82" fmla="*/ 57 w 66"/>
                    <a:gd name="T83" fmla="*/ 1 h 53"/>
                    <a:gd name="T84" fmla="*/ 60 w 66"/>
                    <a:gd name="T85" fmla="*/ 3 h 53"/>
                    <a:gd name="T86" fmla="*/ 56 w 66"/>
                    <a:gd name="T87" fmla="*/ 2 h 53"/>
                    <a:gd name="T88" fmla="*/ 56 w 66"/>
                    <a:gd name="T89" fmla="*/ 2 h 53"/>
                    <a:gd name="T90" fmla="*/ 56 w 66"/>
                    <a:gd name="T91" fmla="*/ 2 h 53"/>
                    <a:gd name="T92" fmla="*/ 56 w 66"/>
                    <a:gd name="T93" fmla="*/ 2 h 53"/>
                    <a:gd name="T94" fmla="*/ 53 w 66"/>
                    <a:gd name="T95" fmla="*/ 2 h 53"/>
                    <a:gd name="T96" fmla="*/ 57 w 66"/>
                    <a:gd name="T97" fmla="*/ 1 h 53"/>
                    <a:gd name="T98" fmla="*/ 53 w 66"/>
                    <a:gd name="T99" fmla="*/ 2 h 53"/>
                    <a:gd name="T100" fmla="*/ 48 w 66"/>
                    <a:gd name="T101" fmla="*/ 1 h 53"/>
                    <a:gd name="T102" fmla="*/ 53 w 66"/>
                    <a:gd name="T103" fmla="*/ 2 h 53"/>
                    <a:gd name="T104" fmla="*/ 30 w 66"/>
                    <a:gd name="T105" fmla="*/ 10 h 53"/>
                    <a:gd name="T106" fmla="*/ 48 w 66"/>
                    <a:gd name="T107" fmla="*/ 1 h 53"/>
                    <a:gd name="T108" fmla="*/ 30 w 66"/>
                    <a:gd name="T109" fmla="*/ 1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6" h="53">
                      <a:moveTo>
                        <a:pt x="30" y="10"/>
                      </a:moveTo>
                      <a:cubicBezTo>
                        <a:pt x="27" y="15"/>
                        <a:pt x="22" y="18"/>
                        <a:pt x="17" y="21"/>
                      </a:cubicBezTo>
                      <a:lnTo>
                        <a:pt x="16" y="20"/>
                      </a:lnTo>
                      <a:cubicBezTo>
                        <a:pt x="21" y="17"/>
                        <a:pt x="26" y="15"/>
                        <a:pt x="29" y="9"/>
                      </a:cubicBezTo>
                      <a:lnTo>
                        <a:pt x="30" y="10"/>
                      </a:lnTo>
                      <a:close/>
                      <a:moveTo>
                        <a:pt x="17" y="21"/>
                      </a:moveTo>
                      <a:cubicBezTo>
                        <a:pt x="14" y="23"/>
                        <a:pt x="10" y="26"/>
                        <a:pt x="7" y="29"/>
                      </a:cubicBezTo>
                      <a:lnTo>
                        <a:pt x="5" y="29"/>
                      </a:lnTo>
                      <a:cubicBezTo>
                        <a:pt x="9" y="25"/>
                        <a:pt x="13" y="22"/>
                        <a:pt x="16" y="20"/>
                      </a:cubicBezTo>
                      <a:lnTo>
                        <a:pt x="17" y="21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6" y="29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3" y="33"/>
                        <a:pt x="3" y="38"/>
                        <a:pt x="3" y="43"/>
                      </a:cubicBezTo>
                      <a:lnTo>
                        <a:pt x="1" y="43"/>
                      </a:lnTo>
                      <a:cubicBezTo>
                        <a:pt x="2" y="38"/>
                        <a:pt x="2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3" y="43"/>
                      </a:moveTo>
                      <a:cubicBezTo>
                        <a:pt x="2" y="45"/>
                        <a:pt x="2" y="47"/>
                        <a:pt x="2" y="50"/>
                      </a:cubicBezTo>
                      <a:lnTo>
                        <a:pt x="0" y="50"/>
                      </a:lnTo>
                      <a:cubicBezTo>
                        <a:pt x="1" y="47"/>
                        <a:pt x="1" y="45"/>
                        <a:pt x="1" y="43"/>
                      </a:cubicBezTo>
                      <a:lnTo>
                        <a:pt x="3" y="43"/>
                      </a:lnTo>
                      <a:close/>
                      <a:moveTo>
                        <a:pt x="0" y="50"/>
                      </a:moveTo>
                      <a:lnTo>
                        <a:pt x="0" y="50"/>
                      </a:lnTo>
                      <a:lnTo>
                        <a:pt x="1" y="50"/>
                      </a:lnTo>
                      <a:lnTo>
                        <a:pt x="0" y="50"/>
                      </a:lnTo>
                      <a:close/>
                      <a:moveTo>
                        <a:pt x="2" y="50"/>
                      </a:moveTo>
                      <a:cubicBezTo>
                        <a:pt x="2" y="50"/>
                        <a:pt x="2" y="50"/>
                        <a:pt x="2" y="50"/>
                      </a:cubicBezTo>
                      <a:lnTo>
                        <a:pt x="1" y="51"/>
                      </a:lnTo>
                      <a:cubicBezTo>
                        <a:pt x="0" y="51"/>
                        <a:pt x="0" y="50"/>
                        <a:pt x="0" y="50"/>
                      </a:cubicBezTo>
                      <a:lnTo>
                        <a:pt x="2" y="50"/>
                      </a:lnTo>
                      <a:close/>
                      <a:moveTo>
                        <a:pt x="2" y="50"/>
                      </a:moveTo>
                      <a:cubicBezTo>
                        <a:pt x="2" y="51"/>
                        <a:pt x="3" y="51"/>
                        <a:pt x="3" y="51"/>
                      </a:cubicBezTo>
                      <a:lnTo>
                        <a:pt x="3" y="52"/>
                      </a:lnTo>
                      <a:cubicBezTo>
                        <a:pt x="2" y="52"/>
                        <a:pt x="1" y="52"/>
                        <a:pt x="1" y="51"/>
                      </a:cubicBezTo>
                      <a:lnTo>
                        <a:pt x="2" y="50"/>
                      </a:lnTo>
                      <a:close/>
                      <a:moveTo>
                        <a:pt x="3" y="51"/>
                      </a:moveTo>
                      <a:cubicBezTo>
                        <a:pt x="4" y="51"/>
                        <a:pt x="5" y="51"/>
                        <a:pt x="6" y="51"/>
                      </a:cubicBezTo>
                      <a:lnTo>
                        <a:pt x="6" y="53"/>
                      </a:lnTo>
                      <a:cubicBezTo>
                        <a:pt x="5" y="53"/>
                        <a:pt x="4" y="53"/>
                        <a:pt x="3" y="52"/>
                      </a:cubicBezTo>
                      <a:lnTo>
                        <a:pt x="3" y="51"/>
                      </a:lnTo>
                      <a:close/>
                      <a:moveTo>
                        <a:pt x="6" y="51"/>
                      </a:moveTo>
                      <a:cubicBezTo>
                        <a:pt x="8" y="51"/>
                        <a:pt x="9" y="51"/>
                        <a:pt x="10" y="50"/>
                      </a:cubicBezTo>
                      <a:lnTo>
                        <a:pt x="11" y="51"/>
                      </a:lnTo>
                      <a:cubicBezTo>
                        <a:pt x="10" y="52"/>
                        <a:pt x="8" y="52"/>
                        <a:pt x="6" y="53"/>
                      </a:cubicBezTo>
                      <a:lnTo>
                        <a:pt x="6" y="51"/>
                      </a:lnTo>
                      <a:close/>
                      <a:moveTo>
                        <a:pt x="10" y="50"/>
                      </a:moveTo>
                      <a:lnTo>
                        <a:pt x="10" y="50"/>
                      </a:lnTo>
                      <a:lnTo>
                        <a:pt x="11" y="50"/>
                      </a:lnTo>
                      <a:lnTo>
                        <a:pt x="10" y="50"/>
                      </a:lnTo>
                      <a:close/>
                      <a:moveTo>
                        <a:pt x="10" y="50"/>
                      </a:moveTo>
                      <a:cubicBezTo>
                        <a:pt x="17" y="45"/>
                        <a:pt x="25" y="42"/>
                        <a:pt x="33" y="40"/>
                      </a:cubicBezTo>
                      <a:lnTo>
                        <a:pt x="34" y="41"/>
                      </a:lnTo>
                      <a:cubicBezTo>
                        <a:pt x="26" y="43"/>
                        <a:pt x="18" y="46"/>
                        <a:pt x="11" y="51"/>
                      </a:cubicBezTo>
                      <a:lnTo>
                        <a:pt x="10" y="50"/>
                      </a:lnTo>
                      <a:close/>
                      <a:moveTo>
                        <a:pt x="33" y="40"/>
                      </a:moveTo>
                      <a:cubicBezTo>
                        <a:pt x="44" y="36"/>
                        <a:pt x="54" y="32"/>
                        <a:pt x="61" y="24"/>
                      </a:cubicBezTo>
                      <a:lnTo>
                        <a:pt x="62" y="25"/>
                      </a:lnTo>
                      <a:cubicBezTo>
                        <a:pt x="55" y="33"/>
                        <a:pt x="45" y="37"/>
                        <a:pt x="34" y="41"/>
                      </a:cubicBezTo>
                      <a:lnTo>
                        <a:pt x="33" y="40"/>
                      </a:lnTo>
                      <a:close/>
                      <a:moveTo>
                        <a:pt x="62" y="25"/>
                      </a:moveTo>
                      <a:lnTo>
                        <a:pt x="62" y="25"/>
                      </a:lnTo>
                      <a:lnTo>
                        <a:pt x="61" y="24"/>
                      </a:lnTo>
                      <a:lnTo>
                        <a:pt x="62" y="25"/>
                      </a:lnTo>
                      <a:close/>
                      <a:moveTo>
                        <a:pt x="61" y="24"/>
                      </a:moveTo>
                      <a:cubicBezTo>
                        <a:pt x="62" y="22"/>
                        <a:pt x="64" y="19"/>
                        <a:pt x="64" y="16"/>
                      </a:cubicBezTo>
                      <a:lnTo>
                        <a:pt x="66" y="17"/>
                      </a:lnTo>
                      <a:cubicBezTo>
                        <a:pt x="65" y="20"/>
                        <a:pt x="64" y="22"/>
                        <a:pt x="62" y="25"/>
                      </a:cubicBezTo>
                      <a:lnTo>
                        <a:pt x="61" y="24"/>
                      </a:lnTo>
                      <a:close/>
                      <a:moveTo>
                        <a:pt x="64" y="16"/>
                      </a:moveTo>
                      <a:cubicBezTo>
                        <a:pt x="65" y="14"/>
                        <a:pt x="65" y="11"/>
                        <a:pt x="64" y="9"/>
                      </a:cubicBezTo>
                      <a:lnTo>
                        <a:pt x="65" y="8"/>
                      </a:lnTo>
                      <a:cubicBezTo>
                        <a:pt x="66" y="11"/>
                        <a:pt x="66" y="14"/>
                        <a:pt x="66" y="17"/>
                      </a:cubicBezTo>
                      <a:lnTo>
                        <a:pt x="64" y="16"/>
                      </a:lnTo>
                      <a:close/>
                      <a:moveTo>
                        <a:pt x="64" y="9"/>
                      </a:moveTo>
                      <a:cubicBezTo>
                        <a:pt x="63" y="6"/>
                        <a:pt x="62" y="4"/>
                        <a:pt x="60" y="3"/>
                      </a:cubicBezTo>
                      <a:lnTo>
                        <a:pt x="61" y="2"/>
                      </a:lnTo>
                      <a:cubicBezTo>
                        <a:pt x="63" y="3"/>
                        <a:pt x="65" y="6"/>
                        <a:pt x="65" y="8"/>
                      </a:cubicBezTo>
                      <a:lnTo>
                        <a:pt x="64" y="9"/>
                      </a:lnTo>
                      <a:close/>
                      <a:moveTo>
                        <a:pt x="60" y="3"/>
                      </a:moveTo>
                      <a:cubicBezTo>
                        <a:pt x="59" y="3"/>
                        <a:pt x="58" y="2"/>
                        <a:pt x="56" y="2"/>
                      </a:cubicBezTo>
                      <a:lnTo>
                        <a:pt x="57" y="1"/>
                      </a:lnTo>
                      <a:cubicBezTo>
                        <a:pt x="58" y="1"/>
                        <a:pt x="59" y="1"/>
                        <a:pt x="61" y="2"/>
                      </a:cubicBezTo>
                      <a:lnTo>
                        <a:pt x="60" y="3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cubicBezTo>
                        <a:pt x="55" y="2"/>
                        <a:pt x="54" y="2"/>
                        <a:pt x="53" y="2"/>
                      </a:cubicBezTo>
                      <a:lnTo>
                        <a:pt x="53" y="1"/>
                      </a:lnTo>
                      <a:cubicBezTo>
                        <a:pt x="54" y="1"/>
                        <a:pt x="55" y="1"/>
                        <a:pt x="57" y="1"/>
                      </a:cubicBezTo>
                      <a:lnTo>
                        <a:pt x="56" y="2"/>
                      </a:lnTo>
                      <a:close/>
                      <a:moveTo>
                        <a:pt x="53" y="2"/>
                      </a:moveTo>
                      <a:cubicBezTo>
                        <a:pt x="51" y="2"/>
                        <a:pt x="50" y="2"/>
                        <a:pt x="48" y="2"/>
                      </a:cubicBezTo>
                      <a:lnTo>
                        <a:pt x="48" y="1"/>
                      </a:lnTo>
                      <a:cubicBezTo>
                        <a:pt x="50" y="1"/>
                        <a:pt x="51" y="0"/>
                        <a:pt x="53" y="1"/>
                      </a:cubicBezTo>
                      <a:lnTo>
                        <a:pt x="53" y="2"/>
                      </a:lnTo>
                      <a:close/>
                      <a:moveTo>
                        <a:pt x="48" y="2"/>
                      </a:moveTo>
                      <a:cubicBezTo>
                        <a:pt x="41" y="3"/>
                        <a:pt x="33" y="5"/>
                        <a:pt x="30" y="10"/>
                      </a:cubicBezTo>
                      <a:lnTo>
                        <a:pt x="29" y="9"/>
                      </a:lnTo>
                      <a:cubicBezTo>
                        <a:pt x="32" y="4"/>
                        <a:pt x="40" y="1"/>
                        <a:pt x="48" y="1"/>
                      </a:cubicBezTo>
                      <a:lnTo>
                        <a:pt x="48" y="2"/>
                      </a:lnTo>
                      <a:close/>
                      <a:moveTo>
                        <a:pt x="30" y="10"/>
                      </a:moveTo>
                      <a:lnTo>
                        <a:pt x="3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8" name="Freeform 206"/>
                <p:cNvSpPr>
                  <a:spLocks noChangeArrowheads="1"/>
                </p:cNvSpPr>
                <p:nvPr/>
              </p:nvSpPr>
              <p:spPr bwMode="auto">
                <a:xfrm>
                  <a:off x="2028" y="3693"/>
                  <a:ext cx="72" cy="6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 0 0"/>
                    <a:gd name="G8" fmla="+- 21 0 0"/>
                    <a:gd name="G9" fmla="+- 24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7 w 53"/>
                    <a:gd name="T1" fmla="*/ 3 h 38"/>
                    <a:gd name="T2" fmla="*/ 8 w 53"/>
                    <a:gd name="T3" fmla="*/ 18 h 38"/>
                    <a:gd name="T4" fmla="*/ 5 w 53"/>
                    <a:gd name="T5" fmla="*/ 24 h 38"/>
                    <a:gd name="T6" fmla="*/ 35 w 53"/>
                    <a:gd name="T7" fmla="*/ 34 h 38"/>
                    <a:gd name="T8" fmla="*/ 53 w 53"/>
                    <a:gd name="T9" fmla="*/ 13 h 38"/>
                    <a:gd name="T10" fmla="*/ 27 w 53"/>
                    <a:gd name="T1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38">
                      <a:moveTo>
                        <a:pt x="27" y="3"/>
                      </a:moveTo>
                      <a:cubicBezTo>
                        <a:pt x="20" y="6"/>
                        <a:pt x="16" y="13"/>
                        <a:pt x="8" y="18"/>
                      </a:cubicBezTo>
                      <a:cubicBezTo>
                        <a:pt x="6" y="19"/>
                        <a:pt x="0" y="21"/>
                        <a:pt x="5" y="24"/>
                      </a:cubicBezTo>
                      <a:cubicBezTo>
                        <a:pt x="15" y="29"/>
                        <a:pt x="24" y="38"/>
                        <a:pt x="35" y="34"/>
                      </a:cubicBezTo>
                      <a:cubicBezTo>
                        <a:pt x="44" y="30"/>
                        <a:pt x="51" y="21"/>
                        <a:pt x="53" y="13"/>
                      </a:cubicBezTo>
                      <a:cubicBezTo>
                        <a:pt x="44" y="10"/>
                        <a:pt x="36" y="0"/>
                        <a:pt x="27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79" name="Freeform 207"/>
                <p:cNvSpPr>
                  <a:spLocks noChangeArrowheads="1"/>
                </p:cNvSpPr>
                <p:nvPr/>
              </p:nvSpPr>
              <p:spPr bwMode="auto">
                <a:xfrm>
                  <a:off x="2031" y="3693"/>
                  <a:ext cx="69" cy="63"/>
                </a:xfrm>
                <a:custGeom>
                  <a:avLst/>
                  <a:gdLst>
                    <a:gd name="T0" fmla="*/ 15 w 52"/>
                    <a:gd name="T1" fmla="*/ 12 h 38"/>
                    <a:gd name="T2" fmla="*/ 25 w 52"/>
                    <a:gd name="T3" fmla="*/ 2 h 38"/>
                    <a:gd name="T4" fmla="*/ 15 w 52"/>
                    <a:gd name="T5" fmla="*/ 12 h 38"/>
                    <a:gd name="T6" fmla="*/ 6 w 52"/>
                    <a:gd name="T7" fmla="*/ 17 h 38"/>
                    <a:gd name="T8" fmla="*/ 15 w 52"/>
                    <a:gd name="T9" fmla="*/ 12 h 38"/>
                    <a:gd name="T10" fmla="*/ 7 w 52"/>
                    <a:gd name="T11" fmla="*/ 18 h 38"/>
                    <a:gd name="T12" fmla="*/ 7 w 52"/>
                    <a:gd name="T13" fmla="*/ 18 h 38"/>
                    <a:gd name="T14" fmla="*/ 7 w 52"/>
                    <a:gd name="T15" fmla="*/ 18 h 38"/>
                    <a:gd name="T16" fmla="*/ 7 w 52"/>
                    <a:gd name="T17" fmla="*/ 18 h 38"/>
                    <a:gd name="T18" fmla="*/ 6 w 52"/>
                    <a:gd name="T19" fmla="*/ 17 h 38"/>
                    <a:gd name="T20" fmla="*/ 6 w 52"/>
                    <a:gd name="T21" fmla="*/ 17 h 38"/>
                    <a:gd name="T22" fmla="*/ 5 w 52"/>
                    <a:gd name="T23" fmla="*/ 19 h 38"/>
                    <a:gd name="T24" fmla="*/ 6 w 52"/>
                    <a:gd name="T25" fmla="*/ 17 h 38"/>
                    <a:gd name="T26" fmla="*/ 5 w 52"/>
                    <a:gd name="T27" fmla="*/ 19 h 38"/>
                    <a:gd name="T28" fmla="*/ 1 w 52"/>
                    <a:gd name="T29" fmla="*/ 21 h 38"/>
                    <a:gd name="T30" fmla="*/ 5 w 52"/>
                    <a:gd name="T31" fmla="*/ 19 h 38"/>
                    <a:gd name="T32" fmla="*/ 4 w 52"/>
                    <a:gd name="T33" fmla="*/ 24 h 38"/>
                    <a:gd name="T34" fmla="*/ 1 w 52"/>
                    <a:gd name="T35" fmla="*/ 21 h 38"/>
                    <a:gd name="T36" fmla="*/ 3 w 52"/>
                    <a:gd name="T37" fmla="*/ 25 h 38"/>
                    <a:gd name="T38" fmla="*/ 3 w 52"/>
                    <a:gd name="T39" fmla="*/ 24 h 38"/>
                    <a:gd name="T40" fmla="*/ 4 w 52"/>
                    <a:gd name="T41" fmla="*/ 24 h 38"/>
                    <a:gd name="T42" fmla="*/ 3 w 52"/>
                    <a:gd name="T43" fmla="*/ 25 h 38"/>
                    <a:gd name="T44" fmla="*/ 4 w 52"/>
                    <a:gd name="T45" fmla="*/ 24 h 38"/>
                    <a:gd name="T46" fmla="*/ 3 w 52"/>
                    <a:gd name="T47" fmla="*/ 24 h 38"/>
                    <a:gd name="T48" fmla="*/ 4 w 52"/>
                    <a:gd name="T49" fmla="*/ 24 h 38"/>
                    <a:gd name="T50" fmla="*/ 10 w 52"/>
                    <a:gd name="T51" fmla="*/ 29 h 38"/>
                    <a:gd name="T52" fmla="*/ 4 w 52"/>
                    <a:gd name="T53" fmla="*/ 24 h 38"/>
                    <a:gd name="T54" fmla="*/ 33 w 52"/>
                    <a:gd name="T55" fmla="*/ 33 h 38"/>
                    <a:gd name="T56" fmla="*/ 10 w 52"/>
                    <a:gd name="T57" fmla="*/ 29 h 38"/>
                    <a:gd name="T58" fmla="*/ 33 w 52"/>
                    <a:gd name="T59" fmla="*/ 33 h 38"/>
                    <a:gd name="T60" fmla="*/ 33 w 52"/>
                    <a:gd name="T61" fmla="*/ 34 h 38"/>
                    <a:gd name="T62" fmla="*/ 33 w 52"/>
                    <a:gd name="T63" fmla="*/ 33 h 38"/>
                    <a:gd name="T64" fmla="*/ 33 w 52"/>
                    <a:gd name="T65" fmla="*/ 34 h 38"/>
                    <a:gd name="T66" fmla="*/ 33 w 52"/>
                    <a:gd name="T67" fmla="*/ 34 h 38"/>
                    <a:gd name="T68" fmla="*/ 33 w 52"/>
                    <a:gd name="T69" fmla="*/ 33 h 38"/>
                    <a:gd name="T70" fmla="*/ 37 w 52"/>
                    <a:gd name="T71" fmla="*/ 32 h 38"/>
                    <a:gd name="T72" fmla="*/ 33 w 52"/>
                    <a:gd name="T73" fmla="*/ 33 h 38"/>
                    <a:gd name="T74" fmla="*/ 40 w 52"/>
                    <a:gd name="T75" fmla="*/ 29 h 38"/>
                    <a:gd name="T76" fmla="*/ 37 w 52"/>
                    <a:gd name="T77" fmla="*/ 32 h 38"/>
                    <a:gd name="T78" fmla="*/ 40 w 52"/>
                    <a:gd name="T79" fmla="*/ 29 h 38"/>
                    <a:gd name="T80" fmla="*/ 52 w 52"/>
                    <a:gd name="T81" fmla="*/ 13 h 38"/>
                    <a:gd name="T82" fmla="*/ 40 w 52"/>
                    <a:gd name="T83" fmla="*/ 29 h 38"/>
                    <a:gd name="T84" fmla="*/ 52 w 52"/>
                    <a:gd name="T85" fmla="*/ 12 h 38"/>
                    <a:gd name="T86" fmla="*/ 51 w 52"/>
                    <a:gd name="T87" fmla="*/ 13 h 38"/>
                    <a:gd name="T88" fmla="*/ 51 w 52"/>
                    <a:gd name="T89" fmla="*/ 13 h 38"/>
                    <a:gd name="T90" fmla="*/ 52 w 52"/>
                    <a:gd name="T91" fmla="*/ 12 h 38"/>
                    <a:gd name="T92" fmla="*/ 51 w 52"/>
                    <a:gd name="T93" fmla="*/ 13 h 38"/>
                    <a:gd name="T94" fmla="*/ 51 w 52"/>
                    <a:gd name="T95" fmla="*/ 13 h 38"/>
                    <a:gd name="T96" fmla="*/ 41 w 52"/>
                    <a:gd name="T97" fmla="*/ 7 h 38"/>
                    <a:gd name="T98" fmla="*/ 51 w 52"/>
                    <a:gd name="T99" fmla="*/ 13 h 38"/>
                    <a:gd name="T100" fmla="*/ 26 w 52"/>
                    <a:gd name="T101" fmla="*/ 4 h 38"/>
                    <a:gd name="T102" fmla="*/ 41 w 52"/>
                    <a:gd name="T103" fmla="*/ 7 h 38"/>
                    <a:gd name="T104" fmla="*/ 25 w 52"/>
                    <a:gd name="T105" fmla="*/ 2 h 38"/>
                    <a:gd name="T106" fmla="*/ 25 w 52"/>
                    <a:gd name="T10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2" h="38">
                      <a:moveTo>
                        <a:pt x="26" y="4"/>
                      </a:moveTo>
                      <a:cubicBezTo>
                        <a:pt x="21" y="5"/>
                        <a:pt x="18" y="8"/>
                        <a:pt x="15" y="12"/>
                      </a:cubicBezTo>
                      <a:lnTo>
                        <a:pt x="13" y="11"/>
                      </a:lnTo>
                      <a:cubicBezTo>
                        <a:pt x="17" y="7"/>
                        <a:pt x="20" y="4"/>
                        <a:pt x="25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2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1" y="13"/>
                        <a:pt x="13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6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6" y="19"/>
                        <a:pt x="6" y="19"/>
                        <a:pt x="5" y="19"/>
                      </a:cubicBezTo>
                      <a:lnTo>
                        <a:pt x="4" y="18"/>
                      </a:lnTo>
                      <a:cubicBezTo>
                        <a:pt x="5" y="18"/>
                        <a:pt x="5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5" y="19"/>
                      </a:moveTo>
                      <a:cubicBezTo>
                        <a:pt x="4" y="20"/>
                        <a:pt x="3" y="20"/>
                        <a:pt x="2" y="21"/>
                      </a:cubicBezTo>
                      <a:lnTo>
                        <a:pt x="1" y="21"/>
                      </a:lnTo>
                      <a:cubicBezTo>
                        <a:pt x="2" y="19"/>
                        <a:pt x="3" y="19"/>
                        <a:pt x="4" y="18"/>
                      </a:cubicBezTo>
                      <a:lnTo>
                        <a:pt x="5" y="19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3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8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3" y="34"/>
                      </a:lnTo>
                      <a:cubicBezTo>
                        <a:pt x="25" y="38"/>
                        <a:pt x="17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4"/>
                      </a:moveTo>
                      <a:lnTo>
                        <a:pt x="33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5" y="32"/>
                        <a:pt x="36" y="31"/>
                      </a:cubicBezTo>
                      <a:lnTo>
                        <a:pt x="37" y="32"/>
                      </a:lnTo>
                      <a:cubicBezTo>
                        <a:pt x="36" y="33"/>
                        <a:pt x="35" y="34"/>
                        <a:pt x="33" y="34"/>
                      </a:cubicBezTo>
                      <a:lnTo>
                        <a:pt x="33" y="33"/>
                      </a:lnTo>
                      <a:close/>
                      <a:moveTo>
                        <a:pt x="36" y="31"/>
                      </a:moveTo>
                      <a:cubicBezTo>
                        <a:pt x="37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8" y="32"/>
                        <a:pt x="37" y="32"/>
                      </a:cubicBezTo>
                      <a:lnTo>
                        <a:pt x="36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2" y="13"/>
                      </a:lnTo>
                      <a:cubicBezTo>
                        <a:pt x="50" y="19"/>
                        <a:pt x="46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2" y="12"/>
                      </a:lnTo>
                      <a:lnTo>
                        <a:pt x="52" y="13"/>
                      </a:lnTo>
                      <a:lnTo>
                        <a:pt x="51" y="13"/>
                      </a:lnTo>
                      <a:lnTo>
                        <a:pt x="52" y="12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lnTo>
                        <a:pt x="52" y="12"/>
                      </a:ln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cubicBezTo>
                        <a:pt x="47" y="12"/>
                        <a:pt x="44" y="10"/>
                        <a:pt x="41" y="8"/>
                      </a:cubicBezTo>
                      <a:lnTo>
                        <a:pt x="41" y="7"/>
                      </a:lnTo>
                      <a:cubicBezTo>
                        <a:pt x="45" y="9"/>
                        <a:pt x="48" y="11"/>
                        <a:pt x="52" y="12"/>
                      </a:cubicBezTo>
                      <a:lnTo>
                        <a:pt x="51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5" y="2"/>
                      </a:lnTo>
                      <a:cubicBezTo>
                        <a:pt x="31" y="0"/>
                        <a:pt x="36" y="4"/>
                        <a:pt x="41" y="7"/>
                      </a:cubicBezTo>
                      <a:lnTo>
                        <a:pt x="41" y="8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80" name="Freeform 208"/>
                <p:cNvSpPr>
                  <a:spLocks noChangeArrowheads="1"/>
                </p:cNvSpPr>
                <p:nvPr/>
              </p:nvSpPr>
              <p:spPr bwMode="auto">
                <a:xfrm>
                  <a:off x="1989" y="3729"/>
                  <a:ext cx="49" cy="59"/>
                </a:xfrm>
                <a:custGeom>
                  <a:avLst/>
                  <a:gdLst>
                    <a:gd name="G0" fmla="+- 1 0 0"/>
                    <a:gd name="G1" fmla="+- 8 0 0"/>
                    <a:gd name="G2" fmla="*/ 1 0 0"/>
                    <a:gd name="G3" fmla="cos G2 G1"/>
                    <a:gd name="G4" fmla="+- 1 0 0"/>
                    <a:gd name="G5" fmla="+- 15 0 0"/>
                    <a:gd name="G6" fmla="+- 19 0 0"/>
                    <a:gd name="G7" fmla="+- 19 0 0"/>
                    <a:gd name="G8" fmla="*/ 1 0 0"/>
                    <a:gd name="G9" fmla="sin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T0" fmla="*/ 16 w 37"/>
                    <a:gd name="T1" fmla="*/ 4 h 35"/>
                    <a:gd name="T2" fmla="*/ 0 w 37"/>
                    <a:gd name="T3" fmla="*/ 15 h 35"/>
                    <a:gd name="T4" fmla="*/ 13 w 37"/>
                    <a:gd name="T5" fmla="*/ 21 h 35"/>
                    <a:gd name="T6" fmla="*/ 21 w 37"/>
                    <a:gd name="T7" fmla="*/ 31 h 35"/>
                    <a:gd name="T8" fmla="*/ 37 w 37"/>
                    <a:gd name="T9" fmla="*/ 18 h 35"/>
                    <a:gd name="T10" fmla="*/ 24 w 37"/>
                    <a:gd name="T11" fmla="*/ 2 h 35"/>
                    <a:gd name="T12" fmla="*/ 16 w 37"/>
                    <a:gd name="T13" fmla="*/ 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35">
                      <a:moveTo>
                        <a:pt x="16" y="4"/>
                      </a:moveTo>
                      <a:cubicBezTo>
                        <a:pt x="10" y="8"/>
                        <a:pt x="1" y="9"/>
                        <a:pt x="0" y="15"/>
                      </a:cubicBezTo>
                      <a:cubicBezTo>
                        <a:pt x="0" y="19"/>
                        <a:pt x="9" y="19"/>
                        <a:pt x="13" y="21"/>
                      </a:cubicBezTo>
                      <a:cubicBezTo>
                        <a:pt x="16" y="23"/>
                        <a:pt x="17" y="28"/>
                        <a:pt x="21" y="31"/>
                      </a:cubicBezTo>
                      <a:cubicBezTo>
                        <a:pt x="28" y="35"/>
                        <a:pt x="37" y="24"/>
                        <a:pt x="37" y="18"/>
                      </a:cubicBezTo>
                      <a:cubicBezTo>
                        <a:pt x="36" y="12"/>
                        <a:pt x="29" y="7"/>
                        <a:pt x="24" y="2"/>
                      </a:cubicBezTo>
                      <a:cubicBezTo>
                        <a:pt x="22" y="0"/>
                        <a:pt x="19" y="2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81" name="Freeform 209"/>
                <p:cNvSpPr>
                  <a:spLocks noChangeArrowheads="1"/>
                </p:cNvSpPr>
                <p:nvPr/>
              </p:nvSpPr>
              <p:spPr bwMode="auto">
                <a:xfrm>
                  <a:off x="1987" y="3729"/>
                  <a:ext cx="51" cy="53"/>
                </a:xfrm>
                <a:custGeom>
                  <a:avLst/>
                  <a:gdLst>
                    <a:gd name="T0" fmla="*/ 17 w 38"/>
                    <a:gd name="T1" fmla="*/ 5 h 32"/>
                    <a:gd name="T2" fmla="*/ 17 w 38"/>
                    <a:gd name="T3" fmla="*/ 5 h 32"/>
                    <a:gd name="T4" fmla="*/ 17 w 38"/>
                    <a:gd name="T5" fmla="*/ 5 h 32"/>
                    <a:gd name="T6" fmla="*/ 17 w 38"/>
                    <a:gd name="T7" fmla="*/ 5 h 32"/>
                    <a:gd name="T8" fmla="*/ 11 w 38"/>
                    <a:gd name="T9" fmla="*/ 8 h 32"/>
                    <a:gd name="T10" fmla="*/ 17 w 38"/>
                    <a:gd name="T11" fmla="*/ 4 h 32"/>
                    <a:gd name="T12" fmla="*/ 11 w 38"/>
                    <a:gd name="T13" fmla="*/ 8 h 32"/>
                    <a:gd name="T14" fmla="*/ 1 w 38"/>
                    <a:gd name="T15" fmla="*/ 14 h 32"/>
                    <a:gd name="T16" fmla="*/ 11 w 38"/>
                    <a:gd name="T17" fmla="*/ 8 h 32"/>
                    <a:gd name="T18" fmla="*/ 2 w 38"/>
                    <a:gd name="T19" fmla="*/ 15 h 32"/>
                    <a:gd name="T20" fmla="*/ 2 w 38"/>
                    <a:gd name="T21" fmla="*/ 15 h 32"/>
                    <a:gd name="T22" fmla="*/ 9 w 38"/>
                    <a:gd name="T23" fmla="*/ 19 h 32"/>
                    <a:gd name="T24" fmla="*/ 1 w 38"/>
                    <a:gd name="T25" fmla="*/ 14 h 32"/>
                    <a:gd name="T26" fmla="*/ 9 w 38"/>
                    <a:gd name="T27" fmla="*/ 19 h 32"/>
                    <a:gd name="T28" fmla="*/ 9 w 38"/>
                    <a:gd name="T29" fmla="*/ 19 h 32"/>
                    <a:gd name="T30" fmla="*/ 13 w 38"/>
                    <a:gd name="T31" fmla="*/ 22 h 32"/>
                    <a:gd name="T32" fmla="*/ 9 w 38"/>
                    <a:gd name="T33" fmla="*/ 19 h 32"/>
                    <a:gd name="T34" fmla="*/ 13 w 38"/>
                    <a:gd name="T35" fmla="*/ 22 h 32"/>
                    <a:gd name="T36" fmla="*/ 13 w 38"/>
                    <a:gd name="T37" fmla="*/ 22 h 32"/>
                    <a:gd name="T38" fmla="*/ 19 w 38"/>
                    <a:gd name="T39" fmla="*/ 26 h 32"/>
                    <a:gd name="T40" fmla="*/ 13 w 38"/>
                    <a:gd name="T41" fmla="*/ 22 h 32"/>
                    <a:gd name="T42" fmla="*/ 19 w 38"/>
                    <a:gd name="T43" fmla="*/ 26 h 32"/>
                    <a:gd name="T44" fmla="*/ 21 w 38"/>
                    <a:gd name="T45" fmla="*/ 31 h 32"/>
                    <a:gd name="T46" fmla="*/ 19 w 38"/>
                    <a:gd name="T47" fmla="*/ 26 h 32"/>
                    <a:gd name="T48" fmla="*/ 21 w 38"/>
                    <a:gd name="T49" fmla="*/ 31 h 32"/>
                    <a:gd name="T50" fmla="*/ 21 w 38"/>
                    <a:gd name="T51" fmla="*/ 31 h 32"/>
                    <a:gd name="T52" fmla="*/ 25 w 38"/>
                    <a:gd name="T53" fmla="*/ 31 h 32"/>
                    <a:gd name="T54" fmla="*/ 21 w 38"/>
                    <a:gd name="T55" fmla="*/ 31 h 32"/>
                    <a:gd name="T56" fmla="*/ 25 w 38"/>
                    <a:gd name="T57" fmla="*/ 31 h 32"/>
                    <a:gd name="T58" fmla="*/ 30 w 38"/>
                    <a:gd name="T59" fmla="*/ 31 h 32"/>
                    <a:gd name="T60" fmla="*/ 25 w 38"/>
                    <a:gd name="T61" fmla="*/ 31 h 32"/>
                    <a:gd name="T62" fmla="*/ 33 w 38"/>
                    <a:gd name="T63" fmla="*/ 27 h 32"/>
                    <a:gd name="T64" fmla="*/ 30 w 38"/>
                    <a:gd name="T65" fmla="*/ 31 h 32"/>
                    <a:gd name="T66" fmla="*/ 33 w 38"/>
                    <a:gd name="T67" fmla="*/ 27 h 32"/>
                    <a:gd name="T68" fmla="*/ 38 w 38"/>
                    <a:gd name="T69" fmla="*/ 18 h 32"/>
                    <a:gd name="T70" fmla="*/ 33 w 38"/>
                    <a:gd name="T71" fmla="*/ 27 h 32"/>
                    <a:gd name="T72" fmla="*/ 38 w 38"/>
                    <a:gd name="T73" fmla="*/ 18 h 32"/>
                    <a:gd name="T74" fmla="*/ 29 w 38"/>
                    <a:gd name="T75" fmla="*/ 7 h 32"/>
                    <a:gd name="T76" fmla="*/ 38 w 38"/>
                    <a:gd name="T77" fmla="*/ 18 h 32"/>
                    <a:gd name="T78" fmla="*/ 29 w 38"/>
                    <a:gd name="T79" fmla="*/ 7 h 32"/>
                    <a:gd name="T80" fmla="*/ 26 w 38"/>
                    <a:gd name="T81" fmla="*/ 2 h 32"/>
                    <a:gd name="T82" fmla="*/ 29 w 38"/>
                    <a:gd name="T83" fmla="*/ 7 h 32"/>
                    <a:gd name="T84" fmla="*/ 26 w 38"/>
                    <a:gd name="T85" fmla="*/ 2 h 32"/>
                    <a:gd name="T86" fmla="*/ 24 w 38"/>
                    <a:gd name="T87" fmla="*/ 3 h 32"/>
                    <a:gd name="T88" fmla="*/ 17 w 38"/>
                    <a:gd name="T89" fmla="*/ 3 h 32"/>
                    <a:gd name="T90" fmla="*/ 24 w 38"/>
                    <a:gd name="T91" fmla="*/ 3 h 32"/>
                    <a:gd name="T92" fmla="*/ 17 w 38"/>
                    <a:gd name="T93" fmla="*/ 3 h 32"/>
                    <a:gd name="T94" fmla="*/ 17 w 38"/>
                    <a:gd name="T95" fmla="*/ 3 h 32"/>
                    <a:gd name="T96" fmla="*/ 17 w 38"/>
                    <a:gd name="T97" fmla="*/ 5 h 32"/>
                    <a:gd name="T98" fmla="*/ 17 w 38"/>
                    <a:gd name="T99" fmla="*/ 3 h 32"/>
                    <a:gd name="T100" fmla="*/ 17 w 38"/>
                    <a:gd name="T10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32"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cubicBezTo>
                        <a:pt x="16" y="6"/>
                        <a:pt x="13" y="7"/>
                        <a:pt x="11" y="8"/>
                      </a:cubicBezTo>
                      <a:lnTo>
                        <a:pt x="10" y="6"/>
                      </a:lnTo>
                      <a:cubicBezTo>
                        <a:pt x="13" y="6"/>
                        <a:pt x="15" y="5"/>
                        <a:pt x="17" y="4"/>
                      </a:cubicBezTo>
                      <a:lnTo>
                        <a:pt x="17" y="5"/>
                      </a:lnTo>
                      <a:close/>
                      <a:moveTo>
                        <a:pt x="11" y="8"/>
                      </a:moveTo>
                      <a:cubicBezTo>
                        <a:pt x="7" y="10"/>
                        <a:pt x="2" y="11"/>
                        <a:pt x="2" y="15"/>
                      </a:cubicBezTo>
                      <a:lnTo>
                        <a:pt x="1" y="14"/>
                      </a:lnTo>
                      <a:cubicBezTo>
                        <a:pt x="1" y="11"/>
                        <a:pt x="6" y="9"/>
                        <a:pt x="10" y="6"/>
                      </a:cubicBezTo>
                      <a:lnTo>
                        <a:pt x="11" y="8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7"/>
                        <a:pt x="5" y="18"/>
                        <a:pt x="9" y="19"/>
                      </a:cubicBezTo>
                      <a:lnTo>
                        <a:pt x="8" y="20"/>
                      </a:lnTo>
                      <a:cubicBezTo>
                        <a:pt x="4" y="19"/>
                        <a:pt x="0" y="18"/>
                        <a:pt x="1" y="14"/>
                      </a:cubicBezTo>
                      <a:lnTo>
                        <a:pt x="2" y="15"/>
                      </a:lnTo>
                      <a:close/>
                      <a:moveTo>
                        <a:pt x="9" y="19"/>
                      </a:moveTo>
                      <a:lnTo>
                        <a:pt x="9" y="19"/>
                      </a:lnTo>
                      <a:close/>
                      <a:moveTo>
                        <a:pt x="9" y="19"/>
                      </a:moveTo>
                      <a:cubicBezTo>
                        <a:pt x="11" y="19"/>
                        <a:pt x="13" y="20"/>
                        <a:pt x="14" y="21"/>
                      </a:cubicBezTo>
                      <a:lnTo>
                        <a:pt x="13" y="22"/>
                      </a:lnTo>
                      <a:cubicBezTo>
                        <a:pt x="12" y="21"/>
                        <a:pt x="10" y="20"/>
                        <a:pt x="8" y="20"/>
                      </a:cubicBezTo>
                      <a:lnTo>
                        <a:pt x="9" y="19"/>
                      </a:lnTo>
                      <a:close/>
                      <a:moveTo>
                        <a:pt x="13" y="22"/>
                      </a:moveTo>
                      <a:lnTo>
                        <a:pt x="13" y="22"/>
                      </a:lnTo>
                      <a:lnTo>
                        <a:pt x="14" y="21"/>
                      </a:lnTo>
                      <a:lnTo>
                        <a:pt x="13" y="22"/>
                      </a:lnTo>
                      <a:close/>
                      <a:moveTo>
                        <a:pt x="14" y="21"/>
                      </a:moveTo>
                      <a:cubicBezTo>
                        <a:pt x="16" y="22"/>
                        <a:pt x="17" y="24"/>
                        <a:pt x="19" y="26"/>
                      </a:cubicBezTo>
                      <a:lnTo>
                        <a:pt x="17" y="26"/>
                      </a:lnTo>
                      <a:cubicBezTo>
                        <a:pt x="16" y="24"/>
                        <a:pt x="15" y="23"/>
                        <a:pt x="13" y="22"/>
                      </a:cubicBezTo>
                      <a:lnTo>
                        <a:pt x="14" y="21"/>
                      </a:lnTo>
                      <a:close/>
                      <a:moveTo>
                        <a:pt x="19" y="26"/>
                      </a:moveTo>
                      <a:cubicBezTo>
                        <a:pt x="20" y="27"/>
                        <a:pt x="21" y="29"/>
                        <a:pt x="22" y="30"/>
                      </a:cubicBezTo>
                      <a:lnTo>
                        <a:pt x="21" y="31"/>
                      </a:lnTo>
                      <a:cubicBezTo>
                        <a:pt x="19" y="30"/>
                        <a:pt x="18" y="28"/>
                        <a:pt x="17" y="26"/>
                      </a:cubicBezTo>
                      <a:lnTo>
                        <a:pt x="19" y="26"/>
                      </a:lnTo>
                      <a:close/>
                      <a:moveTo>
                        <a:pt x="21" y="31"/>
                      </a:moveTo>
                      <a:lnTo>
                        <a:pt x="21" y="31"/>
                      </a:lnTo>
                      <a:lnTo>
                        <a:pt x="22" y="31"/>
                      </a:lnTo>
                      <a:lnTo>
                        <a:pt x="21" y="31"/>
                      </a:lnTo>
                      <a:close/>
                      <a:moveTo>
                        <a:pt x="22" y="30"/>
                      </a:moveTo>
                      <a:cubicBezTo>
                        <a:pt x="23" y="31"/>
                        <a:pt x="24" y="31"/>
                        <a:pt x="25" y="31"/>
                      </a:cubicBezTo>
                      <a:lnTo>
                        <a:pt x="25" y="32"/>
                      </a:lnTo>
                      <a:cubicBezTo>
                        <a:pt x="24" y="32"/>
                        <a:pt x="23" y="32"/>
                        <a:pt x="21" y="31"/>
                      </a:cubicBezTo>
                      <a:lnTo>
                        <a:pt x="22" y="30"/>
                      </a:lnTo>
                      <a:close/>
                      <a:moveTo>
                        <a:pt x="25" y="31"/>
                      </a:moveTo>
                      <a:cubicBezTo>
                        <a:pt x="27" y="31"/>
                        <a:pt x="28" y="31"/>
                        <a:pt x="29" y="30"/>
                      </a:cubicBezTo>
                      <a:lnTo>
                        <a:pt x="30" y="31"/>
                      </a:lnTo>
                      <a:cubicBezTo>
                        <a:pt x="29" y="32"/>
                        <a:pt x="27" y="32"/>
                        <a:pt x="25" y="32"/>
                      </a:cubicBezTo>
                      <a:lnTo>
                        <a:pt x="25" y="31"/>
                      </a:lnTo>
                      <a:close/>
                      <a:moveTo>
                        <a:pt x="29" y="30"/>
                      </a:moveTo>
                      <a:cubicBezTo>
                        <a:pt x="30" y="29"/>
                        <a:pt x="32" y="28"/>
                        <a:pt x="33" y="27"/>
                      </a:cubicBezTo>
                      <a:lnTo>
                        <a:pt x="34" y="28"/>
                      </a:lnTo>
                      <a:cubicBezTo>
                        <a:pt x="33" y="29"/>
                        <a:pt x="31" y="30"/>
                        <a:pt x="30" y="31"/>
                      </a:cubicBezTo>
                      <a:lnTo>
                        <a:pt x="29" y="30"/>
                      </a:lnTo>
                      <a:close/>
                      <a:moveTo>
                        <a:pt x="33" y="27"/>
                      </a:moveTo>
                      <a:cubicBezTo>
                        <a:pt x="35" y="24"/>
                        <a:pt x="37" y="21"/>
                        <a:pt x="37" y="18"/>
                      </a:cubicBezTo>
                      <a:lnTo>
                        <a:pt x="38" y="18"/>
                      </a:lnTo>
                      <a:cubicBezTo>
                        <a:pt x="38" y="21"/>
                        <a:pt x="36" y="25"/>
                        <a:pt x="34" y="28"/>
                      </a:cubicBezTo>
                      <a:lnTo>
                        <a:pt x="33" y="27"/>
                      </a:lnTo>
                      <a:close/>
                      <a:moveTo>
                        <a:pt x="38" y="18"/>
                      </a:moveTo>
                      <a:lnTo>
                        <a:pt x="38" y="18"/>
                      </a:lnTo>
                      <a:close/>
                      <a:moveTo>
                        <a:pt x="37" y="18"/>
                      </a:moveTo>
                      <a:cubicBezTo>
                        <a:pt x="36" y="14"/>
                        <a:pt x="32" y="10"/>
                        <a:pt x="29" y="7"/>
                      </a:cubicBezTo>
                      <a:lnTo>
                        <a:pt x="30" y="6"/>
                      </a:lnTo>
                      <a:cubicBezTo>
                        <a:pt x="34" y="9"/>
                        <a:pt x="38" y="13"/>
                        <a:pt x="38" y="18"/>
                      </a:cubicBezTo>
                      <a:lnTo>
                        <a:pt x="37" y="18"/>
                      </a:lnTo>
                      <a:close/>
                      <a:moveTo>
                        <a:pt x="29" y="7"/>
                      </a:moveTo>
                      <a:cubicBezTo>
                        <a:pt x="27" y="5"/>
                        <a:pt x="26" y="4"/>
                        <a:pt x="24" y="3"/>
                      </a:cubicBezTo>
                      <a:lnTo>
                        <a:pt x="26" y="2"/>
                      </a:lnTo>
                      <a:cubicBezTo>
                        <a:pt x="27" y="3"/>
                        <a:pt x="28" y="5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25" y="2"/>
                      </a:moveTo>
                      <a:lnTo>
                        <a:pt x="26" y="2"/>
                      </a:ln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3" y="1"/>
                        <a:pt x="20" y="3"/>
                        <a:pt x="18" y="4"/>
                      </a:cubicBezTo>
                      <a:lnTo>
                        <a:pt x="17" y="3"/>
                      </a:lnTo>
                      <a:cubicBezTo>
                        <a:pt x="20" y="2"/>
                        <a:pt x="23" y="0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4"/>
                      </a:lnTo>
                      <a:lnTo>
                        <a:pt x="17" y="3"/>
                      </a:lnTo>
                      <a:close/>
                      <a:moveTo>
                        <a:pt x="18" y="4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grpSp>
            <p:nvGrpSpPr>
              <p:cNvPr id="459788" name="Group 210"/>
              <p:cNvGrpSpPr>
                <a:grpSpLocks/>
              </p:cNvGrpSpPr>
              <p:nvPr/>
            </p:nvGrpSpPr>
            <p:grpSpPr bwMode="auto">
              <a:xfrm>
                <a:off x="646" y="3002"/>
                <a:ext cx="1536" cy="1041"/>
                <a:chOff x="646" y="3002"/>
                <a:chExt cx="1536" cy="1041"/>
              </a:xfrm>
            </p:grpSpPr>
            <p:sp>
              <p:nvSpPr>
                <p:cNvPr id="233683" name="Freeform 211"/>
                <p:cNvSpPr>
                  <a:spLocks noChangeArrowheads="1"/>
                </p:cNvSpPr>
                <p:nvPr/>
              </p:nvSpPr>
              <p:spPr bwMode="auto">
                <a:xfrm>
                  <a:off x="1957" y="3754"/>
                  <a:ext cx="48" cy="5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5 0 0"/>
                    <a:gd name="G6" fmla="+- 5 0 0"/>
                    <a:gd name="G7" fmla="+- 1 0 0"/>
                    <a:gd name="G8" fmla="+- 22 0 0"/>
                    <a:gd name="G9" fmla="+- 27 0 0"/>
                    <a:gd name="G10" fmla="+- 32 0 0"/>
                    <a:gd name="G11" fmla="*/ 1 0 0"/>
                    <a:gd name="G12" fmla="sin G11 G1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3 w 36"/>
                    <a:gd name="T1" fmla="*/ 9 h 32"/>
                    <a:gd name="T2" fmla="*/ 13 w 36"/>
                    <a:gd name="T3" fmla="*/ 2 h 32"/>
                    <a:gd name="T4" fmla="*/ 2 w 36"/>
                    <a:gd name="T5" fmla="*/ 10 h 32"/>
                    <a:gd name="T6" fmla="*/ 7 w 36"/>
                    <a:gd name="T7" fmla="*/ 27 h 32"/>
                    <a:gd name="T8" fmla="*/ 23 w 36"/>
                    <a:gd name="T9" fmla="*/ 29 h 32"/>
                    <a:gd name="T10" fmla="*/ 28 w 36"/>
                    <a:gd name="T11" fmla="*/ 30 h 32"/>
                    <a:gd name="T12" fmla="*/ 36 w 36"/>
                    <a:gd name="T13" fmla="*/ 23 h 32"/>
                    <a:gd name="T14" fmla="*/ 23 w 36"/>
                    <a:gd name="T1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32">
                      <a:moveTo>
                        <a:pt x="23" y="9"/>
                      </a:moveTo>
                      <a:cubicBezTo>
                        <a:pt x="19" y="8"/>
                        <a:pt x="18" y="3"/>
                        <a:pt x="13" y="2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5" y="22"/>
                        <a:pt x="7" y="27"/>
                      </a:cubicBezTo>
                      <a:cubicBezTo>
                        <a:pt x="9" y="32"/>
                        <a:pt x="17" y="28"/>
                        <a:pt x="23" y="29"/>
                      </a:cubicBezTo>
                      <a:cubicBezTo>
                        <a:pt x="24" y="29"/>
                        <a:pt x="26" y="31"/>
                        <a:pt x="28" y="30"/>
                      </a:cubicBezTo>
                      <a:cubicBezTo>
                        <a:pt x="33" y="30"/>
                        <a:pt x="36" y="26"/>
                        <a:pt x="36" y="23"/>
                      </a:cubicBezTo>
                      <a:cubicBezTo>
                        <a:pt x="34" y="17"/>
                        <a:pt x="30" y="13"/>
                        <a:pt x="23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84" name="Freeform 212"/>
                <p:cNvSpPr>
                  <a:spLocks noChangeArrowheads="1"/>
                </p:cNvSpPr>
                <p:nvPr/>
              </p:nvSpPr>
              <p:spPr bwMode="auto">
                <a:xfrm>
                  <a:off x="1959" y="3755"/>
                  <a:ext cx="47" cy="50"/>
                </a:xfrm>
                <a:custGeom>
                  <a:avLst/>
                  <a:gdLst>
                    <a:gd name="T0" fmla="*/ 18 w 36"/>
                    <a:gd name="T1" fmla="*/ 5 h 30"/>
                    <a:gd name="T2" fmla="*/ 17 w 36"/>
                    <a:gd name="T3" fmla="*/ 5 h 30"/>
                    <a:gd name="T4" fmla="*/ 18 w 36"/>
                    <a:gd name="T5" fmla="*/ 5 h 30"/>
                    <a:gd name="T6" fmla="*/ 11 w 36"/>
                    <a:gd name="T7" fmla="*/ 1 h 30"/>
                    <a:gd name="T8" fmla="*/ 11 w 36"/>
                    <a:gd name="T9" fmla="*/ 1 h 30"/>
                    <a:gd name="T10" fmla="*/ 12 w 36"/>
                    <a:gd name="T11" fmla="*/ 0 h 30"/>
                    <a:gd name="T12" fmla="*/ 3 w 36"/>
                    <a:gd name="T13" fmla="*/ 3 h 30"/>
                    <a:gd name="T14" fmla="*/ 7 w 36"/>
                    <a:gd name="T15" fmla="*/ 1 h 30"/>
                    <a:gd name="T16" fmla="*/ 0 w 36"/>
                    <a:gd name="T17" fmla="*/ 5 h 30"/>
                    <a:gd name="T18" fmla="*/ 2 w 36"/>
                    <a:gd name="T19" fmla="*/ 5 h 30"/>
                    <a:gd name="T20" fmla="*/ 0 w 36"/>
                    <a:gd name="T21" fmla="*/ 5 h 30"/>
                    <a:gd name="T22" fmla="*/ 4 w 36"/>
                    <a:gd name="T23" fmla="*/ 18 h 30"/>
                    <a:gd name="T24" fmla="*/ 2 w 36"/>
                    <a:gd name="T25" fmla="*/ 9 h 30"/>
                    <a:gd name="T26" fmla="*/ 5 w 36"/>
                    <a:gd name="T27" fmla="*/ 26 h 30"/>
                    <a:gd name="T28" fmla="*/ 5 w 36"/>
                    <a:gd name="T29" fmla="*/ 26 h 30"/>
                    <a:gd name="T30" fmla="*/ 5 w 36"/>
                    <a:gd name="T31" fmla="*/ 26 h 30"/>
                    <a:gd name="T32" fmla="*/ 16 w 36"/>
                    <a:gd name="T33" fmla="*/ 29 h 30"/>
                    <a:gd name="T34" fmla="*/ 16 w 36"/>
                    <a:gd name="T35" fmla="*/ 28 h 30"/>
                    <a:gd name="T36" fmla="*/ 16 w 36"/>
                    <a:gd name="T37" fmla="*/ 29 h 30"/>
                    <a:gd name="T38" fmla="*/ 21 w 36"/>
                    <a:gd name="T39" fmla="*/ 29 h 30"/>
                    <a:gd name="T40" fmla="*/ 22 w 36"/>
                    <a:gd name="T41" fmla="*/ 27 h 30"/>
                    <a:gd name="T42" fmla="*/ 22 w 36"/>
                    <a:gd name="T43" fmla="*/ 27 h 30"/>
                    <a:gd name="T44" fmla="*/ 22 w 36"/>
                    <a:gd name="T45" fmla="*/ 28 h 30"/>
                    <a:gd name="T46" fmla="*/ 24 w 36"/>
                    <a:gd name="T47" fmla="*/ 28 h 30"/>
                    <a:gd name="T48" fmla="*/ 22 w 36"/>
                    <a:gd name="T49" fmla="*/ 27 h 30"/>
                    <a:gd name="T50" fmla="*/ 27 w 36"/>
                    <a:gd name="T51" fmla="*/ 30 h 30"/>
                    <a:gd name="T52" fmla="*/ 27 w 36"/>
                    <a:gd name="T53" fmla="*/ 29 h 30"/>
                    <a:gd name="T54" fmla="*/ 28 w 36"/>
                    <a:gd name="T55" fmla="*/ 29 h 30"/>
                    <a:gd name="T56" fmla="*/ 27 w 36"/>
                    <a:gd name="T57" fmla="*/ 29 h 30"/>
                    <a:gd name="T58" fmla="*/ 28 w 36"/>
                    <a:gd name="T59" fmla="*/ 29 h 30"/>
                    <a:gd name="T60" fmla="*/ 28 w 36"/>
                    <a:gd name="T61" fmla="*/ 30 h 30"/>
                    <a:gd name="T62" fmla="*/ 34 w 36"/>
                    <a:gd name="T63" fmla="*/ 22 h 30"/>
                    <a:gd name="T64" fmla="*/ 32 w 36"/>
                    <a:gd name="T65" fmla="*/ 26 h 30"/>
                    <a:gd name="T66" fmla="*/ 35 w 36"/>
                    <a:gd name="T67" fmla="*/ 22 h 30"/>
                    <a:gd name="T68" fmla="*/ 35 w 36"/>
                    <a:gd name="T69" fmla="*/ 22 h 30"/>
                    <a:gd name="T70" fmla="*/ 34 w 36"/>
                    <a:gd name="T71" fmla="*/ 22 h 30"/>
                    <a:gd name="T72" fmla="*/ 34 w 36"/>
                    <a:gd name="T73" fmla="*/ 22 h 30"/>
                    <a:gd name="T74" fmla="*/ 33 w 36"/>
                    <a:gd name="T75" fmla="*/ 20 h 30"/>
                    <a:gd name="T76" fmla="*/ 34 w 36"/>
                    <a:gd name="T77" fmla="*/ 22 h 30"/>
                    <a:gd name="T78" fmla="*/ 33 w 36"/>
                    <a:gd name="T79" fmla="*/ 17 h 30"/>
                    <a:gd name="T80" fmla="*/ 32 w 36"/>
                    <a:gd name="T81" fmla="*/ 18 h 30"/>
                    <a:gd name="T82" fmla="*/ 33 w 36"/>
                    <a:gd name="T83" fmla="*/ 17 h 30"/>
                    <a:gd name="T84" fmla="*/ 22 w 36"/>
                    <a:gd name="T85" fmla="*/ 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" h="30">
                      <a:moveTo>
                        <a:pt x="22" y="9"/>
                      </a:moveTo>
                      <a:cubicBezTo>
                        <a:pt x="20" y="8"/>
                        <a:pt x="18" y="7"/>
                        <a:pt x="17" y="5"/>
                      </a:cubicBezTo>
                      <a:lnTo>
                        <a:pt x="18" y="5"/>
                      </a:lnTo>
                      <a:cubicBezTo>
                        <a:pt x="20" y="6"/>
                        <a:pt x="21" y="7"/>
                        <a:pt x="22" y="8"/>
                      </a:cubicBezTo>
                      <a:lnTo>
                        <a:pt x="22" y="9"/>
                      </a:lnTo>
                      <a:close/>
                      <a:moveTo>
                        <a:pt x="17" y="5"/>
                      </a:moveTo>
                      <a:cubicBezTo>
                        <a:pt x="16" y="4"/>
                        <a:pt x="14" y="2"/>
                        <a:pt x="11" y="1"/>
                      </a:cubicBezTo>
                      <a:lnTo>
                        <a:pt x="12" y="0"/>
                      </a:lnTo>
                      <a:cubicBezTo>
                        <a:pt x="15" y="1"/>
                        <a:pt x="17" y="3"/>
                        <a:pt x="18" y="5"/>
                      </a:cubicBezTo>
                      <a:lnTo>
                        <a:pt x="17" y="5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close/>
                      <a:moveTo>
                        <a:pt x="11" y="1"/>
                      </a:moveTo>
                      <a:cubicBezTo>
                        <a:pt x="10" y="1"/>
                        <a:pt x="8" y="1"/>
                        <a:pt x="7" y="1"/>
                      </a:cubicBezTo>
                      <a:lnTo>
                        <a:pt x="6" y="0"/>
                      </a:lnTo>
                      <a:cubicBezTo>
                        <a:pt x="8" y="0"/>
                        <a:pt x="10" y="0"/>
                        <a:pt x="12" y="0"/>
                      </a:cubicBezTo>
                      <a:lnTo>
                        <a:pt x="11" y="1"/>
                      </a:lnTo>
                      <a:close/>
                      <a:moveTo>
                        <a:pt x="7" y="1"/>
                      </a:moveTo>
                      <a:cubicBezTo>
                        <a:pt x="5" y="2"/>
                        <a:pt x="4" y="2"/>
                        <a:pt x="3" y="3"/>
                      </a:cubicBezTo>
                      <a:lnTo>
                        <a:pt x="2" y="2"/>
                      </a:lnTo>
                      <a:cubicBezTo>
                        <a:pt x="3" y="1"/>
                        <a:pt x="5" y="1"/>
                        <a:pt x="6" y="0"/>
                      </a:cubicBezTo>
                      <a:lnTo>
                        <a:pt x="7" y="1"/>
                      </a:lnTo>
                      <a:close/>
                      <a:moveTo>
                        <a:pt x="3" y="3"/>
                      </a:moveTo>
                      <a:cubicBezTo>
                        <a:pt x="3" y="4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4"/>
                        <a:pt x="1" y="3"/>
                        <a:pt x="2" y="2"/>
                      </a:cubicBezTo>
                      <a:lnTo>
                        <a:pt x="3" y="3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7"/>
                        <a:pt x="2" y="9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9"/>
                      </a:moveTo>
                      <a:cubicBezTo>
                        <a:pt x="3" y="12"/>
                        <a:pt x="4" y="15"/>
                        <a:pt x="4" y="18"/>
                      </a:cubicBezTo>
                      <a:lnTo>
                        <a:pt x="3" y="18"/>
                      </a:lnTo>
                      <a:cubicBezTo>
                        <a:pt x="2" y="15"/>
                        <a:pt x="2" y="12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4" y="18"/>
                      </a:moveTo>
                      <a:cubicBezTo>
                        <a:pt x="5" y="21"/>
                        <a:pt x="6" y="23"/>
                        <a:pt x="6" y="26"/>
                      </a:cubicBezTo>
                      <a:lnTo>
                        <a:pt x="5" y="26"/>
                      </a:lnTo>
                      <a:cubicBezTo>
                        <a:pt x="4" y="24"/>
                        <a:pt x="4" y="21"/>
                        <a:pt x="3" y="18"/>
                      </a:cubicBezTo>
                      <a:lnTo>
                        <a:pt x="4" y="18"/>
                      </a:lnTo>
                      <a:close/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6"/>
                      </a:lnTo>
                      <a:lnTo>
                        <a:pt x="5" y="26"/>
                      </a:lnTo>
                      <a:close/>
                      <a:moveTo>
                        <a:pt x="6" y="26"/>
                      </a:moveTo>
                      <a:cubicBezTo>
                        <a:pt x="8" y="28"/>
                        <a:pt x="12" y="28"/>
                        <a:pt x="16" y="28"/>
                      </a:cubicBezTo>
                      <a:lnTo>
                        <a:pt x="16" y="29"/>
                      </a:lnTo>
                      <a:cubicBezTo>
                        <a:pt x="11" y="29"/>
                        <a:pt x="7" y="30"/>
                        <a:pt x="5" y="26"/>
                      </a:cubicBezTo>
                      <a:lnTo>
                        <a:pt x="6" y="26"/>
                      </a:lnTo>
                      <a:close/>
                      <a:moveTo>
                        <a:pt x="16" y="28"/>
                      </a:moveTo>
                      <a:cubicBezTo>
                        <a:pt x="18" y="27"/>
                        <a:pt x="20" y="27"/>
                        <a:pt x="22" y="27"/>
                      </a:cubicBezTo>
                      <a:lnTo>
                        <a:pt x="21" y="29"/>
                      </a:lnTo>
                      <a:cubicBezTo>
                        <a:pt x="20" y="28"/>
                        <a:pt x="18" y="29"/>
                        <a:pt x="16" y="29"/>
                      </a:cubicBezTo>
                      <a:lnTo>
                        <a:pt x="16" y="28"/>
                      </a:lnTo>
                      <a:close/>
                      <a:moveTo>
                        <a:pt x="22" y="29"/>
                      </a:moveTo>
                      <a:lnTo>
                        <a:pt x="21" y="29"/>
                      </a:lnTo>
                      <a:lnTo>
                        <a:pt x="22" y="28"/>
                      </a:lnTo>
                      <a:lnTo>
                        <a:pt x="22" y="29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9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8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cubicBezTo>
                        <a:pt x="22" y="27"/>
                        <a:pt x="23" y="28"/>
                        <a:pt x="24" y="28"/>
                      </a:cubicBezTo>
                      <a:lnTo>
                        <a:pt x="23" y="29"/>
                      </a:lnTo>
                      <a:cubicBezTo>
                        <a:pt x="23" y="29"/>
                        <a:pt x="22" y="29"/>
                        <a:pt x="22" y="29"/>
                      </a:cubicBezTo>
                      <a:lnTo>
                        <a:pt x="22" y="27"/>
                      </a:lnTo>
                      <a:close/>
                      <a:moveTo>
                        <a:pt x="24" y="28"/>
                      </a:moveTo>
                      <a:cubicBezTo>
                        <a:pt x="25" y="28"/>
                        <a:pt x="26" y="29"/>
                        <a:pt x="27" y="29"/>
                      </a:cubicBezTo>
                      <a:lnTo>
                        <a:pt x="27" y="30"/>
                      </a:lnTo>
                      <a:cubicBezTo>
                        <a:pt x="26" y="30"/>
                        <a:pt x="25" y="30"/>
                        <a:pt x="23" y="29"/>
                      </a:cubicBezTo>
                      <a:lnTo>
                        <a:pt x="24" y="28"/>
                      </a:lnTo>
                      <a:close/>
                      <a:moveTo>
                        <a:pt x="27" y="29"/>
                      </a:moveTo>
                      <a:lnTo>
                        <a:pt x="27" y="29"/>
                      </a:lnTo>
                      <a:close/>
                      <a:moveTo>
                        <a:pt x="27" y="29"/>
                      </a:moveTo>
                      <a:cubicBezTo>
                        <a:pt x="27" y="29"/>
                        <a:pt x="28" y="29"/>
                        <a:pt x="28" y="29"/>
                      </a:cubicBezTo>
                      <a:lnTo>
                        <a:pt x="28" y="30"/>
                      </a:lnTo>
                      <a:cubicBezTo>
                        <a:pt x="28" y="30"/>
                        <a:pt x="27" y="30"/>
                        <a:pt x="27" y="30"/>
                      </a:cubicBezTo>
                      <a:lnTo>
                        <a:pt x="27" y="29"/>
                      </a:lnTo>
                      <a:close/>
                      <a:moveTo>
                        <a:pt x="28" y="29"/>
                      </a:moveTo>
                      <a:lnTo>
                        <a:pt x="28" y="29"/>
                      </a:lnTo>
                      <a:close/>
                      <a:moveTo>
                        <a:pt x="28" y="29"/>
                      </a:moveTo>
                      <a:cubicBezTo>
                        <a:pt x="30" y="28"/>
                        <a:pt x="31" y="27"/>
                        <a:pt x="32" y="26"/>
                      </a:cubicBezTo>
                      <a:lnTo>
                        <a:pt x="34" y="27"/>
                      </a:lnTo>
                      <a:cubicBezTo>
                        <a:pt x="32" y="28"/>
                        <a:pt x="30" y="29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32" y="26"/>
                      </a:moveTo>
                      <a:cubicBezTo>
                        <a:pt x="33" y="25"/>
                        <a:pt x="34" y="24"/>
                        <a:pt x="34" y="22"/>
                      </a:cubicBezTo>
                      <a:lnTo>
                        <a:pt x="35" y="22"/>
                      </a:lnTo>
                      <a:cubicBezTo>
                        <a:pt x="36" y="24"/>
                        <a:pt x="35" y="26"/>
                        <a:pt x="34" y="27"/>
                      </a:cubicBezTo>
                      <a:lnTo>
                        <a:pt x="32" y="26"/>
                      </a:lnTo>
                      <a:close/>
                      <a:moveTo>
                        <a:pt x="34" y="22"/>
                      </a:moveTo>
                      <a:cubicBezTo>
                        <a:pt x="34" y="22"/>
                        <a:pt x="34" y="22"/>
                        <a:pt x="34" y="22"/>
                      </a:cubicBezTo>
                      <a:lnTo>
                        <a:pt x="35" y="22"/>
                      </a:ln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5" y="22"/>
                      </a:moveTo>
                      <a:lnTo>
                        <a:pt x="35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lnTo>
                        <a:pt x="35" y="22"/>
                      </a:ln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cubicBezTo>
                        <a:pt x="34" y="21"/>
                        <a:pt x="33" y="20"/>
                        <a:pt x="33" y="20"/>
                      </a:cubicBezTo>
                      <a:lnTo>
                        <a:pt x="34" y="19"/>
                      </a:lnTo>
                      <a:cubicBezTo>
                        <a:pt x="35" y="20"/>
                        <a:pt x="35" y="21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3" y="20"/>
                      </a:moveTo>
                      <a:cubicBezTo>
                        <a:pt x="33" y="19"/>
                        <a:pt x="32" y="18"/>
                        <a:pt x="32" y="18"/>
                      </a:cubicBezTo>
                      <a:lnTo>
                        <a:pt x="33" y="17"/>
                      </a:lnTo>
                      <a:cubicBezTo>
                        <a:pt x="34" y="18"/>
                        <a:pt x="34" y="19"/>
                        <a:pt x="34" y="19"/>
                      </a:cubicBezTo>
                      <a:lnTo>
                        <a:pt x="33" y="20"/>
                      </a:lnTo>
                      <a:close/>
                      <a:moveTo>
                        <a:pt x="32" y="18"/>
                      </a:moveTo>
                      <a:cubicBezTo>
                        <a:pt x="30" y="14"/>
                        <a:pt x="26" y="11"/>
                        <a:pt x="22" y="9"/>
                      </a:cubicBezTo>
                      <a:lnTo>
                        <a:pt x="22" y="8"/>
                      </a:lnTo>
                      <a:cubicBezTo>
                        <a:pt x="27" y="10"/>
                        <a:pt x="31" y="13"/>
                        <a:pt x="33" y="17"/>
                      </a:cubicBezTo>
                      <a:lnTo>
                        <a:pt x="32" y="18"/>
                      </a:lnTo>
                      <a:close/>
                      <a:moveTo>
                        <a:pt x="22" y="8"/>
                      </a:move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85" name="Freeform 213"/>
                <p:cNvSpPr>
                  <a:spLocks noChangeArrowheads="1"/>
                </p:cNvSpPr>
                <p:nvPr/>
              </p:nvSpPr>
              <p:spPr bwMode="auto">
                <a:xfrm>
                  <a:off x="2019" y="3779"/>
                  <a:ext cx="51" cy="61"/>
                </a:xfrm>
                <a:custGeom>
                  <a:avLst/>
                  <a:gdLst>
                    <a:gd name="G0" fmla="+- 4 0 0"/>
                    <a:gd name="G1" fmla="+- 8 0 0"/>
                    <a:gd name="G2" fmla="*/ 1 0 0"/>
                    <a:gd name="G3" fmla="sin G2 G1"/>
                    <a:gd name="G4" fmla="+- 1 0 0"/>
                    <a:gd name="G5" fmla="+- 1 0 0"/>
                    <a:gd name="G6" fmla="+- 21 0 0"/>
                    <a:gd name="G7" fmla="+- 1 0 0"/>
                    <a:gd name="G8" fmla="+- 1 0 0"/>
                    <a:gd name="G9" fmla="+- 36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4 0 0"/>
                    <a:gd name="T0" fmla="*/ 14 w 38"/>
                    <a:gd name="T1" fmla="*/ 4 h 36"/>
                    <a:gd name="T2" fmla="*/ 1 w 38"/>
                    <a:gd name="T3" fmla="*/ 16 h 36"/>
                    <a:gd name="T4" fmla="*/ 3 w 38"/>
                    <a:gd name="T5" fmla="*/ 30 h 36"/>
                    <a:gd name="T6" fmla="*/ 24 w 38"/>
                    <a:gd name="T7" fmla="*/ 34 h 36"/>
                    <a:gd name="T8" fmla="*/ 33 w 38"/>
                    <a:gd name="T9" fmla="*/ 28 h 36"/>
                    <a:gd name="T10" fmla="*/ 30 w 38"/>
                    <a:gd name="T11" fmla="*/ 7 h 36"/>
                    <a:gd name="T12" fmla="*/ 14 w 38"/>
                    <a:gd name="T13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6">
                      <a:moveTo>
                        <a:pt x="14" y="4"/>
                      </a:moveTo>
                      <a:cubicBezTo>
                        <a:pt x="9" y="8"/>
                        <a:pt x="3" y="10"/>
                        <a:pt x="1" y="16"/>
                      </a:cubicBezTo>
                      <a:cubicBezTo>
                        <a:pt x="0" y="21"/>
                        <a:pt x="1" y="27"/>
                        <a:pt x="3" y="30"/>
                      </a:cubicBezTo>
                      <a:cubicBezTo>
                        <a:pt x="7" y="36"/>
                        <a:pt x="16" y="33"/>
                        <a:pt x="24" y="34"/>
                      </a:cubicBezTo>
                      <a:cubicBezTo>
                        <a:pt x="28" y="34"/>
                        <a:pt x="31" y="31"/>
                        <a:pt x="33" y="28"/>
                      </a:cubicBezTo>
                      <a:cubicBezTo>
                        <a:pt x="38" y="21"/>
                        <a:pt x="37" y="13"/>
                        <a:pt x="30" y="7"/>
                      </a:cubicBezTo>
                      <a:cubicBezTo>
                        <a:pt x="26" y="3"/>
                        <a:pt x="19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86" name="Freeform 214"/>
                <p:cNvSpPr>
                  <a:spLocks noChangeArrowheads="1"/>
                </p:cNvSpPr>
                <p:nvPr/>
              </p:nvSpPr>
              <p:spPr bwMode="auto">
                <a:xfrm>
                  <a:off x="2019" y="3781"/>
                  <a:ext cx="51" cy="57"/>
                </a:xfrm>
                <a:custGeom>
                  <a:avLst/>
                  <a:gdLst>
                    <a:gd name="T0" fmla="*/ 14 w 38"/>
                    <a:gd name="T1" fmla="*/ 4 h 34"/>
                    <a:gd name="T2" fmla="*/ 14 w 38"/>
                    <a:gd name="T3" fmla="*/ 4 h 34"/>
                    <a:gd name="T4" fmla="*/ 13 w 38"/>
                    <a:gd name="T5" fmla="*/ 3 h 34"/>
                    <a:gd name="T6" fmla="*/ 13 w 38"/>
                    <a:gd name="T7" fmla="*/ 3 h 34"/>
                    <a:gd name="T8" fmla="*/ 10 w 38"/>
                    <a:gd name="T9" fmla="*/ 7 h 34"/>
                    <a:gd name="T10" fmla="*/ 13 w 38"/>
                    <a:gd name="T11" fmla="*/ 3 h 34"/>
                    <a:gd name="T12" fmla="*/ 10 w 38"/>
                    <a:gd name="T13" fmla="*/ 7 h 34"/>
                    <a:gd name="T14" fmla="*/ 0 w 38"/>
                    <a:gd name="T15" fmla="*/ 15 h 34"/>
                    <a:gd name="T16" fmla="*/ 10 w 38"/>
                    <a:gd name="T17" fmla="*/ 7 h 34"/>
                    <a:gd name="T18" fmla="*/ 0 w 38"/>
                    <a:gd name="T19" fmla="*/ 15 h 34"/>
                    <a:gd name="T20" fmla="*/ 0 w 38"/>
                    <a:gd name="T21" fmla="*/ 15 h 34"/>
                    <a:gd name="T22" fmla="*/ 2 w 38"/>
                    <a:gd name="T23" fmla="*/ 15 h 34"/>
                    <a:gd name="T24" fmla="*/ 2 w 38"/>
                    <a:gd name="T25" fmla="*/ 15 h 34"/>
                    <a:gd name="T26" fmla="*/ 2 w 38"/>
                    <a:gd name="T27" fmla="*/ 17 h 34"/>
                    <a:gd name="T28" fmla="*/ 0 w 38"/>
                    <a:gd name="T29" fmla="*/ 15 h 34"/>
                    <a:gd name="T30" fmla="*/ 2 w 38"/>
                    <a:gd name="T31" fmla="*/ 17 h 34"/>
                    <a:gd name="T32" fmla="*/ 0 w 38"/>
                    <a:gd name="T33" fmla="*/ 19 h 34"/>
                    <a:gd name="T34" fmla="*/ 2 w 38"/>
                    <a:gd name="T35" fmla="*/ 17 h 34"/>
                    <a:gd name="T36" fmla="*/ 4 w 38"/>
                    <a:gd name="T37" fmla="*/ 29 h 34"/>
                    <a:gd name="T38" fmla="*/ 0 w 38"/>
                    <a:gd name="T39" fmla="*/ 19 h 34"/>
                    <a:gd name="T40" fmla="*/ 4 w 38"/>
                    <a:gd name="T41" fmla="*/ 29 h 34"/>
                    <a:gd name="T42" fmla="*/ 16 w 38"/>
                    <a:gd name="T43" fmla="*/ 34 h 34"/>
                    <a:gd name="T44" fmla="*/ 4 w 38"/>
                    <a:gd name="T45" fmla="*/ 29 h 34"/>
                    <a:gd name="T46" fmla="*/ 24 w 38"/>
                    <a:gd name="T47" fmla="*/ 32 h 34"/>
                    <a:gd name="T48" fmla="*/ 16 w 38"/>
                    <a:gd name="T49" fmla="*/ 34 h 34"/>
                    <a:gd name="T50" fmla="*/ 24 w 38"/>
                    <a:gd name="T51" fmla="*/ 32 h 34"/>
                    <a:gd name="T52" fmla="*/ 29 w 38"/>
                    <a:gd name="T53" fmla="*/ 32 h 34"/>
                    <a:gd name="T54" fmla="*/ 24 w 38"/>
                    <a:gd name="T55" fmla="*/ 32 h 34"/>
                    <a:gd name="T56" fmla="*/ 32 w 38"/>
                    <a:gd name="T57" fmla="*/ 27 h 34"/>
                    <a:gd name="T58" fmla="*/ 29 w 38"/>
                    <a:gd name="T59" fmla="*/ 32 h 34"/>
                    <a:gd name="T60" fmla="*/ 34 w 38"/>
                    <a:gd name="T61" fmla="*/ 28 h 34"/>
                    <a:gd name="T62" fmla="*/ 33 w 38"/>
                    <a:gd name="T63" fmla="*/ 27 h 34"/>
                    <a:gd name="T64" fmla="*/ 32 w 38"/>
                    <a:gd name="T65" fmla="*/ 27 h 34"/>
                    <a:gd name="T66" fmla="*/ 34 w 38"/>
                    <a:gd name="T67" fmla="*/ 28 h 34"/>
                    <a:gd name="T68" fmla="*/ 32 w 38"/>
                    <a:gd name="T69" fmla="*/ 27 h 34"/>
                    <a:gd name="T70" fmla="*/ 33 w 38"/>
                    <a:gd name="T71" fmla="*/ 27 h 34"/>
                    <a:gd name="T72" fmla="*/ 32 w 38"/>
                    <a:gd name="T73" fmla="*/ 27 h 34"/>
                    <a:gd name="T74" fmla="*/ 36 w 38"/>
                    <a:gd name="T75" fmla="*/ 24 h 34"/>
                    <a:gd name="T76" fmla="*/ 32 w 38"/>
                    <a:gd name="T77" fmla="*/ 27 h 34"/>
                    <a:gd name="T78" fmla="*/ 35 w 38"/>
                    <a:gd name="T79" fmla="*/ 21 h 34"/>
                    <a:gd name="T80" fmla="*/ 36 w 38"/>
                    <a:gd name="T81" fmla="*/ 24 h 34"/>
                    <a:gd name="T82" fmla="*/ 35 w 38"/>
                    <a:gd name="T83" fmla="*/ 21 h 34"/>
                    <a:gd name="T84" fmla="*/ 30 w 38"/>
                    <a:gd name="T85" fmla="*/ 5 h 34"/>
                    <a:gd name="T86" fmla="*/ 35 w 38"/>
                    <a:gd name="T87" fmla="*/ 21 h 34"/>
                    <a:gd name="T88" fmla="*/ 29 w 38"/>
                    <a:gd name="T89" fmla="*/ 6 h 34"/>
                    <a:gd name="T90" fmla="*/ 29 w 38"/>
                    <a:gd name="T91" fmla="*/ 6 h 34"/>
                    <a:gd name="T92" fmla="*/ 29 w 38"/>
                    <a:gd name="T93" fmla="*/ 6 h 34"/>
                    <a:gd name="T94" fmla="*/ 30 w 38"/>
                    <a:gd name="T95" fmla="*/ 5 h 34"/>
                    <a:gd name="T96" fmla="*/ 29 w 38"/>
                    <a:gd name="T97" fmla="*/ 6 h 34"/>
                    <a:gd name="T98" fmla="*/ 22 w 38"/>
                    <a:gd name="T99" fmla="*/ 1 h 34"/>
                    <a:gd name="T100" fmla="*/ 29 w 38"/>
                    <a:gd name="T101" fmla="*/ 6 h 34"/>
                    <a:gd name="T102" fmla="*/ 15 w 38"/>
                    <a:gd name="T103" fmla="*/ 3 h 34"/>
                    <a:gd name="T104" fmla="*/ 22 w 38"/>
                    <a:gd name="T105" fmla="*/ 1 h 34"/>
                    <a:gd name="T106" fmla="*/ 15 w 38"/>
                    <a:gd name="T107" fmla="*/ 3 h 34"/>
                    <a:gd name="T108" fmla="*/ 14 w 38"/>
                    <a:gd name="T109" fmla="*/ 3 h 34"/>
                    <a:gd name="T110" fmla="*/ 15 w 38"/>
                    <a:gd name="T111" fmla="*/ 3 h 34"/>
                    <a:gd name="T112" fmla="*/ 13 w 38"/>
                    <a:gd name="T113" fmla="*/ 3 h 34"/>
                    <a:gd name="T114" fmla="*/ 15 w 38"/>
                    <a:gd name="T115" fmla="*/ 3 h 34"/>
                    <a:gd name="T116" fmla="*/ 13 w 38"/>
                    <a:gd name="T117" fmla="*/ 3 h 34"/>
                    <a:gd name="T118" fmla="*/ 13 w 38"/>
                    <a:gd name="T11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8" h="34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4" y="4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  <a:moveTo>
                        <a:pt x="14" y="4"/>
                      </a:moveTo>
                      <a:cubicBezTo>
                        <a:pt x="13" y="5"/>
                        <a:pt x="11" y="6"/>
                        <a:pt x="10" y="7"/>
                      </a:cubicBezTo>
                      <a:lnTo>
                        <a:pt x="9" y="6"/>
                      </a:lnTo>
                      <a:cubicBezTo>
                        <a:pt x="10" y="5"/>
                        <a:pt x="12" y="4"/>
                        <a:pt x="13" y="3"/>
                      </a:cubicBezTo>
                      <a:lnTo>
                        <a:pt x="14" y="4"/>
                      </a:lnTo>
                      <a:close/>
                      <a:moveTo>
                        <a:pt x="10" y="7"/>
                      </a:moveTo>
                      <a:cubicBezTo>
                        <a:pt x="6" y="9"/>
                        <a:pt x="3" y="11"/>
                        <a:pt x="2" y="15"/>
                      </a:cubicBezTo>
                      <a:lnTo>
                        <a:pt x="0" y="15"/>
                      </a:lnTo>
                      <a:cubicBezTo>
                        <a:pt x="2" y="10"/>
                        <a:pt x="5" y="8"/>
                        <a:pt x="9" y="6"/>
                      </a:cubicBezTo>
                      <a:lnTo>
                        <a:pt x="10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0" y="15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6"/>
                        <a:pt x="2" y="16"/>
                        <a:pt x="2" y="17"/>
                      </a:cubicBezTo>
                      <a:lnTo>
                        <a:pt x="0" y="17"/>
                      </a:lnTo>
                      <a:cubicBezTo>
                        <a:pt x="0" y="16"/>
                        <a:pt x="0" y="15"/>
                        <a:pt x="0" y="15"/>
                      </a:cubicBezTo>
                      <a:lnTo>
                        <a:pt x="2" y="15"/>
                      </a:lnTo>
                      <a:close/>
                      <a:moveTo>
                        <a:pt x="2" y="17"/>
                      </a:moveTo>
                      <a:cubicBezTo>
                        <a:pt x="1" y="18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8"/>
                        <a:pt x="0" y="17"/>
                      </a:cubicBezTo>
                      <a:lnTo>
                        <a:pt x="2" y="17"/>
                      </a:lnTo>
                      <a:close/>
                      <a:moveTo>
                        <a:pt x="1" y="19"/>
                      </a:moveTo>
                      <a:cubicBezTo>
                        <a:pt x="1" y="23"/>
                        <a:pt x="3" y="26"/>
                        <a:pt x="4" y="29"/>
                      </a:cubicBezTo>
                      <a:lnTo>
                        <a:pt x="3" y="30"/>
                      </a:lnTo>
                      <a:cubicBezTo>
                        <a:pt x="1" y="27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4" y="29"/>
                      </a:moveTo>
                      <a:cubicBezTo>
                        <a:pt x="6" y="33"/>
                        <a:pt x="11" y="33"/>
                        <a:pt x="16" y="32"/>
                      </a:cubicBezTo>
                      <a:lnTo>
                        <a:pt x="16" y="34"/>
                      </a:lnTo>
                      <a:cubicBezTo>
                        <a:pt x="11" y="34"/>
                        <a:pt x="6" y="34"/>
                        <a:pt x="3" y="30"/>
                      </a:cubicBezTo>
                      <a:lnTo>
                        <a:pt x="4" y="29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1" y="32"/>
                        <a:pt x="24" y="32"/>
                      </a:cubicBezTo>
                      <a:lnTo>
                        <a:pt x="23" y="33"/>
                      </a:lnTo>
                      <a:cubicBezTo>
                        <a:pt x="21" y="33"/>
                        <a:pt x="19" y="33"/>
                        <a:pt x="16" y="34"/>
                      </a:cubicBezTo>
                      <a:lnTo>
                        <a:pt x="16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2"/>
                        <a:pt x="28" y="31"/>
                      </a:cubicBezTo>
                      <a:lnTo>
                        <a:pt x="29" y="32"/>
                      </a:lnTo>
                      <a:cubicBezTo>
                        <a:pt x="28" y="33"/>
                        <a:pt x="26" y="34"/>
                        <a:pt x="23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0" y="30"/>
                        <a:pt x="31" y="29"/>
                        <a:pt x="32" y="27"/>
                      </a:cubicBezTo>
                      <a:lnTo>
                        <a:pt x="34" y="28"/>
                      </a:lnTo>
                      <a:cubicBezTo>
                        <a:pt x="32" y="29"/>
                        <a:pt x="31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3" y="27"/>
                      </a:lnTo>
                      <a:lnTo>
                        <a:pt x="34" y="28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4" y="28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3" y="27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cubicBezTo>
                        <a:pt x="33" y="26"/>
                        <a:pt x="34" y="25"/>
                        <a:pt x="34" y="24"/>
                      </a:cubicBezTo>
                      <a:lnTo>
                        <a:pt x="36" y="24"/>
                      </a:lnTo>
                      <a:cubicBezTo>
                        <a:pt x="35" y="26"/>
                        <a:pt x="34" y="27"/>
                        <a:pt x="34" y="28"/>
                      </a:cubicBezTo>
                      <a:lnTo>
                        <a:pt x="32" y="27"/>
                      </a:lnTo>
                      <a:close/>
                      <a:moveTo>
                        <a:pt x="34" y="24"/>
                      </a:moveTo>
                      <a:cubicBezTo>
                        <a:pt x="35" y="23"/>
                        <a:pt x="35" y="22"/>
                        <a:pt x="35" y="21"/>
                      </a:cubicBezTo>
                      <a:lnTo>
                        <a:pt x="37" y="21"/>
                      </a:lnTo>
                      <a:cubicBezTo>
                        <a:pt x="36" y="22"/>
                        <a:pt x="36" y="23"/>
                        <a:pt x="36" y="24"/>
                      </a:cubicBezTo>
                      <a:lnTo>
                        <a:pt x="34" y="24"/>
                      </a:lnTo>
                      <a:close/>
                      <a:moveTo>
                        <a:pt x="35" y="21"/>
                      </a:moveTo>
                      <a:cubicBezTo>
                        <a:pt x="36" y="16"/>
                        <a:pt x="34" y="10"/>
                        <a:pt x="29" y="6"/>
                      </a:cubicBezTo>
                      <a:lnTo>
                        <a:pt x="30" y="5"/>
                      </a:lnTo>
                      <a:cubicBezTo>
                        <a:pt x="35" y="10"/>
                        <a:pt x="38" y="15"/>
                        <a:pt x="37" y="21"/>
                      </a:cubicBezTo>
                      <a:lnTo>
                        <a:pt x="35" y="21"/>
                      </a:lnTo>
                      <a:close/>
                      <a:moveTo>
                        <a:pt x="29" y="6"/>
                      </a:move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lnTo>
                        <a:pt x="30" y="5"/>
                      </a:lnTo>
                      <a:cubicBezTo>
                        <a:pt x="30" y="5"/>
                        <a:pt x="30" y="5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7" y="4"/>
                        <a:pt x="25" y="3"/>
                        <a:pt x="22" y="2"/>
                      </a:cubicBezTo>
                      <a:lnTo>
                        <a:pt x="22" y="1"/>
                      </a:lnTo>
                      <a:cubicBezTo>
                        <a:pt x="25" y="2"/>
                        <a:pt x="28" y="3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7" y="2"/>
                        <a:pt x="15" y="3"/>
                      </a:cubicBezTo>
                      <a:lnTo>
                        <a:pt x="14" y="2"/>
                      </a:lnTo>
                      <a:cubicBezTo>
                        <a:pt x="17" y="0"/>
                        <a:pt x="20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5" y="3"/>
                      </a:lnTo>
                      <a:close/>
                      <a:moveTo>
                        <a:pt x="15" y="3"/>
                      </a:moveTo>
                      <a:cubicBezTo>
                        <a:pt x="15" y="3"/>
                        <a:pt x="14" y="4"/>
                        <a:pt x="14" y="4"/>
                      </a:cubicBezTo>
                      <a:lnTo>
                        <a:pt x="13" y="3"/>
                      </a:lnTo>
                      <a:cubicBezTo>
                        <a:pt x="13" y="3"/>
                        <a:pt x="14" y="2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87" name="Freeform 215"/>
                <p:cNvSpPr>
                  <a:spLocks noChangeArrowheads="1"/>
                </p:cNvSpPr>
                <p:nvPr/>
              </p:nvSpPr>
              <p:spPr bwMode="auto">
                <a:xfrm>
                  <a:off x="2047" y="3758"/>
                  <a:ext cx="47" cy="4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*/ 1 0 0"/>
                    <a:gd name="G5" fmla="cos G4 G3"/>
                    <a:gd name="G6" fmla="+- 1 0 0"/>
                    <a:gd name="G7" fmla="+- 3 0 0"/>
                    <a:gd name="G8" fmla="+- 1 0 0"/>
                    <a:gd name="G9" fmla="+- 12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T0" fmla="*/ 23 w 35"/>
                    <a:gd name="T1" fmla="*/ 1 h 25"/>
                    <a:gd name="T2" fmla="*/ 10 w 35"/>
                    <a:gd name="T3" fmla="*/ 0 h 25"/>
                    <a:gd name="T4" fmla="*/ 4 w 35"/>
                    <a:gd name="T5" fmla="*/ 7 h 25"/>
                    <a:gd name="T6" fmla="*/ 19 w 35"/>
                    <a:gd name="T7" fmla="*/ 22 h 25"/>
                    <a:gd name="T8" fmla="*/ 29 w 35"/>
                    <a:gd name="T9" fmla="*/ 19 h 25"/>
                    <a:gd name="T10" fmla="*/ 23 w 35"/>
                    <a:gd name="T11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5">
                      <a:moveTo>
                        <a:pt x="23" y="1"/>
                      </a:moveTo>
                      <a:cubicBezTo>
                        <a:pt x="19" y="1"/>
                        <a:pt x="14" y="0"/>
                        <a:pt x="10" y="0"/>
                      </a:cubicBezTo>
                      <a:cubicBezTo>
                        <a:pt x="7" y="1"/>
                        <a:pt x="0" y="3"/>
                        <a:pt x="4" y="7"/>
                      </a:cubicBezTo>
                      <a:cubicBezTo>
                        <a:pt x="9" y="12"/>
                        <a:pt x="13" y="17"/>
                        <a:pt x="19" y="22"/>
                      </a:cubicBezTo>
                      <a:cubicBezTo>
                        <a:pt x="23" y="25"/>
                        <a:pt x="28" y="22"/>
                        <a:pt x="29" y="19"/>
                      </a:cubicBezTo>
                      <a:cubicBezTo>
                        <a:pt x="31" y="12"/>
                        <a:pt x="35" y="0"/>
                        <a:pt x="2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88" name="Freeform 216"/>
                <p:cNvSpPr>
                  <a:spLocks noChangeArrowheads="1"/>
                </p:cNvSpPr>
                <p:nvPr/>
              </p:nvSpPr>
              <p:spPr bwMode="auto">
                <a:xfrm>
                  <a:off x="2050" y="3758"/>
                  <a:ext cx="39" cy="40"/>
                </a:xfrm>
                <a:custGeom>
                  <a:avLst/>
                  <a:gdLst>
                    <a:gd name="T0" fmla="*/ 21 w 30"/>
                    <a:gd name="T1" fmla="*/ 2 h 24"/>
                    <a:gd name="T2" fmla="*/ 21 w 30"/>
                    <a:gd name="T3" fmla="*/ 0 h 24"/>
                    <a:gd name="T4" fmla="*/ 21 w 30"/>
                    <a:gd name="T5" fmla="*/ 2 h 24"/>
                    <a:gd name="T6" fmla="*/ 21 w 30"/>
                    <a:gd name="T7" fmla="*/ 1 h 24"/>
                    <a:gd name="T8" fmla="*/ 21 w 30"/>
                    <a:gd name="T9" fmla="*/ 2 h 24"/>
                    <a:gd name="T10" fmla="*/ 14 w 30"/>
                    <a:gd name="T11" fmla="*/ 0 h 24"/>
                    <a:gd name="T12" fmla="*/ 21 w 30"/>
                    <a:gd name="T13" fmla="*/ 2 h 24"/>
                    <a:gd name="T14" fmla="*/ 8 w 30"/>
                    <a:gd name="T15" fmla="*/ 1 h 24"/>
                    <a:gd name="T16" fmla="*/ 14 w 30"/>
                    <a:gd name="T17" fmla="*/ 0 h 24"/>
                    <a:gd name="T18" fmla="*/ 8 w 30"/>
                    <a:gd name="T19" fmla="*/ 0 h 24"/>
                    <a:gd name="T20" fmla="*/ 8 w 30"/>
                    <a:gd name="T21" fmla="*/ 1 h 24"/>
                    <a:gd name="T22" fmla="*/ 3 w 30"/>
                    <a:gd name="T23" fmla="*/ 2 h 24"/>
                    <a:gd name="T24" fmla="*/ 8 w 30"/>
                    <a:gd name="T25" fmla="*/ 1 h 24"/>
                    <a:gd name="T26" fmla="*/ 2 w 30"/>
                    <a:gd name="T27" fmla="*/ 4 h 24"/>
                    <a:gd name="T28" fmla="*/ 3 w 30"/>
                    <a:gd name="T29" fmla="*/ 2 h 24"/>
                    <a:gd name="T30" fmla="*/ 2 w 30"/>
                    <a:gd name="T31" fmla="*/ 4 h 24"/>
                    <a:gd name="T32" fmla="*/ 0 w 30"/>
                    <a:gd name="T33" fmla="*/ 5 h 24"/>
                    <a:gd name="T34" fmla="*/ 2 w 30"/>
                    <a:gd name="T35" fmla="*/ 4 h 24"/>
                    <a:gd name="T36" fmla="*/ 3 w 30"/>
                    <a:gd name="T37" fmla="*/ 7 h 24"/>
                    <a:gd name="T38" fmla="*/ 0 w 30"/>
                    <a:gd name="T39" fmla="*/ 5 h 24"/>
                    <a:gd name="T40" fmla="*/ 2 w 30"/>
                    <a:gd name="T41" fmla="*/ 8 h 24"/>
                    <a:gd name="T42" fmla="*/ 2 w 30"/>
                    <a:gd name="T43" fmla="*/ 7 h 24"/>
                    <a:gd name="T44" fmla="*/ 3 w 30"/>
                    <a:gd name="T45" fmla="*/ 7 h 24"/>
                    <a:gd name="T46" fmla="*/ 9 w 30"/>
                    <a:gd name="T47" fmla="*/ 15 h 24"/>
                    <a:gd name="T48" fmla="*/ 3 w 30"/>
                    <a:gd name="T49" fmla="*/ 7 h 24"/>
                    <a:gd name="T50" fmla="*/ 17 w 30"/>
                    <a:gd name="T51" fmla="*/ 21 h 24"/>
                    <a:gd name="T52" fmla="*/ 9 w 30"/>
                    <a:gd name="T53" fmla="*/ 15 h 24"/>
                    <a:gd name="T54" fmla="*/ 17 w 30"/>
                    <a:gd name="T55" fmla="*/ 21 h 24"/>
                    <a:gd name="T56" fmla="*/ 17 w 30"/>
                    <a:gd name="T57" fmla="*/ 22 h 24"/>
                    <a:gd name="T58" fmla="*/ 17 w 30"/>
                    <a:gd name="T59" fmla="*/ 21 h 24"/>
                    <a:gd name="T60" fmla="*/ 20 w 30"/>
                    <a:gd name="T61" fmla="*/ 24 h 24"/>
                    <a:gd name="T62" fmla="*/ 17 w 30"/>
                    <a:gd name="T63" fmla="*/ 21 h 24"/>
                    <a:gd name="T64" fmla="*/ 22 w 30"/>
                    <a:gd name="T65" fmla="*/ 23 h 24"/>
                    <a:gd name="T66" fmla="*/ 20 w 30"/>
                    <a:gd name="T67" fmla="*/ 24 h 24"/>
                    <a:gd name="T68" fmla="*/ 22 w 30"/>
                    <a:gd name="T69" fmla="*/ 23 h 24"/>
                    <a:gd name="T70" fmla="*/ 25 w 30"/>
                    <a:gd name="T71" fmla="*/ 22 h 24"/>
                    <a:gd name="T72" fmla="*/ 22 w 30"/>
                    <a:gd name="T73" fmla="*/ 23 h 24"/>
                    <a:gd name="T74" fmla="*/ 26 w 30"/>
                    <a:gd name="T75" fmla="*/ 18 h 24"/>
                    <a:gd name="T76" fmla="*/ 25 w 30"/>
                    <a:gd name="T77" fmla="*/ 22 h 24"/>
                    <a:gd name="T78" fmla="*/ 26 w 30"/>
                    <a:gd name="T79" fmla="*/ 18 h 24"/>
                    <a:gd name="T80" fmla="*/ 27 w 30"/>
                    <a:gd name="T81" fmla="*/ 19 h 24"/>
                    <a:gd name="T82" fmla="*/ 26 w 30"/>
                    <a:gd name="T83" fmla="*/ 18 h 24"/>
                    <a:gd name="T84" fmla="*/ 28 w 30"/>
                    <a:gd name="T85" fmla="*/ 19 h 24"/>
                    <a:gd name="T86" fmla="*/ 26 w 30"/>
                    <a:gd name="T87" fmla="*/ 18 h 24"/>
                    <a:gd name="T88" fmla="*/ 29 w 30"/>
                    <a:gd name="T89" fmla="*/ 16 h 24"/>
                    <a:gd name="T90" fmla="*/ 26 w 30"/>
                    <a:gd name="T91" fmla="*/ 18 h 24"/>
                    <a:gd name="T92" fmla="*/ 29 w 30"/>
                    <a:gd name="T93" fmla="*/ 7 h 24"/>
                    <a:gd name="T94" fmla="*/ 29 w 30"/>
                    <a:gd name="T95" fmla="*/ 16 h 24"/>
                    <a:gd name="T96" fmla="*/ 29 w 30"/>
                    <a:gd name="T97" fmla="*/ 7 h 24"/>
                    <a:gd name="T98" fmla="*/ 21 w 30"/>
                    <a:gd name="T99" fmla="*/ 0 h 24"/>
                    <a:gd name="T100" fmla="*/ 29 w 30"/>
                    <a:gd name="T101" fmla="*/ 7 h 24"/>
                    <a:gd name="T102" fmla="*/ 21 w 30"/>
                    <a:gd name="T103" fmla="*/ 0 h 24"/>
                    <a:gd name="T104" fmla="*/ 21 w 30"/>
                    <a:gd name="T10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0" h="24"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cubicBezTo>
                        <a:pt x="19" y="2"/>
                        <a:pt x="16" y="2"/>
                        <a:pt x="14" y="1"/>
                      </a:cubicBezTo>
                      <a:lnTo>
                        <a:pt x="14" y="0"/>
                      </a:lnTo>
                      <a:cubicBezTo>
                        <a:pt x="17" y="0"/>
                        <a:pt x="19" y="1"/>
                        <a:pt x="21" y="1"/>
                      </a:cubicBezTo>
                      <a:lnTo>
                        <a:pt x="21" y="2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10" y="1"/>
                        <a:pt x="8" y="1"/>
                      </a:cubicBezTo>
                      <a:lnTo>
                        <a:pt x="8" y="0"/>
                      </a:lnTo>
                      <a:cubicBezTo>
                        <a:pt x="10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8" y="0"/>
                      </a:moveTo>
                      <a:lnTo>
                        <a:pt x="8" y="0"/>
                      </a:lnTo>
                      <a:close/>
                      <a:moveTo>
                        <a:pt x="8" y="1"/>
                      </a:moveTo>
                      <a:cubicBezTo>
                        <a:pt x="7" y="1"/>
                        <a:pt x="5" y="2"/>
                        <a:pt x="3" y="3"/>
                      </a:cubicBezTo>
                      <a:lnTo>
                        <a:pt x="3" y="2"/>
                      </a:lnTo>
                      <a:cubicBezTo>
                        <a:pt x="4" y="1"/>
                        <a:pt x="7" y="0"/>
                        <a:pt x="8" y="0"/>
                      </a:cubicBezTo>
                      <a:lnTo>
                        <a:pt x="8" y="1"/>
                      </a:lnTo>
                      <a:close/>
                      <a:moveTo>
                        <a:pt x="3" y="3"/>
                      </a:moveTo>
                      <a:cubicBezTo>
                        <a:pt x="3" y="3"/>
                        <a:pt x="3" y="3"/>
                        <a:pt x="2" y="4"/>
                      </a:cubicBezTo>
                      <a:lnTo>
                        <a:pt x="1" y="3"/>
                      </a:lnTo>
                      <a:cubicBezTo>
                        <a:pt x="1" y="3"/>
                        <a:pt x="2" y="2"/>
                        <a:pt x="3" y="2"/>
                      </a:cubicBezTo>
                      <a:lnTo>
                        <a:pt x="3" y="3"/>
                      </a:lnTo>
                      <a:close/>
                      <a:moveTo>
                        <a:pt x="2" y="4"/>
                      </a:moveTo>
                      <a:cubicBezTo>
                        <a:pt x="2" y="4"/>
                        <a:pt x="2" y="5"/>
                        <a:pt x="2" y="5"/>
                      </a:cubicBezTo>
                      <a:lnTo>
                        <a:pt x="0" y="5"/>
                      </a:lnTo>
                      <a:cubicBezTo>
                        <a:pt x="0" y="5"/>
                        <a:pt x="0" y="4"/>
                        <a:pt x="1" y="3"/>
                      </a:cubicBezTo>
                      <a:lnTo>
                        <a:pt x="2" y="4"/>
                      </a:lnTo>
                      <a:close/>
                      <a:moveTo>
                        <a:pt x="2" y="5"/>
                      </a:moveTo>
                      <a:cubicBezTo>
                        <a:pt x="2" y="6"/>
                        <a:pt x="2" y="6"/>
                        <a:pt x="3" y="7"/>
                      </a:cubicBezTo>
                      <a:lnTo>
                        <a:pt x="2" y="8"/>
                      </a:lnTo>
                      <a:cubicBezTo>
                        <a:pt x="1" y="7"/>
                        <a:pt x="1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8"/>
                      </a:lnTo>
                      <a:close/>
                      <a:moveTo>
                        <a:pt x="3" y="7"/>
                      </a:moveTo>
                      <a:cubicBezTo>
                        <a:pt x="5" y="9"/>
                        <a:pt x="7" y="12"/>
                        <a:pt x="10" y="14"/>
                      </a:cubicBezTo>
                      <a:lnTo>
                        <a:pt x="9" y="15"/>
                      </a:lnTo>
                      <a:cubicBezTo>
                        <a:pt x="6" y="12"/>
                        <a:pt x="4" y="10"/>
                        <a:pt x="2" y="8"/>
                      </a:cubicBezTo>
                      <a:lnTo>
                        <a:pt x="3" y="7"/>
                      </a:lnTo>
                      <a:close/>
                      <a:moveTo>
                        <a:pt x="10" y="14"/>
                      </a:moveTo>
                      <a:cubicBezTo>
                        <a:pt x="12" y="16"/>
                        <a:pt x="15" y="19"/>
                        <a:pt x="17" y="21"/>
                      </a:cubicBezTo>
                      <a:lnTo>
                        <a:pt x="16" y="22"/>
                      </a:lnTo>
                      <a:cubicBezTo>
                        <a:pt x="14" y="20"/>
                        <a:pt x="11" y="17"/>
                        <a:pt x="9" y="15"/>
                      </a:cubicBezTo>
                      <a:lnTo>
                        <a:pt x="10" y="14"/>
                      </a:lnTo>
                      <a:close/>
                      <a:moveTo>
                        <a:pt x="17" y="21"/>
                      </a:moveTo>
                      <a:lnTo>
                        <a:pt x="17" y="21"/>
                      </a:lnTo>
                      <a:lnTo>
                        <a:pt x="17" y="22"/>
                      </a:lnTo>
                      <a:lnTo>
                        <a:pt x="17" y="21"/>
                      </a:lnTo>
                      <a:close/>
                      <a:moveTo>
                        <a:pt x="17" y="21"/>
                      </a:moveTo>
                      <a:cubicBezTo>
                        <a:pt x="18" y="22"/>
                        <a:pt x="19" y="23"/>
                        <a:pt x="20" y="23"/>
                      </a:cubicBezTo>
                      <a:lnTo>
                        <a:pt x="20" y="24"/>
                      </a:lnTo>
                      <a:cubicBezTo>
                        <a:pt x="19" y="24"/>
                        <a:pt x="17" y="23"/>
                        <a:pt x="16" y="22"/>
                      </a:cubicBezTo>
                      <a:lnTo>
                        <a:pt x="17" y="21"/>
                      </a:lnTo>
                      <a:close/>
                      <a:moveTo>
                        <a:pt x="20" y="23"/>
                      </a:moveTo>
                      <a:cubicBezTo>
                        <a:pt x="21" y="23"/>
                        <a:pt x="22" y="23"/>
                        <a:pt x="22" y="23"/>
                      </a:cubicBezTo>
                      <a:lnTo>
                        <a:pt x="23" y="24"/>
                      </a:lnTo>
                      <a:cubicBezTo>
                        <a:pt x="22" y="24"/>
                        <a:pt x="21" y="24"/>
                        <a:pt x="20" y="24"/>
                      </a:cubicBezTo>
                      <a:lnTo>
                        <a:pt x="20" y="23"/>
                      </a:lnTo>
                      <a:close/>
                      <a:moveTo>
                        <a:pt x="22" y="23"/>
                      </a:moveTo>
                      <a:cubicBezTo>
                        <a:pt x="23" y="22"/>
                        <a:pt x="24" y="22"/>
                        <a:pt x="24" y="21"/>
                      </a:cubicBezTo>
                      <a:lnTo>
                        <a:pt x="25" y="22"/>
                      </a:lnTo>
                      <a:cubicBezTo>
                        <a:pt x="25" y="23"/>
                        <a:pt x="24" y="23"/>
                        <a:pt x="23" y="24"/>
                      </a:cubicBezTo>
                      <a:lnTo>
                        <a:pt x="22" y="23"/>
                      </a:lnTo>
                      <a:close/>
                      <a:moveTo>
                        <a:pt x="24" y="21"/>
                      </a:moveTo>
                      <a:cubicBezTo>
                        <a:pt x="25" y="21"/>
                        <a:pt x="26" y="20"/>
                        <a:pt x="26" y="18"/>
                      </a:cubicBezTo>
                      <a:lnTo>
                        <a:pt x="28" y="19"/>
                      </a:lnTo>
                      <a:cubicBezTo>
                        <a:pt x="28" y="20"/>
                        <a:pt x="27" y="21"/>
                        <a:pt x="25" y="22"/>
                      </a:cubicBezTo>
                      <a:lnTo>
                        <a:pt x="24" y="21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7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8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cubicBezTo>
                        <a:pt x="27" y="18"/>
                        <a:pt x="27" y="17"/>
                        <a:pt x="27" y="16"/>
                      </a:cubicBezTo>
                      <a:lnTo>
                        <a:pt x="29" y="16"/>
                      </a:lnTo>
                      <a:cubicBezTo>
                        <a:pt x="28" y="17"/>
                        <a:pt x="28" y="18"/>
                        <a:pt x="28" y="19"/>
                      </a:cubicBezTo>
                      <a:lnTo>
                        <a:pt x="26" y="18"/>
                      </a:lnTo>
                      <a:close/>
                      <a:moveTo>
                        <a:pt x="27" y="16"/>
                      </a:moveTo>
                      <a:cubicBezTo>
                        <a:pt x="28" y="13"/>
                        <a:pt x="29" y="10"/>
                        <a:pt x="29" y="7"/>
                      </a:cubicBezTo>
                      <a:lnTo>
                        <a:pt x="30" y="7"/>
                      </a:lnTo>
                      <a:cubicBezTo>
                        <a:pt x="30" y="10"/>
                        <a:pt x="29" y="13"/>
                        <a:pt x="29" y="16"/>
                      </a:cubicBezTo>
                      <a:lnTo>
                        <a:pt x="27" y="16"/>
                      </a:lnTo>
                      <a:close/>
                      <a:moveTo>
                        <a:pt x="29" y="7"/>
                      </a:moveTo>
                      <a:cubicBezTo>
                        <a:pt x="28" y="4"/>
                        <a:pt x="26" y="1"/>
                        <a:pt x="21" y="2"/>
                      </a:cubicBezTo>
                      <a:lnTo>
                        <a:pt x="21" y="0"/>
                      </a:lnTo>
                      <a:cubicBezTo>
                        <a:pt x="28" y="0"/>
                        <a:pt x="30" y="3"/>
                        <a:pt x="30" y="7"/>
                      </a:cubicBezTo>
                      <a:lnTo>
                        <a:pt x="29" y="7"/>
                      </a:lnTo>
                      <a:close/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89" name="Freeform 217"/>
                <p:cNvSpPr>
                  <a:spLocks noChangeArrowheads="1"/>
                </p:cNvSpPr>
                <p:nvPr/>
              </p:nvSpPr>
              <p:spPr bwMode="auto">
                <a:xfrm>
                  <a:off x="2094" y="3707"/>
                  <a:ext cx="69" cy="62"/>
                </a:xfrm>
                <a:custGeom>
                  <a:avLst/>
                  <a:gdLst>
                    <a:gd name="G0" fmla="+- 1 0 0"/>
                    <a:gd name="G1" fmla="+- 1 0 0"/>
                    <a:gd name="G2" fmla="+- 19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8 w 51"/>
                    <a:gd name="T1" fmla="*/ 0 h 37"/>
                    <a:gd name="T2" fmla="*/ 8 w 51"/>
                    <a:gd name="T3" fmla="*/ 32 h 37"/>
                    <a:gd name="T4" fmla="*/ 24 w 51"/>
                    <a:gd name="T5" fmla="*/ 28 h 37"/>
                    <a:gd name="T6" fmla="*/ 38 w 51"/>
                    <a:gd name="T7" fmla="*/ 28 h 37"/>
                    <a:gd name="T8" fmla="*/ 48 w 51"/>
                    <a:gd name="T9" fmla="*/ 8 h 37"/>
                    <a:gd name="T10" fmla="*/ 28 w 51"/>
                    <a:gd name="T1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37">
                      <a:moveTo>
                        <a:pt x="28" y="0"/>
                      </a:moveTo>
                      <a:cubicBezTo>
                        <a:pt x="12" y="2"/>
                        <a:pt x="0" y="19"/>
                        <a:pt x="8" y="32"/>
                      </a:cubicBezTo>
                      <a:cubicBezTo>
                        <a:pt x="11" y="37"/>
                        <a:pt x="18" y="29"/>
                        <a:pt x="24" y="28"/>
                      </a:cubicBezTo>
                      <a:cubicBezTo>
                        <a:pt x="28" y="27"/>
                        <a:pt x="34" y="29"/>
                        <a:pt x="38" y="28"/>
                      </a:cubicBezTo>
                      <a:cubicBezTo>
                        <a:pt x="47" y="24"/>
                        <a:pt x="51" y="14"/>
                        <a:pt x="48" y="8"/>
                      </a:cubicBezTo>
                      <a:cubicBezTo>
                        <a:pt x="46" y="3"/>
                        <a:pt x="34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0" name="Freeform 218"/>
                <p:cNvSpPr>
                  <a:spLocks noChangeArrowheads="1"/>
                </p:cNvSpPr>
                <p:nvPr/>
              </p:nvSpPr>
              <p:spPr bwMode="auto">
                <a:xfrm>
                  <a:off x="2100" y="3704"/>
                  <a:ext cx="64" cy="61"/>
                </a:xfrm>
                <a:custGeom>
                  <a:avLst/>
                  <a:gdLst>
                    <a:gd name="T0" fmla="*/ 17 w 47"/>
                    <a:gd name="T1" fmla="*/ 4 h 36"/>
                    <a:gd name="T2" fmla="*/ 24 w 47"/>
                    <a:gd name="T3" fmla="*/ 1 h 36"/>
                    <a:gd name="T4" fmla="*/ 17 w 47"/>
                    <a:gd name="T5" fmla="*/ 4 h 36"/>
                    <a:gd name="T6" fmla="*/ 5 w 47"/>
                    <a:gd name="T7" fmla="*/ 13 h 36"/>
                    <a:gd name="T8" fmla="*/ 17 w 47"/>
                    <a:gd name="T9" fmla="*/ 4 h 36"/>
                    <a:gd name="T10" fmla="*/ 3 w 47"/>
                    <a:gd name="T11" fmla="*/ 26 h 36"/>
                    <a:gd name="T12" fmla="*/ 5 w 47"/>
                    <a:gd name="T13" fmla="*/ 13 h 36"/>
                    <a:gd name="T14" fmla="*/ 3 w 47"/>
                    <a:gd name="T15" fmla="*/ 26 h 36"/>
                    <a:gd name="T16" fmla="*/ 3 w 47"/>
                    <a:gd name="T17" fmla="*/ 33 h 36"/>
                    <a:gd name="T18" fmla="*/ 3 w 47"/>
                    <a:gd name="T19" fmla="*/ 26 h 36"/>
                    <a:gd name="T20" fmla="*/ 3 w 47"/>
                    <a:gd name="T21" fmla="*/ 33 h 36"/>
                    <a:gd name="T22" fmla="*/ 3 w 47"/>
                    <a:gd name="T23" fmla="*/ 33 h 36"/>
                    <a:gd name="T24" fmla="*/ 10 w 47"/>
                    <a:gd name="T25" fmla="*/ 33 h 36"/>
                    <a:gd name="T26" fmla="*/ 3 w 47"/>
                    <a:gd name="T27" fmla="*/ 33 h 36"/>
                    <a:gd name="T28" fmla="*/ 10 w 47"/>
                    <a:gd name="T29" fmla="*/ 33 h 36"/>
                    <a:gd name="T30" fmla="*/ 14 w 47"/>
                    <a:gd name="T31" fmla="*/ 32 h 36"/>
                    <a:gd name="T32" fmla="*/ 10 w 47"/>
                    <a:gd name="T33" fmla="*/ 33 h 36"/>
                    <a:gd name="T34" fmla="*/ 19 w 47"/>
                    <a:gd name="T35" fmla="*/ 28 h 36"/>
                    <a:gd name="T36" fmla="*/ 14 w 47"/>
                    <a:gd name="T37" fmla="*/ 32 h 36"/>
                    <a:gd name="T38" fmla="*/ 19 w 47"/>
                    <a:gd name="T39" fmla="*/ 28 h 36"/>
                    <a:gd name="T40" fmla="*/ 20 w 47"/>
                    <a:gd name="T41" fmla="*/ 29 h 36"/>
                    <a:gd name="T42" fmla="*/ 19 w 47"/>
                    <a:gd name="T43" fmla="*/ 28 h 36"/>
                    <a:gd name="T44" fmla="*/ 26 w 47"/>
                    <a:gd name="T45" fmla="*/ 30 h 36"/>
                    <a:gd name="T46" fmla="*/ 19 w 47"/>
                    <a:gd name="T47" fmla="*/ 28 h 36"/>
                    <a:gd name="T48" fmla="*/ 34 w 47"/>
                    <a:gd name="T49" fmla="*/ 28 h 36"/>
                    <a:gd name="T50" fmla="*/ 26 w 47"/>
                    <a:gd name="T51" fmla="*/ 30 h 36"/>
                    <a:gd name="T52" fmla="*/ 35 w 47"/>
                    <a:gd name="T53" fmla="*/ 29 h 36"/>
                    <a:gd name="T54" fmla="*/ 34 w 47"/>
                    <a:gd name="T55" fmla="*/ 29 h 36"/>
                    <a:gd name="T56" fmla="*/ 34 w 47"/>
                    <a:gd name="T57" fmla="*/ 28 h 36"/>
                    <a:gd name="T58" fmla="*/ 35 w 47"/>
                    <a:gd name="T59" fmla="*/ 29 h 36"/>
                    <a:gd name="T60" fmla="*/ 34 w 47"/>
                    <a:gd name="T61" fmla="*/ 28 h 36"/>
                    <a:gd name="T62" fmla="*/ 34 w 47"/>
                    <a:gd name="T63" fmla="*/ 29 h 36"/>
                    <a:gd name="T64" fmla="*/ 34 w 47"/>
                    <a:gd name="T65" fmla="*/ 28 h 36"/>
                    <a:gd name="T66" fmla="*/ 38 w 47"/>
                    <a:gd name="T67" fmla="*/ 27 h 36"/>
                    <a:gd name="T68" fmla="*/ 34 w 47"/>
                    <a:gd name="T69" fmla="*/ 28 h 36"/>
                    <a:gd name="T70" fmla="*/ 40 w 47"/>
                    <a:gd name="T71" fmla="*/ 24 h 36"/>
                    <a:gd name="T72" fmla="*/ 38 w 47"/>
                    <a:gd name="T73" fmla="*/ 27 h 36"/>
                    <a:gd name="T74" fmla="*/ 40 w 47"/>
                    <a:gd name="T75" fmla="*/ 24 h 36"/>
                    <a:gd name="T76" fmla="*/ 45 w 47"/>
                    <a:gd name="T77" fmla="*/ 9 h 36"/>
                    <a:gd name="T78" fmla="*/ 40 w 47"/>
                    <a:gd name="T79" fmla="*/ 24 h 36"/>
                    <a:gd name="T80" fmla="*/ 44 w 47"/>
                    <a:gd name="T81" fmla="*/ 10 h 36"/>
                    <a:gd name="T82" fmla="*/ 44 w 47"/>
                    <a:gd name="T83" fmla="*/ 10 h 36"/>
                    <a:gd name="T84" fmla="*/ 44 w 47"/>
                    <a:gd name="T85" fmla="*/ 10 h 36"/>
                    <a:gd name="T86" fmla="*/ 44 w 47"/>
                    <a:gd name="T87" fmla="*/ 10 h 36"/>
                    <a:gd name="T88" fmla="*/ 45 w 47"/>
                    <a:gd name="T89" fmla="*/ 9 h 36"/>
                    <a:gd name="T90" fmla="*/ 45 w 47"/>
                    <a:gd name="T91" fmla="*/ 9 h 36"/>
                    <a:gd name="T92" fmla="*/ 42 w 47"/>
                    <a:gd name="T93" fmla="*/ 8 h 36"/>
                    <a:gd name="T94" fmla="*/ 45 w 47"/>
                    <a:gd name="T95" fmla="*/ 9 h 36"/>
                    <a:gd name="T96" fmla="*/ 42 w 47"/>
                    <a:gd name="T97" fmla="*/ 8 h 36"/>
                    <a:gd name="T98" fmla="*/ 41 w 47"/>
                    <a:gd name="T99" fmla="*/ 5 h 36"/>
                    <a:gd name="T100" fmla="*/ 42 w 47"/>
                    <a:gd name="T101" fmla="*/ 8 h 36"/>
                    <a:gd name="T102" fmla="*/ 24 w 47"/>
                    <a:gd name="T103" fmla="*/ 2 h 36"/>
                    <a:gd name="T104" fmla="*/ 41 w 47"/>
                    <a:gd name="T105" fmla="*/ 5 h 36"/>
                    <a:gd name="T106" fmla="*/ 24 w 47"/>
                    <a:gd name="T107" fmla="*/ 2 h 36"/>
                    <a:gd name="T108" fmla="*/ 24 w 47"/>
                    <a:gd name="T109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7" h="36">
                      <a:moveTo>
                        <a:pt x="24" y="2"/>
                      </a:moveTo>
                      <a:cubicBezTo>
                        <a:pt x="22" y="2"/>
                        <a:pt x="19" y="3"/>
                        <a:pt x="17" y="4"/>
                      </a:cubicBezTo>
                      <a:lnTo>
                        <a:pt x="16" y="3"/>
                      </a:lnTo>
                      <a:cubicBezTo>
                        <a:pt x="19" y="2"/>
                        <a:pt x="21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4"/>
                      </a:moveTo>
                      <a:cubicBezTo>
                        <a:pt x="12" y="6"/>
                        <a:pt x="9" y="9"/>
                        <a:pt x="6" y="13"/>
                      </a:cubicBezTo>
                      <a:lnTo>
                        <a:pt x="5" y="13"/>
                      </a:lnTo>
                      <a:cubicBezTo>
                        <a:pt x="7" y="8"/>
                        <a:pt x="12" y="5"/>
                        <a:pt x="16" y="3"/>
                      </a:cubicBezTo>
                      <a:lnTo>
                        <a:pt x="17" y="4"/>
                      </a:lnTo>
                      <a:close/>
                      <a:moveTo>
                        <a:pt x="6" y="13"/>
                      </a:moveTo>
                      <a:cubicBezTo>
                        <a:pt x="3" y="17"/>
                        <a:pt x="2" y="22"/>
                        <a:pt x="3" y="26"/>
                      </a:cubicBezTo>
                      <a:lnTo>
                        <a:pt x="1" y="26"/>
                      </a:lnTo>
                      <a:cubicBezTo>
                        <a:pt x="0" y="22"/>
                        <a:pt x="2" y="17"/>
                        <a:pt x="5" y="13"/>
                      </a:cubicBezTo>
                      <a:lnTo>
                        <a:pt x="6" y="13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4" y="30"/>
                        <a:pt x="5" y="32"/>
                      </a:cubicBezTo>
                      <a:lnTo>
                        <a:pt x="3" y="33"/>
                      </a:lnTo>
                      <a:cubicBezTo>
                        <a:pt x="2" y="31"/>
                        <a:pt x="1" y="29"/>
                        <a:pt x="1" y="26"/>
                      </a:cubicBezTo>
                      <a:lnTo>
                        <a:pt x="3" y="26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lnTo>
                        <a:pt x="4" y="33"/>
                      </a:lnTo>
                      <a:lnTo>
                        <a:pt x="3" y="33"/>
                      </a:lnTo>
                      <a:close/>
                      <a:moveTo>
                        <a:pt x="5" y="32"/>
                      </a:moveTo>
                      <a:cubicBezTo>
                        <a:pt x="6" y="34"/>
                        <a:pt x="8" y="34"/>
                        <a:pt x="10" y="33"/>
                      </a:cubicBezTo>
                      <a:lnTo>
                        <a:pt x="10" y="34"/>
                      </a:lnTo>
                      <a:cubicBezTo>
                        <a:pt x="8" y="35"/>
                        <a:pt x="5" y="36"/>
                        <a:pt x="3" y="33"/>
                      </a:cubicBezTo>
                      <a:lnTo>
                        <a:pt x="5" y="32"/>
                      </a:lnTo>
                      <a:close/>
                      <a:moveTo>
                        <a:pt x="10" y="33"/>
                      </a:moveTo>
                      <a:cubicBezTo>
                        <a:pt x="11" y="33"/>
                        <a:pt x="12" y="32"/>
                        <a:pt x="13" y="31"/>
                      </a:cubicBezTo>
                      <a:lnTo>
                        <a:pt x="14" y="32"/>
                      </a:lnTo>
                      <a:cubicBezTo>
                        <a:pt x="13" y="33"/>
                        <a:pt x="12" y="34"/>
                        <a:pt x="10" y="34"/>
                      </a:cubicBezTo>
                      <a:lnTo>
                        <a:pt x="10" y="33"/>
                      </a:lnTo>
                      <a:close/>
                      <a:moveTo>
                        <a:pt x="13" y="31"/>
                      </a:moveTo>
                      <a:cubicBezTo>
                        <a:pt x="15" y="30"/>
                        <a:pt x="17" y="29"/>
                        <a:pt x="19" y="28"/>
                      </a:cubicBezTo>
                      <a:lnTo>
                        <a:pt x="20" y="29"/>
                      </a:lnTo>
                      <a:cubicBezTo>
                        <a:pt x="18" y="30"/>
                        <a:pt x="16" y="31"/>
                        <a:pt x="14" y="32"/>
                      </a:cubicBezTo>
                      <a:lnTo>
                        <a:pt x="13" y="31"/>
                      </a:lnTo>
                      <a:close/>
                      <a:moveTo>
                        <a:pt x="19" y="28"/>
                      </a:moveTo>
                      <a:lnTo>
                        <a:pt x="19" y="28"/>
                      </a:lnTo>
                      <a:lnTo>
                        <a:pt x="20" y="29"/>
                      </a:lnTo>
                      <a:lnTo>
                        <a:pt x="19" y="28"/>
                      </a:lnTo>
                      <a:close/>
                      <a:moveTo>
                        <a:pt x="19" y="28"/>
                      </a:moveTo>
                      <a:cubicBezTo>
                        <a:pt x="22" y="28"/>
                        <a:pt x="24" y="28"/>
                        <a:pt x="26" y="28"/>
                      </a:cubicBezTo>
                      <a:lnTo>
                        <a:pt x="26" y="30"/>
                      </a:lnTo>
                      <a:cubicBezTo>
                        <a:pt x="24" y="29"/>
                        <a:pt x="22" y="29"/>
                        <a:pt x="20" y="29"/>
                      </a:cubicBezTo>
                      <a:lnTo>
                        <a:pt x="19" y="28"/>
                      </a:lnTo>
                      <a:close/>
                      <a:moveTo>
                        <a:pt x="26" y="28"/>
                      </a:moveTo>
                      <a:cubicBezTo>
                        <a:pt x="29" y="29"/>
                        <a:pt x="32" y="29"/>
                        <a:pt x="34" y="28"/>
                      </a:cubicBezTo>
                      <a:lnTo>
                        <a:pt x="35" y="29"/>
                      </a:lnTo>
                      <a:cubicBezTo>
                        <a:pt x="32" y="30"/>
                        <a:pt x="29" y="30"/>
                        <a:pt x="26" y="30"/>
                      </a:cubicBezTo>
                      <a:lnTo>
                        <a:pt x="26" y="28"/>
                      </a:lnTo>
                      <a:close/>
                      <a:moveTo>
                        <a:pt x="35" y="29"/>
                      </a:moveTo>
                      <a:lnTo>
                        <a:pt x="35" y="29"/>
                      </a:lnTo>
                      <a:lnTo>
                        <a:pt x="34" y="29"/>
                      </a:lnTo>
                      <a:lnTo>
                        <a:pt x="35" y="29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5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4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cubicBezTo>
                        <a:pt x="35" y="27"/>
                        <a:pt x="36" y="27"/>
                        <a:pt x="37" y="26"/>
                      </a:cubicBezTo>
                      <a:lnTo>
                        <a:pt x="38" y="27"/>
                      </a:lnTo>
                      <a:cubicBezTo>
                        <a:pt x="37" y="28"/>
                        <a:pt x="36" y="28"/>
                        <a:pt x="35" y="29"/>
                      </a:cubicBezTo>
                      <a:lnTo>
                        <a:pt x="34" y="28"/>
                      </a:lnTo>
                      <a:close/>
                      <a:moveTo>
                        <a:pt x="37" y="26"/>
                      </a:moveTo>
                      <a:cubicBezTo>
                        <a:pt x="38" y="25"/>
                        <a:pt x="39" y="25"/>
                        <a:pt x="40" y="24"/>
                      </a:cubicBezTo>
                      <a:lnTo>
                        <a:pt x="41" y="25"/>
                      </a:lnTo>
                      <a:cubicBezTo>
                        <a:pt x="40" y="25"/>
                        <a:pt x="39" y="26"/>
                        <a:pt x="38" y="27"/>
                      </a:cubicBezTo>
                      <a:lnTo>
                        <a:pt x="37" y="26"/>
                      </a:lnTo>
                      <a:close/>
                      <a:moveTo>
                        <a:pt x="40" y="24"/>
                      </a:moveTo>
                      <a:cubicBezTo>
                        <a:pt x="44" y="19"/>
                        <a:pt x="46" y="14"/>
                        <a:pt x="44" y="10"/>
                      </a:cubicBezTo>
                      <a:lnTo>
                        <a:pt x="45" y="9"/>
                      </a:lnTo>
                      <a:cubicBezTo>
                        <a:pt x="47" y="14"/>
                        <a:pt x="46" y="20"/>
                        <a:pt x="41" y="25"/>
                      </a:cubicBezTo>
                      <a:lnTo>
                        <a:pt x="40" y="24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4" y="9"/>
                      </a:lnTo>
                      <a:lnTo>
                        <a:pt x="44" y="10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5" y="9"/>
                      </a:lnTo>
                      <a:lnTo>
                        <a:pt x="44" y="10"/>
                      </a:lnTo>
                      <a:close/>
                      <a:moveTo>
                        <a:pt x="45" y="9"/>
                      </a:moveTo>
                      <a:lnTo>
                        <a:pt x="45" y="9"/>
                      </a:lnTo>
                      <a:lnTo>
                        <a:pt x="44" y="9"/>
                      </a:lnTo>
                      <a:lnTo>
                        <a:pt x="45" y="9"/>
                      </a:lnTo>
                      <a:close/>
                      <a:moveTo>
                        <a:pt x="44" y="10"/>
                      </a:moveTo>
                      <a:cubicBezTo>
                        <a:pt x="43" y="9"/>
                        <a:pt x="43" y="8"/>
                        <a:pt x="42" y="8"/>
                      </a:cubicBezTo>
                      <a:lnTo>
                        <a:pt x="43" y="7"/>
                      </a:lnTo>
                      <a:cubicBezTo>
                        <a:pt x="44" y="8"/>
                        <a:pt x="45" y="8"/>
                        <a:pt x="45" y="9"/>
                      </a:cubicBezTo>
                      <a:lnTo>
                        <a:pt x="44" y="10"/>
                      </a:lnTo>
                      <a:close/>
                      <a:moveTo>
                        <a:pt x="42" y="8"/>
                      </a:moveTo>
                      <a:cubicBezTo>
                        <a:pt x="41" y="7"/>
                        <a:pt x="41" y="7"/>
                        <a:pt x="40" y="6"/>
                      </a:cubicBezTo>
                      <a:lnTo>
                        <a:pt x="41" y="5"/>
                      </a:lnTo>
                      <a:cubicBezTo>
                        <a:pt x="42" y="6"/>
                        <a:pt x="42" y="6"/>
                        <a:pt x="43" y="7"/>
                      </a:cubicBezTo>
                      <a:lnTo>
                        <a:pt x="42" y="8"/>
                      </a:lnTo>
                      <a:close/>
                      <a:moveTo>
                        <a:pt x="40" y="6"/>
                      </a:moveTo>
                      <a:cubicBezTo>
                        <a:pt x="35" y="3"/>
                        <a:pt x="28" y="1"/>
                        <a:pt x="24" y="2"/>
                      </a:cubicBezTo>
                      <a:lnTo>
                        <a:pt x="24" y="1"/>
                      </a:lnTo>
                      <a:cubicBezTo>
                        <a:pt x="28" y="0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1" name="Freeform 219"/>
                <p:cNvSpPr>
                  <a:spLocks noChangeArrowheads="1"/>
                </p:cNvSpPr>
                <p:nvPr/>
              </p:nvSpPr>
              <p:spPr bwMode="auto">
                <a:xfrm>
                  <a:off x="2140" y="3710"/>
                  <a:ext cx="41" cy="8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33 2"/>
                    <a:gd name="G9" fmla="+- 1 0 0"/>
                    <a:gd name="G10" fmla="+- 42 0 0"/>
                    <a:gd name="G11" fmla="+- 22 0 0"/>
                    <a:gd name="G12" fmla="+- 1 0 0"/>
                    <a:gd name="G13" fmla="+- 47 0 0"/>
                    <a:gd name="G14" fmla="*/ 1 0 0"/>
                    <a:gd name="G15" fmla="sin G14 G13"/>
                    <a:gd name="G16" fmla="+- 47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T0" fmla="*/ 28 w 31"/>
                    <a:gd name="T1" fmla="*/ 0 h 50"/>
                    <a:gd name="T2" fmla="*/ 21 w 31"/>
                    <a:gd name="T3" fmla="*/ 4 h 50"/>
                    <a:gd name="T4" fmla="*/ 15 w 31"/>
                    <a:gd name="T5" fmla="*/ 23 h 50"/>
                    <a:gd name="T6" fmla="*/ 1 w 31"/>
                    <a:gd name="T7" fmla="*/ 41 h 50"/>
                    <a:gd name="T8" fmla="*/ 3 w 31"/>
                    <a:gd name="T9" fmla="*/ 45 h 50"/>
                    <a:gd name="T10" fmla="*/ 20 w 31"/>
                    <a:gd name="T11" fmla="*/ 49 h 50"/>
                    <a:gd name="T12" fmla="*/ 25 w 31"/>
                    <a:gd name="T13" fmla="*/ 48 h 50"/>
                    <a:gd name="T14" fmla="*/ 29 w 31"/>
                    <a:gd name="T15" fmla="*/ 36 h 50"/>
                    <a:gd name="T16" fmla="*/ 22 w 31"/>
                    <a:gd name="T17" fmla="*/ 19 h 50"/>
                    <a:gd name="T18" fmla="*/ 28 w 31"/>
                    <a:gd name="T19" fmla="*/ 7 h 50"/>
                    <a:gd name="T20" fmla="*/ 28 w 31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50">
                      <a:moveTo>
                        <a:pt x="28" y="0"/>
                      </a:moveTo>
                      <a:cubicBezTo>
                        <a:pt x="25" y="1"/>
                        <a:pt x="22" y="2"/>
                        <a:pt x="21" y="4"/>
                      </a:cubicBezTo>
                      <a:cubicBezTo>
                        <a:pt x="18" y="10"/>
                        <a:pt x="19" y="17"/>
                        <a:pt x="15" y="23"/>
                      </a:cubicBezTo>
                      <a:cubicBezTo>
                        <a:pt x="11" y="30"/>
                        <a:pt x="2" y="33"/>
                        <a:pt x="1" y="41"/>
                      </a:cubicBezTo>
                      <a:cubicBezTo>
                        <a:pt x="0" y="42"/>
                        <a:pt x="2" y="44"/>
                        <a:pt x="3" y="45"/>
                      </a:cubicBezTo>
                      <a:cubicBezTo>
                        <a:pt x="9" y="47"/>
                        <a:pt x="14" y="47"/>
                        <a:pt x="20" y="49"/>
                      </a:cubicBezTo>
                      <a:cubicBezTo>
                        <a:pt x="21" y="50"/>
                        <a:pt x="24" y="49"/>
                        <a:pt x="25" y="48"/>
                      </a:cubicBezTo>
                      <a:cubicBezTo>
                        <a:pt x="28" y="45"/>
                        <a:pt x="31" y="40"/>
                        <a:pt x="29" y="36"/>
                      </a:cubicBezTo>
                      <a:cubicBezTo>
                        <a:pt x="26" y="30"/>
                        <a:pt x="22" y="25"/>
                        <a:pt x="22" y="19"/>
                      </a:cubicBezTo>
                      <a:cubicBezTo>
                        <a:pt x="22" y="15"/>
                        <a:pt x="26" y="11"/>
                        <a:pt x="28" y="7"/>
                      </a:cubicBezTo>
                      <a:cubicBezTo>
                        <a:pt x="29" y="5"/>
                        <a:pt x="28" y="3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2" name="Freeform 220"/>
                <p:cNvSpPr>
                  <a:spLocks noChangeArrowheads="1"/>
                </p:cNvSpPr>
                <p:nvPr/>
              </p:nvSpPr>
              <p:spPr bwMode="auto">
                <a:xfrm>
                  <a:off x="2140" y="3710"/>
                  <a:ext cx="39" cy="85"/>
                </a:xfrm>
                <a:custGeom>
                  <a:avLst/>
                  <a:gdLst>
                    <a:gd name="T0" fmla="*/ 28 w 30"/>
                    <a:gd name="T1" fmla="*/ 0 h 50"/>
                    <a:gd name="T2" fmla="*/ 27 w 30"/>
                    <a:gd name="T3" fmla="*/ 1 h 50"/>
                    <a:gd name="T4" fmla="*/ 28 w 30"/>
                    <a:gd name="T5" fmla="*/ 1 h 50"/>
                    <a:gd name="T6" fmla="*/ 25 w 30"/>
                    <a:gd name="T7" fmla="*/ 0 h 50"/>
                    <a:gd name="T8" fmla="*/ 26 w 30"/>
                    <a:gd name="T9" fmla="*/ 1 h 50"/>
                    <a:gd name="T10" fmla="*/ 25 w 30"/>
                    <a:gd name="T11" fmla="*/ 0 h 50"/>
                    <a:gd name="T12" fmla="*/ 22 w 30"/>
                    <a:gd name="T13" fmla="*/ 4 h 50"/>
                    <a:gd name="T14" fmla="*/ 22 w 30"/>
                    <a:gd name="T15" fmla="*/ 4 h 50"/>
                    <a:gd name="T16" fmla="*/ 21 w 30"/>
                    <a:gd name="T17" fmla="*/ 4 h 50"/>
                    <a:gd name="T18" fmla="*/ 16 w 30"/>
                    <a:gd name="T19" fmla="*/ 23 h 50"/>
                    <a:gd name="T20" fmla="*/ 19 w 30"/>
                    <a:gd name="T21" fmla="*/ 14 h 50"/>
                    <a:gd name="T22" fmla="*/ 15 w 30"/>
                    <a:gd name="T23" fmla="*/ 23 h 50"/>
                    <a:gd name="T24" fmla="*/ 9 w 30"/>
                    <a:gd name="T25" fmla="*/ 30 h 50"/>
                    <a:gd name="T26" fmla="*/ 16 w 30"/>
                    <a:gd name="T27" fmla="*/ 24 h 50"/>
                    <a:gd name="T28" fmla="*/ 0 w 30"/>
                    <a:gd name="T29" fmla="*/ 41 h 50"/>
                    <a:gd name="T30" fmla="*/ 1 w 30"/>
                    <a:gd name="T31" fmla="*/ 41 h 50"/>
                    <a:gd name="T32" fmla="*/ 1 w 30"/>
                    <a:gd name="T33" fmla="*/ 41 h 50"/>
                    <a:gd name="T34" fmla="*/ 1 w 30"/>
                    <a:gd name="T35" fmla="*/ 41 h 50"/>
                    <a:gd name="T36" fmla="*/ 1 w 30"/>
                    <a:gd name="T37" fmla="*/ 41 h 50"/>
                    <a:gd name="T38" fmla="*/ 1 w 30"/>
                    <a:gd name="T39" fmla="*/ 41 h 50"/>
                    <a:gd name="T40" fmla="*/ 1 w 30"/>
                    <a:gd name="T41" fmla="*/ 41 h 50"/>
                    <a:gd name="T42" fmla="*/ 1 w 30"/>
                    <a:gd name="T43" fmla="*/ 41 h 50"/>
                    <a:gd name="T44" fmla="*/ 1 w 30"/>
                    <a:gd name="T45" fmla="*/ 42 h 50"/>
                    <a:gd name="T46" fmla="*/ 1 w 30"/>
                    <a:gd name="T47" fmla="*/ 41 h 50"/>
                    <a:gd name="T48" fmla="*/ 3 w 30"/>
                    <a:gd name="T49" fmla="*/ 45 h 50"/>
                    <a:gd name="T50" fmla="*/ 3 w 30"/>
                    <a:gd name="T51" fmla="*/ 44 h 50"/>
                    <a:gd name="T52" fmla="*/ 3 w 30"/>
                    <a:gd name="T53" fmla="*/ 44 h 50"/>
                    <a:gd name="T54" fmla="*/ 12 w 30"/>
                    <a:gd name="T55" fmla="*/ 48 h 50"/>
                    <a:gd name="T56" fmla="*/ 13 w 30"/>
                    <a:gd name="T57" fmla="*/ 47 h 50"/>
                    <a:gd name="T58" fmla="*/ 12 w 30"/>
                    <a:gd name="T59" fmla="*/ 48 h 50"/>
                    <a:gd name="T60" fmla="*/ 20 w 30"/>
                    <a:gd name="T61" fmla="*/ 49 h 50"/>
                    <a:gd name="T62" fmla="*/ 19 w 30"/>
                    <a:gd name="T63" fmla="*/ 50 h 50"/>
                    <a:gd name="T64" fmla="*/ 19 w 30"/>
                    <a:gd name="T65" fmla="*/ 50 h 50"/>
                    <a:gd name="T66" fmla="*/ 20 w 30"/>
                    <a:gd name="T67" fmla="*/ 49 h 50"/>
                    <a:gd name="T68" fmla="*/ 19 w 30"/>
                    <a:gd name="T69" fmla="*/ 50 h 50"/>
                    <a:gd name="T70" fmla="*/ 20 w 30"/>
                    <a:gd name="T71" fmla="*/ 49 h 50"/>
                    <a:gd name="T72" fmla="*/ 20 w 30"/>
                    <a:gd name="T73" fmla="*/ 49 h 50"/>
                    <a:gd name="T74" fmla="*/ 20 w 30"/>
                    <a:gd name="T75" fmla="*/ 50 h 50"/>
                    <a:gd name="T76" fmla="*/ 24 w 30"/>
                    <a:gd name="T77" fmla="*/ 48 h 50"/>
                    <a:gd name="T78" fmla="*/ 21 w 30"/>
                    <a:gd name="T79" fmla="*/ 49 h 50"/>
                    <a:gd name="T80" fmla="*/ 25 w 30"/>
                    <a:gd name="T81" fmla="*/ 48 h 50"/>
                    <a:gd name="T82" fmla="*/ 28 w 30"/>
                    <a:gd name="T83" fmla="*/ 42 h 50"/>
                    <a:gd name="T84" fmla="*/ 24 w 30"/>
                    <a:gd name="T85" fmla="*/ 48 h 50"/>
                    <a:gd name="T86" fmla="*/ 29 w 30"/>
                    <a:gd name="T87" fmla="*/ 36 h 50"/>
                    <a:gd name="T88" fmla="*/ 28 w 30"/>
                    <a:gd name="T89" fmla="*/ 37 h 50"/>
                    <a:gd name="T90" fmla="*/ 28 w 30"/>
                    <a:gd name="T91" fmla="*/ 37 h 50"/>
                    <a:gd name="T92" fmla="*/ 25 w 30"/>
                    <a:gd name="T93" fmla="*/ 27 h 50"/>
                    <a:gd name="T94" fmla="*/ 24 w 30"/>
                    <a:gd name="T95" fmla="*/ 28 h 50"/>
                    <a:gd name="T96" fmla="*/ 25 w 30"/>
                    <a:gd name="T97" fmla="*/ 27 h 50"/>
                    <a:gd name="T98" fmla="*/ 23 w 30"/>
                    <a:gd name="T99" fmla="*/ 19 h 50"/>
                    <a:gd name="T100" fmla="*/ 21 w 30"/>
                    <a:gd name="T101" fmla="*/ 19 h 50"/>
                    <a:gd name="T102" fmla="*/ 23 w 30"/>
                    <a:gd name="T103" fmla="*/ 19 h 50"/>
                    <a:gd name="T104" fmla="*/ 27 w 30"/>
                    <a:gd name="T105" fmla="*/ 7 h 50"/>
                    <a:gd name="T106" fmla="*/ 24 w 30"/>
                    <a:gd name="T107" fmla="*/ 11 h 50"/>
                    <a:gd name="T108" fmla="*/ 28 w 30"/>
                    <a:gd name="T109" fmla="*/ 7 h 50"/>
                    <a:gd name="T110" fmla="*/ 27 w 30"/>
                    <a:gd name="T111" fmla="*/ 2 h 50"/>
                    <a:gd name="T112" fmla="*/ 27 w 30"/>
                    <a:gd name="T113" fmla="*/ 7 h 50"/>
                    <a:gd name="T114" fmla="*/ 29 w 30"/>
                    <a:gd name="T115" fmla="*/ 0 h 50"/>
                    <a:gd name="T116" fmla="*/ 28 w 30"/>
                    <a:gd name="T11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0" h="50">
                      <a:moveTo>
                        <a:pt x="28" y="1"/>
                      </a:move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close/>
                      <a:moveTo>
                        <a:pt x="28" y="1"/>
                      </a:moveTo>
                      <a:cubicBezTo>
                        <a:pt x="28" y="1"/>
                        <a:pt x="27" y="1"/>
                        <a:pt x="27" y="1"/>
                      </a:cubicBezTo>
                      <a:lnTo>
                        <a:pt x="27" y="0"/>
                      </a:lnTo>
                      <a:cubicBezTo>
                        <a:pt x="27" y="0"/>
                        <a:pt x="27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7" y="1"/>
                      </a:moveTo>
                      <a:cubicBezTo>
                        <a:pt x="27" y="1"/>
                        <a:pt x="26" y="1"/>
                        <a:pt x="26" y="1"/>
                      </a:cubicBezTo>
                      <a:lnTo>
                        <a:pt x="25" y="0"/>
                      </a:lnTo>
                      <a:cubicBezTo>
                        <a:pt x="26" y="0"/>
                        <a:pt x="26" y="0"/>
                        <a:pt x="27" y="0"/>
                      </a:cubicBezTo>
                      <a:lnTo>
                        <a:pt x="27" y="1"/>
                      </a:lnTo>
                      <a:close/>
                      <a:moveTo>
                        <a:pt x="26" y="1"/>
                      </a:moveTo>
                      <a:cubicBezTo>
                        <a:pt x="24" y="2"/>
                        <a:pt x="23" y="3"/>
                        <a:pt x="22" y="4"/>
                      </a:cubicBezTo>
                      <a:lnTo>
                        <a:pt x="21" y="4"/>
                      </a:lnTo>
                      <a:cubicBezTo>
                        <a:pt x="21" y="2"/>
                        <a:pt x="23" y="1"/>
                        <a:pt x="25" y="0"/>
                      </a:cubicBezTo>
                      <a:lnTo>
                        <a:pt x="26" y="1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1" y="4"/>
                      </a:lnTo>
                      <a:lnTo>
                        <a:pt x="22" y="4"/>
                      </a:lnTo>
                      <a:close/>
                      <a:moveTo>
                        <a:pt x="22" y="4"/>
                      </a:moveTo>
                      <a:cubicBezTo>
                        <a:pt x="20" y="7"/>
                        <a:pt x="20" y="10"/>
                        <a:pt x="19" y="14"/>
                      </a:cubicBezTo>
                      <a:lnTo>
                        <a:pt x="18" y="13"/>
                      </a:lnTo>
                      <a:cubicBezTo>
                        <a:pt x="18" y="10"/>
                        <a:pt x="19" y="7"/>
                        <a:pt x="21" y="4"/>
                      </a:cubicBezTo>
                      <a:lnTo>
                        <a:pt x="22" y="4"/>
                      </a:lnTo>
                      <a:close/>
                      <a:moveTo>
                        <a:pt x="19" y="14"/>
                      </a:moveTo>
                      <a:cubicBezTo>
                        <a:pt x="18" y="17"/>
                        <a:pt x="18" y="20"/>
                        <a:pt x="16" y="23"/>
                      </a:cubicBezTo>
                      <a:lnTo>
                        <a:pt x="15" y="23"/>
                      </a:lnTo>
                      <a:cubicBezTo>
                        <a:pt x="16" y="20"/>
                        <a:pt x="17" y="17"/>
                        <a:pt x="18" y="13"/>
                      </a:cubicBezTo>
                      <a:lnTo>
                        <a:pt x="19" y="14"/>
                      </a:lnTo>
                      <a:close/>
                      <a:moveTo>
                        <a:pt x="16" y="23"/>
                      </a:moveTo>
                      <a:lnTo>
                        <a:pt x="16" y="24"/>
                      </a:lnTo>
                      <a:lnTo>
                        <a:pt x="15" y="23"/>
                      </a:lnTo>
                      <a:lnTo>
                        <a:pt x="16" y="23"/>
                      </a:lnTo>
                      <a:close/>
                      <a:moveTo>
                        <a:pt x="16" y="24"/>
                      </a:moveTo>
                      <a:cubicBezTo>
                        <a:pt x="14" y="26"/>
                        <a:pt x="12" y="28"/>
                        <a:pt x="9" y="30"/>
                      </a:cubicBezTo>
                      <a:lnTo>
                        <a:pt x="8" y="30"/>
                      </a:lnTo>
                      <a:cubicBezTo>
                        <a:pt x="11" y="28"/>
                        <a:pt x="13" y="26"/>
                        <a:pt x="15" y="23"/>
                      </a:cubicBezTo>
                      <a:lnTo>
                        <a:pt x="16" y="24"/>
                      </a:lnTo>
                      <a:close/>
                      <a:moveTo>
                        <a:pt x="9" y="30"/>
                      </a:moveTo>
                      <a:cubicBezTo>
                        <a:pt x="5" y="33"/>
                        <a:pt x="2" y="36"/>
                        <a:pt x="1" y="41"/>
                      </a:cubicBezTo>
                      <a:lnTo>
                        <a:pt x="0" y="41"/>
                      </a:lnTo>
                      <a:cubicBezTo>
                        <a:pt x="0" y="36"/>
                        <a:pt x="4" y="33"/>
                        <a:pt x="8" y="30"/>
                      </a:cubicBezTo>
                      <a:lnTo>
                        <a:pt x="9" y="30"/>
                      </a:lnTo>
                      <a:close/>
                      <a:moveTo>
                        <a:pt x="1" y="41"/>
                      </a:moveTo>
                      <a:lnTo>
                        <a:pt x="1" y="41"/>
                      </a:lnTo>
                      <a:close/>
                      <a:moveTo>
                        <a:pt x="1" y="41"/>
                      </a:moveTo>
                      <a:lnTo>
                        <a:pt x="1" y="41"/>
                      </a:lnTo>
                      <a:lnTo>
                        <a:pt x="0" y="41"/>
                      </a:lnTo>
                      <a:lnTo>
                        <a:pt x="0" y="40"/>
                      </a:lnTo>
                      <a:lnTo>
                        <a:pt x="1" y="41"/>
                      </a:lnTo>
                      <a:close/>
                      <a:moveTo>
                        <a:pt x="0" y="41"/>
                      </a:move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0" y="41"/>
                      </a:lnTo>
                      <a:close/>
                      <a:moveTo>
                        <a:pt x="1" y="41"/>
                      </a:moveTo>
                      <a:cubicBezTo>
                        <a:pt x="1" y="41"/>
                        <a:pt x="1" y="41"/>
                        <a:pt x="1" y="41"/>
                      </a:cubicBezTo>
                      <a:lnTo>
                        <a:pt x="0" y="41"/>
                      </a:lnTo>
                      <a:cubicBezTo>
                        <a:pt x="0" y="41"/>
                        <a:pt x="0" y="41"/>
                        <a:pt x="0" y="41"/>
                      </a:cubicBezTo>
                      <a:lnTo>
                        <a:pt x="1" y="41"/>
                      </a:lnTo>
                      <a:close/>
                      <a:moveTo>
                        <a:pt x="0" y="41"/>
                      </a:move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0" y="41"/>
                      </a:lnTo>
                      <a:close/>
                      <a:moveTo>
                        <a:pt x="1" y="41"/>
                      </a:moveTo>
                      <a:cubicBezTo>
                        <a:pt x="1" y="42"/>
                        <a:pt x="1" y="42"/>
                        <a:pt x="1" y="42"/>
                      </a:cubicBezTo>
                      <a:lnTo>
                        <a:pt x="0" y="42"/>
                      </a:lnTo>
                      <a:cubicBezTo>
                        <a:pt x="0" y="42"/>
                        <a:pt x="0" y="42"/>
                        <a:pt x="0" y="41"/>
                      </a:cubicBezTo>
                      <a:lnTo>
                        <a:pt x="1" y="41"/>
                      </a:lnTo>
                      <a:close/>
                      <a:moveTo>
                        <a:pt x="1" y="42"/>
                      </a:moveTo>
                      <a:cubicBezTo>
                        <a:pt x="2" y="43"/>
                        <a:pt x="3" y="44"/>
                        <a:pt x="3" y="44"/>
                      </a:cubicBezTo>
                      <a:lnTo>
                        <a:pt x="3" y="45"/>
                      </a:lnTo>
                      <a:cubicBezTo>
                        <a:pt x="1" y="45"/>
                        <a:pt x="0" y="44"/>
                        <a:pt x="0" y="42"/>
                      </a:cubicBezTo>
                      <a:lnTo>
                        <a:pt x="1" y="42"/>
                      </a:lnTo>
                      <a:close/>
                      <a:moveTo>
                        <a:pt x="3" y="44"/>
                      </a:moveTo>
                      <a:lnTo>
                        <a:pt x="3" y="44"/>
                      </a:lnTo>
                      <a:lnTo>
                        <a:pt x="3" y="45"/>
                      </a:lnTo>
                      <a:lnTo>
                        <a:pt x="3" y="44"/>
                      </a:lnTo>
                      <a:close/>
                      <a:moveTo>
                        <a:pt x="3" y="44"/>
                      </a:moveTo>
                      <a:cubicBezTo>
                        <a:pt x="7" y="46"/>
                        <a:pt x="10" y="46"/>
                        <a:pt x="13" y="47"/>
                      </a:cubicBezTo>
                      <a:lnTo>
                        <a:pt x="12" y="48"/>
                      </a:lnTo>
                      <a:cubicBezTo>
                        <a:pt x="9" y="48"/>
                        <a:pt x="6" y="47"/>
                        <a:pt x="3" y="45"/>
                      </a:cubicBezTo>
                      <a:lnTo>
                        <a:pt x="3" y="44"/>
                      </a:lnTo>
                      <a:close/>
                      <a:moveTo>
                        <a:pt x="13" y="47"/>
                      </a:moveTo>
                      <a:cubicBezTo>
                        <a:pt x="15" y="48"/>
                        <a:pt x="18" y="48"/>
                        <a:pt x="20" y="49"/>
                      </a:cubicBezTo>
                      <a:lnTo>
                        <a:pt x="19" y="50"/>
                      </a:lnTo>
                      <a:cubicBezTo>
                        <a:pt x="17" y="49"/>
                        <a:pt x="15" y="49"/>
                        <a:pt x="12" y="48"/>
                      </a:cubicBezTo>
                      <a:lnTo>
                        <a:pt x="13" y="47"/>
                      </a:lnTo>
                      <a:close/>
                      <a:moveTo>
                        <a:pt x="20" y="49"/>
                      </a:moveTo>
                      <a:lnTo>
                        <a:pt x="20" y="49"/>
                      </a:lnTo>
                      <a:close/>
                      <a:moveTo>
                        <a:pt x="20" y="49"/>
                      </a:moveTo>
                      <a:lnTo>
                        <a:pt x="20" y="49"/>
                      </a:lnTo>
                      <a:lnTo>
                        <a:pt x="19" y="50"/>
                      </a:lnTo>
                      <a:lnTo>
                        <a:pt x="20" y="49"/>
                      </a:lnTo>
                      <a:close/>
                      <a:moveTo>
                        <a:pt x="19" y="50"/>
                      </a:moveTo>
                      <a:lnTo>
                        <a:pt x="19" y="50"/>
                      </a:lnTo>
                      <a:lnTo>
                        <a:pt x="20" y="49"/>
                      </a:lnTo>
                      <a:lnTo>
                        <a:pt x="19" y="50"/>
                      </a:lnTo>
                      <a:close/>
                      <a:moveTo>
                        <a:pt x="20" y="49"/>
                      </a:moveTo>
                      <a:cubicBezTo>
                        <a:pt x="20" y="49"/>
                        <a:pt x="20" y="49"/>
                        <a:pt x="20" y="49"/>
                      </a:cubicBezTo>
                      <a:lnTo>
                        <a:pt x="20" y="50"/>
                      </a:lnTo>
                      <a:cubicBezTo>
                        <a:pt x="20" y="50"/>
                        <a:pt x="20" y="50"/>
                        <a:pt x="19" y="50"/>
                      </a:cubicBezTo>
                      <a:lnTo>
                        <a:pt x="20" y="49"/>
                      </a:lnTo>
                      <a:close/>
                      <a:moveTo>
                        <a:pt x="20" y="49"/>
                      </a:moveTo>
                      <a:lnTo>
                        <a:pt x="20" y="49"/>
                      </a:lnTo>
                      <a:lnTo>
                        <a:pt x="20" y="50"/>
                      </a:lnTo>
                      <a:lnTo>
                        <a:pt x="20" y="49"/>
                      </a:lnTo>
                      <a:close/>
                      <a:moveTo>
                        <a:pt x="20" y="49"/>
                      </a:moveTo>
                      <a:cubicBezTo>
                        <a:pt x="21" y="49"/>
                        <a:pt x="21" y="49"/>
                        <a:pt x="21" y="49"/>
                      </a:cubicBezTo>
                      <a:lnTo>
                        <a:pt x="21" y="50"/>
                      </a:lnTo>
                      <a:cubicBezTo>
                        <a:pt x="21" y="50"/>
                        <a:pt x="21" y="50"/>
                        <a:pt x="20" y="50"/>
                      </a:cubicBezTo>
                      <a:lnTo>
                        <a:pt x="20" y="49"/>
                      </a:lnTo>
                      <a:close/>
                      <a:moveTo>
                        <a:pt x="21" y="49"/>
                      </a:moveTo>
                      <a:cubicBezTo>
                        <a:pt x="22" y="49"/>
                        <a:pt x="24" y="48"/>
                        <a:pt x="24" y="48"/>
                      </a:cubicBezTo>
                      <a:lnTo>
                        <a:pt x="25" y="49"/>
                      </a:lnTo>
                      <a:cubicBezTo>
                        <a:pt x="25" y="49"/>
                        <a:pt x="23" y="50"/>
                        <a:pt x="21" y="50"/>
                      </a:cubicBezTo>
                      <a:lnTo>
                        <a:pt x="21" y="49"/>
                      </a:lnTo>
                      <a:close/>
                      <a:moveTo>
                        <a:pt x="25" y="49"/>
                      </a:moveTo>
                      <a:lnTo>
                        <a:pt x="25" y="49"/>
                      </a:lnTo>
                      <a:lnTo>
                        <a:pt x="25" y="48"/>
                      </a:lnTo>
                      <a:lnTo>
                        <a:pt x="25" y="49"/>
                      </a:lnTo>
                      <a:close/>
                      <a:moveTo>
                        <a:pt x="24" y="48"/>
                      </a:moveTo>
                      <a:cubicBezTo>
                        <a:pt x="25" y="46"/>
                        <a:pt x="27" y="44"/>
                        <a:pt x="28" y="42"/>
                      </a:cubicBezTo>
                      <a:lnTo>
                        <a:pt x="29" y="43"/>
                      </a:lnTo>
                      <a:cubicBezTo>
                        <a:pt x="28" y="45"/>
                        <a:pt x="27" y="47"/>
                        <a:pt x="25" y="49"/>
                      </a:cubicBezTo>
                      <a:lnTo>
                        <a:pt x="24" y="48"/>
                      </a:lnTo>
                      <a:close/>
                      <a:moveTo>
                        <a:pt x="28" y="42"/>
                      </a:moveTo>
                      <a:cubicBezTo>
                        <a:pt x="29" y="40"/>
                        <a:pt x="29" y="38"/>
                        <a:pt x="28" y="37"/>
                      </a:cubicBezTo>
                      <a:lnTo>
                        <a:pt x="29" y="36"/>
                      </a:lnTo>
                      <a:cubicBezTo>
                        <a:pt x="30" y="38"/>
                        <a:pt x="30" y="40"/>
                        <a:pt x="29" y="43"/>
                      </a:cubicBezTo>
                      <a:lnTo>
                        <a:pt x="28" y="42"/>
                      </a:lnTo>
                      <a:close/>
                      <a:moveTo>
                        <a:pt x="28" y="37"/>
                      </a:moveTo>
                      <a:lnTo>
                        <a:pt x="28" y="37"/>
                      </a:lnTo>
                      <a:lnTo>
                        <a:pt x="29" y="36"/>
                      </a:lnTo>
                      <a:lnTo>
                        <a:pt x="28" y="37"/>
                      </a:lnTo>
                      <a:close/>
                      <a:moveTo>
                        <a:pt x="28" y="37"/>
                      </a:moveTo>
                      <a:cubicBezTo>
                        <a:pt x="26" y="34"/>
                        <a:pt x="25" y="31"/>
                        <a:pt x="24" y="28"/>
                      </a:cubicBezTo>
                      <a:lnTo>
                        <a:pt x="25" y="27"/>
                      </a:lnTo>
                      <a:cubicBezTo>
                        <a:pt x="26" y="30"/>
                        <a:pt x="28" y="33"/>
                        <a:pt x="29" y="36"/>
                      </a:cubicBezTo>
                      <a:lnTo>
                        <a:pt x="28" y="37"/>
                      </a:lnTo>
                      <a:close/>
                      <a:moveTo>
                        <a:pt x="24" y="28"/>
                      </a:moveTo>
                      <a:cubicBezTo>
                        <a:pt x="22" y="25"/>
                        <a:pt x="21" y="22"/>
                        <a:pt x="21" y="19"/>
                      </a:cubicBezTo>
                      <a:lnTo>
                        <a:pt x="23" y="19"/>
                      </a:lnTo>
                      <a:cubicBezTo>
                        <a:pt x="23" y="21"/>
                        <a:pt x="24" y="24"/>
                        <a:pt x="25" y="27"/>
                      </a:cubicBezTo>
                      <a:lnTo>
                        <a:pt x="24" y="28"/>
                      </a:lnTo>
                      <a:close/>
                      <a:moveTo>
                        <a:pt x="23" y="19"/>
                      </a:moveTo>
                      <a:lnTo>
                        <a:pt x="23" y="19"/>
                      </a:lnTo>
                      <a:lnTo>
                        <a:pt x="22" y="19"/>
                      </a:lnTo>
                      <a:lnTo>
                        <a:pt x="23" y="19"/>
                      </a:lnTo>
                      <a:close/>
                      <a:moveTo>
                        <a:pt x="21" y="19"/>
                      </a:moveTo>
                      <a:cubicBezTo>
                        <a:pt x="21" y="16"/>
                        <a:pt x="23" y="14"/>
                        <a:pt x="24" y="11"/>
                      </a:cubicBezTo>
                      <a:lnTo>
                        <a:pt x="26" y="12"/>
                      </a:lnTo>
                      <a:cubicBezTo>
                        <a:pt x="24" y="14"/>
                        <a:pt x="23" y="17"/>
                        <a:pt x="23" y="19"/>
                      </a:cubicBezTo>
                      <a:lnTo>
                        <a:pt x="21" y="19"/>
                      </a:lnTo>
                      <a:close/>
                      <a:moveTo>
                        <a:pt x="24" y="11"/>
                      </a:moveTo>
                      <a:cubicBezTo>
                        <a:pt x="25" y="10"/>
                        <a:pt x="26" y="8"/>
                        <a:pt x="27" y="7"/>
                      </a:cubicBezTo>
                      <a:lnTo>
                        <a:pt x="28" y="7"/>
                      </a:lnTo>
                      <a:cubicBezTo>
                        <a:pt x="28" y="9"/>
                        <a:pt x="27" y="10"/>
                        <a:pt x="26" y="12"/>
                      </a:cubicBezTo>
                      <a:lnTo>
                        <a:pt x="24" y="11"/>
                      </a:lnTo>
                      <a:close/>
                      <a:moveTo>
                        <a:pt x="27" y="7"/>
                      </a:moveTo>
                      <a:lnTo>
                        <a:pt x="27" y="7"/>
                      </a:lnTo>
                      <a:lnTo>
                        <a:pt x="28" y="7"/>
                      </a:lnTo>
                      <a:lnTo>
                        <a:pt x="27" y="7"/>
                      </a:lnTo>
                      <a:close/>
                      <a:moveTo>
                        <a:pt x="27" y="7"/>
                      </a:moveTo>
                      <a:cubicBezTo>
                        <a:pt x="28" y="5"/>
                        <a:pt x="27" y="4"/>
                        <a:pt x="27" y="2"/>
                      </a:cubicBezTo>
                      <a:lnTo>
                        <a:pt x="29" y="2"/>
                      </a:lnTo>
                      <a:cubicBezTo>
                        <a:pt x="29" y="4"/>
                        <a:pt x="29" y="6"/>
                        <a:pt x="28" y="7"/>
                      </a:cubicBezTo>
                      <a:lnTo>
                        <a:pt x="27" y="7"/>
                      </a:lnTo>
                      <a:close/>
                      <a:moveTo>
                        <a:pt x="27" y="2"/>
                      </a:moveTo>
                      <a:cubicBezTo>
                        <a:pt x="27" y="2"/>
                        <a:pt x="27" y="1"/>
                        <a:pt x="27" y="0"/>
                      </a:cubicBezTo>
                      <a:lnTo>
                        <a:pt x="29" y="0"/>
                      </a:lnTo>
                      <a:cubicBezTo>
                        <a:pt x="29" y="1"/>
                        <a:pt x="29" y="2"/>
                        <a:pt x="29" y="2"/>
                      </a:cubicBezTo>
                      <a:lnTo>
                        <a:pt x="27" y="2"/>
                      </a:lnTo>
                      <a:close/>
                      <a:moveTo>
                        <a:pt x="28" y="0"/>
                      </a:moveTo>
                      <a:lnTo>
                        <a:pt x="29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3" name="Freeform 221"/>
                <p:cNvSpPr>
                  <a:spLocks noChangeArrowheads="1"/>
                </p:cNvSpPr>
                <p:nvPr/>
              </p:nvSpPr>
              <p:spPr bwMode="auto">
                <a:xfrm>
                  <a:off x="2093" y="3771"/>
                  <a:ext cx="60" cy="52"/>
                </a:xfrm>
                <a:custGeom>
                  <a:avLst/>
                  <a:gdLst>
                    <a:gd name="G0" fmla="+- 1 0 0"/>
                    <a:gd name="G1" fmla="+- 1 0 0"/>
                    <a:gd name="G2" fmla="*/ 1 50493 55552"/>
                    <a:gd name="G3" fmla="*/ G2 1 180"/>
                    <a:gd name="G4" fmla="*/ 1 0 0"/>
                    <a:gd name="G5" fmla="sin G4 G3"/>
                    <a:gd name="G6" fmla="+- 1 0 0"/>
                    <a:gd name="G7" fmla="*/ 1 11 2"/>
                    <a:gd name="G8" fmla="+- 19 0 0"/>
                    <a:gd name="G9" fmla="+- 1 0 0"/>
                    <a:gd name="G10" fmla="+- 3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5 w 45"/>
                    <a:gd name="T1" fmla="*/ 0 h 31"/>
                    <a:gd name="T2" fmla="*/ 6 w 45"/>
                    <a:gd name="T3" fmla="*/ 6 h 31"/>
                    <a:gd name="T4" fmla="*/ 4 w 45"/>
                    <a:gd name="T5" fmla="*/ 22 h 31"/>
                    <a:gd name="T6" fmla="*/ 45 w 45"/>
                    <a:gd name="T7" fmla="*/ 16 h 31"/>
                    <a:gd name="T8" fmla="*/ 28 w 45"/>
                    <a:gd name="T9" fmla="*/ 8 h 31"/>
                    <a:gd name="T10" fmla="*/ 25 w 45"/>
                    <a:gd name="T1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31">
                      <a:moveTo>
                        <a:pt x="25" y="0"/>
                      </a:moveTo>
                      <a:cubicBezTo>
                        <a:pt x="19" y="3"/>
                        <a:pt x="9" y="1"/>
                        <a:pt x="6" y="6"/>
                      </a:cubicBezTo>
                      <a:cubicBezTo>
                        <a:pt x="2" y="11"/>
                        <a:pt x="0" y="19"/>
                        <a:pt x="4" y="22"/>
                      </a:cubicBezTo>
                      <a:cubicBezTo>
                        <a:pt x="14" y="31"/>
                        <a:pt x="43" y="30"/>
                        <a:pt x="45" y="16"/>
                      </a:cubicBezTo>
                      <a:cubicBezTo>
                        <a:pt x="45" y="13"/>
                        <a:pt x="34" y="11"/>
                        <a:pt x="28" y="8"/>
                      </a:cubicBezTo>
                      <a:cubicBezTo>
                        <a:pt x="26" y="8"/>
                        <a:pt x="24" y="3"/>
                        <a:pt x="25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4" name="Freeform 222"/>
                <p:cNvSpPr>
                  <a:spLocks noChangeArrowheads="1"/>
                </p:cNvSpPr>
                <p:nvPr/>
              </p:nvSpPr>
              <p:spPr bwMode="auto">
                <a:xfrm>
                  <a:off x="2093" y="3768"/>
                  <a:ext cx="62" cy="48"/>
                </a:xfrm>
                <a:custGeom>
                  <a:avLst/>
                  <a:gdLst>
                    <a:gd name="T0" fmla="*/ 25 w 46"/>
                    <a:gd name="T1" fmla="*/ 2 h 29"/>
                    <a:gd name="T2" fmla="*/ 25 w 46"/>
                    <a:gd name="T3" fmla="*/ 2 h 29"/>
                    <a:gd name="T4" fmla="*/ 25 w 46"/>
                    <a:gd name="T5" fmla="*/ 2 h 29"/>
                    <a:gd name="T6" fmla="*/ 25 w 46"/>
                    <a:gd name="T7" fmla="*/ 2 h 29"/>
                    <a:gd name="T8" fmla="*/ 16 w 46"/>
                    <a:gd name="T9" fmla="*/ 4 h 29"/>
                    <a:gd name="T10" fmla="*/ 24 w 46"/>
                    <a:gd name="T11" fmla="*/ 0 h 29"/>
                    <a:gd name="T12" fmla="*/ 16 w 46"/>
                    <a:gd name="T13" fmla="*/ 4 h 29"/>
                    <a:gd name="T14" fmla="*/ 5 w 46"/>
                    <a:gd name="T15" fmla="*/ 7 h 29"/>
                    <a:gd name="T16" fmla="*/ 16 w 46"/>
                    <a:gd name="T17" fmla="*/ 4 h 29"/>
                    <a:gd name="T18" fmla="*/ 7 w 46"/>
                    <a:gd name="T19" fmla="*/ 8 h 29"/>
                    <a:gd name="T20" fmla="*/ 7 w 46"/>
                    <a:gd name="T21" fmla="*/ 8 h 29"/>
                    <a:gd name="T22" fmla="*/ 7 w 46"/>
                    <a:gd name="T23" fmla="*/ 8 h 29"/>
                    <a:gd name="T24" fmla="*/ 7 w 46"/>
                    <a:gd name="T25" fmla="*/ 8 h 29"/>
                    <a:gd name="T26" fmla="*/ 5 w 46"/>
                    <a:gd name="T27" fmla="*/ 10 h 29"/>
                    <a:gd name="T28" fmla="*/ 5 w 46"/>
                    <a:gd name="T29" fmla="*/ 7 h 29"/>
                    <a:gd name="T30" fmla="*/ 5 w 46"/>
                    <a:gd name="T31" fmla="*/ 10 h 29"/>
                    <a:gd name="T32" fmla="*/ 3 w 46"/>
                    <a:gd name="T33" fmla="*/ 12 h 29"/>
                    <a:gd name="T34" fmla="*/ 5 w 46"/>
                    <a:gd name="T35" fmla="*/ 10 h 29"/>
                    <a:gd name="T36" fmla="*/ 4 w 46"/>
                    <a:gd name="T37" fmla="*/ 23 h 29"/>
                    <a:gd name="T38" fmla="*/ 3 w 46"/>
                    <a:gd name="T39" fmla="*/ 12 h 29"/>
                    <a:gd name="T40" fmla="*/ 4 w 46"/>
                    <a:gd name="T41" fmla="*/ 23 h 29"/>
                    <a:gd name="T42" fmla="*/ 4 w 46"/>
                    <a:gd name="T43" fmla="*/ 23 h 29"/>
                    <a:gd name="T44" fmla="*/ 21 w 46"/>
                    <a:gd name="T45" fmla="*/ 29 h 29"/>
                    <a:gd name="T46" fmla="*/ 4 w 46"/>
                    <a:gd name="T47" fmla="*/ 23 h 29"/>
                    <a:gd name="T48" fmla="*/ 32 w 46"/>
                    <a:gd name="T49" fmla="*/ 27 h 29"/>
                    <a:gd name="T50" fmla="*/ 21 w 46"/>
                    <a:gd name="T51" fmla="*/ 29 h 29"/>
                    <a:gd name="T52" fmla="*/ 32 w 46"/>
                    <a:gd name="T53" fmla="*/ 27 h 29"/>
                    <a:gd name="T54" fmla="*/ 42 w 46"/>
                    <a:gd name="T55" fmla="*/ 24 h 29"/>
                    <a:gd name="T56" fmla="*/ 32 w 46"/>
                    <a:gd name="T57" fmla="*/ 27 h 29"/>
                    <a:gd name="T58" fmla="*/ 44 w 46"/>
                    <a:gd name="T59" fmla="*/ 17 h 29"/>
                    <a:gd name="T60" fmla="*/ 42 w 46"/>
                    <a:gd name="T61" fmla="*/ 24 h 29"/>
                    <a:gd name="T62" fmla="*/ 44 w 46"/>
                    <a:gd name="T63" fmla="*/ 17 h 29"/>
                    <a:gd name="T64" fmla="*/ 45 w 46"/>
                    <a:gd name="T65" fmla="*/ 17 h 29"/>
                    <a:gd name="T66" fmla="*/ 44 w 46"/>
                    <a:gd name="T67" fmla="*/ 17 h 29"/>
                    <a:gd name="T68" fmla="*/ 36 w 46"/>
                    <a:gd name="T69" fmla="*/ 12 h 29"/>
                    <a:gd name="T70" fmla="*/ 44 w 46"/>
                    <a:gd name="T71" fmla="*/ 17 h 29"/>
                    <a:gd name="T72" fmla="*/ 27 w 46"/>
                    <a:gd name="T73" fmla="*/ 10 h 29"/>
                    <a:gd name="T74" fmla="*/ 36 w 46"/>
                    <a:gd name="T75" fmla="*/ 12 h 29"/>
                    <a:gd name="T76" fmla="*/ 28 w 46"/>
                    <a:gd name="T77" fmla="*/ 9 h 29"/>
                    <a:gd name="T78" fmla="*/ 27 w 46"/>
                    <a:gd name="T79" fmla="*/ 10 h 29"/>
                    <a:gd name="T80" fmla="*/ 28 w 46"/>
                    <a:gd name="T81" fmla="*/ 9 h 29"/>
                    <a:gd name="T82" fmla="*/ 27 w 46"/>
                    <a:gd name="T83" fmla="*/ 10 h 29"/>
                    <a:gd name="T84" fmla="*/ 28 w 46"/>
                    <a:gd name="T85" fmla="*/ 9 h 29"/>
                    <a:gd name="T86" fmla="*/ 27 w 46"/>
                    <a:gd name="T87" fmla="*/ 10 h 29"/>
                    <a:gd name="T88" fmla="*/ 28 w 46"/>
                    <a:gd name="T89" fmla="*/ 8 h 29"/>
                    <a:gd name="T90" fmla="*/ 27 w 46"/>
                    <a:gd name="T91" fmla="*/ 10 h 29"/>
                    <a:gd name="T92" fmla="*/ 26 w 46"/>
                    <a:gd name="T93" fmla="*/ 8 h 29"/>
                    <a:gd name="T94" fmla="*/ 28 w 46"/>
                    <a:gd name="T95" fmla="*/ 8 h 29"/>
                    <a:gd name="T96" fmla="*/ 26 w 46"/>
                    <a:gd name="T97" fmla="*/ 8 h 29"/>
                    <a:gd name="T98" fmla="*/ 25 w 46"/>
                    <a:gd name="T99" fmla="*/ 1 h 29"/>
                    <a:gd name="T100" fmla="*/ 26 w 46"/>
                    <a:gd name="T101" fmla="*/ 8 h 29"/>
                    <a:gd name="T102" fmla="*/ 26 w 46"/>
                    <a:gd name="T103" fmla="*/ 0 h 29"/>
                    <a:gd name="T104" fmla="*/ 24 w 46"/>
                    <a:gd name="T10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6" h="29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0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2" y="3"/>
                        <a:pt x="19" y="3"/>
                        <a:pt x="16" y="4"/>
                      </a:cubicBezTo>
                      <a:lnTo>
                        <a:pt x="16" y="2"/>
                      </a:lnTo>
                      <a:cubicBezTo>
                        <a:pt x="19" y="2"/>
                        <a:pt x="22" y="2"/>
                        <a:pt x="24" y="0"/>
                      </a:cubicBezTo>
                      <a:lnTo>
                        <a:pt x="25" y="2"/>
                      </a:lnTo>
                      <a:close/>
                      <a:moveTo>
                        <a:pt x="16" y="4"/>
                      </a:moveTo>
                      <a:cubicBezTo>
                        <a:pt x="12" y="4"/>
                        <a:pt x="8" y="5"/>
                        <a:pt x="7" y="8"/>
                      </a:cubicBezTo>
                      <a:lnTo>
                        <a:pt x="5" y="7"/>
                      </a:lnTo>
                      <a:cubicBezTo>
                        <a:pt x="7" y="4"/>
                        <a:pt x="12" y="3"/>
                        <a:pt x="16" y="2"/>
                      </a:cubicBezTo>
                      <a:lnTo>
                        <a:pt x="16" y="4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6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cubicBezTo>
                        <a:pt x="6" y="8"/>
                        <a:pt x="6" y="9"/>
                        <a:pt x="5" y="10"/>
                      </a:cubicBezTo>
                      <a:lnTo>
                        <a:pt x="4" y="9"/>
                      </a:lnTo>
                      <a:cubicBezTo>
                        <a:pt x="4" y="8"/>
                        <a:pt x="5" y="8"/>
                        <a:pt x="5" y="7"/>
                      </a:cubicBezTo>
                      <a:lnTo>
                        <a:pt x="7" y="8"/>
                      </a:lnTo>
                      <a:close/>
                      <a:moveTo>
                        <a:pt x="5" y="10"/>
                      </a:moveTo>
                      <a:cubicBezTo>
                        <a:pt x="5" y="10"/>
                        <a:pt x="4" y="11"/>
                        <a:pt x="4" y="12"/>
                      </a:cubicBezTo>
                      <a:lnTo>
                        <a:pt x="3" y="12"/>
                      </a:lnTo>
                      <a:cubicBezTo>
                        <a:pt x="3" y="11"/>
                        <a:pt x="3" y="10"/>
                        <a:pt x="4" y="9"/>
                      </a:cubicBezTo>
                      <a:lnTo>
                        <a:pt x="5" y="10"/>
                      </a:lnTo>
                      <a:close/>
                      <a:moveTo>
                        <a:pt x="4" y="12"/>
                      </a:moveTo>
                      <a:cubicBezTo>
                        <a:pt x="2" y="16"/>
                        <a:pt x="2" y="21"/>
                        <a:pt x="4" y="23"/>
                      </a:cubicBezTo>
                      <a:lnTo>
                        <a:pt x="3" y="23"/>
                      </a:lnTo>
                      <a:cubicBezTo>
                        <a:pt x="0" y="21"/>
                        <a:pt x="1" y="16"/>
                        <a:pt x="3" y="12"/>
                      </a:cubicBezTo>
                      <a:lnTo>
                        <a:pt x="4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8" y="26"/>
                        <a:pt x="14" y="28"/>
                        <a:pt x="21" y="28"/>
                      </a:cubicBezTo>
                      <a:lnTo>
                        <a:pt x="21" y="29"/>
                      </a:lnTo>
                      <a:cubicBezTo>
                        <a:pt x="14" y="29"/>
                        <a:pt x="7" y="27"/>
                        <a:pt x="3" y="23"/>
                      </a:cubicBezTo>
                      <a:lnTo>
                        <a:pt x="4" y="23"/>
                      </a:lnTo>
                      <a:close/>
                      <a:moveTo>
                        <a:pt x="21" y="28"/>
                      </a:moveTo>
                      <a:cubicBezTo>
                        <a:pt x="25" y="28"/>
                        <a:pt x="29" y="28"/>
                        <a:pt x="32" y="27"/>
                      </a:cubicBezTo>
                      <a:lnTo>
                        <a:pt x="32" y="28"/>
                      </a:lnTo>
                      <a:cubicBezTo>
                        <a:pt x="29" y="29"/>
                        <a:pt x="25" y="29"/>
                        <a:pt x="21" y="29"/>
                      </a:cubicBezTo>
                      <a:lnTo>
                        <a:pt x="21" y="28"/>
                      </a:lnTo>
                      <a:close/>
                      <a:moveTo>
                        <a:pt x="32" y="27"/>
                      </a:moveTo>
                      <a:cubicBezTo>
                        <a:pt x="35" y="26"/>
                        <a:pt x="38" y="25"/>
                        <a:pt x="41" y="23"/>
                      </a:cubicBezTo>
                      <a:lnTo>
                        <a:pt x="42" y="24"/>
                      </a:lnTo>
                      <a:cubicBezTo>
                        <a:pt x="39" y="26"/>
                        <a:pt x="36" y="27"/>
                        <a:pt x="32" y="28"/>
                      </a:cubicBezTo>
                      <a:lnTo>
                        <a:pt x="32" y="27"/>
                      </a:lnTo>
                      <a:close/>
                      <a:moveTo>
                        <a:pt x="41" y="23"/>
                      </a:moveTo>
                      <a:cubicBezTo>
                        <a:pt x="42" y="22"/>
                        <a:pt x="44" y="20"/>
                        <a:pt x="44" y="17"/>
                      </a:cubicBezTo>
                      <a:lnTo>
                        <a:pt x="45" y="17"/>
                      </a:lnTo>
                      <a:cubicBezTo>
                        <a:pt x="45" y="20"/>
                        <a:pt x="44" y="22"/>
                        <a:pt x="42" y="24"/>
                      </a:cubicBezTo>
                      <a:lnTo>
                        <a:pt x="41" y="23"/>
                      </a:lnTo>
                      <a:close/>
                      <a:moveTo>
                        <a:pt x="44" y="17"/>
                      </a:move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4" y="17"/>
                      </a:lnTo>
                      <a:close/>
                      <a:moveTo>
                        <a:pt x="44" y="17"/>
                      </a:moveTo>
                      <a:cubicBezTo>
                        <a:pt x="44" y="16"/>
                        <a:pt x="40" y="14"/>
                        <a:pt x="35" y="13"/>
                      </a:cubicBezTo>
                      <a:lnTo>
                        <a:pt x="36" y="12"/>
                      </a:lnTo>
                      <a:cubicBezTo>
                        <a:pt x="41" y="13"/>
                        <a:pt x="46" y="15"/>
                        <a:pt x="45" y="17"/>
                      </a:cubicBezTo>
                      <a:lnTo>
                        <a:pt x="44" y="17"/>
                      </a:lnTo>
                      <a:close/>
                      <a:moveTo>
                        <a:pt x="35" y="13"/>
                      </a:moveTo>
                      <a:cubicBezTo>
                        <a:pt x="32" y="12"/>
                        <a:pt x="29" y="11"/>
                        <a:pt x="27" y="10"/>
                      </a:cubicBezTo>
                      <a:lnTo>
                        <a:pt x="28" y="9"/>
                      </a:lnTo>
                      <a:cubicBezTo>
                        <a:pt x="30" y="10"/>
                        <a:pt x="33" y="11"/>
                        <a:pt x="36" y="12"/>
                      </a:cubicBezTo>
                      <a:lnTo>
                        <a:pt x="35" y="13"/>
                      </a:lnTo>
                      <a:close/>
                      <a:moveTo>
                        <a:pt x="28" y="9"/>
                      </a:moveTo>
                      <a:lnTo>
                        <a:pt x="28" y="9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7" y="10"/>
                        <a:pt x="27" y="9"/>
                        <a:pt x="26" y="9"/>
                      </a:cubicBezTo>
                      <a:lnTo>
                        <a:pt x="28" y="8"/>
                      </a:lnTo>
                      <a:cubicBezTo>
                        <a:pt x="28" y="8"/>
                        <a:pt x="28" y="9"/>
                        <a:pt x="28" y="9"/>
                      </a:cubicBezTo>
                      <a:lnTo>
                        <a:pt x="27" y="10"/>
                      </a:lnTo>
                      <a:close/>
                      <a:moveTo>
                        <a:pt x="26" y="9"/>
                      </a:moveTo>
                      <a:cubicBezTo>
                        <a:pt x="26" y="9"/>
                        <a:pt x="26" y="9"/>
                        <a:pt x="26" y="8"/>
                      </a:cubicBezTo>
                      <a:lnTo>
                        <a:pt x="27" y="8"/>
                      </a:lnTo>
                      <a:cubicBezTo>
                        <a:pt x="27" y="8"/>
                        <a:pt x="27" y="8"/>
                        <a:pt x="28" y="8"/>
                      </a:cubicBezTo>
                      <a:lnTo>
                        <a:pt x="26" y="9"/>
                      </a:lnTo>
                      <a:close/>
                      <a:moveTo>
                        <a:pt x="26" y="8"/>
                      </a:moveTo>
                      <a:cubicBezTo>
                        <a:pt x="24" y="6"/>
                        <a:pt x="23" y="3"/>
                        <a:pt x="24" y="1"/>
                      </a:cubicBezTo>
                      <a:lnTo>
                        <a:pt x="25" y="1"/>
                      </a:lnTo>
                      <a:cubicBezTo>
                        <a:pt x="25" y="3"/>
                        <a:pt x="26" y="6"/>
                        <a:pt x="27" y="8"/>
                      </a:cubicBezTo>
                      <a:lnTo>
                        <a:pt x="26" y="8"/>
                      </a:lnTo>
                      <a:close/>
                      <a:moveTo>
                        <a:pt x="24" y="0"/>
                      </a:move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5" name="Freeform 223"/>
                <p:cNvSpPr>
                  <a:spLocks noChangeArrowheads="1"/>
                </p:cNvSpPr>
                <p:nvPr/>
              </p:nvSpPr>
              <p:spPr bwMode="auto">
                <a:xfrm>
                  <a:off x="2078" y="3813"/>
                  <a:ext cx="56" cy="4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sin G4 G3"/>
                    <a:gd name="G6" fmla="+- 1 0 0"/>
                    <a:gd name="G7" fmla="+- 11 0 0"/>
                    <a:gd name="G8" fmla="*/ 1 15 2"/>
                    <a:gd name="G9" fmla="+- 1 0 0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+- 27 0 0"/>
                    <a:gd name="G19" fmla="*/ 1 0 0"/>
                    <a:gd name="G20" fmla="sin G19 G18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T0" fmla="*/ 24 w 42"/>
                    <a:gd name="T1" fmla="*/ 9 h 29"/>
                    <a:gd name="T2" fmla="*/ 9 w 42"/>
                    <a:gd name="T3" fmla="*/ 2 h 29"/>
                    <a:gd name="T4" fmla="*/ 2 w 42"/>
                    <a:gd name="T5" fmla="*/ 15 h 29"/>
                    <a:gd name="T6" fmla="*/ 8 w 42"/>
                    <a:gd name="T7" fmla="*/ 27 h 29"/>
                    <a:gd name="T8" fmla="*/ 12 w 42"/>
                    <a:gd name="T9" fmla="*/ 28 h 29"/>
                    <a:gd name="T10" fmla="*/ 17 w 42"/>
                    <a:gd name="T11" fmla="*/ 25 h 29"/>
                    <a:gd name="T12" fmla="*/ 41 w 42"/>
                    <a:gd name="T13" fmla="*/ 18 h 29"/>
                    <a:gd name="T14" fmla="*/ 37 w 42"/>
                    <a:gd name="T15" fmla="*/ 9 h 29"/>
                    <a:gd name="T16" fmla="*/ 24 w 42"/>
                    <a:gd name="T17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" h="29">
                      <a:moveTo>
                        <a:pt x="24" y="9"/>
                      </a:moveTo>
                      <a:cubicBezTo>
                        <a:pt x="19" y="7"/>
                        <a:pt x="16" y="0"/>
                        <a:pt x="9" y="2"/>
                      </a:cubicBezTo>
                      <a:cubicBezTo>
                        <a:pt x="3" y="4"/>
                        <a:pt x="0" y="11"/>
                        <a:pt x="2" y="15"/>
                      </a:cubicBezTo>
                      <a:cubicBezTo>
                        <a:pt x="4" y="18"/>
                        <a:pt x="8" y="22"/>
                        <a:pt x="8" y="27"/>
                      </a:cubicBezTo>
                      <a:cubicBezTo>
                        <a:pt x="9" y="27"/>
                        <a:pt x="11" y="26"/>
                        <a:pt x="12" y="28"/>
                      </a:cubicBezTo>
                      <a:cubicBezTo>
                        <a:pt x="13" y="26"/>
                        <a:pt x="16" y="25"/>
                        <a:pt x="17" y="25"/>
                      </a:cubicBezTo>
                      <a:cubicBezTo>
                        <a:pt x="26" y="24"/>
                        <a:pt x="39" y="29"/>
                        <a:pt x="41" y="18"/>
                      </a:cubicBezTo>
                      <a:cubicBezTo>
                        <a:pt x="42" y="14"/>
                        <a:pt x="41" y="10"/>
                        <a:pt x="37" y="9"/>
                      </a:cubicBezTo>
                      <a:cubicBezTo>
                        <a:pt x="33" y="8"/>
                        <a:pt x="28" y="11"/>
                        <a:pt x="24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6" name="Freeform 224"/>
                <p:cNvSpPr>
                  <a:spLocks noChangeArrowheads="1"/>
                </p:cNvSpPr>
                <p:nvPr/>
              </p:nvSpPr>
              <p:spPr bwMode="auto">
                <a:xfrm>
                  <a:off x="2078" y="3813"/>
                  <a:ext cx="56" cy="47"/>
                </a:xfrm>
                <a:custGeom>
                  <a:avLst/>
                  <a:gdLst>
                    <a:gd name="T0" fmla="*/ 25 w 42"/>
                    <a:gd name="T1" fmla="*/ 9 h 29"/>
                    <a:gd name="T2" fmla="*/ 24 w 42"/>
                    <a:gd name="T3" fmla="*/ 10 h 29"/>
                    <a:gd name="T4" fmla="*/ 24 w 42"/>
                    <a:gd name="T5" fmla="*/ 10 h 29"/>
                    <a:gd name="T6" fmla="*/ 25 w 42"/>
                    <a:gd name="T7" fmla="*/ 9 h 29"/>
                    <a:gd name="T8" fmla="*/ 18 w 42"/>
                    <a:gd name="T9" fmla="*/ 6 h 29"/>
                    <a:gd name="T10" fmla="*/ 18 w 42"/>
                    <a:gd name="T11" fmla="*/ 6 h 29"/>
                    <a:gd name="T12" fmla="*/ 19 w 42"/>
                    <a:gd name="T13" fmla="*/ 5 h 29"/>
                    <a:gd name="T14" fmla="*/ 9 w 42"/>
                    <a:gd name="T15" fmla="*/ 1 h 29"/>
                    <a:gd name="T16" fmla="*/ 9 w 42"/>
                    <a:gd name="T17" fmla="*/ 3 h 29"/>
                    <a:gd name="T18" fmla="*/ 9 w 42"/>
                    <a:gd name="T19" fmla="*/ 1 h 29"/>
                    <a:gd name="T20" fmla="*/ 3 w 42"/>
                    <a:gd name="T21" fmla="*/ 8 h 29"/>
                    <a:gd name="T22" fmla="*/ 8 w 42"/>
                    <a:gd name="T23" fmla="*/ 3 h 29"/>
                    <a:gd name="T24" fmla="*/ 1 w 42"/>
                    <a:gd name="T25" fmla="*/ 14 h 29"/>
                    <a:gd name="T26" fmla="*/ 2 w 42"/>
                    <a:gd name="T27" fmla="*/ 14 h 29"/>
                    <a:gd name="T28" fmla="*/ 1 w 42"/>
                    <a:gd name="T29" fmla="*/ 14 h 29"/>
                    <a:gd name="T30" fmla="*/ 1 w 42"/>
                    <a:gd name="T31" fmla="*/ 15 h 29"/>
                    <a:gd name="T32" fmla="*/ 3 w 42"/>
                    <a:gd name="T33" fmla="*/ 14 h 29"/>
                    <a:gd name="T34" fmla="*/ 3 w 42"/>
                    <a:gd name="T35" fmla="*/ 14 h 29"/>
                    <a:gd name="T36" fmla="*/ 2 w 42"/>
                    <a:gd name="T37" fmla="*/ 17 h 29"/>
                    <a:gd name="T38" fmla="*/ 4 w 42"/>
                    <a:gd name="T39" fmla="*/ 16 h 29"/>
                    <a:gd name="T40" fmla="*/ 2 w 42"/>
                    <a:gd name="T41" fmla="*/ 17 h 29"/>
                    <a:gd name="T42" fmla="*/ 7 w 42"/>
                    <a:gd name="T43" fmla="*/ 28 h 29"/>
                    <a:gd name="T44" fmla="*/ 8 w 42"/>
                    <a:gd name="T45" fmla="*/ 28 h 29"/>
                    <a:gd name="T46" fmla="*/ 8 w 42"/>
                    <a:gd name="T47" fmla="*/ 28 h 29"/>
                    <a:gd name="T48" fmla="*/ 10 w 42"/>
                    <a:gd name="T49" fmla="*/ 26 h 29"/>
                    <a:gd name="T50" fmla="*/ 8 w 42"/>
                    <a:gd name="T51" fmla="*/ 26 h 29"/>
                    <a:gd name="T52" fmla="*/ 11 w 42"/>
                    <a:gd name="T53" fmla="*/ 28 h 29"/>
                    <a:gd name="T54" fmla="*/ 13 w 42"/>
                    <a:gd name="T55" fmla="*/ 28 h 29"/>
                    <a:gd name="T56" fmla="*/ 12 w 42"/>
                    <a:gd name="T57" fmla="*/ 28 h 29"/>
                    <a:gd name="T58" fmla="*/ 11 w 42"/>
                    <a:gd name="T59" fmla="*/ 28 h 29"/>
                    <a:gd name="T60" fmla="*/ 11 w 42"/>
                    <a:gd name="T61" fmla="*/ 28 h 29"/>
                    <a:gd name="T62" fmla="*/ 11 w 42"/>
                    <a:gd name="T63" fmla="*/ 28 h 29"/>
                    <a:gd name="T64" fmla="*/ 13 w 42"/>
                    <a:gd name="T65" fmla="*/ 28 h 29"/>
                    <a:gd name="T66" fmla="*/ 12 w 42"/>
                    <a:gd name="T67" fmla="*/ 27 h 29"/>
                    <a:gd name="T68" fmla="*/ 13 w 42"/>
                    <a:gd name="T69" fmla="*/ 28 h 29"/>
                    <a:gd name="T70" fmla="*/ 17 w 42"/>
                    <a:gd name="T71" fmla="*/ 24 h 29"/>
                    <a:gd name="T72" fmla="*/ 13 w 42"/>
                    <a:gd name="T73" fmla="*/ 26 h 29"/>
                    <a:gd name="T74" fmla="*/ 17 w 42"/>
                    <a:gd name="T75" fmla="*/ 25 h 29"/>
                    <a:gd name="T76" fmla="*/ 17 w 42"/>
                    <a:gd name="T77" fmla="*/ 24 h 29"/>
                    <a:gd name="T78" fmla="*/ 17 w 42"/>
                    <a:gd name="T79" fmla="*/ 24 h 29"/>
                    <a:gd name="T80" fmla="*/ 17 w 42"/>
                    <a:gd name="T81" fmla="*/ 25 h 29"/>
                    <a:gd name="T82" fmla="*/ 25 w 42"/>
                    <a:gd name="T83" fmla="*/ 24 h 29"/>
                    <a:gd name="T84" fmla="*/ 17 w 42"/>
                    <a:gd name="T85" fmla="*/ 24 h 29"/>
                    <a:gd name="T86" fmla="*/ 42 w 42"/>
                    <a:gd name="T87" fmla="*/ 18 h 29"/>
                    <a:gd name="T88" fmla="*/ 40 w 42"/>
                    <a:gd name="T89" fmla="*/ 18 h 29"/>
                    <a:gd name="T90" fmla="*/ 40 w 42"/>
                    <a:gd name="T91" fmla="*/ 18 h 29"/>
                    <a:gd name="T92" fmla="*/ 42 w 42"/>
                    <a:gd name="T93" fmla="*/ 18 h 29"/>
                    <a:gd name="T94" fmla="*/ 40 w 42"/>
                    <a:gd name="T95" fmla="*/ 16 h 29"/>
                    <a:gd name="T96" fmla="*/ 40 w 42"/>
                    <a:gd name="T97" fmla="*/ 18 h 29"/>
                    <a:gd name="T98" fmla="*/ 42 w 42"/>
                    <a:gd name="T99" fmla="*/ 15 h 29"/>
                    <a:gd name="T100" fmla="*/ 40 w 42"/>
                    <a:gd name="T101" fmla="*/ 15 h 29"/>
                    <a:gd name="T102" fmla="*/ 42 w 42"/>
                    <a:gd name="T103" fmla="*/ 15 h 29"/>
                    <a:gd name="T104" fmla="*/ 37 w 42"/>
                    <a:gd name="T105" fmla="*/ 8 h 29"/>
                    <a:gd name="T106" fmla="*/ 36 w 42"/>
                    <a:gd name="T107" fmla="*/ 9 h 29"/>
                    <a:gd name="T108" fmla="*/ 37 w 42"/>
                    <a:gd name="T109" fmla="*/ 8 h 29"/>
                    <a:gd name="T110" fmla="*/ 24 w 42"/>
                    <a:gd name="T111" fmla="*/ 10 h 29"/>
                    <a:gd name="T112" fmla="*/ 31 w 42"/>
                    <a:gd name="T113" fmla="*/ 10 h 29"/>
                    <a:gd name="T114" fmla="*/ 24 w 42"/>
                    <a:gd name="T115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29">
                      <a:moveTo>
                        <a:pt x="24" y="10"/>
                      </a:moveTo>
                      <a:lnTo>
                        <a:pt x="24" y="10"/>
                      </a:lnTo>
                      <a:lnTo>
                        <a:pt x="25" y="9"/>
                      </a:lnTo>
                      <a:lnTo>
                        <a:pt x="24" y="10"/>
                      </a:lnTo>
                      <a:close/>
                      <a:moveTo>
                        <a:pt x="24" y="10"/>
                      </a:move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  <a:moveTo>
                        <a:pt x="24" y="10"/>
                      </a:moveTo>
                      <a:cubicBezTo>
                        <a:pt x="22" y="9"/>
                        <a:pt x="20" y="7"/>
                        <a:pt x="18" y="6"/>
                      </a:cubicBezTo>
                      <a:lnTo>
                        <a:pt x="19" y="5"/>
                      </a:lnTo>
                      <a:cubicBezTo>
                        <a:pt x="21" y="7"/>
                        <a:pt x="23" y="8"/>
                        <a:pt x="25" y="9"/>
                      </a:cubicBezTo>
                      <a:lnTo>
                        <a:pt x="24" y="10"/>
                      </a:lnTo>
                      <a:close/>
                      <a:moveTo>
                        <a:pt x="18" y="6"/>
                      </a:moveTo>
                      <a:lnTo>
                        <a:pt x="18" y="6"/>
                      </a:lnTo>
                      <a:lnTo>
                        <a:pt x="19" y="6"/>
                      </a:lnTo>
                      <a:lnTo>
                        <a:pt x="18" y="6"/>
                      </a:lnTo>
                      <a:close/>
                      <a:moveTo>
                        <a:pt x="18" y="6"/>
                      </a:moveTo>
                      <a:cubicBezTo>
                        <a:pt x="16" y="4"/>
                        <a:pt x="13" y="2"/>
                        <a:pt x="9" y="3"/>
                      </a:cubicBezTo>
                      <a:lnTo>
                        <a:pt x="9" y="1"/>
                      </a:lnTo>
                      <a:cubicBezTo>
                        <a:pt x="14" y="0"/>
                        <a:pt x="16" y="3"/>
                        <a:pt x="19" y="5"/>
                      </a:cubicBezTo>
                      <a:lnTo>
                        <a:pt x="18" y="6"/>
                      </a:lnTo>
                      <a:close/>
                      <a:moveTo>
                        <a:pt x="9" y="1"/>
                      </a:move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1"/>
                      </a:lnTo>
                      <a:close/>
                      <a:moveTo>
                        <a:pt x="9" y="3"/>
                      </a:moveTo>
                      <a:cubicBezTo>
                        <a:pt x="9" y="3"/>
                        <a:pt x="9" y="3"/>
                        <a:pt x="8" y="3"/>
                      </a:cubicBezTo>
                      <a:lnTo>
                        <a:pt x="7" y="2"/>
                      </a:lnTo>
                      <a:cubicBezTo>
                        <a:pt x="8" y="2"/>
                        <a:pt x="8" y="1"/>
                        <a:pt x="9" y="1"/>
                      </a:cubicBezTo>
                      <a:lnTo>
                        <a:pt x="9" y="3"/>
                      </a:lnTo>
                      <a:close/>
                      <a:moveTo>
                        <a:pt x="8" y="3"/>
                      </a:moveTo>
                      <a:cubicBezTo>
                        <a:pt x="6" y="4"/>
                        <a:pt x="4" y="6"/>
                        <a:pt x="3" y="8"/>
                      </a:cubicBezTo>
                      <a:lnTo>
                        <a:pt x="2" y="7"/>
                      </a:lnTo>
                      <a:cubicBezTo>
                        <a:pt x="3" y="5"/>
                        <a:pt x="5" y="3"/>
                        <a:pt x="7" y="2"/>
                      </a:cubicBezTo>
                      <a:lnTo>
                        <a:pt x="8" y="3"/>
                      </a:lnTo>
                      <a:close/>
                      <a:moveTo>
                        <a:pt x="3" y="8"/>
                      </a:moveTo>
                      <a:cubicBezTo>
                        <a:pt x="2" y="10"/>
                        <a:pt x="2" y="12"/>
                        <a:pt x="2" y="14"/>
                      </a:cubicBezTo>
                      <a:lnTo>
                        <a:pt x="1" y="14"/>
                      </a:lnTo>
                      <a:cubicBezTo>
                        <a:pt x="0" y="12"/>
                        <a:pt x="1" y="10"/>
                        <a:pt x="2" y="7"/>
                      </a:cubicBezTo>
                      <a:lnTo>
                        <a:pt x="3" y="8"/>
                      </a:lnTo>
                      <a:close/>
                      <a:moveTo>
                        <a:pt x="2" y="14"/>
                      </a:moveTo>
                      <a:cubicBezTo>
                        <a:pt x="2" y="14"/>
                        <a:pt x="3" y="14"/>
                        <a:pt x="3" y="14"/>
                      </a:cubicBezTo>
                      <a:lnTo>
                        <a:pt x="1" y="15"/>
                      </a:lnTo>
                      <a:cubicBezTo>
                        <a:pt x="1" y="15"/>
                        <a:pt x="1" y="15"/>
                        <a:pt x="1" y="14"/>
                      </a:cubicBezTo>
                      <a:lnTo>
                        <a:pt x="2" y="14"/>
                      </a:lnTo>
                      <a:close/>
                      <a:moveTo>
                        <a:pt x="1" y="15"/>
                      </a:move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1" y="15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1" y="15"/>
                      </a:lnTo>
                      <a:lnTo>
                        <a:pt x="3" y="14"/>
                      </a:ln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4" y="16"/>
                      </a:cubicBezTo>
                      <a:lnTo>
                        <a:pt x="2" y="17"/>
                      </a:lnTo>
                      <a:cubicBezTo>
                        <a:pt x="2" y="16"/>
                        <a:pt x="2" y="16"/>
                        <a:pt x="1" y="15"/>
                      </a:cubicBezTo>
                      <a:lnTo>
                        <a:pt x="3" y="14"/>
                      </a:lnTo>
                      <a:close/>
                      <a:moveTo>
                        <a:pt x="4" y="16"/>
                      </a:moveTo>
                      <a:cubicBezTo>
                        <a:pt x="6" y="19"/>
                        <a:pt x="9" y="23"/>
                        <a:pt x="8" y="27"/>
                      </a:cubicBezTo>
                      <a:lnTo>
                        <a:pt x="7" y="27"/>
                      </a:lnTo>
                      <a:cubicBezTo>
                        <a:pt x="7" y="23"/>
                        <a:pt x="5" y="19"/>
                        <a:pt x="2" y="17"/>
                      </a:cubicBezTo>
                      <a:lnTo>
                        <a:pt x="4" y="16"/>
                      </a:lnTo>
                      <a:close/>
                      <a:moveTo>
                        <a:pt x="8" y="28"/>
                      </a:moveTo>
                      <a:lnTo>
                        <a:pt x="7" y="28"/>
                      </a:lnTo>
                      <a:lnTo>
                        <a:pt x="7" y="27"/>
                      </a:lnTo>
                      <a:lnTo>
                        <a:pt x="8" y="27"/>
                      </a:lnTo>
                      <a:lnTo>
                        <a:pt x="8" y="28"/>
                      </a:lnTo>
                      <a:close/>
                      <a:moveTo>
                        <a:pt x="8" y="26"/>
                      </a:moveTo>
                      <a:lnTo>
                        <a:pt x="8" y="26"/>
                      </a:lnTo>
                      <a:lnTo>
                        <a:pt x="8" y="28"/>
                      </a:lnTo>
                      <a:lnTo>
                        <a:pt x="8" y="26"/>
                      </a:lnTo>
                      <a:close/>
                      <a:moveTo>
                        <a:pt x="8" y="26"/>
                      </a:moveTo>
                      <a:cubicBezTo>
                        <a:pt x="8" y="26"/>
                        <a:pt x="9" y="26"/>
                        <a:pt x="10" y="26"/>
                      </a:cubicBezTo>
                      <a:lnTo>
                        <a:pt x="10" y="27"/>
                      </a:lnTo>
                      <a:cubicBezTo>
                        <a:pt x="9" y="27"/>
                        <a:pt x="8" y="28"/>
                        <a:pt x="8" y="28"/>
                      </a:cubicBezTo>
                      <a:lnTo>
                        <a:pt x="8" y="26"/>
                      </a:lnTo>
                      <a:close/>
                      <a:moveTo>
                        <a:pt x="10" y="26"/>
                      </a:moveTo>
                      <a:cubicBezTo>
                        <a:pt x="11" y="26"/>
                        <a:pt x="12" y="27"/>
                        <a:pt x="13" y="28"/>
                      </a:cubicBezTo>
                      <a:lnTo>
                        <a:pt x="11" y="28"/>
                      </a:lnTo>
                      <a:cubicBezTo>
                        <a:pt x="11" y="28"/>
                        <a:pt x="10" y="27"/>
                        <a:pt x="10" y="27"/>
                      </a:cubicBezTo>
                      <a:lnTo>
                        <a:pt x="10" y="26"/>
                      </a:lnTo>
                      <a:close/>
                      <a:moveTo>
                        <a:pt x="13" y="28"/>
                      </a:moveTo>
                      <a:lnTo>
                        <a:pt x="12" y="29"/>
                      </a:lnTo>
                      <a:lnTo>
                        <a:pt x="11" y="28"/>
                      </a:lnTo>
                      <a:lnTo>
                        <a:pt x="12" y="28"/>
                      </a:lnTo>
                      <a:lnTo>
                        <a:pt x="13" y="28"/>
                      </a:lnTo>
                      <a:close/>
                      <a:moveTo>
                        <a:pt x="11" y="28"/>
                      </a:move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1" y="28"/>
                      </a:lnTo>
                      <a:close/>
                      <a:moveTo>
                        <a:pt x="11" y="28"/>
                      </a:moveTo>
                      <a:lnTo>
                        <a:pt x="11" y="28"/>
                      </a:lnTo>
                      <a:lnTo>
                        <a:pt x="12" y="28"/>
                      </a:lnTo>
                      <a:lnTo>
                        <a:pt x="11" y="28"/>
                      </a:lnTo>
                      <a:close/>
                      <a:moveTo>
                        <a:pt x="11" y="28"/>
                      </a:moveTo>
                      <a:cubicBezTo>
                        <a:pt x="11" y="27"/>
                        <a:pt x="12" y="27"/>
                        <a:pt x="12" y="27"/>
                      </a:cubicBezTo>
                      <a:lnTo>
                        <a:pt x="13" y="28"/>
                      </a:lnTo>
                      <a:cubicBezTo>
                        <a:pt x="13" y="28"/>
                        <a:pt x="13" y="28"/>
                        <a:pt x="13" y="28"/>
                      </a:cubicBezTo>
                      <a:lnTo>
                        <a:pt x="11" y="28"/>
                      </a:lnTo>
                      <a:close/>
                      <a:moveTo>
                        <a:pt x="12" y="27"/>
                      </a:moveTo>
                      <a:cubicBezTo>
                        <a:pt x="12" y="27"/>
                        <a:pt x="12" y="26"/>
                        <a:pt x="13" y="26"/>
                      </a:cubicBezTo>
                      <a:lnTo>
                        <a:pt x="14" y="27"/>
                      </a:lnTo>
                      <a:cubicBezTo>
                        <a:pt x="13" y="27"/>
                        <a:pt x="13" y="27"/>
                        <a:pt x="13" y="28"/>
                      </a:cubicBezTo>
                      <a:lnTo>
                        <a:pt x="12" y="27"/>
                      </a:lnTo>
                      <a:close/>
                      <a:moveTo>
                        <a:pt x="13" y="26"/>
                      </a:moveTo>
                      <a:cubicBezTo>
                        <a:pt x="14" y="25"/>
                        <a:pt x="16" y="25"/>
                        <a:pt x="17" y="24"/>
                      </a:cubicBezTo>
                      <a:lnTo>
                        <a:pt x="18" y="26"/>
                      </a:lnTo>
                      <a:cubicBezTo>
                        <a:pt x="17" y="26"/>
                        <a:pt x="15" y="26"/>
                        <a:pt x="14" y="27"/>
                      </a:cubicBezTo>
                      <a:lnTo>
                        <a:pt x="13" y="26"/>
                      </a:lnTo>
                      <a:close/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17" y="25"/>
                      </a:lnTo>
                      <a:lnTo>
                        <a:pt x="17" y="24"/>
                      </a:lnTo>
                      <a:close/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18" y="26"/>
                      </a:lnTo>
                      <a:lnTo>
                        <a:pt x="17" y="26"/>
                      </a:lnTo>
                      <a:lnTo>
                        <a:pt x="17" y="24"/>
                      </a:lnTo>
                      <a:close/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17" y="25"/>
                      </a:lnTo>
                      <a:lnTo>
                        <a:pt x="17" y="24"/>
                      </a:lnTo>
                      <a:close/>
                      <a:moveTo>
                        <a:pt x="17" y="24"/>
                      </a:moveTo>
                      <a:cubicBezTo>
                        <a:pt x="20" y="24"/>
                        <a:pt x="23" y="24"/>
                        <a:pt x="25" y="24"/>
                      </a:cubicBezTo>
                      <a:lnTo>
                        <a:pt x="25" y="26"/>
                      </a:lnTo>
                      <a:cubicBezTo>
                        <a:pt x="23" y="25"/>
                        <a:pt x="20" y="25"/>
                        <a:pt x="18" y="26"/>
                      </a:cubicBezTo>
                      <a:lnTo>
                        <a:pt x="17" y="24"/>
                      </a:lnTo>
                      <a:close/>
                      <a:moveTo>
                        <a:pt x="25" y="24"/>
                      </a:moveTo>
                      <a:cubicBezTo>
                        <a:pt x="32" y="25"/>
                        <a:pt x="39" y="25"/>
                        <a:pt x="40" y="18"/>
                      </a:cubicBezTo>
                      <a:lnTo>
                        <a:pt x="42" y="18"/>
                      </a:lnTo>
                      <a:cubicBezTo>
                        <a:pt x="41" y="27"/>
                        <a:pt x="33" y="26"/>
                        <a:pt x="25" y="26"/>
                      </a:cubicBezTo>
                      <a:lnTo>
                        <a:pt x="25" y="24"/>
                      </a:lnTo>
                      <a:close/>
                      <a:moveTo>
                        <a:pt x="40" y="18"/>
                      </a:moveTo>
                      <a:lnTo>
                        <a:pt x="40" y="18"/>
                      </a:lnTo>
                      <a:lnTo>
                        <a:pt x="41" y="18"/>
                      </a:lnTo>
                      <a:lnTo>
                        <a:pt x="40" y="18"/>
                      </a:lnTo>
                      <a:close/>
                      <a:moveTo>
                        <a:pt x="40" y="18"/>
                      </a:moveTo>
                      <a:lnTo>
                        <a:pt x="40" y="18"/>
                      </a:lnTo>
                      <a:lnTo>
                        <a:pt x="42" y="18"/>
                      </a:lnTo>
                      <a:lnTo>
                        <a:pt x="40" y="18"/>
                      </a:lnTo>
                      <a:close/>
                      <a:moveTo>
                        <a:pt x="40" y="18"/>
                      </a:moveTo>
                      <a:cubicBezTo>
                        <a:pt x="40" y="17"/>
                        <a:pt x="40" y="17"/>
                        <a:pt x="40" y="16"/>
                      </a:cubicBezTo>
                      <a:lnTo>
                        <a:pt x="42" y="16"/>
                      </a:lnTo>
                      <a:cubicBezTo>
                        <a:pt x="42" y="17"/>
                        <a:pt x="42" y="17"/>
                        <a:pt x="42" y="18"/>
                      </a:cubicBezTo>
                      <a:lnTo>
                        <a:pt x="40" y="18"/>
                      </a:lnTo>
                      <a:close/>
                      <a:moveTo>
                        <a:pt x="40" y="16"/>
                      </a:moveTo>
                      <a:cubicBezTo>
                        <a:pt x="41" y="16"/>
                        <a:pt x="41" y="15"/>
                        <a:pt x="40" y="15"/>
                      </a:cubicBezTo>
                      <a:lnTo>
                        <a:pt x="42" y="15"/>
                      </a:lnTo>
                      <a:cubicBezTo>
                        <a:pt x="42" y="15"/>
                        <a:pt x="42" y="16"/>
                        <a:pt x="42" y="16"/>
                      </a:cubicBezTo>
                      <a:lnTo>
                        <a:pt x="40" y="16"/>
                      </a:lnTo>
                      <a:close/>
                      <a:moveTo>
                        <a:pt x="40" y="15"/>
                      </a:moveTo>
                      <a:cubicBezTo>
                        <a:pt x="40" y="12"/>
                        <a:pt x="39" y="10"/>
                        <a:pt x="36" y="9"/>
                      </a:cubicBezTo>
                      <a:lnTo>
                        <a:pt x="37" y="8"/>
                      </a:lnTo>
                      <a:cubicBezTo>
                        <a:pt x="40" y="9"/>
                        <a:pt x="42" y="12"/>
                        <a:pt x="42" y="15"/>
                      </a:cubicBezTo>
                      <a:lnTo>
                        <a:pt x="40" y="15"/>
                      </a:lnTo>
                      <a:close/>
                      <a:moveTo>
                        <a:pt x="37" y="8"/>
                      </a:moveTo>
                      <a:lnTo>
                        <a:pt x="37" y="8"/>
                      </a:lnTo>
                      <a:lnTo>
                        <a:pt x="37" y="9"/>
                      </a:lnTo>
                      <a:lnTo>
                        <a:pt x="37" y="8"/>
                      </a:lnTo>
                      <a:close/>
                      <a:moveTo>
                        <a:pt x="36" y="9"/>
                      </a:moveTo>
                      <a:cubicBezTo>
                        <a:pt x="35" y="9"/>
                        <a:pt x="33" y="9"/>
                        <a:pt x="31" y="10"/>
                      </a:cubicBezTo>
                      <a:lnTo>
                        <a:pt x="31" y="8"/>
                      </a:lnTo>
                      <a:cubicBezTo>
                        <a:pt x="33" y="8"/>
                        <a:pt x="35" y="7"/>
                        <a:pt x="37" y="8"/>
                      </a:cubicBezTo>
                      <a:lnTo>
                        <a:pt x="36" y="9"/>
                      </a:lnTo>
                      <a:close/>
                      <a:moveTo>
                        <a:pt x="31" y="10"/>
                      </a:moveTo>
                      <a:cubicBezTo>
                        <a:pt x="29" y="10"/>
                        <a:pt x="27" y="11"/>
                        <a:pt x="24" y="10"/>
                      </a:cubicBezTo>
                      <a:lnTo>
                        <a:pt x="25" y="9"/>
                      </a:lnTo>
                      <a:cubicBezTo>
                        <a:pt x="27" y="9"/>
                        <a:pt x="29" y="9"/>
                        <a:pt x="31" y="8"/>
                      </a:cubicBezTo>
                      <a:lnTo>
                        <a:pt x="31" y="10"/>
                      </a:lnTo>
                      <a:close/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4" y="9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7" name="Freeform 225"/>
                <p:cNvSpPr>
                  <a:spLocks noChangeArrowheads="1"/>
                </p:cNvSpPr>
                <p:nvPr/>
              </p:nvSpPr>
              <p:spPr bwMode="auto">
                <a:xfrm>
                  <a:off x="2138" y="3802"/>
                  <a:ext cx="44" cy="84"/>
                </a:xfrm>
                <a:custGeom>
                  <a:avLst/>
                  <a:gdLst>
                    <a:gd name="G0" fmla="+- 1 0 0"/>
                    <a:gd name="G1" fmla="+- 1 0 0"/>
                    <a:gd name="G2" fmla="*/ 1 50493 45568"/>
                    <a:gd name="G3" fmla="*/ 1 50493 55552"/>
                    <a:gd name="G4" fmla="*/ G3 1 180"/>
                    <a:gd name="G5" fmla="*/ G2 1 G4"/>
                    <a:gd name="G6" fmla="+- 1 0 0"/>
                    <a:gd name="G7" fmla="+- 10 0 0"/>
                    <a:gd name="G8" fmla="+- 1 0 0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+- 1 0 0"/>
                    <a:gd name="G14" fmla="+- 38 0 0"/>
                    <a:gd name="G15" fmla="+- 1 0 0"/>
                    <a:gd name="G16" fmla="+- 44 0 0"/>
                    <a:gd name="G17" fmla="*/ 1 0 0"/>
                    <a:gd name="G18" fmla="sin G17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T0" fmla="*/ 18 w 33"/>
                    <a:gd name="T1" fmla="*/ 4 h 50"/>
                    <a:gd name="T2" fmla="*/ 4 w 33"/>
                    <a:gd name="T3" fmla="*/ 16 h 50"/>
                    <a:gd name="T4" fmla="*/ 8 w 33"/>
                    <a:gd name="T5" fmla="*/ 28 h 50"/>
                    <a:gd name="T6" fmla="*/ 4 w 33"/>
                    <a:gd name="T7" fmla="*/ 41 h 50"/>
                    <a:gd name="T8" fmla="*/ 18 w 33"/>
                    <a:gd name="T9" fmla="*/ 48 h 50"/>
                    <a:gd name="T10" fmla="*/ 28 w 33"/>
                    <a:gd name="T11" fmla="*/ 38 h 50"/>
                    <a:gd name="T12" fmla="*/ 32 w 33"/>
                    <a:gd name="T13" fmla="*/ 10 h 50"/>
                    <a:gd name="T14" fmla="*/ 29 w 33"/>
                    <a:gd name="T15" fmla="*/ 3 h 50"/>
                    <a:gd name="T16" fmla="*/ 18 w 33"/>
                    <a:gd name="T17" fmla="*/ 4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50">
                      <a:moveTo>
                        <a:pt x="18" y="4"/>
                      </a:moveTo>
                      <a:cubicBezTo>
                        <a:pt x="15" y="10"/>
                        <a:pt x="8" y="11"/>
                        <a:pt x="4" y="16"/>
                      </a:cubicBezTo>
                      <a:cubicBezTo>
                        <a:pt x="2" y="20"/>
                        <a:pt x="4" y="25"/>
                        <a:pt x="8" y="28"/>
                      </a:cubicBezTo>
                      <a:cubicBezTo>
                        <a:pt x="3" y="32"/>
                        <a:pt x="0" y="38"/>
                        <a:pt x="4" y="41"/>
                      </a:cubicBezTo>
                      <a:cubicBezTo>
                        <a:pt x="9" y="44"/>
                        <a:pt x="11" y="50"/>
                        <a:pt x="18" y="48"/>
                      </a:cubicBezTo>
                      <a:cubicBezTo>
                        <a:pt x="23" y="46"/>
                        <a:pt x="27" y="42"/>
                        <a:pt x="28" y="38"/>
                      </a:cubicBezTo>
                      <a:cubicBezTo>
                        <a:pt x="32" y="29"/>
                        <a:pt x="27" y="19"/>
                        <a:pt x="32" y="10"/>
                      </a:cubicBezTo>
                      <a:cubicBezTo>
                        <a:pt x="33" y="7"/>
                        <a:pt x="31" y="5"/>
                        <a:pt x="29" y="3"/>
                      </a:cubicBezTo>
                      <a:cubicBezTo>
                        <a:pt x="26" y="0"/>
                        <a:pt x="20" y="0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8" name="Freeform 226"/>
                <p:cNvSpPr>
                  <a:spLocks noChangeArrowheads="1"/>
                </p:cNvSpPr>
                <p:nvPr/>
              </p:nvSpPr>
              <p:spPr bwMode="auto">
                <a:xfrm>
                  <a:off x="2140" y="3802"/>
                  <a:ext cx="42" cy="84"/>
                </a:xfrm>
                <a:custGeom>
                  <a:avLst/>
                  <a:gdLst>
                    <a:gd name="T0" fmla="*/ 9 w 32"/>
                    <a:gd name="T1" fmla="*/ 10 h 50"/>
                    <a:gd name="T2" fmla="*/ 10 w 32"/>
                    <a:gd name="T3" fmla="*/ 11 h 50"/>
                    <a:gd name="T4" fmla="*/ 9 w 32"/>
                    <a:gd name="T5" fmla="*/ 10 h 50"/>
                    <a:gd name="T6" fmla="*/ 3 w 32"/>
                    <a:gd name="T7" fmla="*/ 15 h 50"/>
                    <a:gd name="T8" fmla="*/ 4 w 32"/>
                    <a:gd name="T9" fmla="*/ 16 h 50"/>
                    <a:gd name="T10" fmla="*/ 3 w 32"/>
                    <a:gd name="T11" fmla="*/ 16 h 50"/>
                    <a:gd name="T12" fmla="*/ 3 w 32"/>
                    <a:gd name="T13" fmla="*/ 18 h 50"/>
                    <a:gd name="T14" fmla="*/ 4 w 32"/>
                    <a:gd name="T15" fmla="*/ 16 h 50"/>
                    <a:gd name="T16" fmla="*/ 2 w 32"/>
                    <a:gd name="T17" fmla="*/ 19 h 50"/>
                    <a:gd name="T18" fmla="*/ 3 w 32"/>
                    <a:gd name="T19" fmla="*/ 19 h 50"/>
                    <a:gd name="T20" fmla="*/ 2 w 32"/>
                    <a:gd name="T21" fmla="*/ 19 h 50"/>
                    <a:gd name="T22" fmla="*/ 8 w 32"/>
                    <a:gd name="T23" fmla="*/ 28 h 50"/>
                    <a:gd name="T24" fmla="*/ 8 w 32"/>
                    <a:gd name="T25" fmla="*/ 28 h 50"/>
                    <a:gd name="T26" fmla="*/ 4 w 32"/>
                    <a:gd name="T27" fmla="*/ 30 h 50"/>
                    <a:gd name="T28" fmla="*/ 5 w 32"/>
                    <a:gd name="T29" fmla="*/ 30 h 50"/>
                    <a:gd name="T30" fmla="*/ 4 w 32"/>
                    <a:gd name="T31" fmla="*/ 30 h 50"/>
                    <a:gd name="T32" fmla="*/ 3 w 32"/>
                    <a:gd name="T33" fmla="*/ 40 h 50"/>
                    <a:gd name="T34" fmla="*/ 2 w 32"/>
                    <a:gd name="T35" fmla="*/ 36 h 50"/>
                    <a:gd name="T36" fmla="*/ 3 w 32"/>
                    <a:gd name="T37" fmla="*/ 42 h 50"/>
                    <a:gd name="T38" fmla="*/ 3 w 32"/>
                    <a:gd name="T39" fmla="*/ 42 h 50"/>
                    <a:gd name="T40" fmla="*/ 3 w 32"/>
                    <a:gd name="T41" fmla="*/ 42 h 50"/>
                    <a:gd name="T42" fmla="*/ 3 w 32"/>
                    <a:gd name="T43" fmla="*/ 42 h 50"/>
                    <a:gd name="T44" fmla="*/ 3 w 32"/>
                    <a:gd name="T45" fmla="*/ 42 h 50"/>
                    <a:gd name="T46" fmla="*/ 4 w 32"/>
                    <a:gd name="T47" fmla="*/ 41 h 50"/>
                    <a:gd name="T48" fmla="*/ 3 w 32"/>
                    <a:gd name="T49" fmla="*/ 42 h 50"/>
                    <a:gd name="T50" fmla="*/ 17 w 32"/>
                    <a:gd name="T51" fmla="*/ 47 h 50"/>
                    <a:gd name="T52" fmla="*/ 8 w 32"/>
                    <a:gd name="T53" fmla="*/ 44 h 50"/>
                    <a:gd name="T54" fmla="*/ 17 w 32"/>
                    <a:gd name="T55" fmla="*/ 48 h 50"/>
                    <a:gd name="T56" fmla="*/ 17 w 32"/>
                    <a:gd name="T57" fmla="*/ 47 h 50"/>
                    <a:gd name="T58" fmla="*/ 17 w 32"/>
                    <a:gd name="T59" fmla="*/ 47 h 50"/>
                    <a:gd name="T60" fmla="*/ 17 w 32"/>
                    <a:gd name="T61" fmla="*/ 47 h 50"/>
                    <a:gd name="T62" fmla="*/ 19 w 32"/>
                    <a:gd name="T63" fmla="*/ 48 h 50"/>
                    <a:gd name="T64" fmla="*/ 19 w 32"/>
                    <a:gd name="T65" fmla="*/ 47 h 50"/>
                    <a:gd name="T66" fmla="*/ 19 w 32"/>
                    <a:gd name="T67" fmla="*/ 48 h 50"/>
                    <a:gd name="T68" fmla="*/ 26 w 32"/>
                    <a:gd name="T69" fmla="*/ 38 h 50"/>
                    <a:gd name="T70" fmla="*/ 20 w 32"/>
                    <a:gd name="T71" fmla="*/ 45 h 50"/>
                    <a:gd name="T72" fmla="*/ 27 w 32"/>
                    <a:gd name="T73" fmla="*/ 38 h 50"/>
                    <a:gd name="T74" fmla="*/ 28 w 32"/>
                    <a:gd name="T75" fmla="*/ 25 h 50"/>
                    <a:gd name="T76" fmla="*/ 26 w 32"/>
                    <a:gd name="T77" fmla="*/ 38 h 50"/>
                    <a:gd name="T78" fmla="*/ 31 w 32"/>
                    <a:gd name="T79" fmla="*/ 10 h 50"/>
                    <a:gd name="T80" fmla="*/ 31 w 32"/>
                    <a:gd name="T81" fmla="*/ 10 h 50"/>
                    <a:gd name="T82" fmla="*/ 30 w 32"/>
                    <a:gd name="T83" fmla="*/ 6 h 50"/>
                    <a:gd name="T84" fmla="*/ 30 w 32"/>
                    <a:gd name="T85" fmla="*/ 9 h 50"/>
                    <a:gd name="T86" fmla="*/ 28 w 32"/>
                    <a:gd name="T87" fmla="*/ 2 h 50"/>
                    <a:gd name="T88" fmla="*/ 28 w 32"/>
                    <a:gd name="T89" fmla="*/ 2 h 50"/>
                    <a:gd name="T90" fmla="*/ 28 w 32"/>
                    <a:gd name="T91" fmla="*/ 2 h 50"/>
                    <a:gd name="T92" fmla="*/ 26 w 32"/>
                    <a:gd name="T93" fmla="*/ 1 h 50"/>
                    <a:gd name="T94" fmla="*/ 25 w 32"/>
                    <a:gd name="T95" fmla="*/ 2 h 50"/>
                    <a:gd name="T96" fmla="*/ 26 w 32"/>
                    <a:gd name="T97" fmla="*/ 1 h 50"/>
                    <a:gd name="T98" fmla="*/ 19 w 32"/>
                    <a:gd name="T99" fmla="*/ 3 h 50"/>
                    <a:gd name="T100" fmla="*/ 22 w 32"/>
                    <a:gd name="T101" fmla="*/ 1 h 50"/>
                    <a:gd name="T102" fmla="*/ 16 w 32"/>
                    <a:gd name="T103" fmla="*/ 4 h 50"/>
                    <a:gd name="T104" fmla="*/ 16 w 32"/>
                    <a:gd name="T105" fmla="*/ 4 h 50"/>
                    <a:gd name="T106" fmla="*/ 16 w 32"/>
                    <a:gd name="T107" fmla="*/ 4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2" h="50">
                      <a:moveTo>
                        <a:pt x="18" y="4"/>
                      </a:moveTo>
                      <a:cubicBezTo>
                        <a:pt x="16" y="8"/>
                        <a:pt x="13" y="9"/>
                        <a:pt x="10" y="11"/>
                      </a:cubicBezTo>
                      <a:lnTo>
                        <a:pt x="9" y="10"/>
                      </a:lnTo>
                      <a:cubicBezTo>
                        <a:pt x="12" y="9"/>
                        <a:pt x="15" y="7"/>
                        <a:pt x="16" y="4"/>
                      </a:cubicBezTo>
                      <a:lnTo>
                        <a:pt x="18" y="4"/>
                      </a:lnTo>
                      <a:close/>
                      <a:moveTo>
                        <a:pt x="10" y="11"/>
                      </a:moveTo>
                      <a:cubicBezTo>
                        <a:pt x="8" y="13"/>
                        <a:pt x="6" y="14"/>
                        <a:pt x="4" y="16"/>
                      </a:cubicBezTo>
                      <a:lnTo>
                        <a:pt x="3" y="15"/>
                      </a:lnTo>
                      <a:cubicBezTo>
                        <a:pt x="5" y="13"/>
                        <a:pt x="7" y="12"/>
                        <a:pt x="9" y="10"/>
                      </a:cubicBezTo>
                      <a:lnTo>
                        <a:pt x="10" y="11"/>
                      </a:lnTo>
                      <a:close/>
                      <a:moveTo>
                        <a:pt x="3" y="16"/>
                      </a:moveTo>
                      <a:lnTo>
                        <a:pt x="3" y="15"/>
                      </a:lnTo>
                      <a:lnTo>
                        <a:pt x="3" y="16"/>
                      </a:lnTo>
                      <a:close/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3" y="16"/>
                      </a:lnTo>
                      <a:lnTo>
                        <a:pt x="4" y="16"/>
                      </a:lnTo>
                      <a:close/>
                      <a:moveTo>
                        <a:pt x="3" y="16"/>
                      </a:moveTo>
                      <a:lnTo>
                        <a:pt x="3" y="16"/>
                      </a:ln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8"/>
                      </a:cubicBezTo>
                      <a:lnTo>
                        <a:pt x="2" y="17"/>
                      </a:lnTo>
                      <a:cubicBezTo>
                        <a:pt x="2" y="17"/>
                        <a:pt x="2" y="16"/>
                        <a:pt x="3" y="16"/>
                      </a:cubicBezTo>
                      <a:lnTo>
                        <a:pt x="4" y="16"/>
                      </a:lnTo>
                      <a:close/>
                      <a:moveTo>
                        <a:pt x="3" y="18"/>
                      </a:moveTo>
                      <a:cubicBezTo>
                        <a:pt x="3" y="18"/>
                        <a:pt x="3" y="19"/>
                        <a:pt x="3" y="19"/>
                      </a:cubicBezTo>
                      <a:lnTo>
                        <a:pt x="2" y="19"/>
                      </a:lnTo>
                      <a:cubicBezTo>
                        <a:pt x="2" y="19"/>
                        <a:pt x="2" y="18"/>
                        <a:pt x="2" y="17"/>
                      </a:cubicBezTo>
                      <a:lnTo>
                        <a:pt x="3" y="18"/>
                      </a:lnTo>
                      <a:close/>
                      <a:moveTo>
                        <a:pt x="3" y="19"/>
                      </a:moveTo>
                      <a:cubicBezTo>
                        <a:pt x="3" y="22"/>
                        <a:pt x="5" y="25"/>
                        <a:pt x="8" y="28"/>
                      </a:cubicBezTo>
                      <a:lnTo>
                        <a:pt x="6" y="29"/>
                      </a:lnTo>
                      <a:cubicBezTo>
                        <a:pt x="4" y="26"/>
                        <a:pt x="2" y="23"/>
                        <a:pt x="2" y="19"/>
                      </a:cubicBezTo>
                      <a:lnTo>
                        <a:pt x="3" y="19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lnTo>
                        <a:pt x="8" y="29"/>
                      </a:lnTo>
                      <a:lnTo>
                        <a:pt x="7" y="28"/>
                      </a:lnTo>
                      <a:lnTo>
                        <a:pt x="8" y="28"/>
                      </a:lnTo>
                      <a:close/>
                      <a:moveTo>
                        <a:pt x="8" y="29"/>
                      </a:moveTo>
                      <a:cubicBezTo>
                        <a:pt x="7" y="29"/>
                        <a:pt x="6" y="30"/>
                        <a:pt x="5" y="30"/>
                      </a:cubicBezTo>
                      <a:lnTo>
                        <a:pt x="4" y="30"/>
                      </a:lnTo>
                      <a:cubicBezTo>
                        <a:pt x="5" y="29"/>
                        <a:pt x="6" y="28"/>
                        <a:pt x="7" y="28"/>
                      </a:cubicBezTo>
                      <a:lnTo>
                        <a:pt x="8" y="29"/>
                      </a:lnTo>
                      <a:close/>
                      <a:moveTo>
                        <a:pt x="5" y="30"/>
                      </a:moveTo>
                      <a:cubicBezTo>
                        <a:pt x="4" y="32"/>
                        <a:pt x="3" y="34"/>
                        <a:pt x="2" y="36"/>
                      </a:cubicBezTo>
                      <a:lnTo>
                        <a:pt x="1" y="35"/>
                      </a:lnTo>
                      <a:cubicBezTo>
                        <a:pt x="1" y="33"/>
                        <a:pt x="3" y="31"/>
                        <a:pt x="4" y="30"/>
                      </a:cubicBezTo>
                      <a:lnTo>
                        <a:pt x="5" y="30"/>
                      </a:lnTo>
                      <a:close/>
                      <a:moveTo>
                        <a:pt x="2" y="36"/>
                      </a:moveTo>
                      <a:cubicBezTo>
                        <a:pt x="2" y="37"/>
                        <a:pt x="2" y="39"/>
                        <a:pt x="3" y="40"/>
                      </a:cubicBezTo>
                      <a:lnTo>
                        <a:pt x="2" y="41"/>
                      </a:lnTo>
                      <a:cubicBezTo>
                        <a:pt x="0" y="40"/>
                        <a:pt x="0" y="37"/>
                        <a:pt x="1" y="35"/>
                      </a:cubicBezTo>
                      <a:lnTo>
                        <a:pt x="2" y="36"/>
                      </a:lnTo>
                      <a:close/>
                      <a:moveTo>
                        <a:pt x="3" y="40"/>
                      </a:moveTo>
                      <a:cubicBezTo>
                        <a:pt x="3" y="41"/>
                        <a:pt x="4" y="41"/>
                        <a:pt x="4" y="41"/>
                      </a:cubicBezTo>
                      <a:lnTo>
                        <a:pt x="3" y="42"/>
                      </a:lnTo>
                      <a:cubicBezTo>
                        <a:pt x="3" y="42"/>
                        <a:pt x="2" y="41"/>
                        <a:pt x="2" y="41"/>
                      </a:cubicBezTo>
                      <a:lnTo>
                        <a:pt x="3" y="40"/>
                      </a:lnTo>
                      <a:close/>
                      <a:moveTo>
                        <a:pt x="3" y="42"/>
                      </a:moveTo>
                      <a:lnTo>
                        <a:pt x="3" y="42"/>
                      </a:lnTo>
                      <a:lnTo>
                        <a:pt x="3" y="41"/>
                      </a:lnTo>
                      <a:lnTo>
                        <a:pt x="3" y="42"/>
                      </a:lnTo>
                      <a:close/>
                      <a:moveTo>
                        <a:pt x="4" y="41"/>
                      </a:moveTo>
                      <a:lnTo>
                        <a:pt x="4" y="41"/>
                      </a:lnTo>
                      <a:lnTo>
                        <a:pt x="3" y="42"/>
                      </a:lnTo>
                      <a:lnTo>
                        <a:pt x="4" y="41"/>
                      </a:lnTo>
                      <a:close/>
                      <a:moveTo>
                        <a:pt x="3" y="42"/>
                      </a:moveTo>
                      <a:lnTo>
                        <a:pt x="3" y="42"/>
                      </a:lnTo>
                      <a:lnTo>
                        <a:pt x="4" y="41"/>
                      </a:lnTo>
                      <a:lnTo>
                        <a:pt x="3" y="42"/>
                      </a:lnTo>
                      <a:close/>
                      <a:moveTo>
                        <a:pt x="4" y="41"/>
                      </a:moveTo>
                      <a:cubicBezTo>
                        <a:pt x="5" y="42"/>
                        <a:pt x="7" y="43"/>
                        <a:pt x="8" y="44"/>
                      </a:cubicBezTo>
                      <a:lnTo>
                        <a:pt x="7" y="45"/>
                      </a:lnTo>
                      <a:cubicBezTo>
                        <a:pt x="6" y="44"/>
                        <a:pt x="4" y="43"/>
                        <a:pt x="3" y="42"/>
                      </a:cubicBezTo>
                      <a:lnTo>
                        <a:pt x="4" y="41"/>
                      </a:lnTo>
                      <a:close/>
                      <a:moveTo>
                        <a:pt x="8" y="44"/>
                      </a:moveTo>
                      <a:cubicBezTo>
                        <a:pt x="10" y="46"/>
                        <a:pt x="12" y="48"/>
                        <a:pt x="17" y="47"/>
                      </a:cubicBezTo>
                      <a:lnTo>
                        <a:pt x="17" y="49"/>
                      </a:lnTo>
                      <a:cubicBezTo>
                        <a:pt x="12" y="50"/>
                        <a:pt x="9" y="47"/>
                        <a:pt x="7" y="45"/>
                      </a:cubicBezTo>
                      <a:lnTo>
                        <a:pt x="8" y="44"/>
                      </a:lnTo>
                      <a:close/>
                      <a:moveTo>
                        <a:pt x="17" y="49"/>
                      </a:moveTo>
                      <a:lnTo>
                        <a:pt x="17" y="49"/>
                      </a:lnTo>
                      <a:lnTo>
                        <a:pt x="17" y="48"/>
                      </a:lnTo>
                      <a:lnTo>
                        <a:pt x="17" y="49"/>
                      </a:lnTo>
                      <a:close/>
                      <a:moveTo>
                        <a:pt x="17" y="47"/>
                      </a:moveTo>
                      <a:lnTo>
                        <a:pt x="17" y="47"/>
                      </a:lnTo>
                      <a:lnTo>
                        <a:pt x="17" y="49"/>
                      </a:lnTo>
                      <a:lnTo>
                        <a:pt x="17" y="47"/>
                      </a:lnTo>
                      <a:close/>
                      <a:moveTo>
                        <a:pt x="17" y="47"/>
                      </a:moveTo>
                      <a:lnTo>
                        <a:pt x="17" y="47"/>
                      </a:lnTo>
                      <a:lnTo>
                        <a:pt x="17" y="48"/>
                      </a:lnTo>
                      <a:lnTo>
                        <a:pt x="17" y="47"/>
                      </a:lnTo>
                      <a:close/>
                      <a:moveTo>
                        <a:pt x="17" y="47"/>
                      </a:moveTo>
                      <a:cubicBezTo>
                        <a:pt x="17" y="47"/>
                        <a:pt x="18" y="47"/>
                        <a:pt x="19" y="47"/>
                      </a:cubicBezTo>
                      <a:lnTo>
                        <a:pt x="19" y="48"/>
                      </a:lnTo>
                      <a:cubicBezTo>
                        <a:pt x="19" y="48"/>
                        <a:pt x="18" y="48"/>
                        <a:pt x="17" y="49"/>
                      </a:cubicBezTo>
                      <a:lnTo>
                        <a:pt x="17" y="47"/>
                      </a:lnTo>
                      <a:close/>
                      <a:moveTo>
                        <a:pt x="19" y="47"/>
                      </a:moveTo>
                      <a:cubicBezTo>
                        <a:pt x="19" y="46"/>
                        <a:pt x="20" y="46"/>
                        <a:pt x="20" y="45"/>
                      </a:cubicBezTo>
                      <a:lnTo>
                        <a:pt x="21" y="46"/>
                      </a:lnTo>
                      <a:cubicBezTo>
                        <a:pt x="21" y="47"/>
                        <a:pt x="20" y="47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0" y="45"/>
                      </a:moveTo>
                      <a:cubicBezTo>
                        <a:pt x="23" y="43"/>
                        <a:pt x="25" y="41"/>
                        <a:pt x="26" y="38"/>
                      </a:cubicBezTo>
                      <a:lnTo>
                        <a:pt x="28" y="39"/>
                      </a:lnTo>
                      <a:cubicBezTo>
                        <a:pt x="27" y="41"/>
                        <a:pt x="25" y="44"/>
                        <a:pt x="21" y="46"/>
                      </a:cubicBezTo>
                      <a:lnTo>
                        <a:pt x="20" y="45"/>
                      </a:lnTo>
                      <a:close/>
                      <a:moveTo>
                        <a:pt x="28" y="39"/>
                      </a:moveTo>
                      <a:lnTo>
                        <a:pt x="28" y="39"/>
                      </a:lnTo>
                      <a:lnTo>
                        <a:pt x="27" y="38"/>
                      </a:lnTo>
                      <a:lnTo>
                        <a:pt x="28" y="39"/>
                      </a:lnTo>
                      <a:close/>
                      <a:moveTo>
                        <a:pt x="26" y="38"/>
                      </a:moveTo>
                      <a:cubicBezTo>
                        <a:pt x="28" y="34"/>
                        <a:pt x="28" y="29"/>
                        <a:pt x="28" y="25"/>
                      </a:cubicBezTo>
                      <a:lnTo>
                        <a:pt x="29" y="25"/>
                      </a:lnTo>
                      <a:cubicBezTo>
                        <a:pt x="29" y="30"/>
                        <a:pt x="30" y="34"/>
                        <a:pt x="28" y="39"/>
                      </a:cubicBezTo>
                      <a:lnTo>
                        <a:pt x="26" y="38"/>
                      </a:lnTo>
                      <a:close/>
                      <a:moveTo>
                        <a:pt x="28" y="25"/>
                      </a:moveTo>
                      <a:cubicBezTo>
                        <a:pt x="28" y="20"/>
                        <a:pt x="28" y="14"/>
                        <a:pt x="30" y="9"/>
                      </a:cubicBezTo>
                      <a:lnTo>
                        <a:pt x="31" y="10"/>
                      </a:lnTo>
                      <a:cubicBezTo>
                        <a:pt x="29" y="15"/>
                        <a:pt x="29" y="20"/>
                        <a:pt x="29" y="25"/>
                      </a:cubicBezTo>
                      <a:lnTo>
                        <a:pt x="28" y="25"/>
                      </a:lnTo>
                      <a:close/>
                      <a:moveTo>
                        <a:pt x="31" y="10"/>
                      </a:moveTo>
                      <a:lnTo>
                        <a:pt x="31" y="10"/>
                      </a:lnTo>
                      <a:close/>
                      <a:moveTo>
                        <a:pt x="30" y="9"/>
                      </a:moveTo>
                      <a:cubicBezTo>
                        <a:pt x="30" y="8"/>
                        <a:pt x="30" y="7"/>
                        <a:pt x="30" y="6"/>
                      </a:cubicBezTo>
                      <a:lnTo>
                        <a:pt x="31" y="6"/>
                      </a:lnTo>
                      <a:cubicBezTo>
                        <a:pt x="32" y="7"/>
                        <a:pt x="32" y="8"/>
                        <a:pt x="31" y="10"/>
                      </a:cubicBezTo>
                      <a:lnTo>
                        <a:pt x="30" y="9"/>
                      </a:lnTo>
                      <a:close/>
                      <a:moveTo>
                        <a:pt x="30" y="6"/>
                      </a:moveTo>
                      <a:cubicBezTo>
                        <a:pt x="29" y="5"/>
                        <a:pt x="28" y="4"/>
                        <a:pt x="27" y="3"/>
                      </a:cubicBezTo>
                      <a:lnTo>
                        <a:pt x="28" y="2"/>
                      </a:lnTo>
                      <a:cubicBezTo>
                        <a:pt x="30" y="3"/>
                        <a:pt x="31" y="4"/>
                        <a:pt x="31" y="6"/>
                      </a:cubicBezTo>
                      <a:lnTo>
                        <a:pt x="30" y="6"/>
                      </a:lnTo>
                      <a:close/>
                      <a:moveTo>
                        <a:pt x="28" y="2"/>
                      </a:moveTo>
                      <a:lnTo>
                        <a:pt x="28" y="2"/>
                      </a:lnTo>
                      <a:lnTo>
                        <a:pt x="28" y="3"/>
                      </a:lnTo>
                      <a:lnTo>
                        <a:pt x="28" y="2"/>
                      </a:lnTo>
                      <a:close/>
                      <a:moveTo>
                        <a:pt x="27" y="3"/>
                      </a:moveTo>
                      <a:cubicBezTo>
                        <a:pt x="27" y="3"/>
                        <a:pt x="26" y="2"/>
                        <a:pt x="25" y="2"/>
                      </a:cubicBezTo>
                      <a:lnTo>
                        <a:pt x="26" y="1"/>
                      </a:lnTo>
                      <a:cubicBezTo>
                        <a:pt x="27" y="1"/>
                        <a:pt x="28" y="2"/>
                        <a:pt x="28" y="2"/>
                      </a:cubicBezTo>
                      <a:lnTo>
                        <a:pt x="27" y="3"/>
                      </a:lnTo>
                      <a:close/>
                      <a:moveTo>
                        <a:pt x="25" y="2"/>
                      </a:moveTo>
                      <a:cubicBezTo>
                        <a:pt x="24" y="1"/>
                        <a:pt x="23" y="1"/>
                        <a:pt x="22" y="1"/>
                      </a:cubicBezTo>
                      <a:lnTo>
                        <a:pt x="22" y="0"/>
                      </a:lnTo>
                      <a:cubicBezTo>
                        <a:pt x="23" y="0"/>
                        <a:pt x="25" y="0"/>
                        <a:pt x="26" y="1"/>
                      </a:cubicBezTo>
                      <a:lnTo>
                        <a:pt x="25" y="2"/>
                      </a:lnTo>
                      <a:close/>
                      <a:moveTo>
                        <a:pt x="22" y="1"/>
                      </a:moveTo>
                      <a:cubicBezTo>
                        <a:pt x="21" y="2"/>
                        <a:pt x="20" y="2"/>
                        <a:pt x="19" y="3"/>
                      </a:cubicBezTo>
                      <a:lnTo>
                        <a:pt x="18" y="2"/>
                      </a:lnTo>
                      <a:cubicBezTo>
                        <a:pt x="19" y="1"/>
                        <a:pt x="20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19" y="3"/>
                      </a:moveTo>
                      <a:cubicBezTo>
                        <a:pt x="18" y="3"/>
                        <a:pt x="18" y="4"/>
                        <a:pt x="18" y="4"/>
                      </a:cubicBezTo>
                      <a:lnTo>
                        <a:pt x="16" y="4"/>
                      </a:lnTo>
                      <a:cubicBezTo>
                        <a:pt x="17" y="3"/>
                        <a:pt x="17" y="2"/>
                        <a:pt x="18" y="2"/>
                      </a:cubicBezTo>
                      <a:lnTo>
                        <a:pt x="19" y="3"/>
                      </a:lnTo>
                      <a:close/>
                      <a:moveTo>
                        <a:pt x="16" y="4"/>
                      </a:moveTo>
                      <a:lnTo>
                        <a:pt x="16" y="4"/>
                      </a:lnTo>
                      <a:lnTo>
                        <a:pt x="17" y="4"/>
                      </a:lnTo>
                      <a:lnTo>
                        <a:pt x="16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699" name="Freeform 227"/>
                <p:cNvSpPr>
                  <a:spLocks noChangeArrowheads="1"/>
                </p:cNvSpPr>
                <p:nvPr/>
              </p:nvSpPr>
              <p:spPr bwMode="auto">
                <a:xfrm>
                  <a:off x="2138" y="3899"/>
                  <a:ext cx="13" cy="20"/>
                </a:xfrm>
                <a:custGeom>
                  <a:avLst/>
                  <a:gdLst>
                    <a:gd name="G0" fmla="+- 1 0 0"/>
                    <a:gd name="G1" fmla="*/ 1 0 0"/>
                    <a:gd name="G2" fmla="cos G1 G0"/>
                    <a:gd name="G3" fmla="+- 1 0 0"/>
                    <a:gd name="G4" fmla="+- 3 0 0"/>
                    <a:gd name="G5" fmla="+- 4 0 0"/>
                    <a:gd name="G6" fmla="+- 1 0 0"/>
                    <a:gd name="G7" fmla="+- 13 0 0"/>
                    <a:gd name="G8" fmla="+- 11 0 0"/>
                    <a:gd name="G9" fmla="*/ 1 0 0"/>
                    <a:gd name="G10" fmla="sin G9 G8"/>
                    <a:gd name="G11" fmla="+- 1 0 0"/>
                    <a:gd name="G12" fmla="+- 4 0 0"/>
                    <a:gd name="G13" fmla="*/ 1 0 0"/>
                    <a:gd name="G14" fmla="cos G13 G12"/>
                    <a:gd name="G15" fmla="+- 1 0 0"/>
                    <a:gd name="G16" fmla="*/ 1 0 0"/>
                    <a:gd name="G17" fmla="cos G16 G15"/>
                    <a:gd name="T0" fmla="*/ 10 w 11"/>
                    <a:gd name="T1" fmla="*/ 0 h 13"/>
                    <a:gd name="T2" fmla="*/ 2 w 11"/>
                    <a:gd name="T3" fmla="*/ 8 h 13"/>
                    <a:gd name="T4" fmla="*/ 9 w 11"/>
                    <a:gd name="T5" fmla="*/ 11 h 13"/>
                    <a:gd name="T6" fmla="*/ 10 w 11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10" y="0"/>
                      </a:moveTo>
                      <a:cubicBezTo>
                        <a:pt x="6" y="3"/>
                        <a:pt x="0" y="3"/>
                        <a:pt x="2" y="8"/>
                      </a:cubicBezTo>
                      <a:cubicBezTo>
                        <a:pt x="3" y="10"/>
                        <a:pt x="7" y="13"/>
                        <a:pt x="9" y="11"/>
                      </a:cubicBezTo>
                      <a:cubicBezTo>
                        <a:pt x="11" y="8"/>
                        <a:pt x="10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0" name="Freeform 228"/>
                <p:cNvSpPr>
                  <a:spLocks noChangeArrowheads="1"/>
                </p:cNvSpPr>
                <p:nvPr/>
              </p:nvSpPr>
              <p:spPr bwMode="auto">
                <a:xfrm>
                  <a:off x="2138" y="3896"/>
                  <a:ext cx="14" cy="22"/>
                </a:xfrm>
                <a:custGeom>
                  <a:avLst/>
                  <a:gdLst>
                    <a:gd name="T0" fmla="*/ 11 w 12"/>
                    <a:gd name="T1" fmla="*/ 2 h 14"/>
                    <a:gd name="T2" fmla="*/ 11 w 12"/>
                    <a:gd name="T3" fmla="*/ 2 h 14"/>
                    <a:gd name="T4" fmla="*/ 10 w 12"/>
                    <a:gd name="T5" fmla="*/ 1 h 14"/>
                    <a:gd name="T6" fmla="*/ 11 w 12"/>
                    <a:gd name="T7" fmla="*/ 2 h 14"/>
                    <a:gd name="T8" fmla="*/ 11 w 12"/>
                    <a:gd name="T9" fmla="*/ 2 h 14"/>
                    <a:gd name="T10" fmla="*/ 11 w 12"/>
                    <a:gd name="T11" fmla="*/ 2 h 14"/>
                    <a:gd name="T12" fmla="*/ 11 w 12"/>
                    <a:gd name="T13" fmla="*/ 2 h 14"/>
                    <a:gd name="T14" fmla="*/ 7 w 12"/>
                    <a:gd name="T15" fmla="*/ 5 h 14"/>
                    <a:gd name="T16" fmla="*/ 6 w 12"/>
                    <a:gd name="T17" fmla="*/ 4 h 14"/>
                    <a:gd name="T18" fmla="*/ 10 w 12"/>
                    <a:gd name="T19" fmla="*/ 1 h 14"/>
                    <a:gd name="T20" fmla="*/ 11 w 12"/>
                    <a:gd name="T21" fmla="*/ 2 h 14"/>
                    <a:gd name="T22" fmla="*/ 7 w 12"/>
                    <a:gd name="T23" fmla="*/ 5 h 14"/>
                    <a:gd name="T24" fmla="*/ 3 w 12"/>
                    <a:gd name="T25" fmla="*/ 10 h 14"/>
                    <a:gd name="T26" fmla="*/ 2 w 12"/>
                    <a:gd name="T27" fmla="*/ 10 h 14"/>
                    <a:gd name="T28" fmla="*/ 6 w 12"/>
                    <a:gd name="T29" fmla="*/ 4 h 14"/>
                    <a:gd name="T30" fmla="*/ 7 w 12"/>
                    <a:gd name="T31" fmla="*/ 5 h 14"/>
                    <a:gd name="T32" fmla="*/ 3 w 12"/>
                    <a:gd name="T33" fmla="*/ 10 h 14"/>
                    <a:gd name="T34" fmla="*/ 3 w 12"/>
                    <a:gd name="T35" fmla="*/ 10 h 14"/>
                    <a:gd name="T36" fmla="*/ 3 w 12"/>
                    <a:gd name="T37" fmla="*/ 10 h 14"/>
                    <a:gd name="T38" fmla="*/ 5 w 12"/>
                    <a:gd name="T39" fmla="*/ 12 h 14"/>
                    <a:gd name="T40" fmla="*/ 4 w 12"/>
                    <a:gd name="T41" fmla="*/ 13 h 14"/>
                    <a:gd name="T42" fmla="*/ 2 w 12"/>
                    <a:gd name="T43" fmla="*/ 10 h 14"/>
                    <a:gd name="T44" fmla="*/ 3 w 12"/>
                    <a:gd name="T45" fmla="*/ 10 h 14"/>
                    <a:gd name="T46" fmla="*/ 5 w 12"/>
                    <a:gd name="T47" fmla="*/ 12 h 14"/>
                    <a:gd name="T48" fmla="*/ 7 w 12"/>
                    <a:gd name="T49" fmla="*/ 13 h 14"/>
                    <a:gd name="T50" fmla="*/ 7 w 12"/>
                    <a:gd name="T51" fmla="*/ 14 h 14"/>
                    <a:gd name="T52" fmla="*/ 4 w 12"/>
                    <a:gd name="T53" fmla="*/ 13 h 14"/>
                    <a:gd name="T54" fmla="*/ 5 w 12"/>
                    <a:gd name="T55" fmla="*/ 12 h 14"/>
                    <a:gd name="T56" fmla="*/ 7 w 12"/>
                    <a:gd name="T57" fmla="*/ 13 h 14"/>
                    <a:gd name="T58" fmla="*/ 9 w 12"/>
                    <a:gd name="T59" fmla="*/ 13 h 14"/>
                    <a:gd name="T60" fmla="*/ 9 w 12"/>
                    <a:gd name="T61" fmla="*/ 14 h 14"/>
                    <a:gd name="T62" fmla="*/ 7 w 12"/>
                    <a:gd name="T63" fmla="*/ 14 h 14"/>
                    <a:gd name="T64" fmla="*/ 7 w 12"/>
                    <a:gd name="T65" fmla="*/ 13 h 14"/>
                    <a:gd name="T66" fmla="*/ 9 w 12"/>
                    <a:gd name="T67" fmla="*/ 13 h 14"/>
                    <a:gd name="T68" fmla="*/ 9 w 12"/>
                    <a:gd name="T69" fmla="*/ 13 h 14"/>
                    <a:gd name="T70" fmla="*/ 10 w 12"/>
                    <a:gd name="T71" fmla="*/ 13 h 14"/>
                    <a:gd name="T72" fmla="*/ 9 w 12"/>
                    <a:gd name="T73" fmla="*/ 14 h 14"/>
                    <a:gd name="T74" fmla="*/ 9 w 12"/>
                    <a:gd name="T75" fmla="*/ 13 h 14"/>
                    <a:gd name="T76" fmla="*/ 10 w 12"/>
                    <a:gd name="T77" fmla="*/ 13 h 14"/>
                    <a:gd name="T78" fmla="*/ 10 w 12"/>
                    <a:gd name="T79" fmla="*/ 13 h 14"/>
                    <a:gd name="T80" fmla="*/ 9 w 12"/>
                    <a:gd name="T81" fmla="*/ 13 h 14"/>
                    <a:gd name="T82" fmla="*/ 10 w 12"/>
                    <a:gd name="T83" fmla="*/ 5 h 14"/>
                    <a:gd name="T84" fmla="*/ 12 w 12"/>
                    <a:gd name="T85" fmla="*/ 5 h 14"/>
                    <a:gd name="T86" fmla="*/ 10 w 12"/>
                    <a:gd name="T87" fmla="*/ 13 h 14"/>
                    <a:gd name="T88" fmla="*/ 9 w 12"/>
                    <a:gd name="T89" fmla="*/ 13 h 14"/>
                    <a:gd name="T90" fmla="*/ 10 w 12"/>
                    <a:gd name="T91" fmla="*/ 5 h 14"/>
                    <a:gd name="T92" fmla="*/ 10 w 12"/>
                    <a:gd name="T93" fmla="*/ 2 h 14"/>
                    <a:gd name="T94" fmla="*/ 11 w 12"/>
                    <a:gd name="T95" fmla="*/ 2 h 14"/>
                    <a:gd name="T96" fmla="*/ 12 w 12"/>
                    <a:gd name="T97" fmla="*/ 5 h 14"/>
                    <a:gd name="T98" fmla="*/ 10 w 12"/>
                    <a:gd name="T99" fmla="*/ 5 h 14"/>
                    <a:gd name="T100" fmla="*/ 10 w 12"/>
                    <a:gd name="T101" fmla="*/ 1 h 14"/>
                    <a:gd name="T102" fmla="*/ 11 w 12"/>
                    <a:gd name="T103" fmla="*/ 0 h 14"/>
                    <a:gd name="T104" fmla="*/ 11 w 12"/>
                    <a:gd name="T105" fmla="*/ 2 h 14"/>
                    <a:gd name="T106" fmla="*/ 10 w 12"/>
                    <a:gd name="T107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" h="1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11" y="2"/>
                      </a:lnTo>
                      <a:close/>
                      <a:moveTo>
                        <a:pt x="11" y="2"/>
                      </a:moveTo>
                      <a:lnTo>
                        <a:pt x="11" y="2"/>
                      </a:lnTo>
                      <a:close/>
                      <a:moveTo>
                        <a:pt x="11" y="2"/>
                      </a:moveTo>
                      <a:cubicBezTo>
                        <a:pt x="10" y="3"/>
                        <a:pt x="9" y="4"/>
                        <a:pt x="7" y="5"/>
                      </a:cubicBezTo>
                      <a:lnTo>
                        <a:pt x="6" y="4"/>
                      </a:lnTo>
                      <a:cubicBezTo>
                        <a:pt x="8" y="3"/>
                        <a:pt x="9" y="2"/>
                        <a:pt x="10" y="1"/>
                      </a:cubicBezTo>
                      <a:lnTo>
                        <a:pt x="11" y="2"/>
                      </a:lnTo>
                      <a:close/>
                      <a:moveTo>
                        <a:pt x="7" y="5"/>
                      </a:moveTo>
                      <a:cubicBezTo>
                        <a:pt x="5" y="6"/>
                        <a:pt x="2" y="7"/>
                        <a:pt x="3" y="10"/>
                      </a:cubicBezTo>
                      <a:lnTo>
                        <a:pt x="2" y="10"/>
                      </a:lnTo>
                      <a:cubicBezTo>
                        <a:pt x="0" y="6"/>
                        <a:pt x="3" y="5"/>
                        <a:pt x="6" y="4"/>
                      </a:cubicBezTo>
                      <a:lnTo>
                        <a:pt x="7" y="5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close/>
                      <a:moveTo>
                        <a:pt x="3" y="10"/>
                      </a:moveTo>
                      <a:cubicBezTo>
                        <a:pt x="4" y="11"/>
                        <a:pt x="4" y="11"/>
                        <a:pt x="5" y="12"/>
                      </a:cubicBezTo>
                      <a:lnTo>
                        <a:pt x="4" y="13"/>
                      </a:lnTo>
                      <a:cubicBezTo>
                        <a:pt x="3" y="12"/>
                        <a:pt x="2" y="11"/>
                        <a:pt x="2" y="10"/>
                      </a:cubicBezTo>
                      <a:lnTo>
                        <a:pt x="3" y="10"/>
                      </a:lnTo>
                      <a:close/>
                      <a:moveTo>
                        <a:pt x="5" y="12"/>
                      </a:moveTo>
                      <a:cubicBezTo>
                        <a:pt x="6" y="12"/>
                        <a:pt x="7" y="13"/>
                        <a:pt x="7" y="13"/>
                      </a:cubicBezTo>
                      <a:lnTo>
                        <a:pt x="7" y="14"/>
                      </a:lnTo>
                      <a:cubicBezTo>
                        <a:pt x="6" y="14"/>
                        <a:pt x="5" y="13"/>
                        <a:pt x="4" y="13"/>
                      </a:cubicBezTo>
                      <a:lnTo>
                        <a:pt x="5" y="12"/>
                      </a:lnTo>
                      <a:close/>
                      <a:moveTo>
                        <a:pt x="7" y="13"/>
                      </a:moveTo>
                      <a:cubicBezTo>
                        <a:pt x="8" y="13"/>
                        <a:pt x="8" y="13"/>
                        <a:pt x="9" y="13"/>
                      </a:cubicBezTo>
                      <a:lnTo>
                        <a:pt x="9" y="14"/>
                      </a:lnTo>
                      <a:cubicBezTo>
                        <a:pt x="8" y="14"/>
                        <a:pt x="8" y="14"/>
                        <a:pt x="7" y="14"/>
                      </a:cubicBezTo>
                      <a:lnTo>
                        <a:pt x="7" y="13"/>
                      </a:lnTo>
                      <a:close/>
                      <a:moveTo>
                        <a:pt x="9" y="13"/>
                      </a:moveTo>
                      <a:cubicBezTo>
                        <a:pt x="9" y="13"/>
                        <a:pt x="9" y="13"/>
                        <a:pt x="9" y="13"/>
                      </a:cubicBezTo>
                      <a:lnTo>
                        <a:pt x="10" y="13"/>
                      </a:lnTo>
                      <a:cubicBezTo>
                        <a:pt x="10" y="14"/>
                        <a:pt x="10" y="14"/>
                        <a:pt x="9" y="14"/>
                      </a:cubicBezTo>
                      <a:lnTo>
                        <a:pt x="9" y="13"/>
                      </a:lnTo>
                      <a:close/>
                      <a:moveTo>
                        <a:pt x="10" y="13"/>
                      </a:moveTo>
                      <a:lnTo>
                        <a:pt x="10" y="13"/>
                      </a:lnTo>
                      <a:close/>
                      <a:moveTo>
                        <a:pt x="9" y="13"/>
                      </a:moveTo>
                      <a:cubicBezTo>
                        <a:pt x="11" y="11"/>
                        <a:pt x="10" y="8"/>
                        <a:pt x="10" y="5"/>
                      </a:cubicBezTo>
                      <a:lnTo>
                        <a:pt x="12" y="5"/>
                      </a:lnTo>
                      <a:cubicBezTo>
                        <a:pt x="12" y="8"/>
                        <a:pt x="12" y="11"/>
                        <a:pt x="10" y="13"/>
                      </a:cubicBezTo>
                      <a:lnTo>
                        <a:pt x="9" y="13"/>
                      </a:lnTo>
                      <a:close/>
                      <a:moveTo>
                        <a:pt x="10" y="5"/>
                      </a:moveTo>
                      <a:cubicBezTo>
                        <a:pt x="10" y="4"/>
                        <a:pt x="10" y="3"/>
                        <a:pt x="10" y="2"/>
                      </a:cubicBezTo>
                      <a:lnTo>
                        <a:pt x="11" y="2"/>
                      </a:lnTo>
                      <a:cubicBezTo>
                        <a:pt x="11" y="3"/>
                        <a:pt x="11" y="4"/>
                        <a:pt x="12" y="5"/>
                      </a:cubicBezTo>
                      <a:lnTo>
                        <a:pt x="10" y="5"/>
                      </a:lnTo>
                      <a:close/>
                      <a:moveTo>
                        <a:pt x="10" y="1"/>
                      </a:move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1" name="Freeform 229"/>
                <p:cNvSpPr>
                  <a:spLocks noChangeArrowheads="1"/>
                </p:cNvSpPr>
                <p:nvPr/>
              </p:nvSpPr>
              <p:spPr bwMode="auto">
                <a:xfrm>
                  <a:off x="646" y="3752"/>
                  <a:ext cx="33" cy="62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+- 4 0 0"/>
                    <a:gd name="G4" fmla="+- 1 0 0"/>
                    <a:gd name="G5" fmla="+- 1 0 0"/>
                    <a:gd name="G6" fmla="+- 2 0 0"/>
                    <a:gd name="G7" fmla="+- 1 0 0"/>
                    <a:gd name="G8" fmla="+- 1 0 0"/>
                    <a:gd name="G9" fmla="+- 1 0 0"/>
                    <a:gd name="G10" fmla="+- 26 0 0"/>
                    <a:gd name="G11" fmla="+- 15 0 0"/>
                    <a:gd name="G12" fmla="+- 1 0 0"/>
                    <a:gd name="G13" fmla="+- 1 0 0"/>
                    <a:gd name="G14" fmla="+- 37 0 0"/>
                    <a:gd name="G15" fmla="*/ 1 0 0"/>
                    <a:gd name="G16" fmla="cos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T0" fmla="*/ 20 w 26"/>
                    <a:gd name="T1" fmla="*/ 16 h 37"/>
                    <a:gd name="T2" fmla="*/ 14 w 26"/>
                    <a:gd name="T3" fmla="*/ 4 h 37"/>
                    <a:gd name="T4" fmla="*/ 5 w 26"/>
                    <a:gd name="T5" fmla="*/ 2 h 37"/>
                    <a:gd name="T6" fmla="*/ 1 w 26"/>
                    <a:gd name="T7" fmla="*/ 23 h 37"/>
                    <a:gd name="T8" fmla="*/ 4 w 26"/>
                    <a:gd name="T9" fmla="*/ 33 h 37"/>
                    <a:gd name="T10" fmla="*/ 13 w 26"/>
                    <a:gd name="T11" fmla="*/ 34 h 37"/>
                    <a:gd name="T12" fmla="*/ 24 w 26"/>
                    <a:gd name="T13" fmla="*/ 22 h 37"/>
                    <a:gd name="T14" fmla="*/ 25 w 26"/>
                    <a:gd name="T15" fmla="*/ 19 h 37"/>
                    <a:gd name="T16" fmla="*/ 20 w 26"/>
                    <a:gd name="T17" fmla="*/ 1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0" y="16"/>
                      </a:moveTo>
                      <a:cubicBezTo>
                        <a:pt x="15" y="15"/>
                        <a:pt x="14" y="9"/>
                        <a:pt x="14" y="4"/>
                      </a:cubicBezTo>
                      <a:cubicBezTo>
                        <a:pt x="14" y="1"/>
                        <a:pt x="7" y="0"/>
                        <a:pt x="5" y="2"/>
                      </a:cubicBezTo>
                      <a:cubicBezTo>
                        <a:pt x="1" y="8"/>
                        <a:pt x="3" y="16"/>
                        <a:pt x="1" y="23"/>
                      </a:cubicBezTo>
                      <a:cubicBezTo>
                        <a:pt x="0" y="26"/>
                        <a:pt x="2" y="30"/>
                        <a:pt x="4" y="33"/>
                      </a:cubicBezTo>
                      <a:cubicBezTo>
                        <a:pt x="6" y="35"/>
                        <a:pt x="10" y="37"/>
                        <a:pt x="13" y="34"/>
                      </a:cubicBezTo>
                      <a:cubicBezTo>
                        <a:pt x="16" y="29"/>
                        <a:pt x="19" y="26"/>
                        <a:pt x="24" y="22"/>
                      </a:cubicBezTo>
                      <a:cubicBezTo>
                        <a:pt x="24" y="22"/>
                        <a:pt x="26" y="20"/>
                        <a:pt x="25" y="19"/>
                      </a:cubicBezTo>
                      <a:cubicBezTo>
                        <a:pt x="23" y="18"/>
                        <a:pt x="23" y="16"/>
                        <a:pt x="20" y="1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2" name="Freeform 230"/>
                <p:cNvSpPr>
                  <a:spLocks noChangeArrowheads="1"/>
                </p:cNvSpPr>
                <p:nvPr/>
              </p:nvSpPr>
              <p:spPr bwMode="auto">
                <a:xfrm>
                  <a:off x="646" y="3752"/>
                  <a:ext cx="33" cy="60"/>
                </a:xfrm>
                <a:custGeom>
                  <a:avLst/>
                  <a:gdLst>
                    <a:gd name="T0" fmla="*/ 15 w 26"/>
                    <a:gd name="T1" fmla="*/ 5 h 36"/>
                    <a:gd name="T2" fmla="*/ 13 w 26"/>
                    <a:gd name="T3" fmla="*/ 5 h 36"/>
                    <a:gd name="T4" fmla="*/ 15 w 26"/>
                    <a:gd name="T5" fmla="*/ 5 h 36"/>
                    <a:gd name="T6" fmla="*/ 15 w 26"/>
                    <a:gd name="T7" fmla="*/ 4 h 36"/>
                    <a:gd name="T8" fmla="*/ 13 w 26"/>
                    <a:gd name="T9" fmla="*/ 5 h 36"/>
                    <a:gd name="T10" fmla="*/ 15 w 26"/>
                    <a:gd name="T11" fmla="*/ 4 h 36"/>
                    <a:gd name="T12" fmla="*/ 11 w 26"/>
                    <a:gd name="T13" fmla="*/ 2 h 36"/>
                    <a:gd name="T14" fmla="*/ 11 w 26"/>
                    <a:gd name="T15" fmla="*/ 2 h 36"/>
                    <a:gd name="T16" fmla="*/ 12 w 26"/>
                    <a:gd name="T17" fmla="*/ 1 h 36"/>
                    <a:gd name="T18" fmla="*/ 8 w 26"/>
                    <a:gd name="T19" fmla="*/ 2 h 36"/>
                    <a:gd name="T20" fmla="*/ 10 w 26"/>
                    <a:gd name="T21" fmla="*/ 2 h 36"/>
                    <a:gd name="T22" fmla="*/ 5 w 26"/>
                    <a:gd name="T23" fmla="*/ 2 h 36"/>
                    <a:gd name="T24" fmla="*/ 6 w 26"/>
                    <a:gd name="T25" fmla="*/ 2 h 36"/>
                    <a:gd name="T26" fmla="*/ 6 w 26"/>
                    <a:gd name="T27" fmla="*/ 2 h 36"/>
                    <a:gd name="T28" fmla="*/ 1 w 26"/>
                    <a:gd name="T29" fmla="*/ 14 h 36"/>
                    <a:gd name="T30" fmla="*/ 3 w 26"/>
                    <a:gd name="T31" fmla="*/ 14 h 36"/>
                    <a:gd name="T32" fmla="*/ 1 w 26"/>
                    <a:gd name="T33" fmla="*/ 14 h 36"/>
                    <a:gd name="T34" fmla="*/ 0 w 26"/>
                    <a:gd name="T35" fmla="*/ 22 h 36"/>
                    <a:gd name="T36" fmla="*/ 2 w 26"/>
                    <a:gd name="T37" fmla="*/ 23 h 36"/>
                    <a:gd name="T38" fmla="*/ 0 w 26"/>
                    <a:gd name="T39" fmla="*/ 22 h 36"/>
                    <a:gd name="T40" fmla="*/ 5 w 26"/>
                    <a:gd name="T41" fmla="*/ 33 h 36"/>
                    <a:gd name="T42" fmla="*/ 2 w 26"/>
                    <a:gd name="T43" fmla="*/ 28 h 36"/>
                    <a:gd name="T44" fmla="*/ 4 w 26"/>
                    <a:gd name="T45" fmla="*/ 33 h 36"/>
                    <a:gd name="T46" fmla="*/ 6 w 26"/>
                    <a:gd name="T47" fmla="*/ 34 h 36"/>
                    <a:gd name="T48" fmla="*/ 5 w 26"/>
                    <a:gd name="T49" fmla="*/ 33 h 36"/>
                    <a:gd name="T50" fmla="*/ 8 w 26"/>
                    <a:gd name="T51" fmla="*/ 36 h 36"/>
                    <a:gd name="T52" fmla="*/ 9 w 26"/>
                    <a:gd name="T53" fmla="*/ 35 h 36"/>
                    <a:gd name="T54" fmla="*/ 8 w 26"/>
                    <a:gd name="T55" fmla="*/ 36 h 36"/>
                    <a:gd name="T56" fmla="*/ 12 w 26"/>
                    <a:gd name="T57" fmla="*/ 36 h 36"/>
                    <a:gd name="T58" fmla="*/ 11 w 26"/>
                    <a:gd name="T59" fmla="*/ 35 h 36"/>
                    <a:gd name="T60" fmla="*/ 12 w 26"/>
                    <a:gd name="T61" fmla="*/ 36 h 36"/>
                    <a:gd name="T62" fmla="*/ 13 w 26"/>
                    <a:gd name="T63" fmla="*/ 34 h 36"/>
                    <a:gd name="T64" fmla="*/ 12 w 26"/>
                    <a:gd name="T65" fmla="*/ 33 h 36"/>
                    <a:gd name="T66" fmla="*/ 12 w 26"/>
                    <a:gd name="T67" fmla="*/ 33 h 36"/>
                    <a:gd name="T68" fmla="*/ 14 w 26"/>
                    <a:gd name="T69" fmla="*/ 34 h 36"/>
                    <a:gd name="T70" fmla="*/ 24 w 26"/>
                    <a:gd name="T71" fmla="*/ 23 h 36"/>
                    <a:gd name="T72" fmla="*/ 23 w 26"/>
                    <a:gd name="T73" fmla="*/ 22 h 36"/>
                    <a:gd name="T74" fmla="*/ 23 w 26"/>
                    <a:gd name="T75" fmla="*/ 22 h 36"/>
                    <a:gd name="T76" fmla="*/ 24 w 26"/>
                    <a:gd name="T77" fmla="*/ 22 h 36"/>
                    <a:gd name="T78" fmla="*/ 24 w 26"/>
                    <a:gd name="T79" fmla="*/ 22 h 36"/>
                    <a:gd name="T80" fmla="*/ 23 w 26"/>
                    <a:gd name="T81" fmla="*/ 22 h 36"/>
                    <a:gd name="T82" fmla="*/ 25 w 26"/>
                    <a:gd name="T83" fmla="*/ 22 h 36"/>
                    <a:gd name="T84" fmla="*/ 24 w 26"/>
                    <a:gd name="T85" fmla="*/ 21 h 36"/>
                    <a:gd name="T86" fmla="*/ 25 w 26"/>
                    <a:gd name="T87" fmla="*/ 22 h 36"/>
                    <a:gd name="T88" fmla="*/ 25 w 26"/>
                    <a:gd name="T89" fmla="*/ 18 h 36"/>
                    <a:gd name="T90" fmla="*/ 24 w 26"/>
                    <a:gd name="T91" fmla="*/ 19 h 36"/>
                    <a:gd name="T92" fmla="*/ 25 w 26"/>
                    <a:gd name="T93" fmla="*/ 18 h 36"/>
                    <a:gd name="T94" fmla="*/ 23 w 26"/>
                    <a:gd name="T95" fmla="*/ 18 h 36"/>
                    <a:gd name="T96" fmla="*/ 20 w 26"/>
                    <a:gd name="T97" fmla="*/ 15 h 36"/>
                    <a:gd name="T98" fmla="*/ 20 w 26"/>
                    <a:gd name="T99" fmla="*/ 15 h 36"/>
                    <a:gd name="T100" fmla="*/ 20 w 26"/>
                    <a:gd name="T101" fmla="*/ 1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6" h="36">
                      <a:moveTo>
                        <a:pt x="20" y="16"/>
                      </a:moveTo>
                      <a:cubicBezTo>
                        <a:pt x="14" y="15"/>
                        <a:pt x="14" y="9"/>
                        <a:pt x="13" y="5"/>
                      </a:cubicBezTo>
                      <a:lnTo>
                        <a:pt x="15" y="5"/>
                      </a:lnTo>
                      <a:cubicBezTo>
                        <a:pt x="15" y="9"/>
                        <a:pt x="16" y="14"/>
                        <a:pt x="20" y="15"/>
                      </a:cubicBezTo>
                      <a:lnTo>
                        <a:pt x="20" y="16"/>
                      </a:lnTo>
                      <a:close/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4" y="4"/>
                      </a:lnTo>
                      <a:lnTo>
                        <a:pt x="15" y="4"/>
                      </a:lnTo>
                      <a:close/>
                      <a:moveTo>
                        <a:pt x="13" y="5"/>
                      </a:moveTo>
                      <a:cubicBezTo>
                        <a:pt x="13" y="3"/>
                        <a:pt x="12" y="3"/>
                        <a:pt x="11" y="2"/>
                      </a:cubicBezTo>
                      <a:lnTo>
                        <a:pt x="12" y="1"/>
                      </a:lnTo>
                      <a:cubicBezTo>
                        <a:pt x="14" y="2"/>
                        <a:pt x="15" y="3"/>
                        <a:pt x="15" y="4"/>
                      </a:cubicBezTo>
                      <a:lnTo>
                        <a:pt x="13" y="5"/>
                      </a:lnTo>
                      <a:close/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12" y="2"/>
                      </a:lnTo>
                      <a:lnTo>
                        <a:pt x="11" y="2"/>
                      </a:lnTo>
                      <a:close/>
                      <a:moveTo>
                        <a:pt x="11" y="2"/>
                      </a:moveTo>
                      <a:cubicBezTo>
                        <a:pt x="11" y="2"/>
                        <a:pt x="10" y="2"/>
                        <a:pt x="10" y="2"/>
                      </a:cubicBezTo>
                      <a:lnTo>
                        <a:pt x="10" y="0"/>
                      </a:lnTo>
                      <a:cubicBezTo>
                        <a:pt x="11" y="1"/>
                        <a:pt x="11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9" y="2"/>
                        <a:pt x="8" y="2"/>
                      </a:cubicBezTo>
                      <a:lnTo>
                        <a:pt x="8" y="0"/>
                      </a:lnTo>
                      <a:cubicBezTo>
                        <a:pt x="9" y="0"/>
                        <a:pt x="9" y="0"/>
                        <a:pt x="10" y="0"/>
                      </a:cubicBezTo>
                      <a:lnTo>
                        <a:pt x="10" y="2"/>
                      </a:lnTo>
                      <a:close/>
                      <a:moveTo>
                        <a:pt x="8" y="2"/>
                      </a:moveTo>
                      <a:cubicBezTo>
                        <a:pt x="7" y="2"/>
                        <a:pt x="6" y="2"/>
                        <a:pt x="6" y="2"/>
                      </a:cubicBezTo>
                      <a:lnTo>
                        <a:pt x="5" y="2"/>
                      </a:lnTo>
                      <a:cubicBezTo>
                        <a:pt x="5" y="1"/>
                        <a:pt x="7" y="0"/>
                        <a:pt x="8" y="0"/>
                      </a:cubicBezTo>
                      <a:lnTo>
                        <a:pt x="8" y="2"/>
                      </a:lnTo>
                      <a:close/>
                      <a:moveTo>
                        <a:pt x="6" y="2"/>
                      </a:moveTo>
                      <a:lnTo>
                        <a:pt x="6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close/>
                      <a:moveTo>
                        <a:pt x="6" y="3"/>
                      </a:moveTo>
                      <a:cubicBezTo>
                        <a:pt x="3" y="6"/>
                        <a:pt x="3" y="10"/>
                        <a:pt x="3" y="14"/>
                      </a:cubicBezTo>
                      <a:lnTo>
                        <a:pt x="1" y="14"/>
                      </a:lnTo>
                      <a:cubicBezTo>
                        <a:pt x="2" y="10"/>
                        <a:pt x="2" y="5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3" y="14"/>
                      </a:moveTo>
                      <a:cubicBezTo>
                        <a:pt x="3" y="17"/>
                        <a:pt x="3" y="20"/>
                        <a:pt x="2" y="23"/>
                      </a:cubicBezTo>
                      <a:lnTo>
                        <a:pt x="0" y="22"/>
                      </a:lnTo>
                      <a:cubicBezTo>
                        <a:pt x="1" y="20"/>
                        <a:pt x="1" y="17"/>
                        <a:pt x="1" y="14"/>
                      </a:cubicBezTo>
                      <a:lnTo>
                        <a:pt x="3" y="14"/>
                      </a:lnTo>
                      <a:close/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0" y="22"/>
                      </a:lnTo>
                      <a:close/>
                      <a:moveTo>
                        <a:pt x="2" y="23"/>
                      </a:moveTo>
                      <a:cubicBezTo>
                        <a:pt x="1" y="25"/>
                        <a:pt x="1" y="26"/>
                        <a:pt x="2" y="28"/>
                      </a:cubicBezTo>
                      <a:lnTo>
                        <a:pt x="1" y="28"/>
                      </a:lnTo>
                      <a:cubicBezTo>
                        <a:pt x="0" y="26"/>
                        <a:pt x="0" y="24"/>
                        <a:pt x="0" y="22"/>
                      </a:cubicBezTo>
                      <a:lnTo>
                        <a:pt x="2" y="23"/>
                      </a:lnTo>
                      <a:close/>
                      <a:moveTo>
                        <a:pt x="2" y="28"/>
                      </a:moveTo>
                      <a:cubicBezTo>
                        <a:pt x="3" y="30"/>
                        <a:pt x="4" y="31"/>
                        <a:pt x="5" y="33"/>
                      </a:cubicBezTo>
                      <a:lnTo>
                        <a:pt x="4" y="33"/>
                      </a:lnTo>
                      <a:cubicBezTo>
                        <a:pt x="2" y="32"/>
                        <a:pt x="1" y="30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5" y="33"/>
                      </a:moveTo>
                      <a:lnTo>
                        <a:pt x="5" y="33"/>
                      </a:lnTo>
                      <a:lnTo>
                        <a:pt x="4" y="33"/>
                      </a:lnTo>
                      <a:lnTo>
                        <a:pt x="5" y="33"/>
                      </a:lnTo>
                      <a:close/>
                      <a:moveTo>
                        <a:pt x="5" y="33"/>
                      </a:moveTo>
                      <a:cubicBezTo>
                        <a:pt x="5" y="33"/>
                        <a:pt x="6" y="34"/>
                        <a:pt x="6" y="34"/>
                      </a:cubicBezTo>
                      <a:lnTo>
                        <a:pt x="5" y="35"/>
                      </a:lnTo>
                      <a:cubicBezTo>
                        <a:pt x="5" y="35"/>
                        <a:pt x="4" y="34"/>
                        <a:pt x="4" y="33"/>
                      </a:cubicBezTo>
                      <a:lnTo>
                        <a:pt x="5" y="33"/>
                      </a:lnTo>
                      <a:close/>
                      <a:moveTo>
                        <a:pt x="6" y="34"/>
                      </a:moveTo>
                      <a:cubicBezTo>
                        <a:pt x="7" y="34"/>
                        <a:pt x="8" y="35"/>
                        <a:pt x="9" y="35"/>
                      </a:cubicBezTo>
                      <a:lnTo>
                        <a:pt x="8" y="36"/>
                      </a:lnTo>
                      <a:cubicBezTo>
                        <a:pt x="7" y="36"/>
                        <a:pt x="6" y="36"/>
                        <a:pt x="5" y="35"/>
                      </a:cubicBezTo>
                      <a:lnTo>
                        <a:pt x="6" y="34"/>
                      </a:lnTo>
                      <a:close/>
                      <a:moveTo>
                        <a:pt x="9" y="35"/>
                      </a:moveTo>
                      <a:cubicBezTo>
                        <a:pt x="9" y="35"/>
                        <a:pt x="10" y="35"/>
                        <a:pt x="11" y="35"/>
                      </a:cubicBezTo>
                      <a:lnTo>
                        <a:pt x="12" y="36"/>
                      </a:lnTo>
                      <a:cubicBezTo>
                        <a:pt x="11" y="36"/>
                        <a:pt x="9" y="36"/>
                        <a:pt x="8" y="36"/>
                      </a:cubicBezTo>
                      <a:lnTo>
                        <a:pt x="9" y="35"/>
                      </a:lnTo>
                      <a:close/>
                      <a:moveTo>
                        <a:pt x="12" y="36"/>
                      </a:move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2" y="36"/>
                      </a:lnTo>
                      <a:close/>
                      <a:moveTo>
                        <a:pt x="11" y="35"/>
                      </a:moveTo>
                      <a:cubicBezTo>
                        <a:pt x="11" y="34"/>
                        <a:pt x="12" y="34"/>
                        <a:pt x="12" y="34"/>
                      </a:cubicBezTo>
                      <a:lnTo>
                        <a:pt x="13" y="34"/>
                      </a:lnTo>
                      <a:cubicBezTo>
                        <a:pt x="13" y="35"/>
                        <a:pt x="12" y="35"/>
                        <a:pt x="12" y="36"/>
                      </a:cubicBezTo>
                      <a:lnTo>
                        <a:pt x="11" y="35"/>
                      </a:lnTo>
                      <a:close/>
                      <a:moveTo>
                        <a:pt x="14" y="34"/>
                      </a:moveTo>
                      <a:lnTo>
                        <a:pt x="13" y="34"/>
                      </a:lnTo>
                      <a:lnTo>
                        <a:pt x="14" y="34"/>
                      </a:lnTo>
                      <a:close/>
                      <a:moveTo>
                        <a:pt x="12" y="34"/>
                      </a:moveTo>
                      <a:lnTo>
                        <a:pt x="12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close/>
                      <a:moveTo>
                        <a:pt x="12" y="33"/>
                      </a:moveTo>
                      <a:cubicBezTo>
                        <a:pt x="16" y="29"/>
                        <a:pt x="19" y="25"/>
                        <a:pt x="23" y="22"/>
                      </a:cubicBezTo>
                      <a:lnTo>
                        <a:pt x="24" y="23"/>
                      </a:lnTo>
                      <a:cubicBezTo>
                        <a:pt x="20" y="26"/>
                        <a:pt x="17" y="30"/>
                        <a:pt x="14" y="34"/>
                      </a:cubicBezTo>
                      <a:lnTo>
                        <a:pt x="12" y="33"/>
                      </a:lnTo>
                      <a:close/>
                      <a:moveTo>
                        <a:pt x="24" y="23"/>
                      </a:moveTo>
                      <a:lnTo>
                        <a:pt x="24" y="23"/>
                      </a:lnTo>
                      <a:lnTo>
                        <a:pt x="24" y="22"/>
                      </a:lnTo>
                      <a:lnTo>
                        <a:pt x="24" y="23"/>
                      </a:lnTo>
                      <a:close/>
                      <a:moveTo>
                        <a:pt x="23" y="22"/>
                      </a:moveTo>
                      <a:lnTo>
                        <a:pt x="23" y="22"/>
                      </a:lnTo>
                      <a:lnTo>
                        <a:pt x="24" y="23"/>
                      </a:lnTo>
                      <a:lnTo>
                        <a:pt x="23" y="22"/>
                      </a:lnTo>
                      <a:close/>
                      <a:moveTo>
                        <a:pt x="24" y="23"/>
                      </a:moveTo>
                      <a:lnTo>
                        <a:pt x="24" y="23"/>
                      </a:lnTo>
                      <a:lnTo>
                        <a:pt x="24" y="22"/>
                      </a:lnTo>
                      <a:lnTo>
                        <a:pt x="24" y="23"/>
                      </a:lnTo>
                      <a:close/>
                      <a:moveTo>
                        <a:pt x="23" y="22"/>
                      </a:moveTo>
                      <a:cubicBezTo>
                        <a:pt x="23" y="22"/>
                        <a:pt x="23" y="22"/>
                        <a:pt x="24" y="22"/>
                      </a:cubicBezTo>
                      <a:lnTo>
                        <a:pt x="25" y="22"/>
                      </a:lnTo>
                      <a:cubicBezTo>
                        <a:pt x="25" y="22"/>
                        <a:pt x="25" y="23"/>
                        <a:pt x="24" y="23"/>
                      </a:cubicBezTo>
                      <a:lnTo>
                        <a:pt x="23" y="22"/>
                      </a:lnTo>
                      <a:close/>
                      <a:moveTo>
                        <a:pt x="24" y="22"/>
                      </a:moveTo>
                      <a:cubicBezTo>
                        <a:pt x="24" y="21"/>
                        <a:pt x="24" y="21"/>
                        <a:pt x="24" y="21"/>
                      </a:cubicBezTo>
                      <a:lnTo>
                        <a:pt x="25" y="22"/>
                      </a:lnTo>
                      <a:cubicBezTo>
                        <a:pt x="25" y="22"/>
                        <a:pt x="25" y="22"/>
                        <a:pt x="25" y="22"/>
                      </a:cubicBezTo>
                      <a:lnTo>
                        <a:pt x="24" y="22"/>
                      </a:lnTo>
                      <a:close/>
                      <a:moveTo>
                        <a:pt x="24" y="21"/>
                      </a:moveTo>
                      <a:cubicBezTo>
                        <a:pt x="24" y="21"/>
                        <a:pt x="25" y="20"/>
                        <a:pt x="24" y="19"/>
                      </a:cubicBezTo>
                      <a:lnTo>
                        <a:pt x="25" y="18"/>
                      </a:lnTo>
                      <a:cubicBezTo>
                        <a:pt x="26" y="19"/>
                        <a:pt x="26" y="21"/>
                        <a:pt x="25" y="22"/>
                      </a:cubicBezTo>
                      <a:lnTo>
                        <a:pt x="24" y="21"/>
                      </a:lnTo>
                      <a:close/>
                      <a:moveTo>
                        <a:pt x="25" y="18"/>
                      </a:moveTo>
                      <a:lnTo>
                        <a:pt x="25" y="18"/>
                      </a:lnTo>
                      <a:lnTo>
                        <a:pt x="25" y="19"/>
                      </a:lnTo>
                      <a:lnTo>
                        <a:pt x="25" y="18"/>
                      </a:lnTo>
                      <a:close/>
                      <a:moveTo>
                        <a:pt x="24" y="19"/>
                      </a:moveTo>
                      <a:cubicBezTo>
                        <a:pt x="24" y="19"/>
                        <a:pt x="23" y="19"/>
                        <a:pt x="23" y="18"/>
                      </a:cubicBezTo>
                      <a:lnTo>
                        <a:pt x="24" y="17"/>
                      </a:lnTo>
                      <a:cubicBezTo>
                        <a:pt x="24" y="18"/>
                        <a:pt x="25" y="18"/>
                        <a:pt x="25" y="18"/>
                      </a:cubicBezTo>
                      <a:lnTo>
                        <a:pt x="24" y="19"/>
                      </a:lnTo>
                      <a:close/>
                      <a:moveTo>
                        <a:pt x="23" y="18"/>
                      </a:moveTo>
                      <a:lnTo>
                        <a:pt x="23" y="18"/>
                      </a:lnTo>
                      <a:close/>
                      <a:moveTo>
                        <a:pt x="23" y="18"/>
                      </a:moveTo>
                      <a:cubicBezTo>
                        <a:pt x="22" y="17"/>
                        <a:pt x="21" y="17"/>
                        <a:pt x="20" y="16"/>
                      </a:cubicBezTo>
                      <a:lnTo>
                        <a:pt x="20" y="15"/>
                      </a:lnTo>
                      <a:cubicBezTo>
                        <a:pt x="22" y="15"/>
                        <a:pt x="23" y="16"/>
                        <a:pt x="24" y="17"/>
                      </a:cubicBezTo>
                      <a:lnTo>
                        <a:pt x="23" y="18"/>
                      </a:lnTo>
                      <a:close/>
                      <a:moveTo>
                        <a:pt x="20" y="15"/>
                      </a:move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20" y="1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3" name="Freeform 231"/>
                <p:cNvSpPr>
                  <a:spLocks noChangeArrowheads="1"/>
                </p:cNvSpPr>
                <p:nvPr/>
              </p:nvSpPr>
              <p:spPr bwMode="auto">
                <a:xfrm>
                  <a:off x="647" y="3867"/>
                  <a:ext cx="32" cy="8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45 0 0"/>
                    <a:gd name="G15" fmla="*/ 1 0 0"/>
                    <a:gd name="G16" fmla="cos G15 G14"/>
                    <a:gd name="G17" fmla="+- 44 0 0"/>
                    <a:gd name="G18" fmla="*/ 1 0 0"/>
                    <a:gd name="G19" fmla="sin G18 G17"/>
                    <a:gd name="G20" fmla="*/ 1 50493 45568"/>
                    <a:gd name="G21" fmla="*/ 1 50493 55552"/>
                    <a:gd name="G22" fmla="*/ G21 1 180"/>
                    <a:gd name="G23" fmla="*/ G20 1 G22"/>
                    <a:gd name="G24" fmla="+- 1 0 0"/>
                    <a:gd name="G25" fmla="+- 1 0 0"/>
                    <a:gd name="G26" fmla="+- 13 0 0"/>
                    <a:gd name="G27" fmla="+- 1 0 0"/>
                    <a:gd name="G28" fmla="*/ 1 13 2"/>
                    <a:gd name="G29" fmla="+- 1 0 0"/>
                    <a:gd name="G30" fmla="+- 5 0 0"/>
                    <a:gd name="G31" fmla="*/ 1 1 2"/>
                    <a:gd name="G32" fmla="+- 1 0 0"/>
                    <a:gd name="G33" fmla="+- 1 0 0"/>
                    <a:gd name="G34" fmla="+- 1 0 0"/>
                    <a:gd name="T0" fmla="*/ 5 w 25"/>
                    <a:gd name="T1" fmla="*/ 1 h 47"/>
                    <a:gd name="T2" fmla="*/ 24 w 25"/>
                    <a:gd name="T3" fmla="*/ 17 h 47"/>
                    <a:gd name="T4" fmla="*/ 24 w 25"/>
                    <a:gd name="T5" fmla="*/ 21 h 47"/>
                    <a:gd name="T6" fmla="*/ 16 w 25"/>
                    <a:gd name="T7" fmla="*/ 43 h 47"/>
                    <a:gd name="T8" fmla="*/ 13 w 25"/>
                    <a:gd name="T9" fmla="*/ 46 h 47"/>
                    <a:gd name="T10" fmla="*/ 9 w 25"/>
                    <a:gd name="T11" fmla="*/ 44 h 47"/>
                    <a:gd name="T12" fmla="*/ 4 w 25"/>
                    <a:gd name="T13" fmla="*/ 32 h 47"/>
                    <a:gd name="T14" fmla="*/ 2 w 25"/>
                    <a:gd name="T15" fmla="*/ 13 h 47"/>
                    <a:gd name="T16" fmla="*/ 2 w 25"/>
                    <a:gd name="T17" fmla="*/ 1 h 47"/>
                    <a:gd name="T18" fmla="*/ 5 w 25"/>
                    <a:gd name="T19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7">
                      <a:moveTo>
                        <a:pt x="5" y="1"/>
                      </a:moveTo>
                      <a:cubicBezTo>
                        <a:pt x="12" y="6"/>
                        <a:pt x="19" y="10"/>
                        <a:pt x="24" y="17"/>
                      </a:cubicBezTo>
                      <a:cubicBezTo>
                        <a:pt x="25" y="18"/>
                        <a:pt x="25" y="20"/>
                        <a:pt x="24" y="21"/>
                      </a:cubicBezTo>
                      <a:cubicBezTo>
                        <a:pt x="19" y="28"/>
                        <a:pt x="17" y="35"/>
                        <a:pt x="16" y="43"/>
                      </a:cubicBezTo>
                      <a:cubicBezTo>
                        <a:pt x="16" y="44"/>
                        <a:pt x="15" y="45"/>
                        <a:pt x="13" y="46"/>
                      </a:cubicBezTo>
                      <a:cubicBezTo>
                        <a:pt x="11" y="47"/>
                        <a:pt x="10" y="45"/>
                        <a:pt x="9" y="44"/>
                      </a:cubicBezTo>
                      <a:cubicBezTo>
                        <a:pt x="8" y="40"/>
                        <a:pt x="6" y="36"/>
                        <a:pt x="4" y="32"/>
                      </a:cubicBezTo>
                      <a:cubicBezTo>
                        <a:pt x="2" y="26"/>
                        <a:pt x="4" y="19"/>
                        <a:pt x="2" y="13"/>
                      </a:cubicBezTo>
                      <a:cubicBezTo>
                        <a:pt x="1" y="9"/>
                        <a:pt x="0" y="5"/>
                        <a:pt x="2" y="1"/>
                      </a:cubicBezTo>
                      <a:cubicBezTo>
                        <a:pt x="2" y="0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4" name="Freeform 232"/>
                <p:cNvSpPr>
                  <a:spLocks noChangeArrowheads="1"/>
                </p:cNvSpPr>
                <p:nvPr/>
              </p:nvSpPr>
              <p:spPr bwMode="auto">
                <a:xfrm>
                  <a:off x="647" y="3867"/>
                  <a:ext cx="34" cy="80"/>
                </a:xfrm>
                <a:custGeom>
                  <a:avLst/>
                  <a:gdLst>
                    <a:gd name="T0" fmla="*/ 5 w 26"/>
                    <a:gd name="T1" fmla="*/ 2 h 47"/>
                    <a:gd name="T2" fmla="*/ 6 w 26"/>
                    <a:gd name="T3" fmla="*/ 1 h 47"/>
                    <a:gd name="T4" fmla="*/ 5 w 26"/>
                    <a:gd name="T5" fmla="*/ 2 h 47"/>
                    <a:gd name="T6" fmla="*/ 25 w 26"/>
                    <a:gd name="T7" fmla="*/ 16 h 47"/>
                    <a:gd name="T8" fmla="*/ 25 w 26"/>
                    <a:gd name="T9" fmla="*/ 16 h 47"/>
                    <a:gd name="T10" fmla="*/ 25 w 26"/>
                    <a:gd name="T11" fmla="*/ 16 h 47"/>
                    <a:gd name="T12" fmla="*/ 24 w 26"/>
                    <a:gd name="T13" fmla="*/ 17 h 47"/>
                    <a:gd name="T14" fmla="*/ 25 w 26"/>
                    <a:gd name="T15" fmla="*/ 17 h 47"/>
                    <a:gd name="T16" fmla="*/ 25 w 26"/>
                    <a:gd name="T17" fmla="*/ 16 h 47"/>
                    <a:gd name="T18" fmla="*/ 25 w 26"/>
                    <a:gd name="T19" fmla="*/ 17 h 47"/>
                    <a:gd name="T20" fmla="*/ 26 w 26"/>
                    <a:gd name="T21" fmla="*/ 18 h 47"/>
                    <a:gd name="T22" fmla="*/ 25 w 26"/>
                    <a:gd name="T23" fmla="*/ 17 h 47"/>
                    <a:gd name="T24" fmla="*/ 24 w 26"/>
                    <a:gd name="T25" fmla="*/ 21 h 47"/>
                    <a:gd name="T26" fmla="*/ 25 w 26"/>
                    <a:gd name="T27" fmla="*/ 21 h 47"/>
                    <a:gd name="T28" fmla="*/ 25 w 26"/>
                    <a:gd name="T29" fmla="*/ 21 h 47"/>
                    <a:gd name="T30" fmla="*/ 18 w 26"/>
                    <a:gd name="T31" fmla="*/ 32 h 47"/>
                    <a:gd name="T32" fmla="*/ 20 w 26"/>
                    <a:gd name="T33" fmla="*/ 32 h 47"/>
                    <a:gd name="T34" fmla="*/ 18 w 26"/>
                    <a:gd name="T35" fmla="*/ 32 h 47"/>
                    <a:gd name="T36" fmla="*/ 17 w 26"/>
                    <a:gd name="T37" fmla="*/ 43 h 47"/>
                    <a:gd name="T38" fmla="*/ 17 w 26"/>
                    <a:gd name="T39" fmla="*/ 43 h 47"/>
                    <a:gd name="T40" fmla="*/ 17 w 26"/>
                    <a:gd name="T41" fmla="*/ 43 h 47"/>
                    <a:gd name="T42" fmla="*/ 16 w 26"/>
                    <a:gd name="T43" fmla="*/ 43 h 47"/>
                    <a:gd name="T44" fmla="*/ 17 w 26"/>
                    <a:gd name="T45" fmla="*/ 44 h 47"/>
                    <a:gd name="T46" fmla="*/ 17 w 26"/>
                    <a:gd name="T47" fmla="*/ 43 h 47"/>
                    <a:gd name="T48" fmla="*/ 16 w 26"/>
                    <a:gd name="T49" fmla="*/ 44 h 47"/>
                    <a:gd name="T50" fmla="*/ 16 w 26"/>
                    <a:gd name="T51" fmla="*/ 44 h 47"/>
                    <a:gd name="T52" fmla="*/ 17 w 26"/>
                    <a:gd name="T53" fmla="*/ 44 h 47"/>
                    <a:gd name="T54" fmla="*/ 13 w 26"/>
                    <a:gd name="T55" fmla="*/ 45 h 47"/>
                    <a:gd name="T56" fmla="*/ 14 w 26"/>
                    <a:gd name="T57" fmla="*/ 46 h 47"/>
                    <a:gd name="T58" fmla="*/ 14 w 26"/>
                    <a:gd name="T59" fmla="*/ 46 h 47"/>
                    <a:gd name="T60" fmla="*/ 13 w 26"/>
                    <a:gd name="T61" fmla="*/ 45 h 47"/>
                    <a:gd name="T62" fmla="*/ 13 w 26"/>
                    <a:gd name="T63" fmla="*/ 47 h 47"/>
                    <a:gd name="T64" fmla="*/ 13 w 26"/>
                    <a:gd name="T65" fmla="*/ 45 h 47"/>
                    <a:gd name="T66" fmla="*/ 9 w 26"/>
                    <a:gd name="T67" fmla="*/ 45 h 47"/>
                    <a:gd name="T68" fmla="*/ 10 w 26"/>
                    <a:gd name="T69" fmla="*/ 46 h 47"/>
                    <a:gd name="T70" fmla="*/ 10 w 26"/>
                    <a:gd name="T71" fmla="*/ 44 h 47"/>
                    <a:gd name="T72" fmla="*/ 10 w 26"/>
                    <a:gd name="T73" fmla="*/ 44 h 47"/>
                    <a:gd name="T74" fmla="*/ 10 w 26"/>
                    <a:gd name="T75" fmla="*/ 44 h 47"/>
                    <a:gd name="T76" fmla="*/ 5 w 26"/>
                    <a:gd name="T77" fmla="*/ 32 h 47"/>
                    <a:gd name="T78" fmla="*/ 4 w 26"/>
                    <a:gd name="T79" fmla="*/ 32 h 47"/>
                    <a:gd name="T80" fmla="*/ 2 w 26"/>
                    <a:gd name="T81" fmla="*/ 23 h 47"/>
                    <a:gd name="T82" fmla="*/ 4 w 26"/>
                    <a:gd name="T83" fmla="*/ 32 h 47"/>
                    <a:gd name="T84" fmla="*/ 2 w 26"/>
                    <a:gd name="T85" fmla="*/ 13 h 47"/>
                    <a:gd name="T86" fmla="*/ 1 w 26"/>
                    <a:gd name="T87" fmla="*/ 13 h 47"/>
                    <a:gd name="T88" fmla="*/ 1 w 26"/>
                    <a:gd name="T89" fmla="*/ 13 h 47"/>
                    <a:gd name="T90" fmla="*/ 2 w 26"/>
                    <a:gd name="T91" fmla="*/ 7 h 47"/>
                    <a:gd name="T92" fmla="*/ 0 w 26"/>
                    <a:gd name="T93" fmla="*/ 7 h 47"/>
                    <a:gd name="T94" fmla="*/ 2 w 26"/>
                    <a:gd name="T95" fmla="*/ 7 h 47"/>
                    <a:gd name="T96" fmla="*/ 3 w 26"/>
                    <a:gd name="T97" fmla="*/ 1 h 47"/>
                    <a:gd name="T98" fmla="*/ 2 w 26"/>
                    <a:gd name="T99" fmla="*/ 1 h 47"/>
                    <a:gd name="T100" fmla="*/ 3 w 26"/>
                    <a:gd name="T101" fmla="*/ 1 h 47"/>
                    <a:gd name="T102" fmla="*/ 3 w 26"/>
                    <a:gd name="T103" fmla="*/ 1 h 47"/>
                    <a:gd name="T104" fmla="*/ 2 w 26"/>
                    <a:gd name="T105" fmla="*/ 0 h 47"/>
                    <a:gd name="T106" fmla="*/ 3 w 26"/>
                    <a:gd name="T107" fmla="*/ 1 h 47"/>
                    <a:gd name="T108" fmla="*/ 3 w 26"/>
                    <a:gd name="T109" fmla="*/ 0 h 47"/>
                    <a:gd name="T110" fmla="*/ 3 w 26"/>
                    <a:gd name="T111" fmla="*/ 0 h 47"/>
                    <a:gd name="T112" fmla="*/ 5 w 26"/>
                    <a:gd name="T113" fmla="*/ 1 h 47"/>
                    <a:gd name="T114" fmla="*/ 6 w 26"/>
                    <a:gd name="T115" fmla="*/ 0 h 47"/>
                    <a:gd name="T116" fmla="*/ 6 w 26"/>
                    <a:gd name="T1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6" h="47">
                      <a:moveTo>
                        <a:pt x="6" y="0"/>
                      </a:move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13" y="5"/>
                        <a:pt x="20" y="10"/>
                        <a:pt x="25" y="16"/>
                      </a:cubicBezTo>
                      <a:lnTo>
                        <a:pt x="24" y="17"/>
                      </a:lnTo>
                      <a:cubicBezTo>
                        <a:pt x="19" y="11"/>
                        <a:pt x="12" y="6"/>
                        <a:pt x="5" y="2"/>
                      </a:cubicBezTo>
                      <a:lnTo>
                        <a:pt x="6" y="1"/>
                      </a:lnTo>
                      <a:close/>
                      <a:moveTo>
                        <a:pt x="25" y="16"/>
                      </a:moveTo>
                      <a:lnTo>
                        <a:pt x="25" y="16"/>
                      </a:lnTo>
                      <a:lnTo>
                        <a:pt x="24" y="17"/>
                      </a:lnTo>
                      <a:lnTo>
                        <a:pt x="25" y="16"/>
                      </a:lnTo>
                      <a:close/>
                      <a:moveTo>
                        <a:pt x="25" y="16"/>
                      </a:moveTo>
                      <a:lnTo>
                        <a:pt x="25" y="16"/>
                      </a:lnTo>
                      <a:lnTo>
                        <a:pt x="24" y="17"/>
                      </a:lnTo>
                      <a:lnTo>
                        <a:pt x="25" y="16"/>
                      </a:lnTo>
                      <a:close/>
                      <a:moveTo>
                        <a:pt x="25" y="16"/>
                      </a:moveTo>
                      <a:lnTo>
                        <a:pt x="25" y="16"/>
                      </a:lnTo>
                      <a:lnTo>
                        <a:pt x="24" y="17"/>
                      </a:lnTo>
                      <a:lnTo>
                        <a:pt x="25" y="16"/>
                      </a:lnTo>
                      <a:close/>
                      <a:moveTo>
                        <a:pt x="25" y="16"/>
                      </a:moveTo>
                      <a:cubicBezTo>
                        <a:pt x="25" y="16"/>
                        <a:pt x="25" y="17"/>
                        <a:pt x="25" y="17"/>
                      </a:cubicBezTo>
                      <a:lnTo>
                        <a:pt x="24" y="17"/>
                      </a:lnTo>
                      <a:cubicBezTo>
                        <a:pt x="24" y="17"/>
                        <a:pt x="24" y="17"/>
                        <a:pt x="24" y="17"/>
                      </a:cubicBezTo>
                      <a:lnTo>
                        <a:pt x="25" y="16"/>
                      </a:lnTo>
                      <a:close/>
                      <a:moveTo>
                        <a:pt x="24" y="17"/>
                      </a:moveTo>
                      <a:lnTo>
                        <a:pt x="24" y="17"/>
                      </a:lnTo>
                      <a:lnTo>
                        <a:pt x="25" y="17"/>
                      </a:lnTo>
                      <a:lnTo>
                        <a:pt x="24" y="17"/>
                      </a:lnTo>
                      <a:close/>
                      <a:moveTo>
                        <a:pt x="25" y="17"/>
                      </a:moveTo>
                      <a:cubicBezTo>
                        <a:pt x="26" y="17"/>
                        <a:pt x="26" y="17"/>
                        <a:pt x="26" y="18"/>
                      </a:cubicBezTo>
                      <a:lnTo>
                        <a:pt x="24" y="18"/>
                      </a:lnTo>
                      <a:cubicBezTo>
                        <a:pt x="24" y="18"/>
                        <a:pt x="24" y="17"/>
                        <a:pt x="24" y="17"/>
                      </a:cubicBezTo>
                      <a:lnTo>
                        <a:pt x="25" y="17"/>
                      </a:lnTo>
                      <a:close/>
                      <a:moveTo>
                        <a:pt x="26" y="18"/>
                      </a:moveTo>
                      <a:cubicBezTo>
                        <a:pt x="26" y="19"/>
                        <a:pt x="26" y="20"/>
                        <a:pt x="25" y="21"/>
                      </a:cubicBezTo>
                      <a:lnTo>
                        <a:pt x="24" y="21"/>
                      </a:lnTo>
                      <a:cubicBezTo>
                        <a:pt x="24" y="20"/>
                        <a:pt x="24" y="19"/>
                        <a:pt x="24" y="18"/>
                      </a:cubicBezTo>
                      <a:lnTo>
                        <a:pt x="26" y="18"/>
                      </a:lnTo>
                      <a:close/>
                      <a:moveTo>
                        <a:pt x="25" y="21"/>
                      </a:moveTo>
                      <a:lnTo>
                        <a:pt x="25" y="21"/>
                      </a:lnTo>
                      <a:lnTo>
                        <a:pt x="24" y="21"/>
                      </a:lnTo>
                      <a:lnTo>
                        <a:pt x="25" y="21"/>
                      </a:lnTo>
                      <a:close/>
                      <a:moveTo>
                        <a:pt x="25" y="21"/>
                      </a:moveTo>
                      <a:cubicBezTo>
                        <a:pt x="23" y="25"/>
                        <a:pt x="21" y="28"/>
                        <a:pt x="20" y="32"/>
                      </a:cubicBezTo>
                      <a:lnTo>
                        <a:pt x="18" y="32"/>
                      </a:lnTo>
                      <a:cubicBezTo>
                        <a:pt x="19" y="28"/>
                        <a:pt x="21" y="24"/>
                        <a:pt x="24" y="21"/>
                      </a:cubicBezTo>
                      <a:lnTo>
                        <a:pt x="25" y="21"/>
                      </a:lnTo>
                      <a:close/>
                      <a:moveTo>
                        <a:pt x="20" y="32"/>
                      </a:moveTo>
                      <a:cubicBezTo>
                        <a:pt x="18" y="36"/>
                        <a:pt x="18" y="39"/>
                        <a:pt x="17" y="43"/>
                      </a:cubicBezTo>
                      <a:lnTo>
                        <a:pt x="15" y="43"/>
                      </a:lnTo>
                      <a:cubicBezTo>
                        <a:pt x="16" y="39"/>
                        <a:pt x="17" y="35"/>
                        <a:pt x="18" y="32"/>
                      </a:cubicBezTo>
                      <a:lnTo>
                        <a:pt x="20" y="32"/>
                      </a:lnTo>
                      <a:close/>
                      <a:moveTo>
                        <a:pt x="17" y="43"/>
                      </a:move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7" y="43"/>
                      </a:lnTo>
                      <a:close/>
                      <a:moveTo>
                        <a:pt x="17" y="43"/>
                      </a:moveTo>
                      <a:lnTo>
                        <a:pt x="17" y="43"/>
                      </a:lnTo>
                      <a:lnTo>
                        <a:pt x="15" y="43"/>
                      </a:lnTo>
                      <a:lnTo>
                        <a:pt x="17" y="43"/>
                      </a:lnTo>
                      <a:close/>
                      <a:moveTo>
                        <a:pt x="17" y="43"/>
                      </a:move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7" y="43"/>
                      </a:lnTo>
                      <a:close/>
                      <a:moveTo>
                        <a:pt x="17" y="43"/>
                      </a:moveTo>
                      <a:cubicBezTo>
                        <a:pt x="17" y="43"/>
                        <a:pt x="17" y="44"/>
                        <a:pt x="17" y="44"/>
                      </a:cubicBezTo>
                      <a:lnTo>
                        <a:pt x="15" y="43"/>
                      </a:lnTo>
                      <a:cubicBezTo>
                        <a:pt x="15" y="43"/>
                        <a:pt x="15" y="43"/>
                        <a:pt x="15" y="43"/>
                      </a:cubicBezTo>
                      <a:lnTo>
                        <a:pt x="17" y="43"/>
                      </a:lnTo>
                      <a:close/>
                      <a:moveTo>
                        <a:pt x="17" y="44"/>
                      </a:moveTo>
                      <a:lnTo>
                        <a:pt x="17" y="44"/>
                      </a:lnTo>
                      <a:lnTo>
                        <a:pt x="16" y="44"/>
                      </a:lnTo>
                      <a:lnTo>
                        <a:pt x="17" y="44"/>
                      </a:lnTo>
                      <a:close/>
                      <a:moveTo>
                        <a:pt x="17" y="44"/>
                      </a:moveTo>
                      <a:cubicBezTo>
                        <a:pt x="17" y="44"/>
                        <a:pt x="16" y="44"/>
                        <a:pt x="16" y="44"/>
                      </a:cubicBezTo>
                      <a:lnTo>
                        <a:pt x="15" y="44"/>
                      </a:lnTo>
                      <a:cubicBezTo>
                        <a:pt x="15" y="43"/>
                        <a:pt x="15" y="43"/>
                        <a:pt x="15" y="43"/>
                      </a:cubicBezTo>
                      <a:lnTo>
                        <a:pt x="17" y="44"/>
                      </a:lnTo>
                      <a:close/>
                      <a:moveTo>
                        <a:pt x="16" y="44"/>
                      </a:moveTo>
                      <a:cubicBezTo>
                        <a:pt x="16" y="45"/>
                        <a:pt x="15" y="46"/>
                        <a:pt x="14" y="46"/>
                      </a:cubicBezTo>
                      <a:lnTo>
                        <a:pt x="13" y="45"/>
                      </a:lnTo>
                      <a:cubicBezTo>
                        <a:pt x="14" y="45"/>
                        <a:pt x="15" y="44"/>
                        <a:pt x="15" y="44"/>
                      </a:cubicBezTo>
                      <a:lnTo>
                        <a:pt x="16" y="44"/>
                      </a:lnTo>
                      <a:close/>
                      <a:moveTo>
                        <a:pt x="14" y="46"/>
                      </a:moveTo>
                      <a:lnTo>
                        <a:pt x="14" y="46"/>
                      </a:lnTo>
                      <a:lnTo>
                        <a:pt x="13" y="46"/>
                      </a:lnTo>
                      <a:lnTo>
                        <a:pt x="14" y="46"/>
                      </a:lnTo>
                      <a:close/>
                      <a:moveTo>
                        <a:pt x="14" y="46"/>
                      </a:moveTo>
                      <a:cubicBezTo>
                        <a:pt x="13" y="46"/>
                        <a:pt x="13" y="47"/>
                        <a:pt x="13" y="47"/>
                      </a:cubicBezTo>
                      <a:lnTo>
                        <a:pt x="13" y="45"/>
                      </a:lnTo>
                      <a:cubicBezTo>
                        <a:pt x="13" y="45"/>
                        <a:pt x="13" y="45"/>
                        <a:pt x="13" y="45"/>
                      </a:cubicBezTo>
                      <a:lnTo>
                        <a:pt x="14" y="46"/>
                      </a:lnTo>
                      <a:close/>
                      <a:moveTo>
                        <a:pt x="13" y="47"/>
                      </a:moveTo>
                      <a:cubicBezTo>
                        <a:pt x="12" y="47"/>
                        <a:pt x="11" y="47"/>
                        <a:pt x="10" y="46"/>
                      </a:cubicBezTo>
                      <a:lnTo>
                        <a:pt x="11" y="45"/>
                      </a:lnTo>
                      <a:cubicBezTo>
                        <a:pt x="11" y="45"/>
                        <a:pt x="12" y="45"/>
                        <a:pt x="13" y="45"/>
                      </a:cubicBezTo>
                      <a:lnTo>
                        <a:pt x="13" y="47"/>
                      </a:lnTo>
                      <a:close/>
                      <a:moveTo>
                        <a:pt x="10" y="46"/>
                      </a:moveTo>
                      <a:cubicBezTo>
                        <a:pt x="10" y="46"/>
                        <a:pt x="9" y="45"/>
                        <a:pt x="9" y="45"/>
                      </a:cubicBezTo>
                      <a:lnTo>
                        <a:pt x="10" y="44"/>
                      </a:lnTo>
                      <a:cubicBezTo>
                        <a:pt x="10" y="45"/>
                        <a:pt x="11" y="45"/>
                        <a:pt x="11" y="45"/>
                      </a:cubicBezTo>
                      <a:lnTo>
                        <a:pt x="10" y="46"/>
                      </a:lnTo>
                      <a:close/>
                      <a:moveTo>
                        <a:pt x="9" y="45"/>
                      </a:moveTo>
                      <a:cubicBezTo>
                        <a:pt x="9" y="44"/>
                        <a:pt x="8" y="44"/>
                        <a:pt x="8" y="44"/>
                      </a:cubicBezTo>
                      <a:lnTo>
                        <a:pt x="10" y="44"/>
                      </a:lnTo>
                      <a:cubicBezTo>
                        <a:pt x="10" y="44"/>
                        <a:pt x="10" y="44"/>
                        <a:pt x="10" y="44"/>
                      </a:cubicBezTo>
                      <a:lnTo>
                        <a:pt x="9" y="45"/>
                      </a:lnTo>
                      <a:close/>
                      <a:moveTo>
                        <a:pt x="10" y="44"/>
                      </a:moveTo>
                      <a:lnTo>
                        <a:pt x="10" y="44"/>
                      </a:lnTo>
                      <a:lnTo>
                        <a:pt x="9" y="44"/>
                      </a:lnTo>
                      <a:lnTo>
                        <a:pt x="10" y="44"/>
                      </a:lnTo>
                      <a:close/>
                      <a:moveTo>
                        <a:pt x="8" y="44"/>
                      </a:moveTo>
                      <a:lnTo>
                        <a:pt x="4" y="32"/>
                      </a:lnTo>
                      <a:lnTo>
                        <a:pt x="5" y="32"/>
                      </a:lnTo>
                      <a:lnTo>
                        <a:pt x="10" y="44"/>
                      </a:lnTo>
                      <a:lnTo>
                        <a:pt x="8" y="44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close/>
                      <a:moveTo>
                        <a:pt x="4" y="32"/>
                      </a:moveTo>
                      <a:cubicBezTo>
                        <a:pt x="3" y="29"/>
                        <a:pt x="2" y="26"/>
                        <a:pt x="2" y="23"/>
                      </a:cubicBezTo>
                      <a:lnTo>
                        <a:pt x="4" y="23"/>
                      </a:lnTo>
                      <a:cubicBezTo>
                        <a:pt x="4" y="26"/>
                        <a:pt x="4" y="29"/>
                        <a:pt x="5" y="32"/>
                      </a:cubicBezTo>
                      <a:lnTo>
                        <a:pt x="4" y="32"/>
                      </a:lnTo>
                      <a:close/>
                      <a:moveTo>
                        <a:pt x="2" y="23"/>
                      </a:moveTo>
                      <a:cubicBezTo>
                        <a:pt x="2" y="20"/>
                        <a:pt x="2" y="16"/>
                        <a:pt x="1" y="13"/>
                      </a:cubicBezTo>
                      <a:lnTo>
                        <a:pt x="2" y="13"/>
                      </a:lnTo>
                      <a:cubicBezTo>
                        <a:pt x="3" y="16"/>
                        <a:pt x="4" y="19"/>
                        <a:pt x="4" y="23"/>
                      </a:cubicBezTo>
                      <a:lnTo>
                        <a:pt x="2" y="23"/>
                      </a:lnTo>
                      <a:close/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1" y="13"/>
                      </a:lnTo>
                      <a:close/>
                      <a:moveTo>
                        <a:pt x="1" y="13"/>
                      </a:moveTo>
                      <a:cubicBezTo>
                        <a:pt x="0" y="11"/>
                        <a:pt x="0" y="9"/>
                        <a:pt x="0" y="7"/>
                      </a:cubicBezTo>
                      <a:lnTo>
                        <a:pt x="2" y="7"/>
                      </a:lnTo>
                      <a:cubicBezTo>
                        <a:pt x="2" y="9"/>
                        <a:pt x="2" y="11"/>
                        <a:pt x="2" y="13"/>
                      </a:cubicBezTo>
                      <a:lnTo>
                        <a:pt x="1" y="13"/>
                      </a:lnTo>
                      <a:close/>
                      <a:moveTo>
                        <a:pt x="0" y="7"/>
                      </a:moveTo>
                      <a:cubicBezTo>
                        <a:pt x="0" y="5"/>
                        <a:pt x="1" y="3"/>
                        <a:pt x="2" y="1"/>
                      </a:cubicBezTo>
                      <a:lnTo>
                        <a:pt x="3" y="1"/>
                      </a:lnTo>
                      <a:cubicBezTo>
                        <a:pt x="2" y="3"/>
                        <a:pt x="2" y="5"/>
                        <a:pt x="2" y="7"/>
                      </a:cubicBezTo>
                      <a:lnTo>
                        <a:pt x="0" y="7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2" y="1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  <a:moveTo>
                        <a:pt x="2" y="0"/>
                      </a:moveTo>
                      <a:cubicBezTo>
                        <a:pt x="2" y="0"/>
                        <a:pt x="2" y="0"/>
                        <a:pt x="3" y="0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2" y="0"/>
                      </a:lnTo>
                      <a:close/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3" y="0"/>
                      </a:lnTo>
                      <a:close/>
                      <a:moveTo>
                        <a:pt x="3" y="0"/>
                      </a:moveTo>
                      <a:cubicBezTo>
                        <a:pt x="4" y="0"/>
                        <a:pt x="5" y="0"/>
                        <a:pt x="6" y="0"/>
                      </a:cubicBezTo>
                      <a:lnTo>
                        <a:pt x="5" y="1"/>
                      </a:lnTo>
                      <a:cubicBezTo>
                        <a:pt x="5" y="1"/>
                        <a:pt x="4" y="1"/>
                        <a:pt x="3" y="1"/>
                      </a:cubicBezTo>
                      <a:lnTo>
                        <a:pt x="3" y="0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5" name="Freeform 233"/>
                <p:cNvSpPr>
                  <a:spLocks noChangeArrowheads="1"/>
                </p:cNvSpPr>
                <p:nvPr/>
              </p:nvSpPr>
              <p:spPr bwMode="auto">
                <a:xfrm>
                  <a:off x="646" y="3960"/>
                  <a:ext cx="37" cy="8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0 0"/>
                    <a:gd name="G4" fmla="cos G3 G2"/>
                    <a:gd name="G5" fmla="+- 1 0 0"/>
                    <a:gd name="G6" fmla="+- 1 0 0"/>
                    <a:gd name="G7" fmla="+- 3 0 0"/>
                    <a:gd name="G8" fmla="+- 4 0 0"/>
                    <a:gd name="G9" fmla="+- 10 0 0"/>
                    <a:gd name="G10" fmla="+- 32 0 0"/>
                    <a:gd name="G11" fmla="+- 1 0 0"/>
                    <a:gd name="G12" fmla="+- 48 0 0"/>
                    <a:gd name="G13" fmla="*/ 1 0 0"/>
                    <a:gd name="G14" fmla="sin G13 G12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9 w 28"/>
                    <a:gd name="T1" fmla="*/ 1 h 49"/>
                    <a:gd name="T2" fmla="*/ 6 w 28"/>
                    <a:gd name="T3" fmla="*/ 2 h 49"/>
                    <a:gd name="T4" fmla="*/ 2 w 28"/>
                    <a:gd name="T5" fmla="*/ 8 h 49"/>
                    <a:gd name="T6" fmla="*/ 6 w 28"/>
                    <a:gd name="T7" fmla="*/ 43 h 49"/>
                    <a:gd name="T8" fmla="*/ 21 w 28"/>
                    <a:gd name="T9" fmla="*/ 44 h 49"/>
                    <a:gd name="T10" fmla="*/ 23 w 28"/>
                    <a:gd name="T11" fmla="*/ 23 h 49"/>
                    <a:gd name="T12" fmla="*/ 27 w 28"/>
                    <a:gd name="T13" fmla="*/ 7 h 49"/>
                    <a:gd name="T14" fmla="*/ 19 w 28"/>
                    <a:gd name="T15" fmla="*/ 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49">
                      <a:moveTo>
                        <a:pt x="19" y="1"/>
                      </a:moveTo>
                      <a:cubicBezTo>
                        <a:pt x="15" y="1"/>
                        <a:pt x="10" y="0"/>
                        <a:pt x="6" y="2"/>
                      </a:cubicBezTo>
                      <a:cubicBezTo>
                        <a:pt x="3" y="4"/>
                        <a:pt x="2" y="6"/>
                        <a:pt x="2" y="8"/>
                      </a:cubicBezTo>
                      <a:cubicBezTo>
                        <a:pt x="2" y="20"/>
                        <a:pt x="0" y="32"/>
                        <a:pt x="6" y="43"/>
                      </a:cubicBezTo>
                      <a:cubicBezTo>
                        <a:pt x="9" y="48"/>
                        <a:pt x="18" y="49"/>
                        <a:pt x="21" y="44"/>
                      </a:cubicBezTo>
                      <a:cubicBezTo>
                        <a:pt x="25" y="38"/>
                        <a:pt x="22" y="30"/>
                        <a:pt x="23" y="23"/>
                      </a:cubicBezTo>
                      <a:cubicBezTo>
                        <a:pt x="24" y="17"/>
                        <a:pt x="28" y="13"/>
                        <a:pt x="27" y="7"/>
                      </a:cubicBezTo>
                      <a:cubicBezTo>
                        <a:pt x="26" y="4"/>
                        <a:pt x="23" y="0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6" name="Freeform 234"/>
                <p:cNvSpPr>
                  <a:spLocks noChangeArrowheads="1"/>
                </p:cNvSpPr>
                <p:nvPr/>
              </p:nvSpPr>
              <p:spPr bwMode="auto">
                <a:xfrm>
                  <a:off x="646" y="3960"/>
                  <a:ext cx="37" cy="81"/>
                </a:xfrm>
                <a:custGeom>
                  <a:avLst/>
                  <a:gdLst>
                    <a:gd name="T0" fmla="*/ 19 w 28"/>
                    <a:gd name="T1" fmla="*/ 0 h 48"/>
                    <a:gd name="T2" fmla="*/ 19 w 28"/>
                    <a:gd name="T3" fmla="*/ 1 h 48"/>
                    <a:gd name="T4" fmla="*/ 14 w 28"/>
                    <a:gd name="T5" fmla="*/ 0 h 48"/>
                    <a:gd name="T6" fmla="*/ 14 w 28"/>
                    <a:gd name="T7" fmla="*/ 1 h 48"/>
                    <a:gd name="T8" fmla="*/ 14 w 28"/>
                    <a:gd name="T9" fmla="*/ 0 h 48"/>
                    <a:gd name="T10" fmla="*/ 7 w 28"/>
                    <a:gd name="T11" fmla="*/ 3 h 48"/>
                    <a:gd name="T12" fmla="*/ 7 w 28"/>
                    <a:gd name="T13" fmla="*/ 3 h 48"/>
                    <a:gd name="T14" fmla="*/ 7 w 28"/>
                    <a:gd name="T15" fmla="*/ 3 h 48"/>
                    <a:gd name="T16" fmla="*/ 5 w 28"/>
                    <a:gd name="T17" fmla="*/ 2 h 48"/>
                    <a:gd name="T18" fmla="*/ 6 w 28"/>
                    <a:gd name="T19" fmla="*/ 3 h 48"/>
                    <a:gd name="T20" fmla="*/ 5 w 28"/>
                    <a:gd name="T21" fmla="*/ 2 h 48"/>
                    <a:gd name="T22" fmla="*/ 3 w 28"/>
                    <a:gd name="T23" fmla="*/ 8 h 48"/>
                    <a:gd name="T24" fmla="*/ 5 w 28"/>
                    <a:gd name="T25" fmla="*/ 4 h 48"/>
                    <a:gd name="T26" fmla="*/ 2 w 28"/>
                    <a:gd name="T27" fmla="*/ 8 h 48"/>
                    <a:gd name="T28" fmla="*/ 3 w 28"/>
                    <a:gd name="T29" fmla="*/ 8 h 48"/>
                    <a:gd name="T30" fmla="*/ 3 w 28"/>
                    <a:gd name="T31" fmla="*/ 8 h 48"/>
                    <a:gd name="T32" fmla="*/ 1 w 28"/>
                    <a:gd name="T33" fmla="*/ 8 h 48"/>
                    <a:gd name="T34" fmla="*/ 7 w 28"/>
                    <a:gd name="T35" fmla="*/ 43 h 48"/>
                    <a:gd name="T36" fmla="*/ 3 w 28"/>
                    <a:gd name="T37" fmla="*/ 13 h 48"/>
                    <a:gd name="T38" fmla="*/ 6 w 28"/>
                    <a:gd name="T39" fmla="*/ 43 h 48"/>
                    <a:gd name="T40" fmla="*/ 10 w 28"/>
                    <a:gd name="T41" fmla="*/ 46 h 48"/>
                    <a:gd name="T42" fmla="*/ 7 w 28"/>
                    <a:gd name="T43" fmla="*/ 43 h 48"/>
                    <a:gd name="T44" fmla="*/ 14 w 28"/>
                    <a:gd name="T45" fmla="*/ 48 h 48"/>
                    <a:gd name="T46" fmla="*/ 14 w 28"/>
                    <a:gd name="T47" fmla="*/ 47 h 48"/>
                    <a:gd name="T48" fmla="*/ 14 w 28"/>
                    <a:gd name="T49" fmla="*/ 48 h 48"/>
                    <a:gd name="T50" fmla="*/ 20 w 28"/>
                    <a:gd name="T51" fmla="*/ 44 h 48"/>
                    <a:gd name="T52" fmla="*/ 17 w 28"/>
                    <a:gd name="T53" fmla="*/ 46 h 48"/>
                    <a:gd name="T54" fmla="*/ 21 w 28"/>
                    <a:gd name="T55" fmla="*/ 44 h 48"/>
                    <a:gd name="T56" fmla="*/ 22 w 28"/>
                    <a:gd name="T57" fmla="*/ 31 h 48"/>
                    <a:gd name="T58" fmla="*/ 20 w 28"/>
                    <a:gd name="T59" fmla="*/ 44 h 48"/>
                    <a:gd name="T60" fmla="*/ 23 w 28"/>
                    <a:gd name="T61" fmla="*/ 23 h 48"/>
                    <a:gd name="T62" fmla="*/ 22 w 28"/>
                    <a:gd name="T63" fmla="*/ 23 h 48"/>
                    <a:gd name="T64" fmla="*/ 22 w 28"/>
                    <a:gd name="T65" fmla="*/ 23 h 48"/>
                    <a:gd name="T66" fmla="*/ 25 w 28"/>
                    <a:gd name="T67" fmla="*/ 17 h 48"/>
                    <a:gd name="T68" fmla="*/ 24 w 28"/>
                    <a:gd name="T69" fmla="*/ 17 h 48"/>
                    <a:gd name="T70" fmla="*/ 25 w 28"/>
                    <a:gd name="T71" fmla="*/ 17 h 48"/>
                    <a:gd name="T72" fmla="*/ 26 w 28"/>
                    <a:gd name="T73" fmla="*/ 7 h 48"/>
                    <a:gd name="T74" fmla="*/ 26 w 28"/>
                    <a:gd name="T75" fmla="*/ 7 h 48"/>
                    <a:gd name="T76" fmla="*/ 26 w 28"/>
                    <a:gd name="T77" fmla="*/ 7 h 48"/>
                    <a:gd name="T78" fmla="*/ 26 w 28"/>
                    <a:gd name="T79" fmla="*/ 7 h 48"/>
                    <a:gd name="T80" fmla="*/ 27 w 28"/>
                    <a:gd name="T81" fmla="*/ 7 h 48"/>
                    <a:gd name="T82" fmla="*/ 25 w 28"/>
                    <a:gd name="T83" fmla="*/ 5 h 48"/>
                    <a:gd name="T84" fmla="*/ 26 w 28"/>
                    <a:gd name="T85" fmla="*/ 6 h 48"/>
                    <a:gd name="T86" fmla="*/ 19 w 28"/>
                    <a:gd name="T87" fmla="*/ 0 h 48"/>
                    <a:gd name="T88" fmla="*/ 19 w 28"/>
                    <a:gd name="T89" fmla="*/ 0 h 48"/>
                    <a:gd name="T90" fmla="*/ 19 w 28"/>
                    <a:gd name="T9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" h="48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7" y="1"/>
                        <a:pt x="16" y="1"/>
                        <a:pt x="14" y="1"/>
                      </a:cubicBezTo>
                      <a:lnTo>
                        <a:pt x="14" y="0"/>
                      </a:lnTo>
                      <a:cubicBezTo>
                        <a:pt x="16" y="0"/>
                        <a:pt x="17" y="0"/>
                        <a:pt x="19" y="0"/>
                      </a:cubicBezTo>
                      <a:lnTo>
                        <a:pt x="19" y="1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9" y="1"/>
                        <a:pt x="7" y="3"/>
                      </a:cubicBezTo>
                      <a:lnTo>
                        <a:pt x="6" y="2"/>
                      </a:lnTo>
                      <a:cubicBezTo>
                        <a:pt x="8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3"/>
                        <a:pt x="6" y="3"/>
                      </a:cubicBezTo>
                      <a:lnTo>
                        <a:pt x="5" y="2"/>
                      </a:lnTo>
                      <a:cubicBezTo>
                        <a:pt x="5" y="2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cubicBezTo>
                        <a:pt x="5" y="4"/>
                        <a:pt x="5" y="4"/>
                        <a:pt x="5" y="4"/>
                      </a:cubicBezTo>
                      <a:lnTo>
                        <a:pt x="4" y="3"/>
                      </a:lnTo>
                      <a:cubicBezTo>
                        <a:pt x="4" y="3"/>
                        <a:pt x="4" y="3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5" y="4"/>
                      </a:moveTo>
                      <a:cubicBezTo>
                        <a:pt x="4" y="5"/>
                        <a:pt x="3" y="7"/>
                        <a:pt x="3" y="8"/>
                      </a:cubicBezTo>
                      <a:lnTo>
                        <a:pt x="1" y="8"/>
                      </a:lnTo>
                      <a:cubicBezTo>
                        <a:pt x="1" y="6"/>
                        <a:pt x="2" y="5"/>
                        <a:pt x="4" y="3"/>
                      </a:cubicBezTo>
                      <a:lnTo>
                        <a:pt x="5" y="4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3" y="9"/>
                        <a:pt x="3" y="11"/>
                        <a:pt x="3" y="13"/>
                      </a:cubicBezTo>
                      <a:lnTo>
                        <a:pt x="1" y="13"/>
                      </a:lnTo>
                      <a:cubicBezTo>
                        <a:pt x="1" y="11"/>
                        <a:pt x="1" y="9"/>
                        <a:pt x="1" y="8"/>
                      </a:cubicBezTo>
                      <a:lnTo>
                        <a:pt x="3" y="8"/>
                      </a:lnTo>
                      <a:close/>
                      <a:moveTo>
                        <a:pt x="3" y="13"/>
                      </a:moveTo>
                      <a:cubicBezTo>
                        <a:pt x="2" y="23"/>
                        <a:pt x="2" y="34"/>
                        <a:pt x="7" y="43"/>
                      </a:cubicBezTo>
                      <a:lnTo>
                        <a:pt x="5" y="44"/>
                      </a:lnTo>
                      <a:cubicBezTo>
                        <a:pt x="0" y="34"/>
                        <a:pt x="1" y="23"/>
                        <a:pt x="1" y="13"/>
                      </a:cubicBezTo>
                      <a:lnTo>
                        <a:pt x="3" y="13"/>
                      </a:lnTo>
                      <a:close/>
                      <a:moveTo>
                        <a:pt x="7" y="43"/>
                      </a:moveTo>
                      <a:lnTo>
                        <a:pt x="7" y="43"/>
                      </a:lnTo>
                      <a:lnTo>
                        <a:pt x="6" y="43"/>
                      </a:lnTo>
                      <a:lnTo>
                        <a:pt x="7" y="43"/>
                      </a:lnTo>
                      <a:close/>
                      <a:moveTo>
                        <a:pt x="7" y="43"/>
                      </a:moveTo>
                      <a:cubicBezTo>
                        <a:pt x="7" y="44"/>
                        <a:pt x="9" y="45"/>
                        <a:pt x="10" y="46"/>
                      </a:cubicBezTo>
                      <a:lnTo>
                        <a:pt x="9" y="47"/>
                      </a:lnTo>
                      <a:cubicBezTo>
                        <a:pt x="8" y="46"/>
                        <a:pt x="6" y="45"/>
                        <a:pt x="5" y="43"/>
                      </a:cubicBezTo>
                      <a:lnTo>
                        <a:pt x="7" y="43"/>
                      </a:lnTo>
                      <a:close/>
                      <a:moveTo>
                        <a:pt x="10" y="46"/>
                      </a:moveTo>
                      <a:cubicBezTo>
                        <a:pt x="11" y="46"/>
                        <a:pt x="13" y="47"/>
                        <a:pt x="14" y="47"/>
                      </a:cubicBezTo>
                      <a:lnTo>
                        <a:pt x="14" y="48"/>
                      </a:lnTo>
                      <a:cubicBezTo>
                        <a:pt x="12" y="48"/>
                        <a:pt x="11" y="48"/>
                        <a:pt x="9" y="47"/>
                      </a:cubicBezTo>
                      <a:lnTo>
                        <a:pt x="10" y="46"/>
                      </a:lnTo>
                      <a:close/>
                      <a:moveTo>
                        <a:pt x="14" y="47"/>
                      </a:moveTo>
                      <a:cubicBezTo>
                        <a:pt x="15" y="47"/>
                        <a:pt x="16" y="47"/>
                        <a:pt x="17" y="46"/>
                      </a:cubicBezTo>
                      <a:lnTo>
                        <a:pt x="18" y="47"/>
                      </a:lnTo>
                      <a:cubicBezTo>
                        <a:pt x="17" y="48"/>
                        <a:pt x="15" y="48"/>
                        <a:pt x="14" y="48"/>
                      </a:cubicBezTo>
                      <a:lnTo>
                        <a:pt x="14" y="47"/>
                      </a:lnTo>
                      <a:close/>
                      <a:moveTo>
                        <a:pt x="17" y="46"/>
                      </a:moveTo>
                      <a:cubicBezTo>
                        <a:pt x="19" y="46"/>
                        <a:pt x="20" y="45"/>
                        <a:pt x="20" y="44"/>
                      </a:cubicBezTo>
                      <a:lnTo>
                        <a:pt x="22" y="45"/>
                      </a:lnTo>
                      <a:cubicBezTo>
                        <a:pt x="21" y="46"/>
                        <a:pt x="20" y="47"/>
                        <a:pt x="18" y="47"/>
                      </a:cubicBezTo>
                      <a:lnTo>
                        <a:pt x="17" y="46"/>
                      </a:lnTo>
                      <a:close/>
                      <a:moveTo>
                        <a:pt x="20" y="44"/>
                      </a:moveTo>
                      <a:lnTo>
                        <a:pt x="20" y="44"/>
                      </a:lnTo>
                      <a:lnTo>
                        <a:pt x="21" y="44"/>
                      </a:lnTo>
                      <a:lnTo>
                        <a:pt x="20" y="44"/>
                      </a:lnTo>
                      <a:close/>
                      <a:moveTo>
                        <a:pt x="20" y="44"/>
                      </a:moveTo>
                      <a:cubicBezTo>
                        <a:pt x="23" y="40"/>
                        <a:pt x="23" y="36"/>
                        <a:pt x="22" y="31"/>
                      </a:cubicBezTo>
                      <a:lnTo>
                        <a:pt x="24" y="31"/>
                      </a:lnTo>
                      <a:cubicBezTo>
                        <a:pt x="24" y="36"/>
                        <a:pt x="25" y="41"/>
                        <a:pt x="22" y="45"/>
                      </a:cubicBezTo>
                      <a:lnTo>
                        <a:pt x="20" y="44"/>
                      </a:lnTo>
                      <a:close/>
                      <a:moveTo>
                        <a:pt x="22" y="31"/>
                      </a:moveTo>
                      <a:cubicBezTo>
                        <a:pt x="22" y="29"/>
                        <a:pt x="21" y="26"/>
                        <a:pt x="22" y="23"/>
                      </a:cubicBezTo>
                      <a:lnTo>
                        <a:pt x="23" y="23"/>
                      </a:lnTo>
                      <a:cubicBezTo>
                        <a:pt x="23" y="26"/>
                        <a:pt x="23" y="29"/>
                        <a:pt x="24" y="31"/>
                      </a:cubicBezTo>
                      <a:lnTo>
                        <a:pt x="22" y="31"/>
                      </a:lnTo>
                      <a:close/>
                      <a:moveTo>
                        <a:pt x="22" y="23"/>
                      </a:moveTo>
                      <a:lnTo>
                        <a:pt x="22" y="23"/>
                      </a:lnTo>
                      <a:lnTo>
                        <a:pt x="23" y="23"/>
                      </a:lnTo>
                      <a:lnTo>
                        <a:pt x="22" y="23"/>
                      </a:lnTo>
                      <a:close/>
                      <a:moveTo>
                        <a:pt x="22" y="23"/>
                      </a:moveTo>
                      <a:cubicBezTo>
                        <a:pt x="22" y="21"/>
                        <a:pt x="23" y="19"/>
                        <a:pt x="24" y="17"/>
                      </a:cubicBezTo>
                      <a:lnTo>
                        <a:pt x="25" y="17"/>
                      </a:lnTo>
                      <a:cubicBezTo>
                        <a:pt x="25" y="19"/>
                        <a:pt x="24" y="21"/>
                        <a:pt x="23" y="23"/>
                      </a:cubicBezTo>
                      <a:lnTo>
                        <a:pt x="22" y="23"/>
                      </a:lnTo>
                      <a:close/>
                      <a:moveTo>
                        <a:pt x="24" y="17"/>
                      </a:moveTo>
                      <a:cubicBezTo>
                        <a:pt x="25" y="14"/>
                        <a:pt x="27" y="11"/>
                        <a:pt x="26" y="7"/>
                      </a:cubicBezTo>
                      <a:lnTo>
                        <a:pt x="27" y="7"/>
                      </a:lnTo>
                      <a:cubicBezTo>
                        <a:pt x="28" y="11"/>
                        <a:pt x="27" y="14"/>
                        <a:pt x="25" y="17"/>
                      </a:cubicBezTo>
                      <a:lnTo>
                        <a:pt x="24" y="1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7" y="7"/>
                      </a:moveTo>
                      <a:lnTo>
                        <a:pt x="27" y="7"/>
                      </a:lnTo>
                      <a:close/>
                      <a:moveTo>
                        <a:pt x="26" y="7"/>
                      </a:moveTo>
                      <a:cubicBezTo>
                        <a:pt x="26" y="7"/>
                        <a:pt x="26" y="6"/>
                        <a:pt x="26" y="6"/>
                      </a:cubicBezTo>
                      <a:lnTo>
                        <a:pt x="27" y="6"/>
                      </a:lnTo>
                      <a:cubicBezTo>
                        <a:pt x="27" y="6"/>
                        <a:pt x="27" y="7"/>
                        <a:pt x="27" y="7"/>
                      </a:cubicBezTo>
                      <a:lnTo>
                        <a:pt x="26" y="7"/>
                      </a:lnTo>
                      <a:close/>
                      <a:moveTo>
                        <a:pt x="26" y="6"/>
                      </a:moveTo>
                      <a:cubicBezTo>
                        <a:pt x="25" y="6"/>
                        <a:pt x="25" y="5"/>
                        <a:pt x="25" y="5"/>
                      </a:cubicBezTo>
                      <a:lnTo>
                        <a:pt x="26" y="4"/>
                      </a:lnTo>
                      <a:cubicBezTo>
                        <a:pt x="27" y="5"/>
                        <a:pt x="27" y="5"/>
                        <a:pt x="27" y="6"/>
                      </a:cubicBezTo>
                      <a:lnTo>
                        <a:pt x="26" y="6"/>
                      </a:lnTo>
                      <a:close/>
                      <a:moveTo>
                        <a:pt x="25" y="5"/>
                      </a:moveTo>
                      <a:cubicBezTo>
                        <a:pt x="24" y="3"/>
                        <a:pt x="22" y="1"/>
                        <a:pt x="19" y="1"/>
                      </a:cubicBezTo>
                      <a:lnTo>
                        <a:pt x="19" y="0"/>
                      </a:lnTo>
                      <a:cubicBezTo>
                        <a:pt x="22" y="0"/>
                        <a:pt x="25" y="2"/>
                        <a:pt x="26" y="4"/>
                      </a:cubicBezTo>
                      <a:lnTo>
                        <a:pt x="25" y="5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7" name="Freeform 235"/>
                <p:cNvSpPr>
                  <a:spLocks noChangeArrowheads="1"/>
                </p:cNvSpPr>
                <p:nvPr/>
              </p:nvSpPr>
              <p:spPr bwMode="auto">
                <a:xfrm>
                  <a:off x="824" y="3715"/>
                  <a:ext cx="53" cy="5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3 0 0"/>
                    <a:gd name="G5" fmla="+- 21 0 0"/>
                    <a:gd name="G6" fmla="+- 1 0 0"/>
                    <a:gd name="G7" fmla="+- 28 0 0"/>
                    <a:gd name="G8" fmla="*/ 1 29 2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4 w 40"/>
                    <a:gd name="T1" fmla="*/ 2 h 30"/>
                    <a:gd name="T2" fmla="*/ 12 w 40"/>
                    <a:gd name="T3" fmla="*/ 8 h 30"/>
                    <a:gd name="T4" fmla="*/ 1 w 40"/>
                    <a:gd name="T5" fmla="*/ 27 h 30"/>
                    <a:gd name="T6" fmla="*/ 1 w 40"/>
                    <a:gd name="T7" fmla="*/ 30 h 30"/>
                    <a:gd name="T8" fmla="*/ 16 w 40"/>
                    <a:gd name="T9" fmla="*/ 27 h 30"/>
                    <a:gd name="T10" fmla="*/ 34 w 40"/>
                    <a:gd name="T11" fmla="*/ 25 h 30"/>
                    <a:gd name="T12" fmla="*/ 34 w 40"/>
                    <a:gd name="T13" fmla="*/ 8 h 30"/>
                    <a:gd name="T14" fmla="*/ 32 w 40"/>
                    <a:gd name="T15" fmla="*/ 1 h 30"/>
                    <a:gd name="T16" fmla="*/ 24 w 40"/>
                    <a:gd name="T17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0">
                      <a:moveTo>
                        <a:pt x="24" y="2"/>
                      </a:moveTo>
                      <a:cubicBezTo>
                        <a:pt x="21" y="6"/>
                        <a:pt x="15" y="6"/>
                        <a:pt x="12" y="8"/>
                      </a:cubicBezTo>
                      <a:cubicBezTo>
                        <a:pt x="5" y="13"/>
                        <a:pt x="5" y="21"/>
                        <a:pt x="1" y="27"/>
                      </a:cubicBezTo>
                      <a:cubicBezTo>
                        <a:pt x="0" y="28"/>
                        <a:pt x="2" y="29"/>
                        <a:pt x="1" y="30"/>
                      </a:cubicBezTo>
                      <a:cubicBezTo>
                        <a:pt x="6" y="30"/>
                        <a:pt x="11" y="30"/>
                        <a:pt x="16" y="27"/>
                      </a:cubicBezTo>
                      <a:cubicBezTo>
                        <a:pt x="21" y="25"/>
                        <a:pt x="29" y="28"/>
                        <a:pt x="34" y="25"/>
                      </a:cubicBezTo>
                      <a:cubicBezTo>
                        <a:pt x="40" y="21"/>
                        <a:pt x="37" y="13"/>
                        <a:pt x="34" y="8"/>
                      </a:cubicBezTo>
                      <a:cubicBezTo>
                        <a:pt x="33" y="6"/>
                        <a:pt x="34" y="2"/>
                        <a:pt x="32" y="1"/>
                      </a:cubicBezTo>
                      <a:cubicBezTo>
                        <a:pt x="30" y="0"/>
                        <a:pt x="26" y="0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8" name="Freeform 236"/>
                <p:cNvSpPr>
                  <a:spLocks noChangeArrowheads="1"/>
                </p:cNvSpPr>
                <p:nvPr/>
              </p:nvSpPr>
              <p:spPr bwMode="auto">
                <a:xfrm>
                  <a:off x="822" y="3714"/>
                  <a:ext cx="53" cy="52"/>
                </a:xfrm>
                <a:custGeom>
                  <a:avLst/>
                  <a:gdLst>
                    <a:gd name="T0" fmla="*/ 17 w 40"/>
                    <a:gd name="T1" fmla="*/ 7 h 32"/>
                    <a:gd name="T2" fmla="*/ 18 w 40"/>
                    <a:gd name="T3" fmla="*/ 8 h 32"/>
                    <a:gd name="T4" fmla="*/ 17 w 40"/>
                    <a:gd name="T5" fmla="*/ 7 h 32"/>
                    <a:gd name="T6" fmla="*/ 13 w 40"/>
                    <a:gd name="T7" fmla="*/ 10 h 32"/>
                    <a:gd name="T8" fmla="*/ 13 w 40"/>
                    <a:gd name="T9" fmla="*/ 10 h 32"/>
                    <a:gd name="T10" fmla="*/ 12 w 40"/>
                    <a:gd name="T11" fmla="*/ 9 h 32"/>
                    <a:gd name="T12" fmla="*/ 2 w 40"/>
                    <a:gd name="T13" fmla="*/ 28 h 32"/>
                    <a:gd name="T14" fmla="*/ 6 w 40"/>
                    <a:gd name="T15" fmla="*/ 21 h 32"/>
                    <a:gd name="T16" fmla="*/ 2 w 40"/>
                    <a:gd name="T17" fmla="*/ 28 h 32"/>
                    <a:gd name="T18" fmla="*/ 3 w 40"/>
                    <a:gd name="T19" fmla="*/ 29 h 32"/>
                    <a:gd name="T20" fmla="*/ 2 w 40"/>
                    <a:gd name="T21" fmla="*/ 28 h 32"/>
                    <a:gd name="T22" fmla="*/ 2 w 40"/>
                    <a:gd name="T23" fmla="*/ 30 h 32"/>
                    <a:gd name="T24" fmla="*/ 3 w 40"/>
                    <a:gd name="T25" fmla="*/ 32 h 32"/>
                    <a:gd name="T26" fmla="*/ 3 w 40"/>
                    <a:gd name="T27" fmla="*/ 29 h 32"/>
                    <a:gd name="T28" fmla="*/ 2 w 40"/>
                    <a:gd name="T29" fmla="*/ 31 h 32"/>
                    <a:gd name="T30" fmla="*/ 9 w 40"/>
                    <a:gd name="T31" fmla="*/ 30 h 32"/>
                    <a:gd name="T32" fmla="*/ 2 w 40"/>
                    <a:gd name="T33" fmla="*/ 31 h 32"/>
                    <a:gd name="T34" fmla="*/ 17 w 40"/>
                    <a:gd name="T35" fmla="*/ 29 h 32"/>
                    <a:gd name="T36" fmla="*/ 16 w 40"/>
                    <a:gd name="T37" fmla="*/ 28 h 32"/>
                    <a:gd name="T38" fmla="*/ 16 w 40"/>
                    <a:gd name="T39" fmla="*/ 28 h 32"/>
                    <a:gd name="T40" fmla="*/ 25 w 40"/>
                    <a:gd name="T41" fmla="*/ 28 h 32"/>
                    <a:gd name="T42" fmla="*/ 25 w 40"/>
                    <a:gd name="T43" fmla="*/ 27 h 32"/>
                    <a:gd name="T44" fmla="*/ 25 w 40"/>
                    <a:gd name="T45" fmla="*/ 28 h 32"/>
                    <a:gd name="T46" fmla="*/ 35 w 40"/>
                    <a:gd name="T47" fmla="*/ 25 h 32"/>
                    <a:gd name="T48" fmla="*/ 35 w 40"/>
                    <a:gd name="T49" fmla="*/ 25 h 32"/>
                    <a:gd name="T50" fmla="*/ 36 w 40"/>
                    <a:gd name="T51" fmla="*/ 26 h 32"/>
                    <a:gd name="T52" fmla="*/ 34 w 40"/>
                    <a:gd name="T53" fmla="*/ 9 h 32"/>
                    <a:gd name="T54" fmla="*/ 38 w 40"/>
                    <a:gd name="T55" fmla="*/ 18 h 32"/>
                    <a:gd name="T56" fmla="*/ 35 w 40"/>
                    <a:gd name="T57" fmla="*/ 9 h 32"/>
                    <a:gd name="T58" fmla="*/ 34 w 40"/>
                    <a:gd name="T59" fmla="*/ 9 h 32"/>
                    <a:gd name="T60" fmla="*/ 34 w 40"/>
                    <a:gd name="T61" fmla="*/ 9 h 32"/>
                    <a:gd name="T62" fmla="*/ 34 w 40"/>
                    <a:gd name="T63" fmla="*/ 9 h 32"/>
                    <a:gd name="T64" fmla="*/ 35 w 40"/>
                    <a:gd name="T65" fmla="*/ 6 h 32"/>
                    <a:gd name="T66" fmla="*/ 34 w 40"/>
                    <a:gd name="T67" fmla="*/ 6 h 32"/>
                    <a:gd name="T68" fmla="*/ 35 w 40"/>
                    <a:gd name="T69" fmla="*/ 6 h 32"/>
                    <a:gd name="T70" fmla="*/ 33 w 40"/>
                    <a:gd name="T71" fmla="*/ 3 h 32"/>
                    <a:gd name="T72" fmla="*/ 33 w 40"/>
                    <a:gd name="T73" fmla="*/ 2 h 32"/>
                    <a:gd name="T74" fmla="*/ 32 w 40"/>
                    <a:gd name="T75" fmla="*/ 2 h 32"/>
                    <a:gd name="T76" fmla="*/ 33 w 40"/>
                    <a:gd name="T77" fmla="*/ 3 h 32"/>
                    <a:gd name="T78" fmla="*/ 31 w 40"/>
                    <a:gd name="T79" fmla="*/ 1 h 32"/>
                    <a:gd name="T80" fmla="*/ 31 w 40"/>
                    <a:gd name="T81" fmla="*/ 2 h 32"/>
                    <a:gd name="T82" fmla="*/ 25 w 40"/>
                    <a:gd name="T83" fmla="*/ 4 h 32"/>
                    <a:gd name="T84" fmla="*/ 31 w 40"/>
                    <a:gd name="T85" fmla="*/ 2 h 32"/>
                    <a:gd name="T86" fmla="*/ 25 w 40"/>
                    <a:gd name="T87" fmla="*/ 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" h="32">
                      <a:moveTo>
                        <a:pt x="25" y="4"/>
                      </a:moveTo>
                      <a:cubicBezTo>
                        <a:pt x="23" y="6"/>
                        <a:pt x="21" y="7"/>
                        <a:pt x="18" y="8"/>
                      </a:cubicBezTo>
                      <a:lnTo>
                        <a:pt x="17" y="7"/>
                      </a:lnTo>
                      <a:cubicBezTo>
                        <a:pt x="20" y="6"/>
                        <a:pt x="22" y="5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8" y="8"/>
                      </a:moveTo>
                      <a:cubicBezTo>
                        <a:pt x="16" y="8"/>
                        <a:pt x="14" y="9"/>
                        <a:pt x="13" y="10"/>
                      </a:cubicBezTo>
                      <a:lnTo>
                        <a:pt x="12" y="9"/>
                      </a:lnTo>
                      <a:cubicBezTo>
                        <a:pt x="14" y="8"/>
                        <a:pt x="15" y="7"/>
                        <a:pt x="17" y="7"/>
                      </a:cubicBezTo>
                      <a:lnTo>
                        <a:pt x="18" y="8"/>
                      </a:lnTo>
                      <a:close/>
                      <a:moveTo>
                        <a:pt x="13" y="10"/>
                      </a:move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3" y="10"/>
                      </a:lnTo>
                      <a:close/>
                      <a:moveTo>
                        <a:pt x="13" y="10"/>
                      </a:moveTo>
                      <a:cubicBezTo>
                        <a:pt x="9" y="12"/>
                        <a:pt x="8" y="16"/>
                        <a:pt x="6" y="21"/>
                      </a:cubicBezTo>
                      <a:lnTo>
                        <a:pt x="5" y="20"/>
                      </a:lnTo>
                      <a:cubicBezTo>
                        <a:pt x="6" y="16"/>
                        <a:pt x="8" y="12"/>
                        <a:pt x="12" y="9"/>
                      </a:cubicBezTo>
                      <a:lnTo>
                        <a:pt x="13" y="10"/>
                      </a:lnTo>
                      <a:close/>
                      <a:moveTo>
                        <a:pt x="6" y="21"/>
                      </a:moveTo>
                      <a:cubicBezTo>
                        <a:pt x="5" y="23"/>
                        <a:pt x="4" y="26"/>
                        <a:pt x="2" y="28"/>
                      </a:cubicBezTo>
                      <a:lnTo>
                        <a:pt x="1" y="28"/>
                      </a:lnTo>
                      <a:cubicBezTo>
                        <a:pt x="3" y="25"/>
                        <a:pt x="4" y="23"/>
                        <a:pt x="5" y="20"/>
                      </a:cubicBezTo>
                      <a:lnTo>
                        <a:pt x="6" y="21"/>
                      </a:lnTo>
                      <a:close/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close/>
                      <a:moveTo>
                        <a:pt x="2" y="28"/>
                      </a:moveTo>
                      <a:cubicBezTo>
                        <a:pt x="2" y="29"/>
                        <a:pt x="2" y="29"/>
                        <a:pt x="3" y="29"/>
                      </a:cubicBezTo>
                      <a:lnTo>
                        <a:pt x="1" y="30"/>
                      </a:lnTo>
                      <a:cubicBezTo>
                        <a:pt x="1" y="29"/>
                        <a:pt x="0" y="29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1" y="30"/>
                      </a:move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1" y="30"/>
                      </a:lnTo>
                      <a:close/>
                      <a:moveTo>
                        <a:pt x="3" y="29"/>
                      </a:moveTo>
                      <a:cubicBezTo>
                        <a:pt x="3" y="30"/>
                        <a:pt x="4" y="31"/>
                        <a:pt x="3" y="32"/>
                      </a:cubicBezTo>
                      <a:lnTo>
                        <a:pt x="2" y="31"/>
                      </a:lnTo>
                      <a:cubicBezTo>
                        <a:pt x="2" y="31"/>
                        <a:pt x="2" y="30"/>
                        <a:pt x="1" y="30"/>
                      </a:cubicBezTo>
                      <a:lnTo>
                        <a:pt x="3" y="29"/>
                      </a:lnTo>
                      <a:close/>
                      <a:moveTo>
                        <a:pt x="2" y="32"/>
                      </a:moveTo>
                      <a:lnTo>
                        <a:pt x="1" y="32"/>
                      </a:lnTo>
                      <a:lnTo>
                        <a:pt x="2" y="31"/>
                      </a:lnTo>
                      <a:lnTo>
                        <a:pt x="2" y="32"/>
                      </a:lnTo>
                      <a:close/>
                      <a:moveTo>
                        <a:pt x="2" y="31"/>
                      </a:moveTo>
                      <a:cubicBezTo>
                        <a:pt x="5" y="31"/>
                        <a:pt x="7" y="31"/>
                        <a:pt x="9" y="30"/>
                      </a:cubicBezTo>
                      <a:lnTo>
                        <a:pt x="10" y="31"/>
                      </a:lnTo>
                      <a:cubicBezTo>
                        <a:pt x="7" y="32"/>
                        <a:pt x="5" y="32"/>
                        <a:pt x="2" y="32"/>
                      </a:cubicBezTo>
                      <a:lnTo>
                        <a:pt x="2" y="31"/>
                      </a:lnTo>
                      <a:close/>
                      <a:moveTo>
                        <a:pt x="9" y="30"/>
                      </a:moveTo>
                      <a:cubicBezTo>
                        <a:pt x="12" y="30"/>
                        <a:pt x="14" y="29"/>
                        <a:pt x="16" y="28"/>
                      </a:cubicBezTo>
                      <a:lnTo>
                        <a:pt x="17" y="29"/>
                      </a:lnTo>
                      <a:cubicBezTo>
                        <a:pt x="15" y="30"/>
                        <a:pt x="12" y="31"/>
                        <a:pt x="10" y="31"/>
                      </a:cubicBezTo>
                      <a:lnTo>
                        <a:pt x="9" y="30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7" y="28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9" y="27"/>
                        <a:pt x="22" y="27"/>
                        <a:pt x="25" y="27"/>
                      </a:cubicBezTo>
                      <a:lnTo>
                        <a:pt x="25" y="28"/>
                      </a:lnTo>
                      <a:cubicBezTo>
                        <a:pt x="22" y="28"/>
                        <a:pt x="19" y="28"/>
                        <a:pt x="17" y="29"/>
                      </a:cubicBezTo>
                      <a:lnTo>
                        <a:pt x="16" y="28"/>
                      </a:lnTo>
                      <a:close/>
                      <a:moveTo>
                        <a:pt x="25" y="27"/>
                      </a:moveTo>
                      <a:cubicBezTo>
                        <a:pt x="28" y="27"/>
                        <a:pt x="32" y="27"/>
                        <a:pt x="35" y="25"/>
                      </a:cubicBezTo>
                      <a:lnTo>
                        <a:pt x="36" y="26"/>
                      </a:lnTo>
                      <a:cubicBezTo>
                        <a:pt x="32" y="28"/>
                        <a:pt x="29" y="28"/>
                        <a:pt x="25" y="28"/>
                      </a:cubicBezTo>
                      <a:lnTo>
                        <a:pt x="25" y="27"/>
                      </a:lnTo>
                      <a:close/>
                      <a:moveTo>
                        <a:pt x="35" y="25"/>
                      </a:move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close/>
                      <a:moveTo>
                        <a:pt x="35" y="25"/>
                      </a:moveTo>
                      <a:cubicBezTo>
                        <a:pt x="37" y="24"/>
                        <a:pt x="38" y="21"/>
                        <a:pt x="38" y="18"/>
                      </a:cubicBezTo>
                      <a:lnTo>
                        <a:pt x="39" y="18"/>
                      </a:lnTo>
                      <a:cubicBezTo>
                        <a:pt x="40" y="21"/>
                        <a:pt x="39" y="24"/>
                        <a:pt x="36" y="26"/>
                      </a:cubicBezTo>
                      <a:lnTo>
                        <a:pt x="35" y="25"/>
                      </a:lnTo>
                      <a:close/>
                      <a:moveTo>
                        <a:pt x="38" y="18"/>
                      </a:moveTo>
                      <a:cubicBezTo>
                        <a:pt x="37" y="15"/>
                        <a:pt x="36" y="12"/>
                        <a:pt x="34" y="9"/>
                      </a:cubicBezTo>
                      <a:lnTo>
                        <a:pt x="36" y="9"/>
                      </a:lnTo>
                      <a:cubicBezTo>
                        <a:pt x="37" y="11"/>
                        <a:pt x="39" y="15"/>
                        <a:pt x="39" y="18"/>
                      </a:cubicBezTo>
                      <a:lnTo>
                        <a:pt x="38" y="1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6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8"/>
                        <a:pt x="34" y="7"/>
                        <a:pt x="34" y="6"/>
                      </a:cubicBezTo>
                      <a:lnTo>
                        <a:pt x="35" y="6"/>
                      </a:lnTo>
                      <a:cubicBezTo>
                        <a:pt x="36" y="7"/>
                        <a:pt x="36" y="8"/>
                        <a:pt x="36" y="9"/>
                      </a:cubicBezTo>
                      <a:lnTo>
                        <a:pt x="34" y="9"/>
                      </a:lnTo>
                      <a:close/>
                      <a:moveTo>
                        <a:pt x="34" y="6"/>
                      </a:moveTo>
                      <a:cubicBezTo>
                        <a:pt x="34" y="5"/>
                        <a:pt x="34" y="3"/>
                        <a:pt x="33" y="3"/>
                      </a:cubicBezTo>
                      <a:lnTo>
                        <a:pt x="33" y="2"/>
                      </a:lnTo>
                      <a:cubicBezTo>
                        <a:pt x="35" y="2"/>
                        <a:pt x="35" y="4"/>
                        <a:pt x="35" y="6"/>
                      </a:cubicBezTo>
                      <a:lnTo>
                        <a:pt x="34" y="6"/>
                      </a:lnTo>
                      <a:close/>
                      <a:moveTo>
                        <a:pt x="33" y="3"/>
                      </a:move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3" y="3"/>
                      </a:moveTo>
                      <a:cubicBezTo>
                        <a:pt x="32" y="3"/>
                        <a:pt x="32" y="3"/>
                        <a:pt x="32" y="2"/>
                      </a:cubicBezTo>
                      <a:lnTo>
                        <a:pt x="32" y="1"/>
                      </a:lnTo>
                      <a:cubicBezTo>
                        <a:pt x="33" y="1"/>
                        <a:pt x="33" y="1"/>
                        <a:pt x="33" y="2"/>
                      </a:cubicBezTo>
                      <a:lnTo>
                        <a:pt x="33" y="3"/>
                      </a:lnTo>
                      <a:close/>
                      <a:moveTo>
                        <a:pt x="32" y="2"/>
                      </a:moveTo>
                      <a:cubicBezTo>
                        <a:pt x="31" y="2"/>
                        <a:pt x="31" y="2"/>
                        <a:pt x="31" y="2"/>
                      </a:cubicBezTo>
                      <a:lnTo>
                        <a:pt x="31" y="1"/>
                      </a:lnTo>
                      <a:cubicBezTo>
                        <a:pt x="31" y="1"/>
                        <a:pt x="32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close/>
                      <a:moveTo>
                        <a:pt x="31" y="2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09" name="Freeform 237"/>
                <p:cNvSpPr>
                  <a:spLocks noChangeArrowheads="1"/>
                </p:cNvSpPr>
                <p:nvPr/>
              </p:nvSpPr>
              <p:spPr bwMode="auto">
                <a:xfrm>
                  <a:off x="1873" y="3605"/>
                  <a:ext cx="169" cy="41"/>
                </a:xfrm>
                <a:custGeom>
                  <a:avLst/>
                  <a:gdLst>
                    <a:gd name="G0" fmla="+- 1 0 0"/>
                    <a:gd name="G1" fmla="+- 1 0 0"/>
                    <a:gd name="G2" fmla="+- 24 0 0"/>
                    <a:gd name="G3" fmla="+- 1 0 0"/>
                    <a:gd name="G4" fmla="+- 24 0 0"/>
                    <a:gd name="G5" fmla="+- 24 0 0"/>
                    <a:gd name="G6" fmla="+- 1 0 0"/>
                    <a:gd name="G7" fmla="+- 24 0 0"/>
                    <a:gd name="G8" fmla="+- 1 0 0"/>
                    <a:gd name="G9" fmla="+- 1 0 0"/>
                    <a:gd name="G10" fmla="+- 23 0 0"/>
                    <a:gd name="G11" fmla="+- 23 0 0"/>
                    <a:gd name="G12" fmla="*/ 1 0 0"/>
                    <a:gd name="G13" fmla="cos G12 G11"/>
                    <a:gd name="G14" fmla="+- 25 0 0"/>
                    <a:gd name="G15" fmla="*/ 1 0 0"/>
                    <a:gd name="G16" fmla="cos G15 G14"/>
                    <a:gd name="G17" fmla="+- 25 0 0"/>
                    <a:gd name="G18" fmla="+- 1 0 0"/>
                    <a:gd name="G19" fmla="+- 24 0 0"/>
                    <a:gd name="G20" fmla="+- 1 0 0"/>
                    <a:gd name="G21" fmla="+- 23 0 0"/>
                    <a:gd name="G22" fmla="*/ 1 0 0"/>
                    <a:gd name="G23" fmla="cos G22 G21"/>
                    <a:gd name="G24" fmla="+- 23 0 0"/>
                    <a:gd name="G25" fmla="+- 1 0 0"/>
                    <a:gd name="G26" fmla="+- 1 0 0"/>
                    <a:gd name="G27" fmla="+- 1 0 0"/>
                    <a:gd name="G28" fmla="+- 1 0 0"/>
                    <a:gd name="G29" fmla="+- 25 0 0"/>
                    <a:gd name="G30" fmla="+- 25 0 0"/>
                    <a:gd name="G31" fmla="*/ 1 0 0"/>
                    <a:gd name="G32" fmla="cos G31 G30"/>
                    <a:gd name="G33" fmla="+- 23 0 0"/>
                    <a:gd name="G34" fmla="*/ 1 0 0"/>
                    <a:gd name="G35" fmla="cos G34 G33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T0" fmla="*/ 1 w 124"/>
                    <a:gd name="T1" fmla="*/ 22 h 25"/>
                    <a:gd name="T2" fmla="*/ 1 w 124"/>
                    <a:gd name="T3" fmla="*/ 22 h 25"/>
                    <a:gd name="T4" fmla="*/ 0 w 124"/>
                    <a:gd name="T5" fmla="*/ 24 h 25"/>
                    <a:gd name="T6" fmla="*/ 1 w 124"/>
                    <a:gd name="T7" fmla="*/ 22 h 25"/>
                    <a:gd name="T8" fmla="*/ 0 w 124"/>
                    <a:gd name="T9" fmla="*/ 24 h 25"/>
                    <a:gd name="T10" fmla="*/ 0 w 124"/>
                    <a:gd name="T11" fmla="*/ 24 h 25"/>
                    <a:gd name="T12" fmla="*/ 1 w 124"/>
                    <a:gd name="T13" fmla="*/ 23 h 25"/>
                    <a:gd name="T14" fmla="*/ 0 w 124"/>
                    <a:gd name="T15" fmla="*/ 24 h 25"/>
                    <a:gd name="T16" fmla="*/ 1 w 124"/>
                    <a:gd name="T17" fmla="*/ 22 h 25"/>
                    <a:gd name="T18" fmla="*/ 10 w 124"/>
                    <a:gd name="T19" fmla="*/ 23 h 25"/>
                    <a:gd name="T20" fmla="*/ 10 w 124"/>
                    <a:gd name="T21" fmla="*/ 25 h 25"/>
                    <a:gd name="T22" fmla="*/ 0 w 124"/>
                    <a:gd name="T23" fmla="*/ 24 h 25"/>
                    <a:gd name="T24" fmla="*/ 1 w 124"/>
                    <a:gd name="T25" fmla="*/ 22 h 25"/>
                    <a:gd name="T26" fmla="*/ 10 w 124"/>
                    <a:gd name="T27" fmla="*/ 23 h 25"/>
                    <a:gd name="T28" fmla="*/ 20 w 124"/>
                    <a:gd name="T29" fmla="*/ 23 h 25"/>
                    <a:gd name="T30" fmla="*/ 20 w 124"/>
                    <a:gd name="T31" fmla="*/ 25 h 25"/>
                    <a:gd name="T32" fmla="*/ 10 w 124"/>
                    <a:gd name="T33" fmla="*/ 25 h 25"/>
                    <a:gd name="T34" fmla="*/ 10 w 124"/>
                    <a:gd name="T35" fmla="*/ 23 h 25"/>
                    <a:gd name="T36" fmla="*/ 20 w 124"/>
                    <a:gd name="T37" fmla="*/ 23 h 25"/>
                    <a:gd name="T38" fmla="*/ 62 w 124"/>
                    <a:gd name="T39" fmla="*/ 16 h 25"/>
                    <a:gd name="T40" fmla="*/ 64 w 124"/>
                    <a:gd name="T41" fmla="*/ 18 h 25"/>
                    <a:gd name="T42" fmla="*/ 20 w 124"/>
                    <a:gd name="T43" fmla="*/ 25 h 25"/>
                    <a:gd name="T44" fmla="*/ 20 w 124"/>
                    <a:gd name="T45" fmla="*/ 23 h 25"/>
                    <a:gd name="T46" fmla="*/ 64 w 124"/>
                    <a:gd name="T47" fmla="*/ 18 h 25"/>
                    <a:gd name="T48" fmla="*/ 64 w 124"/>
                    <a:gd name="T49" fmla="*/ 18 h 25"/>
                    <a:gd name="T50" fmla="*/ 63 w 124"/>
                    <a:gd name="T51" fmla="*/ 17 h 25"/>
                    <a:gd name="T52" fmla="*/ 64 w 124"/>
                    <a:gd name="T53" fmla="*/ 18 h 25"/>
                    <a:gd name="T54" fmla="*/ 62 w 124"/>
                    <a:gd name="T55" fmla="*/ 16 h 25"/>
                    <a:gd name="T56" fmla="*/ 62 w 124"/>
                    <a:gd name="T57" fmla="*/ 16 h 25"/>
                    <a:gd name="T58" fmla="*/ 64 w 124"/>
                    <a:gd name="T59" fmla="*/ 18 h 25"/>
                    <a:gd name="T60" fmla="*/ 62 w 124"/>
                    <a:gd name="T61" fmla="*/ 16 h 25"/>
                    <a:gd name="T62" fmla="*/ 64 w 124"/>
                    <a:gd name="T63" fmla="*/ 18 h 25"/>
                    <a:gd name="T64" fmla="*/ 64 w 124"/>
                    <a:gd name="T65" fmla="*/ 18 h 25"/>
                    <a:gd name="T66" fmla="*/ 63 w 124"/>
                    <a:gd name="T67" fmla="*/ 17 h 25"/>
                    <a:gd name="T68" fmla="*/ 64 w 124"/>
                    <a:gd name="T69" fmla="*/ 18 h 25"/>
                    <a:gd name="T70" fmla="*/ 62 w 124"/>
                    <a:gd name="T71" fmla="*/ 17 h 25"/>
                    <a:gd name="T72" fmla="*/ 66 w 124"/>
                    <a:gd name="T73" fmla="*/ 15 h 25"/>
                    <a:gd name="T74" fmla="*/ 67 w 124"/>
                    <a:gd name="T75" fmla="*/ 17 h 25"/>
                    <a:gd name="T76" fmla="*/ 64 w 124"/>
                    <a:gd name="T77" fmla="*/ 18 h 25"/>
                    <a:gd name="T78" fmla="*/ 62 w 124"/>
                    <a:gd name="T79" fmla="*/ 17 h 25"/>
                    <a:gd name="T80" fmla="*/ 66 w 124"/>
                    <a:gd name="T81" fmla="*/ 15 h 25"/>
                    <a:gd name="T82" fmla="*/ 72 w 124"/>
                    <a:gd name="T83" fmla="*/ 12 h 25"/>
                    <a:gd name="T84" fmla="*/ 73 w 124"/>
                    <a:gd name="T85" fmla="*/ 14 h 25"/>
                    <a:gd name="T86" fmla="*/ 67 w 124"/>
                    <a:gd name="T87" fmla="*/ 17 h 25"/>
                    <a:gd name="T88" fmla="*/ 66 w 124"/>
                    <a:gd name="T89" fmla="*/ 15 h 25"/>
                    <a:gd name="T90" fmla="*/ 72 w 124"/>
                    <a:gd name="T91" fmla="*/ 12 h 25"/>
                    <a:gd name="T92" fmla="*/ 124 w 124"/>
                    <a:gd name="T93" fmla="*/ 4 h 25"/>
                    <a:gd name="T94" fmla="*/ 123 w 124"/>
                    <a:gd name="T95" fmla="*/ 6 h 25"/>
                    <a:gd name="T96" fmla="*/ 73 w 124"/>
                    <a:gd name="T97" fmla="*/ 14 h 25"/>
                    <a:gd name="T98" fmla="*/ 72 w 124"/>
                    <a:gd name="T99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4" h="25"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0" y="24"/>
                      </a:lnTo>
                      <a:lnTo>
                        <a:pt x="1" y="22"/>
                      </a:lnTo>
                      <a:close/>
                      <a:moveTo>
                        <a:pt x="0" y="24"/>
                      </a:moveTo>
                      <a:lnTo>
                        <a:pt x="0" y="24"/>
                      </a:lnTo>
                      <a:lnTo>
                        <a:pt x="1" y="23"/>
                      </a:lnTo>
                      <a:lnTo>
                        <a:pt x="0" y="24"/>
                      </a:lnTo>
                      <a:close/>
                      <a:moveTo>
                        <a:pt x="1" y="22"/>
                      </a:moveTo>
                      <a:cubicBezTo>
                        <a:pt x="4" y="22"/>
                        <a:pt x="7" y="23"/>
                        <a:pt x="10" y="23"/>
                      </a:cubicBezTo>
                      <a:lnTo>
                        <a:pt x="10" y="25"/>
                      </a:lnTo>
                      <a:cubicBezTo>
                        <a:pt x="7" y="25"/>
                        <a:pt x="4" y="24"/>
                        <a:pt x="0" y="24"/>
                      </a:cubicBezTo>
                      <a:lnTo>
                        <a:pt x="1" y="22"/>
                      </a:lnTo>
                      <a:close/>
                      <a:moveTo>
                        <a:pt x="10" y="23"/>
                      </a:moveTo>
                      <a:cubicBezTo>
                        <a:pt x="14" y="23"/>
                        <a:pt x="17" y="23"/>
                        <a:pt x="20" y="23"/>
                      </a:cubicBezTo>
                      <a:lnTo>
                        <a:pt x="20" y="25"/>
                      </a:lnTo>
                      <a:cubicBezTo>
                        <a:pt x="17" y="25"/>
                        <a:pt x="14" y="25"/>
                        <a:pt x="10" y="25"/>
                      </a:cubicBezTo>
                      <a:lnTo>
                        <a:pt x="10" y="23"/>
                      </a:lnTo>
                      <a:close/>
                      <a:moveTo>
                        <a:pt x="20" y="23"/>
                      </a:moveTo>
                      <a:cubicBezTo>
                        <a:pt x="37" y="23"/>
                        <a:pt x="54" y="22"/>
                        <a:pt x="62" y="16"/>
                      </a:cubicBezTo>
                      <a:lnTo>
                        <a:pt x="64" y="18"/>
                      </a:lnTo>
                      <a:cubicBezTo>
                        <a:pt x="55" y="24"/>
                        <a:pt x="38" y="25"/>
                        <a:pt x="20" y="25"/>
                      </a:cubicBezTo>
                      <a:lnTo>
                        <a:pt x="20" y="23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6"/>
                      </a:moveTo>
                      <a:lnTo>
                        <a:pt x="62" y="16"/>
                      </a:lnTo>
                      <a:lnTo>
                        <a:pt x="64" y="18"/>
                      </a:lnTo>
                      <a:lnTo>
                        <a:pt x="62" y="16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7"/>
                      </a:moveTo>
                      <a:cubicBezTo>
                        <a:pt x="63" y="16"/>
                        <a:pt x="64" y="16"/>
                        <a:pt x="66" y="15"/>
                      </a:cubicBezTo>
                      <a:lnTo>
                        <a:pt x="67" y="17"/>
                      </a:lnTo>
                      <a:cubicBezTo>
                        <a:pt x="65" y="17"/>
                        <a:pt x="64" y="18"/>
                        <a:pt x="64" y="18"/>
                      </a:cubicBezTo>
                      <a:lnTo>
                        <a:pt x="62" y="17"/>
                      </a:lnTo>
                      <a:close/>
                      <a:moveTo>
                        <a:pt x="66" y="15"/>
                      </a:moveTo>
                      <a:cubicBezTo>
                        <a:pt x="67" y="14"/>
                        <a:pt x="70" y="13"/>
                        <a:pt x="72" y="12"/>
                      </a:cubicBezTo>
                      <a:lnTo>
                        <a:pt x="73" y="14"/>
                      </a:lnTo>
                      <a:cubicBezTo>
                        <a:pt x="71" y="15"/>
                        <a:pt x="69" y="16"/>
                        <a:pt x="67" y="17"/>
                      </a:cubicBezTo>
                      <a:lnTo>
                        <a:pt x="66" y="15"/>
                      </a:lnTo>
                      <a:close/>
                      <a:moveTo>
                        <a:pt x="72" y="12"/>
                      </a:moveTo>
                      <a:cubicBezTo>
                        <a:pt x="85" y="7"/>
                        <a:pt x="109" y="0"/>
                        <a:pt x="124" y="4"/>
                      </a:cubicBezTo>
                      <a:lnTo>
                        <a:pt x="123" y="6"/>
                      </a:lnTo>
                      <a:cubicBezTo>
                        <a:pt x="109" y="2"/>
                        <a:pt x="86" y="9"/>
                        <a:pt x="73" y="14"/>
                      </a:cubicBez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0" name="Freeform 238"/>
                <p:cNvSpPr>
                  <a:spLocks noChangeArrowheads="1"/>
                </p:cNvSpPr>
                <p:nvPr/>
              </p:nvSpPr>
              <p:spPr bwMode="auto">
                <a:xfrm>
                  <a:off x="2075" y="3615"/>
                  <a:ext cx="106" cy="4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3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78 w 78"/>
                    <a:gd name="T1" fmla="*/ 29 h 29"/>
                    <a:gd name="T2" fmla="*/ 78 w 78"/>
                    <a:gd name="T3" fmla="*/ 29 h 29"/>
                    <a:gd name="T4" fmla="*/ 78 w 78"/>
                    <a:gd name="T5" fmla="*/ 26 h 29"/>
                    <a:gd name="T6" fmla="*/ 78 w 78"/>
                    <a:gd name="T7" fmla="*/ 29 h 29"/>
                    <a:gd name="T8" fmla="*/ 78 w 78"/>
                    <a:gd name="T9" fmla="*/ 29 h 29"/>
                    <a:gd name="T10" fmla="*/ 78 w 78"/>
                    <a:gd name="T11" fmla="*/ 29 h 29"/>
                    <a:gd name="T12" fmla="*/ 78 w 78"/>
                    <a:gd name="T13" fmla="*/ 28 h 29"/>
                    <a:gd name="T14" fmla="*/ 78 w 78"/>
                    <a:gd name="T15" fmla="*/ 29 h 29"/>
                    <a:gd name="T16" fmla="*/ 78 w 78"/>
                    <a:gd name="T17" fmla="*/ 29 h 29"/>
                    <a:gd name="T18" fmla="*/ 30 w 78"/>
                    <a:gd name="T19" fmla="*/ 13 h 29"/>
                    <a:gd name="T20" fmla="*/ 31 w 78"/>
                    <a:gd name="T21" fmla="*/ 12 h 29"/>
                    <a:gd name="T22" fmla="*/ 78 w 78"/>
                    <a:gd name="T23" fmla="*/ 26 h 29"/>
                    <a:gd name="T24" fmla="*/ 78 w 78"/>
                    <a:gd name="T25" fmla="*/ 29 h 29"/>
                    <a:gd name="T26" fmla="*/ 30 w 78"/>
                    <a:gd name="T27" fmla="*/ 13 h 29"/>
                    <a:gd name="T28" fmla="*/ 0 w 78"/>
                    <a:gd name="T29" fmla="*/ 3 h 29"/>
                    <a:gd name="T30" fmla="*/ 0 w 78"/>
                    <a:gd name="T31" fmla="*/ 1 h 29"/>
                    <a:gd name="T32" fmla="*/ 31 w 78"/>
                    <a:gd name="T33" fmla="*/ 12 h 29"/>
                    <a:gd name="T34" fmla="*/ 30 w 78"/>
                    <a:gd name="T35" fmla="*/ 1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8" h="29"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6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8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cubicBezTo>
                        <a:pt x="64" y="29"/>
                        <a:pt x="46" y="21"/>
                        <a:pt x="30" y="13"/>
                      </a:cubicBezTo>
                      <a:lnTo>
                        <a:pt x="31" y="12"/>
                      </a:lnTo>
                      <a:cubicBezTo>
                        <a:pt x="47" y="19"/>
                        <a:pt x="64" y="27"/>
                        <a:pt x="78" y="26"/>
                      </a:cubicBezTo>
                      <a:lnTo>
                        <a:pt x="78" y="29"/>
                      </a:lnTo>
                      <a:close/>
                      <a:moveTo>
                        <a:pt x="30" y="13"/>
                      </a:moveTo>
                      <a:cubicBezTo>
                        <a:pt x="18" y="7"/>
                        <a:pt x="6" y="2"/>
                        <a:pt x="0" y="3"/>
                      </a:cubicBezTo>
                      <a:lnTo>
                        <a:pt x="0" y="1"/>
                      </a:lnTo>
                      <a:cubicBezTo>
                        <a:pt x="7" y="0"/>
                        <a:pt x="19" y="5"/>
                        <a:pt x="31" y="12"/>
                      </a:cubicBezTo>
                      <a:lnTo>
                        <a:pt x="30" y="13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1" name="Freeform 239"/>
                <p:cNvSpPr>
                  <a:spLocks noChangeArrowheads="1"/>
                </p:cNvSpPr>
                <p:nvPr/>
              </p:nvSpPr>
              <p:spPr bwMode="auto">
                <a:xfrm>
                  <a:off x="1288" y="3611"/>
                  <a:ext cx="302" cy="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30 0 0"/>
                    <a:gd name="G57" fmla="+- 28 0 0"/>
                    <a:gd name="G58" fmla="+- 1 0 0"/>
                    <a:gd name="G59" fmla="+- 1 0 0"/>
                    <a:gd name="G60" fmla="+- 1 0 0"/>
                    <a:gd name="G61" fmla="+- 1 0 0"/>
                    <a:gd name="T0" fmla="*/ 219 w 219"/>
                    <a:gd name="T1" fmla="*/ 49 h 51"/>
                    <a:gd name="T2" fmla="*/ 195 w 219"/>
                    <a:gd name="T3" fmla="*/ 50 h 51"/>
                    <a:gd name="T4" fmla="*/ 195 w 219"/>
                    <a:gd name="T5" fmla="*/ 48 h 51"/>
                    <a:gd name="T6" fmla="*/ 218 w 219"/>
                    <a:gd name="T7" fmla="*/ 47 h 51"/>
                    <a:gd name="T8" fmla="*/ 219 w 219"/>
                    <a:gd name="T9" fmla="*/ 49 h 51"/>
                    <a:gd name="T10" fmla="*/ 195 w 219"/>
                    <a:gd name="T11" fmla="*/ 50 h 51"/>
                    <a:gd name="T12" fmla="*/ 172 w 219"/>
                    <a:gd name="T13" fmla="*/ 45 h 51"/>
                    <a:gd name="T14" fmla="*/ 173 w 219"/>
                    <a:gd name="T15" fmla="*/ 43 h 51"/>
                    <a:gd name="T16" fmla="*/ 195 w 219"/>
                    <a:gd name="T17" fmla="*/ 48 h 51"/>
                    <a:gd name="T18" fmla="*/ 195 w 219"/>
                    <a:gd name="T19" fmla="*/ 50 h 51"/>
                    <a:gd name="T20" fmla="*/ 173 w 219"/>
                    <a:gd name="T21" fmla="*/ 43 h 51"/>
                    <a:gd name="T22" fmla="*/ 173 w 219"/>
                    <a:gd name="T23" fmla="*/ 43 h 51"/>
                    <a:gd name="T24" fmla="*/ 173 w 219"/>
                    <a:gd name="T25" fmla="*/ 44 h 51"/>
                    <a:gd name="T26" fmla="*/ 173 w 219"/>
                    <a:gd name="T27" fmla="*/ 43 h 51"/>
                    <a:gd name="T28" fmla="*/ 172 w 219"/>
                    <a:gd name="T29" fmla="*/ 45 h 51"/>
                    <a:gd name="T30" fmla="*/ 143 w 219"/>
                    <a:gd name="T31" fmla="*/ 26 h 51"/>
                    <a:gd name="T32" fmla="*/ 145 w 219"/>
                    <a:gd name="T33" fmla="*/ 25 h 51"/>
                    <a:gd name="T34" fmla="*/ 173 w 219"/>
                    <a:gd name="T35" fmla="*/ 43 h 51"/>
                    <a:gd name="T36" fmla="*/ 172 w 219"/>
                    <a:gd name="T37" fmla="*/ 45 h 51"/>
                    <a:gd name="T38" fmla="*/ 143 w 219"/>
                    <a:gd name="T39" fmla="*/ 26 h 51"/>
                    <a:gd name="T40" fmla="*/ 97 w 219"/>
                    <a:gd name="T41" fmla="*/ 3 h 51"/>
                    <a:gd name="T42" fmla="*/ 97 w 219"/>
                    <a:gd name="T43" fmla="*/ 0 h 51"/>
                    <a:gd name="T44" fmla="*/ 145 w 219"/>
                    <a:gd name="T45" fmla="*/ 25 h 51"/>
                    <a:gd name="T46" fmla="*/ 143 w 219"/>
                    <a:gd name="T47" fmla="*/ 26 h 51"/>
                    <a:gd name="T48" fmla="*/ 97 w 219"/>
                    <a:gd name="T49" fmla="*/ 0 h 51"/>
                    <a:gd name="T50" fmla="*/ 97 w 219"/>
                    <a:gd name="T51" fmla="*/ 0 h 51"/>
                    <a:gd name="T52" fmla="*/ 97 w 219"/>
                    <a:gd name="T53" fmla="*/ 1 h 51"/>
                    <a:gd name="T54" fmla="*/ 97 w 219"/>
                    <a:gd name="T55" fmla="*/ 0 h 51"/>
                    <a:gd name="T56" fmla="*/ 97 w 219"/>
                    <a:gd name="T57" fmla="*/ 3 h 51"/>
                    <a:gd name="T58" fmla="*/ 58 w 219"/>
                    <a:gd name="T59" fmla="*/ 14 h 51"/>
                    <a:gd name="T60" fmla="*/ 56 w 219"/>
                    <a:gd name="T61" fmla="*/ 13 h 51"/>
                    <a:gd name="T62" fmla="*/ 97 w 219"/>
                    <a:gd name="T63" fmla="*/ 0 h 51"/>
                    <a:gd name="T64" fmla="*/ 97 w 219"/>
                    <a:gd name="T65" fmla="*/ 3 h 51"/>
                    <a:gd name="T66" fmla="*/ 58 w 219"/>
                    <a:gd name="T67" fmla="*/ 14 h 51"/>
                    <a:gd name="T68" fmla="*/ 0 w 219"/>
                    <a:gd name="T69" fmla="*/ 30 h 51"/>
                    <a:gd name="T70" fmla="*/ 0 w 219"/>
                    <a:gd name="T71" fmla="*/ 28 h 51"/>
                    <a:gd name="T72" fmla="*/ 56 w 219"/>
                    <a:gd name="T73" fmla="*/ 13 h 51"/>
                    <a:gd name="T74" fmla="*/ 58 w 219"/>
                    <a:gd name="T75" fmla="*/ 1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19" h="51">
                      <a:moveTo>
                        <a:pt x="219" y="49"/>
                      </a:moveTo>
                      <a:cubicBezTo>
                        <a:pt x="211" y="51"/>
                        <a:pt x="203" y="51"/>
                        <a:pt x="195" y="50"/>
                      </a:cubicBezTo>
                      <a:lnTo>
                        <a:pt x="195" y="48"/>
                      </a:lnTo>
                      <a:cubicBezTo>
                        <a:pt x="203" y="49"/>
                        <a:pt x="211" y="49"/>
                        <a:pt x="218" y="47"/>
                      </a:cubicBezTo>
                      <a:lnTo>
                        <a:pt x="219" y="49"/>
                      </a:lnTo>
                      <a:close/>
                      <a:moveTo>
                        <a:pt x="195" y="50"/>
                      </a:moveTo>
                      <a:cubicBezTo>
                        <a:pt x="187" y="49"/>
                        <a:pt x="180" y="47"/>
                        <a:pt x="172" y="45"/>
                      </a:cubicBezTo>
                      <a:lnTo>
                        <a:pt x="173" y="43"/>
                      </a:lnTo>
                      <a:cubicBezTo>
                        <a:pt x="180" y="45"/>
                        <a:pt x="188" y="47"/>
                        <a:pt x="195" y="48"/>
                      </a:cubicBezTo>
                      <a:lnTo>
                        <a:pt x="195" y="50"/>
                      </a:lnTo>
                      <a:close/>
                      <a:moveTo>
                        <a:pt x="173" y="43"/>
                      </a:moveTo>
                      <a:lnTo>
                        <a:pt x="173" y="43"/>
                      </a:lnTo>
                      <a:lnTo>
                        <a:pt x="173" y="44"/>
                      </a:lnTo>
                      <a:lnTo>
                        <a:pt x="173" y="43"/>
                      </a:lnTo>
                      <a:close/>
                      <a:moveTo>
                        <a:pt x="172" y="45"/>
                      </a:moveTo>
                      <a:cubicBezTo>
                        <a:pt x="161" y="42"/>
                        <a:pt x="152" y="34"/>
                        <a:pt x="143" y="26"/>
                      </a:cubicBezTo>
                      <a:lnTo>
                        <a:pt x="145" y="25"/>
                      </a:lnTo>
                      <a:cubicBezTo>
                        <a:pt x="154" y="33"/>
                        <a:pt x="162" y="40"/>
                        <a:pt x="173" y="43"/>
                      </a:cubicBezTo>
                      <a:lnTo>
                        <a:pt x="172" y="45"/>
                      </a:lnTo>
                      <a:close/>
                      <a:moveTo>
                        <a:pt x="143" y="26"/>
                      </a:moveTo>
                      <a:cubicBezTo>
                        <a:pt x="131" y="15"/>
                        <a:pt x="118" y="3"/>
                        <a:pt x="97" y="3"/>
                      </a:cubicBezTo>
                      <a:lnTo>
                        <a:pt x="97" y="0"/>
                      </a:lnTo>
                      <a:cubicBezTo>
                        <a:pt x="119" y="1"/>
                        <a:pt x="132" y="13"/>
                        <a:pt x="145" y="25"/>
                      </a:cubicBezTo>
                      <a:lnTo>
                        <a:pt x="143" y="26"/>
                      </a:lnTo>
                      <a:close/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97" y="1"/>
                      </a:lnTo>
                      <a:lnTo>
                        <a:pt x="97" y="0"/>
                      </a:lnTo>
                      <a:close/>
                      <a:moveTo>
                        <a:pt x="97" y="3"/>
                      </a:moveTo>
                      <a:cubicBezTo>
                        <a:pt x="83" y="2"/>
                        <a:pt x="71" y="8"/>
                        <a:pt x="58" y="14"/>
                      </a:cubicBezTo>
                      <a:lnTo>
                        <a:pt x="56" y="13"/>
                      </a:lnTo>
                      <a:cubicBezTo>
                        <a:pt x="70" y="6"/>
                        <a:pt x="82" y="0"/>
                        <a:pt x="97" y="0"/>
                      </a:cubicBezTo>
                      <a:lnTo>
                        <a:pt x="97" y="3"/>
                      </a:lnTo>
                      <a:close/>
                      <a:moveTo>
                        <a:pt x="58" y="14"/>
                      </a:moveTo>
                      <a:cubicBezTo>
                        <a:pt x="41" y="22"/>
                        <a:pt x="24" y="31"/>
                        <a:pt x="0" y="30"/>
                      </a:cubicBezTo>
                      <a:lnTo>
                        <a:pt x="0" y="28"/>
                      </a:lnTo>
                      <a:cubicBezTo>
                        <a:pt x="23" y="29"/>
                        <a:pt x="40" y="20"/>
                        <a:pt x="56" y="13"/>
                      </a:cubicBezTo>
                      <a:lnTo>
                        <a:pt x="58" y="14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2" name="Freeform 240"/>
                <p:cNvSpPr>
                  <a:spLocks noChangeArrowheads="1"/>
                </p:cNvSpPr>
                <p:nvPr/>
              </p:nvSpPr>
              <p:spPr bwMode="auto">
                <a:xfrm>
                  <a:off x="1254" y="3161"/>
                  <a:ext cx="90" cy="6"/>
                </a:xfrm>
                <a:custGeom>
                  <a:avLst/>
                  <a:gdLst>
                    <a:gd name="G0" fmla="+- 4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T0" fmla="*/ 0 w 66"/>
                    <a:gd name="T1" fmla="*/ 4 h 5"/>
                    <a:gd name="T2" fmla="*/ 32 w 66"/>
                    <a:gd name="T3" fmla="*/ 0 h 5"/>
                    <a:gd name="T4" fmla="*/ 66 w 66"/>
                    <a:gd name="T5" fmla="*/ 5 h 5"/>
                    <a:gd name="T6" fmla="*/ 0 w 66"/>
                    <a:gd name="T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3" name="Freeform 241"/>
                <p:cNvSpPr>
                  <a:spLocks noChangeArrowheads="1"/>
                </p:cNvSpPr>
                <p:nvPr/>
              </p:nvSpPr>
              <p:spPr bwMode="auto">
                <a:xfrm>
                  <a:off x="1254" y="3161"/>
                  <a:ext cx="90" cy="6"/>
                </a:xfrm>
                <a:custGeom>
                  <a:avLst/>
                  <a:gdLst>
                    <a:gd name="G0" fmla="+- 4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66"/>
                    <a:gd name="T1" fmla="*/ 4 h 5"/>
                    <a:gd name="T2" fmla="*/ 32 w 66"/>
                    <a:gd name="T3" fmla="*/ 0 h 5"/>
                    <a:gd name="T4" fmla="*/ 66 w 66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4" name="Freeform 242"/>
                <p:cNvSpPr>
                  <a:spLocks noChangeArrowheads="1"/>
                </p:cNvSpPr>
                <p:nvPr/>
              </p:nvSpPr>
              <p:spPr bwMode="auto">
                <a:xfrm>
                  <a:off x="1345" y="3170"/>
                  <a:ext cx="63" cy="15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  <a:gd name="T6" fmla="*/ 0 w 47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5" name="Freeform 243"/>
                <p:cNvSpPr>
                  <a:spLocks noChangeArrowheads="1"/>
                </p:cNvSpPr>
                <p:nvPr/>
              </p:nvSpPr>
              <p:spPr bwMode="auto">
                <a:xfrm>
                  <a:off x="1345" y="3170"/>
                  <a:ext cx="63" cy="15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6" name="Freeform 244"/>
                <p:cNvSpPr>
                  <a:spLocks noChangeArrowheads="1"/>
                </p:cNvSpPr>
                <p:nvPr/>
              </p:nvSpPr>
              <p:spPr bwMode="auto">
                <a:xfrm>
                  <a:off x="1230" y="3293"/>
                  <a:ext cx="137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100"/>
                    <a:gd name="T1" fmla="*/ 0 h 9"/>
                    <a:gd name="T2" fmla="*/ 100 w 100"/>
                    <a:gd name="T3" fmla="*/ 4 h 9"/>
                    <a:gd name="T4" fmla="*/ 0 w 100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7" name="Freeform 245"/>
                <p:cNvSpPr>
                  <a:spLocks noChangeArrowheads="1"/>
                </p:cNvSpPr>
                <p:nvPr/>
              </p:nvSpPr>
              <p:spPr bwMode="auto">
                <a:xfrm>
                  <a:off x="1230" y="3293"/>
                  <a:ext cx="137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100"/>
                    <a:gd name="T1" fmla="*/ 0 h 9"/>
                    <a:gd name="T2" fmla="*/ 100 w 100"/>
                    <a:gd name="T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8" name="Freeform 246"/>
                <p:cNvSpPr>
                  <a:spLocks noChangeArrowheads="1"/>
                </p:cNvSpPr>
                <p:nvPr/>
              </p:nvSpPr>
              <p:spPr bwMode="auto">
                <a:xfrm>
                  <a:off x="1085" y="3333"/>
                  <a:ext cx="174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7 w 127"/>
                    <a:gd name="T1" fmla="*/ 9 h 10"/>
                    <a:gd name="T2" fmla="*/ 85 w 127"/>
                    <a:gd name="T3" fmla="*/ 5 h 10"/>
                    <a:gd name="T4" fmla="*/ 0 w 127"/>
                    <a:gd name="T5" fmla="*/ 0 h 10"/>
                    <a:gd name="T6" fmla="*/ 1 w 127"/>
                    <a:gd name="T7" fmla="*/ 0 h 10"/>
                    <a:gd name="T8" fmla="*/ 127 w 12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19" name="Freeform 247"/>
                <p:cNvSpPr>
                  <a:spLocks noChangeArrowheads="1"/>
                </p:cNvSpPr>
                <p:nvPr/>
              </p:nvSpPr>
              <p:spPr bwMode="auto">
                <a:xfrm>
                  <a:off x="1085" y="3333"/>
                  <a:ext cx="174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7 w 127"/>
                    <a:gd name="T1" fmla="*/ 9 h 10"/>
                    <a:gd name="T2" fmla="*/ 85 w 127"/>
                    <a:gd name="T3" fmla="*/ 5 h 10"/>
                    <a:gd name="T4" fmla="*/ 0 w 127"/>
                    <a:gd name="T5" fmla="*/ 0 h 10"/>
                    <a:gd name="T6" fmla="*/ 1 w 127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0" name="Freeform 248"/>
                <p:cNvSpPr>
                  <a:spLocks noChangeArrowheads="1"/>
                </p:cNvSpPr>
                <p:nvPr/>
              </p:nvSpPr>
              <p:spPr bwMode="auto">
                <a:xfrm>
                  <a:off x="1405" y="3227"/>
                  <a:ext cx="186" cy="17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4 0 0"/>
                    <a:gd name="T0" fmla="*/ 0 w 136"/>
                    <a:gd name="T1" fmla="*/ 4 h 11"/>
                    <a:gd name="T2" fmla="*/ 22 w 136"/>
                    <a:gd name="T3" fmla="*/ 3 h 11"/>
                    <a:gd name="T4" fmla="*/ 42 w 136"/>
                    <a:gd name="T5" fmla="*/ 0 h 11"/>
                    <a:gd name="T6" fmla="*/ 136 w 136"/>
                    <a:gd name="T7" fmla="*/ 4 h 11"/>
                    <a:gd name="T8" fmla="*/ 0 w 136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1" name="Freeform 249"/>
                <p:cNvSpPr>
                  <a:spLocks noChangeArrowheads="1"/>
                </p:cNvSpPr>
                <p:nvPr/>
              </p:nvSpPr>
              <p:spPr bwMode="auto">
                <a:xfrm>
                  <a:off x="1405" y="3227"/>
                  <a:ext cx="186" cy="17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36"/>
                    <a:gd name="T1" fmla="*/ 4 h 11"/>
                    <a:gd name="T2" fmla="*/ 22 w 136"/>
                    <a:gd name="T3" fmla="*/ 3 h 11"/>
                    <a:gd name="T4" fmla="*/ 42 w 136"/>
                    <a:gd name="T5" fmla="*/ 0 h 11"/>
                    <a:gd name="T6" fmla="*/ 136 w 136"/>
                    <a:gd name="T7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2" name="Freeform 250"/>
                <p:cNvSpPr>
                  <a:spLocks noChangeArrowheads="1"/>
                </p:cNvSpPr>
                <p:nvPr/>
              </p:nvSpPr>
              <p:spPr bwMode="auto">
                <a:xfrm>
                  <a:off x="1570" y="3104"/>
                  <a:ext cx="16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0 0"/>
                    <a:gd name="G10" fmla="cos G9 G8"/>
                    <a:gd name="G11" fmla="+- 1 0 0"/>
                    <a:gd name="G12" fmla="+- 1 0 0"/>
                    <a:gd name="T0" fmla="*/ 120 w 120"/>
                    <a:gd name="T1" fmla="*/ 13 h 13"/>
                    <a:gd name="T2" fmla="*/ 100 w 120"/>
                    <a:gd name="T3" fmla="*/ 7 h 13"/>
                    <a:gd name="T4" fmla="*/ 27 w 120"/>
                    <a:gd name="T5" fmla="*/ 4 h 13"/>
                    <a:gd name="T6" fmla="*/ 0 w 120"/>
                    <a:gd name="T7" fmla="*/ 0 h 13"/>
                    <a:gd name="T8" fmla="*/ 120 w 12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  <a:lnTo>
                        <a:pt x="120" y="1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3" name="Freeform 251"/>
                <p:cNvSpPr>
                  <a:spLocks noChangeArrowheads="1"/>
                </p:cNvSpPr>
                <p:nvPr/>
              </p:nvSpPr>
              <p:spPr bwMode="auto">
                <a:xfrm>
                  <a:off x="1570" y="3104"/>
                  <a:ext cx="16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0 0"/>
                    <a:gd name="G10" fmla="cos G9 G8"/>
                    <a:gd name="G11" fmla="+- 1 0 0"/>
                    <a:gd name="T0" fmla="*/ 120 w 120"/>
                    <a:gd name="T1" fmla="*/ 13 h 13"/>
                    <a:gd name="T2" fmla="*/ 100 w 120"/>
                    <a:gd name="T3" fmla="*/ 7 h 13"/>
                    <a:gd name="T4" fmla="*/ 27 w 120"/>
                    <a:gd name="T5" fmla="*/ 4 h 13"/>
                    <a:gd name="T6" fmla="*/ 0 w 120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4" name="Freeform 252"/>
                <p:cNvSpPr>
                  <a:spLocks noChangeArrowheads="1"/>
                </p:cNvSpPr>
                <p:nvPr/>
              </p:nvSpPr>
              <p:spPr bwMode="auto">
                <a:xfrm>
                  <a:off x="1398" y="3362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9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*/ 1 50493 45568"/>
                    <a:gd name="G22" fmla="*/ 1 50493 55552"/>
                    <a:gd name="G23" fmla="*/ G22 1 180"/>
                    <a:gd name="G24" fmla="*/ G21 1 G23"/>
                    <a:gd name="G25" fmla="+- 1 0 0"/>
                    <a:gd name="G26" fmla="+- 1 0 0"/>
                    <a:gd name="G27" fmla="+- 1 0 0"/>
                    <a:gd name="T0" fmla="*/ 117 w 117"/>
                    <a:gd name="T1" fmla="*/ 14 h 14"/>
                    <a:gd name="T2" fmla="*/ 100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0 w 117"/>
                    <a:gd name="T11" fmla="*/ 0 h 14"/>
                    <a:gd name="T12" fmla="*/ 117 w 117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5" name="Freeform 253"/>
                <p:cNvSpPr>
                  <a:spLocks noChangeArrowheads="1"/>
                </p:cNvSpPr>
                <p:nvPr/>
              </p:nvSpPr>
              <p:spPr bwMode="auto">
                <a:xfrm>
                  <a:off x="1398" y="3362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9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*/ 1 50493 45568"/>
                    <a:gd name="G22" fmla="*/ 1 50493 55552"/>
                    <a:gd name="G23" fmla="*/ G22 1 180"/>
                    <a:gd name="G24" fmla="*/ G21 1 G23"/>
                    <a:gd name="G25" fmla="+- 1 0 0"/>
                    <a:gd name="G26" fmla="+- 1 0 0"/>
                    <a:gd name="T0" fmla="*/ 117 w 117"/>
                    <a:gd name="T1" fmla="*/ 14 h 14"/>
                    <a:gd name="T2" fmla="*/ 100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0 w 117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6" name="Freeform 254"/>
                <p:cNvSpPr>
                  <a:spLocks noChangeArrowheads="1"/>
                </p:cNvSpPr>
                <p:nvPr/>
              </p:nvSpPr>
              <p:spPr bwMode="auto">
                <a:xfrm>
                  <a:off x="1128" y="3250"/>
                  <a:ext cx="42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2"/>
                    <a:gd name="T1" fmla="*/ 1 h 6"/>
                    <a:gd name="T2" fmla="*/ 32 w 32"/>
                    <a:gd name="T3" fmla="*/ 6 h 6"/>
                    <a:gd name="T4" fmla="*/ 0 w 32"/>
                    <a:gd name="T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7" name="Freeform 255"/>
                <p:cNvSpPr>
                  <a:spLocks noChangeArrowheads="1"/>
                </p:cNvSpPr>
                <p:nvPr/>
              </p:nvSpPr>
              <p:spPr bwMode="auto">
                <a:xfrm>
                  <a:off x="1128" y="3250"/>
                  <a:ext cx="42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2"/>
                    <a:gd name="T1" fmla="*/ 1 h 6"/>
                    <a:gd name="T2" fmla="*/ 32 w 32"/>
                    <a:gd name="T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8" name="Freeform 256"/>
                <p:cNvSpPr>
                  <a:spLocks noChangeArrowheads="1"/>
                </p:cNvSpPr>
                <p:nvPr/>
              </p:nvSpPr>
              <p:spPr bwMode="auto">
                <a:xfrm>
                  <a:off x="1201" y="3122"/>
                  <a:ext cx="81" cy="16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60"/>
                    <a:gd name="T1" fmla="*/ 0 h 10"/>
                    <a:gd name="T2" fmla="*/ 3 w 60"/>
                    <a:gd name="T3" fmla="*/ 2 h 10"/>
                    <a:gd name="T4" fmla="*/ 23 w 60"/>
                    <a:gd name="T5" fmla="*/ 8 h 10"/>
                    <a:gd name="T6" fmla="*/ 60 w 60"/>
                    <a:gd name="T7" fmla="*/ 9 h 10"/>
                    <a:gd name="T8" fmla="*/ 0 w 6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29" name="Freeform 257"/>
                <p:cNvSpPr>
                  <a:spLocks noChangeArrowheads="1"/>
                </p:cNvSpPr>
                <p:nvPr/>
              </p:nvSpPr>
              <p:spPr bwMode="auto">
                <a:xfrm>
                  <a:off x="1201" y="3122"/>
                  <a:ext cx="81" cy="16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60"/>
                    <a:gd name="T1" fmla="*/ 0 h 10"/>
                    <a:gd name="T2" fmla="*/ 3 w 60"/>
                    <a:gd name="T3" fmla="*/ 2 h 10"/>
                    <a:gd name="T4" fmla="*/ 23 w 60"/>
                    <a:gd name="T5" fmla="*/ 8 h 10"/>
                    <a:gd name="T6" fmla="*/ 60 w 60"/>
                    <a:gd name="T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0" name="Freeform 258"/>
                <p:cNvSpPr>
                  <a:spLocks noChangeArrowheads="1"/>
                </p:cNvSpPr>
                <p:nvPr/>
              </p:nvSpPr>
              <p:spPr bwMode="auto">
                <a:xfrm>
                  <a:off x="1488" y="3181"/>
                  <a:ext cx="24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7 0 0"/>
                    <a:gd name="G16" fmla="+- 1 0 0"/>
                    <a:gd name="T0" fmla="*/ 177 w 177"/>
                    <a:gd name="T1" fmla="*/ 4 h 10"/>
                    <a:gd name="T2" fmla="*/ 154 w 177"/>
                    <a:gd name="T3" fmla="*/ 7 h 10"/>
                    <a:gd name="T4" fmla="*/ 103 w 177"/>
                    <a:gd name="T5" fmla="*/ 8 h 10"/>
                    <a:gd name="T6" fmla="*/ 40 w 177"/>
                    <a:gd name="T7" fmla="*/ 1 h 10"/>
                    <a:gd name="T8" fmla="*/ 18 w 177"/>
                    <a:gd name="T9" fmla="*/ 3 h 10"/>
                    <a:gd name="T10" fmla="*/ 0 w 177"/>
                    <a:gd name="T11" fmla="*/ 7 h 10"/>
                    <a:gd name="T12" fmla="*/ 177 w 177"/>
                    <a:gd name="T1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  <a:lnTo>
                        <a:pt x="177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1" name="Freeform 259"/>
                <p:cNvSpPr>
                  <a:spLocks noChangeArrowheads="1"/>
                </p:cNvSpPr>
                <p:nvPr/>
              </p:nvSpPr>
              <p:spPr bwMode="auto">
                <a:xfrm>
                  <a:off x="1488" y="3181"/>
                  <a:ext cx="24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7 0 0"/>
                    <a:gd name="T0" fmla="*/ 177 w 177"/>
                    <a:gd name="T1" fmla="*/ 4 h 10"/>
                    <a:gd name="T2" fmla="*/ 154 w 177"/>
                    <a:gd name="T3" fmla="*/ 7 h 10"/>
                    <a:gd name="T4" fmla="*/ 103 w 177"/>
                    <a:gd name="T5" fmla="*/ 8 h 10"/>
                    <a:gd name="T6" fmla="*/ 40 w 177"/>
                    <a:gd name="T7" fmla="*/ 1 h 10"/>
                    <a:gd name="T8" fmla="*/ 18 w 177"/>
                    <a:gd name="T9" fmla="*/ 3 h 10"/>
                    <a:gd name="T10" fmla="*/ 0 w 177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2" name="Freeform 260"/>
                <p:cNvSpPr>
                  <a:spLocks noChangeArrowheads="1"/>
                </p:cNvSpPr>
                <p:nvPr/>
              </p:nvSpPr>
              <p:spPr bwMode="auto">
                <a:xfrm>
                  <a:off x="1288" y="3215"/>
                  <a:ext cx="58" cy="12"/>
                </a:xfrm>
                <a:custGeom>
                  <a:avLst/>
                  <a:gdLst>
                    <a:gd name="G0" fmla="+- 3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3 0 0"/>
                    <a:gd name="T0" fmla="*/ 0 w 43"/>
                    <a:gd name="T1" fmla="*/ 3 h 8"/>
                    <a:gd name="T2" fmla="*/ 4 w 43"/>
                    <a:gd name="T3" fmla="*/ 1 h 8"/>
                    <a:gd name="T4" fmla="*/ 43 w 43"/>
                    <a:gd name="T5" fmla="*/ 8 h 8"/>
                    <a:gd name="T6" fmla="*/ 0 w 43"/>
                    <a:gd name="T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3" name="Freeform 261"/>
                <p:cNvSpPr>
                  <a:spLocks noChangeArrowheads="1"/>
                </p:cNvSpPr>
                <p:nvPr/>
              </p:nvSpPr>
              <p:spPr bwMode="auto">
                <a:xfrm>
                  <a:off x="1288" y="3215"/>
                  <a:ext cx="58" cy="12"/>
                </a:xfrm>
                <a:custGeom>
                  <a:avLst/>
                  <a:gdLst>
                    <a:gd name="G0" fmla="+- 3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43"/>
                    <a:gd name="T1" fmla="*/ 3 h 8"/>
                    <a:gd name="T2" fmla="*/ 4 w 43"/>
                    <a:gd name="T3" fmla="*/ 1 h 8"/>
                    <a:gd name="T4" fmla="*/ 43 w 43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4" name="Freeform 262"/>
                <p:cNvSpPr>
                  <a:spLocks noChangeArrowheads="1"/>
                </p:cNvSpPr>
                <p:nvPr/>
              </p:nvSpPr>
              <p:spPr bwMode="auto">
                <a:xfrm>
                  <a:off x="1534" y="3277"/>
                  <a:ext cx="87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G10" fmla="+- 1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  <a:gd name="T8" fmla="*/ 64 w 6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5" name="Freeform 263"/>
                <p:cNvSpPr>
                  <a:spLocks noChangeArrowheads="1"/>
                </p:cNvSpPr>
                <p:nvPr/>
              </p:nvSpPr>
              <p:spPr bwMode="auto">
                <a:xfrm>
                  <a:off x="1534" y="3277"/>
                  <a:ext cx="87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6" name="Freeform 264"/>
                <p:cNvSpPr>
                  <a:spLocks noChangeArrowheads="1"/>
                </p:cNvSpPr>
                <p:nvPr/>
              </p:nvSpPr>
              <p:spPr bwMode="auto">
                <a:xfrm>
                  <a:off x="1281" y="3074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8"/>
                    <a:gd name="T2" fmla="*/ 54 w 54"/>
                    <a:gd name="T3" fmla="*/ 8 h 8"/>
                    <a:gd name="T4" fmla="*/ 0 w 54"/>
                    <a:gd name="T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7" name="Freeform 265"/>
                <p:cNvSpPr>
                  <a:spLocks noChangeArrowheads="1"/>
                </p:cNvSpPr>
                <p:nvPr/>
              </p:nvSpPr>
              <p:spPr bwMode="auto">
                <a:xfrm>
                  <a:off x="1281" y="3074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8"/>
                    <a:gd name="T2" fmla="*/ 54 w 54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8" name="Freeform 266"/>
                <p:cNvSpPr>
                  <a:spLocks noChangeArrowheads="1"/>
                </p:cNvSpPr>
                <p:nvPr/>
              </p:nvSpPr>
              <p:spPr bwMode="auto">
                <a:xfrm>
                  <a:off x="1399" y="3119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G4" fmla="+- 1 0 0"/>
                    <a:gd name="T0" fmla="*/ 39 w 39"/>
                    <a:gd name="T1" fmla="*/ 0 h 4"/>
                    <a:gd name="T2" fmla="*/ 0 w 39"/>
                    <a:gd name="T3" fmla="*/ 3 h 4"/>
                    <a:gd name="T4" fmla="*/ 39 w 39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39" name="Freeform 267"/>
                <p:cNvSpPr>
                  <a:spLocks noChangeArrowheads="1"/>
                </p:cNvSpPr>
                <p:nvPr/>
              </p:nvSpPr>
              <p:spPr bwMode="auto">
                <a:xfrm>
                  <a:off x="1399" y="3119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T0" fmla="*/ 39 w 39"/>
                    <a:gd name="T1" fmla="*/ 0 h 4"/>
                    <a:gd name="T2" fmla="*/ 0 w 39"/>
                    <a:gd name="T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0" name="Freeform 268"/>
                <p:cNvSpPr>
                  <a:spLocks noChangeArrowheads="1"/>
                </p:cNvSpPr>
                <p:nvPr/>
              </p:nvSpPr>
              <p:spPr bwMode="auto">
                <a:xfrm>
                  <a:off x="1160" y="3171"/>
                  <a:ext cx="58" cy="21"/>
                </a:xfrm>
                <a:custGeom>
                  <a:avLst/>
                  <a:gdLst>
                    <a:gd name="G0" fmla="+- 1 0 0"/>
                    <a:gd name="G1" fmla="+- 3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3"/>
                    <a:gd name="T1" fmla="*/ 0 h 13"/>
                    <a:gd name="T2" fmla="*/ 30 w 43"/>
                    <a:gd name="T3" fmla="*/ 4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8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1" name="Freeform 269"/>
                <p:cNvSpPr>
                  <a:spLocks noChangeArrowheads="1"/>
                </p:cNvSpPr>
                <p:nvPr/>
              </p:nvSpPr>
              <p:spPr bwMode="auto">
                <a:xfrm>
                  <a:off x="1287" y="3308"/>
                  <a:ext cx="196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7 0 0"/>
                    <a:gd name="G15" fmla="*/ 1 0 0"/>
                    <a:gd name="G16" fmla="sin G15 G14"/>
                    <a:gd name="G17" fmla="+- 1 0 0"/>
                    <a:gd name="G18" fmla="+- 3 0 0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T0" fmla="*/ 143 w 143"/>
                    <a:gd name="T1" fmla="*/ 0 h 10"/>
                    <a:gd name="T2" fmla="*/ 98 w 143"/>
                    <a:gd name="T3" fmla="*/ 3 h 10"/>
                    <a:gd name="T4" fmla="*/ 89 w 143"/>
                    <a:gd name="T5" fmla="*/ 3 h 10"/>
                    <a:gd name="T6" fmla="*/ 51 w 143"/>
                    <a:gd name="T7" fmla="*/ 8 h 10"/>
                    <a:gd name="T8" fmla="*/ 22 w 143"/>
                    <a:gd name="T9" fmla="*/ 8 h 10"/>
                    <a:gd name="T10" fmla="*/ 3 w 143"/>
                    <a:gd name="T11" fmla="*/ 6 h 10"/>
                    <a:gd name="T12" fmla="*/ 0 w 143"/>
                    <a:gd name="T13" fmla="*/ 5 h 10"/>
                    <a:gd name="T14" fmla="*/ 1 w 143"/>
                    <a:gd name="T1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3" h="10">
                      <a:moveTo>
                        <a:pt x="143" y="0"/>
                      </a:moveTo>
                      <a:cubicBezTo>
                        <a:pt x="124" y="7"/>
                        <a:pt x="106" y="9"/>
                        <a:pt x="98" y="3"/>
                      </a:cubicBezTo>
                      <a:cubicBezTo>
                        <a:pt x="96" y="3"/>
                        <a:pt x="93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10"/>
                        <a:pt x="22" y="8"/>
                      </a:cubicBezTo>
                      <a:cubicBezTo>
                        <a:pt x="16" y="7"/>
                        <a:pt x="9" y="7"/>
                        <a:pt x="3" y="6"/>
                      </a:cubicBezTo>
                      <a:cubicBezTo>
                        <a:pt x="2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2" name="Freeform 270"/>
                <p:cNvSpPr>
                  <a:spLocks noChangeArrowheads="1"/>
                </p:cNvSpPr>
                <p:nvPr/>
              </p:nvSpPr>
              <p:spPr bwMode="auto">
                <a:xfrm>
                  <a:off x="1359" y="3261"/>
                  <a:ext cx="51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8"/>
                    <a:gd name="T1" fmla="*/ 2 h 5"/>
                    <a:gd name="T2" fmla="*/ 18 w 38"/>
                    <a:gd name="T3" fmla="*/ 1 h 5"/>
                    <a:gd name="T4" fmla="*/ 38 w 38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1"/>
                        <a:pt x="16" y="0"/>
                        <a:pt x="18" y="1"/>
                      </a:cubicBezTo>
                      <a:cubicBezTo>
                        <a:pt x="22" y="4"/>
                        <a:pt x="29" y="5"/>
                        <a:pt x="38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3" name="Freeform 271"/>
                <p:cNvSpPr>
                  <a:spLocks noChangeArrowheads="1"/>
                </p:cNvSpPr>
                <p:nvPr/>
              </p:nvSpPr>
              <p:spPr bwMode="auto">
                <a:xfrm>
                  <a:off x="1427" y="3289"/>
                  <a:ext cx="59" cy="10"/>
                </a:xfrm>
                <a:custGeom>
                  <a:avLst/>
                  <a:gdLst>
                    <a:gd name="G0" fmla="+- 3 0 0"/>
                    <a:gd name="G1" fmla="+- 1 0 0"/>
                    <a:gd name="G2" fmla="*/ 1 50493 55552"/>
                    <a:gd name="G3" fmla="*/ G2 1 18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3 h 7"/>
                    <a:gd name="T2" fmla="*/ 13 w 44"/>
                    <a:gd name="T3" fmla="*/ 1 h 7"/>
                    <a:gd name="T4" fmla="*/ 33 w 44"/>
                    <a:gd name="T5" fmla="*/ 6 h 7"/>
                    <a:gd name="T6" fmla="*/ 44 w 44"/>
                    <a:gd name="T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4" name="Freeform 272"/>
                <p:cNvSpPr>
                  <a:spLocks noChangeArrowheads="1"/>
                </p:cNvSpPr>
                <p:nvPr/>
              </p:nvSpPr>
              <p:spPr bwMode="auto">
                <a:xfrm>
                  <a:off x="1179" y="3260"/>
                  <a:ext cx="55" cy="11"/>
                </a:xfrm>
                <a:custGeom>
                  <a:avLst/>
                  <a:gdLst>
                    <a:gd name="G0" fmla="+- 1 0 0"/>
                    <a:gd name="G1" fmla="+- 1 0 0"/>
                    <a:gd name="G2" fmla="+- 5 0 0"/>
                    <a:gd name="G3" fmla="*/ 1 0 0"/>
                    <a:gd name="G4" fmla="cos G3 G2"/>
                    <a:gd name="G5" fmla="+- 1 0 0"/>
                    <a:gd name="T0" fmla="*/ 41 w 41"/>
                    <a:gd name="T1" fmla="*/ 7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5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5" name="Freeform 273"/>
                <p:cNvSpPr>
                  <a:spLocks noChangeArrowheads="1"/>
                </p:cNvSpPr>
                <p:nvPr/>
              </p:nvSpPr>
              <p:spPr bwMode="auto">
                <a:xfrm>
                  <a:off x="1145" y="3314"/>
                  <a:ext cx="104" cy="9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6"/>
                    <a:gd name="T1" fmla="*/ 4 h 7"/>
                    <a:gd name="T2" fmla="*/ 46 w 76"/>
                    <a:gd name="T3" fmla="*/ 1 h 7"/>
                    <a:gd name="T4" fmla="*/ 62 w 76"/>
                    <a:gd name="T5" fmla="*/ 5 h 7"/>
                    <a:gd name="T6" fmla="*/ 76 w 76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6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6" name="Freeform 274"/>
                <p:cNvSpPr>
                  <a:spLocks noChangeArrowheads="1"/>
                </p:cNvSpPr>
                <p:nvPr/>
              </p:nvSpPr>
              <p:spPr bwMode="auto">
                <a:xfrm>
                  <a:off x="1414" y="3194"/>
                  <a:ext cx="171" cy="12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4 w 125"/>
                    <a:gd name="T5" fmla="*/ 1 h 8"/>
                    <a:gd name="T6" fmla="*/ 125 w 125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7" name="Freeform 275"/>
                <p:cNvSpPr>
                  <a:spLocks noChangeArrowheads="1"/>
                </p:cNvSpPr>
                <p:nvPr/>
              </p:nvSpPr>
              <p:spPr bwMode="auto">
                <a:xfrm>
                  <a:off x="1350" y="3140"/>
                  <a:ext cx="126" cy="2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92 w 92"/>
                    <a:gd name="T1" fmla="*/ 16 h 16"/>
                    <a:gd name="T2" fmla="*/ 82 w 92"/>
                    <a:gd name="T3" fmla="*/ 16 h 16"/>
                    <a:gd name="T4" fmla="*/ 24 w 92"/>
                    <a:gd name="T5" fmla="*/ 1 h 16"/>
                    <a:gd name="T6" fmla="*/ 0 w 92"/>
                    <a:gd name="T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2" h="16">
                      <a:moveTo>
                        <a:pt x="92" y="16"/>
                      </a:moveTo>
                      <a:cubicBezTo>
                        <a:pt x="88" y="16"/>
                        <a:pt x="85" y="16"/>
                        <a:pt x="82" y="16"/>
                      </a:cubicBezTo>
                      <a:cubicBezTo>
                        <a:pt x="62" y="10"/>
                        <a:pt x="48" y="3"/>
                        <a:pt x="24" y="1"/>
                      </a:cubicBezTo>
                      <a:cubicBezTo>
                        <a:pt x="17" y="0"/>
                        <a:pt x="7" y="1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8" name="Freeform 276"/>
                <p:cNvSpPr>
                  <a:spLocks noChangeArrowheads="1"/>
                </p:cNvSpPr>
                <p:nvPr/>
              </p:nvSpPr>
              <p:spPr bwMode="auto">
                <a:xfrm>
                  <a:off x="1456" y="3092"/>
                  <a:ext cx="70" cy="13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52"/>
                    <a:gd name="T1" fmla="*/ 0 h 9"/>
                    <a:gd name="T2" fmla="*/ 46 w 52"/>
                    <a:gd name="T3" fmla="*/ 9 h 9"/>
                    <a:gd name="T4" fmla="*/ 52 w 52"/>
                    <a:gd name="T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2" h="9">
                      <a:moveTo>
                        <a:pt x="0" y="0"/>
                      </a:moveTo>
                      <a:cubicBezTo>
                        <a:pt x="8" y="7"/>
                        <a:pt x="29" y="7"/>
                        <a:pt x="46" y="9"/>
                      </a:cubicBezTo>
                      <a:cubicBezTo>
                        <a:pt x="47" y="9"/>
                        <a:pt x="50" y="8"/>
                        <a:pt x="52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49" name="Freeform 277"/>
                <p:cNvSpPr>
                  <a:spLocks noChangeArrowheads="1"/>
                </p:cNvSpPr>
                <p:nvPr/>
              </p:nvSpPr>
              <p:spPr bwMode="auto">
                <a:xfrm>
                  <a:off x="1480" y="3130"/>
                  <a:ext cx="146" cy="4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4 0 0"/>
                    <a:gd name="T0" fmla="*/ 107 w 107"/>
                    <a:gd name="T1" fmla="*/ 0 h 27"/>
                    <a:gd name="T2" fmla="*/ 71 w 107"/>
                    <a:gd name="T3" fmla="*/ 10 h 27"/>
                    <a:gd name="T4" fmla="*/ 0 w 107"/>
                    <a:gd name="T5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7" h="27">
                      <a:moveTo>
                        <a:pt x="107" y="0"/>
                      </a:moveTo>
                      <a:cubicBezTo>
                        <a:pt x="95" y="3"/>
                        <a:pt x="83" y="6"/>
                        <a:pt x="71" y="10"/>
                      </a:cubicBezTo>
                      <a:cubicBezTo>
                        <a:pt x="50" y="17"/>
                        <a:pt x="22" y="27"/>
                        <a:pt x="0" y="2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0" name="Freeform 278"/>
                <p:cNvSpPr>
                  <a:spLocks noChangeArrowheads="1"/>
                </p:cNvSpPr>
                <p:nvPr/>
              </p:nvSpPr>
              <p:spPr bwMode="auto">
                <a:xfrm>
                  <a:off x="1647" y="3178"/>
                  <a:ext cx="8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63"/>
                    <a:gd name="T1" fmla="*/ 0 h 4"/>
                    <a:gd name="T2" fmla="*/ 63 w 63"/>
                    <a:gd name="T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3" h="4">
                      <a:moveTo>
                        <a:pt x="0" y="0"/>
                      </a:moveTo>
                      <a:cubicBezTo>
                        <a:pt x="22" y="0"/>
                        <a:pt x="39" y="4"/>
                        <a:pt x="63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1" name="Freeform 279"/>
                <p:cNvSpPr>
                  <a:spLocks noChangeArrowheads="1"/>
                </p:cNvSpPr>
                <p:nvPr/>
              </p:nvSpPr>
              <p:spPr bwMode="auto">
                <a:xfrm>
                  <a:off x="1564" y="3244"/>
                  <a:ext cx="130" cy="2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7 0 0"/>
                    <a:gd name="G11" fmla="*/ 1 0 0"/>
                    <a:gd name="G12" fmla="cos G11 G10"/>
                    <a:gd name="G13" fmla="+- 9 0 0"/>
                    <a:gd name="G14" fmla="+- 15 0 0"/>
                    <a:gd name="G15" fmla="+- 15 0 0"/>
                    <a:gd name="G16" fmla="+- 15 0 0"/>
                    <a:gd name="G17" fmla="+- 15 0 0"/>
                    <a:gd name="T0" fmla="*/ 95 w 95"/>
                    <a:gd name="T1" fmla="*/ 0 h 18"/>
                    <a:gd name="T2" fmla="*/ 88 w 95"/>
                    <a:gd name="T3" fmla="*/ 2 h 18"/>
                    <a:gd name="T4" fmla="*/ 30 w 95"/>
                    <a:gd name="T5" fmla="*/ 12 h 18"/>
                    <a:gd name="T6" fmla="*/ 15 w 95"/>
                    <a:gd name="T7" fmla="*/ 17 h 18"/>
                    <a:gd name="T8" fmla="*/ 0 w 95"/>
                    <a:gd name="T9" fmla="*/ 15 h 18"/>
                    <a:gd name="T10" fmla="*/ 0 w 95"/>
                    <a:gd name="T1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2" y="0"/>
                        <a:pt x="89" y="2"/>
                        <a:pt x="88" y="2"/>
                      </a:cubicBezTo>
                      <a:cubicBezTo>
                        <a:pt x="70" y="2"/>
                        <a:pt x="50" y="7"/>
                        <a:pt x="30" y="12"/>
                      </a:cubicBezTo>
                      <a:cubicBezTo>
                        <a:pt x="27" y="16"/>
                        <a:pt x="19" y="18"/>
                        <a:pt x="15" y="17"/>
                      </a:cubicBezTo>
                      <a:cubicBezTo>
                        <a:pt x="10" y="17"/>
                        <a:pt x="2" y="18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2" name="Freeform 280"/>
                <p:cNvSpPr>
                  <a:spLocks noChangeArrowheads="1"/>
                </p:cNvSpPr>
                <p:nvPr/>
              </p:nvSpPr>
              <p:spPr bwMode="auto">
                <a:xfrm>
                  <a:off x="1223" y="3231"/>
                  <a:ext cx="35" cy="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T0" fmla="*/ 0 w 27"/>
                    <a:gd name="T1" fmla="*/ 0 h 2"/>
                    <a:gd name="T2" fmla="*/ 27 w 27"/>
                    <a:gd name="T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3" name="Freeform 281"/>
                <p:cNvSpPr>
                  <a:spLocks noChangeArrowheads="1"/>
                </p:cNvSpPr>
                <p:nvPr/>
              </p:nvSpPr>
              <p:spPr bwMode="auto">
                <a:xfrm>
                  <a:off x="1372" y="3336"/>
                  <a:ext cx="64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*/ 1 50493 55552"/>
                    <a:gd name="G32" fmla="*/ G31 1 180"/>
                    <a:gd name="G33" fmla="*/ 1 0 0"/>
                    <a:gd name="G34" fmla="cos G33 G32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*/ 1 1 2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*/ 1 1 2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*/ 1 1 2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2 0 0"/>
                    <a:gd name="G80" fmla="+- 1 0 0"/>
                    <a:gd name="G81" fmla="+- 1 0 0"/>
                    <a:gd name="G82" fmla="+- 1 0 0"/>
                    <a:gd name="G83" fmla="+- 1 0 0"/>
                    <a:gd name="T0" fmla="*/ 46 w 47"/>
                    <a:gd name="T1" fmla="*/ 8 h 8"/>
                    <a:gd name="T2" fmla="*/ 42 w 47"/>
                    <a:gd name="T3" fmla="*/ 7 h 8"/>
                    <a:gd name="T4" fmla="*/ 42 w 47"/>
                    <a:gd name="T5" fmla="*/ 6 h 8"/>
                    <a:gd name="T6" fmla="*/ 47 w 47"/>
                    <a:gd name="T7" fmla="*/ 7 h 8"/>
                    <a:gd name="T8" fmla="*/ 46 w 47"/>
                    <a:gd name="T9" fmla="*/ 8 h 8"/>
                    <a:gd name="T10" fmla="*/ 42 w 47"/>
                    <a:gd name="T11" fmla="*/ 7 h 8"/>
                    <a:gd name="T12" fmla="*/ 38 w 47"/>
                    <a:gd name="T13" fmla="*/ 7 h 8"/>
                    <a:gd name="T14" fmla="*/ 38 w 47"/>
                    <a:gd name="T15" fmla="*/ 6 h 8"/>
                    <a:gd name="T16" fmla="*/ 42 w 47"/>
                    <a:gd name="T17" fmla="*/ 6 h 8"/>
                    <a:gd name="T18" fmla="*/ 42 w 47"/>
                    <a:gd name="T19" fmla="*/ 7 h 8"/>
                    <a:gd name="T20" fmla="*/ 38 w 47"/>
                    <a:gd name="T21" fmla="*/ 7 h 8"/>
                    <a:gd name="T22" fmla="*/ 38 w 47"/>
                    <a:gd name="T23" fmla="*/ 7 h 8"/>
                    <a:gd name="T24" fmla="*/ 38 w 47"/>
                    <a:gd name="T25" fmla="*/ 7 h 8"/>
                    <a:gd name="T26" fmla="*/ 23 w 47"/>
                    <a:gd name="T27" fmla="*/ 3 h 8"/>
                    <a:gd name="T28" fmla="*/ 23 w 47"/>
                    <a:gd name="T29" fmla="*/ 1 h 8"/>
                    <a:gd name="T30" fmla="*/ 38 w 47"/>
                    <a:gd name="T31" fmla="*/ 6 h 8"/>
                    <a:gd name="T32" fmla="*/ 38 w 47"/>
                    <a:gd name="T33" fmla="*/ 7 h 8"/>
                    <a:gd name="T34" fmla="*/ 23 w 47"/>
                    <a:gd name="T35" fmla="*/ 3 h 8"/>
                    <a:gd name="T36" fmla="*/ 2 w 47"/>
                    <a:gd name="T37" fmla="*/ 2 h 8"/>
                    <a:gd name="T38" fmla="*/ 2 w 47"/>
                    <a:gd name="T39" fmla="*/ 0 h 8"/>
                    <a:gd name="T40" fmla="*/ 23 w 47"/>
                    <a:gd name="T41" fmla="*/ 1 h 8"/>
                    <a:gd name="T42" fmla="*/ 23 w 47"/>
                    <a:gd name="T43" fmla="*/ 3 h 8"/>
                    <a:gd name="T44" fmla="*/ 2 w 47"/>
                    <a:gd name="T45" fmla="*/ 2 h 8"/>
                    <a:gd name="T46" fmla="*/ 2 w 47"/>
                    <a:gd name="T47" fmla="*/ 2 h 8"/>
                    <a:gd name="T48" fmla="*/ 2 w 47"/>
                    <a:gd name="T49" fmla="*/ 1 h 8"/>
                    <a:gd name="T50" fmla="*/ 2 w 47"/>
                    <a:gd name="T51" fmla="*/ 2 h 8"/>
                    <a:gd name="T52" fmla="*/ 2 w 47"/>
                    <a:gd name="T53" fmla="*/ 2 h 8"/>
                    <a:gd name="T54" fmla="*/ 2 w 47"/>
                    <a:gd name="T55" fmla="*/ 2 h 8"/>
                    <a:gd name="T56" fmla="*/ 2 w 47"/>
                    <a:gd name="T57" fmla="*/ 0 h 8"/>
                    <a:gd name="T58" fmla="*/ 2 w 47"/>
                    <a:gd name="T59" fmla="*/ 2 h 8"/>
                    <a:gd name="T60" fmla="*/ 2 w 47"/>
                    <a:gd name="T61" fmla="*/ 0 h 8"/>
                    <a:gd name="T62" fmla="*/ 2 w 47"/>
                    <a:gd name="T63" fmla="*/ 0 h 8"/>
                    <a:gd name="T64" fmla="*/ 2 w 47"/>
                    <a:gd name="T65" fmla="*/ 1 h 8"/>
                    <a:gd name="T66" fmla="*/ 2 w 47"/>
                    <a:gd name="T67" fmla="*/ 0 h 8"/>
                    <a:gd name="T68" fmla="*/ 2 w 47"/>
                    <a:gd name="T69" fmla="*/ 2 h 8"/>
                    <a:gd name="T70" fmla="*/ 2 w 47"/>
                    <a:gd name="T71" fmla="*/ 2 h 8"/>
                    <a:gd name="T72" fmla="*/ 1 w 47"/>
                    <a:gd name="T73" fmla="*/ 1 h 8"/>
                    <a:gd name="T74" fmla="*/ 2 w 47"/>
                    <a:gd name="T75" fmla="*/ 0 h 8"/>
                    <a:gd name="T76" fmla="*/ 2 w 47"/>
                    <a:gd name="T77" fmla="*/ 2 h 8"/>
                    <a:gd name="T78" fmla="*/ 2 w 47"/>
                    <a:gd name="T79" fmla="*/ 2 h 8"/>
                    <a:gd name="T80" fmla="*/ 2 w 47"/>
                    <a:gd name="T81" fmla="*/ 2 h 8"/>
                    <a:gd name="T82" fmla="*/ 2 w 47"/>
                    <a:gd name="T83" fmla="*/ 1 h 8"/>
                    <a:gd name="T84" fmla="*/ 2 w 47"/>
                    <a:gd name="T85" fmla="*/ 2 h 8"/>
                    <a:gd name="T86" fmla="*/ 2 w 47"/>
                    <a:gd name="T87" fmla="*/ 2 h 8"/>
                    <a:gd name="T88" fmla="*/ 2 w 47"/>
                    <a:gd name="T89" fmla="*/ 2 h 8"/>
                    <a:gd name="T90" fmla="*/ 1 w 47"/>
                    <a:gd name="T91" fmla="*/ 1 h 8"/>
                    <a:gd name="T92" fmla="*/ 1 w 47"/>
                    <a:gd name="T93" fmla="*/ 1 h 8"/>
                    <a:gd name="T94" fmla="*/ 2 w 47"/>
                    <a:gd name="T95" fmla="*/ 2 h 8"/>
                    <a:gd name="T96" fmla="*/ 2 w 47"/>
                    <a:gd name="T97" fmla="*/ 2 h 8"/>
                    <a:gd name="T98" fmla="*/ 1 w 47"/>
                    <a:gd name="T99" fmla="*/ 2 h 8"/>
                    <a:gd name="T100" fmla="*/ 0 w 47"/>
                    <a:gd name="T101" fmla="*/ 2 h 8"/>
                    <a:gd name="T102" fmla="*/ 1 w 47"/>
                    <a:gd name="T103" fmla="*/ 1 h 8"/>
                    <a:gd name="T104" fmla="*/ 2 w 47"/>
                    <a:gd name="T10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0" y="8"/>
                        <a:pt x="39" y="8"/>
                        <a:pt x="38" y="7"/>
                      </a:cubicBezTo>
                      <a:lnTo>
                        <a:pt x="38" y="6"/>
                      </a:lnTo>
                      <a:cubicBezTo>
                        <a:pt x="39" y="6"/>
                        <a:pt x="40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7"/>
                      </a:moveTo>
                      <a:lnTo>
                        <a:pt x="38" y="7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4"/>
                        <a:pt x="23" y="3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3"/>
                      </a:moveTo>
                      <a:cubicBezTo>
                        <a:pt x="17" y="1"/>
                        <a:pt x="10" y="1"/>
                        <a:pt x="2" y="2"/>
                      </a:cubicBezTo>
                      <a:lnTo>
                        <a:pt x="2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2"/>
                      </a:lnTo>
                      <a:cubicBezTo>
                        <a:pt x="0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4" name="Freeform 282"/>
                <p:cNvSpPr>
                  <a:spLocks noChangeArrowheads="1"/>
                </p:cNvSpPr>
                <p:nvPr/>
              </p:nvSpPr>
              <p:spPr bwMode="auto">
                <a:xfrm>
                  <a:off x="1360" y="3204"/>
                  <a:ext cx="59" cy="1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4"/>
                    <a:gd name="T1" fmla="*/ 0 h 8"/>
                    <a:gd name="T2" fmla="*/ 1 w 44"/>
                    <a:gd name="T3" fmla="*/ 0 h 8"/>
                    <a:gd name="T4" fmla="*/ 0 w 44"/>
                    <a:gd name="T5" fmla="*/ 0 h 8"/>
                    <a:gd name="T6" fmla="*/ 1 w 44"/>
                    <a:gd name="T7" fmla="*/ 0 h 8"/>
                    <a:gd name="T8" fmla="*/ 1 w 44"/>
                    <a:gd name="T9" fmla="*/ 0 h 8"/>
                    <a:gd name="T10" fmla="*/ 1 w 44"/>
                    <a:gd name="T11" fmla="*/ 0 h 8"/>
                    <a:gd name="T12" fmla="*/ 0 w 44"/>
                    <a:gd name="T13" fmla="*/ 0 h 8"/>
                    <a:gd name="T14" fmla="*/ 1 w 44"/>
                    <a:gd name="T15" fmla="*/ 0 h 8"/>
                    <a:gd name="T16" fmla="*/ 1 w 44"/>
                    <a:gd name="T17" fmla="*/ 0 h 8"/>
                    <a:gd name="T18" fmla="*/ 29 w 44"/>
                    <a:gd name="T19" fmla="*/ 6 h 8"/>
                    <a:gd name="T20" fmla="*/ 29 w 44"/>
                    <a:gd name="T21" fmla="*/ 7 h 8"/>
                    <a:gd name="T22" fmla="*/ 0 w 44"/>
                    <a:gd name="T23" fmla="*/ 0 h 8"/>
                    <a:gd name="T24" fmla="*/ 1 w 44"/>
                    <a:gd name="T25" fmla="*/ 0 h 8"/>
                    <a:gd name="T26" fmla="*/ 29 w 44"/>
                    <a:gd name="T27" fmla="*/ 6 h 8"/>
                    <a:gd name="T28" fmla="*/ 44 w 44"/>
                    <a:gd name="T29" fmla="*/ 7 h 8"/>
                    <a:gd name="T30" fmla="*/ 44 w 44"/>
                    <a:gd name="T31" fmla="*/ 8 h 8"/>
                    <a:gd name="T32" fmla="*/ 29 w 44"/>
                    <a:gd name="T33" fmla="*/ 7 h 8"/>
                    <a:gd name="T34" fmla="*/ 29 w 44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4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4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5" name="Freeform 283"/>
                <p:cNvSpPr>
                  <a:spLocks noChangeArrowheads="1"/>
                </p:cNvSpPr>
                <p:nvPr/>
              </p:nvSpPr>
              <p:spPr bwMode="auto">
                <a:xfrm>
                  <a:off x="1220" y="3149"/>
                  <a:ext cx="64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*/ 1 50493 55552"/>
                    <a:gd name="G79" fmla="*/ G78 1 180"/>
                    <a:gd name="G80" fmla="*/ 1 0 0"/>
                    <a:gd name="G81" fmla="sin G80 G79"/>
                    <a:gd name="G82" fmla="+- 1 0 0"/>
                    <a:gd name="G83" fmla="+- 1 0 0"/>
                    <a:gd name="G84" fmla="+- 1 0 0"/>
                    <a:gd name="G85" fmla="*/ 1 0 0"/>
                    <a:gd name="G86" fmla="sin G85 G84"/>
                    <a:gd name="G87" fmla="+- 1 0 0"/>
                    <a:gd name="G88" fmla="+- 1 0 0"/>
                    <a:gd name="G89" fmla="+- 1 0 0"/>
                    <a:gd name="T0" fmla="*/ 47 w 47"/>
                    <a:gd name="T1" fmla="*/ 3 h 5"/>
                    <a:gd name="T2" fmla="*/ 47 w 47"/>
                    <a:gd name="T3" fmla="*/ 3 h 5"/>
                    <a:gd name="T4" fmla="*/ 47 w 47"/>
                    <a:gd name="T5" fmla="*/ 2 h 5"/>
                    <a:gd name="T6" fmla="*/ 47 w 47"/>
                    <a:gd name="T7" fmla="*/ 3 h 5"/>
                    <a:gd name="T8" fmla="*/ 47 w 47"/>
                    <a:gd name="T9" fmla="*/ 2 h 5"/>
                    <a:gd name="T10" fmla="*/ 47 w 47"/>
                    <a:gd name="T11" fmla="*/ 2 h 5"/>
                    <a:gd name="T12" fmla="*/ 47 w 47"/>
                    <a:gd name="T13" fmla="*/ 3 h 5"/>
                    <a:gd name="T14" fmla="*/ 40 w 47"/>
                    <a:gd name="T15" fmla="*/ 4 h 5"/>
                    <a:gd name="T16" fmla="*/ 40 w 47"/>
                    <a:gd name="T17" fmla="*/ 3 h 5"/>
                    <a:gd name="T18" fmla="*/ 47 w 47"/>
                    <a:gd name="T19" fmla="*/ 2 h 5"/>
                    <a:gd name="T20" fmla="*/ 47 w 47"/>
                    <a:gd name="T21" fmla="*/ 3 h 5"/>
                    <a:gd name="T22" fmla="*/ 40 w 47"/>
                    <a:gd name="T23" fmla="*/ 4 h 5"/>
                    <a:gd name="T24" fmla="*/ 36 w 47"/>
                    <a:gd name="T25" fmla="*/ 5 h 5"/>
                    <a:gd name="T26" fmla="*/ 35 w 47"/>
                    <a:gd name="T27" fmla="*/ 3 h 5"/>
                    <a:gd name="T28" fmla="*/ 40 w 47"/>
                    <a:gd name="T29" fmla="*/ 3 h 5"/>
                    <a:gd name="T30" fmla="*/ 40 w 47"/>
                    <a:gd name="T31" fmla="*/ 4 h 5"/>
                    <a:gd name="T32" fmla="*/ 35 w 47"/>
                    <a:gd name="T33" fmla="*/ 3 h 5"/>
                    <a:gd name="T34" fmla="*/ 35 w 47"/>
                    <a:gd name="T35" fmla="*/ 3 h 5"/>
                    <a:gd name="T36" fmla="*/ 35 w 47"/>
                    <a:gd name="T37" fmla="*/ 4 h 5"/>
                    <a:gd name="T38" fmla="*/ 35 w 47"/>
                    <a:gd name="T39" fmla="*/ 3 h 5"/>
                    <a:gd name="T40" fmla="*/ 36 w 47"/>
                    <a:gd name="T41" fmla="*/ 5 h 5"/>
                    <a:gd name="T42" fmla="*/ 36 w 47"/>
                    <a:gd name="T43" fmla="*/ 5 h 5"/>
                    <a:gd name="T44" fmla="*/ 35 w 47"/>
                    <a:gd name="T45" fmla="*/ 3 h 5"/>
                    <a:gd name="T46" fmla="*/ 36 w 47"/>
                    <a:gd name="T47" fmla="*/ 5 h 5"/>
                    <a:gd name="T48" fmla="*/ 36 w 47"/>
                    <a:gd name="T49" fmla="*/ 5 h 5"/>
                    <a:gd name="T50" fmla="*/ 36 w 47"/>
                    <a:gd name="T51" fmla="*/ 5 h 5"/>
                    <a:gd name="T52" fmla="*/ 35 w 47"/>
                    <a:gd name="T53" fmla="*/ 4 h 5"/>
                    <a:gd name="T54" fmla="*/ 36 w 47"/>
                    <a:gd name="T55" fmla="*/ 5 h 5"/>
                    <a:gd name="T56" fmla="*/ 36 w 47"/>
                    <a:gd name="T57" fmla="*/ 5 h 5"/>
                    <a:gd name="T58" fmla="*/ 31 w 47"/>
                    <a:gd name="T59" fmla="*/ 5 h 5"/>
                    <a:gd name="T60" fmla="*/ 31 w 47"/>
                    <a:gd name="T61" fmla="*/ 4 h 5"/>
                    <a:gd name="T62" fmla="*/ 35 w 47"/>
                    <a:gd name="T63" fmla="*/ 3 h 5"/>
                    <a:gd name="T64" fmla="*/ 36 w 47"/>
                    <a:gd name="T65" fmla="*/ 5 h 5"/>
                    <a:gd name="T66" fmla="*/ 31 w 47"/>
                    <a:gd name="T67" fmla="*/ 5 h 5"/>
                    <a:gd name="T68" fmla="*/ 30 w 47"/>
                    <a:gd name="T69" fmla="*/ 5 h 5"/>
                    <a:gd name="T70" fmla="*/ 30 w 47"/>
                    <a:gd name="T71" fmla="*/ 4 h 5"/>
                    <a:gd name="T72" fmla="*/ 31 w 47"/>
                    <a:gd name="T73" fmla="*/ 4 h 5"/>
                    <a:gd name="T74" fmla="*/ 31 w 47"/>
                    <a:gd name="T75" fmla="*/ 5 h 5"/>
                    <a:gd name="T76" fmla="*/ 30 w 47"/>
                    <a:gd name="T77" fmla="*/ 5 h 5"/>
                    <a:gd name="T78" fmla="*/ 27 w 47"/>
                    <a:gd name="T79" fmla="*/ 4 h 5"/>
                    <a:gd name="T80" fmla="*/ 27 w 47"/>
                    <a:gd name="T81" fmla="*/ 3 h 5"/>
                    <a:gd name="T82" fmla="*/ 30 w 47"/>
                    <a:gd name="T83" fmla="*/ 4 h 5"/>
                    <a:gd name="T84" fmla="*/ 30 w 47"/>
                    <a:gd name="T85" fmla="*/ 5 h 5"/>
                    <a:gd name="T86" fmla="*/ 27 w 47"/>
                    <a:gd name="T87" fmla="*/ 3 h 5"/>
                    <a:gd name="T88" fmla="*/ 27 w 47"/>
                    <a:gd name="T89" fmla="*/ 3 h 5"/>
                    <a:gd name="T90" fmla="*/ 27 w 47"/>
                    <a:gd name="T91" fmla="*/ 4 h 5"/>
                    <a:gd name="T92" fmla="*/ 27 w 47"/>
                    <a:gd name="T93" fmla="*/ 3 h 5"/>
                    <a:gd name="T94" fmla="*/ 27 w 47"/>
                    <a:gd name="T95" fmla="*/ 4 h 5"/>
                    <a:gd name="T96" fmla="*/ 23 w 47"/>
                    <a:gd name="T97" fmla="*/ 4 h 5"/>
                    <a:gd name="T98" fmla="*/ 23 w 47"/>
                    <a:gd name="T99" fmla="*/ 2 h 5"/>
                    <a:gd name="T100" fmla="*/ 27 w 47"/>
                    <a:gd name="T101" fmla="*/ 3 h 5"/>
                    <a:gd name="T102" fmla="*/ 27 w 47"/>
                    <a:gd name="T103" fmla="*/ 4 h 5"/>
                    <a:gd name="T104" fmla="*/ 23 w 47"/>
                    <a:gd name="T105" fmla="*/ 4 h 5"/>
                    <a:gd name="T106" fmla="*/ 0 w 47"/>
                    <a:gd name="T107" fmla="*/ 1 h 5"/>
                    <a:gd name="T108" fmla="*/ 0 w 47"/>
                    <a:gd name="T109" fmla="*/ 0 h 5"/>
                    <a:gd name="T110" fmla="*/ 23 w 47"/>
                    <a:gd name="T111" fmla="*/ 2 h 5"/>
                    <a:gd name="T112" fmla="*/ 23 w 47"/>
                    <a:gd name="T1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3"/>
                        <a:pt x="40" y="4"/>
                      </a:cubicBezTo>
                      <a:lnTo>
                        <a:pt x="40" y="3"/>
                      </a:lnTo>
                      <a:cubicBezTo>
                        <a:pt x="43" y="2"/>
                        <a:pt x="45" y="1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0" y="4"/>
                      </a:moveTo>
                      <a:cubicBezTo>
                        <a:pt x="39" y="4"/>
                        <a:pt x="37" y="4"/>
                        <a:pt x="36" y="5"/>
                      </a:cubicBezTo>
                      <a:lnTo>
                        <a:pt x="35" y="3"/>
                      </a:lnTo>
                      <a:cubicBezTo>
                        <a:pt x="37" y="3"/>
                        <a:pt x="38" y="3"/>
                        <a:pt x="40" y="3"/>
                      </a:cubicBezTo>
                      <a:lnTo>
                        <a:pt x="40" y="4"/>
                      </a:lnTo>
                      <a:close/>
                      <a:moveTo>
                        <a:pt x="35" y="3"/>
                      </a:moveTo>
                      <a:lnTo>
                        <a:pt x="35" y="3"/>
                      </a:lnTo>
                      <a:lnTo>
                        <a:pt x="35" y="4"/>
                      </a:lnTo>
                      <a:lnTo>
                        <a:pt x="35" y="3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3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5" y="3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cubicBezTo>
                        <a:pt x="30" y="5"/>
                        <a:pt x="30" y="5"/>
                        <a:pt x="30" y="5"/>
                      </a:cubicBezTo>
                      <a:lnTo>
                        <a:pt x="30" y="4"/>
                      </a:lnTo>
                      <a:cubicBezTo>
                        <a:pt x="30" y="4"/>
                        <a:pt x="31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30" y="5"/>
                      </a:moveTo>
                      <a:cubicBezTo>
                        <a:pt x="29" y="5"/>
                        <a:pt x="28" y="5"/>
                        <a:pt x="27" y="4"/>
                      </a:cubicBezTo>
                      <a:lnTo>
                        <a:pt x="27" y="3"/>
                      </a:lnTo>
                      <a:cubicBezTo>
                        <a:pt x="28" y="3"/>
                        <a:pt x="29" y="3"/>
                        <a:pt x="30" y="4"/>
                      </a:cubicBezTo>
                      <a:lnTo>
                        <a:pt x="30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7" y="4"/>
                      </a:moveTo>
                      <a:cubicBezTo>
                        <a:pt x="25" y="4"/>
                        <a:pt x="24" y="4"/>
                        <a:pt x="23" y="4"/>
                      </a:cubicBezTo>
                      <a:lnTo>
                        <a:pt x="23" y="2"/>
                      </a:lnTo>
                      <a:cubicBezTo>
                        <a:pt x="25" y="3"/>
                        <a:pt x="26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23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9" y="0"/>
                        <a:pt x="16" y="1"/>
                        <a:pt x="23" y="2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6" name="Freeform 284"/>
                <p:cNvSpPr>
                  <a:spLocks noChangeArrowheads="1"/>
                </p:cNvSpPr>
                <p:nvPr/>
              </p:nvSpPr>
              <p:spPr bwMode="auto">
                <a:xfrm>
                  <a:off x="1236" y="3104"/>
                  <a:ext cx="50" cy="3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T0" fmla="*/ 1 w 38"/>
                    <a:gd name="T1" fmla="*/ 0 h 3"/>
                    <a:gd name="T2" fmla="*/ 3 w 38"/>
                    <a:gd name="T3" fmla="*/ 1 h 3"/>
                    <a:gd name="T4" fmla="*/ 2 w 38"/>
                    <a:gd name="T5" fmla="*/ 2 h 3"/>
                    <a:gd name="T6" fmla="*/ 0 w 38"/>
                    <a:gd name="T7" fmla="*/ 1 h 3"/>
                    <a:gd name="T8" fmla="*/ 1 w 38"/>
                    <a:gd name="T9" fmla="*/ 0 h 3"/>
                    <a:gd name="T10" fmla="*/ 3 w 38"/>
                    <a:gd name="T11" fmla="*/ 1 h 3"/>
                    <a:gd name="T12" fmla="*/ 6 w 38"/>
                    <a:gd name="T13" fmla="*/ 1 h 3"/>
                    <a:gd name="T14" fmla="*/ 6 w 38"/>
                    <a:gd name="T15" fmla="*/ 3 h 3"/>
                    <a:gd name="T16" fmla="*/ 2 w 38"/>
                    <a:gd name="T17" fmla="*/ 2 h 3"/>
                    <a:gd name="T18" fmla="*/ 3 w 38"/>
                    <a:gd name="T19" fmla="*/ 1 h 3"/>
                    <a:gd name="T20" fmla="*/ 6 w 38"/>
                    <a:gd name="T21" fmla="*/ 1 h 3"/>
                    <a:gd name="T22" fmla="*/ 6 w 38"/>
                    <a:gd name="T23" fmla="*/ 1 h 3"/>
                    <a:gd name="T24" fmla="*/ 6 w 38"/>
                    <a:gd name="T25" fmla="*/ 2 h 3"/>
                    <a:gd name="T26" fmla="*/ 6 w 38"/>
                    <a:gd name="T27" fmla="*/ 1 h 3"/>
                    <a:gd name="T28" fmla="*/ 6 w 38"/>
                    <a:gd name="T29" fmla="*/ 1 h 3"/>
                    <a:gd name="T30" fmla="*/ 19 w 38"/>
                    <a:gd name="T31" fmla="*/ 1 h 3"/>
                    <a:gd name="T32" fmla="*/ 18 w 38"/>
                    <a:gd name="T33" fmla="*/ 3 h 3"/>
                    <a:gd name="T34" fmla="*/ 6 w 38"/>
                    <a:gd name="T35" fmla="*/ 3 h 3"/>
                    <a:gd name="T36" fmla="*/ 6 w 38"/>
                    <a:gd name="T37" fmla="*/ 1 h 3"/>
                    <a:gd name="T38" fmla="*/ 19 w 38"/>
                    <a:gd name="T39" fmla="*/ 1 h 3"/>
                    <a:gd name="T40" fmla="*/ 38 w 38"/>
                    <a:gd name="T41" fmla="*/ 0 h 3"/>
                    <a:gd name="T42" fmla="*/ 38 w 38"/>
                    <a:gd name="T43" fmla="*/ 1 h 3"/>
                    <a:gd name="T44" fmla="*/ 18 w 38"/>
                    <a:gd name="T45" fmla="*/ 3 h 3"/>
                    <a:gd name="T46" fmla="*/ 19 w 38"/>
                    <a:gd name="T4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8" h="3">
                      <a:moveTo>
                        <a:pt x="1" y="0"/>
                      </a:moveTo>
                      <a:cubicBezTo>
                        <a:pt x="1" y="0"/>
                        <a:pt x="2" y="1"/>
                        <a:pt x="3" y="1"/>
                      </a:cubicBezTo>
                      <a:lnTo>
                        <a:pt x="2" y="2"/>
                      </a:lnTo>
                      <a:cubicBezTo>
                        <a:pt x="1" y="2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1"/>
                      </a:moveTo>
                      <a:cubicBezTo>
                        <a:pt x="4" y="1"/>
                        <a:pt x="5" y="2"/>
                        <a:pt x="6" y="1"/>
                      </a:cubicBezTo>
                      <a:lnTo>
                        <a:pt x="6" y="3"/>
                      </a:lnTo>
                      <a:cubicBezTo>
                        <a:pt x="4" y="3"/>
                        <a:pt x="3" y="2"/>
                        <a:pt x="2" y="2"/>
                      </a:cubicBezTo>
                      <a:lnTo>
                        <a:pt x="3" y="1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1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8" y="3"/>
                      </a:lnTo>
                      <a:cubicBezTo>
                        <a:pt x="15" y="2"/>
                        <a:pt x="11" y="2"/>
                        <a:pt x="6" y="3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4" y="2"/>
                        <a:pt x="30" y="2"/>
                        <a:pt x="38" y="0"/>
                      </a:cubicBezTo>
                      <a:lnTo>
                        <a:pt x="38" y="1"/>
                      </a:lnTo>
                      <a:cubicBezTo>
                        <a:pt x="30" y="3"/>
                        <a:pt x="24" y="3"/>
                        <a:pt x="18" y="3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7" name="Freeform 285"/>
                <p:cNvSpPr>
                  <a:spLocks noChangeArrowheads="1"/>
                </p:cNvSpPr>
                <p:nvPr/>
              </p:nvSpPr>
              <p:spPr bwMode="auto">
                <a:xfrm>
                  <a:off x="1406" y="3072"/>
                  <a:ext cx="98" cy="18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9 0 0"/>
                    <a:gd name="G9" fmla="+- 1 0 0"/>
                    <a:gd name="G10" fmla="+- 1 0 0"/>
                    <a:gd name="G11" fmla="+- 10 0 0"/>
                    <a:gd name="G12" fmla="+- 1 0 0"/>
                    <a:gd name="G13" fmla="+- 10 0 0"/>
                    <a:gd name="G14" fmla="+- 1 0 0"/>
                    <a:gd name="G15" fmla="+- 1 0 0"/>
                    <a:gd name="G16" fmla="+- 8 0 0"/>
                    <a:gd name="G17" fmla="+- 1 0 0"/>
                    <a:gd name="G18" fmla="+- 1 0 0"/>
                    <a:gd name="G19" fmla="+- 1 0 0"/>
                    <a:gd name="G20" fmla="+- 1 0 0"/>
                    <a:gd name="G21" fmla="+- 10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T0" fmla="*/ 1 w 72"/>
                    <a:gd name="T1" fmla="*/ 9 h 11"/>
                    <a:gd name="T2" fmla="*/ 1 w 72"/>
                    <a:gd name="T3" fmla="*/ 9 h 11"/>
                    <a:gd name="T4" fmla="*/ 0 w 72"/>
                    <a:gd name="T5" fmla="*/ 10 h 11"/>
                    <a:gd name="T6" fmla="*/ 1 w 72"/>
                    <a:gd name="T7" fmla="*/ 9 h 11"/>
                    <a:gd name="T8" fmla="*/ 1 w 72"/>
                    <a:gd name="T9" fmla="*/ 9 h 11"/>
                    <a:gd name="T10" fmla="*/ 1 w 72"/>
                    <a:gd name="T11" fmla="*/ 9 h 11"/>
                    <a:gd name="T12" fmla="*/ 1 w 72"/>
                    <a:gd name="T13" fmla="*/ 9 h 11"/>
                    <a:gd name="T14" fmla="*/ 11 w 72"/>
                    <a:gd name="T15" fmla="*/ 9 h 11"/>
                    <a:gd name="T16" fmla="*/ 12 w 72"/>
                    <a:gd name="T17" fmla="*/ 10 h 11"/>
                    <a:gd name="T18" fmla="*/ 0 w 72"/>
                    <a:gd name="T19" fmla="*/ 10 h 11"/>
                    <a:gd name="T20" fmla="*/ 1 w 72"/>
                    <a:gd name="T21" fmla="*/ 9 h 11"/>
                    <a:gd name="T22" fmla="*/ 11 w 72"/>
                    <a:gd name="T23" fmla="*/ 9 h 11"/>
                    <a:gd name="T24" fmla="*/ 18 w 72"/>
                    <a:gd name="T25" fmla="*/ 8 h 11"/>
                    <a:gd name="T26" fmla="*/ 18 w 72"/>
                    <a:gd name="T27" fmla="*/ 9 h 11"/>
                    <a:gd name="T28" fmla="*/ 12 w 72"/>
                    <a:gd name="T29" fmla="*/ 10 h 11"/>
                    <a:gd name="T30" fmla="*/ 11 w 72"/>
                    <a:gd name="T31" fmla="*/ 9 h 11"/>
                    <a:gd name="T32" fmla="*/ 18 w 72"/>
                    <a:gd name="T33" fmla="*/ 8 h 11"/>
                    <a:gd name="T34" fmla="*/ 18 w 72"/>
                    <a:gd name="T35" fmla="*/ 8 h 11"/>
                    <a:gd name="T36" fmla="*/ 18 w 72"/>
                    <a:gd name="T37" fmla="*/ 9 h 11"/>
                    <a:gd name="T38" fmla="*/ 18 w 72"/>
                    <a:gd name="T39" fmla="*/ 8 h 11"/>
                    <a:gd name="T40" fmla="*/ 18 w 72"/>
                    <a:gd name="T41" fmla="*/ 8 h 11"/>
                    <a:gd name="T42" fmla="*/ 18 w 72"/>
                    <a:gd name="T43" fmla="*/ 8 h 11"/>
                    <a:gd name="T44" fmla="*/ 18 w 72"/>
                    <a:gd name="T45" fmla="*/ 9 h 11"/>
                    <a:gd name="T46" fmla="*/ 18 w 72"/>
                    <a:gd name="T47" fmla="*/ 8 h 11"/>
                    <a:gd name="T48" fmla="*/ 18 w 72"/>
                    <a:gd name="T49" fmla="*/ 9 h 11"/>
                    <a:gd name="T50" fmla="*/ 18 w 72"/>
                    <a:gd name="T51" fmla="*/ 9 h 11"/>
                    <a:gd name="T52" fmla="*/ 18 w 72"/>
                    <a:gd name="T53" fmla="*/ 8 h 11"/>
                    <a:gd name="T54" fmla="*/ 47 w 72"/>
                    <a:gd name="T55" fmla="*/ 4 h 11"/>
                    <a:gd name="T56" fmla="*/ 47 w 72"/>
                    <a:gd name="T57" fmla="*/ 5 h 11"/>
                    <a:gd name="T58" fmla="*/ 18 w 72"/>
                    <a:gd name="T59" fmla="*/ 9 h 11"/>
                    <a:gd name="T60" fmla="*/ 18 w 72"/>
                    <a:gd name="T61" fmla="*/ 8 h 11"/>
                    <a:gd name="T62" fmla="*/ 47 w 72"/>
                    <a:gd name="T63" fmla="*/ 4 h 11"/>
                    <a:gd name="T64" fmla="*/ 71 w 72"/>
                    <a:gd name="T65" fmla="*/ 0 h 11"/>
                    <a:gd name="T66" fmla="*/ 72 w 72"/>
                    <a:gd name="T67" fmla="*/ 1 h 11"/>
                    <a:gd name="T68" fmla="*/ 47 w 72"/>
                    <a:gd name="T69" fmla="*/ 5 h 11"/>
                    <a:gd name="T70" fmla="*/ 47 w 72"/>
                    <a:gd name="T7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" h="11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cubicBezTo>
                        <a:pt x="3" y="9"/>
                        <a:pt x="7" y="9"/>
                        <a:pt x="11" y="9"/>
                      </a:cubicBezTo>
                      <a:lnTo>
                        <a:pt x="12" y="10"/>
                      </a:lnTo>
                      <a:cubicBezTo>
                        <a:pt x="7" y="10"/>
                        <a:pt x="3" y="11"/>
                        <a:pt x="0" y="10"/>
                      </a:cubicBezTo>
                      <a:lnTo>
                        <a:pt x="1" y="9"/>
                      </a:lnTo>
                      <a:close/>
                      <a:moveTo>
                        <a:pt x="11" y="9"/>
                      </a:moveTo>
                      <a:cubicBezTo>
                        <a:pt x="14" y="8"/>
                        <a:pt x="16" y="8"/>
                        <a:pt x="18" y="8"/>
                      </a:cubicBezTo>
                      <a:lnTo>
                        <a:pt x="18" y="9"/>
                      </a:lnTo>
                      <a:cubicBezTo>
                        <a:pt x="16" y="9"/>
                        <a:pt x="14" y="10"/>
                        <a:pt x="12" y="10"/>
                      </a:cubicBezTo>
                      <a:lnTo>
                        <a:pt x="11" y="9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9"/>
                      </a:moveTo>
                      <a:lnTo>
                        <a:pt x="18" y="9"/>
                      </a:lnTo>
                      <a:close/>
                      <a:moveTo>
                        <a:pt x="18" y="8"/>
                      </a:moveTo>
                      <a:cubicBezTo>
                        <a:pt x="27" y="8"/>
                        <a:pt x="37" y="6"/>
                        <a:pt x="47" y="4"/>
                      </a:cubicBezTo>
                      <a:lnTo>
                        <a:pt x="47" y="5"/>
                      </a:lnTo>
                      <a:cubicBezTo>
                        <a:pt x="37" y="7"/>
                        <a:pt x="27" y="10"/>
                        <a:pt x="18" y="9"/>
                      </a:cubicBezTo>
                      <a:lnTo>
                        <a:pt x="18" y="8"/>
                      </a:lnTo>
                      <a:close/>
                      <a:moveTo>
                        <a:pt x="47" y="4"/>
                      </a:moveTo>
                      <a:cubicBezTo>
                        <a:pt x="55" y="2"/>
                        <a:pt x="64" y="0"/>
                        <a:pt x="71" y="0"/>
                      </a:cubicBezTo>
                      <a:lnTo>
                        <a:pt x="72" y="1"/>
                      </a:lnTo>
                      <a:cubicBezTo>
                        <a:pt x="64" y="1"/>
                        <a:pt x="56" y="3"/>
                        <a:pt x="47" y="5"/>
                      </a:cubicBez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8" name="Freeform 286"/>
                <p:cNvSpPr>
                  <a:spLocks noChangeArrowheads="1"/>
                </p:cNvSpPr>
                <p:nvPr/>
              </p:nvSpPr>
              <p:spPr bwMode="auto">
                <a:xfrm>
                  <a:off x="1533" y="3092"/>
                  <a:ext cx="49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50493 55552"/>
                    <a:gd name="G10" fmla="*/ G9 1 180"/>
                    <a:gd name="G11" fmla="*/ 1 0 0"/>
                    <a:gd name="G12" fmla="cos G11 G10"/>
                    <a:gd name="G13" fmla="+- 3 0 0"/>
                    <a:gd name="G14" fmla="*/ 1 0 0"/>
                    <a:gd name="G15" fmla="cos G14 G13"/>
                    <a:gd name="G16" fmla="+- 1 0 0"/>
                    <a:gd name="G17" fmla="+- 1 0 0"/>
                    <a:gd name="G18" fmla="+- 1 0 0"/>
                    <a:gd name="G19" fmla="+- 1 0 0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3 0 0"/>
                    <a:gd name="G31" fmla="*/ 1 0 0"/>
                    <a:gd name="G32" fmla="cos G31 G30"/>
                    <a:gd name="G33" fmla="*/ 1 50493 55552"/>
                    <a:gd name="G34" fmla="*/ G33 1 180"/>
                    <a:gd name="G35" fmla="*/ 1 0 0"/>
                    <a:gd name="G36" fmla="cos G35 G34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T0" fmla="*/ 1 w 37"/>
                    <a:gd name="T1" fmla="*/ 0 h 5"/>
                    <a:gd name="T2" fmla="*/ 1 w 37"/>
                    <a:gd name="T3" fmla="*/ 0 h 5"/>
                    <a:gd name="T4" fmla="*/ 0 w 37"/>
                    <a:gd name="T5" fmla="*/ 1 h 5"/>
                    <a:gd name="T6" fmla="*/ 1 w 37"/>
                    <a:gd name="T7" fmla="*/ 0 h 5"/>
                    <a:gd name="T8" fmla="*/ 1 w 37"/>
                    <a:gd name="T9" fmla="*/ 0 h 5"/>
                    <a:gd name="T10" fmla="*/ 1 w 37"/>
                    <a:gd name="T11" fmla="*/ 0 h 5"/>
                    <a:gd name="T12" fmla="*/ 1 w 37"/>
                    <a:gd name="T13" fmla="*/ 0 h 5"/>
                    <a:gd name="T14" fmla="*/ 10 w 37"/>
                    <a:gd name="T15" fmla="*/ 1 h 5"/>
                    <a:gd name="T16" fmla="*/ 10 w 37"/>
                    <a:gd name="T17" fmla="*/ 3 h 5"/>
                    <a:gd name="T18" fmla="*/ 0 w 37"/>
                    <a:gd name="T19" fmla="*/ 1 h 5"/>
                    <a:gd name="T20" fmla="*/ 1 w 37"/>
                    <a:gd name="T21" fmla="*/ 0 h 5"/>
                    <a:gd name="T22" fmla="*/ 10 w 37"/>
                    <a:gd name="T23" fmla="*/ 1 h 5"/>
                    <a:gd name="T24" fmla="*/ 17 w 37"/>
                    <a:gd name="T25" fmla="*/ 2 h 5"/>
                    <a:gd name="T26" fmla="*/ 17 w 37"/>
                    <a:gd name="T27" fmla="*/ 3 h 5"/>
                    <a:gd name="T28" fmla="*/ 10 w 37"/>
                    <a:gd name="T29" fmla="*/ 3 h 5"/>
                    <a:gd name="T30" fmla="*/ 10 w 37"/>
                    <a:gd name="T31" fmla="*/ 1 h 5"/>
                    <a:gd name="T32" fmla="*/ 17 w 37"/>
                    <a:gd name="T33" fmla="*/ 3 h 5"/>
                    <a:gd name="T34" fmla="*/ 17 w 37"/>
                    <a:gd name="T35" fmla="*/ 3 h 5"/>
                    <a:gd name="T36" fmla="*/ 17 w 37"/>
                    <a:gd name="T37" fmla="*/ 2 h 5"/>
                    <a:gd name="T38" fmla="*/ 17 w 37"/>
                    <a:gd name="T39" fmla="*/ 2 h 5"/>
                    <a:gd name="T40" fmla="*/ 17 w 37"/>
                    <a:gd name="T41" fmla="*/ 3 h 5"/>
                    <a:gd name="T42" fmla="*/ 17 w 37"/>
                    <a:gd name="T43" fmla="*/ 2 h 5"/>
                    <a:gd name="T44" fmla="*/ 17 w 37"/>
                    <a:gd name="T45" fmla="*/ 2 h 5"/>
                    <a:gd name="T46" fmla="*/ 19 w 37"/>
                    <a:gd name="T47" fmla="*/ 3 h 5"/>
                    <a:gd name="T48" fmla="*/ 19 w 37"/>
                    <a:gd name="T49" fmla="*/ 4 h 5"/>
                    <a:gd name="T50" fmla="*/ 17 w 37"/>
                    <a:gd name="T51" fmla="*/ 3 h 5"/>
                    <a:gd name="T52" fmla="*/ 17 w 37"/>
                    <a:gd name="T53" fmla="*/ 2 h 5"/>
                    <a:gd name="T54" fmla="*/ 19 w 37"/>
                    <a:gd name="T55" fmla="*/ 3 h 5"/>
                    <a:gd name="T56" fmla="*/ 22 w 37"/>
                    <a:gd name="T57" fmla="*/ 3 h 5"/>
                    <a:gd name="T58" fmla="*/ 22 w 37"/>
                    <a:gd name="T59" fmla="*/ 4 h 5"/>
                    <a:gd name="T60" fmla="*/ 19 w 37"/>
                    <a:gd name="T61" fmla="*/ 4 h 5"/>
                    <a:gd name="T62" fmla="*/ 19 w 37"/>
                    <a:gd name="T63" fmla="*/ 3 h 5"/>
                    <a:gd name="T64" fmla="*/ 22 w 37"/>
                    <a:gd name="T65" fmla="*/ 3 h 5"/>
                    <a:gd name="T66" fmla="*/ 37 w 37"/>
                    <a:gd name="T67" fmla="*/ 2 h 5"/>
                    <a:gd name="T68" fmla="*/ 37 w 37"/>
                    <a:gd name="T69" fmla="*/ 3 h 5"/>
                    <a:gd name="T70" fmla="*/ 22 w 37"/>
                    <a:gd name="T71" fmla="*/ 4 h 5"/>
                    <a:gd name="T72" fmla="*/ 22 w 37"/>
                    <a:gd name="T7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3" y="1"/>
                        <a:pt x="6" y="1"/>
                        <a:pt x="10" y="1"/>
                      </a:cubicBezTo>
                      <a:lnTo>
                        <a:pt x="10" y="3"/>
                      </a:lnTo>
                      <a:cubicBezTo>
                        <a:pt x="6" y="2"/>
                        <a:pt x="2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1"/>
                      </a:moveTo>
                      <a:cubicBezTo>
                        <a:pt x="13" y="1"/>
                        <a:pt x="15" y="1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2" y="3"/>
                        <a:pt x="10" y="3"/>
                      </a:cubicBezTo>
                      <a:lnTo>
                        <a:pt x="10" y="1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8" y="2"/>
                        <a:pt x="19" y="3"/>
                        <a:pt x="19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7" y="2"/>
                      </a:lnTo>
                      <a:close/>
                      <a:moveTo>
                        <a:pt x="19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19" y="3"/>
                      </a:lnTo>
                      <a:close/>
                      <a:moveTo>
                        <a:pt x="22" y="3"/>
                      </a:moveTo>
                      <a:cubicBezTo>
                        <a:pt x="26" y="3"/>
                        <a:pt x="31" y="3"/>
                        <a:pt x="37" y="2"/>
                      </a:cubicBezTo>
                      <a:lnTo>
                        <a:pt x="37" y="3"/>
                      </a:lnTo>
                      <a:cubicBezTo>
                        <a:pt x="31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59" name="Freeform 287"/>
                <p:cNvSpPr>
                  <a:spLocks noChangeArrowheads="1"/>
                </p:cNvSpPr>
                <p:nvPr/>
              </p:nvSpPr>
              <p:spPr bwMode="auto">
                <a:xfrm>
                  <a:off x="1551" y="3111"/>
                  <a:ext cx="56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3 0 0"/>
                    <a:gd name="G63" fmla="+- 2 0 0"/>
                    <a:gd name="G64" fmla="+- 1 0 0"/>
                    <a:gd name="G65" fmla="+- 1 0 0"/>
                    <a:gd name="G66" fmla="+- 1 0 0"/>
                    <a:gd name="G67" fmla="+- 1 0 0"/>
                    <a:gd name="G68" fmla="+- 2 0 0"/>
                    <a:gd name="G69" fmla="+- 2 0 0"/>
                    <a:gd name="G70" fmla="+- 3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2 0 0"/>
                    <a:gd name="G77" fmla="+- 2 0 0"/>
                    <a:gd name="G78" fmla="+- 3 0 0"/>
                    <a:gd name="G79" fmla="+- 1 0 0"/>
                    <a:gd name="G80" fmla="+- 1 0 0"/>
                    <a:gd name="G81" fmla="+- 1 0 0"/>
                    <a:gd name="G82" fmla="+- 2 0 0"/>
                    <a:gd name="G83" fmla="+- 2 0 0"/>
                    <a:gd name="G84" fmla="+- 2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2 0 0"/>
                    <a:gd name="G91" fmla="+- 1 0 0"/>
                    <a:gd name="G92" fmla="+- 1 0 0"/>
                    <a:gd name="G93" fmla="*/ 1 5 2"/>
                    <a:gd name="G94" fmla="+- 5 0 0"/>
                    <a:gd name="G95" fmla="+- 1 0 0"/>
                    <a:gd name="G96" fmla="+- 1 0 0"/>
                    <a:gd name="G97" fmla="+- 1 0 0"/>
                    <a:gd name="G98" fmla="+- 2 0 0"/>
                    <a:gd name="G99" fmla="+- 1 0 0"/>
                    <a:gd name="G100" fmla="+- 5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*/ 1 5 2"/>
                    <a:gd name="G107" fmla="*/ 1 5 2"/>
                    <a:gd name="G108" fmla="*/ 1 5 2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G115" fmla="+- 1 0 0"/>
                    <a:gd name="G116" fmla="+- 1 0 0"/>
                    <a:gd name="G117" fmla="+- 1 0 0"/>
                    <a:gd name="G118" fmla="+- 2 0 0"/>
                    <a:gd name="G119" fmla="*/ 1 5 2"/>
                    <a:gd name="G120" fmla="*/ 1 5 2"/>
                    <a:gd name="G121" fmla="*/ 1 5 2"/>
                    <a:gd name="G122" fmla="*/ 1 5 2"/>
                    <a:gd name="G123" fmla="+- 1 0 0"/>
                    <a:gd name="T0" fmla="*/ 42 w 42"/>
                    <a:gd name="T1" fmla="*/ 9 h 9"/>
                    <a:gd name="T2" fmla="*/ 42 w 42"/>
                    <a:gd name="T3" fmla="*/ 9 h 9"/>
                    <a:gd name="T4" fmla="*/ 42 w 42"/>
                    <a:gd name="T5" fmla="*/ 7 h 9"/>
                    <a:gd name="T6" fmla="*/ 42 w 42"/>
                    <a:gd name="T7" fmla="*/ 7 h 9"/>
                    <a:gd name="T8" fmla="*/ 36 w 42"/>
                    <a:gd name="T9" fmla="*/ 8 h 9"/>
                    <a:gd name="T10" fmla="*/ 42 w 42"/>
                    <a:gd name="T11" fmla="*/ 7 h 9"/>
                    <a:gd name="T12" fmla="*/ 36 w 42"/>
                    <a:gd name="T13" fmla="*/ 8 h 9"/>
                    <a:gd name="T14" fmla="*/ 30 w 42"/>
                    <a:gd name="T15" fmla="*/ 6 h 9"/>
                    <a:gd name="T16" fmla="*/ 36 w 42"/>
                    <a:gd name="T17" fmla="*/ 8 h 9"/>
                    <a:gd name="T18" fmla="*/ 29 w 42"/>
                    <a:gd name="T19" fmla="*/ 7 h 9"/>
                    <a:gd name="T20" fmla="*/ 12 w 42"/>
                    <a:gd name="T21" fmla="*/ 1 h 9"/>
                    <a:gd name="T22" fmla="*/ 30 w 42"/>
                    <a:gd name="T23" fmla="*/ 6 h 9"/>
                    <a:gd name="T24" fmla="*/ 12 w 42"/>
                    <a:gd name="T25" fmla="*/ 1 h 9"/>
                    <a:gd name="T26" fmla="*/ 18 w 42"/>
                    <a:gd name="T27" fmla="*/ 1 h 9"/>
                    <a:gd name="T28" fmla="*/ 12 w 42"/>
                    <a:gd name="T29" fmla="*/ 1 h 9"/>
                    <a:gd name="T30" fmla="*/ 24 w 42"/>
                    <a:gd name="T31" fmla="*/ 2 h 9"/>
                    <a:gd name="T32" fmla="*/ 18 w 42"/>
                    <a:gd name="T33" fmla="*/ 1 h 9"/>
                    <a:gd name="T34" fmla="*/ 24 w 42"/>
                    <a:gd name="T35" fmla="*/ 2 h 9"/>
                    <a:gd name="T36" fmla="*/ 23 w 42"/>
                    <a:gd name="T37" fmla="*/ 2 h 9"/>
                    <a:gd name="T38" fmla="*/ 24 w 42"/>
                    <a:gd name="T39" fmla="*/ 2 h 9"/>
                    <a:gd name="T40" fmla="*/ 7 w 42"/>
                    <a:gd name="T41" fmla="*/ 2 h 9"/>
                    <a:gd name="T42" fmla="*/ 24 w 42"/>
                    <a:gd name="T43" fmla="*/ 2 h 9"/>
                    <a:gd name="T44" fmla="*/ 7 w 42"/>
                    <a:gd name="T45" fmla="*/ 2 h 9"/>
                    <a:gd name="T46" fmla="*/ 6 w 42"/>
                    <a:gd name="T47" fmla="*/ 2 h 9"/>
                    <a:gd name="T48" fmla="*/ 7 w 42"/>
                    <a:gd name="T49" fmla="*/ 2 h 9"/>
                    <a:gd name="T50" fmla="*/ 6 w 42"/>
                    <a:gd name="T51" fmla="*/ 2 h 9"/>
                    <a:gd name="T52" fmla="*/ 6 w 42"/>
                    <a:gd name="T53" fmla="*/ 2 h 9"/>
                    <a:gd name="T54" fmla="*/ 6 w 42"/>
                    <a:gd name="T55" fmla="*/ 1 h 9"/>
                    <a:gd name="T56" fmla="*/ 6 w 42"/>
                    <a:gd name="T57" fmla="*/ 2 h 9"/>
                    <a:gd name="T58" fmla="*/ 2 w 42"/>
                    <a:gd name="T59" fmla="*/ 5 h 9"/>
                    <a:gd name="T60" fmla="*/ 6 w 42"/>
                    <a:gd name="T61" fmla="*/ 1 h 9"/>
                    <a:gd name="T62" fmla="*/ 1 w 42"/>
                    <a:gd name="T63" fmla="*/ 5 h 9"/>
                    <a:gd name="T64" fmla="*/ 1 w 42"/>
                    <a:gd name="T65" fmla="*/ 5 h 9"/>
                    <a:gd name="T66" fmla="*/ 1 w 42"/>
                    <a:gd name="T67" fmla="*/ 4 h 9"/>
                    <a:gd name="T68" fmla="*/ 1 w 42"/>
                    <a:gd name="T69" fmla="*/ 5 h 9"/>
                    <a:gd name="T70" fmla="*/ 1 w 42"/>
                    <a:gd name="T71" fmla="*/ 4 h 9"/>
                    <a:gd name="T72" fmla="*/ 1 w 42"/>
                    <a:gd name="T73" fmla="*/ 5 h 9"/>
                    <a:gd name="T74" fmla="*/ 1 w 42"/>
                    <a:gd name="T75" fmla="*/ 4 h 9"/>
                    <a:gd name="T76" fmla="*/ 2 w 42"/>
                    <a:gd name="T77" fmla="*/ 5 h 9"/>
                    <a:gd name="T78" fmla="*/ 1 w 42"/>
                    <a:gd name="T7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2" h="9"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2" y="7"/>
                      </a:lnTo>
                      <a:lnTo>
                        <a:pt x="42" y="9"/>
                      </a:lnTo>
                      <a:close/>
                      <a:moveTo>
                        <a:pt x="42" y="7"/>
                      </a:moveTo>
                      <a:lnTo>
                        <a:pt x="42" y="7"/>
                      </a:lnTo>
                      <a:lnTo>
                        <a:pt x="42" y="8"/>
                      </a:lnTo>
                      <a:lnTo>
                        <a:pt x="42" y="7"/>
                      </a:lnTo>
                      <a:close/>
                      <a:moveTo>
                        <a:pt x="42" y="9"/>
                      </a:moveTo>
                      <a:cubicBezTo>
                        <a:pt x="40" y="8"/>
                        <a:pt x="38" y="8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0" y="7"/>
                        <a:pt x="42" y="7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3" y="8"/>
                        <a:pt x="31" y="8"/>
                        <a:pt x="29" y="7"/>
                      </a:cubicBezTo>
                      <a:lnTo>
                        <a:pt x="30" y="6"/>
                      </a:lnTo>
                      <a:cubicBezTo>
                        <a:pt x="31" y="7"/>
                        <a:pt x="33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29" y="7"/>
                      </a:moveTo>
                      <a:lnTo>
                        <a:pt x="29" y="7"/>
                      </a:lnTo>
                      <a:close/>
                      <a:moveTo>
                        <a:pt x="29" y="7"/>
                      </a:moveTo>
                      <a:cubicBezTo>
                        <a:pt x="16" y="4"/>
                        <a:pt x="12" y="2"/>
                        <a:pt x="12" y="1"/>
                      </a:cubicBezTo>
                      <a:lnTo>
                        <a:pt x="14" y="1"/>
                      </a:lnTo>
                      <a:cubicBezTo>
                        <a:pt x="14" y="2"/>
                        <a:pt x="17" y="3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12" y="1"/>
                      </a:moveTo>
                      <a:cubicBezTo>
                        <a:pt x="13" y="0"/>
                        <a:pt x="16" y="0"/>
                        <a:pt x="18" y="0"/>
                      </a:cubicBezTo>
                      <a:lnTo>
                        <a:pt x="18" y="1"/>
                      </a:lnTo>
                      <a:cubicBezTo>
                        <a:pt x="16" y="1"/>
                        <a:pt x="14" y="1"/>
                        <a:pt x="14" y="1"/>
                      </a:cubicBezTo>
                      <a:lnTo>
                        <a:pt x="12" y="1"/>
                      </a:lnTo>
                      <a:close/>
                      <a:moveTo>
                        <a:pt x="18" y="0"/>
                      </a:moveTo>
                      <a:cubicBezTo>
                        <a:pt x="21" y="0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0" y="2"/>
                        <a:pt x="18" y="1"/>
                      </a:cubicBezTo>
                      <a:lnTo>
                        <a:pt x="18" y="0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3" y="2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cubicBezTo>
                        <a:pt x="24" y="2"/>
                        <a:pt x="20" y="3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2"/>
                        <a:pt x="6" y="2"/>
                      </a:cubicBezTo>
                      <a:lnTo>
                        <a:pt x="7" y="1"/>
                      </a:lnTo>
                      <a:cubicBezTo>
                        <a:pt x="7" y="1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5" y="2"/>
                      </a:cubicBezTo>
                      <a:lnTo>
                        <a:pt x="6" y="1"/>
                      </a:lnTo>
                      <a:cubicBezTo>
                        <a:pt x="6" y="1"/>
                        <a:pt x="6" y="1"/>
                        <a:pt x="7" y="1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5" y="1"/>
                        <a:pt x="4" y="2"/>
                        <a:pt x="2" y="5"/>
                      </a:cubicBezTo>
                      <a:lnTo>
                        <a:pt x="0" y="5"/>
                      </a:lnTo>
                      <a:cubicBezTo>
                        <a:pt x="3" y="0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5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1" y="5"/>
                      </a:cubicBez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0" name="Freeform 288"/>
                <p:cNvSpPr>
                  <a:spLocks noChangeArrowheads="1"/>
                </p:cNvSpPr>
                <p:nvPr/>
              </p:nvSpPr>
              <p:spPr bwMode="auto">
                <a:xfrm>
                  <a:off x="1619" y="3213"/>
                  <a:ext cx="70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4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G56" fmla="*/ 1 0 0"/>
                    <a:gd name="G57" fmla="sin G56 G55"/>
                    <a:gd name="G58" fmla="+- 2 0 0"/>
                    <a:gd name="G59" fmla="+- 1 0 0"/>
                    <a:gd name="G60" fmla="+- 1 0 0"/>
                    <a:gd name="G61" fmla="*/ 1 0 0"/>
                    <a:gd name="G62" fmla="sin G61 G60"/>
                    <a:gd name="G63" fmla="+- 1 0 0"/>
                    <a:gd name="G64" fmla="+- 1 0 0"/>
                    <a:gd name="G65" fmla="+- 1 0 0"/>
                    <a:gd name="G66" fmla="+- 2 0 0"/>
                    <a:gd name="G67" fmla="+- 2 0 0"/>
                    <a:gd name="G68" fmla="+- 1 0 0"/>
                    <a:gd name="G69" fmla="+- 2 0 0"/>
                    <a:gd name="G70" fmla="+- 2 0 0"/>
                    <a:gd name="G71" fmla="+- 1 0 0"/>
                    <a:gd name="G72" fmla="+- 2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2 0 0"/>
                    <a:gd name="G79" fmla="+- 1 0 0"/>
                    <a:gd name="G80" fmla="+- 1 0 0"/>
                    <a:gd name="G81" fmla="+- 1 0 0"/>
                    <a:gd name="G82" fmla="+- 1 0 0"/>
                    <a:gd name="G83" fmla="+- 2 0 0"/>
                    <a:gd name="G84" fmla="*/ 1 1 2"/>
                    <a:gd name="G85" fmla="+- 1 0 0"/>
                    <a:gd name="G86" fmla="+- 1 0 0"/>
                    <a:gd name="G87" fmla="+- 1 0 0"/>
                    <a:gd name="T0" fmla="*/ 51 w 52"/>
                    <a:gd name="T1" fmla="*/ 7 h 7"/>
                    <a:gd name="T2" fmla="*/ 48 w 52"/>
                    <a:gd name="T3" fmla="*/ 6 h 7"/>
                    <a:gd name="T4" fmla="*/ 49 w 52"/>
                    <a:gd name="T5" fmla="*/ 5 h 7"/>
                    <a:gd name="T6" fmla="*/ 52 w 52"/>
                    <a:gd name="T7" fmla="*/ 6 h 7"/>
                    <a:gd name="T8" fmla="*/ 51 w 52"/>
                    <a:gd name="T9" fmla="*/ 7 h 7"/>
                    <a:gd name="T10" fmla="*/ 48 w 52"/>
                    <a:gd name="T11" fmla="*/ 6 h 7"/>
                    <a:gd name="T12" fmla="*/ 44 w 52"/>
                    <a:gd name="T13" fmla="*/ 5 h 7"/>
                    <a:gd name="T14" fmla="*/ 44 w 52"/>
                    <a:gd name="T15" fmla="*/ 3 h 7"/>
                    <a:gd name="T16" fmla="*/ 49 w 52"/>
                    <a:gd name="T17" fmla="*/ 5 h 7"/>
                    <a:gd name="T18" fmla="*/ 48 w 52"/>
                    <a:gd name="T19" fmla="*/ 6 h 7"/>
                    <a:gd name="T20" fmla="*/ 44 w 52"/>
                    <a:gd name="T21" fmla="*/ 3 h 7"/>
                    <a:gd name="T22" fmla="*/ 44 w 52"/>
                    <a:gd name="T23" fmla="*/ 3 h 7"/>
                    <a:gd name="T24" fmla="*/ 44 w 52"/>
                    <a:gd name="T25" fmla="*/ 4 h 7"/>
                    <a:gd name="T26" fmla="*/ 44 w 52"/>
                    <a:gd name="T27" fmla="*/ 3 h 7"/>
                    <a:gd name="T28" fmla="*/ 44 w 52"/>
                    <a:gd name="T29" fmla="*/ 5 h 7"/>
                    <a:gd name="T30" fmla="*/ 23 w 52"/>
                    <a:gd name="T31" fmla="*/ 4 h 7"/>
                    <a:gd name="T32" fmla="*/ 23 w 52"/>
                    <a:gd name="T33" fmla="*/ 3 h 7"/>
                    <a:gd name="T34" fmla="*/ 44 w 52"/>
                    <a:gd name="T35" fmla="*/ 3 h 7"/>
                    <a:gd name="T36" fmla="*/ 44 w 52"/>
                    <a:gd name="T37" fmla="*/ 5 h 7"/>
                    <a:gd name="T38" fmla="*/ 23 w 52"/>
                    <a:gd name="T39" fmla="*/ 4 h 7"/>
                    <a:gd name="T40" fmla="*/ 15 w 52"/>
                    <a:gd name="T41" fmla="*/ 4 h 7"/>
                    <a:gd name="T42" fmla="*/ 15 w 52"/>
                    <a:gd name="T43" fmla="*/ 2 h 7"/>
                    <a:gd name="T44" fmla="*/ 23 w 52"/>
                    <a:gd name="T45" fmla="*/ 3 h 7"/>
                    <a:gd name="T46" fmla="*/ 23 w 52"/>
                    <a:gd name="T47" fmla="*/ 4 h 7"/>
                    <a:gd name="T48" fmla="*/ 15 w 52"/>
                    <a:gd name="T49" fmla="*/ 4 h 7"/>
                    <a:gd name="T50" fmla="*/ 15 w 52"/>
                    <a:gd name="T51" fmla="*/ 4 h 7"/>
                    <a:gd name="T52" fmla="*/ 15 w 52"/>
                    <a:gd name="T53" fmla="*/ 3 h 7"/>
                    <a:gd name="T54" fmla="*/ 15 w 52"/>
                    <a:gd name="T55" fmla="*/ 4 h 7"/>
                    <a:gd name="T56" fmla="*/ 15 w 52"/>
                    <a:gd name="T57" fmla="*/ 4 h 7"/>
                    <a:gd name="T58" fmla="*/ 12 w 52"/>
                    <a:gd name="T59" fmla="*/ 3 h 7"/>
                    <a:gd name="T60" fmla="*/ 13 w 52"/>
                    <a:gd name="T61" fmla="*/ 2 h 7"/>
                    <a:gd name="T62" fmla="*/ 15 w 52"/>
                    <a:gd name="T63" fmla="*/ 2 h 7"/>
                    <a:gd name="T64" fmla="*/ 15 w 52"/>
                    <a:gd name="T65" fmla="*/ 4 h 7"/>
                    <a:gd name="T66" fmla="*/ 12 w 52"/>
                    <a:gd name="T67" fmla="*/ 3 h 7"/>
                    <a:gd name="T68" fmla="*/ 7 w 52"/>
                    <a:gd name="T69" fmla="*/ 2 h 7"/>
                    <a:gd name="T70" fmla="*/ 6 w 52"/>
                    <a:gd name="T71" fmla="*/ 1 h 7"/>
                    <a:gd name="T72" fmla="*/ 13 w 52"/>
                    <a:gd name="T73" fmla="*/ 2 h 7"/>
                    <a:gd name="T74" fmla="*/ 12 w 52"/>
                    <a:gd name="T75" fmla="*/ 3 h 7"/>
                    <a:gd name="T76" fmla="*/ 7 w 52"/>
                    <a:gd name="T77" fmla="*/ 2 h 7"/>
                    <a:gd name="T78" fmla="*/ 7 w 52"/>
                    <a:gd name="T79" fmla="*/ 2 h 7"/>
                    <a:gd name="T80" fmla="*/ 6 w 52"/>
                    <a:gd name="T81" fmla="*/ 2 h 7"/>
                    <a:gd name="T82" fmla="*/ 7 w 52"/>
                    <a:gd name="T83" fmla="*/ 2 h 7"/>
                    <a:gd name="T84" fmla="*/ 7 w 52"/>
                    <a:gd name="T85" fmla="*/ 2 h 7"/>
                    <a:gd name="T86" fmla="*/ 4 w 52"/>
                    <a:gd name="T87" fmla="*/ 2 h 7"/>
                    <a:gd name="T88" fmla="*/ 4 w 52"/>
                    <a:gd name="T89" fmla="*/ 1 h 7"/>
                    <a:gd name="T90" fmla="*/ 6 w 52"/>
                    <a:gd name="T91" fmla="*/ 1 h 7"/>
                    <a:gd name="T92" fmla="*/ 7 w 52"/>
                    <a:gd name="T93" fmla="*/ 2 h 7"/>
                    <a:gd name="T94" fmla="*/ 4 w 52"/>
                    <a:gd name="T95" fmla="*/ 2 h 7"/>
                    <a:gd name="T96" fmla="*/ 1 w 52"/>
                    <a:gd name="T97" fmla="*/ 3 h 7"/>
                    <a:gd name="T98" fmla="*/ 0 w 52"/>
                    <a:gd name="T99" fmla="*/ 2 h 7"/>
                    <a:gd name="T100" fmla="*/ 4 w 52"/>
                    <a:gd name="T101" fmla="*/ 1 h 7"/>
                    <a:gd name="T102" fmla="*/ 4 w 52"/>
                    <a:gd name="T10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2" h="7">
                      <a:moveTo>
                        <a:pt x="51" y="7"/>
                      </a:moveTo>
                      <a:cubicBezTo>
                        <a:pt x="50" y="6"/>
                        <a:pt x="49" y="6"/>
                        <a:pt x="48" y="6"/>
                      </a:cubicBezTo>
                      <a:lnTo>
                        <a:pt x="49" y="5"/>
                      </a:lnTo>
                      <a:cubicBezTo>
                        <a:pt x="50" y="5"/>
                        <a:pt x="51" y="5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48" y="6"/>
                      </a:moveTo>
                      <a:cubicBezTo>
                        <a:pt x="47" y="5"/>
                        <a:pt x="45" y="5"/>
                        <a:pt x="44" y="5"/>
                      </a:cubicBezTo>
                      <a:lnTo>
                        <a:pt x="44" y="3"/>
                      </a:lnTo>
                      <a:cubicBezTo>
                        <a:pt x="46" y="3"/>
                        <a:pt x="47" y="4"/>
                        <a:pt x="49" y="5"/>
                      </a:cubicBezTo>
                      <a:lnTo>
                        <a:pt x="48" y="6"/>
                      </a:lnTo>
                      <a:close/>
                      <a:moveTo>
                        <a:pt x="44" y="3"/>
                      </a:moveTo>
                      <a:lnTo>
                        <a:pt x="44" y="3"/>
                      </a:lnTo>
                      <a:lnTo>
                        <a:pt x="44" y="4"/>
                      </a:lnTo>
                      <a:lnTo>
                        <a:pt x="44" y="3"/>
                      </a:lnTo>
                      <a:close/>
                      <a:moveTo>
                        <a:pt x="44" y="5"/>
                      </a:moveTo>
                      <a:cubicBezTo>
                        <a:pt x="36" y="5"/>
                        <a:pt x="29" y="5"/>
                        <a:pt x="23" y="4"/>
                      </a:cubicBezTo>
                      <a:lnTo>
                        <a:pt x="23" y="3"/>
                      </a:lnTo>
                      <a:cubicBezTo>
                        <a:pt x="29" y="4"/>
                        <a:pt x="36" y="4"/>
                        <a:pt x="44" y="3"/>
                      </a:cubicBezTo>
                      <a:lnTo>
                        <a:pt x="44" y="5"/>
                      </a:lnTo>
                      <a:close/>
                      <a:moveTo>
                        <a:pt x="23" y="4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5" y="2"/>
                      </a:lnTo>
                      <a:cubicBezTo>
                        <a:pt x="18" y="3"/>
                        <a:pt x="20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4" y="4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2" y="3"/>
                      </a:moveTo>
                      <a:cubicBezTo>
                        <a:pt x="11" y="2"/>
                        <a:pt x="9" y="2"/>
                        <a:pt x="7" y="2"/>
                      </a:cubicBezTo>
                      <a:lnTo>
                        <a:pt x="6" y="1"/>
                      </a:lnTo>
                      <a:cubicBezTo>
                        <a:pt x="9" y="0"/>
                        <a:pt x="11" y="1"/>
                        <a:pt x="13" y="2"/>
                      </a:cubicBezTo>
                      <a:lnTo>
                        <a:pt x="12" y="3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1"/>
                        <a:pt x="6" y="1"/>
                      </a:cubicBezTo>
                      <a:lnTo>
                        <a:pt x="7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1" name="Freeform 289"/>
                <p:cNvSpPr>
                  <a:spLocks noChangeArrowheads="1"/>
                </p:cNvSpPr>
                <p:nvPr/>
              </p:nvSpPr>
              <p:spPr bwMode="auto">
                <a:xfrm>
                  <a:off x="1497" y="3319"/>
                  <a:ext cx="83" cy="3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1 2"/>
                    <a:gd name="G10" fmla="+- 1 0 0"/>
                    <a:gd name="G11" fmla="+- 1 0 0"/>
                    <a:gd name="G12" fmla="+- 1 0 0"/>
                    <a:gd name="G13" fmla="+- 1 0 0"/>
                    <a:gd name="G14" fmla="+- 2 0 0"/>
                    <a:gd name="G15" fmla="+- 1 0 0"/>
                    <a:gd name="G16" fmla="+- 1 0 0"/>
                    <a:gd name="G17" fmla="+- 1 0 0"/>
                    <a:gd name="G18" fmla="+- 6 0 0"/>
                    <a:gd name="G19" fmla="+- 10 0 0"/>
                    <a:gd name="G20" fmla="+- 1 0 0"/>
                    <a:gd name="G21" fmla="+- 12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2 0 0"/>
                    <a:gd name="G29" fmla="+- 1 0 0"/>
                    <a:gd name="G30" fmla="+- 1 0 0"/>
                    <a:gd name="G31" fmla="+- 1 0 0"/>
                    <a:gd name="G32" fmla="+- 12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2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T0" fmla="*/ 1 w 62"/>
                    <a:gd name="T1" fmla="*/ 0 h 21"/>
                    <a:gd name="T2" fmla="*/ 1 w 62"/>
                    <a:gd name="T3" fmla="*/ 0 h 21"/>
                    <a:gd name="T4" fmla="*/ 0 w 62"/>
                    <a:gd name="T5" fmla="*/ 1 h 21"/>
                    <a:gd name="T6" fmla="*/ 1 w 62"/>
                    <a:gd name="T7" fmla="*/ 0 h 21"/>
                    <a:gd name="T8" fmla="*/ 0 w 62"/>
                    <a:gd name="T9" fmla="*/ 1 h 21"/>
                    <a:gd name="T10" fmla="*/ 0 w 62"/>
                    <a:gd name="T11" fmla="*/ 1 h 21"/>
                    <a:gd name="T12" fmla="*/ 1 w 62"/>
                    <a:gd name="T13" fmla="*/ 1 h 21"/>
                    <a:gd name="T14" fmla="*/ 0 w 62"/>
                    <a:gd name="T15" fmla="*/ 1 h 21"/>
                    <a:gd name="T16" fmla="*/ 1 w 62"/>
                    <a:gd name="T17" fmla="*/ 0 h 21"/>
                    <a:gd name="T18" fmla="*/ 3 w 62"/>
                    <a:gd name="T19" fmla="*/ 2 h 21"/>
                    <a:gd name="T20" fmla="*/ 1 w 62"/>
                    <a:gd name="T21" fmla="*/ 3 h 21"/>
                    <a:gd name="T22" fmla="*/ 0 w 62"/>
                    <a:gd name="T23" fmla="*/ 1 h 21"/>
                    <a:gd name="T24" fmla="*/ 1 w 62"/>
                    <a:gd name="T25" fmla="*/ 0 h 21"/>
                    <a:gd name="T26" fmla="*/ 3 w 62"/>
                    <a:gd name="T27" fmla="*/ 2 h 21"/>
                    <a:gd name="T28" fmla="*/ 15 w 62"/>
                    <a:gd name="T29" fmla="*/ 11 h 21"/>
                    <a:gd name="T30" fmla="*/ 14 w 62"/>
                    <a:gd name="T31" fmla="*/ 12 h 21"/>
                    <a:gd name="T32" fmla="*/ 1 w 62"/>
                    <a:gd name="T33" fmla="*/ 3 h 21"/>
                    <a:gd name="T34" fmla="*/ 3 w 62"/>
                    <a:gd name="T35" fmla="*/ 2 h 21"/>
                    <a:gd name="T36" fmla="*/ 15 w 62"/>
                    <a:gd name="T37" fmla="*/ 11 h 21"/>
                    <a:gd name="T38" fmla="*/ 15 w 62"/>
                    <a:gd name="T39" fmla="*/ 11 h 21"/>
                    <a:gd name="T40" fmla="*/ 14 w 62"/>
                    <a:gd name="T41" fmla="*/ 12 h 21"/>
                    <a:gd name="T42" fmla="*/ 15 w 62"/>
                    <a:gd name="T43" fmla="*/ 11 h 21"/>
                    <a:gd name="T44" fmla="*/ 15 w 62"/>
                    <a:gd name="T45" fmla="*/ 11 h 21"/>
                    <a:gd name="T46" fmla="*/ 15 w 62"/>
                    <a:gd name="T47" fmla="*/ 11 h 21"/>
                    <a:gd name="T48" fmla="*/ 14 w 62"/>
                    <a:gd name="T49" fmla="*/ 12 h 21"/>
                    <a:gd name="T50" fmla="*/ 15 w 62"/>
                    <a:gd name="T51" fmla="*/ 11 h 21"/>
                    <a:gd name="T52" fmla="*/ 15 w 62"/>
                    <a:gd name="T53" fmla="*/ 11 h 21"/>
                    <a:gd name="T54" fmla="*/ 21 w 62"/>
                    <a:gd name="T55" fmla="*/ 12 h 21"/>
                    <a:gd name="T56" fmla="*/ 21 w 62"/>
                    <a:gd name="T57" fmla="*/ 13 h 21"/>
                    <a:gd name="T58" fmla="*/ 14 w 62"/>
                    <a:gd name="T59" fmla="*/ 12 h 21"/>
                    <a:gd name="T60" fmla="*/ 15 w 62"/>
                    <a:gd name="T61" fmla="*/ 11 h 21"/>
                    <a:gd name="T62" fmla="*/ 21 w 62"/>
                    <a:gd name="T63" fmla="*/ 12 h 21"/>
                    <a:gd name="T64" fmla="*/ 32 w 62"/>
                    <a:gd name="T65" fmla="*/ 14 h 21"/>
                    <a:gd name="T66" fmla="*/ 31 w 62"/>
                    <a:gd name="T67" fmla="*/ 15 h 21"/>
                    <a:gd name="T68" fmla="*/ 21 w 62"/>
                    <a:gd name="T69" fmla="*/ 13 h 21"/>
                    <a:gd name="T70" fmla="*/ 21 w 62"/>
                    <a:gd name="T71" fmla="*/ 12 h 21"/>
                    <a:gd name="T72" fmla="*/ 32 w 62"/>
                    <a:gd name="T73" fmla="*/ 14 h 21"/>
                    <a:gd name="T74" fmla="*/ 43 w 62"/>
                    <a:gd name="T75" fmla="*/ 19 h 21"/>
                    <a:gd name="T76" fmla="*/ 43 w 62"/>
                    <a:gd name="T77" fmla="*/ 20 h 21"/>
                    <a:gd name="T78" fmla="*/ 31 w 62"/>
                    <a:gd name="T79" fmla="*/ 15 h 21"/>
                    <a:gd name="T80" fmla="*/ 32 w 62"/>
                    <a:gd name="T81" fmla="*/ 14 h 21"/>
                    <a:gd name="T82" fmla="*/ 43 w 62"/>
                    <a:gd name="T83" fmla="*/ 19 h 21"/>
                    <a:gd name="T84" fmla="*/ 62 w 62"/>
                    <a:gd name="T85" fmla="*/ 17 h 21"/>
                    <a:gd name="T86" fmla="*/ 62 w 62"/>
                    <a:gd name="T87" fmla="*/ 18 h 21"/>
                    <a:gd name="T88" fmla="*/ 43 w 62"/>
                    <a:gd name="T89" fmla="*/ 20 h 21"/>
                    <a:gd name="T90" fmla="*/ 43 w 62"/>
                    <a:gd name="T91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7" y="10"/>
                        <a:pt x="15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2" name="Freeform 290"/>
                <p:cNvSpPr>
                  <a:spLocks noChangeArrowheads="1"/>
                </p:cNvSpPr>
                <p:nvPr/>
              </p:nvSpPr>
              <p:spPr bwMode="auto">
                <a:xfrm>
                  <a:off x="1085" y="3360"/>
                  <a:ext cx="105" cy="35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6 0 0"/>
                    <a:gd name="G21" fmla="+- 1 0 0"/>
                    <a:gd name="G22" fmla="+- 1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1 w 77"/>
                    <a:gd name="T1" fmla="*/ 0 h 21"/>
                    <a:gd name="T2" fmla="*/ 8 w 77"/>
                    <a:gd name="T3" fmla="*/ 4 h 21"/>
                    <a:gd name="T4" fmla="*/ 8 w 77"/>
                    <a:gd name="T5" fmla="*/ 5 h 21"/>
                    <a:gd name="T6" fmla="*/ 0 w 77"/>
                    <a:gd name="T7" fmla="*/ 1 h 21"/>
                    <a:gd name="T8" fmla="*/ 1 w 77"/>
                    <a:gd name="T9" fmla="*/ 0 h 21"/>
                    <a:gd name="T10" fmla="*/ 8 w 77"/>
                    <a:gd name="T11" fmla="*/ 4 h 21"/>
                    <a:gd name="T12" fmla="*/ 16 w 77"/>
                    <a:gd name="T13" fmla="*/ 8 h 21"/>
                    <a:gd name="T14" fmla="*/ 15 w 77"/>
                    <a:gd name="T15" fmla="*/ 8 h 21"/>
                    <a:gd name="T16" fmla="*/ 8 w 77"/>
                    <a:gd name="T17" fmla="*/ 5 h 21"/>
                    <a:gd name="T18" fmla="*/ 8 w 77"/>
                    <a:gd name="T19" fmla="*/ 4 h 21"/>
                    <a:gd name="T20" fmla="*/ 16 w 77"/>
                    <a:gd name="T21" fmla="*/ 8 h 21"/>
                    <a:gd name="T22" fmla="*/ 16 w 77"/>
                    <a:gd name="T23" fmla="*/ 8 h 21"/>
                    <a:gd name="T24" fmla="*/ 15 w 77"/>
                    <a:gd name="T25" fmla="*/ 8 h 21"/>
                    <a:gd name="T26" fmla="*/ 16 w 77"/>
                    <a:gd name="T27" fmla="*/ 8 h 21"/>
                    <a:gd name="T28" fmla="*/ 16 w 77"/>
                    <a:gd name="T29" fmla="*/ 8 h 21"/>
                    <a:gd name="T30" fmla="*/ 33 w 77"/>
                    <a:gd name="T31" fmla="*/ 18 h 21"/>
                    <a:gd name="T32" fmla="*/ 33 w 77"/>
                    <a:gd name="T33" fmla="*/ 19 h 21"/>
                    <a:gd name="T34" fmla="*/ 15 w 77"/>
                    <a:gd name="T35" fmla="*/ 8 h 21"/>
                    <a:gd name="T36" fmla="*/ 16 w 77"/>
                    <a:gd name="T37" fmla="*/ 8 h 21"/>
                    <a:gd name="T38" fmla="*/ 33 w 77"/>
                    <a:gd name="T39" fmla="*/ 18 h 21"/>
                    <a:gd name="T40" fmla="*/ 69 w 77"/>
                    <a:gd name="T41" fmla="*/ 14 h 21"/>
                    <a:gd name="T42" fmla="*/ 69 w 77"/>
                    <a:gd name="T43" fmla="*/ 16 h 21"/>
                    <a:gd name="T44" fmla="*/ 33 w 77"/>
                    <a:gd name="T45" fmla="*/ 19 h 21"/>
                    <a:gd name="T46" fmla="*/ 33 w 77"/>
                    <a:gd name="T47" fmla="*/ 18 h 21"/>
                    <a:gd name="T48" fmla="*/ 69 w 77"/>
                    <a:gd name="T49" fmla="*/ 14 h 21"/>
                    <a:gd name="T50" fmla="*/ 69 w 77"/>
                    <a:gd name="T51" fmla="*/ 14 h 21"/>
                    <a:gd name="T52" fmla="*/ 69 w 77"/>
                    <a:gd name="T53" fmla="*/ 15 h 21"/>
                    <a:gd name="T54" fmla="*/ 69 w 77"/>
                    <a:gd name="T55" fmla="*/ 14 h 21"/>
                    <a:gd name="T56" fmla="*/ 69 w 77"/>
                    <a:gd name="T57" fmla="*/ 14 h 21"/>
                    <a:gd name="T58" fmla="*/ 72 w 77"/>
                    <a:gd name="T59" fmla="*/ 14 h 21"/>
                    <a:gd name="T60" fmla="*/ 72 w 77"/>
                    <a:gd name="T61" fmla="*/ 16 h 21"/>
                    <a:gd name="T62" fmla="*/ 69 w 77"/>
                    <a:gd name="T63" fmla="*/ 16 h 21"/>
                    <a:gd name="T64" fmla="*/ 69 w 77"/>
                    <a:gd name="T65" fmla="*/ 14 h 21"/>
                    <a:gd name="T66" fmla="*/ 72 w 77"/>
                    <a:gd name="T67" fmla="*/ 14 h 21"/>
                    <a:gd name="T68" fmla="*/ 76 w 77"/>
                    <a:gd name="T69" fmla="*/ 14 h 21"/>
                    <a:gd name="T70" fmla="*/ 77 w 77"/>
                    <a:gd name="T71" fmla="*/ 15 h 21"/>
                    <a:gd name="T72" fmla="*/ 72 w 77"/>
                    <a:gd name="T73" fmla="*/ 16 h 21"/>
                    <a:gd name="T74" fmla="*/ 72 w 77"/>
                    <a:gd name="T7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8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8"/>
                      </a:moveTo>
                      <a:lnTo>
                        <a:pt x="16" y="8"/>
                      </a:lnTo>
                      <a:lnTo>
                        <a:pt x="15" y="8"/>
                      </a:lnTo>
                      <a:lnTo>
                        <a:pt x="16" y="8"/>
                      </a:lnTo>
                      <a:close/>
                      <a:moveTo>
                        <a:pt x="16" y="8"/>
                      </a:moveTo>
                      <a:cubicBezTo>
                        <a:pt x="20" y="12"/>
                        <a:pt x="25" y="17"/>
                        <a:pt x="33" y="18"/>
                      </a:cubicBezTo>
                      <a:lnTo>
                        <a:pt x="33" y="19"/>
                      </a:lnTo>
                      <a:cubicBezTo>
                        <a:pt x="24" y="18"/>
                        <a:pt x="19" y="13"/>
                        <a:pt x="15" y="8"/>
                      </a:cubicBezTo>
                      <a:lnTo>
                        <a:pt x="16" y="8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6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5"/>
                        <a:pt x="74" y="15"/>
                        <a:pt x="76" y="14"/>
                      </a:cubicBezTo>
                      <a:lnTo>
                        <a:pt x="77" y="15"/>
                      </a:lnTo>
                      <a:cubicBezTo>
                        <a:pt x="74" y="16"/>
                        <a:pt x="73" y="16"/>
                        <a:pt x="72" y="16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3" name="Freeform 291"/>
                <p:cNvSpPr>
                  <a:spLocks noChangeArrowheads="1"/>
                </p:cNvSpPr>
                <p:nvPr/>
              </p:nvSpPr>
              <p:spPr bwMode="auto">
                <a:xfrm>
                  <a:off x="1061" y="3268"/>
                  <a:ext cx="77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50493 55552"/>
                    <a:gd name="G6" fmla="*/ G5 1 180"/>
                    <a:gd name="G7" fmla="*/ 1 0 0"/>
                    <a:gd name="G8" fmla="sin G7 G6"/>
                    <a:gd name="G9" fmla="+- 1 0 0"/>
                    <a:gd name="G10" fmla="+- 1 0 0"/>
                    <a:gd name="G11" fmla="+- 1 0 0"/>
                    <a:gd name="G12" fmla="+- 1 0 0"/>
                    <a:gd name="G13" fmla="+- 2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T0" fmla="*/ 1 w 57"/>
                    <a:gd name="T1" fmla="*/ 0 h 6"/>
                    <a:gd name="T2" fmla="*/ 1 w 57"/>
                    <a:gd name="T3" fmla="*/ 0 h 6"/>
                    <a:gd name="T4" fmla="*/ 0 w 57"/>
                    <a:gd name="T5" fmla="*/ 1 h 6"/>
                    <a:gd name="T6" fmla="*/ 1 w 57"/>
                    <a:gd name="T7" fmla="*/ 0 h 6"/>
                    <a:gd name="T8" fmla="*/ 1 w 57"/>
                    <a:gd name="T9" fmla="*/ 0 h 6"/>
                    <a:gd name="T10" fmla="*/ 28 w 57"/>
                    <a:gd name="T11" fmla="*/ 1 h 6"/>
                    <a:gd name="T12" fmla="*/ 28 w 57"/>
                    <a:gd name="T13" fmla="*/ 2 h 6"/>
                    <a:gd name="T14" fmla="*/ 0 w 57"/>
                    <a:gd name="T15" fmla="*/ 1 h 6"/>
                    <a:gd name="T16" fmla="*/ 1 w 57"/>
                    <a:gd name="T17" fmla="*/ 0 h 6"/>
                    <a:gd name="T18" fmla="*/ 28 w 57"/>
                    <a:gd name="T19" fmla="*/ 1 h 6"/>
                    <a:gd name="T20" fmla="*/ 51 w 57"/>
                    <a:gd name="T21" fmla="*/ 2 h 6"/>
                    <a:gd name="T22" fmla="*/ 50 w 57"/>
                    <a:gd name="T23" fmla="*/ 3 h 6"/>
                    <a:gd name="T24" fmla="*/ 28 w 57"/>
                    <a:gd name="T25" fmla="*/ 2 h 6"/>
                    <a:gd name="T26" fmla="*/ 28 w 57"/>
                    <a:gd name="T27" fmla="*/ 1 h 6"/>
                    <a:gd name="T28" fmla="*/ 51 w 57"/>
                    <a:gd name="T29" fmla="*/ 2 h 6"/>
                    <a:gd name="T30" fmla="*/ 51 w 57"/>
                    <a:gd name="T31" fmla="*/ 2 h 6"/>
                    <a:gd name="T32" fmla="*/ 50 w 57"/>
                    <a:gd name="T33" fmla="*/ 3 h 6"/>
                    <a:gd name="T34" fmla="*/ 51 w 57"/>
                    <a:gd name="T35" fmla="*/ 2 h 6"/>
                    <a:gd name="T36" fmla="*/ 51 w 57"/>
                    <a:gd name="T37" fmla="*/ 2 h 6"/>
                    <a:gd name="T38" fmla="*/ 54 w 57"/>
                    <a:gd name="T39" fmla="*/ 4 h 6"/>
                    <a:gd name="T40" fmla="*/ 53 w 57"/>
                    <a:gd name="T41" fmla="*/ 5 h 6"/>
                    <a:gd name="T42" fmla="*/ 50 w 57"/>
                    <a:gd name="T43" fmla="*/ 3 h 6"/>
                    <a:gd name="T44" fmla="*/ 51 w 57"/>
                    <a:gd name="T45" fmla="*/ 2 h 6"/>
                    <a:gd name="T46" fmla="*/ 53 w 57"/>
                    <a:gd name="T47" fmla="*/ 5 h 6"/>
                    <a:gd name="T48" fmla="*/ 53 w 57"/>
                    <a:gd name="T49" fmla="*/ 5 h 6"/>
                    <a:gd name="T50" fmla="*/ 53 w 57"/>
                    <a:gd name="T51" fmla="*/ 4 h 6"/>
                    <a:gd name="T52" fmla="*/ 53 w 57"/>
                    <a:gd name="T53" fmla="*/ 5 h 6"/>
                    <a:gd name="T54" fmla="*/ 54 w 57"/>
                    <a:gd name="T55" fmla="*/ 4 h 6"/>
                    <a:gd name="T56" fmla="*/ 55 w 57"/>
                    <a:gd name="T57" fmla="*/ 4 h 6"/>
                    <a:gd name="T58" fmla="*/ 54 w 57"/>
                    <a:gd name="T59" fmla="*/ 5 h 6"/>
                    <a:gd name="T60" fmla="*/ 53 w 57"/>
                    <a:gd name="T61" fmla="*/ 5 h 6"/>
                    <a:gd name="T62" fmla="*/ 54 w 57"/>
                    <a:gd name="T63" fmla="*/ 4 h 6"/>
                    <a:gd name="T64" fmla="*/ 55 w 57"/>
                    <a:gd name="T65" fmla="*/ 5 h 6"/>
                    <a:gd name="T66" fmla="*/ 54 w 57"/>
                    <a:gd name="T67" fmla="*/ 6 h 6"/>
                    <a:gd name="T68" fmla="*/ 54 w 57"/>
                    <a:gd name="T69" fmla="*/ 5 h 6"/>
                    <a:gd name="T70" fmla="*/ 55 w 57"/>
                    <a:gd name="T71" fmla="*/ 5 h 6"/>
                    <a:gd name="T72" fmla="*/ 54 w 57"/>
                    <a:gd name="T73" fmla="*/ 4 h 6"/>
                    <a:gd name="T74" fmla="*/ 55 w 57"/>
                    <a:gd name="T75" fmla="*/ 4 h 6"/>
                    <a:gd name="T76" fmla="*/ 56 w 57"/>
                    <a:gd name="T77" fmla="*/ 5 h 6"/>
                    <a:gd name="T78" fmla="*/ 55 w 57"/>
                    <a:gd name="T79" fmla="*/ 5 h 6"/>
                    <a:gd name="T80" fmla="*/ 54 w 57"/>
                    <a:gd name="T81" fmla="*/ 4 h 6"/>
                    <a:gd name="T82" fmla="*/ 55 w 57"/>
                    <a:gd name="T83" fmla="*/ 4 h 6"/>
                    <a:gd name="T84" fmla="*/ 56 w 57"/>
                    <a:gd name="T85" fmla="*/ 3 h 6"/>
                    <a:gd name="T86" fmla="*/ 57 w 57"/>
                    <a:gd name="T87" fmla="*/ 4 h 6"/>
                    <a:gd name="T88" fmla="*/ 56 w 57"/>
                    <a:gd name="T89" fmla="*/ 5 h 6"/>
                    <a:gd name="T90" fmla="*/ 55 w 57"/>
                    <a:gd name="T9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7" h="6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9" y="1"/>
                        <a:pt x="19" y="1"/>
                        <a:pt x="28" y="1"/>
                      </a:cubicBezTo>
                      <a:lnTo>
                        <a:pt x="28" y="2"/>
                      </a:lnTo>
                      <a:cubicBezTo>
                        <a:pt x="19" y="2"/>
                        <a:pt x="9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8" y="1"/>
                      </a:moveTo>
                      <a:cubicBezTo>
                        <a:pt x="36" y="1"/>
                        <a:pt x="43" y="1"/>
                        <a:pt x="51" y="2"/>
                      </a:cubicBezTo>
                      <a:lnTo>
                        <a:pt x="50" y="3"/>
                      </a:lnTo>
                      <a:cubicBezTo>
                        <a:pt x="43" y="3"/>
                        <a:pt x="36" y="3"/>
                        <a:pt x="28" y="2"/>
                      </a:cubicBezTo>
                      <a:lnTo>
                        <a:pt x="28" y="1"/>
                      </a:lnTo>
                      <a:close/>
                      <a:moveTo>
                        <a:pt x="51" y="2"/>
                      </a:moveTo>
                      <a:lnTo>
                        <a:pt x="51" y="2"/>
                      </a:lnTo>
                      <a:lnTo>
                        <a:pt x="50" y="3"/>
                      </a:lnTo>
                      <a:lnTo>
                        <a:pt x="51" y="2"/>
                      </a:lnTo>
                      <a:close/>
                      <a:moveTo>
                        <a:pt x="51" y="2"/>
                      </a:moveTo>
                      <a:cubicBezTo>
                        <a:pt x="52" y="2"/>
                        <a:pt x="53" y="3"/>
                        <a:pt x="54" y="4"/>
                      </a:cubicBezTo>
                      <a:lnTo>
                        <a:pt x="53" y="5"/>
                      </a:lnTo>
                      <a:cubicBezTo>
                        <a:pt x="52" y="4"/>
                        <a:pt x="51" y="3"/>
                        <a:pt x="50" y="3"/>
                      </a:cubicBezTo>
                      <a:lnTo>
                        <a:pt x="51" y="2"/>
                      </a:lnTo>
                      <a:close/>
                      <a:moveTo>
                        <a:pt x="53" y="5"/>
                      </a:moveTo>
                      <a:lnTo>
                        <a:pt x="53" y="5"/>
                      </a:lnTo>
                      <a:lnTo>
                        <a:pt x="53" y="4"/>
                      </a:lnTo>
                      <a:lnTo>
                        <a:pt x="53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4" y="5"/>
                      </a:lnTo>
                      <a:cubicBezTo>
                        <a:pt x="54" y="5"/>
                        <a:pt x="53" y="5"/>
                        <a:pt x="53" y="5"/>
                      </a:cubicBezTo>
                      <a:lnTo>
                        <a:pt x="54" y="4"/>
                      </a:lnTo>
                      <a:close/>
                      <a:moveTo>
                        <a:pt x="55" y="5"/>
                      </a:moveTo>
                      <a:lnTo>
                        <a:pt x="54" y="6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6" y="5"/>
                      </a:lnTo>
                      <a:cubicBezTo>
                        <a:pt x="56" y="5"/>
                        <a:pt x="55" y="5"/>
                        <a:pt x="55" y="5"/>
                      </a:cubicBezTo>
                      <a:lnTo>
                        <a:pt x="54" y="4"/>
                      </a:lnTo>
                      <a:close/>
                      <a:moveTo>
                        <a:pt x="55" y="4"/>
                      </a:moveTo>
                      <a:cubicBezTo>
                        <a:pt x="55" y="4"/>
                        <a:pt x="56" y="3"/>
                        <a:pt x="56" y="3"/>
                      </a:cubicBezTo>
                      <a:lnTo>
                        <a:pt x="57" y="4"/>
                      </a:lnTo>
                      <a:cubicBezTo>
                        <a:pt x="56" y="5"/>
                        <a:pt x="56" y="5"/>
                        <a:pt x="56" y="5"/>
                      </a:cubicBez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4" name="Freeform 292"/>
                <p:cNvSpPr>
                  <a:spLocks noChangeArrowheads="1"/>
                </p:cNvSpPr>
                <p:nvPr/>
              </p:nvSpPr>
              <p:spPr bwMode="auto">
                <a:xfrm>
                  <a:off x="1271" y="3274"/>
                  <a:ext cx="62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0 w 46"/>
                    <a:gd name="T1" fmla="*/ 0 h 4"/>
                    <a:gd name="T2" fmla="*/ 16 w 46"/>
                    <a:gd name="T3" fmla="*/ 1 h 4"/>
                    <a:gd name="T4" fmla="*/ 16 w 46"/>
                    <a:gd name="T5" fmla="*/ 2 h 4"/>
                    <a:gd name="T6" fmla="*/ 0 w 46"/>
                    <a:gd name="T7" fmla="*/ 1 h 4"/>
                    <a:gd name="T8" fmla="*/ 0 w 46"/>
                    <a:gd name="T9" fmla="*/ 0 h 4"/>
                    <a:gd name="T10" fmla="*/ 16 w 46"/>
                    <a:gd name="T11" fmla="*/ 1 h 4"/>
                    <a:gd name="T12" fmla="*/ 45 w 46"/>
                    <a:gd name="T13" fmla="*/ 0 h 4"/>
                    <a:gd name="T14" fmla="*/ 46 w 46"/>
                    <a:gd name="T15" fmla="*/ 1 h 4"/>
                    <a:gd name="T16" fmla="*/ 16 w 46"/>
                    <a:gd name="T17" fmla="*/ 2 h 4"/>
                    <a:gd name="T18" fmla="*/ 16 w 46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4">
                      <a:moveTo>
                        <a:pt x="0" y="0"/>
                      </a:moveTo>
                      <a:cubicBezTo>
                        <a:pt x="6" y="0"/>
                        <a:pt x="11" y="0"/>
                        <a:pt x="16" y="1"/>
                      </a:cubicBezTo>
                      <a:lnTo>
                        <a:pt x="16" y="2"/>
                      </a:lnTo>
                      <a:cubicBezTo>
                        <a:pt x="11" y="2"/>
                        <a:pt x="6" y="1"/>
                        <a:pt x="0" y="1"/>
                      </a:cubicBezTo>
                      <a:lnTo>
                        <a:pt x="0" y="0"/>
                      </a:lnTo>
                      <a:close/>
                      <a:moveTo>
                        <a:pt x="16" y="1"/>
                      </a:moveTo>
                      <a:cubicBezTo>
                        <a:pt x="25" y="2"/>
                        <a:pt x="34" y="3"/>
                        <a:pt x="45" y="0"/>
                      </a:cubicBezTo>
                      <a:lnTo>
                        <a:pt x="46" y="1"/>
                      </a:lnTo>
                      <a:cubicBezTo>
                        <a:pt x="34" y="4"/>
                        <a:pt x="25" y="3"/>
                        <a:pt x="16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5" name="Freeform 293"/>
                <p:cNvSpPr>
                  <a:spLocks noChangeArrowheads="1"/>
                </p:cNvSpPr>
                <p:nvPr/>
              </p:nvSpPr>
              <p:spPr bwMode="auto">
                <a:xfrm>
                  <a:off x="1354" y="3159"/>
                  <a:ext cx="50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2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G56" fmla="+- 2 0 0"/>
                    <a:gd name="G57" fmla="+- 1 0 0"/>
                    <a:gd name="G58" fmla="+- 2 0 0"/>
                    <a:gd name="G59" fmla="+- 2 0 0"/>
                    <a:gd name="G60" fmla="+- 1 0 0"/>
                    <a:gd name="G61" fmla="+- 2 0 0"/>
                    <a:gd name="G62" fmla="*/ 1 0 0"/>
                    <a:gd name="G63" fmla="sin G62 G61"/>
                    <a:gd name="G64" fmla="+- 2 0 0"/>
                    <a:gd name="G65" fmla="+- 1 0 0"/>
                    <a:gd name="G66" fmla="*/ 1 50493 55552"/>
                    <a:gd name="G67" fmla="*/ G66 1 180"/>
                    <a:gd name="G68" fmla="*/ 1 0 0"/>
                    <a:gd name="G69" fmla="sin G68 G67"/>
                    <a:gd name="G70" fmla="+- 1 0 0"/>
                    <a:gd name="G71" fmla="+- 1 0 0"/>
                    <a:gd name="G72" fmla="+- 2 0 0"/>
                    <a:gd name="G73" fmla="+- 2 0 0"/>
                    <a:gd name="G74" fmla="+- 2 0 0"/>
                    <a:gd name="G75" fmla="+- 1 0 0"/>
                    <a:gd name="G76" fmla="+- 2 0 0"/>
                    <a:gd name="G77" fmla="+- 1 0 0"/>
                    <a:gd name="G78" fmla="*/ 1 1 2"/>
                    <a:gd name="G79" fmla="+- 1 0 0"/>
                    <a:gd name="G80" fmla="+- 1 0 0"/>
                    <a:gd name="G81" fmla="+- 2 0 0"/>
                    <a:gd name="T0" fmla="*/ 38 w 38"/>
                    <a:gd name="T1" fmla="*/ 3 h 4"/>
                    <a:gd name="T2" fmla="*/ 38 w 38"/>
                    <a:gd name="T3" fmla="*/ 3 h 4"/>
                    <a:gd name="T4" fmla="*/ 38 w 38"/>
                    <a:gd name="T5" fmla="*/ 2 h 4"/>
                    <a:gd name="T6" fmla="*/ 38 w 38"/>
                    <a:gd name="T7" fmla="*/ 3 h 4"/>
                    <a:gd name="T8" fmla="*/ 38 w 38"/>
                    <a:gd name="T9" fmla="*/ 2 h 4"/>
                    <a:gd name="T10" fmla="*/ 38 w 38"/>
                    <a:gd name="T11" fmla="*/ 2 h 4"/>
                    <a:gd name="T12" fmla="*/ 38 w 38"/>
                    <a:gd name="T13" fmla="*/ 3 h 4"/>
                    <a:gd name="T14" fmla="*/ 37 w 38"/>
                    <a:gd name="T15" fmla="*/ 3 h 4"/>
                    <a:gd name="T16" fmla="*/ 37 w 38"/>
                    <a:gd name="T17" fmla="*/ 2 h 4"/>
                    <a:gd name="T18" fmla="*/ 38 w 38"/>
                    <a:gd name="T19" fmla="*/ 2 h 4"/>
                    <a:gd name="T20" fmla="*/ 38 w 38"/>
                    <a:gd name="T21" fmla="*/ 3 h 4"/>
                    <a:gd name="T22" fmla="*/ 37 w 38"/>
                    <a:gd name="T23" fmla="*/ 3 h 4"/>
                    <a:gd name="T24" fmla="*/ 37 w 38"/>
                    <a:gd name="T25" fmla="*/ 3 h 4"/>
                    <a:gd name="T26" fmla="*/ 37 w 38"/>
                    <a:gd name="T27" fmla="*/ 2 h 4"/>
                    <a:gd name="T28" fmla="*/ 37 w 38"/>
                    <a:gd name="T29" fmla="*/ 3 h 4"/>
                    <a:gd name="T30" fmla="*/ 37 w 38"/>
                    <a:gd name="T31" fmla="*/ 3 h 4"/>
                    <a:gd name="T32" fmla="*/ 37 w 38"/>
                    <a:gd name="T33" fmla="*/ 3 h 4"/>
                    <a:gd name="T34" fmla="*/ 36 w 38"/>
                    <a:gd name="T35" fmla="*/ 2 h 4"/>
                    <a:gd name="T36" fmla="*/ 37 w 38"/>
                    <a:gd name="T37" fmla="*/ 2 h 4"/>
                    <a:gd name="T38" fmla="*/ 37 w 38"/>
                    <a:gd name="T39" fmla="*/ 3 h 4"/>
                    <a:gd name="T40" fmla="*/ 37 w 38"/>
                    <a:gd name="T41" fmla="*/ 3 h 4"/>
                    <a:gd name="T42" fmla="*/ 33 w 38"/>
                    <a:gd name="T43" fmla="*/ 4 h 4"/>
                    <a:gd name="T44" fmla="*/ 33 w 38"/>
                    <a:gd name="T45" fmla="*/ 2 h 4"/>
                    <a:gd name="T46" fmla="*/ 36 w 38"/>
                    <a:gd name="T47" fmla="*/ 2 h 4"/>
                    <a:gd name="T48" fmla="*/ 37 w 38"/>
                    <a:gd name="T49" fmla="*/ 3 h 4"/>
                    <a:gd name="T50" fmla="*/ 33 w 38"/>
                    <a:gd name="T51" fmla="*/ 4 h 4"/>
                    <a:gd name="T52" fmla="*/ 26 w 38"/>
                    <a:gd name="T53" fmla="*/ 3 h 4"/>
                    <a:gd name="T54" fmla="*/ 26 w 38"/>
                    <a:gd name="T55" fmla="*/ 1 h 4"/>
                    <a:gd name="T56" fmla="*/ 33 w 38"/>
                    <a:gd name="T57" fmla="*/ 2 h 4"/>
                    <a:gd name="T58" fmla="*/ 33 w 38"/>
                    <a:gd name="T59" fmla="*/ 4 h 4"/>
                    <a:gd name="T60" fmla="*/ 26 w 38"/>
                    <a:gd name="T61" fmla="*/ 3 h 4"/>
                    <a:gd name="T62" fmla="*/ 14 w 38"/>
                    <a:gd name="T63" fmla="*/ 2 h 4"/>
                    <a:gd name="T64" fmla="*/ 14 w 38"/>
                    <a:gd name="T65" fmla="*/ 1 h 4"/>
                    <a:gd name="T66" fmla="*/ 26 w 38"/>
                    <a:gd name="T67" fmla="*/ 1 h 4"/>
                    <a:gd name="T68" fmla="*/ 26 w 38"/>
                    <a:gd name="T69" fmla="*/ 3 h 4"/>
                    <a:gd name="T70" fmla="*/ 14 w 38"/>
                    <a:gd name="T71" fmla="*/ 2 h 4"/>
                    <a:gd name="T72" fmla="*/ 14 w 38"/>
                    <a:gd name="T73" fmla="*/ 2 h 4"/>
                    <a:gd name="T74" fmla="*/ 14 w 38"/>
                    <a:gd name="T75" fmla="*/ 1 h 4"/>
                    <a:gd name="T76" fmla="*/ 14 w 38"/>
                    <a:gd name="T77" fmla="*/ 2 h 4"/>
                    <a:gd name="T78" fmla="*/ 14 w 38"/>
                    <a:gd name="T79" fmla="*/ 2 h 4"/>
                    <a:gd name="T80" fmla="*/ 7 w 38"/>
                    <a:gd name="T81" fmla="*/ 2 h 4"/>
                    <a:gd name="T82" fmla="*/ 7 w 38"/>
                    <a:gd name="T83" fmla="*/ 1 h 4"/>
                    <a:gd name="T84" fmla="*/ 14 w 38"/>
                    <a:gd name="T85" fmla="*/ 1 h 4"/>
                    <a:gd name="T86" fmla="*/ 14 w 38"/>
                    <a:gd name="T87" fmla="*/ 2 h 4"/>
                    <a:gd name="T88" fmla="*/ 7 w 38"/>
                    <a:gd name="T89" fmla="*/ 2 h 4"/>
                    <a:gd name="T90" fmla="*/ 0 w 38"/>
                    <a:gd name="T91" fmla="*/ 2 h 4"/>
                    <a:gd name="T92" fmla="*/ 0 w 38"/>
                    <a:gd name="T93" fmla="*/ 1 h 4"/>
                    <a:gd name="T94" fmla="*/ 7 w 38"/>
                    <a:gd name="T95" fmla="*/ 1 h 4"/>
                    <a:gd name="T96" fmla="*/ 7 w 38"/>
                    <a:gd name="T9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8" y="2"/>
                      </a:moveTo>
                      <a:lnTo>
                        <a:pt x="38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8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lnTo>
                        <a:pt x="37" y="3"/>
                      </a:lnTo>
                      <a:lnTo>
                        <a:pt x="37" y="2"/>
                      </a:ln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3"/>
                        <a:pt x="34" y="4"/>
                        <a:pt x="33" y="4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6" y="3"/>
                      </a:cubicBezTo>
                      <a:lnTo>
                        <a:pt x="26" y="1"/>
                      </a:lnTo>
                      <a:cubicBezTo>
                        <a:pt x="28" y="2"/>
                        <a:pt x="30" y="2"/>
                        <a:pt x="33" y="2"/>
                      </a:cubicBezTo>
                      <a:lnTo>
                        <a:pt x="33" y="4"/>
                      </a:lnTo>
                      <a:close/>
                      <a:moveTo>
                        <a:pt x="26" y="3"/>
                      </a:moveTo>
                      <a:cubicBezTo>
                        <a:pt x="22" y="2"/>
                        <a:pt x="19" y="1"/>
                        <a:pt x="14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1"/>
                      </a:cubicBezTo>
                      <a:lnTo>
                        <a:pt x="26" y="3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cubicBezTo>
                        <a:pt x="12" y="2"/>
                        <a:pt x="9" y="2"/>
                        <a:pt x="7" y="2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4" y="2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2" y="2"/>
                        <a:pt x="0" y="2"/>
                      </a:cubicBezTo>
                      <a:lnTo>
                        <a:pt x="0" y="1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6" name="Freeform 294"/>
                <p:cNvSpPr>
                  <a:spLocks noChangeArrowheads="1"/>
                </p:cNvSpPr>
                <p:nvPr/>
              </p:nvSpPr>
              <p:spPr bwMode="auto">
                <a:xfrm>
                  <a:off x="1162" y="3156"/>
                  <a:ext cx="36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2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T0" fmla="*/ 27 w 27"/>
                    <a:gd name="T1" fmla="*/ 4 h 4"/>
                    <a:gd name="T2" fmla="*/ 13 w 27"/>
                    <a:gd name="T3" fmla="*/ 2 h 4"/>
                    <a:gd name="T4" fmla="*/ 13 w 27"/>
                    <a:gd name="T5" fmla="*/ 1 h 4"/>
                    <a:gd name="T6" fmla="*/ 27 w 27"/>
                    <a:gd name="T7" fmla="*/ 2 h 4"/>
                    <a:gd name="T8" fmla="*/ 27 w 27"/>
                    <a:gd name="T9" fmla="*/ 4 h 4"/>
                    <a:gd name="T10" fmla="*/ 13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3 w 27"/>
                    <a:gd name="T17" fmla="*/ 1 h 4"/>
                    <a:gd name="T18" fmla="*/ 13 w 27"/>
                    <a:gd name="T19" fmla="*/ 2 h 4"/>
                    <a:gd name="T20" fmla="*/ 5 w 27"/>
                    <a:gd name="T21" fmla="*/ 1 h 4"/>
                    <a:gd name="T22" fmla="*/ 5 w 27"/>
                    <a:gd name="T23" fmla="*/ 1 h 4"/>
                    <a:gd name="T24" fmla="*/ 5 w 27"/>
                    <a:gd name="T25" fmla="*/ 0 h 4"/>
                    <a:gd name="T26" fmla="*/ 5 w 27"/>
                    <a:gd name="T27" fmla="*/ 1 h 4"/>
                    <a:gd name="T28" fmla="*/ 5 w 27"/>
                    <a:gd name="T29" fmla="*/ 1 h 4"/>
                    <a:gd name="T30" fmla="*/ 5 w 27"/>
                    <a:gd name="T31" fmla="*/ 1 h 4"/>
                    <a:gd name="T32" fmla="*/ 5 w 27"/>
                    <a:gd name="T33" fmla="*/ 0 h 4"/>
                    <a:gd name="T34" fmla="*/ 5 w 27"/>
                    <a:gd name="T35" fmla="*/ 1 h 4"/>
                    <a:gd name="T36" fmla="*/ 5 w 27"/>
                    <a:gd name="T37" fmla="*/ 0 h 4"/>
                    <a:gd name="T38" fmla="*/ 5 w 27"/>
                    <a:gd name="T39" fmla="*/ 0 h 4"/>
                    <a:gd name="T40" fmla="*/ 5 w 27"/>
                    <a:gd name="T41" fmla="*/ 1 h 4"/>
                    <a:gd name="T42" fmla="*/ 3 w 27"/>
                    <a:gd name="T43" fmla="*/ 1 h 4"/>
                    <a:gd name="T44" fmla="*/ 3 w 27"/>
                    <a:gd name="T45" fmla="*/ 0 h 4"/>
                    <a:gd name="T46" fmla="*/ 5 w 27"/>
                    <a:gd name="T47" fmla="*/ 0 h 4"/>
                    <a:gd name="T48" fmla="*/ 5 w 27"/>
                    <a:gd name="T49" fmla="*/ 1 h 4"/>
                    <a:gd name="T50" fmla="*/ 3 w 27"/>
                    <a:gd name="T51" fmla="*/ 1 h 4"/>
                    <a:gd name="T52" fmla="*/ 0 w 27"/>
                    <a:gd name="T53" fmla="*/ 2 h 4"/>
                    <a:gd name="T54" fmla="*/ 0 w 27"/>
                    <a:gd name="T55" fmla="*/ 1 h 4"/>
                    <a:gd name="T56" fmla="*/ 3 w 27"/>
                    <a:gd name="T57" fmla="*/ 0 h 4"/>
                    <a:gd name="T58" fmla="*/ 3 w 27"/>
                    <a:gd name="T5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1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0"/>
                        <a:pt x="3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7" name="Freeform 295"/>
                <p:cNvSpPr>
                  <a:spLocks noChangeArrowheads="1"/>
                </p:cNvSpPr>
                <p:nvPr/>
              </p:nvSpPr>
              <p:spPr bwMode="auto">
                <a:xfrm>
                  <a:off x="1429" y="3178"/>
                  <a:ext cx="51" cy="5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+- 1 0 0"/>
                    <a:gd name="G4" fmla="+- 1 0 0"/>
                    <a:gd name="G5" fmla="+- 3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G11" fmla="+- 3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T0" fmla="*/ 1 w 38"/>
                    <a:gd name="T1" fmla="*/ 2 h 4"/>
                    <a:gd name="T2" fmla="*/ 1 w 38"/>
                    <a:gd name="T3" fmla="*/ 2 h 4"/>
                    <a:gd name="T4" fmla="*/ 0 w 38"/>
                    <a:gd name="T5" fmla="*/ 3 h 4"/>
                    <a:gd name="T6" fmla="*/ 1 w 38"/>
                    <a:gd name="T7" fmla="*/ 2 h 4"/>
                    <a:gd name="T8" fmla="*/ 1 w 38"/>
                    <a:gd name="T9" fmla="*/ 2 h 4"/>
                    <a:gd name="T10" fmla="*/ 22 w 38"/>
                    <a:gd name="T11" fmla="*/ 1 h 4"/>
                    <a:gd name="T12" fmla="*/ 22 w 38"/>
                    <a:gd name="T13" fmla="*/ 2 h 4"/>
                    <a:gd name="T14" fmla="*/ 0 w 38"/>
                    <a:gd name="T15" fmla="*/ 3 h 4"/>
                    <a:gd name="T16" fmla="*/ 1 w 38"/>
                    <a:gd name="T17" fmla="*/ 2 h 4"/>
                    <a:gd name="T18" fmla="*/ 22 w 38"/>
                    <a:gd name="T19" fmla="*/ 1 h 4"/>
                    <a:gd name="T20" fmla="*/ 33 w 38"/>
                    <a:gd name="T21" fmla="*/ 0 h 4"/>
                    <a:gd name="T22" fmla="*/ 33 w 38"/>
                    <a:gd name="T23" fmla="*/ 1 h 4"/>
                    <a:gd name="T24" fmla="*/ 22 w 38"/>
                    <a:gd name="T25" fmla="*/ 2 h 4"/>
                    <a:gd name="T26" fmla="*/ 22 w 38"/>
                    <a:gd name="T27" fmla="*/ 1 h 4"/>
                    <a:gd name="T28" fmla="*/ 33 w 38"/>
                    <a:gd name="T29" fmla="*/ 0 h 4"/>
                    <a:gd name="T30" fmla="*/ 33 w 38"/>
                    <a:gd name="T31" fmla="*/ 0 h 4"/>
                    <a:gd name="T32" fmla="*/ 33 w 38"/>
                    <a:gd name="T33" fmla="*/ 1 h 4"/>
                    <a:gd name="T34" fmla="*/ 33 w 38"/>
                    <a:gd name="T35" fmla="*/ 0 h 4"/>
                    <a:gd name="T36" fmla="*/ 33 w 38"/>
                    <a:gd name="T37" fmla="*/ 0 h 4"/>
                    <a:gd name="T38" fmla="*/ 36 w 38"/>
                    <a:gd name="T39" fmla="*/ 1 h 4"/>
                    <a:gd name="T40" fmla="*/ 35 w 38"/>
                    <a:gd name="T41" fmla="*/ 2 h 4"/>
                    <a:gd name="T42" fmla="*/ 33 w 38"/>
                    <a:gd name="T43" fmla="*/ 1 h 4"/>
                    <a:gd name="T44" fmla="*/ 33 w 38"/>
                    <a:gd name="T45" fmla="*/ 0 h 4"/>
                    <a:gd name="T46" fmla="*/ 36 w 38"/>
                    <a:gd name="T47" fmla="*/ 1 h 4"/>
                    <a:gd name="T48" fmla="*/ 38 w 38"/>
                    <a:gd name="T49" fmla="*/ 1 h 4"/>
                    <a:gd name="T50" fmla="*/ 38 w 38"/>
                    <a:gd name="T51" fmla="*/ 3 h 4"/>
                    <a:gd name="T52" fmla="*/ 35 w 38"/>
                    <a:gd name="T53" fmla="*/ 2 h 4"/>
                    <a:gd name="T54" fmla="*/ 36 w 38"/>
                    <a:gd name="T5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8" h="4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  <a:moveTo>
                        <a:pt x="1" y="2"/>
                      </a:moveTo>
                      <a:cubicBezTo>
                        <a:pt x="7" y="3"/>
                        <a:pt x="15" y="2"/>
                        <a:pt x="22" y="1"/>
                      </a:cubicBezTo>
                      <a:lnTo>
                        <a:pt x="22" y="2"/>
                      </a:lnTo>
                      <a:cubicBezTo>
                        <a:pt x="15" y="3"/>
                        <a:pt x="7" y="4"/>
                        <a:pt x="0" y="3"/>
                      </a:cubicBezTo>
                      <a:lnTo>
                        <a:pt x="1" y="2"/>
                      </a:lnTo>
                      <a:close/>
                      <a:moveTo>
                        <a:pt x="22" y="1"/>
                      </a:moveTo>
                      <a:cubicBezTo>
                        <a:pt x="26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6" y="2"/>
                        <a:pt x="22" y="2"/>
                      </a:cubicBezTo>
                      <a:lnTo>
                        <a:pt x="22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1"/>
                        <a:pt x="36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7" y="3"/>
                        <a:pt x="36" y="2"/>
                        <a:pt x="35" y="2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8" name="Freeform 296"/>
                <p:cNvSpPr>
                  <a:spLocks noChangeArrowheads="1"/>
                </p:cNvSpPr>
                <p:nvPr/>
              </p:nvSpPr>
              <p:spPr bwMode="auto">
                <a:xfrm>
                  <a:off x="1305" y="3284"/>
                  <a:ext cx="116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2 0 0"/>
                    <a:gd name="G86" fmla="+- 3 0 0"/>
                    <a:gd name="G87" fmla="*/ 1 0 0"/>
                    <a:gd name="G88" fmla="cos G87 G86"/>
                    <a:gd name="G89" fmla="+- 2 0 0"/>
                    <a:gd name="G90" fmla="*/ 1 0 0"/>
                    <a:gd name="G91" fmla="sin G90 G89"/>
                    <a:gd name="G92" fmla="+- 1 0 0"/>
                    <a:gd name="G93" fmla="+- 1 0 0"/>
                    <a:gd name="G94" fmla="+- 1 0 0"/>
                    <a:gd name="G95" fmla="+- 1 0 0"/>
                    <a:gd name="G96" fmla="+- 3 0 0"/>
                    <a:gd name="G97" fmla="*/ 1 0 0"/>
                    <a:gd name="G98" fmla="sin G97 G96"/>
                    <a:gd name="G99" fmla="+- 3 0 0"/>
                    <a:gd name="G100" fmla="+- 2 0 0"/>
                    <a:gd name="G101" fmla="*/ 1 0 0"/>
                    <a:gd name="G102" fmla="sin G101 G100"/>
                    <a:gd name="G103" fmla="+- 3 0 0"/>
                    <a:gd name="G104" fmla="*/ 1 0 0"/>
                    <a:gd name="G105" fmla="sin G104 G103"/>
                    <a:gd name="G106" fmla="+- 2 0 0"/>
                    <a:gd name="G107" fmla="*/ 1 0 0"/>
                    <a:gd name="G108" fmla="sin G107 G106"/>
                    <a:gd name="G109" fmla="+- 1 0 0"/>
                    <a:gd name="G110" fmla="+- 1 0 0"/>
                    <a:gd name="G111" fmla="+- 3 0 0"/>
                    <a:gd name="G112" fmla="*/ 1 0 0"/>
                    <a:gd name="G113" fmla="sin G112 G111"/>
                    <a:gd name="G114" fmla="+- 2 0 0"/>
                    <a:gd name="G115" fmla="*/ 1 0 0"/>
                    <a:gd name="G116" fmla="sin G115 G114"/>
                    <a:gd name="T0" fmla="*/ 84 w 85"/>
                    <a:gd name="T1" fmla="*/ 2 h 3"/>
                    <a:gd name="T2" fmla="*/ 85 w 85"/>
                    <a:gd name="T3" fmla="*/ 2 h 3"/>
                    <a:gd name="T4" fmla="*/ 53 w 85"/>
                    <a:gd name="T5" fmla="*/ 1 h 3"/>
                    <a:gd name="T6" fmla="*/ 85 w 85"/>
                    <a:gd name="T7" fmla="*/ 1 h 3"/>
                    <a:gd name="T8" fmla="*/ 53 w 85"/>
                    <a:gd name="T9" fmla="*/ 1 h 3"/>
                    <a:gd name="T10" fmla="*/ 45 w 85"/>
                    <a:gd name="T11" fmla="*/ 0 h 3"/>
                    <a:gd name="T12" fmla="*/ 53 w 85"/>
                    <a:gd name="T13" fmla="*/ 1 h 3"/>
                    <a:gd name="T14" fmla="*/ 45 w 85"/>
                    <a:gd name="T15" fmla="*/ 1 h 3"/>
                    <a:gd name="T16" fmla="*/ 45 w 85"/>
                    <a:gd name="T17" fmla="*/ 1 h 3"/>
                    <a:gd name="T18" fmla="*/ 45 w 85"/>
                    <a:gd name="T19" fmla="*/ 0 h 3"/>
                    <a:gd name="T20" fmla="*/ 45 w 85"/>
                    <a:gd name="T21" fmla="*/ 0 h 3"/>
                    <a:gd name="T22" fmla="*/ 45 w 85"/>
                    <a:gd name="T23" fmla="*/ 1 h 3"/>
                    <a:gd name="T24" fmla="*/ 45 w 85"/>
                    <a:gd name="T25" fmla="*/ 0 h 3"/>
                    <a:gd name="T26" fmla="*/ 45 w 85"/>
                    <a:gd name="T27" fmla="*/ 1 h 3"/>
                    <a:gd name="T28" fmla="*/ 42 w 85"/>
                    <a:gd name="T29" fmla="*/ 1 h 3"/>
                    <a:gd name="T30" fmla="*/ 45 w 85"/>
                    <a:gd name="T31" fmla="*/ 1 h 3"/>
                    <a:gd name="T32" fmla="*/ 42 w 85"/>
                    <a:gd name="T33" fmla="*/ 1 h 3"/>
                    <a:gd name="T34" fmla="*/ 38 w 85"/>
                    <a:gd name="T35" fmla="*/ 2 h 3"/>
                    <a:gd name="T36" fmla="*/ 42 w 85"/>
                    <a:gd name="T37" fmla="*/ 1 h 3"/>
                    <a:gd name="T38" fmla="*/ 38 w 85"/>
                    <a:gd name="T39" fmla="*/ 2 h 3"/>
                    <a:gd name="T40" fmla="*/ 32 w 85"/>
                    <a:gd name="T41" fmla="*/ 1 h 3"/>
                    <a:gd name="T42" fmla="*/ 38 w 85"/>
                    <a:gd name="T43" fmla="*/ 2 h 3"/>
                    <a:gd name="T44" fmla="*/ 32 w 85"/>
                    <a:gd name="T45" fmla="*/ 3 h 3"/>
                    <a:gd name="T46" fmla="*/ 32 w 85"/>
                    <a:gd name="T47" fmla="*/ 3 h 3"/>
                    <a:gd name="T48" fmla="*/ 22 w 85"/>
                    <a:gd name="T49" fmla="*/ 3 h 3"/>
                    <a:gd name="T50" fmla="*/ 32 w 85"/>
                    <a:gd name="T51" fmla="*/ 1 h 3"/>
                    <a:gd name="T52" fmla="*/ 22 w 85"/>
                    <a:gd name="T53" fmla="*/ 2 h 3"/>
                    <a:gd name="T54" fmla="*/ 22 w 85"/>
                    <a:gd name="T55" fmla="*/ 3 h 3"/>
                    <a:gd name="T56" fmla="*/ 9 w 85"/>
                    <a:gd name="T57" fmla="*/ 2 h 3"/>
                    <a:gd name="T58" fmla="*/ 22 w 85"/>
                    <a:gd name="T59" fmla="*/ 3 h 3"/>
                    <a:gd name="T60" fmla="*/ 0 w 85"/>
                    <a:gd name="T61" fmla="*/ 3 h 3"/>
                    <a:gd name="T62" fmla="*/ 9 w 85"/>
                    <a:gd name="T63" fmla="*/ 3 h 3"/>
                    <a:gd name="T64" fmla="*/ 11 w 85"/>
                    <a:gd name="T65" fmla="*/ 2 h 3"/>
                    <a:gd name="T66" fmla="*/ 9 w 85"/>
                    <a:gd name="T6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5" h="3">
                      <a:moveTo>
                        <a:pt x="85" y="2"/>
                      </a:moveTo>
                      <a:lnTo>
                        <a:pt x="84" y="2"/>
                      </a:lnTo>
                      <a:lnTo>
                        <a:pt x="85" y="1"/>
                      </a:lnTo>
                      <a:lnTo>
                        <a:pt x="85" y="2"/>
                      </a:lnTo>
                      <a:close/>
                      <a:moveTo>
                        <a:pt x="84" y="2"/>
                      </a:moveTo>
                      <a:cubicBezTo>
                        <a:pt x="75" y="1"/>
                        <a:pt x="64" y="1"/>
                        <a:pt x="53" y="1"/>
                      </a:cubicBezTo>
                      <a:lnTo>
                        <a:pt x="53" y="0"/>
                      </a:lnTo>
                      <a:cubicBezTo>
                        <a:pt x="64" y="0"/>
                        <a:pt x="75" y="0"/>
                        <a:pt x="85" y="1"/>
                      </a:cubicBezTo>
                      <a:lnTo>
                        <a:pt x="84" y="2"/>
                      </a:lnTo>
                      <a:close/>
                      <a:moveTo>
                        <a:pt x="53" y="1"/>
                      </a:moveTo>
                      <a:cubicBezTo>
                        <a:pt x="50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0"/>
                      </a:moveTo>
                      <a:lnTo>
                        <a:pt x="45" y="0"/>
                      </a:lnTo>
                      <a:lnTo>
                        <a:pt x="45" y="1"/>
                      </a:lnTo>
                      <a:lnTo>
                        <a:pt x="45" y="0"/>
                      </a:ln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lnTo>
                        <a:pt x="44" y="0"/>
                      </a:lnTo>
                      <a:cubicBezTo>
                        <a:pt x="45" y="0"/>
                        <a:pt x="45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2"/>
                        <a:pt x="43" y="2"/>
                        <a:pt x="42" y="2"/>
                      </a:cubicBezTo>
                      <a:lnTo>
                        <a:pt x="42" y="1"/>
                      </a:lnTo>
                      <a:cubicBezTo>
                        <a:pt x="42" y="1"/>
                        <a:pt x="43" y="0"/>
                        <a:pt x="44" y="0"/>
                      </a:cubicBezTo>
                      <a:lnTo>
                        <a:pt x="45" y="1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close/>
                      <a:moveTo>
                        <a:pt x="42" y="2"/>
                      </a:moveTo>
                      <a:cubicBezTo>
                        <a:pt x="41" y="2"/>
                        <a:pt x="39" y="2"/>
                        <a:pt x="38" y="2"/>
                      </a:cubicBezTo>
                      <a:lnTo>
                        <a:pt x="38" y="1"/>
                      </a:lnTo>
                      <a:cubicBezTo>
                        <a:pt x="39" y="1"/>
                        <a:pt x="40" y="1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8" y="2"/>
                      </a:moveTo>
                      <a:cubicBezTo>
                        <a:pt x="36" y="2"/>
                        <a:pt x="34" y="2"/>
                        <a:pt x="32" y="3"/>
                      </a:cubicBezTo>
                      <a:lnTo>
                        <a:pt x="32" y="1"/>
                      </a:lnTo>
                      <a:cubicBezTo>
                        <a:pt x="34" y="1"/>
                        <a:pt x="36" y="1"/>
                        <a:pt x="38" y="1"/>
                      </a:cubicBezTo>
                      <a:lnTo>
                        <a:pt x="38" y="2"/>
                      </a:lnTo>
                      <a:close/>
                      <a:moveTo>
                        <a:pt x="32" y="3"/>
                      </a:moveTo>
                      <a:lnTo>
                        <a:pt x="32" y="3"/>
                      </a:lnTo>
                      <a:lnTo>
                        <a:pt x="32" y="2"/>
                      </a:lnTo>
                      <a:lnTo>
                        <a:pt x="32" y="3"/>
                      </a:lnTo>
                      <a:close/>
                      <a:moveTo>
                        <a:pt x="32" y="3"/>
                      </a:moveTo>
                      <a:cubicBezTo>
                        <a:pt x="28" y="3"/>
                        <a:pt x="25" y="3"/>
                        <a:pt x="22" y="3"/>
                      </a:cubicBezTo>
                      <a:lnTo>
                        <a:pt x="22" y="2"/>
                      </a:lnTo>
                      <a:cubicBezTo>
                        <a:pt x="25" y="2"/>
                        <a:pt x="28" y="2"/>
                        <a:pt x="32" y="1"/>
                      </a:cubicBezTo>
                      <a:lnTo>
                        <a:pt x="32" y="3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close/>
                      <a:moveTo>
                        <a:pt x="22" y="3"/>
                      </a:moveTo>
                      <a:cubicBezTo>
                        <a:pt x="18" y="3"/>
                        <a:pt x="14" y="2"/>
                        <a:pt x="10" y="3"/>
                      </a:cubicBezTo>
                      <a:lnTo>
                        <a:pt x="9" y="2"/>
                      </a:lnTo>
                      <a:cubicBezTo>
                        <a:pt x="14" y="1"/>
                        <a:pt x="18" y="1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69" name="Freeform 297"/>
                <p:cNvSpPr>
                  <a:spLocks noChangeArrowheads="1"/>
                </p:cNvSpPr>
                <p:nvPr/>
              </p:nvSpPr>
              <p:spPr bwMode="auto">
                <a:xfrm>
                  <a:off x="1175" y="3362"/>
                  <a:ext cx="34" cy="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55552"/>
                    <a:gd name="G4" fmla="*/ G3 1 180"/>
                    <a:gd name="G5" fmla="*/ 1 0 0"/>
                    <a:gd name="G6" fmla="*/ G5 1 G4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2 0 0"/>
                    <a:gd name="G13" fmla="+- 1 0 0"/>
                    <a:gd name="G14" fmla="+- 1 0 0"/>
                    <a:gd name="G15" fmla="*/ 1 50493 55552"/>
                    <a:gd name="G16" fmla="*/ G15 1 180"/>
                    <a:gd name="G17" fmla="*/ 1 0 0"/>
                    <a:gd name="G18" fmla="*/ G17 1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55552"/>
                    <a:gd name="G30" fmla="*/ G29 1 180"/>
                    <a:gd name="G31" fmla="*/ 1 0 0"/>
                    <a:gd name="G32" fmla="*/ G31 1 G3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T0" fmla="*/ 1 w 26"/>
                    <a:gd name="T1" fmla="*/ 0 h 2"/>
                    <a:gd name="T2" fmla="*/ 8 w 26"/>
                    <a:gd name="T3" fmla="*/ 0 h 2"/>
                    <a:gd name="T4" fmla="*/ 8 w 26"/>
                    <a:gd name="T5" fmla="*/ 2 h 2"/>
                    <a:gd name="T6" fmla="*/ 0 w 26"/>
                    <a:gd name="T7" fmla="*/ 0 h 2"/>
                    <a:gd name="T8" fmla="*/ 1 w 26"/>
                    <a:gd name="T9" fmla="*/ 0 h 2"/>
                    <a:gd name="T10" fmla="*/ 8 w 26"/>
                    <a:gd name="T11" fmla="*/ 0 h 2"/>
                    <a:gd name="T12" fmla="*/ 16 w 26"/>
                    <a:gd name="T13" fmla="*/ 0 h 2"/>
                    <a:gd name="T14" fmla="*/ 15 w 26"/>
                    <a:gd name="T15" fmla="*/ 2 h 2"/>
                    <a:gd name="T16" fmla="*/ 8 w 26"/>
                    <a:gd name="T17" fmla="*/ 2 h 2"/>
                    <a:gd name="T18" fmla="*/ 8 w 26"/>
                    <a:gd name="T19" fmla="*/ 0 h 2"/>
                    <a:gd name="T20" fmla="*/ 16 w 26"/>
                    <a:gd name="T21" fmla="*/ 0 h 2"/>
                    <a:gd name="T22" fmla="*/ 17 w 26"/>
                    <a:gd name="T23" fmla="*/ 1 h 2"/>
                    <a:gd name="T24" fmla="*/ 16 w 26"/>
                    <a:gd name="T25" fmla="*/ 1 h 2"/>
                    <a:gd name="T26" fmla="*/ 15 w 26"/>
                    <a:gd name="T27" fmla="*/ 1 h 2"/>
                    <a:gd name="T28" fmla="*/ 16 w 26"/>
                    <a:gd name="T29" fmla="*/ 0 h 2"/>
                    <a:gd name="T30" fmla="*/ 16 w 26"/>
                    <a:gd name="T31" fmla="*/ 1 h 2"/>
                    <a:gd name="T32" fmla="*/ 16 w 26"/>
                    <a:gd name="T33" fmla="*/ 1 h 2"/>
                    <a:gd name="T34" fmla="*/ 15 w 26"/>
                    <a:gd name="T35" fmla="*/ 1 h 2"/>
                    <a:gd name="T36" fmla="*/ 15 w 26"/>
                    <a:gd name="T37" fmla="*/ 0 h 2"/>
                    <a:gd name="T38" fmla="*/ 16 w 26"/>
                    <a:gd name="T39" fmla="*/ 1 h 2"/>
                    <a:gd name="T40" fmla="*/ 15 w 26"/>
                    <a:gd name="T41" fmla="*/ 1 h 2"/>
                    <a:gd name="T42" fmla="*/ 15 w 26"/>
                    <a:gd name="T43" fmla="*/ 1 h 2"/>
                    <a:gd name="T44" fmla="*/ 16 w 26"/>
                    <a:gd name="T45" fmla="*/ 1 h 2"/>
                    <a:gd name="T46" fmla="*/ 20 w 26"/>
                    <a:gd name="T47" fmla="*/ 0 h 2"/>
                    <a:gd name="T48" fmla="*/ 20 w 26"/>
                    <a:gd name="T49" fmla="*/ 2 h 2"/>
                    <a:gd name="T50" fmla="*/ 15 w 26"/>
                    <a:gd name="T51" fmla="*/ 1 h 2"/>
                    <a:gd name="T52" fmla="*/ 16 w 26"/>
                    <a:gd name="T53" fmla="*/ 1 h 2"/>
                    <a:gd name="T54" fmla="*/ 20 w 26"/>
                    <a:gd name="T55" fmla="*/ 0 h 2"/>
                    <a:gd name="T56" fmla="*/ 26 w 26"/>
                    <a:gd name="T57" fmla="*/ 1 h 2"/>
                    <a:gd name="T58" fmla="*/ 25 w 26"/>
                    <a:gd name="T59" fmla="*/ 1 h 2"/>
                    <a:gd name="T60" fmla="*/ 20 w 26"/>
                    <a:gd name="T61" fmla="*/ 2 h 2"/>
                    <a:gd name="T62" fmla="*/ 20 w 26"/>
                    <a:gd name="T6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1" y="1"/>
                        <a:pt x="5" y="1"/>
                        <a:pt x="8" y="0"/>
                      </a:cubicBezTo>
                      <a:lnTo>
                        <a:pt x="8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8" y="2"/>
                      </a:cubicBezTo>
                      <a:lnTo>
                        <a:pt x="8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5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4" y="1"/>
                        <a:pt x="14" y="1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0"/>
                        <a:pt x="20" y="0"/>
                      </a:cubicBezTo>
                      <a:lnTo>
                        <a:pt x="20" y="2"/>
                      </a:lnTo>
                      <a:cubicBezTo>
                        <a:pt x="17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1"/>
                      </a:lnTo>
                      <a:cubicBezTo>
                        <a:pt x="25" y="1"/>
                        <a:pt x="22" y="1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0" name="Freeform 298"/>
                <p:cNvSpPr>
                  <a:spLocks noChangeArrowheads="1"/>
                </p:cNvSpPr>
                <p:nvPr/>
              </p:nvSpPr>
              <p:spPr bwMode="auto">
                <a:xfrm>
                  <a:off x="1094" y="3452"/>
                  <a:ext cx="117" cy="2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 0 0"/>
                    <a:gd name="G15" fmla="+- 1 0 0"/>
                    <a:gd name="T0" fmla="*/ 35 w 85"/>
                    <a:gd name="T1" fmla="*/ 14 h 15"/>
                    <a:gd name="T2" fmla="*/ 81 w 85"/>
                    <a:gd name="T3" fmla="*/ 8 h 15"/>
                    <a:gd name="T4" fmla="*/ 50 w 85"/>
                    <a:gd name="T5" fmla="*/ 1 h 15"/>
                    <a:gd name="T6" fmla="*/ 4 w 85"/>
                    <a:gd name="T7" fmla="*/ 7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7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1" name="Freeform 299"/>
                <p:cNvSpPr>
                  <a:spLocks noChangeArrowheads="1"/>
                </p:cNvSpPr>
                <p:nvPr/>
              </p:nvSpPr>
              <p:spPr bwMode="auto">
                <a:xfrm>
                  <a:off x="1126" y="3456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2" name="Freeform 300"/>
                <p:cNvSpPr>
                  <a:spLocks noChangeArrowheads="1"/>
                </p:cNvSpPr>
                <p:nvPr/>
              </p:nvSpPr>
              <p:spPr bwMode="auto">
                <a:xfrm>
                  <a:off x="1072" y="3576"/>
                  <a:ext cx="17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0 w 126"/>
                    <a:gd name="T7" fmla="*/ 0 h 10"/>
                    <a:gd name="T8" fmla="*/ 126 w 126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3" name="Freeform 301"/>
                <p:cNvSpPr>
                  <a:spLocks noChangeArrowheads="1"/>
                </p:cNvSpPr>
                <p:nvPr/>
              </p:nvSpPr>
              <p:spPr bwMode="auto">
                <a:xfrm>
                  <a:off x="1072" y="3576"/>
                  <a:ext cx="17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0 w 126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4" name="Freeform 302"/>
                <p:cNvSpPr>
                  <a:spLocks noChangeArrowheads="1"/>
                </p:cNvSpPr>
                <p:nvPr/>
              </p:nvSpPr>
              <p:spPr bwMode="auto">
                <a:xfrm>
                  <a:off x="1115" y="3493"/>
                  <a:ext cx="40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0"/>
                    <a:gd name="T1" fmla="*/ 1 h 5"/>
                    <a:gd name="T2" fmla="*/ 30 w 30"/>
                    <a:gd name="T3" fmla="*/ 5 h 5"/>
                    <a:gd name="T4" fmla="*/ 0 w 30"/>
                    <a:gd name="T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5" name="Freeform 303"/>
                <p:cNvSpPr>
                  <a:spLocks noChangeArrowheads="1"/>
                </p:cNvSpPr>
                <p:nvPr/>
              </p:nvSpPr>
              <p:spPr bwMode="auto">
                <a:xfrm>
                  <a:off x="1115" y="3493"/>
                  <a:ext cx="40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0"/>
                    <a:gd name="T1" fmla="*/ 1 h 5"/>
                    <a:gd name="T2" fmla="*/ 30 w 30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6" name="Freeform 304"/>
                <p:cNvSpPr>
                  <a:spLocks noChangeArrowheads="1"/>
                </p:cNvSpPr>
                <p:nvPr/>
              </p:nvSpPr>
              <p:spPr bwMode="auto">
                <a:xfrm>
                  <a:off x="1148" y="3416"/>
                  <a:ext cx="56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8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3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7" name="Freeform 305"/>
                <p:cNvSpPr>
                  <a:spLocks noChangeArrowheads="1"/>
                </p:cNvSpPr>
                <p:nvPr/>
              </p:nvSpPr>
              <p:spPr bwMode="auto">
                <a:xfrm>
                  <a:off x="1164" y="3504"/>
                  <a:ext cx="55" cy="11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*/ 1 0 0"/>
                    <a:gd name="G4" fmla="cos G3 G2"/>
                    <a:gd name="G5" fmla="+- 1 0 0"/>
                    <a:gd name="T0" fmla="*/ 41 w 41"/>
                    <a:gd name="T1" fmla="*/ 7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8" name="Freeform 306"/>
                <p:cNvSpPr>
                  <a:spLocks noChangeArrowheads="1"/>
                </p:cNvSpPr>
                <p:nvPr/>
              </p:nvSpPr>
              <p:spPr bwMode="auto">
                <a:xfrm>
                  <a:off x="1132" y="3557"/>
                  <a:ext cx="102" cy="8"/>
                </a:xfrm>
                <a:custGeom>
                  <a:avLst/>
                  <a:gdLst>
                    <a:gd name="G0" fmla="+- 3 0 0"/>
                    <a:gd name="G1" fmla="+- 6 0 0"/>
                    <a:gd name="G2" fmla="*/ 1 0 0"/>
                    <a:gd name="G3" fmla="cos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75"/>
                    <a:gd name="T1" fmla="*/ 3 h 6"/>
                    <a:gd name="T2" fmla="*/ 45 w 75"/>
                    <a:gd name="T3" fmla="*/ 1 h 6"/>
                    <a:gd name="T4" fmla="*/ 61 w 75"/>
                    <a:gd name="T5" fmla="*/ 4 h 6"/>
                    <a:gd name="T6" fmla="*/ 75 w 75"/>
                    <a:gd name="T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0" y="6"/>
                        <a:pt x="28" y="4"/>
                        <a:pt x="45" y="1"/>
                      </a:cubicBezTo>
                      <a:cubicBezTo>
                        <a:pt x="54" y="0"/>
                        <a:pt x="57" y="2"/>
                        <a:pt x="61" y="4"/>
                      </a:cubicBezTo>
                      <a:cubicBezTo>
                        <a:pt x="70" y="4"/>
                        <a:pt x="74" y="6"/>
                        <a:pt x="7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79" name="Freeform 307"/>
                <p:cNvSpPr>
                  <a:spLocks noChangeArrowheads="1"/>
                </p:cNvSpPr>
                <p:nvPr/>
              </p:nvSpPr>
              <p:spPr bwMode="auto">
                <a:xfrm>
                  <a:off x="1070" y="3605"/>
                  <a:ext cx="105" cy="34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4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6 0 0"/>
                    <a:gd name="G21" fmla="+- 1 0 0"/>
                    <a:gd name="G22" fmla="+- 8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8 0 0"/>
                    <a:gd name="G34" fmla="+- 8 0 0"/>
                    <a:gd name="G35" fmla="+- 1 0 0"/>
                    <a:gd name="G36" fmla="+- 8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8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1 w 77"/>
                    <a:gd name="T1" fmla="*/ 0 h 21"/>
                    <a:gd name="T2" fmla="*/ 8 w 77"/>
                    <a:gd name="T3" fmla="*/ 4 h 21"/>
                    <a:gd name="T4" fmla="*/ 8 w 77"/>
                    <a:gd name="T5" fmla="*/ 5 h 21"/>
                    <a:gd name="T6" fmla="*/ 0 w 77"/>
                    <a:gd name="T7" fmla="*/ 1 h 21"/>
                    <a:gd name="T8" fmla="*/ 1 w 77"/>
                    <a:gd name="T9" fmla="*/ 0 h 21"/>
                    <a:gd name="T10" fmla="*/ 8 w 77"/>
                    <a:gd name="T11" fmla="*/ 4 h 21"/>
                    <a:gd name="T12" fmla="*/ 16 w 77"/>
                    <a:gd name="T13" fmla="*/ 7 h 21"/>
                    <a:gd name="T14" fmla="*/ 14 w 77"/>
                    <a:gd name="T15" fmla="*/ 8 h 21"/>
                    <a:gd name="T16" fmla="*/ 8 w 77"/>
                    <a:gd name="T17" fmla="*/ 5 h 21"/>
                    <a:gd name="T18" fmla="*/ 8 w 77"/>
                    <a:gd name="T19" fmla="*/ 4 h 21"/>
                    <a:gd name="T20" fmla="*/ 14 w 77"/>
                    <a:gd name="T21" fmla="*/ 8 h 21"/>
                    <a:gd name="T22" fmla="*/ 14 w 77"/>
                    <a:gd name="T23" fmla="*/ 8 h 21"/>
                    <a:gd name="T24" fmla="*/ 15 w 77"/>
                    <a:gd name="T25" fmla="*/ 8 h 21"/>
                    <a:gd name="T26" fmla="*/ 14 w 77"/>
                    <a:gd name="T27" fmla="*/ 8 h 21"/>
                    <a:gd name="T28" fmla="*/ 16 w 77"/>
                    <a:gd name="T29" fmla="*/ 7 h 21"/>
                    <a:gd name="T30" fmla="*/ 33 w 77"/>
                    <a:gd name="T31" fmla="*/ 18 h 21"/>
                    <a:gd name="T32" fmla="*/ 33 w 77"/>
                    <a:gd name="T33" fmla="*/ 19 h 21"/>
                    <a:gd name="T34" fmla="*/ 14 w 77"/>
                    <a:gd name="T35" fmla="*/ 8 h 21"/>
                    <a:gd name="T36" fmla="*/ 16 w 77"/>
                    <a:gd name="T37" fmla="*/ 7 h 21"/>
                    <a:gd name="T38" fmla="*/ 33 w 77"/>
                    <a:gd name="T39" fmla="*/ 18 h 21"/>
                    <a:gd name="T40" fmla="*/ 68 w 77"/>
                    <a:gd name="T41" fmla="*/ 14 h 21"/>
                    <a:gd name="T42" fmla="*/ 69 w 77"/>
                    <a:gd name="T43" fmla="*/ 16 h 21"/>
                    <a:gd name="T44" fmla="*/ 33 w 77"/>
                    <a:gd name="T45" fmla="*/ 19 h 21"/>
                    <a:gd name="T46" fmla="*/ 33 w 77"/>
                    <a:gd name="T47" fmla="*/ 18 h 21"/>
                    <a:gd name="T48" fmla="*/ 69 w 77"/>
                    <a:gd name="T49" fmla="*/ 16 h 21"/>
                    <a:gd name="T50" fmla="*/ 69 w 77"/>
                    <a:gd name="T51" fmla="*/ 16 h 21"/>
                    <a:gd name="T52" fmla="*/ 69 w 77"/>
                    <a:gd name="T53" fmla="*/ 15 h 21"/>
                    <a:gd name="T54" fmla="*/ 69 w 77"/>
                    <a:gd name="T55" fmla="*/ 16 h 21"/>
                    <a:gd name="T56" fmla="*/ 68 w 77"/>
                    <a:gd name="T57" fmla="*/ 14 h 21"/>
                    <a:gd name="T58" fmla="*/ 72 w 77"/>
                    <a:gd name="T59" fmla="*/ 14 h 21"/>
                    <a:gd name="T60" fmla="*/ 72 w 77"/>
                    <a:gd name="T61" fmla="*/ 15 h 21"/>
                    <a:gd name="T62" fmla="*/ 69 w 77"/>
                    <a:gd name="T63" fmla="*/ 16 h 21"/>
                    <a:gd name="T64" fmla="*/ 68 w 77"/>
                    <a:gd name="T65" fmla="*/ 14 h 21"/>
                    <a:gd name="T66" fmla="*/ 72 w 77"/>
                    <a:gd name="T67" fmla="*/ 14 h 21"/>
                    <a:gd name="T68" fmla="*/ 76 w 77"/>
                    <a:gd name="T69" fmla="*/ 14 h 21"/>
                    <a:gd name="T70" fmla="*/ 77 w 77"/>
                    <a:gd name="T71" fmla="*/ 15 h 21"/>
                    <a:gd name="T72" fmla="*/ 72 w 77"/>
                    <a:gd name="T73" fmla="*/ 15 h 21"/>
                    <a:gd name="T74" fmla="*/ 72 w 77"/>
                    <a:gd name="T7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7"/>
                      </a:cubicBezTo>
                      <a:lnTo>
                        <a:pt x="14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4" y="8"/>
                      </a:moveTo>
                      <a:lnTo>
                        <a:pt x="14" y="8"/>
                      </a:lnTo>
                      <a:lnTo>
                        <a:pt x="15" y="8"/>
                      </a:lnTo>
                      <a:lnTo>
                        <a:pt x="14" y="8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4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8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6"/>
                      </a:moveTo>
                      <a:lnTo>
                        <a:pt x="69" y="16"/>
                      </a:lnTo>
                      <a:lnTo>
                        <a:pt x="69" y="15"/>
                      </a:lnTo>
                      <a:lnTo>
                        <a:pt x="69" y="16"/>
                      </a:lnTo>
                      <a:close/>
                      <a:moveTo>
                        <a:pt x="68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8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6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0" name="Freeform 308"/>
                <p:cNvSpPr>
                  <a:spLocks noChangeArrowheads="1"/>
                </p:cNvSpPr>
                <p:nvPr/>
              </p:nvSpPr>
              <p:spPr bwMode="auto">
                <a:xfrm>
                  <a:off x="1147" y="3398"/>
                  <a:ext cx="3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*/ 1 50493 55552"/>
                    <a:gd name="G24" fmla="*/ G23 1 180"/>
                    <a:gd name="G25" fmla="*/ 1 0 0"/>
                    <a:gd name="G26" fmla="sin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2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*/ 1 3 2"/>
                    <a:gd name="G53" fmla="+- 2 0 0"/>
                    <a:gd name="G54" fmla="+- 1 0 0"/>
                    <a:gd name="G55" fmla="*/ 1 1 2"/>
                    <a:gd name="G56" fmla="+- 1 0 0"/>
                    <a:gd name="G57" fmla="+- 1 0 0"/>
                    <a:gd name="G58" fmla="+- 2 0 0"/>
                    <a:gd name="T0" fmla="*/ 28 w 28"/>
                    <a:gd name="T1" fmla="*/ 4 h 4"/>
                    <a:gd name="T2" fmla="*/ 11 w 28"/>
                    <a:gd name="T3" fmla="*/ 2 h 4"/>
                    <a:gd name="T4" fmla="*/ 11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1 w 28"/>
                    <a:gd name="T11" fmla="*/ 2 h 4"/>
                    <a:gd name="T12" fmla="*/ 6 w 28"/>
                    <a:gd name="T13" fmla="*/ 2 h 4"/>
                    <a:gd name="T14" fmla="*/ 6 w 28"/>
                    <a:gd name="T15" fmla="*/ 0 h 4"/>
                    <a:gd name="T16" fmla="*/ 11 w 28"/>
                    <a:gd name="T17" fmla="*/ 1 h 4"/>
                    <a:gd name="T18" fmla="*/ 11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2 h 4"/>
                    <a:gd name="T30" fmla="*/ 6 w 28"/>
                    <a:gd name="T31" fmla="*/ 2 h 4"/>
                    <a:gd name="T32" fmla="*/ 6 w 28"/>
                    <a:gd name="T33" fmla="*/ 0 h 4"/>
                    <a:gd name="T34" fmla="*/ 6 w 28"/>
                    <a:gd name="T35" fmla="*/ 2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2 h 4"/>
                    <a:gd name="T46" fmla="*/ 5 w 28"/>
                    <a:gd name="T47" fmla="*/ 2 h 4"/>
                    <a:gd name="T48" fmla="*/ 5 w 28"/>
                    <a:gd name="T49" fmla="*/ 1 h 4"/>
                    <a:gd name="T50" fmla="*/ 6 w 28"/>
                    <a:gd name="T51" fmla="*/ 0 h 4"/>
                    <a:gd name="T52" fmla="*/ 6 w 28"/>
                    <a:gd name="T53" fmla="*/ 2 h 4"/>
                    <a:gd name="T54" fmla="*/ 5 w 28"/>
                    <a:gd name="T55" fmla="*/ 2 h 4"/>
                    <a:gd name="T56" fmla="*/ 0 w 28"/>
                    <a:gd name="T57" fmla="*/ 2 h 4"/>
                    <a:gd name="T58" fmla="*/ 1 w 28"/>
                    <a:gd name="T59" fmla="*/ 1 h 4"/>
                    <a:gd name="T60" fmla="*/ 5 w 28"/>
                    <a:gd name="T61" fmla="*/ 1 h 4"/>
                    <a:gd name="T62" fmla="*/ 5 w 28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1" name="Freeform 309"/>
                <p:cNvSpPr>
                  <a:spLocks noChangeArrowheads="1"/>
                </p:cNvSpPr>
                <p:nvPr/>
              </p:nvSpPr>
              <p:spPr bwMode="auto">
                <a:xfrm>
                  <a:off x="1159" y="3605"/>
                  <a:ext cx="35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55552"/>
                    <a:gd name="G4" fmla="*/ G3 1 180"/>
                    <a:gd name="G5" fmla="*/ 1 0 0"/>
                    <a:gd name="G6" fmla="cos G5 G4"/>
                    <a:gd name="G7" fmla="+- 2 0 0"/>
                    <a:gd name="G8" fmla="*/ 1 0 0"/>
                    <a:gd name="G9" fmla="cos G8 G7"/>
                    <a:gd name="G10" fmla="+- 3 0 0"/>
                    <a:gd name="G11" fmla="+- 1 0 0"/>
                    <a:gd name="G12" fmla="+- 1 0 0"/>
                    <a:gd name="G13" fmla="+- 1 0 0"/>
                    <a:gd name="G14" fmla="*/ 1 50493 55552"/>
                    <a:gd name="G15" fmla="*/ G14 1 180"/>
                    <a:gd name="G16" fmla="*/ 1 0 0"/>
                    <a:gd name="G17" fmla="cos G16 G15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2 0 0"/>
                    <a:gd name="G25" fmla="*/ 1 0 0"/>
                    <a:gd name="G26" fmla="cos G25 G24"/>
                    <a:gd name="G27" fmla="*/ 1 50493 55552"/>
                    <a:gd name="G28" fmla="*/ G27 1 180"/>
                    <a:gd name="G29" fmla="*/ 1 0 0"/>
                    <a:gd name="G30" fmla="cos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T0" fmla="*/ 2 w 27"/>
                    <a:gd name="T1" fmla="*/ 0 h 3"/>
                    <a:gd name="T2" fmla="*/ 10 w 27"/>
                    <a:gd name="T3" fmla="*/ 1 h 3"/>
                    <a:gd name="T4" fmla="*/ 10 w 27"/>
                    <a:gd name="T5" fmla="*/ 2 h 3"/>
                    <a:gd name="T6" fmla="*/ 0 w 27"/>
                    <a:gd name="T7" fmla="*/ 1 h 3"/>
                    <a:gd name="T8" fmla="*/ 2 w 27"/>
                    <a:gd name="T9" fmla="*/ 0 h 3"/>
                    <a:gd name="T10" fmla="*/ 10 w 27"/>
                    <a:gd name="T11" fmla="*/ 1 h 3"/>
                    <a:gd name="T12" fmla="*/ 17 w 27"/>
                    <a:gd name="T13" fmla="*/ 1 h 3"/>
                    <a:gd name="T14" fmla="*/ 16 w 27"/>
                    <a:gd name="T15" fmla="*/ 2 h 3"/>
                    <a:gd name="T16" fmla="*/ 10 w 27"/>
                    <a:gd name="T17" fmla="*/ 2 h 3"/>
                    <a:gd name="T18" fmla="*/ 10 w 27"/>
                    <a:gd name="T19" fmla="*/ 1 h 3"/>
                    <a:gd name="T20" fmla="*/ 17 w 27"/>
                    <a:gd name="T21" fmla="*/ 1 h 3"/>
                    <a:gd name="T22" fmla="*/ 18 w 27"/>
                    <a:gd name="T23" fmla="*/ 1 h 3"/>
                    <a:gd name="T24" fmla="*/ 17 w 27"/>
                    <a:gd name="T25" fmla="*/ 2 h 3"/>
                    <a:gd name="T26" fmla="*/ 16 w 27"/>
                    <a:gd name="T27" fmla="*/ 2 h 3"/>
                    <a:gd name="T28" fmla="*/ 17 w 27"/>
                    <a:gd name="T29" fmla="*/ 1 h 3"/>
                    <a:gd name="T30" fmla="*/ 17 w 27"/>
                    <a:gd name="T31" fmla="*/ 2 h 3"/>
                    <a:gd name="T32" fmla="*/ 17 w 27"/>
                    <a:gd name="T33" fmla="*/ 1 h 3"/>
                    <a:gd name="T34" fmla="*/ 16 w 27"/>
                    <a:gd name="T35" fmla="*/ 2 h 3"/>
                    <a:gd name="T36" fmla="*/ 16 w 27"/>
                    <a:gd name="T37" fmla="*/ 1 h 3"/>
                    <a:gd name="T38" fmla="*/ 17 w 27"/>
                    <a:gd name="T39" fmla="*/ 2 h 3"/>
                    <a:gd name="T40" fmla="*/ 17 w 27"/>
                    <a:gd name="T41" fmla="*/ 1 h 3"/>
                    <a:gd name="T42" fmla="*/ 26 w 27"/>
                    <a:gd name="T43" fmla="*/ 1 h 3"/>
                    <a:gd name="T44" fmla="*/ 26 w 27"/>
                    <a:gd name="T45" fmla="*/ 2 h 3"/>
                    <a:gd name="T46" fmla="*/ 16 w 27"/>
                    <a:gd name="T47" fmla="*/ 2 h 3"/>
                    <a:gd name="T48" fmla="*/ 17 w 27"/>
                    <a:gd name="T49" fmla="*/ 1 h 3"/>
                    <a:gd name="T50" fmla="*/ 26 w 27"/>
                    <a:gd name="T51" fmla="*/ 1 h 3"/>
                    <a:gd name="T52" fmla="*/ 27 w 27"/>
                    <a:gd name="T53" fmla="*/ 1 h 3"/>
                    <a:gd name="T54" fmla="*/ 27 w 27"/>
                    <a:gd name="T55" fmla="*/ 2 h 3"/>
                    <a:gd name="T56" fmla="*/ 26 w 27"/>
                    <a:gd name="T57" fmla="*/ 2 h 3"/>
                    <a:gd name="T58" fmla="*/ 26 w 27"/>
                    <a:gd name="T5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2"/>
                        <a:pt x="6" y="1"/>
                        <a:pt x="10" y="1"/>
                      </a:cubicBezTo>
                      <a:lnTo>
                        <a:pt x="10" y="2"/>
                      </a:lnTo>
                      <a:cubicBezTo>
                        <a:pt x="5" y="3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10" y="1"/>
                      </a:moveTo>
                      <a:cubicBezTo>
                        <a:pt x="12" y="1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2"/>
                        <a:pt x="12" y="2"/>
                        <a:pt x="10" y="2"/>
                      </a:cubicBezTo>
                      <a:lnTo>
                        <a:pt x="10" y="1"/>
                      </a:lnTo>
                      <a:close/>
                      <a:moveTo>
                        <a:pt x="17" y="1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2"/>
                        <a:pt x="15" y="2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cubicBezTo>
                        <a:pt x="17" y="2"/>
                        <a:pt x="24" y="1"/>
                        <a:pt x="26" y="1"/>
                      </a:cubicBezTo>
                      <a:lnTo>
                        <a:pt x="26" y="2"/>
                      </a:lnTo>
                      <a:cubicBezTo>
                        <a:pt x="24" y="2"/>
                        <a:pt x="17" y="3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6" y="1"/>
                      </a:moveTo>
                      <a:cubicBezTo>
                        <a:pt x="26" y="1"/>
                        <a:pt x="27" y="1"/>
                        <a:pt x="27" y="1"/>
                      </a:cubicBezTo>
                      <a:lnTo>
                        <a:pt x="27" y="2"/>
                      </a:lnTo>
                      <a:cubicBezTo>
                        <a:pt x="27" y="2"/>
                        <a:pt x="26" y="2"/>
                        <a:pt x="26" y="2"/>
                      </a:cubicBez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2" name="Freeform 310"/>
                <p:cNvSpPr>
                  <a:spLocks noChangeArrowheads="1"/>
                </p:cNvSpPr>
                <p:nvPr/>
              </p:nvSpPr>
              <p:spPr bwMode="auto">
                <a:xfrm>
                  <a:off x="1042" y="3483"/>
                  <a:ext cx="58" cy="2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3"/>
                    <a:gd name="T1" fmla="*/ 0 h 13"/>
                    <a:gd name="T2" fmla="*/ 29 w 43"/>
                    <a:gd name="T3" fmla="*/ 5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4"/>
                        <a:pt x="19" y="4"/>
                        <a:pt x="29" y="5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3" name="Freeform 311"/>
                <p:cNvSpPr>
                  <a:spLocks noChangeArrowheads="1"/>
                </p:cNvSpPr>
                <p:nvPr/>
              </p:nvSpPr>
              <p:spPr bwMode="auto">
                <a:xfrm>
                  <a:off x="1042" y="3467"/>
                  <a:ext cx="3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2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2 0 0"/>
                    <a:gd name="G54" fmla="+- 1 0 0"/>
                    <a:gd name="G55" fmla="*/ 1 1 2"/>
                    <a:gd name="G56" fmla="+- 1 0 0"/>
                    <a:gd name="G57" fmla="+- 1 0 0"/>
                    <a:gd name="G58" fmla="+- 2 0 0"/>
                    <a:gd name="T0" fmla="*/ 28 w 28"/>
                    <a:gd name="T1" fmla="*/ 4 h 4"/>
                    <a:gd name="T2" fmla="*/ 11 w 28"/>
                    <a:gd name="T3" fmla="*/ 2 h 4"/>
                    <a:gd name="T4" fmla="*/ 12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1 w 28"/>
                    <a:gd name="T11" fmla="*/ 2 h 4"/>
                    <a:gd name="T12" fmla="*/ 6 w 28"/>
                    <a:gd name="T13" fmla="*/ 1 h 4"/>
                    <a:gd name="T14" fmla="*/ 6 w 28"/>
                    <a:gd name="T15" fmla="*/ 0 h 4"/>
                    <a:gd name="T16" fmla="*/ 12 w 28"/>
                    <a:gd name="T17" fmla="*/ 1 h 4"/>
                    <a:gd name="T18" fmla="*/ 11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1 h 4"/>
                    <a:gd name="T30" fmla="*/ 6 w 28"/>
                    <a:gd name="T31" fmla="*/ 1 h 4"/>
                    <a:gd name="T32" fmla="*/ 6 w 28"/>
                    <a:gd name="T33" fmla="*/ 0 h 4"/>
                    <a:gd name="T34" fmla="*/ 6 w 28"/>
                    <a:gd name="T35" fmla="*/ 1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1 h 4"/>
                    <a:gd name="T46" fmla="*/ 5 w 28"/>
                    <a:gd name="T47" fmla="*/ 2 h 4"/>
                    <a:gd name="T48" fmla="*/ 4 w 28"/>
                    <a:gd name="T49" fmla="*/ 0 h 4"/>
                    <a:gd name="T50" fmla="*/ 6 w 28"/>
                    <a:gd name="T51" fmla="*/ 0 h 4"/>
                    <a:gd name="T52" fmla="*/ 6 w 28"/>
                    <a:gd name="T53" fmla="*/ 1 h 4"/>
                    <a:gd name="T54" fmla="*/ 5 w 28"/>
                    <a:gd name="T55" fmla="*/ 2 h 4"/>
                    <a:gd name="T56" fmla="*/ 0 w 28"/>
                    <a:gd name="T57" fmla="*/ 2 h 4"/>
                    <a:gd name="T58" fmla="*/ 1 w 28"/>
                    <a:gd name="T59" fmla="*/ 1 h 4"/>
                    <a:gd name="T60" fmla="*/ 4 w 28"/>
                    <a:gd name="T61" fmla="*/ 0 h 4"/>
                    <a:gd name="T62" fmla="*/ 5 w 28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2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4" name="Freeform 312"/>
                <p:cNvSpPr>
                  <a:spLocks noChangeArrowheads="1"/>
                </p:cNvSpPr>
                <p:nvPr/>
              </p:nvSpPr>
              <p:spPr bwMode="auto">
                <a:xfrm>
                  <a:off x="1074" y="3394"/>
                  <a:ext cx="55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1 w 41"/>
                    <a:gd name="T1" fmla="*/ 7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5" name="Freeform 313"/>
                <p:cNvSpPr>
                  <a:spLocks noChangeArrowheads="1"/>
                </p:cNvSpPr>
                <p:nvPr/>
              </p:nvSpPr>
              <p:spPr bwMode="auto">
                <a:xfrm>
                  <a:off x="1069" y="3426"/>
                  <a:ext cx="41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31"/>
                    <a:gd name="T1" fmla="*/ 2 h 5"/>
                    <a:gd name="T2" fmla="*/ 31 w 31"/>
                    <a:gd name="T3" fmla="*/ 5 h 5"/>
                    <a:gd name="T4" fmla="*/ 0 w 31"/>
                    <a:gd name="T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6" name="Freeform 314"/>
                <p:cNvSpPr>
                  <a:spLocks noChangeArrowheads="1"/>
                </p:cNvSpPr>
                <p:nvPr/>
              </p:nvSpPr>
              <p:spPr bwMode="auto">
                <a:xfrm>
                  <a:off x="1069" y="3426"/>
                  <a:ext cx="41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31"/>
                    <a:gd name="T1" fmla="*/ 2 h 5"/>
                    <a:gd name="T2" fmla="*/ 31 w 31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7" name="Freeform 315"/>
                <p:cNvSpPr>
                  <a:spLocks noChangeArrowheads="1"/>
                </p:cNvSpPr>
                <p:nvPr/>
              </p:nvSpPr>
              <p:spPr bwMode="auto">
                <a:xfrm>
                  <a:off x="1051" y="3438"/>
                  <a:ext cx="55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1 w 41"/>
                    <a:gd name="T1" fmla="*/ 6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8" name="Freeform 316"/>
                <p:cNvSpPr>
                  <a:spLocks noChangeArrowheads="1"/>
                </p:cNvSpPr>
                <p:nvPr/>
              </p:nvSpPr>
              <p:spPr bwMode="auto">
                <a:xfrm>
                  <a:off x="1044" y="3514"/>
                  <a:ext cx="114" cy="8"/>
                </a:xfrm>
                <a:custGeom>
                  <a:avLst/>
                  <a:gdLst>
                    <a:gd name="G0" fmla="+- 1 0 0"/>
                    <a:gd name="G1" fmla="+- 1 0 0"/>
                    <a:gd name="G2" fmla="+- 2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+- 2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T0" fmla="*/ 0 w 84"/>
                    <a:gd name="T1" fmla="*/ 0 h 6"/>
                    <a:gd name="T2" fmla="*/ 0 w 84"/>
                    <a:gd name="T3" fmla="*/ 0 h 6"/>
                    <a:gd name="T4" fmla="*/ 0 w 84"/>
                    <a:gd name="T5" fmla="*/ 2 h 6"/>
                    <a:gd name="T6" fmla="*/ 0 w 84"/>
                    <a:gd name="T7" fmla="*/ 0 h 6"/>
                    <a:gd name="T8" fmla="*/ 0 w 84"/>
                    <a:gd name="T9" fmla="*/ 0 h 6"/>
                    <a:gd name="T10" fmla="*/ 22 w 84"/>
                    <a:gd name="T11" fmla="*/ 1 h 6"/>
                    <a:gd name="T12" fmla="*/ 22 w 84"/>
                    <a:gd name="T13" fmla="*/ 3 h 6"/>
                    <a:gd name="T14" fmla="*/ 0 w 84"/>
                    <a:gd name="T15" fmla="*/ 2 h 6"/>
                    <a:gd name="T16" fmla="*/ 0 w 84"/>
                    <a:gd name="T17" fmla="*/ 0 h 6"/>
                    <a:gd name="T18" fmla="*/ 22 w 84"/>
                    <a:gd name="T19" fmla="*/ 1 h 6"/>
                    <a:gd name="T20" fmla="*/ 50 w 84"/>
                    <a:gd name="T21" fmla="*/ 3 h 6"/>
                    <a:gd name="T22" fmla="*/ 50 w 84"/>
                    <a:gd name="T23" fmla="*/ 4 h 6"/>
                    <a:gd name="T24" fmla="*/ 22 w 84"/>
                    <a:gd name="T25" fmla="*/ 3 h 6"/>
                    <a:gd name="T26" fmla="*/ 22 w 84"/>
                    <a:gd name="T27" fmla="*/ 1 h 6"/>
                    <a:gd name="T28" fmla="*/ 50 w 84"/>
                    <a:gd name="T29" fmla="*/ 4 h 6"/>
                    <a:gd name="T30" fmla="*/ 50 w 84"/>
                    <a:gd name="T31" fmla="*/ 4 h 6"/>
                    <a:gd name="T32" fmla="*/ 50 w 84"/>
                    <a:gd name="T33" fmla="*/ 3 h 6"/>
                    <a:gd name="T34" fmla="*/ 50 w 84"/>
                    <a:gd name="T35" fmla="*/ 4 h 6"/>
                    <a:gd name="T36" fmla="*/ 50 w 84"/>
                    <a:gd name="T37" fmla="*/ 3 h 6"/>
                    <a:gd name="T38" fmla="*/ 50 w 84"/>
                    <a:gd name="T39" fmla="*/ 3 h 6"/>
                    <a:gd name="T40" fmla="*/ 50 w 84"/>
                    <a:gd name="T41" fmla="*/ 4 h 6"/>
                    <a:gd name="T42" fmla="*/ 50 w 84"/>
                    <a:gd name="T43" fmla="*/ 3 h 6"/>
                    <a:gd name="T44" fmla="*/ 50 w 84"/>
                    <a:gd name="T45" fmla="*/ 4 h 6"/>
                    <a:gd name="T46" fmla="*/ 50 w 84"/>
                    <a:gd name="T47" fmla="*/ 4 h 6"/>
                    <a:gd name="T48" fmla="*/ 50 w 84"/>
                    <a:gd name="T49" fmla="*/ 3 h 6"/>
                    <a:gd name="T50" fmla="*/ 50 w 84"/>
                    <a:gd name="T51" fmla="*/ 4 h 6"/>
                    <a:gd name="T52" fmla="*/ 50 w 84"/>
                    <a:gd name="T53" fmla="*/ 3 h 6"/>
                    <a:gd name="T54" fmla="*/ 55 w 84"/>
                    <a:gd name="T55" fmla="*/ 2 h 6"/>
                    <a:gd name="T56" fmla="*/ 55 w 84"/>
                    <a:gd name="T57" fmla="*/ 3 h 6"/>
                    <a:gd name="T58" fmla="*/ 50 w 84"/>
                    <a:gd name="T59" fmla="*/ 4 h 6"/>
                    <a:gd name="T60" fmla="*/ 50 w 84"/>
                    <a:gd name="T61" fmla="*/ 3 h 6"/>
                    <a:gd name="T62" fmla="*/ 55 w 84"/>
                    <a:gd name="T63" fmla="*/ 2 h 6"/>
                    <a:gd name="T64" fmla="*/ 63 w 84"/>
                    <a:gd name="T65" fmla="*/ 0 h 6"/>
                    <a:gd name="T66" fmla="*/ 62 w 84"/>
                    <a:gd name="T67" fmla="*/ 1 h 6"/>
                    <a:gd name="T68" fmla="*/ 55 w 84"/>
                    <a:gd name="T69" fmla="*/ 3 h 6"/>
                    <a:gd name="T70" fmla="*/ 55 w 84"/>
                    <a:gd name="T71" fmla="*/ 2 h 6"/>
                    <a:gd name="T72" fmla="*/ 63 w 84"/>
                    <a:gd name="T73" fmla="*/ 1 h 6"/>
                    <a:gd name="T74" fmla="*/ 62 w 84"/>
                    <a:gd name="T75" fmla="*/ 2 h 6"/>
                    <a:gd name="T76" fmla="*/ 62 w 84"/>
                    <a:gd name="T77" fmla="*/ 1 h 6"/>
                    <a:gd name="T78" fmla="*/ 63 w 84"/>
                    <a:gd name="T79" fmla="*/ 1 h 6"/>
                    <a:gd name="T80" fmla="*/ 62 w 84"/>
                    <a:gd name="T81" fmla="*/ 0 h 6"/>
                    <a:gd name="T82" fmla="*/ 73 w 84"/>
                    <a:gd name="T83" fmla="*/ 2 h 6"/>
                    <a:gd name="T84" fmla="*/ 73 w 84"/>
                    <a:gd name="T85" fmla="*/ 3 h 6"/>
                    <a:gd name="T86" fmla="*/ 63 w 84"/>
                    <a:gd name="T87" fmla="*/ 1 h 6"/>
                    <a:gd name="T88" fmla="*/ 62 w 84"/>
                    <a:gd name="T89" fmla="*/ 0 h 6"/>
                    <a:gd name="T90" fmla="*/ 73 w 84"/>
                    <a:gd name="T91" fmla="*/ 2 h 6"/>
                    <a:gd name="T92" fmla="*/ 83 w 84"/>
                    <a:gd name="T93" fmla="*/ 4 h 6"/>
                    <a:gd name="T94" fmla="*/ 84 w 84"/>
                    <a:gd name="T95" fmla="*/ 5 h 6"/>
                    <a:gd name="T96" fmla="*/ 73 w 84"/>
                    <a:gd name="T97" fmla="*/ 3 h 6"/>
                    <a:gd name="T98" fmla="*/ 73 w 84"/>
                    <a:gd name="T9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4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cubicBezTo>
                        <a:pt x="7" y="1"/>
                        <a:pt x="15" y="1"/>
                        <a:pt x="22" y="1"/>
                      </a:cubicBezTo>
                      <a:lnTo>
                        <a:pt x="22" y="3"/>
                      </a:lnTo>
                      <a:cubicBezTo>
                        <a:pt x="15" y="2"/>
                        <a:pt x="7" y="2"/>
                        <a:pt x="0" y="2"/>
                      </a:cubicBezTo>
                      <a:lnTo>
                        <a:pt x="0" y="0"/>
                      </a:lnTo>
                      <a:close/>
                      <a:moveTo>
                        <a:pt x="22" y="1"/>
                      </a:moveTo>
                      <a:cubicBezTo>
                        <a:pt x="32" y="1"/>
                        <a:pt x="41" y="2"/>
                        <a:pt x="50" y="3"/>
                      </a:cubicBezTo>
                      <a:lnTo>
                        <a:pt x="50" y="4"/>
                      </a:lnTo>
                      <a:cubicBezTo>
                        <a:pt x="41" y="3"/>
                        <a:pt x="32" y="3"/>
                        <a:pt x="22" y="3"/>
                      </a:cubicBezTo>
                      <a:lnTo>
                        <a:pt x="22" y="1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lnTo>
                        <a:pt x="50" y="3"/>
                      </a:lnTo>
                      <a:lnTo>
                        <a:pt x="50" y="4"/>
                      </a:lnTo>
                      <a:lnTo>
                        <a:pt x="50" y="3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cubicBezTo>
                        <a:pt x="51" y="3"/>
                        <a:pt x="53" y="2"/>
                        <a:pt x="55" y="2"/>
                      </a:cubicBezTo>
                      <a:lnTo>
                        <a:pt x="55" y="3"/>
                      </a:lnTo>
                      <a:cubicBezTo>
                        <a:pt x="53" y="3"/>
                        <a:pt x="51" y="4"/>
                        <a:pt x="50" y="4"/>
                      </a:cubicBezTo>
                      <a:lnTo>
                        <a:pt x="50" y="3"/>
                      </a:lnTo>
                      <a:close/>
                      <a:moveTo>
                        <a:pt x="55" y="2"/>
                      </a:moveTo>
                      <a:cubicBezTo>
                        <a:pt x="58" y="1"/>
                        <a:pt x="62" y="0"/>
                        <a:pt x="63" y="0"/>
                      </a:cubicBezTo>
                      <a:lnTo>
                        <a:pt x="62" y="1"/>
                      </a:lnTo>
                      <a:cubicBezTo>
                        <a:pt x="62" y="1"/>
                        <a:pt x="58" y="2"/>
                        <a:pt x="55" y="3"/>
                      </a:cubicBezTo>
                      <a:lnTo>
                        <a:pt x="55" y="2"/>
                      </a:lnTo>
                      <a:close/>
                      <a:moveTo>
                        <a:pt x="63" y="1"/>
                      </a:moveTo>
                      <a:lnTo>
                        <a:pt x="62" y="2"/>
                      </a:lnTo>
                      <a:lnTo>
                        <a:pt x="62" y="1"/>
                      </a:lnTo>
                      <a:lnTo>
                        <a:pt x="63" y="1"/>
                      </a:lnTo>
                      <a:close/>
                      <a:moveTo>
                        <a:pt x="62" y="0"/>
                      </a:moveTo>
                      <a:cubicBezTo>
                        <a:pt x="63" y="0"/>
                        <a:pt x="68" y="1"/>
                        <a:pt x="73" y="2"/>
                      </a:cubicBezTo>
                      <a:lnTo>
                        <a:pt x="73" y="3"/>
                      </a:lnTo>
                      <a:cubicBezTo>
                        <a:pt x="68" y="2"/>
                        <a:pt x="63" y="1"/>
                        <a:pt x="63" y="1"/>
                      </a:cubicBezTo>
                      <a:lnTo>
                        <a:pt x="62" y="0"/>
                      </a:lnTo>
                      <a:close/>
                      <a:moveTo>
                        <a:pt x="73" y="2"/>
                      </a:moveTo>
                      <a:cubicBezTo>
                        <a:pt x="78" y="3"/>
                        <a:pt x="83" y="4"/>
                        <a:pt x="83" y="4"/>
                      </a:cubicBezTo>
                      <a:lnTo>
                        <a:pt x="84" y="5"/>
                      </a:lnTo>
                      <a:cubicBezTo>
                        <a:pt x="83" y="6"/>
                        <a:pt x="78" y="5"/>
                        <a:pt x="73" y="3"/>
                      </a:cubicBez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89" name="Freeform 317"/>
                <p:cNvSpPr>
                  <a:spLocks noChangeArrowheads="1"/>
                </p:cNvSpPr>
                <p:nvPr/>
              </p:nvSpPr>
              <p:spPr bwMode="auto">
                <a:xfrm>
                  <a:off x="1079" y="3645"/>
                  <a:ext cx="36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0 0"/>
                    <a:gd name="G5" fmla="sin G4 G3"/>
                    <a:gd name="G6" fmla="*/ 1 50493 55552"/>
                    <a:gd name="G7" fmla="*/ G6 1 180"/>
                    <a:gd name="G8" fmla="*/ 1 0 0"/>
                    <a:gd name="G9" fmla="sin G8 G7"/>
                    <a:gd name="G10" fmla="+- 2 0 0"/>
                    <a:gd name="G11" fmla="+- 2 0 0"/>
                    <a:gd name="G12" fmla="+- 1 0 0"/>
                    <a:gd name="G13" fmla="+- 1 0 0"/>
                    <a:gd name="G14" fmla="+- 1 0 0"/>
                    <a:gd name="G15" fmla="*/ 1 0 0"/>
                    <a:gd name="G16" fmla="sin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*/ 1 50493 55552"/>
                    <a:gd name="G24" fmla="*/ G23 1 180"/>
                    <a:gd name="G25" fmla="*/ 1 0 0"/>
                    <a:gd name="G26" fmla="sin G25 G24"/>
                    <a:gd name="G27" fmla="+- 1 0 0"/>
                    <a:gd name="G28" fmla="*/ 1 0 0"/>
                    <a:gd name="G29" fmla="sin G28 G27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T0" fmla="*/ 1 w 27"/>
                    <a:gd name="T1" fmla="*/ 0 h 2"/>
                    <a:gd name="T2" fmla="*/ 9 w 27"/>
                    <a:gd name="T3" fmla="*/ 0 h 2"/>
                    <a:gd name="T4" fmla="*/ 9 w 27"/>
                    <a:gd name="T5" fmla="*/ 1 h 2"/>
                    <a:gd name="T6" fmla="*/ 0 w 27"/>
                    <a:gd name="T7" fmla="*/ 0 h 2"/>
                    <a:gd name="T8" fmla="*/ 1 w 27"/>
                    <a:gd name="T9" fmla="*/ 0 h 2"/>
                    <a:gd name="T10" fmla="*/ 9 w 27"/>
                    <a:gd name="T11" fmla="*/ 0 h 2"/>
                    <a:gd name="T12" fmla="*/ 16 w 27"/>
                    <a:gd name="T13" fmla="*/ 0 h 2"/>
                    <a:gd name="T14" fmla="*/ 16 w 27"/>
                    <a:gd name="T15" fmla="*/ 1 h 2"/>
                    <a:gd name="T16" fmla="*/ 9 w 27"/>
                    <a:gd name="T17" fmla="*/ 1 h 2"/>
                    <a:gd name="T18" fmla="*/ 9 w 27"/>
                    <a:gd name="T19" fmla="*/ 0 h 2"/>
                    <a:gd name="T20" fmla="*/ 16 w 27"/>
                    <a:gd name="T21" fmla="*/ 0 h 2"/>
                    <a:gd name="T22" fmla="*/ 17 w 27"/>
                    <a:gd name="T23" fmla="*/ 0 h 2"/>
                    <a:gd name="T24" fmla="*/ 16 w 27"/>
                    <a:gd name="T25" fmla="*/ 1 h 2"/>
                    <a:gd name="T26" fmla="*/ 16 w 27"/>
                    <a:gd name="T27" fmla="*/ 0 h 2"/>
                    <a:gd name="T28" fmla="*/ 16 w 27"/>
                    <a:gd name="T29" fmla="*/ 1 h 2"/>
                    <a:gd name="T30" fmla="*/ 16 w 27"/>
                    <a:gd name="T31" fmla="*/ 0 h 2"/>
                    <a:gd name="T32" fmla="*/ 15 w 27"/>
                    <a:gd name="T33" fmla="*/ 1 h 2"/>
                    <a:gd name="T34" fmla="*/ 15 w 27"/>
                    <a:gd name="T35" fmla="*/ 0 h 2"/>
                    <a:gd name="T36" fmla="*/ 16 w 27"/>
                    <a:gd name="T37" fmla="*/ 1 h 2"/>
                    <a:gd name="T38" fmla="*/ 15 w 27"/>
                    <a:gd name="T39" fmla="*/ 1 h 2"/>
                    <a:gd name="T40" fmla="*/ 15 w 27"/>
                    <a:gd name="T41" fmla="*/ 1 h 2"/>
                    <a:gd name="T42" fmla="*/ 16 w 27"/>
                    <a:gd name="T43" fmla="*/ 1 h 2"/>
                    <a:gd name="T44" fmla="*/ 15 w 27"/>
                    <a:gd name="T45" fmla="*/ 1 h 2"/>
                    <a:gd name="T46" fmla="*/ 16 w 27"/>
                    <a:gd name="T47" fmla="*/ 0 h 2"/>
                    <a:gd name="T48" fmla="*/ 22 w 27"/>
                    <a:gd name="T49" fmla="*/ 0 h 2"/>
                    <a:gd name="T50" fmla="*/ 22 w 27"/>
                    <a:gd name="T51" fmla="*/ 1 h 2"/>
                    <a:gd name="T52" fmla="*/ 15 w 27"/>
                    <a:gd name="T53" fmla="*/ 1 h 2"/>
                    <a:gd name="T54" fmla="*/ 16 w 27"/>
                    <a:gd name="T55" fmla="*/ 0 h 2"/>
                    <a:gd name="T56" fmla="*/ 22 w 27"/>
                    <a:gd name="T57" fmla="*/ 0 h 2"/>
                    <a:gd name="T58" fmla="*/ 27 w 27"/>
                    <a:gd name="T59" fmla="*/ 0 h 2"/>
                    <a:gd name="T60" fmla="*/ 25 w 27"/>
                    <a:gd name="T61" fmla="*/ 1 h 2"/>
                    <a:gd name="T62" fmla="*/ 22 w 27"/>
                    <a:gd name="T63" fmla="*/ 1 h 2"/>
                    <a:gd name="T64" fmla="*/ 22 w 27"/>
                    <a:gd name="T6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1"/>
                      </a:lnTo>
                      <a:cubicBezTo>
                        <a:pt x="5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4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9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0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0"/>
                      </a:moveTo>
                      <a:cubicBezTo>
                        <a:pt x="16" y="0"/>
                        <a:pt x="19" y="0"/>
                        <a:pt x="22" y="0"/>
                      </a:cubicBezTo>
                      <a:lnTo>
                        <a:pt x="22" y="1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0"/>
                      </a:cubicBezTo>
                      <a:lnTo>
                        <a:pt x="25" y="1"/>
                      </a:lnTo>
                      <a:cubicBezTo>
                        <a:pt x="25" y="1"/>
                        <a:pt x="24" y="1"/>
                        <a:pt x="22" y="1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0" name="Freeform 318"/>
                <p:cNvSpPr>
                  <a:spLocks noChangeArrowheads="1"/>
                </p:cNvSpPr>
                <p:nvPr/>
              </p:nvSpPr>
              <p:spPr bwMode="auto">
                <a:xfrm>
                  <a:off x="1298" y="3440"/>
                  <a:ext cx="186" cy="16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4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4 h 10"/>
                    <a:gd name="T8" fmla="*/ 0 w 136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1" name="Freeform 319"/>
                <p:cNvSpPr>
                  <a:spLocks noChangeArrowheads="1"/>
                </p:cNvSpPr>
                <p:nvPr/>
              </p:nvSpPr>
              <p:spPr bwMode="auto">
                <a:xfrm>
                  <a:off x="1298" y="3440"/>
                  <a:ext cx="186" cy="16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2" name="Freeform 320"/>
                <p:cNvSpPr>
                  <a:spLocks noChangeArrowheads="1"/>
                </p:cNvSpPr>
                <p:nvPr/>
              </p:nvSpPr>
              <p:spPr bwMode="auto">
                <a:xfrm>
                  <a:off x="1291" y="3575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1 0 0"/>
                    <a:gd name="G27" fmla="+- 1 0 0"/>
                    <a:gd name="G28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1 w 117"/>
                    <a:gd name="T11" fmla="*/ 0 h 14"/>
                    <a:gd name="T12" fmla="*/ 117 w 117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3" name="Freeform 321"/>
                <p:cNvSpPr>
                  <a:spLocks noChangeArrowheads="1"/>
                </p:cNvSpPr>
                <p:nvPr/>
              </p:nvSpPr>
              <p:spPr bwMode="auto">
                <a:xfrm>
                  <a:off x="1291" y="3575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1 0 0"/>
                    <a:gd name="G27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1 w 117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4" name="Freeform 322"/>
                <p:cNvSpPr>
                  <a:spLocks noChangeArrowheads="1"/>
                </p:cNvSpPr>
                <p:nvPr/>
              </p:nvSpPr>
              <p:spPr bwMode="auto">
                <a:xfrm>
                  <a:off x="1427" y="3490"/>
                  <a:ext cx="87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G10" fmla="+- 1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  <a:gd name="T8" fmla="*/ 64 w 6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5" name="Freeform 323"/>
                <p:cNvSpPr>
                  <a:spLocks noChangeArrowheads="1"/>
                </p:cNvSpPr>
                <p:nvPr/>
              </p:nvSpPr>
              <p:spPr bwMode="auto">
                <a:xfrm>
                  <a:off x="1427" y="3490"/>
                  <a:ext cx="87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6" name="Freeform 324"/>
                <p:cNvSpPr>
                  <a:spLocks noChangeArrowheads="1"/>
                </p:cNvSpPr>
                <p:nvPr/>
              </p:nvSpPr>
              <p:spPr bwMode="auto">
                <a:xfrm>
                  <a:off x="1181" y="3522"/>
                  <a:ext cx="195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7 0 0"/>
                    <a:gd name="G15" fmla="*/ 1 0 0"/>
                    <a:gd name="G16" fmla="cos G15 G14"/>
                    <a:gd name="G17" fmla="+- 1 0 0"/>
                    <a:gd name="G18" fmla="+- 1 0 0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T0" fmla="*/ 142 w 142"/>
                    <a:gd name="T1" fmla="*/ 0 h 10"/>
                    <a:gd name="T2" fmla="*/ 98 w 142"/>
                    <a:gd name="T3" fmla="*/ 3 h 10"/>
                    <a:gd name="T4" fmla="*/ 89 w 142"/>
                    <a:gd name="T5" fmla="*/ 3 h 10"/>
                    <a:gd name="T6" fmla="*/ 51 w 142"/>
                    <a:gd name="T7" fmla="*/ 8 h 10"/>
                    <a:gd name="T8" fmla="*/ 22 w 142"/>
                    <a:gd name="T9" fmla="*/ 8 h 10"/>
                    <a:gd name="T10" fmla="*/ 3 w 142"/>
                    <a:gd name="T11" fmla="*/ 6 h 10"/>
                    <a:gd name="T12" fmla="*/ 0 w 142"/>
                    <a:gd name="T13" fmla="*/ 5 h 10"/>
                    <a:gd name="T14" fmla="*/ 1 w 142"/>
                    <a:gd name="T1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2" h="10">
                      <a:moveTo>
                        <a:pt x="142" y="0"/>
                      </a:moveTo>
                      <a:cubicBezTo>
                        <a:pt x="124" y="7"/>
                        <a:pt x="105" y="9"/>
                        <a:pt x="98" y="3"/>
                      </a:cubicBezTo>
                      <a:cubicBezTo>
                        <a:pt x="96" y="3"/>
                        <a:pt x="92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9"/>
                        <a:pt x="22" y="8"/>
                      </a:cubicBezTo>
                      <a:cubicBezTo>
                        <a:pt x="16" y="7"/>
                        <a:pt x="10" y="7"/>
                        <a:pt x="3" y="6"/>
                      </a:cubicBez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7" name="Freeform 325"/>
                <p:cNvSpPr>
                  <a:spLocks noChangeArrowheads="1"/>
                </p:cNvSpPr>
                <p:nvPr/>
              </p:nvSpPr>
              <p:spPr bwMode="auto">
                <a:xfrm>
                  <a:off x="1254" y="3475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7 w 37"/>
                    <a:gd name="T3" fmla="*/ 1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8" name="Freeform 326"/>
                <p:cNvSpPr>
                  <a:spLocks noChangeArrowheads="1"/>
                </p:cNvSpPr>
                <p:nvPr/>
              </p:nvSpPr>
              <p:spPr bwMode="auto">
                <a:xfrm>
                  <a:off x="1320" y="3502"/>
                  <a:ext cx="59" cy="10"/>
                </a:xfrm>
                <a:custGeom>
                  <a:avLst/>
                  <a:gdLst>
                    <a:gd name="G0" fmla="+- 3 0 0"/>
                    <a:gd name="G1" fmla="+- 1 0 0"/>
                    <a:gd name="G2" fmla="*/ 1 50493 55552"/>
                    <a:gd name="G3" fmla="*/ G2 1 18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3 h 7"/>
                    <a:gd name="T2" fmla="*/ 13 w 44"/>
                    <a:gd name="T3" fmla="*/ 1 h 7"/>
                    <a:gd name="T4" fmla="*/ 33 w 44"/>
                    <a:gd name="T5" fmla="*/ 6 h 7"/>
                    <a:gd name="T6" fmla="*/ 44 w 44"/>
                    <a:gd name="T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799" name="Freeform 327"/>
                <p:cNvSpPr>
                  <a:spLocks noChangeArrowheads="1"/>
                </p:cNvSpPr>
                <p:nvPr/>
              </p:nvSpPr>
              <p:spPr bwMode="auto">
                <a:xfrm>
                  <a:off x="1307" y="3407"/>
                  <a:ext cx="170" cy="12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4"/>
                    <a:gd name="T1" fmla="*/ 4 h 8"/>
                    <a:gd name="T2" fmla="*/ 35 w 124"/>
                    <a:gd name="T3" fmla="*/ 5 h 8"/>
                    <a:gd name="T4" fmla="*/ 94 w 124"/>
                    <a:gd name="T5" fmla="*/ 1 h 8"/>
                    <a:gd name="T6" fmla="*/ 124 w 124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4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5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4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0" name="Freeform 328"/>
                <p:cNvSpPr>
                  <a:spLocks noChangeArrowheads="1"/>
                </p:cNvSpPr>
                <p:nvPr/>
              </p:nvSpPr>
              <p:spPr bwMode="auto">
                <a:xfrm>
                  <a:off x="1459" y="3533"/>
                  <a:ext cx="130" cy="2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9 0 0"/>
                    <a:gd name="G12" fmla="+- 15 0 0"/>
                    <a:gd name="G13" fmla="+- 15 0 0"/>
                    <a:gd name="G14" fmla="+- 1 0 0"/>
                    <a:gd name="G15" fmla="+- 1 0 0"/>
                    <a:gd name="T0" fmla="*/ 95 w 95"/>
                    <a:gd name="T1" fmla="*/ 0 h 18"/>
                    <a:gd name="T2" fmla="*/ 88 w 95"/>
                    <a:gd name="T3" fmla="*/ 1 h 18"/>
                    <a:gd name="T4" fmla="*/ 30 w 95"/>
                    <a:gd name="T5" fmla="*/ 12 h 18"/>
                    <a:gd name="T6" fmla="*/ 16 w 95"/>
                    <a:gd name="T7" fmla="*/ 17 h 18"/>
                    <a:gd name="T8" fmla="*/ 0 w 95"/>
                    <a:gd name="T9" fmla="*/ 15 h 18"/>
                    <a:gd name="T10" fmla="*/ 1 w 95"/>
                    <a:gd name="T1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3" y="0"/>
                        <a:pt x="90" y="1"/>
                        <a:pt x="88" y="1"/>
                      </a:cubicBezTo>
                      <a:cubicBezTo>
                        <a:pt x="70" y="2"/>
                        <a:pt x="50" y="8"/>
                        <a:pt x="30" y="12"/>
                      </a:cubicBezTo>
                      <a:cubicBezTo>
                        <a:pt x="27" y="16"/>
                        <a:pt x="20" y="18"/>
                        <a:pt x="16" y="17"/>
                      </a:cubicBezTo>
                      <a:cubicBezTo>
                        <a:pt x="11" y="16"/>
                        <a:pt x="2" y="18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1" name="Freeform 329"/>
                <p:cNvSpPr>
                  <a:spLocks noChangeArrowheads="1"/>
                </p:cNvSpPr>
                <p:nvPr/>
              </p:nvSpPr>
              <p:spPr bwMode="auto">
                <a:xfrm>
                  <a:off x="1265" y="3549"/>
                  <a:ext cx="64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*/ 1 50493 55552"/>
                    <a:gd name="G34" fmla="*/ G33 1 180"/>
                    <a:gd name="G35" fmla="*/ 1 0 0"/>
                    <a:gd name="G36" fmla="cos G35 G34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*/ 1 1 2"/>
                    <a:gd name="G59" fmla="*/ 1 1 2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*/ 1 1 2"/>
                    <a:gd name="G66" fmla="*/ 1 1 2"/>
                    <a:gd name="G67" fmla="*/ 1 1 2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*/ 1 1 2"/>
                    <a:gd name="T0" fmla="*/ 46 w 47"/>
                    <a:gd name="T1" fmla="*/ 8 h 8"/>
                    <a:gd name="T2" fmla="*/ 42 w 47"/>
                    <a:gd name="T3" fmla="*/ 7 h 8"/>
                    <a:gd name="T4" fmla="*/ 42 w 47"/>
                    <a:gd name="T5" fmla="*/ 6 h 8"/>
                    <a:gd name="T6" fmla="*/ 47 w 47"/>
                    <a:gd name="T7" fmla="*/ 7 h 8"/>
                    <a:gd name="T8" fmla="*/ 46 w 47"/>
                    <a:gd name="T9" fmla="*/ 8 h 8"/>
                    <a:gd name="T10" fmla="*/ 42 w 47"/>
                    <a:gd name="T11" fmla="*/ 7 h 8"/>
                    <a:gd name="T12" fmla="*/ 38 w 47"/>
                    <a:gd name="T13" fmla="*/ 7 h 8"/>
                    <a:gd name="T14" fmla="*/ 39 w 47"/>
                    <a:gd name="T15" fmla="*/ 6 h 8"/>
                    <a:gd name="T16" fmla="*/ 42 w 47"/>
                    <a:gd name="T17" fmla="*/ 6 h 8"/>
                    <a:gd name="T18" fmla="*/ 42 w 47"/>
                    <a:gd name="T19" fmla="*/ 7 h 8"/>
                    <a:gd name="T20" fmla="*/ 38 w 47"/>
                    <a:gd name="T21" fmla="*/ 6 h 8"/>
                    <a:gd name="T22" fmla="*/ 38 w 47"/>
                    <a:gd name="T23" fmla="*/ 6 h 8"/>
                    <a:gd name="T24" fmla="*/ 39 w 47"/>
                    <a:gd name="T25" fmla="*/ 6 h 8"/>
                    <a:gd name="T26" fmla="*/ 38 w 47"/>
                    <a:gd name="T27" fmla="*/ 6 h 8"/>
                    <a:gd name="T28" fmla="*/ 38 w 47"/>
                    <a:gd name="T29" fmla="*/ 7 h 8"/>
                    <a:gd name="T30" fmla="*/ 23 w 47"/>
                    <a:gd name="T31" fmla="*/ 2 h 8"/>
                    <a:gd name="T32" fmla="*/ 23 w 47"/>
                    <a:gd name="T33" fmla="*/ 1 h 8"/>
                    <a:gd name="T34" fmla="*/ 38 w 47"/>
                    <a:gd name="T35" fmla="*/ 6 h 8"/>
                    <a:gd name="T36" fmla="*/ 38 w 47"/>
                    <a:gd name="T37" fmla="*/ 7 h 8"/>
                    <a:gd name="T38" fmla="*/ 23 w 47"/>
                    <a:gd name="T39" fmla="*/ 2 h 8"/>
                    <a:gd name="T40" fmla="*/ 3 w 47"/>
                    <a:gd name="T41" fmla="*/ 1 h 8"/>
                    <a:gd name="T42" fmla="*/ 3 w 47"/>
                    <a:gd name="T43" fmla="*/ 0 h 8"/>
                    <a:gd name="T44" fmla="*/ 23 w 47"/>
                    <a:gd name="T45" fmla="*/ 1 h 8"/>
                    <a:gd name="T46" fmla="*/ 23 w 47"/>
                    <a:gd name="T47" fmla="*/ 2 h 8"/>
                    <a:gd name="T48" fmla="*/ 2 w 47"/>
                    <a:gd name="T49" fmla="*/ 0 h 8"/>
                    <a:gd name="T50" fmla="*/ 2 w 47"/>
                    <a:gd name="T51" fmla="*/ 0 h 8"/>
                    <a:gd name="T52" fmla="*/ 3 w 47"/>
                    <a:gd name="T53" fmla="*/ 0 h 8"/>
                    <a:gd name="T54" fmla="*/ 3 w 47"/>
                    <a:gd name="T55" fmla="*/ 1 h 8"/>
                    <a:gd name="T56" fmla="*/ 2 w 47"/>
                    <a:gd name="T57" fmla="*/ 0 h 8"/>
                    <a:gd name="T58" fmla="*/ 3 w 47"/>
                    <a:gd name="T59" fmla="*/ 1 h 8"/>
                    <a:gd name="T60" fmla="*/ 3 w 47"/>
                    <a:gd name="T61" fmla="*/ 1 h 8"/>
                    <a:gd name="T62" fmla="*/ 2 w 47"/>
                    <a:gd name="T63" fmla="*/ 0 h 8"/>
                    <a:gd name="T64" fmla="*/ 3 w 47"/>
                    <a:gd name="T65" fmla="*/ 1 h 8"/>
                    <a:gd name="T66" fmla="*/ 2 w 47"/>
                    <a:gd name="T67" fmla="*/ 0 h 8"/>
                    <a:gd name="T68" fmla="*/ 2 w 47"/>
                    <a:gd name="T69" fmla="*/ 0 h 8"/>
                    <a:gd name="T70" fmla="*/ 3 w 47"/>
                    <a:gd name="T71" fmla="*/ 1 h 8"/>
                    <a:gd name="T72" fmla="*/ 2 w 47"/>
                    <a:gd name="T73" fmla="*/ 0 h 8"/>
                    <a:gd name="T74" fmla="*/ 3 w 47"/>
                    <a:gd name="T75" fmla="*/ 1 h 8"/>
                    <a:gd name="T76" fmla="*/ 2 w 47"/>
                    <a:gd name="T77" fmla="*/ 1 h 8"/>
                    <a:gd name="T78" fmla="*/ 1 w 47"/>
                    <a:gd name="T79" fmla="*/ 0 h 8"/>
                    <a:gd name="T80" fmla="*/ 2 w 47"/>
                    <a:gd name="T81" fmla="*/ 0 h 8"/>
                    <a:gd name="T82" fmla="*/ 3 w 47"/>
                    <a:gd name="T83" fmla="*/ 1 h 8"/>
                    <a:gd name="T84" fmla="*/ 2 w 47"/>
                    <a:gd name="T85" fmla="*/ 1 h 8"/>
                    <a:gd name="T86" fmla="*/ 2 w 47"/>
                    <a:gd name="T87" fmla="*/ 1 h 8"/>
                    <a:gd name="T88" fmla="*/ 2 w 47"/>
                    <a:gd name="T89" fmla="*/ 1 h 8"/>
                    <a:gd name="T90" fmla="*/ 1 w 47"/>
                    <a:gd name="T91" fmla="*/ 2 h 8"/>
                    <a:gd name="T92" fmla="*/ 0 w 47"/>
                    <a:gd name="T93" fmla="*/ 1 h 8"/>
                    <a:gd name="T94" fmla="*/ 1 w 47"/>
                    <a:gd name="T95" fmla="*/ 0 h 8"/>
                    <a:gd name="T96" fmla="*/ 2 w 47"/>
                    <a:gd name="T9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1" y="7"/>
                        <a:pt x="39" y="7"/>
                        <a:pt x="38" y="7"/>
                      </a:cubicBezTo>
                      <a:lnTo>
                        <a:pt x="39" y="6"/>
                      </a:lnTo>
                      <a:cubicBezTo>
                        <a:pt x="39" y="6"/>
                        <a:pt x="41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6"/>
                      </a:moveTo>
                      <a:lnTo>
                        <a:pt x="38" y="6"/>
                      </a:lnTo>
                      <a:lnTo>
                        <a:pt x="39" y="6"/>
                      </a:lnTo>
                      <a:lnTo>
                        <a:pt x="38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3"/>
                        <a:pt x="23" y="2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2"/>
                      </a:moveTo>
                      <a:cubicBezTo>
                        <a:pt x="17" y="1"/>
                        <a:pt x="10" y="1"/>
                        <a:pt x="3" y="1"/>
                      </a:cubicBezTo>
                      <a:lnTo>
                        <a:pt x="3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lnTo>
                        <a:pt x="1" y="0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3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1"/>
                      </a:lnTo>
                      <a:cubicBezTo>
                        <a:pt x="0" y="1"/>
                        <a:pt x="1" y="1"/>
                        <a:pt x="1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2" name="Freeform 330"/>
                <p:cNvSpPr>
                  <a:spLocks noChangeArrowheads="1"/>
                </p:cNvSpPr>
                <p:nvPr/>
              </p:nvSpPr>
              <p:spPr bwMode="auto">
                <a:xfrm>
                  <a:off x="1252" y="3418"/>
                  <a:ext cx="62" cy="1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2 w 46"/>
                    <a:gd name="T1" fmla="*/ 0 h 8"/>
                    <a:gd name="T2" fmla="*/ 2 w 46"/>
                    <a:gd name="T3" fmla="*/ 0 h 8"/>
                    <a:gd name="T4" fmla="*/ 0 w 46"/>
                    <a:gd name="T5" fmla="*/ 0 h 8"/>
                    <a:gd name="T6" fmla="*/ 2 w 46"/>
                    <a:gd name="T7" fmla="*/ 0 h 8"/>
                    <a:gd name="T8" fmla="*/ 2 w 46"/>
                    <a:gd name="T9" fmla="*/ 0 h 8"/>
                    <a:gd name="T10" fmla="*/ 2 w 46"/>
                    <a:gd name="T11" fmla="*/ 0 h 8"/>
                    <a:gd name="T12" fmla="*/ 1 w 46"/>
                    <a:gd name="T13" fmla="*/ 0 h 8"/>
                    <a:gd name="T14" fmla="*/ 2 w 46"/>
                    <a:gd name="T15" fmla="*/ 0 h 8"/>
                    <a:gd name="T16" fmla="*/ 2 w 46"/>
                    <a:gd name="T17" fmla="*/ 0 h 8"/>
                    <a:gd name="T18" fmla="*/ 30 w 46"/>
                    <a:gd name="T19" fmla="*/ 6 h 8"/>
                    <a:gd name="T20" fmla="*/ 30 w 46"/>
                    <a:gd name="T21" fmla="*/ 7 h 8"/>
                    <a:gd name="T22" fmla="*/ 0 w 46"/>
                    <a:gd name="T23" fmla="*/ 0 h 8"/>
                    <a:gd name="T24" fmla="*/ 2 w 46"/>
                    <a:gd name="T25" fmla="*/ 0 h 8"/>
                    <a:gd name="T26" fmla="*/ 30 w 46"/>
                    <a:gd name="T27" fmla="*/ 6 h 8"/>
                    <a:gd name="T28" fmla="*/ 46 w 46"/>
                    <a:gd name="T29" fmla="*/ 7 h 8"/>
                    <a:gd name="T30" fmla="*/ 45 w 46"/>
                    <a:gd name="T31" fmla="*/ 8 h 8"/>
                    <a:gd name="T32" fmla="*/ 30 w 46"/>
                    <a:gd name="T33" fmla="*/ 7 h 8"/>
                    <a:gd name="T34" fmla="*/ 30 w 46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7" y="4"/>
                        <a:pt x="19" y="5"/>
                        <a:pt x="30" y="6"/>
                      </a:cubicBezTo>
                      <a:lnTo>
                        <a:pt x="30" y="7"/>
                      </a:lnTo>
                      <a:cubicBezTo>
                        <a:pt x="18" y="6"/>
                        <a:pt x="6" y="6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6"/>
                        <a:pt x="46" y="7"/>
                      </a:cubicBezTo>
                      <a:lnTo>
                        <a:pt x="45" y="8"/>
                      </a:lnTo>
                      <a:cubicBezTo>
                        <a:pt x="41" y="8"/>
                        <a:pt x="35" y="7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3" name="Freeform 331"/>
                <p:cNvSpPr>
                  <a:spLocks noChangeArrowheads="1"/>
                </p:cNvSpPr>
                <p:nvPr/>
              </p:nvSpPr>
              <p:spPr bwMode="auto">
                <a:xfrm>
                  <a:off x="1362" y="3541"/>
                  <a:ext cx="84" cy="3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2 0 0"/>
                    <a:gd name="G13" fmla="+- 1 0 0"/>
                    <a:gd name="G14" fmla="+- 1 0 0"/>
                    <a:gd name="G15" fmla="+- 1 0 0"/>
                    <a:gd name="G16" fmla="+- 6 0 0"/>
                    <a:gd name="G17" fmla="+- 10 0 0"/>
                    <a:gd name="G18" fmla="+- 11 0 0"/>
                    <a:gd name="G19" fmla="+- 12 0 0"/>
                    <a:gd name="G20" fmla="+- 1 0 0"/>
                    <a:gd name="G21" fmla="+- 1 0 0"/>
                    <a:gd name="G22" fmla="+- 1 0 0"/>
                    <a:gd name="G23" fmla="+- 1 0 0"/>
                    <a:gd name="G24" fmla="+- 11 0 0"/>
                    <a:gd name="G25" fmla="+- 11 0 0"/>
                    <a:gd name="G26" fmla="+- 12 0 0"/>
                    <a:gd name="G27" fmla="+- 11 0 0"/>
                    <a:gd name="G28" fmla="+- 11 0 0"/>
                    <a:gd name="G29" fmla="+- 11 0 0"/>
                    <a:gd name="G30" fmla="+- 12 0 0"/>
                    <a:gd name="G31" fmla="+- 11 0 0"/>
                    <a:gd name="G32" fmla="+- 1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2 0 0"/>
                    <a:gd name="G40" fmla="+- 1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T0" fmla="*/ 1 w 62"/>
                    <a:gd name="T1" fmla="*/ 0 h 21"/>
                    <a:gd name="T2" fmla="*/ 1 w 62"/>
                    <a:gd name="T3" fmla="*/ 0 h 21"/>
                    <a:gd name="T4" fmla="*/ 0 w 62"/>
                    <a:gd name="T5" fmla="*/ 1 h 21"/>
                    <a:gd name="T6" fmla="*/ 1 w 62"/>
                    <a:gd name="T7" fmla="*/ 0 h 21"/>
                    <a:gd name="T8" fmla="*/ 0 w 62"/>
                    <a:gd name="T9" fmla="*/ 1 h 21"/>
                    <a:gd name="T10" fmla="*/ 0 w 62"/>
                    <a:gd name="T11" fmla="*/ 1 h 21"/>
                    <a:gd name="T12" fmla="*/ 1 w 62"/>
                    <a:gd name="T13" fmla="*/ 0 h 21"/>
                    <a:gd name="T14" fmla="*/ 2 w 62"/>
                    <a:gd name="T15" fmla="*/ 2 h 21"/>
                    <a:gd name="T16" fmla="*/ 1 w 62"/>
                    <a:gd name="T17" fmla="*/ 3 h 21"/>
                    <a:gd name="T18" fmla="*/ 0 w 62"/>
                    <a:gd name="T19" fmla="*/ 1 h 21"/>
                    <a:gd name="T20" fmla="*/ 1 w 62"/>
                    <a:gd name="T21" fmla="*/ 0 h 21"/>
                    <a:gd name="T22" fmla="*/ 2 w 62"/>
                    <a:gd name="T23" fmla="*/ 2 h 21"/>
                    <a:gd name="T24" fmla="*/ 14 w 62"/>
                    <a:gd name="T25" fmla="*/ 11 h 21"/>
                    <a:gd name="T26" fmla="*/ 14 w 62"/>
                    <a:gd name="T27" fmla="*/ 12 h 21"/>
                    <a:gd name="T28" fmla="*/ 1 w 62"/>
                    <a:gd name="T29" fmla="*/ 3 h 21"/>
                    <a:gd name="T30" fmla="*/ 2 w 62"/>
                    <a:gd name="T31" fmla="*/ 2 h 21"/>
                    <a:gd name="T32" fmla="*/ 14 w 62"/>
                    <a:gd name="T33" fmla="*/ 11 h 21"/>
                    <a:gd name="T34" fmla="*/ 14 w 62"/>
                    <a:gd name="T35" fmla="*/ 11 h 21"/>
                    <a:gd name="T36" fmla="*/ 14 w 62"/>
                    <a:gd name="T37" fmla="*/ 12 h 21"/>
                    <a:gd name="T38" fmla="*/ 14 w 62"/>
                    <a:gd name="T39" fmla="*/ 11 h 21"/>
                    <a:gd name="T40" fmla="*/ 14 w 62"/>
                    <a:gd name="T41" fmla="*/ 11 h 21"/>
                    <a:gd name="T42" fmla="*/ 14 w 62"/>
                    <a:gd name="T43" fmla="*/ 11 h 21"/>
                    <a:gd name="T44" fmla="*/ 14 w 62"/>
                    <a:gd name="T45" fmla="*/ 12 h 21"/>
                    <a:gd name="T46" fmla="*/ 14 w 62"/>
                    <a:gd name="T47" fmla="*/ 11 h 21"/>
                    <a:gd name="T48" fmla="*/ 14 w 62"/>
                    <a:gd name="T49" fmla="*/ 11 h 21"/>
                    <a:gd name="T50" fmla="*/ 21 w 62"/>
                    <a:gd name="T51" fmla="*/ 12 h 21"/>
                    <a:gd name="T52" fmla="*/ 21 w 62"/>
                    <a:gd name="T53" fmla="*/ 13 h 21"/>
                    <a:gd name="T54" fmla="*/ 14 w 62"/>
                    <a:gd name="T55" fmla="*/ 12 h 21"/>
                    <a:gd name="T56" fmla="*/ 14 w 62"/>
                    <a:gd name="T57" fmla="*/ 11 h 21"/>
                    <a:gd name="T58" fmla="*/ 21 w 62"/>
                    <a:gd name="T59" fmla="*/ 13 h 21"/>
                    <a:gd name="T60" fmla="*/ 21 w 62"/>
                    <a:gd name="T61" fmla="*/ 13 h 21"/>
                    <a:gd name="T62" fmla="*/ 21 w 62"/>
                    <a:gd name="T63" fmla="*/ 12 h 21"/>
                    <a:gd name="T64" fmla="*/ 21 w 62"/>
                    <a:gd name="T65" fmla="*/ 13 h 21"/>
                    <a:gd name="T66" fmla="*/ 21 w 62"/>
                    <a:gd name="T67" fmla="*/ 12 h 21"/>
                    <a:gd name="T68" fmla="*/ 32 w 62"/>
                    <a:gd name="T69" fmla="*/ 14 h 21"/>
                    <a:gd name="T70" fmla="*/ 31 w 62"/>
                    <a:gd name="T71" fmla="*/ 15 h 21"/>
                    <a:gd name="T72" fmla="*/ 21 w 62"/>
                    <a:gd name="T73" fmla="*/ 13 h 21"/>
                    <a:gd name="T74" fmla="*/ 21 w 62"/>
                    <a:gd name="T75" fmla="*/ 12 h 21"/>
                    <a:gd name="T76" fmla="*/ 32 w 62"/>
                    <a:gd name="T77" fmla="*/ 14 h 21"/>
                    <a:gd name="T78" fmla="*/ 43 w 62"/>
                    <a:gd name="T79" fmla="*/ 19 h 21"/>
                    <a:gd name="T80" fmla="*/ 43 w 62"/>
                    <a:gd name="T81" fmla="*/ 20 h 21"/>
                    <a:gd name="T82" fmla="*/ 31 w 62"/>
                    <a:gd name="T83" fmla="*/ 15 h 21"/>
                    <a:gd name="T84" fmla="*/ 32 w 62"/>
                    <a:gd name="T85" fmla="*/ 14 h 21"/>
                    <a:gd name="T86" fmla="*/ 43 w 62"/>
                    <a:gd name="T87" fmla="*/ 19 h 21"/>
                    <a:gd name="T88" fmla="*/ 62 w 62"/>
                    <a:gd name="T89" fmla="*/ 17 h 21"/>
                    <a:gd name="T90" fmla="*/ 62 w 62"/>
                    <a:gd name="T91" fmla="*/ 18 h 21"/>
                    <a:gd name="T92" fmla="*/ 43 w 62"/>
                    <a:gd name="T93" fmla="*/ 20 h 21"/>
                    <a:gd name="T94" fmla="*/ 43 w 62"/>
                    <a:gd name="T9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1" y="13"/>
                      </a:moveTo>
                      <a:lnTo>
                        <a:pt x="21" y="13"/>
                      </a:lnTo>
                      <a:lnTo>
                        <a:pt x="21" y="12"/>
                      </a:lnTo>
                      <a:lnTo>
                        <a:pt x="21" y="13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7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4" name="Freeform 332"/>
                <p:cNvSpPr>
                  <a:spLocks noChangeArrowheads="1"/>
                </p:cNvSpPr>
                <p:nvPr/>
              </p:nvSpPr>
              <p:spPr bwMode="auto">
                <a:xfrm>
                  <a:off x="1200" y="3496"/>
                  <a:ext cx="114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3 0 0"/>
                    <a:gd name="G70" fmla="*/ 1 0 0"/>
                    <a:gd name="G71" fmla="sin G70 G69"/>
                    <a:gd name="G72" fmla="+- 2 0 0"/>
                    <a:gd name="G73" fmla="*/ 1 0 0"/>
                    <a:gd name="G74" fmla="sin G73 G72"/>
                    <a:gd name="G75" fmla="+- 1 0 0"/>
                    <a:gd name="G76" fmla="+- 1 0 0"/>
                    <a:gd name="G77" fmla="+- 1 0 0"/>
                    <a:gd name="G78" fmla="+- 1 0 0"/>
                    <a:gd name="G79" fmla="+- 3 0 0"/>
                    <a:gd name="G80" fmla="*/ 1 0 0"/>
                    <a:gd name="G81" fmla="sin G80 G79"/>
                    <a:gd name="G82" fmla="+- 3 0 0"/>
                    <a:gd name="G83" fmla="+- 2 0 0"/>
                    <a:gd name="G84" fmla="*/ 1 0 0"/>
                    <a:gd name="G85" fmla="sin G84 G83"/>
                    <a:gd name="G86" fmla="+- 3 0 0"/>
                    <a:gd name="G87" fmla="*/ 1 0 0"/>
                    <a:gd name="G88" fmla="sin G87 G86"/>
                    <a:gd name="G89" fmla="+- 2 0 0"/>
                    <a:gd name="G90" fmla="*/ 1 0 0"/>
                    <a:gd name="G91" fmla="sin G90 G89"/>
                    <a:gd name="G92" fmla="+- 2 0 0"/>
                    <a:gd name="G93" fmla="*/ 1 0 0"/>
                    <a:gd name="G94" fmla="cos G93 G92"/>
                    <a:gd name="G95" fmla="+- 3 0 0"/>
                    <a:gd name="G96" fmla="*/ 1 0 0"/>
                    <a:gd name="G97" fmla="cos G96 G95"/>
                    <a:gd name="G98" fmla="+- 3 0 0"/>
                    <a:gd name="G99" fmla="*/ 1 0 0"/>
                    <a:gd name="G100" fmla="sin G99 G98"/>
                    <a:gd name="G101" fmla="+- 2 0 0"/>
                    <a:gd name="G102" fmla="*/ 1 0 0"/>
                    <a:gd name="G103" fmla="sin G102 G101"/>
                    <a:gd name="T0" fmla="*/ 83 w 84"/>
                    <a:gd name="T1" fmla="*/ 2 h 3"/>
                    <a:gd name="T2" fmla="*/ 83 w 84"/>
                    <a:gd name="T3" fmla="*/ 2 h 3"/>
                    <a:gd name="T4" fmla="*/ 84 w 84"/>
                    <a:gd name="T5" fmla="*/ 1 h 3"/>
                    <a:gd name="T6" fmla="*/ 83 w 84"/>
                    <a:gd name="T7" fmla="*/ 2 h 3"/>
                    <a:gd name="T8" fmla="*/ 83 w 84"/>
                    <a:gd name="T9" fmla="*/ 2 h 3"/>
                    <a:gd name="T10" fmla="*/ 54 w 84"/>
                    <a:gd name="T11" fmla="*/ 1 h 3"/>
                    <a:gd name="T12" fmla="*/ 54 w 84"/>
                    <a:gd name="T13" fmla="*/ 0 h 3"/>
                    <a:gd name="T14" fmla="*/ 84 w 84"/>
                    <a:gd name="T15" fmla="*/ 1 h 3"/>
                    <a:gd name="T16" fmla="*/ 83 w 84"/>
                    <a:gd name="T17" fmla="*/ 2 h 3"/>
                    <a:gd name="T18" fmla="*/ 54 w 84"/>
                    <a:gd name="T19" fmla="*/ 1 h 3"/>
                    <a:gd name="T20" fmla="*/ 45 w 84"/>
                    <a:gd name="T21" fmla="*/ 1 h 3"/>
                    <a:gd name="T22" fmla="*/ 45 w 84"/>
                    <a:gd name="T23" fmla="*/ 0 h 3"/>
                    <a:gd name="T24" fmla="*/ 54 w 84"/>
                    <a:gd name="T25" fmla="*/ 0 h 3"/>
                    <a:gd name="T26" fmla="*/ 54 w 84"/>
                    <a:gd name="T27" fmla="*/ 1 h 3"/>
                    <a:gd name="T28" fmla="*/ 45 w 84"/>
                    <a:gd name="T29" fmla="*/ 1 h 3"/>
                    <a:gd name="T30" fmla="*/ 45 w 84"/>
                    <a:gd name="T31" fmla="*/ 1 h 3"/>
                    <a:gd name="T32" fmla="*/ 45 w 84"/>
                    <a:gd name="T33" fmla="*/ 0 h 3"/>
                    <a:gd name="T34" fmla="*/ 45 w 84"/>
                    <a:gd name="T35" fmla="*/ 1 h 3"/>
                    <a:gd name="T36" fmla="*/ 45 w 84"/>
                    <a:gd name="T37" fmla="*/ 1 h 3"/>
                    <a:gd name="T38" fmla="*/ 43 w 84"/>
                    <a:gd name="T39" fmla="*/ 1 h 3"/>
                    <a:gd name="T40" fmla="*/ 43 w 84"/>
                    <a:gd name="T41" fmla="*/ 0 h 3"/>
                    <a:gd name="T42" fmla="*/ 45 w 84"/>
                    <a:gd name="T43" fmla="*/ 0 h 3"/>
                    <a:gd name="T44" fmla="*/ 45 w 84"/>
                    <a:gd name="T45" fmla="*/ 1 h 3"/>
                    <a:gd name="T46" fmla="*/ 43 w 84"/>
                    <a:gd name="T47" fmla="*/ 1 h 3"/>
                    <a:gd name="T48" fmla="*/ 41 w 84"/>
                    <a:gd name="T49" fmla="*/ 2 h 3"/>
                    <a:gd name="T50" fmla="*/ 41 w 84"/>
                    <a:gd name="T51" fmla="*/ 1 h 3"/>
                    <a:gd name="T52" fmla="*/ 43 w 84"/>
                    <a:gd name="T53" fmla="*/ 0 h 3"/>
                    <a:gd name="T54" fmla="*/ 43 w 84"/>
                    <a:gd name="T55" fmla="*/ 1 h 3"/>
                    <a:gd name="T56" fmla="*/ 41 w 84"/>
                    <a:gd name="T57" fmla="*/ 2 h 3"/>
                    <a:gd name="T58" fmla="*/ 31 w 84"/>
                    <a:gd name="T59" fmla="*/ 2 h 3"/>
                    <a:gd name="T60" fmla="*/ 31 w 84"/>
                    <a:gd name="T61" fmla="*/ 1 h 3"/>
                    <a:gd name="T62" fmla="*/ 41 w 84"/>
                    <a:gd name="T63" fmla="*/ 1 h 3"/>
                    <a:gd name="T64" fmla="*/ 41 w 84"/>
                    <a:gd name="T65" fmla="*/ 2 h 3"/>
                    <a:gd name="T66" fmla="*/ 31 w 84"/>
                    <a:gd name="T67" fmla="*/ 1 h 3"/>
                    <a:gd name="T68" fmla="*/ 31 w 84"/>
                    <a:gd name="T69" fmla="*/ 1 h 3"/>
                    <a:gd name="T70" fmla="*/ 31 w 84"/>
                    <a:gd name="T71" fmla="*/ 2 h 3"/>
                    <a:gd name="T72" fmla="*/ 31 w 84"/>
                    <a:gd name="T73" fmla="*/ 1 h 3"/>
                    <a:gd name="T74" fmla="*/ 31 w 84"/>
                    <a:gd name="T75" fmla="*/ 2 h 3"/>
                    <a:gd name="T76" fmla="*/ 20 w 84"/>
                    <a:gd name="T77" fmla="*/ 3 h 3"/>
                    <a:gd name="T78" fmla="*/ 20 w 84"/>
                    <a:gd name="T79" fmla="*/ 1 h 3"/>
                    <a:gd name="T80" fmla="*/ 31 w 84"/>
                    <a:gd name="T81" fmla="*/ 1 h 3"/>
                    <a:gd name="T82" fmla="*/ 31 w 84"/>
                    <a:gd name="T83" fmla="*/ 2 h 3"/>
                    <a:gd name="T84" fmla="*/ 20 w 84"/>
                    <a:gd name="T85" fmla="*/ 3 h 3"/>
                    <a:gd name="T86" fmla="*/ 9 w 84"/>
                    <a:gd name="T87" fmla="*/ 3 h 3"/>
                    <a:gd name="T88" fmla="*/ 9 w 84"/>
                    <a:gd name="T89" fmla="*/ 2 h 3"/>
                    <a:gd name="T90" fmla="*/ 20 w 84"/>
                    <a:gd name="T91" fmla="*/ 1 h 3"/>
                    <a:gd name="T92" fmla="*/ 20 w 84"/>
                    <a:gd name="T93" fmla="*/ 3 h 3"/>
                    <a:gd name="T94" fmla="*/ 9 w 84"/>
                    <a:gd name="T95" fmla="*/ 3 h 3"/>
                    <a:gd name="T96" fmla="*/ 0 w 84"/>
                    <a:gd name="T97" fmla="*/ 3 h 3"/>
                    <a:gd name="T98" fmla="*/ 9 w 84"/>
                    <a:gd name="T99" fmla="*/ 2 h 3"/>
                    <a:gd name="T100" fmla="*/ 9 w 84"/>
                    <a:gd name="T101" fmla="*/ 3 h 3"/>
                    <a:gd name="T102" fmla="*/ 9 w 84"/>
                    <a:gd name="T103" fmla="*/ 2 h 3"/>
                    <a:gd name="T104" fmla="*/ 10 w 84"/>
                    <a:gd name="T105" fmla="*/ 2 h 3"/>
                    <a:gd name="T106" fmla="*/ 10 w 84"/>
                    <a:gd name="T107" fmla="*/ 3 h 3"/>
                    <a:gd name="T108" fmla="*/ 9 w 84"/>
                    <a:gd name="T109" fmla="*/ 3 h 3"/>
                    <a:gd name="T110" fmla="*/ 9 w 84"/>
                    <a:gd name="T1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5" y="1"/>
                        <a:pt x="64" y="1"/>
                        <a:pt x="54" y="1"/>
                      </a:cubicBezTo>
                      <a:lnTo>
                        <a:pt x="54" y="0"/>
                      </a:lnTo>
                      <a:cubicBezTo>
                        <a:pt x="64" y="0"/>
                        <a:pt x="75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4" y="1"/>
                      </a:moveTo>
                      <a:cubicBezTo>
                        <a:pt x="51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4" y="0"/>
                      </a:cubicBezTo>
                      <a:lnTo>
                        <a:pt x="54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1"/>
                        <a:pt x="44" y="1"/>
                        <a:pt x="43" y="1"/>
                      </a:cubicBezTo>
                      <a:lnTo>
                        <a:pt x="43" y="0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3" y="1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0"/>
                        <a:pt x="43" y="0"/>
                      </a:cubicBezTo>
                      <a:lnTo>
                        <a:pt x="43" y="1"/>
                      </a:lnTo>
                      <a:close/>
                      <a:moveTo>
                        <a:pt x="41" y="2"/>
                      </a:moveTo>
                      <a:cubicBezTo>
                        <a:pt x="37" y="2"/>
                        <a:pt x="35" y="2"/>
                        <a:pt x="31" y="2"/>
                      </a:cubicBezTo>
                      <a:lnTo>
                        <a:pt x="31" y="1"/>
                      </a:lnTo>
                      <a:cubicBezTo>
                        <a:pt x="35" y="1"/>
                        <a:pt x="37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1" y="1"/>
                      </a:lnTo>
                      <a:close/>
                      <a:moveTo>
                        <a:pt x="31" y="2"/>
                      </a:moveTo>
                      <a:cubicBezTo>
                        <a:pt x="27" y="3"/>
                        <a:pt x="23" y="3"/>
                        <a:pt x="20" y="3"/>
                      </a:cubicBezTo>
                      <a:lnTo>
                        <a:pt x="20" y="1"/>
                      </a:lnTo>
                      <a:cubicBezTo>
                        <a:pt x="23" y="2"/>
                        <a:pt x="27" y="2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0" y="3"/>
                      </a:moveTo>
                      <a:cubicBezTo>
                        <a:pt x="16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1"/>
                        <a:pt x="16" y="1"/>
                        <a:pt x="20" y="1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5" name="Freeform 333"/>
                <p:cNvSpPr>
                  <a:spLocks noChangeArrowheads="1"/>
                </p:cNvSpPr>
                <p:nvPr/>
              </p:nvSpPr>
              <p:spPr bwMode="auto">
                <a:xfrm>
                  <a:off x="1508" y="3359"/>
                  <a:ext cx="187" cy="15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4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3 h 10"/>
                    <a:gd name="T8" fmla="*/ 0 w 136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6" name="Freeform 334"/>
                <p:cNvSpPr>
                  <a:spLocks noChangeArrowheads="1"/>
                </p:cNvSpPr>
                <p:nvPr/>
              </p:nvSpPr>
              <p:spPr bwMode="auto">
                <a:xfrm>
                  <a:off x="1508" y="3359"/>
                  <a:ext cx="187" cy="15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7" name="Freeform 335"/>
                <p:cNvSpPr>
                  <a:spLocks noChangeArrowheads="1"/>
                </p:cNvSpPr>
                <p:nvPr/>
              </p:nvSpPr>
              <p:spPr bwMode="auto">
                <a:xfrm>
                  <a:off x="1634" y="3426"/>
                  <a:ext cx="86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G10" fmla="+- 1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  <a:gd name="T8" fmla="*/ 64 w 6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8" name="Freeform 336"/>
                <p:cNvSpPr>
                  <a:spLocks noChangeArrowheads="1"/>
                </p:cNvSpPr>
                <p:nvPr/>
              </p:nvSpPr>
              <p:spPr bwMode="auto">
                <a:xfrm>
                  <a:off x="1634" y="3426"/>
                  <a:ext cx="86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09" name="Freeform 337"/>
                <p:cNvSpPr>
                  <a:spLocks noChangeArrowheads="1"/>
                </p:cNvSpPr>
                <p:nvPr/>
              </p:nvSpPr>
              <p:spPr bwMode="auto">
                <a:xfrm>
                  <a:off x="1434" y="3448"/>
                  <a:ext cx="196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7 0 0"/>
                    <a:gd name="G15" fmla="*/ 1 0 0"/>
                    <a:gd name="G16" fmla="sin G15 G14"/>
                    <a:gd name="G17" fmla="+- 1 0 0"/>
                    <a:gd name="G18" fmla="*/ 1 7 2"/>
                    <a:gd name="G19" fmla="+- 1 0 0"/>
                    <a:gd name="G20" fmla="+- 5 0 0"/>
                    <a:gd name="G21" fmla="+- 5 0 0"/>
                    <a:gd name="G22" fmla="+- 1 0 0"/>
                    <a:gd name="G23" fmla="+- 1 0 0"/>
                    <a:gd name="T0" fmla="*/ 142 w 142"/>
                    <a:gd name="T1" fmla="*/ 0 h 11"/>
                    <a:gd name="T2" fmla="*/ 97 w 142"/>
                    <a:gd name="T3" fmla="*/ 4 h 11"/>
                    <a:gd name="T4" fmla="*/ 89 w 142"/>
                    <a:gd name="T5" fmla="*/ 4 h 11"/>
                    <a:gd name="T6" fmla="*/ 51 w 142"/>
                    <a:gd name="T7" fmla="*/ 9 h 11"/>
                    <a:gd name="T8" fmla="*/ 22 w 142"/>
                    <a:gd name="T9" fmla="*/ 9 h 11"/>
                    <a:gd name="T10" fmla="*/ 3 w 142"/>
                    <a:gd name="T11" fmla="*/ 7 h 11"/>
                    <a:gd name="T12" fmla="*/ 0 w 142"/>
                    <a:gd name="T13" fmla="*/ 5 h 11"/>
                    <a:gd name="T14" fmla="*/ 1 w 142"/>
                    <a:gd name="T1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2" h="11">
                      <a:moveTo>
                        <a:pt x="142" y="0"/>
                      </a:moveTo>
                      <a:cubicBezTo>
                        <a:pt x="124" y="7"/>
                        <a:pt x="105" y="10"/>
                        <a:pt x="97" y="4"/>
                      </a:cubicBezTo>
                      <a:cubicBezTo>
                        <a:pt x="96" y="3"/>
                        <a:pt x="92" y="3"/>
                        <a:pt x="89" y="4"/>
                      </a:cubicBezTo>
                      <a:cubicBezTo>
                        <a:pt x="76" y="6"/>
                        <a:pt x="64" y="7"/>
                        <a:pt x="51" y="9"/>
                      </a:cubicBezTo>
                      <a:cubicBezTo>
                        <a:pt x="39" y="11"/>
                        <a:pt x="30" y="10"/>
                        <a:pt x="22" y="9"/>
                      </a:cubicBezTo>
                      <a:cubicBezTo>
                        <a:pt x="16" y="8"/>
                        <a:pt x="9" y="7"/>
                        <a:pt x="3" y="7"/>
                      </a:cubicBezTo>
                      <a:cubicBezTo>
                        <a:pt x="2" y="7"/>
                        <a:pt x="1" y="6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0" name="Freeform 338"/>
                <p:cNvSpPr>
                  <a:spLocks noChangeArrowheads="1"/>
                </p:cNvSpPr>
                <p:nvPr/>
              </p:nvSpPr>
              <p:spPr bwMode="auto">
                <a:xfrm>
                  <a:off x="1544" y="3418"/>
                  <a:ext cx="58" cy="10"/>
                </a:xfrm>
                <a:custGeom>
                  <a:avLst/>
                  <a:gdLst>
                    <a:gd name="G0" fmla="+- 3 0 0"/>
                    <a:gd name="G1" fmla="+- 1 0 0"/>
                    <a:gd name="G2" fmla="*/ 1 50493 55552"/>
                    <a:gd name="G3" fmla="*/ G2 1 18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3 h 7"/>
                    <a:gd name="T2" fmla="*/ 13 w 44"/>
                    <a:gd name="T3" fmla="*/ 1 h 7"/>
                    <a:gd name="T4" fmla="*/ 33 w 44"/>
                    <a:gd name="T5" fmla="*/ 6 h 7"/>
                    <a:gd name="T6" fmla="*/ 44 w 44"/>
                    <a:gd name="T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1" name="Freeform 339"/>
                <p:cNvSpPr>
                  <a:spLocks noChangeArrowheads="1"/>
                </p:cNvSpPr>
                <p:nvPr/>
              </p:nvSpPr>
              <p:spPr bwMode="auto">
                <a:xfrm>
                  <a:off x="1566" y="3478"/>
                  <a:ext cx="84" cy="35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3 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+- 11 0 0"/>
                    <a:gd name="G18" fmla="+- 1 0 0"/>
                    <a:gd name="G19" fmla="*/ 1 3 2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T0" fmla="*/ 1 w 62"/>
                    <a:gd name="T1" fmla="*/ 0 h 21"/>
                    <a:gd name="T2" fmla="*/ 3 w 62"/>
                    <a:gd name="T3" fmla="*/ 3 h 21"/>
                    <a:gd name="T4" fmla="*/ 2 w 62"/>
                    <a:gd name="T5" fmla="*/ 3 h 21"/>
                    <a:gd name="T6" fmla="*/ 0 w 62"/>
                    <a:gd name="T7" fmla="*/ 1 h 21"/>
                    <a:gd name="T8" fmla="*/ 1 w 62"/>
                    <a:gd name="T9" fmla="*/ 0 h 21"/>
                    <a:gd name="T10" fmla="*/ 3 w 62"/>
                    <a:gd name="T11" fmla="*/ 3 h 21"/>
                    <a:gd name="T12" fmla="*/ 15 w 62"/>
                    <a:gd name="T13" fmla="*/ 11 h 21"/>
                    <a:gd name="T14" fmla="*/ 15 w 62"/>
                    <a:gd name="T15" fmla="*/ 13 h 21"/>
                    <a:gd name="T16" fmla="*/ 2 w 62"/>
                    <a:gd name="T17" fmla="*/ 3 h 21"/>
                    <a:gd name="T18" fmla="*/ 3 w 62"/>
                    <a:gd name="T19" fmla="*/ 3 h 21"/>
                    <a:gd name="T20" fmla="*/ 15 w 62"/>
                    <a:gd name="T21" fmla="*/ 11 h 21"/>
                    <a:gd name="T22" fmla="*/ 15 w 62"/>
                    <a:gd name="T23" fmla="*/ 11 h 21"/>
                    <a:gd name="T24" fmla="*/ 15 w 62"/>
                    <a:gd name="T25" fmla="*/ 12 h 21"/>
                    <a:gd name="T26" fmla="*/ 15 w 62"/>
                    <a:gd name="T27" fmla="*/ 11 h 21"/>
                    <a:gd name="T28" fmla="*/ 15 w 62"/>
                    <a:gd name="T29" fmla="*/ 11 h 21"/>
                    <a:gd name="T30" fmla="*/ 15 w 62"/>
                    <a:gd name="T31" fmla="*/ 11 h 21"/>
                    <a:gd name="T32" fmla="*/ 15 w 62"/>
                    <a:gd name="T33" fmla="*/ 13 h 21"/>
                    <a:gd name="T34" fmla="*/ 15 w 62"/>
                    <a:gd name="T35" fmla="*/ 11 h 21"/>
                    <a:gd name="T36" fmla="*/ 15 w 62"/>
                    <a:gd name="T37" fmla="*/ 13 h 21"/>
                    <a:gd name="T38" fmla="*/ 15 w 62"/>
                    <a:gd name="T39" fmla="*/ 13 h 21"/>
                    <a:gd name="T40" fmla="*/ 15 w 62"/>
                    <a:gd name="T41" fmla="*/ 12 h 21"/>
                    <a:gd name="T42" fmla="*/ 15 w 62"/>
                    <a:gd name="T43" fmla="*/ 13 h 21"/>
                    <a:gd name="T44" fmla="*/ 15 w 62"/>
                    <a:gd name="T45" fmla="*/ 11 h 21"/>
                    <a:gd name="T46" fmla="*/ 22 w 62"/>
                    <a:gd name="T47" fmla="*/ 12 h 21"/>
                    <a:gd name="T48" fmla="*/ 22 w 62"/>
                    <a:gd name="T49" fmla="*/ 13 h 21"/>
                    <a:gd name="T50" fmla="*/ 15 w 62"/>
                    <a:gd name="T51" fmla="*/ 13 h 21"/>
                    <a:gd name="T52" fmla="*/ 15 w 62"/>
                    <a:gd name="T53" fmla="*/ 11 h 21"/>
                    <a:gd name="T54" fmla="*/ 22 w 62"/>
                    <a:gd name="T55" fmla="*/ 12 h 21"/>
                    <a:gd name="T56" fmla="*/ 32 w 62"/>
                    <a:gd name="T57" fmla="*/ 14 h 21"/>
                    <a:gd name="T58" fmla="*/ 31 w 62"/>
                    <a:gd name="T59" fmla="*/ 15 h 21"/>
                    <a:gd name="T60" fmla="*/ 22 w 62"/>
                    <a:gd name="T61" fmla="*/ 13 h 21"/>
                    <a:gd name="T62" fmla="*/ 22 w 62"/>
                    <a:gd name="T63" fmla="*/ 12 h 21"/>
                    <a:gd name="T64" fmla="*/ 31 w 62"/>
                    <a:gd name="T65" fmla="*/ 15 h 21"/>
                    <a:gd name="T66" fmla="*/ 31 w 62"/>
                    <a:gd name="T67" fmla="*/ 15 h 21"/>
                    <a:gd name="T68" fmla="*/ 32 w 62"/>
                    <a:gd name="T69" fmla="*/ 14 h 21"/>
                    <a:gd name="T70" fmla="*/ 43 w 62"/>
                    <a:gd name="T71" fmla="*/ 19 h 21"/>
                    <a:gd name="T72" fmla="*/ 43 w 62"/>
                    <a:gd name="T73" fmla="*/ 20 h 21"/>
                    <a:gd name="T74" fmla="*/ 31 w 62"/>
                    <a:gd name="T75" fmla="*/ 15 h 21"/>
                    <a:gd name="T76" fmla="*/ 32 w 62"/>
                    <a:gd name="T77" fmla="*/ 14 h 21"/>
                    <a:gd name="T78" fmla="*/ 43 w 62"/>
                    <a:gd name="T79" fmla="*/ 19 h 21"/>
                    <a:gd name="T80" fmla="*/ 62 w 62"/>
                    <a:gd name="T81" fmla="*/ 17 h 21"/>
                    <a:gd name="T82" fmla="*/ 62 w 62"/>
                    <a:gd name="T83" fmla="*/ 19 h 21"/>
                    <a:gd name="T84" fmla="*/ 43 w 62"/>
                    <a:gd name="T85" fmla="*/ 20 h 21"/>
                    <a:gd name="T86" fmla="*/ 43 w 62"/>
                    <a:gd name="T87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3"/>
                      </a:cubicBezTo>
                      <a:lnTo>
                        <a:pt x="2" y="3"/>
                      </a:lnTo>
                      <a:cubicBezTo>
                        <a:pt x="1" y="3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3"/>
                      </a:moveTo>
                      <a:cubicBezTo>
                        <a:pt x="6" y="7"/>
                        <a:pt x="8" y="10"/>
                        <a:pt x="15" y="11"/>
                      </a:cubicBezTo>
                      <a:lnTo>
                        <a:pt x="15" y="13"/>
                      </a:lnTo>
                      <a:cubicBezTo>
                        <a:pt x="7" y="11"/>
                        <a:pt x="4" y="7"/>
                        <a:pt x="2" y="3"/>
                      </a:cubicBezTo>
                      <a:lnTo>
                        <a:pt x="3" y="3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5" y="11"/>
                      </a:lnTo>
                      <a:close/>
                      <a:moveTo>
                        <a:pt x="15" y="13"/>
                      </a:moveTo>
                      <a:lnTo>
                        <a:pt x="15" y="13"/>
                      </a:lnTo>
                      <a:lnTo>
                        <a:pt x="15" y="12"/>
                      </a:lnTo>
                      <a:lnTo>
                        <a:pt x="15" y="13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2" y="12"/>
                      </a:cubicBezTo>
                      <a:lnTo>
                        <a:pt x="22" y="13"/>
                      </a:lnTo>
                      <a:cubicBezTo>
                        <a:pt x="19" y="13"/>
                        <a:pt x="17" y="13"/>
                        <a:pt x="15" y="13"/>
                      </a:cubicBezTo>
                      <a:lnTo>
                        <a:pt x="15" y="11"/>
                      </a:lnTo>
                      <a:close/>
                      <a:moveTo>
                        <a:pt x="22" y="12"/>
                      </a:moveTo>
                      <a:cubicBezTo>
                        <a:pt x="26" y="12"/>
                        <a:pt x="30" y="13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4"/>
                        <a:pt x="22" y="13"/>
                      </a:cubicBezTo>
                      <a:lnTo>
                        <a:pt x="22" y="12"/>
                      </a:lnTo>
                      <a:close/>
                      <a:moveTo>
                        <a:pt x="31" y="15"/>
                      </a:moveTo>
                      <a:lnTo>
                        <a:pt x="31" y="15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2" name="Freeform 340"/>
                <p:cNvSpPr>
                  <a:spLocks noChangeArrowheads="1"/>
                </p:cNvSpPr>
                <p:nvPr/>
              </p:nvSpPr>
              <p:spPr bwMode="auto">
                <a:xfrm>
                  <a:off x="1642" y="3277"/>
                  <a:ext cx="70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3 0 0"/>
                    <a:gd name="G45" fmla="+- 1 0 0"/>
                    <a:gd name="G46" fmla="+- 1 0 0"/>
                    <a:gd name="G47" fmla="+- 1 0 0"/>
                    <a:gd name="G48" fmla="+- 2 0 0"/>
                    <a:gd name="G49" fmla="+- 2 0 0"/>
                    <a:gd name="G50" fmla="+- 1 0 0"/>
                    <a:gd name="G51" fmla="+- 1 0 0"/>
                    <a:gd name="G52" fmla="+- 1 0 0"/>
                    <a:gd name="G53" fmla="+- 1 0 0"/>
                    <a:gd name="G54" fmla="*/ 1 50493 55552"/>
                    <a:gd name="G55" fmla="*/ G54 1 180"/>
                    <a:gd name="G56" fmla="*/ 1 0 0"/>
                    <a:gd name="G57" fmla="sin G56 G55"/>
                    <a:gd name="G58" fmla="+- 2 0 0"/>
                    <a:gd name="G59" fmla="+- 1 0 0"/>
                    <a:gd name="G60" fmla="+- 1 0 0"/>
                    <a:gd name="G61" fmla="*/ 1 0 0"/>
                    <a:gd name="G62" fmla="cos G61 G60"/>
                    <a:gd name="G63" fmla="+- 1 0 0"/>
                    <a:gd name="G64" fmla="+- 1 0 0"/>
                    <a:gd name="G65" fmla="+- 1 0 0"/>
                    <a:gd name="G66" fmla="+- 2 0 0"/>
                    <a:gd name="G67" fmla="+- 2 0 0"/>
                    <a:gd name="G68" fmla="+- 1 0 0"/>
                    <a:gd name="G69" fmla="+- 2 0 0"/>
                    <a:gd name="G70" fmla="+- 2 0 0"/>
                    <a:gd name="G71" fmla="+- 1 0 0"/>
                    <a:gd name="G72" fmla="+- 2 0 0"/>
                    <a:gd name="G73" fmla="+- 2 0 0"/>
                    <a:gd name="G74" fmla="+- 1 0 0"/>
                    <a:gd name="G75" fmla="+- 1 0 0"/>
                    <a:gd name="G76" fmla="+- 1 0 0"/>
                    <a:gd name="G77" fmla="+- 1 0 0"/>
                    <a:gd name="G78" fmla="+- 2 0 0"/>
                    <a:gd name="G79" fmla="+- 1 0 0"/>
                    <a:gd name="G80" fmla="+- 1 0 0"/>
                    <a:gd name="G81" fmla="+- 2 0 0"/>
                    <a:gd name="G82" fmla="+- 1 0 0"/>
                    <a:gd name="G83" fmla="+- 1 0 0"/>
                    <a:gd name="G84" fmla="+- 1 0 0"/>
                    <a:gd name="G85" fmla="+- 1 0 0"/>
                    <a:gd name="G86" fmla="*/ 1 1 2"/>
                    <a:gd name="G87" fmla="+- 1 0 0"/>
                    <a:gd name="G88" fmla="+- 1 0 0"/>
                    <a:gd name="G89" fmla="+- 2 0 0"/>
                    <a:gd name="T0" fmla="*/ 52 w 52"/>
                    <a:gd name="T1" fmla="*/ 7 h 7"/>
                    <a:gd name="T2" fmla="*/ 49 w 52"/>
                    <a:gd name="T3" fmla="*/ 6 h 7"/>
                    <a:gd name="T4" fmla="*/ 49 w 52"/>
                    <a:gd name="T5" fmla="*/ 4 h 7"/>
                    <a:gd name="T6" fmla="*/ 52 w 52"/>
                    <a:gd name="T7" fmla="*/ 5 h 7"/>
                    <a:gd name="T8" fmla="*/ 52 w 52"/>
                    <a:gd name="T9" fmla="*/ 7 h 7"/>
                    <a:gd name="T10" fmla="*/ 49 w 52"/>
                    <a:gd name="T11" fmla="*/ 6 h 7"/>
                    <a:gd name="T12" fmla="*/ 45 w 52"/>
                    <a:gd name="T13" fmla="*/ 4 h 7"/>
                    <a:gd name="T14" fmla="*/ 44 w 52"/>
                    <a:gd name="T15" fmla="*/ 3 h 7"/>
                    <a:gd name="T16" fmla="*/ 49 w 52"/>
                    <a:gd name="T17" fmla="*/ 4 h 7"/>
                    <a:gd name="T18" fmla="*/ 49 w 52"/>
                    <a:gd name="T19" fmla="*/ 6 h 7"/>
                    <a:gd name="T20" fmla="*/ 45 w 52"/>
                    <a:gd name="T21" fmla="*/ 4 h 7"/>
                    <a:gd name="T22" fmla="*/ 44 w 52"/>
                    <a:gd name="T23" fmla="*/ 4 h 7"/>
                    <a:gd name="T24" fmla="*/ 45 w 52"/>
                    <a:gd name="T25" fmla="*/ 4 h 7"/>
                    <a:gd name="T26" fmla="*/ 44 w 52"/>
                    <a:gd name="T27" fmla="*/ 4 h 7"/>
                    <a:gd name="T28" fmla="*/ 24 w 52"/>
                    <a:gd name="T29" fmla="*/ 4 h 7"/>
                    <a:gd name="T30" fmla="*/ 24 w 52"/>
                    <a:gd name="T31" fmla="*/ 3 h 7"/>
                    <a:gd name="T32" fmla="*/ 44 w 52"/>
                    <a:gd name="T33" fmla="*/ 3 h 7"/>
                    <a:gd name="T34" fmla="*/ 44 w 52"/>
                    <a:gd name="T35" fmla="*/ 4 h 7"/>
                    <a:gd name="T36" fmla="*/ 24 w 52"/>
                    <a:gd name="T37" fmla="*/ 4 h 7"/>
                    <a:gd name="T38" fmla="*/ 15 w 52"/>
                    <a:gd name="T39" fmla="*/ 3 h 7"/>
                    <a:gd name="T40" fmla="*/ 15 w 52"/>
                    <a:gd name="T41" fmla="*/ 2 h 7"/>
                    <a:gd name="T42" fmla="*/ 24 w 52"/>
                    <a:gd name="T43" fmla="*/ 3 h 7"/>
                    <a:gd name="T44" fmla="*/ 24 w 52"/>
                    <a:gd name="T45" fmla="*/ 4 h 7"/>
                    <a:gd name="T46" fmla="*/ 15 w 52"/>
                    <a:gd name="T47" fmla="*/ 2 h 7"/>
                    <a:gd name="T48" fmla="*/ 15 w 52"/>
                    <a:gd name="T49" fmla="*/ 2 h 7"/>
                    <a:gd name="T50" fmla="*/ 15 w 52"/>
                    <a:gd name="T51" fmla="*/ 3 h 7"/>
                    <a:gd name="T52" fmla="*/ 15 w 52"/>
                    <a:gd name="T53" fmla="*/ 2 h 7"/>
                    <a:gd name="T54" fmla="*/ 15 w 52"/>
                    <a:gd name="T55" fmla="*/ 3 h 7"/>
                    <a:gd name="T56" fmla="*/ 12 w 52"/>
                    <a:gd name="T57" fmla="*/ 2 h 7"/>
                    <a:gd name="T58" fmla="*/ 13 w 52"/>
                    <a:gd name="T59" fmla="*/ 1 h 7"/>
                    <a:gd name="T60" fmla="*/ 15 w 52"/>
                    <a:gd name="T61" fmla="*/ 2 h 7"/>
                    <a:gd name="T62" fmla="*/ 15 w 52"/>
                    <a:gd name="T63" fmla="*/ 3 h 7"/>
                    <a:gd name="T64" fmla="*/ 12 w 52"/>
                    <a:gd name="T65" fmla="*/ 2 h 7"/>
                    <a:gd name="T66" fmla="*/ 7 w 52"/>
                    <a:gd name="T67" fmla="*/ 2 h 7"/>
                    <a:gd name="T68" fmla="*/ 7 w 52"/>
                    <a:gd name="T69" fmla="*/ 0 h 7"/>
                    <a:gd name="T70" fmla="*/ 13 w 52"/>
                    <a:gd name="T71" fmla="*/ 1 h 7"/>
                    <a:gd name="T72" fmla="*/ 12 w 52"/>
                    <a:gd name="T73" fmla="*/ 2 h 7"/>
                    <a:gd name="T74" fmla="*/ 7 w 52"/>
                    <a:gd name="T75" fmla="*/ 2 h 7"/>
                    <a:gd name="T76" fmla="*/ 7 w 52"/>
                    <a:gd name="T77" fmla="*/ 2 h 7"/>
                    <a:gd name="T78" fmla="*/ 7 w 52"/>
                    <a:gd name="T79" fmla="*/ 1 h 7"/>
                    <a:gd name="T80" fmla="*/ 7 w 52"/>
                    <a:gd name="T81" fmla="*/ 2 h 7"/>
                    <a:gd name="T82" fmla="*/ 7 w 52"/>
                    <a:gd name="T83" fmla="*/ 2 h 7"/>
                    <a:gd name="T84" fmla="*/ 5 w 52"/>
                    <a:gd name="T85" fmla="*/ 2 h 7"/>
                    <a:gd name="T86" fmla="*/ 5 w 52"/>
                    <a:gd name="T87" fmla="*/ 1 h 7"/>
                    <a:gd name="T88" fmla="*/ 7 w 52"/>
                    <a:gd name="T89" fmla="*/ 0 h 7"/>
                    <a:gd name="T90" fmla="*/ 7 w 52"/>
                    <a:gd name="T91" fmla="*/ 2 h 7"/>
                    <a:gd name="T92" fmla="*/ 5 w 52"/>
                    <a:gd name="T93" fmla="*/ 1 h 7"/>
                    <a:gd name="T94" fmla="*/ 5 w 52"/>
                    <a:gd name="T95" fmla="*/ 1 h 7"/>
                    <a:gd name="T96" fmla="*/ 5 w 52"/>
                    <a:gd name="T97" fmla="*/ 2 h 7"/>
                    <a:gd name="T98" fmla="*/ 1 w 52"/>
                    <a:gd name="T99" fmla="*/ 2 h 7"/>
                    <a:gd name="T100" fmla="*/ 0 w 52"/>
                    <a:gd name="T101" fmla="*/ 1 h 7"/>
                    <a:gd name="T102" fmla="*/ 5 w 52"/>
                    <a:gd name="T103" fmla="*/ 1 h 7"/>
                    <a:gd name="T104" fmla="*/ 5 w 52"/>
                    <a:gd name="T10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7">
                      <a:moveTo>
                        <a:pt x="52" y="7"/>
                      </a:moveTo>
                      <a:cubicBezTo>
                        <a:pt x="51" y="6"/>
                        <a:pt x="50" y="6"/>
                        <a:pt x="49" y="6"/>
                      </a:cubicBezTo>
                      <a:lnTo>
                        <a:pt x="49" y="4"/>
                      </a:lnTo>
                      <a:cubicBezTo>
                        <a:pt x="50" y="5"/>
                        <a:pt x="51" y="5"/>
                        <a:pt x="52" y="5"/>
                      </a:cubicBezTo>
                      <a:lnTo>
                        <a:pt x="52" y="7"/>
                      </a:lnTo>
                      <a:close/>
                      <a:moveTo>
                        <a:pt x="49" y="6"/>
                      </a:moveTo>
                      <a:cubicBezTo>
                        <a:pt x="47" y="5"/>
                        <a:pt x="46" y="4"/>
                        <a:pt x="45" y="4"/>
                      </a:cubicBezTo>
                      <a:lnTo>
                        <a:pt x="44" y="3"/>
                      </a:lnTo>
                      <a:cubicBezTo>
                        <a:pt x="46" y="3"/>
                        <a:pt x="48" y="4"/>
                        <a:pt x="49" y="4"/>
                      </a:cubicBezTo>
                      <a:lnTo>
                        <a:pt x="49" y="6"/>
                      </a:lnTo>
                      <a:close/>
                      <a:moveTo>
                        <a:pt x="45" y="4"/>
                      </a:move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4" y="4"/>
                      </a:moveTo>
                      <a:cubicBezTo>
                        <a:pt x="37" y="5"/>
                        <a:pt x="30" y="4"/>
                        <a:pt x="24" y="4"/>
                      </a:cubicBezTo>
                      <a:lnTo>
                        <a:pt x="24" y="3"/>
                      </a:lnTo>
                      <a:cubicBezTo>
                        <a:pt x="31" y="3"/>
                        <a:pt x="37" y="4"/>
                        <a:pt x="44" y="3"/>
                      </a:cubicBezTo>
                      <a:lnTo>
                        <a:pt x="44" y="4"/>
                      </a:lnTo>
                      <a:close/>
                      <a:moveTo>
                        <a:pt x="24" y="4"/>
                      </a:moveTo>
                      <a:cubicBezTo>
                        <a:pt x="21" y="4"/>
                        <a:pt x="18" y="3"/>
                        <a:pt x="15" y="3"/>
                      </a:cubicBezTo>
                      <a:lnTo>
                        <a:pt x="15" y="2"/>
                      </a:lnTo>
                      <a:cubicBezTo>
                        <a:pt x="18" y="2"/>
                        <a:pt x="21" y="2"/>
                        <a:pt x="24" y="3"/>
                      </a:cubicBezTo>
                      <a:lnTo>
                        <a:pt x="24" y="4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3"/>
                      </a:moveTo>
                      <a:cubicBezTo>
                        <a:pt x="14" y="3"/>
                        <a:pt x="13" y="3"/>
                        <a:pt x="12" y="2"/>
                      </a:cubicBezTo>
                      <a:lnTo>
                        <a:pt x="13" y="1"/>
                      </a:lnTo>
                      <a:cubicBezTo>
                        <a:pt x="14" y="2"/>
                        <a:pt x="14" y="2"/>
                        <a:pt x="15" y="2"/>
                      </a:cubicBezTo>
                      <a:lnTo>
                        <a:pt x="15" y="3"/>
                      </a:lnTo>
                      <a:close/>
                      <a:moveTo>
                        <a:pt x="12" y="2"/>
                      </a:moveTo>
                      <a:cubicBezTo>
                        <a:pt x="11" y="2"/>
                        <a:pt x="9" y="1"/>
                        <a:pt x="7" y="2"/>
                      </a:cubicBezTo>
                      <a:lnTo>
                        <a:pt x="7" y="0"/>
                      </a:lnTo>
                      <a:cubicBezTo>
                        <a:pt x="10" y="0"/>
                        <a:pt x="11" y="1"/>
                        <a:pt x="13" y="1"/>
                      </a:cubicBezTo>
                      <a:lnTo>
                        <a:pt x="12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1"/>
                        <a:pt x="7" y="0"/>
                      </a:cubicBezTo>
                      <a:lnTo>
                        <a:pt x="7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0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3" name="Freeform 341"/>
                <p:cNvSpPr>
                  <a:spLocks noChangeArrowheads="1"/>
                </p:cNvSpPr>
                <p:nvPr/>
              </p:nvSpPr>
              <p:spPr bwMode="auto">
                <a:xfrm>
                  <a:off x="1623" y="3289"/>
                  <a:ext cx="84" cy="34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1 0 0"/>
                    <a:gd name="G5" fmla="+- 1 0 0"/>
                    <a:gd name="G6" fmla="+- 2 0 0"/>
                    <a:gd name="G7" fmla="+- 1 0 0"/>
                    <a:gd name="G8" fmla="+- 1 0 0"/>
                    <a:gd name="G9" fmla="+- 1 0 0"/>
                    <a:gd name="G10" fmla="+- 6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2 0 0"/>
                    <a:gd name="G17" fmla="+- 11 0 0"/>
                    <a:gd name="G18" fmla="+- 1 0 0"/>
                    <a:gd name="G19" fmla="+- 1 0 0"/>
                    <a:gd name="G20" fmla="+- 1 0 0"/>
                    <a:gd name="G21" fmla="+- 12 0 0"/>
                    <a:gd name="G22" fmla="+- 12 0 0"/>
                    <a:gd name="G23" fmla="+- 1 0 0"/>
                    <a:gd name="G24" fmla="+- 1 0 0"/>
                    <a:gd name="G25" fmla="+- 12 0 0"/>
                    <a:gd name="G26" fmla="+- 1 0 0"/>
                    <a:gd name="G27" fmla="+- 12 0 0"/>
                    <a:gd name="G28" fmla="+- 12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2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T0" fmla="*/ 1 w 62"/>
                    <a:gd name="T1" fmla="*/ 0 h 21"/>
                    <a:gd name="T2" fmla="*/ 3 w 62"/>
                    <a:gd name="T3" fmla="*/ 2 h 21"/>
                    <a:gd name="T4" fmla="*/ 1 w 62"/>
                    <a:gd name="T5" fmla="*/ 3 h 21"/>
                    <a:gd name="T6" fmla="*/ 0 w 62"/>
                    <a:gd name="T7" fmla="*/ 1 h 21"/>
                    <a:gd name="T8" fmla="*/ 1 w 62"/>
                    <a:gd name="T9" fmla="*/ 0 h 21"/>
                    <a:gd name="T10" fmla="*/ 3 w 62"/>
                    <a:gd name="T11" fmla="*/ 2 h 21"/>
                    <a:gd name="T12" fmla="*/ 15 w 62"/>
                    <a:gd name="T13" fmla="*/ 11 h 21"/>
                    <a:gd name="T14" fmla="*/ 14 w 62"/>
                    <a:gd name="T15" fmla="*/ 12 h 21"/>
                    <a:gd name="T16" fmla="*/ 1 w 62"/>
                    <a:gd name="T17" fmla="*/ 3 h 21"/>
                    <a:gd name="T18" fmla="*/ 3 w 62"/>
                    <a:gd name="T19" fmla="*/ 2 h 21"/>
                    <a:gd name="T20" fmla="*/ 14 w 62"/>
                    <a:gd name="T21" fmla="*/ 12 h 21"/>
                    <a:gd name="T22" fmla="*/ 14 w 62"/>
                    <a:gd name="T23" fmla="*/ 12 h 21"/>
                    <a:gd name="T24" fmla="*/ 15 w 62"/>
                    <a:gd name="T25" fmla="*/ 11 h 21"/>
                    <a:gd name="T26" fmla="*/ 15 w 62"/>
                    <a:gd name="T27" fmla="*/ 11 h 21"/>
                    <a:gd name="T28" fmla="*/ 14 w 62"/>
                    <a:gd name="T29" fmla="*/ 12 h 21"/>
                    <a:gd name="T30" fmla="*/ 15 w 62"/>
                    <a:gd name="T31" fmla="*/ 11 h 21"/>
                    <a:gd name="T32" fmla="*/ 14 w 62"/>
                    <a:gd name="T33" fmla="*/ 12 h 21"/>
                    <a:gd name="T34" fmla="*/ 14 w 62"/>
                    <a:gd name="T35" fmla="*/ 12 h 21"/>
                    <a:gd name="T36" fmla="*/ 15 w 62"/>
                    <a:gd name="T37" fmla="*/ 11 h 21"/>
                    <a:gd name="T38" fmla="*/ 21 w 62"/>
                    <a:gd name="T39" fmla="*/ 12 h 21"/>
                    <a:gd name="T40" fmla="*/ 21 w 62"/>
                    <a:gd name="T41" fmla="*/ 13 h 21"/>
                    <a:gd name="T42" fmla="*/ 14 w 62"/>
                    <a:gd name="T43" fmla="*/ 12 h 21"/>
                    <a:gd name="T44" fmla="*/ 15 w 62"/>
                    <a:gd name="T45" fmla="*/ 11 h 21"/>
                    <a:gd name="T46" fmla="*/ 21 w 62"/>
                    <a:gd name="T47" fmla="*/ 12 h 21"/>
                    <a:gd name="T48" fmla="*/ 31 w 62"/>
                    <a:gd name="T49" fmla="*/ 14 h 21"/>
                    <a:gd name="T50" fmla="*/ 30 w 62"/>
                    <a:gd name="T51" fmla="*/ 15 h 21"/>
                    <a:gd name="T52" fmla="*/ 21 w 62"/>
                    <a:gd name="T53" fmla="*/ 13 h 21"/>
                    <a:gd name="T54" fmla="*/ 21 w 62"/>
                    <a:gd name="T55" fmla="*/ 12 h 21"/>
                    <a:gd name="T56" fmla="*/ 30 w 62"/>
                    <a:gd name="T57" fmla="*/ 15 h 21"/>
                    <a:gd name="T58" fmla="*/ 30 w 62"/>
                    <a:gd name="T59" fmla="*/ 15 h 21"/>
                    <a:gd name="T60" fmla="*/ 31 w 62"/>
                    <a:gd name="T61" fmla="*/ 14 h 21"/>
                    <a:gd name="T62" fmla="*/ 30 w 62"/>
                    <a:gd name="T63" fmla="*/ 15 h 21"/>
                    <a:gd name="T64" fmla="*/ 31 w 62"/>
                    <a:gd name="T65" fmla="*/ 14 h 21"/>
                    <a:gd name="T66" fmla="*/ 43 w 62"/>
                    <a:gd name="T67" fmla="*/ 19 h 21"/>
                    <a:gd name="T68" fmla="*/ 43 w 62"/>
                    <a:gd name="T69" fmla="*/ 20 h 21"/>
                    <a:gd name="T70" fmla="*/ 30 w 62"/>
                    <a:gd name="T71" fmla="*/ 15 h 21"/>
                    <a:gd name="T72" fmla="*/ 31 w 62"/>
                    <a:gd name="T73" fmla="*/ 14 h 21"/>
                    <a:gd name="T74" fmla="*/ 43 w 62"/>
                    <a:gd name="T75" fmla="*/ 19 h 21"/>
                    <a:gd name="T76" fmla="*/ 62 w 62"/>
                    <a:gd name="T77" fmla="*/ 17 h 21"/>
                    <a:gd name="T78" fmla="*/ 62 w 62"/>
                    <a:gd name="T79" fmla="*/ 19 h 21"/>
                    <a:gd name="T80" fmla="*/ 43 w 62"/>
                    <a:gd name="T81" fmla="*/ 20 h 21"/>
                    <a:gd name="T82" fmla="*/ 43 w 62"/>
                    <a:gd name="T8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8" y="10"/>
                        <a:pt x="15" y="11"/>
                      </a:cubicBezTo>
                      <a:lnTo>
                        <a:pt x="14" y="12"/>
                      </a:lnTo>
                      <a:cubicBezTo>
                        <a:pt x="7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0" y="15"/>
                      </a:moveTo>
                      <a:lnTo>
                        <a:pt x="30" y="15"/>
                      </a:lnTo>
                      <a:lnTo>
                        <a:pt x="31" y="14"/>
                      </a:lnTo>
                      <a:lnTo>
                        <a:pt x="30" y="15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4" name="Freeform 342"/>
                <p:cNvSpPr>
                  <a:spLocks noChangeArrowheads="1"/>
                </p:cNvSpPr>
                <p:nvPr/>
              </p:nvSpPr>
              <p:spPr bwMode="auto">
                <a:xfrm>
                  <a:off x="1442" y="3334"/>
                  <a:ext cx="64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*/ 1 50493 55552"/>
                    <a:gd name="G34" fmla="*/ G33 1 180"/>
                    <a:gd name="G35" fmla="*/ 1 0 0"/>
                    <a:gd name="G36" fmla="cos G35 G34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*/ 1 1 2"/>
                    <a:gd name="G44" fmla="*/ 1 1 2"/>
                    <a:gd name="G45" fmla="+- 1 0 0"/>
                    <a:gd name="G46" fmla="*/ 1 1 2"/>
                    <a:gd name="G47" fmla="+- 1 0 0"/>
                    <a:gd name="G48" fmla="+- 1 0 0"/>
                    <a:gd name="G49" fmla="*/ 1 1 2"/>
                    <a:gd name="G50" fmla="+- 1 0 0"/>
                    <a:gd name="G51" fmla="*/ 1 1 2"/>
                    <a:gd name="G52" fmla="*/ 1 1 2"/>
                    <a:gd name="G53" fmla="+- 1 0 0"/>
                    <a:gd name="G54" fmla="*/ 1 1 2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*/ 1 1 2"/>
                    <a:gd name="G61" fmla="*/ 1 1 2"/>
                    <a:gd name="G62" fmla="*/ 1 1 2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2 0 0"/>
                    <a:gd name="G71" fmla="+- 2 0 0"/>
                    <a:gd name="G72" fmla="+- 1 0 0"/>
                    <a:gd name="G73" fmla="+- 1 0 0"/>
                    <a:gd name="G74" fmla="+- 1 0 0"/>
                    <a:gd name="T0" fmla="*/ 46 w 47"/>
                    <a:gd name="T1" fmla="*/ 8 h 8"/>
                    <a:gd name="T2" fmla="*/ 42 w 47"/>
                    <a:gd name="T3" fmla="*/ 8 h 8"/>
                    <a:gd name="T4" fmla="*/ 42 w 47"/>
                    <a:gd name="T5" fmla="*/ 7 h 8"/>
                    <a:gd name="T6" fmla="*/ 47 w 47"/>
                    <a:gd name="T7" fmla="*/ 8 h 8"/>
                    <a:gd name="T8" fmla="*/ 46 w 47"/>
                    <a:gd name="T9" fmla="*/ 8 h 8"/>
                    <a:gd name="T10" fmla="*/ 42 w 47"/>
                    <a:gd name="T11" fmla="*/ 8 h 8"/>
                    <a:gd name="T12" fmla="*/ 38 w 47"/>
                    <a:gd name="T13" fmla="*/ 8 h 8"/>
                    <a:gd name="T14" fmla="*/ 38 w 47"/>
                    <a:gd name="T15" fmla="*/ 7 h 8"/>
                    <a:gd name="T16" fmla="*/ 42 w 47"/>
                    <a:gd name="T17" fmla="*/ 7 h 8"/>
                    <a:gd name="T18" fmla="*/ 42 w 47"/>
                    <a:gd name="T19" fmla="*/ 8 h 8"/>
                    <a:gd name="T20" fmla="*/ 38 w 47"/>
                    <a:gd name="T21" fmla="*/ 8 h 8"/>
                    <a:gd name="T22" fmla="*/ 38 w 47"/>
                    <a:gd name="T23" fmla="*/ 8 h 8"/>
                    <a:gd name="T24" fmla="*/ 38 w 47"/>
                    <a:gd name="T25" fmla="*/ 7 h 8"/>
                    <a:gd name="T26" fmla="*/ 38 w 47"/>
                    <a:gd name="T27" fmla="*/ 8 h 8"/>
                    <a:gd name="T28" fmla="*/ 38 w 47"/>
                    <a:gd name="T29" fmla="*/ 8 h 8"/>
                    <a:gd name="T30" fmla="*/ 23 w 47"/>
                    <a:gd name="T31" fmla="*/ 3 h 8"/>
                    <a:gd name="T32" fmla="*/ 23 w 47"/>
                    <a:gd name="T33" fmla="*/ 2 h 8"/>
                    <a:gd name="T34" fmla="*/ 38 w 47"/>
                    <a:gd name="T35" fmla="*/ 7 h 8"/>
                    <a:gd name="T36" fmla="*/ 38 w 47"/>
                    <a:gd name="T37" fmla="*/ 8 h 8"/>
                    <a:gd name="T38" fmla="*/ 23 w 47"/>
                    <a:gd name="T39" fmla="*/ 3 h 8"/>
                    <a:gd name="T40" fmla="*/ 3 w 47"/>
                    <a:gd name="T41" fmla="*/ 2 h 8"/>
                    <a:gd name="T42" fmla="*/ 3 w 47"/>
                    <a:gd name="T43" fmla="*/ 1 h 8"/>
                    <a:gd name="T44" fmla="*/ 23 w 47"/>
                    <a:gd name="T45" fmla="*/ 2 h 8"/>
                    <a:gd name="T46" fmla="*/ 23 w 47"/>
                    <a:gd name="T47" fmla="*/ 3 h 8"/>
                    <a:gd name="T48" fmla="*/ 2 w 47"/>
                    <a:gd name="T49" fmla="*/ 1 h 8"/>
                    <a:gd name="T50" fmla="*/ 2 w 47"/>
                    <a:gd name="T51" fmla="*/ 1 h 8"/>
                    <a:gd name="T52" fmla="*/ 3 w 47"/>
                    <a:gd name="T53" fmla="*/ 1 h 8"/>
                    <a:gd name="T54" fmla="*/ 2 w 47"/>
                    <a:gd name="T55" fmla="*/ 1 h 8"/>
                    <a:gd name="T56" fmla="*/ 3 w 47"/>
                    <a:gd name="T57" fmla="*/ 2 h 8"/>
                    <a:gd name="T58" fmla="*/ 3 w 47"/>
                    <a:gd name="T59" fmla="*/ 2 h 8"/>
                    <a:gd name="T60" fmla="*/ 2 w 47"/>
                    <a:gd name="T61" fmla="*/ 1 h 8"/>
                    <a:gd name="T62" fmla="*/ 3 w 47"/>
                    <a:gd name="T63" fmla="*/ 2 h 8"/>
                    <a:gd name="T64" fmla="*/ 2 w 47"/>
                    <a:gd name="T65" fmla="*/ 1 h 8"/>
                    <a:gd name="T66" fmla="*/ 2 w 47"/>
                    <a:gd name="T67" fmla="*/ 1 h 8"/>
                    <a:gd name="T68" fmla="*/ 3 w 47"/>
                    <a:gd name="T69" fmla="*/ 1 h 8"/>
                    <a:gd name="T70" fmla="*/ 2 w 47"/>
                    <a:gd name="T71" fmla="*/ 1 h 8"/>
                    <a:gd name="T72" fmla="*/ 3 w 47"/>
                    <a:gd name="T73" fmla="*/ 2 h 8"/>
                    <a:gd name="T74" fmla="*/ 2 w 47"/>
                    <a:gd name="T75" fmla="*/ 2 h 8"/>
                    <a:gd name="T76" fmla="*/ 1 w 47"/>
                    <a:gd name="T77" fmla="*/ 1 h 8"/>
                    <a:gd name="T78" fmla="*/ 2 w 47"/>
                    <a:gd name="T79" fmla="*/ 1 h 8"/>
                    <a:gd name="T80" fmla="*/ 3 w 47"/>
                    <a:gd name="T81" fmla="*/ 2 h 8"/>
                    <a:gd name="T82" fmla="*/ 2 w 47"/>
                    <a:gd name="T83" fmla="*/ 2 h 8"/>
                    <a:gd name="T84" fmla="*/ 2 w 47"/>
                    <a:gd name="T85" fmla="*/ 2 h 8"/>
                    <a:gd name="T86" fmla="*/ 2 w 47"/>
                    <a:gd name="T87" fmla="*/ 2 h 8"/>
                    <a:gd name="T88" fmla="*/ 1 w 47"/>
                    <a:gd name="T89" fmla="*/ 3 h 8"/>
                    <a:gd name="T90" fmla="*/ 0 w 47"/>
                    <a:gd name="T91" fmla="*/ 2 h 8"/>
                    <a:gd name="T92" fmla="*/ 1 w 47"/>
                    <a:gd name="T93" fmla="*/ 1 h 8"/>
                    <a:gd name="T94" fmla="*/ 2 w 47"/>
                    <a:gd name="T9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5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7"/>
                        <a:pt x="46" y="7"/>
                        <a:pt x="47" y="8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7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7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0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3" y="2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5" name="Freeform 343"/>
                <p:cNvSpPr>
                  <a:spLocks noChangeArrowheads="1"/>
                </p:cNvSpPr>
                <p:nvPr/>
              </p:nvSpPr>
              <p:spPr bwMode="auto">
                <a:xfrm>
                  <a:off x="1628" y="3336"/>
                  <a:ext cx="64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*/ 1 1 2"/>
                    <a:gd name="G61" fmla="*/ 1 1 2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2 0 0"/>
                    <a:gd name="G70" fmla="+- 1 0 0"/>
                    <a:gd name="G71" fmla="+- 1 0 0"/>
                    <a:gd name="G72" fmla="*/ 1 1 2"/>
                    <a:gd name="G73" fmla="+- 1 0 0"/>
                    <a:gd name="T0" fmla="*/ 47 w 48"/>
                    <a:gd name="T1" fmla="*/ 8 h 8"/>
                    <a:gd name="T2" fmla="*/ 43 w 48"/>
                    <a:gd name="T3" fmla="*/ 8 h 8"/>
                    <a:gd name="T4" fmla="*/ 43 w 48"/>
                    <a:gd name="T5" fmla="*/ 6 h 8"/>
                    <a:gd name="T6" fmla="*/ 48 w 48"/>
                    <a:gd name="T7" fmla="*/ 7 h 8"/>
                    <a:gd name="T8" fmla="*/ 47 w 48"/>
                    <a:gd name="T9" fmla="*/ 8 h 8"/>
                    <a:gd name="T10" fmla="*/ 43 w 48"/>
                    <a:gd name="T11" fmla="*/ 8 h 8"/>
                    <a:gd name="T12" fmla="*/ 38 w 48"/>
                    <a:gd name="T13" fmla="*/ 7 h 8"/>
                    <a:gd name="T14" fmla="*/ 39 w 48"/>
                    <a:gd name="T15" fmla="*/ 6 h 8"/>
                    <a:gd name="T16" fmla="*/ 43 w 48"/>
                    <a:gd name="T17" fmla="*/ 6 h 8"/>
                    <a:gd name="T18" fmla="*/ 43 w 48"/>
                    <a:gd name="T19" fmla="*/ 8 h 8"/>
                    <a:gd name="T20" fmla="*/ 39 w 48"/>
                    <a:gd name="T21" fmla="*/ 6 h 8"/>
                    <a:gd name="T22" fmla="*/ 39 w 48"/>
                    <a:gd name="T23" fmla="*/ 6 h 8"/>
                    <a:gd name="T24" fmla="*/ 38 w 48"/>
                    <a:gd name="T25" fmla="*/ 7 h 8"/>
                    <a:gd name="T26" fmla="*/ 39 w 48"/>
                    <a:gd name="T27" fmla="*/ 6 h 8"/>
                    <a:gd name="T28" fmla="*/ 38 w 48"/>
                    <a:gd name="T29" fmla="*/ 7 h 8"/>
                    <a:gd name="T30" fmla="*/ 23 w 48"/>
                    <a:gd name="T31" fmla="*/ 3 h 8"/>
                    <a:gd name="T32" fmla="*/ 23 w 48"/>
                    <a:gd name="T33" fmla="*/ 1 h 8"/>
                    <a:gd name="T34" fmla="*/ 39 w 48"/>
                    <a:gd name="T35" fmla="*/ 6 h 8"/>
                    <a:gd name="T36" fmla="*/ 38 w 48"/>
                    <a:gd name="T37" fmla="*/ 7 h 8"/>
                    <a:gd name="T38" fmla="*/ 23 w 48"/>
                    <a:gd name="T39" fmla="*/ 1 h 8"/>
                    <a:gd name="T40" fmla="*/ 23 w 48"/>
                    <a:gd name="T41" fmla="*/ 1 h 8"/>
                    <a:gd name="T42" fmla="*/ 23 w 48"/>
                    <a:gd name="T43" fmla="*/ 2 h 8"/>
                    <a:gd name="T44" fmla="*/ 23 w 48"/>
                    <a:gd name="T45" fmla="*/ 1 h 8"/>
                    <a:gd name="T46" fmla="*/ 23 w 48"/>
                    <a:gd name="T47" fmla="*/ 3 h 8"/>
                    <a:gd name="T48" fmla="*/ 3 w 48"/>
                    <a:gd name="T49" fmla="*/ 2 h 8"/>
                    <a:gd name="T50" fmla="*/ 3 w 48"/>
                    <a:gd name="T51" fmla="*/ 0 h 8"/>
                    <a:gd name="T52" fmla="*/ 23 w 48"/>
                    <a:gd name="T53" fmla="*/ 1 h 8"/>
                    <a:gd name="T54" fmla="*/ 23 w 48"/>
                    <a:gd name="T55" fmla="*/ 3 h 8"/>
                    <a:gd name="T56" fmla="*/ 3 w 48"/>
                    <a:gd name="T57" fmla="*/ 0 h 8"/>
                    <a:gd name="T58" fmla="*/ 3 w 48"/>
                    <a:gd name="T59" fmla="*/ 0 h 8"/>
                    <a:gd name="T60" fmla="*/ 3 w 48"/>
                    <a:gd name="T61" fmla="*/ 1 h 8"/>
                    <a:gd name="T62" fmla="*/ 3 w 48"/>
                    <a:gd name="T63" fmla="*/ 0 h 8"/>
                    <a:gd name="T64" fmla="*/ 4 w 48"/>
                    <a:gd name="T65" fmla="*/ 1 h 8"/>
                    <a:gd name="T66" fmla="*/ 4 w 48"/>
                    <a:gd name="T67" fmla="*/ 1 h 8"/>
                    <a:gd name="T68" fmla="*/ 3 w 48"/>
                    <a:gd name="T69" fmla="*/ 0 h 8"/>
                    <a:gd name="T70" fmla="*/ 4 w 48"/>
                    <a:gd name="T71" fmla="*/ 1 h 8"/>
                    <a:gd name="T72" fmla="*/ 3 w 48"/>
                    <a:gd name="T73" fmla="*/ 0 h 8"/>
                    <a:gd name="T74" fmla="*/ 3 w 48"/>
                    <a:gd name="T75" fmla="*/ 0 h 8"/>
                    <a:gd name="T76" fmla="*/ 3 w 48"/>
                    <a:gd name="T77" fmla="*/ 1 h 8"/>
                    <a:gd name="T78" fmla="*/ 3 w 48"/>
                    <a:gd name="T79" fmla="*/ 0 h 8"/>
                    <a:gd name="T80" fmla="*/ 4 w 48"/>
                    <a:gd name="T81" fmla="*/ 1 h 8"/>
                    <a:gd name="T82" fmla="*/ 3 w 48"/>
                    <a:gd name="T83" fmla="*/ 2 h 8"/>
                    <a:gd name="T84" fmla="*/ 2 w 48"/>
                    <a:gd name="T85" fmla="*/ 1 h 8"/>
                    <a:gd name="T86" fmla="*/ 3 w 48"/>
                    <a:gd name="T87" fmla="*/ 0 h 8"/>
                    <a:gd name="T88" fmla="*/ 4 w 48"/>
                    <a:gd name="T89" fmla="*/ 1 h 8"/>
                    <a:gd name="T90" fmla="*/ 3 w 48"/>
                    <a:gd name="T91" fmla="*/ 2 h 8"/>
                    <a:gd name="T92" fmla="*/ 1 w 48"/>
                    <a:gd name="T93" fmla="*/ 2 h 8"/>
                    <a:gd name="T94" fmla="*/ 0 w 48"/>
                    <a:gd name="T95" fmla="*/ 2 h 8"/>
                    <a:gd name="T96" fmla="*/ 2 w 48"/>
                    <a:gd name="T97" fmla="*/ 1 h 8"/>
                    <a:gd name="T98" fmla="*/ 3 w 48"/>
                    <a:gd name="T99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8" h="8">
                      <a:moveTo>
                        <a:pt x="47" y="8"/>
                      </a:moveTo>
                      <a:cubicBezTo>
                        <a:pt x="46" y="8"/>
                        <a:pt x="44" y="8"/>
                        <a:pt x="43" y="8"/>
                      </a:cubicBezTo>
                      <a:lnTo>
                        <a:pt x="43" y="6"/>
                      </a:lnTo>
                      <a:cubicBezTo>
                        <a:pt x="45" y="6"/>
                        <a:pt x="47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7"/>
                      </a:cubicBezTo>
                      <a:lnTo>
                        <a:pt x="39" y="6"/>
                      </a:lnTo>
                      <a:cubicBezTo>
                        <a:pt x="40" y="7"/>
                        <a:pt x="41" y="7"/>
                        <a:pt x="43" y="6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6"/>
                      </a:lnTo>
                      <a:lnTo>
                        <a:pt x="38" y="7"/>
                      </a:lnTo>
                      <a:lnTo>
                        <a:pt x="39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9" y="4"/>
                        <a:pt x="23" y="3"/>
                      </a:cubicBezTo>
                      <a:lnTo>
                        <a:pt x="23" y="1"/>
                      </a:lnTo>
                      <a:cubicBezTo>
                        <a:pt x="29" y="3"/>
                        <a:pt x="34" y="4"/>
                        <a:pt x="39" y="6"/>
                      </a:cubicBezTo>
                      <a:lnTo>
                        <a:pt x="38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23" y="2"/>
                      </a:lnTo>
                      <a:lnTo>
                        <a:pt x="23" y="1"/>
                      </a:lnTo>
                      <a:close/>
                      <a:moveTo>
                        <a:pt x="23" y="3"/>
                      </a:moveTo>
                      <a:cubicBezTo>
                        <a:pt x="18" y="2"/>
                        <a:pt x="11" y="1"/>
                        <a:pt x="3" y="2"/>
                      </a:cubicBezTo>
                      <a:lnTo>
                        <a:pt x="3" y="0"/>
                      </a:lnTo>
                      <a:cubicBezTo>
                        <a:pt x="11" y="0"/>
                        <a:pt x="18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4" y="1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3" y="2"/>
                        <a:pt x="3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0"/>
                      </a:cubicBezTo>
                      <a:lnTo>
                        <a:pt x="4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1" y="2"/>
                      </a:cubicBezTo>
                      <a:lnTo>
                        <a:pt x="0" y="2"/>
                      </a:lnTo>
                      <a:cubicBezTo>
                        <a:pt x="1" y="1"/>
                        <a:pt x="1" y="1"/>
                        <a:pt x="2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6" name="Freeform 344"/>
                <p:cNvSpPr>
                  <a:spLocks noChangeArrowheads="1"/>
                </p:cNvSpPr>
                <p:nvPr/>
              </p:nvSpPr>
              <p:spPr bwMode="auto">
                <a:xfrm>
                  <a:off x="1580" y="3531"/>
                  <a:ext cx="129" cy="3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7 0 0"/>
                    <a:gd name="G11" fmla="*/ 1 0 0"/>
                    <a:gd name="G12" fmla="cos G11 G10"/>
                    <a:gd name="G13" fmla="*/ 1 19 2"/>
                    <a:gd name="G14" fmla="+- 16 0 0"/>
                    <a:gd name="G15" fmla="+- 16 0 0"/>
                    <a:gd name="G16" fmla="+- 16 0 0"/>
                    <a:gd name="G17" fmla="+- 16 0 0"/>
                    <a:gd name="T0" fmla="*/ 95 w 95"/>
                    <a:gd name="T1" fmla="*/ 0 h 19"/>
                    <a:gd name="T2" fmla="*/ 88 w 95"/>
                    <a:gd name="T3" fmla="*/ 2 h 19"/>
                    <a:gd name="T4" fmla="*/ 30 w 95"/>
                    <a:gd name="T5" fmla="*/ 13 h 19"/>
                    <a:gd name="T6" fmla="*/ 15 w 95"/>
                    <a:gd name="T7" fmla="*/ 18 h 19"/>
                    <a:gd name="T8" fmla="*/ 0 w 95"/>
                    <a:gd name="T9" fmla="*/ 16 h 19"/>
                    <a:gd name="T10" fmla="*/ 0 w 95"/>
                    <a:gd name="T11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19">
                      <a:moveTo>
                        <a:pt x="95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8"/>
                        <a:pt x="30" y="13"/>
                      </a:cubicBezTo>
                      <a:cubicBezTo>
                        <a:pt x="27" y="16"/>
                        <a:pt x="19" y="18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7" name="Freeform 345"/>
                <p:cNvSpPr>
                  <a:spLocks noChangeArrowheads="1"/>
                </p:cNvSpPr>
                <p:nvPr/>
              </p:nvSpPr>
              <p:spPr bwMode="auto">
                <a:xfrm>
                  <a:off x="1568" y="3589"/>
                  <a:ext cx="85" cy="3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 0 0"/>
                    <a:gd name="G7" fmla="+- 1 0 0"/>
                    <a:gd name="G8" fmla="+- 1 0 0"/>
                    <a:gd name="G9" fmla="+- 1 0 0"/>
                    <a:gd name="G10" fmla="+- 6 0 0"/>
                    <a:gd name="G11" fmla="+- 10 0 0"/>
                    <a:gd name="G12" fmla="+- 11 0 0"/>
                    <a:gd name="G13" fmla="+- 12 0 0"/>
                    <a:gd name="G14" fmla="+- 1 0 0"/>
                    <a:gd name="G15" fmla="+- 1 0 0"/>
                    <a:gd name="G16" fmla="+- 1 0 0"/>
                    <a:gd name="G17" fmla="+- 1 0 0"/>
                    <a:gd name="G18" fmla="+- 12 0 0"/>
                    <a:gd name="G19" fmla="+- 12 0 0"/>
                    <a:gd name="G20" fmla="+- 11 0 0"/>
                    <a:gd name="G21" fmla="+- 11 0 0"/>
                    <a:gd name="G22" fmla="+- 12 0 0"/>
                    <a:gd name="G23" fmla="+- 11 0 0"/>
                    <a:gd name="G24" fmla="+- 1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2 0 0"/>
                    <a:gd name="G32" fmla="+- 1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T0" fmla="*/ 1 w 62"/>
                    <a:gd name="T1" fmla="*/ 0 h 21"/>
                    <a:gd name="T2" fmla="*/ 2 w 62"/>
                    <a:gd name="T3" fmla="*/ 2 h 21"/>
                    <a:gd name="T4" fmla="*/ 1 w 62"/>
                    <a:gd name="T5" fmla="*/ 3 h 21"/>
                    <a:gd name="T6" fmla="*/ 0 w 62"/>
                    <a:gd name="T7" fmla="*/ 1 h 21"/>
                    <a:gd name="T8" fmla="*/ 1 w 62"/>
                    <a:gd name="T9" fmla="*/ 0 h 21"/>
                    <a:gd name="T10" fmla="*/ 2 w 62"/>
                    <a:gd name="T11" fmla="*/ 2 h 21"/>
                    <a:gd name="T12" fmla="*/ 14 w 62"/>
                    <a:gd name="T13" fmla="*/ 11 h 21"/>
                    <a:gd name="T14" fmla="*/ 14 w 62"/>
                    <a:gd name="T15" fmla="*/ 12 h 21"/>
                    <a:gd name="T16" fmla="*/ 1 w 62"/>
                    <a:gd name="T17" fmla="*/ 3 h 21"/>
                    <a:gd name="T18" fmla="*/ 2 w 62"/>
                    <a:gd name="T19" fmla="*/ 2 h 21"/>
                    <a:gd name="T20" fmla="*/ 14 w 62"/>
                    <a:gd name="T21" fmla="*/ 12 h 21"/>
                    <a:gd name="T22" fmla="*/ 14 w 62"/>
                    <a:gd name="T23" fmla="*/ 12 h 21"/>
                    <a:gd name="T24" fmla="*/ 14 w 62"/>
                    <a:gd name="T25" fmla="*/ 11 h 21"/>
                    <a:gd name="T26" fmla="*/ 14 w 62"/>
                    <a:gd name="T27" fmla="*/ 11 h 21"/>
                    <a:gd name="T28" fmla="*/ 14 w 62"/>
                    <a:gd name="T29" fmla="*/ 12 h 21"/>
                    <a:gd name="T30" fmla="*/ 14 w 62"/>
                    <a:gd name="T31" fmla="*/ 11 h 21"/>
                    <a:gd name="T32" fmla="*/ 14 w 62"/>
                    <a:gd name="T33" fmla="*/ 11 h 21"/>
                    <a:gd name="T34" fmla="*/ 22 w 62"/>
                    <a:gd name="T35" fmla="*/ 12 h 21"/>
                    <a:gd name="T36" fmla="*/ 21 w 62"/>
                    <a:gd name="T37" fmla="*/ 13 h 21"/>
                    <a:gd name="T38" fmla="*/ 14 w 62"/>
                    <a:gd name="T39" fmla="*/ 12 h 21"/>
                    <a:gd name="T40" fmla="*/ 14 w 62"/>
                    <a:gd name="T41" fmla="*/ 11 h 21"/>
                    <a:gd name="T42" fmla="*/ 22 w 62"/>
                    <a:gd name="T43" fmla="*/ 12 h 21"/>
                    <a:gd name="T44" fmla="*/ 31 w 62"/>
                    <a:gd name="T45" fmla="*/ 14 h 21"/>
                    <a:gd name="T46" fmla="*/ 30 w 62"/>
                    <a:gd name="T47" fmla="*/ 15 h 21"/>
                    <a:gd name="T48" fmla="*/ 21 w 62"/>
                    <a:gd name="T49" fmla="*/ 13 h 21"/>
                    <a:gd name="T50" fmla="*/ 22 w 62"/>
                    <a:gd name="T51" fmla="*/ 12 h 21"/>
                    <a:gd name="T52" fmla="*/ 31 w 62"/>
                    <a:gd name="T53" fmla="*/ 14 h 21"/>
                    <a:gd name="T54" fmla="*/ 31 w 62"/>
                    <a:gd name="T55" fmla="*/ 14 h 21"/>
                    <a:gd name="T56" fmla="*/ 31 w 62"/>
                    <a:gd name="T57" fmla="*/ 14 h 21"/>
                    <a:gd name="T58" fmla="*/ 43 w 62"/>
                    <a:gd name="T59" fmla="*/ 19 h 21"/>
                    <a:gd name="T60" fmla="*/ 42 w 62"/>
                    <a:gd name="T61" fmla="*/ 20 h 21"/>
                    <a:gd name="T62" fmla="*/ 30 w 62"/>
                    <a:gd name="T63" fmla="*/ 15 h 21"/>
                    <a:gd name="T64" fmla="*/ 31 w 62"/>
                    <a:gd name="T65" fmla="*/ 14 h 21"/>
                    <a:gd name="T66" fmla="*/ 43 w 62"/>
                    <a:gd name="T67" fmla="*/ 19 h 21"/>
                    <a:gd name="T68" fmla="*/ 61 w 62"/>
                    <a:gd name="T69" fmla="*/ 17 h 21"/>
                    <a:gd name="T70" fmla="*/ 62 w 62"/>
                    <a:gd name="T71" fmla="*/ 18 h 21"/>
                    <a:gd name="T72" fmla="*/ 42 w 62"/>
                    <a:gd name="T73" fmla="*/ 20 h 21"/>
                    <a:gd name="T74" fmla="*/ 43 w 62"/>
                    <a:gd name="T7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2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2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2" y="12"/>
                      </a:lnTo>
                      <a:close/>
                      <a:moveTo>
                        <a:pt x="31" y="14"/>
                      </a:moveTo>
                      <a:lnTo>
                        <a:pt x="31" y="14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2" y="20"/>
                      </a:lnTo>
                      <a:cubicBezTo>
                        <a:pt x="37" y="19"/>
                        <a:pt x="33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1" y="17"/>
                      </a:cubicBezTo>
                      <a:lnTo>
                        <a:pt x="62" y="18"/>
                      </a:lnTo>
                      <a:cubicBezTo>
                        <a:pt x="54" y="21"/>
                        <a:pt x="47" y="21"/>
                        <a:pt x="42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8" name="Freeform 346"/>
                <p:cNvSpPr>
                  <a:spLocks noChangeArrowheads="1"/>
                </p:cNvSpPr>
                <p:nvPr/>
              </p:nvSpPr>
              <p:spPr bwMode="auto">
                <a:xfrm>
                  <a:off x="1495" y="3575"/>
                  <a:ext cx="59" cy="9"/>
                </a:xfrm>
                <a:custGeom>
                  <a:avLst/>
                  <a:gdLst>
                    <a:gd name="G0" fmla="+- 2 0 0"/>
                    <a:gd name="G1" fmla="+- 1 0 0"/>
                    <a:gd name="G2" fmla="*/ 1 50493 55552"/>
                    <a:gd name="G3" fmla="*/ G2 1 180"/>
                    <a:gd name="G4" fmla="*/ 1 0 0"/>
                    <a:gd name="G5" fmla="sin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2 h 7"/>
                    <a:gd name="T2" fmla="*/ 12 w 44"/>
                    <a:gd name="T3" fmla="*/ 1 h 7"/>
                    <a:gd name="T4" fmla="*/ 33 w 44"/>
                    <a:gd name="T5" fmla="*/ 6 h 7"/>
                    <a:gd name="T6" fmla="*/ 44 w 44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2"/>
                      </a:moveTo>
                      <a:cubicBezTo>
                        <a:pt x="6" y="0"/>
                        <a:pt x="9" y="1"/>
                        <a:pt x="12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6" y="7"/>
                        <a:pt x="40" y="4"/>
                        <a:pt x="44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19" name="Freeform 347"/>
                <p:cNvSpPr>
                  <a:spLocks noChangeArrowheads="1"/>
                </p:cNvSpPr>
                <p:nvPr/>
              </p:nvSpPr>
              <p:spPr bwMode="auto">
                <a:xfrm>
                  <a:off x="1488" y="3608"/>
                  <a:ext cx="60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6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 w 45"/>
                    <a:gd name="T1" fmla="*/ 0 h 8"/>
                    <a:gd name="T2" fmla="*/ 1 w 45"/>
                    <a:gd name="T3" fmla="*/ 0 h 8"/>
                    <a:gd name="T4" fmla="*/ 0 w 45"/>
                    <a:gd name="T5" fmla="*/ 1 h 8"/>
                    <a:gd name="T6" fmla="*/ 1 w 45"/>
                    <a:gd name="T7" fmla="*/ 0 h 8"/>
                    <a:gd name="T8" fmla="*/ 1 w 45"/>
                    <a:gd name="T9" fmla="*/ 0 h 8"/>
                    <a:gd name="T10" fmla="*/ 29 w 45"/>
                    <a:gd name="T11" fmla="*/ 6 h 8"/>
                    <a:gd name="T12" fmla="*/ 29 w 45"/>
                    <a:gd name="T13" fmla="*/ 7 h 8"/>
                    <a:gd name="T14" fmla="*/ 0 w 45"/>
                    <a:gd name="T15" fmla="*/ 1 h 8"/>
                    <a:gd name="T16" fmla="*/ 1 w 45"/>
                    <a:gd name="T17" fmla="*/ 0 h 8"/>
                    <a:gd name="T18" fmla="*/ 29 w 45"/>
                    <a:gd name="T19" fmla="*/ 6 h 8"/>
                    <a:gd name="T20" fmla="*/ 45 w 45"/>
                    <a:gd name="T21" fmla="*/ 7 h 8"/>
                    <a:gd name="T22" fmla="*/ 44 w 45"/>
                    <a:gd name="T23" fmla="*/ 8 h 8"/>
                    <a:gd name="T24" fmla="*/ 29 w 45"/>
                    <a:gd name="T25" fmla="*/ 7 h 8"/>
                    <a:gd name="T26" fmla="*/ 29 w 45"/>
                    <a:gd name="T2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0" name="Freeform 348"/>
                <p:cNvSpPr>
                  <a:spLocks noChangeArrowheads="1"/>
                </p:cNvSpPr>
                <p:nvPr/>
              </p:nvSpPr>
              <p:spPr bwMode="auto">
                <a:xfrm>
                  <a:off x="1552" y="3670"/>
                  <a:ext cx="58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*/ 1 0 0"/>
                    <a:gd name="G4" fmla="sin G3 G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3"/>
                    <a:gd name="T1" fmla="*/ 2 h 7"/>
                    <a:gd name="T2" fmla="*/ 12 w 43"/>
                    <a:gd name="T3" fmla="*/ 1 h 7"/>
                    <a:gd name="T4" fmla="*/ 32 w 43"/>
                    <a:gd name="T5" fmla="*/ 6 h 7"/>
                    <a:gd name="T6" fmla="*/ 43 w 43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7">
                      <a:moveTo>
                        <a:pt x="0" y="2"/>
                      </a:moveTo>
                      <a:cubicBezTo>
                        <a:pt x="5" y="0"/>
                        <a:pt x="9" y="0"/>
                        <a:pt x="12" y="1"/>
                      </a:cubicBezTo>
                      <a:cubicBezTo>
                        <a:pt x="20" y="2"/>
                        <a:pt x="25" y="4"/>
                        <a:pt x="32" y="6"/>
                      </a:cubicBezTo>
                      <a:cubicBezTo>
                        <a:pt x="36" y="7"/>
                        <a:pt x="39" y="4"/>
                        <a:pt x="43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1" name="Freeform 349"/>
                <p:cNvSpPr>
                  <a:spLocks noChangeArrowheads="1"/>
                </p:cNvSpPr>
                <p:nvPr/>
              </p:nvSpPr>
              <p:spPr bwMode="auto">
                <a:xfrm>
                  <a:off x="1053" y="3068"/>
                  <a:ext cx="57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9 w 42"/>
                    <a:gd name="T3" fmla="*/ 4 h 13"/>
                    <a:gd name="T4" fmla="*/ 35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2" name="Freeform 350"/>
                <p:cNvSpPr>
                  <a:spLocks noChangeArrowheads="1"/>
                </p:cNvSpPr>
                <p:nvPr/>
              </p:nvSpPr>
              <p:spPr bwMode="auto">
                <a:xfrm>
                  <a:off x="1053" y="3052"/>
                  <a:ext cx="36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1 0 0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*/ G18 1 G17"/>
                    <a:gd name="G20" fmla="+- 1 0 0"/>
                    <a:gd name="G21" fmla="*/ 1 0 0"/>
                    <a:gd name="G22" fmla="sin G21 G2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2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T0" fmla="*/ 27 w 27"/>
                    <a:gd name="T1" fmla="*/ 4 h 4"/>
                    <a:gd name="T2" fmla="*/ 11 w 27"/>
                    <a:gd name="T3" fmla="*/ 2 h 4"/>
                    <a:gd name="T4" fmla="*/ 11 w 27"/>
                    <a:gd name="T5" fmla="*/ 1 h 4"/>
                    <a:gd name="T6" fmla="*/ 27 w 27"/>
                    <a:gd name="T7" fmla="*/ 2 h 4"/>
                    <a:gd name="T8" fmla="*/ 27 w 27"/>
                    <a:gd name="T9" fmla="*/ 4 h 4"/>
                    <a:gd name="T10" fmla="*/ 11 w 27"/>
                    <a:gd name="T11" fmla="*/ 2 h 4"/>
                    <a:gd name="T12" fmla="*/ 5 w 27"/>
                    <a:gd name="T13" fmla="*/ 1 h 4"/>
                    <a:gd name="T14" fmla="*/ 6 w 27"/>
                    <a:gd name="T15" fmla="*/ 0 h 4"/>
                    <a:gd name="T16" fmla="*/ 11 w 27"/>
                    <a:gd name="T17" fmla="*/ 1 h 4"/>
                    <a:gd name="T18" fmla="*/ 11 w 27"/>
                    <a:gd name="T19" fmla="*/ 2 h 4"/>
                    <a:gd name="T20" fmla="*/ 5 w 27"/>
                    <a:gd name="T21" fmla="*/ 0 h 4"/>
                    <a:gd name="T22" fmla="*/ 6 w 27"/>
                    <a:gd name="T23" fmla="*/ 0 h 4"/>
                    <a:gd name="T24" fmla="*/ 5 w 27"/>
                    <a:gd name="T25" fmla="*/ 0 h 4"/>
                    <a:gd name="T26" fmla="*/ 5 w 27"/>
                    <a:gd name="T27" fmla="*/ 1 h 4"/>
                    <a:gd name="T28" fmla="*/ 5 w 27"/>
                    <a:gd name="T29" fmla="*/ 1 h 4"/>
                    <a:gd name="T30" fmla="*/ 5 w 27"/>
                    <a:gd name="T31" fmla="*/ 0 h 4"/>
                    <a:gd name="T32" fmla="*/ 5 w 27"/>
                    <a:gd name="T33" fmla="*/ 1 h 4"/>
                    <a:gd name="T34" fmla="*/ 5 w 27"/>
                    <a:gd name="T35" fmla="*/ 0 h 4"/>
                    <a:gd name="T36" fmla="*/ 5 w 27"/>
                    <a:gd name="T37" fmla="*/ 0 h 4"/>
                    <a:gd name="T38" fmla="*/ 5 w 27"/>
                    <a:gd name="T39" fmla="*/ 1 h 4"/>
                    <a:gd name="T40" fmla="*/ 4 w 27"/>
                    <a:gd name="T41" fmla="*/ 1 h 4"/>
                    <a:gd name="T42" fmla="*/ 4 w 27"/>
                    <a:gd name="T43" fmla="*/ 0 h 4"/>
                    <a:gd name="T44" fmla="*/ 5 w 27"/>
                    <a:gd name="T45" fmla="*/ 0 h 4"/>
                    <a:gd name="T46" fmla="*/ 5 w 27"/>
                    <a:gd name="T47" fmla="*/ 1 h 4"/>
                    <a:gd name="T48" fmla="*/ 4 w 27"/>
                    <a:gd name="T49" fmla="*/ 1 h 4"/>
                    <a:gd name="T50" fmla="*/ 0 w 27"/>
                    <a:gd name="T51" fmla="*/ 2 h 4"/>
                    <a:gd name="T52" fmla="*/ 1 w 27"/>
                    <a:gd name="T53" fmla="*/ 1 h 4"/>
                    <a:gd name="T54" fmla="*/ 4 w 27"/>
                    <a:gd name="T55" fmla="*/ 0 h 4"/>
                    <a:gd name="T56" fmla="*/ 4 w 27"/>
                    <a:gd name="T5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1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5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0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3" name="Freeform 351"/>
                <p:cNvSpPr>
                  <a:spLocks noChangeArrowheads="1"/>
                </p:cNvSpPr>
                <p:nvPr/>
              </p:nvSpPr>
              <p:spPr bwMode="auto">
                <a:xfrm>
                  <a:off x="1113" y="3047"/>
                  <a:ext cx="73" cy="9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4"/>
                    <a:gd name="T1" fmla="*/ 2 h 7"/>
                    <a:gd name="T2" fmla="*/ 54 w 54"/>
                    <a:gd name="T3" fmla="*/ 7 h 7"/>
                    <a:gd name="T4" fmla="*/ 0 w 54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4" name="Freeform 352"/>
                <p:cNvSpPr>
                  <a:spLocks noChangeArrowheads="1"/>
                </p:cNvSpPr>
                <p:nvPr/>
              </p:nvSpPr>
              <p:spPr bwMode="auto">
                <a:xfrm>
                  <a:off x="1113" y="3047"/>
                  <a:ext cx="73" cy="9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4"/>
                    <a:gd name="T1" fmla="*/ 2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5" name="Freeform 353"/>
                <p:cNvSpPr>
                  <a:spLocks noChangeArrowheads="1"/>
                </p:cNvSpPr>
                <p:nvPr/>
              </p:nvSpPr>
              <p:spPr bwMode="auto">
                <a:xfrm>
                  <a:off x="1181" y="3111"/>
                  <a:ext cx="126" cy="2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93 w 93"/>
                    <a:gd name="T1" fmla="*/ 17 h 17"/>
                    <a:gd name="T2" fmla="*/ 83 w 93"/>
                    <a:gd name="T3" fmla="*/ 16 h 17"/>
                    <a:gd name="T4" fmla="*/ 25 w 93"/>
                    <a:gd name="T5" fmla="*/ 1 h 17"/>
                    <a:gd name="T6" fmla="*/ 0 w 93"/>
                    <a:gd name="T7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6"/>
                        <a:pt x="86" y="16"/>
                        <a:pt x="83" y="16"/>
                      </a:cubicBezTo>
                      <a:cubicBezTo>
                        <a:pt x="63" y="11"/>
                        <a:pt x="48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6" name="Freeform 354"/>
                <p:cNvSpPr>
                  <a:spLocks noChangeArrowheads="1"/>
                </p:cNvSpPr>
                <p:nvPr/>
              </p:nvSpPr>
              <p:spPr bwMode="auto">
                <a:xfrm>
                  <a:off x="1022" y="3175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4"/>
                    <a:gd name="T2" fmla="*/ 81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7" name="Freeform 355"/>
                <p:cNvSpPr>
                  <a:spLocks noChangeArrowheads="1"/>
                </p:cNvSpPr>
                <p:nvPr/>
              </p:nvSpPr>
              <p:spPr bwMode="auto">
                <a:xfrm>
                  <a:off x="1053" y="3178"/>
                  <a:ext cx="50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8" name="Freeform 356"/>
                <p:cNvSpPr>
                  <a:spLocks noChangeArrowheads="1"/>
                </p:cNvSpPr>
                <p:nvPr/>
              </p:nvSpPr>
              <p:spPr bwMode="auto">
                <a:xfrm>
                  <a:off x="1010" y="3076"/>
                  <a:ext cx="58" cy="20"/>
                </a:xfrm>
                <a:custGeom>
                  <a:avLst/>
                  <a:gdLst>
                    <a:gd name="G0" fmla="+- 1 0 0"/>
                    <a:gd name="G1" fmla="+- 3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3"/>
                    <a:gd name="T1" fmla="*/ 0 h 13"/>
                    <a:gd name="T2" fmla="*/ 30 w 43"/>
                    <a:gd name="T3" fmla="*/ 4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4"/>
                        <a:pt x="34" y="5"/>
                        <a:pt x="35" y="6"/>
                      </a:cubicBezTo>
                      <a:cubicBezTo>
                        <a:pt x="39" y="7"/>
                        <a:pt x="37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29" name="Freeform 357"/>
                <p:cNvSpPr>
                  <a:spLocks noChangeArrowheads="1"/>
                </p:cNvSpPr>
                <p:nvPr/>
              </p:nvSpPr>
              <p:spPr bwMode="auto">
                <a:xfrm>
                  <a:off x="1010" y="3061"/>
                  <a:ext cx="3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*/ 1 50493 55552"/>
                    <a:gd name="G18" fmla="*/ G17 1 180"/>
                    <a:gd name="G19" fmla="*/ 1 0 0"/>
                    <a:gd name="G20" fmla="*/ G19 1 G18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2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T0" fmla="*/ 27 w 27"/>
                    <a:gd name="T1" fmla="*/ 4 h 4"/>
                    <a:gd name="T2" fmla="*/ 13 w 27"/>
                    <a:gd name="T3" fmla="*/ 2 h 4"/>
                    <a:gd name="T4" fmla="*/ 14 w 27"/>
                    <a:gd name="T5" fmla="*/ 1 h 4"/>
                    <a:gd name="T6" fmla="*/ 27 w 27"/>
                    <a:gd name="T7" fmla="*/ 2 h 4"/>
                    <a:gd name="T8" fmla="*/ 27 w 27"/>
                    <a:gd name="T9" fmla="*/ 4 h 4"/>
                    <a:gd name="T10" fmla="*/ 13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4 w 27"/>
                    <a:gd name="T17" fmla="*/ 1 h 4"/>
                    <a:gd name="T18" fmla="*/ 13 w 27"/>
                    <a:gd name="T19" fmla="*/ 2 h 4"/>
                    <a:gd name="T20" fmla="*/ 5 w 27"/>
                    <a:gd name="T21" fmla="*/ 1 h 4"/>
                    <a:gd name="T22" fmla="*/ 5 w 27"/>
                    <a:gd name="T23" fmla="*/ 1 h 4"/>
                    <a:gd name="T24" fmla="*/ 5 w 27"/>
                    <a:gd name="T25" fmla="*/ 0 h 4"/>
                    <a:gd name="T26" fmla="*/ 5 w 27"/>
                    <a:gd name="T27" fmla="*/ 1 h 4"/>
                    <a:gd name="T28" fmla="*/ 5 w 27"/>
                    <a:gd name="T29" fmla="*/ 1 h 4"/>
                    <a:gd name="T30" fmla="*/ 5 w 27"/>
                    <a:gd name="T31" fmla="*/ 1 h 4"/>
                    <a:gd name="T32" fmla="*/ 5 w 27"/>
                    <a:gd name="T33" fmla="*/ 0 h 4"/>
                    <a:gd name="T34" fmla="*/ 5 w 27"/>
                    <a:gd name="T35" fmla="*/ 1 h 4"/>
                    <a:gd name="T36" fmla="*/ 5 w 27"/>
                    <a:gd name="T37" fmla="*/ 0 h 4"/>
                    <a:gd name="T38" fmla="*/ 5 w 27"/>
                    <a:gd name="T39" fmla="*/ 0 h 4"/>
                    <a:gd name="T40" fmla="*/ 5 w 27"/>
                    <a:gd name="T41" fmla="*/ 1 h 4"/>
                    <a:gd name="T42" fmla="*/ 3 w 27"/>
                    <a:gd name="T43" fmla="*/ 1 h 4"/>
                    <a:gd name="T44" fmla="*/ 2 w 27"/>
                    <a:gd name="T45" fmla="*/ 0 h 4"/>
                    <a:gd name="T46" fmla="*/ 5 w 27"/>
                    <a:gd name="T47" fmla="*/ 0 h 4"/>
                    <a:gd name="T48" fmla="*/ 5 w 27"/>
                    <a:gd name="T49" fmla="*/ 1 h 4"/>
                    <a:gd name="T50" fmla="*/ 3 w 27"/>
                    <a:gd name="T51" fmla="*/ 1 h 4"/>
                    <a:gd name="T52" fmla="*/ 0 w 27"/>
                    <a:gd name="T53" fmla="*/ 2 h 4"/>
                    <a:gd name="T54" fmla="*/ 0 w 27"/>
                    <a:gd name="T55" fmla="*/ 1 h 4"/>
                    <a:gd name="T56" fmla="*/ 2 w 27"/>
                    <a:gd name="T57" fmla="*/ 0 h 4"/>
                    <a:gd name="T58" fmla="*/ 3 w 27"/>
                    <a:gd name="T5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3"/>
                        <a:pt x="17" y="3"/>
                        <a:pt x="13" y="2"/>
                      </a:cubicBezTo>
                      <a:lnTo>
                        <a:pt x="14" y="1"/>
                      </a:lnTo>
                      <a:cubicBezTo>
                        <a:pt x="18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1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4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4" y="1"/>
                        <a:pt x="4" y="1"/>
                        <a:pt x="3" y="1"/>
                      </a:cubicBezTo>
                      <a:lnTo>
                        <a:pt x="2" y="0"/>
                      </a:lnTo>
                      <a:cubicBezTo>
                        <a:pt x="3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2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0" name="Freeform 358"/>
                <p:cNvSpPr>
                  <a:spLocks noChangeArrowheads="1"/>
                </p:cNvSpPr>
                <p:nvPr/>
              </p:nvSpPr>
              <p:spPr bwMode="auto">
                <a:xfrm>
                  <a:off x="1014" y="3036"/>
                  <a:ext cx="37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0 0"/>
                    <a:gd name="G13" fmla="cos G12 G11"/>
                    <a:gd name="G14" fmla="+- 2 0 0"/>
                    <a:gd name="G15" fmla="*/ 1 0 0"/>
                    <a:gd name="G16" fmla="sin G15 G14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+- 1 0 0"/>
                    <a:gd name="G22" fmla="+- 1 0 0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G27" fmla="*/ 1 50493 55552"/>
                    <a:gd name="G28" fmla="*/ G27 1 180"/>
                    <a:gd name="G29" fmla="*/ 1 0 0"/>
                    <a:gd name="G30" fmla="sin G29 G28"/>
                    <a:gd name="G31" fmla="+- 1 0 0"/>
                    <a:gd name="G32" fmla="+- 2 0 0"/>
                    <a:gd name="G33" fmla="*/ 1 0 0"/>
                    <a:gd name="G34" fmla="cos G33 G32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2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*/ 1 3 2"/>
                    <a:gd name="G59" fmla="+- 2 0 0"/>
                    <a:gd name="G60" fmla="+- 1 0 0"/>
                    <a:gd name="G61" fmla="*/ 1 1 2"/>
                    <a:gd name="G62" fmla="+- 1 0 0"/>
                    <a:gd name="G63" fmla="+- 1 0 0"/>
                    <a:gd name="G64" fmla="+- 1 0 0"/>
                    <a:gd name="T0" fmla="*/ 28 w 28"/>
                    <a:gd name="T1" fmla="*/ 4 h 4"/>
                    <a:gd name="T2" fmla="*/ 10 w 28"/>
                    <a:gd name="T3" fmla="*/ 2 h 4"/>
                    <a:gd name="T4" fmla="*/ 11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0 w 28"/>
                    <a:gd name="T11" fmla="*/ 2 h 4"/>
                    <a:gd name="T12" fmla="*/ 6 w 28"/>
                    <a:gd name="T13" fmla="*/ 2 h 4"/>
                    <a:gd name="T14" fmla="*/ 6 w 28"/>
                    <a:gd name="T15" fmla="*/ 0 h 4"/>
                    <a:gd name="T16" fmla="*/ 11 w 28"/>
                    <a:gd name="T17" fmla="*/ 1 h 4"/>
                    <a:gd name="T18" fmla="*/ 10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2 h 4"/>
                    <a:gd name="T30" fmla="*/ 6 w 28"/>
                    <a:gd name="T31" fmla="*/ 2 h 4"/>
                    <a:gd name="T32" fmla="*/ 6 w 28"/>
                    <a:gd name="T33" fmla="*/ 0 h 4"/>
                    <a:gd name="T34" fmla="*/ 6 w 28"/>
                    <a:gd name="T35" fmla="*/ 2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2 h 4"/>
                    <a:gd name="T46" fmla="*/ 4 w 28"/>
                    <a:gd name="T47" fmla="*/ 2 h 4"/>
                    <a:gd name="T48" fmla="*/ 4 w 28"/>
                    <a:gd name="T49" fmla="*/ 1 h 4"/>
                    <a:gd name="T50" fmla="*/ 6 w 28"/>
                    <a:gd name="T51" fmla="*/ 0 h 4"/>
                    <a:gd name="T52" fmla="*/ 6 w 28"/>
                    <a:gd name="T53" fmla="*/ 2 h 4"/>
                    <a:gd name="T54" fmla="*/ 4 w 28"/>
                    <a:gd name="T55" fmla="*/ 2 h 4"/>
                    <a:gd name="T56" fmla="*/ 0 w 28"/>
                    <a:gd name="T57" fmla="*/ 2 h 4"/>
                    <a:gd name="T58" fmla="*/ 1 w 28"/>
                    <a:gd name="T59" fmla="*/ 1 h 4"/>
                    <a:gd name="T60" fmla="*/ 4 w 28"/>
                    <a:gd name="T61" fmla="*/ 1 h 4"/>
                    <a:gd name="T62" fmla="*/ 4 w 28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1" name="Freeform 359"/>
                <p:cNvSpPr>
                  <a:spLocks noChangeArrowheads="1"/>
                </p:cNvSpPr>
                <p:nvPr/>
              </p:nvSpPr>
              <p:spPr bwMode="auto">
                <a:xfrm>
                  <a:off x="1331" y="3002"/>
                  <a:ext cx="53" cy="12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*/ 1 0 0"/>
                    <a:gd name="G4" fmla="cos G3 G2"/>
                    <a:gd name="G5" fmla="+- 1 0 0"/>
                    <a:gd name="T0" fmla="*/ 40 w 40"/>
                    <a:gd name="T1" fmla="*/ 7 h 8"/>
                    <a:gd name="T2" fmla="*/ 0 w 40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7"/>
                      </a:moveTo>
                      <a:cubicBezTo>
                        <a:pt x="22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2" name="Freeform 360"/>
                <p:cNvSpPr>
                  <a:spLocks noChangeArrowheads="1"/>
                </p:cNvSpPr>
                <p:nvPr/>
              </p:nvSpPr>
              <p:spPr bwMode="auto">
                <a:xfrm>
                  <a:off x="1298" y="3055"/>
                  <a:ext cx="101" cy="8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5"/>
                    <a:gd name="T1" fmla="*/ 3 h 6"/>
                    <a:gd name="T2" fmla="*/ 46 w 75"/>
                    <a:gd name="T3" fmla="*/ 1 h 6"/>
                    <a:gd name="T4" fmla="*/ 62 w 75"/>
                    <a:gd name="T5" fmla="*/ 5 h 6"/>
                    <a:gd name="T6" fmla="*/ 75 w 75"/>
                    <a:gd name="T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1" y="6"/>
                        <a:pt x="29" y="3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3" name="Freeform 361"/>
                <p:cNvSpPr>
                  <a:spLocks noChangeArrowheads="1"/>
                </p:cNvSpPr>
                <p:nvPr/>
              </p:nvSpPr>
              <p:spPr bwMode="auto">
                <a:xfrm>
                  <a:off x="1267" y="3031"/>
                  <a:ext cx="74" cy="11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8"/>
                    <a:gd name="T2" fmla="*/ 54 w 54"/>
                    <a:gd name="T3" fmla="*/ 8 h 8"/>
                    <a:gd name="T4" fmla="*/ 0 w 54"/>
                    <a:gd name="T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4" name="Freeform 362"/>
                <p:cNvSpPr>
                  <a:spLocks noChangeArrowheads="1"/>
                </p:cNvSpPr>
                <p:nvPr/>
              </p:nvSpPr>
              <p:spPr bwMode="auto">
                <a:xfrm>
                  <a:off x="1267" y="3031"/>
                  <a:ext cx="74" cy="11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8"/>
                    <a:gd name="T2" fmla="*/ 54 w 54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5" name="Freeform 363"/>
                <p:cNvSpPr>
                  <a:spLocks noChangeArrowheads="1"/>
                </p:cNvSpPr>
                <p:nvPr/>
              </p:nvSpPr>
              <p:spPr bwMode="auto">
                <a:xfrm>
                  <a:off x="1206" y="3048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7"/>
                    <a:gd name="T2" fmla="*/ 54 w 54"/>
                    <a:gd name="T3" fmla="*/ 7 h 7"/>
                    <a:gd name="T4" fmla="*/ 0 w 54"/>
                    <a:gd name="T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6" name="Freeform 364"/>
                <p:cNvSpPr>
                  <a:spLocks noChangeArrowheads="1"/>
                </p:cNvSpPr>
                <p:nvPr/>
              </p:nvSpPr>
              <p:spPr bwMode="auto">
                <a:xfrm>
                  <a:off x="1206" y="3048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7" name="Freeform 365"/>
                <p:cNvSpPr>
                  <a:spLocks noChangeArrowheads="1"/>
                </p:cNvSpPr>
                <p:nvPr/>
              </p:nvSpPr>
              <p:spPr bwMode="auto">
                <a:xfrm>
                  <a:off x="1123" y="3125"/>
                  <a:ext cx="71" cy="8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3"/>
                    <a:gd name="T1" fmla="*/ 2 h 6"/>
                    <a:gd name="T2" fmla="*/ 53 w 53"/>
                    <a:gd name="T3" fmla="*/ 6 h 6"/>
                    <a:gd name="T4" fmla="*/ 0 w 53"/>
                    <a:gd name="T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8" name="Freeform 366"/>
                <p:cNvSpPr>
                  <a:spLocks noChangeArrowheads="1"/>
                </p:cNvSpPr>
                <p:nvPr/>
              </p:nvSpPr>
              <p:spPr bwMode="auto">
                <a:xfrm>
                  <a:off x="1123" y="3125"/>
                  <a:ext cx="71" cy="8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3"/>
                    <a:gd name="T1" fmla="*/ 2 h 6"/>
                    <a:gd name="T2" fmla="*/ 53 w 53"/>
                    <a:gd name="T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39" name="Freeform 367"/>
                <p:cNvSpPr>
                  <a:spLocks noChangeArrowheads="1"/>
                </p:cNvSpPr>
                <p:nvPr/>
              </p:nvSpPr>
              <p:spPr bwMode="auto">
                <a:xfrm>
                  <a:off x="1068" y="3156"/>
                  <a:ext cx="74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5"/>
                    <a:gd name="T1" fmla="*/ 2 h 7"/>
                    <a:gd name="T2" fmla="*/ 55 w 55"/>
                    <a:gd name="T3" fmla="*/ 7 h 7"/>
                    <a:gd name="T4" fmla="*/ 0 w 55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0" name="Freeform 368"/>
                <p:cNvSpPr>
                  <a:spLocks noChangeArrowheads="1"/>
                </p:cNvSpPr>
                <p:nvPr/>
              </p:nvSpPr>
              <p:spPr bwMode="auto">
                <a:xfrm>
                  <a:off x="1068" y="3156"/>
                  <a:ext cx="74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5"/>
                    <a:gd name="T1" fmla="*/ 2 h 7"/>
                    <a:gd name="T2" fmla="*/ 55 w 55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1" name="Freeform 369"/>
                <p:cNvSpPr>
                  <a:spLocks noChangeArrowheads="1"/>
                </p:cNvSpPr>
                <p:nvPr/>
              </p:nvSpPr>
              <p:spPr bwMode="auto">
                <a:xfrm>
                  <a:off x="1033" y="3204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8"/>
                    <a:gd name="T2" fmla="*/ 54 w 54"/>
                    <a:gd name="T3" fmla="*/ 8 h 8"/>
                    <a:gd name="T4" fmla="*/ 0 w 54"/>
                    <a:gd name="T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2" name="Freeform 370"/>
                <p:cNvSpPr>
                  <a:spLocks noChangeArrowheads="1"/>
                </p:cNvSpPr>
                <p:nvPr/>
              </p:nvSpPr>
              <p:spPr bwMode="auto">
                <a:xfrm>
                  <a:off x="1033" y="3204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8"/>
                    <a:gd name="T2" fmla="*/ 54 w 54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3" name="Freeform 371"/>
                <p:cNvSpPr>
                  <a:spLocks noChangeArrowheads="1"/>
                </p:cNvSpPr>
                <p:nvPr/>
              </p:nvSpPr>
              <p:spPr bwMode="auto">
                <a:xfrm>
                  <a:off x="1036" y="3234"/>
                  <a:ext cx="53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0 w 40"/>
                    <a:gd name="T1" fmla="*/ 6 h 8"/>
                    <a:gd name="T2" fmla="*/ 0 w 40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4" name="Freeform 372"/>
                <p:cNvSpPr>
                  <a:spLocks noChangeArrowheads="1"/>
                </p:cNvSpPr>
                <p:nvPr/>
              </p:nvSpPr>
              <p:spPr bwMode="auto">
                <a:xfrm>
                  <a:off x="1050" y="3136"/>
                  <a:ext cx="35" cy="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*/ 1 3 2"/>
                    <a:gd name="G53" fmla="+- 2 0 0"/>
                    <a:gd name="G54" fmla="+- 1 0 0"/>
                    <a:gd name="G55" fmla="*/ 1 1 2"/>
                    <a:gd name="G56" fmla="+- 1 0 0"/>
                    <a:gd name="G57" fmla="+- 1 0 0"/>
                    <a:gd name="G58" fmla="+- 1 0 0"/>
                    <a:gd name="T0" fmla="*/ 27 w 27"/>
                    <a:gd name="T1" fmla="*/ 5 h 5"/>
                    <a:gd name="T2" fmla="*/ 12 w 27"/>
                    <a:gd name="T3" fmla="*/ 3 h 5"/>
                    <a:gd name="T4" fmla="*/ 12 w 27"/>
                    <a:gd name="T5" fmla="*/ 1 h 5"/>
                    <a:gd name="T6" fmla="*/ 27 w 27"/>
                    <a:gd name="T7" fmla="*/ 3 h 5"/>
                    <a:gd name="T8" fmla="*/ 27 w 27"/>
                    <a:gd name="T9" fmla="*/ 5 h 5"/>
                    <a:gd name="T10" fmla="*/ 12 w 27"/>
                    <a:gd name="T11" fmla="*/ 3 h 5"/>
                    <a:gd name="T12" fmla="*/ 6 w 27"/>
                    <a:gd name="T13" fmla="*/ 2 h 5"/>
                    <a:gd name="T14" fmla="*/ 6 w 27"/>
                    <a:gd name="T15" fmla="*/ 0 h 5"/>
                    <a:gd name="T16" fmla="*/ 12 w 27"/>
                    <a:gd name="T17" fmla="*/ 1 h 5"/>
                    <a:gd name="T18" fmla="*/ 12 w 27"/>
                    <a:gd name="T19" fmla="*/ 3 h 5"/>
                    <a:gd name="T20" fmla="*/ 6 w 27"/>
                    <a:gd name="T21" fmla="*/ 0 h 5"/>
                    <a:gd name="T22" fmla="*/ 6 w 27"/>
                    <a:gd name="T23" fmla="*/ 0 h 5"/>
                    <a:gd name="T24" fmla="*/ 6 w 27"/>
                    <a:gd name="T25" fmla="*/ 1 h 5"/>
                    <a:gd name="T26" fmla="*/ 6 w 27"/>
                    <a:gd name="T27" fmla="*/ 0 h 5"/>
                    <a:gd name="T28" fmla="*/ 6 w 27"/>
                    <a:gd name="T29" fmla="*/ 2 h 5"/>
                    <a:gd name="T30" fmla="*/ 6 w 27"/>
                    <a:gd name="T31" fmla="*/ 2 h 5"/>
                    <a:gd name="T32" fmla="*/ 6 w 27"/>
                    <a:gd name="T33" fmla="*/ 0 h 5"/>
                    <a:gd name="T34" fmla="*/ 6 w 27"/>
                    <a:gd name="T35" fmla="*/ 2 h 5"/>
                    <a:gd name="T36" fmla="*/ 6 w 27"/>
                    <a:gd name="T37" fmla="*/ 0 h 5"/>
                    <a:gd name="T38" fmla="*/ 6 w 27"/>
                    <a:gd name="T39" fmla="*/ 0 h 5"/>
                    <a:gd name="T40" fmla="*/ 6 w 27"/>
                    <a:gd name="T41" fmla="*/ 1 h 5"/>
                    <a:gd name="T42" fmla="*/ 6 w 27"/>
                    <a:gd name="T43" fmla="*/ 0 h 5"/>
                    <a:gd name="T44" fmla="*/ 6 w 27"/>
                    <a:gd name="T45" fmla="*/ 2 h 5"/>
                    <a:gd name="T46" fmla="*/ 4 w 27"/>
                    <a:gd name="T47" fmla="*/ 2 h 5"/>
                    <a:gd name="T48" fmla="*/ 4 w 27"/>
                    <a:gd name="T49" fmla="*/ 1 h 5"/>
                    <a:gd name="T50" fmla="*/ 6 w 27"/>
                    <a:gd name="T51" fmla="*/ 0 h 5"/>
                    <a:gd name="T52" fmla="*/ 6 w 27"/>
                    <a:gd name="T53" fmla="*/ 2 h 5"/>
                    <a:gd name="T54" fmla="*/ 4 w 27"/>
                    <a:gd name="T55" fmla="*/ 2 h 5"/>
                    <a:gd name="T56" fmla="*/ 0 w 27"/>
                    <a:gd name="T57" fmla="*/ 2 h 5"/>
                    <a:gd name="T58" fmla="*/ 1 w 27"/>
                    <a:gd name="T59" fmla="*/ 1 h 5"/>
                    <a:gd name="T60" fmla="*/ 4 w 27"/>
                    <a:gd name="T61" fmla="*/ 1 h 5"/>
                    <a:gd name="T62" fmla="*/ 4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7" y="4"/>
                        <a:pt x="12" y="3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2" y="3"/>
                      </a:moveTo>
                      <a:cubicBezTo>
                        <a:pt x="10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2" y="1"/>
                      </a:cubicBezTo>
                      <a:lnTo>
                        <a:pt x="12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5" name="Freeform 373"/>
                <p:cNvSpPr>
                  <a:spLocks noChangeArrowheads="1"/>
                </p:cNvSpPr>
                <p:nvPr/>
              </p:nvSpPr>
              <p:spPr bwMode="auto">
                <a:xfrm>
                  <a:off x="999" y="3159"/>
                  <a:ext cx="64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2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47 w 48"/>
                    <a:gd name="T1" fmla="*/ 4 h 6"/>
                    <a:gd name="T2" fmla="*/ 47 w 48"/>
                    <a:gd name="T3" fmla="*/ 4 h 6"/>
                    <a:gd name="T4" fmla="*/ 48 w 48"/>
                    <a:gd name="T5" fmla="*/ 3 h 6"/>
                    <a:gd name="T6" fmla="*/ 47 w 48"/>
                    <a:gd name="T7" fmla="*/ 4 h 6"/>
                    <a:gd name="T8" fmla="*/ 48 w 48"/>
                    <a:gd name="T9" fmla="*/ 3 h 6"/>
                    <a:gd name="T10" fmla="*/ 48 w 48"/>
                    <a:gd name="T11" fmla="*/ 3 h 6"/>
                    <a:gd name="T12" fmla="*/ 47 w 48"/>
                    <a:gd name="T13" fmla="*/ 4 h 6"/>
                    <a:gd name="T14" fmla="*/ 41 w 48"/>
                    <a:gd name="T15" fmla="*/ 4 h 6"/>
                    <a:gd name="T16" fmla="*/ 40 w 48"/>
                    <a:gd name="T17" fmla="*/ 3 h 6"/>
                    <a:gd name="T18" fmla="*/ 48 w 48"/>
                    <a:gd name="T19" fmla="*/ 3 h 6"/>
                    <a:gd name="T20" fmla="*/ 47 w 48"/>
                    <a:gd name="T21" fmla="*/ 4 h 6"/>
                    <a:gd name="T22" fmla="*/ 41 w 48"/>
                    <a:gd name="T23" fmla="*/ 4 h 6"/>
                    <a:gd name="T24" fmla="*/ 36 w 48"/>
                    <a:gd name="T25" fmla="*/ 5 h 6"/>
                    <a:gd name="T26" fmla="*/ 36 w 48"/>
                    <a:gd name="T27" fmla="*/ 4 h 6"/>
                    <a:gd name="T28" fmla="*/ 40 w 48"/>
                    <a:gd name="T29" fmla="*/ 3 h 6"/>
                    <a:gd name="T30" fmla="*/ 41 w 48"/>
                    <a:gd name="T31" fmla="*/ 4 h 6"/>
                    <a:gd name="T32" fmla="*/ 36 w 48"/>
                    <a:gd name="T33" fmla="*/ 4 h 6"/>
                    <a:gd name="T34" fmla="*/ 36 w 48"/>
                    <a:gd name="T35" fmla="*/ 4 h 6"/>
                    <a:gd name="T36" fmla="*/ 36 w 48"/>
                    <a:gd name="T37" fmla="*/ 5 h 6"/>
                    <a:gd name="T38" fmla="*/ 36 w 48"/>
                    <a:gd name="T39" fmla="*/ 4 h 6"/>
                    <a:gd name="T40" fmla="*/ 36 w 48"/>
                    <a:gd name="T41" fmla="*/ 5 h 6"/>
                    <a:gd name="T42" fmla="*/ 36 w 48"/>
                    <a:gd name="T43" fmla="*/ 5 h 6"/>
                    <a:gd name="T44" fmla="*/ 36 w 48"/>
                    <a:gd name="T45" fmla="*/ 4 h 6"/>
                    <a:gd name="T46" fmla="*/ 36 w 48"/>
                    <a:gd name="T47" fmla="*/ 5 h 6"/>
                    <a:gd name="T48" fmla="*/ 36 w 48"/>
                    <a:gd name="T49" fmla="*/ 5 h 6"/>
                    <a:gd name="T50" fmla="*/ 36 w 48"/>
                    <a:gd name="T51" fmla="*/ 5 h 6"/>
                    <a:gd name="T52" fmla="*/ 36 w 48"/>
                    <a:gd name="T53" fmla="*/ 5 h 6"/>
                    <a:gd name="T54" fmla="*/ 35 w 48"/>
                    <a:gd name="T55" fmla="*/ 5 h 6"/>
                    <a:gd name="T56" fmla="*/ 34 w 48"/>
                    <a:gd name="T57" fmla="*/ 4 h 6"/>
                    <a:gd name="T58" fmla="*/ 36 w 48"/>
                    <a:gd name="T59" fmla="*/ 4 h 6"/>
                    <a:gd name="T60" fmla="*/ 36 w 48"/>
                    <a:gd name="T61" fmla="*/ 5 h 6"/>
                    <a:gd name="T62" fmla="*/ 35 w 48"/>
                    <a:gd name="T63" fmla="*/ 5 h 6"/>
                    <a:gd name="T64" fmla="*/ 33 w 48"/>
                    <a:gd name="T65" fmla="*/ 5 h 6"/>
                    <a:gd name="T66" fmla="*/ 33 w 48"/>
                    <a:gd name="T67" fmla="*/ 4 h 6"/>
                    <a:gd name="T68" fmla="*/ 34 w 48"/>
                    <a:gd name="T69" fmla="*/ 4 h 6"/>
                    <a:gd name="T70" fmla="*/ 35 w 48"/>
                    <a:gd name="T71" fmla="*/ 5 h 6"/>
                    <a:gd name="T72" fmla="*/ 33 w 48"/>
                    <a:gd name="T73" fmla="*/ 5 h 6"/>
                    <a:gd name="T74" fmla="*/ 27 w 48"/>
                    <a:gd name="T75" fmla="*/ 5 h 6"/>
                    <a:gd name="T76" fmla="*/ 27 w 48"/>
                    <a:gd name="T77" fmla="*/ 4 h 6"/>
                    <a:gd name="T78" fmla="*/ 33 w 48"/>
                    <a:gd name="T79" fmla="*/ 4 h 6"/>
                    <a:gd name="T80" fmla="*/ 33 w 48"/>
                    <a:gd name="T81" fmla="*/ 5 h 6"/>
                    <a:gd name="T82" fmla="*/ 27 w 48"/>
                    <a:gd name="T83" fmla="*/ 5 h 6"/>
                    <a:gd name="T84" fmla="*/ 27 w 48"/>
                    <a:gd name="T85" fmla="*/ 5 h 6"/>
                    <a:gd name="T86" fmla="*/ 27 w 48"/>
                    <a:gd name="T87" fmla="*/ 5 h 6"/>
                    <a:gd name="T88" fmla="*/ 26 w 48"/>
                    <a:gd name="T89" fmla="*/ 5 h 6"/>
                    <a:gd name="T90" fmla="*/ 26 w 48"/>
                    <a:gd name="T91" fmla="*/ 4 h 6"/>
                    <a:gd name="T92" fmla="*/ 27 w 48"/>
                    <a:gd name="T93" fmla="*/ 4 h 6"/>
                    <a:gd name="T94" fmla="*/ 27 w 48"/>
                    <a:gd name="T95" fmla="*/ 5 h 6"/>
                    <a:gd name="T96" fmla="*/ 26 w 48"/>
                    <a:gd name="T97" fmla="*/ 5 h 6"/>
                    <a:gd name="T98" fmla="*/ 0 w 48"/>
                    <a:gd name="T99" fmla="*/ 2 h 6"/>
                    <a:gd name="T100" fmla="*/ 0 w 48"/>
                    <a:gd name="T101" fmla="*/ 1 h 6"/>
                    <a:gd name="T102" fmla="*/ 26 w 48"/>
                    <a:gd name="T103" fmla="*/ 4 h 6"/>
                    <a:gd name="T104" fmla="*/ 26 w 48"/>
                    <a:gd name="T10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8" y="3"/>
                      </a:lnTo>
                      <a:lnTo>
                        <a:pt x="47" y="4"/>
                      </a:lnTo>
                      <a:close/>
                      <a:moveTo>
                        <a:pt x="48" y="3"/>
                      </a:moveTo>
                      <a:lnTo>
                        <a:pt x="48" y="3"/>
                      </a:lnTo>
                      <a:close/>
                      <a:moveTo>
                        <a:pt x="47" y="4"/>
                      </a:moveTo>
                      <a:cubicBezTo>
                        <a:pt x="46" y="4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6" y="2"/>
                        <a:pt x="48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5" y="5"/>
                        <a:pt x="35" y="5"/>
                        <a:pt x="35" y="5"/>
                      </a:cubicBezTo>
                      <a:lnTo>
                        <a:pt x="34" y="4"/>
                      </a:lnTo>
                      <a:cubicBezTo>
                        <a:pt x="35" y="4"/>
                        <a:pt x="35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5" y="5"/>
                      </a:moveTo>
                      <a:cubicBezTo>
                        <a:pt x="34" y="5"/>
                        <a:pt x="34" y="5"/>
                        <a:pt x="33" y="5"/>
                      </a:cubicBezTo>
                      <a:lnTo>
                        <a:pt x="33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5" y="5"/>
                      </a:lnTo>
                      <a:close/>
                      <a:moveTo>
                        <a:pt x="33" y="5"/>
                      </a:moveTo>
                      <a:cubicBezTo>
                        <a:pt x="31" y="6"/>
                        <a:pt x="29" y="5"/>
                        <a:pt x="27" y="5"/>
                      </a:cubicBezTo>
                      <a:lnTo>
                        <a:pt x="27" y="4"/>
                      </a:lnTo>
                      <a:cubicBezTo>
                        <a:pt x="29" y="4"/>
                        <a:pt x="31" y="4"/>
                        <a:pt x="33" y="4"/>
                      </a:cubicBezTo>
                      <a:lnTo>
                        <a:pt x="33" y="5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close/>
                      <a:moveTo>
                        <a:pt x="27" y="5"/>
                      </a:moveTo>
                      <a:lnTo>
                        <a:pt x="26" y="5"/>
                      </a:lnTo>
                      <a:lnTo>
                        <a:pt x="26" y="4"/>
                      </a:lnTo>
                      <a:lnTo>
                        <a:pt x="27" y="4"/>
                      </a:lnTo>
                      <a:lnTo>
                        <a:pt x="27" y="5"/>
                      </a:lnTo>
                      <a:close/>
                      <a:moveTo>
                        <a:pt x="26" y="5"/>
                      </a:moveTo>
                      <a:cubicBezTo>
                        <a:pt x="18" y="3"/>
                        <a:pt x="11" y="1"/>
                        <a:pt x="0" y="2"/>
                      </a:cubicBezTo>
                      <a:lnTo>
                        <a:pt x="0" y="1"/>
                      </a:lnTo>
                      <a:cubicBezTo>
                        <a:pt x="11" y="0"/>
                        <a:pt x="18" y="2"/>
                        <a:pt x="26" y="4"/>
                      </a:cubicBez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6" name="Freeform 374"/>
                <p:cNvSpPr>
                  <a:spLocks noChangeArrowheads="1"/>
                </p:cNvSpPr>
                <p:nvPr/>
              </p:nvSpPr>
              <p:spPr bwMode="auto">
                <a:xfrm>
                  <a:off x="1619" y="3055"/>
                  <a:ext cx="58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2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 0 0"/>
                    <a:gd name="G44" fmla="+- 2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3 0 0"/>
                    <a:gd name="G59" fmla="+- 2 0 0"/>
                    <a:gd name="G60" fmla="+- 1 0 0"/>
                    <a:gd name="G61" fmla="+- 1 0 0"/>
                    <a:gd name="G62" fmla="+- 1 0 0"/>
                    <a:gd name="G63" fmla="+- 1 0 0"/>
                    <a:gd name="G64" fmla="+- 2 0 0"/>
                    <a:gd name="G65" fmla="+- 2 0 0"/>
                    <a:gd name="G66" fmla="+- 3 0 0"/>
                    <a:gd name="G67" fmla="+- 2 0 0"/>
                    <a:gd name="G68" fmla="+- 3 0 0"/>
                    <a:gd name="G69" fmla="+- 3 0 0"/>
                    <a:gd name="G70" fmla="+- 1 0 0"/>
                    <a:gd name="G71" fmla="+- 1 0 0"/>
                    <a:gd name="G72" fmla="+- 2 0 0"/>
                    <a:gd name="G73" fmla="+- 2 0 0"/>
                    <a:gd name="G74" fmla="+- 2 0 0"/>
                    <a:gd name="G75" fmla="+- 2 0 0"/>
                    <a:gd name="G76" fmla="+- 3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2 0 0"/>
                    <a:gd name="G85" fmla="+- 1 0 0"/>
                    <a:gd name="G86" fmla="+- 1 0 0"/>
                    <a:gd name="G87" fmla="+- 1 0 0"/>
                    <a:gd name="G88" fmla="+- 2 0 0"/>
                    <a:gd name="G89" fmla="+- 1 0 0"/>
                    <a:gd name="G90" fmla="+- 2 0 0"/>
                    <a:gd name="G91" fmla="+- 2 0 0"/>
                    <a:gd name="G92" fmla="+- 1 0 0"/>
                    <a:gd name="G93" fmla="+- 3 0 0"/>
                    <a:gd name="G94" fmla="+- 1 0 0"/>
                    <a:gd name="G95" fmla="+- 1 0 0"/>
                    <a:gd name="G96" fmla="+- 1 0 0"/>
                    <a:gd name="G97" fmla="+- 1 0 0"/>
                    <a:gd name="G98" fmla="+- 2 0 0"/>
                    <a:gd name="G99" fmla="+- 1 0 0"/>
                    <a:gd name="G100" fmla="+- 6 0 0"/>
                    <a:gd name="G101" fmla="+- 1 0 0"/>
                    <a:gd name="G102" fmla="+- 1 0 0"/>
                    <a:gd name="G103" fmla="+- 1 0 0"/>
                    <a:gd name="G104" fmla="*/ 1 5 2"/>
                    <a:gd name="G105" fmla="+- 1 0 0"/>
                    <a:gd name="G106" fmla="+- 1 0 0"/>
                    <a:gd name="G107" fmla="+- 3 0 0"/>
                    <a:gd name="G108" fmla="+- 3 0 0"/>
                    <a:gd name="G109" fmla="+- 3 0 0"/>
                    <a:gd name="G110" fmla="+- 1 0 0"/>
                    <a:gd name="G111" fmla="+- 1 0 0"/>
                    <a:gd name="G112" fmla="+- 3 0 0"/>
                    <a:gd name="G113" fmla="+- 3 0 0"/>
                    <a:gd name="G114" fmla="*/ 1 5 2"/>
                    <a:gd name="G115" fmla="+- 3 0 0"/>
                    <a:gd name="G116" fmla="+- 1 0 0"/>
                    <a:gd name="G117" fmla="+- 1 0 0"/>
                    <a:gd name="G118" fmla="+- 2 0 0"/>
                    <a:gd name="G119" fmla="+- 2 0 0"/>
                    <a:gd name="G120" fmla="+- 3 0 0"/>
                    <a:gd name="G121" fmla="+- 3 0 0"/>
                    <a:gd name="G122" fmla="+- 3 0 0"/>
                    <a:gd name="G123" fmla="+- 3 0 0"/>
                    <a:gd name="G124" fmla="+- 1 0 0"/>
                    <a:gd name="T0" fmla="*/ 42 w 43"/>
                    <a:gd name="T1" fmla="*/ 9 h 9"/>
                    <a:gd name="T2" fmla="*/ 43 w 43"/>
                    <a:gd name="T3" fmla="*/ 9 h 9"/>
                    <a:gd name="T4" fmla="*/ 43 w 43"/>
                    <a:gd name="T5" fmla="*/ 8 h 9"/>
                    <a:gd name="T6" fmla="*/ 36 w 43"/>
                    <a:gd name="T7" fmla="*/ 8 h 9"/>
                    <a:gd name="T8" fmla="*/ 43 w 43"/>
                    <a:gd name="T9" fmla="*/ 8 h 9"/>
                    <a:gd name="T10" fmla="*/ 36 w 43"/>
                    <a:gd name="T11" fmla="*/ 8 h 9"/>
                    <a:gd name="T12" fmla="*/ 30 w 43"/>
                    <a:gd name="T13" fmla="*/ 7 h 9"/>
                    <a:gd name="T14" fmla="*/ 36 w 43"/>
                    <a:gd name="T15" fmla="*/ 8 h 9"/>
                    <a:gd name="T16" fmla="*/ 29 w 43"/>
                    <a:gd name="T17" fmla="*/ 8 h 9"/>
                    <a:gd name="T18" fmla="*/ 30 w 43"/>
                    <a:gd name="T19" fmla="*/ 8 h 9"/>
                    <a:gd name="T20" fmla="*/ 13 w 43"/>
                    <a:gd name="T21" fmla="*/ 1 h 9"/>
                    <a:gd name="T22" fmla="*/ 30 w 43"/>
                    <a:gd name="T23" fmla="*/ 7 h 9"/>
                    <a:gd name="T24" fmla="*/ 13 w 43"/>
                    <a:gd name="T25" fmla="*/ 1 h 9"/>
                    <a:gd name="T26" fmla="*/ 19 w 43"/>
                    <a:gd name="T27" fmla="*/ 2 h 9"/>
                    <a:gd name="T28" fmla="*/ 13 w 43"/>
                    <a:gd name="T29" fmla="*/ 1 h 9"/>
                    <a:gd name="T30" fmla="*/ 24 w 43"/>
                    <a:gd name="T31" fmla="*/ 2 h 9"/>
                    <a:gd name="T32" fmla="*/ 19 w 43"/>
                    <a:gd name="T33" fmla="*/ 2 h 9"/>
                    <a:gd name="T34" fmla="*/ 24 w 43"/>
                    <a:gd name="T35" fmla="*/ 2 h 9"/>
                    <a:gd name="T36" fmla="*/ 7 w 43"/>
                    <a:gd name="T37" fmla="*/ 2 h 9"/>
                    <a:gd name="T38" fmla="*/ 24 w 43"/>
                    <a:gd name="T39" fmla="*/ 2 h 9"/>
                    <a:gd name="T40" fmla="*/ 7 w 43"/>
                    <a:gd name="T41" fmla="*/ 2 h 9"/>
                    <a:gd name="T42" fmla="*/ 7 w 43"/>
                    <a:gd name="T43" fmla="*/ 2 h 9"/>
                    <a:gd name="T44" fmla="*/ 6 w 43"/>
                    <a:gd name="T45" fmla="*/ 3 h 9"/>
                    <a:gd name="T46" fmla="*/ 7 w 43"/>
                    <a:gd name="T47" fmla="*/ 2 h 9"/>
                    <a:gd name="T48" fmla="*/ 6 w 43"/>
                    <a:gd name="T49" fmla="*/ 3 h 9"/>
                    <a:gd name="T50" fmla="*/ 6 w 43"/>
                    <a:gd name="T51" fmla="*/ 2 h 9"/>
                    <a:gd name="T52" fmla="*/ 6 w 43"/>
                    <a:gd name="T53" fmla="*/ 3 h 9"/>
                    <a:gd name="T54" fmla="*/ 6 w 43"/>
                    <a:gd name="T55" fmla="*/ 1 h 9"/>
                    <a:gd name="T56" fmla="*/ 6 w 43"/>
                    <a:gd name="T57" fmla="*/ 3 h 9"/>
                    <a:gd name="T58" fmla="*/ 2 w 43"/>
                    <a:gd name="T59" fmla="*/ 6 h 9"/>
                    <a:gd name="T60" fmla="*/ 6 w 43"/>
                    <a:gd name="T61" fmla="*/ 1 h 9"/>
                    <a:gd name="T62" fmla="*/ 1 w 43"/>
                    <a:gd name="T63" fmla="*/ 6 h 9"/>
                    <a:gd name="T64" fmla="*/ 1 w 43"/>
                    <a:gd name="T65" fmla="*/ 5 h 9"/>
                    <a:gd name="T66" fmla="*/ 1 w 43"/>
                    <a:gd name="T67" fmla="*/ 5 h 9"/>
                    <a:gd name="T68" fmla="*/ 2 w 43"/>
                    <a:gd name="T69" fmla="*/ 6 h 9"/>
                    <a:gd name="T70" fmla="*/ 1 w 43"/>
                    <a:gd name="T71" fmla="*/ 5 h 9"/>
                    <a:gd name="T72" fmla="*/ 2 w 43"/>
                    <a:gd name="T73" fmla="*/ 6 h 9"/>
                    <a:gd name="T74" fmla="*/ 2 w 43"/>
                    <a:gd name="T75" fmla="*/ 6 h 9"/>
                    <a:gd name="T76" fmla="*/ 2 w 43"/>
                    <a:gd name="T77" fmla="*/ 4 h 9"/>
                    <a:gd name="T78" fmla="*/ 2 w 43"/>
                    <a:gd name="T7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9">
                      <a:moveTo>
                        <a:pt x="43" y="9"/>
                      </a:moveTo>
                      <a:lnTo>
                        <a:pt x="42" y="9"/>
                      </a:lnTo>
                      <a:lnTo>
                        <a:pt x="43" y="8"/>
                      </a:lnTo>
                      <a:lnTo>
                        <a:pt x="43" y="9"/>
                      </a:lnTo>
                      <a:close/>
                      <a:moveTo>
                        <a:pt x="43" y="8"/>
                      </a:moveTo>
                      <a:lnTo>
                        <a:pt x="43" y="8"/>
                      </a:lnTo>
                      <a:close/>
                      <a:moveTo>
                        <a:pt x="42" y="9"/>
                      </a:moveTo>
                      <a:cubicBezTo>
                        <a:pt x="41" y="9"/>
                        <a:pt x="38" y="9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1" y="7"/>
                        <a:pt x="43" y="8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4" y="8"/>
                        <a:pt x="31" y="8"/>
                        <a:pt x="30" y="8"/>
                      </a:cubicBezTo>
                      <a:lnTo>
                        <a:pt x="30" y="7"/>
                      </a:lnTo>
                      <a:cubicBezTo>
                        <a:pt x="32" y="7"/>
                        <a:pt x="34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30" y="8"/>
                      </a:moveTo>
                      <a:lnTo>
                        <a:pt x="29" y="8"/>
                      </a:lnTo>
                      <a:lnTo>
                        <a:pt x="30" y="7"/>
                      </a:lnTo>
                      <a:lnTo>
                        <a:pt x="30" y="8"/>
                      </a:lnTo>
                      <a:close/>
                      <a:moveTo>
                        <a:pt x="29" y="8"/>
                      </a:moveTo>
                      <a:cubicBezTo>
                        <a:pt x="16" y="5"/>
                        <a:pt x="12" y="3"/>
                        <a:pt x="13" y="1"/>
                      </a:cubicBezTo>
                      <a:lnTo>
                        <a:pt x="14" y="2"/>
                      </a:lnTo>
                      <a:cubicBezTo>
                        <a:pt x="14" y="2"/>
                        <a:pt x="18" y="4"/>
                        <a:pt x="30" y="7"/>
                      </a:cubicBezTo>
                      <a:lnTo>
                        <a:pt x="29" y="8"/>
                      </a:lnTo>
                      <a:close/>
                      <a:moveTo>
                        <a:pt x="13" y="1"/>
                      </a:moveTo>
                      <a:cubicBezTo>
                        <a:pt x="13" y="1"/>
                        <a:pt x="16" y="0"/>
                        <a:pt x="19" y="1"/>
                      </a:cubicBezTo>
                      <a:lnTo>
                        <a:pt x="19" y="2"/>
                      </a:lnTo>
                      <a:cubicBezTo>
                        <a:pt x="17" y="2"/>
                        <a:pt x="14" y="2"/>
                        <a:pt x="14" y="2"/>
                      </a:cubicBezTo>
                      <a:lnTo>
                        <a:pt x="13" y="1"/>
                      </a:lnTo>
                      <a:close/>
                      <a:moveTo>
                        <a:pt x="19" y="1"/>
                      </a:moveTo>
                      <a:cubicBezTo>
                        <a:pt x="22" y="1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1" y="2"/>
                        <a:pt x="19" y="2"/>
                      </a:cubicBezTo>
                      <a:lnTo>
                        <a:pt x="19" y="1"/>
                      </a:lnTo>
                      <a:close/>
                      <a:moveTo>
                        <a:pt x="24" y="2"/>
                      </a:moveTo>
                      <a:cubicBezTo>
                        <a:pt x="24" y="3"/>
                        <a:pt x="20" y="4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7" y="3"/>
                        <a:pt x="6" y="3"/>
                        <a:pt x="6" y="3"/>
                      </a:cubicBezTo>
                      <a:lnTo>
                        <a:pt x="7" y="2"/>
                      </a:lnTo>
                      <a:cubicBezTo>
                        <a:pt x="7" y="2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  <a:moveTo>
                        <a:pt x="6" y="3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6" y="1"/>
                      </a:lnTo>
                      <a:cubicBezTo>
                        <a:pt x="7" y="1"/>
                        <a:pt x="7" y="1"/>
                        <a:pt x="7" y="2"/>
                      </a:cubicBezTo>
                      <a:lnTo>
                        <a:pt x="6" y="3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2" y="6"/>
                      </a:cubicBezTo>
                      <a:lnTo>
                        <a:pt x="1" y="5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6"/>
                      </a:move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6"/>
                      </a:lnTo>
                      <a:close/>
                      <a:moveTo>
                        <a:pt x="1" y="5"/>
                      </a:moveTo>
                      <a:cubicBezTo>
                        <a:pt x="2" y="5"/>
                        <a:pt x="1" y="5"/>
                        <a:pt x="1" y="5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1" y="6"/>
                      </a:cubicBezTo>
                      <a:lnTo>
                        <a:pt x="1" y="5"/>
                      </a:lnTo>
                      <a:close/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2" y="6"/>
                      </a:lnTo>
                      <a:close/>
                      <a:moveTo>
                        <a:pt x="1" y="5"/>
                      </a:moveTo>
                      <a:cubicBezTo>
                        <a:pt x="1" y="5"/>
                        <a:pt x="2" y="4"/>
                        <a:pt x="2" y="4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7" name="Freeform 375"/>
                <p:cNvSpPr>
                  <a:spLocks noChangeArrowheads="1"/>
                </p:cNvSpPr>
                <p:nvPr/>
              </p:nvSpPr>
              <p:spPr bwMode="auto">
                <a:xfrm>
                  <a:off x="1624" y="3066"/>
                  <a:ext cx="128" cy="3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7 0 0"/>
                    <a:gd name="G11" fmla="*/ 1 0 0"/>
                    <a:gd name="G12" fmla="cos G11 G10"/>
                    <a:gd name="G13" fmla="*/ 1 19 2"/>
                    <a:gd name="G14" fmla="+- 16 0 0"/>
                    <a:gd name="G15" fmla="+- 16 0 0"/>
                    <a:gd name="G16" fmla="+- 16 0 0"/>
                    <a:gd name="G17" fmla="+- 16 0 0"/>
                    <a:gd name="T0" fmla="*/ 94 w 94"/>
                    <a:gd name="T1" fmla="*/ 0 h 19"/>
                    <a:gd name="T2" fmla="*/ 88 w 94"/>
                    <a:gd name="T3" fmla="*/ 2 h 19"/>
                    <a:gd name="T4" fmla="*/ 29 w 94"/>
                    <a:gd name="T5" fmla="*/ 13 h 19"/>
                    <a:gd name="T6" fmla="*/ 15 w 94"/>
                    <a:gd name="T7" fmla="*/ 18 h 19"/>
                    <a:gd name="T8" fmla="*/ 0 w 94"/>
                    <a:gd name="T9" fmla="*/ 16 h 19"/>
                    <a:gd name="T10" fmla="*/ 0 w 94"/>
                    <a:gd name="T11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4" h="19">
                      <a:moveTo>
                        <a:pt x="94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9"/>
                        <a:pt x="29" y="13"/>
                      </a:cubicBezTo>
                      <a:cubicBezTo>
                        <a:pt x="27" y="17"/>
                        <a:pt x="19" y="19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8" name="Freeform 376"/>
                <p:cNvSpPr>
                  <a:spLocks noChangeArrowheads="1"/>
                </p:cNvSpPr>
                <p:nvPr/>
              </p:nvSpPr>
              <p:spPr bwMode="auto">
                <a:xfrm>
                  <a:off x="1452" y="3034"/>
                  <a:ext cx="51" cy="5"/>
                </a:xfrm>
                <a:custGeom>
                  <a:avLst/>
                  <a:gdLst>
                    <a:gd name="G0" fmla="+- 2 0 0"/>
                    <a:gd name="G1" fmla="+- 2 0 0"/>
                    <a:gd name="G2" fmla="+- 4 0 0"/>
                    <a:gd name="G3" fmla="+- 2 0 0"/>
                    <a:gd name="G4" fmla="+- 4 0 0"/>
                    <a:gd name="G5" fmla="+- 4 0 0"/>
                    <a:gd name="G6" fmla="+- 3 0 0"/>
                    <a:gd name="G7" fmla="+- 4 0 0"/>
                    <a:gd name="G8" fmla="+- 2 0 0"/>
                    <a:gd name="G9" fmla="+- 3 0 0"/>
                    <a:gd name="G10" fmla="+- 2 0 0"/>
                    <a:gd name="G11" fmla="+- 1 0 0"/>
                    <a:gd name="G12" fmla="+- 1 0 0"/>
                    <a:gd name="G13" fmla="+- 3 0 0"/>
                    <a:gd name="G14" fmla="+- 4 0 0"/>
                    <a:gd name="G15" fmla="+- 4 0 0"/>
                    <a:gd name="G16" fmla="+- 2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T0" fmla="*/ 0 w 38"/>
                    <a:gd name="T1" fmla="*/ 2 h 4"/>
                    <a:gd name="T2" fmla="*/ 0 w 38"/>
                    <a:gd name="T3" fmla="*/ 2 h 4"/>
                    <a:gd name="T4" fmla="*/ 0 w 38"/>
                    <a:gd name="T5" fmla="*/ 4 h 4"/>
                    <a:gd name="T6" fmla="*/ 0 w 38"/>
                    <a:gd name="T7" fmla="*/ 2 h 4"/>
                    <a:gd name="T8" fmla="*/ 0 w 38"/>
                    <a:gd name="T9" fmla="*/ 4 h 4"/>
                    <a:gd name="T10" fmla="*/ 0 w 38"/>
                    <a:gd name="T11" fmla="*/ 4 h 4"/>
                    <a:gd name="T12" fmla="*/ 0 w 38"/>
                    <a:gd name="T13" fmla="*/ 3 h 4"/>
                    <a:gd name="T14" fmla="*/ 0 w 38"/>
                    <a:gd name="T15" fmla="*/ 4 h 4"/>
                    <a:gd name="T16" fmla="*/ 0 w 38"/>
                    <a:gd name="T17" fmla="*/ 2 h 4"/>
                    <a:gd name="T18" fmla="*/ 21 w 38"/>
                    <a:gd name="T19" fmla="*/ 1 h 4"/>
                    <a:gd name="T20" fmla="*/ 21 w 38"/>
                    <a:gd name="T21" fmla="*/ 3 h 4"/>
                    <a:gd name="T22" fmla="*/ 0 w 38"/>
                    <a:gd name="T23" fmla="*/ 4 h 4"/>
                    <a:gd name="T24" fmla="*/ 0 w 38"/>
                    <a:gd name="T25" fmla="*/ 2 h 4"/>
                    <a:gd name="T26" fmla="*/ 21 w 38"/>
                    <a:gd name="T27" fmla="*/ 1 h 4"/>
                    <a:gd name="T28" fmla="*/ 33 w 38"/>
                    <a:gd name="T29" fmla="*/ 0 h 4"/>
                    <a:gd name="T30" fmla="*/ 33 w 38"/>
                    <a:gd name="T31" fmla="*/ 1 h 4"/>
                    <a:gd name="T32" fmla="*/ 21 w 38"/>
                    <a:gd name="T33" fmla="*/ 3 h 4"/>
                    <a:gd name="T34" fmla="*/ 21 w 38"/>
                    <a:gd name="T35" fmla="*/ 1 h 4"/>
                    <a:gd name="T36" fmla="*/ 33 w 38"/>
                    <a:gd name="T37" fmla="*/ 0 h 4"/>
                    <a:gd name="T38" fmla="*/ 33 w 38"/>
                    <a:gd name="T39" fmla="*/ 0 h 4"/>
                    <a:gd name="T40" fmla="*/ 33 w 38"/>
                    <a:gd name="T41" fmla="*/ 1 h 4"/>
                    <a:gd name="T42" fmla="*/ 33 w 38"/>
                    <a:gd name="T43" fmla="*/ 0 h 4"/>
                    <a:gd name="T44" fmla="*/ 33 w 38"/>
                    <a:gd name="T45" fmla="*/ 0 h 4"/>
                    <a:gd name="T46" fmla="*/ 35 w 38"/>
                    <a:gd name="T47" fmla="*/ 1 h 4"/>
                    <a:gd name="T48" fmla="*/ 35 w 38"/>
                    <a:gd name="T49" fmla="*/ 2 h 4"/>
                    <a:gd name="T50" fmla="*/ 33 w 38"/>
                    <a:gd name="T51" fmla="*/ 1 h 4"/>
                    <a:gd name="T52" fmla="*/ 33 w 38"/>
                    <a:gd name="T53" fmla="*/ 0 h 4"/>
                    <a:gd name="T54" fmla="*/ 35 w 38"/>
                    <a:gd name="T55" fmla="*/ 1 h 4"/>
                    <a:gd name="T56" fmla="*/ 38 w 38"/>
                    <a:gd name="T57" fmla="*/ 1 h 4"/>
                    <a:gd name="T58" fmla="*/ 38 w 38"/>
                    <a:gd name="T59" fmla="*/ 3 h 4"/>
                    <a:gd name="T60" fmla="*/ 35 w 38"/>
                    <a:gd name="T61" fmla="*/ 2 h 4"/>
                    <a:gd name="T62" fmla="*/ 35 w 38"/>
                    <a:gd name="T6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4"/>
                      </a:lnTo>
                      <a:close/>
                      <a:moveTo>
                        <a:pt x="0" y="2"/>
                      </a:moveTo>
                      <a:cubicBezTo>
                        <a:pt x="7" y="3"/>
                        <a:pt x="14" y="2"/>
                        <a:pt x="21" y="1"/>
                      </a:cubicBezTo>
                      <a:lnTo>
                        <a:pt x="21" y="3"/>
                      </a:lnTo>
                      <a:cubicBezTo>
                        <a:pt x="14" y="3"/>
                        <a:pt x="7" y="4"/>
                        <a:pt x="0" y="4"/>
                      </a:cubicBezTo>
                      <a:lnTo>
                        <a:pt x="0" y="2"/>
                      </a:lnTo>
                      <a:close/>
                      <a:moveTo>
                        <a:pt x="21" y="1"/>
                      </a:moveTo>
                      <a:cubicBezTo>
                        <a:pt x="25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5" y="2"/>
                        <a:pt x="21" y="3"/>
                      </a:cubicBezTo>
                      <a:lnTo>
                        <a:pt x="21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0"/>
                        <a:pt x="35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5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6" y="3"/>
                        <a:pt x="36" y="2"/>
                        <a:pt x="35" y="2"/>
                      </a:cubicBez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49" name="Freeform 377"/>
                <p:cNvSpPr>
                  <a:spLocks noChangeArrowheads="1"/>
                </p:cNvSpPr>
                <p:nvPr/>
              </p:nvSpPr>
              <p:spPr bwMode="auto">
                <a:xfrm>
                  <a:off x="1506" y="3052"/>
                  <a:ext cx="5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+- 2 0 0"/>
                    <a:gd name="G12" fmla="*/ 1 0 0"/>
                    <a:gd name="G13" fmla="cos G12 G11"/>
                    <a:gd name="G14" fmla="+- 3 0 0"/>
                    <a:gd name="G15" fmla="*/ 1 0 0"/>
                    <a:gd name="G16" fmla="cos G15 G14"/>
                    <a:gd name="G17" fmla="+- 1 0 0"/>
                    <a:gd name="G18" fmla="+- 1 0 0"/>
                    <a:gd name="G19" fmla="+- 1 0 0"/>
                    <a:gd name="G20" fmla="+- 1 0 0"/>
                    <a:gd name="G21" fmla="+- 2 0 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3 0 0"/>
                    <a:gd name="G31" fmla="*/ 1 0 0"/>
                    <a:gd name="G32" fmla="cos G31 G30"/>
                    <a:gd name="G33" fmla="+- 2 0 0"/>
                    <a:gd name="G34" fmla="*/ 1 0 0"/>
                    <a:gd name="G35" fmla="cos G34 G33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T0" fmla="*/ 1 w 38"/>
                    <a:gd name="T1" fmla="*/ 0 h 5"/>
                    <a:gd name="T2" fmla="*/ 1 w 38"/>
                    <a:gd name="T3" fmla="*/ 0 h 5"/>
                    <a:gd name="T4" fmla="*/ 0 w 38"/>
                    <a:gd name="T5" fmla="*/ 1 h 5"/>
                    <a:gd name="T6" fmla="*/ 1 w 38"/>
                    <a:gd name="T7" fmla="*/ 0 h 5"/>
                    <a:gd name="T8" fmla="*/ 0 w 38"/>
                    <a:gd name="T9" fmla="*/ 1 h 5"/>
                    <a:gd name="T10" fmla="*/ 0 w 38"/>
                    <a:gd name="T11" fmla="*/ 1 h 5"/>
                    <a:gd name="T12" fmla="*/ 1 w 38"/>
                    <a:gd name="T13" fmla="*/ 1 h 5"/>
                    <a:gd name="T14" fmla="*/ 0 w 38"/>
                    <a:gd name="T15" fmla="*/ 1 h 5"/>
                    <a:gd name="T16" fmla="*/ 1 w 38"/>
                    <a:gd name="T17" fmla="*/ 0 h 5"/>
                    <a:gd name="T18" fmla="*/ 10 w 38"/>
                    <a:gd name="T19" fmla="*/ 2 h 5"/>
                    <a:gd name="T20" fmla="*/ 10 w 38"/>
                    <a:gd name="T21" fmla="*/ 3 h 5"/>
                    <a:gd name="T22" fmla="*/ 0 w 38"/>
                    <a:gd name="T23" fmla="*/ 1 h 5"/>
                    <a:gd name="T24" fmla="*/ 1 w 38"/>
                    <a:gd name="T25" fmla="*/ 0 h 5"/>
                    <a:gd name="T26" fmla="*/ 10 w 38"/>
                    <a:gd name="T27" fmla="*/ 2 h 5"/>
                    <a:gd name="T28" fmla="*/ 17 w 38"/>
                    <a:gd name="T29" fmla="*/ 2 h 5"/>
                    <a:gd name="T30" fmla="*/ 17 w 38"/>
                    <a:gd name="T31" fmla="*/ 3 h 5"/>
                    <a:gd name="T32" fmla="*/ 10 w 38"/>
                    <a:gd name="T33" fmla="*/ 3 h 5"/>
                    <a:gd name="T34" fmla="*/ 10 w 38"/>
                    <a:gd name="T35" fmla="*/ 2 h 5"/>
                    <a:gd name="T36" fmla="*/ 17 w 38"/>
                    <a:gd name="T37" fmla="*/ 2 h 5"/>
                    <a:gd name="T38" fmla="*/ 18 w 38"/>
                    <a:gd name="T39" fmla="*/ 2 h 5"/>
                    <a:gd name="T40" fmla="*/ 17 w 38"/>
                    <a:gd name="T41" fmla="*/ 3 h 5"/>
                    <a:gd name="T42" fmla="*/ 17 w 38"/>
                    <a:gd name="T43" fmla="*/ 2 h 5"/>
                    <a:gd name="T44" fmla="*/ 18 w 38"/>
                    <a:gd name="T45" fmla="*/ 2 h 5"/>
                    <a:gd name="T46" fmla="*/ 18 w 38"/>
                    <a:gd name="T47" fmla="*/ 2 h 5"/>
                    <a:gd name="T48" fmla="*/ 17 w 38"/>
                    <a:gd name="T49" fmla="*/ 3 h 5"/>
                    <a:gd name="T50" fmla="*/ 18 w 38"/>
                    <a:gd name="T51" fmla="*/ 2 h 5"/>
                    <a:gd name="T52" fmla="*/ 18 w 38"/>
                    <a:gd name="T53" fmla="*/ 2 h 5"/>
                    <a:gd name="T54" fmla="*/ 20 w 38"/>
                    <a:gd name="T55" fmla="*/ 3 h 5"/>
                    <a:gd name="T56" fmla="*/ 19 w 38"/>
                    <a:gd name="T57" fmla="*/ 4 h 5"/>
                    <a:gd name="T58" fmla="*/ 17 w 38"/>
                    <a:gd name="T59" fmla="*/ 3 h 5"/>
                    <a:gd name="T60" fmla="*/ 18 w 38"/>
                    <a:gd name="T61" fmla="*/ 2 h 5"/>
                    <a:gd name="T62" fmla="*/ 20 w 38"/>
                    <a:gd name="T63" fmla="*/ 3 h 5"/>
                    <a:gd name="T64" fmla="*/ 22 w 38"/>
                    <a:gd name="T65" fmla="*/ 3 h 5"/>
                    <a:gd name="T66" fmla="*/ 22 w 38"/>
                    <a:gd name="T67" fmla="*/ 4 h 5"/>
                    <a:gd name="T68" fmla="*/ 19 w 38"/>
                    <a:gd name="T69" fmla="*/ 4 h 5"/>
                    <a:gd name="T70" fmla="*/ 20 w 38"/>
                    <a:gd name="T71" fmla="*/ 3 h 5"/>
                    <a:gd name="T72" fmla="*/ 22 w 38"/>
                    <a:gd name="T73" fmla="*/ 3 h 5"/>
                    <a:gd name="T74" fmla="*/ 22 w 38"/>
                    <a:gd name="T75" fmla="*/ 3 h 5"/>
                    <a:gd name="T76" fmla="*/ 22 w 38"/>
                    <a:gd name="T77" fmla="*/ 4 h 5"/>
                    <a:gd name="T78" fmla="*/ 22 w 38"/>
                    <a:gd name="T79" fmla="*/ 3 h 5"/>
                    <a:gd name="T80" fmla="*/ 22 w 38"/>
                    <a:gd name="T81" fmla="*/ 3 h 5"/>
                    <a:gd name="T82" fmla="*/ 37 w 38"/>
                    <a:gd name="T83" fmla="*/ 2 h 5"/>
                    <a:gd name="T84" fmla="*/ 38 w 38"/>
                    <a:gd name="T85" fmla="*/ 3 h 5"/>
                    <a:gd name="T86" fmla="*/ 22 w 38"/>
                    <a:gd name="T87" fmla="*/ 4 h 5"/>
                    <a:gd name="T88" fmla="*/ 22 w 38"/>
                    <a:gd name="T8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8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3" y="2"/>
                        <a:pt x="7" y="2"/>
                        <a:pt x="10" y="2"/>
                      </a:cubicBezTo>
                      <a:lnTo>
                        <a:pt x="10" y="3"/>
                      </a:lnTo>
                      <a:cubicBezTo>
                        <a:pt x="6" y="3"/>
                        <a:pt x="3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2"/>
                      </a:moveTo>
                      <a:cubicBezTo>
                        <a:pt x="13" y="2"/>
                        <a:pt x="16" y="2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3" y="3"/>
                        <a:pt x="10" y="3"/>
                      </a:cubicBezTo>
                      <a:lnTo>
                        <a:pt x="10" y="2"/>
                      </a:lnTo>
                      <a:close/>
                      <a:moveTo>
                        <a:pt x="17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9" y="3"/>
                        <a:pt x="20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8" y="2"/>
                      </a:lnTo>
                      <a:close/>
                      <a:moveTo>
                        <a:pt x="20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20" y="3"/>
                      </a:lnTo>
                      <a:close/>
                      <a:moveTo>
                        <a:pt x="22" y="3"/>
                      </a:move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3"/>
                      </a:lnTo>
                      <a:close/>
                      <a:moveTo>
                        <a:pt x="22" y="3"/>
                      </a:moveTo>
                      <a:cubicBezTo>
                        <a:pt x="26" y="4"/>
                        <a:pt x="32" y="3"/>
                        <a:pt x="37" y="2"/>
                      </a:cubicBezTo>
                      <a:lnTo>
                        <a:pt x="38" y="3"/>
                      </a:lnTo>
                      <a:cubicBezTo>
                        <a:pt x="32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0" name="Freeform 378"/>
                <p:cNvSpPr>
                  <a:spLocks noChangeArrowheads="1"/>
                </p:cNvSpPr>
                <p:nvPr/>
              </p:nvSpPr>
              <p:spPr bwMode="auto">
                <a:xfrm>
                  <a:off x="1552" y="3071"/>
                  <a:ext cx="53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+- 1 0 0"/>
                    <a:gd name="T0" fmla="*/ 40 w 40"/>
                    <a:gd name="T1" fmla="*/ 0 h 4"/>
                    <a:gd name="T2" fmla="*/ 0 w 40"/>
                    <a:gd name="T3" fmla="*/ 2 h 4"/>
                    <a:gd name="T4" fmla="*/ 40 w 40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1" name="Freeform 379"/>
                <p:cNvSpPr>
                  <a:spLocks noChangeArrowheads="1"/>
                </p:cNvSpPr>
                <p:nvPr/>
              </p:nvSpPr>
              <p:spPr bwMode="auto">
                <a:xfrm>
                  <a:off x="1552" y="3071"/>
                  <a:ext cx="53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T0" fmla="*/ 40 w 40"/>
                    <a:gd name="T1" fmla="*/ 0 h 4"/>
                    <a:gd name="T2" fmla="*/ 0 w 40"/>
                    <a:gd name="T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2" name="Freeform 380"/>
                <p:cNvSpPr>
                  <a:spLocks noChangeArrowheads="1"/>
                </p:cNvSpPr>
                <p:nvPr/>
              </p:nvSpPr>
              <p:spPr bwMode="auto">
                <a:xfrm>
                  <a:off x="1954" y="3095"/>
                  <a:ext cx="90" cy="6"/>
                </a:xfrm>
                <a:custGeom>
                  <a:avLst/>
                  <a:gdLst>
                    <a:gd name="G0" fmla="+- 5 0 0"/>
                    <a:gd name="G1" fmla="+- 2 0 0"/>
                    <a:gd name="G2" fmla="*/ 1 0 0"/>
                    <a:gd name="G3" fmla="cos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5 0 0"/>
                    <a:gd name="T0" fmla="*/ 0 w 67"/>
                    <a:gd name="T1" fmla="*/ 5 h 5"/>
                    <a:gd name="T2" fmla="*/ 33 w 67"/>
                    <a:gd name="T3" fmla="*/ 0 h 5"/>
                    <a:gd name="T4" fmla="*/ 67 w 67"/>
                    <a:gd name="T5" fmla="*/ 5 h 5"/>
                    <a:gd name="T6" fmla="*/ 0 w 67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3" name="Freeform 381"/>
                <p:cNvSpPr>
                  <a:spLocks noChangeArrowheads="1"/>
                </p:cNvSpPr>
                <p:nvPr/>
              </p:nvSpPr>
              <p:spPr bwMode="auto">
                <a:xfrm>
                  <a:off x="1954" y="3095"/>
                  <a:ext cx="90" cy="6"/>
                </a:xfrm>
                <a:custGeom>
                  <a:avLst/>
                  <a:gdLst>
                    <a:gd name="G0" fmla="+- 5 0 0"/>
                    <a:gd name="G1" fmla="+- 2 0 0"/>
                    <a:gd name="G2" fmla="*/ 1 0 0"/>
                    <a:gd name="G3" fmla="cos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67"/>
                    <a:gd name="T1" fmla="*/ 5 h 5"/>
                    <a:gd name="T2" fmla="*/ 33 w 67"/>
                    <a:gd name="T3" fmla="*/ 0 h 5"/>
                    <a:gd name="T4" fmla="*/ 67 w 67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4" name="Freeform 382"/>
                <p:cNvSpPr>
                  <a:spLocks noChangeArrowheads="1"/>
                </p:cNvSpPr>
                <p:nvPr/>
              </p:nvSpPr>
              <p:spPr bwMode="auto">
                <a:xfrm>
                  <a:off x="2047" y="3104"/>
                  <a:ext cx="64" cy="16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  <a:gd name="T6" fmla="*/ 0 w 47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5" name="Freeform 383"/>
                <p:cNvSpPr>
                  <a:spLocks noChangeArrowheads="1"/>
                </p:cNvSpPr>
                <p:nvPr/>
              </p:nvSpPr>
              <p:spPr bwMode="auto">
                <a:xfrm>
                  <a:off x="2047" y="3104"/>
                  <a:ext cx="64" cy="16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6" name="Freeform 384"/>
                <p:cNvSpPr>
                  <a:spLocks noChangeArrowheads="1"/>
                </p:cNvSpPr>
                <p:nvPr/>
              </p:nvSpPr>
              <p:spPr bwMode="auto">
                <a:xfrm>
                  <a:off x="1933" y="3227"/>
                  <a:ext cx="136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100"/>
                    <a:gd name="T1" fmla="*/ 0 h 10"/>
                    <a:gd name="T2" fmla="*/ 100 w 100"/>
                    <a:gd name="T3" fmla="*/ 4 h 10"/>
                    <a:gd name="T4" fmla="*/ 0 w 100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7" name="Freeform 385"/>
                <p:cNvSpPr>
                  <a:spLocks noChangeArrowheads="1"/>
                </p:cNvSpPr>
                <p:nvPr/>
              </p:nvSpPr>
              <p:spPr bwMode="auto">
                <a:xfrm>
                  <a:off x="1933" y="3227"/>
                  <a:ext cx="136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100"/>
                    <a:gd name="T1" fmla="*/ 0 h 10"/>
                    <a:gd name="T2" fmla="*/ 100 w 100"/>
                    <a:gd name="T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8" name="Freeform 386"/>
                <p:cNvSpPr>
                  <a:spLocks noChangeArrowheads="1"/>
                </p:cNvSpPr>
                <p:nvPr/>
              </p:nvSpPr>
              <p:spPr bwMode="auto">
                <a:xfrm>
                  <a:off x="1786" y="3266"/>
                  <a:ext cx="174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7 w 127"/>
                    <a:gd name="T1" fmla="*/ 9 h 11"/>
                    <a:gd name="T2" fmla="*/ 86 w 127"/>
                    <a:gd name="T3" fmla="*/ 6 h 11"/>
                    <a:gd name="T4" fmla="*/ 0 w 127"/>
                    <a:gd name="T5" fmla="*/ 0 h 11"/>
                    <a:gd name="T6" fmla="*/ 1 w 127"/>
                    <a:gd name="T7" fmla="*/ 1 h 11"/>
                    <a:gd name="T8" fmla="*/ 127 w 12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59" name="Freeform 387"/>
                <p:cNvSpPr>
                  <a:spLocks noChangeArrowheads="1"/>
                </p:cNvSpPr>
                <p:nvPr/>
              </p:nvSpPr>
              <p:spPr bwMode="auto">
                <a:xfrm>
                  <a:off x="1786" y="3266"/>
                  <a:ext cx="174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7 w 127"/>
                    <a:gd name="T1" fmla="*/ 9 h 11"/>
                    <a:gd name="T2" fmla="*/ 86 w 127"/>
                    <a:gd name="T3" fmla="*/ 6 h 11"/>
                    <a:gd name="T4" fmla="*/ 0 w 127"/>
                    <a:gd name="T5" fmla="*/ 0 h 11"/>
                    <a:gd name="T6" fmla="*/ 1 w 127"/>
                    <a:gd name="T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0" name="Freeform 388"/>
                <p:cNvSpPr>
                  <a:spLocks noChangeArrowheads="1"/>
                </p:cNvSpPr>
                <p:nvPr/>
              </p:nvSpPr>
              <p:spPr bwMode="auto">
                <a:xfrm>
                  <a:off x="1989" y="3136"/>
                  <a:ext cx="186" cy="18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T0" fmla="*/ 0 w 135"/>
                    <a:gd name="T1" fmla="*/ 4 h 11"/>
                    <a:gd name="T2" fmla="*/ 22 w 135"/>
                    <a:gd name="T3" fmla="*/ 2 h 11"/>
                    <a:gd name="T4" fmla="*/ 41 w 135"/>
                    <a:gd name="T5" fmla="*/ 0 h 11"/>
                    <a:gd name="T6" fmla="*/ 135 w 135"/>
                    <a:gd name="T7" fmla="*/ 3 h 11"/>
                    <a:gd name="T8" fmla="*/ 0 w 135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1" name="Freeform 389"/>
                <p:cNvSpPr>
                  <a:spLocks noChangeArrowheads="1"/>
                </p:cNvSpPr>
                <p:nvPr/>
              </p:nvSpPr>
              <p:spPr bwMode="auto">
                <a:xfrm>
                  <a:off x="1989" y="3136"/>
                  <a:ext cx="186" cy="18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35"/>
                    <a:gd name="T1" fmla="*/ 4 h 11"/>
                    <a:gd name="T2" fmla="*/ 22 w 135"/>
                    <a:gd name="T3" fmla="*/ 2 h 11"/>
                    <a:gd name="T4" fmla="*/ 41 w 135"/>
                    <a:gd name="T5" fmla="*/ 0 h 11"/>
                    <a:gd name="T6" fmla="*/ 135 w 135"/>
                    <a:gd name="T7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2" name="Freeform 390"/>
                <p:cNvSpPr>
                  <a:spLocks noChangeArrowheads="1"/>
                </p:cNvSpPr>
                <p:nvPr/>
              </p:nvSpPr>
              <p:spPr bwMode="auto">
                <a:xfrm>
                  <a:off x="1980" y="3493"/>
                  <a:ext cx="160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0 0 0"/>
                    <a:gd name="G10" fmla="*/ 1 0 0"/>
                    <a:gd name="G11" fmla="cos G10 G9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+- 6 0 0"/>
                    <a:gd name="G21" fmla="+- 6 0 0"/>
                    <a:gd name="G22" fmla="+- 1 0 0"/>
                    <a:gd name="G23" fmla="+- 1 0 0"/>
                    <a:gd name="G24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0 w 117"/>
                    <a:gd name="T7" fmla="*/ 10 h 14"/>
                    <a:gd name="T8" fmla="*/ 7 w 117"/>
                    <a:gd name="T9" fmla="*/ 6 h 14"/>
                    <a:gd name="T10" fmla="*/ 0 w 117"/>
                    <a:gd name="T11" fmla="*/ 0 h 14"/>
                    <a:gd name="T12" fmla="*/ 117 w 117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3" name="Freeform 391"/>
                <p:cNvSpPr>
                  <a:spLocks noChangeArrowheads="1"/>
                </p:cNvSpPr>
                <p:nvPr/>
              </p:nvSpPr>
              <p:spPr bwMode="auto">
                <a:xfrm>
                  <a:off x="1980" y="3493"/>
                  <a:ext cx="160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0 0 0"/>
                    <a:gd name="G10" fmla="*/ 1 0 0"/>
                    <a:gd name="G11" fmla="cos G10 G9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+- 6 0 0"/>
                    <a:gd name="G21" fmla="+- 6 0 0"/>
                    <a:gd name="G22" fmla="+- 1 0 0"/>
                    <a:gd name="G23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0 w 117"/>
                    <a:gd name="T7" fmla="*/ 10 h 14"/>
                    <a:gd name="T8" fmla="*/ 7 w 117"/>
                    <a:gd name="T9" fmla="*/ 6 h 14"/>
                    <a:gd name="T10" fmla="*/ 0 w 117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4" name="Freeform 392"/>
                <p:cNvSpPr>
                  <a:spLocks noChangeArrowheads="1"/>
                </p:cNvSpPr>
                <p:nvPr/>
              </p:nvSpPr>
              <p:spPr bwMode="auto">
                <a:xfrm>
                  <a:off x="1784" y="3197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1"/>
                    <a:gd name="T1" fmla="*/ 1 h 5"/>
                    <a:gd name="T2" fmla="*/ 31 w 31"/>
                    <a:gd name="T3" fmla="*/ 5 h 5"/>
                    <a:gd name="T4" fmla="*/ 0 w 31"/>
                    <a:gd name="T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5" name="Freeform 393"/>
                <p:cNvSpPr>
                  <a:spLocks noChangeArrowheads="1"/>
                </p:cNvSpPr>
                <p:nvPr/>
              </p:nvSpPr>
              <p:spPr bwMode="auto">
                <a:xfrm>
                  <a:off x="1784" y="3197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1"/>
                    <a:gd name="T1" fmla="*/ 1 h 5"/>
                    <a:gd name="T2" fmla="*/ 31 w 31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6" name="Freeform 394"/>
                <p:cNvSpPr>
                  <a:spLocks noChangeArrowheads="1"/>
                </p:cNvSpPr>
                <p:nvPr/>
              </p:nvSpPr>
              <p:spPr bwMode="auto">
                <a:xfrm>
                  <a:off x="1903" y="3057"/>
                  <a:ext cx="81" cy="15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7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60"/>
                    <a:gd name="T1" fmla="*/ 0 h 10"/>
                    <a:gd name="T2" fmla="*/ 3 w 60"/>
                    <a:gd name="T3" fmla="*/ 3 h 10"/>
                    <a:gd name="T4" fmla="*/ 23 w 60"/>
                    <a:gd name="T5" fmla="*/ 9 h 10"/>
                    <a:gd name="T6" fmla="*/ 60 w 60"/>
                    <a:gd name="T7" fmla="*/ 10 h 10"/>
                    <a:gd name="T8" fmla="*/ 0 w 6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7" name="Freeform 395"/>
                <p:cNvSpPr>
                  <a:spLocks noChangeArrowheads="1"/>
                </p:cNvSpPr>
                <p:nvPr/>
              </p:nvSpPr>
              <p:spPr bwMode="auto">
                <a:xfrm>
                  <a:off x="1903" y="3057"/>
                  <a:ext cx="81" cy="15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7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60"/>
                    <a:gd name="T1" fmla="*/ 0 h 10"/>
                    <a:gd name="T2" fmla="*/ 3 w 60"/>
                    <a:gd name="T3" fmla="*/ 3 h 10"/>
                    <a:gd name="T4" fmla="*/ 23 w 60"/>
                    <a:gd name="T5" fmla="*/ 9 h 10"/>
                    <a:gd name="T6" fmla="*/ 60 w 60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8" name="Freeform 396"/>
                <p:cNvSpPr>
                  <a:spLocks noChangeArrowheads="1"/>
                </p:cNvSpPr>
                <p:nvPr/>
              </p:nvSpPr>
              <p:spPr bwMode="auto">
                <a:xfrm>
                  <a:off x="1990" y="3149"/>
                  <a:ext cx="58" cy="11"/>
                </a:xfrm>
                <a:custGeom>
                  <a:avLst/>
                  <a:gdLst>
                    <a:gd name="G0" fmla="+- 4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4 0 0"/>
                    <a:gd name="T0" fmla="*/ 0 w 43"/>
                    <a:gd name="T1" fmla="*/ 4 h 8"/>
                    <a:gd name="T2" fmla="*/ 4 w 43"/>
                    <a:gd name="T3" fmla="*/ 2 h 8"/>
                    <a:gd name="T4" fmla="*/ 43 w 43"/>
                    <a:gd name="T5" fmla="*/ 8 h 8"/>
                    <a:gd name="T6" fmla="*/ 0 w 43"/>
                    <a:gd name="T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69" name="Freeform 397"/>
                <p:cNvSpPr>
                  <a:spLocks noChangeArrowheads="1"/>
                </p:cNvSpPr>
                <p:nvPr/>
              </p:nvSpPr>
              <p:spPr bwMode="auto">
                <a:xfrm>
                  <a:off x="1990" y="3149"/>
                  <a:ext cx="58" cy="11"/>
                </a:xfrm>
                <a:custGeom>
                  <a:avLst/>
                  <a:gdLst>
                    <a:gd name="G0" fmla="+- 4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43"/>
                    <a:gd name="T1" fmla="*/ 4 h 8"/>
                    <a:gd name="T2" fmla="*/ 4 w 43"/>
                    <a:gd name="T3" fmla="*/ 2 h 8"/>
                    <a:gd name="T4" fmla="*/ 43 w 43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0" name="Freeform 398"/>
                <p:cNvSpPr>
                  <a:spLocks noChangeArrowheads="1"/>
                </p:cNvSpPr>
                <p:nvPr/>
              </p:nvSpPr>
              <p:spPr bwMode="auto">
                <a:xfrm>
                  <a:off x="2101" y="3053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G4" fmla="+- 1 0 0"/>
                    <a:gd name="T0" fmla="*/ 39 w 39"/>
                    <a:gd name="T1" fmla="*/ 0 h 4"/>
                    <a:gd name="T2" fmla="*/ 0 w 39"/>
                    <a:gd name="T3" fmla="*/ 3 h 4"/>
                    <a:gd name="T4" fmla="*/ 39 w 39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1" name="Freeform 399"/>
                <p:cNvSpPr>
                  <a:spLocks noChangeArrowheads="1"/>
                </p:cNvSpPr>
                <p:nvPr/>
              </p:nvSpPr>
              <p:spPr bwMode="auto">
                <a:xfrm>
                  <a:off x="2101" y="3053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T0" fmla="*/ 39 w 39"/>
                    <a:gd name="T1" fmla="*/ 0 h 4"/>
                    <a:gd name="T2" fmla="*/ 0 w 39"/>
                    <a:gd name="T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2" name="Freeform 400"/>
                <p:cNvSpPr>
                  <a:spLocks noChangeArrowheads="1"/>
                </p:cNvSpPr>
                <p:nvPr/>
              </p:nvSpPr>
              <p:spPr bwMode="auto">
                <a:xfrm>
                  <a:off x="1864" y="3107"/>
                  <a:ext cx="56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2"/>
                    <a:gd name="T2" fmla="*/ 28 w 42"/>
                    <a:gd name="T3" fmla="*/ 4 h 12"/>
                    <a:gd name="T4" fmla="*/ 34 w 42"/>
                    <a:gd name="T5" fmla="*/ 5 h 12"/>
                    <a:gd name="T6" fmla="*/ 42 w 4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8" y="4"/>
                      </a:cubicBezTo>
                      <a:cubicBezTo>
                        <a:pt x="30" y="4"/>
                        <a:pt x="33" y="5"/>
                        <a:pt x="34" y="5"/>
                      </a:cubicBezTo>
                      <a:cubicBezTo>
                        <a:pt x="38" y="7"/>
                        <a:pt x="36" y="11"/>
                        <a:pt x="4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3" name="Freeform 401"/>
                <p:cNvSpPr>
                  <a:spLocks noChangeArrowheads="1"/>
                </p:cNvSpPr>
                <p:nvPr/>
              </p:nvSpPr>
              <p:spPr bwMode="auto">
                <a:xfrm>
                  <a:off x="1990" y="3245"/>
                  <a:ext cx="184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5 0 0"/>
                    <a:gd name="G15" fmla="*/ 1 0 0"/>
                    <a:gd name="G16" fmla="sin G15 G14"/>
                    <a:gd name="G17" fmla="+- 2 0 0"/>
                    <a:gd name="G18" fmla="+- 4 0 0"/>
                    <a:gd name="G19" fmla="+- 4 0 0"/>
                    <a:gd name="G20" fmla="+- 3 0 0"/>
                    <a:gd name="G21" fmla="+- 3 0 0"/>
                    <a:gd name="G22" fmla="+- 3 0 0"/>
                    <a:gd name="G23" fmla="+- 3 0 0"/>
                    <a:gd name="T0" fmla="*/ 134 w 134"/>
                    <a:gd name="T1" fmla="*/ 0 h 9"/>
                    <a:gd name="T2" fmla="*/ 97 w 134"/>
                    <a:gd name="T3" fmla="*/ 2 h 9"/>
                    <a:gd name="T4" fmla="*/ 88 w 134"/>
                    <a:gd name="T5" fmla="*/ 2 h 9"/>
                    <a:gd name="T6" fmla="*/ 50 w 134"/>
                    <a:gd name="T7" fmla="*/ 7 h 9"/>
                    <a:gd name="T8" fmla="*/ 21 w 134"/>
                    <a:gd name="T9" fmla="*/ 6 h 9"/>
                    <a:gd name="T10" fmla="*/ 2 w 134"/>
                    <a:gd name="T11" fmla="*/ 4 h 9"/>
                    <a:gd name="T12" fmla="*/ 0 w 134"/>
                    <a:gd name="T13" fmla="*/ 3 h 9"/>
                    <a:gd name="T14" fmla="*/ 0 w 134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4" h="9">
                      <a:moveTo>
                        <a:pt x="134" y="0"/>
                      </a:moveTo>
                      <a:cubicBezTo>
                        <a:pt x="110" y="9"/>
                        <a:pt x="102" y="6"/>
                        <a:pt x="97" y="2"/>
                      </a:cubicBezTo>
                      <a:cubicBezTo>
                        <a:pt x="95" y="1"/>
                        <a:pt x="91" y="1"/>
                        <a:pt x="88" y="2"/>
                      </a:cubicBezTo>
                      <a:cubicBezTo>
                        <a:pt x="75" y="4"/>
                        <a:pt x="63" y="5"/>
                        <a:pt x="50" y="7"/>
                      </a:cubicBezTo>
                      <a:cubicBezTo>
                        <a:pt x="38" y="9"/>
                        <a:pt x="30" y="8"/>
                        <a:pt x="21" y="6"/>
                      </a:cubicBezTo>
                      <a:cubicBezTo>
                        <a:pt x="15" y="6"/>
                        <a:pt x="9" y="5"/>
                        <a:pt x="2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4" name="Freeform 402"/>
                <p:cNvSpPr>
                  <a:spLocks noChangeArrowheads="1"/>
                </p:cNvSpPr>
                <p:nvPr/>
              </p:nvSpPr>
              <p:spPr bwMode="auto">
                <a:xfrm>
                  <a:off x="2063" y="3196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7 w 37"/>
                    <a:gd name="T3" fmla="*/ 2 h 5"/>
                    <a:gd name="T4" fmla="*/ 37 w 37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2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5" name="Freeform 403"/>
                <p:cNvSpPr>
                  <a:spLocks noChangeArrowheads="1"/>
                </p:cNvSpPr>
                <p:nvPr/>
              </p:nvSpPr>
              <p:spPr bwMode="auto">
                <a:xfrm>
                  <a:off x="1880" y="3196"/>
                  <a:ext cx="55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1 w 41"/>
                    <a:gd name="T1" fmla="*/ 6 h 7"/>
                    <a:gd name="T2" fmla="*/ 0 w 41"/>
                    <a:gd name="T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7">
                      <a:moveTo>
                        <a:pt x="41" y="6"/>
                      </a:moveTo>
                      <a:cubicBezTo>
                        <a:pt x="23" y="7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6" name="Freeform 404"/>
                <p:cNvSpPr>
                  <a:spLocks noChangeArrowheads="1"/>
                </p:cNvSpPr>
                <p:nvPr/>
              </p:nvSpPr>
              <p:spPr bwMode="auto">
                <a:xfrm>
                  <a:off x="1848" y="3248"/>
                  <a:ext cx="103" cy="10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6"/>
                    <a:gd name="T1" fmla="*/ 4 h 7"/>
                    <a:gd name="T2" fmla="*/ 46 w 76"/>
                    <a:gd name="T3" fmla="*/ 2 h 7"/>
                    <a:gd name="T4" fmla="*/ 62 w 76"/>
                    <a:gd name="T5" fmla="*/ 5 h 7"/>
                    <a:gd name="T6" fmla="*/ 76 w 76"/>
                    <a:gd name="T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2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6" y="6"/>
                        <a:pt x="76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7" name="Freeform 405"/>
                <p:cNvSpPr>
                  <a:spLocks noChangeArrowheads="1"/>
                </p:cNvSpPr>
                <p:nvPr/>
              </p:nvSpPr>
              <p:spPr bwMode="auto">
                <a:xfrm>
                  <a:off x="2050" y="3074"/>
                  <a:ext cx="127" cy="2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93 w 93"/>
                    <a:gd name="T1" fmla="*/ 17 h 17"/>
                    <a:gd name="T2" fmla="*/ 83 w 93"/>
                    <a:gd name="T3" fmla="*/ 16 h 17"/>
                    <a:gd name="T4" fmla="*/ 25 w 93"/>
                    <a:gd name="T5" fmla="*/ 1 h 17"/>
                    <a:gd name="T6" fmla="*/ 0 w 93"/>
                    <a:gd name="T7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7"/>
                        <a:pt x="86" y="17"/>
                        <a:pt x="83" y="16"/>
                      </a:cubicBezTo>
                      <a:cubicBezTo>
                        <a:pt x="63" y="10"/>
                        <a:pt x="48" y="3"/>
                        <a:pt x="25" y="1"/>
                      </a:cubicBezTo>
                      <a:cubicBezTo>
                        <a:pt x="18" y="0"/>
                        <a:pt x="8" y="2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8" name="Freeform 406"/>
                <p:cNvSpPr>
                  <a:spLocks noChangeArrowheads="1"/>
                </p:cNvSpPr>
                <p:nvPr/>
              </p:nvSpPr>
              <p:spPr bwMode="auto">
                <a:xfrm>
                  <a:off x="1925" y="3165"/>
                  <a:ext cx="36" cy="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T0" fmla="*/ 0 w 27"/>
                    <a:gd name="T1" fmla="*/ 0 h 2"/>
                    <a:gd name="T2" fmla="*/ 27 w 27"/>
                    <a:gd name="T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79" name="Freeform 407"/>
                <p:cNvSpPr>
                  <a:spLocks noChangeArrowheads="1"/>
                </p:cNvSpPr>
                <p:nvPr/>
              </p:nvSpPr>
              <p:spPr bwMode="auto">
                <a:xfrm>
                  <a:off x="2074" y="3270"/>
                  <a:ext cx="63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*/ 1 1 2"/>
                    <a:gd name="G54" fmla="*/ 1 1 2"/>
                    <a:gd name="G55" fmla="+- 1 0 0"/>
                    <a:gd name="G56" fmla="+- 1 0 0"/>
                    <a:gd name="G57" fmla="+- 1 0 0"/>
                    <a:gd name="G58" fmla="+- 1 0 0"/>
                    <a:gd name="G59" fmla="*/ 1 1 2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2 0 0"/>
                    <a:gd name="G75" fmla="+- 2 0 0"/>
                    <a:gd name="G76" fmla="+- 1 0 0"/>
                    <a:gd name="G77" fmla="+- 1 0 0"/>
                    <a:gd name="G78" fmla="+- 1 0 0"/>
                    <a:gd name="T0" fmla="*/ 46 w 47"/>
                    <a:gd name="T1" fmla="*/ 8 h 8"/>
                    <a:gd name="T2" fmla="*/ 42 w 47"/>
                    <a:gd name="T3" fmla="*/ 8 h 8"/>
                    <a:gd name="T4" fmla="*/ 42 w 47"/>
                    <a:gd name="T5" fmla="*/ 7 h 8"/>
                    <a:gd name="T6" fmla="*/ 47 w 47"/>
                    <a:gd name="T7" fmla="*/ 7 h 8"/>
                    <a:gd name="T8" fmla="*/ 46 w 47"/>
                    <a:gd name="T9" fmla="*/ 8 h 8"/>
                    <a:gd name="T10" fmla="*/ 42 w 47"/>
                    <a:gd name="T11" fmla="*/ 8 h 8"/>
                    <a:gd name="T12" fmla="*/ 38 w 47"/>
                    <a:gd name="T13" fmla="*/ 8 h 8"/>
                    <a:gd name="T14" fmla="*/ 38 w 47"/>
                    <a:gd name="T15" fmla="*/ 6 h 8"/>
                    <a:gd name="T16" fmla="*/ 42 w 47"/>
                    <a:gd name="T17" fmla="*/ 7 h 8"/>
                    <a:gd name="T18" fmla="*/ 42 w 47"/>
                    <a:gd name="T19" fmla="*/ 8 h 8"/>
                    <a:gd name="T20" fmla="*/ 38 w 47"/>
                    <a:gd name="T21" fmla="*/ 8 h 8"/>
                    <a:gd name="T22" fmla="*/ 38 w 47"/>
                    <a:gd name="T23" fmla="*/ 8 h 8"/>
                    <a:gd name="T24" fmla="*/ 38 w 47"/>
                    <a:gd name="T25" fmla="*/ 7 h 8"/>
                    <a:gd name="T26" fmla="*/ 38 w 47"/>
                    <a:gd name="T27" fmla="*/ 8 h 8"/>
                    <a:gd name="T28" fmla="*/ 38 w 47"/>
                    <a:gd name="T29" fmla="*/ 8 h 8"/>
                    <a:gd name="T30" fmla="*/ 23 w 47"/>
                    <a:gd name="T31" fmla="*/ 3 h 8"/>
                    <a:gd name="T32" fmla="*/ 23 w 47"/>
                    <a:gd name="T33" fmla="*/ 2 h 8"/>
                    <a:gd name="T34" fmla="*/ 38 w 47"/>
                    <a:gd name="T35" fmla="*/ 6 h 8"/>
                    <a:gd name="T36" fmla="*/ 38 w 47"/>
                    <a:gd name="T37" fmla="*/ 8 h 8"/>
                    <a:gd name="T38" fmla="*/ 23 w 47"/>
                    <a:gd name="T39" fmla="*/ 3 h 8"/>
                    <a:gd name="T40" fmla="*/ 3 w 47"/>
                    <a:gd name="T41" fmla="*/ 2 h 8"/>
                    <a:gd name="T42" fmla="*/ 3 w 47"/>
                    <a:gd name="T43" fmla="*/ 1 h 8"/>
                    <a:gd name="T44" fmla="*/ 23 w 47"/>
                    <a:gd name="T45" fmla="*/ 2 h 8"/>
                    <a:gd name="T46" fmla="*/ 23 w 47"/>
                    <a:gd name="T47" fmla="*/ 3 h 8"/>
                    <a:gd name="T48" fmla="*/ 3 w 47"/>
                    <a:gd name="T49" fmla="*/ 2 h 8"/>
                    <a:gd name="T50" fmla="*/ 3 w 47"/>
                    <a:gd name="T51" fmla="*/ 2 h 8"/>
                    <a:gd name="T52" fmla="*/ 3 w 47"/>
                    <a:gd name="T53" fmla="*/ 1 h 8"/>
                    <a:gd name="T54" fmla="*/ 3 w 47"/>
                    <a:gd name="T55" fmla="*/ 2 h 8"/>
                    <a:gd name="T56" fmla="*/ 3 w 47"/>
                    <a:gd name="T57" fmla="*/ 2 h 8"/>
                    <a:gd name="T58" fmla="*/ 3 w 47"/>
                    <a:gd name="T59" fmla="*/ 2 h 8"/>
                    <a:gd name="T60" fmla="*/ 3 w 47"/>
                    <a:gd name="T61" fmla="*/ 1 h 8"/>
                    <a:gd name="T62" fmla="*/ 3 w 47"/>
                    <a:gd name="T63" fmla="*/ 2 h 8"/>
                    <a:gd name="T64" fmla="*/ 3 w 47"/>
                    <a:gd name="T65" fmla="*/ 2 h 8"/>
                    <a:gd name="T66" fmla="*/ 2 w 47"/>
                    <a:gd name="T67" fmla="*/ 2 h 8"/>
                    <a:gd name="T68" fmla="*/ 1 w 47"/>
                    <a:gd name="T69" fmla="*/ 1 h 8"/>
                    <a:gd name="T70" fmla="*/ 3 w 47"/>
                    <a:gd name="T71" fmla="*/ 1 h 8"/>
                    <a:gd name="T72" fmla="*/ 3 w 47"/>
                    <a:gd name="T73" fmla="*/ 2 h 8"/>
                    <a:gd name="T74" fmla="*/ 2 w 47"/>
                    <a:gd name="T75" fmla="*/ 2 h 8"/>
                    <a:gd name="T76" fmla="*/ 2 w 47"/>
                    <a:gd name="T77" fmla="*/ 2 h 8"/>
                    <a:gd name="T78" fmla="*/ 2 w 47"/>
                    <a:gd name="T79" fmla="*/ 1 h 8"/>
                    <a:gd name="T80" fmla="*/ 2 w 47"/>
                    <a:gd name="T81" fmla="*/ 2 h 8"/>
                    <a:gd name="T82" fmla="*/ 2 w 47"/>
                    <a:gd name="T83" fmla="*/ 2 h 8"/>
                    <a:gd name="T84" fmla="*/ 2 w 47"/>
                    <a:gd name="T85" fmla="*/ 2 h 8"/>
                    <a:gd name="T86" fmla="*/ 1 w 47"/>
                    <a:gd name="T87" fmla="*/ 1 h 8"/>
                    <a:gd name="T88" fmla="*/ 1 w 47"/>
                    <a:gd name="T89" fmla="*/ 1 h 8"/>
                    <a:gd name="T90" fmla="*/ 2 w 47"/>
                    <a:gd name="T91" fmla="*/ 2 h 8"/>
                    <a:gd name="T92" fmla="*/ 2 w 47"/>
                    <a:gd name="T93" fmla="*/ 2 h 8"/>
                    <a:gd name="T94" fmla="*/ 1 w 47"/>
                    <a:gd name="T95" fmla="*/ 3 h 8"/>
                    <a:gd name="T96" fmla="*/ 0 w 47"/>
                    <a:gd name="T97" fmla="*/ 2 h 8"/>
                    <a:gd name="T98" fmla="*/ 1 w 47"/>
                    <a:gd name="T99" fmla="*/ 1 h 8"/>
                    <a:gd name="T100" fmla="*/ 2 w 47"/>
                    <a:gd name="T10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6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1" y="2"/>
                        <a:pt x="1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0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80" name="Freeform 408"/>
                <p:cNvSpPr>
                  <a:spLocks noChangeArrowheads="1"/>
                </p:cNvSpPr>
                <p:nvPr/>
              </p:nvSpPr>
              <p:spPr bwMode="auto">
                <a:xfrm>
                  <a:off x="2070" y="3154"/>
                  <a:ext cx="61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5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 w 45"/>
                    <a:gd name="T1" fmla="*/ 0 h 9"/>
                    <a:gd name="T2" fmla="*/ 1 w 45"/>
                    <a:gd name="T3" fmla="*/ 0 h 9"/>
                    <a:gd name="T4" fmla="*/ 0 w 45"/>
                    <a:gd name="T5" fmla="*/ 1 h 9"/>
                    <a:gd name="T6" fmla="*/ 1 w 45"/>
                    <a:gd name="T7" fmla="*/ 0 h 9"/>
                    <a:gd name="T8" fmla="*/ 1 w 45"/>
                    <a:gd name="T9" fmla="*/ 0 h 9"/>
                    <a:gd name="T10" fmla="*/ 1 w 45"/>
                    <a:gd name="T11" fmla="*/ 0 h 9"/>
                    <a:gd name="T12" fmla="*/ 1 w 45"/>
                    <a:gd name="T13" fmla="*/ 0 h 9"/>
                    <a:gd name="T14" fmla="*/ 30 w 45"/>
                    <a:gd name="T15" fmla="*/ 6 h 9"/>
                    <a:gd name="T16" fmla="*/ 30 w 45"/>
                    <a:gd name="T17" fmla="*/ 7 h 9"/>
                    <a:gd name="T18" fmla="*/ 0 w 45"/>
                    <a:gd name="T19" fmla="*/ 1 h 9"/>
                    <a:gd name="T20" fmla="*/ 1 w 45"/>
                    <a:gd name="T21" fmla="*/ 0 h 9"/>
                    <a:gd name="T22" fmla="*/ 30 w 45"/>
                    <a:gd name="T23" fmla="*/ 6 h 9"/>
                    <a:gd name="T24" fmla="*/ 45 w 45"/>
                    <a:gd name="T25" fmla="*/ 7 h 9"/>
                    <a:gd name="T26" fmla="*/ 45 w 45"/>
                    <a:gd name="T27" fmla="*/ 9 h 9"/>
                    <a:gd name="T28" fmla="*/ 30 w 45"/>
                    <a:gd name="T29" fmla="*/ 7 h 9"/>
                    <a:gd name="T30" fmla="*/ 30 w 45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0" y="7"/>
                        <a:pt x="45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81" name="Freeform 409"/>
                <p:cNvSpPr>
                  <a:spLocks noChangeArrowheads="1"/>
                </p:cNvSpPr>
                <p:nvPr/>
              </p:nvSpPr>
              <p:spPr bwMode="auto">
                <a:xfrm>
                  <a:off x="1922" y="3083"/>
                  <a:ext cx="63" cy="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*/ 1 50493 55552"/>
                    <a:gd name="G64" fmla="*/ G63 1 180"/>
                    <a:gd name="G65" fmla="*/ 1 0 0"/>
                    <a:gd name="G66" fmla="sin G65 G64"/>
                    <a:gd name="G67" fmla="+- 1 0 0"/>
                    <a:gd name="G68" fmla="+- 1 0 0"/>
                    <a:gd name="G69" fmla="+- 1 0 0"/>
                    <a:gd name="G70" fmla="*/ 1 0 0"/>
                    <a:gd name="G71" fmla="cos G70 G69"/>
                    <a:gd name="G72" fmla="+- 1 0 0"/>
                    <a:gd name="G73" fmla="+- 1 0 0"/>
                    <a:gd name="G74" fmla="+- 1 0 0"/>
                    <a:gd name="T0" fmla="*/ 47 w 47"/>
                    <a:gd name="T1" fmla="*/ 3 h 5"/>
                    <a:gd name="T2" fmla="*/ 47 w 47"/>
                    <a:gd name="T3" fmla="*/ 3 h 5"/>
                    <a:gd name="T4" fmla="*/ 47 w 47"/>
                    <a:gd name="T5" fmla="*/ 2 h 5"/>
                    <a:gd name="T6" fmla="*/ 47 w 47"/>
                    <a:gd name="T7" fmla="*/ 3 h 5"/>
                    <a:gd name="T8" fmla="*/ 47 w 47"/>
                    <a:gd name="T9" fmla="*/ 2 h 5"/>
                    <a:gd name="T10" fmla="*/ 47 w 47"/>
                    <a:gd name="T11" fmla="*/ 2 h 5"/>
                    <a:gd name="T12" fmla="*/ 47 w 47"/>
                    <a:gd name="T13" fmla="*/ 3 h 5"/>
                    <a:gd name="T14" fmla="*/ 47 w 47"/>
                    <a:gd name="T15" fmla="*/ 2 h 5"/>
                    <a:gd name="T16" fmla="*/ 47 w 47"/>
                    <a:gd name="T17" fmla="*/ 3 h 5"/>
                    <a:gd name="T18" fmla="*/ 41 w 47"/>
                    <a:gd name="T19" fmla="*/ 4 h 5"/>
                    <a:gd name="T20" fmla="*/ 40 w 47"/>
                    <a:gd name="T21" fmla="*/ 3 h 5"/>
                    <a:gd name="T22" fmla="*/ 47 w 47"/>
                    <a:gd name="T23" fmla="*/ 2 h 5"/>
                    <a:gd name="T24" fmla="*/ 47 w 47"/>
                    <a:gd name="T25" fmla="*/ 3 h 5"/>
                    <a:gd name="T26" fmla="*/ 41 w 47"/>
                    <a:gd name="T27" fmla="*/ 4 h 5"/>
                    <a:gd name="T28" fmla="*/ 36 w 47"/>
                    <a:gd name="T29" fmla="*/ 5 h 5"/>
                    <a:gd name="T30" fmla="*/ 36 w 47"/>
                    <a:gd name="T31" fmla="*/ 4 h 5"/>
                    <a:gd name="T32" fmla="*/ 40 w 47"/>
                    <a:gd name="T33" fmla="*/ 3 h 5"/>
                    <a:gd name="T34" fmla="*/ 41 w 47"/>
                    <a:gd name="T35" fmla="*/ 4 h 5"/>
                    <a:gd name="T36" fmla="*/ 36 w 47"/>
                    <a:gd name="T37" fmla="*/ 4 h 5"/>
                    <a:gd name="T38" fmla="*/ 36 w 47"/>
                    <a:gd name="T39" fmla="*/ 4 h 5"/>
                    <a:gd name="T40" fmla="*/ 36 w 47"/>
                    <a:gd name="T41" fmla="*/ 5 h 5"/>
                    <a:gd name="T42" fmla="*/ 31 w 47"/>
                    <a:gd name="T43" fmla="*/ 5 h 5"/>
                    <a:gd name="T44" fmla="*/ 31 w 47"/>
                    <a:gd name="T45" fmla="*/ 4 h 5"/>
                    <a:gd name="T46" fmla="*/ 36 w 47"/>
                    <a:gd name="T47" fmla="*/ 4 h 5"/>
                    <a:gd name="T48" fmla="*/ 36 w 47"/>
                    <a:gd name="T49" fmla="*/ 5 h 5"/>
                    <a:gd name="T50" fmla="*/ 31 w 47"/>
                    <a:gd name="T51" fmla="*/ 5 h 5"/>
                    <a:gd name="T52" fmla="*/ 31 w 47"/>
                    <a:gd name="T53" fmla="*/ 5 h 5"/>
                    <a:gd name="T54" fmla="*/ 31 w 47"/>
                    <a:gd name="T55" fmla="*/ 5 h 5"/>
                    <a:gd name="T56" fmla="*/ 26 w 47"/>
                    <a:gd name="T57" fmla="*/ 5 h 5"/>
                    <a:gd name="T58" fmla="*/ 27 w 47"/>
                    <a:gd name="T59" fmla="*/ 3 h 5"/>
                    <a:gd name="T60" fmla="*/ 31 w 47"/>
                    <a:gd name="T61" fmla="*/ 4 h 5"/>
                    <a:gd name="T62" fmla="*/ 31 w 47"/>
                    <a:gd name="T63" fmla="*/ 5 h 5"/>
                    <a:gd name="T64" fmla="*/ 27 w 47"/>
                    <a:gd name="T65" fmla="*/ 3 h 5"/>
                    <a:gd name="T66" fmla="*/ 27 w 47"/>
                    <a:gd name="T67" fmla="*/ 3 h 5"/>
                    <a:gd name="T68" fmla="*/ 27 w 47"/>
                    <a:gd name="T69" fmla="*/ 4 h 5"/>
                    <a:gd name="T70" fmla="*/ 27 w 47"/>
                    <a:gd name="T71" fmla="*/ 3 h 5"/>
                    <a:gd name="T72" fmla="*/ 26 w 47"/>
                    <a:gd name="T73" fmla="*/ 5 h 5"/>
                    <a:gd name="T74" fmla="*/ 22 w 47"/>
                    <a:gd name="T75" fmla="*/ 4 h 5"/>
                    <a:gd name="T76" fmla="*/ 23 w 47"/>
                    <a:gd name="T77" fmla="*/ 3 h 5"/>
                    <a:gd name="T78" fmla="*/ 27 w 47"/>
                    <a:gd name="T79" fmla="*/ 3 h 5"/>
                    <a:gd name="T80" fmla="*/ 26 w 47"/>
                    <a:gd name="T81" fmla="*/ 5 h 5"/>
                    <a:gd name="T82" fmla="*/ 22 w 47"/>
                    <a:gd name="T83" fmla="*/ 4 h 5"/>
                    <a:gd name="T84" fmla="*/ 0 w 47"/>
                    <a:gd name="T85" fmla="*/ 1 h 5"/>
                    <a:gd name="T86" fmla="*/ 0 w 47"/>
                    <a:gd name="T87" fmla="*/ 0 h 5"/>
                    <a:gd name="T88" fmla="*/ 23 w 47"/>
                    <a:gd name="T89" fmla="*/ 3 h 5"/>
                    <a:gd name="T90" fmla="*/ 22 w 47"/>
                    <a:gd name="T9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lnTo>
                        <a:pt x="47" y="3"/>
                      </a:ln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2"/>
                        <a:pt x="45" y="2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1" y="4"/>
                      </a:moveTo>
                      <a:cubicBezTo>
                        <a:pt x="39" y="4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lnTo>
                        <a:pt x="31" y="5"/>
                      </a:lnTo>
                      <a:close/>
                      <a:moveTo>
                        <a:pt x="31" y="5"/>
                      </a:moveTo>
                      <a:cubicBezTo>
                        <a:pt x="29" y="5"/>
                        <a:pt x="28" y="5"/>
                        <a:pt x="26" y="5"/>
                      </a:cubicBezTo>
                      <a:lnTo>
                        <a:pt x="27" y="3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6" y="5"/>
                      </a:moveTo>
                      <a:cubicBezTo>
                        <a:pt x="25" y="4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3"/>
                      </a:cubicBezTo>
                      <a:lnTo>
                        <a:pt x="26" y="5"/>
                      </a:lnTo>
                      <a:close/>
                      <a:moveTo>
                        <a:pt x="22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10" y="0"/>
                        <a:pt x="16" y="1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82" name="Freeform 410"/>
                <p:cNvSpPr>
                  <a:spLocks noChangeArrowheads="1"/>
                </p:cNvSpPr>
                <p:nvPr/>
              </p:nvSpPr>
              <p:spPr bwMode="auto">
                <a:xfrm>
                  <a:off x="1903" y="3028"/>
                  <a:ext cx="5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1 2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2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T0" fmla="*/ 1 w 39"/>
                    <a:gd name="T1" fmla="*/ 0 h 3"/>
                    <a:gd name="T2" fmla="*/ 3 w 39"/>
                    <a:gd name="T3" fmla="*/ 0 h 3"/>
                    <a:gd name="T4" fmla="*/ 2 w 39"/>
                    <a:gd name="T5" fmla="*/ 2 h 3"/>
                    <a:gd name="T6" fmla="*/ 0 w 39"/>
                    <a:gd name="T7" fmla="*/ 1 h 3"/>
                    <a:gd name="T8" fmla="*/ 1 w 39"/>
                    <a:gd name="T9" fmla="*/ 0 h 3"/>
                    <a:gd name="T10" fmla="*/ 3 w 39"/>
                    <a:gd name="T11" fmla="*/ 0 h 3"/>
                    <a:gd name="T12" fmla="*/ 6 w 39"/>
                    <a:gd name="T13" fmla="*/ 1 h 3"/>
                    <a:gd name="T14" fmla="*/ 6 w 39"/>
                    <a:gd name="T15" fmla="*/ 2 h 3"/>
                    <a:gd name="T16" fmla="*/ 2 w 39"/>
                    <a:gd name="T17" fmla="*/ 2 h 3"/>
                    <a:gd name="T18" fmla="*/ 3 w 39"/>
                    <a:gd name="T19" fmla="*/ 0 h 3"/>
                    <a:gd name="T20" fmla="*/ 6 w 39"/>
                    <a:gd name="T21" fmla="*/ 2 h 3"/>
                    <a:gd name="T22" fmla="*/ 6 w 39"/>
                    <a:gd name="T23" fmla="*/ 2 h 3"/>
                    <a:gd name="T24" fmla="*/ 6 w 39"/>
                    <a:gd name="T25" fmla="*/ 1 h 3"/>
                    <a:gd name="T26" fmla="*/ 19 w 39"/>
                    <a:gd name="T27" fmla="*/ 1 h 3"/>
                    <a:gd name="T28" fmla="*/ 19 w 39"/>
                    <a:gd name="T29" fmla="*/ 2 h 3"/>
                    <a:gd name="T30" fmla="*/ 6 w 39"/>
                    <a:gd name="T31" fmla="*/ 2 h 3"/>
                    <a:gd name="T32" fmla="*/ 6 w 39"/>
                    <a:gd name="T33" fmla="*/ 1 h 3"/>
                    <a:gd name="T34" fmla="*/ 19 w 39"/>
                    <a:gd name="T35" fmla="*/ 1 h 3"/>
                    <a:gd name="T36" fmla="*/ 38 w 39"/>
                    <a:gd name="T37" fmla="*/ 0 h 3"/>
                    <a:gd name="T38" fmla="*/ 39 w 39"/>
                    <a:gd name="T39" fmla="*/ 1 h 3"/>
                    <a:gd name="T40" fmla="*/ 19 w 39"/>
                    <a:gd name="T41" fmla="*/ 2 h 3"/>
                    <a:gd name="T42" fmla="*/ 19 w 39"/>
                    <a:gd name="T4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" h="3">
                      <a:moveTo>
                        <a:pt x="1" y="0"/>
                      </a:moveTo>
                      <a:cubicBezTo>
                        <a:pt x="1" y="0"/>
                        <a:pt x="2" y="0"/>
                        <a:pt x="3" y="0"/>
                      </a:cubicBezTo>
                      <a:lnTo>
                        <a:pt x="2" y="2"/>
                      </a:lnTo>
                      <a:cubicBezTo>
                        <a:pt x="2" y="1"/>
                        <a:pt x="1" y="1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0"/>
                      </a:moveTo>
                      <a:cubicBezTo>
                        <a:pt x="4" y="1"/>
                        <a:pt x="5" y="1"/>
                        <a:pt x="6" y="1"/>
                      </a:cubicBezTo>
                      <a:lnTo>
                        <a:pt x="6" y="2"/>
                      </a:lnTo>
                      <a:cubicBezTo>
                        <a:pt x="5" y="2"/>
                        <a:pt x="3" y="2"/>
                        <a:pt x="2" y="2"/>
                      </a:cubicBezTo>
                      <a:lnTo>
                        <a:pt x="3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9" y="2"/>
                      </a:lnTo>
                      <a:cubicBezTo>
                        <a:pt x="15" y="2"/>
                        <a:pt x="11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5" y="1"/>
                        <a:pt x="30" y="2"/>
                        <a:pt x="38" y="0"/>
                      </a:cubicBezTo>
                      <a:lnTo>
                        <a:pt x="39" y="1"/>
                      </a:lnTo>
                      <a:cubicBezTo>
                        <a:pt x="30" y="3"/>
                        <a:pt x="25" y="3"/>
                        <a:pt x="19" y="2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grpSp>
            <p:nvGrpSpPr>
              <p:cNvPr id="459789" name="Group 411"/>
              <p:cNvGrpSpPr>
                <a:grpSpLocks/>
              </p:cNvGrpSpPr>
              <p:nvPr/>
            </p:nvGrpSpPr>
            <p:grpSpPr bwMode="auto">
              <a:xfrm>
                <a:off x="623" y="2965"/>
                <a:ext cx="1558" cy="828"/>
                <a:chOff x="623" y="2965"/>
                <a:chExt cx="1558" cy="828"/>
              </a:xfrm>
            </p:grpSpPr>
            <p:sp>
              <p:nvSpPr>
                <p:cNvPr id="233884" name="Freeform 412"/>
                <p:cNvSpPr>
                  <a:spLocks noChangeArrowheads="1"/>
                </p:cNvSpPr>
                <p:nvPr/>
              </p:nvSpPr>
              <p:spPr bwMode="auto">
                <a:xfrm>
                  <a:off x="1786" y="3296"/>
                  <a:ext cx="105" cy="35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G24" fmla="+- 5 0 0"/>
                    <a:gd name="G25" fmla="*/ 1 0 0"/>
                    <a:gd name="G26" fmla="cos G25 G24"/>
                    <a:gd name="G27" fmla="*/ 1 50493 45568"/>
                    <a:gd name="G28" fmla="*/ 1 50493 55552"/>
                    <a:gd name="G29" fmla="*/ G28 1 180"/>
                    <a:gd name="G30" fmla="*/ G27 1 G29"/>
                    <a:gd name="G31" fmla="*/ 1 50493 45568"/>
                    <a:gd name="G32" fmla="*/ 1 50493 55552"/>
                    <a:gd name="G33" fmla="*/ G32 1 180"/>
                    <a:gd name="G34" fmla="*/ G31 1 G33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T0" fmla="*/ 1 w 77"/>
                    <a:gd name="T1" fmla="*/ 0 h 21"/>
                    <a:gd name="T2" fmla="*/ 8 w 77"/>
                    <a:gd name="T3" fmla="*/ 3 h 21"/>
                    <a:gd name="T4" fmla="*/ 8 w 77"/>
                    <a:gd name="T5" fmla="*/ 5 h 21"/>
                    <a:gd name="T6" fmla="*/ 0 w 77"/>
                    <a:gd name="T7" fmla="*/ 0 h 21"/>
                    <a:gd name="T8" fmla="*/ 1 w 77"/>
                    <a:gd name="T9" fmla="*/ 0 h 21"/>
                    <a:gd name="T10" fmla="*/ 8 w 77"/>
                    <a:gd name="T11" fmla="*/ 3 h 21"/>
                    <a:gd name="T12" fmla="*/ 16 w 77"/>
                    <a:gd name="T13" fmla="*/ 7 h 21"/>
                    <a:gd name="T14" fmla="*/ 15 w 77"/>
                    <a:gd name="T15" fmla="*/ 8 h 21"/>
                    <a:gd name="T16" fmla="*/ 8 w 77"/>
                    <a:gd name="T17" fmla="*/ 5 h 21"/>
                    <a:gd name="T18" fmla="*/ 8 w 77"/>
                    <a:gd name="T19" fmla="*/ 3 h 21"/>
                    <a:gd name="T20" fmla="*/ 16 w 77"/>
                    <a:gd name="T21" fmla="*/ 7 h 21"/>
                    <a:gd name="T22" fmla="*/ 16 w 77"/>
                    <a:gd name="T23" fmla="*/ 7 h 21"/>
                    <a:gd name="T24" fmla="*/ 15 w 77"/>
                    <a:gd name="T25" fmla="*/ 7 h 21"/>
                    <a:gd name="T26" fmla="*/ 16 w 77"/>
                    <a:gd name="T27" fmla="*/ 7 h 21"/>
                    <a:gd name="T28" fmla="*/ 16 w 77"/>
                    <a:gd name="T29" fmla="*/ 7 h 21"/>
                    <a:gd name="T30" fmla="*/ 33 w 77"/>
                    <a:gd name="T31" fmla="*/ 18 h 21"/>
                    <a:gd name="T32" fmla="*/ 33 w 77"/>
                    <a:gd name="T33" fmla="*/ 19 h 21"/>
                    <a:gd name="T34" fmla="*/ 15 w 77"/>
                    <a:gd name="T35" fmla="*/ 8 h 21"/>
                    <a:gd name="T36" fmla="*/ 16 w 77"/>
                    <a:gd name="T37" fmla="*/ 7 h 21"/>
                    <a:gd name="T38" fmla="*/ 33 w 77"/>
                    <a:gd name="T39" fmla="*/ 18 h 21"/>
                    <a:gd name="T40" fmla="*/ 68 w 77"/>
                    <a:gd name="T41" fmla="*/ 14 h 21"/>
                    <a:gd name="T42" fmla="*/ 69 w 77"/>
                    <a:gd name="T43" fmla="*/ 15 h 21"/>
                    <a:gd name="T44" fmla="*/ 33 w 77"/>
                    <a:gd name="T45" fmla="*/ 19 h 21"/>
                    <a:gd name="T46" fmla="*/ 33 w 77"/>
                    <a:gd name="T47" fmla="*/ 18 h 21"/>
                    <a:gd name="T48" fmla="*/ 68 w 77"/>
                    <a:gd name="T49" fmla="*/ 14 h 21"/>
                    <a:gd name="T50" fmla="*/ 69 w 77"/>
                    <a:gd name="T51" fmla="*/ 14 h 21"/>
                    <a:gd name="T52" fmla="*/ 68 w 77"/>
                    <a:gd name="T53" fmla="*/ 14 h 21"/>
                    <a:gd name="T54" fmla="*/ 69 w 77"/>
                    <a:gd name="T55" fmla="*/ 14 h 21"/>
                    <a:gd name="T56" fmla="*/ 72 w 77"/>
                    <a:gd name="T57" fmla="*/ 14 h 21"/>
                    <a:gd name="T58" fmla="*/ 72 w 77"/>
                    <a:gd name="T59" fmla="*/ 15 h 21"/>
                    <a:gd name="T60" fmla="*/ 69 w 77"/>
                    <a:gd name="T61" fmla="*/ 15 h 21"/>
                    <a:gd name="T62" fmla="*/ 69 w 77"/>
                    <a:gd name="T63" fmla="*/ 14 h 21"/>
                    <a:gd name="T64" fmla="*/ 72 w 77"/>
                    <a:gd name="T65" fmla="*/ 14 h 21"/>
                    <a:gd name="T66" fmla="*/ 76 w 77"/>
                    <a:gd name="T67" fmla="*/ 13 h 21"/>
                    <a:gd name="T68" fmla="*/ 77 w 77"/>
                    <a:gd name="T69" fmla="*/ 15 h 21"/>
                    <a:gd name="T70" fmla="*/ 72 w 77"/>
                    <a:gd name="T71" fmla="*/ 15 h 21"/>
                    <a:gd name="T72" fmla="*/ 72 w 77"/>
                    <a:gd name="T73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3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3"/>
                      </a:moveTo>
                      <a:cubicBezTo>
                        <a:pt x="11" y="4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6"/>
                        <a:pt x="10" y="5"/>
                        <a:pt x="8" y="5"/>
                      </a:cubicBezTo>
                      <a:lnTo>
                        <a:pt x="8" y="3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7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19"/>
                        <a:pt x="53" y="19"/>
                        <a:pt x="68" y="14"/>
                      </a:cubicBezTo>
                      <a:lnTo>
                        <a:pt x="69" y="15"/>
                      </a:lnTo>
                      <a:cubicBezTo>
                        <a:pt x="53" y="20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8" y="14"/>
                      </a:moveTo>
                      <a:lnTo>
                        <a:pt x="69" y="14"/>
                      </a:lnTo>
                      <a:lnTo>
                        <a:pt x="68" y="14"/>
                      </a:lnTo>
                      <a:close/>
                      <a:moveTo>
                        <a:pt x="69" y="14"/>
                      </a:moveTo>
                      <a:cubicBezTo>
                        <a:pt x="70" y="13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3"/>
                      </a:cubicBezTo>
                      <a:lnTo>
                        <a:pt x="77" y="15"/>
                      </a:lnTo>
                      <a:cubicBezTo>
                        <a:pt x="74" y="15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85" name="Freeform 413"/>
                <p:cNvSpPr>
                  <a:spLocks noChangeArrowheads="1"/>
                </p:cNvSpPr>
                <p:nvPr/>
              </p:nvSpPr>
              <p:spPr bwMode="auto">
                <a:xfrm>
                  <a:off x="1972" y="3208"/>
                  <a:ext cx="64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0 w 47"/>
                    <a:gd name="T1" fmla="*/ 0 h 5"/>
                    <a:gd name="T2" fmla="*/ 17 w 47"/>
                    <a:gd name="T3" fmla="*/ 1 h 5"/>
                    <a:gd name="T4" fmla="*/ 17 w 47"/>
                    <a:gd name="T5" fmla="*/ 3 h 5"/>
                    <a:gd name="T6" fmla="*/ 1 w 47"/>
                    <a:gd name="T7" fmla="*/ 2 h 5"/>
                    <a:gd name="T8" fmla="*/ 0 w 47"/>
                    <a:gd name="T9" fmla="*/ 0 h 5"/>
                    <a:gd name="T10" fmla="*/ 17 w 47"/>
                    <a:gd name="T11" fmla="*/ 1 h 5"/>
                    <a:gd name="T12" fmla="*/ 47 w 47"/>
                    <a:gd name="T13" fmla="*/ 0 h 5"/>
                    <a:gd name="T14" fmla="*/ 47 w 47"/>
                    <a:gd name="T15" fmla="*/ 1 h 5"/>
                    <a:gd name="T16" fmla="*/ 17 w 47"/>
                    <a:gd name="T17" fmla="*/ 3 h 5"/>
                    <a:gd name="T18" fmla="*/ 17 w 47"/>
                    <a:gd name="T1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0"/>
                      </a:moveTo>
                      <a:cubicBezTo>
                        <a:pt x="7" y="0"/>
                        <a:pt x="12" y="1"/>
                        <a:pt x="17" y="1"/>
                      </a:cubicBezTo>
                      <a:lnTo>
                        <a:pt x="17" y="3"/>
                      </a:lnTo>
                      <a:cubicBezTo>
                        <a:pt x="12" y="2"/>
                        <a:pt x="6" y="1"/>
                        <a:pt x="1" y="2"/>
                      </a:cubicBezTo>
                      <a:lnTo>
                        <a:pt x="0" y="0"/>
                      </a:lnTo>
                      <a:close/>
                      <a:moveTo>
                        <a:pt x="17" y="1"/>
                      </a:moveTo>
                      <a:cubicBezTo>
                        <a:pt x="26" y="2"/>
                        <a:pt x="35" y="3"/>
                        <a:pt x="47" y="0"/>
                      </a:cubicBezTo>
                      <a:lnTo>
                        <a:pt x="47" y="1"/>
                      </a:lnTo>
                      <a:cubicBezTo>
                        <a:pt x="35" y="5"/>
                        <a:pt x="26" y="4"/>
                        <a:pt x="17" y="3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86" name="Freeform 414"/>
                <p:cNvSpPr>
                  <a:spLocks noChangeArrowheads="1"/>
                </p:cNvSpPr>
                <p:nvPr/>
              </p:nvSpPr>
              <p:spPr bwMode="auto">
                <a:xfrm>
                  <a:off x="2055" y="3093"/>
                  <a:ext cx="51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G56" fmla="+- 1 0 0"/>
                    <a:gd name="G57" fmla="+- 1 0 0"/>
                    <a:gd name="G58" fmla="+- 1 0 0"/>
                    <a:gd name="G59" fmla="+- 3 0 0"/>
                    <a:gd name="G60" fmla="*/ 1 0 0"/>
                    <a:gd name="G61" fmla="sin G60 G59"/>
                    <a:gd name="G62" fmla="+- 3 0 0"/>
                    <a:gd name="G63" fmla="+- 1 0 0"/>
                    <a:gd name="G64" fmla="*/ 1 50493 55552"/>
                    <a:gd name="G65" fmla="*/ G64 1 180"/>
                    <a:gd name="G66" fmla="*/ 1 0 0"/>
                    <a:gd name="G67" fmla="sin G66 G65"/>
                    <a:gd name="G68" fmla="+- 1 0 0"/>
                    <a:gd name="G69" fmla="+- 1 0 0"/>
                    <a:gd name="G70" fmla="+- 1 0 0"/>
                    <a:gd name="G71" fmla="+- 3 0 0"/>
                    <a:gd name="G72" fmla="+- 3 0 0"/>
                    <a:gd name="G73" fmla="+- 1 0 0"/>
                    <a:gd name="G74" fmla="+- 3 0 0"/>
                    <a:gd name="G75" fmla="+- 2 0 0"/>
                    <a:gd name="G76" fmla="*/ 1 1 2"/>
                    <a:gd name="G77" fmla="+- 1 0 0"/>
                    <a:gd name="G78" fmla="+- 1 0 0"/>
                    <a:gd name="G79" fmla="+- 3 0 0"/>
                    <a:gd name="T0" fmla="*/ 38 w 38"/>
                    <a:gd name="T1" fmla="*/ 3 h 4"/>
                    <a:gd name="T2" fmla="*/ 38 w 38"/>
                    <a:gd name="T3" fmla="*/ 3 h 4"/>
                    <a:gd name="T4" fmla="*/ 38 w 38"/>
                    <a:gd name="T5" fmla="*/ 2 h 4"/>
                    <a:gd name="T6" fmla="*/ 38 w 38"/>
                    <a:gd name="T7" fmla="*/ 3 h 4"/>
                    <a:gd name="T8" fmla="*/ 37 w 38"/>
                    <a:gd name="T9" fmla="*/ 2 h 4"/>
                    <a:gd name="T10" fmla="*/ 38 w 38"/>
                    <a:gd name="T11" fmla="*/ 2 h 4"/>
                    <a:gd name="T12" fmla="*/ 38 w 38"/>
                    <a:gd name="T13" fmla="*/ 3 h 4"/>
                    <a:gd name="T14" fmla="*/ 37 w 38"/>
                    <a:gd name="T15" fmla="*/ 2 h 4"/>
                    <a:gd name="T16" fmla="*/ 38 w 38"/>
                    <a:gd name="T17" fmla="*/ 3 h 4"/>
                    <a:gd name="T18" fmla="*/ 37 w 38"/>
                    <a:gd name="T19" fmla="*/ 3 h 4"/>
                    <a:gd name="T20" fmla="*/ 37 w 38"/>
                    <a:gd name="T21" fmla="*/ 2 h 4"/>
                    <a:gd name="T22" fmla="*/ 37 w 38"/>
                    <a:gd name="T23" fmla="*/ 2 h 4"/>
                    <a:gd name="T24" fmla="*/ 38 w 38"/>
                    <a:gd name="T25" fmla="*/ 3 h 4"/>
                    <a:gd name="T26" fmla="*/ 37 w 38"/>
                    <a:gd name="T27" fmla="*/ 3 h 4"/>
                    <a:gd name="T28" fmla="*/ 37 w 38"/>
                    <a:gd name="T29" fmla="*/ 3 h 4"/>
                    <a:gd name="T30" fmla="*/ 36 w 38"/>
                    <a:gd name="T31" fmla="*/ 2 h 4"/>
                    <a:gd name="T32" fmla="*/ 37 w 38"/>
                    <a:gd name="T33" fmla="*/ 2 h 4"/>
                    <a:gd name="T34" fmla="*/ 37 w 38"/>
                    <a:gd name="T35" fmla="*/ 3 h 4"/>
                    <a:gd name="T36" fmla="*/ 37 w 38"/>
                    <a:gd name="T37" fmla="*/ 3 h 4"/>
                    <a:gd name="T38" fmla="*/ 33 w 38"/>
                    <a:gd name="T39" fmla="*/ 4 h 4"/>
                    <a:gd name="T40" fmla="*/ 33 w 38"/>
                    <a:gd name="T41" fmla="*/ 3 h 4"/>
                    <a:gd name="T42" fmla="*/ 36 w 38"/>
                    <a:gd name="T43" fmla="*/ 2 h 4"/>
                    <a:gd name="T44" fmla="*/ 37 w 38"/>
                    <a:gd name="T45" fmla="*/ 3 h 4"/>
                    <a:gd name="T46" fmla="*/ 33 w 38"/>
                    <a:gd name="T47" fmla="*/ 4 h 4"/>
                    <a:gd name="T48" fmla="*/ 25 w 38"/>
                    <a:gd name="T49" fmla="*/ 3 h 4"/>
                    <a:gd name="T50" fmla="*/ 26 w 38"/>
                    <a:gd name="T51" fmla="*/ 2 h 4"/>
                    <a:gd name="T52" fmla="*/ 33 w 38"/>
                    <a:gd name="T53" fmla="*/ 3 h 4"/>
                    <a:gd name="T54" fmla="*/ 33 w 38"/>
                    <a:gd name="T55" fmla="*/ 4 h 4"/>
                    <a:gd name="T56" fmla="*/ 25 w 38"/>
                    <a:gd name="T57" fmla="*/ 3 h 4"/>
                    <a:gd name="T58" fmla="*/ 15 w 38"/>
                    <a:gd name="T59" fmla="*/ 2 h 4"/>
                    <a:gd name="T60" fmla="*/ 14 w 38"/>
                    <a:gd name="T61" fmla="*/ 1 h 4"/>
                    <a:gd name="T62" fmla="*/ 26 w 38"/>
                    <a:gd name="T63" fmla="*/ 2 h 4"/>
                    <a:gd name="T64" fmla="*/ 25 w 38"/>
                    <a:gd name="T65" fmla="*/ 3 h 4"/>
                    <a:gd name="T66" fmla="*/ 15 w 38"/>
                    <a:gd name="T67" fmla="*/ 2 h 4"/>
                    <a:gd name="T68" fmla="*/ 15 w 38"/>
                    <a:gd name="T69" fmla="*/ 2 h 4"/>
                    <a:gd name="T70" fmla="*/ 14 w 38"/>
                    <a:gd name="T71" fmla="*/ 2 h 4"/>
                    <a:gd name="T72" fmla="*/ 15 w 38"/>
                    <a:gd name="T73" fmla="*/ 2 h 4"/>
                    <a:gd name="T74" fmla="*/ 15 w 38"/>
                    <a:gd name="T75" fmla="*/ 2 h 4"/>
                    <a:gd name="T76" fmla="*/ 7 w 38"/>
                    <a:gd name="T77" fmla="*/ 3 h 4"/>
                    <a:gd name="T78" fmla="*/ 7 w 38"/>
                    <a:gd name="T79" fmla="*/ 1 h 4"/>
                    <a:gd name="T80" fmla="*/ 14 w 38"/>
                    <a:gd name="T81" fmla="*/ 1 h 4"/>
                    <a:gd name="T82" fmla="*/ 15 w 38"/>
                    <a:gd name="T83" fmla="*/ 2 h 4"/>
                    <a:gd name="T84" fmla="*/ 7 w 38"/>
                    <a:gd name="T85" fmla="*/ 3 h 4"/>
                    <a:gd name="T86" fmla="*/ 0 w 38"/>
                    <a:gd name="T87" fmla="*/ 3 h 4"/>
                    <a:gd name="T88" fmla="*/ 0 w 38"/>
                    <a:gd name="T89" fmla="*/ 2 h 4"/>
                    <a:gd name="T90" fmla="*/ 7 w 38"/>
                    <a:gd name="T91" fmla="*/ 1 h 4"/>
                    <a:gd name="T92" fmla="*/ 7 w 38"/>
                    <a:gd name="T9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7" y="2"/>
                      </a:move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7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7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4"/>
                        <a:pt x="34" y="4"/>
                        <a:pt x="33" y="4"/>
                      </a:cubicBezTo>
                      <a:lnTo>
                        <a:pt x="33" y="3"/>
                      </a:lnTo>
                      <a:cubicBezTo>
                        <a:pt x="34" y="3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5" y="3"/>
                      </a:cubicBezTo>
                      <a:lnTo>
                        <a:pt x="26" y="2"/>
                      </a:lnTo>
                      <a:cubicBezTo>
                        <a:pt x="28" y="2"/>
                        <a:pt x="30" y="3"/>
                        <a:pt x="33" y="3"/>
                      </a:cubicBezTo>
                      <a:lnTo>
                        <a:pt x="33" y="4"/>
                      </a:lnTo>
                      <a:close/>
                      <a:moveTo>
                        <a:pt x="25" y="3"/>
                      </a:moveTo>
                      <a:cubicBezTo>
                        <a:pt x="22" y="2"/>
                        <a:pt x="19" y="2"/>
                        <a:pt x="15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2"/>
                      </a:cubicBezTo>
                      <a:lnTo>
                        <a:pt x="25" y="3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close/>
                      <a:moveTo>
                        <a:pt x="15" y="2"/>
                      </a:moveTo>
                      <a:cubicBezTo>
                        <a:pt x="12" y="3"/>
                        <a:pt x="9" y="3"/>
                        <a:pt x="7" y="3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5" y="3"/>
                        <a:pt x="3" y="3"/>
                        <a:pt x="0" y="3"/>
                      </a:cubicBezTo>
                      <a:lnTo>
                        <a:pt x="0" y="2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87" name="Freeform 415"/>
                <p:cNvSpPr>
                  <a:spLocks noChangeArrowheads="1"/>
                </p:cNvSpPr>
                <p:nvPr/>
              </p:nvSpPr>
              <p:spPr bwMode="auto">
                <a:xfrm>
                  <a:off x="1864" y="3090"/>
                  <a:ext cx="3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2 0 0"/>
                    <a:gd name="G49" fmla="+- 1 0 0"/>
                    <a:gd name="G50" fmla="+- 1 0 0"/>
                    <a:gd name="G51" fmla="*/ 1 1 2"/>
                    <a:gd name="G52" fmla="+- 1 0 0"/>
                    <a:gd name="G53" fmla="+- 1 0 0"/>
                    <a:gd name="T0" fmla="*/ 27 w 27"/>
                    <a:gd name="T1" fmla="*/ 4 h 4"/>
                    <a:gd name="T2" fmla="*/ 13 w 27"/>
                    <a:gd name="T3" fmla="*/ 2 h 4"/>
                    <a:gd name="T4" fmla="*/ 13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3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3 w 27"/>
                    <a:gd name="T17" fmla="*/ 1 h 4"/>
                    <a:gd name="T18" fmla="*/ 13 w 27"/>
                    <a:gd name="T19" fmla="*/ 2 h 4"/>
                    <a:gd name="T20" fmla="*/ 5 w 27"/>
                    <a:gd name="T21" fmla="*/ 1 h 4"/>
                    <a:gd name="T22" fmla="*/ 5 w 27"/>
                    <a:gd name="T23" fmla="*/ 1 h 4"/>
                    <a:gd name="T24" fmla="*/ 5 w 27"/>
                    <a:gd name="T25" fmla="*/ 1 h 4"/>
                    <a:gd name="T26" fmla="*/ 5 w 27"/>
                    <a:gd name="T27" fmla="*/ 1 h 4"/>
                    <a:gd name="T28" fmla="*/ 6 w 27"/>
                    <a:gd name="T29" fmla="*/ 0 h 4"/>
                    <a:gd name="T30" fmla="*/ 5 w 27"/>
                    <a:gd name="T31" fmla="*/ 1 h 4"/>
                    <a:gd name="T32" fmla="*/ 6 w 27"/>
                    <a:gd name="T33" fmla="*/ 0 h 4"/>
                    <a:gd name="T34" fmla="*/ 6 w 27"/>
                    <a:gd name="T35" fmla="*/ 0 h 4"/>
                    <a:gd name="T36" fmla="*/ 5 w 27"/>
                    <a:gd name="T37" fmla="*/ 1 h 4"/>
                    <a:gd name="T38" fmla="*/ 6 w 27"/>
                    <a:gd name="T39" fmla="*/ 0 h 4"/>
                    <a:gd name="T40" fmla="*/ 5 w 27"/>
                    <a:gd name="T41" fmla="*/ 1 h 4"/>
                    <a:gd name="T42" fmla="*/ 3 w 27"/>
                    <a:gd name="T43" fmla="*/ 2 h 4"/>
                    <a:gd name="T44" fmla="*/ 3 w 27"/>
                    <a:gd name="T45" fmla="*/ 0 h 4"/>
                    <a:gd name="T46" fmla="*/ 6 w 27"/>
                    <a:gd name="T47" fmla="*/ 0 h 4"/>
                    <a:gd name="T48" fmla="*/ 5 w 27"/>
                    <a:gd name="T49" fmla="*/ 1 h 4"/>
                    <a:gd name="T50" fmla="*/ 3 w 27"/>
                    <a:gd name="T51" fmla="*/ 2 h 4"/>
                    <a:gd name="T52" fmla="*/ 0 w 27"/>
                    <a:gd name="T53" fmla="*/ 2 h 4"/>
                    <a:gd name="T54" fmla="*/ 0 w 27"/>
                    <a:gd name="T55" fmla="*/ 1 h 4"/>
                    <a:gd name="T56" fmla="*/ 3 w 27"/>
                    <a:gd name="T57" fmla="*/ 0 h 4"/>
                    <a:gd name="T58" fmla="*/ 3 w 27"/>
                    <a:gd name="T5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2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5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2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5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88" name="Freeform 416"/>
                <p:cNvSpPr>
                  <a:spLocks noChangeArrowheads="1"/>
                </p:cNvSpPr>
                <p:nvPr/>
              </p:nvSpPr>
              <p:spPr bwMode="auto">
                <a:xfrm>
                  <a:off x="2008" y="3218"/>
                  <a:ext cx="115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3 0 0"/>
                    <a:gd name="G87" fmla="*/ 1 0 0"/>
                    <a:gd name="G88" fmla="sin G87 G86"/>
                    <a:gd name="G89" fmla="+- 2 0 0"/>
                    <a:gd name="G90" fmla="*/ 1 0 0"/>
                    <a:gd name="G91" fmla="sin G90 G89"/>
                    <a:gd name="G92" fmla="+- 1 0 0"/>
                    <a:gd name="G93" fmla="+- 1 0 0"/>
                    <a:gd name="G94" fmla="+- 1 0 0"/>
                    <a:gd name="G95" fmla="+- 1 0 0"/>
                    <a:gd name="G96" fmla="+- 3 0 0"/>
                    <a:gd name="G97" fmla="*/ 1 0 0"/>
                    <a:gd name="G98" fmla="sin G97 G96"/>
                    <a:gd name="G99" fmla="+- 3 0 0"/>
                    <a:gd name="G100" fmla="+- 2 0 0"/>
                    <a:gd name="G101" fmla="*/ 1 0 0"/>
                    <a:gd name="G102" fmla="sin G101 G100"/>
                    <a:gd name="G103" fmla="+- 3 0 0"/>
                    <a:gd name="G104" fmla="*/ 1 0 0"/>
                    <a:gd name="G105" fmla="sin G104 G103"/>
                    <a:gd name="G106" fmla="+- 2 0 0"/>
                    <a:gd name="G107" fmla="*/ 1 0 0"/>
                    <a:gd name="G108" fmla="sin G107 G106"/>
                    <a:gd name="G109" fmla="+- 2 0 0"/>
                    <a:gd name="G110" fmla="*/ 1 0 0"/>
                    <a:gd name="G111" fmla="cos G110 G109"/>
                    <a:gd name="G112" fmla="+- 3 0 0"/>
                    <a:gd name="G113" fmla="*/ 1 0 0"/>
                    <a:gd name="G114" fmla="cos G113 G112"/>
                    <a:gd name="G115" fmla="+- 3 0 0"/>
                    <a:gd name="G116" fmla="*/ 1 0 0"/>
                    <a:gd name="G117" fmla="sin G116 G115"/>
                    <a:gd name="G118" fmla="+- 2 0 0"/>
                    <a:gd name="G119" fmla="*/ 1 0 0"/>
                    <a:gd name="G120" fmla="sin G119 G118"/>
                    <a:gd name="T0" fmla="*/ 83 w 84"/>
                    <a:gd name="T1" fmla="*/ 2 h 3"/>
                    <a:gd name="T2" fmla="*/ 83 w 84"/>
                    <a:gd name="T3" fmla="*/ 2 h 3"/>
                    <a:gd name="T4" fmla="*/ 53 w 84"/>
                    <a:gd name="T5" fmla="*/ 1 h 3"/>
                    <a:gd name="T6" fmla="*/ 84 w 84"/>
                    <a:gd name="T7" fmla="*/ 1 h 3"/>
                    <a:gd name="T8" fmla="*/ 53 w 84"/>
                    <a:gd name="T9" fmla="*/ 1 h 3"/>
                    <a:gd name="T10" fmla="*/ 45 w 84"/>
                    <a:gd name="T11" fmla="*/ 0 h 3"/>
                    <a:gd name="T12" fmla="*/ 53 w 84"/>
                    <a:gd name="T13" fmla="*/ 1 h 3"/>
                    <a:gd name="T14" fmla="*/ 45 w 84"/>
                    <a:gd name="T15" fmla="*/ 2 h 3"/>
                    <a:gd name="T16" fmla="*/ 45 w 84"/>
                    <a:gd name="T17" fmla="*/ 2 h 3"/>
                    <a:gd name="T18" fmla="*/ 43 w 84"/>
                    <a:gd name="T19" fmla="*/ 2 h 3"/>
                    <a:gd name="T20" fmla="*/ 45 w 84"/>
                    <a:gd name="T21" fmla="*/ 0 h 3"/>
                    <a:gd name="T22" fmla="*/ 43 w 84"/>
                    <a:gd name="T23" fmla="*/ 2 h 3"/>
                    <a:gd name="T24" fmla="*/ 43 w 84"/>
                    <a:gd name="T25" fmla="*/ 1 h 3"/>
                    <a:gd name="T26" fmla="*/ 43 w 84"/>
                    <a:gd name="T27" fmla="*/ 2 h 3"/>
                    <a:gd name="T28" fmla="*/ 41 w 84"/>
                    <a:gd name="T29" fmla="*/ 1 h 3"/>
                    <a:gd name="T30" fmla="*/ 43 w 84"/>
                    <a:gd name="T31" fmla="*/ 2 h 3"/>
                    <a:gd name="T32" fmla="*/ 41 w 84"/>
                    <a:gd name="T33" fmla="*/ 1 h 3"/>
                    <a:gd name="T34" fmla="*/ 41 w 84"/>
                    <a:gd name="T35" fmla="*/ 1 h 3"/>
                    <a:gd name="T36" fmla="*/ 36 w 84"/>
                    <a:gd name="T37" fmla="*/ 3 h 3"/>
                    <a:gd name="T38" fmla="*/ 41 w 84"/>
                    <a:gd name="T39" fmla="*/ 1 h 3"/>
                    <a:gd name="T40" fmla="*/ 36 w 84"/>
                    <a:gd name="T41" fmla="*/ 3 h 3"/>
                    <a:gd name="T42" fmla="*/ 31 w 84"/>
                    <a:gd name="T43" fmla="*/ 2 h 3"/>
                    <a:gd name="T44" fmla="*/ 36 w 84"/>
                    <a:gd name="T45" fmla="*/ 3 h 3"/>
                    <a:gd name="T46" fmla="*/ 31 w 84"/>
                    <a:gd name="T47" fmla="*/ 3 h 3"/>
                    <a:gd name="T48" fmla="*/ 31 w 84"/>
                    <a:gd name="T49" fmla="*/ 3 h 3"/>
                    <a:gd name="T50" fmla="*/ 20 w 84"/>
                    <a:gd name="T51" fmla="*/ 3 h 3"/>
                    <a:gd name="T52" fmla="*/ 31 w 84"/>
                    <a:gd name="T53" fmla="*/ 2 h 3"/>
                    <a:gd name="T54" fmla="*/ 20 w 84"/>
                    <a:gd name="T55" fmla="*/ 3 h 3"/>
                    <a:gd name="T56" fmla="*/ 9 w 84"/>
                    <a:gd name="T57" fmla="*/ 2 h 3"/>
                    <a:gd name="T58" fmla="*/ 20 w 84"/>
                    <a:gd name="T59" fmla="*/ 3 h 3"/>
                    <a:gd name="T60" fmla="*/ 0 w 84"/>
                    <a:gd name="T61" fmla="*/ 3 h 3"/>
                    <a:gd name="T62" fmla="*/ 9 w 84"/>
                    <a:gd name="T63" fmla="*/ 3 h 3"/>
                    <a:gd name="T64" fmla="*/ 10 w 84"/>
                    <a:gd name="T65" fmla="*/ 2 h 3"/>
                    <a:gd name="T66" fmla="*/ 9 w 84"/>
                    <a:gd name="T6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4" y="1"/>
                        <a:pt x="63" y="1"/>
                        <a:pt x="53" y="1"/>
                      </a:cubicBezTo>
                      <a:lnTo>
                        <a:pt x="53" y="0"/>
                      </a:lnTo>
                      <a:cubicBezTo>
                        <a:pt x="63" y="0"/>
                        <a:pt x="74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3" y="1"/>
                      </a:moveTo>
                      <a:cubicBezTo>
                        <a:pt x="50" y="2"/>
                        <a:pt x="47" y="2"/>
                        <a:pt x="45" y="2"/>
                      </a:cubicBezTo>
                      <a:lnTo>
                        <a:pt x="45" y="0"/>
                      </a:lnTo>
                      <a:cubicBezTo>
                        <a:pt x="48" y="0"/>
                        <a:pt x="50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2"/>
                      </a:move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45" y="2"/>
                      </a:lnTo>
                      <a:close/>
                      <a:moveTo>
                        <a:pt x="45" y="2"/>
                      </a:moveTo>
                      <a:cubicBezTo>
                        <a:pt x="44" y="2"/>
                        <a:pt x="44" y="2"/>
                        <a:pt x="43" y="2"/>
                      </a:cubicBezTo>
                      <a:lnTo>
                        <a:pt x="43" y="1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2"/>
                      </a:lnTo>
                      <a:close/>
                      <a:moveTo>
                        <a:pt x="43" y="2"/>
                      </a:moveTo>
                      <a:lnTo>
                        <a:pt x="43" y="2"/>
                      </a:lnTo>
                      <a:lnTo>
                        <a:pt x="43" y="1"/>
                      </a:lnTo>
                      <a:lnTo>
                        <a:pt x="43" y="2"/>
                      </a:lnTo>
                      <a:close/>
                      <a:moveTo>
                        <a:pt x="43" y="2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1"/>
                        <a:pt x="43" y="1"/>
                      </a:cubicBezTo>
                      <a:lnTo>
                        <a:pt x="43" y="2"/>
                      </a:lnTo>
                      <a:close/>
                      <a:moveTo>
                        <a:pt x="41" y="1"/>
                      </a:moveTo>
                      <a:lnTo>
                        <a:pt x="41" y="1"/>
                      </a:lnTo>
                      <a:lnTo>
                        <a:pt x="41" y="2"/>
                      </a:lnTo>
                      <a:lnTo>
                        <a:pt x="41" y="1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3"/>
                        <a:pt x="36" y="3"/>
                      </a:cubicBezTo>
                      <a:lnTo>
                        <a:pt x="36" y="1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6" y="3"/>
                      </a:moveTo>
                      <a:cubicBezTo>
                        <a:pt x="34" y="3"/>
                        <a:pt x="33" y="3"/>
                        <a:pt x="31" y="3"/>
                      </a:cubicBezTo>
                      <a:lnTo>
                        <a:pt x="31" y="2"/>
                      </a:lnTo>
                      <a:cubicBezTo>
                        <a:pt x="33" y="2"/>
                        <a:pt x="34" y="2"/>
                        <a:pt x="36" y="1"/>
                      </a:cubicBezTo>
                      <a:lnTo>
                        <a:pt x="36" y="3"/>
                      </a:lnTo>
                      <a:close/>
                      <a:moveTo>
                        <a:pt x="31" y="3"/>
                      </a:move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  <a:moveTo>
                        <a:pt x="31" y="3"/>
                      </a:moveTo>
                      <a:cubicBezTo>
                        <a:pt x="27" y="3"/>
                        <a:pt x="24" y="3"/>
                        <a:pt x="20" y="3"/>
                      </a:cubicBezTo>
                      <a:lnTo>
                        <a:pt x="21" y="2"/>
                      </a:lnTo>
                      <a:cubicBezTo>
                        <a:pt x="24" y="2"/>
                        <a:pt x="27" y="2"/>
                        <a:pt x="31" y="2"/>
                      </a:cubicBezTo>
                      <a:lnTo>
                        <a:pt x="31" y="3"/>
                      </a:lnTo>
                      <a:close/>
                      <a:moveTo>
                        <a:pt x="20" y="3"/>
                      </a:moveTo>
                      <a:cubicBezTo>
                        <a:pt x="17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2"/>
                        <a:pt x="17" y="2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89" name="Freeform 417"/>
                <p:cNvSpPr>
                  <a:spLocks noChangeArrowheads="1"/>
                </p:cNvSpPr>
                <p:nvPr/>
              </p:nvSpPr>
              <p:spPr bwMode="auto">
                <a:xfrm>
                  <a:off x="1875" y="3296"/>
                  <a:ext cx="35" cy="3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*/ 1 50493 55552"/>
                    <a:gd name="G4" fmla="*/ G3 1 180"/>
                    <a:gd name="G5" fmla="*/ 1 0 0"/>
                    <a:gd name="G6" fmla="sin G5 G4"/>
                    <a:gd name="G7" fmla="+- 2 0 0"/>
                    <a:gd name="G8" fmla="*/ 1 0 0"/>
                    <a:gd name="G9" fmla="sin G8 G7"/>
                    <a:gd name="G10" fmla="+- 2 0 0"/>
                    <a:gd name="G11" fmla="+- 1 0 0"/>
                    <a:gd name="G12" fmla="+- 1 0 0"/>
                    <a:gd name="G13" fmla="+- 1 0 0"/>
                    <a:gd name="G14" fmla="*/ 1 50493 55552"/>
                    <a:gd name="G15" fmla="*/ G14 1 180"/>
                    <a:gd name="G16" fmla="*/ 1 0 0"/>
                    <a:gd name="G17" fmla="sin G16 G15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2 0 0"/>
                    <a:gd name="G25" fmla="*/ 1 0 0"/>
                    <a:gd name="G26" fmla="sin G25 G24"/>
                    <a:gd name="G27" fmla="*/ 1 50493 55552"/>
                    <a:gd name="G28" fmla="*/ G27 1 180"/>
                    <a:gd name="G29" fmla="*/ 1 0 0"/>
                    <a:gd name="G30" fmla="sin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T0" fmla="*/ 2 w 27"/>
                    <a:gd name="T1" fmla="*/ 0 h 3"/>
                    <a:gd name="T2" fmla="*/ 9 w 27"/>
                    <a:gd name="T3" fmla="*/ 1 h 3"/>
                    <a:gd name="T4" fmla="*/ 9 w 27"/>
                    <a:gd name="T5" fmla="*/ 2 h 3"/>
                    <a:gd name="T6" fmla="*/ 0 w 27"/>
                    <a:gd name="T7" fmla="*/ 0 h 3"/>
                    <a:gd name="T8" fmla="*/ 2 w 27"/>
                    <a:gd name="T9" fmla="*/ 0 h 3"/>
                    <a:gd name="T10" fmla="*/ 9 w 27"/>
                    <a:gd name="T11" fmla="*/ 1 h 3"/>
                    <a:gd name="T12" fmla="*/ 17 w 27"/>
                    <a:gd name="T13" fmla="*/ 1 h 3"/>
                    <a:gd name="T14" fmla="*/ 16 w 27"/>
                    <a:gd name="T15" fmla="*/ 2 h 3"/>
                    <a:gd name="T16" fmla="*/ 9 w 27"/>
                    <a:gd name="T17" fmla="*/ 2 h 3"/>
                    <a:gd name="T18" fmla="*/ 9 w 27"/>
                    <a:gd name="T19" fmla="*/ 1 h 3"/>
                    <a:gd name="T20" fmla="*/ 17 w 27"/>
                    <a:gd name="T21" fmla="*/ 1 h 3"/>
                    <a:gd name="T22" fmla="*/ 19 w 27"/>
                    <a:gd name="T23" fmla="*/ 1 h 3"/>
                    <a:gd name="T24" fmla="*/ 17 w 27"/>
                    <a:gd name="T25" fmla="*/ 2 h 3"/>
                    <a:gd name="T26" fmla="*/ 17 w 27"/>
                    <a:gd name="T27" fmla="*/ 1 h 3"/>
                    <a:gd name="T28" fmla="*/ 17 w 27"/>
                    <a:gd name="T29" fmla="*/ 2 h 3"/>
                    <a:gd name="T30" fmla="*/ 17 w 27"/>
                    <a:gd name="T31" fmla="*/ 1 h 3"/>
                    <a:gd name="T32" fmla="*/ 16 w 27"/>
                    <a:gd name="T33" fmla="*/ 2 h 3"/>
                    <a:gd name="T34" fmla="*/ 16 w 27"/>
                    <a:gd name="T35" fmla="*/ 1 h 3"/>
                    <a:gd name="T36" fmla="*/ 17 w 27"/>
                    <a:gd name="T37" fmla="*/ 2 h 3"/>
                    <a:gd name="T38" fmla="*/ 17 w 27"/>
                    <a:gd name="T39" fmla="*/ 1 h 3"/>
                    <a:gd name="T40" fmla="*/ 17 w 27"/>
                    <a:gd name="T41" fmla="*/ 1 h 3"/>
                    <a:gd name="T42" fmla="*/ 16 w 27"/>
                    <a:gd name="T43" fmla="*/ 1 h 3"/>
                    <a:gd name="T44" fmla="*/ 17 w 27"/>
                    <a:gd name="T45" fmla="*/ 1 h 3"/>
                    <a:gd name="T46" fmla="*/ 17 w 27"/>
                    <a:gd name="T47" fmla="*/ 1 h 3"/>
                    <a:gd name="T48" fmla="*/ 21 w 27"/>
                    <a:gd name="T49" fmla="*/ 1 h 3"/>
                    <a:gd name="T50" fmla="*/ 21 w 27"/>
                    <a:gd name="T51" fmla="*/ 2 h 3"/>
                    <a:gd name="T52" fmla="*/ 16 w 27"/>
                    <a:gd name="T53" fmla="*/ 2 h 3"/>
                    <a:gd name="T54" fmla="*/ 17 w 27"/>
                    <a:gd name="T55" fmla="*/ 1 h 3"/>
                    <a:gd name="T56" fmla="*/ 21 w 27"/>
                    <a:gd name="T57" fmla="*/ 1 h 3"/>
                    <a:gd name="T58" fmla="*/ 25 w 27"/>
                    <a:gd name="T59" fmla="*/ 0 h 3"/>
                    <a:gd name="T60" fmla="*/ 25 w 27"/>
                    <a:gd name="T61" fmla="*/ 2 h 3"/>
                    <a:gd name="T62" fmla="*/ 21 w 27"/>
                    <a:gd name="T63" fmla="*/ 2 h 3"/>
                    <a:gd name="T64" fmla="*/ 21 w 27"/>
                    <a:gd name="T65" fmla="*/ 1 h 3"/>
                    <a:gd name="T66" fmla="*/ 25 w 27"/>
                    <a:gd name="T67" fmla="*/ 0 h 3"/>
                    <a:gd name="T68" fmla="*/ 27 w 27"/>
                    <a:gd name="T69" fmla="*/ 1 h 3"/>
                    <a:gd name="T70" fmla="*/ 26 w 27"/>
                    <a:gd name="T71" fmla="*/ 1 h 3"/>
                    <a:gd name="T72" fmla="*/ 25 w 27"/>
                    <a:gd name="T73" fmla="*/ 2 h 3"/>
                    <a:gd name="T74" fmla="*/ 25 w 27"/>
                    <a:gd name="T7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1"/>
                        <a:pt x="6" y="1"/>
                        <a:pt x="9" y="1"/>
                      </a:cubicBezTo>
                      <a:lnTo>
                        <a:pt x="9" y="2"/>
                      </a:lnTo>
                      <a:cubicBezTo>
                        <a:pt x="5" y="2"/>
                        <a:pt x="1" y="3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1"/>
                      </a:moveTo>
                      <a:cubicBezTo>
                        <a:pt x="12" y="0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1"/>
                        <a:pt x="12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7" y="1"/>
                      </a:moveTo>
                      <a:lnTo>
                        <a:pt x="19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6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1"/>
                      </a:cubicBezTo>
                      <a:lnTo>
                        <a:pt x="21" y="2"/>
                      </a:lnTo>
                      <a:cubicBezTo>
                        <a:pt x="18" y="2"/>
                        <a:pt x="16" y="2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1" y="1"/>
                      </a:moveTo>
                      <a:cubicBezTo>
                        <a:pt x="22" y="1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2" y="2"/>
                        <a:pt x="21" y="2"/>
                      </a:cubicBezTo>
                      <a:lnTo>
                        <a:pt x="21" y="1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0" name="Freeform 418"/>
                <p:cNvSpPr>
                  <a:spLocks noChangeArrowheads="1"/>
                </p:cNvSpPr>
                <p:nvPr/>
              </p:nvSpPr>
              <p:spPr bwMode="auto">
                <a:xfrm>
                  <a:off x="1850" y="3349"/>
                  <a:ext cx="56" cy="2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9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1" name="Freeform 419"/>
                <p:cNvSpPr>
                  <a:spLocks noChangeArrowheads="1"/>
                </p:cNvSpPr>
                <p:nvPr/>
              </p:nvSpPr>
              <p:spPr bwMode="auto">
                <a:xfrm>
                  <a:off x="1807" y="3334"/>
                  <a:ext cx="79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4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T0" fmla="*/ 58 w 58"/>
                    <a:gd name="T1" fmla="*/ 4 h 4"/>
                    <a:gd name="T2" fmla="*/ 42 w 58"/>
                    <a:gd name="T3" fmla="*/ 2 h 4"/>
                    <a:gd name="T4" fmla="*/ 42 w 58"/>
                    <a:gd name="T5" fmla="*/ 1 h 4"/>
                    <a:gd name="T6" fmla="*/ 58 w 58"/>
                    <a:gd name="T7" fmla="*/ 3 h 4"/>
                    <a:gd name="T8" fmla="*/ 58 w 58"/>
                    <a:gd name="T9" fmla="*/ 4 h 4"/>
                    <a:gd name="T10" fmla="*/ 42 w 58"/>
                    <a:gd name="T11" fmla="*/ 2 h 4"/>
                    <a:gd name="T12" fmla="*/ 36 w 58"/>
                    <a:gd name="T13" fmla="*/ 1 h 4"/>
                    <a:gd name="T14" fmla="*/ 37 w 58"/>
                    <a:gd name="T15" fmla="*/ 0 h 4"/>
                    <a:gd name="T16" fmla="*/ 42 w 58"/>
                    <a:gd name="T17" fmla="*/ 1 h 4"/>
                    <a:gd name="T18" fmla="*/ 42 w 58"/>
                    <a:gd name="T19" fmla="*/ 2 h 4"/>
                    <a:gd name="T20" fmla="*/ 36 w 58"/>
                    <a:gd name="T21" fmla="*/ 0 h 4"/>
                    <a:gd name="T22" fmla="*/ 36 w 58"/>
                    <a:gd name="T23" fmla="*/ 0 h 4"/>
                    <a:gd name="T24" fmla="*/ 37 w 58"/>
                    <a:gd name="T25" fmla="*/ 0 h 4"/>
                    <a:gd name="T26" fmla="*/ 36 w 58"/>
                    <a:gd name="T27" fmla="*/ 0 h 4"/>
                    <a:gd name="T28" fmla="*/ 36 w 58"/>
                    <a:gd name="T29" fmla="*/ 1 h 4"/>
                    <a:gd name="T30" fmla="*/ 36 w 58"/>
                    <a:gd name="T31" fmla="*/ 1 h 4"/>
                    <a:gd name="T32" fmla="*/ 36 w 58"/>
                    <a:gd name="T33" fmla="*/ 0 h 4"/>
                    <a:gd name="T34" fmla="*/ 36 w 58"/>
                    <a:gd name="T35" fmla="*/ 1 h 4"/>
                    <a:gd name="T36" fmla="*/ 36 w 58"/>
                    <a:gd name="T37" fmla="*/ 0 h 4"/>
                    <a:gd name="T38" fmla="*/ 36 w 58"/>
                    <a:gd name="T39" fmla="*/ 0 h 4"/>
                    <a:gd name="T40" fmla="*/ 36 w 58"/>
                    <a:gd name="T41" fmla="*/ 1 h 4"/>
                    <a:gd name="T42" fmla="*/ 34 w 58"/>
                    <a:gd name="T43" fmla="*/ 1 h 4"/>
                    <a:gd name="T44" fmla="*/ 34 w 58"/>
                    <a:gd name="T45" fmla="*/ 0 h 4"/>
                    <a:gd name="T46" fmla="*/ 36 w 58"/>
                    <a:gd name="T47" fmla="*/ 0 h 4"/>
                    <a:gd name="T48" fmla="*/ 36 w 58"/>
                    <a:gd name="T49" fmla="*/ 1 h 4"/>
                    <a:gd name="T50" fmla="*/ 34 w 58"/>
                    <a:gd name="T51" fmla="*/ 1 h 4"/>
                    <a:gd name="T52" fmla="*/ 0 w 58"/>
                    <a:gd name="T53" fmla="*/ 0 h 4"/>
                    <a:gd name="T54" fmla="*/ 2 w 58"/>
                    <a:gd name="T55" fmla="*/ 0 h 4"/>
                    <a:gd name="T56" fmla="*/ 34 w 58"/>
                    <a:gd name="T57" fmla="*/ 0 h 4"/>
                    <a:gd name="T58" fmla="*/ 34 w 58"/>
                    <a:gd name="T5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8" h="4">
                      <a:moveTo>
                        <a:pt x="58" y="4"/>
                      </a:moveTo>
                      <a:cubicBezTo>
                        <a:pt x="52" y="4"/>
                        <a:pt x="47" y="3"/>
                        <a:pt x="42" y="2"/>
                      </a:cubicBezTo>
                      <a:lnTo>
                        <a:pt x="42" y="1"/>
                      </a:lnTo>
                      <a:cubicBezTo>
                        <a:pt x="47" y="2"/>
                        <a:pt x="52" y="3"/>
                        <a:pt x="58" y="3"/>
                      </a:cubicBezTo>
                      <a:lnTo>
                        <a:pt x="58" y="4"/>
                      </a:lnTo>
                      <a:close/>
                      <a:moveTo>
                        <a:pt x="42" y="2"/>
                      </a:moveTo>
                      <a:cubicBezTo>
                        <a:pt x="40" y="2"/>
                        <a:pt x="38" y="1"/>
                        <a:pt x="36" y="1"/>
                      </a:cubicBezTo>
                      <a:lnTo>
                        <a:pt x="37" y="0"/>
                      </a:lnTo>
                      <a:cubicBezTo>
                        <a:pt x="38" y="0"/>
                        <a:pt x="40" y="0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7" y="0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6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6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4" y="1"/>
                      </a:moveTo>
                      <a:cubicBezTo>
                        <a:pt x="27" y="2"/>
                        <a:pt x="5" y="4"/>
                        <a:pt x="0" y="0"/>
                      </a:cubicBezTo>
                      <a:lnTo>
                        <a:pt x="2" y="0"/>
                      </a:lnTo>
                      <a:cubicBezTo>
                        <a:pt x="6" y="3"/>
                        <a:pt x="27" y="1"/>
                        <a:pt x="34" y="0"/>
                      </a:cubicBez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2" name="Freeform 420"/>
                <p:cNvSpPr>
                  <a:spLocks noChangeArrowheads="1"/>
                </p:cNvSpPr>
                <p:nvPr/>
              </p:nvSpPr>
              <p:spPr bwMode="auto">
                <a:xfrm>
                  <a:off x="2001" y="3373"/>
                  <a:ext cx="171" cy="14"/>
                </a:xfrm>
                <a:custGeom>
                  <a:avLst/>
                  <a:gdLst>
                    <a:gd name="G0" fmla="+- 5 0 0"/>
                    <a:gd name="G1" fmla="+- 4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5 0 0"/>
                    <a:gd name="T0" fmla="*/ 0 w 125"/>
                    <a:gd name="T1" fmla="*/ 5 h 9"/>
                    <a:gd name="T2" fmla="*/ 21 w 125"/>
                    <a:gd name="T3" fmla="*/ 3 h 9"/>
                    <a:gd name="T4" fmla="*/ 41 w 125"/>
                    <a:gd name="T5" fmla="*/ 0 h 9"/>
                    <a:gd name="T6" fmla="*/ 125 w 125"/>
                    <a:gd name="T7" fmla="*/ 2 h 9"/>
                    <a:gd name="T8" fmla="*/ 0 w 12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3" name="Freeform 421"/>
                <p:cNvSpPr>
                  <a:spLocks noChangeArrowheads="1"/>
                </p:cNvSpPr>
                <p:nvPr/>
              </p:nvSpPr>
              <p:spPr bwMode="auto">
                <a:xfrm>
                  <a:off x="2001" y="3373"/>
                  <a:ext cx="171" cy="14"/>
                </a:xfrm>
                <a:custGeom>
                  <a:avLst/>
                  <a:gdLst>
                    <a:gd name="G0" fmla="+- 5 0 0"/>
                    <a:gd name="G1" fmla="+- 4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25"/>
                    <a:gd name="T1" fmla="*/ 5 h 9"/>
                    <a:gd name="T2" fmla="*/ 21 w 125"/>
                    <a:gd name="T3" fmla="*/ 3 h 9"/>
                    <a:gd name="T4" fmla="*/ 41 w 125"/>
                    <a:gd name="T5" fmla="*/ 0 h 9"/>
                    <a:gd name="T6" fmla="*/ 125 w 125"/>
                    <a:gd name="T7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4" name="Freeform 422"/>
                <p:cNvSpPr>
                  <a:spLocks noChangeArrowheads="1"/>
                </p:cNvSpPr>
                <p:nvPr/>
              </p:nvSpPr>
              <p:spPr bwMode="auto">
                <a:xfrm>
                  <a:off x="1954" y="3408"/>
                  <a:ext cx="51" cy="7"/>
                </a:xfrm>
                <a:custGeom>
                  <a:avLst/>
                  <a:gdLst>
                    <a:gd name="G0" fmla="+- 2 0 0"/>
                    <a:gd name="G1" fmla="+- 2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8"/>
                    <a:gd name="T1" fmla="*/ 2 h 5"/>
                    <a:gd name="T2" fmla="*/ 18 w 38"/>
                    <a:gd name="T3" fmla="*/ 2 h 5"/>
                    <a:gd name="T4" fmla="*/ 38 w 38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2"/>
                        <a:pt x="16" y="0"/>
                        <a:pt x="18" y="2"/>
                      </a:cubicBezTo>
                      <a:cubicBezTo>
                        <a:pt x="22" y="4"/>
                        <a:pt x="29" y="5"/>
                        <a:pt x="38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5" name="Freeform 423"/>
                <p:cNvSpPr>
                  <a:spLocks noChangeArrowheads="1"/>
                </p:cNvSpPr>
                <p:nvPr/>
              </p:nvSpPr>
              <p:spPr bwMode="auto">
                <a:xfrm>
                  <a:off x="2010" y="3341"/>
                  <a:ext cx="171" cy="11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4 w 125"/>
                    <a:gd name="T5" fmla="*/ 2 h 8"/>
                    <a:gd name="T6" fmla="*/ 125 w 125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1" y="8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6" name="Freeform 424"/>
                <p:cNvSpPr>
                  <a:spLocks noChangeArrowheads="1"/>
                </p:cNvSpPr>
                <p:nvPr/>
              </p:nvSpPr>
              <p:spPr bwMode="auto">
                <a:xfrm>
                  <a:off x="1954" y="3351"/>
                  <a:ext cx="62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5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 w 46"/>
                    <a:gd name="T1" fmla="*/ 0 h 9"/>
                    <a:gd name="T2" fmla="*/ 1 w 46"/>
                    <a:gd name="T3" fmla="*/ 0 h 9"/>
                    <a:gd name="T4" fmla="*/ 0 w 46"/>
                    <a:gd name="T5" fmla="*/ 1 h 9"/>
                    <a:gd name="T6" fmla="*/ 1 w 46"/>
                    <a:gd name="T7" fmla="*/ 0 h 9"/>
                    <a:gd name="T8" fmla="*/ 1 w 46"/>
                    <a:gd name="T9" fmla="*/ 0 h 9"/>
                    <a:gd name="T10" fmla="*/ 1 w 46"/>
                    <a:gd name="T11" fmla="*/ 0 h 9"/>
                    <a:gd name="T12" fmla="*/ 1 w 46"/>
                    <a:gd name="T13" fmla="*/ 0 h 9"/>
                    <a:gd name="T14" fmla="*/ 30 w 46"/>
                    <a:gd name="T15" fmla="*/ 6 h 9"/>
                    <a:gd name="T16" fmla="*/ 30 w 46"/>
                    <a:gd name="T17" fmla="*/ 7 h 9"/>
                    <a:gd name="T18" fmla="*/ 0 w 46"/>
                    <a:gd name="T19" fmla="*/ 1 h 9"/>
                    <a:gd name="T20" fmla="*/ 1 w 46"/>
                    <a:gd name="T21" fmla="*/ 0 h 9"/>
                    <a:gd name="T22" fmla="*/ 30 w 46"/>
                    <a:gd name="T23" fmla="*/ 6 h 9"/>
                    <a:gd name="T24" fmla="*/ 46 w 46"/>
                    <a:gd name="T25" fmla="*/ 7 h 9"/>
                    <a:gd name="T26" fmla="*/ 45 w 46"/>
                    <a:gd name="T27" fmla="*/ 9 h 9"/>
                    <a:gd name="T28" fmla="*/ 30 w 46"/>
                    <a:gd name="T29" fmla="*/ 7 h 9"/>
                    <a:gd name="T30" fmla="*/ 30 w 46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6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7"/>
                        <a:pt x="46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7" name="Freeform 425"/>
                <p:cNvSpPr>
                  <a:spLocks noChangeArrowheads="1"/>
                </p:cNvSpPr>
                <p:nvPr/>
              </p:nvSpPr>
              <p:spPr bwMode="auto">
                <a:xfrm>
                  <a:off x="1821" y="3043"/>
                  <a:ext cx="188" cy="2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sin 54736 G2"/>
                    <a:gd name="G4" fmla="+- 1 0 0"/>
                    <a:gd name="G5" fmla="cos 54754 G4"/>
                    <a:gd name="G6" fmla="+- G3 0 G5"/>
                    <a:gd name="G7" fmla="*/ G6 65535 1"/>
                    <a:gd name="G8" fmla="+- G7 1080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*/ 1 50493 55552"/>
                    <a:gd name="G15" fmla="*/ G14 1 180"/>
                    <a:gd name="G16" fmla="*/ 1 0 0"/>
                    <a:gd name="G17" fmla="*/ G16 1 G15"/>
                    <a:gd name="G18" fmla="+- 1 0 0"/>
                    <a:gd name="T0" fmla="*/ 137 w 137"/>
                    <a:gd name="T1" fmla="*/ 18 h 18"/>
                    <a:gd name="T2" fmla="*/ 127 w 137"/>
                    <a:gd name="T3" fmla="*/ 17 h 18"/>
                    <a:gd name="T4" fmla="*/ 69 w 137"/>
                    <a:gd name="T5" fmla="*/ 2 h 18"/>
                    <a:gd name="T6" fmla="*/ 0 w 137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7" h="18">
                      <a:moveTo>
                        <a:pt x="137" y="18"/>
                      </a:moveTo>
                      <a:cubicBezTo>
                        <a:pt x="134" y="18"/>
                        <a:pt x="130" y="18"/>
                        <a:pt x="127" y="17"/>
                      </a:cubicBezTo>
                      <a:cubicBezTo>
                        <a:pt x="107" y="12"/>
                        <a:pt x="93" y="4"/>
                        <a:pt x="69" y="2"/>
                      </a:cubicBezTo>
                      <a:cubicBezTo>
                        <a:pt x="62" y="2"/>
                        <a:pt x="8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8" name="Freeform 426"/>
                <p:cNvSpPr>
                  <a:spLocks noChangeArrowheads="1"/>
                </p:cNvSpPr>
                <p:nvPr/>
              </p:nvSpPr>
              <p:spPr bwMode="auto">
                <a:xfrm>
                  <a:off x="1824" y="3058"/>
                  <a:ext cx="73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4"/>
                    <a:gd name="T1" fmla="*/ 2 h 7"/>
                    <a:gd name="T2" fmla="*/ 54 w 54"/>
                    <a:gd name="T3" fmla="*/ 7 h 7"/>
                    <a:gd name="T4" fmla="*/ 0 w 54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899" name="Freeform 427"/>
                <p:cNvSpPr>
                  <a:spLocks noChangeArrowheads="1"/>
                </p:cNvSpPr>
                <p:nvPr/>
              </p:nvSpPr>
              <p:spPr bwMode="auto">
                <a:xfrm>
                  <a:off x="1824" y="3058"/>
                  <a:ext cx="73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4"/>
                    <a:gd name="T1" fmla="*/ 2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0" name="Freeform 428"/>
                <p:cNvSpPr>
                  <a:spLocks noChangeArrowheads="1"/>
                </p:cNvSpPr>
                <p:nvPr/>
              </p:nvSpPr>
              <p:spPr bwMode="auto">
                <a:xfrm>
                  <a:off x="1800" y="3112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7"/>
                    <a:gd name="T2" fmla="*/ 54 w 54"/>
                    <a:gd name="T3" fmla="*/ 7 h 7"/>
                    <a:gd name="T4" fmla="*/ 0 w 54"/>
                    <a:gd name="T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1" name="Freeform 429"/>
                <p:cNvSpPr>
                  <a:spLocks noChangeArrowheads="1"/>
                </p:cNvSpPr>
                <p:nvPr/>
              </p:nvSpPr>
              <p:spPr bwMode="auto">
                <a:xfrm>
                  <a:off x="1800" y="3112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2" name="Freeform 430"/>
                <p:cNvSpPr>
                  <a:spLocks noChangeArrowheads="1"/>
                </p:cNvSpPr>
                <p:nvPr/>
              </p:nvSpPr>
              <p:spPr bwMode="auto">
                <a:xfrm>
                  <a:off x="1813" y="3069"/>
                  <a:ext cx="3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3 0 0"/>
                    <a:gd name="G4" fmla="+- 2 0 0"/>
                    <a:gd name="G5" fmla="+- 1 0 0"/>
                    <a:gd name="G6" fmla="+- 1 0 0"/>
                    <a:gd name="G7" fmla="+- 1 0 0"/>
                    <a:gd name="G8" fmla="+- 1 0 0"/>
                    <a:gd name="G9" fmla="+- 3 0 0"/>
                    <a:gd name="G10" fmla="+- 1 0 0"/>
                    <a:gd name="G11" fmla="+- 2 0 0"/>
                    <a:gd name="G12" fmla="*/ 1 0 0"/>
                    <a:gd name="G13" fmla="sin G12 G11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sin G18 G17"/>
                    <a:gd name="G20" fmla="+- 1 0 0"/>
                    <a:gd name="G21" fmla="+- 2 0 0"/>
                    <a:gd name="G22" fmla="+- 3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2 0 0"/>
                    <a:gd name="G35" fmla="+- 2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3 0 0"/>
                    <a:gd name="G46" fmla="+- 1 0 0"/>
                    <a:gd name="G47" fmla="+- 1 0 0"/>
                    <a:gd name="G48" fmla="*/ 1 1 2"/>
                    <a:gd name="G49" fmla="+- 1 0 0"/>
                    <a:gd name="G50" fmla="+- 1 0 0"/>
                    <a:gd name="T0" fmla="*/ 27 w 27"/>
                    <a:gd name="T1" fmla="*/ 4 h 4"/>
                    <a:gd name="T2" fmla="*/ 14 w 27"/>
                    <a:gd name="T3" fmla="*/ 3 h 4"/>
                    <a:gd name="T4" fmla="*/ 14 w 27"/>
                    <a:gd name="T5" fmla="*/ 2 h 4"/>
                    <a:gd name="T6" fmla="*/ 27 w 27"/>
                    <a:gd name="T7" fmla="*/ 3 h 4"/>
                    <a:gd name="T8" fmla="*/ 27 w 27"/>
                    <a:gd name="T9" fmla="*/ 4 h 4"/>
                    <a:gd name="T10" fmla="*/ 14 w 27"/>
                    <a:gd name="T11" fmla="*/ 3 h 4"/>
                    <a:gd name="T12" fmla="*/ 6 w 27"/>
                    <a:gd name="T13" fmla="*/ 2 h 4"/>
                    <a:gd name="T14" fmla="*/ 6 w 27"/>
                    <a:gd name="T15" fmla="*/ 1 h 4"/>
                    <a:gd name="T16" fmla="*/ 14 w 27"/>
                    <a:gd name="T17" fmla="*/ 2 h 4"/>
                    <a:gd name="T18" fmla="*/ 14 w 27"/>
                    <a:gd name="T19" fmla="*/ 3 h 4"/>
                    <a:gd name="T20" fmla="*/ 6 w 27"/>
                    <a:gd name="T21" fmla="*/ 2 h 4"/>
                    <a:gd name="T22" fmla="*/ 6 w 27"/>
                    <a:gd name="T23" fmla="*/ 2 h 4"/>
                    <a:gd name="T24" fmla="*/ 6 w 27"/>
                    <a:gd name="T25" fmla="*/ 1 h 4"/>
                    <a:gd name="T26" fmla="*/ 6 w 27"/>
                    <a:gd name="T27" fmla="*/ 2 h 4"/>
                    <a:gd name="T28" fmla="*/ 6 w 27"/>
                    <a:gd name="T29" fmla="*/ 2 h 4"/>
                    <a:gd name="T30" fmla="*/ 6 w 27"/>
                    <a:gd name="T31" fmla="*/ 2 h 4"/>
                    <a:gd name="T32" fmla="*/ 6 w 27"/>
                    <a:gd name="T33" fmla="*/ 1 h 4"/>
                    <a:gd name="T34" fmla="*/ 6 w 27"/>
                    <a:gd name="T35" fmla="*/ 2 h 4"/>
                    <a:gd name="T36" fmla="*/ 6 w 27"/>
                    <a:gd name="T37" fmla="*/ 1 h 4"/>
                    <a:gd name="T38" fmla="*/ 6 w 27"/>
                    <a:gd name="T39" fmla="*/ 1 h 4"/>
                    <a:gd name="T40" fmla="*/ 6 w 27"/>
                    <a:gd name="T41" fmla="*/ 2 h 4"/>
                    <a:gd name="T42" fmla="*/ 4 w 27"/>
                    <a:gd name="T43" fmla="*/ 2 h 4"/>
                    <a:gd name="T44" fmla="*/ 3 w 27"/>
                    <a:gd name="T45" fmla="*/ 1 h 4"/>
                    <a:gd name="T46" fmla="*/ 6 w 27"/>
                    <a:gd name="T47" fmla="*/ 1 h 4"/>
                    <a:gd name="T48" fmla="*/ 6 w 27"/>
                    <a:gd name="T49" fmla="*/ 2 h 4"/>
                    <a:gd name="T50" fmla="*/ 4 w 27"/>
                    <a:gd name="T51" fmla="*/ 2 h 4"/>
                    <a:gd name="T52" fmla="*/ 0 w 27"/>
                    <a:gd name="T53" fmla="*/ 3 h 4"/>
                    <a:gd name="T54" fmla="*/ 1 w 27"/>
                    <a:gd name="T55" fmla="*/ 1 h 4"/>
                    <a:gd name="T56" fmla="*/ 3 w 27"/>
                    <a:gd name="T57" fmla="*/ 1 h 4"/>
                    <a:gd name="T58" fmla="*/ 4 w 27"/>
                    <a:gd name="T5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4"/>
                        <a:pt x="18" y="4"/>
                        <a:pt x="14" y="3"/>
                      </a:cubicBezTo>
                      <a:lnTo>
                        <a:pt x="14" y="2"/>
                      </a:lnTo>
                      <a:cubicBezTo>
                        <a:pt x="18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4" y="3"/>
                      </a:moveTo>
                      <a:cubicBezTo>
                        <a:pt x="11" y="3"/>
                        <a:pt x="9" y="2"/>
                        <a:pt x="6" y="2"/>
                      </a:cubicBezTo>
                      <a:lnTo>
                        <a:pt x="6" y="1"/>
                      </a:lnTo>
                      <a:cubicBezTo>
                        <a:pt x="9" y="1"/>
                        <a:pt x="11" y="1"/>
                        <a:pt x="14" y="2"/>
                      </a:cubicBezTo>
                      <a:lnTo>
                        <a:pt x="14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3"/>
                      </a:cubicBezTo>
                      <a:lnTo>
                        <a:pt x="1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3" name="Freeform 431"/>
                <p:cNvSpPr>
                  <a:spLocks noChangeArrowheads="1"/>
                </p:cNvSpPr>
                <p:nvPr/>
              </p:nvSpPr>
              <p:spPr bwMode="auto">
                <a:xfrm>
                  <a:off x="1821" y="3019"/>
                  <a:ext cx="3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2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T0" fmla="*/ 28 w 28"/>
                    <a:gd name="T1" fmla="*/ 4 h 4"/>
                    <a:gd name="T2" fmla="*/ 11 w 28"/>
                    <a:gd name="T3" fmla="*/ 2 h 4"/>
                    <a:gd name="T4" fmla="*/ 12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1 w 28"/>
                    <a:gd name="T11" fmla="*/ 2 h 4"/>
                    <a:gd name="T12" fmla="*/ 6 w 28"/>
                    <a:gd name="T13" fmla="*/ 1 h 4"/>
                    <a:gd name="T14" fmla="*/ 6 w 28"/>
                    <a:gd name="T15" fmla="*/ 0 h 4"/>
                    <a:gd name="T16" fmla="*/ 12 w 28"/>
                    <a:gd name="T17" fmla="*/ 1 h 4"/>
                    <a:gd name="T18" fmla="*/ 11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1 h 4"/>
                    <a:gd name="T30" fmla="*/ 6 w 28"/>
                    <a:gd name="T31" fmla="*/ 1 h 4"/>
                    <a:gd name="T32" fmla="*/ 6 w 28"/>
                    <a:gd name="T33" fmla="*/ 0 h 4"/>
                    <a:gd name="T34" fmla="*/ 6 w 28"/>
                    <a:gd name="T35" fmla="*/ 1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1 h 4"/>
                    <a:gd name="T46" fmla="*/ 5 w 28"/>
                    <a:gd name="T47" fmla="*/ 1 h 4"/>
                    <a:gd name="T48" fmla="*/ 4 w 28"/>
                    <a:gd name="T49" fmla="*/ 0 h 4"/>
                    <a:gd name="T50" fmla="*/ 6 w 28"/>
                    <a:gd name="T51" fmla="*/ 0 h 4"/>
                    <a:gd name="T52" fmla="*/ 6 w 28"/>
                    <a:gd name="T53" fmla="*/ 1 h 4"/>
                    <a:gd name="T54" fmla="*/ 5 w 28"/>
                    <a:gd name="T55" fmla="*/ 1 h 4"/>
                    <a:gd name="T56" fmla="*/ 0 w 28"/>
                    <a:gd name="T57" fmla="*/ 2 h 4"/>
                    <a:gd name="T58" fmla="*/ 1 w 28"/>
                    <a:gd name="T59" fmla="*/ 1 h 4"/>
                    <a:gd name="T60" fmla="*/ 4 w 28"/>
                    <a:gd name="T61" fmla="*/ 0 h 4"/>
                    <a:gd name="T62" fmla="*/ 5 w 28"/>
                    <a:gd name="T6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1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1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4" name="Freeform 432"/>
                <p:cNvSpPr>
                  <a:spLocks noChangeArrowheads="1"/>
                </p:cNvSpPr>
                <p:nvPr/>
              </p:nvSpPr>
              <p:spPr bwMode="auto">
                <a:xfrm>
                  <a:off x="1762" y="3336"/>
                  <a:ext cx="57" cy="21"/>
                </a:xfrm>
                <a:custGeom>
                  <a:avLst/>
                  <a:gdLst>
                    <a:gd name="G0" fmla="+- 1 0 0"/>
                    <a:gd name="G1" fmla="+- 3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42"/>
                    <a:gd name="T1" fmla="*/ 0 h 13"/>
                    <a:gd name="T2" fmla="*/ 28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7" y="3"/>
                        <a:pt x="18" y="4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5" name="Freeform 433"/>
                <p:cNvSpPr>
                  <a:spLocks noChangeArrowheads="1"/>
                </p:cNvSpPr>
                <p:nvPr/>
              </p:nvSpPr>
              <p:spPr bwMode="auto">
                <a:xfrm>
                  <a:off x="1757" y="3312"/>
                  <a:ext cx="35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0 0"/>
                    <a:gd name="G5" fmla="sin G4 G3"/>
                    <a:gd name="G6" fmla="+- 2 0 0"/>
                    <a:gd name="G7" fmla="*/ 1 0 0"/>
                    <a:gd name="G8" fmla="sin G7 G6"/>
                    <a:gd name="G9" fmla="+- 2 0 0"/>
                    <a:gd name="G10" fmla="+- 1 0 0"/>
                    <a:gd name="G11" fmla="+- 1 0 0"/>
                    <a:gd name="G12" fmla="+- 1 0 0"/>
                    <a:gd name="G13" fmla="+- 1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2 0 0"/>
                    <a:gd name="G23" fmla="*/ 1 0 0"/>
                    <a:gd name="G24" fmla="sin G23 G22"/>
                    <a:gd name="G25" fmla="+- 1 0 0"/>
                    <a:gd name="G26" fmla="*/ 1 0 0"/>
                    <a:gd name="G27" fmla="sin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T0" fmla="*/ 2 w 27"/>
                    <a:gd name="T1" fmla="*/ 0 h 2"/>
                    <a:gd name="T2" fmla="*/ 9 w 27"/>
                    <a:gd name="T3" fmla="*/ 0 h 2"/>
                    <a:gd name="T4" fmla="*/ 9 w 27"/>
                    <a:gd name="T5" fmla="*/ 2 h 2"/>
                    <a:gd name="T6" fmla="*/ 0 w 27"/>
                    <a:gd name="T7" fmla="*/ 0 h 2"/>
                    <a:gd name="T8" fmla="*/ 2 w 27"/>
                    <a:gd name="T9" fmla="*/ 0 h 2"/>
                    <a:gd name="T10" fmla="*/ 9 w 27"/>
                    <a:gd name="T11" fmla="*/ 0 h 2"/>
                    <a:gd name="T12" fmla="*/ 17 w 27"/>
                    <a:gd name="T13" fmla="*/ 0 h 2"/>
                    <a:gd name="T14" fmla="*/ 16 w 27"/>
                    <a:gd name="T15" fmla="*/ 2 h 2"/>
                    <a:gd name="T16" fmla="*/ 9 w 27"/>
                    <a:gd name="T17" fmla="*/ 2 h 2"/>
                    <a:gd name="T18" fmla="*/ 9 w 27"/>
                    <a:gd name="T19" fmla="*/ 0 h 2"/>
                    <a:gd name="T20" fmla="*/ 17 w 27"/>
                    <a:gd name="T21" fmla="*/ 0 h 2"/>
                    <a:gd name="T22" fmla="*/ 18 w 27"/>
                    <a:gd name="T23" fmla="*/ 1 h 2"/>
                    <a:gd name="T24" fmla="*/ 17 w 27"/>
                    <a:gd name="T25" fmla="*/ 2 h 2"/>
                    <a:gd name="T26" fmla="*/ 17 w 27"/>
                    <a:gd name="T27" fmla="*/ 1 h 2"/>
                    <a:gd name="T28" fmla="*/ 17 w 27"/>
                    <a:gd name="T29" fmla="*/ 0 h 2"/>
                    <a:gd name="T30" fmla="*/ 17 w 27"/>
                    <a:gd name="T31" fmla="*/ 2 h 2"/>
                    <a:gd name="T32" fmla="*/ 17 w 27"/>
                    <a:gd name="T33" fmla="*/ 1 h 2"/>
                    <a:gd name="T34" fmla="*/ 16 w 27"/>
                    <a:gd name="T35" fmla="*/ 1 h 2"/>
                    <a:gd name="T36" fmla="*/ 16 w 27"/>
                    <a:gd name="T37" fmla="*/ 1 h 2"/>
                    <a:gd name="T38" fmla="*/ 17 w 27"/>
                    <a:gd name="T39" fmla="*/ 2 h 2"/>
                    <a:gd name="T40" fmla="*/ 16 w 27"/>
                    <a:gd name="T41" fmla="*/ 1 h 2"/>
                    <a:gd name="T42" fmla="*/ 16 w 27"/>
                    <a:gd name="T43" fmla="*/ 1 h 2"/>
                    <a:gd name="T44" fmla="*/ 17 w 27"/>
                    <a:gd name="T45" fmla="*/ 1 h 2"/>
                    <a:gd name="T46" fmla="*/ 21 w 27"/>
                    <a:gd name="T47" fmla="*/ 0 h 2"/>
                    <a:gd name="T48" fmla="*/ 21 w 27"/>
                    <a:gd name="T49" fmla="*/ 2 h 2"/>
                    <a:gd name="T50" fmla="*/ 16 w 27"/>
                    <a:gd name="T51" fmla="*/ 1 h 2"/>
                    <a:gd name="T52" fmla="*/ 17 w 27"/>
                    <a:gd name="T53" fmla="*/ 1 h 2"/>
                    <a:gd name="T54" fmla="*/ 21 w 27"/>
                    <a:gd name="T55" fmla="*/ 0 h 2"/>
                    <a:gd name="T56" fmla="*/ 25 w 27"/>
                    <a:gd name="T57" fmla="*/ 0 h 2"/>
                    <a:gd name="T58" fmla="*/ 25 w 27"/>
                    <a:gd name="T59" fmla="*/ 2 h 2"/>
                    <a:gd name="T60" fmla="*/ 21 w 27"/>
                    <a:gd name="T61" fmla="*/ 2 h 2"/>
                    <a:gd name="T62" fmla="*/ 21 w 27"/>
                    <a:gd name="T63" fmla="*/ 0 h 2"/>
                    <a:gd name="T64" fmla="*/ 25 w 27"/>
                    <a:gd name="T65" fmla="*/ 0 h 2"/>
                    <a:gd name="T66" fmla="*/ 27 w 27"/>
                    <a:gd name="T67" fmla="*/ 1 h 2"/>
                    <a:gd name="T68" fmla="*/ 26 w 27"/>
                    <a:gd name="T69" fmla="*/ 1 h 2"/>
                    <a:gd name="T70" fmla="*/ 25 w 27"/>
                    <a:gd name="T71" fmla="*/ 2 h 2"/>
                    <a:gd name="T72" fmla="*/ 25 w 27"/>
                    <a:gd name="T7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6" y="1"/>
                        <a:pt x="9" y="0"/>
                      </a:cubicBezTo>
                      <a:lnTo>
                        <a:pt x="9" y="2"/>
                      </a:lnTo>
                      <a:cubicBezTo>
                        <a:pt x="5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7" y="0"/>
                      </a:cubicBezTo>
                      <a:lnTo>
                        <a:pt x="16" y="2"/>
                      </a:lnTo>
                      <a:cubicBezTo>
                        <a:pt x="15" y="1"/>
                        <a:pt x="12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7" y="0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lnTo>
                        <a:pt x="17" y="0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0"/>
                        <a:pt x="17" y="1"/>
                      </a:cubicBezTo>
                      <a:lnTo>
                        <a:pt x="16" y="1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6" y="1"/>
                      </a:moveTo>
                      <a:lnTo>
                        <a:pt x="16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0"/>
                      </a:cubicBezTo>
                      <a:lnTo>
                        <a:pt x="21" y="2"/>
                      </a:lnTo>
                      <a:cubicBezTo>
                        <a:pt x="19" y="2"/>
                        <a:pt x="16" y="2"/>
                        <a:pt x="16" y="1"/>
                      </a:cubicBezTo>
                      <a:lnTo>
                        <a:pt x="17" y="1"/>
                      </a:lnTo>
                      <a:close/>
                      <a:moveTo>
                        <a:pt x="21" y="0"/>
                      </a:moveTo>
                      <a:cubicBezTo>
                        <a:pt x="22" y="0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3" y="2"/>
                        <a:pt x="21" y="2"/>
                      </a:cubicBezTo>
                      <a:lnTo>
                        <a:pt x="21" y="0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6" name="Freeform 434"/>
                <p:cNvSpPr>
                  <a:spLocks noChangeArrowheads="1"/>
                </p:cNvSpPr>
                <p:nvPr/>
              </p:nvSpPr>
              <p:spPr bwMode="auto">
                <a:xfrm>
                  <a:off x="1771" y="3427"/>
                  <a:ext cx="17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1 w 126"/>
                    <a:gd name="T7" fmla="*/ 0 h 10"/>
                    <a:gd name="T8" fmla="*/ 126 w 126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7" name="Freeform 435"/>
                <p:cNvSpPr>
                  <a:spLocks noChangeArrowheads="1"/>
                </p:cNvSpPr>
                <p:nvPr/>
              </p:nvSpPr>
              <p:spPr bwMode="auto">
                <a:xfrm>
                  <a:off x="1771" y="3427"/>
                  <a:ext cx="17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1 w 126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8" name="Freeform 436"/>
                <p:cNvSpPr>
                  <a:spLocks noChangeArrowheads="1"/>
                </p:cNvSpPr>
                <p:nvPr/>
              </p:nvSpPr>
              <p:spPr bwMode="auto">
                <a:xfrm>
                  <a:off x="1984" y="3534"/>
                  <a:ext cx="186" cy="17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T0" fmla="*/ 0 w 135"/>
                    <a:gd name="T1" fmla="*/ 4 h 11"/>
                    <a:gd name="T2" fmla="*/ 21 w 135"/>
                    <a:gd name="T3" fmla="*/ 3 h 11"/>
                    <a:gd name="T4" fmla="*/ 41 w 135"/>
                    <a:gd name="T5" fmla="*/ 0 h 11"/>
                    <a:gd name="T6" fmla="*/ 135 w 135"/>
                    <a:gd name="T7" fmla="*/ 4 h 11"/>
                    <a:gd name="T8" fmla="*/ 0 w 135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09" name="Freeform 437"/>
                <p:cNvSpPr>
                  <a:spLocks noChangeArrowheads="1"/>
                </p:cNvSpPr>
                <p:nvPr/>
              </p:nvSpPr>
              <p:spPr bwMode="auto">
                <a:xfrm>
                  <a:off x="1984" y="3534"/>
                  <a:ext cx="186" cy="17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35"/>
                    <a:gd name="T1" fmla="*/ 4 h 11"/>
                    <a:gd name="T2" fmla="*/ 21 w 135"/>
                    <a:gd name="T3" fmla="*/ 3 h 11"/>
                    <a:gd name="T4" fmla="*/ 41 w 135"/>
                    <a:gd name="T5" fmla="*/ 0 h 11"/>
                    <a:gd name="T6" fmla="*/ 135 w 135"/>
                    <a:gd name="T7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0" name="Freeform 438"/>
                <p:cNvSpPr>
                  <a:spLocks noChangeArrowheads="1"/>
                </p:cNvSpPr>
                <p:nvPr/>
              </p:nvSpPr>
              <p:spPr bwMode="auto">
                <a:xfrm>
                  <a:off x="1939" y="3568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7 w 37"/>
                    <a:gd name="T3" fmla="*/ 1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1" name="Freeform 439"/>
                <p:cNvSpPr>
                  <a:spLocks noChangeArrowheads="1"/>
                </p:cNvSpPr>
                <p:nvPr/>
              </p:nvSpPr>
              <p:spPr bwMode="auto">
                <a:xfrm>
                  <a:off x="1794" y="3546"/>
                  <a:ext cx="171" cy="12"/>
                </a:xfrm>
                <a:custGeom>
                  <a:avLst/>
                  <a:gdLst>
                    <a:gd name="G0" fmla="+- 4 0 0"/>
                    <a:gd name="G1" fmla="+- 8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5 w 125"/>
                    <a:gd name="T5" fmla="*/ 2 h 8"/>
                    <a:gd name="T6" fmla="*/ 125 w 125"/>
                    <a:gd name="T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9" y="8"/>
                        <a:pt x="26" y="3"/>
                        <a:pt x="36" y="5"/>
                      </a:cubicBezTo>
                      <a:cubicBezTo>
                        <a:pt x="52" y="8"/>
                        <a:pt x="74" y="4"/>
                        <a:pt x="95" y="2"/>
                      </a:cubicBezTo>
                      <a:cubicBezTo>
                        <a:pt x="109" y="0"/>
                        <a:pt x="114" y="5"/>
                        <a:pt x="125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2" name="Freeform 440"/>
                <p:cNvSpPr>
                  <a:spLocks noChangeArrowheads="1"/>
                </p:cNvSpPr>
                <p:nvPr/>
              </p:nvSpPr>
              <p:spPr bwMode="auto">
                <a:xfrm>
                  <a:off x="1939" y="3512"/>
                  <a:ext cx="60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5"/>
                    <a:gd name="T1" fmla="*/ 0 h 8"/>
                    <a:gd name="T2" fmla="*/ 1 w 45"/>
                    <a:gd name="T3" fmla="*/ 0 h 8"/>
                    <a:gd name="T4" fmla="*/ 0 w 45"/>
                    <a:gd name="T5" fmla="*/ 1 h 8"/>
                    <a:gd name="T6" fmla="*/ 1 w 45"/>
                    <a:gd name="T7" fmla="*/ 0 h 8"/>
                    <a:gd name="T8" fmla="*/ 0 w 45"/>
                    <a:gd name="T9" fmla="*/ 1 h 8"/>
                    <a:gd name="T10" fmla="*/ 0 w 45"/>
                    <a:gd name="T11" fmla="*/ 1 h 8"/>
                    <a:gd name="T12" fmla="*/ 0 w 45"/>
                    <a:gd name="T13" fmla="*/ 0 h 8"/>
                    <a:gd name="T14" fmla="*/ 0 w 45"/>
                    <a:gd name="T15" fmla="*/ 1 h 8"/>
                    <a:gd name="T16" fmla="*/ 1 w 45"/>
                    <a:gd name="T17" fmla="*/ 0 h 8"/>
                    <a:gd name="T18" fmla="*/ 29 w 45"/>
                    <a:gd name="T19" fmla="*/ 6 h 8"/>
                    <a:gd name="T20" fmla="*/ 29 w 45"/>
                    <a:gd name="T21" fmla="*/ 7 h 8"/>
                    <a:gd name="T22" fmla="*/ 0 w 45"/>
                    <a:gd name="T23" fmla="*/ 1 h 8"/>
                    <a:gd name="T24" fmla="*/ 1 w 45"/>
                    <a:gd name="T25" fmla="*/ 0 h 8"/>
                    <a:gd name="T26" fmla="*/ 29 w 45"/>
                    <a:gd name="T27" fmla="*/ 6 h 8"/>
                    <a:gd name="T28" fmla="*/ 45 w 45"/>
                    <a:gd name="T29" fmla="*/ 7 h 8"/>
                    <a:gd name="T30" fmla="*/ 44 w 45"/>
                    <a:gd name="T31" fmla="*/ 8 h 8"/>
                    <a:gd name="T32" fmla="*/ 29 w 45"/>
                    <a:gd name="T33" fmla="*/ 7 h 8"/>
                    <a:gd name="T34" fmla="*/ 29 w 45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7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3" name="Freeform 441"/>
                <p:cNvSpPr>
                  <a:spLocks noChangeArrowheads="1"/>
                </p:cNvSpPr>
                <p:nvPr/>
              </p:nvSpPr>
              <p:spPr bwMode="auto">
                <a:xfrm>
                  <a:off x="1771" y="3478"/>
                  <a:ext cx="186" cy="16"/>
                </a:xfrm>
                <a:custGeom>
                  <a:avLst/>
                  <a:gdLst>
                    <a:gd name="G0" fmla="+- 4 0 0"/>
                    <a:gd name="G1" fmla="+- 3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T0" fmla="*/ 0 w 136"/>
                    <a:gd name="T1" fmla="*/ 4 h 10"/>
                    <a:gd name="T2" fmla="*/ 22 w 136"/>
                    <a:gd name="T3" fmla="*/ 2 h 10"/>
                    <a:gd name="T4" fmla="*/ 41 w 136"/>
                    <a:gd name="T5" fmla="*/ 0 h 10"/>
                    <a:gd name="T6" fmla="*/ 136 w 136"/>
                    <a:gd name="T7" fmla="*/ 3 h 10"/>
                    <a:gd name="T8" fmla="*/ 0 w 136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4" name="Freeform 442"/>
                <p:cNvSpPr>
                  <a:spLocks noChangeArrowheads="1"/>
                </p:cNvSpPr>
                <p:nvPr/>
              </p:nvSpPr>
              <p:spPr bwMode="auto">
                <a:xfrm>
                  <a:off x="1771" y="3478"/>
                  <a:ext cx="186" cy="16"/>
                </a:xfrm>
                <a:custGeom>
                  <a:avLst/>
                  <a:gdLst>
                    <a:gd name="G0" fmla="+- 4 0 0"/>
                    <a:gd name="G1" fmla="+- 3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36"/>
                    <a:gd name="T1" fmla="*/ 4 h 10"/>
                    <a:gd name="T2" fmla="*/ 22 w 136"/>
                    <a:gd name="T3" fmla="*/ 2 h 10"/>
                    <a:gd name="T4" fmla="*/ 41 w 136"/>
                    <a:gd name="T5" fmla="*/ 0 h 10"/>
                    <a:gd name="T6" fmla="*/ 136 w 136"/>
                    <a:gd name="T7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5" name="Freeform 443"/>
                <p:cNvSpPr>
                  <a:spLocks noChangeArrowheads="1"/>
                </p:cNvSpPr>
                <p:nvPr/>
              </p:nvSpPr>
              <p:spPr bwMode="auto">
                <a:xfrm>
                  <a:off x="1860" y="3505"/>
                  <a:ext cx="49" cy="8"/>
                </a:xfrm>
                <a:custGeom>
                  <a:avLst/>
                  <a:gdLst>
                    <a:gd name="G0" fmla="+- 3 0 0"/>
                    <a:gd name="G1" fmla="+- 2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3 h 6"/>
                    <a:gd name="T2" fmla="*/ 18 w 37"/>
                    <a:gd name="T3" fmla="*/ 2 h 6"/>
                    <a:gd name="T4" fmla="*/ 37 w 37"/>
                    <a:gd name="T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6">
                      <a:moveTo>
                        <a:pt x="0" y="3"/>
                      </a:moveTo>
                      <a:cubicBezTo>
                        <a:pt x="7" y="2"/>
                        <a:pt x="15" y="0"/>
                        <a:pt x="18" y="2"/>
                      </a:cubicBezTo>
                      <a:cubicBezTo>
                        <a:pt x="21" y="5"/>
                        <a:pt x="28" y="6"/>
                        <a:pt x="37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6" name="Freeform 444"/>
                <p:cNvSpPr>
                  <a:spLocks noChangeArrowheads="1"/>
                </p:cNvSpPr>
                <p:nvPr/>
              </p:nvSpPr>
              <p:spPr bwMode="auto">
                <a:xfrm>
                  <a:off x="1860" y="3447"/>
                  <a:ext cx="60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5"/>
                    <a:gd name="T1" fmla="*/ 0 h 9"/>
                    <a:gd name="T2" fmla="*/ 1 w 45"/>
                    <a:gd name="T3" fmla="*/ 0 h 9"/>
                    <a:gd name="T4" fmla="*/ 0 w 45"/>
                    <a:gd name="T5" fmla="*/ 1 h 9"/>
                    <a:gd name="T6" fmla="*/ 1 w 45"/>
                    <a:gd name="T7" fmla="*/ 0 h 9"/>
                    <a:gd name="T8" fmla="*/ 1 w 45"/>
                    <a:gd name="T9" fmla="*/ 0 h 9"/>
                    <a:gd name="T10" fmla="*/ 1 w 45"/>
                    <a:gd name="T11" fmla="*/ 0 h 9"/>
                    <a:gd name="T12" fmla="*/ 0 w 45"/>
                    <a:gd name="T13" fmla="*/ 1 h 9"/>
                    <a:gd name="T14" fmla="*/ 1 w 45"/>
                    <a:gd name="T15" fmla="*/ 0 h 9"/>
                    <a:gd name="T16" fmla="*/ 1 w 45"/>
                    <a:gd name="T17" fmla="*/ 0 h 9"/>
                    <a:gd name="T18" fmla="*/ 29 w 45"/>
                    <a:gd name="T19" fmla="*/ 6 h 9"/>
                    <a:gd name="T20" fmla="*/ 29 w 45"/>
                    <a:gd name="T21" fmla="*/ 8 h 9"/>
                    <a:gd name="T22" fmla="*/ 0 w 45"/>
                    <a:gd name="T23" fmla="*/ 1 h 9"/>
                    <a:gd name="T24" fmla="*/ 1 w 45"/>
                    <a:gd name="T25" fmla="*/ 0 h 9"/>
                    <a:gd name="T26" fmla="*/ 29 w 45"/>
                    <a:gd name="T27" fmla="*/ 6 h 9"/>
                    <a:gd name="T28" fmla="*/ 45 w 45"/>
                    <a:gd name="T29" fmla="*/ 8 h 9"/>
                    <a:gd name="T30" fmla="*/ 45 w 45"/>
                    <a:gd name="T31" fmla="*/ 9 h 9"/>
                    <a:gd name="T32" fmla="*/ 29 w 45"/>
                    <a:gd name="T33" fmla="*/ 8 h 9"/>
                    <a:gd name="T34" fmla="*/ 29 w 45"/>
                    <a:gd name="T3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8" y="6"/>
                        <a:pt x="29" y="6"/>
                      </a:cubicBezTo>
                      <a:lnTo>
                        <a:pt x="29" y="8"/>
                      </a:lnTo>
                      <a:cubicBezTo>
                        <a:pt x="17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5" y="7"/>
                        <a:pt x="40" y="7"/>
                        <a:pt x="45" y="8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29" y="8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7" name="Freeform 445"/>
                <p:cNvSpPr>
                  <a:spLocks noChangeArrowheads="1"/>
                </p:cNvSpPr>
                <p:nvPr/>
              </p:nvSpPr>
              <p:spPr bwMode="auto">
                <a:xfrm>
                  <a:off x="1826" y="3573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8 w 37"/>
                    <a:gd name="T3" fmla="*/ 1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7" y="1"/>
                        <a:pt x="15" y="0"/>
                        <a:pt x="18" y="1"/>
                      </a:cubicBezTo>
                      <a:cubicBezTo>
                        <a:pt x="22" y="4"/>
                        <a:pt x="29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8" name="Freeform 446"/>
                <p:cNvSpPr>
                  <a:spLocks noChangeArrowheads="1"/>
                </p:cNvSpPr>
                <p:nvPr/>
              </p:nvSpPr>
              <p:spPr bwMode="auto">
                <a:xfrm>
                  <a:off x="1918" y="3592"/>
                  <a:ext cx="60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5"/>
                    <a:gd name="T1" fmla="*/ 0 h 8"/>
                    <a:gd name="T2" fmla="*/ 1 w 45"/>
                    <a:gd name="T3" fmla="*/ 0 h 8"/>
                    <a:gd name="T4" fmla="*/ 0 w 45"/>
                    <a:gd name="T5" fmla="*/ 1 h 8"/>
                    <a:gd name="T6" fmla="*/ 1 w 45"/>
                    <a:gd name="T7" fmla="*/ 0 h 8"/>
                    <a:gd name="T8" fmla="*/ 1 w 45"/>
                    <a:gd name="T9" fmla="*/ 0 h 8"/>
                    <a:gd name="T10" fmla="*/ 1 w 45"/>
                    <a:gd name="T11" fmla="*/ 0 h 8"/>
                    <a:gd name="T12" fmla="*/ 0 w 45"/>
                    <a:gd name="T13" fmla="*/ 0 h 8"/>
                    <a:gd name="T14" fmla="*/ 1 w 45"/>
                    <a:gd name="T15" fmla="*/ 0 h 8"/>
                    <a:gd name="T16" fmla="*/ 1 w 45"/>
                    <a:gd name="T17" fmla="*/ 0 h 8"/>
                    <a:gd name="T18" fmla="*/ 29 w 45"/>
                    <a:gd name="T19" fmla="*/ 6 h 8"/>
                    <a:gd name="T20" fmla="*/ 29 w 45"/>
                    <a:gd name="T21" fmla="*/ 7 h 8"/>
                    <a:gd name="T22" fmla="*/ 0 w 45"/>
                    <a:gd name="T23" fmla="*/ 1 h 8"/>
                    <a:gd name="T24" fmla="*/ 1 w 45"/>
                    <a:gd name="T25" fmla="*/ 0 h 8"/>
                    <a:gd name="T26" fmla="*/ 29 w 45"/>
                    <a:gd name="T27" fmla="*/ 6 h 8"/>
                    <a:gd name="T28" fmla="*/ 45 w 45"/>
                    <a:gd name="T29" fmla="*/ 7 h 8"/>
                    <a:gd name="T30" fmla="*/ 44 w 45"/>
                    <a:gd name="T31" fmla="*/ 8 h 8"/>
                    <a:gd name="T32" fmla="*/ 29 w 45"/>
                    <a:gd name="T33" fmla="*/ 7 h 8"/>
                    <a:gd name="T34" fmla="*/ 29 w 45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19" name="Freeform 447"/>
                <p:cNvSpPr>
                  <a:spLocks noChangeArrowheads="1"/>
                </p:cNvSpPr>
                <p:nvPr/>
              </p:nvSpPr>
              <p:spPr bwMode="auto">
                <a:xfrm>
                  <a:off x="1996" y="3424"/>
                  <a:ext cx="172" cy="11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5 w 125"/>
                    <a:gd name="T5" fmla="*/ 1 h 8"/>
                    <a:gd name="T6" fmla="*/ 125 w 125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5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0" name="Freeform 448"/>
                <p:cNvSpPr>
                  <a:spLocks noChangeArrowheads="1"/>
                </p:cNvSpPr>
                <p:nvPr/>
              </p:nvSpPr>
              <p:spPr bwMode="auto">
                <a:xfrm>
                  <a:off x="2004" y="3471"/>
                  <a:ext cx="171" cy="10"/>
                </a:xfrm>
                <a:custGeom>
                  <a:avLst/>
                  <a:gdLst>
                    <a:gd name="G0" fmla="+- 4 0 0"/>
                    <a:gd name="G1" fmla="+- 7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125"/>
                    <a:gd name="T1" fmla="*/ 4 h 7"/>
                    <a:gd name="T2" fmla="*/ 36 w 125"/>
                    <a:gd name="T3" fmla="*/ 5 h 7"/>
                    <a:gd name="T4" fmla="*/ 94 w 125"/>
                    <a:gd name="T5" fmla="*/ 2 h 7"/>
                    <a:gd name="T6" fmla="*/ 125 w 125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7">
                      <a:moveTo>
                        <a:pt x="0" y="4"/>
                      </a:moveTo>
                      <a:cubicBezTo>
                        <a:pt x="9" y="7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1" name="Freeform 449"/>
                <p:cNvSpPr>
                  <a:spLocks noChangeArrowheads="1"/>
                </p:cNvSpPr>
                <p:nvPr/>
              </p:nvSpPr>
              <p:spPr bwMode="auto">
                <a:xfrm>
                  <a:off x="2079" y="3449"/>
                  <a:ext cx="77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5 0 0"/>
                    <a:gd name="G42" fmla="+- 1 0 0"/>
                    <a:gd name="G43" fmla="+- 1 0 0"/>
                    <a:gd name="G44" fmla="+- 3 0 0"/>
                    <a:gd name="G45" fmla="+- 1 0 0"/>
                    <a:gd name="G46" fmla="+- 1 0 0"/>
                    <a:gd name="G47" fmla="+- 1 0 0"/>
                    <a:gd name="T0" fmla="*/ 57 w 57"/>
                    <a:gd name="T1" fmla="*/ 5 h 5"/>
                    <a:gd name="T2" fmla="*/ 41 w 57"/>
                    <a:gd name="T3" fmla="*/ 2 h 5"/>
                    <a:gd name="T4" fmla="*/ 41 w 57"/>
                    <a:gd name="T5" fmla="*/ 1 h 5"/>
                    <a:gd name="T6" fmla="*/ 57 w 57"/>
                    <a:gd name="T7" fmla="*/ 3 h 5"/>
                    <a:gd name="T8" fmla="*/ 57 w 57"/>
                    <a:gd name="T9" fmla="*/ 5 h 5"/>
                    <a:gd name="T10" fmla="*/ 41 w 57"/>
                    <a:gd name="T11" fmla="*/ 2 h 5"/>
                    <a:gd name="T12" fmla="*/ 35 w 57"/>
                    <a:gd name="T13" fmla="*/ 2 h 5"/>
                    <a:gd name="T14" fmla="*/ 35 w 57"/>
                    <a:gd name="T15" fmla="*/ 0 h 5"/>
                    <a:gd name="T16" fmla="*/ 41 w 57"/>
                    <a:gd name="T17" fmla="*/ 1 h 5"/>
                    <a:gd name="T18" fmla="*/ 41 w 57"/>
                    <a:gd name="T19" fmla="*/ 2 h 5"/>
                    <a:gd name="T20" fmla="*/ 35 w 57"/>
                    <a:gd name="T21" fmla="*/ 0 h 5"/>
                    <a:gd name="T22" fmla="*/ 35 w 57"/>
                    <a:gd name="T23" fmla="*/ 0 h 5"/>
                    <a:gd name="T24" fmla="*/ 35 w 57"/>
                    <a:gd name="T25" fmla="*/ 1 h 5"/>
                    <a:gd name="T26" fmla="*/ 35 w 57"/>
                    <a:gd name="T27" fmla="*/ 0 h 5"/>
                    <a:gd name="T28" fmla="*/ 35 w 57"/>
                    <a:gd name="T29" fmla="*/ 2 h 5"/>
                    <a:gd name="T30" fmla="*/ 35 w 57"/>
                    <a:gd name="T31" fmla="*/ 2 h 5"/>
                    <a:gd name="T32" fmla="*/ 35 w 57"/>
                    <a:gd name="T33" fmla="*/ 0 h 5"/>
                    <a:gd name="T34" fmla="*/ 35 w 57"/>
                    <a:gd name="T35" fmla="*/ 2 h 5"/>
                    <a:gd name="T36" fmla="*/ 35 w 57"/>
                    <a:gd name="T37" fmla="*/ 0 h 5"/>
                    <a:gd name="T38" fmla="*/ 35 w 57"/>
                    <a:gd name="T39" fmla="*/ 0 h 5"/>
                    <a:gd name="T40" fmla="*/ 35 w 57"/>
                    <a:gd name="T41" fmla="*/ 1 h 5"/>
                    <a:gd name="T42" fmla="*/ 35 w 57"/>
                    <a:gd name="T43" fmla="*/ 0 h 5"/>
                    <a:gd name="T44" fmla="*/ 35 w 57"/>
                    <a:gd name="T45" fmla="*/ 2 h 5"/>
                    <a:gd name="T46" fmla="*/ 34 w 57"/>
                    <a:gd name="T47" fmla="*/ 2 h 5"/>
                    <a:gd name="T48" fmla="*/ 34 w 57"/>
                    <a:gd name="T49" fmla="*/ 0 h 5"/>
                    <a:gd name="T50" fmla="*/ 35 w 57"/>
                    <a:gd name="T51" fmla="*/ 0 h 5"/>
                    <a:gd name="T52" fmla="*/ 35 w 57"/>
                    <a:gd name="T53" fmla="*/ 2 h 5"/>
                    <a:gd name="T54" fmla="*/ 34 w 57"/>
                    <a:gd name="T55" fmla="*/ 2 h 5"/>
                    <a:gd name="T56" fmla="*/ 0 w 57"/>
                    <a:gd name="T57" fmla="*/ 1 h 5"/>
                    <a:gd name="T58" fmla="*/ 1 w 57"/>
                    <a:gd name="T59" fmla="*/ 0 h 5"/>
                    <a:gd name="T60" fmla="*/ 34 w 57"/>
                    <a:gd name="T61" fmla="*/ 0 h 5"/>
                    <a:gd name="T62" fmla="*/ 34 w 5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7" h="5">
                      <a:moveTo>
                        <a:pt x="57" y="5"/>
                      </a:moveTo>
                      <a:cubicBezTo>
                        <a:pt x="51" y="4"/>
                        <a:pt x="46" y="3"/>
                        <a:pt x="41" y="2"/>
                      </a:cubicBezTo>
                      <a:lnTo>
                        <a:pt x="41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5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2"/>
                        <a:pt x="35" y="2"/>
                      </a:cubicBezTo>
                      <a:lnTo>
                        <a:pt x="35" y="0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5" y="0"/>
                      </a:lnTo>
                      <a:lnTo>
                        <a:pt x="35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4" y="2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34" y="2"/>
                      </a:moveTo>
                      <a:cubicBezTo>
                        <a:pt x="28" y="2"/>
                        <a:pt x="5" y="5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8" y="1"/>
                        <a:pt x="34" y="0"/>
                      </a:cubicBezTo>
                      <a:lnTo>
                        <a:pt x="3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2" name="Freeform 450"/>
                <p:cNvSpPr>
                  <a:spLocks noChangeArrowheads="1"/>
                </p:cNvSpPr>
                <p:nvPr/>
              </p:nvSpPr>
              <p:spPr bwMode="auto">
                <a:xfrm>
                  <a:off x="2003" y="3599"/>
                  <a:ext cx="7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T0" fmla="*/ 57 w 57"/>
                    <a:gd name="T1" fmla="*/ 4 h 4"/>
                    <a:gd name="T2" fmla="*/ 43 w 57"/>
                    <a:gd name="T3" fmla="*/ 3 h 4"/>
                    <a:gd name="T4" fmla="*/ 43 w 57"/>
                    <a:gd name="T5" fmla="*/ 2 h 4"/>
                    <a:gd name="T6" fmla="*/ 57 w 57"/>
                    <a:gd name="T7" fmla="*/ 3 h 4"/>
                    <a:gd name="T8" fmla="*/ 57 w 57"/>
                    <a:gd name="T9" fmla="*/ 4 h 4"/>
                    <a:gd name="T10" fmla="*/ 43 w 57"/>
                    <a:gd name="T11" fmla="*/ 3 h 4"/>
                    <a:gd name="T12" fmla="*/ 35 w 57"/>
                    <a:gd name="T13" fmla="*/ 2 h 4"/>
                    <a:gd name="T14" fmla="*/ 36 w 57"/>
                    <a:gd name="T15" fmla="*/ 0 h 4"/>
                    <a:gd name="T16" fmla="*/ 43 w 57"/>
                    <a:gd name="T17" fmla="*/ 2 h 4"/>
                    <a:gd name="T18" fmla="*/ 43 w 57"/>
                    <a:gd name="T19" fmla="*/ 3 h 4"/>
                    <a:gd name="T20" fmla="*/ 35 w 57"/>
                    <a:gd name="T21" fmla="*/ 2 h 4"/>
                    <a:gd name="T22" fmla="*/ 35 w 57"/>
                    <a:gd name="T23" fmla="*/ 2 h 4"/>
                    <a:gd name="T24" fmla="*/ 36 w 57"/>
                    <a:gd name="T25" fmla="*/ 1 h 4"/>
                    <a:gd name="T26" fmla="*/ 35 w 57"/>
                    <a:gd name="T27" fmla="*/ 2 h 4"/>
                    <a:gd name="T28" fmla="*/ 35 w 57"/>
                    <a:gd name="T29" fmla="*/ 2 h 4"/>
                    <a:gd name="T30" fmla="*/ 35 w 57"/>
                    <a:gd name="T31" fmla="*/ 2 h 4"/>
                    <a:gd name="T32" fmla="*/ 36 w 57"/>
                    <a:gd name="T33" fmla="*/ 0 h 4"/>
                    <a:gd name="T34" fmla="*/ 35 w 57"/>
                    <a:gd name="T35" fmla="*/ 2 h 4"/>
                    <a:gd name="T36" fmla="*/ 36 w 57"/>
                    <a:gd name="T37" fmla="*/ 0 h 4"/>
                    <a:gd name="T38" fmla="*/ 36 w 57"/>
                    <a:gd name="T39" fmla="*/ 0 h 4"/>
                    <a:gd name="T40" fmla="*/ 36 w 57"/>
                    <a:gd name="T41" fmla="*/ 1 h 4"/>
                    <a:gd name="T42" fmla="*/ 36 w 57"/>
                    <a:gd name="T43" fmla="*/ 0 h 4"/>
                    <a:gd name="T44" fmla="*/ 35 w 57"/>
                    <a:gd name="T45" fmla="*/ 2 h 4"/>
                    <a:gd name="T46" fmla="*/ 30 w 57"/>
                    <a:gd name="T47" fmla="*/ 2 h 4"/>
                    <a:gd name="T48" fmla="*/ 30 w 57"/>
                    <a:gd name="T49" fmla="*/ 1 h 4"/>
                    <a:gd name="T50" fmla="*/ 36 w 57"/>
                    <a:gd name="T51" fmla="*/ 0 h 4"/>
                    <a:gd name="T52" fmla="*/ 35 w 57"/>
                    <a:gd name="T53" fmla="*/ 2 h 4"/>
                    <a:gd name="T54" fmla="*/ 30 w 57"/>
                    <a:gd name="T55" fmla="*/ 2 h 4"/>
                    <a:gd name="T56" fmla="*/ 0 w 57"/>
                    <a:gd name="T57" fmla="*/ 1 h 4"/>
                    <a:gd name="T58" fmla="*/ 1 w 57"/>
                    <a:gd name="T59" fmla="*/ 0 h 4"/>
                    <a:gd name="T60" fmla="*/ 30 w 57"/>
                    <a:gd name="T61" fmla="*/ 1 h 4"/>
                    <a:gd name="T62" fmla="*/ 30 w 5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2" y="4"/>
                        <a:pt x="47" y="4"/>
                        <a:pt x="43" y="3"/>
                      </a:cubicBezTo>
                      <a:lnTo>
                        <a:pt x="43" y="2"/>
                      </a:lnTo>
                      <a:cubicBezTo>
                        <a:pt x="48" y="2"/>
                        <a:pt x="52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3" y="3"/>
                      </a:moveTo>
                      <a:cubicBezTo>
                        <a:pt x="41" y="2"/>
                        <a:pt x="38" y="2"/>
                        <a:pt x="35" y="2"/>
                      </a:cubicBezTo>
                      <a:lnTo>
                        <a:pt x="36" y="0"/>
                      </a:lnTo>
                      <a:cubicBezTo>
                        <a:pt x="38" y="1"/>
                        <a:pt x="41" y="1"/>
                        <a:pt x="43" y="2"/>
                      </a:cubicBezTo>
                      <a:lnTo>
                        <a:pt x="43" y="3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1"/>
                      </a:lnTo>
                      <a:lnTo>
                        <a:pt x="35" y="2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0"/>
                      </a:lnTo>
                      <a:lnTo>
                        <a:pt x="35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3" y="2"/>
                        <a:pt x="30" y="2"/>
                      </a:cubicBezTo>
                      <a:lnTo>
                        <a:pt x="30" y="1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5" y="2"/>
                      </a:lnTo>
                      <a:close/>
                      <a:moveTo>
                        <a:pt x="30" y="2"/>
                      </a:moveTo>
                      <a:cubicBezTo>
                        <a:pt x="21" y="3"/>
                        <a:pt x="4" y="4"/>
                        <a:pt x="0" y="1"/>
                      </a:cubicBezTo>
                      <a:lnTo>
                        <a:pt x="1" y="0"/>
                      </a:lnTo>
                      <a:cubicBezTo>
                        <a:pt x="4" y="3"/>
                        <a:pt x="21" y="1"/>
                        <a:pt x="30" y="1"/>
                      </a:cubicBez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3" name="Freeform 451"/>
                <p:cNvSpPr>
                  <a:spLocks noChangeArrowheads="1"/>
                </p:cNvSpPr>
                <p:nvPr/>
              </p:nvSpPr>
              <p:spPr bwMode="auto">
                <a:xfrm>
                  <a:off x="2129" y="3554"/>
                  <a:ext cx="49" cy="6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3 h 5"/>
                    <a:gd name="T2" fmla="*/ 17 w 37"/>
                    <a:gd name="T3" fmla="*/ 2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3"/>
                      </a:moveTo>
                      <a:cubicBezTo>
                        <a:pt x="7" y="1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4" name="Freeform 452"/>
                <p:cNvSpPr>
                  <a:spLocks noChangeArrowheads="1"/>
                </p:cNvSpPr>
                <p:nvPr/>
              </p:nvSpPr>
              <p:spPr bwMode="auto">
                <a:xfrm>
                  <a:off x="2070" y="3578"/>
                  <a:ext cx="102" cy="10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5"/>
                    <a:gd name="T1" fmla="*/ 4 h 7"/>
                    <a:gd name="T2" fmla="*/ 45 w 75"/>
                    <a:gd name="T3" fmla="*/ 1 h 7"/>
                    <a:gd name="T4" fmla="*/ 61 w 75"/>
                    <a:gd name="T5" fmla="*/ 5 h 7"/>
                    <a:gd name="T6" fmla="*/ 75 w 75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8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4" y="6"/>
                        <a:pt x="7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5" name="Freeform 453"/>
                <p:cNvSpPr>
                  <a:spLocks noChangeArrowheads="1"/>
                </p:cNvSpPr>
                <p:nvPr/>
              </p:nvSpPr>
              <p:spPr bwMode="auto">
                <a:xfrm>
                  <a:off x="2075" y="3592"/>
                  <a:ext cx="105" cy="34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4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1 w 77"/>
                    <a:gd name="T1" fmla="*/ 0 h 21"/>
                    <a:gd name="T2" fmla="*/ 8 w 77"/>
                    <a:gd name="T3" fmla="*/ 4 h 21"/>
                    <a:gd name="T4" fmla="*/ 8 w 77"/>
                    <a:gd name="T5" fmla="*/ 5 h 21"/>
                    <a:gd name="T6" fmla="*/ 0 w 77"/>
                    <a:gd name="T7" fmla="*/ 1 h 21"/>
                    <a:gd name="T8" fmla="*/ 1 w 77"/>
                    <a:gd name="T9" fmla="*/ 0 h 21"/>
                    <a:gd name="T10" fmla="*/ 8 w 77"/>
                    <a:gd name="T11" fmla="*/ 4 h 21"/>
                    <a:gd name="T12" fmla="*/ 16 w 77"/>
                    <a:gd name="T13" fmla="*/ 7 h 21"/>
                    <a:gd name="T14" fmla="*/ 15 w 77"/>
                    <a:gd name="T15" fmla="*/ 8 h 21"/>
                    <a:gd name="T16" fmla="*/ 8 w 77"/>
                    <a:gd name="T17" fmla="*/ 5 h 21"/>
                    <a:gd name="T18" fmla="*/ 8 w 77"/>
                    <a:gd name="T19" fmla="*/ 4 h 21"/>
                    <a:gd name="T20" fmla="*/ 16 w 77"/>
                    <a:gd name="T21" fmla="*/ 7 h 21"/>
                    <a:gd name="T22" fmla="*/ 16 w 77"/>
                    <a:gd name="T23" fmla="*/ 7 h 21"/>
                    <a:gd name="T24" fmla="*/ 15 w 77"/>
                    <a:gd name="T25" fmla="*/ 8 h 21"/>
                    <a:gd name="T26" fmla="*/ 16 w 77"/>
                    <a:gd name="T27" fmla="*/ 7 h 21"/>
                    <a:gd name="T28" fmla="*/ 16 w 77"/>
                    <a:gd name="T29" fmla="*/ 7 h 21"/>
                    <a:gd name="T30" fmla="*/ 34 w 77"/>
                    <a:gd name="T31" fmla="*/ 18 h 21"/>
                    <a:gd name="T32" fmla="*/ 33 w 77"/>
                    <a:gd name="T33" fmla="*/ 19 h 21"/>
                    <a:gd name="T34" fmla="*/ 15 w 77"/>
                    <a:gd name="T35" fmla="*/ 8 h 21"/>
                    <a:gd name="T36" fmla="*/ 16 w 77"/>
                    <a:gd name="T37" fmla="*/ 7 h 21"/>
                    <a:gd name="T38" fmla="*/ 34 w 77"/>
                    <a:gd name="T39" fmla="*/ 18 h 21"/>
                    <a:gd name="T40" fmla="*/ 69 w 77"/>
                    <a:gd name="T41" fmla="*/ 14 h 21"/>
                    <a:gd name="T42" fmla="*/ 69 w 77"/>
                    <a:gd name="T43" fmla="*/ 15 h 21"/>
                    <a:gd name="T44" fmla="*/ 33 w 77"/>
                    <a:gd name="T45" fmla="*/ 19 h 21"/>
                    <a:gd name="T46" fmla="*/ 34 w 77"/>
                    <a:gd name="T47" fmla="*/ 18 h 21"/>
                    <a:gd name="T48" fmla="*/ 69 w 77"/>
                    <a:gd name="T49" fmla="*/ 14 h 21"/>
                    <a:gd name="T50" fmla="*/ 69 w 77"/>
                    <a:gd name="T51" fmla="*/ 14 h 21"/>
                    <a:gd name="T52" fmla="*/ 69 w 77"/>
                    <a:gd name="T53" fmla="*/ 15 h 21"/>
                    <a:gd name="T54" fmla="*/ 69 w 77"/>
                    <a:gd name="T55" fmla="*/ 14 h 21"/>
                    <a:gd name="T56" fmla="*/ 69 w 77"/>
                    <a:gd name="T57" fmla="*/ 14 h 21"/>
                    <a:gd name="T58" fmla="*/ 72 w 77"/>
                    <a:gd name="T59" fmla="*/ 14 h 21"/>
                    <a:gd name="T60" fmla="*/ 72 w 77"/>
                    <a:gd name="T61" fmla="*/ 15 h 21"/>
                    <a:gd name="T62" fmla="*/ 69 w 77"/>
                    <a:gd name="T63" fmla="*/ 15 h 21"/>
                    <a:gd name="T64" fmla="*/ 69 w 77"/>
                    <a:gd name="T65" fmla="*/ 14 h 21"/>
                    <a:gd name="T66" fmla="*/ 72 w 77"/>
                    <a:gd name="T67" fmla="*/ 14 h 21"/>
                    <a:gd name="T68" fmla="*/ 77 w 77"/>
                    <a:gd name="T69" fmla="*/ 14 h 21"/>
                    <a:gd name="T70" fmla="*/ 77 w 77"/>
                    <a:gd name="T71" fmla="*/ 15 h 21"/>
                    <a:gd name="T72" fmla="*/ 72 w 77"/>
                    <a:gd name="T73" fmla="*/ 15 h 21"/>
                    <a:gd name="T74" fmla="*/ 72 w 77"/>
                    <a:gd name="T7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4" y="18"/>
                      </a:cubicBezTo>
                      <a:lnTo>
                        <a:pt x="33" y="19"/>
                      </a:lnTo>
                      <a:cubicBezTo>
                        <a:pt x="25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5"/>
                      </a:lnTo>
                      <a:cubicBezTo>
                        <a:pt x="54" y="20"/>
                        <a:pt x="42" y="21"/>
                        <a:pt x="33" y="19"/>
                      </a:cubicBezTo>
                      <a:lnTo>
                        <a:pt x="34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5" y="14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6" name="Freeform 454"/>
                <p:cNvSpPr>
                  <a:spLocks noChangeArrowheads="1"/>
                </p:cNvSpPr>
                <p:nvPr/>
              </p:nvSpPr>
              <p:spPr bwMode="auto">
                <a:xfrm>
                  <a:off x="2068" y="3291"/>
                  <a:ext cx="105" cy="3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4 0 0"/>
                    <a:gd name="G4" fmla="*/ 1 0 0"/>
                    <a:gd name="G5" fmla="sin G4 G3"/>
                    <a:gd name="G6" fmla="+- 5 0 0"/>
                    <a:gd name="G7" fmla="*/ 1 0 0"/>
                    <a:gd name="G8" fmla="sin G7 G6"/>
                    <a:gd name="G9" fmla="+- 4 0 0"/>
                    <a:gd name="G10" fmla="*/ 1 3 2"/>
                    <a:gd name="G11" fmla="+- 1 0 0"/>
                    <a:gd name="G12" fmla="+- 1 0 0"/>
                    <a:gd name="G13" fmla="+- 4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7 0 0"/>
                    <a:gd name="G21" fmla="+- 1 0 0"/>
                    <a:gd name="G22" fmla="+- 5 0 0"/>
                    <a:gd name="G23" fmla="*/ 1 0 0"/>
                    <a:gd name="G24" fmla="sin G23 G22"/>
                    <a:gd name="G25" fmla="+- 4 0 0"/>
                    <a:gd name="G26" fmla="*/ 1 0 0"/>
                    <a:gd name="G27" fmla="sin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T0" fmla="*/ 2 w 77"/>
                    <a:gd name="T1" fmla="*/ 0 h 21"/>
                    <a:gd name="T2" fmla="*/ 9 w 77"/>
                    <a:gd name="T3" fmla="*/ 4 h 21"/>
                    <a:gd name="T4" fmla="*/ 9 w 77"/>
                    <a:gd name="T5" fmla="*/ 5 h 21"/>
                    <a:gd name="T6" fmla="*/ 0 w 77"/>
                    <a:gd name="T7" fmla="*/ 1 h 21"/>
                    <a:gd name="T8" fmla="*/ 2 w 77"/>
                    <a:gd name="T9" fmla="*/ 0 h 21"/>
                    <a:gd name="T10" fmla="*/ 9 w 77"/>
                    <a:gd name="T11" fmla="*/ 4 h 21"/>
                    <a:gd name="T12" fmla="*/ 17 w 77"/>
                    <a:gd name="T13" fmla="*/ 8 h 21"/>
                    <a:gd name="T14" fmla="*/ 16 w 77"/>
                    <a:gd name="T15" fmla="*/ 8 h 21"/>
                    <a:gd name="T16" fmla="*/ 9 w 77"/>
                    <a:gd name="T17" fmla="*/ 5 h 21"/>
                    <a:gd name="T18" fmla="*/ 9 w 77"/>
                    <a:gd name="T19" fmla="*/ 4 h 21"/>
                    <a:gd name="T20" fmla="*/ 17 w 77"/>
                    <a:gd name="T21" fmla="*/ 8 h 21"/>
                    <a:gd name="T22" fmla="*/ 17 w 77"/>
                    <a:gd name="T23" fmla="*/ 8 h 21"/>
                    <a:gd name="T24" fmla="*/ 16 w 77"/>
                    <a:gd name="T25" fmla="*/ 8 h 21"/>
                    <a:gd name="T26" fmla="*/ 17 w 77"/>
                    <a:gd name="T27" fmla="*/ 8 h 21"/>
                    <a:gd name="T28" fmla="*/ 17 w 77"/>
                    <a:gd name="T29" fmla="*/ 8 h 21"/>
                    <a:gd name="T30" fmla="*/ 34 w 77"/>
                    <a:gd name="T31" fmla="*/ 18 h 21"/>
                    <a:gd name="T32" fmla="*/ 34 w 77"/>
                    <a:gd name="T33" fmla="*/ 20 h 21"/>
                    <a:gd name="T34" fmla="*/ 15 w 77"/>
                    <a:gd name="T35" fmla="*/ 8 h 21"/>
                    <a:gd name="T36" fmla="*/ 17 w 77"/>
                    <a:gd name="T37" fmla="*/ 8 h 21"/>
                    <a:gd name="T38" fmla="*/ 34 w 77"/>
                    <a:gd name="T39" fmla="*/ 18 h 21"/>
                    <a:gd name="T40" fmla="*/ 69 w 77"/>
                    <a:gd name="T41" fmla="*/ 15 h 21"/>
                    <a:gd name="T42" fmla="*/ 70 w 77"/>
                    <a:gd name="T43" fmla="*/ 16 h 21"/>
                    <a:gd name="T44" fmla="*/ 34 w 77"/>
                    <a:gd name="T45" fmla="*/ 20 h 21"/>
                    <a:gd name="T46" fmla="*/ 34 w 77"/>
                    <a:gd name="T47" fmla="*/ 18 h 21"/>
                    <a:gd name="T48" fmla="*/ 70 w 77"/>
                    <a:gd name="T49" fmla="*/ 16 h 21"/>
                    <a:gd name="T50" fmla="*/ 70 w 77"/>
                    <a:gd name="T51" fmla="*/ 16 h 21"/>
                    <a:gd name="T52" fmla="*/ 70 w 77"/>
                    <a:gd name="T53" fmla="*/ 15 h 21"/>
                    <a:gd name="T54" fmla="*/ 70 w 77"/>
                    <a:gd name="T55" fmla="*/ 16 h 21"/>
                    <a:gd name="T56" fmla="*/ 69 w 77"/>
                    <a:gd name="T57" fmla="*/ 15 h 21"/>
                    <a:gd name="T58" fmla="*/ 73 w 77"/>
                    <a:gd name="T59" fmla="*/ 15 h 21"/>
                    <a:gd name="T60" fmla="*/ 73 w 77"/>
                    <a:gd name="T61" fmla="*/ 16 h 21"/>
                    <a:gd name="T62" fmla="*/ 70 w 77"/>
                    <a:gd name="T63" fmla="*/ 16 h 21"/>
                    <a:gd name="T64" fmla="*/ 69 w 77"/>
                    <a:gd name="T65" fmla="*/ 15 h 21"/>
                    <a:gd name="T66" fmla="*/ 73 w 77"/>
                    <a:gd name="T67" fmla="*/ 15 h 21"/>
                    <a:gd name="T68" fmla="*/ 77 w 77"/>
                    <a:gd name="T69" fmla="*/ 14 h 21"/>
                    <a:gd name="T70" fmla="*/ 77 w 77"/>
                    <a:gd name="T71" fmla="*/ 15 h 21"/>
                    <a:gd name="T72" fmla="*/ 73 w 77"/>
                    <a:gd name="T73" fmla="*/ 16 h 21"/>
                    <a:gd name="T74" fmla="*/ 73 w 77"/>
                    <a:gd name="T75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2" y="0"/>
                      </a:moveTo>
                      <a:cubicBezTo>
                        <a:pt x="3" y="2"/>
                        <a:pt x="6" y="3"/>
                        <a:pt x="9" y="4"/>
                      </a:cubicBezTo>
                      <a:lnTo>
                        <a:pt x="9" y="5"/>
                      </a:lnTo>
                      <a:cubicBezTo>
                        <a:pt x="5" y="4"/>
                        <a:pt x="2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9" y="4"/>
                      </a:moveTo>
                      <a:cubicBezTo>
                        <a:pt x="12" y="5"/>
                        <a:pt x="15" y="6"/>
                        <a:pt x="17" y="8"/>
                      </a:cubicBezTo>
                      <a:lnTo>
                        <a:pt x="16" y="8"/>
                      </a:lnTo>
                      <a:cubicBezTo>
                        <a:pt x="14" y="7"/>
                        <a:pt x="11" y="6"/>
                        <a:pt x="9" y="5"/>
                      </a:cubicBezTo>
                      <a:lnTo>
                        <a:pt x="9" y="4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lnTo>
                        <a:pt x="16" y="8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cubicBezTo>
                        <a:pt x="20" y="12"/>
                        <a:pt x="26" y="17"/>
                        <a:pt x="34" y="18"/>
                      </a:cubicBezTo>
                      <a:lnTo>
                        <a:pt x="34" y="20"/>
                      </a:lnTo>
                      <a:cubicBezTo>
                        <a:pt x="25" y="18"/>
                        <a:pt x="19" y="13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4" y="20"/>
                        <a:pt x="69" y="15"/>
                      </a:cubicBezTo>
                      <a:lnTo>
                        <a:pt x="70" y="16"/>
                      </a:lnTo>
                      <a:cubicBezTo>
                        <a:pt x="54" y="21"/>
                        <a:pt x="42" y="21"/>
                        <a:pt x="34" y="20"/>
                      </a:cubicBezTo>
                      <a:lnTo>
                        <a:pt x="34" y="18"/>
                      </a:lnTo>
                      <a:close/>
                      <a:moveTo>
                        <a:pt x="70" y="16"/>
                      </a:move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70" y="16"/>
                      </a:lnTo>
                      <a:close/>
                      <a:moveTo>
                        <a:pt x="69" y="15"/>
                      </a:moveTo>
                      <a:cubicBezTo>
                        <a:pt x="71" y="14"/>
                        <a:pt x="72" y="14"/>
                        <a:pt x="73" y="15"/>
                      </a:cubicBezTo>
                      <a:lnTo>
                        <a:pt x="73" y="16"/>
                      </a:lnTo>
                      <a:cubicBezTo>
                        <a:pt x="72" y="16"/>
                        <a:pt x="71" y="16"/>
                        <a:pt x="70" y="16"/>
                      </a:cubicBezTo>
                      <a:lnTo>
                        <a:pt x="69" y="15"/>
                      </a:lnTo>
                      <a:close/>
                      <a:moveTo>
                        <a:pt x="73" y="15"/>
                      </a:moveTo>
                      <a:cubicBezTo>
                        <a:pt x="74" y="15"/>
                        <a:pt x="75" y="15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4" y="16"/>
                        <a:pt x="73" y="16"/>
                      </a:cubicBezTo>
                      <a:lnTo>
                        <a:pt x="73" y="1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7" name="Freeform 455"/>
                <p:cNvSpPr>
                  <a:spLocks noChangeArrowheads="1"/>
                </p:cNvSpPr>
                <p:nvPr/>
              </p:nvSpPr>
              <p:spPr bwMode="auto">
                <a:xfrm>
                  <a:off x="2115" y="3192"/>
                  <a:ext cx="64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0 w 47"/>
                    <a:gd name="T1" fmla="*/ 1 h 5"/>
                    <a:gd name="T2" fmla="*/ 16 w 47"/>
                    <a:gd name="T3" fmla="*/ 2 h 5"/>
                    <a:gd name="T4" fmla="*/ 16 w 47"/>
                    <a:gd name="T5" fmla="*/ 3 h 5"/>
                    <a:gd name="T6" fmla="*/ 0 w 47"/>
                    <a:gd name="T7" fmla="*/ 2 h 5"/>
                    <a:gd name="T8" fmla="*/ 0 w 47"/>
                    <a:gd name="T9" fmla="*/ 1 h 5"/>
                    <a:gd name="T10" fmla="*/ 16 w 47"/>
                    <a:gd name="T11" fmla="*/ 2 h 5"/>
                    <a:gd name="T12" fmla="*/ 46 w 47"/>
                    <a:gd name="T13" fmla="*/ 0 h 5"/>
                    <a:gd name="T14" fmla="*/ 47 w 47"/>
                    <a:gd name="T15" fmla="*/ 2 h 5"/>
                    <a:gd name="T16" fmla="*/ 16 w 47"/>
                    <a:gd name="T17" fmla="*/ 3 h 5"/>
                    <a:gd name="T18" fmla="*/ 16 w 47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1"/>
                      </a:moveTo>
                      <a:cubicBezTo>
                        <a:pt x="6" y="0"/>
                        <a:pt x="11" y="1"/>
                        <a:pt x="16" y="2"/>
                      </a:cubicBezTo>
                      <a:lnTo>
                        <a:pt x="16" y="3"/>
                      </a:lnTo>
                      <a:cubicBezTo>
                        <a:pt x="11" y="2"/>
                        <a:pt x="6" y="2"/>
                        <a:pt x="0" y="2"/>
                      </a:cubicBezTo>
                      <a:lnTo>
                        <a:pt x="0" y="1"/>
                      </a:lnTo>
                      <a:close/>
                      <a:moveTo>
                        <a:pt x="16" y="2"/>
                      </a:moveTo>
                      <a:cubicBezTo>
                        <a:pt x="25" y="3"/>
                        <a:pt x="34" y="4"/>
                        <a:pt x="46" y="0"/>
                      </a:cubicBezTo>
                      <a:lnTo>
                        <a:pt x="47" y="2"/>
                      </a:lnTo>
                      <a:cubicBezTo>
                        <a:pt x="34" y="5"/>
                        <a:pt x="25" y="4"/>
                        <a:pt x="16" y="3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8" name="Freeform 456"/>
                <p:cNvSpPr>
                  <a:spLocks noChangeArrowheads="1"/>
                </p:cNvSpPr>
                <p:nvPr/>
              </p:nvSpPr>
              <p:spPr bwMode="auto">
                <a:xfrm>
                  <a:off x="2133" y="3232"/>
                  <a:ext cx="35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2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*/ 1 50493 55552"/>
                    <a:gd name="G11" fmla="*/ G10 1 180"/>
                    <a:gd name="G12" fmla="*/ 1 0 0"/>
                    <a:gd name="G13" fmla="*/ G12 1 G11"/>
                    <a:gd name="G14" fmla="+- 1 0 0"/>
                    <a:gd name="G15" fmla="*/ 1 0 0"/>
                    <a:gd name="G16" fmla="sin G15 G14"/>
                    <a:gd name="G17" fmla="+- 1 0 0"/>
                    <a:gd name="G18" fmla="*/ 1 0 0"/>
                    <a:gd name="G19" fmla="sin G18 G17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2 0 0"/>
                    <a:gd name="G25" fmla="*/ 1 0 0"/>
                    <a:gd name="G26" fmla="sin G25 G24"/>
                    <a:gd name="G27" fmla="*/ 1 50493 45568"/>
                    <a:gd name="G28" fmla="*/ 1 50493 55552"/>
                    <a:gd name="G29" fmla="*/ G28 1 180"/>
                    <a:gd name="G30" fmla="*/ G27 1 G29"/>
                    <a:gd name="G31" fmla="+- 2 0 0"/>
                    <a:gd name="G32" fmla="+- 1 0 0"/>
                    <a:gd name="G33" fmla="+- 1 0 0"/>
                    <a:gd name="G34" fmla="*/ 1 0 0"/>
                    <a:gd name="G35" fmla="sin G34 G33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*/ 1 50493 55552"/>
                    <a:gd name="G43" fmla="*/ G42 1 180"/>
                    <a:gd name="G44" fmla="*/ 1 0 0"/>
                    <a:gd name="G45" fmla="cos G44 G43"/>
                    <a:gd name="G46" fmla="+- 1 0 0"/>
                    <a:gd name="G47" fmla="*/ 1 0 0"/>
                    <a:gd name="G48" fmla="sin G47 G46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T0" fmla="*/ 2 w 27"/>
                    <a:gd name="T1" fmla="*/ 0 h 2"/>
                    <a:gd name="T2" fmla="*/ 7 w 27"/>
                    <a:gd name="T3" fmla="*/ 0 h 2"/>
                    <a:gd name="T4" fmla="*/ 7 w 27"/>
                    <a:gd name="T5" fmla="*/ 2 h 2"/>
                    <a:gd name="T6" fmla="*/ 0 w 27"/>
                    <a:gd name="T7" fmla="*/ 0 h 2"/>
                    <a:gd name="T8" fmla="*/ 2 w 27"/>
                    <a:gd name="T9" fmla="*/ 0 h 2"/>
                    <a:gd name="T10" fmla="*/ 7 w 27"/>
                    <a:gd name="T11" fmla="*/ 0 h 2"/>
                    <a:gd name="T12" fmla="*/ 9 w 27"/>
                    <a:gd name="T13" fmla="*/ 0 h 2"/>
                    <a:gd name="T14" fmla="*/ 10 w 27"/>
                    <a:gd name="T15" fmla="*/ 1 h 2"/>
                    <a:gd name="T16" fmla="*/ 7 w 27"/>
                    <a:gd name="T17" fmla="*/ 2 h 2"/>
                    <a:gd name="T18" fmla="*/ 7 w 27"/>
                    <a:gd name="T19" fmla="*/ 0 h 2"/>
                    <a:gd name="T20" fmla="*/ 9 w 27"/>
                    <a:gd name="T21" fmla="*/ 0 h 2"/>
                    <a:gd name="T22" fmla="*/ 16 w 27"/>
                    <a:gd name="T23" fmla="*/ 0 h 2"/>
                    <a:gd name="T24" fmla="*/ 16 w 27"/>
                    <a:gd name="T25" fmla="*/ 1 h 2"/>
                    <a:gd name="T26" fmla="*/ 10 w 27"/>
                    <a:gd name="T27" fmla="*/ 1 h 2"/>
                    <a:gd name="T28" fmla="*/ 9 w 27"/>
                    <a:gd name="T29" fmla="*/ 0 h 2"/>
                    <a:gd name="T30" fmla="*/ 16 w 27"/>
                    <a:gd name="T31" fmla="*/ 0 h 2"/>
                    <a:gd name="T32" fmla="*/ 17 w 27"/>
                    <a:gd name="T33" fmla="*/ 0 h 2"/>
                    <a:gd name="T34" fmla="*/ 17 w 27"/>
                    <a:gd name="T35" fmla="*/ 1 h 2"/>
                    <a:gd name="T36" fmla="*/ 16 w 27"/>
                    <a:gd name="T37" fmla="*/ 1 h 2"/>
                    <a:gd name="T38" fmla="*/ 16 w 27"/>
                    <a:gd name="T39" fmla="*/ 0 h 2"/>
                    <a:gd name="T40" fmla="*/ 17 w 27"/>
                    <a:gd name="T41" fmla="*/ 1 h 2"/>
                    <a:gd name="T42" fmla="*/ 16 w 27"/>
                    <a:gd name="T43" fmla="*/ 0 h 2"/>
                    <a:gd name="T44" fmla="*/ 15 w 27"/>
                    <a:gd name="T45" fmla="*/ 1 h 2"/>
                    <a:gd name="T46" fmla="*/ 15 w 27"/>
                    <a:gd name="T47" fmla="*/ 0 h 2"/>
                    <a:gd name="T48" fmla="*/ 17 w 27"/>
                    <a:gd name="T49" fmla="*/ 1 h 2"/>
                    <a:gd name="T50" fmla="*/ 16 w 27"/>
                    <a:gd name="T51" fmla="*/ 0 h 2"/>
                    <a:gd name="T52" fmla="*/ 22 w 27"/>
                    <a:gd name="T53" fmla="*/ 0 h 2"/>
                    <a:gd name="T54" fmla="*/ 22 w 27"/>
                    <a:gd name="T55" fmla="*/ 2 h 2"/>
                    <a:gd name="T56" fmla="*/ 15 w 27"/>
                    <a:gd name="T57" fmla="*/ 1 h 2"/>
                    <a:gd name="T58" fmla="*/ 16 w 27"/>
                    <a:gd name="T59" fmla="*/ 0 h 2"/>
                    <a:gd name="T60" fmla="*/ 22 w 27"/>
                    <a:gd name="T61" fmla="*/ 0 h 2"/>
                    <a:gd name="T62" fmla="*/ 27 w 27"/>
                    <a:gd name="T63" fmla="*/ 1 h 2"/>
                    <a:gd name="T64" fmla="*/ 26 w 27"/>
                    <a:gd name="T65" fmla="*/ 1 h 2"/>
                    <a:gd name="T66" fmla="*/ 22 w 27"/>
                    <a:gd name="T67" fmla="*/ 2 h 2"/>
                    <a:gd name="T68" fmla="*/ 22 w 27"/>
                    <a:gd name="T6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4" y="1"/>
                        <a:pt x="7" y="0"/>
                      </a:cubicBezTo>
                      <a:lnTo>
                        <a:pt x="7" y="2"/>
                      </a:lnTo>
                      <a:cubicBezTo>
                        <a:pt x="4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7" y="0"/>
                      </a:moveTo>
                      <a:cubicBezTo>
                        <a:pt x="8" y="0"/>
                        <a:pt x="9" y="0"/>
                        <a:pt x="9" y="0"/>
                      </a:cubicBezTo>
                      <a:lnTo>
                        <a:pt x="10" y="1"/>
                      </a:lnTo>
                      <a:cubicBezTo>
                        <a:pt x="9" y="2"/>
                        <a:pt x="8" y="2"/>
                        <a:pt x="7" y="2"/>
                      </a:cubicBezTo>
                      <a:lnTo>
                        <a:pt x="7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10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0"/>
                      </a:cubicBezTo>
                      <a:lnTo>
                        <a:pt x="17" y="1"/>
                      </a:lnTo>
                      <a:close/>
                      <a:moveTo>
                        <a:pt x="16" y="0"/>
                      </a:moveTo>
                      <a:cubicBezTo>
                        <a:pt x="17" y="0"/>
                        <a:pt x="19" y="0"/>
                        <a:pt x="22" y="0"/>
                      </a:cubicBezTo>
                      <a:lnTo>
                        <a:pt x="22" y="2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4" y="1"/>
                        <a:pt x="22" y="2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29" name="Freeform 457"/>
                <p:cNvSpPr>
                  <a:spLocks noChangeArrowheads="1"/>
                </p:cNvSpPr>
                <p:nvPr/>
              </p:nvSpPr>
              <p:spPr bwMode="auto">
                <a:xfrm>
                  <a:off x="1933" y="3322"/>
                  <a:ext cx="7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4 0 0"/>
                    <a:gd name="G42" fmla="+- 1 0 0"/>
                    <a:gd name="G43" fmla="+- 1 0 0"/>
                    <a:gd name="G44" fmla="+- 3 0 0"/>
                    <a:gd name="G45" fmla="+- 1 0 0"/>
                    <a:gd name="G46" fmla="+- 1 0 0"/>
                    <a:gd name="G47" fmla="+- 1 0 0"/>
                    <a:gd name="T0" fmla="*/ 57 w 57"/>
                    <a:gd name="T1" fmla="*/ 4 h 4"/>
                    <a:gd name="T2" fmla="*/ 40 w 57"/>
                    <a:gd name="T3" fmla="*/ 2 h 4"/>
                    <a:gd name="T4" fmla="*/ 40 w 57"/>
                    <a:gd name="T5" fmla="*/ 1 h 4"/>
                    <a:gd name="T6" fmla="*/ 57 w 57"/>
                    <a:gd name="T7" fmla="*/ 3 h 4"/>
                    <a:gd name="T8" fmla="*/ 57 w 57"/>
                    <a:gd name="T9" fmla="*/ 4 h 4"/>
                    <a:gd name="T10" fmla="*/ 40 w 57"/>
                    <a:gd name="T11" fmla="*/ 2 h 4"/>
                    <a:gd name="T12" fmla="*/ 35 w 57"/>
                    <a:gd name="T13" fmla="*/ 1 h 4"/>
                    <a:gd name="T14" fmla="*/ 36 w 57"/>
                    <a:gd name="T15" fmla="*/ 0 h 4"/>
                    <a:gd name="T16" fmla="*/ 40 w 57"/>
                    <a:gd name="T17" fmla="*/ 1 h 4"/>
                    <a:gd name="T18" fmla="*/ 40 w 57"/>
                    <a:gd name="T19" fmla="*/ 2 h 4"/>
                    <a:gd name="T20" fmla="*/ 36 w 57"/>
                    <a:gd name="T21" fmla="*/ 0 h 4"/>
                    <a:gd name="T22" fmla="*/ 36 w 57"/>
                    <a:gd name="T23" fmla="*/ 0 h 4"/>
                    <a:gd name="T24" fmla="*/ 36 w 57"/>
                    <a:gd name="T25" fmla="*/ 1 h 4"/>
                    <a:gd name="T26" fmla="*/ 36 w 57"/>
                    <a:gd name="T27" fmla="*/ 0 h 4"/>
                    <a:gd name="T28" fmla="*/ 36 w 57"/>
                    <a:gd name="T29" fmla="*/ 1 h 4"/>
                    <a:gd name="T30" fmla="*/ 36 w 57"/>
                    <a:gd name="T31" fmla="*/ 1 h 4"/>
                    <a:gd name="T32" fmla="*/ 36 w 57"/>
                    <a:gd name="T33" fmla="*/ 0 h 4"/>
                    <a:gd name="T34" fmla="*/ 36 w 57"/>
                    <a:gd name="T35" fmla="*/ 1 h 4"/>
                    <a:gd name="T36" fmla="*/ 36 w 57"/>
                    <a:gd name="T37" fmla="*/ 0 h 4"/>
                    <a:gd name="T38" fmla="*/ 36 w 57"/>
                    <a:gd name="T39" fmla="*/ 0 h 4"/>
                    <a:gd name="T40" fmla="*/ 36 w 57"/>
                    <a:gd name="T41" fmla="*/ 1 h 4"/>
                    <a:gd name="T42" fmla="*/ 36 w 57"/>
                    <a:gd name="T43" fmla="*/ 0 h 4"/>
                    <a:gd name="T44" fmla="*/ 36 w 57"/>
                    <a:gd name="T45" fmla="*/ 1 h 4"/>
                    <a:gd name="T46" fmla="*/ 33 w 57"/>
                    <a:gd name="T47" fmla="*/ 2 h 4"/>
                    <a:gd name="T48" fmla="*/ 33 w 57"/>
                    <a:gd name="T49" fmla="*/ 0 h 4"/>
                    <a:gd name="T50" fmla="*/ 36 w 57"/>
                    <a:gd name="T51" fmla="*/ 0 h 4"/>
                    <a:gd name="T52" fmla="*/ 36 w 57"/>
                    <a:gd name="T53" fmla="*/ 1 h 4"/>
                    <a:gd name="T54" fmla="*/ 33 w 57"/>
                    <a:gd name="T55" fmla="*/ 2 h 4"/>
                    <a:gd name="T56" fmla="*/ 0 w 57"/>
                    <a:gd name="T57" fmla="*/ 1 h 4"/>
                    <a:gd name="T58" fmla="*/ 1 w 57"/>
                    <a:gd name="T59" fmla="*/ 0 h 4"/>
                    <a:gd name="T60" fmla="*/ 33 w 57"/>
                    <a:gd name="T61" fmla="*/ 0 h 4"/>
                    <a:gd name="T62" fmla="*/ 33 w 5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1" y="4"/>
                        <a:pt x="45" y="3"/>
                        <a:pt x="40" y="2"/>
                      </a:cubicBezTo>
                      <a:lnTo>
                        <a:pt x="40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2"/>
                        <a:pt x="35" y="1"/>
                      </a:cubicBezTo>
                      <a:lnTo>
                        <a:pt x="36" y="0"/>
                      </a:lnTo>
                      <a:cubicBezTo>
                        <a:pt x="37" y="0"/>
                        <a:pt x="39" y="1"/>
                        <a:pt x="40" y="1"/>
                      </a:cubicBezTo>
                      <a:lnTo>
                        <a:pt x="40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4" y="2"/>
                        <a:pt x="33" y="2"/>
                      </a:cubicBezTo>
                      <a:lnTo>
                        <a:pt x="33" y="0"/>
                      </a:lnTo>
                      <a:cubicBezTo>
                        <a:pt x="34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3" y="2"/>
                      </a:moveTo>
                      <a:cubicBezTo>
                        <a:pt x="25" y="2"/>
                        <a:pt x="5" y="4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5" y="1"/>
                        <a:pt x="33" y="0"/>
                      </a:cubicBezTo>
                      <a:lnTo>
                        <a:pt x="3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0" name="Freeform 458"/>
                <p:cNvSpPr>
                  <a:spLocks noChangeArrowheads="1"/>
                </p:cNvSpPr>
                <p:nvPr/>
              </p:nvSpPr>
              <p:spPr bwMode="auto">
                <a:xfrm>
                  <a:off x="2098" y="3015"/>
                  <a:ext cx="57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9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1" name="Freeform 459"/>
                <p:cNvSpPr>
                  <a:spLocks noChangeArrowheads="1"/>
                </p:cNvSpPr>
                <p:nvPr/>
              </p:nvSpPr>
              <p:spPr bwMode="auto">
                <a:xfrm>
                  <a:off x="2138" y="3017"/>
                  <a:ext cx="35" cy="1"/>
                </a:xfrm>
                <a:custGeom>
                  <a:avLst/>
                  <a:gdLst>
                    <a:gd name="G0" fmla="+- 1 0 0"/>
                    <a:gd name="G1" fmla="+- 2 0 0"/>
                    <a:gd name="G2" fmla="+- 1 0 0"/>
                    <a:gd name="G3" fmla="+- 1 0 0"/>
                    <a:gd name="T0" fmla="*/ 0 w 27"/>
                    <a:gd name="T1" fmla="*/ 0 h 2"/>
                    <a:gd name="T2" fmla="*/ 27 w 27"/>
                    <a:gd name="T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7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2" name="Freeform 460"/>
                <p:cNvSpPr>
                  <a:spLocks noChangeArrowheads="1"/>
                </p:cNvSpPr>
                <p:nvPr/>
              </p:nvSpPr>
              <p:spPr bwMode="auto">
                <a:xfrm>
                  <a:off x="2121" y="3124"/>
                  <a:ext cx="53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G4" fmla="+- 1 0 0"/>
                    <a:gd name="T0" fmla="*/ 40 w 40"/>
                    <a:gd name="T1" fmla="*/ 0 h 4"/>
                    <a:gd name="T2" fmla="*/ 0 w 40"/>
                    <a:gd name="T3" fmla="*/ 3 h 4"/>
                    <a:gd name="T4" fmla="*/ 40 w 40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3" name="Freeform 461"/>
                <p:cNvSpPr>
                  <a:spLocks noChangeArrowheads="1"/>
                </p:cNvSpPr>
                <p:nvPr/>
              </p:nvSpPr>
              <p:spPr bwMode="auto">
                <a:xfrm>
                  <a:off x="2121" y="3124"/>
                  <a:ext cx="53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T0" fmla="*/ 40 w 40"/>
                    <a:gd name="T1" fmla="*/ 0 h 4"/>
                    <a:gd name="T2" fmla="*/ 0 w 40"/>
                    <a:gd name="T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4" name="Freeform 462"/>
                <p:cNvSpPr>
                  <a:spLocks noChangeArrowheads="1"/>
                </p:cNvSpPr>
                <p:nvPr/>
              </p:nvSpPr>
              <p:spPr bwMode="auto">
                <a:xfrm>
                  <a:off x="2138" y="3076"/>
                  <a:ext cx="34" cy="3"/>
                </a:xfrm>
                <a:custGeom>
                  <a:avLst/>
                  <a:gdLst>
                    <a:gd name="G0" fmla="*/ 1 1 2"/>
                    <a:gd name="G1" fmla="*/ 1 1 2"/>
                    <a:gd name="G2" fmla="+- 1 0 0"/>
                    <a:gd name="G3" fmla="+- 1 0 0"/>
                    <a:gd name="G4" fmla="+- 1 0 0"/>
                    <a:gd name="G5" fmla="+- 1 0 0"/>
                    <a:gd name="G6" fmla="+- 3 0 0"/>
                    <a:gd name="G7" fmla="+- 1 0 0"/>
                    <a:gd name="G8" fmla="*/ 1 1 2"/>
                    <a:gd name="G9" fmla="+- 1 0 0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*/ 1 50493 55552"/>
                    <a:gd name="G16" fmla="*/ G15 1 180"/>
                    <a:gd name="G17" fmla="*/ 1 0 0"/>
                    <a:gd name="G18" fmla="sin G17 G16"/>
                    <a:gd name="G19" fmla="+- 2 0 0"/>
                    <a:gd name="G20" fmla="*/ 1 0 0"/>
                    <a:gd name="G21" fmla="sin G20 G19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2 0 0"/>
                    <a:gd name="G27" fmla="+- 1 0 0"/>
                    <a:gd name="G28" fmla="+- 1 0 0"/>
                    <a:gd name="G29" fmla="*/ 1 50493 55552"/>
                    <a:gd name="G30" fmla="*/ G29 1 180"/>
                    <a:gd name="G31" fmla="*/ 1 0 0"/>
                    <a:gd name="G32" fmla="sin G31 G30"/>
                    <a:gd name="G33" fmla="+- 1 0 0"/>
                    <a:gd name="G34" fmla="+- 1 0 0"/>
                    <a:gd name="G35" fmla="+- 1 0 0"/>
                    <a:gd name="G36" fmla="+- 1 0 0"/>
                    <a:gd name="G37" fmla="+- 2 0 0"/>
                    <a:gd name="G38" fmla="+- 1 0 0"/>
                    <a:gd name="G39" fmla="+- 2 0 0"/>
                    <a:gd name="G40" fmla="*/ 1 0 0"/>
                    <a:gd name="G41" fmla="sin G40 G39"/>
                    <a:gd name="G42" fmla="*/ 1 50493 55552"/>
                    <a:gd name="G43" fmla="*/ G42 1 180"/>
                    <a:gd name="G44" fmla="*/ 1 0 0"/>
                    <a:gd name="G45" fmla="sin G44 G43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2 w 26"/>
                    <a:gd name="T1" fmla="*/ 1 h 3"/>
                    <a:gd name="T2" fmla="*/ 6 w 26"/>
                    <a:gd name="T3" fmla="*/ 1 h 3"/>
                    <a:gd name="T4" fmla="*/ 6 w 26"/>
                    <a:gd name="T5" fmla="*/ 2 h 3"/>
                    <a:gd name="T6" fmla="*/ 0 w 26"/>
                    <a:gd name="T7" fmla="*/ 1 h 3"/>
                    <a:gd name="T8" fmla="*/ 2 w 26"/>
                    <a:gd name="T9" fmla="*/ 1 h 3"/>
                    <a:gd name="T10" fmla="*/ 6 w 26"/>
                    <a:gd name="T11" fmla="*/ 1 h 3"/>
                    <a:gd name="T12" fmla="*/ 9 w 26"/>
                    <a:gd name="T13" fmla="*/ 1 h 3"/>
                    <a:gd name="T14" fmla="*/ 9 w 26"/>
                    <a:gd name="T15" fmla="*/ 2 h 3"/>
                    <a:gd name="T16" fmla="*/ 6 w 26"/>
                    <a:gd name="T17" fmla="*/ 2 h 3"/>
                    <a:gd name="T18" fmla="*/ 6 w 26"/>
                    <a:gd name="T19" fmla="*/ 1 h 3"/>
                    <a:gd name="T20" fmla="*/ 9 w 26"/>
                    <a:gd name="T21" fmla="*/ 1 h 3"/>
                    <a:gd name="T22" fmla="*/ 16 w 26"/>
                    <a:gd name="T23" fmla="*/ 1 h 3"/>
                    <a:gd name="T24" fmla="*/ 16 w 26"/>
                    <a:gd name="T25" fmla="*/ 2 h 3"/>
                    <a:gd name="T26" fmla="*/ 9 w 26"/>
                    <a:gd name="T27" fmla="*/ 2 h 3"/>
                    <a:gd name="T28" fmla="*/ 9 w 26"/>
                    <a:gd name="T29" fmla="*/ 1 h 3"/>
                    <a:gd name="T30" fmla="*/ 16 w 26"/>
                    <a:gd name="T31" fmla="*/ 1 h 3"/>
                    <a:gd name="T32" fmla="*/ 17 w 26"/>
                    <a:gd name="T33" fmla="*/ 1 h 3"/>
                    <a:gd name="T34" fmla="*/ 16 w 26"/>
                    <a:gd name="T35" fmla="*/ 2 h 3"/>
                    <a:gd name="T36" fmla="*/ 16 w 26"/>
                    <a:gd name="T37" fmla="*/ 1 h 3"/>
                    <a:gd name="T38" fmla="*/ 16 w 26"/>
                    <a:gd name="T39" fmla="*/ 2 h 3"/>
                    <a:gd name="T40" fmla="*/ 16 w 26"/>
                    <a:gd name="T41" fmla="*/ 1 h 3"/>
                    <a:gd name="T42" fmla="*/ 15 w 26"/>
                    <a:gd name="T43" fmla="*/ 2 h 3"/>
                    <a:gd name="T44" fmla="*/ 15 w 26"/>
                    <a:gd name="T45" fmla="*/ 1 h 3"/>
                    <a:gd name="T46" fmla="*/ 16 w 26"/>
                    <a:gd name="T47" fmla="*/ 2 h 3"/>
                    <a:gd name="T48" fmla="*/ 16 w 26"/>
                    <a:gd name="T49" fmla="*/ 1 h 3"/>
                    <a:gd name="T50" fmla="*/ 25 w 26"/>
                    <a:gd name="T51" fmla="*/ 1 h 3"/>
                    <a:gd name="T52" fmla="*/ 25 w 26"/>
                    <a:gd name="T53" fmla="*/ 2 h 3"/>
                    <a:gd name="T54" fmla="*/ 15 w 26"/>
                    <a:gd name="T55" fmla="*/ 2 h 3"/>
                    <a:gd name="T56" fmla="*/ 16 w 26"/>
                    <a:gd name="T57" fmla="*/ 1 h 3"/>
                    <a:gd name="T58" fmla="*/ 25 w 26"/>
                    <a:gd name="T59" fmla="*/ 1 h 3"/>
                    <a:gd name="T60" fmla="*/ 26 w 26"/>
                    <a:gd name="T61" fmla="*/ 1 h 3"/>
                    <a:gd name="T62" fmla="*/ 26 w 26"/>
                    <a:gd name="T63" fmla="*/ 2 h 3"/>
                    <a:gd name="T64" fmla="*/ 25 w 26"/>
                    <a:gd name="T65" fmla="*/ 2 h 3"/>
                    <a:gd name="T66" fmla="*/ 25 w 26"/>
                    <a:gd name="T6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">
                      <a:moveTo>
                        <a:pt x="2" y="1"/>
                      </a:moveTo>
                      <a:cubicBezTo>
                        <a:pt x="2" y="1"/>
                        <a:pt x="4" y="1"/>
                        <a:pt x="6" y="1"/>
                      </a:cubicBezTo>
                      <a:lnTo>
                        <a:pt x="6" y="2"/>
                      </a:lnTo>
                      <a:cubicBezTo>
                        <a:pt x="3" y="3"/>
                        <a:pt x="0" y="3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6" y="1"/>
                      </a:moveTo>
                      <a:cubicBezTo>
                        <a:pt x="7" y="1"/>
                        <a:pt x="8" y="1"/>
                        <a:pt x="9" y="1"/>
                      </a:cubicBezTo>
                      <a:lnTo>
                        <a:pt x="9" y="2"/>
                      </a:lnTo>
                      <a:cubicBezTo>
                        <a:pt x="8" y="2"/>
                        <a:pt x="7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9" y="1"/>
                      </a:moveTo>
                      <a:cubicBezTo>
                        <a:pt x="11" y="1"/>
                        <a:pt x="14" y="0"/>
                        <a:pt x="16" y="1"/>
                      </a:cubicBezTo>
                      <a:lnTo>
                        <a:pt x="16" y="2"/>
                      </a:lnTo>
                      <a:cubicBezTo>
                        <a:pt x="14" y="2"/>
                        <a:pt x="11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6" y="1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1"/>
                        <a:pt x="16" y="1"/>
                      </a:cubicBezTo>
                      <a:lnTo>
                        <a:pt x="15" y="2"/>
                      </a:lnTo>
                      <a:cubicBezTo>
                        <a:pt x="15" y="2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6" y="1"/>
                      </a:moveTo>
                      <a:cubicBezTo>
                        <a:pt x="17" y="1"/>
                        <a:pt x="23" y="1"/>
                        <a:pt x="25" y="1"/>
                      </a:cubicBezTo>
                      <a:lnTo>
                        <a:pt x="25" y="2"/>
                      </a:lnTo>
                      <a:cubicBezTo>
                        <a:pt x="23" y="2"/>
                        <a:pt x="16" y="3"/>
                        <a:pt x="15" y="2"/>
                      </a:cubicBezTo>
                      <a:lnTo>
                        <a:pt x="16" y="1"/>
                      </a:lnTo>
                      <a:close/>
                      <a:moveTo>
                        <a:pt x="25" y="1"/>
                      </a:moveTo>
                      <a:cubicBezTo>
                        <a:pt x="26" y="1"/>
                        <a:pt x="26" y="1"/>
                        <a:pt x="26" y="1"/>
                      </a:cubicBezTo>
                      <a:lnTo>
                        <a:pt x="26" y="2"/>
                      </a:lnTo>
                      <a:cubicBezTo>
                        <a:pt x="26" y="2"/>
                        <a:pt x="26" y="2"/>
                        <a:pt x="25" y="2"/>
                      </a:cubicBez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5" name="Freeform 463"/>
                <p:cNvSpPr>
                  <a:spLocks noChangeArrowheads="1"/>
                </p:cNvSpPr>
                <p:nvPr/>
              </p:nvSpPr>
              <p:spPr bwMode="auto">
                <a:xfrm>
                  <a:off x="718" y="3614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1"/>
                    <a:gd name="T1" fmla="*/ 1 h 5"/>
                    <a:gd name="T2" fmla="*/ 31 w 31"/>
                    <a:gd name="T3" fmla="*/ 5 h 5"/>
                    <a:gd name="T4" fmla="*/ 0 w 31"/>
                    <a:gd name="T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6" name="Freeform 464"/>
                <p:cNvSpPr>
                  <a:spLocks noChangeArrowheads="1"/>
                </p:cNvSpPr>
                <p:nvPr/>
              </p:nvSpPr>
              <p:spPr bwMode="auto">
                <a:xfrm>
                  <a:off x="718" y="3614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1"/>
                    <a:gd name="T1" fmla="*/ 1 h 5"/>
                    <a:gd name="T2" fmla="*/ 31 w 31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7" name="Freeform 465"/>
                <p:cNvSpPr>
                  <a:spLocks noChangeArrowheads="1"/>
                </p:cNvSpPr>
                <p:nvPr/>
              </p:nvSpPr>
              <p:spPr bwMode="auto">
                <a:xfrm>
                  <a:off x="764" y="3668"/>
                  <a:ext cx="101" cy="10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5"/>
                    <a:gd name="T1" fmla="*/ 4 h 7"/>
                    <a:gd name="T2" fmla="*/ 45 w 75"/>
                    <a:gd name="T3" fmla="*/ 1 h 7"/>
                    <a:gd name="T4" fmla="*/ 61 w 75"/>
                    <a:gd name="T5" fmla="*/ 5 h 7"/>
                    <a:gd name="T6" fmla="*/ 75 w 75"/>
                    <a:gd name="T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5" y="6"/>
                        <a:pt x="75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8" name="Freeform 466"/>
                <p:cNvSpPr>
                  <a:spLocks noChangeArrowheads="1"/>
                </p:cNvSpPr>
                <p:nvPr/>
              </p:nvSpPr>
              <p:spPr bwMode="auto">
                <a:xfrm>
                  <a:off x="675" y="3502"/>
                  <a:ext cx="81" cy="14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60"/>
                    <a:gd name="T1" fmla="*/ 0 h 9"/>
                    <a:gd name="T2" fmla="*/ 3 w 60"/>
                    <a:gd name="T3" fmla="*/ 2 h 9"/>
                    <a:gd name="T4" fmla="*/ 23 w 60"/>
                    <a:gd name="T5" fmla="*/ 8 h 9"/>
                    <a:gd name="T6" fmla="*/ 60 w 60"/>
                    <a:gd name="T7" fmla="*/ 9 h 9"/>
                    <a:gd name="T8" fmla="*/ 0 w 60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39" name="Freeform 467"/>
                <p:cNvSpPr>
                  <a:spLocks noChangeArrowheads="1"/>
                </p:cNvSpPr>
                <p:nvPr/>
              </p:nvSpPr>
              <p:spPr bwMode="auto">
                <a:xfrm>
                  <a:off x="675" y="3502"/>
                  <a:ext cx="81" cy="14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60"/>
                    <a:gd name="T1" fmla="*/ 0 h 9"/>
                    <a:gd name="T2" fmla="*/ 3 w 60"/>
                    <a:gd name="T3" fmla="*/ 2 h 9"/>
                    <a:gd name="T4" fmla="*/ 23 w 60"/>
                    <a:gd name="T5" fmla="*/ 8 h 9"/>
                    <a:gd name="T6" fmla="*/ 60 w 60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0" name="Freeform 468"/>
                <p:cNvSpPr>
                  <a:spLocks noChangeArrowheads="1"/>
                </p:cNvSpPr>
                <p:nvPr/>
              </p:nvSpPr>
              <p:spPr bwMode="auto">
                <a:xfrm>
                  <a:off x="647" y="3556"/>
                  <a:ext cx="45" cy="13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0 w 34"/>
                    <a:gd name="T1" fmla="*/ 0 h 9"/>
                    <a:gd name="T2" fmla="*/ 21 w 34"/>
                    <a:gd name="T3" fmla="*/ 1 h 9"/>
                    <a:gd name="T4" fmla="*/ 26 w 34"/>
                    <a:gd name="T5" fmla="*/ 3 h 9"/>
                    <a:gd name="T6" fmla="*/ 34 w 34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9">
                      <a:moveTo>
                        <a:pt x="0" y="0"/>
                      </a:moveTo>
                      <a:cubicBezTo>
                        <a:pt x="8" y="2"/>
                        <a:pt x="10" y="0"/>
                        <a:pt x="21" y="1"/>
                      </a:cubicBezTo>
                      <a:cubicBezTo>
                        <a:pt x="22" y="2"/>
                        <a:pt x="25" y="2"/>
                        <a:pt x="26" y="3"/>
                      </a:cubicBezTo>
                      <a:cubicBezTo>
                        <a:pt x="30" y="4"/>
                        <a:pt x="29" y="8"/>
                        <a:pt x="34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1" name="Freeform 469"/>
                <p:cNvSpPr>
                  <a:spLocks noChangeArrowheads="1"/>
                </p:cNvSpPr>
                <p:nvPr/>
              </p:nvSpPr>
              <p:spPr bwMode="auto">
                <a:xfrm>
                  <a:off x="694" y="3527"/>
                  <a:ext cx="64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2 0 0"/>
                    <a:gd name="G64" fmla="*/ 1 0 0"/>
                    <a:gd name="G65" fmla="sin G64 G63"/>
                    <a:gd name="G66" fmla="+- 2 0 0"/>
                    <a:gd name="G67" fmla="+- 1 0 0"/>
                    <a:gd name="G68" fmla="+- 1 0 0"/>
                    <a:gd name="G69" fmla="*/ 1 0 0"/>
                    <a:gd name="G70" fmla="cos G69 G68"/>
                    <a:gd name="G71" fmla="+- 1 0 0"/>
                    <a:gd name="G72" fmla="+- 1 0 0"/>
                    <a:gd name="G73" fmla="+- 1 0 0"/>
                    <a:gd name="T0" fmla="*/ 47 w 47"/>
                    <a:gd name="T1" fmla="*/ 4 h 6"/>
                    <a:gd name="T2" fmla="*/ 47 w 47"/>
                    <a:gd name="T3" fmla="*/ 4 h 6"/>
                    <a:gd name="T4" fmla="*/ 47 w 47"/>
                    <a:gd name="T5" fmla="*/ 3 h 6"/>
                    <a:gd name="T6" fmla="*/ 47 w 47"/>
                    <a:gd name="T7" fmla="*/ 4 h 6"/>
                    <a:gd name="T8" fmla="*/ 47 w 47"/>
                    <a:gd name="T9" fmla="*/ 3 h 6"/>
                    <a:gd name="T10" fmla="*/ 47 w 47"/>
                    <a:gd name="T11" fmla="*/ 3 h 6"/>
                    <a:gd name="T12" fmla="*/ 47 w 47"/>
                    <a:gd name="T13" fmla="*/ 4 h 6"/>
                    <a:gd name="T14" fmla="*/ 41 w 47"/>
                    <a:gd name="T15" fmla="*/ 4 h 6"/>
                    <a:gd name="T16" fmla="*/ 40 w 47"/>
                    <a:gd name="T17" fmla="*/ 3 h 6"/>
                    <a:gd name="T18" fmla="*/ 47 w 47"/>
                    <a:gd name="T19" fmla="*/ 3 h 6"/>
                    <a:gd name="T20" fmla="*/ 47 w 47"/>
                    <a:gd name="T21" fmla="*/ 4 h 6"/>
                    <a:gd name="T22" fmla="*/ 41 w 47"/>
                    <a:gd name="T23" fmla="*/ 4 h 6"/>
                    <a:gd name="T24" fmla="*/ 36 w 47"/>
                    <a:gd name="T25" fmla="*/ 5 h 6"/>
                    <a:gd name="T26" fmla="*/ 36 w 47"/>
                    <a:gd name="T27" fmla="*/ 4 h 6"/>
                    <a:gd name="T28" fmla="*/ 40 w 47"/>
                    <a:gd name="T29" fmla="*/ 3 h 6"/>
                    <a:gd name="T30" fmla="*/ 41 w 47"/>
                    <a:gd name="T31" fmla="*/ 4 h 6"/>
                    <a:gd name="T32" fmla="*/ 36 w 47"/>
                    <a:gd name="T33" fmla="*/ 4 h 6"/>
                    <a:gd name="T34" fmla="*/ 36 w 47"/>
                    <a:gd name="T35" fmla="*/ 4 h 6"/>
                    <a:gd name="T36" fmla="*/ 36 w 47"/>
                    <a:gd name="T37" fmla="*/ 5 h 6"/>
                    <a:gd name="T38" fmla="*/ 36 w 47"/>
                    <a:gd name="T39" fmla="*/ 4 h 6"/>
                    <a:gd name="T40" fmla="*/ 36 w 47"/>
                    <a:gd name="T41" fmla="*/ 5 h 6"/>
                    <a:gd name="T42" fmla="*/ 31 w 47"/>
                    <a:gd name="T43" fmla="*/ 6 h 6"/>
                    <a:gd name="T44" fmla="*/ 31 w 47"/>
                    <a:gd name="T45" fmla="*/ 4 h 6"/>
                    <a:gd name="T46" fmla="*/ 36 w 47"/>
                    <a:gd name="T47" fmla="*/ 4 h 6"/>
                    <a:gd name="T48" fmla="*/ 36 w 47"/>
                    <a:gd name="T49" fmla="*/ 5 h 6"/>
                    <a:gd name="T50" fmla="*/ 31 w 47"/>
                    <a:gd name="T51" fmla="*/ 6 h 6"/>
                    <a:gd name="T52" fmla="*/ 31 w 47"/>
                    <a:gd name="T53" fmla="*/ 6 h 6"/>
                    <a:gd name="T54" fmla="*/ 31 w 47"/>
                    <a:gd name="T55" fmla="*/ 5 h 6"/>
                    <a:gd name="T56" fmla="*/ 31 w 47"/>
                    <a:gd name="T57" fmla="*/ 6 h 6"/>
                    <a:gd name="T58" fmla="*/ 31 w 47"/>
                    <a:gd name="T59" fmla="*/ 6 h 6"/>
                    <a:gd name="T60" fmla="*/ 26 w 47"/>
                    <a:gd name="T61" fmla="*/ 5 h 6"/>
                    <a:gd name="T62" fmla="*/ 27 w 47"/>
                    <a:gd name="T63" fmla="*/ 4 h 6"/>
                    <a:gd name="T64" fmla="*/ 31 w 47"/>
                    <a:gd name="T65" fmla="*/ 4 h 6"/>
                    <a:gd name="T66" fmla="*/ 31 w 47"/>
                    <a:gd name="T67" fmla="*/ 6 h 6"/>
                    <a:gd name="T68" fmla="*/ 27 w 47"/>
                    <a:gd name="T69" fmla="*/ 4 h 6"/>
                    <a:gd name="T70" fmla="*/ 27 w 47"/>
                    <a:gd name="T71" fmla="*/ 4 h 6"/>
                    <a:gd name="T72" fmla="*/ 27 w 47"/>
                    <a:gd name="T73" fmla="*/ 5 h 6"/>
                    <a:gd name="T74" fmla="*/ 22 w 47"/>
                    <a:gd name="T75" fmla="*/ 4 h 6"/>
                    <a:gd name="T76" fmla="*/ 23 w 47"/>
                    <a:gd name="T77" fmla="*/ 3 h 6"/>
                    <a:gd name="T78" fmla="*/ 27 w 47"/>
                    <a:gd name="T79" fmla="*/ 4 h 6"/>
                    <a:gd name="T80" fmla="*/ 27 w 47"/>
                    <a:gd name="T81" fmla="*/ 5 h 6"/>
                    <a:gd name="T82" fmla="*/ 22 w 47"/>
                    <a:gd name="T83" fmla="*/ 4 h 6"/>
                    <a:gd name="T84" fmla="*/ 0 w 47"/>
                    <a:gd name="T85" fmla="*/ 2 h 6"/>
                    <a:gd name="T86" fmla="*/ 0 w 47"/>
                    <a:gd name="T87" fmla="*/ 1 h 6"/>
                    <a:gd name="T88" fmla="*/ 23 w 47"/>
                    <a:gd name="T89" fmla="*/ 3 h 6"/>
                    <a:gd name="T90" fmla="*/ 22 w 47"/>
                    <a:gd name="T9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7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7" y="3"/>
                      </a:lnTo>
                      <a:lnTo>
                        <a:pt x="47" y="4"/>
                      </a:lnTo>
                      <a:close/>
                      <a:moveTo>
                        <a:pt x="47" y="3"/>
                      </a:moveTo>
                      <a:lnTo>
                        <a:pt x="47" y="3"/>
                      </a:lnTo>
                      <a:close/>
                      <a:moveTo>
                        <a:pt x="47" y="4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5" y="2"/>
                        <a:pt x="47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4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6"/>
                        <a:pt x="32" y="6"/>
                        <a:pt x="31" y="6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5"/>
                      </a:lnTo>
                      <a:lnTo>
                        <a:pt x="31" y="6"/>
                      </a:lnTo>
                      <a:close/>
                      <a:moveTo>
                        <a:pt x="31" y="6"/>
                      </a:moveTo>
                      <a:cubicBezTo>
                        <a:pt x="29" y="6"/>
                        <a:pt x="28" y="5"/>
                        <a:pt x="26" y="5"/>
                      </a:cubicBezTo>
                      <a:lnTo>
                        <a:pt x="27" y="4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6"/>
                      </a:lnTo>
                      <a:close/>
                      <a:moveTo>
                        <a:pt x="27" y="4"/>
                      </a:moveTo>
                      <a:lnTo>
                        <a:pt x="27" y="4"/>
                      </a:lnTo>
                      <a:close/>
                      <a:moveTo>
                        <a:pt x="27" y="5"/>
                      </a:moveTo>
                      <a:cubicBezTo>
                        <a:pt x="25" y="5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4"/>
                      </a:cubicBezTo>
                      <a:lnTo>
                        <a:pt x="27" y="5"/>
                      </a:lnTo>
                      <a:close/>
                      <a:moveTo>
                        <a:pt x="22" y="4"/>
                      </a:moveTo>
                      <a:cubicBezTo>
                        <a:pt x="16" y="3"/>
                        <a:pt x="9" y="2"/>
                        <a:pt x="0" y="2"/>
                      </a:cubicBezTo>
                      <a:lnTo>
                        <a:pt x="0" y="1"/>
                      </a:lnTo>
                      <a:cubicBezTo>
                        <a:pt x="10" y="0"/>
                        <a:pt x="16" y="2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2" name="Freeform 470"/>
                <p:cNvSpPr>
                  <a:spLocks noChangeArrowheads="1"/>
                </p:cNvSpPr>
                <p:nvPr/>
              </p:nvSpPr>
              <p:spPr bwMode="auto">
                <a:xfrm>
                  <a:off x="642" y="3534"/>
                  <a:ext cx="30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*/ 1 1 2"/>
                    <a:gd name="G25" fmla="*/ 1 1 2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*/ 1 1 2"/>
                    <a:gd name="G32" fmla="*/ 1 1 2"/>
                    <a:gd name="G33" fmla="+- 1 0 0"/>
                    <a:gd name="G34" fmla="*/ 1 1 2"/>
                    <a:gd name="G35" fmla="+- 1 0 0"/>
                    <a:gd name="G36" fmla="+- 1 0 0"/>
                    <a:gd name="G37" fmla="+- 2 0 0"/>
                    <a:gd name="G38" fmla="+- 1 0 0"/>
                    <a:gd name="G39" fmla="*/ 1 1 2"/>
                    <a:gd name="G40" fmla="+- 1 0 0"/>
                    <a:gd name="G41" fmla="+- 1 0 0"/>
                    <a:gd name="G42" fmla="+- 1 0 0"/>
                    <a:gd name="G43" fmla="+- 1 0 0"/>
                    <a:gd name="G44" fmla="*/ 1 1 2"/>
                    <a:gd name="G45" fmla="*/ 1 1 2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*/ 1 1 2"/>
                    <a:gd name="G53" fmla="+- 1 0 0"/>
                    <a:gd name="G54" fmla="+- 1 0 0"/>
                    <a:gd name="G55" fmla="*/ 1 1 2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*/ 1 1 2"/>
                    <a:gd name="G63" fmla="+- 1 0 0"/>
                    <a:gd name="G64" fmla="+- 1 0 0"/>
                    <a:gd name="G65" fmla="+- 1 0 0"/>
                    <a:gd name="T0" fmla="*/ 23 w 23"/>
                    <a:gd name="T1" fmla="*/ 4 h 4"/>
                    <a:gd name="T2" fmla="*/ 6 w 23"/>
                    <a:gd name="T3" fmla="*/ 3 h 4"/>
                    <a:gd name="T4" fmla="*/ 6 w 23"/>
                    <a:gd name="T5" fmla="*/ 1 h 4"/>
                    <a:gd name="T6" fmla="*/ 23 w 23"/>
                    <a:gd name="T7" fmla="*/ 3 h 4"/>
                    <a:gd name="T8" fmla="*/ 23 w 23"/>
                    <a:gd name="T9" fmla="*/ 4 h 4"/>
                    <a:gd name="T10" fmla="*/ 6 w 23"/>
                    <a:gd name="T11" fmla="*/ 3 h 4"/>
                    <a:gd name="T12" fmla="*/ 1 w 23"/>
                    <a:gd name="T13" fmla="*/ 2 h 4"/>
                    <a:gd name="T14" fmla="*/ 1 w 23"/>
                    <a:gd name="T15" fmla="*/ 0 h 4"/>
                    <a:gd name="T16" fmla="*/ 6 w 23"/>
                    <a:gd name="T17" fmla="*/ 1 h 4"/>
                    <a:gd name="T18" fmla="*/ 6 w 23"/>
                    <a:gd name="T19" fmla="*/ 3 h 4"/>
                    <a:gd name="T20" fmla="*/ 1 w 23"/>
                    <a:gd name="T21" fmla="*/ 0 h 4"/>
                    <a:gd name="T22" fmla="*/ 1 w 23"/>
                    <a:gd name="T23" fmla="*/ 0 h 4"/>
                    <a:gd name="T24" fmla="*/ 1 w 23"/>
                    <a:gd name="T25" fmla="*/ 1 h 4"/>
                    <a:gd name="T26" fmla="*/ 1 w 23"/>
                    <a:gd name="T27" fmla="*/ 0 h 4"/>
                    <a:gd name="T28" fmla="*/ 1 w 23"/>
                    <a:gd name="T29" fmla="*/ 2 h 4"/>
                    <a:gd name="T30" fmla="*/ 2 w 23"/>
                    <a:gd name="T31" fmla="*/ 1 h 4"/>
                    <a:gd name="T32" fmla="*/ 0 w 23"/>
                    <a:gd name="T33" fmla="*/ 1 h 4"/>
                    <a:gd name="T34" fmla="*/ 1 w 23"/>
                    <a:gd name="T35" fmla="*/ 0 h 4"/>
                    <a:gd name="T36" fmla="*/ 1 w 23"/>
                    <a:gd name="T37" fmla="*/ 2 h 4"/>
                    <a:gd name="T38" fmla="*/ 2 w 23"/>
                    <a:gd name="T39" fmla="*/ 1 h 4"/>
                    <a:gd name="T40" fmla="*/ 2 w 23"/>
                    <a:gd name="T41" fmla="*/ 1 h 4"/>
                    <a:gd name="T42" fmla="*/ 1 w 23"/>
                    <a:gd name="T43" fmla="*/ 2 h 4"/>
                    <a:gd name="T44" fmla="*/ 0 w 23"/>
                    <a:gd name="T45" fmla="*/ 1 h 4"/>
                    <a:gd name="T46" fmla="*/ 2 w 23"/>
                    <a:gd name="T47" fmla="*/ 1 h 4"/>
                    <a:gd name="T48" fmla="*/ 1 w 23"/>
                    <a:gd name="T49" fmla="*/ 2 h 4"/>
                    <a:gd name="T50" fmla="*/ 1 w 23"/>
                    <a:gd name="T51" fmla="*/ 2 h 4"/>
                    <a:gd name="T52" fmla="*/ 1 w 23"/>
                    <a:gd name="T53" fmla="*/ 1 h 4"/>
                    <a:gd name="T54" fmla="*/ 1 w 23"/>
                    <a:gd name="T55" fmla="*/ 2 h 4"/>
                    <a:gd name="T56" fmla="*/ 2 w 23"/>
                    <a:gd name="T57" fmla="*/ 1 h 4"/>
                    <a:gd name="T58" fmla="*/ 1 w 23"/>
                    <a:gd name="T59" fmla="*/ 1 h 4"/>
                    <a:gd name="T60" fmla="*/ 3 w 23"/>
                    <a:gd name="T61" fmla="*/ 1 h 4"/>
                    <a:gd name="T62" fmla="*/ 1 w 23"/>
                    <a:gd name="T63" fmla="*/ 2 h 4"/>
                    <a:gd name="T64" fmla="*/ 2 w 23"/>
                    <a:gd name="T65" fmla="*/ 1 h 4"/>
                    <a:gd name="T66" fmla="*/ 1 w 23"/>
                    <a:gd name="T67" fmla="*/ 1 h 4"/>
                    <a:gd name="T68" fmla="*/ 1 w 23"/>
                    <a:gd name="T69" fmla="*/ 1 h 4"/>
                    <a:gd name="T70" fmla="*/ 2 w 23"/>
                    <a:gd name="T71" fmla="*/ 1 h 4"/>
                    <a:gd name="T72" fmla="*/ 1 w 23"/>
                    <a:gd name="T73" fmla="*/ 1 h 4"/>
                    <a:gd name="T74" fmla="*/ 1 w 23"/>
                    <a:gd name="T75" fmla="*/ 1 h 4"/>
                    <a:gd name="T76" fmla="*/ 1 w 23"/>
                    <a:gd name="T77" fmla="*/ 2 h 4"/>
                    <a:gd name="T78" fmla="*/ 2 w 23"/>
                    <a:gd name="T79" fmla="*/ 0 h 4"/>
                    <a:gd name="T80" fmla="*/ 3 w 23"/>
                    <a:gd name="T81" fmla="*/ 1 h 4"/>
                    <a:gd name="T82" fmla="*/ 1 w 23"/>
                    <a:gd name="T8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cubicBezTo>
                        <a:pt x="16" y="4"/>
                        <a:pt x="11" y="3"/>
                        <a:pt x="6" y="3"/>
                      </a:cubicBezTo>
                      <a:lnTo>
                        <a:pt x="6" y="1"/>
                      </a:lnTo>
                      <a:cubicBezTo>
                        <a:pt x="11" y="2"/>
                        <a:pt x="17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6" y="3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1" y="0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6" y="3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1" y="0"/>
                      </a:cubicBez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2" y="1"/>
                      </a:cubicBezTo>
                      <a:lnTo>
                        <a:pt x="1" y="2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lnTo>
                        <a:pt x="3" y="1"/>
                      </a:lnTo>
                      <a:cubicBezTo>
                        <a:pt x="2" y="2"/>
                        <a:pt x="2" y="2"/>
                        <a:pt x="1" y="2"/>
                      </a:cubicBezTo>
                      <a:lnTo>
                        <a:pt x="2" y="1"/>
                      </a:lnTo>
                      <a:close/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close/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2" y="0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3" name="Freeform 471"/>
                <p:cNvSpPr>
                  <a:spLocks noChangeArrowheads="1"/>
                </p:cNvSpPr>
                <p:nvPr/>
              </p:nvSpPr>
              <p:spPr bwMode="auto">
                <a:xfrm>
                  <a:off x="654" y="3490"/>
                  <a:ext cx="127" cy="2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93 w 93"/>
                    <a:gd name="T1" fmla="*/ 16 h 16"/>
                    <a:gd name="T2" fmla="*/ 83 w 93"/>
                    <a:gd name="T3" fmla="*/ 15 h 16"/>
                    <a:gd name="T4" fmla="*/ 25 w 93"/>
                    <a:gd name="T5" fmla="*/ 1 h 16"/>
                    <a:gd name="T6" fmla="*/ 0 w 93"/>
                    <a:gd name="T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16">
                      <a:moveTo>
                        <a:pt x="93" y="16"/>
                      </a:moveTo>
                      <a:cubicBezTo>
                        <a:pt x="90" y="16"/>
                        <a:pt x="86" y="16"/>
                        <a:pt x="83" y="15"/>
                      </a:cubicBezTo>
                      <a:cubicBezTo>
                        <a:pt x="63" y="10"/>
                        <a:pt x="49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4" name="Freeform 472"/>
                <p:cNvSpPr>
                  <a:spLocks noChangeArrowheads="1"/>
                </p:cNvSpPr>
                <p:nvPr/>
              </p:nvSpPr>
              <p:spPr bwMode="auto">
                <a:xfrm>
                  <a:off x="647" y="3500"/>
                  <a:ext cx="21" cy="14"/>
                </a:xfrm>
                <a:custGeom>
                  <a:avLst/>
                  <a:gdLst>
                    <a:gd name="G0" fmla="+- 5 0 0"/>
                    <a:gd name="G1" fmla="+- 1 0 0"/>
                    <a:gd name="G2" fmla="*/ 1 0 0"/>
                    <a:gd name="G3" fmla="cos G2 G1"/>
                    <a:gd name="G4" fmla="+- 1 0 0"/>
                    <a:gd name="G5" fmla="+- 1 0 0"/>
                    <a:gd name="G6" fmla="+- 5 0 0"/>
                    <a:gd name="T0" fmla="*/ 0 w 17"/>
                    <a:gd name="T1" fmla="*/ 5 h 9"/>
                    <a:gd name="T2" fmla="*/ 17 w 17"/>
                    <a:gd name="T3" fmla="*/ 9 h 9"/>
                    <a:gd name="T4" fmla="*/ 0 w 17"/>
                    <a:gd name="T5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5" name="Freeform 473"/>
                <p:cNvSpPr>
                  <a:spLocks noChangeArrowheads="1"/>
                </p:cNvSpPr>
                <p:nvPr/>
              </p:nvSpPr>
              <p:spPr bwMode="auto">
                <a:xfrm>
                  <a:off x="647" y="3500"/>
                  <a:ext cx="21" cy="14"/>
                </a:xfrm>
                <a:custGeom>
                  <a:avLst/>
                  <a:gdLst>
                    <a:gd name="G0" fmla="+- 5 0 0"/>
                    <a:gd name="G1" fmla="+- 1 0 0"/>
                    <a:gd name="G2" fmla="*/ 1 0 0"/>
                    <a:gd name="G3" fmla="cos G2 G1"/>
                    <a:gd name="G4" fmla="+- 1 0 0"/>
                    <a:gd name="G5" fmla="+- 1 0 0"/>
                    <a:gd name="T0" fmla="*/ 0 w 17"/>
                    <a:gd name="T1" fmla="*/ 5 h 9"/>
                    <a:gd name="T2" fmla="*/ 17 w 17"/>
                    <a:gd name="T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6" name="Freeform 474"/>
                <p:cNvSpPr>
                  <a:spLocks noChangeArrowheads="1"/>
                </p:cNvSpPr>
                <p:nvPr/>
              </p:nvSpPr>
              <p:spPr bwMode="auto">
                <a:xfrm>
                  <a:off x="749" y="3199"/>
                  <a:ext cx="58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3"/>
                    <a:gd name="T1" fmla="*/ 0 h 13"/>
                    <a:gd name="T2" fmla="*/ 29 w 43"/>
                    <a:gd name="T3" fmla="*/ 5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7" name="Freeform 475"/>
                <p:cNvSpPr>
                  <a:spLocks noChangeArrowheads="1"/>
                </p:cNvSpPr>
                <p:nvPr/>
              </p:nvSpPr>
              <p:spPr bwMode="auto">
                <a:xfrm>
                  <a:off x="749" y="3183"/>
                  <a:ext cx="3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0 0"/>
                    <a:gd name="G13" fmla="cos G12 G11"/>
                    <a:gd name="G14" fmla="+- 2 0 0"/>
                    <a:gd name="G15" fmla="*/ 1 0 0"/>
                    <a:gd name="G16" fmla="sin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*/ 1 0 0"/>
                    <a:gd name="G23" fmla="sin G22 G21"/>
                    <a:gd name="G24" fmla="+- 1 0 0"/>
                    <a:gd name="G25" fmla="+- 2 0 0"/>
                    <a:gd name="G26" fmla="*/ 1 0 0"/>
                    <a:gd name="G27" fmla="cos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2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T0" fmla="*/ 27 w 27"/>
                    <a:gd name="T1" fmla="*/ 4 h 4"/>
                    <a:gd name="T2" fmla="*/ 10 w 27"/>
                    <a:gd name="T3" fmla="*/ 2 h 4"/>
                    <a:gd name="T4" fmla="*/ 11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0 w 27"/>
                    <a:gd name="T11" fmla="*/ 2 h 4"/>
                    <a:gd name="T12" fmla="*/ 6 w 27"/>
                    <a:gd name="T13" fmla="*/ 1 h 4"/>
                    <a:gd name="T14" fmla="*/ 6 w 27"/>
                    <a:gd name="T15" fmla="*/ 0 h 4"/>
                    <a:gd name="T16" fmla="*/ 11 w 27"/>
                    <a:gd name="T17" fmla="*/ 1 h 4"/>
                    <a:gd name="T18" fmla="*/ 10 w 27"/>
                    <a:gd name="T19" fmla="*/ 2 h 4"/>
                    <a:gd name="T20" fmla="*/ 6 w 27"/>
                    <a:gd name="T21" fmla="*/ 0 h 4"/>
                    <a:gd name="T22" fmla="*/ 6 w 27"/>
                    <a:gd name="T23" fmla="*/ 0 h 4"/>
                    <a:gd name="T24" fmla="*/ 6 w 27"/>
                    <a:gd name="T25" fmla="*/ 1 h 4"/>
                    <a:gd name="T26" fmla="*/ 6 w 27"/>
                    <a:gd name="T27" fmla="*/ 0 h 4"/>
                    <a:gd name="T28" fmla="*/ 6 w 27"/>
                    <a:gd name="T29" fmla="*/ 1 h 4"/>
                    <a:gd name="T30" fmla="*/ 6 w 27"/>
                    <a:gd name="T31" fmla="*/ 1 h 4"/>
                    <a:gd name="T32" fmla="*/ 6 w 27"/>
                    <a:gd name="T33" fmla="*/ 0 h 4"/>
                    <a:gd name="T34" fmla="*/ 6 w 27"/>
                    <a:gd name="T35" fmla="*/ 1 h 4"/>
                    <a:gd name="T36" fmla="*/ 6 w 27"/>
                    <a:gd name="T37" fmla="*/ 0 h 4"/>
                    <a:gd name="T38" fmla="*/ 6 w 27"/>
                    <a:gd name="T39" fmla="*/ 0 h 4"/>
                    <a:gd name="T40" fmla="*/ 6 w 27"/>
                    <a:gd name="T41" fmla="*/ 1 h 4"/>
                    <a:gd name="T42" fmla="*/ 6 w 27"/>
                    <a:gd name="T43" fmla="*/ 0 h 4"/>
                    <a:gd name="T44" fmla="*/ 6 w 27"/>
                    <a:gd name="T45" fmla="*/ 1 h 4"/>
                    <a:gd name="T46" fmla="*/ 4 w 27"/>
                    <a:gd name="T47" fmla="*/ 1 h 4"/>
                    <a:gd name="T48" fmla="*/ 4 w 27"/>
                    <a:gd name="T49" fmla="*/ 0 h 4"/>
                    <a:gd name="T50" fmla="*/ 6 w 27"/>
                    <a:gd name="T51" fmla="*/ 0 h 4"/>
                    <a:gd name="T52" fmla="*/ 6 w 27"/>
                    <a:gd name="T53" fmla="*/ 1 h 4"/>
                    <a:gd name="T54" fmla="*/ 4 w 27"/>
                    <a:gd name="T55" fmla="*/ 1 h 4"/>
                    <a:gd name="T56" fmla="*/ 0 w 27"/>
                    <a:gd name="T57" fmla="*/ 2 h 4"/>
                    <a:gd name="T58" fmla="*/ 0 w 27"/>
                    <a:gd name="T59" fmla="*/ 1 h 4"/>
                    <a:gd name="T60" fmla="*/ 4 w 27"/>
                    <a:gd name="T61" fmla="*/ 0 h 4"/>
                    <a:gd name="T62" fmla="*/ 4 w 27"/>
                    <a:gd name="T6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1"/>
                        <a:pt x="6" y="1"/>
                      </a:cubicBezTo>
                      <a:lnTo>
                        <a:pt x="6" y="0"/>
                      </a:lnTo>
                      <a:cubicBezTo>
                        <a:pt x="7" y="0"/>
                        <a:pt x="9" y="0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8" name="Freeform 476"/>
                <p:cNvSpPr>
                  <a:spLocks noChangeArrowheads="1"/>
                </p:cNvSpPr>
                <p:nvPr/>
              </p:nvSpPr>
              <p:spPr bwMode="auto">
                <a:xfrm>
                  <a:off x="835" y="3104"/>
                  <a:ext cx="56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2"/>
                    <a:gd name="T2" fmla="*/ 29 w 42"/>
                    <a:gd name="T3" fmla="*/ 4 h 12"/>
                    <a:gd name="T4" fmla="*/ 34 w 42"/>
                    <a:gd name="T5" fmla="*/ 5 h 12"/>
                    <a:gd name="T6" fmla="*/ 42 w 4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  <a:cubicBezTo>
                        <a:pt x="39" y="7"/>
                        <a:pt x="37" y="11"/>
                        <a:pt x="4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49" name="Freeform 477"/>
                <p:cNvSpPr>
                  <a:spLocks noChangeArrowheads="1"/>
                </p:cNvSpPr>
                <p:nvPr/>
              </p:nvSpPr>
              <p:spPr bwMode="auto">
                <a:xfrm>
                  <a:off x="835" y="3087"/>
                  <a:ext cx="35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0 0"/>
                    <a:gd name="G13" fmla="cos G12 G11"/>
                    <a:gd name="G14" fmla="+- 2 0 0"/>
                    <a:gd name="G15" fmla="*/ 1 0 0"/>
                    <a:gd name="G16" fmla="sin G15 G14"/>
                    <a:gd name="G17" fmla="+- 2 0 0"/>
                    <a:gd name="G18" fmla="+- 1 0 0"/>
                    <a:gd name="G19" fmla="+- 1 0 0"/>
                    <a:gd name="G20" fmla="+- 1 0 0"/>
                    <a:gd name="G21" fmla="*/ 1 50493 55552"/>
                    <a:gd name="G22" fmla="*/ G21 1 180"/>
                    <a:gd name="G23" fmla="*/ 1 0 0"/>
                    <a:gd name="G24" fmla="sin G23 G22"/>
                    <a:gd name="G25" fmla="+- 1 0 0"/>
                    <a:gd name="G26" fmla="+- 2 0 0"/>
                    <a:gd name="G27" fmla="*/ 1 0 0"/>
                    <a:gd name="G28" fmla="cos G27 G26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2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T0" fmla="*/ 27 w 27"/>
                    <a:gd name="T1" fmla="*/ 4 h 4"/>
                    <a:gd name="T2" fmla="*/ 10 w 27"/>
                    <a:gd name="T3" fmla="*/ 2 h 4"/>
                    <a:gd name="T4" fmla="*/ 11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0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1 w 27"/>
                    <a:gd name="T17" fmla="*/ 1 h 4"/>
                    <a:gd name="T18" fmla="*/ 10 w 27"/>
                    <a:gd name="T19" fmla="*/ 2 h 4"/>
                    <a:gd name="T20" fmla="*/ 5 w 27"/>
                    <a:gd name="T21" fmla="*/ 0 h 4"/>
                    <a:gd name="T22" fmla="*/ 5 w 27"/>
                    <a:gd name="T23" fmla="*/ 0 h 4"/>
                    <a:gd name="T24" fmla="*/ 5 w 27"/>
                    <a:gd name="T25" fmla="*/ 1 h 4"/>
                    <a:gd name="T26" fmla="*/ 5 w 27"/>
                    <a:gd name="T27" fmla="*/ 0 h 4"/>
                    <a:gd name="T28" fmla="*/ 5 w 27"/>
                    <a:gd name="T29" fmla="*/ 1 h 4"/>
                    <a:gd name="T30" fmla="*/ 5 w 27"/>
                    <a:gd name="T31" fmla="*/ 1 h 4"/>
                    <a:gd name="T32" fmla="*/ 5 w 27"/>
                    <a:gd name="T33" fmla="*/ 0 h 4"/>
                    <a:gd name="T34" fmla="*/ 5 w 27"/>
                    <a:gd name="T35" fmla="*/ 1 h 4"/>
                    <a:gd name="T36" fmla="*/ 5 w 27"/>
                    <a:gd name="T37" fmla="*/ 0 h 4"/>
                    <a:gd name="T38" fmla="*/ 5 w 27"/>
                    <a:gd name="T39" fmla="*/ 0 h 4"/>
                    <a:gd name="T40" fmla="*/ 5 w 27"/>
                    <a:gd name="T41" fmla="*/ 1 h 4"/>
                    <a:gd name="T42" fmla="*/ 5 w 27"/>
                    <a:gd name="T43" fmla="*/ 0 h 4"/>
                    <a:gd name="T44" fmla="*/ 5 w 27"/>
                    <a:gd name="T45" fmla="*/ 1 h 4"/>
                    <a:gd name="T46" fmla="*/ 4 w 27"/>
                    <a:gd name="T47" fmla="*/ 2 h 4"/>
                    <a:gd name="T48" fmla="*/ 4 w 27"/>
                    <a:gd name="T49" fmla="*/ 0 h 4"/>
                    <a:gd name="T50" fmla="*/ 5 w 27"/>
                    <a:gd name="T51" fmla="*/ 0 h 4"/>
                    <a:gd name="T52" fmla="*/ 5 w 27"/>
                    <a:gd name="T53" fmla="*/ 1 h 4"/>
                    <a:gd name="T54" fmla="*/ 4 w 27"/>
                    <a:gd name="T55" fmla="*/ 2 h 4"/>
                    <a:gd name="T56" fmla="*/ 0 w 27"/>
                    <a:gd name="T57" fmla="*/ 2 h 4"/>
                    <a:gd name="T58" fmla="*/ 0 w 27"/>
                    <a:gd name="T59" fmla="*/ 1 h 4"/>
                    <a:gd name="T60" fmla="*/ 4 w 27"/>
                    <a:gd name="T61" fmla="*/ 0 h 4"/>
                    <a:gd name="T62" fmla="*/ 4 w 2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5" y="0"/>
                      </a:lnTo>
                      <a:cubicBezTo>
                        <a:pt x="7" y="0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2"/>
                        <a:pt x="4" y="2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0" name="Freeform 478"/>
                <p:cNvSpPr>
                  <a:spLocks noChangeArrowheads="1"/>
                </p:cNvSpPr>
                <p:nvPr/>
              </p:nvSpPr>
              <p:spPr bwMode="auto">
                <a:xfrm>
                  <a:off x="623" y="3074"/>
                  <a:ext cx="45" cy="6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34"/>
                    <a:gd name="T1" fmla="*/ 0 h 5"/>
                    <a:gd name="T2" fmla="*/ 29 w 34"/>
                    <a:gd name="T3" fmla="*/ 4 h 5"/>
                    <a:gd name="T4" fmla="*/ 34 w 34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" h="5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1" name="Freeform 479"/>
                <p:cNvSpPr>
                  <a:spLocks noChangeArrowheads="1"/>
                </p:cNvSpPr>
                <p:nvPr/>
              </p:nvSpPr>
              <p:spPr bwMode="auto">
                <a:xfrm>
                  <a:off x="626" y="3058"/>
                  <a:ext cx="3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*/ G18 1 G17"/>
                    <a:gd name="G20" fmla="*/ 1 50493 55552"/>
                    <a:gd name="G21" fmla="*/ G20 1 180"/>
                    <a:gd name="G22" fmla="*/ 1 0 0"/>
                    <a:gd name="G23" fmla="sin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*/ 1 1 2"/>
                    <a:gd name="G53" fmla="+- 1 0 0"/>
                    <a:gd name="G54" fmla="+- 1 0 0"/>
                    <a:gd name="G55" fmla="+- 1 0 0"/>
                    <a:gd name="T0" fmla="*/ 27 w 27"/>
                    <a:gd name="T1" fmla="*/ 4 h 4"/>
                    <a:gd name="T2" fmla="*/ 11 w 27"/>
                    <a:gd name="T3" fmla="*/ 2 h 4"/>
                    <a:gd name="T4" fmla="*/ 11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1 w 27"/>
                    <a:gd name="T11" fmla="*/ 2 h 4"/>
                    <a:gd name="T12" fmla="*/ 5 w 27"/>
                    <a:gd name="T13" fmla="*/ 1 h 4"/>
                    <a:gd name="T14" fmla="*/ 6 w 27"/>
                    <a:gd name="T15" fmla="*/ 0 h 4"/>
                    <a:gd name="T16" fmla="*/ 11 w 27"/>
                    <a:gd name="T17" fmla="*/ 1 h 4"/>
                    <a:gd name="T18" fmla="*/ 11 w 27"/>
                    <a:gd name="T19" fmla="*/ 2 h 4"/>
                    <a:gd name="T20" fmla="*/ 6 w 27"/>
                    <a:gd name="T21" fmla="*/ 0 h 4"/>
                    <a:gd name="T22" fmla="*/ 6 w 27"/>
                    <a:gd name="T23" fmla="*/ 0 h 4"/>
                    <a:gd name="T24" fmla="*/ 6 w 27"/>
                    <a:gd name="T25" fmla="*/ 1 h 4"/>
                    <a:gd name="T26" fmla="*/ 6 w 27"/>
                    <a:gd name="T27" fmla="*/ 0 h 4"/>
                    <a:gd name="T28" fmla="*/ 6 w 27"/>
                    <a:gd name="T29" fmla="*/ 1 h 4"/>
                    <a:gd name="T30" fmla="*/ 6 w 27"/>
                    <a:gd name="T31" fmla="*/ 1 h 4"/>
                    <a:gd name="T32" fmla="*/ 6 w 27"/>
                    <a:gd name="T33" fmla="*/ 0 h 4"/>
                    <a:gd name="T34" fmla="*/ 6 w 27"/>
                    <a:gd name="T35" fmla="*/ 1 h 4"/>
                    <a:gd name="T36" fmla="*/ 6 w 27"/>
                    <a:gd name="T37" fmla="*/ 0 h 4"/>
                    <a:gd name="T38" fmla="*/ 6 w 27"/>
                    <a:gd name="T39" fmla="*/ 0 h 4"/>
                    <a:gd name="T40" fmla="*/ 6 w 27"/>
                    <a:gd name="T41" fmla="*/ 1 h 4"/>
                    <a:gd name="T42" fmla="*/ 6 w 27"/>
                    <a:gd name="T43" fmla="*/ 0 h 4"/>
                    <a:gd name="T44" fmla="*/ 6 w 27"/>
                    <a:gd name="T45" fmla="*/ 1 h 4"/>
                    <a:gd name="T46" fmla="*/ 4 w 27"/>
                    <a:gd name="T47" fmla="*/ 2 h 4"/>
                    <a:gd name="T48" fmla="*/ 4 w 27"/>
                    <a:gd name="T49" fmla="*/ 0 h 4"/>
                    <a:gd name="T50" fmla="*/ 6 w 27"/>
                    <a:gd name="T51" fmla="*/ 0 h 4"/>
                    <a:gd name="T52" fmla="*/ 6 w 27"/>
                    <a:gd name="T53" fmla="*/ 1 h 4"/>
                    <a:gd name="T54" fmla="*/ 4 w 27"/>
                    <a:gd name="T55" fmla="*/ 2 h 4"/>
                    <a:gd name="T56" fmla="*/ 0 w 27"/>
                    <a:gd name="T57" fmla="*/ 2 h 4"/>
                    <a:gd name="T58" fmla="*/ 1 w 27"/>
                    <a:gd name="T59" fmla="*/ 1 h 4"/>
                    <a:gd name="T60" fmla="*/ 4 w 27"/>
                    <a:gd name="T61" fmla="*/ 0 h 4"/>
                    <a:gd name="T62" fmla="*/ 4 w 2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2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2" name="Freeform 480"/>
                <p:cNvSpPr>
                  <a:spLocks noChangeArrowheads="1"/>
                </p:cNvSpPr>
                <p:nvPr/>
              </p:nvSpPr>
              <p:spPr bwMode="auto">
                <a:xfrm>
                  <a:off x="722" y="3119"/>
                  <a:ext cx="66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9"/>
                    <a:gd name="T1" fmla="*/ 0 h 13"/>
                    <a:gd name="T2" fmla="*/ 29 w 49"/>
                    <a:gd name="T3" fmla="*/ 4 h 13"/>
                    <a:gd name="T4" fmla="*/ 35 w 49"/>
                    <a:gd name="T5" fmla="*/ 6 h 13"/>
                    <a:gd name="T6" fmla="*/ 49 w 49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44" y="13"/>
                        <a:pt x="49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3" name="Freeform 481"/>
                <p:cNvSpPr>
                  <a:spLocks noChangeArrowheads="1"/>
                </p:cNvSpPr>
                <p:nvPr/>
              </p:nvSpPr>
              <p:spPr bwMode="auto">
                <a:xfrm>
                  <a:off x="708" y="3098"/>
                  <a:ext cx="49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4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4 0 0"/>
                    <a:gd name="G40" fmla="+- 3 0 0"/>
                    <a:gd name="G41" fmla="+- 1 0 0"/>
                    <a:gd name="G42" fmla="+- 1 0 0"/>
                    <a:gd name="G43" fmla="+- 1 0 0"/>
                    <a:gd name="G44" fmla="+- 1 0 0"/>
                    <a:gd name="G45" fmla="+- 2 0 0"/>
                    <a:gd name="G46" fmla="+- 1 0 0"/>
                    <a:gd name="G47" fmla="+- 4 0 0"/>
                    <a:gd name="G48" fmla="+- 1 0 0"/>
                    <a:gd name="G49" fmla="*/ 1 50493 45568"/>
                    <a:gd name="G50" fmla="*/ 1 50493 55552"/>
                    <a:gd name="G51" fmla="*/ G50 1 180"/>
                    <a:gd name="G52" fmla="*/ G49 1 G51"/>
                    <a:gd name="G53" fmla="+- 1 0 0"/>
                    <a:gd name="G54" fmla="+- 1 0 0"/>
                    <a:gd name="G55" fmla="+- 1 0 0"/>
                    <a:gd name="G56" fmla="+- 1 0 0"/>
                    <a:gd name="G57" fmla="*/ 1 50493 55552"/>
                    <a:gd name="G58" fmla="*/ G57 1 180"/>
                    <a:gd name="G59" fmla="*/ 1 0 0"/>
                    <a:gd name="G60" fmla="sin G59 G58"/>
                    <a:gd name="G61" fmla="+- 1 0 0"/>
                    <a:gd name="G62" fmla="+- 1 0 0"/>
                    <a:gd name="T0" fmla="*/ 37 w 37"/>
                    <a:gd name="T1" fmla="*/ 7 h 7"/>
                    <a:gd name="T2" fmla="*/ 22 w 37"/>
                    <a:gd name="T3" fmla="*/ 5 h 7"/>
                    <a:gd name="T4" fmla="*/ 22 w 37"/>
                    <a:gd name="T5" fmla="*/ 3 h 7"/>
                    <a:gd name="T6" fmla="*/ 37 w 37"/>
                    <a:gd name="T7" fmla="*/ 5 h 7"/>
                    <a:gd name="T8" fmla="*/ 37 w 37"/>
                    <a:gd name="T9" fmla="*/ 7 h 7"/>
                    <a:gd name="T10" fmla="*/ 22 w 37"/>
                    <a:gd name="T11" fmla="*/ 5 h 7"/>
                    <a:gd name="T12" fmla="*/ 15 w 37"/>
                    <a:gd name="T13" fmla="*/ 4 h 7"/>
                    <a:gd name="T14" fmla="*/ 16 w 37"/>
                    <a:gd name="T15" fmla="*/ 2 h 7"/>
                    <a:gd name="T16" fmla="*/ 22 w 37"/>
                    <a:gd name="T17" fmla="*/ 3 h 7"/>
                    <a:gd name="T18" fmla="*/ 22 w 37"/>
                    <a:gd name="T19" fmla="*/ 5 h 7"/>
                    <a:gd name="T20" fmla="*/ 15 w 37"/>
                    <a:gd name="T21" fmla="*/ 2 h 7"/>
                    <a:gd name="T22" fmla="*/ 16 w 37"/>
                    <a:gd name="T23" fmla="*/ 2 h 7"/>
                    <a:gd name="T24" fmla="*/ 15 w 37"/>
                    <a:gd name="T25" fmla="*/ 3 h 7"/>
                    <a:gd name="T26" fmla="*/ 15 w 37"/>
                    <a:gd name="T27" fmla="*/ 2 h 7"/>
                    <a:gd name="T28" fmla="*/ 15 w 37"/>
                    <a:gd name="T29" fmla="*/ 4 h 7"/>
                    <a:gd name="T30" fmla="*/ 15 w 37"/>
                    <a:gd name="T31" fmla="*/ 4 h 7"/>
                    <a:gd name="T32" fmla="*/ 15 w 37"/>
                    <a:gd name="T33" fmla="*/ 2 h 7"/>
                    <a:gd name="T34" fmla="*/ 15 w 37"/>
                    <a:gd name="T35" fmla="*/ 4 h 7"/>
                    <a:gd name="T36" fmla="*/ 15 w 37"/>
                    <a:gd name="T37" fmla="*/ 4 h 7"/>
                    <a:gd name="T38" fmla="*/ 15 w 37"/>
                    <a:gd name="T39" fmla="*/ 4 h 7"/>
                    <a:gd name="T40" fmla="*/ 15 w 37"/>
                    <a:gd name="T41" fmla="*/ 3 h 7"/>
                    <a:gd name="T42" fmla="*/ 15 w 37"/>
                    <a:gd name="T43" fmla="*/ 4 h 7"/>
                    <a:gd name="T44" fmla="*/ 15 w 37"/>
                    <a:gd name="T45" fmla="*/ 4 h 7"/>
                    <a:gd name="T46" fmla="*/ 14 w 37"/>
                    <a:gd name="T47" fmla="*/ 4 h 7"/>
                    <a:gd name="T48" fmla="*/ 15 w 37"/>
                    <a:gd name="T49" fmla="*/ 2 h 7"/>
                    <a:gd name="T50" fmla="*/ 15 w 37"/>
                    <a:gd name="T51" fmla="*/ 2 h 7"/>
                    <a:gd name="T52" fmla="*/ 15 w 37"/>
                    <a:gd name="T53" fmla="*/ 4 h 7"/>
                    <a:gd name="T54" fmla="*/ 14 w 37"/>
                    <a:gd name="T55" fmla="*/ 4 h 7"/>
                    <a:gd name="T56" fmla="*/ 12 w 37"/>
                    <a:gd name="T57" fmla="*/ 3 h 7"/>
                    <a:gd name="T58" fmla="*/ 13 w 37"/>
                    <a:gd name="T59" fmla="*/ 2 h 7"/>
                    <a:gd name="T60" fmla="*/ 15 w 37"/>
                    <a:gd name="T61" fmla="*/ 2 h 7"/>
                    <a:gd name="T62" fmla="*/ 14 w 37"/>
                    <a:gd name="T63" fmla="*/ 4 h 7"/>
                    <a:gd name="T64" fmla="*/ 12 w 37"/>
                    <a:gd name="T65" fmla="*/ 3 h 7"/>
                    <a:gd name="T66" fmla="*/ 0 w 37"/>
                    <a:gd name="T67" fmla="*/ 1 h 7"/>
                    <a:gd name="T68" fmla="*/ 1 w 37"/>
                    <a:gd name="T69" fmla="*/ 0 h 7"/>
                    <a:gd name="T70" fmla="*/ 13 w 37"/>
                    <a:gd name="T71" fmla="*/ 2 h 7"/>
                    <a:gd name="T72" fmla="*/ 12 w 37"/>
                    <a:gd name="T7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7">
                      <a:moveTo>
                        <a:pt x="37" y="7"/>
                      </a:moveTo>
                      <a:cubicBezTo>
                        <a:pt x="31" y="6"/>
                        <a:pt x="27" y="6"/>
                        <a:pt x="22" y="5"/>
                      </a:cubicBezTo>
                      <a:lnTo>
                        <a:pt x="22" y="3"/>
                      </a:lnTo>
                      <a:cubicBezTo>
                        <a:pt x="27" y="4"/>
                        <a:pt x="31" y="5"/>
                        <a:pt x="37" y="5"/>
                      </a:cubicBezTo>
                      <a:lnTo>
                        <a:pt x="37" y="7"/>
                      </a:lnTo>
                      <a:close/>
                      <a:moveTo>
                        <a:pt x="22" y="5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6" y="2"/>
                      </a:lnTo>
                      <a:cubicBezTo>
                        <a:pt x="18" y="3"/>
                        <a:pt x="20" y="3"/>
                        <a:pt x="22" y="3"/>
                      </a:cubicBezTo>
                      <a:lnTo>
                        <a:pt x="22" y="5"/>
                      </a:lnTo>
                      <a:close/>
                      <a:moveTo>
                        <a:pt x="15" y="2"/>
                      </a:moveTo>
                      <a:lnTo>
                        <a:pt x="16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4" y="4"/>
                      </a:cubicBezTo>
                      <a:lnTo>
                        <a:pt x="15" y="2"/>
                      </a:lnTo>
                      <a:cubicBezTo>
                        <a:pt x="15" y="2"/>
                        <a:pt x="15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4" y="4"/>
                      </a:moveTo>
                      <a:cubicBezTo>
                        <a:pt x="14" y="3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4" y="4"/>
                      </a:lnTo>
                      <a:close/>
                      <a:moveTo>
                        <a:pt x="12" y="3"/>
                      </a:moveTo>
                      <a:cubicBezTo>
                        <a:pt x="8" y="2"/>
                        <a:pt x="1" y="1"/>
                        <a:pt x="0" y="1"/>
                      </a:cubicBezTo>
                      <a:lnTo>
                        <a:pt x="1" y="0"/>
                      </a:lnTo>
                      <a:cubicBezTo>
                        <a:pt x="2" y="0"/>
                        <a:pt x="9" y="1"/>
                        <a:pt x="13" y="2"/>
                      </a:cubicBez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4" name="Freeform 482"/>
                <p:cNvSpPr>
                  <a:spLocks noChangeArrowheads="1"/>
                </p:cNvSpPr>
                <p:nvPr/>
              </p:nvSpPr>
              <p:spPr bwMode="auto">
                <a:xfrm>
                  <a:off x="726" y="3074"/>
                  <a:ext cx="36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3 0 0"/>
                    <a:gd name="G11" fmla="+- 1 0 0"/>
                    <a:gd name="G12" fmla="+- 1 0 0"/>
                    <a:gd name="G13" fmla="+- 3 0 0"/>
                    <a:gd name="G14" fmla="+- 1 0 0"/>
                    <a:gd name="G15" fmla="+- 2 0 0"/>
                    <a:gd name="G16" fmla="+- 1 0 0"/>
                    <a:gd name="G17" fmla="+- 1 0 0"/>
                    <a:gd name="G18" fmla="+- 3 0 0"/>
                    <a:gd name="G19" fmla="+- 3 0 0"/>
                    <a:gd name="G20" fmla="+- 1 0 0"/>
                    <a:gd name="G21" fmla="+- 3 0 0"/>
                    <a:gd name="G22" fmla="+- 1 0 0"/>
                    <a:gd name="G23" fmla="+- 1 0 0"/>
                    <a:gd name="G24" fmla="+- 3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5 0 0"/>
                    <a:gd name="G32" fmla="+- 4 0 0"/>
                    <a:gd name="G33" fmla="+- 3 0 0"/>
                    <a:gd name="G34" fmla="+- 3 0 0"/>
                    <a:gd name="G35" fmla="+- 3 0 0"/>
                    <a:gd name="G36" fmla="+- 1 0 0"/>
                    <a:gd name="G37" fmla="+- 5 0 0"/>
                    <a:gd name="G38" fmla="+- 5 0 0"/>
                    <a:gd name="G39" fmla="+- 5 0 0"/>
                    <a:gd name="G40" fmla="+- 5 0 0"/>
                    <a:gd name="G41" fmla="+- 1 0 0"/>
                    <a:gd name="G42" fmla="+- 1 0 0"/>
                    <a:gd name="G43" fmla="+- 4 0 0"/>
                    <a:gd name="G44" fmla="+- 4 0 0"/>
                    <a:gd name="G45" fmla="+- 5 0 0"/>
                    <a:gd name="G46" fmla="+- 5 0 0"/>
                    <a:gd name="G47" fmla="+- 1 0 0"/>
                    <a:gd name="G48" fmla="+- 1 0 0"/>
                    <a:gd name="G49" fmla="+- 5 0 0"/>
                    <a:gd name="G50" fmla="+- 4 0 0"/>
                    <a:gd name="G51" fmla="+- 1 0 0"/>
                    <a:gd name="G52" fmla="+- 1 0 0"/>
                    <a:gd name="G53" fmla="+- 1 0 0"/>
                    <a:gd name="G54" fmla="+- 5 0 0"/>
                    <a:gd name="T0" fmla="*/ 27 w 27"/>
                    <a:gd name="T1" fmla="*/ 7 h 7"/>
                    <a:gd name="T2" fmla="*/ 16 w 27"/>
                    <a:gd name="T3" fmla="*/ 4 h 7"/>
                    <a:gd name="T4" fmla="*/ 17 w 27"/>
                    <a:gd name="T5" fmla="*/ 3 h 7"/>
                    <a:gd name="T6" fmla="*/ 27 w 27"/>
                    <a:gd name="T7" fmla="*/ 6 h 7"/>
                    <a:gd name="T8" fmla="*/ 27 w 27"/>
                    <a:gd name="T9" fmla="*/ 7 h 7"/>
                    <a:gd name="T10" fmla="*/ 16 w 27"/>
                    <a:gd name="T11" fmla="*/ 4 h 7"/>
                    <a:gd name="T12" fmla="*/ 6 w 27"/>
                    <a:gd name="T13" fmla="*/ 4 h 7"/>
                    <a:gd name="T14" fmla="*/ 5 w 27"/>
                    <a:gd name="T15" fmla="*/ 3 h 7"/>
                    <a:gd name="T16" fmla="*/ 17 w 27"/>
                    <a:gd name="T17" fmla="*/ 3 h 7"/>
                    <a:gd name="T18" fmla="*/ 16 w 27"/>
                    <a:gd name="T19" fmla="*/ 4 h 7"/>
                    <a:gd name="T20" fmla="*/ 5 w 27"/>
                    <a:gd name="T21" fmla="*/ 3 h 7"/>
                    <a:gd name="T22" fmla="*/ 5 w 27"/>
                    <a:gd name="T23" fmla="*/ 3 h 7"/>
                    <a:gd name="T24" fmla="*/ 6 w 27"/>
                    <a:gd name="T25" fmla="*/ 4 h 7"/>
                    <a:gd name="T26" fmla="*/ 5 w 27"/>
                    <a:gd name="T27" fmla="*/ 3 h 7"/>
                    <a:gd name="T28" fmla="*/ 6 w 27"/>
                    <a:gd name="T29" fmla="*/ 4 h 7"/>
                    <a:gd name="T30" fmla="*/ 6 w 27"/>
                    <a:gd name="T31" fmla="*/ 4 h 7"/>
                    <a:gd name="T32" fmla="*/ 5 w 27"/>
                    <a:gd name="T33" fmla="*/ 3 h 7"/>
                    <a:gd name="T34" fmla="*/ 6 w 27"/>
                    <a:gd name="T35" fmla="*/ 4 h 7"/>
                    <a:gd name="T36" fmla="*/ 6 w 27"/>
                    <a:gd name="T37" fmla="*/ 4 h 7"/>
                    <a:gd name="T38" fmla="*/ 6 w 27"/>
                    <a:gd name="T39" fmla="*/ 4 h 7"/>
                    <a:gd name="T40" fmla="*/ 6 w 27"/>
                    <a:gd name="T41" fmla="*/ 4 h 7"/>
                    <a:gd name="T42" fmla="*/ 5 w 27"/>
                    <a:gd name="T43" fmla="*/ 5 h 7"/>
                    <a:gd name="T44" fmla="*/ 5 w 27"/>
                    <a:gd name="T45" fmla="*/ 4 h 7"/>
                    <a:gd name="T46" fmla="*/ 5 w 27"/>
                    <a:gd name="T47" fmla="*/ 3 h 7"/>
                    <a:gd name="T48" fmla="*/ 6 w 27"/>
                    <a:gd name="T49" fmla="*/ 4 h 7"/>
                    <a:gd name="T50" fmla="*/ 5 w 27"/>
                    <a:gd name="T51" fmla="*/ 5 h 7"/>
                    <a:gd name="T52" fmla="*/ 5 w 27"/>
                    <a:gd name="T53" fmla="*/ 5 h 7"/>
                    <a:gd name="T54" fmla="*/ 4 w 27"/>
                    <a:gd name="T55" fmla="*/ 4 h 7"/>
                    <a:gd name="T56" fmla="*/ 5 w 27"/>
                    <a:gd name="T57" fmla="*/ 4 h 7"/>
                    <a:gd name="T58" fmla="*/ 5 w 27"/>
                    <a:gd name="T59" fmla="*/ 5 h 7"/>
                    <a:gd name="T60" fmla="*/ 5 w 27"/>
                    <a:gd name="T61" fmla="*/ 5 h 7"/>
                    <a:gd name="T62" fmla="*/ 0 w 27"/>
                    <a:gd name="T63" fmla="*/ 5 h 7"/>
                    <a:gd name="T64" fmla="*/ 0 w 27"/>
                    <a:gd name="T65" fmla="*/ 4 h 7"/>
                    <a:gd name="T66" fmla="*/ 4 w 27"/>
                    <a:gd name="T67" fmla="*/ 4 h 7"/>
                    <a:gd name="T68" fmla="*/ 5 w 27"/>
                    <a:gd name="T6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2" y="7"/>
                        <a:pt x="19" y="6"/>
                        <a:pt x="16" y="4"/>
                      </a:cubicBezTo>
                      <a:lnTo>
                        <a:pt x="17" y="3"/>
                      </a:lnTo>
                      <a:cubicBezTo>
                        <a:pt x="19" y="5"/>
                        <a:pt x="22" y="6"/>
                        <a:pt x="27" y="6"/>
                      </a:cubicBezTo>
                      <a:lnTo>
                        <a:pt x="27" y="7"/>
                      </a:lnTo>
                      <a:close/>
                      <a:moveTo>
                        <a:pt x="16" y="4"/>
                      </a:moveTo>
                      <a:cubicBezTo>
                        <a:pt x="14" y="3"/>
                        <a:pt x="12" y="2"/>
                        <a:pt x="6" y="4"/>
                      </a:cubicBezTo>
                      <a:lnTo>
                        <a:pt x="5" y="3"/>
                      </a:lnTo>
                      <a:cubicBezTo>
                        <a:pt x="12" y="0"/>
                        <a:pt x="14" y="2"/>
                        <a:pt x="17" y="3"/>
                      </a:cubicBezTo>
                      <a:lnTo>
                        <a:pt x="16" y="4"/>
                      </a:lnTo>
                      <a:close/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5" y="3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cubicBezTo>
                        <a:pt x="6" y="5"/>
                        <a:pt x="6" y="5"/>
                        <a:pt x="5" y="5"/>
                      </a:cubicBezTo>
                      <a:lnTo>
                        <a:pt x="5" y="4"/>
                      </a:lnTo>
                      <a:cubicBezTo>
                        <a:pt x="5" y="3"/>
                        <a:pt x="5" y="3"/>
                        <a:pt x="5" y="3"/>
                      </a:cubicBezTo>
                      <a:lnTo>
                        <a:pt x="6" y="4"/>
                      </a:lnTo>
                      <a:close/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lnTo>
                        <a:pt x="4" y="4"/>
                      </a:lnTo>
                      <a:cubicBezTo>
                        <a:pt x="4" y="4"/>
                        <a:pt x="5" y="4"/>
                        <a:pt x="5" y="4"/>
                      </a:cubicBezTo>
                      <a:lnTo>
                        <a:pt x="5" y="5"/>
                      </a:lnTo>
                      <a:close/>
                      <a:moveTo>
                        <a:pt x="5" y="5"/>
                      </a:moveTo>
                      <a:cubicBezTo>
                        <a:pt x="3" y="5"/>
                        <a:pt x="1" y="6"/>
                        <a:pt x="0" y="5"/>
                      </a:cubicBezTo>
                      <a:lnTo>
                        <a:pt x="0" y="4"/>
                      </a:lnTo>
                      <a:cubicBezTo>
                        <a:pt x="1" y="4"/>
                        <a:pt x="3" y="4"/>
                        <a:pt x="4" y="4"/>
                      </a:cubicBezTo>
                      <a:lnTo>
                        <a:pt x="5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5" name="Freeform 483"/>
                <p:cNvSpPr>
                  <a:spLocks noChangeArrowheads="1"/>
                </p:cNvSpPr>
                <p:nvPr/>
              </p:nvSpPr>
              <p:spPr bwMode="auto">
                <a:xfrm>
                  <a:off x="632" y="3133"/>
                  <a:ext cx="45" cy="16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34"/>
                    <a:gd name="T1" fmla="*/ 0 h 10"/>
                    <a:gd name="T2" fmla="*/ 3 w 34"/>
                    <a:gd name="T3" fmla="*/ 2 h 10"/>
                    <a:gd name="T4" fmla="*/ 23 w 34"/>
                    <a:gd name="T5" fmla="*/ 8 h 10"/>
                    <a:gd name="T6" fmla="*/ 33 w 34"/>
                    <a:gd name="T7" fmla="*/ 10 h 10"/>
                    <a:gd name="T8" fmla="*/ 0 w 3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6" name="Freeform 484"/>
                <p:cNvSpPr>
                  <a:spLocks noChangeArrowheads="1"/>
                </p:cNvSpPr>
                <p:nvPr/>
              </p:nvSpPr>
              <p:spPr bwMode="auto">
                <a:xfrm>
                  <a:off x="632" y="3133"/>
                  <a:ext cx="45" cy="16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34"/>
                    <a:gd name="T1" fmla="*/ 0 h 10"/>
                    <a:gd name="T2" fmla="*/ 3 w 34"/>
                    <a:gd name="T3" fmla="*/ 2 h 10"/>
                    <a:gd name="T4" fmla="*/ 23 w 34"/>
                    <a:gd name="T5" fmla="*/ 8 h 10"/>
                    <a:gd name="T6" fmla="*/ 33 w 34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7" name="Freeform 485"/>
                <p:cNvSpPr>
                  <a:spLocks noChangeArrowheads="1"/>
                </p:cNvSpPr>
                <p:nvPr/>
              </p:nvSpPr>
              <p:spPr bwMode="auto">
                <a:xfrm>
                  <a:off x="636" y="3194"/>
                  <a:ext cx="42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3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32"/>
                    <a:gd name="T1" fmla="*/ 0 h 12"/>
                    <a:gd name="T2" fmla="*/ 18 w 32"/>
                    <a:gd name="T3" fmla="*/ 4 h 12"/>
                    <a:gd name="T4" fmla="*/ 24 w 32"/>
                    <a:gd name="T5" fmla="*/ 5 h 12"/>
                    <a:gd name="T6" fmla="*/ 32 w 3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12">
                      <a:moveTo>
                        <a:pt x="0" y="0"/>
                      </a:moveTo>
                      <a:cubicBezTo>
                        <a:pt x="8" y="2"/>
                        <a:pt x="7" y="3"/>
                        <a:pt x="18" y="4"/>
                      </a:cubicBezTo>
                      <a:cubicBezTo>
                        <a:pt x="20" y="4"/>
                        <a:pt x="22" y="5"/>
                        <a:pt x="24" y="5"/>
                      </a:cubicBezTo>
                      <a:cubicBezTo>
                        <a:pt x="28" y="7"/>
                        <a:pt x="26" y="11"/>
                        <a:pt x="3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8" name="Freeform 486"/>
                <p:cNvSpPr>
                  <a:spLocks noChangeArrowheads="1"/>
                </p:cNvSpPr>
                <p:nvPr/>
              </p:nvSpPr>
              <p:spPr bwMode="auto">
                <a:xfrm>
                  <a:off x="651" y="3157"/>
                  <a:ext cx="23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3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2 0 0"/>
                    <a:gd name="G15" fmla="+- 1 0 0"/>
                    <a:gd name="G16" fmla="+- 1 0 0"/>
                    <a:gd name="G17" fmla="*/ 1 50493 55552"/>
                    <a:gd name="G18" fmla="*/ G17 1 180"/>
                    <a:gd name="G19" fmla="*/ 1 0 0"/>
                    <a:gd name="G20" fmla="sin G19 G18"/>
                    <a:gd name="G21" fmla="+- 1 0 0"/>
                    <a:gd name="G22" fmla="+- 1 0 0"/>
                    <a:gd name="T0" fmla="*/ 18 w 18"/>
                    <a:gd name="T1" fmla="*/ 5 h 5"/>
                    <a:gd name="T2" fmla="*/ 11 w 18"/>
                    <a:gd name="T3" fmla="*/ 3 h 5"/>
                    <a:gd name="T4" fmla="*/ 12 w 18"/>
                    <a:gd name="T5" fmla="*/ 2 h 5"/>
                    <a:gd name="T6" fmla="*/ 18 w 18"/>
                    <a:gd name="T7" fmla="*/ 4 h 5"/>
                    <a:gd name="T8" fmla="*/ 18 w 18"/>
                    <a:gd name="T9" fmla="*/ 5 h 5"/>
                    <a:gd name="T10" fmla="*/ 11 w 18"/>
                    <a:gd name="T11" fmla="*/ 3 h 5"/>
                    <a:gd name="T12" fmla="*/ 0 w 18"/>
                    <a:gd name="T13" fmla="*/ 2 h 5"/>
                    <a:gd name="T14" fmla="*/ 0 w 18"/>
                    <a:gd name="T15" fmla="*/ 1 h 5"/>
                    <a:gd name="T16" fmla="*/ 12 w 18"/>
                    <a:gd name="T17" fmla="*/ 2 h 5"/>
                    <a:gd name="T18" fmla="*/ 11 w 18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5">
                      <a:moveTo>
                        <a:pt x="18" y="5"/>
                      </a:moveTo>
                      <a:cubicBezTo>
                        <a:pt x="15" y="4"/>
                        <a:pt x="13" y="4"/>
                        <a:pt x="11" y="3"/>
                      </a:cubicBezTo>
                      <a:lnTo>
                        <a:pt x="12" y="2"/>
                      </a:lnTo>
                      <a:cubicBezTo>
                        <a:pt x="14" y="3"/>
                        <a:pt x="15" y="3"/>
                        <a:pt x="18" y="4"/>
                      </a:cubicBezTo>
                      <a:lnTo>
                        <a:pt x="18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0" y="2"/>
                      </a:cubicBezTo>
                      <a:lnTo>
                        <a:pt x="0" y="1"/>
                      </a:lnTo>
                      <a:cubicBezTo>
                        <a:pt x="7" y="0"/>
                        <a:pt x="9" y="1"/>
                        <a:pt x="12" y="2"/>
                      </a:cubicBez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59" name="Freeform 487"/>
                <p:cNvSpPr>
                  <a:spLocks noChangeArrowheads="1"/>
                </p:cNvSpPr>
                <p:nvPr/>
              </p:nvSpPr>
              <p:spPr bwMode="auto">
                <a:xfrm>
                  <a:off x="629" y="3168"/>
                  <a:ext cx="2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50493 45568"/>
                    <a:gd name="G5" fmla="*/ 1 50493 55552"/>
                    <a:gd name="G6" fmla="*/ G5 1 180"/>
                    <a:gd name="G7" fmla="*/ G4 1 G6"/>
                    <a:gd name="G8" fmla="+- 1 0 0"/>
                    <a:gd name="G9" fmla="+- 1 0 0"/>
                    <a:gd name="G10" fmla="+- 1 0 0"/>
                    <a:gd name="G11" fmla="+- 1 0 0"/>
                    <a:gd name="G12" fmla="+- 2 0 0"/>
                    <a:gd name="G13" fmla="+- 2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2 0 0"/>
                    <a:gd name="T0" fmla="*/ 20 w 20"/>
                    <a:gd name="T1" fmla="*/ 4 h 4"/>
                    <a:gd name="T2" fmla="*/ 7 w 20"/>
                    <a:gd name="T3" fmla="*/ 2 h 4"/>
                    <a:gd name="T4" fmla="*/ 8 w 20"/>
                    <a:gd name="T5" fmla="*/ 1 h 4"/>
                    <a:gd name="T6" fmla="*/ 20 w 20"/>
                    <a:gd name="T7" fmla="*/ 2 h 4"/>
                    <a:gd name="T8" fmla="*/ 20 w 20"/>
                    <a:gd name="T9" fmla="*/ 4 h 4"/>
                    <a:gd name="T10" fmla="*/ 7 w 20"/>
                    <a:gd name="T11" fmla="*/ 2 h 4"/>
                    <a:gd name="T12" fmla="*/ 0 w 20"/>
                    <a:gd name="T13" fmla="*/ 1 h 4"/>
                    <a:gd name="T14" fmla="*/ 1 w 20"/>
                    <a:gd name="T15" fmla="*/ 0 h 4"/>
                    <a:gd name="T16" fmla="*/ 8 w 20"/>
                    <a:gd name="T17" fmla="*/ 1 h 4"/>
                    <a:gd name="T18" fmla="*/ 7 w 20"/>
                    <a:gd name="T1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4">
                      <a:moveTo>
                        <a:pt x="20" y="4"/>
                      </a:moveTo>
                      <a:cubicBezTo>
                        <a:pt x="15" y="3"/>
                        <a:pt x="11" y="3"/>
                        <a:pt x="7" y="2"/>
                      </a:cubicBezTo>
                      <a:lnTo>
                        <a:pt x="8" y="1"/>
                      </a:lnTo>
                      <a:cubicBezTo>
                        <a:pt x="11" y="2"/>
                        <a:pt x="15" y="2"/>
                        <a:pt x="20" y="2"/>
                      </a:cubicBezTo>
                      <a:lnTo>
                        <a:pt x="20" y="4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3" y="2"/>
                        <a:pt x="0" y="1"/>
                      </a:cubicBezTo>
                      <a:lnTo>
                        <a:pt x="1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0" name="Freeform 488"/>
                <p:cNvSpPr>
                  <a:spLocks noChangeArrowheads="1"/>
                </p:cNvSpPr>
                <p:nvPr/>
              </p:nvSpPr>
              <p:spPr bwMode="auto">
                <a:xfrm>
                  <a:off x="745" y="3152"/>
                  <a:ext cx="44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33 w 33"/>
                    <a:gd name="T1" fmla="*/ 6 h 6"/>
                    <a:gd name="T2" fmla="*/ 0 w 33"/>
                    <a:gd name="T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3" h="6">
                      <a:moveTo>
                        <a:pt x="33" y="6"/>
                      </a:moveTo>
                      <a:cubicBezTo>
                        <a:pt x="30" y="5"/>
                        <a:pt x="3" y="1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1" name="Freeform 489"/>
                <p:cNvSpPr>
                  <a:spLocks noChangeArrowheads="1"/>
                </p:cNvSpPr>
                <p:nvPr/>
              </p:nvSpPr>
              <p:spPr bwMode="auto">
                <a:xfrm>
                  <a:off x="629" y="3112"/>
                  <a:ext cx="47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*/ 1 50493 55552"/>
                    <a:gd name="G5" fmla="*/ G4 1 180"/>
                    <a:gd name="G6" fmla="*/ 1 0 0"/>
                    <a:gd name="G7" fmla="*/ G6 1 G5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33 w 36"/>
                    <a:gd name="T1" fmla="*/ 10 h 10"/>
                    <a:gd name="T2" fmla="*/ 15 w 36"/>
                    <a:gd name="T3" fmla="*/ 1 h 10"/>
                    <a:gd name="T4" fmla="*/ 0 w 36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6" h="10">
                      <a:moveTo>
                        <a:pt x="33" y="10"/>
                      </a:moveTo>
                      <a:cubicBezTo>
                        <a:pt x="17" y="5"/>
                        <a:pt x="36" y="3"/>
                        <a:pt x="15" y="1"/>
                      </a:cubicBezTo>
                      <a:cubicBezTo>
                        <a:pt x="8" y="0"/>
                        <a:pt x="8" y="1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2" name="Freeform 490"/>
                <p:cNvSpPr>
                  <a:spLocks noChangeArrowheads="1"/>
                </p:cNvSpPr>
                <p:nvPr/>
              </p:nvSpPr>
              <p:spPr bwMode="auto">
                <a:xfrm>
                  <a:off x="632" y="3385"/>
                  <a:ext cx="8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0 0 0"/>
                    <a:gd name="G5" fmla="*/ 1 0 0"/>
                    <a:gd name="G6" fmla="sin G5 G4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1 0 0"/>
                    <a:gd name="G21" fmla="+- 1 0 0"/>
                    <a:gd name="T0" fmla="*/ 62 w 62"/>
                    <a:gd name="T1" fmla="*/ 9 h 13"/>
                    <a:gd name="T2" fmla="*/ 11 w 62"/>
                    <a:gd name="T3" fmla="*/ 10 h 13"/>
                    <a:gd name="T4" fmla="*/ 8 w 62"/>
                    <a:gd name="T5" fmla="*/ 6 h 13"/>
                    <a:gd name="T6" fmla="*/ 1 w 62"/>
                    <a:gd name="T7" fmla="*/ 0 h 13"/>
                    <a:gd name="T8" fmla="*/ 62 w 6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62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3" name="Freeform 491"/>
                <p:cNvSpPr>
                  <a:spLocks noChangeArrowheads="1"/>
                </p:cNvSpPr>
                <p:nvPr/>
              </p:nvSpPr>
              <p:spPr bwMode="auto">
                <a:xfrm>
                  <a:off x="632" y="3385"/>
                  <a:ext cx="8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0 0 0"/>
                    <a:gd name="G5" fmla="*/ 1 0 0"/>
                    <a:gd name="G6" fmla="sin G5 G4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1 0 0"/>
                    <a:gd name="T0" fmla="*/ 62 w 62"/>
                    <a:gd name="T1" fmla="*/ 9 h 13"/>
                    <a:gd name="T2" fmla="*/ 11 w 62"/>
                    <a:gd name="T3" fmla="*/ 10 h 13"/>
                    <a:gd name="T4" fmla="*/ 8 w 62"/>
                    <a:gd name="T5" fmla="*/ 6 h 13"/>
                    <a:gd name="T6" fmla="*/ 1 w 62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4" name="Freeform 492"/>
                <p:cNvSpPr>
                  <a:spLocks noChangeArrowheads="1"/>
                </p:cNvSpPr>
                <p:nvPr/>
              </p:nvSpPr>
              <p:spPr bwMode="auto">
                <a:xfrm>
                  <a:off x="634" y="3343"/>
                  <a:ext cx="66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5 0 0"/>
                    <a:gd name="G4" fmla="*/ 1 0 0"/>
                    <a:gd name="G5" fmla="sin G4 G3"/>
                    <a:gd name="G6" fmla="+- 4 0 0"/>
                    <a:gd name="G7" fmla="+- 1 0 0"/>
                    <a:gd name="G8" fmla="+- 1 0 0"/>
                    <a:gd name="T0" fmla="*/ 49 w 49"/>
                    <a:gd name="T1" fmla="*/ 0 h 10"/>
                    <a:gd name="T2" fmla="*/ 9 w 49"/>
                    <a:gd name="T3" fmla="*/ 5 h 10"/>
                    <a:gd name="T4" fmla="*/ 0 w 49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9" h="10">
                      <a:moveTo>
                        <a:pt x="49" y="0"/>
                      </a:moveTo>
                      <a:cubicBezTo>
                        <a:pt x="31" y="7"/>
                        <a:pt x="17" y="10"/>
                        <a:pt x="9" y="5"/>
                      </a:cubicBezTo>
                      <a:cubicBezTo>
                        <a:pt x="7" y="4"/>
                        <a:pt x="3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5" name="Freeform 493"/>
                <p:cNvSpPr>
                  <a:spLocks noChangeArrowheads="1"/>
                </p:cNvSpPr>
                <p:nvPr/>
              </p:nvSpPr>
              <p:spPr bwMode="auto">
                <a:xfrm>
                  <a:off x="634" y="3320"/>
                  <a:ext cx="59" cy="8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*/ 1 0 0"/>
                    <a:gd name="G4" fmla="sin G3 G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4"/>
                    <a:gd name="T1" fmla="*/ 2 h 6"/>
                    <a:gd name="T2" fmla="*/ 12 w 44"/>
                    <a:gd name="T3" fmla="*/ 1 h 6"/>
                    <a:gd name="T4" fmla="*/ 32 w 44"/>
                    <a:gd name="T5" fmla="*/ 6 h 6"/>
                    <a:gd name="T6" fmla="*/ 44 w 44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6">
                      <a:moveTo>
                        <a:pt x="0" y="2"/>
                      </a:moveTo>
                      <a:cubicBezTo>
                        <a:pt x="6" y="0"/>
                        <a:pt x="9" y="0"/>
                        <a:pt x="12" y="1"/>
                      </a:cubicBezTo>
                      <a:cubicBezTo>
                        <a:pt x="20" y="2"/>
                        <a:pt x="26" y="4"/>
                        <a:pt x="32" y="6"/>
                      </a:cubicBezTo>
                      <a:cubicBezTo>
                        <a:pt x="36" y="6"/>
                        <a:pt x="40" y="4"/>
                        <a:pt x="44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6" name="Freeform 494"/>
                <p:cNvSpPr>
                  <a:spLocks noChangeArrowheads="1"/>
                </p:cNvSpPr>
                <p:nvPr/>
              </p:nvSpPr>
              <p:spPr bwMode="auto">
                <a:xfrm>
                  <a:off x="638" y="3370"/>
                  <a:ext cx="64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*/ 1 1 2"/>
                    <a:gd name="G52" fmla="*/ 1 1 2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*/ 1 1 2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*/ 1 1 2"/>
                    <a:gd name="G66" fmla="*/ 1 1 2"/>
                    <a:gd name="G67" fmla="*/ 1 1 2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2 0 0"/>
                    <a:gd name="G74" fmla="+- 2 0 0"/>
                    <a:gd name="G75" fmla="+- 1 0 0"/>
                    <a:gd name="G76" fmla="+- 1 0 0"/>
                    <a:gd name="G77" fmla="+- 1 0 0"/>
                    <a:gd name="T0" fmla="*/ 47 w 48"/>
                    <a:gd name="T1" fmla="*/ 9 h 9"/>
                    <a:gd name="T2" fmla="*/ 43 w 48"/>
                    <a:gd name="T3" fmla="*/ 8 h 9"/>
                    <a:gd name="T4" fmla="*/ 43 w 48"/>
                    <a:gd name="T5" fmla="*/ 7 h 9"/>
                    <a:gd name="T6" fmla="*/ 48 w 48"/>
                    <a:gd name="T7" fmla="*/ 8 h 9"/>
                    <a:gd name="T8" fmla="*/ 47 w 48"/>
                    <a:gd name="T9" fmla="*/ 9 h 9"/>
                    <a:gd name="T10" fmla="*/ 43 w 48"/>
                    <a:gd name="T11" fmla="*/ 8 h 9"/>
                    <a:gd name="T12" fmla="*/ 38 w 48"/>
                    <a:gd name="T13" fmla="*/ 8 h 9"/>
                    <a:gd name="T14" fmla="*/ 39 w 48"/>
                    <a:gd name="T15" fmla="*/ 7 h 9"/>
                    <a:gd name="T16" fmla="*/ 43 w 48"/>
                    <a:gd name="T17" fmla="*/ 7 h 9"/>
                    <a:gd name="T18" fmla="*/ 43 w 48"/>
                    <a:gd name="T19" fmla="*/ 8 h 9"/>
                    <a:gd name="T20" fmla="*/ 39 w 48"/>
                    <a:gd name="T21" fmla="*/ 6 h 9"/>
                    <a:gd name="T22" fmla="*/ 39 w 48"/>
                    <a:gd name="T23" fmla="*/ 7 h 9"/>
                    <a:gd name="T24" fmla="*/ 39 w 48"/>
                    <a:gd name="T25" fmla="*/ 6 h 9"/>
                    <a:gd name="T26" fmla="*/ 38 w 48"/>
                    <a:gd name="T27" fmla="*/ 8 h 9"/>
                    <a:gd name="T28" fmla="*/ 23 w 48"/>
                    <a:gd name="T29" fmla="*/ 3 h 9"/>
                    <a:gd name="T30" fmla="*/ 24 w 48"/>
                    <a:gd name="T31" fmla="*/ 2 h 9"/>
                    <a:gd name="T32" fmla="*/ 39 w 48"/>
                    <a:gd name="T33" fmla="*/ 6 h 9"/>
                    <a:gd name="T34" fmla="*/ 38 w 48"/>
                    <a:gd name="T35" fmla="*/ 8 h 9"/>
                    <a:gd name="T36" fmla="*/ 23 w 48"/>
                    <a:gd name="T37" fmla="*/ 3 h 9"/>
                    <a:gd name="T38" fmla="*/ 3 w 48"/>
                    <a:gd name="T39" fmla="*/ 2 h 9"/>
                    <a:gd name="T40" fmla="*/ 3 w 48"/>
                    <a:gd name="T41" fmla="*/ 1 h 9"/>
                    <a:gd name="T42" fmla="*/ 24 w 48"/>
                    <a:gd name="T43" fmla="*/ 2 h 9"/>
                    <a:gd name="T44" fmla="*/ 23 w 48"/>
                    <a:gd name="T45" fmla="*/ 3 h 9"/>
                    <a:gd name="T46" fmla="*/ 3 w 48"/>
                    <a:gd name="T47" fmla="*/ 2 h 9"/>
                    <a:gd name="T48" fmla="*/ 3 w 48"/>
                    <a:gd name="T49" fmla="*/ 2 h 9"/>
                    <a:gd name="T50" fmla="*/ 3 w 48"/>
                    <a:gd name="T51" fmla="*/ 1 h 9"/>
                    <a:gd name="T52" fmla="*/ 3 w 48"/>
                    <a:gd name="T53" fmla="*/ 2 h 9"/>
                    <a:gd name="T54" fmla="*/ 3 w 48"/>
                    <a:gd name="T55" fmla="*/ 2 h 9"/>
                    <a:gd name="T56" fmla="*/ 3 w 48"/>
                    <a:gd name="T57" fmla="*/ 2 h 9"/>
                    <a:gd name="T58" fmla="*/ 3 w 48"/>
                    <a:gd name="T59" fmla="*/ 1 h 9"/>
                    <a:gd name="T60" fmla="*/ 3 w 48"/>
                    <a:gd name="T61" fmla="*/ 2 h 9"/>
                    <a:gd name="T62" fmla="*/ 3 w 48"/>
                    <a:gd name="T63" fmla="*/ 2 h 9"/>
                    <a:gd name="T64" fmla="*/ 2 w 48"/>
                    <a:gd name="T65" fmla="*/ 2 h 9"/>
                    <a:gd name="T66" fmla="*/ 2 w 48"/>
                    <a:gd name="T67" fmla="*/ 1 h 9"/>
                    <a:gd name="T68" fmla="*/ 3 w 48"/>
                    <a:gd name="T69" fmla="*/ 1 h 9"/>
                    <a:gd name="T70" fmla="*/ 3 w 48"/>
                    <a:gd name="T71" fmla="*/ 2 h 9"/>
                    <a:gd name="T72" fmla="*/ 2 w 48"/>
                    <a:gd name="T73" fmla="*/ 2 h 9"/>
                    <a:gd name="T74" fmla="*/ 2 w 48"/>
                    <a:gd name="T75" fmla="*/ 2 h 9"/>
                    <a:gd name="T76" fmla="*/ 2 w 48"/>
                    <a:gd name="T77" fmla="*/ 1 h 9"/>
                    <a:gd name="T78" fmla="*/ 2 w 48"/>
                    <a:gd name="T79" fmla="*/ 2 h 9"/>
                    <a:gd name="T80" fmla="*/ 2 w 48"/>
                    <a:gd name="T81" fmla="*/ 2 h 9"/>
                    <a:gd name="T82" fmla="*/ 2 w 48"/>
                    <a:gd name="T83" fmla="*/ 2 h 9"/>
                    <a:gd name="T84" fmla="*/ 1 w 48"/>
                    <a:gd name="T85" fmla="*/ 1 h 9"/>
                    <a:gd name="T86" fmla="*/ 2 w 48"/>
                    <a:gd name="T87" fmla="*/ 1 h 9"/>
                    <a:gd name="T88" fmla="*/ 2 w 48"/>
                    <a:gd name="T89" fmla="*/ 2 h 9"/>
                    <a:gd name="T90" fmla="*/ 2 w 48"/>
                    <a:gd name="T91" fmla="*/ 2 h 9"/>
                    <a:gd name="T92" fmla="*/ 1 w 48"/>
                    <a:gd name="T93" fmla="*/ 3 h 9"/>
                    <a:gd name="T94" fmla="*/ 0 w 48"/>
                    <a:gd name="T95" fmla="*/ 2 h 9"/>
                    <a:gd name="T96" fmla="*/ 1 w 48"/>
                    <a:gd name="T97" fmla="*/ 1 h 9"/>
                    <a:gd name="T98" fmla="*/ 2 w 48"/>
                    <a:gd name="T9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8" h="9">
                      <a:moveTo>
                        <a:pt x="47" y="9"/>
                      </a:moveTo>
                      <a:cubicBezTo>
                        <a:pt x="46" y="8"/>
                        <a:pt x="45" y="8"/>
                        <a:pt x="43" y="8"/>
                      </a:cubicBezTo>
                      <a:lnTo>
                        <a:pt x="43" y="7"/>
                      </a:lnTo>
                      <a:cubicBezTo>
                        <a:pt x="45" y="7"/>
                        <a:pt x="47" y="7"/>
                        <a:pt x="48" y="8"/>
                      </a:cubicBezTo>
                      <a:lnTo>
                        <a:pt x="47" y="9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8"/>
                      </a:cubicBezTo>
                      <a:lnTo>
                        <a:pt x="39" y="7"/>
                      </a:lnTo>
                      <a:cubicBezTo>
                        <a:pt x="40" y="7"/>
                        <a:pt x="41" y="7"/>
                        <a:pt x="43" y="7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7"/>
                      </a:lnTo>
                      <a:lnTo>
                        <a:pt x="39" y="6"/>
                      </a:lnTo>
                      <a:close/>
                      <a:moveTo>
                        <a:pt x="38" y="8"/>
                      </a:moveTo>
                      <a:cubicBezTo>
                        <a:pt x="34" y="6"/>
                        <a:pt x="29" y="4"/>
                        <a:pt x="23" y="3"/>
                      </a:cubicBezTo>
                      <a:lnTo>
                        <a:pt x="24" y="2"/>
                      </a:lnTo>
                      <a:cubicBezTo>
                        <a:pt x="29" y="3"/>
                        <a:pt x="34" y="5"/>
                        <a:pt x="39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2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8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2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7" name="Freeform 495"/>
                <p:cNvSpPr>
                  <a:spLocks noChangeArrowheads="1"/>
                </p:cNvSpPr>
                <p:nvPr/>
              </p:nvSpPr>
              <p:spPr bwMode="auto">
                <a:xfrm>
                  <a:off x="634" y="3306"/>
                  <a:ext cx="4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2 0 0"/>
                    <a:gd name="G11" fmla="*/ 1 0 0"/>
                    <a:gd name="G12" fmla="cos G11 G10"/>
                    <a:gd name="G13" fmla="+- 1 0 0"/>
                    <a:gd name="G14" fmla="+- 3 0 0"/>
                    <a:gd name="G15" fmla="+- 2 0 0"/>
                    <a:gd name="G16" fmla="+- 1 0 0"/>
                    <a:gd name="G17" fmla="*/ 1 50493 55552"/>
                    <a:gd name="G18" fmla="*/ G17 1 180"/>
                    <a:gd name="G19" fmla="*/ 1 0 0"/>
                    <a:gd name="G20" fmla="cos G19 G18"/>
                    <a:gd name="G21" fmla="+- 1 0 0"/>
                    <a:gd name="G22" fmla="+- 2 0 0"/>
                    <a:gd name="T0" fmla="*/ 32 w 32"/>
                    <a:gd name="T1" fmla="*/ 2 h 3"/>
                    <a:gd name="T2" fmla="*/ 14 w 32"/>
                    <a:gd name="T3" fmla="*/ 2 h 3"/>
                    <a:gd name="T4" fmla="*/ 14 w 32"/>
                    <a:gd name="T5" fmla="*/ 1 h 3"/>
                    <a:gd name="T6" fmla="*/ 32 w 32"/>
                    <a:gd name="T7" fmla="*/ 1 h 3"/>
                    <a:gd name="T8" fmla="*/ 32 w 32"/>
                    <a:gd name="T9" fmla="*/ 2 h 3"/>
                    <a:gd name="T10" fmla="*/ 14 w 32"/>
                    <a:gd name="T11" fmla="*/ 2 h 3"/>
                    <a:gd name="T12" fmla="*/ 0 w 32"/>
                    <a:gd name="T13" fmla="*/ 3 h 3"/>
                    <a:gd name="T14" fmla="*/ 0 w 32"/>
                    <a:gd name="T15" fmla="*/ 2 h 3"/>
                    <a:gd name="T16" fmla="*/ 14 w 32"/>
                    <a:gd name="T17" fmla="*/ 1 h 3"/>
                    <a:gd name="T18" fmla="*/ 14 w 32"/>
                    <a:gd name="T1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3">
                      <a:moveTo>
                        <a:pt x="32" y="2"/>
                      </a:moveTo>
                      <a:cubicBezTo>
                        <a:pt x="25" y="1"/>
                        <a:pt x="20" y="2"/>
                        <a:pt x="14" y="2"/>
                      </a:cubicBezTo>
                      <a:lnTo>
                        <a:pt x="14" y="1"/>
                      </a:lnTo>
                      <a:cubicBezTo>
                        <a:pt x="20" y="0"/>
                        <a:pt x="25" y="0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14" y="2"/>
                      </a:moveTo>
                      <a:cubicBezTo>
                        <a:pt x="10" y="2"/>
                        <a:pt x="6" y="3"/>
                        <a:pt x="0" y="3"/>
                      </a:cubicBezTo>
                      <a:lnTo>
                        <a:pt x="0" y="2"/>
                      </a:lnTo>
                      <a:cubicBezTo>
                        <a:pt x="6" y="2"/>
                        <a:pt x="10" y="1"/>
                        <a:pt x="14" y="1"/>
                      </a:cubicBez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8" name="Freeform 496"/>
                <p:cNvSpPr>
                  <a:spLocks noChangeArrowheads="1"/>
                </p:cNvSpPr>
                <p:nvPr/>
              </p:nvSpPr>
              <p:spPr bwMode="auto">
                <a:xfrm>
                  <a:off x="760" y="3225"/>
                  <a:ext cx="6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47"/>
                    <a:gd name="T1" fmla="*/ 0 h 10"/>
                    <a:gd name="T2" fmla="*/ 47 w 47"/>
                    <a:gd name="T3" fmla="*/ 3 h 10"/>
                    <a:gd name="T4" fmla="*/ 0 w 47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69" name="Freeform 497"/>
                <p:cNvSpPr>
                  <a:spLocks noChangeArrowheads="1"/>
                </p:cNvSpPr>
                <p:nvPr/>
              </p:nvSpPr>
              <p:spPr bwMode="auto">
                <a:xfrm>
                  <a:off x="760" y="3225"/>
                  <a:ext cx="6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47"/>
                    <a:gd name="T1" fmla="*/ 0 h 10"/>
                    <a:gd name="T2" fmla="*/ 47 w 47"/>
                    <a:gd name="T3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0" name="Freeform 498"/>
                <p:cNvSpPr>
                  <a:spLocks noChangeArrowheads="1"/>
                </p:cNvSpPr>
                <p:nvPr/>
              </p:nvSpPr>
              <p:spPr bwMode="auto">
                <a:xfrm>
                  <a:off x="638" y="3265"/>
                  <a:ext cx="50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T0" fmla="*/ 38 w 38"/>
                    <a:gd name="T1" fmla="*/ 5 h 11"/>
                    <a:gd name="T2" fmla="*/ 13 w 38"/>
                    <a:gd name="T3" fmla="*/ 5 h 11"/>
                    <a:gd name="T4" fmla="*/ 0 w 38"/>
                    <a:gd name="T5" fmla="*/ 0 h 11"/>
                    <a:gd name="T6" fmla="*/ 38 w 38"/>
                    <a:gd name="T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1" name="Freeform 499"/>
                <p:cNvSpPr>
                  <a:spLocks noChangeArrowheads="1"/>
                </p:cNvSpPr>
                <p:nvPr/>
              </p:nvSpPr>
              <p:spPr bwMode="auto">
                <a:xfrm>
                  <a:off x="638" y="3265"/>
                  <a:ext cx="50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38 w 38"/>
                    <a:gd name="T1" fmla="*/ 5 h 11"/>
                    <a:gd name="T2" fmla="*/ 13 w 38"/>
                    <a:gd name="T3" fmla="*/ 5 h 11"/>
                    <a:gd name="T4" fmla="*/ 0 w 38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2" name="Freeform 500"/>
                <p:cNvSpPr>
                  <a:spLocks noChangeArrowheads="1"/>
                </p:cNvSpPr>
                <p:nvPr/>
              </p:nvSpPr>
              <p:spPr bwMode="auto">
                <a:xfrm>
                  <a:off x="638" y="3221"/>
                  <a:ext cx="42" cy="8"/>
                </a:xfrm>
                <a:custGeom>
                  <a:avLst/>
                  <a:gdLst>
                    <a:gd name="G0" fmla="+- 1 0 0"/>
                    <a:gd name="G1" fmla="+- 5 0 0"/>
                    <a:gd name="G2" fmla="+- 4 0 0"/>
                    <a:gd name="G3" fmla="*/ 1 0 0"/>
                    <a:gd name="G4" fmla="cos G3 G2"/>
                    <a:gd name="G5" fmla="+- 1 0 0"/>
                    <a:gd name="T0" fmla="*/ 32 w 32"/>
                    <a:gd name="T1" fmla="*/ 4 h 5"/>
                    <a:gd name="T2" fmla="*/ 0 w 32"/>
                    <a:gd name="T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5">
                      <a:moveTo>
                        <a:pt x="32" y="4"/>
                      </a:moveTo>
                      <a:cubicBezTo>
                        <a:pt x="14" y="5"/>
                        <a:pt x="10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3" name="Freeform 501"/>
                <p:cNvSpPr>
                  <a:spLocks noChangeArrowheads="1"/>
                </p:cNvSpPr>
                <p:nvPr/>
              </p:nvSpPr>
              <p:spPr bwMode="auto">
                <a:xfrm>
                  <a:off x="633" y="3244"/>
                  <a:ext cx="43" cy="11"/>
                </a:xfrm>
                <a:custGeom>
                  <a:avLst/>
                  <a:gdLst>
                    <a:gd name="G0" fmla="+- 5 0 0"/>
                    <a:gd name="G1" fmla="+- 8 0 0"/>
                    <a:gd name="G2" fmla="*/ 1 0 0"/>
                    <a:gd name="G3" fmla="cos G2 G1"/>
                    <a:gd name="G4" fmla="+- 1 0 0"/>
                    <a:gd name="G5" fmla="+- 1 0 0"/>
                    <a:gd name="T0" fmla="*/ 0 w 33"/>
                    <a:gd name="T1" fmla="*/ 5 h 8"/>
                    <a:gd name="T2" fmla="*/ 33 w 33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3" h="8">
                      <a:moveTo>
                        <a:pt x="0" y="5"/>
                      </a:moveTo>
                      <a:cubicBezTo>
                        <a:pt x="10" y="8"/>
                        <a:pt x="16" y="3"/>
                        <a:pt x="33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4" name="Freeform 502"/>
                <p:cNvSpPr>
                  <a:spLocks noChangeArrowheads="1"/>
                </p:cNvSpPr>
                <p:nvPr/>
              </p:nvSpPr>
              <p:spPr bwMode="auto">
                <a:xfrm>
                  <a:off x="661" y="3295"/>
                  <a:ext cx="34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0 0"/>
                    <a:gd name="G5" fmla="sin G4 G3"/>
                    <a:gd name="G6" fmla="+- 2 0 0"/>
                    <a:gd name="G7" fmla="*/ 1 0 0"/>
                    <a:gd name="G8" fmla="sin G7 G6"/>
                    <a:gd name="G9" fmla="+- 1 0 0"/>
                    <a:gd name="G10" fmla="+- 2 0 0"/>
                    <a:gd name="G11" fmla="+- 1 0 0"/>
                    <a:gd name="G12" fmla="+- 1 0 0"/>
                    <a:gd name="G13" fmla="+- 1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2 0 0"/>
                    <a:gd name="G23" fmla="*/ 1 0 0"/>
                    <a:gd name="G24" fmla="sin G23 G22"/>
                    <a:gd name="G25" fmla="+- 1 0 0"/>
                    <a:gd name="G26" fmla="*/ 1 0 0"/>
                    <a:gd name="G27" fmla="sin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T0" fmla="*/ 1 w 26"/>
                    <a:gd name="T1" fmla="*/ 0 h 2"/>
                    <a:gd name="T2" fmla="*/ 9 w 26"/>
                    <a:gd name="T3" fmla="*/ 0 h 2"/>
                    <a:gd name="T4" fmla="*/ 9 w 26"/>
                    <a:gd name="T5" fmla="*/ 2 h 2"/>
                    <a:gd name="T6" fmla="*/ 0 w 26"/>
                    <a:gd name="T7" fmla="*/ 0 h 2"/>
                    <a:gd name="T8" fmla="*/ 1 w 26"/>
                    <a:gd name="T9" fmla="*/ 0 h 2"/>
                    <a:gd name="T10" fmla="*/ 9 w 26"/>
                    <a:gd name="T11" fmla="*/ 0 h 2"/>
                    <a:gd name="T12" fmla="*/ 16 w 26"/>
                    <a:gd name="T13" fmla="*/ 0 h 2"/>
                    <a:gd name="T14" fmla="*/ 15 w 26"/>
                    <a:gd name="T15" fmla="*/ 2 h 2"/>
                    <a:gd name="T16" fmla="*/ 9 w 26"/>
                    <a:gd name="T17" fmla="*/ 2 h 2"/>
                    <a:gd name="T18" fmla="*/ 9 w 26"/>
                    <a:gd name="T19" fmla="*/ 0 h 2"/>
                    <a:gd name="T20" fmla="*/ 16 w 26"/>
                    <a:gd name="T21" fmla="*/ 0 h 2"/>
                    <a:gd name="T22" fmla="*/ 17 w 26"/>
                    <a:gd name="T23" fmla="*/ 1 h 2"/>
                    <a:gd name="T24" fmla="*/ 16 w 26"/>
                    <a:gd name="T25" fmla="*/ 2 h 2"/>
                    <a:gd name="T26" fmla="*/ 16 w 26"/>
                    <a:gd name="T27" fmla="*/ 1 h 2"/>
                    <a:gd name="T28" fmla="*/ 16 w 26"/>
                    <a:gd name="T29" fmla="*/ 0 h 2"/>
                    <a:gd name="T30" fmla="*/ 16 w 26"/>
                    <a:gd name="T31" fmla="*/ 2 h 2"/>
                    <a:gd name="T32" fmla="*/ 16 w 26"/>
                    <a:gd name="T33" fmla="*/ 1 h 2"/>
                    <a:gd name="T34" fmla="*/ 15 w 26"/>
                    <a:gd name="T35" fmla="*/ 1 h 2"/>
                    <a:gd name="T36" fmla="*/ 15 w 26"/>
                    <a:gd name="T37" fmla="*/ 1 h 2"/>
                    <a:gd name="T38" fmla="*/ 16 w 26"/>
                    <a:gd name="T39" fmla="*/ 2 h 2"/>
                    <a:gd name="T40" fmla="*/ 15 w 26"/>
                    <a:gd name="T41" fmla="*/ 1 h 2"/>
                    <a:gd name="T42" fmla="*/ 15 w 26"/>
                    <a:gd name="T43" fmla="*/ 1 h 2"/>
                    <a:gd name="T44" fmla="*/ 16 w 26"/>
                    <a:gd name="T45" fmla="*/ 1 h 2"/>
                    <a:gd name="T46" fmla="*/ 15 w 26"/>
                    <a:gd name="T47" fmla="*/ 1 h 2"/>
                    <a:gd name="T48" fmla="*/ 16 w 26"/>
                    <a:gd name="T49" fmla="*/ 1 h 2"/>
                    <a:gd name="T50" fmla="*/ 20 w 26"/>
                    <a:gd name="T51" fmla="*/ 0 h 2"/>
                    <a:gd name="T52" fmla="*/ 20 w 26"/>
                    <a:gd name="T53" fmla="*/ 2 h 2"/>
                    <a:gd name="T54" fmla="*/ 15 w 26"/>
                    <a:gd name="T55" fmla="*/ 1 h 2"/>
                    <a:gd name="T56" fmla="*/ 16 w 26"/>
                    <a:gd name="T57" fmla="*/ 1 h 2"/>
                    <a:gd name="T58" fmla="*/ 20 w 26"/>
                    <a:gd name="T59" fmla="*/ 0 h 2"/>
                    <a:gd name="T60" fmla="*/ 26 w 26"/>
                    <a:gd name="T61" fmla="*/ 1 h 2"/>
                    <a:gd name="T62" fmla="*/ 25 w 26"/>
                    <a:gd name="T63" fmla="*/ 2 h 2"/>
                    <a:gd name="T64" fmla="*/ 20 w 26"/>
                    <a:gd name="T65" fmla="*/ 2 h 2"/>
                    <a:gd name="T66" fmla="*/ 20 w 26"/>
                    <a:gd name="T6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1"/>
                        <a:pt x="20" y="0"/>
                      </a:cubicBezTo>
                      <a:lnTo>
                        <a:pt x="20" y="2"/>
                      </a:lnTo>
                      <a:cubicBezTo>
                        <a:pt x="18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2"/>
                      </a:lnTo>
                      <a:cubicBezTo>
                        <a:pt x="25" y="1"/>
                        <a:pt x="23" y="2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5" name="Freeform 503"/>
                <p:cNvSpPr>
                  <a:spLocks noChangeArrowheads="1"/>
                </p:cNvSpPr>
                <p:nvPr/>
              </p:nvSpPr>
              <p:spPr bwMode="auto">
                <a:xfrm>
                  <a:off x="647" y="3640"/>
                  <a:ext cx="34" cy="15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*/ 1 1 2"/>
                    <a:gd name="G6" fmla="+- 1 0 0"/>
                    <a:gd name="G7" fmla="+- 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26"/>
                    <a:gd name="T1" fmla="*/ 0 h 10"/>
                    <a:gd name="T2" fmla="*/ 12 w 26"/>
                    <a:gd name="T3" fmla="*/ 2 h 10"/>
                    <a:gd name="T4" fmla="*/ 18 w 26"/>
                    <a:gd name="T5" fmla="*/ 3 h 10"/>
                    <a:gd name="T6" fmla="*/ 26 w 26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0">
                      <a:moveTo>
                        <a:pt x="0" y="0"/>
                      </a:moveTo>
                      <a:cubicBezTo>
                        <a:pt x="8" y="2"/>
                        <a:pt x="2" y="1"/>
                        <a:pt x="12" y="2"/>
                      </a:cubicBezTo>
                      <a:cubicBezTo>
                        <a:pt x="14" y="2"/>
                        <a:pt x="17" y="2"/>
                        <a:pt x="18" y="3"/>
                      </a:cubicBezTo>
                      <a:cubicBezTo>
                        <a:pt x="22" y="5"/>
                        <a:pt x="20" y="9"/>
                        <a:pt x="26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6" name="Freeform 504"/>
                <p:cNvSpPr>
                  <a:spLocks noChangeArrowheads="1"/>
                </p:cNvSpPr>
                <p:nvPr/>
              </p:nvSpPr>
              <p:spPr bwMode="auto">
                <a:xfrm>
                  <a:off x="649" y="3616"/>
                  <a:ext cx="35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1 0 0"/>
                    <a:gd name="G15" fmla="+- 1 0 0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2 0 0"/>
                    <a:gd name="G40" fmla="+- 2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T0" fmla="*/ 27 w 27"/>
                    <a:gd name="T1" fmla="*/ 5 h 5"/>
                    <a:gd name="T2" fmla="*/ 11 w 27"/>
                    <a:gd name="T3" fmla="*/ 3 h 5"/>
                    <a:gd name="T4" fmla="*/ 11 w 27"/>
                    <a:gd name="T5" fmla="*/ 1 h 5"/>
                    <a:gd name="T6" fmla="*/ 27 w 27"/>
                    <a:gd name="T7" fmla="*/ 3 h 5"/>
                    <a:gd name="T8" fmla="*/ 27 w 27"/>
                    <a:gd name="T9" fmla="*/ 5 h 5"/>
                    <a:gd name="T10" fmla="*/ 11 w 27"/>
                    <a:gd name="T11" fmla="*/ 3 h 5"/>
                    <a:gd name="T12" fmla="*/ 6 w 27"/>
                    <a:gd name="T13" fmla="*/ 2 h 5"/>
                    <a:gd name="T14" fmla="*/ 6 w 27"/>
                    <a:gd name="T15" fmla="*/ 0 h 5"/>
                    <a:gd name="T16" fmla="*/ 11 w 27"/>
                    <a:gd name="T17" fmla="*/ 1 h 5"/>
                    <a:gd name="T18" fmla="*/ 11 w 27"/>
                    <a:gd name="T19" fmla="*/ 3 h 5"/>
                    <a:gd name="T20" fmla="*/ 6 w 27"/>
                    <a:gd name="T21" fmla="*/ 0 h 5"/>
                    <a:gd name="T22" fmla="*/ 6 w 27"/>
                    <a:gd name="T23" fmla="*/ 0 h 5"/>
                    <a:gd name="T24" fmla="*/ 6 w 27"/>
                    <a:gd name="T25" fmla="*/ 1 h 5"/>
                    <a:gd name="T26" fmla="*/ 6 w 27"/>
                    <a:gd name="T27" fmla="*/ 0 h 5"/>
                    <a:gd name="T28" fmla="*/ 6 w 27"/>
                    <a:gd name="T29" fmla="*/ 2 h 5"/>
                    <a:gd name="T30" fmla="*/ 6 w 27"/>
                    <a:gd name="T31" fmla="*/ 2 h 5"/>
                    <a:gd name="T32" fmla="*/ 6 w 27"/>
                    <a:gd name="T33" fmla="*/ 0 h 5"/>
                    <a:gd name="T34" fmla="*/ 6 w 27"/>
                    <a:gd name="T35" fmla="*/ 2 h 5"/>
                    <a:gd name="T36" fmla="*/ 6 w 27"/>
                    <a:gd name="T37" fmla="*/ 0 h 5"/>
                    <a:gd name="T38" fmla="*/ 6 w 27"/>
                    <a:gd name="T39" fmla="*/ 0 h 5"/>
                    <a:gd name="T40" fmla="*/ 6 w 27"/>
                    <a:gd name="T41" fmla="*/ 1 h 5"/>
                    <a:gd name="T42" fmla="*/ 6 w 27"/>
                    <a:gd name="T43" fmla="*/ 0 h 5"/>
                    <a:gd name="T44" fmla="*/ 6 w 27"/>
                    <a:gd name="T45" fmla="*/ 2 h 5"/>
                    <a:gd name="T46" fmla="*/ 4 w 27"/>
                    <a:gd name="T47" fmla="*/ 2 h 5"/>
                    <a:gd name="T48" fmla="*/ 4 w 27"/>
                    <a:gd name="T49" fmla="*/ 1 h 5"/>
                    <a:gd name="T50" fmla="*/ 6 w 27"/>
                    <a:gd name="T51" fmla="*/ 0 h 5"/>
                    <a:gd name="T52" fmla="*/ 6 w 27"/>
                    <a:gd name="T53" fmla="*/ 2 h 5"/>
                    <a:gd name="T54" fmla="*/ 4 w 27"/>
                    <a:gd name="T55" fmla="*/ 2 h 5"/>
                    <a:gd name="T56" fmla="*/ 0 w 27"/>
                    <a:gd name="T57" fmla="*/ 2 h 5"/>
                    <a:gd name="T58" fmla="*/ 0 w 27"/>
                    <a:gd name="T59" fmla="*/ 1 h 5"/>
                    <a:gd name="T60" fmla="*/ 4 w 27"/>
                    <a:gd name="T61" fmla="*/ 1 h 5"/>
                    <a:gd name="T62" fmla="*/ 4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4" y="1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7" name="Freeform 505"/>
                <p:cNvSpPr>
                  <a:spLocks noChangeArrowheads="1"/>
                </p:cNvSpPr>
                <p:nvPr/>
              </p:nvSpPr>
              <p:spPr bwMode="auto">
                <a:xfrm>
                  <a:off x="644" y="3593"/>
                  <a:ext cx="42" cy="9"/>
                </a:xfrm>
                <a:custGeom>
                  <a:avLst/>
                  <a:gdLst>
                    <a:gd name="G0" fmla="+- 1 0 0"/>
                    <a:gd name="G1" fmla="+- 6 0 0"/>
                    <a:gd name="G2" fmla="+- 1 0 0"/>
                    <a:gd name="G3" fmla="+- 1 0 0"/>
                    <a:gd name="T0" fmla="*/ 32 w 32"/>
                    <a:gd name="T1" fmla="*/ 4 h 6"/>
                    <a:gd name="T2" fmla="*/ 0 w 32"/>
                    <a:gd name="T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32" y="4"/>
                      </a:moveTo>
                      <a:cubicBezTo>
                        <a:pt x="14" y="6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8" name="Freeform 506"/>
                <p:cNvSpPr>
                  <a:spLocks noChangeArrowheads="1"/>
                </p:cNvSpPr>
                <p:nvPr/>
              </p:nvSpPr>
              <p:spPr bwMode="auto">
                <a:xfrm>
                  <a:off x="653" y="3666"/>
                  <a:ext cx="86" cy="16"/>
                </a:xfrm>
                <a:custGeom>
                  <a:avLst/>
                  <a:gdLst>
                    <a:gd name="G0" fmla="+- 8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+- 10 0 0"/>
                    <a:gd name="G14" fmla="+- 8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T0" fmla="*/ 0 w 64"/>
                    <a:gd name="T1" fmla="*/ 8 h 10"/>
                    <a:gd name="T2" fmla="*/ 15 w 64"/>
                    <a:gd name="T3" fmla="*/ 5 h 10"/>
                    <a:gd name="T4" fmla="*/ 16 w 64"/>
                    <a:gd name="T5" fmla="*/ 6 h 10"/>
                    <a:gd name="T6" fmla="*/ 0 w 64"/>
                    <a:gd name="T7" fmla="*/ 10 h 10"/>
                    <a:gd name="T8" fmla="*/ 0 w 64"/>
                    <a:gd name="T9" fmla="*/ 8 h 10"/>
                    <a:gd name="T10" fmla="*/ 15 w 64"/>
                    <a:gd name="T11" fmla="*/ 5 h 10"/>
                    <a:gd name="T12" fmla="*/ 30 w 64"/>
                    <a:gd name="T13" fmla="*/ 2 h 10"/>
                    <a:gd name="T14" fmla="*/ 30 w 64"/>
                    <a:gd name="T15" fmla="*/ 3 h 10"/>
                    <a:gd name="T16" fmla="*/ 16 w 64"/>
                    <a:gd name="T17" fmla="*/ 6 h 10"/>
                    <a:gd name="T18" fmla="*/ 15 w 64"/>
                    <a:gd name="T19" fmla="*/ 5 h 10"/>
                    <a:gd name="T20" fmla="*/ 30 w 64"/>
                    <a:gd name="T21" fmla="*/ 2 h 10"/>
                    <a:gd name="T22" fmla="*/ 30 w 64"/>
                    <a:gd name="T23" fmla="*/ 2 h 10"/>
                    <a:gd name="T24" fmla="*/ 30 w 64"/>
                    <a:gd name="T25" fmla="*/ 3 h 10"/>
                    <a:gd name="T26" fmla="*/ 30 w 64"/>
                    <a:gd name="T27" fmla="*/ 2 h 10"/>
                    <a:gd name="T28" fmla="*/ 30 w 64"/>
                    <a:gd name="T29" fmla="*/ 2 h 10"/>
                    <a:gd name="T30" fmla="*/ 30 w 64"/>
                    <a:gd name="T31" fmla="*/ 2 h 10"/>
                    <a:gd name="T32" fmla="*/ 30 w 64"/>
                    <a:gd name="T33" fmla="*/ 3 h 10"/>
                    <a:gd name="T34" fmla="*/ 30 w 64"/>
                    <a:gd name="T35" fmla="*/ 2 h 10"/>
                    <a:gd name="T36" fmla="*/ 30 w 64"/>
                    <a:gd name="T37" fmla="*/ 3 h 10"/>
                    <a:gd name="T38" fmla="*/ 30 w 64"/>
                    <a:gd name="T39" fmla="*/ 3 h 10"/>
                    <a:gd name="T40" fmla="*/ 30 w 64"/>
                    <a:gd name="T41" fmla="*/ 2 h 10"/>
                    <a:gd name="T42" fmla="*/ 36 w 64"/>
                    <a:gd name="T43" fmla="*/ 1 h 10"/>
                    <a:gd name="T44" fmla="*/ 36 w 64"/>
                    <a:gd name="T45" fmla="*/ 2 h 10"/>
                    <a:gd name="T46" fmla="*/ 30 w 64"/>
                    <a:gd name="T47" fmla="*/ 3 h 10"/>
                    <a:gd name="T48" fmla="*/ 30 w 64"/>
                    <a:gd name="T49" fmla="*/ 2 h 10"/>
                    <a:gd name="T50" fmla="*/ 36 w 64"/>
                    <a:gd name="T51" fmla="*/ 1 h 10"/>
                    <a:gd name="T52" fmla="*/ 43 w 64"/>
                    <a:gd name="T53" fmla="*/ 0 h 10"/>
                    <a:gd name="T54" fmla="*/ 42 w 64"/>
                    <a:gd name="T55" fmla="*/ 1 h 10"/>
                    <a:gd name="T56" fmla="*/ 36 w 64"/>
                    <a:gd name="T57" fmla="*/ 2 h 10"/>
                    <a:gd name="T58" fmla="*/ 36 w 64"/>
                    <a:gd name="T59" fmla="*/ 1 h 10"/>
                    <a:gd name="T60" fmla="*/ 42 w 64"/>
                    <a:gd name="T61" fmla="*/ 1 h 10"/>
                    <a:gd name="T62" fmla="*/ 42 w 64"/>
                    <a:gd name="T63" fmla="*/ 2 h 10"/>
                    <a:gd name="T64" fmla="*/ 42 w 64"/>
                    <a:gd name="T65" fmla="*/ 1 h 10"/>
                    <a:gd name="T66" fmla="*/ 42 w 64"/>
                    <a:gd name="T67" fmla="*/ 0 h 10"/>
                    <a:gd name="T68" fmla="*/ 53 w 64"/>
                    <a:gd name="T69" fmla="*/ 2 h 10"/>
                    <a:gd name="T70" fmla="*/ 53 w 64"/>
                    <a:gd name="T71" fmla="*/ 3 h 10"/>
                    <a:gd name="T72" fmla="*/ 42 w 64"/>
                    <a:gd name="T73" fmla="*/ 1 h 10"/>
                    <a:gd name="T74" fmla="*/ 42 w 64"/>
                    <a:gd name="T75" fmla="*/ 0 h 10"/>
                    <a:gd name="T76" fmla="*/ 53 w 64"/>
                    <a:gd name="T77" fmla="*/ 2 h 10"/>
                    <a:gd name="T78" fmla="*/ 63 w 64"/>
                    <a:gd name="T79" fmla="*/ 4 h 10"/>
                    <a:gd name="T80" fmla="*/ 64 w 64"/>
                    <a:gd name="T81" fmla="*/ 5 h 10"/>
                    <a:gd name="T82" fmla="*/ 53 w 64"/>
                    <a:gd name="T83" fmla="*/ 3 h 10"/>
                    <a:gd name="T84" fmla="*/ 53 w 64"/>
                    <a:gd name="T8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4" h="10">
                      <a:moveTo>
                        <a:pt x="0" y="8"/>
                      </a:moveTo>
                      <a:cubicBezTo>
                        <a:pt x="8" y="9"/>
                        <a:pt x="11" y="7"/>
                        <a:pt x="15" y="5"/>
                      </a:cubicBezTo>
                      <a:lnTo>
                        <a:pt x="16" y="6"/>
                      </a:lnTo>
                      <a:cubicBezTo>
                        <a:pt x="12" y="8"/>
                        <a:pt x="8" y="10"/>
                        <a:pt x="0" y="10"/>
                      </a:cubicBezTo>
                      <a:lnTo>
                        <a:pt x="0" y="8"/>
                      </a:lnTo>
                      <a:close/>
                      <a:moveTo>
                        <a:pt x="15" y="5"/>
                      </a:moveTo>
                      <a:cubicBezTo>
                        <a:pt x="18" y="3"/>
                        <a:pt x="22" y="2"/>
                        <a:pt x="30" y="2"/>
                      </a:cubicBezTo>
                      <a:lnTo>
                        <a:pt x="30" y="3"/>
                      </a:lnTo>
                      <a:cubicBezTo>
                        <a:pt x="22" y="3"/>
                        <a:pt x="19" y="5"/>
                        <a:pt x="16" y="6"/>
                      </a:cubicBezTo>
                      <a:lnTo>
                        <a:pt x="15" y="5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close/>
                      <a:moveTo>
                        <a:pt x="30" y="2"/>
                      </a:moveTo>
                      <a:cubicBezTo>
                        <a:pt x="31" y="2"/>
                        <a:pt x="34" y="2"/>
                        <a:pt x="36" y="1"/>
                      </a:cubicBezTo>
                      <a:lnTo>
                        <a:pt x="36" y="2"/>
                      </a:lnTo>
                      <a:cubicBezTo>
                        <a:pt x="34" y="3"/>
                        <a:pt x="31" y="4"/>
                        <a:pt x="30" y="3"/>
                      </a:cubicBezTo>
                      <a:lnTo>
                        <a:pt x="30" y="2"/>
                      </a:lnTo>
                      <a:close/>
                      <a:moveTo>
                        <a:pt x="36" y="1"/>
                      </a:moveTo>
                      <a:cubicBezTo>
                        <a:pt x="39" y="0"/>
                        <a:pt x="42" y="0"/>
                        <a:pt x="43" y="0"/>
                      </a:cubicBezTo>
                      <a:lnTo>
                        <a:pt x="42" y="1"/>
                      </a:lnTo>
                      <a:cubicBezTo>
                        <a:pt x="41" y="1"/>
                        <a:pt x="39" y="2"/>
                        <a:pt x="36" y="2"/>
                      </a:cubicBezTo>
                      <a:lnTo>
                        <a:pt x="36" y="1"/>
                      </a:lnTo>
                      <a:close/>
                      <a:moveTo>
                        <a:pt x="42" y="1"/>
                      </a:move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0"/>
                      </a:moveTo>
                      <a:cubicBezTo>
                        <a:pt x="42" y="0"/>
                        <a:pt x="48" y="1"/>
                        <a:pt x="53" y="2"/>
                      </a:cubicBezTo>
                      <a:lnTo>
                        <a:pt x="53" y="3"/>
                      </a:lnTo>
                      <a:cubicBezTo>
                        <a:pt x="48" y="2"/>
                        <a:pt x="43" y="1"/>
                        <a:pt x="42" y="1"/>
                      </a:cubicBezTo>
                      <a:lnTo>
                        <a:pt x="42" y="0"/>
                      </a:lnTo>
                      <a:close/>
                      <a:moveTo>
                        <a:pt x="53" y="2"/>
                      </a:moveTo>
                      <a:cubicBezTo>
                        <a:pt x="58" y="3"/>
                        <a:pt x="63" y="4"/>
                        <a:pt x="63" y="4"/>
                      </a:cubicBezTo>
                      <a:lnTo>
                        <a:pt x="64" y="5"/>
                      </a:lnTo>
                      <a:cubicBezTo>
                        <a:pt x="63" y="5"/>
                        <a:pt x="58" y="4"/>
                        <a:pt x="53" y="3"/>
                      </a:cubicBezTo>
                      <a:lnTo>
                        <a:pt x="5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79" name="Freeform 507"/>
                <p:cNvSpPr>
                  <a:spLocks noChangeArrowheads="1"/>
                </p:cNvSpPr>
                <p:nvPr/>
              </p:nvSpPr>
              <p:spPr bwMode="auto">
                <a:xfrm>
                  <a:off x="785" y="3628"/>
                  <a:ext cx="56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2"/>
                    <a:gd name="T2" fmla="*/ 29 w 42"/>
                    <a:gd name="T3" fmla="*/ 4 h 12"/>
                    <a:gd name="T4" fmla="*/ 35 w 42"/>
                    <a:gd name="T5" fmla="*/ 6 h 12"/>
                    <a:gd name="T6" fmla="*/ 42 w 4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8" y="7"/>
                        <a:pt x="36" y="12"/>
                        <a:pt x="4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0" name="Freeform 508"/>
                <p:cNvSpPr>
                  <a:spLocks noChangeArrowheads="1"/>
                </p:cNvSpPr>
                <p:nvPr/>
              </p:nvSpPr>
              <p:spPr bwMode="auto">
                <a:xfrm>
                  <a:off x="785" y="3611"/>
                  <a:ext cx="35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3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2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1 0 0"/>
                    <a:gd name="G24" fmla="+- 1 0 0"/>
                    <a:gd name="G25" fmla="+- 1 0 0"/>
                    <a:gd name="G26" fmla="+- 2 0 0"/>
                    <a:gd name="G27" fmla="+- 2 0 0"/>
                    <a:gd name="G28" fmla="+- 1 0 0"/>
                    <a:gd name="G29" fmla="+- 2 0 0"/>
                    <a:gd name="G30" fmla="+- 2 0 0"/>
                    <a:gd name="G31" fmla="+- 2 0 0"/>
                    <a:gd name="G32" fmla="+- 1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2 0 0"/>
                    <a:gd name="G39" fmla="+- 2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2 0 0"/>
                    <a:gd name="G47" fmla="+- 1 0 0"/>
                    <a:gd name="G48" fmla="*/ 1 3 2"/>
                    <a:gd name="G49" fmla="+- 1 0 0"/>
                    <a:gd name="G50" fmla="+- 3 0 0"/>
                    <a:gd name="G51" fmla="+- 1 0 0"/>
                    <a:gd name="G52" fmla="+- 1 0 0"/>
                    <a:gd name="G53" fmla="*/ 1 1 2"/>
                    <a:gd name="G54" fmla="+- 1 0 0"/>
                    <a:gd name="G55" fmla="+- 1 0 0"/>
                    <a:gd name="T0" fmla="*/ 27 w 27"/>
                    <a:gd name="T1" fmla="*/ 5 h 5"/>
                    <a:gd name="T2" fmla="*/ 13 w 27"/>
                    <a:gd name="T3" fmla="*/ 3 h 5"/>
                    <a:gd name="T4" fmla="*/ 13 w 27"/>
                    <a:gd name="T5" fmla="*/ 2 h 5"/>
                    <a:gd name="T6" fmla="*/ 27 w 27"/>
                    <a:gd name="T7" fmla="*/ 3 h 5"/>
                    <a:gd name="T8" fmla="*/ 27 w 27"/>
                    <a:gd name="T9" fmla="*/ 5 h 5"/>
                    <a:gd name="T10" fmla="*/ 13 w 27"/>
                    <a:gd name="T11" fmla="*/ 3 h 5"/>
                    <a:gd name="T12" fmla="*/ 5 w 27"/>
                    <a:gd name="T13" fmla="*/ 2 h 5"/>
                    <a:gd name="T14" fmla="*/ 5 w 27"/>
                    <a:gd name="T15" fmla="*/ 1 h 5"/>
                    <a:gd name="T16" fmla="*/ 13 w 27"/>
                    <a:gd name="T17" fmla="*/ 2 h 5"/>
                    <a:gd name="T18" fmla="*/ 13 w 27"/>
                    <a:gd name="T19" fmla="*/ 3 h 5"/>
                    <a:gd name="T20" fmla="*/ 5 w 27"/>
                    <a:gd name="T21" fmla="*/ 2 h 5"/>
                    <a:gd name="T22" fmla="*/ 5 w 27"/>
                    <a:gd name="T23" fmla="*/ 2 h 5"/>
                    <a:gd name="T24" fmla="*/ 5 w 27"/>
                    <a:gd name="T25" fmla="*/ 1 h 5"/>
                    <a:gd name="T26" fmla="*/ 5 w 27"/>
                    <a:gd name="T27" fmla="*/ 2 h 5"/>
                    <a:gd name="T28" fmla="*/ 5 w 27"/>
                    <a:gd name="T29" fmla="*/ 2 h 5"/>
                    <a:gd name="T30" fmla="*/ 5 w 27"/>
                    <a:gd name="T31" fmla="*/ 2 h 5"/>
                    <a:gd name="T32" fmla="*/ 6 w 27"/>
                    <a:gd name="T33" fmla="*/ 1 h 5"/>
                    <a:gd name="T34" fmla="*/ 5 w 27"/>
                    <a:gd name="T35" fmla="*/ 2 h 5"/>
                    <a:gd name="T36" fmla="*/ 6 w 27"/>
                    <a:gd name="T37" fmla="*/ 1 h 5"/>
                    <a:gd name="T38" fmla="*/ 6 w 27"/>
                    <a:gd name="T39" fmla="*/ 1 h 5"/>
                    <a:gd name="T40" fmla="*/ 5 w 27"/>
                    <a:gd name="T41" fmla="*/ 1 h 5"/>
                    <a:gd name="T42" fmla="*/ 6 w 27"/>
                    <a:gd name="T43" fmla="*/ 1 h 5"/>
                    <a:gd name="T44" fmla="*/ 5 w 27"/>
                    <a:gd name="T45" fmla="*/ 2 h 5"/>
                    <a:gd name="T46" fmla="*/ 3 w 27"/>
                    <a:gd name="T47" fmla="*/ 2 h 5"/>
                    <a:gd name="T48" fmla="*/ 3 w 27"/>
                    <a:gd name="T49" fmla="*/ 1 h 5"/>
                    <a:gd name="T50" fmla="*/ 6 w 27"/>
                    <a:gd name="T51" fmla="*/ 1 h 5"/>
                    <a:gd name="T52" fmla="*/ 5 w 27"/>
                    <a:gd name="T53" fmla="*/ 2 h 5"/>
                    <a:gd name="T54" fmla="*/ 3 w 27"/>
                    <a:gd name="T55" fmla="*/ 2 h 5"/>
                    <a:gd name="T56" fmla="*/ 0 w 27"/>
                    <a:gd name="T57" fmla="*/ 3 h 5"/>
                    <a:gd name="T58" fmla="*/ 0 w 27"/>
                    <a:gd name="T59" fmla="*/ 1 h 5"/>
                    <a:gd name="T60" fmla="*/ 3 w 27"/>
                    <a:gd name="T61" fmla="*/ 1 h 5"/>
                    <a:gd name="T62" fmla="*/ 3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2" y="5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3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3" y="3"/>
                      </a:moveTo>
                      <a:cubicBezTo>
                        <a:pt x="10" y="3"/>
                        <a:pt x="8" y="2"/>
                        <a:pt x="5" y="2"/>
                      </a:cubicBezTo>
                      <a:lnTo>
                        <a:pt x="5" y="1"/>
                      </a:lnTo>
                      <a:cubicBezTo>
                        <a:pt x="8" y="1"/>
                        <a:pt x="11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5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lnTo>
                        <a:pt x="0" y="1"/>
                      </a:lnTo>
                      <a:cubicBezTo>
                        <a:pt x="1" y="2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1" name="Freeform 509"/>
                <p:cNvSpPr>
                  <a:spLocks noChangeArrowheads="1"/>
                </p:cNvSpPr>
                <p:nvPr/>
              </p:nvSpPr>
              <p:spPr bwMode="auto">
                <a:xfrm>
                  <a:off x="803" y="3720"/>
                  <a:ext cx="58" cy="18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3"/>
                    <a:gd name="T1" fmla="*/ 0 h 12"/>
                    <a:gd name="T2" fmla="*/ 29 w 43"/>
                    <a:gd name="T3" fmla="*/ 4 h 12"/>
                    <a:gd name="T4" fmla="*/ 35 w 43"/>
                    <a:gd name="T5" fmla="*/ 6 h 12"/>
                    <a:gd name="T6" fmla="*/ 43 w 43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37" y="12"/>
                        <a:pt x="43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2" name="Freeform 510"/>
                <p:cNvSpPr>
                  <a:spLocks noChangeArrowheads="1"/>
                </p:cNvSpPr>
                <p:nvPr/>
              </p:nvSpPr>
              <p:spPr bwMode="auto">
                <a:xfrm>
                  <a:off x="803" y="3702"/>
                  <a:ext cx="35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1 0 0"/>
                    <a:gd name="G15" fmla="+- 1 0 0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2 0 0"/>
                    <a:gd name="G41" fmla="+- 2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2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T0" fmla="*/ 27 w 27"/>
                    <a:gd name="T1" fmla="*/ 5 h 5"/>
                    <a:gd name="T2" fmla="*/ 11 w 27"/>
                    <a:gd name="T3" fmla="*/ 3 h 5"/>
                    <a:gd name="T4" fmla="*/ 11 w 27"/>
                    <a:gd name="T5" fmla="*/ 1 h 5"/>
                    <a:gd name="T6" fmla="*/ 27 w 27"/>
                    <a:gd name="T7" fmla="*/ 3 h 5"/>
                    <a:gd name="T8" fmla="*/ 27 w 27"/>
                    <a:gd name="T9" fmla="*/ 5 h 5"/>
                    <a:gd name="T10" fmla="*/ 11 w 27"/>
                    <a:gd name="T11" fmla="*/ 3 h 5"/>
                    <a:gd name="T12" fmla="*/ 6 w 27"/>
                    <a:gd name="T13" fmla="*/ 2 h 5"/>
                    <a:gd name="T14" fmla="*/ 6 w 27"/>
                    <a:gd name="T15" fmla="*/ 0 h 5"/>
                    <a:gd name="T16" fmla="*/ 11 w 27"/>
                    <a:gd name="T17" fmla="*/ 1 h 5"/>
                    <a:gd name="T18" fmla="*/ 11 w 27"/>
                    <a:gd name="T19" fmla="*/ 3 h 5"/>
                    <a:gd name="T20" fmla="*/ 6 w 27"/>
                    <a:gd name="T21" fmla="*/ 0 h 5"/>
                    <a:gd name="T22" fmla="*/ 6 w 27"/>
                    <a:gd name="T23" fmla="*/ 0 h 5"/>
                    <a:gd name="T24" fmla="*/ 6 w 27"/>
                    <a:gd name="T25" fmla="*/ 1 h 5"/>
                    <a:gd name="T26" fmla="*/ 6 w 27"/>
                    <a:gd name="T27" fmla="*/ 0 h 5"/>
                    <a:gd name="T28" fmla="*/ 6 w 27"/>
                    <a:gd name="T29" fmla="*/ 2 h 5"/>
                    <a:gd name="T30" fmla="*/ 6 w 27"/>
                    <a:gd name="T31" fmla="*/ 2 h 5"/>
                    <a:gd name="T32" fmla="*/ 6 w 27"/>
                    <a:gd name="T33" fmla="*/ 0 h 5"/>
                    <a:gd name="T34" fmla="*/ 6 w 27"/>
                    <a:gd name="T35" fmla="*/ 2 h 5"/>
                    <a:gd name="T36" fmla="*/ 6 w 27"/>
                    <a:gd name="T37" fmla="*/ 0 h 5"/>
                    <a:gd name="T38" fmla="*/ 6 w 27"/>
                    <a:gd name="T39" fmla="*/ 0 h 5"/>
                    <a:gd name="T40" fmla="*/ 6 w 27"/>
                    <a:gd name="T41" fmla="*/ 1 h 5"/>
                    <a:gd name="T42" fmla="*/ 6 w 27"/>
                    <a:gd name="T43" fmla="*/ 0 h 5"/>
                    <a:gd name="T44" fmla="*/ 6 w 27"/>
                    <a:gd name="T45" fmla="*/ 2 h 5"/>
                    <a:gd name="T46" fmla="*/ 5 w 27"/>
                    <a:gd name="T47" fmla="*/ 2 h 5"/>
                    <a:gd name="T48" fmla="*/ 4 w 27"/>
                    <a:gd name="T49" fmla="*/ 1 h 5"/>
                    <a:gd name="T50" fmla="*/ 6 w 27"/>
                    <a:gd name="T51" fmla="*/ 0 h 5"/>
                    <a:gd name="T52" fmla="*/ 6 w 27"/>
                    <a:gd name="T53" fmla="*/ 2 h 5"/>
                    <a:gd name="T54" fmla="*/ 5 w 27"/>
                    <a:gd name="T55" fmla="*/ 2 h 5"/>
                    <a:gd name="T56" fmla="*/ 0 w 27"/>
                    <a:gd name="T57" fmla="*/ 2 h 5"/>
                    <a:gd name="T58" fmla="*/ 0 w 27"/>
                    <a:gd name="T59" fmla="*/ 1 h 5"/>
                    <a:gd name="T60" fmla="*/ 4 w 27"/>
                    <a:gd name="T61" fmla="*/ 1 h 5"/>
                    <a:gd name="T62" fmla="*/ 5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4" y="1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3" name="Freeform 511"/>
                <p:cNvSpPr>
                  <a:spLocks noChangeArrowheads="1"/>
                </p:cNvSpPr>
                <p:nvPr/>
              </p:nvSpPr>
              <p:spPr bwMode="auto">
                <a:xfrm>
                  <a:off x="766" y="3256"/>
                  <a:ext cx="32" cy="3"/>
                </a:xfrm>
                <a:custGeom>
                  <a:avLst/>
                  <a:gdLst>
                    <a:gd name="G0" fmla="+- 1 0 0"/>
                    <a:gd name="G1" fmla="+- 3 0 0"/>
                    <a:gd name="G2" fmla="*/ 1 0 0"/>
                    <a:gd name="G3" fmla="sin G2 G1"/>
                    <a:gd name="G4" fmla="+- 1 0 0"/>
                    <a:gd name="G5" fmla="+- 1 0 0"/>
                    <a:gd name="T0" fmla="*/ 0 w 24"/>
                    <a:gd name="T1" fmla="*/ 0 h 3"/>
                    <a:gd name="T2" fmla="*/ 24 w 24"/>
                    <a:gd name="T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9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4" name="Freeform 512"/>
                <p:cNvSpPr>
                  <a:spLocks noChangeArrowheads="1"/>
                </p:cNvSpPr>
                <p:nvPr/>
              </p:nvSpPr>
              <p:spPr bwMode="auto">
                <a:xfrm>
                  <a:off x="777" y="3242"/>
                  <a:ext cx="3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2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2 0 0"/>
                    <a:gd name="G30" fmla="+- 2 0 0"/>
                    <a:gd name="G31" fmla="+- 1 0 0"/>
                    <a:gd name="G32" fmla="+- 1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2 0 0"/>
                    <a:gd name="G53" fmla="+- 1 0 0"/>
                    <a:gd name="G54" fmla="+- 1 0 0"/>
                    <a:gd name="G55" fmla="*/ 1 1 2"/>
                    <a:gd name="G56" fmla="+- 1 0 0"/>
                    <a:gd name="G57" fmla="+- 1 0 0"/>
                    <a:gd name="T0" fmla="*/ 27 w 27"/>
                    <a:gd name="T1" fmla="*/ 4 h 4"/>
                    <a:gd name="T2" fmla="*/ 13 w 27"/>
                    <a:gd name="T3" fmla="*/ 3 h 4"/>
                    <a:gd name="T4" fmla="*/ 13 w 27"/>
                    <a:gd name="T5" fmla="*/ 2 h 4"/>
                    <a:gd name="T6" fmla="*/ 27 w 27"/>
                    <a:gd name="T7" fmla="*/ 3 h 4"/>
                    <a:gd name="T8" fmla="*/ 27 w 27"/>
                    <a:gd name="T9" fmla="*/ 4 h 4"/>
                    <a:gd name="T10" fmla="*/ 13 w 27"/>
                    <a:gd name="T11" fmla="*/ 3 h 4"/>
                    <a:gd name="T12" fmla="*/ 5 w 27"/>
                    <a:gd name="T13" fmla="*/ 2 h 4"/>
                    <a:gd name="T14" fmla="*/ 5 w 27"/>
                    <a:gd name="T15" fmla="*/ 0 h 4"/>
                    <a:gd name="T16" fmla="*/ 13 w 27"/>
                    <a:gd name="T17" fmla="*/ 2 h 4"/>
                    <a:gd name="T18" fmla="*/ 13 w 27"/>
                    <a:gd name="T19" fmla="*/ 3 h 4"/>
                    <a:gd name="T20" fmla="*/ 5 w 27"/>
                    <a:gd name="T21" fmla="*/ 2 h 4"/>
                    <a:gd name="T22" fmla="*/ 5 w 27"/>
                    <a:gd name="T23" fmla="*/ 2 h 4"/>
                    <a:gd name="T24" fmla="*/ 4 w 27"/>
                    <a:gd name="T25" fmla="*/ 2 h 4"/>
                    <a:gd name="T26" fmla="*/ 5 w 27"/>
                    <a:gd name="T27" fmla="*/ 1 h 4"/>
                    <a:gd name="T28" fmla="*/ 5 w 27"/>
                    <a:gd name="T29" fmla="*/ 2 h 4"/>
                    <a:gd name="T30" fmla="*/ 4 w 27"/>
                    <a:gd name="T31" fmla="*/ 2 h 4"/>
                    <a:gd name="T32" fmla="*/ 4 w 27"/>
                    <a:gd name="T33" fmla="*/ 2 h 4"/>
                    <a:gd name="T34" fmla="*/ 5 w 27"/>
                    <a:gd name="T35" fmla="*/ 1 h 4"/>
                    <a:gd name="T36" fmla="*/ 4 w 27"/>
                    <a:gd name="T37" fmla="*/ 2 h 4"/>
                    <a:gd name="T38" fmla="*/ 5 w 27"/>
                    <a:gd name="T39" fmla="*/ 1 h 4"/>
                    <a:gd name="T40" fmla="*/ 5 w 27"/>
                    <a:gd name="T41" fmla="*/ 1 h 4"/>
                    <a:gd name="T42" fmla="*/ 4 w 27"/>
                    <a:gd name="T43" fmla="*/ 2 h 4"/>
                    <a:gd name="T44" fmla="*/ 3 w 27"/>
                    <a:gd name="T45" fmla="*/ 2 h 4"/>
                    <a:gd name="T46" fmla="*/ 3 w 27"/>
                    <a:gd name="T47" fmla="*/ 1 h 4"/>
                    <a:gd name="T48" fmla="*/ 5 w 27"/>
                    <a:gd name="T49" fmla="*/ 1 h 4"/>
                    <a:gd name="T50" fmla="*/ 4 w 27"/>
                    <a:gd name="T51" fmla="*/ 2 h 4"/>
                    <a:gd name="T52" fmla="*/ 3 w 27"/>
                    <a:gd name="T53" fmla="*/ 2 h 4"/>
                    <a:gd name="T54" fmla="*/ 0 w 27"/>
                    <a:gd name="T55" fmla="*/ 2 h 4"/>
                    <a:gd name="T56" fmla="*/ 0 w 27"/>
                    <a:gd name="T57" fmla="*/ 1 h 4"/>
                    <a:gd name="T58" fmla="*/ 3 w 27"/>
                    <a:gd name="T59" fmla="*/ 1 h 4"/>
                    <a:gd name="T60" fmla="*/ 3 w 27"/>
                    <a:gd name="T6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3"/>
                      </a:moveTo>
                      <a:cubicBezTo>
                        <a:pt x="10" y="2"/>
                        <a:pt x="8" y="2"/>
                        <a:pt x="5" y="2"/>
                      </a:cubicBezTo>
                      <a:lnTo>
                        <a:pt x="5" y="0"/>
                      </a:lnTo>
                      <a:cubicBezTo>
                        <a:pt x="8" y="1"/>
                        <a:pt x="10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4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5" y="1"/>
                      </a:cubicBezTo>
                      <a:lnTo>
                        <a:pt x="4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5" name="Freeform 513"/>
                <p:cNvSpPr>
                  <a:spLocks noChangeArrowheads="1"/>
                </p:cNvSpPr>
                <p:nvPr/>
              </p:nvSpPr>
              <p:spPr bwMode="auto">
                <a:xfrm>
                  <a:off x="766" y="3256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24"/>
                    <a:gd name="T1" fmla="*/ 0 h 3"/>
                    <a:gd name="T2" fmla="*/ 24 w 24"/>
                    <a:gd name="T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16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6" name="Freeform 514"/>
                <p:cNvSpPr>
                  <a:spLocks noChangeArrowheads="1"/>
                </p:cNvSpPr>
                <p:nvPr/>
              </p:nvSpPr>
              <p:spPr bwMode="auto">
                <a:xfrm>
                  <a:off x="771" y="3277"/>
                  <a:ext cx="27" cy="16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*/ 1 0 0"/>
                    <a:gd name="G4" fmla="cos G3 G2"/>
                    <a:gd name="G5" fmla="+- 1 0 0"/>
                    <a:gd name="T0" fmla="*/ 0 w 21"/>
                    <a:gd name="T1" fmla="*/ 0 h 10"/>
                    <a:gd name="T2" fmla="*/ 21 w 21"/>
                    <a:gd name="T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1" h="10">
                      <a:moveTo>
                        <a:pt x="0" y="0"/>
                      </a:moveTo>
                      <a:cubicBezTo>
                        <a:pt x="15" y="2"/>
                        <a:pt x="10" y="10"/>
                        <a:pt x="21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7" name="Freeform 515"/>
                <p:cNvSpPr>
                  <a:spLocks noChangeArrowheads="1"/>
                </p:cNvSpPr>
                <p:nvPr/>
              </p:nvSpPr>
              <p:spPr bwMode="auto">
                <a:xfrm>
                  <a:off x="890" y="3042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T0" fmla="*/ 25 w 25"/>
                    <a:gd name="T1" fmla="*/ 3 h 3"/>
                    <a:gd name="T2" fmla="*/ 25 w 25"/>
                    <a:gd name="T3" fmla="*/ 3 h 3"/>
                    <a:gd name="T4" fmla="*/ 25 w 25"/>
                    <a:gd name="T5" fmla="*/ 2 h 3"/>
                    <a:gd name="T6" fmla="*/ 25 w 25"/>
                    <a:gd name="T7" fmla="*/ 3 h 3"/>
                    <a:gd name="T8" fmla="*/ 25 w 25"/>
                    <a:gd name="T9" fmla="*/ 3 h 3"/>
                    <a:gd name="T10" fmla="*/ 22 w 25"/>
                    <a:gd name="T11" fmla="*/ 3 h 3"/>
                    <a:gd name="T12" fmla="*/ 22 w 25"/>
                    <a:gd name="T13" fmla="*/ 2 h 3"/>
                    <a:gd name="T14" fmla="*/ 25 w 25"/>
                    <a:gd name="T15" fmla="*/ 2 h 3"/>
                    <a:gd name="T16" fmla="*/ 25 w 25"/>
                    <a:gd name="T17" fmla="*/ 3 h 3"/>
                    <a:gd name="T18" fmla="*/ 22 w 25"/>
                    <a:gd name="T19" fmla="*/ 3 h 3"/>
                    <a:gd name="T20" fmla="*/ 18 w 25"/>
                    <a:gd name="T21" fmla="*/ 3 h 3"/>
                    <a:gd name="T22" fmla="*/ 18 w 25"/>
                    <a:gd name="T23" fmla="*/ 2 h 3"/>
                    <a:gd name="T24" fmla="*/ 22 w 25"/>
                    <a:gd name="T25" fmla="*/ 2 h 3"/>
                    <a:gd name="T26" fmla="*/ 22 w 25"/>
                    <a:gd name="T27" fmla="*/ 3 h 3"/>
                    <a:gd name="T28" fmla="*/ 18 w 25"/>
                    <a:gd name="T29" fmla="*/ 3 h 3"/>
                    <a:gd name="T30" fmla="*/ 0 w 25"/>
                    <a:gd name="T31" fmla="*/ 1 h 3"/>
                    <a:gd name="T32" fmla="*/ 1 w 25"/>
                    <a:gd name="T33" fmla="*/ 0 h 3"/>
                    <a:gd name="T34" fmla="*/ 18 w 25"/>
                    <a:gd name="T35" fmla="*/ 2 h 3"/>
                    <a:gd name="T36" fmla="*/ 18 w 25"/>
                    <a:gd name="T3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24" y="3"/>
                        <a:pt x="23" y="3"/>
                        <a:pt x="22" y="3"/>
                      </a:cubicBezTo>
                      <a:lnTo>
                        <a:pt x="22" y="2"/>
                      </a:lnTo>
                      <a:cubicBezTo>
                        <a:pt x="23" y="2"/>
                        <a:pt x="24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22" y="3"/>
                      </a:moveTo>
                      <a:cubicBezTo>
                        <a:pt x="20" y="3"/>
                        <a:pt x="19" y="3"/>
                        <a:pt x="18" y="3"/>
                      </a:cubicBezTo>
                      <a:lnTo>
                        <a:pt x="18" y="2"/>
                      </a:lnTo>
                      <a:cubicBezTo>
                        <a:pt x="19" y="2"/>
                        <a:pt x="21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8" y="3"/>
                      </a:moveTo>
                      <a:cubicBezTo>
                        <a:pt x="12" y="2"/>
                        <a:pt x="6" y="2"/>
                        <a:pt x="0" y="1"/>
                      </a:cubicBezTo>
                      <a:lnTo>
                        <a:pt x="1" y="0"/>
                      </a:lnTo>
                      <a:cubicBezTo>
                        <a:pt x="6" y="0"/>
                        <a:pt x="12" y="1"/>
                        <a:pt x="18" y="2"/>
                      </a:cubicBez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8" name="Freeform 516"/>
                <p:cNvSpPr>
                  <a:spLocks noChangeArrowheads="1"/>
                </p:cNvSpPr>
                <p:nvPr/>
              </p:nvSpPr>
              <p:spPr bwMode="auto">
                <a:xfrm>
                  <a:off x="808" y="3047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2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*/ 1 50493 45568"/>
                    <a:gd name="G34" fmla="*/ 1 50493 55552"/>
                    <a:gd name="G35" fmla="*/ G34 1 180"/>
                    <a:gd name="G36" fmla="*/ G33 1 G35"/>
                    <a:gd name="T0" fmla="*/ 25 w 25"/>
                    <a:gd name="T1" fmla="*/ 3 h 3"/>
                    <a:gd name="T2" fmla="*/ 25 w 25"/>
                    <a:gd name="T3" fmla="*/ 3 h 3"/>
                    <a:gd name="T4" fmla="*/ 25 w 25"/>
                    <a:gd name="T5" fmla="*/ 2 h 3"/>
                    <a:gd name="T6" fmla="*/ 25 w 25"/>
                    <a:gd name="T7" fmla="*/ 3 h 3"/>
                    <a:gd name="T8" fmla="*/ 25 w 25"/>
                    <a:gd name="T9" fmla="*/ 3 h 3"/>
                    <a:gd name="T10" fmla="*/ 8 w 25"/>
                    <a:gd name="T11" fmla="*/ 2 h 3"/>
                    <a:gd name="T12" fmla="*/ 8 w 25"/>
                    <a:gd name="T13" fmla="*/ 1 h 3"/>
                    <a:gd name="T14" fmla="*/ 25 w 25"/>
                    <a:gd name="T15" fmla="*/ 2 h 3"/>
                    <a:gd name="T16" fmla="*/ 25 w 25"/>
                    <a:gd name="T17" fmla="*/ 3 h 3"/>
                    <a:gd name="T18" fmla="*/ 8 w 25"/>
                    <a:gd name="T19" fmla="*/ 2 h 3"/>
                    <a:gd name="T20" fmla="*/ 0 w 25"/>
                    <a:gd name="T21" fmla="*/ 1 h 3"/>
                    <a:gd name="T22" fmla="*/ 0 w 25"/>
                    <a:gd name="T23" fmla="*/ 0 h 3"/>
                    <a:gd name="T24" fmla="*/ 8 w 25"/>
                    <a:gd name="T25" fmla="*/ 1 h 3"/>
                    <a:gd name="T26" fmla="*/ 8 w 25"/>
                    <a:gd name="T2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4" y="2"/>
                        <a:pt x="8" y="2"/>
                      </a:cubicBezTo>
                      <a:lnTo>
                        <a:pt x="8" y="1"/>
                      </a:lnTo>
                      <a:cubicBezTo>
                        <a:pt x="14" y="1"/>
                        <a:pt x="20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3" y="1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0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89" name="Freeform 517"/>
                <p:cNvSpPr>
                  <a:spLocks noChangeArrowheads="1"/>
                </p:cNvSpPr>
                <p:nvPr/>
              </p:nvSpPr>
              <p:spPr bwMode="auto">
                <a:xfrm>
                  <a:off x="704" y="3034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2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*/ 1 50493 45568"/>
                    <a:gd name="G34" fmla="*/ 1 50493 55552"/>
                    <a:gd name="G35" fmla="*/ G34 1 180"/>
                    <a:gd name="G36" fmla="*/ G33 1 G35"/>
                    <a:gd name="T0" fmla="*/ 25 w 25"/>
                    <a:gd name="T1" fmla="*/ 3 h 3"/>
                    <a:gd name="T2" fmla="*/ 25 w 25"/>
                    <a:gd name="T3" fmla="*/ 3 h 3"/>
                    <a:gd name="T4" fmla="*/ 25 w 25"/>
                    <a:gd name="T5" fmla="*/ 2 h 3"/>
                    <a:gd name="T6" fmla="*/ 25 w 25"/>
                    <a:gd name="T7" fmla="*/ 3 h 3"/>
                    <a:gd name="T8" fmla="*/ 25 w 25"/>
                    <a:gd name="T9" fmla="*/ 3 h 3"/>
                    <a:gd name="T10" fmla="*/ 8 w 25"/>
                    <a:gd name="T11" fmla="*/ 2 h 3"/>
                    <a:gd name="T12" fmla="*/ 8 w 25"/>
                    <a:gd name="T13" fmla="*/ 1 h 3"/>
                    <a:gd name="T14" fmla="*/ 25 w 25"/>
                    <a:gd name="T15" fmla="*/ 2 h 3"/>
                    <a:gd name="T16" fmla="*/ 25 w 25"/>
                    <a:gd name="T17" fmla="*/ 3 h 3"/>
                    <a:gd name="T18" fmla="*/ 8 w 25"/>
                    <a:gd name="T19" fmla="*/ 2 h 3"/>
                    <a:gd name="T20" fmla="*/ 0 w 25"/>
                    <a:gd name="T21" fmla="*/ 1 h 3"/>
                    <a:gd name="T22" fmla="*/ 0 w 25"/>
                    <a:gd name="T23" fmla="*/ 0 h 3"/>
                    <a:gd name="T24" fmla="*/ 8 w 25"/>
                    <a:gd name="T25" fmla="*/ 1 h 3"/>
                    <a:gd name="T26" fmla="*/ 8 w 25"/>
                    <a:gd name="T2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3" y="3"/>
                        <a:pt x="8" y="2"/>
                      </a:cubicBezTo>
                      <a:lnTo>
                        <a:pt x="8" y="1"/>
                      </a:lnTo>
                      <a:cubicBezTo>
                        <a:pt x="13" y="2"/>
                        <a:pt x="19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2" y="2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0" name="Freeform 518"/>
                <p:cNvSpPr>
                  <a:spLocks noChangeArrowheads="1"/>
                </p:cNvSpPr>
                <p:nvPr/>
              </p:nvSpPr>
              <p:spPr bwMode="auto">
                <a:xfrm>
                  <a:off x="703" y="3053"/>
                  <a:ext cx="49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2 0 0"/>
                    <a:gd name="G55" fmla="*/ 1 0 0"/>
                    <a:gd name="G56" fmla="cos G55 G54"/>
                    <a:gd name="G57" fmla="*/ 1 50493 45568"/>
                    <a:gd name="G58" fmla="*/ 1 50493 55552"/>
                    <a:gd name="G59" fmla="*/ G58 1 180"/>
                    <a:gd name="G60" fmla="*/ G57 1 G59"/>
                    <a:gd name="G61" fmla="+- 2 0 0"/>
                    <a:gd name="G62" fmla="*/ 1 50493 55552"/>
                    <a:gd name="G63" fmla="*/ G62 1 180"/>
                    <a:gd name="G64" fmla="*/ 1 0 0"/>
                    <a:gd name="G65" fmla="cos G64 G63"/>
                    <a:gd name="G66" fmla="+- 1 0 0"/>
                    <a:gd name="G67" fmla="+- 1 0 0"/>
                    <a:gd name="G68" fmla="+- 1 0 0"/>
                    <a:gd name="G69" fmla="*/ 1 50493 45568"/>
                    <a:gd name="G70" fmla="*/ 1 50493 55552"/>
                    <a:gd name="G71" fmla="*/ G70 1 180"/>
                    <a:gd name="G72" fmla="*/ G69 1 G71"/>
                    <a:gd name="G73" fmla="+- 5 0 0"/>
                    <a:gd name="G74" fmla="+- 1 0 0"/>
                    <a:gd name="G75" fmla="+- 6 0 0"/>
                    <a:gd name="G76" fmla="+- 5 0 0"/>
                    <a:gd name="G77" fmla="+- 1 0 0"/>
                    <a:gd name="G78" fmla="+- 1 0 0"/>
                    <a:gd name="G79" fmla="+- 2 0 0"/>
                    <a:gd name="G80" fmla="*/ 1 50493 45568"/>
                    <a:gd name="G81" fmla="*/ 1 50493 55552"/>
                    <a:gd name="G82" fmla="*/ G81 1 180"/>
                    <a:gd name="G83" fmla="*/ G80 1 G82"/>
                    <a:gd name="T0" fmla="*/ 34 w 37"/>
                    <a:gd name="T1" fmla="*/ 3 h 6"/>
                    <a:gd name="T2" fmla="*/ 35 w 37"/>
                    <a:gd name="T3" fmla="*/ 3 h 6"/>
                    <a:gd name="T4" fmla="*/ 34 w 37"/>
                    <a:gd name="T5" fmla="*/ 4 h 6"/>
                    <a:gd name="T6" fmla="*/ 34 w 37"/>
                    <a:gd name="T7" fmla="*/ 4 h 6"/>
                    <a:gd name="T8" fmla="*/ 34 w 37"/>
                    <a:gd name="T9" fmla="*/ 3 h 6"/>
                    <a:gd name="T10" fmla="*/ 34 w 37"/>
                    <a:gd name="T11" fmla="*/ 4 h 6"/>
                    <a:gd name="T12" fmla="*/ 34 w 37"/>
                    <a:gd name="T13" fmla="*/ 4 h 6"/>
                    <a:gd name="T14" fmla="*/ 35 w 37"/>
                    <a:gd name="T15" fmla="*/ 3 h 6"/>
                    <a:gd name="T16" fmla="*/ 34 w 37"/>
                    <a:gd name="T17" fmla="*/ 4 h 6"/>
                    <a:gd name="T18" fmla="*/ 35 w 37"/>
                    <a:gd name="T19" fmla="*/ 3 h 6"/>
                    <a:gd name="T20" fmla="*/ 34 w 37"/>
                    <a:gd name="T21" fmla="*/ 4 h 6"/>
                    <a:gd name="T22" fmla="*/ 34 w 37"/>
                    <a:gd name="T23" fmla="*/ 3 h 6"/>
                    <a:gd name="T24" fmla="*/ 34 w 37"/>
                    <a:gd name="T25" fmla="*/ 4 h 6"/>
                    <a:gd name="T26" fmla="*/ 35 w 37"/>
                    <a:gd name="T27" fmla="*/ 3 h 6"/>
                    <a:gd name="T28" fmla="*/ 34 w 37"/>
                    <a:gd name="T29" fmla="*/ 4 h 6"/>
                    <a:gd name="T30" fmla="*/ 32 w 37"/>
                    <a:gd name="T31" fmla="*/ 4 h 6"/>
                    <a:gd name="T32" fmla="*/ 32 w 37"/>
                    <a:gd name="T33" fmla="*/ 3 h 6"/>
                    <a:gd name="T34" fmla="*/ 34 w 37"/>
                    <a:gd name="T35" fmla="*/ 3 h 6"/>
                    <a:gd name="T36" fmla="*/ 34 w 37"/>
                    <a:gd name="T37" fmla="*/ 4 h 6"/>
                    <a:gd name="T38" fmla="*/ 32 w 37"/>
                    <a:gd name="T39" fmla="*/ 4 h 6"/>
                    <a:gd name="T40" fmla="*/ 12 w 37"/>
                    <a:gd name="T41" fmla="*/ 1 h 6"/>
                    <a:gd name="T42" fmla="*/ 13 w 37"/>
                    <a:gd name="T43" fmla="*/ 0 h 6"/>
                    <a:gd name="T44" fmla="*/ 32 w 37"/>
                    <a:gd name="T45" fmla="*/ 3 h 6"/>
                    <a:gd name="T46" fmla="*/ 32 w 37"/>
                    <a:gd name="T47" fmla="*/ 4 h 6"/>
                    <a:gd name="T48" fmla="*/ 13 w 37"/>
                    <a:gd name="T49" fmla="*/ 0 h 6"/>
                    <a:gd name="T50" fmla="*/ 13 w 37"/>
                    <a:gd name="T51" fmla="*/ 0 h 6"/>
                    <a:gd name="T52" fmla="*/ 13 w 37"/>
                    <a:gd name="T53" fmla="*/ 1 h 6"/>
                    <a:gd name="T54" fmla="*/ 13 w 37"/>
                    <a:gd name="T55" fmla="*/ 0 h 6"/>
                    <a:gd name="T56" fmla="*/ 12 w 37"/>
                    <a:gd name="T57" fmla="*/ 1 h 6"/>
                    <a:gd name="T58" fmla="*/ 12 w 37"/>
                    <a:gd name="T59" fmla="*/ 1 h 6"/>
                    <a:gd name="T60" fmla="*/ 13 w 37"/>
                    <a:gd name="T61" fmla="*/ 0 h 6"/>
                    <a:gd name="T62" fmla="*/ 12 w 37"/>
                    <a:gd name="T63" fmla="*/ 1 h 6"/>
                    <a:gd name="T64" fmla="*/ 13 w 37"/>
                    <a:gd name="T65" fmla="*/ 0 h 6"/>
                    <a:gd name="T66" fmla="*/ 13 w 37"/>
                    <a:gd name="T67" fmla="*/ 0 h 6"/>
                    <a:gd name="T68" fmla="*/ 13 w 37"/>
                    <a:gd name="T69" fmla="*/ 1 h 6"/>
                    <a:gd name="T70" fmla="*/ 13 w 37"/>
                    <a:gd name="T71" fmla="*/ 0 h 6"/>
                    <a:gd name="T72" fmla="*/ 12 w 37"/>
                    <a:gd name="T73" fmla="*/ 1 h 6"/>
                    <a:gd name="T74" fmla="*/ 8 w 37"/>
                    <a:gd name="T75" fmla="*/ 3 h 6"/>
                    <a:gd name="T76" fmla="*/ 7 w 37"/>
                    <a:gd name="T77" fmla="*/ 2 h 6"/>
                    <a:gd name="T78" fmla="*/ 13 w 37"/>
                    <a:gd name="T79" fmla="*/ 0 h 6"/>
                    <a:gd name="T80" fmla="*/ 12 w 37"/>
                    <a:gd name="T81" fmla="*/ 1 h 6"/>
                    <a:gd name="T82" fmla="*/ 8 w 37"/>
                    <a:gd name="T83" fmla="*/ 3 h 6"/>
                    <a:gd name="T84" fmla="*/ 0 w 37"/>
                    <a:gd name="T85" fmla="*/ 6 h 6"/>
                    <a:gd name="T86" fmla="*/ 0 w 37"/>
                    <a:gd name="T87" fmla="*/ 5 h 6"/>
                    <a:gd name="T88" fmla="*/ 7 w 37"/>
                    <a:gd name="T89" fmla="*/ 2 h 6"/>
                    <a:gd name="T90" fmla="*/ 8 w 37"/>
                    <a:gd name="T9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" h="6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lnTo>
                        <a:pt x="34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4" y="3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5" y="3"/>
                      </a:moveTo>
                      <a:cubicBezTo>
                        <a:pt x="37" y="3"/>
                        <a:pt x="37" y="4"/>
                        <a:pt x="34" y="4"/>
                      </a:cubicBezTo>
                      <a:lnTo>
                        <a:pt x="34" y="3"/>
                      </a:lnTo>
                      <a:cubicBezTo>
                        <a:pt x="36" y="3"/>
                        <a:pt x="36" y="4"/>
                        <a:pt x="34" y="4"/>
                      </a:cubicBezTo>
                      <a:lnTo>
                        <a:pt x="35" y="3"/>
                      </a:lnTo>
                      <a:close/>
                      <a:moveTo>
                        <a:pt x="34" y="4"/>
                      </a:moveTo>
                      <a:cubicBezTo>
                        <a:pt x="33" y="4"/>
                        <a:pt x="33" y="4"/>
                        <a:pt x="32" y="4"/>
                      </a:cubicBezTo>
                      <a:lnTo>
                        <a:pt x="32" y="3"/>
                      </a:lnTo>
                      <a:cubicBezTo>
                        <a:pt x="33" y="3"/>
                        <a:pt x="33" y="3"/>
                        <a:pt x="34" y="3"/>
                      </a:cubicBezTo>
                      <a:lnTo>
                        <a:pt x="34" y="4"/>
                      </a:lnTo>
                      <a:close/>
                      <a:moveTo>
                        <a:pt x="32" y="4"/>
                      </a:moveTo>
                      <a:cubicBezTo>
                        <a:pt x="27" y="4"/>
                        <a:pt x="18" y="4"/>
                        <a:pt x="12" y="1"/>
                      </a:cubicBezTo>
                      <a:lnTo>
                        <a:pt x="13" y="0"/>
                      </a:lnTo>
                      <a:cubicBezTo>
                        <a:pt x="19" y="3"/>
                        <a:pt x="27" y="3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cubicBezTo>
                        <a:pt x="12" y="1"/>
                        <a:pt x="10" y="2"/>
                        <a:pt x="8" y="3"/>
                      </a:cubicBezTo>
                      <a:lnTo>
                        <a:pt x="7" y="2"/>
                      </a:lnTo>
                      <a:cubicBezTo>
                        <a:pt x="10" y="1"/>
                        <a:pt x="12" y="0"/>
                        <a:pt x="13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5" y="5"/>
                        <a:pt x="1" y="6"/>
                        <a:pt x="0" y="6"/>
                      </a:cubicBezTo>
                      <a:lnTo>
                        <a:pt x="0" y="5"/>
                      </a:lnTo>
                      <a:cubicBezTo>
                        <a:pt x="1" y="5"/>
                        <a:pt x="4" y="4"/>
                        <a:pt x="7" y="2"/>
                      </a:cubicBez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1" name="Freeform 519"/>
                <p:cNvSpPr>
                  <a:spLocks noChangeArrowheads="1"/>
                </p:cNvSpPr>
                <p:nvPr/>
              </p:nvSpPr>
              <p:spPr bwMode="auto">
                <a:xfrm>
                  <a:off x="1266" y="3360"/>
                  <a:ext cx="116" cy="2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5"/>
                    <a:gd name="T2" fmla="*/ 81 w 85"/>
                    <a:gd name="T3" fmla="*/ 8 h 15"/>
                    <a:gd name="T4" fmla="*/ 50 w 85"/>
                    <a:gd name="T5" fmla="*/ 1 h 15"/>
                    <a:gd name="T6" fmla="*/ 4 w 85"/>
                    <a:gd name="T7" fmla="*/ 6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2" name="Freeform 520"/>
                <p:cNvSpPr>
                  <a:spLocks noChangeArrowheads="1"/>
                </p:cNvSpPr>
                <p:nvPr/>
              </p:nvSpPr>
              <p:spPr bwMode="auto">
                <a:xfrm>
                  <a:off x="1298" y="3363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3" name="Freeform 521"/>
                <p:cNvSpPr>
                  <a:spLocks noChangeArrowheads="1"/>
                </p:cNvSpPr>
                <p:nvPr/>
              </p:nvSpPr>
              <p:spPr bwMode="auto">
                <a:xfrm>
                  <a:off x="1234" y="3176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4" name="Freeform 522"/>
                <p:cNvSpPr>
                  <a:spLocks noChangeArrowheads="1"/>
                </p:cNvSpPr>
                <p:nvPr/>
              </p:nvSpPr>
              <p:spPr bwMode="auto">
                <a:xfrm>
                  <a:off x="1266" y="3180"/>
                  <a:ext cx="49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9"/>
                    <a:gd name="T2" fmla="*/ 34 w 37"/>
                    <a:gd name="T3" fmla="*/ 5 h 9"/>
                    <a:gd name="T4" fmla="*/ 24 w 37"/>
                    <a:gd name="T5" fmla="*/ 0 h 9"/>
                    <a:gd name="T6" fmla="*/ 3 w 37"/>
                    <a:gd name="T7" fmla="*/ 4 h 9"/>
                    <a:gd name="T8" fmla="*/ 13 w 3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2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5" name="Freeform 523"/>
                <p:cNvSpPr>
                  <a:spLocks noChangeArrowheads="1"/>
                </p:cNvSpPr>
                <p:nvPr/>
              </p:nvSpPr>
              <p:spPr bwMode="auto">
                <a:xfrm>
                  <a:off x="1287" y="3098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 0 0"/>
                    <a:gd name="G15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6" name="Freeform 524"/>
                <p:cNvSpPr>
                  <a:spLocks noChangeArrowheads="1"/>
                </p:cNvSpPr>
                <p:nvPr/>
              </p:nvSpPr>
              <p:spPr bwMode="auto">
                <a:xfrm>
                  <a:off x="1320" y="3101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7 0 0"/>
                    <a:gd name="G11" fmla="+- 1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2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7" name="Freeform 525"/>
                <p:cNvSpPr>
                  <a:spLocks noChangeArrowheads="1"/>
                </p:cNvSpPr>
                <p:nvPr/>
              </p:nvSpPr>
              <p:spPr bwMode="auto">
                <a:xfrm>
                  <a:off x="1459" y="3128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3 0 0"/>
                    <a:gd name="G9" fmla="*/ 1 0 0"/>
                    <a:gd name="G10" fmla="sin G9 G8"/>
                    <a:gd name="G11" fmla="+- 1 0 0"/>
                    <a:gd name="G12" fmla="+- 9 0 0"/>
                    <a:gd name="G13" fmla="+- 1 0 0"/>
                    <a:gd name="G14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9" y="3"/>
                        <a:pt x="4" y="6"/>
                      </a:cubicBezTo>
                      <a:cubicBezTo>
                        <a:pt x="0" y="9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8" name="Freeform 526"/>
                <p:cNvSpPr>
                  <a:spLocks noChangeArrowheads="1"/>
                </p:cNvSpPr>
                <p:nvPr/>
              </p:nvSpPr>
              <p:spPr bwMode="auto">
                <a:xfrm>
                  <a:off x="1492" y="3132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7 0 0"/>
                    <a:gd name="G11" fmla="+- 1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2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3999" name="Freeform 527"/>
                <p:cNvSpPr>
                  <a:spLocks noChangeArrowheads="1"/>
                </p:cNvSpPr>
                <p:nvPr/>
              </p:nvSpPr>
              <p:spPr bwMode="auto">
                <a:xfrm>
                  <a:off x="1435" y="3250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0" name="Freeform 528"/>
                <p:cNvSpPr>
                  <a:spLocks noChangeArrowheads="1"/>
                </p:cNvSpPr>
                <p:nvPr/>
              </p:nvSpPr>
              <p:spPr bwMode="auto">
                <a:xfrm>
                  <a:off x="1467" y="3251"/>
                  <a:ext cx="49" cy="16"/>
                </a:xfrm>
                <a:custGeom>
                  <a:avLst/>
                  <a:gdLst>
                    <a:gd name="G0" fmla="+- 10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0 0 0"/>
                    <a:gd name="G12" fmla="+- 10 0 0"/>
                    <a:gd name="T0" fmla="*/ 14 w 37"/>
                    <a:gd name="T1" fmla="*/ 10 h 10"/>
                    <a:gd name="T2" fmla="*/ 35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4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1" name="Freeform 529"/>
                <p:cNvSpPr>
                  <a:spLocks noChangeArrowheads="1"/>
                </p:cNvSpPr>
                <p:nvPr/>
              </p:nvSpPr>
              <p:spPr bwMode="auto">
                <a:xfrm>
                  <a:off x="1390" y="3519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5 w 85"/>
                    <a:gd name="T1" fmla="*/ 14 h 14"/>
                    <a:gd name="T2" fmla="*/ 82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2" name="Freeform 530"/>
                <p:cNvSpPr>
                  <a:spLocks noChangeArrowheads="1"/>
                </p:cNvSpPr>
                <p:nvPr/>
              </p:nvSpPr>
              <p:spPr bwMode="auto">
                <a:xfrm>
                  <a:off x="1422" y="3523"/>
                  <a:ext cx="49" cy="16"/>
                </a:xfrm>
                <a:custGeom>
                  <a:avLst/>
                  <a:gdLst>
                    <a:gd name="G0" fmla="+- 9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9 0 0"/>
                    <a:gd name="T0" fmla="*/ 14 w 37"/>
                    <a:gd name="T1" fmla="*/ 9 h 10"/>
                    <a:gd name="T2" fmla="*/ 35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4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3" name="Freeform 531"/>
                <p:cNvSpPr>
                  <a:spLocks noChangeArrowheads="1"/>
                </p:cNvSpPr>
                <p:nvPr/>
              </p:nvSpPr>
              <p:spPr bwMode="auto">
                <a:xfrm>
                  <a:off x="1315" y="3461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4" name="Freeform 532"/>
                <p:cNvSpPr>
                  <a:spLocks noChangeArrowheads="1"/>
                </p:cNvSpPr>
                <p:nvPr/>
              </p:nvSpPr>
              <p:spPr bwMode="auto">
                <a:xfrm>
                  <a:off x="1346" y="3464"/>
                  <a:ext cx="50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5" name="Freeform 533"/>
                <p:cNvSpPr>
                  <a:spLocks noChangeArrowheads="1"/>
                </p:cNvSpPr>
                <p:nvPr/>
              </p:nvSpPr>
              <p:spPr bwMode="auto">
                <a:xfrm>
                  <a:off x="1557" y="3568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6" name="Freeform 534"/>
                <p:cNvSpPr>
                  <a:spLocks noChangeArrowheads="1"/>
                </p:cNvSpPr>
                <p:nvPr/>
              </p:nvSpPr>
              <p:spPr bwMode="auto">
                <a:xfrm>
                  <a:off x="1589" y="3571"/>
                  <a:ext cx="51" cy="16"/>
                </a:xfrm>
                <a:custGeom>
                  <a:avLst/>
                  <a:gdLst>
                    <a:gd name="G0" fmla="+- 9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9 0 0"/>
                    <a:gd name="T0" fmla="*/ 14 w 38"/>
                    <a:gd name="T1" fmla="*/ 9 h 10"/>
                    <a:gd name="T2" fmla="*/ 34 w 38"/>
                    <a:gd name="T3" fmla="*/ 5 h 10"/>
                    <a:gd name="T4" fmla="*/ 24 w 38"/>
                    <a:gd name="T5" fmla="*/ 0 h 10"/>
                    <a:gd name="T6" fmla="*/ 3 w 38"/>
                    <a:gd name="T7" fmla="*/ 4 h 10"/>
                    <a:gd name="T8" fmla="*/ 14 w 38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9"/>
                      </a:moveTo>
                      <a:cubicBezTo>
                        <a:pt x="22" y="10"/>
                        <a:pt x="32" y="8"/>
                        <a:pt x="34" y="5"/>
                      </a:cubicBezTo>
                      <a:cubicBezTo>
                        <a:pt x="38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7" name="Freeform 535"/>
                <p:cNvSpPr>
                  <a:spLocks noChangeArrowheads="1"/>
                </p:cNvSpPr>
                <p:nvPr/>
              </p:nvSpPr>
              <p:spPr bwMode="auto">
                <a:xfrm>
                  <a:off x="1068" y="3288"/>
                  <a:ext cx="116" cy="2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4 0 0"/>
                    <a:gd name="G15" fmla="+- 1 0 0"/>
                    <a:gd name="T0" fmla="*/ 35 w 85"/>
                    <a:gd name="T1" fmla="*/ 14 h 15"/>
                    <a:gd name="T2" fmla="*/ 81 w 85"/>
                    <a:gd name="T3" fmla="*/ 9 h 15"/>
                    <a:gd name="T4" fmla="*/ 50 w 85"/>
                    <a:gd name="T5" fmla="*/ 1 h 15"/>
                    <a:gd name="T6" fmla="*/ 4 w 85"/>
                    <a:gd name="T7" fmla="*/ 7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9" y="0"/>
                        <a:pt x="8" y="3"/>
                        <a:pt x="4" y="7"/>
                      </a:cubicBezTo>
                      <a:cubicBezTo>
                        <a:pt x="0" y="10"/>
                        <a:pt x="14" y="14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8" name="Freeform 536"/>
                <p:cNvSpPr>
                  <a:spLocks noChangeArrowheads="1"/>
                </p:cNvSpPr>
                <p:nvPr/>
              </p:nvSpPr>
              <p:spPr bwMode="auto">
                <a:xfrm>
                  <a:off x="1099" y="3291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09" name="Freeform 537"/>
                <p:cNvSpPr>
                  <a:spLocks noChangeArrowheads="1"/>
                </p:cNvSpPr>
                <p:nvPr/>
              </p:nvSpPr>
              <p:spPr bwMode="auto">
                <a:xfrm>
                  <a:off x="1489" y="3638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0" name="Freeform 538"/>
                <p:cNvSpPr>
                  <a:spLocks noChangeArrowheads="1"/>
                </p:cNvSpPr>
                <p:nvPr/>
              </p:nvSpPr>
              <p:spPr bwMode="auto">
                <a:xfrm>
                  <a:off x="1521" y="3640"/>
                  <a:ext cx="51" cy="15"/>
                </a:xfrm>
                <a:custGeom>
                  <a:avLst/>
                  <a:gdLst>
                    <a:gd name="G0" fmla="+- 10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0 0 0"/>
                    <a:gd name="T0" fmla="*/ 14 w 38"/>
                    <a:gd name="T1" fmla="*/ 10 h 10"/>
                    <a:gd name="T2" fmla="*/ 35 w 38"/>
                    <a:gd name="T3" fmla="*/ 6 h 10"/>
                    <a:gd name="T4" fmla="*/ 24 w 38"/>
                    <a:gd name="T5" fmla="*/ 1 h 10"/>
                    <a:gd name="T6" fmla="*/ 3 w 38"/>
                    <a:gd name="T7" fmla="*/ 5 h 10"/>
                    <a:gd name="T8" fmla="*/ 14 w 3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9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1" name="Freeform 539"/>
                <p:cNvSpPr>
                  <a:spLocks noChangeArrowheads="1"/>
                </p:cNvSpPr>
                <p:nvPr/>
              </p:nvSpPr>
              <p:spPr bwMode="auto">
                <a:xfrm>
                  <a:off x="1581" y="3379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6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1 w 86"/>
                    <a:gd name="T5" fmla="*/ 0 h 14"/>
                    <a:gd name="T6" fmla="*/ 5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1" y="0"/>
                      </a:cubicBezTo>
                      <a:cubicBezTo>
                        <a:pt x="29" y="0"/>
                        <a:pt x="8" y="2"/>
                        <a:pt x="5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2" name="Freeform 540"/>
                <p:cNvSpPr>
                  <a:spLocks noChangeArrowheads="1"/>
                </p:cNvSpPr>
                <p:nvPr/>
              </p:nvSpPr>
              <p:spPr bwMode="auto">
                <a:xfrm>
                  <a:off x="1613" y="3381"/>
                  <a:ext cx="51" cy="15"/>
                </a:xfrm>
                <a:custGeom>
                  <a:avLst/>
                  <a:gdLst>
                    <a:gd name="G0" fmla="+- 10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0 0 0"/>
                    <a:gd name="G12" fmla="+- 10 0 0"/>
                    <a:gd name="T0" fmla="*/ 14 w 38"/>
                    <a:gd name="T1" fmla="*/ 10 h 10"/>
                    <a:gd name="T2" fmla="*/ 35 w 38"/>
                    <a:gd name="T3" fmla="*/ 6 h 10"/>
                    <a:gd name="T4" fmla="*/ 24 w 38"/>
                    <a:gd name="T5" fmla="*/ 1 h 10"/>
                    <a:gd name="T6" fmla="*/ 4 w 38"/>
                    <a:gd name="T7" fmla="*/ 5 h 10"/>
                    <a:gd name="T8" fmla="*/ 14 w 3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8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4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3" name="Freeform 541"/>
                <p:cNvSpPr>
                  <a:spLocks noChangeArrowheads="1"/>
                </p:cNvSpPr>
                <p:nvPr/>
              </p:nvSpPr>
              <p:spPr bwMode="auto">
                <a:xfrm>
                  <a:off x="1788" y="3381"/>
                  <a:ext cx="118" cy="2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3"/>
                    <a:gd name="T2" fmla="*/ 82 w 86"/>
                    <a:gd name="T3" fmla="*/ 8 h 13"/>
                    <a:gd name="T4" fmla="*/ 50 w 86"/>
                    <a:gd name="T5" fmla="*/ 0 h 13"/>
                    <a:gd name="T6" fmla="*/ 4 w 86"/>
                    <a:gd name="T7" fmla="*/ 5 h 13"/>
                    <a:gd name="T8" fmla="*/ 36 w 86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4" name="Freeform 542"/>
                <p:cNvSpPr>
                  <a:spLocks noChangeArrowheads="1"/>
                </p:cNvSpPr>
                <p:nvPr/>
              </p:nvSpPr>
              <p:spPr bwMode="auto">
                <a:xfrm>
                  <a:off x="1821" y="3383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5 2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3 w 37"/>
                    <a:gd name="T5" fmla="*/ 0 h 10"/>
                    <a:gd name="T6" fmla="*/ 2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3" y="0"/>
                      </a:cubicBezTo>
                      <a:cubicBezTo>
                        <a:pt x="15" y="0"/>
                        <a:pt x="6" y="2"/>
                        <a:pt x="2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5" name="Freeform 543"/>
                <p:cNvSpPr>
                  <a:spLocks noChangeArrowheads="1"/>
                </p:cNvSpPr>
                <p:nvPr/>
              </p:nvSpPr>
              <p:spPr bwMode="auto">
                <a:xfrm>
                  <a:off x="1750" y="351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6" name="Freeform 544"/>
                <p:cNvSpPr>
                  <a:spLocks noChangeArrowheads="1"/>
                </p:cNvSpPr>
                <p:nvPr/>
              </p:nvSpPr>
              <p:spPr bwMode="auto">
                <a:xfrm>
                  <a:off x="1782" y="3515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10"/>
                    <a:gd name="T2" fmla="*/ 35 w 37"/>
                    <a:gd name="T3" fmla="*/ 5 h 10"/>
                    <a:gd name="T4" fmla="*/ 25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2"/>
                        <a:pt x="33" y="0"/>
                        <a:pt x="25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7" name="Freeform 545"/>
                <p:cNvSpPr>
                  <a:spLocks noChangeArrowheads="1"/>
                </p:cNvSpPr>
                <p:nvPr/>
              </p:nvSpPr>
              <p:spPr bwMode="auto">
                <a:xfrm>
                  <a:off x="1801" y="3599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1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8" name="Freeform 546"/>
                <p:cNvSpPr>
                  <a:spLocks noChangeArrowheads="1"/>
                </p:cNvSpPr>
                <p:nvPr/>
              </p:nvSpPr>
              <p:spPr bwMode="auto">
                <a:xfrm>
                  <a:off x="1835" y="3601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10 h 10"/>
                    <a:gd name="T2" fmla="*/ 35 w 37"/>
                    <a:gd name="T3" fmla="*/ 6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19" name="Freeform 547"/>
                <p:cNvSpPr>
                  <a:spLocks noChangeArrowheads="1"/>
                </p:cNvSpPr>
                <p:nvPr/>
              </p:nvSpPr>
              <p:spPr bwMode="auto">
                <a:xfrm>
                  <a:off x="1948" y="344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0" name="Freeform 548"/>
                <p:cNvSpPr>
                  <a:spLocks noChangeArrowheads="1"/>
                </p:cNvSpPr>
                <p:nvPr/>
              </p:nvSpPr>
              <p:spPr bwMode="auto">
                <a:xfrm>
                  <a:off x="1980" y="3444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5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1" name="Freeform 549"/>
                <p:cNvSpPr>
                  <a:spLocks noChangeArrowheads="1"/>
                </p:cNvSpPr>
                <p:nvPr/>
              </p:nvSpPr>
              <p:spPr bwMode="auto">
                <a:xfrm>
                  <a:off x="1997" y="3551"/>
                  <a:ext cx="116" cy="2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5"/>
                    <a:gd name="T2" fmla="*/ 81 w 85"/>
                    <a:gd name="T3" fmla="*/ 9 h 15"/>
                    <a:gd name="T4" fmla="*/ 50 w 85"/>
                    <a:gd name="T5" fmla="*/ 1 h 15"/>
                    <a:gd name="T6" fmla="*/ 4 w 85"/>
                    <a:gd name="T7" fmla="*/ 6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2" name="Freeform 550"/>
                <p:cNvSpPr>
                  <a:spLocks noChangeArrowheads="1"/>
                </p:cNvSpPr>
                <p:nvPr/>
              </p:nvSpPr>
              <p:spPr bwMode="auto">
                <a:xfrm>
                  <a:off x="2029" y="3554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3" name="Freeform 551"/>
                <p:cNvSpPr>
                  <a:spLocks noChangeArrowheads="1"/>
                </p:cNvSpPr>
                <p:nvPr/>
              </p:nvSpPr>
              <p:spPr bwMode="auto">
                <a:xfrm>
                  <a:off x="2007" y="3390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3 0 0"/>
                    <a:gd name="G9" fmla="+- 1 0 0"/>
                    <a:gd name="G10" fmla="+- 10 0 0"/>
                    <a:gd name="G11" fmla="+- 1 0 0"/>
                    <a:gd name="G12" fmla="+- 1 0 0"/>
                    <a:gd name="T0" fmla="*/ 35 w 85"/>
                    <a:gd name="T1" fmla="*/ 14 h 14"/>
                    <a:gd name="T2" fmla="*/ 81 w 85"/>
                    <a:gd name="T3" fmla="*/ 8 h 14"/>
                    <a:gd name="T4" fmla="*/ 49 w 85"/>
                    <a:gd name="T5" fmla="*/ 1 h 14"/>
                    <a:gd name="T6" fmla="*/ 3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49" y="1"/>
                      </a:cubicBezTo>
                      <a:cubicBezTo>
                        <a:pt x="28" y="0"/>
                        <a:pt x="7" y="3"/>
                        <a:pt x="3" y="6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4" name="Freeform 552"/>
                <p:cNvSpPr>
                  <a:spLocks noChangeArrowheads="1"/>
                </p:cNvSpPr>
                <p:nvPr/>
              </p:nvSpPr>
              <p:spPr bwMode="auto">
                <a:xfrm>
                  <a:off x="2039" y="3393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3 w 37"/>
                    <a:gd name="T5" fmla="*/ 0 h 10"/>
                    <a:gd name="T6" fmla="*/ 2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3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5" name="Freeform 553"/>
                <p:cNvSpPr>
                  <a:spLocks noChangeArrowheads="1"/>
                </p:cNvSpPr>
                <p:nvPr/>
              </p:nvSpPr>
              <p:spPr bwMode="auto">
                <a:xfrm>
                  <a:off x="1946" y="3295"/>
                  <a:ext cx="116" cy="2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5 w 85"/>
                    <a:gd name="T1" fmla="*/ 13 h 13"/>
                    <a:gd name="T2" fmla="*/ 81 w 85"/>
                    <a:gd name="T3" fmla="*/ 8 h 13"/>
                    <a:gd name="T4" fmla="*/ 50 w 85"/>
                    <a:gd name="T5" fmla="*/ 0 h 13"/>
                    <a:gd name="T6" fmla="*/ 4 w 85"/>
                    <a:gd name="T7" fmla="*/ 5 h 13"/>
                    <a:gd name="T8" fmla="*/ 35 w 85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3">
                      <a:moveTo>
                        <a:pt x="35" y="13"/>
                      </a:moveTo>
                      <a:cubicBezTo>
                        <a:pt x="56" y="13"/>
                        <a:pt x="77" y="11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6" name="Freeform 554"/>
                <p:cNvSpPr>
                  <a:spLocks noChangeArrowheads="1"/>
                </p:cNvSpPr>
                <p:nvPr/>
              </p:nvSpPr>
              <p:spPr bwMode="auto">
                <a:xfrm>
                  <a:off x="1978" y="3296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7" name="Freeform 555"/>
                <p:cNvSpPr>
                  <a:spLocks noChangeArrowheads="1"/>
                </p:cNvSpPr>
                <p:nvPr/>
              </p:nvSpPr>
              <p:spPr bwMode="auto">
                <a:xfrm>
                  <a:off x="1777" y="3221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4"/>
                    <a:gd name="T2" fmla="*/ 81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8" name="Freeform 556"/>
                <p:cNvSpPr>
                  <a:spLocks noChangeArrowheads="1"/>
                </p:cNvSpPr>
                <p:nvPr/>
              </p:nvSpPr>
              <p:spPr bwMode="auto">
                <a:xfrm>
                  <a:off x="1809" y="3225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29" name="Freeform 557"/>
                <p:cNvSpPr>
                  <a:spLocks noChangeArrowheads="1"/>
                </p:cNvSpPr>
                <p:nvPr/>
              </p:nvSpPr>
              <p:spPr bwMode="auto">
                <a:xfrm>
                  <a:off x="1789" y="3156"/>
                  <a:ext cx="117" cy="2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3"/>
                    <a:gd name="T2" fmla="*/ 82 w 86"/>
                    <a:gd name="T3" fmla="*/ 8 h 13"/>
                    <a:gd name="T4" fmla="*/ 50 w 86"/>
                    <a:gd name="T5" fmla="*/ 0 h 13"/>
                    <a:gd name="T6" fmla="*/ 4 w 86"/>
                    <a:gd name="T7" fmla="*/ 5 h 13"/>
                    <a:gd name="T8" fmla="*/ 36 w 86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0" name="Freeform 558"/>
                <p:cNvSpPr>
                  <a:spLocks noChangeArrowheads="1"/>
                </p:cNvSpPr>
                <p:nvPr/>
              </p:nvSpPr>
              <p:spPr bwMode="auto">
                <a:xfrm>
                  <a:off x="1821" y="3157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1" name="Freeform 559"/>
                <p:cNvSpPr>
                  <a:spLocks noChangeArrowheads="1"/>
                </p:cNvSpPr>
                <p:nvPr/>
              </p:nvSpPr>
              <p:spPr bwMode="auto">
                <a:xfrm>
                  <a:off x="1948" y="3173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2 0 0"/>
                    <a:gd name="G9" fmla="+- 1 0 0"/>
                    <a:gd name="G10" fmla="+- 9 0 0"/>
                    <a:gd name="G11" fmla="+- 13 0 0"/>
                    <a:gd name="G12" fmla="+- 1 0 0"/>
                    <a:gd name="T0" fmla="*/ 35 w 85"/>
                    <a:gd name="T1" fmla="*/ 13 h 14"/>
                    <a:gd name="T2" fmla="*/ 81 w 85"/>
                    <a:gd name="T3" fmla="*/ 8 h 14"/>
                    <a:gd name="T4" fmla="*/ 50 w 85"/>
                    <a:gd name="T5" fmla="*/ 0 h 14"/>
                    <a:gd name="T6" fmla="*/ 4 w 85"/>
                    <a:gd name="T7" fmla="*/ 6 h 14"/>
                    <a:gd name="T8" fmla="*/ 35 w 85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8" y="0"/>
                        <a:pt x="7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2" name="Freeform 560"/>
                <p:cNvSpPr>
                  <a:spLocks noChangeArrowheads="1"/>
                </p:cNvSpPr>
                <p:nvPr/>
              </p:nvSpPr>
              <p:spPr bwMode="auto">
                <a:xfrm>
                  <a:off x="1979" y="3176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6 0 0"/>
                    <a:gd name="G11" fmla="+- 9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6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3" name="Freeform 561"/>
                <p:cNvSpPr>
                  <a:spLocks noChangeArrowheads="1"/>
                </p:cNvSpPr>
                <p:nvPr/>
              </p:nvSpPr>
              <p:spPr bwMode="auto">
                <a:xfrm>
                  <a:off x="1982" y="3036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4" name="Freeform 562"/>
                <p:cNvSpPr>
                  <a:spLocks noChangeArrowheads="1"/>
                </p:cNvSpPr>
                <p:nvPr/>
              </p:nvSpPr>
              <p:spPr bwMode="auto">
                <a:xfrm>
                  <a:off x="2014" y="3039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10 h 10"/>
                    <a:gd name="T2" fmla="*/ 35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5" name="Freeform 563"/>
                <p:cNvSpPr>
                  <a:spLocks noChangeArrowheads="1"/>
                </p:cNvSpPr>
                <p:nvPr/>
              </p:nvSpPr>
              <p:spPr bwMode="auto">
                <a:xfrm>
                  <a:off x="1646" y="3028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5"/>
                    <a:gd name="T1" fmla="*/ 14 h 14"/>
                    <a:gd name="T2" fmla="*/ 82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6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6" name="Freeform 564"/>
                <p:cNvSpPr>
                  <a:spLocks noChangeArrowheads="1"/>
                </p:cNvSpPr>
                <p:nvPr/>
              </p:nvSpPr>
              <p:spPr bwMode="auto">
                <a:xfrm>
                  <a:off x="1678" y="3031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10"/>
                    <a:gd name="T2" fmla="*/ 35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7" name="Freeform 565"/>
                <p:cNvSpPr>
                  <a:spLocks noChangeArrowheads="1"/>
                </p:cNvSpPr>
                <p:nvPr/>
              </p:nvSpPr>
              <p:spPr bwMode="auto">
                <a:xfrm>
                  <a:off x="1618" y="3140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2 0 0"/>
                    <a:gd name="G9" fmla="*/ 1 0 0"/>
                    <a:gd name="G10" fmla="sin G9 G8"/>
                    <a:gd name="G11" fmla="+- 1 0 0"/>
                    <a:gd name="G12" fmla="+- 9 0 0"/>
                    <a:gd name="G13" fmla="+- 1 0 0"/>
                    <a:gd name="G14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9" y="2"/>
                        <a:pt x="4" y="6"/>
                      </a:cubicBezTo>
                      <a:cubicBezTo>
                        <a:pt x="0" y="9"/>
                        <a:pt x="15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8" name="Freeform 566"/>
                <p:cNvSpPr>
                  <a:spLocks noChangeArrowheads="1"/>
                </p:cNvSpPr>
                <p:nvPr/>
              </p:nvSpPr>
              <p:spPr bwMode="auto">
                <a:xfrm>
                  <a:off x="1651" y="3141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8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39" name="Freeform 567"/>
                <p:cNvSpPr>
                  <a:spLocks noChangeArrowheads="1"/>
                </p:cNvSpPr>
                <p:nvPr/>
              </p:nvSpPr>
              <p:spPr bwMode="auto">
                <a:xfrm>
                  <a:off x="1140" y="3076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5 w 85"/>
                    <a:gd name="T1" fmla="*/ 13 h 14"/>
                    <a:gd name="T2" fmla="*/ 81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0" name="Freeform 568"/>
                <p:cNvSpPr>
                  <a:spLocks noChangeArrowheads="1"/>
                </p:cNvSpPr>
                <p:nvPr/>
              </p:nvSpPr>
              <p:spPr bwMode="auto">
                <a:xfrm>
                  <a:off x="1172" y="3080"/>
                  <a:ext cx="49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9 h 9"/>
                    <a:gd name="T2" fmla="*/ 34 w 37"/>
                    <a:gd name="T3" fmla="*/ 5 h 9"/>
                    <a:gd name="T4" fmla="*/ 24 w 37"/>
                    <a:gd name="T5" fmla="*/ 0 h 9"/>
                    <a:gd name="T6" fmla="*/ 3 w 37"/>
                    <a:gd name="T7" fmla="*/ 4 h 9"/>
                    <a:gd name="T8" fmla="*/ 13 w 3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1" name="Freeform 569"/>
                <p:cNvSpPr>
                  <a:spLocks noChangeArrowheads="1"/>
                </p:cNvSpPr>
                <p:nvPr/>
              </p:nvSpPr>
              <p:spPr bwMode="auto">
                <a:xfrm>
                  <a:off x="638" y="3439"/>
                  <a:ext cx="101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 0 0"/>
                    <a:gd name="G15" fmla="+- 1 0 0"/>
                    <a:gd name="T0" fmla="*/ 25 w 75"/>
                    <a:gd name="T1" fmla="*/ 13 h 14"/>
                    <a:gd name="T2" fmla="*/ 71 w 75"/>
                    <a:gd name="T3" fmla="*/ 8 h 14"/>
                    <a:gd name="T4" fmla="*/ 40 w 75"/>
                    <a:gd name="T5" fmla="*/ 0 h 14"/>
                    <a:gd name="T6" fmla="*/ 4 w 75"/>
                    <a:gd name="T7" fmla="*/ 6 h 14"/>
                    <a:gd name="T8" fmla="*/ 25 w 75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4">
                      <a:moveTo>
                        <a:pt x="25" y="13"/>
                      </a:moveTo>
                      <a:cubicBezTo>
                        <a:pt x="46" y="14"/>
                        <a:pt x="67" y="11"/>
                        <a:pt x="71" y="8"/>
                      </a:cubicBezTo>
                      <a:cubicBezTo>
                        <a:pt x="75" y="4"/>
                        <a:pt x="61" y="1"/>
                        <a:pt x="40" y="0"/>
                      </a:cubicBezTo>
                      <a:cubicBezTo>
                        <a:pt x="18" y="0"/>
                        <a:pt x="8" y="3"/>
                        <a:pt x="4" y="6"/>
                      </a:cubicBezTo>
                      <a:cubicBezTo>
                        <a:pt x="0" y="10"/>
                        <a:pt x="4" y="12"/>
                        <a:pt x="2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2" name="Freeform 570"/>
                <p:cNvSpPr>
                  <a:spLocks noChangeArrowheads="1"/>
                </p:cNvSpPr>
                <p:nvPr/>
              </p:nvSpPr>
              <p:spPr bwMode="auto">
                <a:xfrm>
                  <a:off x="659" y="3445"/>
                  <a:ext cx="49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9 h 9"/>
                    <a:gd name="T2" fmla="*/ 34 w 37"/>
                    <a:gd name="T3" fmla="*/ 5 h 9"/>
                    <a:gd name="T4" fmla="*/ 24 w 37"/>
                    <a:gd name="T5" fmla="*/ 0 h 9"/>
                    <a:gd name="T6" fmla="*/ 3 w 37"/>
                    <a:gd name="T7" fmla="*/ 4 h 9"/>
                    <a:gd name="T8" fmla="*/ 13 w 3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7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3" name="Freeform 571"/>
                <p:cNvSpPr>
                  <a:spLocks noChangeArrowheads="1"/>
                </p:cNvSpPr>
                <p:nvPr/>
              </p:nvSpPr>
              <p:spPr bwMode="auto">
                <a:xfrm>
                  <a:off x="698" y="3563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5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5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5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4" name="Freeform 572"/>
                <p:cNvSpPr>
                  <a:spLocks noChangeArrowheads="1"/>
                </p:cNvSpPr>
                <p:nvPr/>
              </p:nvSpPr>
              <p:spPr bwMode="auto">
                <a:xfrm>
                  <a:off x="729" y="3568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5" name="Freeform 573"/>
                <p:cNvSpPr>
                  <a:spLocks noChangeArrowheads="1"/>
                </p:cNvSpPr>
                <p:nvPr/>
              </p:nvSpPr>
              <p:spPr bwMode="auto">
                <a:xfrm>
                  <a:off x="686" y="3631"/>
                  <a:ext cx="117" cy="2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4 h 15"/>
                    <a:gd name="T2" fmla="*/ 82 w 86"/>
                    <a:gd name="T3" fmla="*/ 9 h 15"/>
                    <a:gd name="T4" fmla="*/ 50 w 86"/>
                    <a:gd name="T5" fmla="*/ 1 h 15"/>
                    <a:gd name="T6" fmla="*/ 4 w 86"/>
                    <a:gd name="T7" fmla="*/ 6 h 15"/>
                    <a:gd name="T8" fmla="*/ 36 w 86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5">
                      <a:moveTo>
                        <a:pt x="36" y="14"/>
                      </a:moveTo>
                      <a:cubicBezTo>
                        <a:pt x="57" y="15"/>
                        <a:pt x="78" y="12"/>
                        <a:pt x="82" y="9"/>
                      </a:cubicBezTo>
                      <a:cubicBezTo>
                        <a:pt x="86" y="5"/>
                        <a:pt x="72" y="2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6" name="Freeform 574"/>
                <p:cNvSpPr>
                  <a:spLocks noChangeArrowheads="1"/>
                </p:cNvSpPr>
                <p:nvPr/>
              </p:nvSpPr>
              <p:spPr bwMode="auto">
                <a:xfrm>
                  <a:off x="717" y="3636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7" name="Freeform 575"/>
                <p:cNvSpPr>
                  <a:spLocks noChangeArrowheads="1"/>
                </p:cNvSpPr>
                <p:nvPr/>
              </p:nvSpPr>
              <p:spPr bwMode="auto">
                <a:xfrm>
                  <a:off x="813" y="3058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8" name="Freeform 576"/>
                <p:cNvSpPr>
                  <a:spLocks noChangeArrowheads="1"/>
                </p:cNvSpPr>
                <p:nvPr/>
              </p:nvSpPr>
              <p:spPr bwMode="auto">
                <a:xfrm>
                  <a:off x="846" y="3061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0 0 0"/>
                    <a:gd name="G12" fmla="+- 1 0 0"/>
                    <a:gd name="T0" fmla="*/ 13 w 37"/>
                    <a:gd name="T1" fmla="*/ 10 h 10"/>
                    <a:gd name="T2" fmla="*/ 35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49" name="Freeform 577"/>
                <p:cNvSpPr>
                  <a:spLocks noChangeArrowheads="1"/>
                </p:cNvSpPr>
                <p:nvPr/>
              </p:nvSpPr>
              <p:spPr bwMode="auto">
                <a:xfrm>
                  <a:off x="743" y="3692"/>
                  <a:ext cx="79" cy="7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0 0 0"/>
                    <a:gd name="G4" fmla="+- 24 0 0"/>
                    <a:gd name="G5" fmla="+- 1 0 0"/>
                    <a:gd name="G6" fmla="+- 30 0 0"/>
                    <a:gd name="G7" fmla="*/ 1 0 0"/>
                    <a:gd name="G8" fmla="sin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7 w 58"/>
                    <a:gd name="T1" fmla="*/ 5 h 44"/>
                    <a:gd name="T2" fmla="*/ 2 w 58"/>
                    <a:gd name="T3" fmla="*/ 20 h 44"/>
                    <a:gd name="T4" fmla="*/ 9 w 58"/>
                    <a:gd name="T5" fmla="*/ 30 h 44"/>
                    <a:gd name="T6" fmla="*/ 43 w 58"/>
                    <a:gd name="T7" fmla="*/ 42 h 44"/>
                    <a:gd name="T8" fmla="*/ 58 w 58"/>
                    <a:gd name="T9" fmla="*/ 35 h 44"/>
                    <a:gd name="T10" fmla="*/ 57 w 58"/>
                    <a:gd name="T11" fmla="*/ 32 h 44"/>
                    <a:gd name="T12" fmla="*/ 40 w 58"/>
                    <a:gd name="T13" fmla="*/ 23 h 44"/>
                    <a:gd name="T14" fmla="*/ 27 w 58"/>
                    <a:gd name="T15" fmla="*/ 5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5"/>
                      </a:moveTo>
                      <a:cubicBezTo>
                        <a:pt x="14" y="0"/>
                        <a:pt x="6" y="11"/>
                        <a:pt x="2" y="20"/>
                      </a:cubicBezTo>
                      <a:cubicBezTo>
                        <a:pt x="0" y="24"/>
                        <a:pt x="4" y="28"/>
                        <a:pt x="9" y="30"/>
                      </a:cubicBezTo>
                      <a:cubicBezTo>
                        <a:pt x="21" y="33"/>
                        <a:pt x="30" y="40"/>
                        <a:pt x="43" y="42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4"/>
                        <a:pt x="57" y="32"/>
                        <a:pt x="57" y="32"/>
                      </a:cubicBezTo>
                      <a:cubicBezTo>
                        <a:pt x="52" y="27"/>
                        <a:pt x="45" y="27"/>
                        <a:pt x="40" y="23"/>
                      </a:cubicBezTo>
                      <a:cubicBezTo>
                        <a:pt x="33" y="18"/>
                        <a:pt x="33" y="8"/>
                        <a:pt x="27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0" name="Freeform 578"/>
                <p:cNvSpPr>
                  <a:spLocks noChangeArrowheads="1"/>
                </p:cNvSpPr>
                <p:nvPr/>
              </p:nvSpPr>
              <p:spPr bwMode="auto">
                <a:xfrm>
                  <a:off x="743" y="3695"/>
                  <a:ext cx="79" cy="69"/>
                </a:xfrm>
                <a:custGeom>
                  <a:avLst/>
                  <a:gdLst>
                    <a:gd name="T0" fmla="*/ 12 w 59"/>
                    <a:gd name="T1" fmla="*/ 6 h 41"/>
                    <a:gd name="T2" fmla="*/ 27 w 59"/>
                    <a:gd name="T3" fmla="*/ 3 h 41"/>
                    <a:gd name="T4" fmla="*/ 12 w 59"/>
                    <a:gd name="T5" fmla="*/ 6 h 41"/>
                    <a:gd name="T6" fmla="*/ 1 w 59"/>
                    <a:gd name="T7" fmla="*/ 18 h 41"/>
                    <a:gd name="T8" fmla="*/ 12 w 59"/>
                    <a:gd name="T9" fmla="*/ 6 h 41"/>
                    <a:gd name="T10" fmla="*/ 1 w 59"/>
                    <a:gd name="T11" fmla="*/ 18 h 41"/>
                    <a:gd name="T12" fmla="*/ 1 w 59"/>
                    <a:gd name="T13" fmla="*/ 18 h 41"/>
                    <a:gd name="T14" fmla="*/ 2 w 59"/>
                    <a:gd name="T15" fmla="*/ 18 h 41"/>
                    <a:gd name="T16" fmla="*/ 2 w 59"/>
                    <a:gd name="T17" fmla="*/ 18 h 41"/>
                    <a:gd name="T18" fmla="*/ 1 w 59"/>
                    <a:gd name="T19" fmla="*/ 18 h 41"/>
                    <a:gd name="T20" fmla="*/ 3 w 59"/>
                    <a:gd name="T21" fmla="*/ 24 h 41"/>
                    <a:gd name="T22" fmla="*/ 1 w 59"/>
                    <a:gd name="T23" fmla="*/ 18 h 41"/>
                    <a:gd name="T24" fmla="*/ 3 w 59"/>
                    <a:gd name="T25" fmla="*/ 24 h 41"/>
                    <a:gd name="T26" fmla="*/ 8 w 59"/>
                    <a:gd name="T27" fmla="*/ 28 h 41"/>
                    <a:gd name="T28" fmla="*/ 3 w 59"/>
                    <a:gd name="T29" fmla="*/ 24 h 41"/>
                    <a:gd name="T30" fmla="*/ 8 w 59"/>
                    <a:gd name="T31" fmla="*/ 28 h 41"/>
                    <a:gd name="T32" fmla="*/ 9 w 59"/>
                    <a:gd name="T33" fmla="*/ 27 h 41"/>
                    <a:gd name="T34" fmla="*/ 9 w 59"/>
                    <a:gd name="T35" fmla="*/ 27 h 41"/>
                    <a:gd name="T36" fmla="*/ 8 w 59"/>
                    <a:gd name="T37" fmla="*/ 28 h 41"/>
                    <a:gd name="T38" fmla="*/ 8 w 59"/>
                    <a:gd name="T39" fmla="*/ 28 h 41"/>
                    <a:gd name="T40" fmla="*/ 24 w 59"/>
                    <a:gd name="T41" fmla="*/ 33 h 41"/>
                    <a:gd name="T42" fmla="*/ 8 w 59"/>
                    <a:gd name="T43" fmla="*/ 28 h 41"/>
                    <a:gd name="T44" fmla="*/ 24 w 59"/>
                    <a:gd name="T45" fmla="*/ 33 h 41"/>
                    <a:gd name="T46" fmla="*/ 43 w 59"/>
                    <a:gd name="T47" fmla="*/ 41 h 41"/>
                    <a:gd name="T48" fmla="*/ 24 w 59"/>
                    <a:gd name="T49" fmla="*/ 33 h 41"/>
                    <a:gd name="T50" fmla="*/ 43 w 59"/>
                    <a:gd name="T51" fmla="*/ 39 h 41"/>
                    <a:gd name="T52" fmla="*/ 43 w 59"/>
                    <a:gd name="T53" fmla="*/ 39 h 41"/>
                    <a:gd name="T54" fmla="*/ 43 w 59"/>
                    <a:gd name="T55" fmla="*/ 39 h 41"/>
                    <a:gd name="T56" fmla="*/ 43 w 59"/>
                    <a:gd name="T57" fmla="*/ 39 h 41"/>
                    <a:gd name="T58" fmla="*/ 46 w 59"/>
                    <a:gd name="T59" fmla="*/ 40 h 41"/>
                    <a:gd name="T60" fmla="*/ 43 w 59"/>
                    <a:gd name="T61" fmla="*/ 41 h 41"/>
                    <a:gd name="T62" fmla="*/ 46 w 59"/>
                    <a:gd name="T63" fmla="*/ 40 h 41"/>
                    <a:gd name="T64" fmla="*/ 49 w 59"/>
                    <a:gd name="T65" fmla="*/ 41 h 41"/>
                    <a:gd name="T66" fmla="*/ 46 w 59"/>
                    <a:gd name="T67" fmla="*/ 40 h 41"/>
                    <a:gd name="T68" fmla="*/ 57 w 59"/>
                    <a:gd name="T69" fmla="*/ 32 h 41"/>
                    <a:gd name="T70" fmla="*/ 49 w 59"/>
                    <a:gd name="T71" fmla="*/ 41 h 41"/>
                    <a:gd name="T72" fmla="*/ 57 w 59"/>
                    <a:gd name="T73" fmla="*/ 32 h 41"/>
                    <a:gd name="T74" fmla="*/ 58 w 59"/>
                    <a:gd name="T75" fmla="*/ 33 h 41"/>
                    <a:gd name="T76" fmla="*/ 57 w 59"/>
                    <a:gd name="T77" fmla="*/ 32 h 41"/>
                    <a:gd name="T78" fmla="*/ 58 w 59"/>
                    <a:gd name="T79" fmla="*/ 33 h 41"/>
                    <a:gd name="T80" fmla="*/ 59 w 59"/>
                    <a:gd name="T81" fmla="*/ 33 h 41"/>
                    <a:gd name="T82" fmla="*/ 59 w 59"/>
                    <a:gd name="T83" fmla="*/ 33 h 41"/>
                    <a:gd name="T84" fmla="*/ 56 w 59"/>
                    <a:gd name="T85" fmla="*/ 30 h 41"/>
                    <a:gd name="T86" fmla="*/ 59 w 59"/>
                    <a:gd name="T87" fmla="*/ 33 h 41"/>
                    <a:gd name="T88" fmla="*/ 56 w 59"/>
                    <a:gd name="T89" fmla="*/ 30 h 41"/>
                    <a:gd name="T90" fmla="*/ 57 w 59"/>
                    <a:gd name="T91" fmla="*/ 29 h 41"/>
                    <a:gd name="T92" fmla="*/ 56 w 59"/>
                    <a:gd name="T93" fmla="*/ 30 h 41"/>
                    <a:gd name="T94" fmla="*/ 57 w 59"/>
                    <a:gd name="T95" fmla="*/ 29 h 41"/>
                    <a:gd name="T96" fmla="*/ 57 w 59"/>
                    <a:gd name="T97" fmla="*/ 29 h 41"/>
                    <a:gd name="T98" fmla="*/ 47 w 59"/>
                    <a:gd name="T99" fmla="*/ 25 h 41"/>
                    <a:gd name="T100" fmla="*/ 57 w 59"/>
                    <a:gd name="T101" fmla="*/ 29 h 41"/>
                    <a:gd name="T102" fmla="*/ 47 w 59"/>
                    <a:gd name="T103" fmla="*/ 25 h 41"/>
                    <a:gd name="T104" fmla="*/ 41 w 59"/>
                    <a:gd name="T105" fmla="*/ 21 h 41"/>
                    <a:gd name="T106" fmla="*/ 47 w 59"/>
                    <a:gd name="T107" fmla="*/ 25 h 41"/>
                    <a:gd name="T108" fmla="*/ 41 w 59"/>
                    <a:gd name="T109" fmla="*/ 21 h 41"/>
                    <a:gd name="T110" fmla="*/ 41 w 59"/>
                    <a:gd name="T111" fmla="*/ 21 h 41"/>
                    <a:gd name="T112" fmla="*/ 32 w 59"/>
                    <a:gd name="T113" fmla="*/ 11 h 41"/>
                    <a:gd name="T114" fmla="*/ 41 w 59"/>
                    <a:gd name="T115" fmla="*/ 21 h 41"/>
                    <a:gd name="T116" fmla="*/ 32 w 59"/>
                    <a:gd name="T117" fmla="*/ 11 h 41"/>
                    <a:gd name="T118" fmla="*/ 27 w 59"/>
                    <a:gd name="T119" fmla="*/ 3 h 41"/>
                    <a:gd name="T120" fmla="*/ 32 w 59"/>
                    <a:gd name="T121" fmla="*/ 11 h 41"/>
                    <a:gd name="T122" fmla="*/ 27 w 59"/>
                    <a:gd name="T12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9" h="41">
                      <a:moveTo>
                        <a:pt x="26" y="4"/>
                      </a:moveTo>
                      <a:cubicBezTo>
                        <a:pt x="20" y="1"/>
                        <a:pt x="16" y="2"/>
                        <a:pt x="12" y="6"/>
                      </a:cubicBezTo>
                      <a:lnTo>
                        <a:pt x="11" y="5"/>
                      </a:lnTo>
                      <a:cubicBezTo>
                        <a:pt x="15" y="1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8"/>
                      </a:cubicBezTo>
                      <a:lnTo>
                        <a:pt x="1" y="18"/>
                      </a:lnTo>
                      <a:cubicBezTo>
                        <a:pt x="3" y="13"/>
                        <a:pt x="6" y="8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cubicBezTo>
                        <a:pt x="1" y="20"/>
                        <a:pt x="2" y="22"/>
                        <a:pt x="3" y="24"/>
                      </a:cubicBezTo>
                      <a:lnTo>
                        <a:pt x="2" y="24"/>
                      </a:lnTo>
                      <a:cubicBezTo>
                        <a:pt x="0" y="22"/>
                        <a:pt x="0" y="20"/>
                        <a:pt x="1" y="18"/>
                      </a:cubicBezTo>
                      <a:lnTo>
                        <a:pt x="2" y="18"/>
                      </a:lnTo>
                      <a:close/>
                      <a:moveTo>
                        <a:pt x="3" y="24"/>
                      </a:moveTo>
                      <a:cubicBezTo>
                        <a:pt x="5" y="25"/>
                        <a:pt x="7" y="27"/>
                        <a:pt x="9" y="27"/>
                      </a:cubicBezTo>
                      <a:lnTo>
                        <a:pt x="8" y="28"/>
                      </a:lnTo>
                      <a:cubicBezTo>
                        <a:pt x="6" y="28"/>
                        <a:pt x="4" y="26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lnTo>
                        <a:pt x="9" y="27"/>
                      </a:lnTo>
                      <a:lnTo>
                        <a:pt x="8" y="28"/>
                      </a:lnTo>
                      <a:lnTo>
                        <a:pt x="9" y="27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lnTo>
                        <a:pt x="9" y="28"/>
                      </a:ln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cubicBezTo>
                        <a:pt x="14" y="29"/>
                        <a:pt x="19" y="31"/>
                        <a:pt x="24" y="33"/>
                      </a:cubicBezTo>
                      <a:lnTo>
                        <a:pt x="24" y="34"/>
                      </a:lnTo>
                      <a:cubicBezTo>
                        <a:pt x="19" y="32"/>
                        <a:pt x="14" y="30"/>
                        <a:pt x="8" y="28"/>
                      </a:cubicBezTo>
                      <a:lnTo>
                        <a:pt x="9" y="27"/>
                      </a:lnTo>
                      <a:close/>
                      <a:moveTo>
                        <a:pt x="24" y="33"/>
                      </a:moveTo>
                      <a:cubicBezTo>
                        <a:pt x="30" y="36"/>
                        <a:pt x="36" y="38"/>
                        <a:pt x="43" y="39"/>
                      </a:cubicBezTo>
                      <a:lnTo>
                        <a:pt x="43" y="41"/>
                      </a:lnTo>
                      <a:cubicBezTo>
                        <a:pt x="36" y="39"/>
                        <a:pt x="30" y="37"/>
                        <a:pt x="24" y="34"/>
                      </a:cubicBezTo>
                      <a:lnTo>
                        <a:pt x="24" y="33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0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1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1"/>
                      </a:lnTo>
                      <a:cubicBezTo>
                        <a:pt x="45" y="41"/>
                        <a:pt x="44" y="41"/>
                        <a:pt x="43" y="41"/>
                      </a:cubicBezTo>
                      <a:lnTo>
                        <a:pt x="43" y="39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39"/>
                      </a:cubicBezTo>
                      <a:lnTo>
                        <a:pt x="49" y="41"/>
                      </a:lnTo>
                      <a:cubicBezTo>
                        <a:pt x="48" y="41"/>
                        <a:pt x="47" y="41"/>
                        <a:pt x="46" y="41"/>
                      </a:cubicBezTo>
                      <a:lnTo>
                        <a:pt x="46" y="40"/>
                      </a:lnTo>
                      <a:close/>
                      <a:moveTo>
                        <a:pt x="48" y="39"/>
                      </a:moveTo>
                      <a:cubicBezTo>
                        <a:pt x="53" y="39"/>
                        <a:pt x="55" y="36"/>
                        <a:pt x="57" y="32"/>
                      </a:cubicBezTo>
                      <a:lnTo>
                        <a:pt x="59" y="33"/>
                      </a:lnTo>
                      <a:cubicBezTo>
                        <a:pt x="57" y="37"/>
                        <a:pt x="53" y="40"/>
                        <a:pt x="49" y="41"/>
                      </a:cubicBezTo>
                      <a:lnTo>
                        <a:pt x="48" y="39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9" y="33"/>
                      </a:moveTo>
                      <a:lnTo>
                        <a:pt x="58" y="33"/>
                      </a:lnTo>
                      <a:lnTo>
                        <a:pt x="59" y="33"/>
                      </a:lnTo>
                      <a:close/>
                      <a:moveTo>
                        <a:pt x="57" y="32"/>
                      </a:moveTo>
                      <a:cubicBezTo>
                        <a:pt x="57" y="32"/>
                        <a:pt x="57" y="31"/>
                        <a:pt x="56" y="30"/>
                      </a:cubicBezTo>
                      <a:lnTo>
                        <a:pt x="58" y="30"/>
                      </a:lnTo>
                      <a:cubicBezTo>
                        <a:pt x="58" y="31"/>
                        <a:pt x="59" y="32"/>
                        <a:pt x="59" y="33"/>
                      </a:cubicBezTo>
                      <a:lnTo>
                        <a:pt x="57" y="32"/>
                      </a:lnTo>
                      <a:close/>
                      <a:moveTo>
                        <a:pt x="56" y="30"/>
                      </a:moveTo>
                      <a:cubicBezTo>
                        <a:pt x="56" y="30"/>
                        <a:pt x="56" y="30"/>
                        <a:pt x="56" y="30"/>
                      </a:cubicBezTo>
                      <a:lnTo>
                        <a:pt x="57" y="29"/>
                      </a:lnTo>
                      <a:lnTo>
                        <a:pt x="58" y="30"/>
                      </a:lnTo>
                      <a:lnTo>
                        <a:pt x="56" y="30"/>
                      </a:lnTo>
                      <a:close/>
                      <a:moveTo>
                        <a:pt x="57" y="29"/>
                      </a:moveTo>
                      <a:lnTo>
                        <a:pt x="57" y="29"/>
                      </a:lnTo>
                      <a:lnTo>
                        <a:pt x="57" y="30"/>
                      </a:lnTo>
                      <a:lnTo>
                        <a:pt x="57" y="29"/>
                      </a:lnTo>
                      <a:close/>
                      <a:moveTo>
                        <a:pt x="56" y="30"/>
                      </a:moveTo>
                      <a:cubicBezTo>
                        <a:pt x="54" y="27"/>
                        <a:pt x="50" y="26"/>
                        <a:pt x="47" y="25"/>
                      </a:cubicBezTo>
                      <a:lnTo>
                        <a:pt x="48" y="24"/>
                      </a:lnTo>
                      <a:cubicBezTo>
                        <a:pt x="51" y="25"/>
                        <a:pt x="55" y="26"/>
                        <a:pt x="57" y="29"/>
                      </a:cubicBezTo>
                      <a:lnTo>
                        <a:pt x="56" y="30"/>
                      </a:lnTo>
                      <a:close/>
                      <a:moveTo>
                        <a:pt x="47" y="25"/>
                      </a:moveTo>
                      <a:cubicBezTo>
                        <a:pt x="44" y="24"/>
                        <a:pt x="42" y="23"/>
                        <a:pt x="40" y="22"/>
                      </a:cubicBezTo>
                      <a:lnTo>
                        <a:pt x="41" y="21"/>
                      </a:lnTo>
                      <a:cubicBezTo>
                        <a:pt x="43" y="22"/>
                        <a:pt x="45" y="23"/>
                        <a:pt x="48" y="24"/>
                      </a:cubicBezTo>
                      <a:lnTo>
                        <a:pt x="47" y="25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1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19"/>
                        <a:pt x="34" y="15"/>
                        <a:pt x="32" y="11"/>
                      </a:cubicBezTo>
                      <a:lnTo>
                        <a:pt x="33" y="11"/>
                      </a:lnTo>
                      <a:cubicBezTo>
                        <a:pt x="35" y="14"/>
                        <a:pt x="37" y="18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1"/>
                      </a:moveTo>
                      <a:cubicBezTo>
                        <a:pt x="30" y="8"/>
                        <a:pt x="29" y="5"/>
                        <a:pt x="26" y="4"/>
                      </a:cubicBezTo>
                      <a:lnTo>
                        <a:pt x="27" y="3"/>
                      </a:lnTo>
                      <a:cubicBezTo>
                        <a:pt x="30" y="4"/>
                        <a:pt x="32" y="7"/>
                        <a:pt x="33" y="11"/>
                      </a:cubicBezTo>
                      <a:lnTo>
                        <a:pt x="32" y="11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1" name="Freeform 579"/>
                <p:cNvSpPr>
                  <a:spLocks noChangeArrowheads="1"/>
                </p:cNvSpPr>
                <p:nvPr/>
              </p:nvSpPr>
              <p:spPr bwMode="auto">
                <a:xfrm>
                  <a:off x="1805" y="3692"/>
                  <a:ext cx="73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8 0 0"/>
                    <a:gd name="G4" fmla="*/ 1 0 0"/>
                    <a:gd name="G5" fmla="sin G4 G3"/>
                    <a:gd name="G6" fmla="+- 19 0 0"/>
                    <a:gd name="G7" fmla="+- 2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8 w 54"/>
                    <a:gd name="T1" fmla="*/ 3 h 38"/>
                    <a:gd name="T2" fmla="*/ 9 w 54"/>
                    <a:gd name="T3" fmla="*/ 18 h 38"/>
                    <a:gd name="T4" fmla="*/ 6 w 54"/>
                    <a:gd name="T5" fmla="*/ 24 h 38"/>
                    <a:gd name="T6" fmla="*/ 35 w 54"/>
                    <a:gd name="T7" fmla="*/ 34 h 38"/>
                    <a:gd name="T8" fmla="*/ 54 w 54"/>
                    <a:gd name="T9" fmla="*/ 13 h 38"/>
                    <a:gd name="T10" fmla="*/ 28 w 54"/>
                    <a:gd name="T1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38">
                      <a:moveTo>
                        <a:pt x="28" y="3"/>
                      </a:moveTo>
                      <a:cubicBezTo>
                        <a:pt x="20" y="6"/>
                        <a:pt x="16" y="13"/>
                        <a:pt x="9" y="18"/>
                      </a:cubicBezTo>
                      <a:cubicBezTo>
                        <a:pt x="7" y="19"/>
                        <a:pt x="0" y="21"/>
                        <a:pt x="6" y="24"/>
                      </a:cubicBezTo>
                      <a:cubicBezTo>
                        <a:pt x="16" y="29"/>
                        <a:pt x="25" y="38"/>
                        <a:pt x="35" y="34"/>
                      </a:cubicBezTo>
                      <a:cubicBezTo>
                        <a:pt x="45" y="30"/>
                        <a:pt x="51" y="21"/>
                        <a:pt x="54" y="13"/>
                      </a:cubicBezTo>
                      <a:cubicBezTo>
                        <a:pt x="44" y="10"/>
                        <a:pt x="37" y="0"/>
                        <a:pt x="2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2" name="Freeform 580"/>
                <p:cNvSpPr>
                  <a:spLocks noChangeArrowheads="1"/>
                </p:cNvSpPr>
                <p:nvPr/>
              </p:nvSpPr>
              <p:spPr bwMode="auto">
                <a:xfrm>
                  <a:off x="1809" y="3692"/>
                  <a:ext cx="71" cy="64"/>
                </a:xfrm>
                <a:custGeom>
                  <a:avLst/>
                  <a:gdLst>
                    <a:gd name="T0" fmla="*/ 15 w 53"/>
                    <a:gd name="T1" fmla="*/ 12 h 38"/>
                    <a:gd name="T2" fmla="*/ 26 w 53"/>
                    <a:gd name="T3" fmla="*/ 2 h 38"/>
                    <a:gd name="T4" fmla="*/ 15 w 53"/>
                    <a:gd name="T5" fmla="*/ 12 h 38"/>
                    <a:gd name="T6" fmla="*/ 6 w 53"/>
                    <a:gd name="T7" fmla="*/ 17 h 38"/>
                    <a:gd name="T8" fmla="*/ 15 w 53"/>
                    <a:gd name="T9" fmla="*/ 12 h 38"/>
                    <a:gd name="T10" fmla="*/ 7 w 53"/>
                    <a:gd name="T11" fmla="*/ 18 h 38"/>
                    <a:gd name="T12" fmla="*/ 7 w 53"/>
                    <a:gd name="T13" fmla="*/ 18 h 38"/>
                    <a:gd name="T14" fmla="*/ 7 w 53"/>
                    <a:gd name="T15" fmla="*/ 18 h 38"/>
                    <a:gd name="T16" fmla="*/ 6 w 53"/>
                    <a:gd name="T17" fmla="*/ 17 h 38"/>
                    <a:gd name="T18" fmla="*/ 6 w 53"/>
                    <a:gd name="T19" fmla="*/ 17 h 38"/>
                    <a:gd name="T20" fmla="*/ 6 w 53"/>
                    <a:gd name="T21" fmla="*/ 19 h 38"/>
                    <a:gd name="T22" fmla="*/ 6 w 53"/>
                    <a:gd name="T23" fmla="*/ 17 h 38"/>
                    <a:gd name="T24" fmla="*/ 6 w 53"/>
                    <a:gd name="T25" fmla="*/ 19 h 38"/>
                    <a:gd name="T26" fmla="*/ 1 w 53"/>
                    <a:gd name="T27" fmla="*/ 21 h 38"/>
                    <a:gd name="T28" fmla="*/ 6 w 53"/>
                    <a:gd name="T29" fmla="*/ 19 h 38"/>
                    <a:gd name="T30" fmla="*/ 4 w 53"/>
                    <a:gd name="T31" fmla="*/ 24 h 38"/>
                    <a:gd name="T32" fmla="*/ 1 w 53"/>
                    <a:gd name="T33" fmla="*/ 21 h 38"/>
                    <a:gd name="T34" fmla="*/ 3 w 53"/>
                    <a:gd name="T35" fmla="*/ 25 h 38"/>
                    <a:gd name="T36" fmla="*/ 4 w 53"/>
                    <a:gd name="T37" fmla="*/ 24 h 38"/>
                    <a:gd name="T38" fmla="*/ 4 w 53"/>
                    <a:gd name="T39" fmla="*/ 24 h 38"/>
                    <a:gd name="T40" fmla="*/ 3 w 53"/>
                    <a:gd name="T41" fmla="*/ 25 h 38"/>
                    <a:gd name="T42" fmla="*/ 4 w 53"/>
                    <a:gd name="T43" fmla="*/ 24 h 38"/>
                    <a:gd name="T44" fmla="*/ 4 w 53"/>
                    <a:gd name="T45" fmla="*/ 24 h 38"/>
                    <a:gd name="T46" fmla="*/ 10 w 53"/>
                    <a:gd name="T47" fmla="*/ 29 h 38"/>
                    <a:gd name="T48" fmla="*/ 4 w 53"/>
                    <a:gd name="T49" fmla="*/ 24 h 38"/>
                    <a:gd name="T50" fmla="*/ 33 w 53"/>
                    <a:gd name="T51" fmla="*/ 33 h 38"/>
                    <a:gd name="T52" fmla="*/ 10 w 53"/>
                    <a:gd name="T53" fmla="*/ 29 h 38"/>
                    <a:gd name="T54" fmla="*/ 33 w 53"/>
                    <a:gd name="T55" fmla="*/ 33 h 38"/>
                    <a:gd name="T56" fmla="*/ 33 w 53"/>
                    <a:gd name="T57" fmla="*/ 34 h 38"/>
                    <a:gd name="T58" fmla="*/ 33 w 53"/>
                    <a:gd name="T59" fmla="*/ 33 h 38"/>
                    <a:gd name="T60" fmla="*/ 34 w 53"/>
                    <a:gd name="T61" fmla="*/ 34 h 38"/>
                    <a:gd name="T62" fmla="*/ 34 w 53"/>
                    <a:gd name="T63" fmla="*/ 34 h 38"/>
                    <a:gd name="T64" fmla="*/ 33 w 53"/>
                    <a:gd name="T65" fmla="*/ 34 h 38"/>
                    <a:gd name="T66" fmla="*/ 33 w 53"/>
                    <a:gd name="T67" fmla="*/ 33 h 38"/>
                    <a:gd name="T68" fmla="*/ 38 w 53"/>
                    <a:gd name="T69" fmla="*/ 32 h 38"/>
                    <a:gd name="T70" fmla="*/ 33 w 53"/>
                    <a:gd name="T71" fmla="*/ 33 h 38"/>
                    <a:gd name="T72" fmla="*/ 40 w 53"/>
                    <a:gd name="T73" fmla="*/ 29 h 38"/>
                    <a:gd name="T74" fmla="*/ 38 w 53"/>
                    <a:gd name="T75" fmla="*/ 32 h 38"/>
                    <a:gd name="T76" fmla="*/ 40 w 53"/>
                    <a:gd name="T77" fmla="*/ 29 h 38"/>
                    <a:gd name="T78" fmla="*/ 53 w 53"/>
                    <a:gd name="T79" fmla="*/ 13 h 38"/>
                    <a:gd name="T80" fmla="*/ 40 w 53"/>
                    <a:gd name="T81" fmla="*/ 29 h 38"/>
                    <a:gd name="T82" fmla="*/ 53 w 53"/>
                    <a:gd name="T83" fmla="*/ 12 h 38"/>
                    <a:gd name="T84" fmla="*/ 52 w 53"/>
                    <a:gd name="T85" fmla="*/ 13 h 38"/>
                    <a:gd name="T86" fmla="*/ 52 w 53"/>
                    <a:gd name="T87" fmla="*/ 13 h 38"/>
                    <a:gd name="T88" fmla="*/ 52 w 53"/>
                    <a:gd name="T89" fmla="*/ 12 h 38"/>
                    <a:gd name="T90" fmla="*/ 52 w 53"/>
                    <a:gd name="T91" fmla="*/ 13 h 38"/>
                    <a:gd name="T92" fmla="*/ 52 w 53"/>
                    <a:gd name="T93" fmla="*/ 13 h 38"/>
                    <a:gd name="T94" fmla="*/ 42 w 53"/>
                    <a:gd name="T95" fmla="*/ 7 h 38"/>
                    <a:gd name="T96" fmla="*/ 52 w 53"/>
                    <a:gd name="T97" fmla="*/ 13 h 38"/>
                    <a:gd name="T98" fmla="*/ 26 w 53"/>
                    <a:gd name="T99" fmla="*/ 4 h 38"/>
                    <a:gd name="T100" fmla="*/ 42 w 53"/>
                    <a:gd name="T101" fmla="*/ 7 h 38"/>
                    <a:gd name="T102" fmla="*/ 26 w 53"/>
                    <a:gd name="T103" fmla="*/ 2 h 38"/>
                    <a:gd name="T104" fmla="*/ 26 w 53"/>
                    <a:gd name="T105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3" h="38">
                      <a:moveTo>
                        <a:pt x="26" y="4"/>
                      </a:moveTo>
                      <a:cubicBezTo>
                        <a:pt x="22" y="5"/>
                        <a:pt x="18" y="8"/>
                        <a:pt x="15" y="12"/>
                      </a:cubicBezTo>
                      <a:lnTo>
                        <a:pt x="14" y="11"/>
                      </a:lnTo>
                      <a:cubicBezTo>
                        <a:pt x="17" y="7"/>
                        <a:pt x="21" y="4"/>
                        <a:pt x="26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3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2" y="13"/>
                        <a:pt x="14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7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7" y="19"/>
                        <a:pt x="6" y="19"/>
                        <a:pt x="6" y="19"/>
                      </a:cubicBezTo>
                      <a:lnTo>
                        <a:pt x="5" y="18"/>
                      </a:lnTo>
                      <a:cubicBezTo>
                        <a:pt x="5" y="18"/>
                        <a:pt x="6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6" y="19"/>
                      </a:moveTo>
                      <a:cubicBezTo>
                        <a:pt x="5" y="20"/>
                        <a:pt x="3" y="20"/>
                        <a:pt x="3" y="21"/>
                      </a:cubicBezTo>
                      <a:lnTo>
                        <a:pt x="1" y="21"/>
                      </a:lnTo>
                      <a:cubicBezTo>
                        <a:pt x="2" y="20"/>
                        <a:pt x="4" y="19"/>
                        <a:pt x="5" y="18"/>
                      </a:cubicBezTo>
                      <a:lnTo>
                        <a:pt x="6" y="19"/>
                      </a:lnTo>
                      <a:close/>
                      <a:moveTo>
                        <a:pt x="3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3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7" y="25"/>
                        <a:pt x="9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6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4" y="34"/>
                      </a:lnTo>
                      <a:cubicBezTo>
                        <a:pt x="25" y="38"/>
                        <a:pt x="18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4" y="34"/>
                      </a:lnTo>
                      <a:lnTo>
                        <a:pt x="33" y="33"/>
                      </a:lnTo>
                      <a:close/>
                      <a:moveTo>
                        <a:pt x="34" y="34"/>
                      </a:moveTo>
                      <a:lnTo>
                        <a:pt x="34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6" y="32"/>
                        <a:pt x="37" y="31"/>
                      </a:cubicBezTo>
                      <a:lnTo>
                        <a:pt x="38" y="32"/>
                      </a:lnTo>
                      <a:cubicBezTo>
                        <a:pt x="36" y="33"/>
                        <a:pt x="35" y="34"/>
                        <a:pt x="34" y="34"/>
                      </a:cubicBezTo>
                      <a:lnTo>
                        <a:pt x="33" y="33"/>
                      </a:lnTo>
                      <a:close/>
                      <a:moveTo>
                        <a:pt x="37" y="31"/>
                      </a:moveTo>
                      <a:cubicBezTo>
                        <a:pt x="38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9" y="32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3" y="13"/>
                      </a:lnTo>
                      <a:cubicBezTo>
                        <a:pt x="51" y="19"/>
                        <a:pt x="47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3" y="12"/>
                      </a:lnTo>
                      <a:lnTo>
                        <a:pt x="53" y="13"/>
                      </a:lnTo>
                      <a:lnTo>
                        <a:pt x="52" y="13"/>
                      </a:lnTo>
                      <a:lnTo>
                        <a:pt x="52" y="12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lnTo>
                        <a:pt x="52" y="12"/>
                      </a:ln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cubicBezTo>
                        <a:pt x="48" y="12"/>
                        <a:pt x="44" y="10"/>
                        <a:pt x="41" y="8"/>
                      </a:cubicBezTo>
                      <a:lnTo>
                        <a:pt x="42" y="7"/>
                      </a:lnTo>
                      <a:cubicBezTo>
                        <a:pt x="45" y="9"/>
                        <a:pt x="49" y="11"/>
                        <a:pt x="52" y="12"/>
                      </a:cubicBezTo>
                      <a:lnTo>
                        <a:pt x="52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6" y="2"/>
                      </a:lnTo>
                      <a:cubicBezTo>
                        <a:pt x="31" y="0"/>
                        <a:pt x="37" y="4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3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3" name="Freeform 581"/>
                <p:cNvSpPr>
                  <a:spLocks noChangeArrowheads="1"/>
                </p:cNvSpPr>
                <p:nvPr/>
              </p:nvSpPr>
              <p:spPr bwMode="auto">
                <a:xfrm>
                  <a:off x="1567" y="3692"/>
                  <a:ext cx="109" cy="5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8 0 0"/>
                    <a:gd name="G7" fmla="*/ 1 0 0"/>
                    <a:gd name="G8" fmla="cos G7 G6"/>
                    <a:gd name="G9" fmla="+- 12 0 0"/>
                    <a:gd name="G10" fmla="+- 17 0 0"/>
                    <a:gd name="G11" fmla="+- 12 0 0"/>
                    <a:gd name="G12" fmla="*/ 1 25 2"/>
                    <a:gd name="G13" fmla="+- 1 0 0"/>
                    <a:gd name="G14" fmla="+- 27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T0" fmla="*/ 71 w 80"/>
                    <a:gd name="T1" fmla="*/ 11 h 32"/>
                    <a:gd name="T2" fmla="*/ 42 w 80"/>
                    <a:gd name="T3" fmla="*/ 2 h 32"/>
                    <a:gd name="T4" fmla="*/ 10 w 80"/>
                    <a:gd name="T5" fmla="*/ 8 h 32"/>
                    <a:gd name="T6" fmla="*/ 2 w 80"/>
                    <a:gd name="T7" fmla="*/ 24 h 32"/>
                    <a:gd name="T8" fmla="*/ 5 w 80"/>
                    <a:gd name="T9" fmla="*/ 27 h 32"/>
                    <a:gd name="T10" fmla="*/ 50 w 80"/>
                    <a:gd name="T11" fmla="*/ 26 h 32"/>
                    <a:gd name="T12" fmla="*/ 58 w 80"/>
                    <a:gd name="T13" fmla="*/ 27 h 32"/>
                    <a:gd name="T14" fmla="*/ 75 w 80"/>
                    <a:gd name="T15" fmla="*/ 23 h 32"/>
                    <a:gd name="T16" fmla="*/ 71 w 80"/>
                    <a:gd name="T17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0" h="32">
                      <a:moveTo>
                        <a:pt x="71" y="11"/>
                      </a:moveTo>
                      <a:cubicBezTo>
                        <a:pt x="61" y="8"/>
                        <a:pt x="53" y="0"/>
                        <a:pt x="42" y="2"/>
                      </a:cubicBezTo>
                      <a:cubicBezTo>
                        <a:pt x="31" y="5"/>
                        <a:pt x="18" y="2"/>
                        <a:pt x="10" y="8"/>
                      </a:cubicBezTo>
                      <a:cubicBezTo>
                        <a:pt x="5" y="12"/>
                        <a:pt x="0" y="17"/>
                        <a:pt x="2" y="24"/>
                      </a:cubicBezTo>
                      <a:cubicBezTo>
                        <a:pt x="2" y="25"/>
                        <a:pt x="3" y="27"/>
                        <a:pt x="5" y="27"/>
                      </a:cubicBezTo>
                      <a:cubicBezTo>
                        <a:pt x="20" y="32"/>
                        <a:pt x="35" y="29"/>
                        <a:pt x="50" y="26"/>
                      </a:cubicBezTo>
                      <a:cubicBezTo>
                        <a:pt x="53" y="25"/>
                        <a:pt x="55" y="27"/>
                        <a:pt x="58" y="27"/>
                      </a:cubicBezTo>
                      <a:cubicBezTo>
                        <a:pt x="64" y="26"/>
                        <a:pt x="70" y="26"/>
                        <a:pt x="75" y="23"/>
                      </a:cubicBezTo>
                      <a:cubicBezTo>
                        <a:pt x="80" y="19"/>
                        <a:pt x="76" y="13"/>
                        <a:pt x="71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4" name="Freeform 582"/>
                <p:cNvSpPr>
                  <a:spLocks noChangeArrowheads="1"/>
                </p:cNvSpPr>
                <p:nvPr/>
              </p:nvSpPr>
              <p:spPr bwMode="auto">
                <a:xfrm>
                  <a:off x="1567" y="3692"/>
                  <a:ext cx="105" cy="52"/>
                </a:xfrm>
                <a:custGeom>
                  <a:avLst/>
                  <a:gdLst>
                    <a:gd name="T0" fmla="*/ 71 w 78"/>
                    <a:gd name="T1" fmla="*/ 10 h 31"/>
                    <a:gd name="T2" fmla="*/ 71 w 78"/>
                    <a:gd name="T3" fmla="*/ 12 h 31"/>
                    <a:gd name="T4" fmla="*/ 71 w 78"/>
                    <a:gd name="T5" fmla="*/ 12 h 31"/>
                    <a:gd name="T6" fmla="*/ 71 w 78"/>
                    <a:gd name="T7" fmla="*/ 10 h 31"/>
                    <a:gd name="T8" fmla="*/ 42 w 78"/>
                    <a:gd name="T9" fmla="*/ 3 h 31"/>
                    <a:gd name="T10" fmla="*/ 61 w 78"/>
                    <a:gd name="T11" fmla="*/ 7 h 31"/>
                    <a:gd name="T12" fmla="*/ 42 w 78"/>
                    <a:gd name="T13" fmla="*/ 2 h 31"/>
                    <a:gd name="T14" fmla="*/ 42 w 78"/>
                    <a:gd name="T15" fmla="*/ 3 h 31"/>
                    <a:gd name="T16" fmla="*/ 42 w 78"/>
                    <a:gd name="T17" fmla="*/ 1 h 31"/>
                    <a:gd name="T18" fmla="*/ 42 w 78"/>
                    <a:gd name="T19" fmla="*/ 1 h 31"/>
                    <a:gd name="T20" fmla="*/ 29 w 78"/>
                    <a:gd name="T21" fmla="*/ 3 h 31"/>
                    <a:gd name="T22" fmla="*/ 29 w 78"/>
                    <a:gd name="T23" fmla="*/ 4 h 31"/>
                    <a:gd name="T24" fmla="*/ 29 w 78"/>
                    <a:gd name="T25" fmla="*/ 3 h 31"/>
                    <a:gd name="T26" fmla="*/ 10 w 78"/>
                    <a:gd name="T27" fmla="*/ 8 h 31"/>
                    <a:gd name="T28" fmla="*/ 3 w 78"/>
                    <a:gd name="T29" fmla="*/ 14 h 31"/>
                    <a:gd name="T30" fmla="*/ 4 w 78"/>
                    <a:gd name="T31" fmla="*/ 15 h 31"/>
                    <a:gd name="T32" fmla="*/ 3 w 78"/>
                    <a:gd name="T33" fmla="*/ 24 h 31"/>
                    <a:gd name="T34" fmla="*/ 4 w 78"/>
                    <a:gd name="T35" fmla="*/ 15 h 31"/>
                    <a:gd name="T36" fmla="*/ 2 w 78"/>
                    <a:gd name="T37" fmla="*/ 24 h 31"/>
                    <a:gd name="T38" fmla="*/ 3 w 78"/>
                    <a:gd name="T39" fmla="*/ 24 h 31"/>
                    <a:gd name="T40" fmla="*/ 1 w 78"/>
                    <a:gd name="T41" fmla="*/ 24 h 31"/>
                    <a:gd name="T42" fmla="*/ 1 w 78"/>
                    <a:gd name="T43" fmla="*/ 24 h 31"/>
                    <a:gd name="T44" fmla="*/ 1 w 78"/>
                    <a:gd name="T45" fmla="*/ 24 h 31"/>
                    <a:gd name="T46" fmla="*/ 3 w 78"/>
                    <a:gd name="T47" fmla="*/ 24 h 31"/>
                    <a:gd name="T48" fmla="*/ 1 w 78"/>
                    <a:gd name="T49" fmla="*/ 24 h 31"/>
                    <a:gd name="T50" fmla="*/ 3 w 78"/>
                    <a:gd name="T51" fmla="*/ 25 h 31"/>
                    <a:gd name="T52" fmla="*/ 3 w 78"/>
                    <a:gd name="T53" fmla="*/ 25 h 31"/>
                    <a:gd name="T54" fmla="*/ 2 w 78"/>
                    <a:gd name="T55" fmla="*/ 25 h 31"/>
                    <a:gd name="T56" fmla="*/ 5 w 78"/>
                    <a:gd name="T57" fmla="*/ 27 h 31"/>
                    <a:gd name="T58" fmla="*/ 28 w 78"/>
                    <a:gd name="T59" fmla="*/ 30 h 31"/>
                    <a:gd name="T60" fmla="*/ 28 w 78"/>
                    <a:gd name="T61" fmla="*/ 29 h 31"/>
                    <a:gd name="T62" fmla="*/ 28 w 78"/>
                    <a:gd name="T63" fmla="*/ 30 h 31"/>
                    <a:gd name="T64" fmla="*/ 50 w 78"/>
                    <a:gd name="T65" fmla="*/ 27 h 31"/>
                    <a:gd name="T66" fmla="*/ 50 w 78"/>
                    <a:gd name="T67" fmla="*/ 26 h 31"/>
                    <a:gd name="T68" fmla="*/ 50 w 78"/>
                    <a:gd name="T69" fmla="*/ 27 h 31"/>
                    <a:gd name="T70" fmla="*/ 58 w 78"/>
                    <a:gd name="T71" fmla="*/ 26 h 31"/>
                    <a:gd name="T72" fmla="*/ 55 w 78"/>
                    <a:gd name="T73" fmla="*/ 26 h 31"/>
                    <a:gd name="T74" fmla="*/ 58 w 78"/>
                    <a:gd name="T75" fmla="*/ 27 h 31"/>
                    <a:gd name="T76" fmla="*/ 67 w 78"/>
                    <a:gd name="T77" fmla="*/ 25 h 31"/>
                    <a:gd name="T78" fmla="*/ 58 w 78"/>
                    <a:gd name="T79" fmla="*/ 26 h 31"/>
                    <a:gd name="T80" fmla="*/ 75 w 78"/>
                    <a:gd name="T81" fmla="*/ 23 h 31"/>
                    <a:gd name="T82" fmla="*/ 75 w 78"/>
                    <a:gd name="T83" fmla="*/ 23 h 31"/>
                    <a:gd name="T84" fmla="*/ 76 w 78"/>
                    <a:gd name="T85" fmla="*/ 20 h 31"/>
                    <a:gd name="T86" fmla="*/ 74 w 78"/>
                    <a:gd name="T87" fmla="*/ 22 h 31"/>
                    <a:gd name="T88" fmla="*/ 78 w 78"/>
                    <a:gd name="T89" fmla="*/ 17 h 31"/>
                    <a:gd name="T90" fmla="*/ 76 w 78"/>
                    <a:gd name="T91" fmla="*/ 17 h 31"/>
                    <a:gd name="T92" fmla="*/ 78 w 78"/>
                    <a:gd name="T93" fmla="*/ 17 h 31"/>
                    <a:gd name="T94" fmla="*/ 74 w 78"/>
                    <a:gd name="T95" fmla="*/ 14 h 31"/>
                    <a:gd name="T96" fmla="*/ 74 w 78"/>
                    <a:gd name="T97" fmla="*/ 14 h 31"/>
                    <a:gd name="T98" fmla="*/ 75 w 78"/>
                    <a:gd name="T99" fmla="*/ 13 h 31"/>
                    <a:gd name="T100" fmla="*/ 71 w 78"/>
                    <a:gd name="T101" fmla="*/ 1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" h="31"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0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1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cubicBezTo>
                        <a:pt x="67" y="10"/>
                        <a:pt x="64" y="9"/>
                        <a:pt x="61" y="7"/>
                      </a:cubicBezTo>
                      <a:lnTo>
                        <a:pt x="62" y="6"/>
                      </a:lnTo>
                      <a:cubicBezTo>
                        <a:pt x="65" y="8"/>
                        <a:pt x="68" y="9"/>
                        <a:pt x="71" y="10"/>
                      </a:cubicBezTo>
                      <a:lnTo>
                        <a:pt x="71" y="12"/>
                      </a:lnTo>
                      <a:close/>
                      <a:moveTo>
                        <a:pt x="61" y="7"/>
                      </a:moveTo>
                      <a:cubicBezTo>
                        <a:pt x="55" y="4"/>
                        <a:pt x="49" y="1"/>
                        <a:pt x="42" y="3"/>
                      </a:cubicBezTo>
                      <a:lnTo>
                        <a:pt x="42" y="1"/>
                      </a:lnTo>
                      <a:cubicBezTo>
                        <a:pt x="49" y="0"/>
                        <a:pt x="56" y="3"/>
                        <a:pt x="62" y="6"/>
                      </a:cubicBezTo>
                      <a:lnTo>
                        <a:pt x="61" y="7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lnTo>
                        <a:pt x="42" y="3"/>
                      </a:lnTo>
                      <a:lnTo>
                        <a:pt x="42" y="1"/>
                      </a:lnTo>
                      <a:lnTo>
                        <a:pt x="42" y="3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cubicBezTo>
                        <a:pt x="38" y="4"/>
                        <a:pt x="34" y="4"/>
                        <a:pt x="29" y="4"/>
                      </a:cubicBezTo>
                      <a:lnTo>
                        <a:pt x="29" y="3"/>
                      </a:lnTo>
                      <a:cubicBezTo>
                        <a:pt x="33" y="3"/>
                        <a:pt x="38" y="2"/>
                        <a:pt x="42" y="1"/>
                      </a:cubicBezTo>
                      <a:lnTo>
                        <a:pt x="42" y="3"/>
                      </a:lnTo>
                      <a:close/>
                      <a:moveTo>
                        <a:pt x="29" y="4"/>
                      </a:moveTo>
                      <a:cubicBezTo>
                        <a:pt x="22" y="5"/>
                        <a:pt x="15" y="5"/>
                        <a:pt x="11" y="9"/>
                      </a:cubicBezTo>
                      <a:lnTo>
                        <a:pt x="10" y="8"/>
                      </a:lnTo>
                      <a:cubicBezTo>
                        <a:pt x="15" y="4"/>
                        <a:pt x="22" y="3"/>
                        <a:pt x="29" y="3"/>
                      </a:cubicBezTo>
                      <a:lnTo>
                        <a:pt x="29" y="4"/>
                      </a:lnTo>
                      <a:close/>
                      <a:moveTo>
                        <a:pt x="10" y="8"/>
                      </a:moveTo>
                      <a:lnTo>
                        <a:pt x="10" y="8"/>
                      </a:lnTo>
                      <a:close/>
                      <a:moveTo>
                        <a:pt x="11" y="9"/>
                      </a:moveTo>
                      <a:cubicBezTo>
                        <a:pt x="8" y="10"/>
                        <a:pt x="6" y="12"/>
                        <a:pt x="4" y="15"/>
                      </a:cubicBezTo>
                      <a:lnTo>
                        <a:pt x="3" y="14"/>
                      </a:lnTo>
                      <a:cubicBezTo>
                        <a:pt x="5" y="12"/>
                        <a:pt x="7" y="10"/>
                        <a:pt x="10" y="8"/>
                      </a:cubicBezTo>
                      <a:lnTo>
                        <a:pt x="11" y="9"/>
                      </a:lnTo>
                      <a:close/>
                      <a:moveTo>
                        <a:pt x="4" y="15"/>
                      </a:moveTo>
                      <a:lnTo>
                        <a:pt x="4" y="15"/>
                      </a:lnTo>
                      <a:close/>
                      <a:moveTo>
                        <a:pt x="4" y="15"/>
                      </a:moveTo>
                      <a:cubicBezTo>
                        <a:pt x="3" y="17"/>
                        <a:pt x="2" y="20"/>
                        <a:pt x="3" y="24"/>
                      </a:cubicBezTo>
                      <a:lnTo>
                        <a:pt x="1" y="24"/>
                      </a:lnTo>
                      <a:cubicBezTo>
                        <a:pt x="0" y="20"/>
                        <a:pt x="1" y="17"/>
                        <a:pt x="3" y="14"/>
                      </a:cubicBezTo>
                      <a:lnTo>
                        <a:pt x="4" y="15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2" y="24"/>
                      </a:ln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1" y="24"/>
                      </a:lnTo>
                      <a:lnTo>
                        <a:pt x="3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1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4"/>
                      </a:cubicBezTo>
                      <a:lnTo>
                        <a:pt x="1" y="24"/>
                      </a:lnTo>
                      <a:cubicBezTo>
                        <a:pt x="1" y="24"/>
                        <a:pt x="1" y="24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5"/>
                      </a:cubicBezTo>
                      <a:lnTo>
                        <a:pt x="2" y="25"/>
                      </a:lnTo>
                      <a:cubicBezTo>
                        <a:pt x="1" y="25"/>
                        <a:pt x="1" y="25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2" y="25"/>
                      </a:lnTo>
                      <a:lnTo>
                        <a:pt x="3" y="25"/>
                      </a:lnTo>
                      <a:close/>
                      <a:moveTo>
                        <a:pt x="3" y="25"/>
                      </a:moveTo>
                      <a:cubicBezTo>
                        <a:pt x="3" y="25"/>
                        <a:pt x="4" y="26"/>
                        <a:pt x="5" y="27"/>
                      </a:cubicBezTo>
                      <a:lnTo>
                        <a:pt x="5" y="28"/>
                      </a:lnTo>
                      <a:cubicBezTo>
                        <a:pt x="3" y="27"/>
                        <a:pt x="2" y="26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5" y="27"/>
                      </a:moveTo>
                      <a:lnTo>
                        <a:pt x="5" y="27"/>
                      </a:lnTo>
                      <a:close/>
                      <a:moveTo>
                        <a:pt x="5" y="27"/>
                      </a:moveTo>
                      <a:cubicBezTo>
                        <a:pt x="13" y="29"/>
                        <a:pt x="20" y="29"/>
                        <a:pt x="28" y="29"/>
                      </a:cubicBezTo>
                      <a:lnTo>
                        <a:pt x="28" y="30"/>
                      </a:lnTo>
                      <a:cubicBezTo>
                        <a:pt x="20" y="31"/>
                        <a:pt x="12" y="30"/>
                        <a:pt x="5" y="28"/>
                      </a:cubicBezTo>
                      <a:lnTo>
                        <a:pt x="5" y="27"/>
                      </a:lnTo>
                      <a:close/>
                      <a:moveTo>
                        <a:pt x="28" y="29"/>
                      </a:moveTo>
                      <a:cubicBezTo>
                        <a:pt x="35" y="29"/>
                        <a:pt x="42" y="27"/>
                        <a:pt x="50" y="26"/>
                      </a:cubicBezTo>
                      <a:lnTo>
                        <a:pt x="50" y="27"/>
                      </a:lnTo>
                      <a:cubicBezTo>
                        <a:pt x="43" y="28"/>
                        <a:pt x="35" y="30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50" y="27"/>
                      </a:moveTo>
                      <a:lnTo>
                        <a:pt x="50" y="27"/>
                      </a:lnTo>
                      <a:lnTo>
                        <a:pt x="50" y="26"/>
                      </a:lnTo>
                      <a:lnTo>
                        <a:pt x="50" y="27"/>
                      </a:lnTo>
                      <a:close/>
                      <a:moveTo>
                        <a:pt x="50" y="26"/>
                      </a:moveTo>
                      <a:cubicBezTo>
                        <a:pt x="52" y="25"/>
                        <a:pt x="53" y="25"/>
                        <a:pt x="55" y="26"/>
                      </a:cubicBezTo>
                      <a:lnTo>
                        <a:pt x="55" y="27"/>
                      </a:lnTo>
                      <a:cubicBezTo>
                        <a:pt x="53" y="27"/>
                        <a:pt x="52" y="26"/>
                        <a:pt x="50" y="27"/>
                      </a:cubicBezTo>
                      <a:lnTo>
                        <a:pt x="50" y="26"/>
                      </a:lnTo>
                      <a:close/>
                      <a:moveTo>
                        <a:pt x="55" y="26"/>
                      </a:moveTo>
                      <a:cubicBezTo>
                        <a:pt x="56" y="26"/>
                        <a:pt x="57" y="26"/>
                        <a:pt x="58" y="26"/>
                      </a:cubicBezTo>
                      <a:lnTo>
                        <a:pt x="58" y="28"/>
                      </a:lnTo>
                      <a:cubicBezTo>
                        <a:pt x="57" y="28"/>
                        <a:pt x="56" y="27"/>
                        <a:pt x="55" y="27"/>
                      </a:cubicBezTo>
                      <a:lnTo>
                        <a:pt x="55" y="26"/>
                      </a:lnTo>
                      <a:close/>
                      <a:moveTo>
                        <a:pt x="58" y="28"/>
                      </a:moveTo>
                      <a:lnTo>
                        <a:pt x="58" y="28"/>
                      </a:lnTo>
                      <a:lnTo>
                        <a:pt x="58" y="27"/>
                      </a:lnTo>
                      <a:lnTo>
                        <a:pt x="58" y="28"/>
                      </a:lnTo>
                      <a:close/>
                      <a:moveTo>
                        <a:pt x="58" y="26"/>
                      </a:moveTo>
                      <a:cubicBezTo>
                        <a:pt x="61" y="26"/>
                        <a:pt x="64" y="26"/>
                        <a:pt x="67" y="25"/>
                      </a:cubicBezTo>
                      <a:lnTo>
                        <a:pt x="67" y="26"/>
                      </a:lnTo>
                      <a:cubicBezTo>
                        <a:pt x="64" y="27"/>
                        <a:pt x="61" y="27"/>
                        <a:pt x="58" y="28"/>
                      </a:cubicBezTo>
                      <a:lnTo>
                        <a:pt x="58" y="26"/>
                      </a:lnTo>
                      <a:close/>
                      <a:moveTo>
                        <a:pt x="67" y="25"/>
                      </a:moveTo>
                      <a:cubicBezTo>
                        <a:pt x="70" y="25"/>
                        <a:pt x="72" y="24"/>
                        <a:pt x="74" y="22"/>
                      </a:cubicBezTo>
                      <a:lnTo>
                        <a:pt x="75" y="23"/>
                      </a:lnTo>
                      <a:cubicBezTo>
                        <a:pt x="73" y="25"/>
                        <a:pt x="70" y="26"/>
                        <a:pt x="67" y="26"/>
                      </a:cubicBezTo>
                      <a:lnTo>
                        <a:pt x="67" y="25"/>
                      </a:lnTo>
                      <a:close/>
                      <a:moveTo>
                        <a:pt x="75" y="23"/>
                      </a:moveTo>
                      <a:lnTo>
                        <a:pt x="75" y="23"/>
                      </a:lnTo>
                      <a:close/>
                      <a:moveTo>
                        <a:pt x="74" y="22"/>
                      </a:moveTo>
                      <a:cubicBezTo>
                        <a:pt x="75" y="22"/>
                        <a:pt x="76" y="21"/>
                        <a:pt x="76" y="20"/>
                      </a:cubicBezTo>
                      <a:lnTo>
                        <a:pt x="78" y="21"/>
                      </a:lnTo>
                      <a:cubicBezTo>
                        <a:pt x="77" y="22"/>
                        <a:pt x="76" y="22"/>
                        <a:pt x="75" y="23"/>
                      </a:cubicBezTo>
                      <a:lnTo>
                        <a:pt x="74" y="22"/>
                      </a:lnTo>
                      <a:close/>
                      <a:moveTo>
                        <a:pt x="76" y="20"/>
                      </a:moveTo>
                      <a:cubicBezTo>
                        <a:pt x="77" y="19"/>
                        <a:pt x="77" y="18"/>
                        <a:pt x="76" y="17"/>
                      </a:cubicBezTo>
                      <a:lnTo>
                        <a:pt x="78" y="17"/>
                      </a:lnTo>
                      <a:cubicBezTo>
                        <a:pt x="78" y="18"/>
                        <a:pt x="78" y="19"/>
                        <a:pt x="78" y="21"/>
                      </a:cubicBezTo>
                      <a:lnTo>
                        <a:pt x="76" y="20"/>
                      </a:lnTo>
                      <a:close/>
                      <a:moveTo>
                        <a:pt x="76" y="17"/>
                      </a:moveTo>
                      <a:cubicBezTo>
                        <a:pt x="76" y="16"/>
                        <a:pt x="75" y="15"/>
                        <a:pt x="74" y="14"/>
                      </a:cubicBezTo>
                      <a:lnTo>
                        <a:pt x="75" y="13"/>
                      </a:lnTo>
                      <a:cubicBezTo>
                        <a:pt x="77" y="14"/>
                        <a:pt x="77" y="15"/>
                        <a:pt x="78" y="17"/>
                      </a:cubicBezTo>
                      <a:lnTo>
                        <a:pt x="76" y="17"/>
                      </a:lnTo>
                      <a:close/>
                      <a:moveTo>
                        <a:pt x="74" y="14"/>
                      </a:moveTo>
                      <a:lnTo>
                        <a:pt x="74" y="14"/>
                      </a:lnTo>
                      <a:lnTo>
                        <a:pt x="75" y="13"/>
                      </a:lnTo>
                      <a:lnTo>
                        <a:pt x="74" y="14"/>
                      </a:lnTo>
                      <a:close/>
                      <a:moveTo>
                        <a:pt x="74" y="14"/>
                      </a:moveTo>
                      <a:cubicBezTo>
                        <a:pt x="73" y="13"/>
                        <a:pt x="72" y="12"/>
                        <a:pt x="71" y="12"/>
                      </a:cubicBezTo>
                      <a:lnTo>
                        <a:pt x="71" y="10"/>
                      </a:lnTo>
                      <a:cubicBezTo>
                        <a:pt x="73" y="11"/>
                        <a:pt x="74" y="12"/>
                        <a:pt x="75" y="13"/>
                      </a:cubicBezTo>
                      <a:lnTo>
                        <a:pt x="74" y="14"/>
                      </a:lnTo>
                      <a:close/>
                      <a:moveTo>
                        <a:pt x="71" y="10"/>
                      </a:moveTo>
                      <a:lnTo>
                        <a:pt x="71" y="10"/>
                      </a:lnTo>
                      <a:lnTo>
                        <a:pt x="71" y="11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5" name="Freeform 583"/>
                <p:cNvSpPr>
                  <a:spLocks noChangeArrowheads="1"/>
                </p:cNvSpPr>
                <p:nvPr/>
              </p:nvSpPr>
              <p:spPr bwMode="auto">
                <a:xfrm>
                  <a:off x="1657" y="3732"/>
                  <a:ext cx="77" cy="4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6 0 0"/>
                    <a:gd name="G5" fmla="*/ 1 0 0"/>
                    <a:gd name="G6" fmla="cos G5 G4"/>
                    <a:gd name="G7" fmla="+- 11 0 0"/>
                    <a:gd name="G8" fmla="+- 17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4 w 57"/>
                    <a:gd name="T1" fmla="*/ 3 h 24"/>
                    <a:gd name="T2" fmla="*/ 16 w 57"/>
                    <a:gd name="T3" fmla="*/ 1 h 24"/>
                    <a:gd name="T4" fmla="*/ 0 w 57"/>
                    <a:gd name="T5" fmla="*/ 17 h 24"/>
                    <a:gd name="T6" fmla="*/ 50 w 57"/>
                    <a:gd name="T7" fmla="*/ 24 h 24"/>
                    <a:gd name="T8" fmla="*/ 57 w 57"/>
                    <a:gd name="T9" fmla="*/ 20 h 24"/>
                    <a:gd name="T10" fmla="*/ 51 w 57"/>
                    <a:gd name="T11" fmla="*/ 7 h 24"/>
                    <a:gd name="T12" fmla="*/ 24 w 57"/>
                    <a:gd name="T13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24">
                      <a:moveTo>
                        <a:pt x="24" y="3"/>
                      </a:moveTo>
                      <a:cubicBezTo>
                        <a:pt x="21" y="2"/>
                        <a:pt x="17" y="0"/>
                        <a:pt x="16" y="1"/>
                      </a:cubicBezTo>
                      <a:cubicBezTo>
                        <a:pt x="10" y="6"/>
                        <a:pt x="5" y="11"/>
                        <a:pt x="0" y="17"/>
                      </a:cubicBezTo>
                      <a:cubicBezTo>
                        <a:pt x="16" y="22"/>
                        <a:pt x="33" y="21"/>
                        <a:pt x="50" y="24"/>
                      </a:cubicBezTo>
                      <a:cubicBezTo>
                        <a:pt x="51" y="24"/>
                        <a:pt x="57" y="24"/>
                        <a:pt x="57" y="20"/>
                      </a:cubicBezTo>
                      <a:cubicBezTo>
                        <a:pt x="57" y="15"/>
                        <a:pt x="56" y="10"/>
                        <a:pt x="51" y="7"/>
                      </a:cubicBezTo>
                      <a:cubicBezTo>
                        <a:pt x="43" y="2"/>
                        <a:pt x="33" y="9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6" name="Freeform 584"/>
                <p:cNvSpPr>
                  <a:spLocks noChangeArrowheads="1"/>
                </p:cNvSpPr>
                <p:nvPr/>
              </p:nvSpPr>
              <p:spPr bwMode="auto">
                <a:xfrm>
                  <a:off x="1656" y="3732"/>
                  <a:ext cx="80" cy="41"/>
                </a:xfrm>
                <a:custGeom>
                  <a:avLst/>
                  <a:gdLst>
                    <a:gd name="T0" fmla="*/ 24 w 59"/>
                    <a:gd name="T1" fmla="*/ 2 h 25"/>
                    <a:gd name="T2" fmla="*/ 24 w 59"/>
                    <a:gd name="T3" fmla="*/ 2 h 25"/>
                    <a:gd name="T4" fmla="*/ 24 w 59"/>
                    <a:gd name="T5" fmla="*/ 2 h 25"/>
                    <a:gd name="T6" fmla="*/ 20 w 59"/>
                    <a:gd name="T7" fmla="*/ 1 h 25"/>
                    <a:gd name="T8" fmla="*/ 20 w 59"/>
                    <a:gd name="T9" fmla="*/ 2 h 25"/>
                    <a:gd name="T10" fmla="*/ 20 w 59"/>
                    <a:gd name="T11" fmla="*/ 1 h 25"/>
                    <a:gd name="T12" fmla="*/ 18 w 59"/>
                    <a:gd name="T13" fmla="*/ 2 h 25"/>
                    <a:gd name="T14" fmla="*/ 18 w 59"/>
                    <a:gd name="T15" fmla="*/ 2 h 25"/>
                    <a:gd name="T16" fmla="*/ 17 w 59"/>
                    <a:gd name="T17" fmla="*/ 1 h 25"/>
                    <a:gd name="T18" fmla="*/ 18 w 59"/>
                    <a:gd name="T19" fmla="*/ 2 h 25"/>
                    <a:gd name="T20" fmla="*/ 18 w 59"/>
                    <a:gd name="T21" fmla="*/ 2 h 25"/>
                    <a:gd name="T22" fmla="*/ 17 w 59"/>
                    <a:gd name="T23" fmla="*/ 1 h 25"/>
                    <a:gd name="T24" fmla="*/ 2 w 59"/>
                    <a:gd name="T25" fmla="*/ 17 h 25"/>
                    <a:gd name="T26" fmla="*/ 9 w 59"/>
                    <a:gd name="T27" fmla="*/ 9 h 25"/>
                    <a:gd name="T28" fmla="*/ 1 w 59"/>
                    <a:gd name="T29" fmla="*/ 17 h 25"/>
                    <a:gd name="T30" fmla="*/ 33 w 59"/>
                    <a:gd name="T31" fmla="*/ 23 h 25"/>
                    <a:gd name="T32" fmla="*/ 33 w 59"/>
                    <a:gd name="T33" fmla="*/ 21 h 25"/>
                    <a:gd name="T34" fmla="*/ 33 w 59"/>
                    <a:gd name="T35" fmla="*/ 23 h 25"/>
                    <a:gd name="T36" fmla="*/ 52 w 59"/>
                    <a:gd name="T37" fmla="*/ 23 h 25"/>
                    <a:gd name="T38" fmla="*/ 51 w 59"/>
                    <a:gd name="T39" fmla="*/ 23 h 25"/>
                    <a:gd name="T40" fmla="*/ 52 w 59"/>
                    <a:gd name="T41" fmla="*/ 25 h 25"/>
                    <a:gd name="T42" fmla="*/ 52 w 59"/>
                    <a:gd name="T43" fmla="*/ 24 h 25"/>
                    <a:gd name="T44" fmla="*/ 52 w 59"/>
                    <a:gd name="T45" fmla="*/ 25 h 25"/>
                    <a:gd name="T46" fmla="*/ 57 w 59"/>
                    <a:gd name="T47" fmla="*/ 21 h 25"/>
                    <a:gd name="T48" fmla="*/ 54 w 59"/>
                    <a:gd name="T49" fmla="*/ 23 h 25"/>
                    <a:gd name="T50" fmla="*/ 58 w 59"/>
                    <a:gd name="T51" fmla="*/ 22 h 25"/>
                    <a:gd name="T52" fmla="*/ 57 w 59"/>
                    <a:gd name="T53" fmla="*/ 20 h 25"/>
                    <a:gd name="T54" fmla="*/ 57 w 59"/>
                    <a:gd name="T55" fmla="*/ 21 h 25"/>
                    <a:gd name="T56" fmla="*/ 58 w 59"/>
                    <a:gd name="T57" fmla="*/ 20 h 25"/>
                    <a:gd name="T58" fmla="*/ 57 w 59"/>
                    <a:gd name="T59" fmla="*/ 20 h 25"/>
                    <a:gd name="T60" fmla="*/ 57 w 59"/>
                    <a:gd name="T61" fmla="*/ 20 h 25"/>
                    <a:gd name="T62" fmla="*/ 59 w 59"/>
                    <a:gd name="T63" fmla="*/ 18 h 25"/>
                    <a:gd name="T64" fmla="*/ 57 w 59"/>
                    <a:gd name="T65" fmla="*/ 18 h 25"/>
                    <a:gd name="T66" fmla="*/ 57 w 59"/>
                    <a:gd name="T67" fmla="*/ 18 h 25"/>
                    <a:gd name="T68" fmla="*/ 59 w 59"/>
                    <a:gd name="T69" fmla="*/ 16 h 25"/>
                    <a:gd name="T70" fmla="*/ 57 w 59"/>
                    <a:gd name="T71" fmla="*/ 16 h 25"/>
                    <a:gd name="T72" fmla="*/ 59 w 59"/>
                    <a:gd name="T73" fmla="*/ 16 h 25"/>
                    <a:gd name="T74" fmla="*/ 52 w 59"/>
                    <a:gd name="T75" fmla="*/ 8 h 25"/>
                    <a:gd name="T76" fmla="*/ 52 w 59"/>
                    <a:gd name="T77" fmla="*/ 8 h 25"/>
                    <a:gd name="T78" fmla="*/ 53 w 59"/>
                    <a:gd name="T79" fmla="*/ 7 h 25"/>
                    <a:gd name="T80" fmla="*/ 24 w 59"/>
                    <a:gd name="T81" fmla="*/ 4 h 25"/>
                    <a:gd name="T82" fmla="*/ 39 w 59"/>
                    <a:gd name="T83" fmla="*/ 6 h 25"/>
                    <a:gd name="T84" fmla="*/ 25 w 59"/>
                    <a:gd name="T85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9" h="25">
                      <a:moveTo>
                        <a:pt x="24" y="4"/>
                      </a:moveTo>
                      <a:cubicBezTo>
                        <a:pt x="24" y="4"/>
                        <a:pt x="24" y="4"/>
                        <a:pt x="23" y="3"/>
                      </a:cubicBezTo>
                      <a:lnTo>
                        <a:pt x="24" y="2"/>
                      </a:lnTo>
                      <a:cubicBezTo>
                        <a:pt x="24" y="3"/>
                        <a:pt x="25" y="3"/>
                        <a:pt x="25" y="3"/>
                      </a:cubicBezTo>
                      <a:lnTo>
                        <a:pt x="24" y="4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3"/>
                      </a:ln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3"/>
                        <a:pt x="21" y="2"/>
                        <a:pt x="20" y="2"/>
                      </a:cubicBezTo>
                      <a:lnTo>
                        <a:pt x="20" y="1"/>
                      </a:lnTo>
                      <a:cubicBezTo>
                        <a:pt x="21" y="1"/>
                        <a:pt x="23" y="2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2"/>
                      </a:moveTo>
                      <a:cubicBezTo>
                        <a:pt x="19" y="2"/>
                        <a:pt x="18" y="2"/>
                        <a:pt x="18" y="2"/>
                      </a:cubicBezTo>
                      <a:lnTo>
                        <a:pt x="17" y="1"/>
                      </a:lnTo>
                      <a:cubicBezTo>
                        <a:pt x="17" y="0"/>
                        <a:pt x="18" y="0"/>
                        <a:pt x="20" y="1"/>
                      </a:cubicBezTo>
                      <a:lnTo>
                        <a:pt x="20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8" y="2"/>
                        <a:pt x="18" y="2"/>
                      </a:cubicBezTo>
                      <a:lnTo>
                        <a:pt x="16" y="1"/>
                      </a:lnTo>
                      <a:cubicBezTo>
                        <a:pt x="16" y="1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5" y="4"/>
                        <a:pt x="12" y="7"/>
                        <a:pt x="9" y="9"/>
                      </a:cubicBezTo>
                      <a:lnTo>
                        <a:pt x="8" y="8"/>
                      </a:lnTo>
                      <a:cubicBezTo>
                        <a:pt x="11" y="6"/>
                        <a:pt x="14" y="3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9" y="9"/>
                      </a:moveTo>
                      <a:cubicBezTo>
                        <a:pt x="7" y="12"/>
                        <a:pt x="4" y="14"/>
                        <a:pt x="2" y="17"/>
                      </a:cubicBezTo>
                      <a:lnTo>
                        <a:pt x="1" y="17"/>
                      </a:lnTo>
                      <a:cubicBezTo>
                        <a:pt x="3" y="14"/>
                        <a:pt x="6" y="11"/>
                        <a:pt x="8" y="8"/>
                      </a:cubicBezTo>
                      <a:lnTo>
                        <a:pt x="9" y="9"/>
                      </a:lnTo>
                      <a:close/>
                      <a:moveTo>
                        <a:pt x="1" y="17"/>
                      </a:moveTo>
                      <a:lnTo>
                        <a:pt x="0" y="17"/>
                      </a:lnTo>
                      <a:lnTo>
                        <a:pt x="1" y="17"/>
                      </a:lnTo>
                      <a:close/>
                      <a:moveTo>
                        <a:pt x="2" y="16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3"/>
                      </a:lnTo>
                      <a:cubicBezTo>
                        <a:pt x="22" y="22"/>
                        <a:pt x="12" y="21"/>
                        <a:pt x="1" y="17"/>
                      </a:cubicBezTo>
                      <a:lnTo>
                        <a:pt x="2" y="16"/>
                      </a:lnTo>
                      <a:close/>
                      <a:moveTo>
                        <a:pt x="33" y="21"/>
                      </a:moveTo>
                      <a:cubicBezTo>
                        <a:pt x="39" y="22"/>
                        <a:pt x="45" y="23"/>
                        <a:pt x="51" y="23"/>
                      </a:cubicBezTo>
                      <a:lnTo>
                        <a:pt x="51" y="25"/>
                      </a:lnTo>
                      <a:cubicBezTo>
                        <a:pt x="45" y="24"/>
                        <a:pt x="39" y="23"/>
                        <a:pt x="33" y="23"/>
                      </a:cubicBezTo>
                      <a:lnTo>
                        <a:pt x="33" y="21"/>
                      </a:lnTo>
                      <a:close/>
                      <a:moveTo>
                        <a:pt x="51" y="23"/>
                      </a:move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2" y="24"/>
                        <a:pt x="52" y="24"/>
                      </a:cubicBezTo>
                      <a:lnTo>
                        <a:pt x="52" y="25"/>
                      </a:ln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2" y="24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3" y="23"/>
                        <a:pt x="54" y="23"/>
                      </a:cubicBezTo>
                      <a:lnTo>
                        <a:pt x="55" y="24"/>
                      </a:lnTo>
                      <a:cubicBezTo>
                        <a:pt x="54" y="25"/>
                        <a:pt x="52" y="25"/>
                        <a:pt x="52" y="25"/>
                      </a:cubicBezTo>
                      <a:lnTo>
                        <a:pt x="52" y="24"/>
                      </a:lnTo>
                      <a:close/>
                      <a:moveTo>
                        <a:pt x="54" y="23"/>
                      </a:moveTo>
                      <a:cubicBezTo>
                        <a:pt x="55" y="23"/>
                        <a:pt x="56" y="22"/>
                        <a:pt x="57" y="21"/>
                      </a:cubicBezTo>
                      <a:lnTo>
                        <a:pt x="58" y="22"/>
                      </a:lnTo>
                      <a:cubicBezTo>
                        <a:pt x="58" y="23"/>
                        <a:pt x="56" y="24"/>
                        <a:pt x="55" y="24"/>
                      </a:cubicBezTo>
                      <a:lnTo>
                        <a:pt x="54" y="23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1"/>
                        <a:pt x="57" y="21"/>
                        <a:pt x="57" y="20"/>
                      </a:cubicBezTo>
                      <a:lnTo>
                        <a:pt x="59" y="21"/>
                      </a:lnTo>
                      <a:cubicBezTo>
                        <a:pt x="59" y="21"/>
                        <a:pt x="59" y="22"/>
                        <a:pt x="58" y="22"/>
                      </a:cubicBezTo>
                      <a:lnTo>
                        <a:pt x="57" y="21"/>
                      </a:lnTo>
                      <a:close/>
                      <a:moveTo>
                        <a:pt x="59" y="21"/>
                      </a:moveTo>
                      <a:lnTo>
                        <a:pt x="59" y="21"/>
                      </a:lnTo>
                      <a:lnTo>
                        <a:pt x="58" y="20"/>
                      </a:lnTo>
                      <a:lnTo>
                        <a:pt x="59" y="21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9" y="21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20"/>
                        <a:pt x="57" y="19"/>
                        <a:pt x="57" y="18"/>
                      </a:cubicBezTo>
                      <a:lnTo>
                        <a:pt x="59" y="18"/>
                      </a:lnTo>
                      <a:cubicBezTo>
                        <a:pt x="59" y="19"/>
                        <a:pt x="59" y="20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8"/>
                      </a:moveTo>
                      <a:lnTo>
                        <a:pt x="57" y="18"/>
                      </a:lnTo>
                      <a:lnTo>
                        <a:pt x="58" y="18"/>
                      </a:lnTo>
                      <a:lnTo>
                        <a:pt x="57" y="18"/>
                      </a:lnTo>
                      <a:close/>
                      <a:moveTo>
                        <a:pt x="57" y="18"/>
                      </a:moveTo>
                      <a:cubicBezTo>
                        <a:pt x="57" y="18"/>
                        <a:pt x="57" y="17"/>
                        <a:pt x="57" y="16"/>
                      </a:cubicBezTo>
                      <a:lnTo>
                        <a:pt x="59" y="16"/>
                      </a:lnTo>
                      <a:cubicBezTo>
                        <a:pt x="59" y="17"/>
                        <a:pt x="59" y="17"/>
                        <a:pt x="59" y="18"/>
                      </a:cubicBezTo>
                      <a:lnTo>
                        <a:pt x="57" y="18"/>
                      </a:lnTo>
                      <a:close/>
                      <a:moveTo>
                        <a:pt x="57" y="16"/>
                      </a:moveTo>
                      <a:cubicBezTo>
                        <a:pt x="57" y="13"/>
                        <a:pt x="55" y="10"/>
                        <a:pt x="52" y="8"/>
                      </a:cubicBezTo>
                      <a:lnTo>
                        <a:pt x="53" y="7"/>
                      </a:lnTo>
                      <a:cubicBezTo>
                        <a:pt x="56" y="9"/>
                        <a:pt x="58" y="12"/>
                        <a:pt x="59" y="16"/>
                      </a:cubicBezTo>
                      <a:lnTo>
                        <a:pt x="57" y="16"/>
                      </a:lnTo>
                      <a:close/>
                      <a:moveTo>
                        <a:pt x="52" y="8"/>
                      </a:moveTo>
                      <a:lnTo>
                        <a:pt x="52" y="8"/>
                      </a:lnTo>
                      <a:lnTo>
                        <a:pt x="52" y="7"/>
                      </a:lnTo>
                      <a:lnTo>
                        <a:pt x="52" y="8"/>
                      </a:lnTo>
                      <a:close/>
                      <a:moveTo>
                        <a:pt x="52" y="8"/>
                      </a:moveTo>
                      <a:cubicBezTo>
                        <a:pt x="48" y="5"/>
                        <a:pt x="44" y="5"/>
                        <a:pt x="39" y="6"/>
                      </a:cubicBezTo>
                      <a:lnTo>
                        <a:pt x="39" y="5"/>
                      </a:lnTo>
                      <a:cubicBezTo>
                        <a:pt x="44" y="4"/>
                        <a:pt x="48" y="4"/>
                        <a:pt x="53" y="7"/>
                      </a:cubicBezTo>
                      <a:lnTo>
                        <a:pt x="52" y="8"/>
                      </a:lnTo>
                      <a:close/>
                      <a:moveTo>
                        <a:pt x="39" y="6"/>
                      </a:moveTo>
                      <a:cubicBezTo>
                        <a:pt x="34" y="6"/>
                        <a:pt x="29" y="7"/>
                        <a:pt x="24" y="4"/>
                      </a:cubicBezTo>
                      <a:lnTo>
                        <a:pt x="25" y="3"/>
                      </a:lnTo>
                      <a:cubicBezTo>
                        <a:pt x="29" y="5"/>
                        <a:pt x="34" y="5"/>
                        <a:pt x="39" y="5"/>
                      </a:cubicBezTo>
                      <a:lnTo>
                        <a:pt x="39" y="6"/>
                      </a:lnTo>
                      <a:close/>
                      <a:moveTo>
                        <a:pt x="24" y="4"/>
                      </a:moveTo>
                      <a:lnTo>
                        <a:pt x="24" y="4"/>
                      </a:lnTo>
                      <a:lnTo>
                        <a:pt x="25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7" name="Freeform 585"/>
                <p:cNvSpPr>
                  <a:spLocks noChangeArrowheads="1"/>
                </p:cNvSpPr>
                <p:nvPr/>
              </p:nvSpPr>
              <p:spPr bwMode="auto">
                <a:xfrm>
                  <a:off x="1743" y="3728"/>
                  <a:ext cx="74" cy="6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25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T0" fmla="*/ 34 w 55"/>
                    <a:gd name="T1" fmla="*/ 1 h 39"/>
                    <a:gd name="T2" fmla="*/ 11 w 55"/>
                    <a:gd name="T3" fmla="*/ 9 h 39"/>
                    <a:gd name="T4" fmla="*/ 1 w 55"/>
                    <a:gd name="T5" fmla="*/ 33 h 39"/>
                    <a:gd name="T6" fmla="*/ 12 w 55"/>
                    <a:gd name="T7" fmla="*/ 37 h 39"/>
                    <a:gd name="T8" fmla="*/ 22 w 55"/>
                    <a:gd name="T9" fmla="*/ 34 h 39"/>
                    <a:gd name="T10" fmla="*/ 50 w 55"/>
                    <a:gd name="T11" fmla="*/ 24 h 39"/>
                    <a:gd name="T12" fmla="*/ 52 w 55"/>
                    <a:gd name="T13" fmla="*/ 10 h 39"/>
                    <a:gd name="T14" fmla="*/ 39 w 55"/>
                    <a:gd name="T15" fmla="*/ 4 h 39"/>
                    <a:gd name="T16" fmla="*/ 34 w 55"/>
                    <a:gd name="T17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39">
                      <a:moveTo>
                        <a:pt x="34" y="1"/>
                      </a:moveTo>
                      <a:cubicBezTo>
                        <a:pt x="27" y="8"/>
                        <a:pt x="19" y="7"/>
                        <a:pt x="11" y="9"/>
                      </a:cubicBezTo>
                      <a:cubicBezTo>
                        <a:pt x="1" y="13"/>
                        <a:pt x="0" y="25"/>
                        <a:pt x="1" y="33"/>
                      </a:cubicBezTo>
                      <a:cubicBezTo>
                        <a:pt x="1" y="36"/>
                        <a:pt x="8" y="39"/>
                        <a:pt x="12" y="37"/>
                      </a:cubicBezTo>
                      <a:cubicBezTo>
                        <a:pt x="15" y="35"/>
                        <a:pt x="19" y="34"/>
                        <a:pt x="22" y="34"/>
                      </a:cubicBezTo>
                      <a:cubicBezTo>
                        <a:pt x="32" y="34"/>
                        <a:pt x="44" y="32"/>
                        <a:pt x="50" y="24"/>
                      </a:cubicBezTo>
                      <a:cubicBezTo>
                        <a:pt x="53" y="20"/>
                        <a:pt x="55" y="14"/>
                        <a:pt x="52" y="10"/>
                      </a:cubicBezTo>
                      <a:cubicBezTo>
                        <a:pt x="50" y="6"/>
                        <a:pt x="45" y="4"/>
                        <a:pt x="39" y="4"/>
                      </a:cubicBezTo>
                      <a:cubicBezTo>
                        <a:pt x="37" y="4"/>
                        <a:pt x="34" y="0"/>
                        <a:pt x="34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8" name="Freeform 586"/>
                <p:cNvSpPr>
                  <a:spLocks noChangeArrowheads="1"/>
                </p:cNvSpPr>
                <p:nvPr/>
              </p:nvSpPr>
              <p:spPr bwMode="auto">
                <a:xfrm>
                  <a:off x="1743" y="3728"/>
                  <a:ext cx="74" cy="63"/>
                </a:xfrm>
                <a:custGeom>
                  <a:avLst/>
                  <a:gdLst>
                    <a:gd name="T0" fmla="*/ 19 w 55"/>
                    <a:gd name="T1" fmla="*/ 7 h 38"/>
                    <a:gd name="T2" fmla="*/ 19 w 55"/>
                    <a:gd name="T3" fmla="*/ 8 h 38"/>
                    <a:gd name="T4" fmla="*/ 19 w 55"/>
                    <a:gd name="T5" fmla="*/ 7 h 38"/>
                    <a:gd name="T6" fmla="*/ 3 w 55"/>
                    <a:gd name="T7" fmla="*/ 20 h 38"/>
                    <a:gd name="T8" fmla="*/ 11 w 55"/>
                    <a:gd name="T9" fmla="*/ 10 h 38"/>
                    <a:gd name="T10" fmla="*/ 0 w 55"/>
                    <a:gd name="T11" fmla="*/ 33 h 38"/>
                    <a:gd name="T12" fmla="*/ 0 w 55"/>
                    <a:gd name="T13" fmla="*/ 33 h 38"/>
                    <a:gd name="T14" fmla="*/ 0 w 55"/>
                    <a:gd name="T15" fmla="*/ 33 h 38"/>
                    <a:gd name="T16" fmla="*/ 1 w 55"/>
                    <a:gd name="T17" fmla="*/ 35 h 38"/>
                    <a:gd name="T18" fmla="*/ 2 w 55"/>
                    <a:gd name="T19" fmla="*/ 34 h 38"/>
                    <a:gd name="T20" fmla="*/ 1 w 55"/>
                    <a:gd name="T21" fmla="*/ 35 h 38"/>
                    <a:gd name="T22" fmla="*/ 9 w 55"/>
                    <a:gd name="T23" fmla="*/ 37 h 38"/>
                    <a:gd name="T24" fmla="*/ 5 w 55"/>
                    <a:gd name="T25" fmla="*/ 36 h 38"/>
                    <a:gd name="T26" fmla="*/ 12 w 55"/>
                    <a:gd name="T27" fmla="*/ 37 h 38"/>
                    <a:gd name="T28" fmla="*/ 11 w 55"/>
                    <a:gd name="T29" fmla="*/ 36 h 38"/>
                    <a:gd name="T30" fmla="*/ 11 w 55"/>
                    <a:gd name="T31" fmla="*/ 36 h 38"/>
                    <a:gd name="T32" fmla="*/ 14 w 55"/>
                    <a:gd name="T33" fmla="*/ 37 h 38"/>
                    <a:gd name="T34" fmla="*/ 13 w 55"/>
                    <a:gd name="T35" fmla="*/ 36 h 38"/>
                    <a:gd name="T36" fmla="*/ 14 w 55"/>
                    <a:gd name="T37" fmla="*/ 37 h 38"/>
                    <a:gd name="T38" fmla="*/ 14 w 55"/>
                    <a:gd name="T39" fmla="*/ 35 h 38"/>
                    <a:gd name="T40" fmla="*/ 14 w 55"/>
                    <a:gd name="T41" fmla="*/ 35 h 38"/>
                    <a:gd name="T42" fmla="*/ 15 w 55"/>
                    <a:gd name="T43" fmla="*/ 36 h 38"/>
                    <a:gd name="T44" fmla="*/ 22 w 55"/>
                    <a:gd name="T45" fmla="*/ 33 h 38"/>
                    <a:gd name="T46" fmla="*/ 22 w 55"/>
                    <a:gd name="T47" fmla="*/ 33 h 38"/>
                    <a:gd name="T48" fmla="*/ 22 w 55"/>
                    <a:gd name="T49" fmla="*/ 34 h 38"/>
                    <a:gd name="T50" fmla="*/ 49 w 55"/>
                    <a:gd name="T51" fmla="*/ 24 h 38"/>
                    <a:gd name="T52" fmla="*/ 37 w 55"/>
                    <a:gd name="T53" fmla="*/ 31 h 38"/>
                    <a:gd name="T54" fmla="*/ 50 w 55"/>
                    <a:gd name="T55" fmla="*/ 24 h 38"/>
                    <a:gd name="T56" fmla="*/ 49 w 55"/>
                    <a:gd name="T57" fmla="*/ 24 h 38"/>
                    <a:gd name="T58" fmla="*/ 51 w 55"/>
                    <a:gd name="T59" fmla="*/ 25 h 38"/>
                    <a:gd name="T60" fmla="*/ 51 w 55"/>
                    <a:gd name="T61" fmla="*/ 25 h 38"/>
                    <a:gd name="T62" fmla="*/ 52 w 55"/>
                    <a:gd name="T63" fmla="*/ 23 h 38"/>
                    <a:gd name="T64" fmla="*/ 51 w 55"/>
                    <a:gd name="T65" fmla="*/ 22 h 38"/>
                    <a:gd name="T66" fmla="*/ 52 w 55"/>
                    <a:gd name="T67" fmla="*/ 23 h 38"/>
                    <a:gd name="T68" fmla="*/ 51 w 55"/>
                    <a:gd name="T69" fmla="*/ 10 h 38"/>
                    <a:gd name="T70" fmla="*/ 52 w 55"/>
                    <a:gd name="T71" fmla="*/ 20 h 38"/>
                    <a:gd name="T72" fmla="*/ 52 w 55"/>
                    <a:gd name="T73" fmla="*/ 10 h 38"/>
                    <a:gd name="T74" fmla="*/ 51 w 55"/>
                    <a:gd name="T75" fmla="*/ 10 h 38"/>
                    <a:gd name="T76" fmla="*/ 53 w 55"/>
                    <a:gd name="T77" fmla="*/ 9 h 38"/>
                    <a:gd name="T78" fmla="*/ 53 w 55"/>
                    <a:gd name="T79" fmla="*/ 9 h 38"/>
                    <a:gd name="T80" fmla="*/ 51 w 55"/>
                    <a:gd name="T81" fmla="*/ 8 h 38"/>
                    <a:gd name="T82" fmla="*/ 50 w 55"/>
                    <a:gd name="T83" fmla="*/ 9 h 38"/>
                    <a:gd name="T84" fmla="*/ 51 w 55"/>
                    <a:gd name="T85" fmla="*/ 8 h 38"/>
                    <a:gd name="T86" fmla="*/ 39 w 55"/>
                    <a:gd name="T87" fmla="*/ 5 h 38"/>
                    <a:gd name="T88" fmla="*/ 49 w 55"/>
                    <a:gd name="T89" fmla="*/ 8 h 38"/>
                    <a:gd name="T90" fmla="*/ 39 w 55"/>
                    <a:gd name="T91" fmla="*/ 4 h 38"/>
                    <a:gd name="T92" fmla="*/ 39 w 55"/>
                    <a:gd name="T93" fmla="*/ 5 h 38"/>
                    <a:gd name="T94" fmla="*/ 39 w 55"/>
                    <a:gd name="T95" fmla="*/ 5 h 38"/>
                    <a:gd name="T96" fmla="*/ 39 w 55"/>
                    <a:gd name="T97" fmla="*/ 5 h 38"/>
                    <a:gd name="T98" fmla="*/ 36 w 55"/>
                    <a:gd name="T99" fmla="*/ 1 h 38"/>
                    <a:gd name="T100" fmla="*/ 35 w 55"/>
                    <a:gd name="T101" fmla="*/ 2 h 38"/>
                    <a:gd name="T102" fmla="*/ 36 w 55"/>
                    <a:gd name="T103" fmla="*/ 1 h 38"/>
                    <a:gd name="T104" fmla="*/ 34 w 55"/>
                    <a:gd name="T105" fmla="*/ 1 h 38"/>
                    <a:gd name="T106" fmla="*/ 34 w 55"/>
                    <a:gd name="T107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5" h="38">
                      <a:moveTo>
                        <a:pt x="34" y="1"/>
                      </a:moveTo>
                      <a:cubicBezTo>
                        <a:pt x="30" y="6"/>
                        <a:pt x="24" y="7"/>
                        <a:pt x="19" y="8"/>
                      </a:cubicBezTo>
                      <a:lnTo>
                        <a:pt x="19" y="7"/>
                      </a:lnTo>
                      <a:cubicBezTo>
                        <a:pt x="24" y="6"/>
                        <a:pt x="29" y="5"/>
                        <a:pt x="33" y="0"/>
                      </a:cubicBezTo>
                      <a:lnTo>
                        <a:pt x="34" y="1"/>
                      </a:lnTo>
                      <a:close/>
                      <a:moveTo>
                        <a:pt x="19" y="8"/>
                      </a:moveTo>
                      <a:cubicBezTo>
                        <a:pt x="17" y="9"/>
                        <a:pt x="14" y="9"/>
                        <a:pt x="11" y="10"/>
                      </a:cubicBezTo>
                      <a:lnTo>
                        <a:pt x="11" y="9"/>
                      </a:lnTo>
                      <a:cubicBezTo>
                        <a:pt x="14" y="8"/>
                        <a:pt x="16" y="7"/>
                        <a:pt x="19" y="7"/>
                      </a:cubicBezTo>
                      <a:lnTo>
                        <a:pt x="19" y="8"/>
                      </a:lnTo>
                      <a:close/>
                      <a:moveTo>
                        <a:pt x="11" y="10"/>
                      </a:moveTo>
                      <a:cubicBezTo>
                        <a:pt x="6" y="12"/>
                        <a:pt x="4" y="16"/>
                        <a:pt x="3" y="20"/>
                      </a:cubicBezTo>
                      <a:lnTo>
                        <a:pt x="1" y="20"/>
                      </a:lnTo>
                      <a:cubicBezTo>
                        <a:pt x="2" y="15"/>
                        <a:pt x="5" y="11"/>
                        <a:pt x="11" y="9"/>
                      </a:cubicBezTo>
                      <a:lnTo>
                        <a:pt x="11" y="10"/>
                      </a:lnTo>
                      <a:close/>
                      <a:moveTo>
                        <a:pt x="3" y="20"/>
                      </a:moveTo>
                      <a:cubicBezTo>
                        <a:pt x="1" y="24"/>
                        <a:pt x="1" y="29"/>
                        <a:pt x="2" y="33"/>
                      </a:cubicBezTo>
                      <a:lnTo>
                        <a:pt x="0" y="33"/>
                      </a:lnTo>
                      <a:cubicBezTo>
                        <a:pt x="0" y="29"/>
                        <a:pt x="0" y="24"/>
                        <a:pt x="1" y="20"/>
                      </a:cubicBezTo>
                      <a:lnTo>
                        <a:pt x="3" y="20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2" y="34"/>
                      </a:cubicBezTo>
                      <a:lnTo>
                        <a:pt x="1" y="35"/>
                      </a:lnTo>
                      <a:cubicBezTo>
                        <a:pt x="0" y="34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2" y="34"/>
                      </a:moveTo>
                      <a:cubicBezTo>
                        <a:pt x="3" y="35"/>
                        <a:pt x="4" y="36"/>
                        <a:pt x="5" y="36"/>
                      </a:cubicBezTo>
                      <a:lnTo>
                        <a:pt x="4" y="37"/>
                      </a:lnTo>
                      <a:cubicBezTo>
                        <a:pt x="3" y="37"/>
                        <a:pt x="2" y="36"/>
                        <a:pt x="1" y="35"/>
                      </a:cubicBezTo>
                      <a:lnTo>
                        <a:pt x="2" y="34"/>
                      </a:lnTo>
                      <a:close/>
                      <a:moveTo>
                        <a:pt x="5" y="36"/>
                      </a:moveTo>
                      <a:cubicBezTo>
                        <a:pt x="6" y="37"/>
                        <a:pt x="8" y="37"/>
                        <a:pt x="9" y="37"/>
                      </a:cubicBezTo>
                      <a:lnTo>
                        <a:pt x="9" y="38"/>
                      </a:lnTo>
                      <a:cubicBezTo>
                        <a:pt x="8" y="38"/>
                        <a:pt x="6" y="38"/>
                        <a:pt x="4" y="37"/>
                      </a:cubicBezTo>
                      <a:lnTo>
                        <a:pt x="5" y="36"/>
                      </a:lnTo>
                      <a:close/>
                      <a:moveTo>
                        <a:pt x="9" y="37"/>
                      </a:moveTo>
                      <a:cubicBezTo>
                        <a:pt x="10" y="37"/>
                        <a:pt x="11" y="37"/>
                        <a:pt x="11" y="36"/>
                      </a:cubicBezTo>
                      <a:lnTo>
                        <a:pt x="12" y="37"/>
                      </a:lnTo>
                      <a:cubicBezTo>
                        <a:pt x="11" y="38"/>
                        <a:pt x="10" y="38"/>
                        <a:pt x="9" y="38"/>
                      </a:cubicBezTo>
                      <a:lnTo>
                        <a:pt x="9" y="37"/>
                      </a:lnTo>
                      <a:close/>
                      <a:moveTo>
                        <a:pt x="11" y="36"/>
                      </a:moveTo>
                      <a:lnTo>
                        <a:pt x="12" y="36"/>
                      </a:lnTo>
                      <a:lnTo>
                        <a:pt x="12" y="37"/>
                      </a:lnTo>
                      <a:lnTo>
                        <a:pt x="11" y="36"/>
                      </a:lnTo>
                      <a:close/>
                      <a:moveTo>
                        <a:pt x="12" y="36"/>
                      </a:moveTo>
                      <a:cubicBezTo>
                        <a:pt x="12" y="36"/>
                        <a:pt x="12" y="36"/>
                        <a:pt x="13" y="36"/>
                      </a:cubicBezTo>
                      <a:lnTo>
                        <a:pt x="14" y="37"/>
                      </a:lnTo>
                      <a:cubicBezTo>
                        <a:pt x="13" y="37"/>
                        <a:pt x="13" y="37"/>
                        <a:pt x="12" y="37"/>
                      </a:cubicBezTo>
                      <a:lnTo>
                        <a:pt x="12" y="36"/>
                      </a:lnTo>
                      <a:close/>
                      <a:moveTo>
                        <a:pt x="13" y="36"/>
                      </a:moveTo>
                      <a:cubicBezTo>
                        <a:pt x="13" y="35"/>
                        <a:pt x="14" y="35"/>
                        <a:pt x="14" y="35"/>
                      </a:cubicBezTo>
                      <a:lnTo>
                        <a:pt x="15" y="36"/>
                      </a:lnTo>
                      <a:cubicBezTo>
                        <a:pt x="15" y="36"/>
                        <a:pt x="14" y="37"/>
                        <a:pt x="14" y="37"/>
                      </a:cubicBezTo>
                      <a:lnTo>
                        <a:pt x="13" y="36"/>
                      </a:lnTo>
                      <a:close/>
                      <a:moveTo>
                        <a:pt x="14" y="35"/>
                      </a:moveTo>
                      <a:lnTo>
                        <a:pt x="14" y="35"/>
                      </a:lnTo>
                      <a:lnTo>
                        <a:pt x="15" y="36"/>
                      </a:lnTo>
                      <a:lnTo>
                        <a:pt x="14" y="35"/>
                      </a:lnTo>
                      <a:close/>
                      <a:moveTo>
                        <a:pt x="14" y="35"/>
                      </a:moveTo>
                      <a:cubicBezTo>
                        <a:pt x="17" y="34"/>
                        <a:pt x="19" y="33"/>
                        <a:pt x="22" y="33"/>
                      </a:cubicBezTo>
                      <a:lnTo>
                        <a:pt x="22" y="34"/>
                      </a:lnTo>
                      <a:cubicBezTo>
                        <a:pt x="20" y="35"/>
                        <a:pt x="17" y="35"/>
                        <a:pt x="15" y="36"/>
                      </a:cubicBezTo>
                      <a:lnTo>
                        <a:pt x="14" y="35"/>
                      </a:lnTo>
                      <a:close/>
                      <a:moveTo>
                        <a:pt x="22" y="33"/>
                      </a:moveTo>
                      <a:lnTo>
                        <a:pt x="22" y="33"/>
                      </a:lnTo>
                      <a:lnTo>
                        <a:pt x="22" y="34"/>
                      </a:lnTo>
                      <a:lnTo>
                        <a:pt x="22" y="33"/>
                      </a:lnTo>
                      <a:close/>
                      <a:moveTo>
                        <a:pt x="22" y="33"/>
                      </a:moveTo>
                      <a:cubicBezTo>
                        <a:pt x="27" y="33"/>
                        <a:pt x="32" y="33"/>
                        <a:pt x="37" y="31"/>
                      </a:cubicBezTo>
                      <a:lnTo>
                        <a:pt x="38" y="32"/>
                      </a:lnTo>
                      <a:cubicBezTo>
                        <a:pt x="33" y="34"/>
                        <a:pt x="27" y="34"/>
                        <a:pt x="22" y="34"/>
                      </a:cubicBezTo>
                      <a:lnTo>
                        <a:pt x="22" y="33"/>
                      </a:lnTo>
                      <a:close/>
                      <a:moveTo>
                        <a:pt x="37" y="31"/>
                      </a:moveTo>
                      <a:cubicBezTo>
                        <a:pt x="42" y="30"/>
                        <a:pt x="46" y="28"/>
                        <a:pt x="49" y="24"/>
                      </a:cubicBezTo>
                      <a:lnTo>
                        <a:pt x="51" y="25"/>
                      </a:lnTo>
                      <a:cubicBezTo>
                        <a:pt x="47" y="29"/>
                        <a:pt x="43" y="31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1" y="25"/>
                      </a:lnTo>
                      <a:lnTo>
                        <a:pt x="49" y="24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cubicBezTo>
                        <a:pt x="50" y="24"/>
                        <a:pt x="50" y="23"/>
                        <a:pt x="51" y="22"/>
                      </a:cubicBezTo>
                      <a:lnTo>
                        <a:pt x="52" y="23"/>
                      </a:lnTo>
                      <a:cubicBezTo>
                        <a:pt x="52" y="23"/>
                        <a:pt x="51" y="24"/>
                        <a:pt x="51" y="25"/>
                      </a:cubicBezTo>
                      <a:lnTo>
                        <a:pt x="49" y="24"/>
                      </a:lnTo>
                      <a:close/>
                      <a:moveTo>
                        <a:pt x="51" y="22"/>
                      </a:moveTo>
                      <a:cubicBezTo>
                        <a:pt x="51" y="22"/>
                        <a:pt x="51" y="21"/>
                        <a:pt x="52" y="20"/>
                      </a:cubicBezTo>
                      <a:lnTo>
                        <a:pt x="53" y="21"/>
                      </a:lnTo>
                      <a:cubicBezTo>
                        <a:pt x="53" y="21"/>
                        <a:pt x="52" y="22"/>
                        <a:pt x="52" y="23"/>
                      </a:cubicBezTo>
                      <a:lnTo>
                        <a:pt x="51" y="22"/>
                      </a:lnTo>
                      <a:close/>
                      <a:moveTo>
                        <a:pt x="52" y="20"/>
                      </a:moveTo>
                      <a:cubicBezTo>
                        <a:pt x="53" y="17"/>
                        <a:pt x="53" y="13"/>
                        <a:pt x="51" y="10"/>
                      </a:cubicBezTo>
                      <a:lnTo>
                        <a:pt x="53" y="9"/>
                      </a:lnTo>
                      <a:cubicBezTo>
                        <a:pt x="55" y="13"/>
                        <a:pt x="55" y="17"/>
                        <a:pt x="53" y="21"/>
                      </a:cubicBezTo>
                      <a:lnTo>
                        <a:pt x="52" y="2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lnTo>
                        <a:pt x="51" y="10"/>
                      </a:lnTo>
                      <a:lnTo>
                        <a:pt x="53" y="9"/>
                      </a:lnTo>
                      <a:lnTo>
                        <a:pt x="51" y="1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cubicBezTo>
                        <a:pt x="51" y="9"/>
                        <a:pt x="51" y="9"/>
                        <a:pt x="50" y="9"/>
                      </a:cubicBezTo>
                      <a:lnTo>
                        <a:pt x="51" y="8"/>
                      </a:lnTo>
                      <a:cubicBezTo>
                        <a:pt x="52" y="8"/>
                        <a:pt x="52" y="9"/>
                        <a:pt x="53" y="9"/>
                      </a:cubicBezTo>
                      <a:lnTo>
                        <a:pt x="51" y="10"/>
                      </a:lnTo>
                      <a:close/>
                      <a:moveTo>
                        <a:pt x="50" y="9"/>
                      </a:moveTo>
                      <a:cubicBezTo>
                        <a:pt x="50" y="8"/>
                        <a:pt x="49" y="8"/>
                        <a:pt x="49" y="8"/>
                      </a:cubicBezTo>
                      <a:lnTo>
                        <a:pt x="50" y="7"/>
                      </a:lnTo>
                      <a:cubicBezTo>
                        <a:pt x="50" y="7"/>
                        <a:pt x="51" y="7"/>
                        <a:pt x="51" y="8"/>
                      </a:cubicBezTo>
                      <a:lnTo>
                        <a:pt x="50" y="9"/>
                      </a:lnTo>
                      <a:close/>
                      <a:moveTo>
                        <a:pt x="49" y="8"/>
                      </a:moveTo>
                      <a:cubicBezTo>
                        <a:pt x="47" y="6"/>
                        <a:pt x="43" y="5"/>
                        <a:pt x="39" y="5"/>
                      </a:cubicBezTo>
                      <a:lnTo>
                        <a:pt x="39" y="3"/>
                      </a:lnTo>
                      <a:cubicBezTo>
                        <a:pt x="43" y="3"/>
                        <a:pt x="47" y="5"/>
                        <a:pt x="50" y="7"/>
                      </a:cubicBezTo>
                      <a:lnTo>
                        <a:pt x="49" y="8"/>
                      </a:lnTo>
                      <a:close/>
                      <a:moveTo>
                        <a:pt x="39" y="3"/>
                      </a:moveTo>
                      <a:lnTo>
                        <a:pt x="39" y="3"/>
                      </a:lnTo>
                      <a:lnTo>
                        <a:pt x="39" y="4"/>
                      </a:lnTo>
                      <a:lnTo>
                        <a:pt x="39" y="3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3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4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cubicBezTo>
                        <a:pt x="38" y="5"/>
                        <a:pt x="36" y="3"/>
                        <a:pt x="35" y="2"/>
                      </a:cubicBezTo>
                      <a:lnTo>
                        <a:pt x="36" y="1"/>
                      </a:lnTo>
                      <a:cubicBezTo>
                        <a:pt x="37" y="2"/>
                        <a:pt x="38" y="4"/>
                        <a:pt x="39" y="3"/>
                      </a:cubicBezTo>
                      <a:lnTo>
                        <a:pt x="39" y="5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4" y="1"/>
                        <a:pt x="34" y="1"/>
                      </a:cubicBezTo>
                      <a:lnTo>
                        <a:pt x="35" y="0"/>
                      </a:lnTo>
                      <a:cubicBezTo>
                        <a:pt x="35" y="0"/>
                        <a:pt x="36" y="1"/>
                        <a:pt x="36" y="1"/>
                      </a:cubicBezTo>
                      <a:lnTo>
                        <a:pt x="35" y="2"/>
                      </a:lnTo>
                      <a:close/>
                      <a:moveTo>
                        <a:pt x="34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3" y="1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1"/>
                      </a:lnTo>
                      <a:close/>
                      <a:moveTo>
                        <a:pt x="34" y="1"/>
                      </a:move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59" name="Freeform 587"/>
                <p:cNvSpPr>
                  <a:spLocks noChangeArrowheads="1"/>
                </p:cNvSpPr>
                <p:nvPr/>
              </p:nvSpPr>
              <p:spPr bwMode="auto">
                <a:xfrm>
                  <a:off x="744" y="2965"/>
                  <a:ext cx="317" cy="57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41 0 0"/>
                    <a:gd name="G33" fmla="+- 1 0 0"/>
                    <a:gd name="G34" fmla="+- 22 0 0"/>
                    <a:gd name="G35" fmla="+- 1 0 0"/>
                    <a:gd name="G36" fmla="+- 19 0 0"/>
                    <a:gd name="G37" fmla="+- 1 0 0"/>
                    <a:gd name="G38" fmla="+- 1 0 0"/>
                    <a:gd name="G39" fmla="+- 1 0 0"/>
                    <a:gd name="T0" fmla="*/ 39 w 230"/>
                    <a:gd name="T1" fmla="*/ 34 h 335"/>
                    <a:gd name="T2" fmla="*/ 48 w 230"/>
                    <a:gd name="T3" fmla="*/ 57 h 335"/>
                    <a:gd name="T4" fmla="*/ 70 w 230"/>
                    <a:gd name="T5" fmla="*/ 81 h 335"/>
                    <a:gd name="T6" fmla="*/ 79 w 230"/>
                    <a:gd name="T7" fmla="*/ 96 h 335"/>
                    <a:gd name="T8" fmla="*/ 151 w 230"/>
                    <a:gd name="T9" fmla="*/ 190 h 335"/>
                    <a:gd name="T10" fmla="*/ 210 w 230"/>
                    <a:gd name="T11" fmla="*/ 280 h 335"/>
                    <a:gd name="T12" fmla="*/ 230 w 230"/>
                    <a:gd name="T13" fmla="*/ 335 h 335"/>
                    <a:gd name="T14" fmla="*/ 163 w 230"/>
                    <a:gd name="T15" fmla="*/ 271 h 335"/>
                    <a:gd name="T16" fmla="*/ 94 w 230"/>
                    <a:gd name="T17" fmla="*/ 172 h 335"/>
                    <a:gd name="T18" fmla="*/ 60 w 230"/>
                    <a:gd name="T19" fmla="*/ 131 h 335"/>
                    <a:gd name="T20" fmla="*/ 29 w 230"/>
                    <a:gd name="T21" fmla="*/ 72 h 335"/>
                    <a:gd name="T22" fmla="*/ 1 w 230"/>
                    <a:gd name="T23" fmla="*/ 39 h 335"/>
                    <a:gd name="T24" fmla="*/ 14 w 230"/>
                    <a:gd name="T25" fmla="*/ 19 h 335"/>
                    <a:gd name="T26" fmla="*/ 39 w 230"/>
                    <a:gd name="T27" fmla="*/ 34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0" h="335">
                      <a:moveTo>
                        <a:pt x="39" y="34"/>
                      </a:moveTo>
                      <a:cubicBezTo>
                        <a:pt x="34" y="42"/>
                        <a:pt x="47" y="54"/>
                        <a:pt x="48" y="57"/>
                      </a:cubicBezTo>
                      <a:cubicBezTo>
                        <a:pt x="55" y="66"/>
                        <a:pt x="64" y="74"/>
                        <a:pt x="70" y="81"/>
                      </a:cubicBezTo>
                      <a:cubicBezTo>
                        <a:pt x="71" y="83"/>
                        <a:pt x="78" y="94"/>
                        <a:pt x="79" y="96"/>
                      </a:cubicBezTo>
                      <a:cubicBezTo>
                        <a:pt x="103" y="132"/>
                        <a:pt x="131" y="152"/>
                        <a:pt x="151" y="190"/>
                      </a:cubicBezTo>
                      <a:cubicBezTo>
                        <a:pt x="169" y="224"/>
                        <a:pt x="190" y="247"/>
                        <a:pt x="210" y="280"/>
                      </a:cubicBezTo>
                      <a:cubicBezTo>
                        <a:pt x="218" y="295"/>
                        <a:pt x="225" y="319"/>
                        <a:pt x="230" y="335"/>
                      </a:cubicBezTo>
                      <a:cubicBezTo>
                        <a:pt x="206" y="315"/>
                        <a:pt x="185" y="294"/>
                        <a:pt x="163" y="271"/>
                      </a:cubicBezTo>
                      <a:cubicBezTo>
                        <a:pt x="134" y="239"/>
                        <a:pt x="122" y="205"/>
                        <a:pt x="94" y="172"/>
                      </a:cubicBezTo>
                      <a:cubicBezTo>
                        <a:pt x="82" y="156"/>
                        <a:pt x="72" y="147"/>
                        <a:pt x="60" y="131"/>
                      </a:cubicBezTo>
                      <a:cubicBezTo>
                        <a:pt x="46" y="113"/>
                        <a:pt x="38" y="91"/>
                        <a:pt x="29" y="72"/>
                      </a:cubicBezTo>
                      <a:cubicBezTo>
                        <a:pt x="22" y="58"/>
                        <a:pt x="14" y="41"/>
                        <a:pt x="1" y="39"/>
                      </a:cubicBezTo>
                      <a:cubicBezTo>
                        <a:pt x="0" y="22"/>
                        <a:pt x="1" y="0"/>
                        <a:pt x="14" y="19"/>
                      </a:cubicBezTo>
                      <a:cubicBezTo>
                        <a:pt x="18" y="25"/>
                        <a:pt x="26" y="44"/>
                        <a:pt x="39" y="34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0" name="Freeform 588"/>
                <p:cNvSpPr>
                  <a:spLocks noChangeArrowheads="1"/>
                </p:cNvSpPr>
                <p:nvPr/>
              </p:nvSpPr>
              <p:spPr bwMode="auto">
                <a:xfrm>
                  <a:off x="743" y="2983"/>
                  <a:ext cx="323" cy="568"/>
                </a:xfrm>
                <a:custGeom>
                  <a:avLst/>
                  <a:gdLst>
                    <a:gd name="T0" fmla="*/ 41 w 234"/>
                    <a:gd name="T1" fmla="*/ 25 h 329"/>
                    <a:gd name="T2" fmla="*/ 41 w 234"/>
                    <a:gd name="T3" fmla="*/ 25 h 329"/>
                    <a:gd name="T4" fmla="*/ 39 w 234"/>
                    <a:gd name="T5" fmla="*/ 24 h 329"/>
                    <a:gd name="T6" fmla="*/ 48 w 234"/>
                    <a:gd name="T7" fmla="*/ 48 h 329"/>
                    <a:gd name="T8" fmla="*/ 48 w 234"/>
                    <a:gd name="T9" fmla="*/ 48 h 329"/>
                    <a:gd name="T10" fmla="*/ 51 w 234"/>
                    <a:gd name="T11" fmla="*/ 47 h 329"/>
                    <a:gd name="T12" fmla="*/ 48 w 234"/>
                    <a:gd name="T13" fmla="*/ 48 h 329"/>
                    <a:gd name="T14" fmla="*/ 64 w 234"/>
                    <a:gd name="T15" fmla="*/ 61 h 329"/>
                    <a:gd name="T16" fmla="*/ 64 w 234"/>
                    <a:gd name="T17" fmla="*/ 61 h 329"/>
                    <a:gd name="T18" fmla="*/ 64 w 234"/>
                    <a:gd name="T19" fmla="*/ 61 h 329"/>
                    <a:gd name="T20" fmla="*/ 72 w 234"/>
                    <a:gd name="T21" fmla="*/ 70 h 329"/>
                    <a:gd name="T22" fmla="*/ 72 w 234"/>
                    <a:gd name="T23" fmla="*/ 70 h 329"/>
                    <a:gd name="T24" fmla="*/ 69 w 234"/>
                    <a:gd name="T25" fmla="*/ 72 h 329"/>
                    <a:gd name="T26" fmla="*/ 72 w 234"/>
                    <a:gd name="T27" fmla="*/ 75 h 329"/>
                    <a:gd name="T28" fmla="*/ 81 w 234"/>
                    <a:gd name="T29" fmla="*/ 86 h 329"/>
                    <a:gd name="T30" fmla="*/ 79 w 234"/>
                    <a:gd name="T31" fmla="*/ 87 h 329"/>
                    <a:gd name="T32" fmla="*/ 81 w 234"/>
                    <a:gd name="T33" fmla="*/ 86 h 329"/>
                    <a:gd name="T34" fmla="*/ 81 w 234"/>
                    <a:gd name="T35" fmla="*/ 86 h 329"/>
                    <a:gd name="T36" fmla="*/ 112 w 234"/>
                    <a:gd name="T37" fmla="*/ 128 h 329"/>
                    <a:gd name="T38" fmla="*/ 152 w 234"/>
                    <a:gd name="T39" fmla="*/ 180 h 329"/>
                    <a:gd name="T40" fmla="*/ 183 w 234"/>
                    <a:gd name="T41" fmla="*/ 230 h 329"/>
                    <a:gd name="T42" fmla="*/ 212 w 234"/>
                    <a:gd name="T43" fmla="*/ 270 h 329"/>
                    <a:gd name="T44" fmla="*/ 212 w 234"/>
                    <a:gd name="T45" fmla="*/ 270 h 329"/>
                    <a:gd name="T46" fmla="*/ 212 w 234"/>
                    <a:gd name="T47" fmla="*/ 270 h 329"/>
                    <a:gd name="T48" fmla="*/ 212 w 234"/>
                    <a:gd name="T49" fmla="*/ 270 h 329"/>
                    <a:gd name="T50" fmla="*/ 221 w 234"/>
                    <a:gd name="T51" fmla="*/ 298 h 329"/>
                    <a:gd name="T52" fmla="*/ 230 w 234"/>
                    <a:gd name="T53" fmla="*/ 326 h 329"/>
                    <a:gd name="T54" fmla="*/ 196 w 234"/>
                    <a:gd name="T55" fmla="*/ 295 h 329"/>
                    <a:gd name="T56" fmla="*/ 196 w 234"/>
                    <a:gd name="T57" fmla="*/ 295 h 329"/>
                    <a:gd name="T58" fmla="*/ 196 w 234"/>
                    <a:gd name="T59" fmla="*/ 295 h 329"/>
                    <a:gd name="T60" fmla="*/ 165 w 234"/>
                    <a:gd name="T61" fmla="*/ 260 h 329"/>
                    <a:gd name="T62" fmla="*/ 165 w 234"/>
                    <a:gd name="T63" fmla="*/ 260 h 329"/>
                    <a:gd name="T64" fmla="*/ 96 w 234"/>
                    <a:gd name="T65" fmla="*/ 161 h 329"/>
                    <a:gd name="T66" fmla="*/ 94 w 234"/>
                    <a:gd name="T67" fmla="*/ 162 h 329"/>
                    <a:gd name="T68" fmla="*/ 77 w 234"/>
                    <a:gd name="T69" fmla="*/ 142 h 329"/>
                    <a:gd name="T70" fmla="*/ 77 w 234"/>
                    <a:gd name="T71" fmla="*/ 142 h 329"/>
                    <a:gd name="T72" fmla="*/ 77 w 234"/>
                    <a:gd name="T73" fmla="*/ 142 h 329"/>
                    <a:gd name="T74" fmla="*/ 60 w 234"/>
                    <a:gd name="T75" fmla="*/ 122 h 329"/>
                    <a:gd name="T76" fmla="*/ 62 w 234"/>
                    <a:gd name="T77" fmla="*/ 120 h 329"/>
                    <a:gd name="T78" fmla="*/ 62 w 234"/>
                    <a:gd name="T79" fmla="*/ 120 h 329"/>
                    <a:gd name="T80" fmla="*/ 31 w 234"/>
                    <a:gd name="T81" fmla="*/ 61 h 329"/>
                    <a:gd name="T82" fmla="*/ 27 w 234"/>
                    <a:gd name="T83" fmla="*/ 60 h 329"/>
                    <a:gd name="T84" fmla="*/ 27 w 234"/>
                    <a:gd name="T85" fmla="*/ 60 h 329"/>
                    <a:gd name="T86" fmla="*/ 27 w 234"/>
                    <a:gd name="T87" fmla="*/ 60 h 329"/>
                    <a:gd name="T88" fmla="*/ 2 w 234"/>
                    <a:gd name="T89" fmla="*/ 29 h 329"/>
                    <a:gd name="T90" fmla="*/ 5 w 234"/>
                    <a:gd name="T91" fmla="*/ 7 h 329"/>
                    <a:gd name="T92" fmla="*/ 5 w 234"/>
                    <a:gd name="T93" fmla="*/ 2 h 329"/>
                    <a:gd name="T94" fmla="*/ 5 w 234"/>
                    <a:gd name="T95" fmla="*/ 2 h 329"/>
                    <a:gd name="T96" fmla="*/ 5 w 234"/>
                    <a:gd name="T97" fmla="*/ 2 h 329"/>
                    <a:gd name="T98" fmla="*/ 8 w 234"/>
                    <a:gd name="T99" fmla="*/ 3 h 329"/>
                    <a:gd name="T100" fmla="*/ 15 w 234"/>
                    <a:gd name="T101" fmla="*/ 9 h 329"/>
                    <a:gd name="T102" fmla="*/ 14 w 234"/>
                    <a:gd name="T103" fmla="*/ 10 h 329"/>
                    <a:gd name="T104" fmla="*/ 15 w 234"/>
                    <a:gd name="T105" fmla="*/ 9 h 329"/>
                    <a:gd name="T106" fmla="*/ 16 w 234"/>
                    <a:gd name="T107" fmla="*/ 13 h 329"/>
                    <a:gd name="T108" fmla="*/ 26 w 234"/>
                    <a:gd name="T109" fmla="*/ 22 h 329"/>
                    <a:gd name="T110" fmla="*/ 26 w 234"/>
                    <a:gd name="T111" fmla="*/ 22 h 329"/>
                    <a:gd name="T112" fmla="*/ 26 w 234"/>
                    <a:gd name="T113" fmla="*/ 22 h 329"/>
                    <a:gd name="T114" fmla="*/ 26 w 234"/>
                    <a:gd name="T115" fmla="*/ 22 h 329"/>
                    <a:gd name="T116" fmla="*/ 40 w 234"/>
                    <a:gd name="T117" fmla="*/ 24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34" h="329">
                      <a:moveTo>
                        <a:pt x="41" y="25"/>
                      </a:moveTo>
                      <a:lnTo>
                        <a:pt x="41" y="25"/>
                      </a:lnTo>
                      <a:lnTo>
                        <a:pt x="39" y="24"/>
                      </a:lnTo>
                      <a:lnTo>
                        <a:pt x="41" y="25"/>
                      </a:lnTo>
                      <a:close/>
                      <a:moveTo>
                        <a:pt x="41" y="25"/>
                      </a:moveTo>
                      <a:lnTo>
                        <a:pt x="41" y="25"/>
                      </a:lnTo>
                      <a:lnTo>
                        <a:pt x="40" y="24"/>
                      </a:lnTo>
                      <a:lnTo>
                        <a:pt x="41" y="25"/>
                      </a:lnTo>
                      <a:close/>
                      <a:moveTo>
                        <a:pt x="41" y="25"/>
                      </a:moveTo>
                      <a:cubicBezTo>
                        <a:pt x="37" y="30"/>
                        <a:pt x="45" y="40"/>
                        <a:pt x="49" y="44"/>
                      </a:cubicBezTo>
                      <a:lnTo>
                        <a:pt x="46" y="45"/>
                      </a:lnTo>
                      <a:cubicBezTo>
                        <a:pt x="42" y="40"/>
                        <a:pt x="34" y="31"/>
                        <a:pt x="39" y="24"/>
                      </a:cubicBezTo>
                      <a:lnTo>
                        <a:pt x="41" y="25"/>
                      </a:lnTo>
                      <a:close/>
                      <a:moveTo>
                        <a:pt x="49" y="44"/>
                      </a:moveTo>
                      <a:cubicBezTo>
                        <a:pt x="49" y="45"/>
                        <a:pt x="50" y="46"/>
                        <a:pt x="51" y="47"/>
                      </a:cubicBezTo>
                      <a:lnTo>
                        <a:pt x="48" y="48"/>
                      </a:lnTo>
                      <a:cubicBezTo>
                        <a:pt x="48" y="47"/>
                        <a:pt x="47" y="46"/>
                        <a:pt x="46" y="45"/>
                      </a:cubicBezTo>
                      <a:lnTo>
                        <a:pt x="49" y="44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9" y="47"/>
                      </a:lnTo>
                      <a:lnTo>
                        <a:pt x="48" y="48"/>
                      </a:lnTo>
                      <a:close/>
                      <a:moveTo>
                        <a:pt x="51" y="47"/>
                      </a:moveTo>
                      <a:lnTo>
                        <a:pt x="51" y="47"/>
                      </a:lnTo>
                      <a:lnTo>
                        <a:pt x="48" y="48"/>
                      </a:lnTo>
                      <a:lnTo>
                        <a:pt x="51" y="47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9" y="47"/>
                      </a:lnTo>
                      <a:lnTo>
                        <a:pt x="48" y="48"/>
                      </a:lnTo>
                      <a:close/>
                      <a:moveTo>
                        <a:pt x="50" y="47"/>
                      </a:moveTo>
                      <a:cubicBezTo>
                        <a:pt x="54" y="52"/>
                        <a:pt x="59" y="57"/>
                        <a:pt x="64" y="61"/>
                      </a:cubicBezTo>
                      <a:lnTo>
                        <a:pt x="61" y="63"/>
                      </a:lnTo>
                      <a:cubicBezTo>
                        <a:pt x="57" y="58"/>
                        <a:pt x="52" y="53"/>
                        <a:pt x="48" y="48"/>
                      </a:cubicBezTo>
                      <a:lnTo>
                        <a:pt x="50" y="47"/>
                      </a:lnTo>
                      <a:close/>
                      <a:moveTo>
                        <a:pt x="64" y="61"/>
                      </a:moveTo>
                      <a:cubicBezTo>
                        <a:pt x="67" y="65"/>
                        <a:pt x="70" y="68"/>
                        <a:pt x="72" y="70"/>
                      </a:cubicBezTo>
                      <a:lnTo>
                        <a:pt x="69" y="72"/>
                      </a:lnTo>
                      <a:cubicBezTo>
                        <a:pt x="67" y="69"/>
                        <a:pt x="64" y="66"/>
                        <a:pt x="61" y="63"/>
                      </a:cubicBezTo>
                      <a:lnTo>
                        <a:pt x="64" y="61"/>
                      </a:lnTo>
                      <a:close/>
                      <a:moveTo>
                        <a:pt x="72" y="70"/>
                      </a:moveTo>
                      <a:lnTo>
                        <a:pt x="72" y="70"/>
                      </a:lnTo>
                      <a:lnTo>
                        <a:pt x="71" y="71"/>
                      </a:lnTo>
                      <a:lnTo>
                        <a:pt x="72" y="70"/>
                      </a:lnTo>
                      <a:close/>
                      <a:moveTo>
                        <a:pt x="72" y="70"/>
                      </a:moveTo>
                      <a:lnTo>
                        <a:pt x="72" y="70"/>
                      </a:lnTo>
                      <a:lnTo>
                        <a:pt x="69" y="72"/>
                      </a:lnTo>
                      <a:lnTo>
                        <a:pt x="72" y="70"/>
                      </a:lnTo>
                      <a:close/>
                      <a:moveTo>
                        <a:pt x="72" y="70"/>
                      </a:moveTo>
                      <a:cubicBezTo>
                        <a:pt x="72" y="71"/>
                        <a:pt x="72" y="71"/>
                        <a:pt x="73" y="72"/>
                      </a:cubicBezTo>
                      <a:lnTo>
                        <a:pt x="70" y="73"/>
                      </a:lnTo>
                      <a:cubicBezTo>
                        <a:pt x="70" y="72"/>
                        <a:pt x="70" y="72"/>
                        <a:pt x="69" y="72"/>
                      </a:cubicBezTo>
                      <a:lnTo>
                        <a:pt x="72" y="70"/>
                      </a:lnTo>
                      <a:close/>
                      <a:moveTo>
                        <a:pt x="73" y="72"/>
                      </a:moveTo>
                      <a:cubicBezTo>
                        <a:pt x="73" y="72"/>
                        <a:pt x="73" y="73"/>
                        <a:pt x="74" y="74"/>
                      </a:cubicBezTo>
                      <a:lnTo>
                        <a:pt x="72" y="75"/>
                      </a:lnTo>
                      <a:cubicBezTo>
                        <a:pt x="71" y="74"/>
                        <a:pt x="71" y="74"/>
                        <a:pt x="70" y="73"/>
                      </a:cubicBezTo>
                      <a:lnTo>
                        <a:pt x="73" y="72"/>
                      </a:lnTo>
                      <a:close/>
                      <a:moveTo>
                        <a:pt x="74" y="74"/>
                      </a:moveTo>
                      <a:cubicBezTo>
                        <a:pt x="77" y="78"/>
                        <a:pt x="81" y="84"/>
                        <a:pt x="81" y="86"/>
                      </a:cubicBezTo>
                      <a:lnTo>
                        <a:pt x="79" y="87"/>
                      </a:lnTo>
                      <a:cubicBezTo>
                        <a:pt x="78" y="85"/>
                        <a:pt x="74" y="79"/>
                        <a:pt x="72" y="75"/>
                      </a:cubicBezTo>
                      <a:lnTo>
                        <a:pt x="74" y="74"/>
                      </a:lnTo>
                      <a:close/>
                      <a:moveTo>
                        <a:pt x="79" y="87"/>
                      </a:moveTo>
                      <a:lnTo>
                        <a:pt x="79" y="87"/>
                      </a:lnTo>
                      <a:lnTo>
                        <a:pt x="80" y="86"/>
                      </a:lnTo>
                      <a:lnTo>
                        <a:pt x="79" y="87"/>
                      </a:lnTo>
                      <a:close/>
                      <a:moveTo>
                        <a:pt x="81" y="86"/>
                      </a:moveTo>
                      <a:cubicBezTo>
                        <a:pt x="92" y="101"/>
                        <a:pt x="103" y="114"/>
                        <a:pt x="114" y="126"/>
                      </a:cubicBezTo>
                      <a:lnTo>
                        <a:pt x="112" y="128"/>
                      </a:lnTo>
                      <a:cubicBezTo>
                        <a:pt x="101" y="115"/>
                        <a:pt x="89" y="103"/>
                        <a:pt x="79" y="87"/>
                      </a:cubicBezTo>
                      <a:lnTo>
                        <a:pt x="81" y="86"/>
                      </a:lnTo>
                      <a:close/>
                      <a:moveTo>
                        <a:pt x="114" y="126"/>
                      </a:moveTo>
                      <a:cubicBezTo>
                        <a:pt x="128" y="142"/>
                        <a:pt x="142" y="158"/>
                        <a:pt x="153" y="179"/>
                      </a:cubicBezTo>
                      <a:lnTo>
                        <a:pt x="151" y="180"/>
                      </a:lnTo>
                      <a:cubicBezTo>
                        <a:pt x="140" y="159"/>
                        <a:pt x="126" y="144"/>
                        <a:pt x="112" y="128"/>
                      </a:cubicBezTo>
                      <a:lnTo>
                        <a:pt x="114" y="126"/>
                      </a:lnTo>
                      <a:close/>
                      <a:moveTo>
                        <a:pt x="153" y="179"/>
                      </a:moveTo>
                      <a:lnTo>
                        <a:pt x="153" y="179"/>
                      </a:lnTo>
                      <a:lnTo>
                        <a:pt x="152" y="180"/>
                      </a:lnTo>
                      <a:lnTo>
                        <a:pt x="153" y="179"/>
                      </a:lnTo>
                      <a:close/>
                      <a:moveTo>
                        <a:pt x="153" y="179"/>
                      </a:moveTo>
                      <a:cubicBezTo>
                        <a:pt x="163" y="198"/>
                        <a:pt x="174" y="213"/>
                        <a:pt x="185" y="229"/>
                      </a:cubicBezTo>
                      <a:lnTo>
                        <a:pt x="183" y="230"/>
                      </a:lnTo>
                      <a:cubicBezTo>
                        <a:pt x="172" y="214"/>
                        <a:pt x="161" y="199"/>
                        <a:pt x="151" y="180"/>
                      </a:cubicBezTo>
                      <a:lnTo>
                        <a:pt x="153" y="179"/>
                      </a:lnTo>
                      <a:close/>
                      <a:moveTo>
                        <a:pt x="185" y="229"/>
                      </a:moveTo>
                      <a:cubicBezTo>
                        <a:pt x="194" y="242"/>
                        <a:pt x="203" y="255"/>
                        <a:pt x="212" y="270"/>
                      </a:cubicBezTo>
                      <a:lnTo>
                        <a:pt x="210" y="271"/>
                      </a:lnTo>
                      <a:cubicBezTo>
                        <a:pt x="201" y="256"/>
                        <a:pt x="192" y="243"/>
                        <a:pt x="183" y="230"/>
                      </a:cubicBezTo>
                      <a:lnTo>
                        <a:pt x="185" y="229"/>
                      </a:lnTo>
                      <a:close/>
                      <a:moveTo>
                        <a:pt x="212" y="270"/>
                      </a:moveTo>
                      <a:lnTo>
                        <a:pt x="212" y="270"/>
                      </a:lnTo>
                      <a:lnTo>
                        <a:pt x="211" y="270"/>
                      </a:lnTo>
                      <a:lnTo>
                        <a:pt x="212" y="270"/>
                      </a:lnTo>
                      <a:close/>
                      <a:moveTo>
                        <a:pt x="212" y="270"/>
                      </a:moveTo>
                      <a:cubicBezTo>
                        <a:pt x="217" y="277"/>
                        <a:pt x="220" y="287"/>
                        <a:pt x="224" y="297"/>
                      </a:cubicBezTo>
                      <a:lnTo>
                        <a:pt x="221" y="298"/>
                      </a:lnTo>
                      <a:cubicBezTo>
                        <a:pt x="218" y="288"/>
                        <a:pt x="214" y="278"/>
                        <a:pt x="210" y="271"/>
                      </a:cubicBezTo>
                      <a:lnTo>
                        <a:pt x="212" y="270"/>
                      </a:lnTo>
                      <a:close/>
                      <a:moveTo>
                        <a:pt x="224" y="297"/>
                      </a:moveTo>
                      <a:cubicBezTo>
                        <a:pt x="227" y="307"/>
                        <a:pt x="230" y="317"/>
                        <a:pt x="232" y="325"/>
                      </a:cubicBezTo>
                      <a:lnTo>
                        <a:pt x="230" y="325"/>
                      </a:lnTo>
                      <a:cubicBezTo>
                        <a:pt x="227" y="317"/>
                        <a:pt x="225" y="307"/>
                        <a:pt x="221" y="298"/>
                      </a:cubicBezTo>
                      <a:lnTo>
                        <a:pt x="224" y="297"/>
                      </a:lnTo>
                      <a:close/>
                      <a:moveTo>
                        <a:pt x="232" y="325"/>
                      </a:moveTo>
                      <a:lnTo>
                        <a:pt x="234" y="329"/>
                      </a:lnTo>
                      <a:lnTo>
                        <a:pt x="230" y="326"/>
                      </a:lnTo>
                      <a:lnTo>
                        <a:pt x="231" y="325"/>
                      </a:lnTo>
                      <a:lnTo>
                        <a:pt x="232" y="325"/>
                      </a:lnTo>
                      <a:close/>
                      <a:moveTo>
                        <a:pt x="230" y="326"/>
                      </a:moveTo>
                      <a:cubicBezTo>
                        <a:pt x="218" y="316"/>
                        <a:pt x="207" y="306"/>
                        <a:pt x="196" y="295"/>
                      </a:cubicBezTo>
                      <a:lnTo>
                        <a:pt x="198" y="293"/>
                      </a:lnTo>
                      <a:cubicBezTo>
                        <a:pt x="209" y="304"/>
                        <a:pt x="220" y="314"/>
                        <a:pt x="232" y="324"/>
                      </a:cubicBezTo>
                      <a:lnTo>
                        <a:pt x="230" y="326"/>
                      </a:lnTo>
                      <a:close/>
                      <a:moveTo>
                        <a:pt x="196" y="295"/>
                      </a:moveTo>
                      <a:cubicBezTo>
                        <a:pt x="185" y="284"/>
                        <a:pt x="174" y="273"/>
                        <a:pt x="163" y="262"/>
                      </a:cubicBezTo>
                      <a:lnTo>
                        <a:pt x="165" y="260"/>
                      </a:lnTo>
                      <a:cubicBezTo>
                        <a:pt x="176" y="272"/>
                        <a:pt x="187" y="283"/>
                        <a:pt x="198" y="293"/>
                      </a:cubicBezTo>
                      <a:lnTo>
                        <a:pt x="196" y="295"/>
                      </a:lnTo>
                      <a:close/>
                      <a:moveTo>
                        <a:pt x="165" y="260"/>
                      </a:moveTo>
                      <a:lnTo>
                        <a:pt x="165" y="260"/>
                      </a:lnTo>
                      <a:lnTo>
                        <a:pt x="164" y="261"/>
                      </a:lnTo>
                      <a:lnTo>
                        <a:pt x="165" y="260"/>
                      </a:lnTo>
                      <a:close/>
                      <a:moveTo>
                        <a:pt x="163" y="262"/>
                      </a:moveTo>
                      <a:cubicBezTo>
                        <a:pt x="147" y="244"/>
                        <a:pt x="136" y="226"/>
                        <a:pt x="125" y="208"/>
                      </a:cubicBezTo>
                      <a:lnTo>
                        <a:pt x="128" y="207"/>
                      </a:lnTo>
                      <a:cubicBezTo>
                        <a:pt x="139" y="225"/>
                        <a:pt x="150" y="243"/>
                        <a:pt x="165" y="260"/>
                      </a:cubicBezTo>
                      <a:lnTo>
                        <a:pt x="163" y="262"/>
                      </a:lnTo>
                      <a:close/>
                      <a:moveTo>
                        <a:pt x="125" y="208"/>
                      </a:moveTo>
                      <a:cubicBezTo>
                        <a:pt x="116" y="193"/>
                        <a:pt x="107" y="177"/>
                        <a:pt x="94" y="162"/>
                      </a:cubicBezTo>
                      <a:lnTo>
                        <a:pt x="96" y="161"/>
                      </a:lnTo>
                      <a:cubicBezTo>
                        <a:pt x="109" y="176"/>
                        <a:pt x="118" y="192"/>
                        <a:pt x="128" y="207"/>
                      </a:cubicBezTo>
                      <a:lnTo>
                        <a:pt x="125" y="208"/>
                      </a:lnTo>
                      <a:close/>
                      <a:moveTo>
                        <a:pt x="94" y="162"/>
                      </a:moveTo>
                      <a:lnTo>
                        <a:pt x="94" y="162"/>
                      </a:lnTo>
                      <a:lnTo>
                        <a:pt x="95" y="162"/>
                      </a:lnTo>
                      <a:lnTo>
                        <a:pt x="94" y="162"/>
                      </a:lnTo>
                      <a:close/>
                      <a:moveTo>
                        <a:pt x="94" y="162"/>
                      </a:moveTo>
                      <a:cubicBezTo>
                        <a:pt x="88" y="154"/>
                        <a:pt x="82" y="148"/>
                        <a:pt x="77" y="142"/>
                      </a:cubicBezTo>
                      <a:lnTo>
                        <a:pt x="79" y="140"/>
                      </a:lnTo>
                      <a:cubicBezTo>
                        <a:pt x="85" y="147"/>
                        <a:pt x="90" y="153"/>
                        <a:pt x="96" y="161"/>
                      </a:cubicBezTo>
                      <a:lnTo>
                        <a:pt x="94" y="162"/>
                      </a:lnTo>
                      <a:close/>
                      <a:moveTo>
                        <a:pt x="77" y="142"/>
                      </a:moveTo>
                      <a:cubicBezTo>
                        <a:pt x="71" y="135"/>
                        <a:pt x="66" y="129"/>
                        <a:pt x="60" y="122"/>
                      </a:cubicBezTo>
                      <a:lnTo>
                        <a:pt x="62" y="120"/>
                      </a:lnTo>
                      <a:cubicBezTo>
                        <a:pt x="68" y="128"/>
                        <a:pt x="74" y="134"/>
                        <a:pt x="79" y="140"/>
                      </a:cubicBezTo>
                      <a:lnTo>
                        <a:pt x="77" y="142"/>
                      </a:lnTo>
                      <a:close/>
                      <a:moveTo>
                        <a:pt x="60" y="122"/>
                      </a:moveTo>
                      <a:lnTo>
                        <a:pt x="60" y="122"/>
                      </a:lnTo>
                      <a:lnTo>
                        <a:pt x="62" y="120"/>
                      </a:lnTo>
                      <a:lnTo>
                        <a:pt x="60" y="122"/>
                      </a:lnTo>
                      <a:close/>
                      <a:moveTo>
                        <a:pt x="62" y="120"/>
                      </a:moveTo>
                      <a:lnTo>
                        <a:pt x="62" y="120"/>
                      </a:lnTo>
                      <a:lnTo>
                        <a:pt x="61" y="121"/>
                      </a:lnTo>
                      <a:lnTo>
                        <a:pt x="62" y="120"/>
                      </a:lnTo>
                      <a:close/>
                      <a:moveTo>
                        <a:pt x="60" y="122"/>
                      </a:moveTo>
                      <a:cubicBezTo>
                        <a:pt x="49" y="109"/>
                        <a:pt x="43" y="94"/>
                        <a:pt x="37" y="80"/>
                      </a:cubicBezTo>
                      <a:lnTo>
                        <a:pt x="39" y="79"/>
                      </a:lnTo>
                      <a:cubicBezTo>
                        <a:pt x="46" y="93"/>
                        <a:pt x="52" y="108"/>
                        <a:pt x="62" y="120"/>
                      </a:cubicBezTo>
                      <a:lnTo>
                        <a:pt x="60" y="122"/>
                      </a:lnTo>
                      <a:close/>
                      <a:moveTo>
                        <a:pt x="37" y="80"/>
                      </a:moveTo>
                      <a:cubicBezTo>
                        <a:pt x="34" y="74"/>
                        <a:pt x="32" y="68"/>
                        <a:pt x="29" y="62"/>
                      </a:cubicBezTo>
                      <a:lnTo>
                        <a:pt x="31" y="61"/>
                      </a:lnTo>
                      <a:cubicBezTo>
                        <a:pt x="34" y="67"/>
                        <a:pt x="37" y="73"/>
                        <a:pt x="39" y="79"/>
                      </a:cubicBezTo>
                      <a:lnTo>
                        <a:pt x="37" y="80"/>
                      </a:lnTo>
                      <a:close/>
                      <a:moveTo>
                        <a:pt x="29" y="62"/>
                      </a:moveTo>
                      <a:cubicBezTo>
                        <a:pt x="28" y="61"/>
                        <a:pt x="28" y="60"/>
                        <a:pt x="27" y="60"/>
                      </a:cubicBezTo>
                      <a:lnTo>
                        <a:pt x="30" y="59"/>
                      </a:lnTo>
                      <a:cubicBezTo>
                        <a:pt x="30" y="60"/>
                        <a:pt x="31" y="61"/>
                        <a:pt x="31" y="61"/>
                      </a:cubicBezTo>
                      <a:lnTo>
                        <a:pt x="29" y="62"/>
                      </a:lnTo>
                      <a:close/>
                      <a:moveTo>
                        <a:pt x="27" y="60"/>
                      </a:moveTo>
                      <a:cubicBezTo>
                        <a:pt x="21" y="47"/>
                        <a:pt x="14" y="32"/>
                        <a:pt x="2" y="30"/>
                      </a:cubicBezTo>
                      <a:lnTo>
                        <a:pt x="3" y="28"/>
                      </a:lnTo>
                      <a:cubicBezTo>
                        <a:pt x="16" y="30"/>
                        <a:pt x="23" y="45"/>
                        <a:pt x="30" y="59"/>
                      </a:cubicBezTo>
                      <a:lnTo>
                        <a:pt x="27" y="60"/>
                      </a:lnTo>
                      <a:close/>
                      <a:moveTo>
                        <a:pt x="2" y="30"/>
                      </a:moveTo>
                      <a:lnTo>
                        <a:pt x="1" y="30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2" y="30"/>
                      </a:lnTo>
                      <a:close/>
                      <a:moveTo>
                        <a:pt x="1" y="29"/>
                      </a:moveTo>
                      <a:cubicBezTo>
                        <a:pt x="0" y="21"/>
                        <a:pt x="0" y="11"/>
                        <a:pt x="2" y="6"/>
                      </a:cubicBezTo>
                      <a:lnTo>
                        <a:pt x="5" y="7"/>
                      </a:lnTo>
                      <a:cubicBezTo>
                        <a:pt x="3" y="12"/>
                        <a:pt x="3" y="21"/>
                        <a:pt x="4" y="29"/>
                      </a:cubicBezTo>
                      <a:lnTo>
                        <a:pt x="1" y="29"/>
                      </a:lnTo>
                      <a:close/>
                      <a:moveTo>
                        <a:pt x="2" y="6"/>
                      </a:moveTo>
                      <a:cubicBezTo>
                        <a:pt x="3" y="4"/>
                        <a:pt x="3" y="3"/>
                        <a:pt x="5" y="2"/>
                      </a:cubicBezTo>
                      <a:lnTo>
                        <a:pt x="6" y="3"/>
                      </a:lnTo>
                      <a:cubicBezTo>
                        <a:pt x="6" y="4"/>
                        <a:pt x="5" y="5"/>
                        <a:pt x="5" y="7"/>
                      </a:cubicBezTo>
                      <a:lnTo>
                        <a:pt x="2" y="6"/>
                      </a:lnTo>
                      <a:close/>
                      <a:moveTo>
                        <a:pt x="5" y="2"/>
                      </a:moveTo>
                      <a:cubicBezTo>
                        <a:pt x="6" y="1"/>
                        <a:pt x="8" y="0"/>
                        <a:pt x="10" y="1"/>
                      </a:cubicBezTo>
                      <a:lnTo>
                        <a:pt x="8" y="3"/>
                      </a:lnTo>
                      <a:cubicBezTo>
                        <a:pt x="7" y="3"/>
                        <a:pt x="7" y="3"/>
                        <a:pt x="6" y="3"/>
                      </a:cubicBezTo>
                      <a:lnTo>
                        <a:pt x="5" y="2"/>
                      </a:lnTo>
                      <a:close/>
                      <a:moveTo>
                        <a:pt x="10" y="1"/>
                      </a:moveTo>
                      <a:cubicBezTo>
                        <a:pt x="11" y="2"/>
                        <a:pt x="14" y="5"/>
                        <a:pt x="17" y="9"/>
                      </a:cubicBezTo>
                      <a:lnTo>
                        <a:pt x="14" y="10"/>
                      </a:lnTo>
                      <a:cubicBezTo>
                        <a:pt x="12" y="6"/>
                        <a:pt x="10" y="4"/>
                        <a:pt x="8" y="3"/>
                      </a:cubicBezTo>
                      <a:lnTo>
                        <a:pt x="10" y="1"/>
                      </a:lnTo>
                      <a:close/>
                      <a:moveTo>
                        <a:pt x="17" y="9"/>
                      </a:moveTo>
                      <a:lnTo>
                        <a:pt x="17" y="9"/>
                      </a:lnTo>
                      <a:lnTo>
                        <a:pt x="15" y="9"/>
                      </a:lnTo>
                      <a:lnTo>
                        <a:pt x="17" y="9"/>
                      </a:lnTo>
                      <a:close/>
                      <a:moveTo>
                        <a:pt x="17" y="9"/>
                      </a:moveTo>
                      <a:lnTo>
                        <a:pt x="17" y="9"/>
                      </a:lnTo>
                      <a:lnTo>
                        <a:pt x="14" y="10"/>
                      </a:lnTo>
                      <a:lnTo>
                        <a:pt x="17" y="9"/>
                      </a:lnTo>
                      <a:close/>
                      <a:moveTo>
                        <a:pt x="14" y="10"/>
                      </a:moveTo>
                      <a:lnTo>
                        <a:pt x="14" y="10"/>
                      </a:lnTo>
                      <a:lnTo>
                        <a:pt x="15" y="9"/>
                      </a:lnTo>
                      <a:lnTo>
                        <a:pt x="14" y="10"/>
                      </a:lnTo>
                      <a:close/>
                      <a:moveTo>
                        <a:pt x="17" y="9"/>
                      </a:moveTo>
                      <a:cubicBezTo>
                        <a:pt x="17" y="10"/>
                        <a:pt x="18" y="11"/>
                        <a:pt x="18" y="12"/>
                      </a:cubicBezTo>
                      <a:lnTo>
                        <a:pt x="16" y="13"/>
                      </a:lnTo>
                      <a:cubicBezTo>
                        <a:pt x="15" y="12"/>
                        <a:pt x="15" y="11"/>
                        <a:pt x="14" y="10"/>
                      </a:cubicBezTo>
                      <a:lnTo>
                        <a:pt x="17" y="9"/>
                      </a:lnTo>
                      <a:close/>
                      <a:moveTo>
                        <a:pt x="18" y="12"/>
                      </a:moveTo>
                      <a:cubicBezTo>
                        <a:pt x="20" y="15"/>
                        <a:pt x="23" y="19"/>
                        <a:pt x="26" y="22"/>
                      </a:cubicBezTo>
                      <a:lnTo>
                        <a:pt x="24" y="24"/>
                      </a:lnTo>
                      <a:cubicBezTo>
                        <a:pt x="20" y="21"/>
                        <a:pt x="18" y="16"/>
                        <a:pt x="16" y="13"/>
                      </a:cubicBezTo>
                      <a:lnTo>
                        <a:pt x="18" y="12"/>
                      </a:lnTo>
                      <a:close/>
                      <a:moveTo>
                        <a:pt x="26" y="22"/>
                      </a:moveTo>
                      <a:lnTo>
                        <a:pt x="26" y="22"/>
                      </a:lnTo>
                      <a:lnTo>
                        <a:pt x="25" y="23"/>
                      </a:lnTo>
                      <a:lnTo>
                        <a:pt x="26" y="22"/>
                      </a:lnTo>
                      <a:close/>
                      <a:moveTo>
                        <a:pt x="26" y="22"/>
                      </a:moveTo>
                      <a:cubicBezTo>
                        <a:pt x="29" y="26"/>
                        <a:pt x="34" y="27"/>
                        <a:pt x="39" y="23"/>
                      </a:cubicBezTo>
                      <a:lnTo>
                        <a:pt x="41" y="25"/>
                      </a:lnTo>
                      <a:cubicBezTo>
                        <a:pt x="34" y="30"/>
                        <a:pt x="28" y="28"/>
                        <a:pt x="24" y="24"/>
                      </a:cubicBezTo>
                      <a:lnTo>
                        <a:pt x="26" y="22"/>
                      </a:lnTo>
                      <a:close/>
                      <a:moveTo>
                        <a:pt x="39" y="23"/>
                      </a:moveTo>
                      <a:lnTo>
                        <a:pt x="45" y="19"/>
                      </a:lnTo>
                      <a:lnTo>
                        <a:pt x="41" y="25"/>
                      </a:lnTo>
                      <a:lnTo>
                        <a:pt x="40" y="24"/>
                      </a:lnTo>
                      <a:lnTo>
                        <a:pt x="39" y="23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1" name="Freeform 589"/>
                <p:cNvSpPr>
                  <a:spLocks noChangeArrowheads="1"/>
                </p:cNvSpPr>
                <p:nvPr/>
              </p:nvSpPr>
              <p:spPr bwMode="auto">
                <a:xfrm>
                  <a:off x="646" y="3002"/>
                  <a:ext cx="249" cy="58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9 0 0"/>
                    <a:gd name="G41" fmla="*/ 1 0 0"/>
                    <a:gd name="G42" fmla="cos G41 G40"/>
                    <a:gd name="G43" fmla="+- 15 0 0"/>
                    <a:gd name="G44" fmla="+- 5 0 0"/>
                    <a:gd name="G45" fmla="+- 4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T0" fmla="*/ 37 w 181"/>
                    <a:gd name="T1" fmla="*/ 5 h 339"/>
                    <a:gd name="T2" fmla="*/ 44 w 181"/>
                    <a:gd name="T3" fmla="*/ 44 h 339"/>
                    <a:gd name="T4" fmla="*/ 124 w 181"/>
                    <a:gd name="T5" fmla="*/ 216 h 339"/>
                    <a:gd name="T6" fmla="*/ 142 w 181"/>
                    <a:gd name="T7" fmla="*/ 254 h 339"/>
                    <a:gd name="T8" fmla="*/ 161 w 181"/>
                    <a:gd name="T9" fmla="*/ 290 h 339"/>
                    <a:gd name="T10" fmla="*/ 176 w 181"/>
                    <a:gd name="T11" fmla="*/ 314 h 339"/>
                    <a:gd name="T12" fmla="*/ 174 w 181"/>
                    <a:gd name="T13" fmla="*/ 337 h 339"/>
                    <a:gd name="T14" fmla="*/ 165 w 181"/>
                    <a:gd name="T15" fmla="*/ 328 h 339"/>
                    <a:gd name="T16" fmla="*/ 121 w 181"/>
                    <a:gd name="T17" fmla="*/ 272 h 339"/>
                    <a:gd name="T18" fmla="*/ 90 w 181"/>
                    <a:gd name="T19" fmla="*/ 239 h 339"/>
                    <a:gd name="T20" fmla="*/ 67 w 181"/>
                    <a:gd name="T21" fmla="*/ 212 h 339"/>
                    <a:gd name="T22" fmla="*/ 34 w 181"/>
                    <a:gd name="T23" fmla="*/ 120 h 339"/>
                    <a:gd name="T24" fmla="*/ 19 w 181"/>
                    <a:gd name="T25" fmla="*/ 33 h 339"/>
                    <a:gd name="T26" fmla="*/ 15 w 181"/>
                    <a:gd name="T27" fmla="*/ 23 h 339"/>
                    <a:gd name="T28" fmla="*/ 2 w 181"/>
                    <a:gd name="T29" fmla="*/ 10 h 339"/>
                    <a:gd name="T30" fmla="*/ 21 w 181"/>
                    <a:gd name="T31" fmla="*/ 8 h 339"/>
                    <a:gd name="T32" fmla="*/ 37 w 181"/>
                    <a:gd name="T33" fmla="*/ 5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1" h="339">
                      <a:moveTo>
                        <a:pt x="37" y="5"/>
                      </a:moveTo>
                      <a:cubicBezTo>
                        <a:pt x="41" y="13"/>
                        <a:pt x="36" y="30"/>
                        <a:pt x="44" y="44"/>
                      </a:cubicBezTo>
                      <a:cubicBezTo>
                        <a:pt x="75" y="108"/>
                        <a:pt x="106" y="158"/>
                        <a:pt x="124" y="216"/>
                      </a:cubicBezTo>
                      <a:cubicBezTo>
                        <a:pt x="126" y="223"/>
                        <a:pt x="138" y="248"/>
                        <a:pt x="142" y="254"/>
                      </a:cubicBezTo>
                      <a:cubicBezTo>
                        <a:pt x="145" y="261"/>
                        <a:pt x="157" y="285"/>
                        <a:pt x="161" y="290"/>
                      </a:cubicBezTo>
                      <a:cubicBezTo>
                        <a:pt x="168" y="298"/>
                        <a:pt x="174" y="304"/>
                        <a:pt x="176" y="314"/>
                      </a:cubicBezTo>
                      <a:cubicBezTo>
                        <a:pt x="178" y="322"/>
                        <a:pt x="181" y="332"/>
                        <a:pt x="174" y="337"/>
                      </a:cubicBezTo>
                      <a:cubicBezTo>
                        <a:pt x="172" y="339"/>
                        <a:pt x="167" y="332"/>
                        <a:pt x="165" y="328"/>
                      </a:cubicBezTo>
                      <a:cubicBezTo>
                        <a:pt x="150" y="306"/>
                        <a:pt x="138" y="293"/>
                        <a:pt x="121" y="272"/>
                      </a:cubicBezTo>
                      <a:cubicBezTo>
                        <a:pt x="113" y="261"/>
                        <a:pt x="102" y="247"/>
                        <a:pt x="90" y="239"/>
                      </a:cubicBezTo>
                      <a:cubicBezTo>
                        <a:pt x="79" y="232"/>
                        <a:pt x="74" y="222"/>
                        <a:pt x="67" y="212"/>
                      </a:cubicBezTo>
                      <a:cubicBezTo>
                        <a:pt x="49" y="182"/>
                        <a:pt x="44" y="152"/>
                        <a:pt x="34" y="120"/>
                      </a:cubicBezTo>
                      <a:cubicBezTo>
                        <a:pt x="25" y="91"/>
                        <a:pt x="28" y="62"/>
                        <a:pt x="19" y="33"/>
                      </a:cubicBezTo>
                      <a:cubicBezTo>
                        <a:pt x="18" y="30"/>
                        <a:pt x="18" y="26"/>
                        <a:pt x="15" y="23"/>
                      </a:cubicBezTo>
                      <a:cubicBezTo>
                        <a:pt x="10" y="19"/>
                        <a:pt x="5" y="15"/>
                        <a:pt x="2" y="10"/>
                      </a:cubicBezTo>
                      <a:cubicBezTo>
                        <a:pt x="0" y="4"/>
                        <a:pt x="17" y="8"/>
                        <a:pt x="21" y="8"/>
                      </a:cubicBezTo>
                      <a:cubicBezTo>
                        <a:pt x="28" y="8"/>
                        <a:pt x="34" y="0"/>
                        <a:pt x="37" y="5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2" name="Freeform 590"/>
                <p:cNvSpPr>
                  <a:spLocks noChangeArrowheads="1"/>
                </p:cNvSpPr>
                <p:nvPr/>
              </p:nvSpPr>
              <p:spPr bwMode="auto">
                <a:xfrm>
                  <a:off x="646" y="3003"/>
                  <a:ext cx="250" cy="585"/>
                </a:xfrm>
                <a:custGeom>
                  <a:avLst/>
                  <a:gdLst>
                    <a:gd name="T0" fmla="*/ 38 w 182"/>
                    <a:gd name="T1" fmla="*/ 3 h 338"/>
                    <a:gd name="T2" fmla="*/ 40 w 182"/>
                    <a:gd name="T3" fmla="*/ 18 h 338"/>
                    <a:gd name="T4" fmla="*/ 45 w 182"/>
                    <a:gd name="T5" fmla="*/ 43 h 338"/>
                    <a:gd name="T6" fmla="*/ 45 w 182"/>
                    <a:gd name="T7" fmla="*/ 43 h 338"/>
                    <a:gd name="T8" fmla="*/ 70 w 182"/>
                    <a:gd name="T9" fmla="*/ 97 h 338"/>
                    <a:gd name="T10" fmla="*/ 123 w 182"/>
                    <a:gd name="T11" fmla="*/ 216 h 338"/>
                    <a:gd name="T12" fmla="*/ 124 w 182"/>
                    <a:gd name="T13" fmla="*/ 215 h 338"/>
                    <a:gd name="T14" fmla="*/ 126 w 182"/>
                    <a:gd name="T15" fmla="*/ 215 h 338"/>
                    <a:gd name="T16" fmla="*/ 126 w 182"/>
                    <a:gd name="T17" fmla="*/ 215 h 338"/>
                    <a:gd name="T18" fmla="*/ 127 w 182"/>
                    <a:gd name="T19" fmla="*/ 219 h 338"/>
                    <a:gd name="T20" fmla="*/ 129 w 182"/>
                    <a:gd name="T21" fmla="*/ 224 h 338"/>
                    <a:gd name="T22" fmla="*/ 140 w 182"/>
                    <a:gd name="T23" fmla="*/ 254 h 338"/>
                    <a:gd name="T24" fmla="*/ 143 w 182"/>
                    <a:gd name="T25" fmla="*/ 253 h 338"/>
                    <a:gd name="T26" fmla="*/ 142 w 182"/>
                    <a:gd name="T27" fmla="*/ 253 h 338"/>
                    <a:gd name="T28" fmla="*/ 140 w 182"/>
                    <a:gd name="T29" fmla="*/ 254 h 338"/>
                    <a:gd name="T30" fmla="*/ 145 w 182"/>
                    <a:gd name="T31" fmla="*/ 262 h 338"/>
                    <a:gd name="T32" fmla="*/ 163 w 182"/>
                    <a:gd name="T33" fmla="*/ 289 h 338"/>
                    <a:gd name="T34" fmla="*/ 163 w 182"/>
                    <a:gd name="T35" fmla="*/ 289 h 338"/>
                    <a:gd name="T36" fmla="*/ 163 w 182"/>
                    <a:gd name="T37" fmla="*/ 289 h 338"/>
                    <a:gd name="T38" fmla="*/ 177 w 182"/>
                    <a:gd name="T39" fmla="*/ 313 h 338"/>
                    <a:gd name="T40" fmla="*/ 177 w 182"/>
                    <a:gd name="T41" fmla="*/ 314 h 338"/>
                    <a:gd name="T42" fmla="*/ 175 w 182"/>
                    <a:gd name="T43" fmla="*/ 337 h 338"/>
                    <a:gd name="T44" fmla="*/ 168 w 182"/>
                    <a:gd name="T45" fmla="*/ 334 h 338"/>
                    <a:gd name="T46" fmla="*/ 163 w 182"/>
                    <a:gd name="T47" fmla="*/ 328 h 338"/>
                    <a:gd name="T48" fmla="*/ 166 w 182"/>
                    <a:gd name="T49" fmla="*/ 327 h 338"/>
                    <a:gd name="T50" fmla="*/ 127 w 182"/>
                    <a:gd name="T51" fmla="*/ 276 h 338"/>
                    <a:gd name="T52" fmla="*/ 122 w 182"/>
                    <a:gd name="T53" fmla="*/ 270 h 338"/>
                    <a:gd name="T54" fmla="*/ 121 w 182"/>
                    <a:gd name="T55" fmla="*/ 271 h 338"/>
                    <a:gd name="T56" fmla="*/ 122 w 182"/>
                    <a:gd name="T57" fmla="*/ 270 h 338"/>
                    <a:gd name="T58" fmla="*/ 120 w 182"/>
                    <a:gd name="T59" fmla="*/ 268 h 338"/>
                    <a:gd name="T60" fmla="*/ 91 w 182"/>
                    <a:gd name="T61" fmla="*/ 238 h 338"/>
                    <a:gd name="T62" fmla="*/ 89 w 182"/>
                    <a:gd name="T63" fmla="*/ 239 h 338"/>
                    <a:gd name="T64" fmla="*/ 69 w 182"/>
                    <a:gd name="T65" fmla="*/ 216 h 338"/>
                    <a:gd name="T66" fmla="*/ 66 w 182"/>
                    <a:gd name="T67" fmla="*/ 211 h 338"/>
                    <a:gd name="T68" fmla="*/ 39 w 182"/>
                    <a:gd name="T69" fmla="*/ 139 h 338"/>
                    <a:gd name="T70" fmla="*/ 33 w 182"/>
                    <a:gd name="T71" fmla="*/ 119 h 338"/>
                    <a:gd name="T72" fmla="*/ 25 w 182"/>
                    <a:gd name="T73" fmla="*/ 75 h 338"/>
                    <a:gd name="T74" fmla="*/ 21 w 182"/>
                    <a:gd name="T75" fmla="*/ 31 h 338"/>
                    <a:gd name="T76" fmla="*/ 18 w 182"/>
                    <a:gd name="T77" fmla="*/ 32 h 338"/>
                    <a:gd name="T78" fmla="*/ 20 w 182"/>
                    <a:gd name="T79" fmla="*/ 29 h 338"/>
                    <a:gd name="T80" fmla="*/ 16 w 182"/>
                    <a:gd name="T81" fmla="*/ 22 h 338"/>
                    <a:gd name="T82" fmla="*/ 15 w 182"/>
                    <a:gd name="T83" fmla="*/ 22 h 338"/>
                    <a:gd name="T84" fmla="*/ 14 w 182"/>
                    <a:gd name="T85" fmla="*/ 23 h 338"/>
                    <a:gd name="T86" fmla="*/ 14 w 182"/>
                    <a:gd name="T87" fmla="*/ 23 h 338"/>
                    <a:gd name="T88" fmla="*/ 11 w 182"/>
                    <a:gd name="T89" fmla="*/ 21 h 338"/>
                    <a:gd name="T90" fmla="*/ 1 w 182"/>
                    <a:gd name="T91" fmla="*/ 9 h 338"/>
                    <a:gd name="T92" fmla="*/ 4 w 182"/>
                    <a:gd name="T93" fmla="*/ 5 h 338"/>
                    <a:gd name="T94" fmla="*/ 17 w 182"/>
                    <a:gd name="T95" fmla="*/ 5 h 338"/>
                    <a:gd name="T96" fmla="*/ 21 w 182"/>
                    <a:gd name="T97" fmla="*/ 5 h 338"/>
                    <a:gd name="T98" fmla="*/ 29 w 182"/>
                    <a:gd name="T99" fmla="*/ 3 h 338"/>
                    <a:gd name="T100" fmla="*/ 31 w 182"/>
                    <a:gd name="T101" fmla="*/ 2 h 338"/>
                    <a:gd name="T102" fmla="*/ 38 w 182"/>
                    <a:gd name="T103" fmla="*/ 3 h 338"/>
                    <a:gd name="T104" fmla="*/ 38 w 182"/>
                    <a:gd name="T105" fmla="*/ 3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2" h="338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3"/>
                      </a:lnTo>
                      <a:close/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7" y="4"/>
                      </a:lnTo>
                      <a:lnTo>
                        <a:pt x="38" y="3"/>
                      </a:lnTo>
                      <a:close/>
                      <a:moveTo>
                        <a:pt x="38" y="3"/>
                      </a:moveTo>
                      <a:cubicBezTo>
                        <a:pt x="40" y="7"/>
                        <a:pt x="40" y="12"/>
                        <a:pt x="40" y="18"/>
                      </a:cubicBezTo>
                      <a:lnTo>
                        <a:pt x="38" y="18"/>
                      </a:lnTo>
                      <a:cubicBezTo>
                        <a:pt x="38" y="13"/>
                        <a:pt x="38" y="8"/>
                        <a:pt x="36" y="4"/>
                      </a:cubicBezTo>
                      <a:lnTo>
                        <a:pt x="38" y="3"/>
                      </a:lnTo>
                      <a:close/>
                      <a:moveTo>
                        <a:pt x="40" y="18"/>
                      </a:moveTo>
                      <a:cubicBezTo>
                        <a:pt x="41" y="26"/>
                        <a:pt x="41" y="35"/>
                        <a:pt x="45" y="43"/>
                      </a:cubicBezTo>
                      <a:lnTo>
                        <a:pt x="42" y="44"/>
                      </a:lnTo>
                      <a:cubicBezTo>
                        <a:pt x="38" y="35"/>
                        <a:pt x="38" y="26"/>
                        <a:pt x="38" y="18"/>
                      </a:cubicBezTo>
                      <a:lnTo>
                        <a:pt x="40" y="18"/>
                      </a:lnTo>
                      <a:close/>
                      <a:moveTo>
                        <a:pt x="45" y="43"/>
                      </a:moveTo>
                      <a:lnTo>
                        <a:pt x="45" y="43"/>
                      </a:lnTo>
                      <a:lnTo>
                        <a:pt x="44" y="43"/>
                      </a:lnTo>
                      <a:lnTo>
                        <a:pt x="45" y="43"/>
                      </a:lnTo>
                      <a:close/>
                      <a:moveTo>
                        <a:pt x="45" y="43"/>
                      </a:moveTo>
                      <a:cubicBezTo>
                        <a:pt x="54" y="62"/>
                        <a:pt x="63" y="79"/>
                        <a:pt x="72" y="96"/>
                      </a:cubicBezTo>
                      <a:lnTo>
                        <a:pt x="70" y="97"/>
                      </a:lnTo>
                      <a:cubicBezTo>
                        <a:pt x="61" y="80"/>
                        <a:pt x="52" y="62"/>
                        <a:pt x="42" y="44"/>
                      </a:cubicBezTo>
                      <a:lnTo>
                        <a:pt x="45" y="43"/>
                      </a:lnTo>
                      <a:close/>
                      <a:moveTo>
                        <a:pt x="72" y="96"/>
                      </a:moveTo>
                      <a:cubicBezTo>
                        <a:pt x="93" y="137"/>
                        <a:pt x="113" y="174"/>
                        <a:pt x="126" y="215"/>
                      </a:cubicBezTo>
                      <a:lnTo>
                        <a:pt x="123" y="216"/>
                      </a:lnTo>
                      <a:cubicBezTo>
                        <a:pt x="110" y="175"/>
                        <a:pt x="91" y="138"/>
                        <a:pt x="70" y="97"/>
                      </a:cubicBezTo>
                      <a:lnTo>
                        <a:pt x="72" y="96"/>
                      </a:lnTo>
                      <a:close/>
                      <a:moveTo>
                        <a:pt x="126" y="215"/>
                      </a:moveTo>
                      <a:lnTo>
                        <a:pt x="126" y="215"/>
                      </a:lnTo>
                      <a:lnTo>
                        <a:pt x="124" y="215"/>
                      </a:lnTo>
                      <a:lnTo>
                        <a:pt x="126" y="215"/>
                      </a:lnTo>
                      <a:close/>
                      <a:moveTo>
                        <a:pt x="126" y="215"/>
                      </a:moveTo>
                      <a:lnTo>
                        <a:pt x="126" y="215"/>
                      </a:lnTo>
                      <a:lnTo>
                        <a:pt x="123" y="216"/>
                      </a:lnTo>
                      <a:lnTo>
                        <a:pt x="126" y="215"/>
                      </a:lnTo>
                      <a:close/>
                      <a:moveTo>
                        <a:pt x="126" y="215"/>
                      </a:moveTo>
                      <a:lnTo>
                        <a:pt x="126" y="215"/>
                      </a:lnTo>
                      <a:lnTo>
                        <a:pt x="124" y="216"/>
                      </a:lnTo>
                      <a:lnTo>
                        <a:pt x="126" y="215"/>
                      </a:lnTo>
                      <a:close/>
                      <a:moveTo>
                        <a:pt x="126" y="215"/>
                      </a:moveTo>
                      <a:cubicBezTo>
                        <a:pt x="126" y="216"/>
                        <a:pt x="126" y="217"/>
                        <a:pt x="127" y="219"/>
                      </a:cubicBezTo>
                      <a:lnTo>
                        <a:pt x="124" y="220"/>
                      </a:lnTo>
                      <a:cubicBezTo>
                        <a:pt x="124" y="218"/>
                        <a:pt x="123" y="217"/>
                        <a:pt x="123" y="216"/>
                      </a:cubicBezTo>
                      <a:lnTo>
                        <a:pt x="126" y="215"/>
                      </a:lnTo>
                      <a:close/>
                      <a:moveTo>
                        <a:pt x="127" y="219"/>
                      </a:moveTo>
                      <a:cubicBezTo>
                        <a:pt x="128" y="221"/>
                        <a:pt x="128" y="222"/>
                        <a:pt x="129" y="224"/>
                      </a:cubicBezTo>
                      <a:lnTo>
                        <a:pt x="127" y="225"/>
                      </a:lnTo>
                      <a:cubicBezTo>
                        <a:pt x="126" y="223"/>
                        <a:pt x="125" y="221"/>
                        <a:pt x="124" y="220"/>
                      </a:cubicBezTo>
                      <a:lnTo>
                        <a:pt x="127" y="219"/>
                      </a:lnTo>
                      <a:close/>
                      <a:moveTo>
                        <a:pt x="129" y="224"/>
                      </a:moveTo>
                      <a:cubicBezTo>
                        <a:pt x="134" y="234"/>
                        <a:pt x="140" y="248"/>
                        <a:pt x="143" y="253"/>
                      </a:cubicBezTo>
                      <a:lnTo>
                        <a:pt x="140" y="254"/>
                      </a:lnTo>
                      <a:cubicBezTo>
                        <a:pt x="138" y="249"/>
                        <a:pt x="131" y="235"/>
                        <a:pt x="127" y="225"/>
                      </a:cubicBezTo>
                      <a:lnTo>
                        <a:pt x="129" y="224"/>
                      </a:lnTo>
                      <a:close/>
                      <a:moveTo>
                        <a:pt x="140" y="254"/>
                      </a:moveTo>
                      <a:lnTo>
                        <a:pt x="140" y="254"/>
                      </a:lnTo>
                      <a:lnTo>
                        <a:pt x="142" y="253"/>
                      </a:lnTo>
                      <a:lnTo>
                        <a:pt x="140" y="254"/>
                      </a:lnTo>
                      <a:close/>
                      <a:moveTo>
                        <a:pt x="143" y="253"/>
                      </a:moveTo>
                      <a:lnTo>
                        <a:pt x="143" y="253"/>
                      </a:lnTo>
                      <a:lnTo>
                        <a:pt x="140" y="254"/>
                      </a:lnTo>
                      <a:lnTo>
                        <a:pt x="143" y="253"/>
                      </a:lnTo>
                      <a:close/>
                      <a:moveTo>
                        <a:pt x="143" y="253"/>
                      </a:moveTo>
                      <a:lnTo>
                        <a:pt x="143" y="253"/>
                      </a:lnTo>
                      <a:lnTo>
                        <a:pt x="142" y="253"/>
                      </a:lnTo>
                      <a:lnTo>
                        <a:pt x="143" y="253"/>
                      </a:lnTo>
                      <a:close/>
                      <a:moveTo>
                        <a:pt x="143" y="253"/>
                      </a:moveTo>
                      <a:cubicBezTo>
                        <a:pt x="144" y="254"/>
                        <a:pt x="145" y="257"/>
                        <a:pt x="147" y="261"/>
                      </a:cubicBezTo>
                      <a:lnTo>
                        <a:pt x="145" y="262"/>
                      </a:lnTo>
                      <a:cubicBezTo>
                        <a:pt x="143" y="258"/>
                        <a:pt x="141" y="255"/>
                        <a:pt x="140" y="254"/>
                      </a:cubicBezTo>
                      <a:lnTo>
                        <a:pt x="143" y="253"/>
                      </a:lnTo>
                      <a:close/>
                      <a:moveTo>
                        <a:pt x="147" y="261"/>
                      </a:moveTo>
                      <a:cubicBezTo>
                        <a:pt x="152" y="271"/>
                        <a:pt x="159" y="285"/>
                        <a:pt x="163" y="289"/>
                      </a:cubicBezTo>
                      <a:lnTo>
                        <a:pt x="160" y="290"/>
                      </a:lnTo>
                      <a:cubicBezTo>
                        <a:pt x="157" y="286"/>
                        <a:pt x="150" y="272"/>
                        <a:pt x="145" y="262"/>
                      </a:cubicBezTo>
                      <a:lnTo>
                        <a:pt x="147" y="261"/>
                      </a:lnTo>
                      <a:close/>
                      <a:moveTo>
                        <a:pt x="163" y="289"/>
                      </a:moveTo>
                      <a:lnTo>
                        <a:pt x="163" y="289"/>
                      </a:lnTo>
                      <a:lnTo>
                        <a:pt x="161" y="289"/>
                      </a:lnTo>
                      <a:lnTo>
                        <a:pt x="163" y="289"/>
                      </a:lnTo>
                      <a:close/>
                      <a:moveTo>
                        <a:pt x="163" y="289"/>
                      </a:moveTo>
                      <a:lnTo>
                        <a:pt x="163" y="289"/>
                      </a:lnTo>
                      <a:lnTo>
                        <a:pt x="161" y="291"/>
                      </a:lnTo>
                      <a:lnTo>
                        <a:pt x="160" y="290"/>
                      </a:lnTo>
                      <a:lnTo>
                        <a:pt x="163" y="289"/>
                      </a:lnTo>
                      <a:close/>
                      <a:moveTo>
                        <a:pt x="163" y="289"/>
                      </a:moveTo>
                      <a:cubicBezTo>
                        <a:pt x="170" y="297"/>
                        <a:pt x="175" y="303"/>
                        <a:pt x="177" y="313"/>
                      </a:cubicBezTo>
                      <a:lnTo>
                        <a:pt x="175" y="313"/>
                      </a:lnTo>
                      <a:cubicBezTo>
                        <a:pt x="172" y="304"/>
                        <a:pt x="167" y="298"/>
                        <a:pt x="161" y="291"/>
                      </a:cubicBezTo>
                      <a:lnTo>
                        <a:pt x="163" y="289"/>
                      </a:lnTo>
                      <a:close/>
                      <a:moveTo>
                        <a:pt x="175" y="313"/>
                      </a:moveTo>
                      <a:lnTo>
                        <a:pt x="175" y="313"/>
                      </a:lnTo>
                      <a:lnTo>
                        <a:pt x="176" y="313"/>
                      </a:lnTo>
                      <a:lnTo>
                        <a:pt x="175" y="313"/>
                      </a:lnTo>
                      <a:close/>
                      <a:moveTo>
                        <a:pt x="177" y="313"/>
                      </a:moveTo>
                      <a:lnTo>
                        <a:pt x="177" y="314"/>
                      </a:lnTo>
                      <a:lnTo>
                        <a:pt x="175" y="314"/>
                      </a:lnTo>
                      <a:lnTo>
                        <a:pt x="175" y="313"/>
                      </a:lnTo>
                      <a:lnTo>
                        <a:pt x="177" y="313"/>
                      </a:lnTo>
                      <a:close/>
                      <a:moveTo>
                        <a:pt x="177" y="314"/>
                      </a:moveTo>
                      <a:cubicBezTo>
                        <a:pt x="179" y="322"/>
                        <a:pt x="182" y="332"/>
                        <a:pt x="175" y="337"/>
                      </a:cubicBezTo>
                      <a:lnTo>
                        <a:pt x="173" y="335"/>
                      </a:lnTo>
                      <a:cubicBezTo>
                        <a:pt x="179" y="331"/>
                        <a:pt x="177" y="322"/>
                        <a:pt x="175" y="314"/>
                      </a:cubicBezTo>
                      <a:lnTo>
                        <a:pt x="177" y="314"/>
                      </a:lnTo>
                      <a:close/>
                      <a:moveTo>
                        <a:pt x="175" y="337"/>
                      </a:moveTo>
                      <a:lnTo>
                        <a:pt x="175" y="337"/>
                      </a:lnTo>
                      <a:lnTo>
                        <a:pt x="174" y="336"/>
                      </a:lnTo>
                      <a:lnTo>
                        <a:pt x="175" y="337"/>
                      </a:lnTo>
                      <a:close/>
                      <a:moveTo>
                        <a:pt x="175" y="337"/>
                      </a:moveTo>
                      <a:cubicBezTo>
                        <a:pt x="173" y="338"/>
                        <a:pt x="170" y="337"/>
                        <a:pt x="168" y="334"/>
                      </a:cubicBezTo>
                      <a:lnTo>
                        <a:pt x="170" y="333"/>
                      </a:lnTo>
                      <a:cubicBezTo>
                        <a:pt x="172" y="335"/>
                        <a:pt x="173" y="336"/>
                        <a:pt x="173" y="335"/>
                      </a:cubicBezTo>
                      <a:lnTo>
                        <a:pt x="175" y="337"/>
                      </a:lnTo>
                      <a:close/>
                      <a:moveTo>
                        <a:pt x="168" y="334"/>
                      </a:moveTo>
                      <a:cubicBezTo>
                        <a:pt x="166" y="332"/>
                        <a:pt x="165" y="330"/>
                        <a:pt x="163" y="328"/>
                      </a:cubicBezTo>
                      <a:lnTo>
                        <a:pt x="166" y="327"/>
                      </a:lnTo>
                      <a:cubicBezTo>
                        <a:pt x="167" y="329"/>
                        <a:pt x="169" y="331"/>
                        <a:pt x="170" y="333"/>
                      </a:cubicBezTo>
                      <a:lnTo>
                        <a:pt x="168" y="334"/>
                      </a:lnTo>
                      <a:close/>
                      <a:moveTo>
                        <a:pt x="166" y="327"/>
                      </a:moveTo>
                      <a:lnTo>
                        <a:pt x="166" y="327"/>
                      </a:lnTo>
                      <a:lnTo>
                        <a:pt x="165" y="327"/>
                      </a:lnTo>
                      <a:lnTo>
                        <a:pt x="166" y="327"/>
                      </a:lnTo>
                      <a:close/>
                      <a:moveTo>
                        <a:pt x="163" y="328"/>
                      </a:moveTo>
                      <a:cubicBezTo>
                        <a:pt x="150" y="308"/>
                        <a:pt x="139" y="295"/>
                        <a:pt x="125" y="277"/>
                      </a:cubicBezTo>
                      <a:lnTo>
                        <a:pt x="127" y="276"/>
                      </a:lnTo>
                      <a:cubicBezTo>
                        <a:pt x="142" y="294"/>
                        <a:pt x="153" y="307"/>
                        <a:pt x="166" y="327"/>
                      </a:cubicBezTo>
                      <a:lnTo>
                        <a:pt x="163" y="328"/>
                      </a:lnTo>
                      <a:close/>
                      <a:moveTo>
                        <a:pt x="125" y="277"/>
                      </a:moveTo>
                      <a:cubicBezTo>
                        <a:pt x="123" y="275"/>
                        <a:pt x="122" y="273"/>
                        <a:pt x="120" y="271"/>
                      </a:cubicBezTo>
                      <a:lnTo>
                        <a:pt x="122" y="270"/>
                      </a:lnTo>
                      <a:cubicBezTo>
                        <a:pt x="124" y="272"/>
                        <a:pt x="125" y="274"/>
                        <a:pt x="127" y="276"/>
                      </a:cubicBezTo>
                      <a:lnTo>
                        <a:pt x="125" y="277"/>
                      </a:lnTo>
                      <a:close/>
                      <a:moveTo>
                        <a:pt x="120" y="271"/>
                      </a:moveTo>
                      <a:lnTo>
                        <a:pt x="120" y="271"/>
                      </a:lnTo>
                      <a:lnTo>
                        <a:pt x="121" y="271"/>
                      </a:lnTo>
                      <a:lnTo>
                        <a:pt x="120" y="271"/>
                      </a:lnTo>
                      <a:close/>
                      <a:moveTo>
                        <a:pt x="120" y="271"/>
                      </a:moveTo>
                      <a:lnTo>
                        <a:pt x="118" y="269"/>
                      </a:lnTo>
                      <a:lnTo>
                        <a:pt x="120" y="268"/>
                      </a:lnTo>
                      <a:lnTo>
                        <a:pt x="122" y="270"/>
                      </a:lnTo>
                      <a:lnTo>
                        <a:pt x="120" y="271"/>
                      </a:lnTo>
                      <a:close/>
                      <a:moveTo>
                        <a:pt x="118" y="269"/>
                      </a:moveTo>
                      <a:cubicBezTo>
                        <a:pt x="110" y="259"/>
                        <a:pt x="100" y="247"/>
                        <a:pt x="89" y="239"/>
                      </a:cubicBezTo>
                      <a:lnTo>
                        <a:pt x="91" y="238"/>
                      </a:lnTo>
                      <a:cubicBezTo>
                        <a:pt x="102" y="245"/>
                        <a:pt x="112" y="258"/>
                        <a:pt x="120" y="268"/>
                      </a:cubicBezTo>
                      <a:lnTo>
                        <a:pt x="118" y="269"/>
                      </a:lnTo>
                      <a:close/>
                      <a:moveTo>
                        <a:pt x="91" y="238"/>
                      </a:moveTo>
                      <a:lnTo>
                        <a:pt x="91" y="238"/>
                      </a:lnTo>
                      <a:lnTo>
                        <a:pt x="90" y="238"/>
                      </a:lnTo>
                      <a:lnTo>
                        <a:pt x="91" y="238"/>
                      </a:lnTo>
                      <a:close/>
                      <a:moveTo>
                        <a:pt x="89" y="239"/>
                      </a:moveTo>
                      <a:cubicBezTo>
                        <a:pt x="79" y="233"/>
                        <a:pt x="74" y="224"/>
                        <a:pt x="69" y="216"/>
                      </a:cubicBezTo>
                      <a:lnTo>
                        <a:pt x="71" y="215"/>
                      </a:lnTo>
                      <a:cubicBezTo>
                        <a:pt x="76" y="223"/>
                        <a:pt x="81" y="232"/>
                        <a:pt x="91" y="238"/>
                      </a:cubicBezTo>
                      <a:lnTo>
                        <a:pt x="89" y="239"/>
                      </a:lnTo>
                      <a:close/>
                      <a:moveTo>
                        <a:pt x="69" y="216"/>
                      </a:moveTo>
                      <a:cubicBezTo>
                        <a:pt x="68" y="214"/>
                        <a:pt x="67" y="212"/>
                        <a:pt x="66" y="211"/>
                      </a:cubicBezTo>
                      <a:lnTo>
                        <a:pt x="69" y="210"/>
                      </a:lnTo>
                      <a:cubicBezTo>
                        <a:pt x="70" y="212"/>
                        <a:pt x="70" y="213"/>
                        <a:pt x="71" y="215"/>
                      </a:cubicBezTo>
                      <a:lnTo>
                        <a:pt x="69" y="216"/>
                      </a:lnTo>
                      <a:close/>
                      <a:moveTo>
                        <a:pt x="66" y="211"/>
                      </a:moveTo>
                      <a:cubicBezTo>
                        <a:pt x="52" y="188"/>
                        <a:pt x="45" y="164"/>
                        <a:pt x="39" y="139"/>
                      </a:cubicBezTo>
                      <a:lnTo>
                        <a:pt x="41" y="139"/>
                      </a:lnTo>
                      <a:cubicBezTo>
                        <a:pt x="48" y="163"/>
                        <a:pt x="54" y="187"/>
                        <a:pt x="69" y="210"/>
                      </a:cubicBezTo>
                      <a:lnTo>
                        <a:pt x="66" y="211"/>
                      </a:lnTo>
                      <a:close/>
                      <a:moveTo>
                        <a:pt x="39" y="139"/>
                      </a:moveTo>
                      <a:cubicBezTo>
                        <a:pt x="37" y="133"/>
                        <a:pt x="35" y="126"/>
                        <a:pt x="33" y="119"/>
                      </a:cubicBezTo>
                      <a:lnTo>
                        <a:pt x="36" y="118"/>
                      </a:lnTo>
                      <a:cubicBezTo>
                        <a:pt x="38" y="125"/>
                        <a:pt x="39" y="132"/>
                        <a:pt x="41" y="139"/>
                      </a:cubicBezTo>
                      <a:lnTo>
                        <a:pt x="39" y="139"/>
                      </a:lnTo>
                      <a:close/>
                      <a:moveTo>
                        <a:pt x="36" y="118"/>
                      </a:moveTo>
                      <a:lnTo>
                        <a:pt x="36" y="118"/>
                      </a:lnTo>
                      <a:lnTo>
                        <a:pt x="34" y="119"/>
                      </a:lnTo>
                      <a:lnTo>
                        <a:pt x="36" y="118"/>
                      </a:lnTo>
                      <a:close/>
                      <a:moveTo>
                        <a:pt x="33" y="119"/>
                      </a:moveTo>
                      <a:cubicBezTo>
                        <a:pt x="28" y="104"/>
                        <a:pt x="27" y="89"/>
                        <a:pt x="25" y="75"/>
                      </a:cubicBezTo>
                      <a:lnTo>
                        <a:pt x="28" y="74"/>
                      </a:lnTo>
                      <a:cubicBezTo>
                        <a:pt x="29" y="89"/>
                        <a:pt x="31" y="104"/>
                        <a:pt x="36" y="118"/>
                      </a:cubicBezTo>
                      <a:lnTo>
                        <a:pt x="33" y="119"/>
                      </a:lnTo>
                      <a:close/>
                      <a:moveTo>
                        <a:pt x="25" y="75"/>
                      </a:moveTo>
                      <a:cubicBezTo>
                        <a:pt x="24" y="60"/>
                        <a:pt x="22" y="46"/>
                        <a:pt x="18" y="32"/>
                      </a:cubicBezTo>
                      <a:lnTo>
                        <a:pt x="21" y="32"/>
                      </a:lnTo>
                      <a:cubicBezTo>
                        <a:pt x="25" y="46"/>
                        <a:pt x="26" y="60"/>
                        <a:pt x="28" y="74"/>
                      </a:cubicBezTo>
                      <a:lnTo>
                        <a:pt x="25" y="75"/>
                      </a:lnTo>
                      <a:close/>
                      <a:moveTo>
                        <a:pt x="21" y="31"/>
                      </a:moveTo>
                      <a:lnTo>
                        <a:pt x="21" y="32"/>
                      </a:lnTo>
                      <a:lnTo>
                        <a:pt x="19" y="32"/>
                      </a:lnTo>
                      <a:lnTo>
                        <a:pt x="21" y="31"/>
                      </a:lnTo>
                      <a:close/>
                      <a:moveTo>
                        <a:pt x="18" y="32"/>
                      </a:moveTo>
                      <a:lnTo>
                        <a:pt x="18" y="32"/>
                      </a:lnTo>
                      <a:lnTo>
                        <a:pt x="21" y="31"/>
                      </a:lnTo>
                      <a:lnTo>
                        <a:pt x="18" y="32"/>
                      </a:lnTo>
                      <a:close/>
                      <a:moveTo>
                        <a:pt x="18" y="32"/>
                      </a:moveTo>
                      <a:cubicBezTo>
                        <a:pt x="18" y="31"/>
                        <a:pt x="17" y="30"/>
                        <a:pt x="17" y="30"/>
                      </a:cubicBezTo>
                      <a:lnTo>
                        <a:pt x="20" y="29"/>
                      </a:lnTo>
                      <a:cubicBezTo>
                        <a:pt x="20" y="30"/>
                        <a:pt x="20" y="31"/>
                        <a:pt x="21" y="31"/>
                      </a:cubicBezTo>
                      <a:lnTo>
                        <a:pt x="18" y="32"/>
                      </a:lnTo>
                      <a:close/>
                      <a:moveTo>
                        <a:pt x="17" y="30"/>
                      </a:moveTo>
                      <a:cubicBezTo>
                        <a:pt x="16" y="27"/>
                        <a:pt x="16" y="25"/>
                        <a:pt x="14" y="23"/>
                      </a:cubicBezTo>
                      <a:lnTo>
                        <a:pt x="16" y="22"/>
                      </a:lnTo>
                      <a:cubicBezTo>
                        <a:pt x="18" y="24"/>
                        <a:pt x="19" y="26"/>
                        <a:pt x="20" y="29"/>
                      </a:cubicBezTo>
                      <a:lnTo>
                        <a:pt x="17" y="30"/>
                      </a:lnTo>
                      <a:close/>
                      <a:moveTo>
                        <a:pt x="16" y="22"/>
                      </a:moveTo>
                      <a:lnTo>
                        <a:pt x="16" y="22"/>
                      </a:lnTo>
                      <a:lnTo>
                        <a:pt x="15" y="22"/>
                      </a:lnTo>
                      <a:lnTo>
                        <a:pt x="16" y="22"/>
                      </a:lnTo>
                      <a:close/>
                      <a:moveTo>
                        <a:pt x="14" y="23"/>
                      </a:moveTo>
                      <a:lnTo>
                        <a:pt x="14" y="23"/>
                      </a:lnTo>
                      <a:lnTo>
                        <a:pt x="16" y="22"/>
                      </a:lnTo>
                      <a:lnTo>
                        <a:pt x="14" y="23"/>
                      </a:lnTo>
                      <a:close/>
                      <a:moveTo>
                        <a:pt x="14" y="23"/>
                      </a:moveTo>
                      <a:cubicBezTo>
                        <a:pt x="13" y="22"/>
                        <a:pt x="12" y="21"/>
                        <a:pt x="11" y="21"/>
                      </a:cubicBezTo>
                      <a:lnTo>
                        <a:pt x="13" y="19"/>
                      </a:lnTo>
                      <a:cubicBezTo>
                        <a:pt x="14" y="20"/>
                        <a:pt x="15" y="21"/>
                        <a:pt x="16" y="22"/>
                      </a:cubicBezTo>
                      <a:lnTo>
                        <a:pt x="14" y="23"/>
                      </a:lnTo>
                      <a:close/>
                      <a:moveTo>
                        <a:pt x="11" y="21"/>
                      </a:moveTo>
                      <a:cubicBezTo>
                        <a:pt x="7" y="17"/>
                        <a:pt x="3" y="14"/>
                        <a:pt x="1" y="9"/>
                      </a:cubicBezTo>
                      <a:lnTo>
                        <a:pt x="4" y="8"/>
                      </a:lnTo>
                      <a:cubicBezTo>
                        <a:pt x="5" y="12"/>
                        <a:pt x="9" y="16"/>
                        <a:pt x="13" y="19"/>
                      </a:cubicBezTo>
                      <a:lnTo>
                        <a:pt x="11" y="21"/>
                      </a:lnTo>
                      <a:close/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cubicBezTo>
                        <a:pt x="0" y="7"/>
                        <a:pt x="1" y="5"/>
                        <a:pt x="4" y="5"/>
                      </a:cubicBezTo>
                      <a:lnTo>
                        <a:pt x="5" y="7"/>
                      </a:lnTo>
                      <a:cubicBezTo>
                        <a:pt x="4" y="7"/>
                        <a:pt x="3" y="8"/>
                        <a:pt x="4" y="8"/>
                      </a:cubicBezTo>
                      <a:lnTo>
                        <a:pt x="1" y="9"/>
                      </a:lnTo>
                      <a:close/>
                      <a:moveTo>
                        <a:pt x="4" y="5"/>
                      </a:moveTo>
                      <a:cubicBezTo>
                        <a:pt x="7" y="4"/>
                        <a:pt x="13" y="5"/>
                        <a:pt x="17" y="5"/>
                      </a:cubicBezTo>
                      <a:lnTo>
                        <a:pt x="16" y="7"/>
                      </a:lnTo>
                      <a:cubicBezTo>
                        <a:pt x="13" y="7"/>
                        <a:pt x="7" y="6"/>
                        <a:pt x="5" y="7"/>
                      </a:cubicBezTo>
                      <a:lnTo>
                        <a:pt x="4" y="5"/>
                      </a:lnTo>
                      <a:close/>
                      <a:moveTo>
                        <a:pt x="17" y="5"/>
                      </a:moveTo>
                      <a:cubicBezTo>
                        <a:pt x="19" y="5"/>
                        <a:pt x="20" y="5"/>
                        <a:pt x="21" y="5"/>
                      </a:cubicBezTo>
                      <a:lnTo>
                        <a:pt x="21" y="8"/>
                      </a:lnTo>
                      <a:cubicBezTo>
                        <a:pt x="20" y="8"/>
                        <a:pt x="18" y="8"/>
                        <a:pt x="16" y="7"/>
                      </a:cubicBezTo>
                      <a:lnTo>
                        <a:pt x="17" y="5"/>
                      </a:lnTo>
                      <a:close/>
                      <a:moveTo>
                        <a:pt x="21" y="5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21" y="5"/>
                      </a:lnTo>
                      <a:close/>
                      <a:moveTo>
                        <a:pt x="21" y="5"/>
                      </a:moveTo>
                      <a:cubicBezTo>
                        <a:pt x="24" y="6"/>
                        <a:pt x="27" y="4"/>
                        <a:pt x="29" y="3"/>
                      </a:cubicBezTo>
                      <a:lnTo>
                        <a:pt x="30" y="5"/>
                      </a:lnTo>
                      <a:cubicBezTo>
                        <a:pt x="28" y="6"/>
                        <a:pt x="25" y="8"/>
                        <a:pt x="21" y="8"/>
                      </a:cubicBezTo>
                      <a:lnTo>
                        <a:pt x="21" y="5"/>
                      </a:lnTo>
                      <a:close/>
                      <a:moveTo>
                        <a:pt x="29" y="3"/>
                      </a:moveTo>
                      <a:cubicBezTo>
                        <a:pt x="30" y="2"/>
                        <a:pt x="31" y="2"/>
                        <a:pt x="31" y="2"/>
                      </a:cubicBezTo>
                      <a:lnTo>
                        <a:pt x="33" y="4"/>
                      </a:lnTo>
                      <a:cubicBezTo>
                        <a:pt x="32" y="4"/>
                        <a:pt x="31" y="4"/>
                        <a:pt x="30" y="5"/>
                      </a:cubicBezTo>
                      <a:lnTo>
                        <a:pt x="29" y="3"/>
                      </a:lnTo>
                      <a:close/>
                      <a:moveTo>
                        <a:pt x="31" y="2"/>
                      </a:moveTo>
                      <a:cubicBezTo>
                        <a:pt x="34" y="1"/>
                        <a:pt x="36" y="0"/>
                        <a:pt x="38" y="3"/>
                      </a:cubicBezTo>
                      <a:lnTo>
                        <a:pt x="36" y="4"/>
                      </a:lnTo>
                      <a:cubicBezTo>
                        <a:pt x="35" y="3"/>
                        <a:pt x="34" y="3"/>
                        <a:pt x="33" y="4"/>
                      </a:cubicBezTo>
                      <a:lnTo>
                        <a:pt x="31" y="2"/>
                      </a:lnTo>
                      <a:close/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7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3" name="Freeform 591"/>
                <p:cNvSpPr>
                  <a:spLocks noChangeArrowheads="1"/>
                </p:cNvSpPr>
                <p:nvPr/>
              </p:nvSpPr>
              <p:spPr bwMode="auto">
                <a:xfrm>
                  <a:off x="857" y="3299"/>
                  <a:ext cx="169" cy="48"/>
                </a:xfrm>
                <a:custGeom>
                  <a:avLst/>
                  <a:gdLst>
                    <a:gd name="G0" fmla="+- 1 0 0"/>
                    <a:gd name="G1" fmla="+- 1 0 0"/>
                    <a:gd name="G2" fmla="+- 19 0 0"/>
                    <a:gd name="G3" fmla="+- 27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25 w 123"/>
                    <a:gd name="T1" fmla="*/ 6 h 29"/>
                    <a:gd name="T2" fmla="*/ 0 w 123"/>
                    <a:gd name="T3" fmla="*/ 27 h 29"/>
                    <a:gd name="T4" fmla="*/ 54 w 123"/>
                    <a:gd name="T5" fmla="*/ 25 h 29"/>
                    <a:gd name="T6" fmla="*/ 123 w 123"/>
                    <a:gd name="T7" fmla="*/ 20 h 29"/>
                    <a:gd name="T8" fmla="*/ 109 w 123"/>
                    <a:gd name="T9" fmla="*/ 8 h 29"/>
                    <a:gd name="T10" fmla="*/ 92 w 123"/>
                    <a:gd name="T11" fmla="*/ 4 h 29"/>
                    <a:gd name="T12" fmla="*/ 60 w 123"/>
                    <a:gd name="T13" fmla="*/ 3 h 29"/>
                    <a:gd name="T14" fmla="*/ 25 w 123"/>
                    <a:gd name="T15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3" h="29">
                      <a:moveTo>
                        <a:pt x="25" y="6"/>
                      </a:moveTo>
                      <a:cubicBezTo>
                        <a:pt x="15" y="12"/>
                        <a:pt x="7" y="19"/>
                        <a:pt x="0" y="27"/>
                      </a:cubicBezTo>
                      <a:cubicBezTo>
                        <a:pt x="18" y="29"/>
                        <a:pt x="36" y="26"/>
                        <a:pt x="54" y="25"/>
                      </a:cubicBezTo>
                      <a:cubicBezTo>
                        <a:pt x="77" y="24"/>
                        <a:pt x="100" y="19"/>
                        <a:pt x="123" y="20"/>
                      </a:cubicBezTo>
                      <a:cubicBezTo>
                        <a:pt x="119" y="15"/>
                        <a:pt x="115" y="10"/>
                        <a:pt x="109" y="8"/>
                      </a:cubicBezTo>
                      <a:cubicBezTo>
                        <a:pt x="104" y="6"/>
                        <a:pt x="98" y="5"/>
                        <a:pt x="92" y="4"/>
                      </a:cubicBezTo>
                      <a:cubicBezTo>
                        <a:pt x="82" y="3"/>
                        <a:pt x="71" y="4"/>
                        <a:pt x="60" y="3"/>
                      </a:cubicBezTo>
                      <a:cubicBezTo>
                        <a:pt x="48" y="2"/>
                        <a:pt x="36" y="0"/>
                        <a:pt x="25" y="6"/>
                      </a:cubicBezTo>
                      <a:close/>
                    </a:path>
                  </a:pathLst>
                </a:custGeom>
                <a:solidFill>
                  <a:srgbClr val="C5975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4" name="Freeform 592"/>
                <p:cNvSpPr>
                  <a:spLocks noChangeArrowheads="1"/>
                </p:cNvSpPr>
                <p:nvPr/>
              </p:nvSpPr>
              <p:spPr bwMode="auto">
                <a:xfrm>
                  <a:off x="855" y="3299"/>
                  <a:ext cx="172" cy="48"/>
                </a:xfrm>
                <a:custGeom>
                  <a:avLst/>
                  <a:gdLst>
                    <a:gd name="T0" fmla="*/ 13 w 126"/>
                    <a:gd name="T1" fmla="*/ 16 h 29"/>
                    <a:gd name="T2" fmla="*/ 25 w 126"/>
                    <a:gd name="T3" fmla="*/ 6 h 29"/>
                    <a:gd name="T4" fmla="*/ 13 w 126"/>
                    <a:gd name="T5" fmla="*/ 16 h 29"/>
                    <a:gd name="T6" fmla="*/ 0 w 126"/>
                    <a:gd name="T7" fmla="*/ 27 h 29"/>
                    <a:gd name="T8" fmla="*/ 13 w 126"/>
                    <a:gd name="T9" fmla="*/ 16 h 29"/>
                    <a:gd name="T10" fmla="*/ 0 w 126"/>
                    <a:gd name="T11" fmla="*/ 28 h 29"/>
                    <a:gd name="T12" fmla="*/ 1 w 126"/>
                    <a:gd name="T13" fmla="*/ 27 h 29"/>
                    <a:gd name="T14" fmla="*/ 1 w 126"/>
                    <a:gd name="T15" fmla="*/ 26 h 29"/>
                    <a:gd name="T16" fmla="*/ 38 w 126"/>
                    <a:gd name="T17" fmla="*/ 27 h 29"/>
                    <a:gd name="T18" fmla="*/ 1 w 126"/>
                    <a:gd name="T19" fmla="*/ 26 h 29"/>
                    <a:gd name="T20" fmla="*/ 55 w 126"/>
                    <a:gd name="T21" fmla="*/ 24 h 29"/>
                    <a:gd name="T22" fmla="*/ 38 w 126"/>
                    <a:gd name="T23" fmla="*/ 27 h 29"/>
                    <a:gd name="T24" fmla="*/ 55 w 126"/>
                    <a:gd name="T25" fmla="*/ 24 h 29"/>
                    <a:gd name="T26" fmla="*/ 55 w 126"/>
                    <a:gd name="T27" fmla="*/ 25 h 29"/>
                    <a:gd name="T28" fmla="*/ 55 w 126"/>
                    <a:gd name="T29" fmla="*/ 24 h 29"/>
                    <a:gd name="T30" fmla="*/ 83 w 126"/>
                    <a:gd name="T31" fmla="*/ 23 h 29"/>
                    <a:gd name="T32" fmla="*/ 55 w 126"/>
                    <a:gd name="T33" fmla="*/ 24 h 29"/>
                    <a:gd name="T34" fmla="*/ 124 w 126"/>
                    <a:gd name="T35" fmla="*/ 19 h 29"/>
                    <a:gd name="T36" fmla="*/ 83 w 126"/>
                    <a:gd name="T37" fmla="*/ 23 h 29"/>
                    <a:gd name="T38" fmla="*/ 125 w 126"/>
                    <a:gd name="T39" fmla="*/ 19 h 29"/>
                    <a:gd name="T40" fmla="*/ 124 w 126"/>
                    <a:gd name="T41" fmla="*/ 20 h 29"/>
                    <a:gd name="T42" fmla="*/ 123 w 126"/>
                    <a:gd name="T43" fmla="*/ 20 h 29"/>
                    <a:gd name="T44" fmla="*/ 119 w 126"/>
                    <a:gd name="T45" fmla="*/ 12 h 29"/>
                    <a:gd name="T46" fmla="*/ 123 w 126"/>
                    <a:gd name="T47" fmla="*/ 20 h 29"/>
                    <a:gd name="T48" fmla="*/ 109 w 126"/>
                    <a:gd name="T49" fmla="*/ 9 h 29"/>
                    <a:gd name="T50" fmla="*/ 119 w 126"/>
                    <a:gd name="T51" fmla="*/ 12 h 29"/>
                    <a:gd name="T52" fmla="*/ 110 w 126"/>
                    <a:gd name="T53" fmla="*/ 7 h 29"/>
                    <a:gd name="T54" fmla="*/ 110 w 126"/>
                    <a:gd name="T55" fmla="*/ 8 h 29"/>
                    <a:gd name="T56" fmla="*/ 109 w 126"/>
                    <a:gd name="T57" fmla="*/ 9 h 29"/>
                    <a:gd name="T58" fmla="*/ 102 w 126"/>
                    <a:gd name="T59" fmla="*/ 5 h 29"/>
                    <a:gd name="T60" fmla="*/ 109 w 126"/>
                    <a:gd name="T61" fmla="*/ 9 h 29"/>
                    <a:gd name="T62" fmla="*/ 102 w 126"/>
                    <a:gd name="T63" fmla="*/ 6 h 29"/>
                    <a:gd name="T64" fmla="*/ 102 w 126"/>
                    <a:gd name="T65" fmla="*/ 6 h 29"/>
                    <a:gd name="T66" fmla="*/ 93 w 126"/>
                    <a:gd name="T67" fmla="*/ 5 h 29"/>
                    <a:gd name="T68" fmla="*/ 102 w 126"/>
                    <a:gd name="T69" fmla="*/ 5 h 29"/>
                    <a:gd name="T70" fmla="*/ 94 w 126"/>
                    <a:gd name="T71" fmla="*/ 3 h 29"/>
                    <a:gd name="T72" fmla="*/ 93 w 126"/>
                    <a:gd name="T73" fmla="*/ 4 h 29"/>
                    <a:gd name="T74" fmla="*/ 93 w 126"/>
                    <a:gd name="T75" fmla="*/ 5 h 29"/>
                    <a:gd name="T76" fmla="*/ 77 w 126"/>
                    <a:gd name="T77" fmla="*/ 3 h 29"/>
                    <a:gd name="T78" fmla="*/ 93 w 126"/>
                    <a:gd name="T79" fmla="*/ 5 h 29"/>
                    <a:gd name="T80" fmla="*/ 61 w 126"/>
                    <a:gd name="T81" fmla="*/ 4 h 29"/>
                    <a:gd name="T82" fmla="*/ 77 w 126"/>
                    <a:gd name="T83" fmla="*/ 3 h 29"/>
                    <a:gd name="T84" fmla="*/ 61 w 126"/>
                    <a:gd name="T85" fmla="*/ 4 h 29"/>
                    <a:gd name="T86" fmla="*/ 61 w 126"/>
                    <a:gd name="T87" fmla="*/ 3 h 29"/>
                    <a:gd name="T88" fmla="*/ 61 w 126"/>
                    <a:gd name="T89" fmla="*/ 4 h 29"/>
                    <a:gd name="T90" fmla="*/ 61 w 126"/>
                    <a:gd name="T91" fmla="*/ 2 h 29"/>
                    <a:gd name="T92" fmla="*/ 61 w 126"/>
                    <a:gd name="T93" fmla="*/ 4 h 29"/>
                    <a:gd name="T94" fmla="*/ 57 w 126"/>
                    <a:gd name="T95" fmla="*/ 2 h 29"/>
                    <a:gd name="T96" fmla="*/ 61 w 126"/>
                    <a:gd name="T97" fmla="*/ 4 h 29"/>
                    <a:gd name="T98" fmla="*/ 26 w 126"/>
                    <a:gd name="T99" fmla="*/ 7 h 29"/>
                    <a:gd name="T100" fmla="*/ 57 w 126"/>
                    <a:gd name="T101" fmla="*/ 2 h 29"/>
                    <a:gd name="T102" fmla="*/ 25 w 126"/>
                    <a:gd name="T103" fmla="*/ 6 h 29"/>
                    <a:gd name="T104" fmla="*/ 26 w 126"/>
                    <a:gd name="T105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6" h="29">
                      <a:moveTo>
                        <a:pt x="26" y="7"/>
                      </a:moveTo>
                      <a:cubicBezTo>
                        <a:pt x="22" y="10"/>
                        <a:pt x="17" y="13"/>
                        <a:pt x="13" y="16"/>
                      </a:cubicBezTo>
                      <a:lnTo>
                        <a:pt x="11" y="15"/>
                      </a:lnTo>
                      <a:cubicBezTo>
                        <a:pt x="16" y="12"/>
                        <a:pt x="20" y="9"/>
                        <a:pt x="25" y="6"/>
                      </a:cubicBezTo>
                      <a:lnTo>
                        <a:pt x="26" y="7"/>
                      </a:lnTo>
                      <a:close/>
                      <a:moveTo>
                        <a:pt x="13" y="16"/>
                      </a:moveTo>
                      <a:cubicBezTo>
                        <a:pt x="9" y="20"/>
                        <a:pt x="5" y="23"/>
                        <a:pt x="2" y="27"/>
                      </a:cubicBezTo>
                      <a:lnTo>
                        <a:pt x="0" y="27"/>
                      </a:lnTo>
                      <a:cubicBezTo>
                        <a:pt x="4" y="22"/>
                        <a:pt x="7" y="19"/>
                        <a:pt x="11" y="15"/>
                      </a:cubicBezTo>
                      <a:lnTo>
                        <a:pt x="13" y="16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28"/>
                      </a:lnTo>
                      <a:close/>
                      <a:moveTo>
                        <a:pt x="1" y="26"/>
                      </a:moveTo>
                      <a:cubicBezTo>
                        <a:pt x="14" y="27"/>
                        <a:pt x="26" y="26"/>
                        <a:pt x="38" y="25"/>
                      </a:cubicBezTo>
                      <a:lnTo>
                        <a:pt x="38" y="27"/>
                      </a:lnTo>
                      <a:cubicBezTo>
                        <a:pt x="26" y="28"/>
                        <a:pt x="14" y="29"/>
                        <a:pt x="1" y="28"/>
                      </a:cubicBezTo>
                      <a:lnTo>
                        <a:pt x="1" y="26"/>
                      </a:lnTo>
                      <a:close/>
                      <a:moveTo>
                        <a:pt x="38" y="25"/>
                      </a:moveTo>
                      <a:cubicBezTo>
                        <a:pt x="44" y="25"/>
                        <a:pt x="49" y="24"/>
                        <a:pt x="55" y="24"/>
                      </a:cubicBezTo>
                      <a:lnTo>
                        <a:pt x="55" y="26"/>
                      </a:lnTo>
                      <a:cubicBezTo>
                        <a:pt x="49" y="26"/>
                        <a:pt x="44" y="26"/>
                        <a:pt x="38" y="27"/>
                      </a:cubicBezTo>
                      <a:lnTo>
                        <a:pt x="38" y="25"/>
                      </a:lnTo>
                      <a:close/>
                      <a:moveTo>
                        <a:pt x="55" y="24"/>
                      </a:move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5" y="24"/>
                      </a:lnTo>
                      <a:close/>
                      <a:moveTo>
                        <a:pt x="55" y="24"/>
                      </a:moveTo>
                      <a:cubicBezTo>
                        <a:pt x="64" y="23"/>
                        <a:pt x="74" y="22"/>
                        <a:pt x="83" y="21"/>
                      </a:cubicBezTo>
                      <a:lnTo>
                        <a:pt x="83" y="23"/>
                      </a:lnTo>
                      <a:cubicBezTo>
                        <a:pt x="74" y="24"/>
                        <a:pt x="65" y="25"/>
                        <a:pt x="55" y="26"/>
                      </a:cubicBezTo>
                      <a:lnTo>
                        <a:pt x="55" y="24"/>
                      </a:lnTo>
                      <a:close/>
                      <a:moveTo>
                        <a:pt x="83" y="21"/>
                      </a:moveTo>
                      <a:cubicBezTo>
                        <a:pt x="97" y="20"/>
                        <a:pt x="110" y="18"/>
                        <a:pt x="124" y="19"/>
                      </a:cubicBezTo>
                      <a:lnTo>
                        <a:pt x="124" y="20"/>
                      </a:lnTo>
                      <a:cubicBezTo>
                        <a:pt x="110" y="20"/>
                        <a:pt x="97" y="21"/>
                        <a:pt x="83" y="23"/>
                      </a:cubicBezTo>
                      <a:lnTo>
                        <a:pt x="83" y="21"/>
                      </a:lnTo>
                      <a:close/>
                      <a:moveTo>
                        <a:pt x="125" y="19"/>
                      </a:moveTo>
                      <a:lnTo>
                        <a:pt x="126" y="21"/>
                      </a:lnTo>
                      <a:lnTo>
                        <a:pt x="124" y="20"/>
                      </a:lnTo>
                      <a:lnTo>
                        <a:pt x="125" y="19"/>
                      </a:lnTo>
                      <a:close/>
                      <a:moveTo>
                        <a:pt x="123" y="20"/>
                      </a:moveTo>
                      <a:cubicBezTo>
                        <a:pt x="121" y="18"/>
                        <a:pt x="119" y="16"/>
                        <a:pt x="117" y="14"/>
                      </a:cubicBezTo>
                      <a:lnTo>
                        <a:pt x="119" y="12"/>
                      </a:lnTo>
                      <a:cubicBezTo>
                        <a:pt x="121" y="14"/>
                        <a:pt x="123" y="17"/>
                        <a:pt x="125" y="19"/>
                      </a:cubicBezTo>
                      <a:lnTo>
                        <a:pt x="123" y="20"/>
                      </a:lnTo>
                      <a:close/>
                      <a:moveTo>
                        <a:pt x="117" y="14"/>
                      </a:moveTo>
                      <a:cubicBezTo>
                        <a:pt x="115" y="12"/>
                        <a:pt x="112" y="10"/>
                        <a:pt x="109" y="9"/>
                      </a:cubicBezTo>
                      <a:lnTo>
                        <a:pt x="110" y="7"/>
                      </a:lnTo>
                      <a:cubicBezTo>
                        <a:pt x="113" y="8"/>
                        <a:pt x="116" y="10"/>
                        <a:pt x="119" y="12"/>
                      </a:cubicBezTo>
                      <a:lnTo>
                        <a:pt x="117" y="14"/>
                      </a:lnTo>
                      <a:close/>
                      <a:moveTo>
                        <a:pt x="110" y="7"/>
                      </a:moveTo>
                      <a:lnTo>
                        <a:pt x="110" y="7"/>
                      </a:lnTo>
                      <a:lnTo>
                        <a:pt x="110" y="8"/>
                      </a:lnTo>
                      <a:lnTo>
                        <a:pt x="110" y="7"/>
                      </a:lnTo>
                      <a:close/>
                      <a:moveTo>
                        <a:pt x="109" y="9"/>
                      </a:moveTo>
                      <a:cubicBezTo>
                        <a:pt x="107" y="8"/>
                        <a:pt x="104" y="7"/>
                        <a:pt x="102" y="6"/>
                      </a:cubicBezTo>
                      <a:lnTo>
                        <a:pt x="102" y="5"/>
                      </a:lnTo>
                      <a:cubicBezTo>
                        <a:pt x="105" y="5"/>
                        <a:pt x="107" y="6"/>
                        <a:pt x="110" y="7"/>
                      </a:cubicBezTo>
                      <a:lnTo>
                        <a:pt x="109" y="9"/>
                      </a:lnTo>
                      <a:close/>
                      <a:moveTo>
                        <a:pt x="102" y="6"/>
                      </a:moveTo>
                      <a:lnTo>
                        <a:pt x="102" y="6"/>
                      </a:lnTo>
                      <a:lnTo>
                        <a:pt x="102" y="5"/>
                      </a:lnTo>
                      <a:lnTo>
                        <a:pt x="102" y="6"/>
                      </a:lnTo>
                      <a:close/>
                      <a:moveTo>
                        <a:pt x="102" y="6"/>
                      </a:moveTo>
                      <a:cubicBezTo>
                        <a:pt x="99" y="6"/>
                        <a:pt x="96" y="5"/>
                        <a:pt x="93" y="5"/>
                      </a:cubicBezTo>
                      <a:lnTo>
                        <a:pt x="94" y="3"/>
                      </a:lnTo>
                      <a:cubicBezTo>
                        <a:pt x="97" y="4"/>
                        <a:pt x="99" y="4"/>
                        <a:pt x="102" y="5"/>
                      </a:cubicBezTo>
                      <a:lnTo>
                        <a:pt x="102" y="6"/>
                      </a:lnTo>
                      <a:close/>
                      <a:moveTo>
                        <a:pt x="94" y="3"/>
                      </a:moveTo>
                      <a:lnTo>
                        <a:pt x="94" y="3"/>
                      </a:lnTo>
                      <a:lnTo>
                        <a:pt x="93" y="4"/>
                      </a:lnTo>
                      <a:lnTo>
                        <a:pt x="94" y="3"/>
                      </a:lnTo>
                      <a:close/>
                      <a:moveTo>
                        <a:pt x="93" y="5"/>
                      </a:moveTo>
                      <a:cubicBezTo>
                        <a:pt x="88" y="4"/>
                        <a:pt x="82" y="4"/>
                        <a:pt x="77" y="4"/>
                      </a:cubicBezTo>
                      <a:lnTo>
                        <a:pt x="77" y="3"/>
                      </a:lnTo>
                      <a:cubicBezTo>
                        <a:pt x="82" y="3"/>
                        <a:pt x="88" y="2"/>
                        <a:pt x="94" y="3"/>
                      </a:cubicBezTo>
                      <a:lnTo>
                        <a:pt x="93" y="5"/>
                      </a:lnTo>
                      <a:close/>
                      <a:moveTo>
                        <a:pt x="77" y="4"/>
                      </a:moveTo>
                      <a:cubicBezTo>
                        <a:pt x="71" y="5"/>
                        <a:pt x="66" y="5"/>
                        <a:pt x="61" y="4"/>
                      </a:cubicBezTo>
                      <a:lnTo>
                        <a:pt x="61" y="2"/>
                      </a:lnTo>
                      <a:cubicBezTo>
                        <a:pt x="66" y="3"/>
                        <a:pt x="72" y="3"/>
                        <a:pt x="77" y="3"/>
                      </a:cubicBezTo>
                      <a:lnTo>
                        <a:pt x="77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3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2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cubicBezTo>
                        <a:pt x="60" y="4"/>
                        <a:pt x="59" y="4"/>
                        <a:pt x="57" y="4"/>
                      </a:cubicBezTo>
                      <a:lnTo>
                        <a:pt x="57" y="2"/>
                      </a:lnTo>
                      <a:cubicBezTo>
                        <a:pt x="59" y="2"/>
                        <a:pt x="60" y="2"/>
                        <a:pt x="61" y="2"/>
                      </a:cubicBezTo>
                      <a:lnTo>
                        <a:pt x="61" y="4"/>
                      </a:lnTo>
                      <a:close/>
                      <a:moveTo>
                        <a:pt x="57" y="4"/>
                      </a:moveTo>
                      <a:cubicBezTo>
                        <a:pt x="47" y="3"/>
                        <a:pt x="36" y="1"/>
                        <a:pt x="26" y="7"/>
                      </a:cubicBezTo>
                      <a:lnTo>
                        <a:pt x="25" y="6"/>
                      </a:lnTo>
                      <a:cubicBezTo>
                        <a:pt x="35" y="0"/>
                        <a:pt x="47" y="1"/>
                        <a:pt x="57" y="2"/>
                      </a:cubicBezTo>
                      <a:lnTo>
                        <a:pt x="57" y="4"/>
                      </a:lnTo>
                      <a:close/>
                      <a:moveTo>
                        <a:pt x="25" y="6"/>
                      </a:move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25" y="6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5" name="Freeform 593"/>
                <p:cNvSpPr>
                  <a:spLocks noChangeArrowheads="1"/>
                </p:cNvSpPr>
                <p:nvPr/>
              </p:nvSpPr>
              <p:spPr bwMode="auto">
                <a:xfrm>
                  <a:off x="852" y="3334"/>
                  <a:ext cx="323" cy="39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6 0 0"/>
                    <a:gd name="G33" fmla="+- 1 0 0"/>
                    <a:gd name="G34" fmla="+- 38 0 0"/>
                    <a:gd name="G35" fmla="+- 1 0 0"/>
                    <a:gd name="G36" fmla="+- 1 0 0"/>
                    <a:gd name="T0" fmla="*/ 16 w 234"/>
                    <a:gd name="T1" fmla="*/ 92 h 226"/>
                    <a:gd name="T2" fmla="*/ 106 w 234"/>
                    <a:gd name="T3" fmla="*/ 223 h 226"/>
                    <a:gd name="T4" fmla="*/ 147 w 234"/>
                    <a:gd name="T5" fmla="*/ 223 h 226"/>
                    <a:gd name="T6" fmla="*/ 223 w 234"/>
                    <a:gd name="T7" fmla="*/ 174 h 226"/>
                    <a:gd name="T8" fmla="*/ 220 w 234"/>
                    <a:gd name="T9" fmla="*/ 115 h 226"/>
                    <a:gd name="T10" fmla="*/ 181 w 234"/>
                    <a:gd name="T11" fmla="*/ 69 h 226"/>
                    <a:gd name="T12" fmla="*/ 145 w 234"/>
                    <a:gd name="T13" fmla="*/ 40 h 226"/>
                    <a:gd name="T14" fmla="*/ 127 w 234"/>
                    <a:gd name="T15" fmla="*/ 6 h 226"/>
                    <a:gd name="T16" fmla="*/ 121 w 234"/>
                    <a:gd name="T17" fmla="*/ 1 h 226"/>
                    <a:gd name="T18" fmla="*/ 68 w 234"/>
                    <a:gd name="T19" fmla="*/ 0 h 226"/>
                    <a:gd name="T20" fmla="*/ 20 w 234"/>
                    <a:gd name="T21" fmla="*/ 7 h 226"/>
                    <a:gd name="T22" fmla="*/ 3 w 234"/>
                    <a:gd name="T23" fmla="*/ 13 h 226"/>
                    <a:gd name="T24" fmla="*/ 16 w 234"/>
                    <a:gd name="T25" fmla="*/ 92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4" h="226">
                      <a:moveTo>
                        <a:pt x="16" y="92"/>
                      </a:moveTo>
                      <a:cubicBezTo>
                        <a:pt x="15" y="143"/>
                        <a:pt x="33" y="207"/>
                        <a:pt x="106" y="223"/>
                      </a:cubicBezTo>
                      <a:cubicBezTo>
                        <a:pt x="119" y="226"/>
                        <a:pt x="134" y="226"/>
                        <a:pt x="147" y="223"/>
                      </a:cubicBezTo>
                      <a:cubicBezTo>
                        <a:pt x="179" y="215"/>
                        <a:pt x="209" y="198"/>
                        <a:pt x="223" y="174"/>
                      </a:cubicBezTo>
                      <a:cubicBezTo>
                        <a:pt x="234" y="155"/>
                        <a:pt x="230" y="133"/>
                        <a:pt x="220" y="115"/>
                      </a:cubicBezTo>
                      <a:cubicBezTo>
                        <a:pt x="210" y="99"/>
                        <a:pt x="196" y="84"/>
                        <a:pt x="181" y="69"/>
                      </a:cubicBezTo>
                      <a:cubicBezTo>
                        <a:pt x="169" y="59"/>
                        <a:pt x="153" y="52"/>
                        <a:pt x="145" y="40"/>
                      </a:cubicBezTo>
                      <a:cubicBezTo>
                        <a:pt x="138" y="29"/>
                        <a:pt x="134" y="17"/>
                        <a:pt x="127" y="6"/>
                      </a:cubicBezTo>
                      <a:cubicBezTo>
                        <a:pt x="126" y="4"/>
                        <a:pt x="124" y="1"/>
                        <a:pt x="121" y="1"/>
                      </a:cubicBezTo>
                      <a:cubicBezTo>
                        <a:pt x="104" y="0"/>
                        <a:pt x="86" y="1"/>
                        <a:pt x="68" y="0"/>
                      </a:cubicBezTo>
                      <a:cubicBezTo>
                        <a:pt x="59" y="12"/>
                        <a:pt x="37" y="9"/>
                        <a:pt x="20" y="7"/>
                      </a:cubicBezTo>
                      <a:cubicBezTo>
                        <a:pt x="13" y="7"/>
                        <a:pt x="0" y="6"/>
                        <a:pt x="3" y="13"/>
                      </a:cubicBezTo>
                      <a:cubicBezTo>
                        <a:pt x="14" y="38"/>
                        <a:pt x="17" y="65"/>
                        <a:pt x="16" y="92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6" name="Freeform 594"/>
                <p:cNvSpPr>
                  <a:spLocks noChangeArrowheads="1"/>
                </p:cNvSpPr>
                <p:nvPr/>
              </p:nvSpPr>
              <p:spPr bwMode="auto">
                <a:xfrm>
                  <a:off x="854" y="3332"/>
                  <a:ext cx="318" cy="391"/>
                </a:xfrm>
                <a:custGeom>
                  <a:avLst/>
                  <a:gdLst>
                    <a:gd name="T0" fmla="*/ 16 w 231"/>
                    <a:gd name="T1" fmla="*/ 93 h 227"/>
                    <a:gd name="T2" fmla="*/ 14 w 231"/>
                    <a:gd name="T3" fmla="*/ 93 h 227"/>
                    <a:gd name="T4" fmla="*/ 19 w 231"/>
                    <a:gd name="T5" fmla="*/ 138 h 227"/>
                    <a:gd name="T6" fmla="*/ 105 w 231"/>
                    <a:gd name="T7" fmla="*/ 223 h 227"/>
                    <a:gd name="T8" fmla="*/ 105 w 231"/>
                    <a:gd name="T9" fmla="*/ 223 h 227"/>
                    <a:gd name="T10" fmla="*/ 105 w 231"/>
                    <a:gd name="T11" fmla="*/ 223 h 227"/>
                    <a:gd name="T12" fmla="*/ 105 w 231"/>
                    <a:gd name="T13" fmla="*/ 223 h 227"/>
                    <a:gd name="T14" fmla="*/ 105 w 231"/>
                    <a:gd name="T15" fmla="*/ 223 h 227"/>
                    <a:gd name="T16" fmla="*/ 110 w 231"/>
                    <a:gd name="T17" fmla="*/ 226 h 227"/>
                    <a:gd name="T18" fmla="*/ 146 w 231"/>
                    <a:gd name="T19" fmla="*/ 225 h 227"/>
                    <a:gd name="T20" fmla="*/ 146 w 231"/>
                    <a:gd name="T21" fmla="*/ 225 h 227"/>
                    <a:gd name="T22" fmla="*/ 146 w 231"/>
                    <a:gd name="T23" fmla="*/ 223 h 227"/>
                    <a:gd name="T24" fmla="*/ 159 w 231"/>
                    <a:gd name="T25" fmla="*/ 219 h 227"/>
                    <a:gd name="T26" fmla="*/ 159 w 231"/>
                    <a:gd name="T27" fmla="*/ 219 h 227"/>
                    <a:gd name="T28" fmla="*/ 159 w 231"/>
                    <a:gd name="T29" fmla="*/ 219 h 227"/>
                    <a:gd name="T30" fmla="*/ 173 w 231"/>
                    <a:gd name="T31" fmla="*/ 216 h 227"/>
                    <a:gd name="T32" fmla="*/ 222 w 231"/>
                    <a:gd name="T33" fmla="*/ 175 h 227"/>
                    <a:gd name="T34" fmla="*/ 223 w 231"/>
                    <a:gd name="T35" fmla="*/ 175 h 227"/>
                    <a:gd name="T36" fmla="*/ 222 w 231"/>
                    <a:gd name="T37" fmla="*/ 175 h 227"/>
                    <a:gd name="T38" fmla="*/ 227 w 231"/>
                    <a:gd name="T39" fmla="*/ 167 h 227"/>
                    <a:gd name="T40" fmla="*/ 227 w 231"/>
                    <a:gd name="T41" fmla="*/ 158 h 227"/>
                    <a:gd name="T42" fmla="*/ 227 w 231"/>
                    <a:gd name="T43" fmla="*/ 158 h 227"/>
                    <a:gd name="T44" fmla="*/ 227 w 231"/>
                    <a:gd name="T45" fmla="*/ 158 h 227"/>
                    <a:gd name="T46" fmla="*/ 220 w 231"/>
                    <a:gd name="T47" fmla="*/ 116 h 227"/>
                    <a:gd name="T48" fmla="*/ 220 w 231"/>
                    <a:gd name="T49" fmla="*/ 116 h 227"/>
                    <a:gd name="T50" fmla="*/ 180 w 231"/>
                    <a:gd name="T51" fmla="*/ 70 h 227"/>
                    <a:gd name="T52" fmla="*/ 179 w 231"/>
                    <a:gd name="T53" fmla="*/ 71 h 227"/>
                    <a:gd name="T54" fmla="*/ 179 w 231"/>
                    <a:gd name="T55" fmla="*/ 71 h 227"/>
                    <a:gd name="T56" fmla="*/ 180 w 231"/>
                    <a:gd name="T57" fmla="*/ 70 h 227"/>
                    <a:gd name="T58" fmla="*/ 180 w 231"/>
                    <a:gd name="T59" fmla="*/ 70 h 227"/>
                    <a:gd name="T60" fmla="*/ 145 w 231"/>
                    <a:gd name="T61" fmla="*/ 41 h 227"/>
                    <a:gd name="T62" fmla="*/ 132 w 231"/>
                    <a:gd name="T63" fmla="*/ 21 h 227"/>
                    <a:gd name="T64" fmla="*/ 132 w 231"/>
                    <a:gd name="T65" fmla="*/ 21 h 227"/>
                    <a:gd name="T66" fmla="*/ 132 w 231"/>
                    <a:gd name="T67" fmla="*/ 21 h 227"/>
                    <a:gd name="T68" fmla="*/ 127 w 231"/>
                    <a:gd name="T69" fmla="*/ 6 h 227"/>
                    <a:gd name="T70" fmla="*/ 125 w 231"/>
                    <a:gd name="T71" fmla="*/ 7 h 227"/>
                    <a:gd name="T72" fmla="*/ 125 w 231"/>
                    <a:gd name="T73" fmla="*/ 7 h 227"/>
                    <a:gd name="T74" fmla="*/ 127 w 231"/>
                    <a:gd name="T75" fmla="*/ 6 h 227"/>
                    <a:gd name="T76" fmla="*/ 121 w 231"/>
                    <a:gd name="T77" fmla="*/ 1 h 227"/>
                    <a:gd name="T78" fmla="*/ 121 w 231"/>
                    <a:gd name="T79" fmla="*/ 1 h 227"/>
                    <a:gd name="T80" fmla="*/ 98 w 231"/>
                    <a:gd name="T81" fmla="*/ 2 h 227"/>
                    <a:gd name="T82" fmla="*/ 98 w 231"/>
                    <a:gd name="T83" fmla="*/ 2 h 227"/>
                    <a:gd name="T84" fmla="*/ 98 w 231"/>
                    <a:gd name="T85" fmla="*/ 2 h 227"/>
                    <a:gd name="T86" fmla="*/ 66 w 231"/>
                    <a:gd name="T87" fmla="*/ 0 h 227"/>
                    <a:gd name="T88" fmla="*/ 66 w 231"/>
                    <a:gd name="T89" fmla="*/ 0 h 227"/>
                    <a:gd name="T90" fmla="*/ 19 w 231"/>
                    <a:gd name="T91" fmla="*/ 7 h 227"/>
                    <a:gd name="T92" fmla="*/ 19 w 231"/>
                    <a:gd name="T93" fmla="*/ 7 h 227"/>
                    <a:gd name="T94" fmla="*/ 5 w 231"/>
                    <a:gd name="T95" fmla="*/ 10 h 227"/>
                    <a:gd name="T96" fmla="*/ 5 w 231"/>
                    <a:gd name="T97" fmla="*/ 10 h 227"/>
                    <a:gd name="T98" fmla="*/ 5 w 231"/>
                    <a:gd name="T99" fmla="*/ 10 h 227"/>
                    <a:gd name="T100" fmla="*/ 2 w 231"/>
                    <a:gd name="T101" fmla="*/ 9 h 227"/>
                    <a:gd name="T102" fmla="*/ 1 w 231"/>
                    <a:gd name="T103" fmla="*/ 14 h 227"/>
                    <a:gd name="T104" fmla="*/ 1 w 231"/>
                    <a:gd name="T105" fmla="*/ 14 h 227"/>
                    <a:gd name="T106" fmla="*/ 14 w 231"/>
                    <a:gd name="T107" fmla="*/ 53 h 227"/>
                    <a:gd name="T108" fmla="*/ 14 w 231"/>
                    <a:gd name="T109" fmla="*/ 53 h 227"/>
                    <a:gd name="T110" fmla="*/ 14 w 231"/>
                    <a:gd name="T111" fmla="*/ 53 h 227"/>
                    <a:gd name="T112" fmla="*/ 14 w 231"/>
                    <a:gd name="T113" fmla="*/ 93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1" h="227">
                      <a:moveTo>
                        <a:pt x="16" y="93"/>
                      </a:moveTo>
                      <a:lnTo>
                        <a:pt x="16" y="93"/>
                      </a:lnTo>
                      <a:lnTo>
                        <a:pt x="14" y="93"/>
                      </a:lnTo>
                      <a:lnTo>
                        <a:pt x="16" y="93"/>
                      </a:lnTo>
                      <a:close/>
                      <a:moveTo>
                        <a:pt x="16" y="93"/>
                      </a:moveTo>
                      <a:cubicBezTo>
                        <a:pt x="16" y="100"/>
                        <a:pt x="16" y="107"/>
                        <a:pt x="17" y="115"/>
                      </a:cubicBezTo>
                      <a:lnTo>
                        <a:pt x="15" y="115"/>
                      </a:lnTo>
                      <a:cubicBezTo>
                        <a:pt x="14" y="107"/>
                        <a:pt x="14" y="100"/>
                        <a:pt x="14" y="93"/>
                      </a:cubicBezTo>
                      <a:lnTo>
                        <a:pt x="16" y="93"/>
                      </a:lnTo>
                      <a:close/>
                      <a:moveTo>
                        <a:pt x="17" y="115"/>
                      </a:moveTo>
                      <a:cubicBezTo>
                        <a:pt x="18" y="122"/>
                        <a:pt x="19" y="130"/>
                        <a:pt x="21" y="137"/>
                      </a:cubicBezTo>
                      <a:lnTo>
                        <a:pt x="19" y="138"/>
                      </a:lnTo>
                      <a:cubicBezTo>
                        <a:pt x="17" y="130"/>
                        <a:pt x="16" y="122"/>
                        <a:pt x="15" y="115"/>
                      </a:cubicBezTo>
                      <a:lnTo>
                        <a:pt x="17" y="115"/>
                      </a:lnTo>
                      <a:close/>
                      <a:moveTo>
                        <a:pt x="21" y="137"/>
                      </a:moveTo>
                      <a:cubicBezTo>
                        <a:pt x="29" y="175"/>
                        <a:pt x="53" y="211"/>
                        <a:pt x="105" y="223"/>
                      </a:cubicBezTo>
                      <a:lnTo>
                        <a:pt x="104" y="225"/>
                      </a:lnTo>
                      <a:cubicBezTo>
                        <a:pt x="52" y="213"/>
                        <a:pt x="28" y="176"/>
                        <a:pt x="19" y="138"/>
                      </a:cubicBezTo>
                      <a:lnTo>
                        <a:pt x="21" y="137"/>
                      </a:lnTo>
                      <a:close/>
                      <a:moveTo>
                        <a:pt x="105" y="223"/>
                      </a:moveTo>
                      <a:lnTo>
                        <a:pt x="105" y="223"/>
                      </a:lnTo>
                      <a:lnTo>
                        <a:pt x="105" y="224"/>
                      </a:lnTo>
                      <a:lnTo>
                        <a:pt x="105" y="223"/>
                      </a:lnTo>
                      <a:close/>
                      <a:moveTo>
                        <a:pt x="105" y="223"/>
                      </a:moveTo>
                      <a:lnTo>
                        <a:pt x="105" y="223"/>
                      </a:lnTo>
                      <a:lnTo>
                        <a:pt x="104" y="225"/>
                      </a:lnTo>
                      <a:lnTo>
                        <a:pt x="105" y="223"/>
                      </a:lnTo>
                      <a:close/>
                      <a:moveTo>
                        <a:pt x="105" y="223"/>
                      </a:moveTo>
                      <a:cubicBezTo>
                        <a:pt x="107" y="223"/>
                        <a:pt x="109" y="224"/>
                        <a:pt x="111" y="224"/>
                      </a:cubicBezTo>
                      <a:lnTo>
                        <a:pt x="110" y="226"/>
                      </a:lnTo>
                      <a:cubicBezTo>
                        <a:pt x="108" y="225"/>
                        <a:pt x="106" y="225"/>
                        <a:pt x="104" y="225"/>
                      </a:cubicBezTo>
                      <a:lnTo>
                        <a:pt x="105" y="223"/>
                      </a:lnTo>
                      <a:close/>
                      <a:moveTo>
                        <a:pt x="111" y="224"/>
                      </a:moveTo>
                      <a:cubicBezTo>
                        <a:pt x="112" y="224"/>
                        <a:pt x="114" y="225"/>
                        <a:pt x="116" y="225"/>
                      </a:cubicBezTo>
                      <a:lnTo>
                        <a:pt x="116" y="226"/>
                      </a:lnTo>
                      <a:cubicBezTo>
                        <a:pt x="114" y="226"/>
                        <a:pt x="112" y="226"/>
                        <a:pt x="110" y="226"/>
                      </a:cubicBezTo>
                      <a:lnTo>
                        <a:pt x="111" y="224"/>
                      </a:lnTo>
                      <a:close/>
                      <a:moveTo>
                        <a:pt x="116" y="225"/>
                      </a:moveTo>
                      <a:cubicBezTo>
                        <a:pt x="126" y="226"/>
                        <a:pt x="137" y="225"/>
                        <a:pt x="146" y="223"/>
                      </a:cubicBezTo>
                      <a:lnTo>
                        <a:pt x="146" y="225"/>
                      </a:lnTo>
                      <a:cubicBezTo>
                        <a:pt x="137" y="227"/>
                        <a:pt x="126" y="227"/>
                        <a:pt x="116" y="226"/>
                      </a:cubicBezTo>
                      <a:lnTo>
                        <a:pt x="116" y="225"/>
                      </a:lnTo>
                      <a:close/>
                      <a:moveTo>
                        <a:pt x="146" y="225"/>
                      </a:moveTo>
                      <a:lnTo>
                        <a:pt x="146" y="225"/>
                      </a:lnTo>
                      <a:lnTo>
                        <a:pt x="146" y="224"/>
                      </a:lnTo>
                      <a:lnTo>
                        <a:pt x="146" y="225"/>
                      </a:lnTo>
                      <a:close/>
                      <a:moveTo>
                        <a:pt x="146" y="223"/>
                      </a:moveTo>
                      <a:lnTo>
                        <a:pt x="146" y="223"/>
                      </a:lnTo>
                      <a:lnTo>
                        <a:pt x="146" y="225"/>
                      </a:lnTo>
                      <a:lnTo>
                        <a:pt x="146" y="223"/>
                      </a:lnTo>
                      <a:close/>
                      <a:moveTo>
                        <a:pt x="146" y="223"/>
                      </a:moveTo>
                      <a:cubicBezTo>
                        <a:pt x="150" y="222"/>
                        <a:pt x="155" y="221"/>
                        <a:pt x="159" y="219"/>
                      </a:cubicBezTo>
                      <a:lnTo>
                        <a:pt x="160" y="221"/>
                      </a:lnTo>
                      <a:cubicBezTo>
                        <a:pt x="155" y="222"/>
                        <a:pt x="151" y="224"/>
                        <a:pt x="146" y="225"/>
                      </a:cubicBezTo>
                      <a:lnTo>
                        <a:pt x="146" y="223"/>
                      </a:lnTo>
                      <a:close/>
                      <a:moveTo>
                        <a:pt x="159" y="219"/>
                      </a:moveTo>
                      <a:cubicBezTo>
                        <a:pt x="163" y="218"/>
                        <a:pt x="168" y="216"/>
                        <a:pt x="172" y="214"/>
                      </a:cubicBezTo>
                      <a:lnTo>
                        <a:pt x="173" y="216"/>
                      </a:lnTo>
                      <a:cubicBezTo>
                        <a:pt x="169" y="218"/>
                        <a:pt x="164" y="219"/>
                        <a:pt x="160" y="221"/>
                      </a:cubicBezTo>
                      <a:lnTo>
                        <a:pt x="159" y="219"/>
                      </a:lnTo>
                      <a:close/>
                      <a:moveTo>
                        <a:pt x="172" y="214"/>
                      </a:moveTo>
                      <a:cubicBezTo>
                        <a:pt x="193" y="205"/>
                        <a:pt x="211" y="192"/>
                        <a:pt x="221" y="175"/>
                      </a:cubicBezTo>
                      <a:lnTo>
                        <a:pt x="223" y="175"/>
                      </a:lnTo>
                      <a:cubicBezTo>
                        <a:pt x="213" y="193"/>
                        <a:pt x="195" y="207"/>
                        <a:pt x="173" y="216"/>
                      </a:cubicBezTo>
                      <a:lnTo>
                        <a:pt x="172" y="214"/>
                      </a:lnTo>
                      <a:close/>
                      <a:moveTo>
                        <a:pt x="223" y="175"/>
                      </a:moveTo>
                      <a:lnTo>
                        <a:pt x="223" y="175"/>
                      </a:lnTo>
                      <a:lnTo>
                        <a:pt x="222" y="175"/>
                      </a:lnTo>
                      <a:lnTo>
                        <a:pt x="223" y="175"/>
                      </a:lnTo>
                      <a:close/>
                      <a:moveTo>
                        <a:pt x="221" y="175"/>
                      </a:moveTo>
                      <a:lnTo>
                        <a:pt x="221" y="175"/>
                      </a:lnTo>
                      <a:lnTo>
                        <a:pt x="223" y="175"/>
                      </a:lnTo>
                      <a:lnTo>
                        <a:pt x="221" y="175"/>
                      </a:lnTo>
                      <a:close/>
                      <a:moveTo>
                        <a:pt x="221" y="175"/>
                      </a:moveTo>
                      <a:lnTo>
                        <a:pt x="221" y="175"/>
                      </a:lnTo>
                      <a:lnTo>
                        <a:pt x="222" y="175"/>
                      </a:lnTo>
                      <a:lnTo>
                        <a:pt x="221" y="175"/>
                      </a:lnTo>
                      <a:close/>
                      <a:moveTo>
                        <a:pt x="221" y="175"/>
                      </a:moveTo>
                      <a:cubicBezTo>
                        <a:pt x="223" y="172"/>
                        <a:pt x="224" y="169"/>
                        <a:pt x="225" y="167"/>
                      </a:cubicBezTo>
                      <a:lnTo>
                        <a:pt x="227" y="167"/>
                      </a:lnTo>
                      <a:cubicBezTo>
                        <a:pt x="226" y="170"/>
                        <a:pt x="225" y="173"/>
                        <a:pt x="223" y="175"/>
                      </a:cubicBezTo>
                      <a:lnTo>
                        <a:pt x="221" y="175"/>
                      </a:lnTo>
                      <a:close/>
                      <a:moveTo>
                        <a:pt x="225" y="167"/>
                      </a:moveTo>
                      <a:cubicBezTo>
                        <a:pt x="226" y="164"/>
                        <a:pt x="226" y="161"/>
                        <a:pt x="227" y="158"/>
                      </a:cubicBezTo>
                      <a:lnTo>
                        <a:pt x="229" y="159"/>
                      </a:lnTo>
                      <a:cubicBezTo>
                        <a:pt x="228" y="161"/>
                        <a:pt x="228" y="164"/>
                        <a:pt x="227" y="167"/>
                      </a:cubicBezTo>
                      <a:lnTo>
                        <a:pt x="225" y="167"/>
                      </a:lnTo>
                      <a:close/>
                      <a:moveTo>
                        <a:pt x="227" y="158"/>
                      </a:moveTo>
                      <a:cubicBezTo>
                        <a:pt x="229" y="144"/>
                        <a:pt x="225" y="129"/>
                        <a:pt x="218" y="117"/>
                      </a:cubicBezTo>
                      <a:lnTo>
                        <a:pt x="220" y="116"/>
                      </a:lnTo>
                      <a:cubicBezTo>
                        <a:pt x="227" y="129"/>
                        <a:pt x="231" y="144"/>
                        <a:pt x="229" y="159"/>
                      </a:cubicBezTo>
                      <a:lnTo>
                        <a:pt x="227" y="158"/>
                      </a:lnTo>
                      <a:close/>
                      <a:moveTo>
                        <a:pt x="220" y="116"/>
                      </a:moveTo>
                      <a:lnTo>
                        <a:pt x="220" y="116"/>
                      </a:lnTo>
                      <a:lnTo>
                        <a:pt x="219" y="116"/>
                      </a:lnTo>
                      <a:lnTo>
                        <a:pt x="220" y="116"/>
                      </a:lnTo>
                      <a:close/>
                      <a:moveTo>
                        <a:pt x="218" y="117"/>
                      </a:moveTo>
                      <a:cubicBezTo>
                        <a:pt x="213" y="108"/>
                        <a:pt x="207" y="101"/>
                        <a:pt x="201" y="93"/>
                      </a:cubicBezTo>
                      <a:lnTo>
                        <a:pt x="202" y="92"/>
                      </a:lnTo>
                      <a:cubicBezTo>
                        <a:pt x="209" y="100"/>
                        <a:pt x="215" y="108"/>
                        <a:pt x="220" y="116"/>
                      </a:cubicBezTo>
                      <a:lnTo>
                        <a:pt x="218" y="117"/>
                      </a:lnTo>
                      <a:close/>
                      <a:moveTo>
                        <a:pt x="201" y="93"/>
                      </a:moveTo>
                      <a:cubicBezTo>
                        <a:pt x="194" y="85"/>
                        <a:pt x="187" y="78"/>
                        <a:pt x="179" y="71"/>
                      </a:cubicBezTo>
                      <a:lnTo>
                        <a:pt x="180" y="70"/>
                      </a:lnTo>
                      <a:cubicBezTo>
                        <a:pt x="188" y="77"/>
                        <a:pt x="196" y="84"/>
                        <a:pt x="202" y="92"/>
                      </a:cubicBezTo>
                      <a:lnTo>
                        <a:pt x="201" y="93"/>
                      </a:lnTo>
                      <a:close/>
                      <a:moveTo>
                        <a:pt x="179" y="71"/>
                      </a:moveTo>
                      <a:lnTo>
                        <a:pt x="179" y="71"/>
                      </a:lnTo>
                      <a:lnTo>
                        <a:pt x="180" y="70"/>
                      </a:lnTo>
                      <a:lnTo>
                        <a:pt x="179" y="71"/>
                      </a:lnTo>
                      <a:close/>
                      <a:moveTo>
                        <a:pt x="179" y="71"/>
                      </a:moveTo>
                      <a:lnTo>
                        <a:pt x="179" y="71"/>
                      </a:lnTo>
                      <a:lnTo>
                        <a:pt x="180" y="70"/>
                      </a:lnTo>
                      <a:lnTo>
                        <a:pt x="179" y="71"/>
                      </a:lnTo>
                      <a:close/>
                      <a:moveTo>
                        <a:pt x="180" y="70"/>
                      </a:moveTo>
                      <a:lnTo>
                        <a:pt x="180" y="70"/>
                      </a:lnTo>
                      <a:close/>
                      <a:moveTo>
                        <a:pt x="179" y="71"/>
                      </a:moveTo>
                      <a:cubicBezTo>
                        <a:pt x="174" y="67"/>
                        <a:pt x="169" y="63"/>
                        <a:pt x="164" y="60"/>
                      </a:cubicBezTo>
                      <a:lnTo>
                        <a:pt x="166" y="59"/>
                      </a:lnTo>
                      <a:cubicBezTo>
                        <a:pt x="171" y="62"/>
                        <a:pt x="176" y="66"/>
                        <a:pt x="180" y="70"/>
                      </a:cubicBezTo>
                      <a:lnTo>
                        <a:pt x="179" y="71"/>
                      </a:lnTo>
                      <a:close/>
                      <a:moveTo>
                        <a:pt x="164" y="60"/>
                      </a:moveTo>
                      <a:cubicBezTo>
                        <a:pt x="156" y="54"/>
                        <a:pt x="148" y="49"/>
                        <a:pt x="144" y="42"/>
                      </a:cubicBezTo>
                      <a:lnTo>
                        <a:pt x="145" y="41"/>
                      </a:lnTo>
                      <a:cubicBezTo>
                        <a:pt x="150" y="48"/>
                        <a:pt x="158" y="53"/>
                        <a:pt x="166" y="59"/>
                      </a:cubicBezTo>
                      <a:lnTo>
                        <a:pt x="164" y="60"/>
                      </a:lnTo>
                      <a:close/>
                      <a:moveTo>
                        <a:pt x="144" y="42"/>
                      </a:moveTo>
                      <a:cubicBezTo>
                        <a:pt x="139" y="35"/>
                        <a:pt x="136" y="28"/>
                        <a:pt x="132" y="21"/>
                      </a:cubicBezTo>
                      <a:lnTo>
                        <a:pt x="134" y="20"/>
                      </a:lnTo>
                      <a:cubicBezTo>
                        <a:pt x="138" y="27"/>
                        <a:pt x="141" y="34"/>
                        <a:pt x="145" y="41"/>
                      </a:cubicBezTo>
                      <a:lnTo>
                        <a:pt x="144" y="42"/>
                      </a:lnTo>
                      <a:close/>
                      <a:moveTo>
                        <a:pt x="132" y="21"/>
                      </a:moveTo>
                      <a:cubicBezTo>
                        <a:pt x="130" y="16"/>
                        <a:pt x="128" y="12"/>
                        <a:pt x="125" y="7"/>
                      </a:cubicBezTo>
                      <a:lnTo>
                        <a:pt x="127" y="6"/>
                      </a:lnTo>
                      <a:cubicBezTo>
                        <a:pt x="130" y="11"/>
                        <a:pt x="132" y="15"/>
                        <a:pt x="134" y="20"/>
                      </a:cubicBezTo>
                      <a:lnTo>
                        <a:pt x="132" y="21"/>
                      </a:lnTo>
                      <a:close/>
                      <a:moveTo>
                        <a:pt x="127" y="6"/>
                      </a:moveTo>
                      <a:lnTo>
                        <a:pt x="127" y="6"/>
                      </a:lnTo>
                      <a:lnTo>
                        <a:pt x="126" y="7"/>
                      </a:lnTo>
                      <a:lnTo>
                        <a:pt x="127" y="6"/>
                      </a:lnTo>
                      <a:close/>
                      <a:moveTo>
                        <a:pt x="125" y="7"/>
                      </a:moveTo>
                      <a:lnTo>
                        <a:pt x="125" y="7"/>
                      </a:lnTo>
                      <a:lnTo>
                        <a:pt x="127" y="6"/>
                      </a:lnTo>
                      <a:lnTo>
                        <a:pt x="125" y="7"/>
                      </a:lnTo>
                      <a:close/>
                      <a:moveTo>
                        <a:pt x="125" y="7"/>
                      </a:moveTo>
                      <a:lnTo>
                        <a:pt x="125" y="7"/>
                      </a:lnTo>
                      <a:lnTo>
                        <a:pt x="126" y="7"/>
                      </a:lnTo>
                      <a:lnTo>
                        <a:pt x="125" y="7"/>
                      </a:lnTo>
                      <a:close/>
                      <a:moveTo>
                        <a:pt x="125" y="7"/>
                      </a:moveTo>
                      <a:cubicBezTo>
                        <a:pt x="125" y="7"/>
                        <a:pt x="125" y="7"/>
                        <a:pt x="125" y="7"/>
                      </a:cubicBezTo>
                      <a:lnTo>
                        <a:pt x="127" y="6"/>
                      </a:lnTo>
                      <a:cubicBezTo>
                        <a:pt x="127" y="6"/>
                        <a:pt x="127" y="6"/>
                        <a:pt x="127" y="6"/>
                      </a:cubicBezTo>
                      <a:lnTo>
                        <a:pt x="125" y="7"/>
                      </a:lnTo>
                      <a:close/>
                      <a:moveTo>
                        <a:pt x="125" y="7"/>
                      </a:moveTo>
                      <a:cubicBezTo>
                        <a:pt x="124" y="5"/>
                        <a:pt x="122" y="3"/>
                        <a:pt x="120" y="3"/>
                      </a:cubicBezTo>
                      <a:lnTo>
                        <a:pt x="121" y="1"/>
                      </a:lnTo>
                      <a:cubicBezTo>
                        <a:pt x="124" y="2"/>
                        <a:pt x="126" y="4"/>
                        <a:pt x="127" y="6"/>
                      </a:cubicBezTo>
                      <a:lnTo>
                        <a:pt x="125" y="7"/>
                      </a:lnTo>
                      <a:close/>
                      <a:moveTo>
                        <a:pt x="121" y="1"/>
                      </a:moveTo>
                      <a:lnTo>
                        <a:pt x="121" y="1"/>
                      </a:lnTo>
                      <a:lnTo>
                        <a:pt x="120" y="2"/>
                      </a:lnTo>
                      <a:lnTo>
                        <a:pt x="121" y="1"/>
                      </a:lnTo>
                      <a:close/>
                      <a:moveTo>
                        <a:pt x="120" y="3"/>
                      </a:moveTo>
                      <a:cubicBezTo>
                        <a:pt x="113" y="3"/>
                        <a:pt x="105" y="3"/>
                        <a:pt x="98" y="2"/>
                      </a:cubicBezTo>
                      <a:lnTo>
                        <a:pt x="98" y="1"/>
                      </a:lnTo>
                      <a:cubicBezTo>
                        <a:pt x="105" y="1"/>
                        <a:pt x="113" y="1"/>
                        <a:pt x="121" y="1"/>
                      </a:cubicBezTo>
                      <a:lnTo>
                        <a:pt x="120" y="3"/>
                      </a:lnTo>
                      <a:close/>
                      <a:moveTo>
                        <a:pt x="98" y="2"/>
                      </a:moveTo>
                      <a:cubicBezTo>
                        <a:pt x="88" y="2"/>
                        <a:pt x="77" y="2"/>
                        <a:pt x="67" y="1"/>
                      </a:cubicBezTo>
                      <a:lnTo>
                        <a:pt x="67" y="0"/>
                      </a:lnTo>
                      <a:cubicBezTo>
                        <a:pt x="78" y="1"/>
                        <a:pt x="88" y="1"/>
                        <a:pt x="98" y="1"/>
                      </a:cubicBezTo>
                      <a:lnTo>
                        <a:pt x="98" y="2"/>
                      </a:lnTo>
                      <a:close/>
                      <a:moveTo>
                        <a:pt x="66" y="0"/>
                      </a:moveTo>
                      <a:lnTo>
                        <a:pt x="67" y="0"/>
                      </a:lnTo>
                      <a:lnTo>
                        <a:pt x="67" y="1"/>
                      </a:lnTo>
                      <a:lnTo>
                        <a:pt x="66" y="0"/>
                      </a:lnTo>
                      <a:close/>
                      <a:moveTo>
                        <a:pt x="68" y="1"/>
                      </a:moveTo>
                      <a:cubicBezTo>
                        <a:pt x="59" y="13"/>
                        <a:pt x="38" y="11"/>
                        <a:pt x="21" y="9"/>
                      </a:cubicBezTo>
                      <a:lnTo>
                        <a:pt x="21" y="8"/>
                      </a:lnTo>
                      <a:cubicBezTo>
                        <a:pt x="38" y="9"/>
                        <a:pt x="58" y="11"/>
                        <a:pt x="66" y="0"/>
                      </a:cubicBezTo>
                      <a:lnTo>
                        <a:pt x="68" y="1"/>
                      </a:lnTo>
                      <a:close/>
                      <a:moveTo>
                        <a:pt x="21" y="9"/>
                      </a:move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21" y="8"/>
                      </a:lnTo>
                      <a:lnTo>
                        <a:pt x="21" y="9"/>
                      </a:lnTo>
                      <a:close/>
                      <a:moveTo>
                        <a:pt x="19" y="7"/>
                      </a:moveTo>
                      <a:lnTo>
                        <a:pt x="19" y="7"/>
                      </a:lnTo>
                      <a:lnTo>
                        <a:pt x="19" y="8"/>
                      </a:lnTo>
                      <a:lnTo>
                        <a:pt x="19" y="7"/>
                      </a:lnTo>
                      <a:close/>
                      <a:moveTo>
                        <a:pt x="18" y="9"/>
                      </a:moveTo>
                      <a:cubicBezTo>
                        <a:pt x="15" y="9"/>
                        <a:pt x="9" y="9"/>
                        <a:pt x="5" y="10"/>
                      </a:cubicBezTo>
                      <a:lnTo>
                        <a:pt x="5" y="8"/>
                      </a:lnTo>
                      <a:cubicBezTo>
                        <a:pt x="9" y="7"/>
                        <a:pt x="15" y="7"/>
                        <a:pt x="19" y="7"/>
                      </a:cubicBezTo>
                      <a:lnTo>
                        <a:pt x="18" y="9"/>
                      </a:lnTo>
                      <a:close/>
                      <a:moveTo>
                        <a:pt x="5" y="10"/>
                      </a:moveTo>
                      <a:cubicBezTo>
                        <a:pt x="4" y="10"/>
                        <a:pt x="4" y="10"/>
                        <a:pt x="3" y="11"/>
                      </a:cubicBezTo>
                      <a:lnTo>
                        <a:pt x="2" y="9"/>
                      </a:lnTo>
                      <a:cubicBezTo>
                        <a:pt x="2" y="9"/>
                        <a:pt x="3" y="8"/>
                        <a:pt x="5" y="8"/>
                      </a:cubicBezTo>
                      <a:lnTo>
                        <a:pt x="5" y="10"/>
                      </a:lnTo>
                      <a:close/>
                      <a:moveTo>
                        <a:pt x="3" y="11"/>
                      </a:moveTo>
                      <a:cubicBezTo>
                        <a:pt x="3" y="11"/>
                        <a:pt x="2" y="11"/>
                        <a:pt x="2" y="12"/>
                      </a:cubicBezTo>
                      <a:lnTo>
                        <a:pt x="0" y="12"/>
                      </a:lnTo>
                      <a:cubicBezTo>
                        <a:pt x="0" y="11"/>
                        <a:pt x="1" y="10"/>
                        <a:pt x="2" y="9"/>
                      </a:cubicBezTo>
                      <a:lnTo>
                        <a:pt x="3" y="11"/>
                      </a:lnTo>
                      <a:close/>
                      <a:moveTo>
                        <a:pt x="2" y="12"/>
                      </a:moveTo>
                      <a:cubicBezTo>
                        <a:pt x="2" y="12"/>
                        <a:pt x="2" y="13"/>
                        <a:pt x="3" y="14"/>
                      </a:cubicBezTo>
                      <a:lnTo>
                        <a:pt x="1" y="14"/>
                      </a:lnTo>
                      <a:cubicBezTo>
                        <a:pt x="0" y="13"/>
                        <a:pt x="0" y="13"/>
                        <a:pt x="0" y="12"/>
                      </a:cubicBezTo>
                      <a:lnTo>
                        <a:pt x="2" y="12"/>
                      </a:lnTo>
                      <a:close/>
                      <a:moveTo>
                        <a:pt x="1" y="14"/>
                      </a:moveTo>
                      <a:lnTo>
                        <a:pt x="1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close/>
                      <a:moveTo>
                        <a:pt x="3" y="14"/>
                      </a:moveTo>
                      <a:cubicBezTo>
                        <a:pt x="9" y="26"/>
                        <a:pt x="12" y="40"/>
                        <a:pt x="14" y="53"/>
                      </a:cubicBezTo>
                      <a:lnTo>
                        <a:pt x="12" y="53"/>
                      </a:lnTo>
                      <a:cubicBezTo>
                        <a:pt x="10" y="40"/>
                        <a:pt x="6" y="27"/>
                        <a:pt x="1" y="14"/>
                      </a:cubicBezTo>
                      <a:lnTo>
                        <a:pt x="3" y="14"/>
                      </a:lnTo>
                      <a:close/>
                      <a:moveTo>
                        <a:pt x="14" y="53"/>
                      </a:moveTo>
                      <a:cubicBezTo>
                        <a:pt x="16" y="66"/>
                        <a:pt x="17" y="80"/>
                        <a:pt x="16" y="93"/>
                      </a:cubicBezTo>
                      <a:lnTo>
                        <a:pt x="14" y="93"/>
                      </a:lnTo>
                      <a:cubicBezTo>
                        <a:pt x="15" y="80"/>
                        <a:pt x="14" y="66"/>
                        <a:pt x="12" y="53"/>
                      </a:cubicBezTo>
                      <a:lnTo>
                        <a:pt x="14" y="53"/>
                      </a:lnTo>
                      <a:close/>
                      <a:moveTo>
                        <a:pt x="14" y="93"/>
                      </a:moveTo>
                      <a:lnTo>
                        <a:pt x="14" y="93"/>
                      </a:lnTo>
                      <a:lnTo>
                        <a:pt x="15" y="93"/>
                      </a:lnTo>
                      <a:lnTo>
                        <a:pt x="14" y="93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7" name="Freeform 595"/>
                <p:cNvSpPr>
                  <a:spLocks noChangeArrowheads="1"/>
                </p:cNvSpPr>
                <p:nvPr/>
              </p:nvSpPr>
              <p:spPr bwMode="auto">
                <a:xfrm>
                  <a:off x="781" y="3003"/>
                  <a:ext cx="291" cy="33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20 0 0"/>
                    <a:gd name="G15" fmla="*/ 1 0 0"/>
                    <a:gd name="G16" fmla="cos G15 G14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+- 153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T0" fmla="*/ 99 w 212"/>
                    <a:gd name="T1" fmla="*/ 5 h 197"/>
                    <a:gd name="T2" fmla="*/ 58 w 212"/>
                    <a:gd name="T3" fmla="*/ 32 h 197"/>
                    <a:gd name="T4" fmla="*/ 47 w 212"/>
                    <a:gd name="T5" fmla="*/ 47 h 197"/>
                    <a:gd name="T6" fmla="*/ 21 w 212"/>
                    <a:gd name="T7" fmla="*/ 78 h 197"/>
                    <a:gd name="T8" fmla="*/ 16 w 212"/>
                    <a:gd name="T9" fmla="*/ 104 h 197"/>
                    <a:gd name="T10" fmla="*/ 8 w 212"/>
                    <a:gd name="T11" fmla="*/ 128 h 197"/>
                    <a:gd name="T12" fmla="*/ 49 w 212"/>
                    <a:gd name="T13" fmla="*/ 184 h 197"/>
                    <a:gd name="T14" fmla="*/ 79 w 212"/>
                    <a:gd name="T15" fmla="*/ 188 h 197"/>
                    <a:gd name="T16" fmla="*/ 87 w 212"/>
                    <a:gd name="T17" fmla="*/ 176 h 197"/>
                    <a:gd name="T18" fmla="*/ 104 w 212"/>
                    <a:gd name="T19" fmla="*/ 168 h 197"/>
                    <a:gd name="T20" fmla="*/ 150 w 212"/>
                    <a:gd name="T21" fmla="*/ 176 h 197"/>
                    <a:gd name="T22" fmla="*/ 167 w 212"/>
                    <a:gd name="T23" fmla="*/ 175 h 197"/>
                    <a:gd name="T24" fmla="*/ 188 w 212"/>
                    <a:gd name="T25" fmla="*/ 156 h 197"/>
                    <a:gd name="T26" fmla="*/ 200 w 212"/>
                    <a:gd name="T27" fmla="*/ 135 h 197"/>
                    <a:gd name="T28" fmla="*/ 206 w 212"/>
                    <a:gd name="T29" fmla="*/ 96 h 197"/>
                    <a:gd name="T30" fmla="*/ 178 w 212"/>
                    <a:gd name="T31" fmla="*/ 56 h 197"/>
                    <a:gd name="T32" fmla="*/ 123 w 212"/>
                    <a:gd name="T33" fmla="*/ 7 h 197"/>
                    <a:gd name="T34" fmla="*/ 99 w 212"/>
                    <a:gd name="T35" fmla="*/ 5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12" h="197">
                      <a:moveTo>
                        <a:pt x="99" y="5"/>
                      </a:moveTo>
                      <a:cubicBezTo>
                        <a:pt x="85" y="8"/>
                        <a:pt x="67" y="21"/>
                        <a:pt x="58" y="32"/>
                      </a:cubicBezTo>
                      <a:cubicBezTo>
                        <a:pt x="54" y="37"/>
                        <a:pt x="50" y="42"/>
                        <a:pt x="47" y="47"/>
                      </a:cubicBezTo>
                      <a:cubicBezTo>
                        <a:pt x="39" y="58"/>
                        <a:pt x="28" y="66"/>
                        <a:pt x="21" y="78"/>
                      </a:cubicBezTo>
                      <a:cubicBezTo>
                        <a:pt x="16" y="87"/>
                        <a:pt x="22" y="96"/>
                        <a:pt x="16" y="104"/>
                      </a:cubicBezTo>
                      <a:cubicBezTo>
                        <a:pt x="12" y="112"/>
                        <a:pt x="10" y="120"/>
                        <a:pt x="8" y="128"/>
                      </a:cubicBezTo>
                      <a:cubicBezTo>
                        <a:pt x="0" y="153"/>
                        <a:pt x="29" y="168"/>
                        <a:pt x="49" y="184"/>
                      </a:cubicBezTo>
                      <a:cubicBezTo>
                        <a:pt x="56" y="189"/>
                        <a:pt x="69" y="197"/>
                        <a:pt x="79" y="188"/>
                      </a:cubicBezTo>
                      <a:cubicBezTo>
                        <a:pt x="83" y="185"/>
                        <a:pt x="84" y="180"/>
                        <a:pt x="87" y="176"/>
                      </a:cubicBezTo>
                      <a:cubicBezTo>
                        <a:pt x="90" y="171"/>
                        <a:pt x="98" y="170"/>
                        <a:pt x="104" y="168"/>
                      </a:cubicBezTo>
                      <a:cubicBezTo>
                        <a:pt x="120" y="165"/>
                        <a:pt x="137" y="165"/>
                        <a:pt x="150" y="176"/>
                      </a:cubicBezTo>
                      <a:cubicBezTo>
                        <a:pt x="153" y="179"/>
                        <a:pt x="161" y="178"/>
                        <a:pt x="167" y="175"/>
                      </a:cubicBezTo>
                      <a:cubicBezTo>
                        <a:pt x="176" y="170"/>
                        <a:pt x="182" y="163"/>
                        <a:pt x="188" y="156"/>
                      </a:cubicBezTo>
                      <a:cubicBezTo>
                        <a:pt x="193" y="150"/>
                        <a:pt x="197" y="142"/>
                        <a:pt x="200" y="135"/>
                      </a:cubicBezTo>
                      <a:cubicBezTo>
                        <a:pt x="206" y="122"/>
                        <a:pt x="212" y="109"/>
                        <a:pt x="206" y="96"/>
                      </a:cubicBezTo>
                      <a:cubicBezTo>
                        <a:pt x="199" y="82"/>
                        <a:pt x="189" y="69"/>
                        <a:pt x="178" y="56"/>
                      </a:cubicBezTo>
                      <a:cubicBezTo>
                        <a:pt x="162" y="38"/>
                        <a:pt x="145" y="21"/>
                        <a:pt x="123" y="7"/>
                      </a:cubicBezTo>
                      <a:cubicBezTo>
                        <a:pt x="117" y="3"/>
                        <a:pt x="106" y="0"/>
                        <a:pt x="99" y="5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8" name="Freeform 596"/>
                <p:cNvSpPr>
                  <a:spLocks noChangeArrowheads="1"/>
                </p:cNvSpPr>
                <p:nvPr/>
              </p:nvSpPr>
              <p:spPr bwMode="auto">
                <a:xfrm>
                  <a:off x="781" y="3003"/>
                  <a:ext cx="289" cy="333"/>
                </a:xfrm>
                <a:custGeom>
                  <a:avLst/>
                  <a:gdLst>
                    <a:gd name="T0" fmla="*/ 99 w 210"/>
                    <a:gd name="T1" fmla="*/ 4 h 193"/>
                    <a:gd name="T2" fmla="*/ 93 w 210"/>
                    <a:gd name="T3" fmla="*/ 8 h 193"/>
                    <a:gd name="T4" fmla="*/ 87 w 210"/>
                    <a:gd name="T5" fmla="*/ 11 h 193"/>
                    <a:gd name="T6" fmla="*/ 59 w 210"/>
                    <a:gd name="T7" fmla="*/ 33 h 193"/>
                    <a:gd name="T8" fmla="*/ 59 w 210"/>
                    <a:gd name="T9" fmla="*/ 33 h 193"/>
                    <a:gd name="T10" fmla="*/ 51 w 210"/>
                    <a:gd name="T11" fmla="*/ 39 h 193"/>
                    <a:gd name="T12" fmla="*/ 46 w 210"/>
                    <a:gd name="T13" fmla="*/ 47 h 193"/>
                    <a:gd name="T14" fmla="*/ 47 w 210"/>
                    <a:gd name="T15" fmla="*/ 47 h 193"/>
                    <a:gd name="T16" fmla="*/ 46 w 210"/>
                    <a:gd name="T17" fmla="*/ 47 h 193"/>
                    <a:gd name="T18" fmla="*/ 35 w 210"/>
                    <a:gd name="T19" fmla="*/ 59 h 193"/>
                    <a:gd name="T20" fmla="*/ 22 w 210"/>
                    <a:gd name="T21" fmla="*/ 78 h 193"/>
                    <a:gd name="T22" fmla="*/ 22 w 210"/>
                    <a:gd name="T23" fmla="*/ 78 h 193"/>
                    <a:gd name="T24" fmla="*/ 20 w 210"/>
                    <a:gd name="T25" fmla="*/ 92 h 193"/>
                    <a:gd name="T26" fmla="*/ 17 w 210"/>
                    <a:gd name="T27" fmla="*/ 105 h 193"/>
                    <a:gd name="T28" fmla="*/ 11 w 210"/>
                    <a:gd name="T29" fmla="*/ 121 h 193"/>
                    <a:gd name="T30" fmla="*/ 7 w 210"/>
                    <a:gd name="T31" fmla="*/ 127 h 193"/>
                    <a:gd name="T32" fmla="*/ 40 w 210"/>
                    <a:gd name="T33" fmla="*/ 176 h 193"/>
                    <a:gd name="T34" fmla="*/ 49 w 210"/>
                    <a:gd name="T35" fmla="*/ 183 h 193"/>
                    <a:gd name="T36" fmla="*/ 48 w 210"/>
                    <a:gd name="T37" fmla="*/ 184 h 193"/>
                    <a:gd name="T38" fmla="*/ 63 w 210"/>
                    <a:gd name="T39" fmla="*/ 192 h 193"/>
                    <a:gd name="T40" fmla="*/ 80 w 210"/>
                    <a:gd name="T41" fmla="*/ 189 h 193"/>
                    <a:gd name="T42" fmla="*/ 79 w 210"/>
                    <a:gd name="T43" fmla="*/ 188 h 193"/>
                    <a:gd name="T44" fmla="*/ 80 w 210"/>
                    <a:gd name="T45" fmla="*/ 189 h 193"/>
                    <a:gd name="T46" fmla="*/ 86 w 210"/>
                    <a:gd name="T47" fmla="*/ 180 h 193"/>
                    <a:gd name="T48" fmla="*/ 88 w 210"/>
                    <a:gd name="T49" fmla="*/ 177 h 193"/>
                    <a:gd name="T50" fmla="*/ 86 w 210"/>
                    <a:gd name="T51" fmla="*/ 176 h 193"/>
                    <a:gd name="T52" fmla="*/ 101 w 210"/>
                    <a:gd name="T53" fmla="*/ 168 h 193"/>
                    <a:gd name="T54" fmla="*/ 128 w 210"/>
                    <a:gd name="T55" fmla="*/ 168 h 193"/>
                    <a:gd name="T56" fmla="*/ 149 w 210"/>
                    <a:gd name="T57" fmla="*/ 177 h 193"/>
                    <a:gd name="T58" fmla="*/ 150 w 210"/>
                    <a:gd name="T59" fmla="*/ 176 h 193"/>
                    <a:gd name="T60" fmla="*/ 151 w 210"/>
                    <a:gd name="T61" fmla="*/ 176 h 193"/>
                    <a:gd name="T62" fmla="*/ 151 w 210"/>
                    <a:gd name="T63" fmla="*/ 176 h 193"/>
                    <a:gd name="T64" fmla="*/ 152 w 210"/>
                    <a:gd name="T65" fmla="*/ 177 h 193"/>
                    <a:gd name="T66" fmla="*/ 154 w 210"/>
                    <a:gd name="T67" fmla="*/ 177 h 193"/>
                    <a:gd name="T68" fmla="*/ 166 w 210"/>
                    <a:gd name="T69" fmla="*/ 174 h 193"/>
                    <a:gd name="T70" fmla="*/ 178 w 210"/>
                    <a:gd name="T71" fmla="*/ 166 h 193"/>
                    <a:gd name="T72" fmla="*/ 187 w 210"/>
                    <a:gd name="T73" fmla="*/ 156 h 193"/>
                    <a:gd name="T74" fmla="*/ 189 w 210"/>
                    <a:gd name="T75" fmla="*/ 157 h 193"/>
                    <a:gd name="T76" fmla="*/ 196 w 210"/>
                    <a:gd name="T77" fmla="*/ 146 h 193"/>
                    <a:gd name="T78" fmla="*/ 201 w 210"/>
                    <a:gd name="T79" fmla="*/ 135 h 193"/>
                    <a:gd name="T80" fmla="*/ 200 w 210"/>
                    <a:gd name="T81" fmla="*/ 135 h 193"/>
                    <a:gd name="T82" fmla="*/ 201 w 210"/>
                    <a:gd name="T83" fmla="*/ 135 h 193"/>
                    <a:gd name="T84" fmla="*/ 209 w 210"/>
                    <a:gd name="T85" fmla="*/ 116 h 193"/>
                    <a:gd name="T86" fmla="*/ 205 w 210"/>
                    <a:gd name="T87" fmla="*/ 97 h 193"/>
                    <a:gd name="T88" fmla="*/ 205 w 210"/>
                    <a:gd name="T89" fmla="*/ 97 h 193"/>
                    <a:gd name="T90" fmla="*/ 193 w 210"/>
                    <a:gd name="T91" fmla="*/ 76 h 193"/>
                    <a:gd name="T92" fmla="*/ 177 w 210"/>
                    <a:gd name="T93" fmla="*/ 56 h 193"/>
                    <a:gd name="T94" fmla="*/ 152 w 210"/>
                    <a:gd name="T95" fmla="*/ 31 h 193"/>
                    <a:gd name="T96" fmla="*/ 123 w 210"/>
                    <a:gd name="T97" fmla="*/ 6 h 193"/>
                    <a:gd name="T98" fmla="*/ 122 w 210"/>
                    <a:gd name="T99" fmla="*/ 8 h 193"/>
                    <a:gd name="T100" fmla="*/ 123 w 210"/>
                    <a:gd name="T101" fmla="*/ 7 h 193"/>
                    <a:gd name="T102" fmla="*/ 123 w 210"/>
                    <a:gd name="T103" fmla="*/ 6 h 193"/>
                    <a:gd name="T104" fmla="*/ 116 w 210"/>
                    <a:gd name="T105" fmla="*/ 5 h 193"/>
                    <a:gd name="T106" fmla="*/ 100 w 210"/>
                    <a:gd name="T107" fmla="*/ 6 h 193"/>
                    <a:gd name="T108" fmla="*/ 100 w 210"/>
                    <a:gd name="T109" fmla="*/ 6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10" h="193">
                      <a:moveTo>
                        <a:pt x="99" y="6"/>
                      </a:moveTo>
                      <a:lnTo>
                        <a:pt x="99" y="6"/>
                      </a:lnTo>
                      <a:lnTo>
                        <a:pt x="99" y="4"/>
                      </a:lnTo>
                      <a:lnTo>
                        <a:pt x="99" y="6"/>
                      </a:lnTo>
                      <a:close/>
                      <a:moveTo>
                        <a:pt x="99" y="4"/>
                      </a:moveTo>
                      <a:lnTo>
                        <a:pt x="99" y="4"/>
                      </a:lnTo>
                      <a:lnTo>
                        <a:pt x="99" y="5"/>
                      </a:lnTo>
                      <a:lnTo>
                        <a:pt x="99" y="4"/>
                      </a:lnTo>
                      <a:close/>
                      <a:moveTo>
                        <a:pt x="99" y="6"/>
                      </a:moveTo>
                      <a:cubicBezTo>
                        <a:pt x="97" y="6"/>
                        <a:pt x="95" y="7"/>
                        <a:pt x="93" y="8"/>
                      </a:cubicBezTo>
                      <a:lnTo>
                        <a:pt x="92" y="6"/>
                      </a:lnTo>
                      <a:cubicBezTo>
                        <a:pt x="95" y="5"/>
                        <a:pt x="97" y="5"/>
                        <a:pt x="99" y="4"/>
                      </a:cubicBezTo>
                      <a:lnTo>
                        <a:pt x="99" y="6"/>
                      </a:lnTo>
                      <a:close/>
                      <a:moveTo>
                        <a:pt x="93" y="8"/>
                      </a:moveTo>
                      <a:cubicBezTo>
                        <a:pt x="91" y="9"/>
                        <a:pt x="89" y="10"/>
                        <a:pt x="87" y="11"/>
                      </a:cubicBezTo>
                      <a:lnTo>
                        <a:pt x="86" y="9"/>
                      </a:lnTo>
                      <a:cubicBezTo>
                        <a:pt x="88" y="8"/>
                        <a:pt x="90" y="7"/>
                        <a:pt x="92" y="6"/>
                      </a:cubicBezTo>
                      <a:lnTo>
                        <a:pt x="93" y="8"/>
                      </a:lnTo>
                      <a:close/>
                      <a:moveTo>
                        <a:pt x="87" y="11"/>
                      </a:moveTo>
                      <a:cubicBezTo>
                        <a:pt x="76" y="16"/>
                        <a:pt x="65" y="25"/>
                        <a:pt x="59" y="33"/>
                      </a:cubicBezTo>
                      <a:lnTo>
                        <a:pt x="57" y="32"/>
                      </a:lnTo>
                      <a:cubicBezTo>
                        <a:pt x="64" y="24"/>
                        <a:pt x="75" y="15"/>
                        <a:pt x="86" y="9"/>
                      </a:cubicBezTo>
                      <a:lnTo>
                        <a:pt x="87" y="11"/>
                      </a:lnTo>
                      <a:close/>
                      <a:moveTo>
                        <a:pt x="59" y="33"/>
                      </a:moveTo>
                      <a:lnTo>
                        <a:pt x="59" y="33"/>
                      </a:lnTo>
                      <a:lnTo>
                        <a:pt x="58" y="32"/>
                      </a:lnTo>
                      <a:lnTo>
                        <a:pt x="59" y="33"/>
                      </a:lnTo>
                      <a:close/>
                      <a:moveTo>
                        <a:pt x="59" y="33"/>
                      </a:moveTo>
                      <a:cubicBezTo>
                        <a:pt x="57" y="35"/>
                        <a:pt x="55" y="38"/>
                        <a:pt x="53" y="40"/>
                      </a:cubicBezTo>
                      <a:lnTo>
                        <a:pt x="51" y="39"/>
                      </a:lnTo>
                      <a:cubicBezTo>
                        <a:pt x="53" y="37"/>
                        <a:pt x="55" y="34"/>
                        <a:pt x="57" y="32"/>
                      </a:cubicBezTo>
                      <a:lnTo>
                        <a:pt x="59" y="33"/>
                      </a:lnTo>
                      <a:close/>
                      <a:moveTo>
                        <a:pt x="53" y="40"/>
                      </a:moveTo>
                      <a:cubicBezTo>
                        <a:pt x="51" y="43"/>
                        <a:pt x="49" y="45"/>
                        <a:pt x="48" y="48"/>
                      </a:cubicBezTo>
                      <a:lnTo>
                        <a:pt x="46" y="47"/>
                      </a:lnTo>
                      <a:cubicBezTo>
                        <a:pt x="48" y="44"/>
                        <a:pt x="49" y="42"/>
                        <a:pt x="51" y="39"/>
                      </a:cubicBezTo>
                      <a:lnTo>
                        <a:pt x="53" y="40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7" y="47"/>
                      </a:lnTo>
                      <a:lnTo>
                        <a:pt x="48" y="48"/>
                      </a:lnTo>
                      <a:close/>
                      <a:moveTo>
                        <a:pt x="48" y="48"/>
                      </a:moveTo>
                      <a:cubicBezTo>
                        <a:pt x="44" y="52"/>
                        <a:pt x="40" y="56"/>
                        <a:pt x="37" y="60"/>
                      </a:cubicBezTo>
                      <a:lnTo>
                        <a:pt x="35" y="59"/>
                      </a:lnTo>
                      <a:cubicBezTo>
                        <a:pt x="39" y="55"/>
                        <a:pt x="43" y="51"/>
                        <a:pt x="46" y="47"/>
                      </a:cubicBezTo>
                      <a:lnTo>
                        <a:pt x="48" y="48"/>
                      </a:lnTo>
                      <a:close/>
                      <a:moveTo>
                        <a:pt x="37" y="60"/>
                      </a:moveTo>
                      <a:cubicBezTo>
                        <a:pt x="31" y="66"/>
                        <a:pt x="26" y="72"/>
                        <a:pt x="22" y="78"/>
                      </a:cubicBezTo>
                      <a:lnTo>
                        <a:pt x="20" y="77"/>
                      </a:lnTo>
                      <a:cubicBezTo>
                        <a:pt x="24" y="71"/>
                        <a:pt x="30" y="65"/>
                        <a:pt x="35" y="59"/>
                      </a:cubicBezTo>
                      <a:lnTo>
                        <a:pt x="37" y="60"/>
                      </a:lnTo>
                      <a:close/>
                      <a:moveTo>
                        <a:pt x="22" y="78"/>
                      </a:moveTo>
                      <a:lnTo>
                        <a:pt x="22" y="78"/>
                      </a:lnTo>
                      <a:lnTo>
                        <a:pt x="21" y="78"/>
                      </a:lnTo>
                      <a:lnTo>
                        <a:pt x="22" y="78"/>
                      </a:lnTo>
                      <a:close/>
                      <a:moveTo>
                        <a:pt x="22" y="78"/>
                      </a:moveTo>
                      <a:cubicBezTo>
                        <a:pt x="19" y="83"/>
                        <a:pt x="20" y="87"/>
                        <a:pt x="20" y="92"/>
                      </a:cubicBezTo>
                      <a:lnTo>
                        <a:pt x="18" y="92"/>
                      </a:lnTo>
                      <a:cubicBezTo>
                        <a:pt x="17" y="87"/>
                        <a:pt x="17" y="82"/>
                        <a:pt x="20" y="77"/>
                      </a:cubicBezTo>
                      <a:lnTo>
                        <a:pt x="22" y="78"/>
                      </a:lnTo>
                      <a:close/>
                      <a:moveTo>
                        <a:pt x="20" y="92"/>
                      </a:moveTo>
                      <a:cubicBezTo>
                        <a:pt x="20" y="96"/>
                        <a:pt x="20" y="101"/>
                        <a:pt x="17" y="105"/>
                      </a:cubicBezTo>
                      <a:lnTo>
                        <a:pt x="15" y="104"/>
                      </a:lnTo>
                      <a:cubicBezTo>
                        <a:pt x="18" y="100"/>
                        <a:pt x="18" y="96"/>
                        <a:pt x="18" y="92"/>
                      </a:cubicBezTo>
                      <a:lnTo>
                        <a:pt x="20" y="92"/>
                      </a:lnTo>
                      <a:close/>
                      <a:moveTo>
                        <a:pt x="15" y="104"/>
                      </a:moveTo>
                      <a:lnTo>
                        <a:pt x="15" y="104"/>
                      </a:lnTo>
                      <a:lnTo>
                        <a:pt x="16" y="104"/>
                      </a:lnTo>
                      <a:lnTo>
                        <a:pt x="15" y="104"/>
                      </a:lnTo>
                      <a:close/>
                      <a:moveTo>
                        <a:pt x="17" y="105"/>
                      </a:moveTo>
                      <a:cubicBezTo>
                        <a:pt x="14" y="110"/>
                        <a:pt x="13" y="116"/>
                        <a:pt x="11" y="121"/>
                      </a:cubicBezTo>
                      <a:lnTo>
                        <a:pt x="9" y="121"/>
                      </a:lnTo>
                      <a:cubicBezTo>
                        <a:pt x="11" y="115"/>
                        <a:pt x="12" y="110"/>
                        <a:pt x="15" y="104"/>
                      </a:cubicBezTo>
                      <a:lnTo>
                        <a:pt x="17" y="105"/>
                      </a:lnTo>
                      <a:close/>
                      <a:moveTo>
                        <a:pt x="11" y="121"/>
                      </a:moveTo>
                      <a:cubicBezTo>
                        <a:pt x="10" y="123"/>
                        <a:pt x="10" y="126"/>
                        <a:pt x="9" y="128"/>
                      </a:cubicBezTo>
                      <a:lnTo>
                        <a:pt x="7" y="127"/>
                      </a:lnTo>
                      <a:cubicBezTo>
                        <a:pt x="7" y="125"/>
                        <a:pt x="8" y="123"/>
                        <a:pt x="9" y="121"/>
                      </a:cubicBezTo>
                      <a:lnTo>
                        <a:pt x="11" y="121"/>
                      </a:lnTo>
                      <a:close/>
                      <a:moveTo>
                        <a:pt x="7" y="127"/>
                      </a:moveTo>
                      <a:lnTo>
                        <a:pt x="7" y="127"/>
                      </a:lnTo>
                      <a:lnTo>
                        <a:pt x="8" y="128"/>
                      </a:lnTo>
                      <a:lnTo>
                        <a:pt x="7" y="127"/>
                      </a:lnTo>
                      <a:close/>
                      <a:moveTo>
                        <a:pt x="9" y="128"/>
                      </a:moveTo>
                      <a:cubicBezTo>
                        <a:pt x="2" y="149"/>
                        <a:pt x="22" y="163"/>
                        <a:pt x="40" y="176"/>
                      </a:cubicBezTo>
                      <a:lnTo>
                        <a:pt x="39" y="178"/>
                      </a:lnTo>
                      <a:cubicBezTo>
                        <a:pt x="20" y="164"/>
                        <a:pt x="0" y="149"/>
                        <a:pt x="7" y="127"/>
                      </a:cubicBezTo>
                      <a:lnTo>
                        <a:pt x="9" y="128"/>
                      </a:lnTo>
                      <a:close/>
                      <a:moveTo>
                        <a:pt x="40" y="176"/>
                      </a:moveTo>
                      <a:cubicBezTo>
                        <a:pt x="43" y="178"/>
                        <a:pt x="47" y="181"/>
                        <a:pt x="49" y="183"/>
                      </a:cubicBezTo>
                      <a:lnTo>
                        <a:pt x="48" y="184"/>
                      </a:lnTo>
                      <a:cubicBezTo>
                        <a:pt x="45" y="182"/>
                        <a:pt x="42" y="180"/>
                        <a:pt x="39" y="178"/>
                      </a:cubicBezTo>
                      <a:lnTo>
                        <a:pt x="40" y="176"/>
                      </a:lnTo>
                      <a:close/>
                      <a:moveTo>
                        <a:pt x="48" y="184"/>
                      </a:moveTo>
                      <a:lnTo>
                        <a:pt x="48" y="184"/>
                      </a:lnTo>
                      <a:lnTo>
                        <a:pt x="49" y="184"/>
                      </a:lnTo>
                      <a:lnTo>
                        <a:pt x="48" y="184"/>
                      </a:lnTo>
                      <a:close/>
                      <a:moveTo>
                        <a:pt x="49" y="183"/>
                      </a:moveTo>
                      <a:cubicBezTo>
                        <a:pt x="53" y="186"/>
                        <a:pt x="58" y="189"/>
                        <a:pt x="63" y="190"/>
                      </a:cubicBezTo>
                      <a:lnTo>
                        <a:pt x="63" y="192"/>
                      </a:lnTo>
                      <a:cubicBezTo>
                        <a:pt x="57" y="190"/>
                        <a:pt x="52" y="187"/>
                        <a:pt x="48" y="184"/>
                      </a:cubicBezTo>
                      <a:lnTo>
                        <a:pt x="49" y="183"/>
                      </a:lnTo>
                      <a:close/>
                      <a:moveTo>
                        <a:pt x="63" y="190"/>
                      </a:moveTo>
                      <a:cubicBezTo>
                        <a:pt x="68" y="192"/>
                        <a:pt x="74" y="191"/>
                        <a:pt x="79" y="187"/>
                      </a:cubicBezTo>
                      <a:lnTo>
                        <a:pt x="80" y="189"/>
                      </a:lnTo>
                      <a:cubicBezTo>
                        <a:pt x="75" y="193"/>
                        <a:pt x="68" y="193"/>
                        <a:pt x="63" y="192"/>
                      </a:cubicBezTo>
                      <a:lnTo>
                        <a:pt x="63" y="190"/>
                      </a:lnTo>
                      <a:close/>
                      <a:moveTo>
                        <a:pt x="79" y="187"/>
                      </a:moveTo>
                      <a:lnTo>
                        <a:pt x="79" y="187"/>
                      </a:lnTo>
                      <a:lnTo>
                        <a:pt x="79" y="188"/>
                      </a:lnTo>
                      <a:lnTo>
                        <a:pt x="79" y="187"/>
                      </a:lnTo>
                      <a:close/>
                      <a:moveTo>
                        <a:pt x="79" y="187"/>
                      </a:moveTo>
                      <a:cubicBezTo>
                        <a:pt x="81" y="185"/>
                        <a:pt x="83" y="182"/>
                        <a:pt x="84" y="179"/>
                      </a:cubicBezTo>
                      <a:lnTo>
                        <a:pt x="86" y="180"/>
                      </a:lnTo>
                      <a:cubicBezTo>
                        <a:pt x="85" y="183"/>
                        <a:pt x="83" y="186"/>
                        <a:pt x="80" y="189"/>
                      </a:cubicBezTo>
                      <a:lnTo>
                        <a:pt x="79" y="187"/>
                      </a:lnTo>
                      <a:close/>
                      <a:moveTo>
                        <a:pt x="84" y="179"/>
                      </a:moveTo>
                      <a:cubicBezTo>
                        <a:pt x="85" y="178"/>
                        <a:pt x="85" y="177"/>
                        <a:pt x="86" y="176"/>
                      </a:cubicBezTo>
                      <a:lnTo>
                        <a:pt x="88" y="177"/>
                      </a:lnTo>
                      <a:cubicBezTo>
                        <a:pt x="87" y="178"/>
                        <a:pt x="87" y="179"/>
                        <a:pt x="86" y="180"/>
                      </a:cubicBezTo>
                      <a:lnTo>
                        <a:pt x="84" y="179"/>
                      </a:lnTo>
                      <a:close/>
                      <a:moveTo>
                        <a:pt x="88" y="177"/>
                      </a:moveTo>
                      <a:lnTo>
                        <a:pt x="88" y="177"/>
                      </a:lnTo>
                      <a:lnTo>
                        <a:pt x="87" y="176"/>
                      </a:lnTo>
                      <a:lnTo>
                        <a:pt x="88" y="177"/>
                      </a:lnTo>
                      <a:close/>
                      <a:moveTo>
                        <a:pt x="86" y="176"/>
                      </a:moveTo>
                      <a:cubicBezTo>
                        <a:pt x="88" y="171"/>
                        <a:pt x="95" y="170"/>
                        <a:pt x="101" y="168"/>
                      </a:cubicBezTo>
                      <a:lnTo>
                        <a:pt x="102" y="170"/>
                      </a:lnTo>
                      <a:cubicBezTo>
                        <a:pt x="96" y="171"/>
                        <a:pt x="90" y="173"/>
                        <a:pt x="88" y="177"/>
                      </a:cubicBezTo>
                      <a:lnTo>
                        <a:pt x="86" y="176"/>
                      </a:lnTo>
                      <a:close/>
                      <a:moveTo>
                        <a:pt x="101" y="168"/>
                      </a:moveTo>
                      <a:cubicBezTo>
                        <a:pt x="102" y="168"/>
                        <a:pt x="103" y="168"/>
                        <a:pt x="104" y="168"/>
                      </a:cubicBezTo>
                      <a:lnTo>
                        <a:pt x="104" y="169"/>
                      </a:lnTo>
                      <a:cubicBezTo>
                        <a:pt x="104" y="170"/>
                        <a:pt x="103" y="170"/>
                        <a:pt x="102" y="170"/>
                      </a:cubicBezTo>
                      <a:lnTo>
                        <a:pt x="101" y="168"/>
                      </a:lnTo>
                      <a:close/>
                      <a:moveTo>
                        <a:pt x="104" y="168"/>
                      </a:moveTo>
                      <a:lnTo>
                        <a:pt x="104" y="168"/>
                      </a:lnTo>
                      <a:close/>
                      <a:moveTo>
                        <a:pt x="104" y="168"/>
                      </a:moveTo>
                      <a:cubicBezTo>
                        <a:pt x="112" y="166"/>
                        <a:pt x="121" y="165"/>
                        <a:pt x="129" y="166"/>
                      </a:cubicBezTo>
                      <a:lnTo>
                        <a:pt x="128" y="168"/>
                      </a:lnTo>
                      <a:cubicBezTo>
                        <a:pt x="121" y="167"/>
                        <a:pt x="112" y="168"/>
                        <a:pt x="104" y="169"/>
                      </a:cubicBezTo>
                      <a:lnTo>
                        <a:pt x="104" y="168"/>
                      </a:lnTo>
                      <a:close/>
                      <a:moveTo>
                        <a:pt x="129" y="166"/>
                      </a:moveTo>
                      <a:cubicBezTo>
                        <a:pt x="137" y="167"/>
                        <a:pt x="144" y="170"/>
                        <a:pt x="151" y="176"/>
                      </a:cubicBezTo>
                      <a:lnTo>
                        <a:pt x="149" y="177"/>
                      </a:lnTo>
                      <a:cubicBezTo>
                        <a:pt x="143" y="172"/>
                        <a:pt x="136" y="169"/>
                        <a:pt x="128" y="168"/>
                      </a:cubicBezTo>
                      <a:lnTo>
                        <a:pt x="129" y="166"/>
                      </a:lnTo>
                      <a:close/>
                      <a:moveTo>
                        <a:pt x="149" y="177"/>
                      </a:moveTo>
                      <a:lnTo>
                        <a:pt x="149" y="177"/>
                      </a:lnTo>
                      <a:lnTo>
                        <a:pt x="150" y="176"/>
                      </a:lnTo>
                      <a:lnTo>
                        <a:pt x="149" y="177"/>
                      </a:lnTo>
                      <a:close/>
                      <a:moveTo>
                        <a:pt x="151" y="176"/>
                      </a:moveTo>
                      <a:lnTo>
                        <a:pt x="151" y="176"/>
                      </a:lnTo>
                      <a:lnTo>
                        <a:pt x="149" y="177"/>
                      </a:lnTo>
                      <a:lnTo>
                        <a:pt x="151" y="176"/>
                      </a:lnTo>
                      <a:close/>
                      <a:moveTo>
                        <a:pt x="151" y="176"/>
                      </a:moveTo>
                      <a:lnTo>
                        <a:pt x="151" y="176"/>
                      </a:lnTo>
                      <a:lnTo>
                        <a:pt x="150" y="176"/>
                      </a:lnTo>
                      <a:lnTo>
                        <a:pt x="151" y="176"/>
                      </a:lnTo>
                      <a:close/>
                      <a:moveTo>
                        <a:pt x="151" y="176"/>
                      </a:moveTo>
                      <a:cubicBezTo>
                        <a:pt x="151" y="176"/>
                        <a:pt x="152" y="176"/>
                        <a:pt x="152" y="177"/>
                      </a:cubicBezTo>
                      <a:lnTo>
                        <a:pt x="151" y="178"/>
                      </a:lnTo>
                      <a:cubicBezTo>
                        <a:pt x="151" y="178"/>
                        <a:pt x="150" y="178"/>
                        <a:pt x="149" y="177"/>
                      </a:cubicBezTo>
                      <a:lnTo>
                        <a:pt x="151" y="176"/>
                      </a:lnTo>
                      <a:close/>
                      <a:moveTo>
                        <a:pt x="152" y="177"/>
                      </a:moveTo>
                      <a:cubicBezTo>
                        <a:pt x="153" y="177"/>
                        <a:pt x="153" y="177"/>
                        <a:pt x="154" y="177"/>
                      </a:cubicBezTo>
                      <a:lnTo>
                        <a:pt x="154" y="179"/>
                      </a:lnTo>
                      <a:cubicBezTo>
                        <a:pt x="153" y="179"/>
                        <a:pt x="152" y="178"/>
                        <a:pt x="151" y="178"/>
                      </a:cubicBezTo>
                      <a:lnTo>
                        <a:pt x="152" y="177"/>
                      </a:lnTo>
                      <a:close/>
                      <a:moveTo>
                        <a:pt x="154" y="177"/>
                      </a:moveTo>
                      <a:cubicBezTo>
                        <a:pt x="158" y="177"/>
                        <a:pt x="162" y="176"/>
                        <a:pt x="166" y="174"/>
                      </a:cubicBezTo>
                      <a:lnTo>
                        <a:pt x="167" y="175"/>
                      </a:lnTo>
                      <a:cubicBezTo>
                        <a:pt x="163" y="178"/>
                        <a:pt x="158" y="179"/>
                        <a:pt x="154" y="179"/>
                      </a:cubicBezTo>
                      <a:lnTo>
                        <a:pt x="154" y="177"/>
                      </a:lnTo>
                      <a:close/>
                      <a:moveTo>
                        <a:pt x="166" y="174"/>
                      </a:moveTo>
                      <a:lnTo>
                        <a:pt x="166" y="174"/>
                      </a:lnTo>
                      <a:lnTo>
                        <a:pt x="167" y="175"/>
                      </a:lnTo>
                      <a:lnTo>
                        <a:pt x="166" y="174"/>
                      </a:lnTo>
                      <a:close/>
                      <a:moveTo>
                        <a:pt x="166" y="174"/>
                      </a:moveTo>
                      <a:cubicBezTo>
                        <a:pt x="171" y="171"/>
                        <a:pt x="175" y="169"/>
                        <a:pt x="178" y="166"/>
                      </a:cubicBezTo>
                      <a:lnTo>
                        <a:pt x="179" y="167"/>
                      </a:lnTo>
                      <a:cubicBezTo>
                        <a:pt x="176" y="170"/>
                        <a:pt x="172" y="173"/>
                        <a:pt x="167" y="175"/>
                      </a:cubicBezTo>
                      <a:lnTo>
                        <a:pt x="166" y="174"/>
                      </a:lnTo>
                      <a:close/>
                      <a:moveTo>
                        <a:pt x="178" y="166"/>
                      </a:moveTo>
                      <a:cubicBezTo>
                        <a:pt x="181" y="163"/>
                        <a:pt x="184" y="159"/>
                        <a:pt x="187" y="156"/>
                      </a:cubicBezTo>
                      <a:lnTo>
                        <a:pt x="189" y="157"/>
                      </a:lnTo>
                      <a:cubicBezTo>
                        <a:pt x="186" y="160"/>
                        <a:pt x="183" y="164"/>
                        <a:pt x="179" y="167"/>
                      </a:cubicBezTo>
                      <a:lnTo>
                        <a:pt x="178" y="166"/>
                      </a:lnTo>
                      <a:close/>
                      <a:moveTo>
                        <a:pt x="189" y="157"/>
                      </a:moveTo>
                      <a:lnTo>
                        <a:pt x="189" y="157"/>
                      </a:lnTo>
                      <a:lnTo>
                        <a:pt x="188" y="156"/>
                      </a:lnTo>
                      <a:lnTo>
                        <a:pt x="189" y="157"/>
                      </a:lnTo>
                      <a:close/>
                      <a:moveTo>
                        <a:pt x="187" y="156"/>
                      </a:moveTo>
                      <a:cubicBezTo>
                        <a:pt x="189" y="153"/>
                        <a:pt x="192" y="149"/>
                        <a:pt x="194" y="145"/>
                      </a:cubicBezTo>
                      <a:lnTo>
                        <a:pt x="196" y="146"/>
                      </a:lnTo>
                      <a:cubicBezTo>
                        <a:pt x="194" y="150"/>
                        <a:pt x="191" y="153"/>
                        <a:pt x="189" y="157"/>
                      </a:cubicBezTo>
                      <a:lnTo>
                        <a:pt x="187" y="156"/>
                      </a:lnTo>
                      <a:close/>
                      <a:moveTo>
                        <a:pt x="194" y="145"/>
                      </a:moveTo>
                      <a:cubicBezTo>
                        <a:pt x="196" y="142"/>
                        <a:pt x="197" y="138"/>
                        <a:pt x="199" y="134"/>
                      </a:cubicBezTo>
                      <a:lnTo>
                        <a:pt x="201" y="135"/>
                      </a:lnTo>
                      <a:cubicBezTo>
                        <a:pt x="199" y="139"/>
                        <a:pt x="198" y="143"/>
                        <a:pt x="196" y="146"/>
                      </a:cubicBezTo>
                      <a:lnTo>
                        <a:pt x="194" y="145"/>
                      </a:lnTo>
                      <a:close/>
                      <a:moveTo>
                        <a:pt x="201" y="135"/>
                      </a:moveTo>
                      <a:lnTo>
                        <a:pt x="201" y="135"/>
                      </a:lnTo>
                      <a:lnTo>
                        <a:pt x="200" y="135"/>
                      </a:lnTo>
                      <a:lnTo>
                        <a:pt x="201" y="135"/>
                      </a:lnTo>
                      <a:close/>
                      <a:moveTo>
                        <a:pt x="199" y="134"/>
                      </a:moveTo>
                      <a:cubicBezTo>
                        <a:pt x="202" y="128"/>
                        <a:pt x="205" y="122"/>
                        <a:pt x="207" y="116"/>
                      </a:cubicBezTo>
                      <a:lnTo>
                        <a:pt x="209" y="116"/>
                      </a:lnTo>
                      <a:cubicBezTo>
                        <a:pt x="207" y="122"/>
                        <a:pt x="204" y="129"/>
                        <a:pt x="201" y="135"/>
                      </a:cubicBezTo>
                      <a:lnTo>
                        <a:pt x="199" y="134"/>
                      </a:lnTo>
                      <a:close/>
                      <a:moveTo>
                        <a:pt x="207" y="116"/>
                      </a:moveTo>
                      <a:cubicBezTo>
                        <a:pt x="208" y="109"/>
                        <a:pt x="208" y="103"/>
                        <a:pt x="205" y="97"/>
                      </a:cubicBezTo>
                      <a:lnTo>
                        <a:pt x="207" y="96"/>
                      </a:lnTo>
                      <a:cubicBezTo>
                        <a:pt x="210" y="103"/>
                        <a:pt x="210" y="109"/>
                        <a:pt x="209" y="116"/>
                      </a:cubicBezTo>
                      <a:lnTo>
                        <a:pt x="207" y="116"/>
                      </a:lnTo>
                      <a:close/>
                      <a:moveTo>
                        <a:pt x="205" y="97"/>
                      </a:moveTo>
                      <a:lnTo>
                        <a:pt x="205" y="97"/>
                      </a:lnTo>
                      <a:lnTo>
                        <a:pt x="206" y="96"/>
                      </a:lnTo>
                      <a:lnTo>
                        <a:pt x="205" y="97"/>
                      </a:lnTo>
                      <a:close/>
                      <a:moveTo>
                        <a:pt x="205" y="97"/>
                      </a:moveTo>
                      <a:cubicBezTo>
                        <a:pt x="202" y="89"/>
                        <a:pt x="198" y="83"/>
                        <a:pt x="193" y="76"/>
                      </a:cubicBezTo>
                      <a:lnTo>
                        <a:pt x="195" y="75"/>
                      </a:lnTo>
                      <a:cubicBezTo>
                        <a:pt x="200" y="82"/>
                        <a:pt x="204" y="89"/>
                        <a:pt x="207" y="96"/>
                      </a:cubicBezTo>
                      <a:lnTo>
                        <a:pt x="205" y="97"/>
                      </a:lnTo>
                      <a:close/>
                      <a:moveTo>
                        <a:pt x="193" y="76"/>
                      </a:moveTo>
                      <a:cubicBezTo>
                        <a:pt x="188" y="69"/>
                        <a:pt x="183" y="63"/>
                        <a:pt x="177" y="57"/>
                      </a:cubicBezTo>
                      <a:lnTo>
                        <a:pt x="179" y="55"/>
                      </a:lnTo>
                      <a:cubicBezTo>
                        <a:pt x="184" y="62"/>
                        <a:pt x="190" y="68"/>
                        <a:pt x="195" y="75"/>
                      </a:cubicBezTo>
                      <a:lnTo>
                        <a:pt x="193" y="76"/>
                      </a:lnTo>
                      <a:close/>
                      <a:moveTo>
                        <a:pt x="177" y="57"/>
                      </a:moveTo>
                      <a:lnTo>
                        <a:pt x="177" y="56"/>
                      </a:lnTo>
                      <a:lnTo>
                        <a:pt x="178" y="56"/>
                      </a:lnTo>
                      <a:lnTo>
                        <a:pt x="177" y="57"/>
                      </a:lnTo>
                      <a:close/>
                      <a:moveTo>
                        <a:pt x="177" y="56"/>
                      </a:moveTo>
                      <a:cubicBezTo>
                        <a:pt x="169" y="47"/>
                        <a:pt x="161" y="39"/>
                        <a:pt x="152" y="31"/>
                      </a:cubicBezTo>
                      <a:lnTo>
                        <a:pt x="154" y="29"/>
                      </a:lnTo>
                      <a:cubicBezTo>
                        <a:pt x="163" y="38"/>
                        <a:pt x="171" y="46"/>
                        <a:pt x="179" y="55"/>
                      </a:cubicBezTo>
                      <a:lnTo>
                        <a:pt x="177" y="56"/>
                      </a:lnTo>
                      <a:close/>
                      <a:moveTo>
                        <a:pt x="152" y="31"/>
                      </a:moveTo>
                      <a:cubicBezTo>
                        <a:pt x="143" y="22"/>
                        <a:pt x="133" y="15"/>
                        <a:pt x="122" y="8"/>
                      </a:cubicBezTo>
                      <a:lnTo>
                        <a:pt x="123" y="6"/>
                      </a:lnTo>
                      <a:cubicBezTo>
                        <a:pt x="135" y="13"/>
                        <a:pt x="144" y="21"/>
                        <a:pt x="154" y="29"/>
                      </a:cubicBezTo>
                      <a:lnTo>
                        <a:pt x="152" y="31"/>
                      </a:lnTo>
                      <a:close/>
                      <a:moveTo>
                        <a:pt x="123" y="6"/>
                      </a:moveTo>
                      <a:lnTo>
                        <a:pt x="123" y="6"/>
                      </a:lnTo>
                      <a:lnTo>
                        <a:pt x="123" y="7"/>
                      </a:lnTo>
                      <a:lnTo>
                        <a:pt x="123" y="6"/>
                      </a:lnTo>
                      <a:close/>
                      <a:moveTo>
                        <a:pt x="122" y="8"/>
                      </a:moveTo>
                      <a:lnTo>
                        <a:pt x="122" y="8"/>
                      </a:lnTo>
                      <a:lnTo>
                        <a:pt x="123" y="6"/>
                      </a:lnTo>
                      <a:lnTo>
                        <a:pt x="122" y="8"/>
                      </a:lnTo>
                      <a:close/>
                      <a:moveTo>
                        <a:pt x="122" y="8"/>
                      </a:moveTo>
                      <a:lnTo>
                        <a:pt x="122" y="8"/>
                      </a:lnTo>
                      <a:lnTo>
                        <a:pt x="123" y="7"/>
                      </a:lnTo>
                      <a:lnTo>
                        <a:pt x="122" y="8"/>
                      </a:lnTo>
                      <a:close/>
                      <a:moveTo>
                        <a:pt x="122" y="8"/>
                      </a:moveTo>
                      <a:cubicBezTo>
                        <a:pt x="121" y="7"/>
                        <a:pt x="120" y="7"/>
                        <a:pt x="119" y="6"/>
                      </a:cubicBezTo>
                      <a:lnTo>
                        <a:pt x="120" y="5"/>
                      </a:lnTo>
                      <a:cubicBezTo>
                        <a:pt x="122" y="5"/>
                        <a:pt x="122" y="6"/>
                        <a:pt x="123" y="6"/>
                      </a:cubicBezTo>
                      <a:lnTo>
                        <a:pt x="122" y="8"/>
                      </a:lnTo>
                      <a:close/>
                      <a:moveTo>
                        <a:pt x="120" y="5"/>
                      </a:moveTo>
                      <a:lnTo>
                        <a:pt x="120" y="5"/>
                      </a:lnTo>
                      <a:close/>
                      <a:moveTo>
                        <a:pt x="119" y="6"/>
                      </a:moveTo>
                      <a:cubicBezTo>
                        <a:pt x="118" y="6"/>
                        <a:pt x="117" y="5"/>
                        <a:pt x="116" y="5"/>
                      </a:cubicBezTo>
                      <a:lnTo>
                        <a:pt x="117" y="3"/>
                      </a:lnTo>
                      <a:cubicBezTo>
                        <a:pt x="118" y="4"/>
                        <a:pt x="119" y="4"/>
                        <a:pt x="120" y="5"/>
                      </a:cubicBezTo>
                      <a:lnTo>
                        <a:pt x="119" y="6"/>
                      </a:lnTo>
                      <a:close/>
                      <a:moveTo>
                        <a:pt x="116" y="5"/>
                      </a:moveTo>
                      <a:cubicBezTo>
                        <a:pt x="111" y="3"/>
                        <a:pt x="105" y="2"/>
                        <a:pt x="100" y="6"/>
                      </a:cubicBezTo>
                      <a:lnTo>
                        <a:pt x="98" y="5"/>
                      </a:lnTo>
                      <a:cubicBezTo>
                        <a:pt x="104" y="0"/>
                        <a:pt x="111" y="1"/>
                        <a:pt x="117" y="3"/>
                      </a:cubicBezTo>
                      <a:lnTo>
                        <a:pt x="116" y="5"/>
                      </a:lnTo>
                      <a:close/>
                      <a:moveTo>
                        <a:pt x="100" y="6"/>
                      </a:moveTo>
                      <a:lnTo>
                        <a:pt x="100" y="6"/>
                      </a:lnTo>
                      <a:lnTo>
                        <a:pt x="99" y="6"/>
                      </a:lnTo>
                      <a:lnTo>
                        <a:pt x="99" y="5"/>
                      </a:lnTo>
                      <a:lnTo>
                        <a:pt x="100" y="6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69" name="Freeform 597"/>
                <p:cNvSpPr>
                  <a:spLocks noChangeArrowheads="1"/>
                </p:cNvSpPr>
                <p:nvPr/>
              </p:nvSpPr>
              <p:spPr bwMode="auto">
                <a:xfrm>
                  <a:off x="898" y="3247"/>
                  <a:ext cx="232" cy="438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cos G2 G1"/>
                    <a:gd name="G4" fmla="+- 8 0 0"/>
                    <a:gd name="G5" fmla="*/ 1 0 0"/>
                    <a:gd name="G6" fmla="cos G5 G4"/>
                    <a:gd name="G7" fmla="+- 7 0 0"/>
                    <a:gd name="G8" fmla="*/ 1 0 0"/>
                    <a:gd name="G9" fmla="sin G8 G7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+- 1 0 0"/>
                    <a:gd name="G15" fmla="+- 1 0 0"/>
                    <a:gd name="G16" fmla="+- 92 0 0"/>
                    <a:gd name="G17" fmla="+- 108 0 0"/>
                    <a:gd name="G18" fmla="*/ 1 0 0"/>
                    <a:gd name="G19" fmla="sin G18 G17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T0" fmla="*/ 11 w 169"/>
                    <a:gd name="T1" fmla="*/ 0 h 254"/>
                    <a:gd name="T2" fmla="*/ 9 w 169"/>
                    <a:gd name="T3" fmla="*/ 7 h 254"/>
                    <a:gd name="T4" fmla="*/ 1 w 169"/>
                    <a:gd name="T5" fmla="*/ 74 h 254"/>
                    <a:gd name="T6" fmla="*/ 13 w 169"/>
                    <a:gd name="T7" fmla="*/ 126 h 254"/>
                    <a:gd name="T8" fmla="*/ 20 w 169"/>
                    <a:gd name="T9" fmla="*/ 190 h 254"/>
                    <a:gd name="T10" fmla="*/ 25 w 169"/>
                    <a:gd name="T11" fmla="*/ 208 h 254"/>
                    <a:gd name="T12" fmla="*/ 87 w 169"/>
                    <a:gd name="T13" fmla="*/ 254 h 254"/>
                    <a:gd name="T14" fmla="*/ 94 w 169"/>
                    <a:gd name="T15" fmla="*/ 241 h 254"/>
                    <a:gd name="T16" fmla="*/ 73 w 169"/>
                    <a:gd name="T17" fmla="*/ 181 h 254"/>
                    <a:gd name="T18" fmla="*/ 88 w 169"/>
                    <a:gd name="T19" fmla="*/ 173 h 254"/>
                    <a:gd name="T20" fmla="*/ 144 w 169"/>
                    <a:gd name="T21" fmla="*/ 230 h 254"/>
                    <a:gd name="T22" fmla="*/ 153 w 169"/>
                    <a:gd name="T23" fmla="*/ 235 h 254"/>
                    <a:gd name="T24" fmla="*/ 157 w 169"/>
                    <a:gd name="T25" fmla="*/ 232 h 254"/>
                    <a:gd name="T26" fmla="*/ 163 w 169"/>
                    <a:gd name="T27" fmla="*/ 180 h 254"/>
                    <a:gd name="T28" fmla="*/ 136 w 169"/>
                    <a:gd name="T29" fmla="*/ 141 h 254"/>
                    <a:gd name="T30" fmla="*/ 88 w 169"/>
                    <a:gd name="T31" fmla="*/ 101 h 254"/>
                    <a:gd name="T32" fmla="*/ 68 w 169"/>
                    <a:gd name="T33" fmla="*/ 76 h 254"/>
                    <a:gd name="T34" fmla="*/ 66 w 169"/>
                    <a:gd name="T35" fmla="*/ 0 h 254"/>
                    <a:gd name="T36" fmla="*/ 66 w 169"/>
                    <a:gd name="T37" fmla="*/ 0 h 254"/>
                    <a:gd name="T38" fmla="*/ 11 w 169"/>
                    <a:gd name="T39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0" name="Freeform 598"/>
                <p:cNvSpPr>
                  <a:spLocks noChangeArrowheads="1"/>
                </p:cNvSpPr>
                <p:nvPr/>
              </p:nvSpPr>
              <p:spPr bwMode="auto">
                <a:xfrm>
                  <a:off x="857" y="3028"/>
                  <a:ext cx="137" cy="21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*/ 1 50493 45568"/>
                    <a:gd name="G7" fmla="*/ 1 50493 55552"/>
                    <a:gd name="G8" fmla="*/ G7 1 180"/>
                    <a:gd name="G9" fmla="*/ G6 1 G8"/>
                    <a:gd name="G10" fmla="+- 1 0 0"/>
                    <a:gd name="G11" fmla="+- 63 0 0"/>
                    <a:gd name="G12" fmla="+- 67 0 0"/>
                    <a:gd name="G13" fmla="+- 1 0 0"/>
                    <a:gd name="G14" fmla="+- 1 0 0"/>
                    <a:gd name="G15" fmla="+- 7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T0" fmla="*/ 45 w 100"/>
                    <a:gd name="T1" fmla="*/ 0 h 127"/>
                    <a:gd name="T2" fmla="*/ 24 w 100"/>
                    <a:gd name="T3" fmla="*/ 18 h 127"/>
                    <a:gd name="T4" fmla="*/ 8 w 100"/>
                    <a:gd name="T5" fmla="*/ 52 h 127"/>
                    <a:gd name="T6" fmla="*/ 5 w 100"/>
                    <a:gd name="T7" fmla="*/ 67 h 127"/>
                    <a:gd name="T8" fmla="*/ 7 w 100"/>
                    <a:gd name="T9" fmla="*/ 71 h 127"/>
                    <a:gd name="T10" fmla="*/ 40 w 100"/>
                    <a:gd name="T11" fmla="*/ 40 h 127"/>
                    <a:gd name="T12" fmla="*/ 47 w 100"/>
                    <a:gd name="T13" fmla="*/ 31 h 127"/>
                    <a:gd name="T14" fmla="*/ 41 w 100"/>
                    <a:gd name="T15" fmla="*/ 126 h 127"/>
                    <a:gd name="T16" fmla="*/ 41 w 100"/>
                    <a:gd name="T17" fmla="*/ 127 h 127"/>
                    <a:gd name="T18" fmla="*/ 96 w 100"/>
                    <a:gd name="T19" fmla="*/ 127 h 127"/>
                    <a:gd name="T20" fmla="*/ 97 w 100"/>
                    <a:gd name="T21" fmla="*/ 39 h 127"/>
                    <a:gd name="T22" fmla="*/ 96 w 100"/>
                    <a:gd name="T23" fmla="*/ 33 h 127"/>
                    <a:gd name="T24" fmla="*/ 100 w 100"/>
                    <a:gd name="T25" fmla="*/ 0 h 127"/>
                    <a:gd name="T26" fmla="*/ 100 w 100"/>
                    <a:gd name="T27" fmla="*/ 0 h 127"/>
                    <a:gd name="T28" fmla="*/ 45 w 100"/>
                    <a:gd name="T2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1" name="Freeform 599"/>
                <p:cNvSpPr>
                  <a:spLocks noChangeArrowheads="1"/>
                </p:cNvSpPr>
                <p:nvPr/>
              </p:nvSpPr>
              <p:spPr bwMode="auto">
                <a:xfrm>
                  <a:off x="898" y="3247"/>
                  <a:ext cx="232" cy="438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cos G2 G1"/>
                    <a:gd name="G4" fmla="+- 8 0 0"/>
                    <a:gd name="G5" fmla="*/ 1 0 0"/>
                    <a:gd name="G6" fmla="cos G5 G4"/>
                    <a:gd name="G7" fmla="+- 7 0 0"/>
                    <a:gd name="G8" fmla="*/ 1 0 0"/>
                    <a:gd name="G9" fmla="sin G8 G7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+- 1 0 0"/>
                    <a:gd name="G15" fmla="+- 1 0 0"/>
                    <a:gd name="G16" fmla="+- 92 0 0"/>
                    <a:gd name="G17" fmla="+- 108 0 0"/>
                    <a:gd name="G18" fmla="*/ 1 0 0"/>
                    <a:gd name="G19" fmla="sin G18 G17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T0" fmla="*/ 11 w 169"/>
                    <a:gd name="T1" fmla="*/ 0 h 254"/>
                    <a:gd name="T2" fmla="*/ 9 w 169"/>
                    <a:gd name="T3" fmla="*/ 7 h 254"/>
                    <a:gd name="T4" fmla="*/ 1 w 169"/>
                    <a:gd name="T5" fmla="*/ 74 h 254"/>
                    <a:gd name="T6" fmla="*/ 13 w 169"/>
                    <a:gd name="T7" fmla="*/ 126 h 254"/>
                    <a:gd name="T8" fmla="*/ 20 w 169"/>
                    <a:gd name="T9" fmla="*/ 190 h 254"/>
                    <a:gd name="T10" fmla="*/ 25 w 169"/>
                    <a:gd name="T11" fmla="*/ 208 h 254"/>
                    <a:gd name="T12" fmla="*/ 87 w 169"/>
                    <a:gd name="T13" fmla="*/ 254 h 254"/>
                    <a:gd name="T14" fmla="*/ 94 w 169"/>
                    <a:gd name="T15" fmla="*/ 241 h 254"/>
                    <a:gd name="T16" fmla="*/ 73 w 169"/>
                    <a:gd name="T17" fmla="*/ 181 h 254"/>
                    <a:gd name="T18" fmla="*/ 88 w 169"/>
                    <a:gd name="T19" fmla="*/ 173 h 254"/>
                    <a:gd name="T20" fmla="*/ 144 w 169"/>
                    <a:gd name="T21" fmla="*/ 230 h 254"/>
                    <a:gd name="T22" fmla="*/ 153 w 169"/>
                    <a:gd name="T23" fmla="*/ 235 h 254"/>
                    <a:gd name="T24" fmla="*/ 157 w 169"/>
                    <a:gd name="T25" fmla="*/ 232 h 254"/>
                    <a:gd name="T26" fmla="*/ 163 w 169"/>
                    <a:gd name="T27" fmla="*/ 180 h 254"/>
                    <a:gd name="T28" fmla="*/ 136 w 169"/>
                    <a:gd name="T29" fmla="*/ 141 h 254"/>
                    <a:gd name="T30" fmla="*/ 88 w 169"/>
                    <a:gd name="T31" fmla="*/ 101 h 254"/>
                    <a:gd name="T32" fmla="*/ 68 w 169"/>
                    <a:gd name="T33" fmla="*/ 76 h 254"/>
                    <a:gd name="T34" fmla="*/ 66 w 169"/>
                    <a:gd name="T35" fmla="*/ 0 h 254"/>
                    <a:gd name="T36" fmla="*/ 66 w 169"/>
                    <a:gd name="T37" fmla="*/ 0 h 254"/>
                    <a:gd name="T38" fmla="*/ 11 w 169"/>
                    <a:gd name="T39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2" name="Freeform 600"/>
                <p:cNvSpPr>
                  <a:spLocks noChangeArrowheads="1"/>
                </p:cNvSpPr>
                <p:nvPr/>
              </p:nvSpPr>
              <p:spPr bwMode="auto">
                <a:xfrm>
                  <a:off x="857" y="3028"/>
                  <a:ext cx="137" cy="21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*/ 1 50493 45568"/>
                    <a:gd name="G7" fmla="*/ 1 50493 55552"/>
                    <a:gd name="G8" fmla="*/ G7 1 180"/>
                    <a:gd name="G9" fmla="*/ G6 1 G8"/>
                    <a:gd name="G10" fmla="+- 1 0 0"/>
                    <a:gd name="G11" fmla="+- 63 0 0"/>
                    <a:gd name="G12" fmla="+- 67 0 0"/>
                    <a:gd name="G13" fmla="+- 1 0 0"/>
                    <a:gd name="G14" fmla="+- 1 0 0"/>
                    <a:gd name="G15" fmla="+- 7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T0" fmla="*/ 45 w 100"/>
                    <a:gd name="T1" fmla="*/ 0 h 127"/>
                    <a:gd name="T2" fmla="*/ 24 w 100"/>
                    <a:gd name="T3" fmla="*/ 18 h 127"/>
                    <a:gd name="T4" fmla="*/ 8 w 100"/>
                    <a:gd name="T5" fmla="*/ 52 h 127"/>
                    <a:gd name="T6" fmla="*/ 5 w 100"/>
                    <a:gd name="T7" fmla="*/ 67 h 127"/>
                    <a:gd name="T8" fmla="*/ 7 w 100"/>
                    <a:gd name="T9" fmla="*/ 71 h 127"/>
                    <a:gd name="T10" fmla="*/ 40 w 100"/>
                    <a:gd name="T11" fmla="*/ 40 h 127"/>
                    <a:gd name="T12" fmla="*/ 47 w 100"/>
                    <a:gd name="T13" fmla="*/ 31 h 127"/>
                    <a:gd name="T14" fmla="*/ 41 w 100"/>
                    <a:gd name="T15" fmla="*/ 126 h 127"/>
                    <a:gd name="T16" fmla="*/ 41 w 100"/>
                    <a:gd name="T17" fmla="*/ 127 h 127"/>
                    <a:gd name="T18" fmla="*/ 96 w 100"/>
                    <a:gd name="T19" fmla="*/ 127 h 127"/>
                    <a:gd name="T20" fmla="*/ 97 w 100"/>
                    <a:gd name="T21" fmla="*/ 39 h 127"/>
                    <a:gd name="T22" fmla="*/ 96 w 100"/>
                    <a:gd name="T23" fmla="*/ 33 h 127"/>
                    <a:gd name="T24" fmla="*/ 100 w 100"/>
                    <a:gd name="T25" fmla="*/ 0 h 127"/>
                    <a:gd name="T26" fmla="*/ 100 w 100"/>
                    <a:gd name="T27" fmla="*/ 0 h 127"/>
                    <a:gd name="T28" fmla="*/ 45 w 100"/>
                    <a:gd name="T2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3" name="Freeform 601"/>
                <p:cNvSpPr>
                  <a:spLocks noChangeArrowheads="1"/>
                </p:cNvSpPr>
                <p:nvPr/>
              </p:nvSpPr>
              <p:spPr bwMode="auto">
                <a:xfrm>
                  <a:off x="839" y="3135"/>
                  <a:ext cx="75" cy="202"/>
                </a:xfrm>
                <a:custGeom>
                  <a:avLst/>
                  <a:gdLst>
                    <a:gd name="T0" fmla="*/ 51 w 56"/>
                    <a:gd name="T1" fmla="*/ 1 h 118"/>
                    <a:gd name="T2" fmla="*/ 49 w 56"/>
                    <a:gd name="T3" fmla="*/ 1 h 118"/>
                    <a:gd name="T4" fmla="*/ 46 w 56"/>
                    <a:gd name="T5" fmla="*/ 0 h 118"/>
                    <a:gd name="T6" fmla="*/ 47 w 56"/>
                    <a:gd name="T7" fmla="*/ 2 h 118"/>
                    <a:gd name="T8" fmla="*/ 23 w 56"/>
                    <a:gd name="T9" fmla="*/ 19 h 118"/>
                    <a:gd name="T10" fmla="*/ 23 w 56"/>
                    <a:gd name="T11" fmla="*/ 19 h 118"/>
                    <a:gd name="T12" fmla="*/ 23 w 56"/>
                    <a:gd name="T13" fmla="*/ 19 h 118"/>
                    <a:gd name="T14" fmla="*/ 19 w 56"/>
                    <a:gd name="T15" fmla="*/ 20 h 118"/>
                    <a:gd name="T16" fmla="*/ 19 w 56"/>
                    <a:gd name="T17" fmla="*/ 20 h 118"/>
                    <a:gd name="T18" fmla="*/ 15 w 56"/>
                    <a:gd name="T19" fmla="*/ 38 h 118"/>
                    <a:gd name="T20" fmla="*/ 17 w 56"/>
                    <a:gd name="T21" fmla="*/ 39 h 118"/>
                    <a:gd name="T22" fmla="*/ 17 w 56"/>
                    <a:gd name="T23" fmla="*/ 39 h 118"/>
                    <a:gd name="T24" fmla="*/ 12 w 56"/>
                    <a:gd name="T25" fmla="*/ 53 h 118"/>
                    <a:gd name="T26" fmla="*/ 12 w 56"/>
                    <a:gd name="T27" fmla="*/ 53 h 118"/>
                    <a:gd name="T28" fmla="*/ 12 w 56"/>
                    <a:gd name="T29" fmla="*/ 53 h 118"/>
                    <a:gd name="T30" fmla="*/ 9 w 56"/>
                    <a:gd name="T31" fmla="*/ 61 h 118"/>
                    <a:gd name="T32" fmla="*/ 9 w 56"/>
                    <a:gd name="T33" fmla="*/ 61 h 118"/>
                    <a:gd name="T34" fmla="*/ 9 w 56"/>
                    <a:gd name="T35" fmla="*/ 61 h 118"/>
                    <a:gd name="T36" fmla="*/ 7 w 56"/>
                    <a:gd name="T37" fmla="*/ 61 h 118"/>
                    <a:gd name="T38" fmla="*/ 3 w 56"/>
                    <a:gd name="T39" fmla="*/ 72 h 118"/>
                    <a:gd name="T40" fmla="*/ 5 w 56"/>
                    <a:gd name="T41" fmla="*/ 72 h 118"/>
                    <a:gd name="T42" fmla="*/ 4 w 56"/>
                    <a:gd name="T43" fmla="*/ 89 h 118"/>
                    <a:gd name="T44" fmla="*/ 4 w 56"/>
                    <a:gd name="T45" fmla="*/ 89 h 118"/>
                    <a:gd name="T46" fmla="*/ 4 w 56"/>
                    <a:gd name="T47" fmla="*/ 89 h 118"/>
                    <a:gd name="T48" fmla="*/ 2 w 56"/>
                    <a:gd name="T49" fmla="*/ 90 h 118"/>
                    <a:gd name="T50" fmla="*/ 2 w 56"/>
                    <a:gd name="T51" fmla="*/ 90 h 118"/>
                    <a:gd name="T52" fmla="*/ 12 w 56"/>
                    <a:gd name="T53" fmla="*/ 108 h 118"/>
                    <a:gd name="T54" fmla="*/ 12 w 56"/>
                    <a:gd name="T55" fmla="*/ 108 h 118"/>
                    <a:gd name="T56" fmla="*/ 17 w 56"/>
                    <a:gd name="T57" fmla="*/ 111 h 118"/>
                    <a:gd name="T58" fmla="*/ 17 w 56"/>
                    <a:gd name="T59" fmla="*/ 111 h 118"/>
                    <a:gd name="T60" fmla="*/ 17 w 56"/>
                    <a:gd name="T61" fmla="*/ 111 h 118"/>
                    <a:gd name="T62" fmla="*/ 23 w 56"/>
                    <a:gd name="T63" fmla="*/ 117 h 118"/>
                    <a:gd name="T64" fmla="*/ 39 w 56"/>
                    <a:gd name="T65" fmla="*/ 115 h 118"/>
                    <a:gd name="T66" fmla="*/ 37 w 56"/>
                    <a:gd name="T67" fmla="*/ 113 h 118"/>
                    <a:gd name="T68" fmla="*/ 44 w 56"/>
                    <a:gd name="T69" fmla="*/ 105 h 118"/>
                    <a:gd name="T70" fmla="*/ 44 w 56"/>
                    <a:gd name="T71" fmla="*/ 105 h 118"/>
                    <a:gd name="T72" fmla="*/ 44 w 56"/>
                    <a:gd name="T73" fmla="*/ 105 h 118"/>
                    <a:gd name="T74" fmla="*/ 47 w 56"/>
                    <a:gd name="T75" fmla="*/ 95 h 118"/>
                    <a:gd name="T76" fmla="*/ 47 w 56"/>
                    <a:gd name="T77" fmla="*/ 95 h 118"/>
                    <a:gd name="T78" fmla="*/ 49 w 56"/>
                    <a:gd name="T79" fmla="*/ 90 h 118"/>
                    <a:gd name="T80" fmla="*/ 47 w 56"/>
                    <a:gd name="T81" fmla="*/ 90 h 118"/>
                    <a:gd name="T82" fmla="*/ 46 w 56"/>
                    <a:gd name="T83" fmla="*/ 84 h 118"/>
                    <a:gd name="T84" fmla="*/ 46 w 56"/>
                    <a:gd name="T85" fmla="*/ 84 h 118"/>
                    <a:gd name="T86" fmla="*/ 46 w 56"/>
                    <a:gd name="T87" fmla="*/ 84 h 118"/>
                    <a:gd name="T88" fmla="*/ 49 w 56"/>
                    <a:gd name="T89" fmla="*/ 78 h 118"/>
                    <a:gd name="T90" fmla="*/ 49 w 56"/>
                    <a:gd name="T91" fmla="*/ 78 h 118"/>
                    <a:gd name="T92" fmla="*/ 55 w 56"/>
                    <a:gd name="T93" fmla="*/ 5 h 118"/>
                    <a:gd name="T94" fmla="*/ 55 w 56"/>
                    <a:gd name="T95" fmla="*/ 5 h 118"/>
                    <a:gd name="T96" fmla="*/ 53 w 56"/>
                    <a:gd name="T97" fmla="*/ 6 h 118"/>
                    <a:gd name="T98" fmla="*/ 55 w 56"/>
                    <a:gd name="T99" fmla="*/ 5 h 118"/>
                    <a:gd name="T100" fmla="*/ 53 w 56"/>
                    <a:gd name="T101" fmla="*/ 5 h 118"/>
                    <a:gd name="T102" fmla="*/ 53 w 56"/>
                    <a:gd name="T103" fmla="*/ 5 h 118"/>
                    <a:gd name="T104" fmla="*/ 53 w 56"/>
                    <a:gd name="T105" fmla="*/ 5 h 118"/>
                    <a:gd name="T106" fmla="*/ 53 w 56"/>
                    <a:gd name="T107" fmla="*/ 4 h 118"/>
                    <a:gd name="T108" fmla="*/ 55 w 56"/>
                    <a:gd name="T109" fmla="*/ 3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6" h="118">
                      <a:moveTo>
                        <a:pt x="52" y="2"/>
                      </a:moveTo>
                      <a:cubicBezTo>
                        <a:pt x="50" y="3"/>
                        <a:pt x="49" y="2"/>
                        <a:pt x="48" y="2"/>
                      </a:cubicBezTo>
                      <a:lnTo>
                        <a:pt x="49" y="0"/>
                      </a:lnTo>
                      <a:cubicBezTo>
                        <a:pt x="50" y="1"/>
                        <a:pt x="50" y="1"/>
                        <a:pt x="51" y="1"/>
                      </a:cubicBezTo>
                      <a:lnTo>
                        <a:pt x="52" y="2"/>
                      </a:lnTo>
                      <a:close/>
                      <a:moveTo>
                        <a:pt x="49" y="0"/>
                      </a:moveTo>
                      <a:lnTo>
                        <a:pt x="49" y="0"/>
                      </a:lnTo>
                      <a:lnTo>
                        <a:pt x="49" y="1"/>
                      </a:lnTo>
                      <a:lnTo>
                        <a:pt x="49" y="0"/>
                      </a:lnTo>
                      <a:close/>
                      <a:moveTo>
                        <a:pt x="48" y="2"/>
                      </a:moveTo>
                      <a:cubicBezTo>
                        <a:pt x="48" y="2"/>
                        <a:pt x="47" y="2"/>
                        <a:pt x="47" y="2"/>
                      </a:cubicBezTo>
                      <a:lnTo>
                        <a:pt x="46" y="0"/>
                      </a:lnTo>
                      <a:cubicBezTo>
                        <a:pt x="47" y="0"/>
                        <a:pt x="48" y="0"/>
                        <a:pt x="49" y="0"/>
                      </a:cubicBezTo>
                      <a:lnTo>
                        <a:pt x="48" y="2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lnTo>
                        <a:pt x="46" y="1"/>
                      </a:lnTo>
                      <a:lnTo>
                        <a:pt x="47" y="2"/>
                      </a:lnTo>
                      <a:close/>
                      <a:moveTo>
                        <a:pt x="47" y="2"/>
                      </a:moveTo>
                      <a:cubicBezTo>
                        <a:pt x="36" y="5"/>
                        <a:pt x="29" y="12"/>
                        <a:pt x="23" y="19"/>
                      </a:cubicBezTo>
                      <a:lnTo>
                        <a:pt x="21" y="18"/>
                      </a:lnTo>
                      <a:cubicBezTo>
                        <a:pt x="28" y="11"/>
                        <a:pt x="35" y="4"/>
                        <a:pt x="46" y="0"/>
                      </a:cubicBezTo>
                      <a:lnTo>
                        <a:pt x="47" y="2"/>
                      </a:lnTo>
                      <a:close/>
                      <a:moveTo>
                        <a:pt x="23" y="19"/>
                      </a:moveTo>
                      <a:cubicBezTo>
                        <a:pt x="22" y="19"/>
                        <a:pt x="22" y="20"/>
                        <a:pt x="21" y="21"/>
                      </a:cubicBezTo>
                      <a:lnTo>
                        <a:pt x="19" y="20"/>
                      </a:lnTo>
                      <a:cubicBezTo>
                        <a:pt x="20" y="19"/>
                        <a:pt x="20" y="18"/>
                        <a:pt x="21" y="18"/>
                      </a:cubicBezTo>
                      <a:lnTo>
                        <a:pt x="23" y="19"/>
                      </a:lnTo>
                      <a:close/>
                      <a:moveTo>
                        <a:pt x="19" y="20"/>
                      </a:move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close/>
                      <a:moveTo>
                        <a:pt x="21" y="21"/>
                      </a:moveTo>
                      <a:cubicBezTo>
                        <a:pt x="17" y="24"/>
                        <a:pt x="17" y="29"/>
                        <a:pt x="17" y="33"/>
                      </a:cubicBezTo>
                      <a:lnTo>
                        <a:pt x="15" y="33"/>
                      </a:lnTo>
                      <a:cubicBezTo>
                        <a:pt x="15" y="28"/>
                        <a:pt x="15" y="24"/>
                        <a:pt x="19" y="20"/>
                      </a:cubicBezTo>
                      <a:lnTo>
                        <a:pt x="21" y="21"/>
                      </a:lnTo>
                      <a:close/>
                      <a:moveTo>
                        <a:pt x="17" y="33"/>
                      </a:moveTo>
                      <a:cubicBezTo>
                        <a:pt x="17" y="35"/>
                        <a:pt x="17" y="37"/>
                        <a:pt x="17" y="39"/>
                      </a:cubicBezTo>
                      <a:lnTo>
                        <a:pt x="15" y="38"/>
                      </a:lnTo>
                      <a:cubicBezTo>
                        <a:pt x="15" y="37"/>
                        <a:pt x="15" y="35"/>
                        <a:pt x="15" y="33"/>
                      </a:cubicBezTo>
                      <a:lnTo>
                        <a:pt x="17" y="33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6" y="38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5" y="38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6" y="44"/>
                        <a:pt x="14" y="49"/>
                        <a:pt x="12" y="53"/>
                      </a:cubicBezTo>
                      <a:lnTo>
                        <a:pt x="10" y="52"/>
                      </a:lnTo>
                      <a:cubicBezTo>
                        <a:pt x="12" y="48"/>
                        <a:pt x="14" y="44"/>
                        <a:pt x="15" y="38"/>
                      </a:cubicBezTo>
                      <a:lnTo>
                        <a:pt x="17" y="39"/>
                      </a:lnTo>
                      <a:close/>
                      <a:moveTo>
                        <a:pt x="12" y="53"/>
                      </a:moveTo>
                      <a:cubicBezTo>
                        <a:pt x="11" y="56"/>
                        <a:pt x="9" y="59"/>
                        <a:pt x="9" y="61"/>
                      </a:cubicBezTo>
                      <a:lnTo>
                        <a:pt x="7" y="61"/>
                      </a:lnTo>
                      <a:cubicBezTo>
                        <a:pt x="7" y="58"/>
                        <a:pt x="9" y="55"/>
                        <a:pt x="10" y="52"/>
                      </a:cubicBezTo>
                      <a:lnTo>
                        <a:pt x="12" y="53"/>
                      </a:lnTo>
                      <a:close/>
                      <a:moveTo>
                        <a:pt x="9" y="61"/>
                      </a:moveTo>
                      <a:lnTo>
                        <a:pt x="9" y="61"/>
                      </a:lnTo>
                      <a:lnTo>
                        <a:pt x="8" y="61"/>
                      </a:lnTo>
                      <a:lnTo>
                        <a:pt x="9" y="61"/>
                      </a:lnTo>
                      <a:close/>
                      <a:moveTo>
                        <a:pt x="9" y="61"/>
                      </a:moveTo>
                      <a:lnTo>
                        <a:pt x="9" y="61"/>
                      </a:lnTo>
                      <a:lnTo>
                        <a:pt x="7" y="61"/>
                      </a:lnTo>
                      <a:lnTo>
                        <a:pt x="9" y="61"/>
                      </a:lnTo>
                      <a:close/>
                      <a:moveTo>
                        <a:pt x="9" y="61"/>
                      </a:moveTo>
                      <a:lnTo>
                        <a:pt x="9" y="61"/>
                      </a:lnTo>
                      <a:lnTo>
                        <a:pt x="8" y="61"/>
                      </a:lnTo>
                      <a:lnTo>
                        <a:pt x="9" y="61"/>
                      </a:lnTo>
                      <a:close/>
                      <a:moveTo>
                        <a:pt x="9" y="61"/>
                      </a:moveTo>
                      <a:cubicBezTo>
                        <a:pt x="9" y="62"/>
                        <a:pt x="8" y="65"/>
                        <a:pt x="7" y="68"/>
                      </a:cubicBezTo>
                      <a:lnTo>
                        <a:pt x="5" y="67"/>
                      </a:lnTo>
                      <a:cubicBezTo>
                        <a:pt x="6" y="65"/>
                        <a:pt x="7" y="62"/>
                        <a:pt x="7" y="61"/>
                      </a:cubicBezTo>
                      <a:lnTo>
                        <a:pt x="9" y="61"/>
                      </a:lnTo>
                      <a:close/>
                      <a:moveTo>
                        <a:pt x="7" y="68"/>
                      </a:moveTo>
                      <a:cubicBezTo>
                        <a:pt x="6" y="70"/>
                        <a:pt x="5" y="72"/>
                        <a:pt x="5" y="72"/>
                      </a:cubicBezTo>
                      <a:lnTo>
                        <a:pt x="3" y="72"/>
                      </a:lnTo>
                      <a:cubicBezTo>
                        <a:pt x="3" y="71"/>
                        <a:pt x="4" y="69"/>
                        <a:pt x="5" y="67"/>
                      </a:cubicBezTo>
                      <a:lnTo>
                        <a:pt x="7" y="68"/>
                      </a:lnTo>
                      <a:close/>
                      <a:moveTo>
                        <a:pt x="5" y="72"/>
                      </a:moveTo>
                      <a:lnTo>
                        <a:pt x="5" y="72"/>
                      </a:lnTo>
                      <a:lnTo>
                        <a:pt x="4" y="72"/>
                      </a:lnTo>
                      <a:lnTo>
                        <a:pt x="5" y="72"/>
                      </a:lnTo>
                      <a:close/>
                      <a:moveTo>
                        <a:pt x="5" y="72"/>
                      </a:moveTo>
                      <a:cubicBezTo>
                        <a:pt x="2" y="78"/>
                        <a:pt x="3" y="83"/>
                        <a:pt x="4" y="89"/>
                      </a:cubicBezTo>
                      <a:lnTo>
                        <a:pt x="2" y="89"/>
                      </a:lnTo>
                      <a:cubicBezTo>
                        <a:pt x="1" y="83"/>
                        <a:pt x="0" y="78"/>
                        <a:pt x="3" y="72"/>
                      </a:cubicBezTo>
                      <a:lnTo>
                        <a:pt x="5" y="72"/>
                      </a:lnTo>
                      <a:close/>
                      <a:moveTo>
                        <a:pt x="4" y="89"/>
                      </a:moveTo>
                      <a:lnTo>
                        <a:pt x="5" y="90"/>
                      </a:lnTo>
                      <a:lnTo>
                        <a:pt x="2" y="90"/>
                      </a:lnTo>
                      <a:lnTo>
                        <a:pt x="2" y="89"/>
                      </a:lnTo>
                      <a:lnTo>
                        <a:pt x="4" y="89"/>
                      </a:lnTo>
                      <a:close/>
                      <a:moveTo>
                        <a:pt x="2" y="90"/>
                      </a:move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2" y="90"/>
                      </a:lnTo>
                      <a:close/>
                      <a:moveTo>
                        <a:pt x="5" y="90"/>
                      </a:moveTo>
                      <a:cubicBezTo>
                        <a:pt x="5" y="93"/>
                        <a:pt x="7" y="96"/>
                        <a:pt x="9" y="99"/>
                      </a:cubicBezTo>
                      <a:lnTo>
                        <a:pt x="7" y="100"/>
                      </a:lnTo>
                      <a:cubicBezTo>
                        <a:pt x="5" y="97"/>
                        <a:pt x="3" y="94"/>
                        <a:pt x="2" y="90"/>
                      </a:cubicBezTo>
                      <a:lnTo>
                        <a:pt x="5" y="90"/>
                      </a:lnTo>
                      <a:close/>
                      <a:moveTo>
                        <a:pt x="9" y="99"/>
                      </a:moveTo>
                      <a:cubicBezTo>
                        <a:pt x="11" y="102"/>
                        <a:pt x="13" y="104"/>
                        <a:pt x="14" y="107"/>
                      </a:cubicBezTo>
                      <a:lnTo>
                        <a:pt x="12" y="108"/>
                      </a:lnTo>
                      <a:cubicBezTo>
                        <a:pt x="11" y="105"/>
                        <a:pt x="9" y="103"/>
                        <a:pt x="7" y="100"/>
                      </a:cubicBezTo>
                      <a:lnTo>
                        <a:pt x="9" y="99"/>
                      </a:lnTo>
                      <a:close/>
                      <a:moveTo>
                        <a:pt x="12" y="108"/>
                      </a:moveTo>
                      <a:lnTo>
                        <a:pt x="12" y="108"/>
                      </a:lnTo>
                      <a:lnTo>
                        <a:pt x="13" y="108"/>
                      </a:lnTo>
                      <a:lnTo>
                        <a:pt x="12" y="108"/>
                      </a:lnTo>
                      <a:close/>
                      <a:moveTo>
                        <a:pt x="14" y="107"/>
                      </a:moveTo>
                      <a:cubicBezTo>
                        <a:pt x="14" y="109"/>
                        <a:pt x="15" y="110"/>
                        <a:pt x="17" y="111"/>
                      </a:cubicBezTo>
                      <a:lnTo>
                        <a:pt x="15" y="113"/>
                      </a:lnTo>
                      <a:cubicBezTo>
                        <a:pt x="13" y="111"/>
                        <a:pt x="12" y="109"/>
                        <a:pt x="12" y="108"/>
                      </a:cubicBezTo>
                      <a:lnTo>
                        <a:pt x="14" y="107"/>
                      </a:lnTo>
                      <a:close/>
                      <a:moveTo>
                        <a:pt x="17" y="111"/>
                      </a:moveTo>
                      <a:cubicBezTo>
                        <a:pt x="19" y="113"/>
                        <a:pt x="21" y="115"/>
                        <a:pt x="24" y="115"/>
                      </a:cubicBezTo>
                      <a:lnTo>
                        <a:pt x="23" y="117"/>
                      </a:lnTo>
                      <a:cubicBezTo>
                        <a:pt x="20" y="116"/>
                        <a:pt x="17" y="115"/>
                        <a:pt x="15" y="113"/>
                      </a:cubicBezTo>
                      <a:lnTo>
                        <a:pt x="17" y="111"/>
                      </a:lnTo>
                      <a:close/>
                      <a:moveTo>
                        <a:pt x="24" y="115"/>
                      </a:moveTo>
                      <a:cubicBezTo>
                        <a:pt x="27" y="116"/>
                        <a:pt x="30" y="116"/>
                        <a:pt x="33" y="116"/>
                      </a:cubicBezTo>
                      <a:lnTo>
                        <a:pt x="33" y="117"/>
                      </a:lnTo>
                      <a:cubicBezTo>
                        <a:pt x="30" y="118"/>
                        <a:pt x="27" y="118"/>
                        <a:pt x="23" y="117"/>
                      </a:cubicBezTo>
                      <a:lnTo>
                        <a:pt x="24" y="115"/>
                      </a:lnTo>
                      <a:close/>
                      <a:moveTo>
                        <a:pt x="33" y="116"/>
                      </a:moveTo>
                      <a:cubicBezTo>
                        <a:pt x="34" y="115"/>
                        <a:pt x="36" y="114"/>
                        <a:pt x="37" y="113"/>
                      </a:cubicBezTo>
                      <a:lnTo>
                        <a:pt x="39" y="115"/>
                      </a:lnTo>
                      <a:cubicBezTo>
                        <a:pt x="37" y="116"/>
                        <a:pt x="35" y="117"/>
                        <a:pt x="33" y="117"/>
                      </a:cubicBezTo>
                      <a:lnTo>
                        <a:pt x="33" y="116"/>
                      </a:lnTo>
                      <a:close/>
                      <a:moveTo>
                        <a:pt x="37" y="113"/>
                      </a:moveTo>
                      <a:lnTo>
                        <a:pt x="37" y="113"/>
                      </a:lnTo>
                      <a:lnTo>
                        <a:pt x="38" y="114"/>
                      </a:lnTo>
                      <a:lnTo>
                        <a:pt x="37" y="113"/>
                      </a:lnTo>
                      <a:close/>
                      <a:moveTo>
                        <a:pt x="37" y="113"/>
                      </a:moveTo>
                      <a:cubicBezTo>
                        <a:pt x="40" y="111"/>
                        <a:pt x="42" y="108"/>
                        <a:pt x="44" y="105"/>
                      </a:cubicBezTo>
                      <a:lnTo>
                        <a:pt x="46" y="105"/>
                      </a:lnTo>
                      <a:cubicBezTo>
                        <a:pt x="44" y="109"/>
                        <a:pt x="42" y="112"/>
                        <a:pt x="38" y="115"/>
                      </a:cubicBezTo>
                      <a:lnTo>
                        <a:pt x="37" y="113"/>
                      </a:lnTo>
                      <a:close/>
                      <a:moveTo>
                        <a:pt x="44" y="105"/>
                      </a:moveTo>
                      <a:cubicBezTo>
                        <a:pt x="45" y="102"/>
                        <a:pt x="45" y="98"/>
                        <a:pt x="45" y="95"/>
                      </a:cubicBezTo>
                      <a:lnTo>
                        <a:pt x="47" y="95"/>
                      </a:lnTo>
                      <a:cubicBezTo>
                        <a:pt x="47" y="98"/>
                        <a:pt x="47" y="102"/>
                        <a:pt x="46" y="105"/>
                      </a:cubicBezTo>
                      <a:lnTo>
                        <a:pt x="44" y="105"/>
                      </a:lnTo>
                      <a:close/>
                      <a:moveTo>
                        <a:pt x="47" y="95"/>
                      </a:moveTo>
                      <a:lnTo>
                        <a:pt x="47" y="95"/>
                      </a:lnTo>
                      <a:lnTo>
                        <a:pt x="46" y="95"/>
                      </a:lnTo>
                      <a:lnTo>
                        <a:pt x="47" y="95"/>
                      </a:lnTo>
                      <a:close/>
                      <a:moveTo>
                        <a:pt x="45" y="95"/>
                      </a:moveTo>
                      <a:cubicBezTo>
                        <a:pt x="45" y="94"/>
                        <a:pt x="46" y="93"/>
                        <a:pt x="47" y="92"/>
                      </a:cubicBezTo>
                      <a:lnTo>
                        <a:pt x="48" y="93"/>
                      </a:lnTo>
                      <a:cubicBezTo>
                        <a:pt x="48" y="94"/>
                        <a:pt x="47" y="94"/>
                        <a:pt x="47" y="95"/>
                      </a:cubicBezTo>
                      <a:lnTo>
                        <a:pt x="45" y="95"/>
                      </a:lnTo>
                      <a:close/>
                      <a:moveTo>
                        <a:pt x="47" y="92"/>
                      </a:moveTo>
                      <a:cubicBezTo>
                        <a:pt x="47" y="92"/>
                        <a:pt x="48" y="91"/>
                        <a:pt x="47" y="90"/>
                      </a:cubicBezTo>
                      <a:lnTo>
                        <a:pt x="49" y="90"/>
                      </a:lnTo>
                      <a:cubicBezTo>
                        <a:pt x="50" y="91"/>
                        <a:pt x="49" y="92"/>
                        <a:pt x="48" y="93"/>
                      </a:cubicBezTo>
                      <a:lnTo>
                        <a:pt x="47" y="92"/>
                      </a:lnTo>
                      <a:close/>
                      <a:moveTo>
                        <a:pt x="47" y="90"/>
                      </a:moveTo>
                      <a:lnTo>
                        <a:pt x="47" y="90"/>
                      </a:lnTo>
                      <a:lnTo>
                        <a:pt x="48" y="90"/>
                      </a:lnTo>
                      <a:lnTo>
                        <a:pt x="47" y="90"/>
                      </a:lnTo>
                      <a:close/>
                      <a:moveTo>
                        <a:pt x="47" y="90"/>
                      </a:moveTo>
                      <a:cubicBezTo>
                        <a:pt x="47" y="88"/>
                        <a:pt x="46" y="86"/>
                        <a:pt x="46" y="84"/>
                      </a:cubicBezTo>
                      <a:lnTo>
                        <a:pt x="49" y="84"/>
                      </a:lnTo>
                      <a:cubicBezTo>
                        <a:pt x="48" y="86"/>
                        <a:pt x="49" y="88"/>
                        <a:pt x="49" y="90"/>
                      </a:cubicBezTo>
                      <a:lnTo>
                        <a:pt x="47" y="90"/>
                      </a:lnTo>
                      <a:close/>
                      <a:moveTo>
                        <a:pt x="46" y="84"/>
                      </a:moveTo>
                      <a:cubicBezTo>
                        <a:pt x="47" y="82"/>
                        <a:pt x="47" y="80"/>
                        <a:pt x="47" y="78"/>
                      </a:cubicBezTo>
                      <a:lnTo>
                        <a:pt x="49" y="78"/>
                      </a:lnTo>
                      <a:cubicBezTo>
                        <a:pt x="49" y="80"/>
                        <a:pt x="49" y="82"/>
                        <a:pt x="49" y="84"/>
                      </a:cubicBezTo>
                      <a:lnTo>
                        <a:pt x="46" y="84"/>
                      </a:lnTo>
                      <a:close/>
                      <a:moveTo>
                        <a:pt x="49" y="78"/>
                      </a:moveTo>
                      <a:lnTo>
                        <a:pt x="49" y="78"/>
                      </a:lnTo>
                      <a:lnTo>
                        <a:pt x="48" y="78"/>
                      </a:lnTo>
                      <a:lnTo>
                        <a:pt x="49" y="78"/>
                      </a:lnTo>
                      <a:close/>
                      <a:moveTo>
                        <a:pt x="47" y="78"/>
                      </a:moveTo>
                      <a:cubicBezTo>
                        <a:pt x="49" y="66"/>
                        <a:pt x="51" y="53"/>
                        <a:pt x="52" y="41"/>
                      </a:cubicBezTo>
                      <a:lnTo>
                        <a:pt x="54" y="41"/>
                      </a:lnTo>
                      <a:cubicBezTo>
                        <a:pt x="53" y="53"/>
                        <a:pt x="51" y="66"/>
                        <a:pt x="49" y="78"/>
                      </a:cubicBezTo>
                      <a:lnTo>
                        <a:pt x="47" y="78"/>
                      </a:lnTo>
                      <a:close/>
                      <a:moveTo>
                        <a:pt x="52" y="41"/>
                      </a:moveTo>
                      <a:cubicBezTo>
                        <a:pt x="53" y="29"/>
                        <a:pt x="54" y="17"/>
                        <a:pt x="53" y="5"/>
                      </a:cubicBezTo>
                      <a:lnTo>
                        <a:pt x="55" y="5"/>
                      </a:lnTo>
                      <a:cubicBezTo>
                        <a:pt x="56" y="17"/>
                        <a:pt x="55" y="29"/>
                        <a:pt x="54" y="41"/>
                      </a:cubicBezTo>
                      <a:lnTo>
                        <a:pt x="52" y="41"/>
                      </a:lnTo>
                      <a:close/>
                      <a:moveTo>
                        <a:pt x="55" y="5"/>
                      </a:moveTo>
                      <a:lnTo>
                        <a:pt x="55" y="5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3" y="6"/>
                      </a:moveTo>
                      <a:lnTo>
                        <a:pt x="53" y="6"/>
                      </a:lnTo>
                      <a:lnTo>
                        <a:pt x="55" y="5"/>
                      </a:lnTo>
                      <a:lnTo>
                        <a:pt x="53" y="6"/>
                      </a:lnTo>
                      <a:close/>
                      <a:moveTo>
                        <a:pt x="55" y="5"/>
                      </a:moveTo>
                      <a:lnTo>
                        <a:pt x="55" y="5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3" y="6"/>
                      </a:moveTo>
                      <a:cubicBezTo>
                        <a:pt x="53" y="5"/>
                        <a:pt x="53" y="5"/>
                        <a:pt x="53" y="5"/>
                      </a:cubicBezTo>
                      <a:lnTo>
                        <a:pt x="55" y="4"/>
                      </a:lnTo>
                      <a:cubicBezTo>
                        <a:pt x="55" y="4"/>
                        <a:pt x="55" y="5"/>
                        <a:pt x="55" y="5"/>
                      </a:cubicBezTo>
                      <a:lnTo>
                        <a:pt x="53" y="6"/>
                      </a:lnTo>
                      <a:close/>
                      <a:moveTo>
                        <a:pt x="53" y="5"/>
                      </a:moveTo>
                      <a:cubicBezTo>
                        <a:pt x="53" y="4"/>
                        <a:pt x="53" y="4"/>
                        <a:pt x="53" y="4"/>
                      </a:cubicBezTo>
                      <a:lnTo>
                        <a:pt x="55" y="3"/>
                      </a:lnTo>
                      <a:cubicBezTo>
                        <a:pt x="55" y="4"/>
                        <a:pt x="55" y="4"/>
                        <a:pt x="55" y="4"/>
                      </a:cubicBezTo>
                      <a:lnTo>
                        <a:pt x="53" y="5"/>
                      </a:lnTo>
                      <a:close/>
                      <a:moveTo>
                        <a:pt x="53" y="4"/>
                      </a:moveTo>
                      <a:lnTo>
                        <a:pt x="53" y="4"/>
                      </a:lnTo>
                      <a:lnTo>
                        <a:pt x="54" y="4"/>
                      </a:lnTo>
                      <a:lnTo>
                        <a:pt x="53" y="4"/>
                      </a:lnTo>
                      <a:close/>
                      <a:moveTo>
                        <a:pt x="53" y="4"/>
                      </a:moveTo>
                      <a:cubicBezTo>
                        <a:pt x="52" y="3"/>
                        <a:pt x="51" y="3"/>
                        <a:pt x="51" y="2"/>
                      </a:cubicBezTo>
                      <a:lnTo>
                        <a:pt x="51" y="1"/>
                      </a:lnTo>
                      <a:cubicBezTo>
                        <a:pt x="53" y="1"/>
                        <a:pt x="54" y="2"/>
                        <a:pt x="55" y="3"/>
                      </a:cubicBez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4" name="Freeform 602"/>
                <p:cNvSpPr>
                  <a:spLocks noChangeArrowheads="1"/>
                </p:cNvSpPr>
                <p:nvPr/>
              </p:nvSpPr>
              <p:spPr bwMode="auto">
                <a:xfrm>
                  <a:off x="987" y="3080"/>
                  <a:ext cx="83" cy="228"/>
                </a:xfrm>
                <a:custGeom>
                  <a:avLst/>
                  <a:gdLst>
                    <a:gd name="G0" fmla="+- 1 0 0"/>
                    <a:gd name="G1" fmla="+- 1 0 0"/>
                    <a:gd name="G2" fmla="*/ 1 50493 45568"/>
                    <a:gd name="G3" fmla="*/ 1 50493 55552"/>
                    <a:gd name="G4" fmla="*/ G3 1 180"/>
                    <a:gd name="G5" fmla="*/ G2 1 G4"/>
                    <a:gd name="G6" fmla="+- 1 0 0"/>
                    <a:gd name="G7" fmla="*/ 1 25 2"/>
                    <a:gd name="G8" fmla="+- 1 0 0"/>
                    <a:gd name="G9" fmla="*/ 1 59 2"/>
                    <a:gd name="G10" fmla="+- 77 0 0"/>
                    <a:gd name="G11" fmla="+- 1 0 0"/>
                    <a:gd name="G12" fmla="+- 1 0 0"/>
                    <a:gd name="G13" fmla="+- 1 0 0"/>
                    <a:gd name="G14" fmla="*/ 1 123 2"/>
                    <a:gd name="G15" fmla="+- 1 0 0"/>
                    <a:gd name="G16" fmla="+- 133 0 0"/>
                    <a:gd name="G17" fmla="*/ 1 0 0"/>
                    <a:gd name="G18" fmla="cos G17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T0" fmla="*/ 26 w 61"/>
                    <a:gd name="T1" fmla="*/ 12 h 133"/>
                    <a:gd name="T2" fmla="*/ 6 w 61"/>
                    <a:gd name="T3" fmla="*/ 13 h 133"/>
                    <a:gd name="T4" fmla="*/ 2 w 61"/>
                    <a:gd name="T5" fmla="*/ 59 h 133"/>
                    <a:gd name="T6" fmla="*/ 3 w 61"/>
                    <a:gd name="T7" fmla="*/ 112 h 133"/>
                    <a:gd name="T8" fmla="*/ 6 w 61"/>
                    <a:gd name="T9" fmla="*/ 128 h 133"/>
                    <a:gd name="T10" fmla="*/ 24 w 61"/>
                    <a:gd name="T11" fmla="*/ 127 h 133"/>
                    <a:gd name="T12" fmla="*/ 51 w 61"/>
                    <a:gd name="T13" fmla="*/ 90 h 133"/>
                    <a:gd name="T14" fmla="*/ 60 w 61"/>
                    <a:gd name="T15" fmla="*/ 67 h 133"/>
                    <a:gd name="T16" fmla="*/ 58 w 61"/>
                    <a:gd name="T17" fmla="*/ 54 h 133"/>
                    <a:gd name="T18" fmla="*/ 51 w 61"/>
                    <a:gd name="T19" fmla="*/ 40 h 133"/>
                    <a:gd name="T20" fmla="*/ 47 w 61"/>
                    <a:gd name="T21" fmla="*/ 36 h 133"/>
                    <a:gd name="T22" fmla="*/ 41 w 61"/>
                    <a:gd name="T23" fmla="*/ 28 h 133"/>
                    <a:gd name="T24" fmla="*/ 29 w 61"/>
                    <a:gd name="T25" fmla="*/ 12 h 133"/>
                    <a:gd name="T26" fmla="*/ 26 w 61"/>
                    <a:gd name="T27" fmla="*/ 12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1" h="133">
                      <a:moveTo>
                        <a:pt x="26" y="12"/>
                      </a:moveTo>
                      <a:cubicBezTo>
                        <a:pt x="11" y="0"/>
                        <a:pt x="8" y="7"/>
                        <a:pt x="6" y="13"/>
                      </a:cubicBezTo>
                      <a:cubicBezTo>
                        <a:pt x="2" y="25"/>
                        <a:pt x="3" y="41"/>
                        <a:pt x="2" y="59"/>
                      </a:cubicBezTo>
                      <a:cubicBezTo>
                        <a:pt x="0" y="77"/>
                        <a:pt x="3" y="94"/>
                        <a:pt x="3" y="112"/>
                      </a:cubicBezTo>
                      <a:cubicBezTo>
                        <a:pt x="3" y="117"/>
                        <a:pt x="2" y="123"/>
                        <a:pt x="6" y="128"/>
                      </a:cubicBezTo>
                      <a:cubicBezTo>
                        <a:pt x="10" y="133"/>
                        <a:pt x="19" y="132"/>
                        <a:pt x="24" y="127"/>
                      </a:cubicBezTo>
                      <a:cubicBezTo>
                        <a:pt x="36" y="115"/>
                        <a:pt x="45" y="103"/>
                        <a:pt x="51" y="90"/>
                      </a:cubicBezTo>
                      <a:cubicBezTo>
                        <a:pt x="54" y="83"/>
                        <a:pt x="58" y="75"/>
                        <a:pt x="60" y="67"/>
                      </a:cubicBezTo>
                      <a:cubicBezTo>
                        <a:pt x="61" y="63"/>
                        <a:pt x="58" y="58"/>
                        <a:pt x="58" y="54"/>
                      </a:cubicBezTo>
                      <a:cubicBezTo>
                        <a:pt x="57" y="49"/>
                        <a:pt x="54" y="45"/>
                        <a:pt x="51" y="40"/>
                      </a:cubicBezTo>
                      <a:cubicBezTo>
                        <a:pt x="50" y="39"/>
                        <a:pt x="48" y="37"/>
                        <a:pt x="47" y="36"/>
                      </a:cubicBezTo>
                      <a:cubicBezTo>
                        <a:pt x="45" y="33"/>
                        <a:pt x="43" y="30"/>
                        <a:pt x="41" y="28"/>
                      </a:cubicBezTo>
                      <a:cubicBezTo>
                        <a:pt x="37" y="23"/>
                        <a:pt x="34" y="17"/>
                        <a:pt x="29" y="12"/>
                      </a:cubicBezTo>
                      <a:lnTo>
                        <a:pt x="26" y="12"/>
                      </a:lnTo>
                      <a:close/>
                    </a:path>
                  </a:pathLst>
                </a:custGeom>
                <a:solidFill>
                  <a:srgbClr val="C6C5C5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5" name="Freeform 603"/>
                <p:cNvSpPr>
                  <a:spLocks noChangeArrowheads="1"/>
                </p:cNvSpPr>
                <p:nvPr/>
              </p:nvSpPr>
              <p:spPr bwMode="auto">
                <a:xfrm>
                  <a:off x="987" y="3087"/>
                  <a:ext cx="83" cy="220"/>
                </a:xfrm>
                <a:custGeom>
                  <a:avLst/>
                  <a:gdLst>
                    <a:gd name="T0" fmla="*/ 27 w 61"/>
                    <a:gd name="T1" fmla="*/ 7 h 128"/>
                    <a:gd name="T2" fmla="*/ 5 w 61"/>
                    <a:gd name="T3" fmla="*/ 8 h 128"/>
                    <a:gd name="T4" fmla="*/ 7 w 61"/>
                    <a:gd name="T5" fmla="*/ 9 h 128"/>
                    <a:gd name="T6" fmla="*/ 7 w 61"/>
                    <a:gd name="T7" fmla="*/ 9 h 128"/>
                    <a:gd name="T8" fmla="*/ 4 w 61"/>
                    <a:gd name="T9" fmla="*/ 39 h 128"/>
                    <a:gd name="T10" fmla="*/ 4 w 61"/>
                    <a:gd name="T11" fmla="*/ 39 h 128"/>
                    <a:gd name="T12" fmla="*/ 4 w 61"/>
                    <a:gd name="T13" fmla="*/ 39 h 128"/>
                    <a:gd name="T14" fmla="*/ 3 w 61"/>
                    <a:gd name="T15" fmla="*/ 55 h 128"/>
                    <a:gd name="T16" fmla="*/ 1 w 61"/>
                    <a:gd name="T17" fmla="*/ 55 h 128"/>
                    <a:gd name="T18" fmla="*/ 2 w 61"/>
                    <a:gd name="T19" fmla="*/ 108 h 128"/>
                    <a:gd name="T20" fmla="*/ 2 w 61"/>
                    <a:gd name="T21" fmla="*/ 108 h 128"/>
                    <a:gd name="T22" fmla="*/ 4 w 61"/>
                    <a:gd name="T23" fmla="*/ 108 h 128"/>
                    <a:gd name="T24" fmla="*/ 4 w 61"/>
                    <a:gd name="T25" fmla="*/ 116 h 128"/>
                    <a:gd name="T26" fmla="*/ 2 w 61"/>
                    <a:gd name="T27" fmla="*/ 116 h 128"/>
                    <a:gd name="T28" fmla="*/ 4 w 61"/>
                    <a:gd name="T29" fmla="*/ 116 h 128"/>
                    <a:gd name="T30" fmla="*/ 4 w 61"/>
                    <a:gd name="T31" fmla="*/ 116 h 128"/>
                    <a:gd name="T32" fmla="*/ 7 w 61"/>
                    <a:gd name="T33" fmla="*/ 123 h 128"/>
                    <a:gd name="T34" fmla="*/ 5 w 61"/>
                    <a:gd name="T35" fmla="*/ 125 h 128"/>
                    <a:gd name="T36" fmla="*/ 8 w 61"/>
                    <a:gd name="T37" fmla="*/ 126 h 128"/>
                    <a:gd name="T38" fmla="*/ 14 w 61"/>
                    <a:gd name="T39" fmla="*/ 128 h 128"/>
                    <a:gd name="T40" fmla="*/ 21 w 61"/>
                    <a:gd name="T41" fmla="*/ 125 h 128"/>
                    <a:gd name="T42" fmla="*/ 21 w 61"/>
                    <a:gd name="T43" fmla="*/ 125 h 128"/>
                    <a:gd name="T44" fmla="*/ 21 w 61"/>
                    <a:gd name="T45" fmla="*/ 125 h 128"/>
                    <a:gd name="T46" fmla="*/ 23 w 61"/>
                    <a:gd name="T47" fmla="*/ 123 h 128"/>
                    <a:gd name="T48" fmla="*/ 25 w 61"/>
                    <a:gd name="T49" fmla="*/ 124 h 128"/>
                    <a:gd name="T50" fmla="*/ 52 w 61"/>
                    <a:gd name="T51" fmla="*/ 86 h 128"/>
                    <a:gd name="T52" fmla="*/ 50 w 61"/>
                    <a:gd name="T53" fmla="*/ 86 h 128"/>
                    <a:gd name="T54" fmla="*/ 55 w 61"/>
                    <a:gd name="T55" fmla="*/ 75 h 128"/>
                    <a:gd name="T56" fmla="*/ 55 w 61"/>
                    <a:gd name="T57" fmla="*/ 75 h 128"/>
                    <a:gd name="T58" fmla="*/ 55 w 61"/>
                    <a:gd name="T59" fmla="*/ 75 h 128"/>
                    <a:gd name="T60" fmla="*/ 58 w 61"/>
                    <a:gd name="T61" fmla="*/ 63 h 128"/>
                    <a:gd name="T62" fmla="*/ 61 w 61"/>
                    <a:gd name="T63" fmla="*/ 64 h 128"/>
                    <a:gd name="T64" fmla="*/ 59 w 61"/>
                    <a:gd name="T65" fmla="*/ 49 h 128"/>
                    <a:gd name="T66" fmla="*/ 56 w 61"/>
                    <a:gd name="T67" fmla="*/ 50 h 128"/>
                    <a:gd name="T68" fmla="*/ 52 w 61"/>
                    <a:gd name="T69" fmla="*/ 40 h 128"/>
                    <a:gd name="T70" fmla="*/ 52 w 61"/>
                    <a:gd name="T71" fmla="*/ 40 h 128"/>
                    <a:gd name="T72" fmla="*/ 52 w 61"/>
                    <a:gd name="T73" fmla="*/ 40 h 128"/>
                    <a:gd name="T74" fmla="*/ 52 w 61"/>
                    <a:gd name="T75" fmla="*/ 36 h 128"/>
                    <a:gd name="T76" fmla="*/ 50 w 61"/>
                    <a:gd name="T77" fmla="*/ 37 h 128"/>
                    <a:gd name="T78" fmla="*/ 52 w 61"/>
                    <a:gd name="T79" fmla="*/ 36 h 128"/>
                    <a:gd name="T80" fmla="*/ 52 w 61"/>
                    <a:gd name="T81" fmla="*/ 36 h 128"/>
                    <a:gd name="T82" fmla="*/ 48 w 61"/>
                    <a:gd name="T83" fmla="*/ 32 h 128"/>
                    <a:gd name="T84" fmla="*/ 48 w 61"/>
                    <a:gd name="T85" fmla="*/ 31 h 128"/>
                    <a:gd name="T86" fmla="*/ 46 w 61"/>
                    <a:gd name="T87" fmla="*/ 32 h 128"/>
                    <a:gd name="T88" fmla="*/ 48 w 61"/>
                    <a:gd name="T89" fmla="*/ 31 h 128"/>
                    <a:gd name="T90" fmla="*/ 46 w 61"/>
                    <a:gd name="T91" fmla="*/ 32 h 128"/>
                    <a:gd name="T92" fmla="*/ 46 w 61"/>
                    <a:gd name="T93" fmla="*/ 32 h 128"/>
                    <a:gd name="T94" fmla="*/ 47 w 61"/>
                    <a:gd name="T95" fmla="*/ 30 h 128"/>
                    <a:gd name="T96" fmla="*/ 41 w 61"/>
                    <a:gd name="T97" fmla="*/ 24 h 128"/>
                    <a:gd name="T98" fmla="*/ 39 w 61"/>
                    <a:gd name="T99" fmla="*/ 20 h 128"/>
                    <a:gd name="T100" fmla="*/ 28 w 61"/>
                    <a:gd name="T101" fmla="*/ 9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1" h="128">
                      <a:moveTo>
                        <a:pt x="26" y="8"/>
                      </a:moveTo>
                      <a:cubicBezTo>
                        <a:pt x="19" y="3"/>
                        <a:pt x="14" y="2"/>
                        <a:pt x="12" y="3"/>
                      </a:cubicBezTo>
                      <a:lnTo>
                        <a:pt x="11" y="1"/>
                      </a:lnTo>
                      <a:cubicBezTo>
                        <a:pt x="14" y="0"/>
                        <a:pt x="19" y="1"/>
                        <a:pt x="27" y="7"/>
                      </a:cubicBezTo>
                      <a:lnTo>
                        <a:pt x="26" y="8"/>
                      </a:lnTo>
                      <a:close/>
                      <a:moveTo>
                        <a:pt x="12" y="3"/>
                      </a:moveTo>
                      <a:cubicBezTo>
                        <a:pt x="9" y="3"/>
                        <a:pt x="8" y="6"/>
                        <a:pt x="7" y="9"/>
                      </a:cubicBezTo>
                      <a:lnTo>
                        <a:pt x="5" y="8"/>
                      </a:lnTo>
                      <a:cubicBezTo>
                        <a:pt x="6" y="5"/>
                        <a:pt x="7" y="2"/>
                        <a:pt x="11" y="1"/>
                      </a:cubicBezTo>
                      <a:lnTo>
                        <a:pt x="12" y="3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7" y="9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5" y="8"/>
                      </a:lnTo>
                      <a:lnTo>
                        <a:pt x="7" y="9"/>
                      </a:lnTo>
                      <a:close/>
                      <a:moveTo>
                        <a:pt x="7" y="9"/>
                      </a:moveTo>
                      <a:cubicBezTo>
                        <a:pt x="4" y="17"/>
                        <a:pt x="4" y="28"/>
                        <a:pt x="4" y="39"/>
                      </a:cubicBezTo>
                      <a:lnTo>
                        <a:pt x="2" y="39"/>
                      </a:lnTo>
                      <a:cubicBezTo>
                        <a:pt x="2" y="27"/>
                        <a:pt x="2" y="17"/>
                        <a:pt x="5" y="8"/>
                      </a:cubicBezTo>
                      <a:lnTo>
                        <a:pt x="7" y="9"/>
                      </a:lnTo>
                      <a:close/>
                      <a:moveTo>
                        <a:pt x="4" y="39"/>
                      </a:moveTo>
                      <a:cubicBezTo>
                        <a:pt x="4" y="44"/>
                        <a:pt x="3" y="49"/>
                        <a:pt x="3" y="55"/>
                      </a:cubicBezTo>
                      <a:lnTo>
                        <a:pt x="1" y="55"/>
                      </a:lnTo>
                      <a:cubicBezTo>
                        <a:pt x="1" y="49"/>
                        <a:pt x="1" y="44"/>
                        <a:pt x="2" y="39"/>
                      </a:cubicBezTo>
                      <a:lnTo>
                        <a:pt x="4" y="39"/>
                      </a:lnTo>
                      <a:close/>
                      <a:moveTo>
                        <a:pt x="3" y="55"/>
                      </a:moveTo>
                      <a:lnTo>
                        <a:pt x="3" y="55"/>
                      </a:lnTo>
                      <a:lnTo>
                        <a:pt x="2" y="55"/>
                      </a:lnTo>
                      <a:lnTo>
                        <a:pt x="3" y="55"/>
                      </a:lnTo>
                      <a:close/>
                      <a:moveTo>
                        <a:pt x="3" y="55"/>
                      </a:moveTo>
                      <a:cubicBezTo>
                        <a:pt x="2" y="65"/>
                        <a:pt x="3" y="75"/>
                        <a:pt x="3" y="86"/>
                      </a:cubicBezTo>
                      <a:lnTo>
                        <a:pt x="1" y="86"/>
                      </a:lnTo>
                      <a:cubicBezTo>
                        <a:pt x="1" y="75"/>
                        <a:pt x="0" y="65"/>
                        <a:pt x="1" y="55"/>
                      </a:cubicBezTo>
                      <a:lnTo>
                        <a:pt x="3" y="55"/>
                      </a:lnTo>
                      <a:close/>
                      <a:moveTo>
                        <a:pt x="3" y="86"/>
                      </a:moveTo>
                      <a:cubicBezTo>
                        <a:pt x="4" y="93"/>
                        <a:pt x="4" y="100"/>
                        <a:pt x="4" y="108"/>
                      </a:cubicBezTo>
                      <a:lnTo>
                        <a:pt x="2" y="108"/>
                      </a:lnTo>
                      <a:cubicBezTo>
                        <a:pt x="2" y="100"/>
                        <a:pt x="2" y="93"/>
                        <a:pt x="1" y="86"/>
                      </a:cubicBezTo>
                      <a:lnTo>
                        <a:pt x="3" y="86"/>
                      </a:lnTo>
                      <a:close/>
                      <a:moveTo>
                        <a:pt x="2" y="108"/>
                      </a:moveTo>
                      <a:lnTo>
                        <a:pt x="2" y="108"/>
                      </a:lnTo>
                      <a:lnTo>
                        <a:pt x="3" y="108"/>
                      </a:lnTo>
                      <a:lnTo>
                        <a:pt x="2" y="108"/>
                      </a:lnTo>
                      <a:close/>
                      <a:moveTo>
                        <a:pt x="4" y="108"/>
                      </a:moveTo>
                      <a:lnTo>
                        <a:pt x="4" y="108"/>
                      </a:lnTo>
                      <a:lnTo>
                        <a:pt x="2" y="108"/>
                      </a:lnTo>
                      <a:lnTo>
                        <a:pt x="4" y="108"/>
                      </a:lnTo>
                      <a:close/>
                      <a:moveTo>
                        <a:pt x="4" y="108"/>
                      </a:moveTo>
                      <a:cubicBezTo>
                        <a:pt x="4" y="110"/>
                        <a:pt x="4" y="113"/>
                        <a:pt x="4" y="116"/>
                      </a:cubicBezTo>
                      <a:lnTo>
                        <a:pt x="2" y="116"/>
                      </a:lnTo>
                      <a:cubicBezTo>
                        <a:pt x="1" y="113"/>
                        <a:pt x="2" y="110"/>
                        <a:pt x="2" y="108"/>
                      </a:cubicBezTo>
                      <a:lnTo>
                        <a:pt x="4" y="108"/>
                      </a:lnTo>
                      <a:close/>
                      <a:moveTo>
                        <a:pt x="2" y="116"/>
                      </a:moveTo>
                      <a:lnTo>
                        <a:pt x="2" y="116"/>
                      </a:lnTo>
                      <a:lnTo>
                        <a:pt x="3" y="116"/>
                      </a:lnTo>
                      <a:lnTo>
                        <a:pt x="2" y="116"/>
                      </a:lnTo>
                      <a:close/>
                      <a:moveTo>
                        <a:pt x="4" y="116"/>
                      </a:moveTo>
                      <a:cubicBezTo>
                        <a:pt x="4" y="119"/>
                        <a:pt x="5" y="121"/>
                        <a:pt x="7" y="123"/>
                      </a:cubicBezTo>
                      <a:lnTo>
                        <a:pt x="5" y="125"/>
                      </a:lnTo>
                      <a:cubicBezTo>
                        <a:pt x="3" y="122"/>
                        <a:pt x="2" y="119"/>
                        <a:pt x="2" y="116"/>
                      </a:cubicBezTo>
                      <a:lnTo>
                        <a:pt x="4" y="116"/>
                      </a:lnTo>
                      <a:close/>
                      <a:moveTo>
                        <a:pt x="7" y="123"/>
                      </a:moveTo>
                      <a:lnTo>
                        <a:pt x="7" y="123"/>
                      </a:lnTo>
                      <a:lnTo>
                        <a:pt x="6" y="124"/>
                      </a:lnTo>
                      <a:lnTo>
                        <a:pt x="7" y="123"/>
                      </a:lnTo>
                      <a:close/>
                      <a:moveTo>
                        <a:pt x="7" y="123"/>
                      </a:moveTo>
                      <a:cubicBezTo>
                        <a:pt x="7" y="124"/>
                        <a:pt x="8" y="125"/>
                        <a:pt x="8" y="125"/>
                      </a:cubicBezTo>
                      <a:lnTo>
                        <a:pt x="7" y="126"/>
                      </a:lnTo>
                      <a:cubicBezTo>
                        <a:pt x="6" y="126"/>
                        <a:pt x="6" y="125"/>
                        <a:pt x="5" y="125"/>
                      </a:cubicBezTo>
                      <a:lnTo>
                        <a:pt x="7" y="123"/>
                      </a:lnTo>
                      <a:close/>
                      <a:moveTo>
                        <a:pt x="7" y="126"/>
                      </a:moveTo>
                      <a:lnTo>
                        <a:pt x="7" y="126"/>
                      </a:lnTo>
                      <a:lnTo>
                        <a:pt x="8" y="126"/>
                      </a:lnTo>
                      <a:lnTo>
                        <a:pt x="7" y="126"/>
                      </a:lnTo>
                      <a:close/>
                      <a:moveTo>
                        <a:pt x="8" y="125"/>
                      </a:moveTo>
                      <a:cubicBezTo>
                        <a:pt x="10" y="126"/>
                        <a:pt x="12" y="127"/>
                        <a:pt x="14" y="126"/>
                      </a:cubicBezTo>
                      <a:lnTo>
                        <a:pt x="14" y="128"/>
                      </a:lnTo>
                      <a:cubicBezTo>
                        <a:pt x="12" y="128"/>
                        <a:pt x="9" y="128"/>
                        <a:pt x="7" y="126"/>
                      </a:cubicBezTo>
                      <a:lnTo>
                        <a:pt x="8" y="125"/>
                      </a:lnTo>
                      <a:close/>
                      <a:moveTo>
                        <a:pt x="14" y="126"/>
                      </a:moveTo>
                      <a:cubicBezTo>
                        <a:pt x="17" y="126"/>
                        <a:pt x="19" y="126"/>
                        <a:pt x="21" y="125"/>
                      </a:cubicBezTo>
                      <a:lnTo>
                        <a:pt x="22" y="126"/>
                      </a:lnTo>
                      <a:cubicBezTo>
                        <a:pt x="20" y="128"/>
                        <a:pt x="17" y="128"/>
                        <a:pt x="14" y="128"/>
                      </a:cubicBezTo>
                      <a:lnTo>
                        <a:pt x="14" y="126"/>
                      </a:lnTo>
                      <a:close/>
                      <a:moveTo>
                        <a:pt x="21" y="125"/>
                      </a:moveTo>
                      <a:cubicBezTo>
                        <a:pt x="22" y="124"/>
                        <a:pt x="23" y="124"/>
                        <a:pt x="23" y="123"/>
                      </a:cubicBezTo>
                      <a:lnTo>
                        <a:pt x="25" y="124"/>
                      </a:lnTo>
                      <a:cubicBezTo>
                        <a:pt x="24" y="125"/>
                        <a:pt x="23" y="126"/>
                        <a:pt x="22" y="126"/>
                      </a:cubicBezTo>
                      <a:lnTo>
                        <a:pt x="21" y="125"/>
                      </a:lnTo>
                      <a:close/>
                      <a:moveTo>
                        <a:pt x="23" y="123"/>
                      </a:moveTo>
                      <a:lnTo>
                        <a:pt x="23" y="123"/>
                      </a:lnTo>
                      <a:lnTo>
                        <a:pt x="24" y="123"/>
                      </a:lnTo>
                      <a:lnTo>
                        <a:pt x="23" y="123"/>
                      </a:lnTo>
                      <a:close/>
                      <a:moveTo>
                        <a:pt x="23" y="123"/>
                      </a:moveTo>
                      <a:cubicBezTo>
                        <a:pt x="29" y="117"/>
                        <a:pt x="34" y="111"/>
                        <a:pt x="39" y="105"/>
                      </a:cubicBezTo>
                      <a:lnTo>
                        <a:pt x="41" y="106"/>
                      </a:lnTo>
                      <a:cubicBezTo>
                        <a:pt x="36" y="112"/>
                        <a:pt x="31" y="118"/>
                        <a:pt x="25" y="124"/>
                      </a:cubicBezTo>
                      <a:lnTo>
                        <a:pt x="23" y="123"/>
                      </a:lnTo>
                      <a:close/>
                      <a:moveTo>
                        <a:pt x="39" y="105"/>
                      </a:moveTo>
                      <a:cubicBezTo>
                        <a:pt x="43" y="99"/>
                        <a:pt x="47" y="92"/>
                        <a:pt x="50" y="86"/>
                      </a:cubicBezTo>
                      <a:lnTo>
                        <a:pt x="52" y="86"/>
                      </a:lnTo>
                      <a:cubicBezTo>
                        <a:pt x="49" y="93"/>
                        <a:pt x="45" y="99"/>
                        <a:pt x="41" y="106"/>
                      </a:cubicBezTo>
                      <a:lnTo>
                        <a:pt x="39" y="105"/>
                      </a:lnTo>
                      <a:close/>
                      <a:moveTo>
                        <a:pt x="50" y="86"/>
                      </a:moveTo>
                      <a:lnTo>
                        <a:pt x="50" y="86"/>
                      </a:lnTo>
                      <a:lnTo>
                        <a:pt x="51" y="86"/>
                      </a:lnTo>
                      <a:lnTo>
                        <a:pt x="50" y="86"/>
                      </a:lnTo>
                      <a:close/>
                      <a:moveTo>
                        <a:pt x="50" y="86"/>
                      </a:moveTo>
                      <a:cubicBezTo>
                        <a:pt x="52" y="82"/>
                        <a:pt x="53" y="78"/>
                        <a:pt x="55" y="75"/>
                      </a:cubicBezTo>
                      <a:lnTo>
                        <a:pt x="57" y="75"/>
                      </a:lnTo>
                      <a:cubicBezTo>
                        <a:pt x="55" y="79"/>
                        <a:pt x="54" y="83"/>
                        <a:pt x="52" y="86"/>
                      </a:cubicBezTo>
                      <a:lnTo>
                        <a:pt x="50" y="86"/>
                      </a:lnTo>
                      <a:close/>
                      <a:moveTo>
                        <a:pt x="55" y="75"/>
                      </a:moveTo>
                      <a:cubicBezTo>
                        <a:pt x="56" y="71"/>
                        <a:pt x="57" y="67"/>
                        <a:pt x="58" y="63"/>
                      </a:cubicBezTo>
                      <a:lnTo>
                        <a:pt x="61" y="64"/>
                      </a:lnTo>
                      <a:cubicBezTo>
                        <a:pt x="60" y="68"/>
                        <a:pt x="58" y="71"/>
                        <a:pt x="57" y="75"/>
                      </a:cubicBezTo>
                      <a:lnTo>
                        <a:pt x="55" y="75"/>
                      </a:lnTo>
                      <a:close/>
                      <a:moveTo>
                        <a:pt x="58" y="63"/>
                      </a:moveTo>
                      <a:lnTo>
                        <a:pt x="58" y="63"/>
                      </a:lnTo>
                      <a:lnTo>
                        <a:pt x="60" y="63"/>
                      </a:lnTo>
                      <a:lnTo>
                        <a:pt x="58" y="63"/>
                      </a:lnTo>
                      <a:close/>
                      <a:moveTo>
                        <a:pt x="58" y="63"/>
                      </a:moveTo>
                      <a:cubicBezTo>
                        <a:pt x="59" y="60"/>
                        <a:pt x="58" y="57"/>
                        <a:pt x="58" y="54"/>
                      </a:cubicBezTo>
                      <a:lnTo>
                        <a:pt x="60" y="54"/>
                      </a:lnTo>
                      <a:cubicBezTo>
                        <a:pt x="61" y="57"/>
                        <a:pt x="61" y="60"/>
                        <a:pt x="61" y="64"/>
                      </a:cubicBezTo>
                      <a:lnTo>
                        <a:pt x="58" y="63"/>
                      </a:lnTo>
                      <a:close/>
                      <a:moveTo>
                        <a:pt x="58" y="54"/>
                      </a:moveTo>
                      <a:cubicBezTo>
                        <a:pt x="57" y="53"/>
                        <a:pt x="57" y="51"/>
                        <a:pt x="56" y="50"/>
                      </a:cubicBezTo>
                      <a:lnTo>
                        <a:pt x="59" y="49"/>
                      </a:lnTo>
                      <a:cubicBezTo>
                        <a:pt x="59" y="51"/>
                        <a:pt x="59" y="52"/>
                        <a:pt x="60" y="54"/>
                      </a:cubicBezTo>
                      <a:lnTo>
                        <a:pt x="58" y="54"/>
                      </a:lnTo>
                      <a:close/>
                      <a:moveTo>
                        <a:pt x="56" y="50"/>
                      </a:moveTo>
                      <a:lnTo>
                        <a:pt x="56" y="50"/>
                      </a:lnTo>
                      <a:lnTo>
                        <a:pt x="58" y="50"/>
                      </a:lnTo>
                      <a:lnTo>
                        <a:pt x="56" y="50"/>
                      </a:lnTo>
                      <a:close/>
                      <a:moveTo>
                        <a:pt x="56" y="50"/>
                      </a:moveTo>
                      <a:cubicBezTo>
                        <a:pt x="56" y="46"/>
                        <a:pt x="54" y="43"/>
                        <a:pt x="52" y="40"/>
                      </a:cubicBezTo>
                      <a:lnTo>
                        <a:pt x="54" y="40"/>
                      </a:lnTo>
                      <a:cubicBezTo>
                        <a:pt x="56" y="43"/>
                        <a:pt x="58" y="46"/>
                        <a:pt x="59" y="50"/>
                      </a:cubicBezTo>
                      <a:lnTo>
                        <a:pt x="56" y="50"/>
                      </a:lnTo>
                      <a:close/>
                      <a:moveTo>
                        <a:pt x="52" y="40"/>
                      </a:moveTo>
                      <a:cubicBezTo>
                        <a:pt x="52" y="39"/>
                        <a:pt x="51" y="38"/>
                        <a:pt x="50" y="37"/>
                      </a:cubicBezTo>
                      <a:lnTo>
                        <a:pt x="52" y="36"/>
                      </a:lnTo>
                      <a:cubicBezTo>
                        <a:pt x="53" y="37"/>
                        <a:pt x="54" y="38"/>
                        <a:pt x="54" y="40"/>
                      </a:cubicBezTo>
                      <a:lnTo>
                        <a:pt x="52" y="40"/>
                      </a:lnTo>
                      <a:close/>
                      <a:moveTo>
                        <a:pt x="52" y="36"/>
                      </a:moveTo>
                      <a:lnTo>
                        <a:pt x="52" y="36"/>
                      </a:lnTo>
                      <a:lnTo>
                        <a:pt x="51" y="36"/>
                      </a:lnTo>
                      <a:lnTo>
                        <a:pt x="52" y="36"/>
                      </a:lnTo>
                      <a:close/>
                      <a:moveTo>
                        <a:pt x="50" y="37"/>
                      </a:move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50" y="37"/>
                      </a:lnTo>
                      <a:close/>
                      <a:moveTo>
                        <a:pt x="52" y="36"/>
                      </a:moveTo>
                      <a:lnTo>
                        <a:pt x="52" y="36"/>
                      </a:lnTo>
                      <a:lnTo>
                        <a:pt x="51" y="36"/>
                      </a:lnTo>
                      <a:lnTo>
                        <a:pt x="52" y="36"/>
                      </a:lnTo>
                      <a:close/>
                      <a:moveTo>
                        <a:pt x="50" y="37"/>
                      </a:moveTo>
                      <a:cubicBezTo>
                        <a:pt x="50" y="36"/>
                        <a:pt x="49" y="36"/>
                        <a:pt x="49" y="35"/>
                      </a:cubicBezTo>
                      <a:lnTo>
                        <a:pt x="50" y="34"/>
                      </a:lnTo>
                      <a:cubicBezTo>
                        <a:pt x="51" y="35"/>
                        <a:pt x="52" y="35"/>
                        <a:pt x="52" y="36"/>
                      </a:cubicBezTo>
                      <a:lnTo>
                        <a:pt x="50" y="37"/>
                      </a:lnTo>
                      <a:close/>
                      <a:moveTo>
                        <a:pt x="49" y="35"/>
                      </a:moveTo>
                      <a:cubicBezTo>
                        <a:pt x="48" y="34"/>
                        <a:pt x="47" y="33"/>
                        <a:pt x="46" y="32"/>
                      </a:cubicBezTo>
                      <a:lnTo>
                        <a:pt x="48" y="32"/>
                      </a:lnTo>
                      <a:cubicBezTo>
                        <a:pt x="49" y="32"/>
                        <a:pt x="50" y="33"/>
                        <a:pt x="50" y="34"/>
                      </a:cubicBezTo>
                      <a:lnTo>
                        <a:pt x="49" y="35"/>
                      </a:lnTo>
                      <a:close/>
                      <a:moveTo>
                        <a:pt x="48" y="31"/>
                      </a:moveTo>
                      <a:lnTo>
                        <a:pt x="48" y="31"/>
                      </a:lnTo>
                      <a:lnTo>
                        <a:pt x="48" y="32"/>
                      </a:lnTo>
                      <a:lnTo>
                        <a:pt x="47" y="32"/>
                      </a:lnTo>
                      <a:lnTo>
                        <a:pt x="48" y="31"/>
                      </a:lnTo>
                      <a:close/>
                      <a:moveTo>
                        <a:pt x="46" y="32"/>
                      </a:moveTo>
                      <a:lnTo>
                        <a:pt x="46" y="32"/>
                      </a:lnTo>
                      <a:lnTo>
                        <a:pt x="48" y="31"/>
                      </a:lnTo>
                      <a:lnTo>
                        <a:pt x="46" y="32"/>
                      </a:lnTo>
                      <a:close/>
                      <a:moveTo>
                        <a:pt x="48" y="31"/>
                      </a:moveTo>
                      <a:lnTo>
                        <a:pt x="48" y="31"/>
                      </a:lnTo>
                      <a:lnTo>
                        <a:pt x="47" y="32"/>
                      </a:lnTo>
                      <a:lnTo>
                        <a:pt x="48" y="31"/>
                      </a:lnTo>
                      <a:close/>
                      <a:moveTo>
                        <a:pt x="46" y="32"/>
                      </a:moveTo>
                      <a:cubicBezTo>
                        <a:pt x="46" y="32"/>
                        <a:pt x="45" y="31"/>
                        <a:pt x="45" y="31"/>
                      </a:cubicBezTo>
                      <a:lnTo>
                        <a:pt x="47" y="30"/>
                      </a:lnTo>
                      <a:cubicBezTo>
                        <a:pt x="47" y="30"/>
                        <a:pt x="48" y="31"/>
                        <a:pt x="48" y="31"/>
                      </a:cubicBezTo>
                      <a:lnTo>
                        <a:pt x="46" y="32"/>
                      </a:lnTo>
                      <a:close/>
                      <a:moveTo>
                        <a:pt x="45" y="31"/>
                      </a:moveTo>
                      <a:cubicBezTo>
                        <a:pt x="44" y="29"/>
                        <a:pt x="42" y="26"/>
                        <a:pt x="40" y="24"/>
                      </a:cubicBezTo>
                      <a:lnTo>
                        <a:pt x="42" y="23"/>
                      </a:lnTo>
                      <a:cubicBezTo>
                        <a:pt x="44" y="25"/>
                        <a:pt x="45" y="28"/>
                        <a:pt x="47" y="30"/>
                      </a:cubicBezTo>
                      <a:lnTo>
                        <a:pt x="45" y="31"/>
                      </a:lnTo>
                      <a:close/>
                      <a:moveTo>
                        <a:pt x="40" y="24"/>
                      </a:moveTo>
                      <a:lnTo>
                        <a:pt x="40" y="24"/>
                      </a:lnTo>
                      <a:lnTo>
                        <a:pt x="41" y="24"/>
                      </a:lnTo>
                      <a:lnTo>
                        <a:pt x="40" y="24"/>
                      </a:lnTo>
                      <a:close/>
                      <a:moveTo>
                        <a:pt x="40" y="24"/>
                      </a:moveTo>
                      <a:cubicBezTo>
                        <a:pt x="39" y="23"/>
                        <a:pt x="38" y="22"/>
                        <a:pt x="38" y="21"/>
                      </a:cubicBezTo>
                      <a:lnTo>
                        <a:pt x="39" y="20"/>
                      </a:lnTo>
                      <a:cubicBezTo>
                        <a:pt x="40" y="21"/>
                        <a:pt x="41" y="22"/>
                        <a:pt x="42" y="23"/>
                      </a:cubicBezTo>
                      <a:lnTo>
                        <a:pt x="40" y="24"/>
                      </a:lnTo>
                      <a:close/>
                      <a:moveTo>
                        <a:pt x="38" y="21"/>
                      </a:moveTo>
                      <a:cubicBezTo>
                        <a:pt x="35" y="17"/>
                        <a:pt x="32" y="13"/>
                        <a:pt x="28" y="9"/>
                      </a:cubicBezTo>
                      <a:lnTo>
                        <a:pt x="30" y="8"/>
                      </a:lnTo>
                      <a:cubicBezTo>
                        <a:pt x="33" y="12"/>
                        <a:pt x="36" y="16"/>
                        <a:pt x="39" y="20"/>
                      </a:cubicBez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6" name="Freeform 604"/>
                <p:cNvSpPr>
                  <a:spLocks noChangeArrowheads="1"/>
                </p:cNvSpPr>
                <p:nvPr/>
              </p:nvSpPr>
              <p:spPr bwMode="auto">
                <a:xfrm>
                  <a:off x="681" y="3076"/>
                  <a:ext cx="132" cy="3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1 2"/>
                    <a:gd name="G6" fmla="+- 1 0 0"/>
                    <a:gd name="G7" fmla="+- 1 0 0"/>
                    <a:gd name="G8" fmla="*/ 1 9 2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9 0 0"/>
                    <a:gd name="G16" fmla="+- 1 0 0"/>
                    <a:gd name="G17" fmla="+- 1 0 0"/>
                    <a:gd name="G18" fmla="+- 1 0 0"/>
                    <a:gd name="G19" fmla="*/ 1 13 2"/>
                    <a:gd name="G20" fmla="*/ 1 9 2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58 0 0"/>
                    <a:gd name="G29" fmla="*/ 1 0 0"/>
                    <a:gd name="G30" fmla="cos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T0" fmla="*/ 2 w 97"/>
                    <a:gd name="T1" fmla="*/ 0 h 224"/>
                    <a:gd name="T2" fmla="*/ 2 w 97"/>
                    <a:gd name="T3" fmla="*/ 0 h 224"/>
                    <a:gd name="T4" fmla="*/ 0 w 97"/>
                    <a:gd name="T5" fmla="*/ 0 h 224"/>
                    <a:gd name="T6" fmla="*/ 2 w 97"/>
                    <a:gd name="T7" fmla="*/ 0 h 224"/>
                    <a:gd name="T8" fmla="*/ 2 w 97"/>
                    <a:gd name="T9" fmla="*/ 0 h 224"/>
                    <a:gd name="T10" fmla="*/ 3 w 97"/>
                    <a:gd name="T11" fmla="*/ 9 h 224"/>
                    <a:gd name="T12" fmla="*/ 2 w 97"/>
                    <a:gd name="T13" fmla="*/ 9 h 224"/>
                    <a:gd name="T14" fmla="*/ 0 w 97"/>
                    <a:gd name="T15" fmla="*/ 0 h 224"/>
                    <a:gd name="T16" fmla="*/ 2 w 97"/>
                    <a:gd name="T17" fmla="*/ 0 h 224"/>
                    <a:gd name="T18" fmla="*/ 3 w 97"/>
                    <a:gd name="T19" fmla="*/ 9 h 224"/>
                    <a:gd name="T20" fmla="*/ 6 w 97"/>
                    <a:gd name="T21" fmla="*/ 25 h 224"/>
                    <a:gd name="T22" fmla="*/ 4 w 97"/>
                    <a:gd name="T23" fmla="*/ 25 h 224"/>
                    <a:gd name="T24" fmla="*/ 2 w 97"/>
                    <a:gd name="T25" fmla="*/ 9 h 224"/>
                    <a:gd name="T26" fmla="*/ 3 w 97"/>
                    <a:gd name="T27" fmla="*/ 9 h 224"/>
                    <a:gd name="T28" fmla="*/ 6 w 97"/>
                    <a:gd name="T29" fmla="*/ 25 h 224"/>
                    <a:gd name="T30" fmla="*/ 40 w 97"/>
                    <a:gd name="T31" fmla="*/ 149 h 224"/>
                    <a:gd name="T32" fmla="*/ 39 w 97"/>
                    <a:gd name="T33" fmla="*/ 150 h 224"/>
                    <a:gd name="T34" fmla="*/ 4 w 97"/>
                    <a:gd name="T35" fmla="*/ 25 h 224"/>
                    <a:gd name="T36" fmla="*/ 6 w 97"/>
                    <a:gd name="T37" fmla="*/ 25 h 224"/>
                    <a:gd name="T38" fmla="*/ 40 w 97"/>
                    <a:gd name="T39" fmla="*/ 149 h 224"/>
                    <a:gd name="T40" fmla="*/ 40 w 97"/>
                    <a:gd name="T41" fmla="*/ 149 h 224"/>
                    <a:gd name="T42" fmla="*/ 39 w 97"/>
                    <a:gd name="T43" fmla="*/ 150 h 224"/>
                    <a:gd name="T44" fmla="*/ 40 w 97"/>
                    <a:gd name="T45" fmla="*/ 149 h 224"/>
                    <a:gd name="T46" fmla="*/ 40 w 97"/>
                    <a:gd name="T47" fmla="*/ 149 h 224"/>
                    <a:gd name="T48" fmla="*/ 40 w 97"/>
                    <a:gd name="T49" fmla="*/ 149 h 224"/>
                    <a:gd name="T50" fmla="*/ 40 w 97"/>
                    <a:gd name="T51" fmla="*/ 149 h 224"/>
                    <a:gd name="T52" fmla="*/ 89 w 97"/>
                    <a:gd name="T53" fmla="*/ 214 h 224"/>
                    <a:gd name="T54" fmla="*/ 87 w 97"/>
                    <a:gd name="T55" fmla="*/ 215 h 224"/>
                    <a:gd name="T56" fmla="*/ 39 w 97"/>
                    <a:gd name="T57" fmla="*/ 150 h 224"/>
                    <a:gd name="T58" fmla="*/ 40 w 97"/>
                    <a:gd name="T59" fmla="*/ 149 h 224"/>
                    <a:gd name="T60" fmla="*/ 89 w 97"/>
                    <a:gd name="T61" fmla="*/ 214 h 224"/>
                    <a:gd name="T62" fmla="*/ 97 w 97"/>
                    <a:gd name="T63" fmla="*/ 224 h 224"/>
                    <a:gd name="T64" fmla="*/ 96 w 97"/>
                    <a:gd name="T65" fmla="*/ 224 h 224"/>
                    <a:gd name="T66" fmla="*/ 87 w 97"/>
                    <a:gd name="T67" fmla="*/ 215 h 224"/>
                    <a:gd name="T68" fmla="*/ 89 w 97"/>
                    <a:gd name="T69" fmla="*/ 214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7" h="22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2" y="1"/>
                        <a:pt x="3" y="4"/>
                        <a:pt x="3" y="9"/>
                      </a:cubicBezTo>
                      <a:lnTo>
                        <a:pt x="2" y="9"/>
                      </a:lnTo>
                      <a:cubicBezTo>
                        <a:pt x="1" y="5"/>
                        <a:pt x="1" y="1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" y="9"/>
                      </a:moveTo>
                      <a:cubicBezTo>
                        <a:pt x="4" y="13"/>
                        <a:pt x="5" y="19"/>
                        <a:pt x="6" y="25"/>
                      </a:cubicBezTo>
                      <a:lnTo>
                        <a:pt x="4" y="25"/>
                      </a:lnTo>
                      <a:cubicBezTo>
                        <a:pt x="3" y="19"/>
                        <a:pt x="2" y="13"/>
                        <a:pt x="2" y="9"/>
                      </a:cubicBezTo>
                      <a:lnTo>
                        <a:pt x="3" y="9"/>
                      </a:lnTo>
                      <a:close/>
                      <a:moveTo>
                        <a:pt x="6" y="25"/>
                      </a:moveTo>
                      <a:cubicBezTo>
                        <a:pt x="11" y="57"/>
                        <a:pt x="23" y="113"/>
                        <a:pt x="40" y="149"/>
                      </a:cubicBezTo>
                      <a:lnTo>
                        <a:pt x="39" y="150"/>
                      </a:lnTo>
                      <a:cubicBezTo>
                        <a:pt x="21" y="113"/>
                        <a:pt x="10" y="58"/>
                        <a:pt x="4" y="25"/>
                      </a:cubicBezTo>
                      <a:lnTo>
                        <a:pt x="6" y="25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lnTo>
                        <a:pt x="39" y="150"/>
                      </a:ln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cubicBezTo>
                        <a:pt x="54" y="176"/>
                        <a:pt x="76" y="200"/>
                        <a:pt x="89" y="214"/>
                      </a:cubicBezTo>
                      <a:lnTo>
                        <a:pt x="87" y="215"/>
                      </a:lnTo>
                      <a:cubicBezTo>
                        <a:pt x="74" y="201"/>
                        <a:pt x="52" y="177"/>
                        <a:pt x="39" y="150"/>
                      </a:cubicBezTo>
                      <a:lnTo>
                        <a:pt x="40" y="149"/>
                      </a:lnTo>
                      <a:close/>
                      <a:moveTo>
                        <a:pt x="89" y="214"/>
                      </a:moveTo>
                      <a:cubicBezTo>
                        <a:pt x="93" y="218"/>
                        <a:pt x="96" y="222"/>
                        <a:pt x="97" y="224"/>
                      </a:cubicBezTo>
                      <a:lnTo>
                        <a:pt x="96" y="224"/>
                      </a:lnTo>
                      <a:cubicBezTo>
                        <a:pt x="95" y="223"/>
                        <a:pt x="91" y="219"/>
                        <a:pt x="87" y="215"/>
                      </a:cubicBezTo>
                      <a:lnTo>
                        <a:pt x="89" y="214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7" name="Freeform 605"/>
                <p:cNvSpPr>
                  <a:spLocks noChangeArrowheads="1"/>
                </p:cNvSpPr>
                <p:nvPr/>
              </p:nvSpPr>
              <p:spPr bwMode="auto">
                <a:xfrm>
                  <a:off x="681" y="3053"/>
                  <a:ext cx="169" cy="45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3 0 0"/>
                    <a:gd name="G8" fmla="+- 1 0 0"/>
                    <a:gd name="G9" fmla="+- 4 0 0"/>
                    <a:gd name="G10" fmla="+- 1 0 0"/>
                    <a:gd name="G11" fmla="+- 1 0 0"/>
                    <a:gd name="G12" fmla="+- 1 0 0"/>
                    <a:gd name="G13" fmla="+- 13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31 0 0"/>
                    <a:gd name="G20" fmla="*/ 1 0 0"/>
                    <a:gd name="G21" fmla="cos G20 G19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1 0 0"/>
                    <a:gd name="G27" fmla="+- 18 0 0"/>
                    <a:gd name="G28" fmla="+- 1 0 0"/>
                    <a:gd name="G29" fmla="+- 13 0 0"/>
                    <a:gd name="G30" fmla="+- 31 0 0"/>
                    <a:gd name="G31" fmla="*/ 1 0 0"/>
                    <a:gd name="G32" fmla="cos G31 G3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*/ 1 50493 45568"/>
                    <a:gd name="G40" fmla="*/ 1 50493 55552"/>
                    <a:gd name="G41" fmla="*/ G40 1 180"/>
                    <a:gd name="G42" fmla="*/ G39 1 G41"/>
                    <a:gd name="G43" fmla="+- 31 0 0"/>
                    <a:gd name="G44" fmla="*/ 1 0 0"/>
                    <a:gd name="G45" fmla="cos G44 G43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T0" fmla="*/ 2 w 123"/>
                    <a:gd name="T1" fmla="*/ 0 h 265"/>
                    <a:gd name="T2" fmla="*/ 2 w 123"/>
                    <a:gd name="T3" fmla="*/ 0 h 265"/>
                    <a:gd name="T4" fmla="*/ 0 w 123"/>
                    <a:gd name="T5" fmla="*/ 1 h 265"/>
                    <a:gd name="T6" fmla="*/ 2 w 123"/>
                    <a:gd name="T7" fmla="*/ 0 h 265"/>
                    <a:gd name="T8" fmla="*/ 2 w 123"/>
                    <a:gd name="T9" fmla="*/ 0 h 265"/>
                    <a:gd name="T10" fmla="*/ 5 w 123"/>
                    <a:gd name="T11" fmla="*/ 13 h 265"/>
                    <a:gd name="T12" fmla="*/ 3 w 123"/>
                    <a:gd name="T13" fmla="*/ 13 h 265"/>
                    <a:gd name="T14" fmla="*/ 0 w 123"/>
                    <a:gd name="T15" fmla="*/ 1 h 265"/>
                    <a:gd name="T16" fmla="*/ 2 w 123"/>
                    <a:gd name="T17" fmla="*/ 0 h 265"/>
                    <a:gd name="T18" fmla="*/ 5 w 123"/>
                    <a:gd name="T19" fmla="*/ 13 h 265"/>
                    <a:gd name="T20" fmla="*/ 10 w 123"/>
                    <a:gd name="T21" fmla="*/ 31 h 265"/>
                    <a:gd name="T22" fmla="*/ 8 w 123"/>
                    <a:gd name="T23" fmla="*/ 32 h 265"/>
                    <a:gd name="T24" fmla="*/ 3 w 123"/>
                    <a:gd name="T25" fmla="*/ 13 h 265"/>
                    <a:gd name="T26" fmla="*/ 5 w 123"/>
                    <a:gd name="T27" fmla="*/ 13 h 265"/>
                    <a:gd name="T28" fmla="*/ 10 w 123"/>
                    <a:gd name="T29" fmla="*/ 31 h 265"/>
                    <a:gd name="T30" fmla="*/ 35 w 123"/>
                    <a:gd name="T31" fmla="*/ 128 h 265"/>
                    <a:gd name="T32" fmla="*/ 34 w 123"/>
                    <a:gd name="T33" fmla="*/ 128 h 265"/>
                    <a:gd name="T34" fmla="*/ 8 w 123"/>
                    <a:gd name="T35" fmla="*/ 32 h 265"/>
                    <a:gd name="T36" fmla="*/ 10 w 123"/>
                    <a:gd name="T37" fmla="*/ 31 h 265"/>
                    <a:gd name="T38" fmla="*/ 34 w 123"/>
                    <a:gd name="T39" fmla="*/ 128 h 265"/>
                    <a:gd name="T40" fmla="*/ 34 w 123"/>
                    <a:gd name="T41" fmla="*/ 128 h 265"/>
                    <a:gd name="T42" fmla="*/ 35 w 123"/>
                    <a:gd name="T43" fmla="*/ 128 h 265"/>
                    <a:gd name="T44" fmla="*/ 39 w 123"/>
                    <a:gd name="T45" fmla="*/ 137 h 265"/>
                    <a:gd name="T46" fmla="*/ 37 w 123"/>
                    <a:gd name="T47" fmla="*/ 137 h 265"/>
                    <a:gd name="T48" fmla="*/ 34 w 123"/>
                    <a:gd name="T49" fmla="*/ 128 h 265"/>
                    <a:gd name="T50" fmla="*/ 35 w 123"/>
                    <a:gd name="T51" fmla="*/ 128 h 265"/>
                    <a:gd name="T52" fmla="*/ 39 w 123"/>
                    <a:gd name="T53" fmla="*/ 137 h 265"/>
                    <a:gd name="T54" fmla="*/ 77 w 123"/>
                    <a:gd name="T55" fmla="*/ 203 h 265"/>
                    <a:gd name="T56" fmla="*/ 76 w 123"/>
                    <a:gd name="T57" fmla="*/ 204 h 265"/>
                    <a:gd name="T58" fmla="*/ 37 w 123"/>
                    <a:gd name="T59" fmla="*/ 137 h 265"/>
                    <a:gd name="T60" fmla="*/ 39 w 123"/>
                    <a:gd name="T61" fmla="*/ 137 h 265"/>
                    <a:gd name="T62" fmla="*/ 76 w 123"/>
                    <a:gd name="T63" fmla="*/ 204 h 265"/>
                    <a:gd name="T64" fmla="*/ 76 w 123"/>
                    <a:gd name="T65" fmla="*/ 204 h 265"/>
                    <a:gd name="T66" fmla="*/ 77 w 123"/>
                    <a:gd name="T67" fmla="*/ 203 h 265"/>
                    <a:gd name="T68" fmla="*/ 76 w 123"/>
                    <a:gd name="T69" fmla="*/ 204 h 265"/>
                    <a:gd name="T70" fmla="*/ 77 w 123"/>
                    <a:gd name="T71" fmla="*/ 203 h 265"/>
                    <a:gd name="T72" fmla="*/ 77 w 123"/>
                    <a:gd name="T73" fmla="*/ 203 h 265"/>
                    <a:gd name="T74" fmla="*/ 76 w 123"/>
                    <a:gd name="T75" fmla="*/ 204 h 265"/>
                    <a:gd name="T76" fmla="*/ 77 w 123"/>
                    <a:gd name="T77" fmla="*/ 203 h 265"/>
                    <a:gd name="T78" fmla="*/ 77 w 123"/>
                    <a:gd name="T79" fmla="*/ 203 h 265"/>
                    <a:gd name="T80" fmla="*/ 77 w 123"/>
                    <a:gd name="T81" fmla="*/ 203 h 265"/>
                    <a:gd name="T82" fmla="*/ 77 w 123"/>
                    <a:gd name="T83" fmla="*/ 203 h 265"/>
                    <a:gd name="T84" fmla="*/ 89 w 123"/>
                    <a:gd name="T85" fmla="*/ 216 h 265"/>
                    <a:gd name="T86" fmla="*/ 87 w 123"/>
                    <a:gd name="T87" fmla="*/ 217 h 265"/>
                    <a:gd name="T88" fmla="*/ 76 w 123"/>
                    <a:gd name="T89" fmla="*/ 204 h 265"/>
                    <a:gd name="T90" fmla="*/ 77 w 123"/>
                    <a:gd name="T91" fmla="*/ 203 h 265"/>
                    <a:gd name="T92" fmla="*/ 89 w 123"/>
                    <a:gd name="T93" fmla="*/ 216 h 265"/>
                    <a:gd name="T94" fmla="*/ 99 w 123"/>
                    <a:gd name="T95" fmla="*/ 228 h 265"/>
                    <a:gd name="T96" fmla="*/ 97 w 123"/>
                    <a:gd name="T97" fmla="*/ 229 h 265"/>
                    <a:gd name="T98" fmla="*/ 87 w 123"/>
                    <a:gd name="T99" fmla="*/ 217 h 265"/>
                    <a:gd name="T100" fmla="*/ 89 w 123"/>
                    <a:gd name="T101" fmla="*/ 216 h 265"/>
                    <a:gd name="T102" fmla="*/ 99 w 123"/>
                    <a:gd name="T103" fmla="*/ 228 h 265"/>
                    <a:gd name="T104" fmla="*/ 123 w 123"/>
                    <a:gd name="T105" fmla="*/ 264 h 265"/>
                    <a:gd name="T106" fmla="*/ 122 w 123"/>
                    <a:gd name="T107" fmla="*/ 265 h 265"/>
                    <a:gd name="T108" fmla="*/ 97 w 123"/>
                    <a:gd name="T109" fmla="*/ 229 h 265"/>
                    <a:gd name="T110" fmla="*/ 99 w 123"/>
                    <a:gd name="T111" fmla="*/ 228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3" h="26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4" y="7"/>
                        <a:pt x="5" y="13"/>
                      </a:cubicBezTo>
                      <a:lnTo>
                        <a:pt x="3" y="13"/>
                      </a:lnTo>
                      <a:cubicBezTo>
                        <a:pt x="2" y="8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5" y="13"/>
                      </a:moveTo>
                      <a:cubicBezTo>
                        <a:pt x="6" y="18"/>
                        <a:pt x="8" y="24"/>
                        <a:pt x="10" y="31"/>
                      </a:cubicBezTo>
                      <a:lnTo>
                        <a:pt x="8" y="32"/>
                      </a:lnTo>
                      <a:cubicBezTo>
                        <a:pt x="6" y="24"/>
                        <a:pt x="5" y="18"/>
                        <a:pt x="3" y="13"/>
                      </a:cubicBezTo>
                      <a:lnTo>
                        <a:pt x="5" y="13"/>
                      </a:lnTo>
                      <a:close/>
                      <a:moveTo>
                        <a:pt x="10" y="31"/>
                      </a:moveTo>
                      <a:cubicBezTo>
                        <a:pt x="19" y="67"/>
                        <a:pt x="33" y="120"/>
                        <a:pt x="35" y="128"/>
                      </a:cubicBezTo>
                      <a:lnTo>
                        <a:pt x="34" y="128"/>
                      </a:lnTo>
                      <a:cubicBezTo>
                        <a:pt x="31" y="121"/>
                        <a:pt x="17" y="68"/>
                        <a:pt x="8" y="32"/>
                      </a:cubicBezTo>
                      <a:lnTo>
                        <a:pt x="10" y="31"/>
                      </a:lnTo>
                      <a:close/>
                      <a:moveTo>
                        <a:pt x="34" y="128"/>
                      </a:moveTo>
                      <a:lnTo>
                        <a:pt x="34" y="128"/>
                      </a:lnTo>
                      <a:close/>
                      <a:moveTo>
                        <a:pt x="35" y="128"/>
                      </a:moveTo>
                      <a:cubicBezTo>
                        <a:pt x="37" y="131"/>
                        <a:pt x="38" y="134"/>
                        <a:pt x="39" y="137"/>
                      </a:cubicBezTo>
                      <a:lnTo>
                        <a:pt x="37" y="137"/>
                      </a:lnTo>
                      <a:cubicBezTo>
                        <a:pt x="36" y="134"/>
                        <a:pt x="35" y="131"/>
                        <a:pt x="34" y="128"/>
                      </a:cubicBezTo>
                      <a:lnTo>
                        <a:pt x="35" y="128"/>
                      </a:lnTo>
                      <a:close/>
                      <a:moveTo>
                        <a:pt x="39" y="137"/>
                      </a:moveTo>
                      <a:cubicBezTo>
                        <a:pt x="45" y="154"/>
                        <a:pt x="52" y="175"/>
                        <a:pt x="77" y="203"/>
                      </a:cubicBezTo>
                      <a:lnTo>
                        <a:pt x="76" y="204"/>
                      </a:lnTo>
                      <a:cubicBezTo>
                        <a:pt x="51" y="175"/>
                        <a:pt x="43" y="155"/>
                        <a:pt x="37" y="137"/>
                      </a:cubicBezTo>
                      <a:lnTo>
                        <a:pt x="39" y="137"/>
                      </a:lnTo>
                      <a:close/>
                      <a:moveTo>
                        <a:pt x="76" y="204"/>
                      </a:moveTo>
                      <a:lnTo>
                        <a:pt x="76" y="204"/>
                      </a:lnTo>
                      <a:lnTo>
                        <a:pt x="77" y="203"/>
                      </a:lnTo>
                      <a:lnTo>
                        <a:pt x="76" y="204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lnTo>
                        <a:pt x="76" y="204"/>
                      </a:ln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cubicBezTo>
                        <a:pt x="82" y="208"/>
                        <a:pt x="85" y="212"/>
                        <a:pt x="89" y="216"/>
                      </a:cubicBezTo>
                      <a:lnTo>
                        <a:pt x="87" y="217"/>
                      </a:lnTo>
                      <a:cubicBezTo>
                        <a:pt x="84" y="213"/>
                        <a:pt x="80" y="208"/>
                        <a:pt x="76" y="204"/>
                      </a:cubicBezTo>
                      <a:lnTo>
                        <a:pt x="77" y="203"/>
                      </a:lnTo>
                      <a:close/>
                      <a:moveTo>
                        <a:pt x="89" y="216"/>
                      </a:moveTo>
                      <a:cubicBezTo>
                        <a:pt x="92" y="221"/>
                        <a:pt x="96" y="224"/>
                        <a:pt x="99" y="228"/>
                      </a:cubicBezTo>
                      <a:lnTo>
                        <a:pt x="97" y="229"/>
                      </a:lnTo>
                      <a:cubicBezTo>
                        <a:pt x="94" y="225"/>
                        <a:pt x="91" y="221"/>
                        <a:pt x="87" y="217"/>
                      </a:cubicBezTo>
                      <a:lnTo>
                        <a:pt x="89" y="216"/>
                      </a:lnTo>
                      <a:close/>
                      <a:moveTo>
                        <a:pt x="99" y="228"/>
                      </a:moveTo>
                      <a:cubicBezTo>
                        <a:pt x="114" y="247"/>
                        <a:pt x="121" y="260"/>
                        <a:pt x="123" y="264"/>
                      </a:cubicBezTo>
                      <a:lnTo>
                        <a:pt x="122" y="265"/>
                      </a:lnTo>
                      <a:cubicBezTo>
                        <a:pt x="120" y="260"/>
                        <a:pt x="112" y="248"/>
                        <a:pt x="97" y="229"/>
                      </a:cubicBezTo>
                      <a:lnTo>
                        <a:pt x="99" y="228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8" name="Freeform 606"/>
                <p:cNvSpPr>
                  <a:spLocks noChangeArrowheads="1"/>
                </p:cNvSpPr>
                <p:nvPr/>
              </p:nvSpPr>
              <p:spPr bwMode="auto">
                <a:xfrm>
                  <a:off x="728" y="3235"/>
                  <a:ext cx="118" cy="25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2 0 0"/>
                    <a:gd name="G13" fmla="+- 1 0 0"/>
                    <a:gd name="G14" fmla="+- 2 0 0"/>
                    <a:gd name="G15" fmla="+- 1 0 0"/>
                    <a:gd name="G16" fmla="+- 1 0 0"/>
                    <a:gd name="G17" fmla="+- 1 0 0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+- 20 0 0"/>
                    <a:gd name="G23" fmla="*/ 1 0 0"/>
                    <a:gd name="G24" fmla="cos G23 G22"/>
                    <a:gd name="G25" fmla="+- 1 0 0"/>
                    <a:gd name="G26" fmla="+- 26 0 0"/>
                    <a:gd name="G27" fmla="*/ 1 0 0"/>
                    <a:gd name="G28" fmla="cos G27 G26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1 0 0"/>
                    <a:gd name="G34" fmla="+- 12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6 0 0"/>
                    <a:gd name="G44" fmla="*/ 1 0 0"/>
                    <a:gd name="G45" fmla="cos G44 G43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T0" fmla="*/ 2 w 87"/>
                    <a:gd name="T1" fmla="*/ 0 h 149"/>
                    <a:gd name="T2" fmla="*/ 2 w 87"/>
                    <a:gd name="T3" fmla="*/ 0 h 149"/>
                    <a:gd name="T4" fmla="*/ 0 w 87"/>
                    <a:gd name="T5" fmla="*/ 0 h 149"/>
                    <a:gd name="T6" fmla="*/ 2 w 87"/>
                    <a:gd name="T7" fmla="*/ 0 h 149"/>
                    <a:gd name="T8" fmla="*/ 2 w 87"/>
                    <a:gd name="T9" fmla="*/ 0 h 149"/>
                    <a:gd name="T10" fmla="*/ 2 w 87"/>
                    <a:gd name="T11" fmla="*/ 0 h 149"/>
                    <a:gd name="T12" fmla="*/ 1 w 87"/>
                    <a:gd name="T13" fmla="*/ 0 h 149"/>
                    <a:gd name="T14" fmla="*/ 2 w 87"/>
                    <a:gd name="T15" fmla="*/ 0 h 149"/>
                    <a:gd name="T16" fmla="*/ 2 w 87"/>
                    <a:gd name="T17" fmla="*/ 0 h 149"/>
                    <a:gd name="T18" fmla="*/ 6 w 87"/>
                    <a:gd name="T19" fmla="*/ 12 h 149"/>
                    <a:gd name="T20" fmla="*/ 5 w 87"/>
                    <a:gd name="T21" fmla="*/ 12 h 149"/>
                    <a:gd name="T22" fmla="*/ 0 w 87"/>
                    <a:gd name="T23" fmla="*/ 0 h 149"/>
                    <a:gd name="T24" fmla="*/ 2 w 87"/>
                    <a:gd name="T25" fmla="*/ 0 h 149"/>
                    <a:gd name="T26" fmla="*/ 6 w 87"/>
                    <a:gd name="T27" fmla="*/ 12 h 149"/>
                    <a:gd name="T28" fmla="*/ 12 w 87"/>
                    <a:gd name="T29" fmla="*/ 25 h 149"/>
                    <a:gd name="T30" fmla="*/ 10 w 87"/>
                    <a:gd name="T31" fmla="*/ 26 h 149"/>
                    <a:gd name="T32" fmla="*/ 5 w 87"/>
                    <a:gd name="T33" fmla="*/ 12 h 149"/>
                    <a:gd name="T34" fmla="*/ 6 w 87"/>
                    <a:gd name="T35" fmla="*/ 12 h 149"/>
                    <a:gd name="T36" fmla="*/ 12 w 87"/>
                    <a:gd name="T37" fmla="*/ 25 h 149"/>
                    <a:gd name="T38" fmla="*/ 57 w 87"/>
                    <a:gd name="T39" fmla="*/ 103 h 149"/>
                    <a:gd name="T40" fmla="*/ 56 w 87"/>
                    <a:gd name="T41" fmla="*/ 104 h 149"/>
                    <a:gd name="T42" fmla="*/ 10 w 87"/>
                    <a:gd name="T43" fmla="*/ 26 h 149"/>
                    <a:gd name="T44" fmla="*/ 12 w 87"/>
                    <a:gd name="T45" fmla="*/ 25 h 149"/>
                    <a:gd name="T46" fmla="*/ 57 w 87"/>
                    <a:gd name="T47" fmla="*/ 103 h 149"/>
                    <a:gd name="T48" fmla="*/ 57 w 87"/>
                    <a:gd name="T49" fmla="*/ 103 h 149"/>
                    <a:gd name="T50" fmla="*/ 56 w 87"/>
                    <a:gd name="T51" fmla="*/ 103 h 149"/>
                    <a:gd name="T52" fmla="*/ 57 w 87"/>
                    <a:gd name="T53" fmla="*/ 103 h 149"/>
                    <a:gd name="T54" fmla="*/ 57 w 87"/>
                    <a:gd name="T55" fmla="*/ 103 h 149"/>
                    <a:gd name="T56" fmla="*/ 85 w 87"/>
                    <a:gd name="T57" fmla="*/ 143 h 149"/>
                    <a:gd name="T58" fmla="*/ 83 w 87"/>
                    <a:gd name="T59" fmla="*/ 144 h 149"/>
                    <a:gd name="T60" fmla="*/ 56 w 87"/>
                    <a:gd name="T61" fmla="*/ 104 h 149"/>
                    <a:gd name="T62" fmla="*/ 57 w 87"/>
                    <a:gd name="T63" fmla="*/ 103 h 149"/>
                    <a:gd name="T64" fmla="*/ 85 w 87"/>
                    <a:gd name="T65" fmla="*/ 143 h 149"/>
                    <a:gd name="T66" fmla="*/ 87 w 87"/>
                    <a:gd name="T67" fmla="*/ 148 h 149"/>
                    <a:gd name="T68" fmla="*/ 85 w 87"/>
                    <a:gd name="T69" fmla="*/ 149 h 149"/>
                    <a:gd name="T70" fmla="*/ 83 w 87"/>
                    <a:gd name="T71" fmla="*/ 144 h 149"/>
                    <a:gd name="T72" fmla="*/ 85 w 87"/>
                    <a:gd name="T73" fmla="*/ 143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7" h="149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5" y="7"/>
                        <a:pt x="6" y="12"/>
                      </a:cubicBezTo>
                      <a:lnTo>
                        <a:pt x="5" y="12"/>
                      </a:lnTo>
                      <a:cubicBezTo>
                        <a:pt x="3" y="8"/>
                        <a:pt x="2" y="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6" y="12"/>
                      </a:moveTo>
                      <a:cubicBezTo>
                        <a:pt x="8" y="16"/>
                        <a:pt x="10" y="20"/>
                        <a:pt x="12" y="25"/>
                      </a:cubicBezTo>
                      <a:lnTo>
                        <a:pt x="10" y="26"/>
                      </a:lnTo>
                      <a:cubicBezTo>
                        <a:pt x="8" y="21"/>
                        <a:pt x="6" y="16"/>
                        <a:pt x="5" y="12"/>
                      </a:cubicBezTo>
                      <a:lnTo>
                        <a:pt x="6" y="12"/>
                      </a:lnTo>
                      <a:close/>
                      <a:moveTo>
                        <a:pt x="12" y="25"/>
                      </a:moveTo>
                      <a:cubicBezTo>
                        <a:pt x="22" y="50"/>
                        <a:pt x="38" y="81"/>
                        <a:pt x="57" y="103"/>
                      </a:cubicBezTo>
                      <a:lnTo>
                        <a:pt x="56" y="104"/>
                      </a:lnTo>
                      <a:cubicBezTo>
                        <a:pt x="37" y="82"/>
                        <a:pt x="21" y="51"/>
                        <a:pt x="10" y="26"/>
                      </a:cubicBezTo>
                      <a:lnTo>
                        <a:pt x="12" y="25"/>
                      </a:lnTo>
                      <a:close/>
                      <a:moveTo>
                        <a:pt x="57" y="103"/>
                      </a:moveTo>
                      <a:lnTo>
                        <a:pt x="57" y="103"/>
                      </a:lnTo>
                      <a:lnTo>
                        <a:pt x="56" y="103"/>
                      </a:lnTo>
                      <a:lnTo>
                        <a:pt x="57" y="103"/>
                      </a:lnTo>
                      <a:close/>
                      <a:moveTo>
                        <a:pt x="57" y="103"/>
                      </a:moveTo>
                      <a:cubicBezTo>
                        <a:pt x="78" y="128"/>
                        <a:pt x="82" y="136"/>
                        <a:pt x="85" y="143"/>
                      </a:cubicBezTo>
                      <a:lnTo>
                        <a:pt x="83" y="144"/>
                      </a:lnTo>
                      <a:cubicBezTo>
                        <a:pt x="80" y="137"/>
                        <a:pt x="76" y="129"/>
                        <a:pt x="56" y="104"/>
                      </a:cubicBezTo>
                      <a:lnTo>
                        <a:pt x="57" y="103"/>
                      </a:lnTo>
                      <a:close/>
                      <a:moveTo>
                        <a:pt x="85" y="143"/>
                      </a:moveTo>
                      <a:cubicBezTo>
                        <a:pt x="85" y="145"/>
                        <a:pt x="86" y="147"/>
                        <a:pt x="87" y="148"/>
                      </a:cubicBezTo>
                      <a:lnTo>
                        <a:pt x="85" y="149"/>
                      </a:lnTo>
                      <a:cubicBezTo>
                        <a:pt x="84" y="147"/>
                        <a:pt x="84" y="146"/>
                        <a:pt x="83" y="144"/>
                      </a:cubicBezTo>
                      <a:lnTo>
                        <a:pt x="85" y="14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79" name="Freeform 607"/>
                <p:cNvSpPr>
                  <a:spLocks noChangeArrowheads="1"/>
                </p:cNvSpPr>
                <p:nvPr/>
              </p:nvSpPr>
              <p:spPr bwMode="auto">
                <a:xfrm>
                  <a:off x="719" y="3133"/>
                  <a:ext cx="73" cy="17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 w 54"/>
                    <a:gd name="T1" fmla="*/ 0 h 104"/>
                    <a:gd name="T2" fmla="*/ 2 w 54"/>
                    <a:gd name="T3" fmla="*/ 0 h 104"/>
                    <a:gd name="T4" fmla="*/ 0 w 54"/>
                    <a:gd name="T5" fmla="*/ 0 h 104"/>
                    <a:gd name="T6" fmla="*/ 2 w 54"/>
                    <a:gd name="T7" fmla="*/ 0 h 104"/>
                    <a:gd name="T8" fmla="*/ 2 w 54"/>
                    <a:gd name="T9" fmla="*/ 0 h 104"/>
                    <a:gd name="T10" fmla="*/ 34 w 54"/>
                    <a:gd name="T11" fmla="*/ 63 h 104"/>
                    <a:gd name="T12" fmla="*/ 32 w 54"/>
                    <a:gd name="T13" fmla="*/ 64 h 104"/>
                    <a:gd name="T14" fmla="*/ 0 w 54"/>
                    <a:gd name="T15" fmla="*/ 0 h 104"/>
                    <a:gd name="T16" fmla="*/ 2 w 54"/>
                    <a:gd name="T17" fmla="*/ 0 h 104"/>
                    <a:gd name="T18" fmla="*/ 34 w 54"/>
                    <a:gd name="T19" fmla="*/ 63 h 104"/>
                    <a:gd name="T20" fmla="*/ 53 w 54"/>
                    <a:gd name="T21" fmla="*/ 104 h 104"/>
                    <a:gd name="T22" fmla="*/ 52 w 54"/>
                    <a:gd name="T23" fmla="*/ 103 h 104"/>
                    <a:gd name="T24" fmla="*/ 32 w 54"/>
                    <a:gd name="T25" fmla="*/ 64 h 104"/>
                    <a:gd name="T26" fmla="*/ 34 w 54"/>
                    <a:gd name="T27" fmla="*/ 63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4" h="10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8" y="14"/>
                        <a:pt x="22" y="41"/>
                        <a:pt x="34" y="63"/>
                      </a:cubicBezTo>
                      <a:lnTo>
                        <a:pt x="32" y="64"/>
                      </a:lnTo>
                      <a:cubicBezTo>
                        <a:pt x="20" y="41"/>
                        <a:pt x="6" y="1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4" y="63"/>
                      </a:moveTo>
                      <a:cubicBezTo>
                        <a:pt x="45" y="84"/>
                        <a:pt x="54" y="102"/>
                        <a:pt x="53" y="104"/>
                      </a:cubicBezTo>
                      <a:lnTo>
                        <a:pt x="52" y="103"/>
                      </a:lnTo>
                      <a:cubicBezTo>
                        <a:pt x="52" y="102"/>
                        <a:pt x="43" y="85"/>
                        <a:pt x="32" y="64"/>
                      </a:cubicBezTo>
                      <a:lnTo>
                        <a:pt x="34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80" name="Freeform 608"/>
                <p:cNvSpPr>
                  <a:spLocks noChangeArrowheads="1"/>
                </p:cNvSpPr>
                <p:nvPr/>
              </p:nvSpPr>
              <p:spPr bwMode="auto">
                <a:xfrm>
                  <a:off x="728" y="3175"/>
                  <a:ext cx="58" cy="14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0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2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T0" fmla="*/ 1 w 43"/>
                    <a:gd name="T1" fmla="*/ 0 h 87"/>
                    <a:gd name="T2" fmla="*/ 1 w 43"/>
                    <a:gd name="T3" fmla="*/ 1 h 87"/>
                    <a:gd name="T4" fmla="*/ 0 w 43"/>
                    <a:gd name="T5" fmla="*/ 1 h 87"/>
                    <a:gd name="T6" fmla="*/ 1 w 43"/>
                    <a:gd name="T7" fmla="*/ 0 h 87"/>
                    <a:gd name="T8" fmla="*/ 0 w 43"/>
                    <a:gd name="T9" fmla="*/ 1 h 87"/>
                    <a:gd name="T10" fmla="*/ 0 w 43"/>
                    <a:gd name="T11" fmla="*/ 1 h 87"/>
                    <a:gd name="T12" fmla="*/ 1 w 43"/>
                    <a:gd name="T13" fmla="*/ 1 h 87"/>
                    <a:gd name="T14" fmla="*/ 0 w 43"/>
                    <a:gd name="T15" fmla="*/ 1 h 87"/>
                    <a:gd name="T16" fmla="*/ 1 w 43"/>
                    <a:gd name="T17" fmla="*/ 1 h 87"/>
                    <a:gd name="T18" fmla="*/ 32 w 43"/>
                    <a:gd name="T19" fmla="*/ 63 h 87"/>
                    <a:gd name="T20" fmla="*/ 30 w 43"/>
                    <a:gd name="T21" fmla="*/ 64 h 87"/>
                    <a:gd name="T22" fmla="*/ 0 w 43"/>
                    <a:gd name="T23" fmla="*/ 1 h 87"/>
                    <a:gd name="T24" fmla="*/ 1 w 43"/>
                    <a:gd name="T25" fmla="*/ 1 h 87"/>
                    <a:gd name="T26" fmla="*/ 32 w 43"/>
                    <a:gd name="T27" fmla="*/ 63 h 87"/>
                    <a:gd name="T28" fmla="*/ 43 w 43"/>
                    <a:gd name="T29" fmla="*/ 87 h 87"/>
                    <a:gd name="T30" fmla="*/ 42 w 43"/>
                    <a:gd name="T31" fmla="*/ 87 h 87"/>
                    <a:gd name="T32" fmla="*/ 30 w 43"/>
                    <a:gd name="T33" fmla="*/ 64 h 87"/>
                    <a:gd name="T34" fmla="*/ 32 w 43"/>
                    <a:gd name="T35" fmla="*/ 6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3" h="87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1"/>
                      </a:moveTo>
                      <a:cubicBezTo>
                        <a:pt x="9" y="20"/>
                        <a:pt x="22" y="45"/>
                        <a:pt x="32" y="63"/>
                      </a:cubicBezTo>
                      <a:lnTo>
                        <a:pt x="30" y="64"/>
                      </a:lnTo>
                      <a:cubicBezTo>
                        <a:pt x="20" y="46"/>
                        <a:pt x="7" y="21"/>
                        <a:pt x="0" y="1"/>
                      </a:cubicBezTo>
                      <a:lnTo>
                        <a:pt x="1" y="1"/>
                      </a:lnTo>
                      <a:close/>
                      <a:moveTo>
                        <a:pt x="32" y="63"/>
                      </a:moveTo>
                      <a:cubicBezTo>
                        <a:pt x="38" y="75"/>
                        <a:pt x="43" y="84"/>
                        <a:pt x="43" y="87"/>
                      </a:cubicBezTo>
                      <a:lnTo>
                        <a:pt x="42" y="87"/>
                      </a:lnTo>
                      <a:cubicBezTo>
                        <a:pt x="41" y="84"/>
                        <a:pt x="37" y="76"/>
                        <a:pt x="30" y="64"/>
                      </a:cubicBez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81" name="Freeform 609"/>
                <p:cNvSpPr>
                  <a:spLocks noChangeArrowheads="1"/>
                </p:cNvSpPr>
                <p:nvPr/>
              </p:nvSpPr>
              <p:spPr bwMode="auto">
                <a:xfrm>
                  <a:off x="681" y="3031"/>
                  <a:ext cx="101" cy="311"/>
                </a:xfrm>
                <a:custGeom>
                  <a:avLst/>
                  <a:gdLst>
                    <a:gd name="G0" fmla="+- 1 0 0"/>
                    <a:gd name="G1" fmla="+- 1 0 0"/>
                    <a:gd name="G2" fmla="+- 14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 0 0"/>
                    <a:gd name="G8" fmla="+- 1 0 0"/>
                    <a:gd name="G9" fmla="*/ 1 7 2"/>
                    <a:gd name="G10" fmla="+- 1 0 0"/>
                    <a:gd name="G11" fmla="+- 1 0 0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T0" fmla="*/ 1 w 74"/>
                    <a:gd name="T1" fmla="*/ 0 h 181"/>
                    <a:gd name="T2" fmla="*/ 8 w 74"/>
                    <a:gd name="T3" fmla="*/ 21 h 181"/>
                    <a:gd name="T4" fmla="*/ 6 w 74"/>
                    <a:gd name="T5" fmla="*/ 22 h 181"/>
                    <a:gd name="T6" fmla="*/ 0 w 74"/>
                    <a:gd name="T7" fmla="*/ 0 h 181"/>
                    <a:gd name="T8" fmla="*/ 1 w 74"/>
                    <a:gd name="T9" fmla="*/ 0 h 181"/>
                    <a:gd name="T10" fmla="*/ 8 w 74"/>
                    <a:gd name="T11" fmla="*/ 21 h 181"/>
                    <a:gd name="T12" fmla="*/ 74 w 74"/>
                    <a:gd name="T13" fmla="*/ 181 h 181"/>
                    <a:gd name="T14" fmla="*/ 72 w 74"/>
                    <a:gd name="T15" fmla="*/ 181 h 181"/>
                    <a:gd name="T16" fmla="*/ 6 w 74"/>
                    <a:gd name="T17" fmla="*/ 22 h 181"/>
                    <a:gd name="T18" fmla="*/ 8 w 74"/>
                    <a:gd name="T19" fmla="*/ 2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4" h="181">
                      <a:moveTo>
                        <a:pt x="1" y="0"/>
                      </a:moveTo>
                      <a:cubicBezTo>
                        <a:pt x="3" y="7"/>
                        <a:pt x="5" y="14"/>
                        <a:pt x="8" y="21"/>
                      </a:cubicBezTo>
                      <a:lnTo>
                        <a:pt x="6" y="22"/>
                      </a:lnTo>
                      <a:cubicBezTo>
                        <a:pt x="4" y="14"/>
                        <a:pt x="2" y="7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21"/>
                      </a:moveTo>
                      <a:cubicBezTo>
                        <a:pt x="20" y="65"/>
                        <a:pt x="34" y="114"/>
                        <a:pt x="74" y="181"/>
                      </a:cubicBezTo>
                      <a:lnTo>
                        <a:pt x="72" y="181"/>
                      </a:lnTo>
                      <a:cubicBezTo>
                        <a:pt x="32" y="115"/>
                        <a:pt x="18" y="65"/>
                        <a:pt x="6" y="22"/>
                      </a:cubicBezTo>
                      <a:lnTo>
                        <a:pt x="8" y="21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82" name="Freeform 610"/>
                <p:cNvSpPr>
                  <a:spLocks noChangeArrowheads="1"/>
                </p:cNvSpPr>
                <p:nvPr/>
              </p:nvSpPr>
              <p:spPr bwMode="auto">
                <a:xfrm>
                  <a:off x="760" y="3028"/>
                  <a:ext cx="47" cy="10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8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T0" fmla="*/ 2 w 36"/>
                    <a:gd name="T1" fmla="*/ 0 h 63"/>
                    <a:gd name="T2" fmla="*/ 2 w 36"/>
                    <a:gd name="T3" fmla="*/ 0 h 63"/>
                    <a:gd name="T4" fmla="*/ 0 w 36"/>
                    <a:gd name="T5" fmla="*/ 1 h 63"/>
                    <a:gd name="T6" fmla="*/ 2 w 36"/>
                    <a:gd name="T7" fmla="*/ 0 h 63"/>
                    <a:gd name="T8" fmla="*/ 2 w 36"/>
                    <a:gd name="T9" fmla="*/ 0 h 63"/>
                    <a:gd name="T10" fmla="*/ 2 w 36"/>
                    <a:gd name="T11" fmla="*/ 0 h 63"/>
                    <a:gd name="T12" fmla="*/ 1 w 36"/>
                    <a:gd name="T13" fmla="*/ 1 h 63"/>
                    <a:gd name="T14" fmla="*/ 2 w 36"/>
                    <a:gd name="T15" fmla="*/ 0 h 63"/>
                    <a:gd name="T16" fmla="*/ 2 w 36"/>
                    <a:gd name="T17" fmla="*/ 0 h 63"/>
                    <a:gd name="T18" fmla="*/ 20 w 36"/>
                    <a:gd name="T19" fmla="*/ 32 h 63"/>
                    <a:gd name="T20" fmla="*/ 18 w 36"/>
                    <a:gd name="T21" fmla="*/ 33 h 63"/>
                    <a:gd name="T22" fmla="*/ 0 w 36"/>
                    <a:gd name="T23" fmla="*/ 1 h 63"/>
                    <a:gd name="T24" fmla="*/ 2 w 36"/>
                    <a:gd name="T25" fmla="*/ 0 h 63"/>
                    <a:gd name="T26" fmla="*/ 20 w 36"/>
                    <a:gd name="T27" fmla="*/ 32 h 63"/>
                    <a:gd name="T28" fmla="*/ 36 w 36"/>
                    <a:gd name="T29" fmla="*/ 63 h 63"/>
                    <a:gd name="T30" fmla="*/ 34 w 36"/>
                    <a:gd name="T31" fmla="*/ 63 h 63"/>
                    <a:gd name="T32" fmla="*/ 18 w 36"/>
                    <a:gd name="T33" fmla="*/ 33 h 63"/>
                    <a:gd name="T34" fmla="*/ 20 w 36"/>
                    <a:gd name="T35" fmla="*/ 3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6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9" y="8"/>
                        <a:pt x="15" y="19"/>
                        <a:pt x="20" y="32"/>
                      </a:cubicBezTo>
                      <a:lnTo>
                        <a:pt x="18" y="33"/>
                      </a:lnTo>
                      <a:cubicBezTo>
                        <a:pt x="13" y="20"/>
                        <a:pt x="8" y="8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20" y="32"/>
                      </a:moveTo>
                      <a:cubicBezTo>
                        <a:pt x="24" y="42"/>
                        <a:pt x="29" y="53"/>
                        <a:pt x="36" y="63"/>
                      </a:cubicBezTo>
                      <a:lnTo>
                        <a:pt x="34" y="63"/>
                      </a:lnTo>
                      <a:cubicBezTo>
                        <a:pt x="28" y="54"/>
                        <a:pt x="23" y="43"/>
                        <a:pt x="18" y="33"/>
                      </a:cubicBezTo>
                      <a:lnTo>
                        <a:pt x="20" y="32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083" name="Freeform 611"/>
                <p:cNvSpPr>
                  <a:spLocks noChangeArrowheads="1"/>
                </p:cNvSpPr>
                <p:nvPr/>
              </p:nvSpPr>
              <p:spPr bwMode="auto">
                <a:xfrm>
                  <a:off x="769" y="3031"/>
                  <a:ext cx="44" cy="9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2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T0" fmla="*/ 1 w 33"/>
                    <a:gd name="T1" fmla="*/ 0 h 55"/>
                    <a:gd name="T2" fmla="*/ 1 w 33"/>
                    <a:gd name="T3" fmla="*/ 0 h 55"/>
                    <a:gd name="T4" fmla="*/ 0 w 33"/>
                    <a:gd name="T5" fmla="*/ 0 h 55"/>
                    <a:gd name="T6" fmla="*/ 1 w 33"/>
                    <a:gd name="T7" fmla="*/ 0 h 55"/>
                    <a:gd name="T8" fmla="*/ 0 w 33"/>
                    <a:gd name="T9" fmla="*/ 0 h 55"/>
                    <a:gd name="T10" fmla="*/ 0 w 33"/>
                    <a:gd name="T11" fmla="*/ 0 h 55"/>
                    <a:gd name="T12" fmla="*/ 1 w 33"/>
                    <a:gd name="T13" fmla="*/ 0 h 55"/>
                    <a:gd name="T14" fmla="*/ 19 w 33"/>
                    <a:gd name="T15" fmla="*/ 30 h 55"/>
                    <a:gd name="T16" fmla="*/ 17 w 33"/>
                    <a:gd name="T17" fmla="*/ 31 h 55"/>
                    <a:gd name="T18" fmla="*/ 0 w 33"/>
                    <a:gd name="T19" fmla="*/ 0 h 55"/>
                    <a:gd name="T20" fmla="*/ 1 w 33"/>
                    <a:gd name="T21" fmla="*/ 0 h 55"/>
                    <a:gd name="T22" fmla="*/ 19 w 33"/>
                    <a:gd name="T23" fmla="*/ 30 h 55"/>
                    <a:gd name="T24" fmla="*/ 33 w 33"/>
                    <a:gd name="T25" fmla="*/ 55 h 55"/>
                    <a:gd name="T26" fmla="*/ 31 w 33"/>
                    <a:gd name="T27" fmla="*/ 55 h 55"/>
                    <a:gd name="T28" fmla="*/ 17 w 33"/>
                    <a:gd name="T29" fmla="*/ 31 h 55"/>
                    <a:gd name="T30" fmla="*/ 19 w 33"/>
                    <a:gd name="T31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3" h="5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  <a:moveTo>
                        <a:pt x="1" y="0"/>
                      </a:moveTo>
                      <a:cubicBezTo>
                        <a:pt x="8" y="10"/>
                        <a:pt x="14" y="21"/>
                        <a:pt x="19" y="30"/>
                      </a:cubicBezTo>
                      <a:lnTo>
                        <a:pt x="17" y="31"/>
                      </a:lnTo>
                      <a:cubicBezTo>
                        <a:pt x="12" y="21"/>
                        <a:pt x="6" y="11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19" y="30"/>
                      </a:moveTo>
                      <a:cubicBezTo>
                        <a:pt x="23" y="40"/>
                        <a:pt x="28" y="48"/>
                        <a:pt x="33" y="55"/>
                      </a:cubicBezTo>
                      <a:lnTo>
                        <a:pt x="31" y="55"/>
                      </a:lnTo>
                      <a:cubicBezTo>
                        <a:pt x="26" y="49"/>
                        <a:pt x="22" y="40"/>
                        <a:pt x="17" y="31"/>
                      </a:cubicBezTo>
                      <a:lnTo>
                        <a:pt x="19" y="30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sp>
            <p:nvSpPr>
              <p:cNvPr id="234084" name="Freeform 612"/>
              <p:cNvSpPr>
                <a:spLocks noChangeArrowheads="1"/>
              </p:cNvSpPr>
              <p:nvPr/>
            </p:nvSpPr>
            <p:spPr bwMode="auto">
              <a:xfrm>
                <a:off x="786" y="3042"/>
                <a:ext cx="41" cy="62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T0" fmla="*/ 1 w 31"/>
                  <a:gd name="T1" fmla="*/ 0 h 37"/>
                  <a:gd name="T2" fmla="*/ 17 w 31"/>
                  <a:gd name="T3" fmla="*/ 19 h 37"/>
                  <a:gd name="T4" fmla="*/ 16 w 31"/>
                  <a:gd name="T5" fmla="*/ 20 h 37"/>
                  <a:gd name="T6" fmla="*/ 0 w 31"/>
                  <a:gd name="T7" fmla="*/ 1 h 37"/>
                  <a:gd name="T8" fmla="*/ 1 w 31"/>
                  <a:gd name="T9" fmla="*/ 0 h 37"/>
                  <a:gd name="T10" fmla="*/ 17 w 31"/>
                  <a:gd name="T11" fmla="*/ 19 h 37"/>
                  <a:gd name="T12" fmla="*/ 31 w 31"/>
                  <a:gd name="T13" fmla="*/ 36 h 37"/>
                  <a:gd name="T14" fmla="*/ 29 w 31"/>
                  <a:gd name="T15" fmla="*/ 37 h 37"/>
                  <a:gd name="T16" fmla="*/ 16 w 31"/>
                  <a:gd name="T17" fmla="*/ 20 h 37"/>
                  <a:gd name="T18" fmla="*/ 17 w 31"/>
                  <a:gd name="T1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1" y="0"/>
                    </a:moveTo>
                    <a:cubicBezTo>
                      <a:pt x="8" y="8"/>
                      <a:pt x="13" y="14"/>
                      <a:pt x="17" y="19"/>
                    </a:cubicBezTo>
                    <a:lnTo>
                      <a:pt x="16" y="20"/>
                    </a:lnTo>
                    <a:cubicBezTo>
                      <a:pt x="12" y="15"/>
                      <a:pt x="6" y="9"/>
                      <a:pt x="0" y="1"/>
                    </a:cubicBezTo>
                    <a:lnTo>
                      <a:pt x="1" y="0"/>
                    </a:lnTo>
                    <a:close/>
                    <a:moveTo>
                      <a:pt x="17" y="19"/>
                    </a:moveTo>
                    <a:cubicBezTo>
                      <a:pt x="24" y="26"/>
                      <a:pt x="28" y="31"/>
                      <a:pt x="31" y="36"/>
                    </a:cubicBezTo>
                    <a:lnTo>
                      <a:pt x="29" y="37"/>
                    </a:lnTo>
                    <a:cubicBezTo>
                      <a:pt x="26" y="32"/>
                      <a:pt x="22" y="27"/>
                      <a:pt x="16" y="20"/>
                    </a:cubicBezTo>
                    <a:lnTo>
                      <a:pt x="17" y="19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85" name="Freeform 613"/>
              <p:cNvSpPr>
                <a:spLocks noChangeArrowheads="1"/>
              </p:cNvSpPr>
              <p:nvPr/>
            </p:nvSpPr>
            <p:spPr bwMode="auto">
              <a:xfrm>
                <a:off x="793" y="3068"/>
                <a:ext cx="27" cy="47"/>
              </a:xfrm>
              <a:custGeom>
                <a:avLst/>
                <a:gdLst>
                  <a:gd name="G0" fmla="+- 1 0 0"/>
                  <a:gd name="G1" fmla="+- 12 0 0"/>
                  <a:gd name="G2" fmla="*/ 1 0 0"/>
                  <a:gd name="G3" fmla="sin G2 G1"/>
                  <a:gd name="G4" fmla="+- 1 0 0"/>
                  <a:gd name="G5" fmla="+- 1 0 0"/>
                  <a:gd name="G6" fmla="+- 1 0 0"/>
                  <a:gd name="G7" fmla="+- 1 0 0"/>
                  <a:gd name="G8" fmla="+- 13 0 0"/>
                  <a:gd name="G9" fmla="+- 1 0 0"/>
                  <a:gd name="G10" fmla="+- 1 0 0"/>
                  <a:gd name="T0" fmla="*/ 2 w 21"/>
                  <a:gd name="T1" fmla="*/ 0 h 29"/>
                  <a:gd name="T2" fmla="*/ 21 w 21"/>
                  <a:gd name="T3" fmla="*/ 28 h 29"/>
                  <a:gd name="T4" fmla="*/ 19 w 21"/>
                  <a:gd name="T5" fmla="*/ 29 h 29"/>
                  <a:gd name="T6" fmla="*/ 0 w 21"/>
                  <a:gd name="T7" fmla="*/ 1 h 29"/>
                  <a:gd name="T8" fmla="*/ 2 w 2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" y="0"/>
                    </a:moveTo>
                    <a:cubicBezTo>
                      <a:pt x="9" y="12"/>
                      <a:pt x="21" y="28"/>
                      <a:pt x="21" y="28"/>
                    </a:cubicBezTo>
                    <a:lnTo>
                      <a:pt x="19" y="29"/>
                    </a:lnTo>
                    <a:cubicBezTo>
                      <a:pt x="19" y="29"/>
                      <a:pt x="7" y="13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86" name="Freeform 614"/>
              <p:cNvSpPr>
                <a:spLocks noChangeArrowheads="1"/>
              </p:cNvSpPr>
              <p:nvPr/>
            </p:nvSpPr>
            <p:spPr bwMode="auto">
              <a:xfrm>
                <a:off x="814" y="2201"/>
                <a:ext cx="302" cy="1487"/>
              </a:xfrm>
              <a:custGeom>
                <a:avLst/>
                <a:gdLst>
                  <a:gd name="T0" fmla="*/ 86 w 219"/>
                  <a:gd name="T1" fmla="*/ 508 h 859"/>
                  <a:gd name="T2" fmla="*/ 82 w 219"/>
                  <a:gd name="T3" fmla="*/ 572 h 859"/>
                  <a:gd name="T4" fmla="*/ 79 w 219"/>
                  <a:gd name="T5" fmla="*/ 691 h 859"/>
                  <a:gd name="T6" fmla="*/ 91 w 219"/>
                  <a:gd name="T7" fmla="*/ 737 h 859"/>
                  <a:gd name="T8" fmla="*/ 94 w 219"/>
                  <a:gd name="T9" fmla="*/ 807 h 859"/>
                  <a:gd name="T10" fmla="*/ 104 w 219"/>
                  <a:gd name="T11" fmla="*/ 826 h 859"/>
                  <a:gd name="T12" fmla="*/ 143 w 219"/>
                  <a:gd name="T13" fmla="*/ 858 h 859"/>
                  <a:gd name="T14" fmla="*/ 157 w 219"/>
                  <a:gd name="T15" fmla="*/ 857 h 859"/>
                  <a:gd name="T16" fmla="*/ 164 w 219"/>
                  <a:gd name="T17" fmla="*/ 839 h 859"/>
                  <a:gd name="T18" fmla="*/ 152 w 219"/>
                  <a:gd name="T19" fmla="*/ 822 h 859"/>
                  <a:gd name="T20" fmla="*/ 148 w 219"/>
                  <a:gd name="T21" fmla="*/ 788 h 859"/>
                  <a:gd name="T22" fmla="*/ 153 w 219"/>
                  <a:gd name="T23" fmla="*/ 788 h 859"/>
                  <a:gd name="T24" fmla="*/ 170 w 219"/>
                  <a:gd name="T25" fmla="*/ 805 h 859"/>
                  <a:gd name="T26" fmla="*/ 202 w 219"/>
                  <a:gd name="T27" fmla="*/ 839 h 859"/>
                  <a:gd name="T28" fmla="*/ 210 w 219"/>
                  <a:gd name="T29" fmla="*/ 840 h 859"/>
                  <a:gd name="T30" fmla="*/ 218 w 219"/>
                  <a:gd name="T31" fmla="*/ 829 h 859"/>
                  <a:gd name="T32" fmla="*/ 216 w 219"/>
                  <a:gd name="T33" fmla="*/ 797 h 859"/>
                  <a:gd name="T34" fmla="*/ 203 w 219"/>
                  <a:gd name="T35" fmla="*/ 765 h 859"/>
                  <a:gd name="T36" fmla="*/ 184 w 219"/>
                  <a:gd name="T37" fmla="*/ 748 h 859"/>
                  <a:gd name="T38" fmla="*/ 151 w 219"/>
                  <a:gd name="T39" fmla="*/ 722 h 859"/>
                  <a:gd name="T40" fmla="*/ 116 w 219"/>
                  <a:gd name="T41" fmla="*/ 686 h 859"/>
                  <a:gd name="T42" fmla="*/ 118 w 219"/>
                  <a:gd name="T43" fmla="*/ 515 h 859"/>
                  <a:gd name="T44" fmla="*/ 122 w 219"/>
                  <a:gd name="T45" fmla="*/ 494 h 859"/>
                  <a:gd name="T46" fmla="*/ 130 w 219"/>
                  <a:gd name="T47" fmla="*/ 446 h 859"/>
                  <a:gd name="T48" fmla="*/ 132 w 219"/>
                  <a:gd name="T49" fmla="*/ 396 h 859"/>
                  <a:gd name="T50" fmla="*/ 131 w 219"/>
                  <a:gd name="T51" fmla="*/ 371 h 859"/>
                  <a:gd name="T52" fmla="*/ 130 w 219"/>
                  <a:gd name="T53" fmla="*/ 349 h 859"/>
                  <a:gd name="T54" fmla="*/ 120 w 219"/>
                  <a:gd name="T55" fmla="*/ 268 h 859"/>
                  <a:gd name="T56" fmla="*/ 114 w 219"/>
                  <a:gd name="T57" fmla="*/ 236 h 859"/>
                  <a:gd name="T58" fmla="*/ 104 w 219"/>
                  <a:gd name="T59" fmla="*/ 204 h 859"/>
                  <a:gd name="T60" fmla="*/ 68 w 219"/>
                  <a:gd name="T61" fmla="*/ 115 h 859"/>
                  <a:gd name="T62" fmla="*/ 57 w 219"/>
                  <a:gd name="T63" fmla="*/ 131 h 859"/>
                  <a:gd name="T64" fmla="*/ 92 w 219"/>
                  <a:gd name="T65" fmla="*/ 264 h 859"/>
                  <a:gd name="T66" fmla="*/ 104 w 219"/>
                  <a:gd name="T67" fmla="*/ 412 h 859"/>
                  <a:gd name="T68" fmla="*/ 99 w 219"/>
                  <a:gd name="T69" fmla="*/ 467 h 859"/>
                  <a:gd name="T70" fmla="*/ 92 w 219"/>
                  <a:gd name="T71" fmla="*/ 486 h 859"/>
                  <a:gd name="T72" fmla="*/ 86 w 219"/>
                  <a:gd name="T73" fmla="*/ 50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9" h="859">
                    <a:moveTo>
                      <a:pt x="86" y="508"/>
                    </a:moveTo>
                    <a:cubicBezTo>
                      <a:pt x="85" y="538"/>
                      <a:pt x="86" y="544"/>
                      <a:pt x="82" y="572"/>
                    </a:cubicBezTo>
                    <a:cubicBezTo>
                      <a:pt x="76" y="614"/>
                      <a:pt x="76" y="654"/>
                      <a:pt x="79" y="691"/>
                    </a:cubicBezTo>
                    <a:cubicBezTo>
                      <a:pt x="80" y="706"/>
                      <a:pt x="90" y="721"/>
                      <a:pt x="91" y="737"/>
                    </a:cubicBezTo>
                    <a:cubicBezTo>
                      <a:pt x="92" y="762"/>
                      <a:pt x="87" y="782"/>
                      <a:pt x="94" y="807"/>
                    </a:cubicBezTo>
                    <a:cubicBezTo>
                      <a:pt x="95" y="812"/>
                      <a:pt x="99" y="821"/>
                      <a:pt x="104" y="826"/>
                    </a:cubicBezTo>
                    <a:cubicBezTo>
                      <a:pt x="110" y="834"/>
                      <a:pt x="115" y="845"/>
                      <a:pt x="143" y="858"/>
                    </a:cubicBezTo>
                    <a:cubicBezTo>
                      <a:pt x="147" y="859"/>
                      <a:pt x="157" y="857"/>
                      <a:pt x="157" y="857"/>
                    </a:cubicBezTo>
                    <a:cubicBezTo>
                      <a:pt x="167" y="854"/>
                      <a:pt x="167" y="846"/>
                      <a:pt x="164" y="839"/>
                    </a:cubicBezTo>
                    <a:cubicBezTo>
                      <a:pt x="160" y="833"/>
                      <a:pt x="154" y="828"/>
                      <a:pt x="152" y="822"/>
                    </a:cubicBezTo>
                    <a:cubicBezTo>
                      <a:pt x="149" y="811"/>
                      <a:pt x="145" y="800"/>
                      <a:pt x="148" y="788"/>
                    </a:cubicBezTo>
                    <a:cubicBezTo>
                      <a:pt x="148" y="788"/>
                      <a:pt x="151" y="788"/>
                      <a:pt x="153" y="788"/>
                    </a:cubicBezTo>
                    <a:cubicBezTo>
                      <a:pt x="161" y="793"/>
                      <a:pt x="161" y="802"/>
                      <a:pt x="170" y="805"/>
                    </a:cubicBezTo>
                    <a:cubicBezTo>
                      <a:pt x="188" y="813"/>
                      <a:pt x="193" y="826"/>
                      <a:pt x="202" y="839"/>
                    </a:cubicBezTo>
                    <a:cubicBezTo>
                      <a:pt x="203" y="841"/>
                      <a:pt x="208" y="841"/>
                      <a:pt x="210" y="840"/>
                    </a:cubicBezTo>
                    <a:cubicBezTo>
                      <a:pt x="214" y="838"/>
                      <a:pt x="218" y="832"/>
                      <a:pt x="218" y="829"/>
                    </a:cubicBezTo>
                    <a:cubicBezTo>
                      <a:pt x="219" y="818"/>
                      <a:pt x="218" y="805"/>
                      <a:pt x="216" y="797"/>
                    </a:cubicBezTo>
                    <a:cubicBezTo>
                      <a:pt x="213" y="783"/>
                      <a:pt x="212" y="777"/>
                      <a:pt x="203" y="765"/>
                    </a:cubicBezTo>
                    <a:cubicBezTo>
                      <a:pt x="199" y="761"/>
                      <a:pt x="188" y="752"/>
                      <a:pt x="184" y="748"/>
                    </a:cubicBezTo>
                    <a:cubicBezTo>
                      <a:pt x="173" y="740"/>
                      <a:pt x="164" y="733"/>
                      <a:pt x="151" y="722"/>
                    </a:cubicBezTo>
                    <a:cubicBezTo>
                      <a:pt x="142" y="715"/>
                      <a:pt x="118" y="697"/>
                      <a:pt x="116" y="686"/>
                    </a:cubicBezTo>
                    <a:cubicBezTo>
                      <a:pt x="100" y="624"/>
                      <a:pt x="111" y="579"/>
                      <a:pt x="118" y="515"/>
                    </a:cubicBezTo>
                    <a:cubicBezTo>
                      <a:pt x="118" y="509"/>
                      <a:pt x="120" y="501"/>
                      <a:pt x="122" y="494"/>
                    </a:cubicBezTo>
                    <a:cubicBezTo>
                      <a:pt x="126" y="478"/>
                      <a:pt x="128" y="464"/>
                      <a:pt x="130" y="446"/>
                    </a:cubicBezTo>
                    <a:cubicBezTo>
                      <a:pt x="133" y="424"/>
                      <a:pt x="132" y="401"/>
                      <a:pt x="132" y="396"/>
                    </a:cubicBezTo>
                    <a:cubicBezTo>
                      <a:pt x="132" y="395"/>
                      <a:pt x="131" y="373"/>
                      <a:pt x="131" y="371"/>
                    </a:cubicBezTo>
                    <a:cubicBezTo>
                      <a:pt x="131" y="368"/>
                      <a:pt x="130" y="359"/>
                      <a:pt x="130" y="349"/>
                    </a:cubicBezTo>
                    <a:cubicBezTo>
                      <a:pt x="129" y="332"/>
                      <a:pt x="123" y="300"/>
                      <a:pt x="120" y="268"/>
                    </a:cubicBezTo>
                    <a:cubicBezTo>
                      <a:pt x="119" y="257"/>
                      <a:pt x="117" y="246"/>
                      <a:pt x="114" y="236"/>
                    </a:cubicBezTo>
                    <a:cubicBezTo>
                      <a:pt x="112" y="230"/>
                      <a:pt x="107" y="211"/>
                      <a:pt x="104" y="204"/>
                    </a:cubicBezTo>
                    <a:cubicBezTo>
                      <a:pt x="93" y="169"/>
                      <a:pt x="82" y="144"/>
                      <a:pt x="68" y="115"/>
                    </a:cubicBezTo>
                    <a:cubicBezTo>
                      <a:pt x="14" y="0"/>
                      <a:pt x="0" y="17"/>
                      <a:pt x="57" y="131"/>
                    </a:cubicBezTo>
                    <a:cubicBezTo>
                      <a:pt x="77" y="173"/>
                      <a:pt x="86" y="228"/>
                      <a:pt x="92" y="264"/>
                    </a:cubicBezTo>
                    <a:cubicBezTo>
                      <a:pt x="99" y="304"/>
                      <a:pt x="104" y="362"/>
                      <a:pt x="104" y="412"/>
                    </a:cubicBezTo>
                    <a:cubicBezTo>
                      <a:pt x="104" y="434"/>
                      <a:pt x="103" y="445"/>
                      <a:pt x="99" y="467"/>
                    </a:cubicBezTo>
                    <a:cubicBezTo>
                      <a:pt x="98" y="470"/>
                      <a:pt x="93" y="483"/>
                      <a:pt x="92" y="486"/>
                    </a:cubicBezTo>
                    <a:cubicBezTo>
                      <a:pt x="88" y="493"/>
                      <a:pt x="87" y="508"/>
                      <a:pt x="86" y="508"/>
                    </a:cubicBezTo>
                  </a:path>
                </a:pathLst>
              </a:custGeom>
              <a:noFill/>
              <a:ln w="9360" cap="sq">
                <a:solidFill>
                  <a:srgbClr val="58555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87" name="Freeform 615"/>
              <p:cNvSpPr>
                <a:spLocks noChangeArrowheads="1"/>
              </p:cNvSpPr>
              <p:nvPr/>
            </p:nvSpPr>
            <p:spPr bwMode="auto">
              <a:xfrm>
                <a:off x="841" y="2260"/>
                <a:ext cx="270" cy="1431"/>
              </a:xfrm>
              <a:custGeom>
                <a:avLst/>
                <a:gdLst>
                  <a:gd name="T0" fmla="*/ 77 w 196"/>
                  <a:gd name="T1" fmla="*/ 765 h 827"/>
                  <a:gd name="T2" fmla="*/ 74 w 196"/>
                  <a:gd name="T3" fmla="*/ 693 h 827"/>
                  <a:gd name="T4" fmla="*/ 67 w 196"/>
                  <a:gd name="T5" fmla="*/ 669 h 827"/>
                  <a:gd name="T6" fmla="*/ 65 w 196"/>
                  <a:gd name="T7" fmla="*/ 560 h 827"/>
                  <a:gd name="T8" fmla="*/ 71 w 196"/>
                  <a:gd name="T9" fmla="*/ 491 h 827"/>
                  <a:gd name="T10" fmla="*/ 82 w 196"/>
                  <a:gd name="T11" fmla="*/ 435 h 827"/>
                  <a:gd name="T12" fmla="*/ 87 w 196"/>
                  <a:gd name="T13" fmla="*/ 402 h 827"/>
                  <a:gd name="T14" fmla="*/ 88 w 196"/>
                  <a:gd name="T15" fmla="*/ 362 h 827"/>
                  <a:gd name="T16" fmla="*/ 85 w 196"/>
                  <a:gd name="T17" fmla="*/ 292 h 827"/>
                  <a:gd name="T18" fmla="*/ 76 w 196"/>
                  <a:gd name="T19" fmla="*/ 217 h 827"/>
                  <a:gd name="T20" fmla="*/ 57 w 196"/>
                  <a:gd name="T21" fmla="*/ 145 h 827"/>
                  <a:gd name="T22" fmla="*/ 40 w 196"/>
                  <a:gd name="T23" fmla="*/ 98 h 827"/>
                  <a:gd name="T24" fmla="*/ 25 w 196"/>
                  <a:gd name="T25" fmla="*/ 66 h 827"/>
                  <a:gd name="T26" fmla="*/ 3 w 196"/>
                  <a:gd name="T27" fmla="*/ 8 h 827"/>
                  <a:gd name="T28" fmla="*/ 7 w 196"/>
                  <a:gd name="T29" fmla="*/ 10 h 827"/>
                  <a:gd name="T30" fmla="*/ 37 w 196"/>
                  <a:gd name="T31" fmla="*/ 64 h 827"/>
                  <a:gd name="T32" fmla="*/ 68 w 196"/>
                  <a:gd name="T33" fmla="*/ 135 h 827"/>
                  <a:gd name="T34" fmla="*/ 84 w 196"/>
                  <a:gd name="T35" fmla="*/ 177 h 827"/>
                  <a:gd name="T36" fmla="*/ 95 w 196"/>
                  <a:gd name="T37" fmla="*/ 227 h 827"/>
                  <a:gd name="T38" fmla="*/ 101 w 196"/>
                  <a:gd name="T39" fmla="*/ 273 h 827"/>
                  <a:gd name="T40" fmla="*/ 106 w 196"/>
                  <a:gd name="T41" fmla="*/ 311 h 827"/>
                  <a:gd name="T42" fmla="*/ 109 w 196"/>
                  <a:gd name="T43" fmla="*/ 351 h 827"/>
                  <a:gd name="T44" fmla="*/ 106 w 196"/>
                  <a:gd name="T45" fmla="*/ 418 h 827"/>
                  <a:gd name="T46" fmla="*/ 93 w 196"/>
                  <a:gd name="T47" fmla="*/ 489 h 827"/>
                  <a:gd name="T48" fmla="*/ 87 w 196"/>
                  <a:gd name="T49" fmla="*/ 552 h 827"/>
                  <a:gd name="T50" fmla="*/ 85 w 196"/>
                  <a:gd name="T51" fmla="*/ 606 h 827"/>
                  <a:gd name="T52" fmla="*/ 91 w 196"/>
                  <a:gd name="T53" fmla="*/ 647 h 827"/>
                  <a:gd name="T54" fmla="*/ 143 w 196"/>
                  <a:gd name="T55" fmla="*/ 702 h 827"/>
                  <a:gd name="T56" fmla="*/ 184 w 196"/>
                  <a:gd name="T57" fmla="*/ 739 h 827"/>
                  <a:gd name="T58" fmla="*/ 194 w 196"/>
                  <a:gd name="T59" fmla="*/ 785 h 827"/>
                  <a:gd name="T60" fmla="*/ 193 w 196"/>
                  <a:gd name="T61" fmla="*/ 800 h 827"/>
                  <a:gd name="T62" fmla="*/ 181 w 196"/>
                  <a:gd name="T63" fmla="*/ 784 h 827"/>
                  <a:gd name="T64" fmla="*/ 151 w 196"/>
                  <a:gd name="T65" fmla="*/ 752 h 827"/>
                  <a:gd name="T66" fmla="*/ 120 w 196"/>
                  <a:gd name="T67" fmla="*/ 740 h 827"/>
                  <a:gd name="T68" fmla="*/ 110 w 196"/>
                  <a:gd name="T69" fmla="*/ 754 h 827"/>
                  <a:gd name="T70" fmla="*/ 112 w 196"/>
                  <a:gd name="T71" fmla="*/ 776 h 827"/>
                  <a:gd name="T72" fmla="*/ 123 w 196"/>
                  <a:gd name="T73" fmla="*/ 803 h 827"/>
                  <a:gd name="T74" fmla="*/ 134 w 196"/>
                  <a:gd name="T75" fmla="*/ 816 h 827"/>
                  <a:gd name="T76" fmla="*/ 119 w 196"/>
                  <a:gd name="T77" fmla="*/ 820 h 827"/>
                  <a:gd name="T78" fmla="*/ 87 w 196"/>
                  <a:gd name="T79" fmla="*/ 788 h 827"/>
                  <a:gd name="T80" fmla="*/ 77 w 196"/>
                  <a:gd name="T81" fmla="*/ 765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6" h="827">
                    <a:moveTo>
                      <a:pt x="77" y="765"/>
                    </a:moveTo>
                    <a:cubicBezTo>
                      <a:pt x="72" y="744"/>
                      <a:pt x="83" y="708"/>
                      <a:pt x="74" y="693"/>
                    </a:cubicBezTo>
                    <a:cubicBezTo>
                      <a:pt x="72" y="683"/>
                      <a:pt x="70" y="678"/>
                      <a:pt x="67" y="669"/>
                    </a:cubicBezTo>
                    <a:cubicBezTo>
                      <a:pt x="63" y="657"/>
                      <a:pt x="63" y="574"/>
                      <a:pt x="65" y="560"/>
                    </a:cubicBezTo>
                    <a:cubicBezTo>
                      <a:pt x="65" y="560"/>
                      <a:pt x="70" y="500"/>
                      <a:pt x="71" y="491"/>
                    </a:cubicBezTo>
                    <a:cubicBezTo>
                      <a:pt x="72" y="484"/>
                      <a:pt x="70" y="465"/>
                      <a:pt x="82" y="435"/>
                    </a:cubicBezTo>
                    <a:cubicBezTo>
                      <a:pt x="84" y="431"/>
                      <a:pt x="87" y="413"/>
                      <a:pt x="87" y="402"/>
                    </a:cubicBezTo>
                    <a:cubicBezTo>
                      <a:pt x="88" y="397"/>
                      <a:pt x="89" y="376"/>
                      <a:pt x="88" y="362"/>
                    </a:cubicBezTo>
                    <a:cubicBezTo>
                      <a:pt x="88" y="351"/>
                      <a:pt x="86" y="314"/>
                      <a:pt x="85" y="292"/>
                    </a:cubicBezTo>
                    <a:cubicBezTo>
                      <a:pt x="83" y="269"/>
                      <a:pt x="77" y="227"/>
                      <a:pt x="76" y="217"/>
                    </a:cubicBezTo>
                    <a:cubicBezTo>
                      <a:pt x="70" y="185"/>
                      <a:pt x="59" y="151"/>
                      <a:pt x="57" y="145"/>
                    </a:cubicBezTo>
                    <a:cubicBezTo>
                      <a:pt x="57" y="144"/>
                      <a:pt x="50" y="115"/>
                      <a:pt x="40" y="98"/>
                    </a:cubicBezTo>
                    <a:cubicBezTo>
                      <a:pt x="39" y="97"/>
                      <a:pt x="25" y="67"/>
                      <a:pt x="25" y="66"/>
                    </a:cubicBezTo>
                    <a:cubicBezTo>
                      <a:pt x="9" y="34"/>
                      <a:pt x="3" y="8"/>
                      <a:pt x="3" y="8"/>
                    </a:cubicBezTo>
                    <a:cubicBezTo>
                      <a:pt x="2" y="8"/>
                      <a:pt x="0" y="0"/>
                      <a:pt x="7" y="10"/>
                    </a:cubicBezTo>
                    <a:cubicBezTo>
                      <a:pt x="7" y="10"/>
                      <a:pt x="24" y="41"/>
                      <a:pt x="37" y="64"/>
                    </a:cubicBezTo>
                    <a:cubicBezTo>
                      <a:pt x="49" y="86"/>
                      <a:pt x="63" y="120"/>
                      <a:pt x="68" y="135"/>
                    </a:cubicBezTo>
                    <a:cubicBezTo>
                      <a:pt x="73" y="148"/>
                      <a:pt x="82" y="170"/>
                      <a:pt x="84" y="177"/>
                    </a:cubicBezTo>
                    <a:cubicBezTo>
                      <a:pt x="85" y="181"/>
                      <a:pt x="94" y="213"/>
                      <a:pt x="95" y="227"/>
                    </a:cubicBezTo>
                    <a:cubicBezTo>
                      <a:pt x="96" y="239"/>
                      <a:pt x="100" y="266"/>
                      <a:pt x="101" y="273"/>
                    </a:cubicBezTo>
                    <a:cubicBezTo>
                      <a:pt x="102" y="280"/>
                      <a:pt x="106" y="305"/>
                      <a:pt x="106" y="311"/>
                    </a:cubicBezTo>
                    <a:cubicBezTo>
                      <a:pt x="106" y="311"/>
                      <a:pt x="107" y="335"/>
                      <a:pt x="109" y="351"/>
                    </a:cubicBezTo>
                    <a:cubicBezTo>
                      <a:pt x="110" y="367"/>
                      <a:pt x="109" y="396"/>
                      <a:pt x="106" y="418"/>
                    </a:cubicBezTo>
                    <a:cubicBezTo>
                      <a:pt x="102" y="450"/>
                      <a:pt x="94" y="471"/>
                      <a:pt x="93" y="489"/>
                    </a:cubicBezTo>
                    <a:cubicBezTo>
                      <a:pt x="92" y="507"/>
                      <a:pt x="87" y="548"/>
                      <a:pt x="87" y="552"/>
                    </a:cubicBezTo>
                    <a:cubicBezTo>
                      <a:pt x="87" y="556"/>
                      <a:pt x="84" y="585"/>
                      <a:pt x="85" y="606"/>
                    </a:cubicBezTo>
                    <a:cubicBezTo>
                      <a:pt x="87" y="620"/>
                      <a:pt x="87" y="634"/>
                      <a:pt x="91" y="647"/>
                    </a:cubicBezTo>
                    <a:cubicBezTo>
                      <a:pt x="95" y="659"/>
                      <a:pt x="87" y="661"/>
                      <a:pt x="143" y="702"/>
                    </a:cubicBezTo>
                    <a:cubicBezTo>
                      <a:pt x="143" y="702"/>
                      <a:pt x="178" y="729"/>
                      <a:pt x="184" y="739"/>
                    </a:cubicBezTo>
                    <a:cubicBezTo>
                      <a:pt x="185" y="741"/>
                      <a:pt x="194" y="754"/>
                      <a:pt x="194" y="785"/>
                    </a:cubicBezTo>
                    <a:cubicBezTo>
                      <a:pt x="194" y="785"/>
                      <a:pt x="196" y="794"/>
                      <a:pt x="193" y="800"/>
                    </a:cubicBezTo>
                    <a:cubicBezTo>
                      <a:pt x="192" y="803"/>
                      <a:pt x="190" y="808"/>
                      <a:pt x="181" y="784"/>
                    </a:cubicBezTo>
                    <a:cubicBezTo>
                      <a:pt x="181" y="784"/>
                      <a:pt x="177" y="769"/>
                      <a:pt x="151" y="752"/>
                    </a:cubicBezTo>
                    <a:cubicBezTo>
                      <a:pt x="126" y="736"/>
                      <a:pt x="129" y="739"/>
                      <a:pt x="120" y="740"/>
                    </a:cubicBezTo>
                    <a:cubicBezTo>
                      <a:pt x="112" y="742"/>
                      <a:pt x="109" y="749"/>
                      <a:pt x="110" y="754"/>
                    </a:cubicBezTo>
                    <a:cubicBezTo>
                      <a:pt x="112" y="758"/>
                      <a:pt x="111" y="767"/>
                      <a:pt x="112" y="776"/>
                    </a:cubicBezTo>
                    <a:cubicBezTo>
                      <a:pt x="113" y="785"/>
                      <a:pt x="116" y="797"/>
                      <a:pt x="123" y="803"/>
                    </a:cubicBezTo>
                    <a:cubicBezTo>
                      <a:pt x="129" y="809"/>
                      <a:pt x="135" y="814"/>
                      <a:pt x="134" y="816"/>
                    </a:cubicBezTo>
                    <a:cubicBezTo>
                      <a:pt x="132" y="819"/>
                      <a:pt x="131" y="827"/>
                      <a:pt x="119" y="820"/>
                    </a:cubicBezTo>
                    <a:cubicBezTo>
                      <a:pt x="107" y="812"/>
                      <a:pt x="92" y="796"/>
                      <a:pt x="87" y="788"/>
                    </a:cubicBezTo>
                    <a:cubicBezTo>
                      <a:pt x="83" y="781"/>
                      <a:pt x="78" y="770"/>
                      <a:pt x="77" y="765"/>
                    </a:cubicBezTo>
                    <a:close/>
                  </a:path>
                </a:pathLst>
              </a:custGeom>
              <a:solidFill>
                <a:srgbClr val="EFF07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88" name="Freeform 616"/>
              <p:cNvSpPr>
                <a:spLocks noChangeArrowheads="1"/>
              </p:cNvSpPr>
              <p:nvPr/>
            </p:nvSpPr>
            <p:spPr bwMode="auto">
              <a:xfrm>
                <a:off x="843" y="2267"/>
                <a:ext cx="270" cy="1421"/>
              </a:xfrm>
              <a:custGeom>
                <a:avLst/>
                <a:gdLst>
                  <a:gd name="T0" fmla="*/ 77 w 196"/>
                  <a:gd name="T1" fmla="*/ 761 h 821"/>
                  <a:gd name="T2" fmla="*/ 69 w 196"/>
                  <a:gd name="T3" fmla="*/ 677 h 821"/>
                  <a:gd name="T4" fmla="*/ 65 w 196"/>
                  <a:gd name="T5" fmla="*/ 666 h 821"/>
                  <a:gd name="T6" fmla="*/ 67 w 196"/>
                  <a:gd name="T7" fmla="*/ 665 h 821"/>
                  <a:gd name="T8" fmla="*/ 65 w 196"/>
                  <a:gd name="T9" fmla="*/ 556 h 821"/>
                  <a:gd name="T10" fmla="*/ 69 w 196"/>
                  <a:gd name="T11" fmla="*/ 487 h 821"/>
                  <a:gd name="T12" fmla="*/ 82 w 196"/>
                  <a:gd name="T13" fmla="*/ 431 h 821"/>
                  <a:gd name="T14" fmla="*/ 82 w 196"/>
                  <a:gd name="T15" fmla="*/ 431 h 821"/>
                  <a:gd name="T16" fmla="*/ 81 w 196"/>
                  <a:gd name="T17" fmla="*/ 428 h 821"/>
                  <a:gd name="T18" fmla="*/ 87 w 196"/>
                  <a:gd name="T19" fmla="*/ 398 h 821"/>
                  <a:gd name="T20" fmla="*/ 86 w 196"/>
                  <a:gd name="T21" fmla="*/ 391 h 821"/>
                  <a:gd name="T22" fmla="*/ 86 w 196"/>
                  <a:gd name="T23" fmla="*/ 358 h 821"/>
                  <a:gd name="T24" fmla="*/ 85 w 196"/>
                  <a:gd name="T25" fmla="*/ 288 h 821"/>
                  <a:gd name="T26" fmla="*/ 83 w 196"/>
                  <a:gd name="T27" fmla="*/ 288 h 821"/>
                  <a:gd name="T28" fmla="*/ 76 w 196"/>
                  <a:gd name="T29" fmla="*/ 213 h 821"/>
                  <a:gd name="T30" fmla="*/ 71 w 196"/>
                  <a:gd name="T31" fmla="*/ 200 h 821"/>
                  <a:gd name="T32" fmla="*/ 70 w 196"/>
                  <a:gd name="T33" fmla="*/ 186 h 821"/>
                  <a:gd name="T34" fmla="*/ 56 w 196"/>
                  <a:gd name="T35" fmla="*/ 141 h 821"/>
                  <a:gd name="T36" fmla="*/ 54 w 196"/>
                  <a:gd name="T37" fmla="*/ 135 h 821"/>
                  <a:gd name="T38" fmla="*/ 38 w 196"/>
                  <a:gd name="T39" fmla="*/ 94 h 821"/>
                  <a:gd name="T40" fmla="*/ 37 w 196"/>
                  <a:gd name="T41" fmla="*/ 87 h 821"/>
                  <a:gd name="T42" fmla="*/ 23 w 196"/>
                  <a:gd name="T43" fmla="*/ 63 h 821"/>
                  <a:gd name="T44" fmla="*/ 3 w 196"/>
                  <a:gd name="T45" fmla="*/ 4 h 821"/>
                  <a:gd name="T46" fmla="*/ 3 w 196"/>
                  <a:gd name="T47" fmla="*/ 0 h 821"/>
                  <a:gd name="T48" fmla="*/ 5 w 196"/>
                  <a:gd name="T49" fmla="*/ 7 h 821"/>
                  <a:gd name="T50" fmla="*/ 36 w 196"/>
                  <a:gd name="T51" fmla="*/ 60 h 821"/>
                  <a:gd name="T52" fmla="*/ 47 w 196"/>
                  <a:gd name="T53" fmla="*/ 80 h 821"/>
                  <a:gd name="T54" fmla="*/ 68 w 196"/>
                  <a:gd name="T55" fmla="*/ 131 h 821"/>
                  <a:gd name="T56" fmla="*/ 84 w 196"/>
                  <a:gd name="T57" fmla="*/ 173 h 821"/>
                  <a:gd name="T58" fmla="*/ 86 w 196"/>
                  <a:gd name="T59" fmla="*/ 181 h 821"/>
                  <a:gd name="T60" fmla="*/ 93 w 196"/>
                  <a:gd name="T61" fmla="*/ 223 h 821"/>
                  <a:gd name="T62" fmla="*/ 94 w 196"/>
                  <a:gd name="T63" fmla="*/ 236 h 821"/>
                  <a:gd name="T64" fmla="*/ 101 w 196"/>
                  <a:gd name="T65" fmla="*/ 269 h 821"/>
                  <a:gd name="T66" fmla="*/ 100 w 196"/>
                  <a:gd name="T67" fmla="*/ 273 h 821"/>
                  <a:gd name="T68" fmla="*/ 109 w 196"/>
                  <a:gd name="T69" fmla="*/ 347 h 821"/>
                  <a:gd name="T70" fmla="*/ 109 w 196"/>
                  <a:gd name="T71" fmla="*/ 347 h 821"/>
                  <a:gd name="T72" fmla="*/ 104 w 196"/>
                  <a:gd name="T73" fmla="*/ 414 h 821"/>
                  <a:gd name="T74" fmla="*/ 98 w 196"/>
                  <a:gd name="T75" fmla="*/ 456 h 821"/>
                  <a:gd name="T76" fmla="*/ 91 w 196"/>
                  <a:gd name="T77" fmla="*/ 485 h 821"/>
                  <a:gd name="T78" fmla="*/ 87 w 196"/>
                  <a:gd name="T79" fmla="*/ 555 h 821"/>
                  <a:gd name="T80" fmla="*/ 83 w 196"/>
                  <a:gd name="T81" fmla="*/ 602 h 821"/>
                  <a:gd name="T82" fmla="*/ 89 w 196"/>
                  <a:gd name="T83" fmla="*/ 643 h 821"/>
                  <a:gd name="T84" fmla="*/ 92 w 196"/>
                  <a:gd name="T85" fmla="*/ 647 h 821"/>
                  <a:gd name="T86" fmla="*/ 183 w 196"/>
                  <a:gd name="T87" fmla="*/ 735 h 821"/>
                  <a:gd name="T88" fmla="*/ 192 w 196"/>
                  <a:gd name="T89" fmla="*/ 781 h 821"/>
                  <a:gd name="T90" fmla="*/ 191 w 196"/>
                  <a:gd name="T91" fmla="*/ 795 h 821"/>
                  <a:gd name="T92" fmla="*/ 191 w 196"/>
                  <a:gd name="T93" fmla="*/ 799 h 821"/>
                  <a:gd name="T94" fmla="*/ 179 w 196"/>
                  <a:gd name="T95" fmla="*/ 781 h 821"/>
                  <a:gd name="T96" fmla="*/ 119 w 196"/>
                  <a:gd name="T97" fmla="*/ 735 h 821"/>
                  <a:gd name="T98" fmla="*/ 117 w 196"/>
                  <a:gd name="T99" fmla="*/ 738 h 821"/>
                  <a:gd name="T100" fmla="*/ 113 w 196"/>
                  <a:gd name="T101" fmla="*/ 738 h 821"/>
                  <a:gd name="T102" fmla="*/ 109 w 196"/>
                  <a:gd name="T103" fmla="*/ 760 h 821"/>
                  <a:gd name="T104" fmla="*/ 112 w 196"/>
                  <a:gd name="T105" fmla="*/ 772 h 821"/>
                  <a:gd name="T106" fmla="*/ 122 w 196"/>
                  <a:gd name="T107" fmla="*/ 799 h 821"/>
                  <a:gd name="T108" fmla="*/ 132 w 196"/>
                  <a:gd name="T109" fmla="*/ 811 h 821"/>
                  <a:gd name="T110" fmla="*/ 134 w 196"/>
                  <a:gd name="T111" fmla="*/ 812 h 821"/>
                  <a:gd name="T112" fmla="*/ 118 w 196"/>
                  <a:gd name="T113" fmla="*/ 816 h 821"/>
                  <a:gd name="T114" fmla="*/ 108 w 196"/>
                  <a:gd name="T115" fmla="*/ 807 h 821"/>
                  <a:gd name="T116" fmla="*/ 85 w 196"/>
                  <a:gd name="T117" fmla="*/ 785 h 821"/>
                  <a:gd name="T118" fmla="*/ 85 w 196"/>
                  <a:gd name="T119" fmla="*/ 785 h 821"/>
                  <a:gd name="T120" fmla="*/ 77 w 196"/>
                  <a:gd name="T121" fmla="*/ 761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" h="821">
                    <a:moveTo>
                      <a:pt x="75" y="762"/>
                    </a:moveTo>
                    <a:lnTo>
                      <a:pt x="75" y="762"/>
                    </a:lnTo>
                    <a:lnTo>
                      <a:pt x="77" y="761"/>
                    </a:lnTo>
                    <a:lnTo>
                      <a:pt x="75" y="762"/>
                    </a:lnTo>
                    <a:close/>
                    <a:moveTo>
                      <a:pt x="75" y="762"/>
                    </a:moveTo>
                    <a:lnTo>
                      <a:pt x="75" y="762"/>
                    </a:lnTo>
                    <a:lnTo>
                      <a:pt x="76" y="761"/>
                    </a:lnTo>
                    <a:lnTo>
                      <a:pt x="75" y="762"/>
                    </a:lnTo>
                    <a:close/>
                    <a:moveTo>
                      <a:pt x="75" y="762"/>
                    </a:moveTo>
                    <a:cubicBezTo>
                      <a:pt x="73" y="752"/>
                      <a:pt x="74" y="739"/>
                      <a:pt x="75" y="726"/>
                    </a:cubicBezTo>
                    <a:lnTo>
                      <a:pt x="77" y="726"/>
                    </a:lnTo>
                    <a:cubicBezTo>
                      <a:pt x="76" y="739"/>
                      <a:pt x="75" y="752"/>
                      <a:pt x="77" y="761"/>
                    </a:cubicBezTo>
                    <a:lnTo>
                      <a:pt x="75" y="762"/>
                    </a:lnTo>
                    <a:close/>
                    <a:moveTo>
                      <a:pt x="75" y="726"/>
                    </a:moveTo>
                    <a:cubicBezTo>
                      <a:pt x="76" y="712"/>
                      <a:pt x="77" y="697"/>
                      <a:pt x="72" y="689"/>
                    </a:cubicBezTo>
                    <a:lnTo>
                      <a:pt x="74" y="688"/>
                    </a:lnTo>
                    <a:cubicBezTo>
                      <a:pt x="79" y="697"/>
                      <a:pt x="78" y="711"/>
                      <a:pt x="77" y="726"/>
                    </a:cubicBezTo>
                    <a:lnTo>
                      <a:pt x="75" y="726"/>
                    </a:lnTo>
                    <a:close/>
                    <a:moveTo>
                      <a:pt x="72" y="689"/>
                    </a:moveTo>
                    <a:lnTo>
                      <a:pt x="72" y="689"/>
                    </a:lnTo>
                    <a:lnTo>
                      <a:pt x="73" y="689"/>
                    </a:lnTo>
                    <a:lnTo>
                      <a:pt x="72" y="689"/>
                    </a:lnTo>
                    <a:close/>
                    <a:moveTo>
                      <a:pt x="72" y="689"/>
                    </a:moveTo>
                    <a:cubicBezTo>
                      <a:pt x="71" y="684"/>
                      <a:pt x="70" y="681"/>
                      <a:pt x="69" y="677"/>
                    </a:cubicBezTo>
                    <a:lnTo>
                      <a:pt x="71" y="677"/>
                    </a:lnTo>
                    <a:cubicBezTo>
                      <a:pt x="72" y="680"/>
                      <a:pt x="73" y="684"/>
                      <a:pt x="74" y="689"/>
                    </a:cubicBezTo>
                    <a:lnTo>
                      <a:pt x="72" y="689"/>
                    </a:lnTo>
                    <a:close/>
                    <a:moveTo>
                      <a:pt x="69" y="677"/>
                    </a:moveTo>
                    <a:cubicBezTo>
                      <a:pt x="68" y="674"/>
                      <a:pt x="67" y="670"/>
                      <a:pt x="65" y="666"/>
                    </a:cubicBezTo>
                    <a:lnTo>
                      <a:pt x="67" y="665"/>
                    </a:lnTo>
                    <a:cubicBezTo>
                      <a:pt x="69" y="670"/>
                      <a:pt x="70" y="673"/>
                      <a:pt x="71" y="677"/>
                    </a:cubicBezTo>
                    <a:lnTo>
                      <a:pt x="69" y="677"/>
                    </a:lnTo>
                    <a:close/>
                    <a:moveTo>
                      <a:pt x="65" y="666"/>
                    </a:moveTo>
                    <a:lnTo>
                      <a:pt x="65" y="666"/>
                    </a:lnTo>
                    <a:lnTo>
                      <a:pt x="66" y="665"/>
                    </a:lnTo>
                    <a:lnTo>
                      <a:pt x="65" y="666"/>
                    </a:lnTo>
                    <a:close/>
                    <a:moveTo>
                      <a:pt x="65" y="666"/>
                    </a:moveTo>
                    <a:lnTo>
                      <a:pt x="65" y="666"/>
                    </a:lnTo>
                    <a:lnTo>
                      <a:pt x="67" y="665"/>
                    </a:lnTo>
                    <a:lnTo>
                      <a:pt x="65" y="666"/>
                    </a:lnTo>
                    <a:close/>
                    <a:moveTo>
                      <a:pt x="65" y="666"/>
                    </a:moveTo>
                    <a:lnTo>
                      <a:pt x="65" y="666"/>
                    </a:lnTo>
                    <a:lnTo>
                      <a:pt x="66" y="665"/>
                    </a:lnTo>
                    <a:lnTo>
                      <a:pt x="65" y="666"/>
                    </a:lnTo>
                    <a:close/>
                    <a:moveTo>
                      <a:pt x="65" y="666"/>
                    </a:moveTo>
                    <a:cubicBezTo>
                      <a:pt x="65" y="664"/>
                      <a:pt x="64" y="661"/>
                      <a:pt x="64" y="656"/>
                    </a:cubicBezTo>
                    <a:lnTo>
                      <a:pt x="66" y="656"/>
                    </a:lnTo>
                    <a:cubicBezTo>
                      <a:pt x="66" y="660"/>
                      <a:pt x="67" y="664"/>
                      <a:pt x="67" y="665"/>
                    </a:cubicBezTo>
                    <a:lnTo>
                      <a:pt x="65" y="666"/>
                    </a:lnTo>
                    <a:close/>
                    <a:moveTo>
                      <a:pt x="64" y="656"/>
                    </a:moveTo>
                    <a:cubicBezTo>
                      <a:pt x="63" y="652"/>
                      <a:pt x="63" y="647"/>
                      <a:pt x="63" y="641"/>
                    </a:cubicBezTo>
                    <a:lnTo>
                      <a:pt x="65" y="641"/>
                    </a:lnTo>
                    <a:cubicBezTo>
                      <a:pt x="65" y="647"/>
                      <a:pt x="65" y="652"/>
                      <a:pt x="66" y="656"/>
                    </a:cubicBezTo>
                    <a:lnTo>
                      <a:pt x="64" y="656"/>
                    </a:lnTo>
                    <a:close/>
                    <a:moveTo>
                      <a:pt x="63" y="641"/>
                    </a:moveTo>
                    <a:cubicBezTo>
                      <a:pt x="61" y="612"/>
                      <a:pt x="61" y="566"/>
                      <a:pt x="62" y="556"/>
                    </a:cubicBezTo>
                    <a:lnTo>
                      <a:pt x="65" y="556"/>
                    </a:lnTo>
                    <a:cubicBezTo>
                      <a:pt x="63" y="566"/>
                      <a:pt x="63" y="612"/>
                      <a:pt x="65" y="641"/>
                    </a:cubicBezTo>
                    <a:lnTo>
                      <a:pt x="63" y="641"/>
                    </a:lnTo>
                    <a:close/>
                    <a:moveTo>
                      <a:pt x="65" y="556"/>
                    </a:moveTo>
                    <a:lnTo>
                      <a:pt x="65" y="556"/>
                    </a:lnTo>
                    <a:lnTo>
                      <a:pt x="64" y="556"/>
                    </a:lnTo>
                    <a:lnTo>
                      <a:pt x="65" y="556"/>
                    </a:lnTo>
                    <a:close/>
                    <a:moveTo>
                      <a:pt x="62" y="556"/>
                    </a:moveTo>
                    <a:cubicBezTo>
                      <a:pt x="62" y="556"/>
                      <a:pt x="68" y="496"/>
                      <a:pt x="69" y="487"/>
                    </a:cubicBezTo>
                    <a:lnTo>
                      <a:pt x="71" y="487"/>
                    </a:lnTo>
                    <a:cubicBezTo>
                      <a:pt x="70" y="496"/>
                      <a:pt x="65" y="556"/>
                      <a:pt x="65" y="556"/>
                    </a:cubicBezTo>
                    <a:lnTo>
                      <a:pt x="62" y="556"/>
                    </a:lnTo>
                    <a:close/>
                    <a:moveTo>
                      <a:pt x="69" y="487"/>
                    </a:moveTo>
                    <a:lnTo>
                      <a:pt x="69" y="487"/>
                    </a:lnTo>
                    <a:lnTo>
                      <a:pt x="70" y="487"/>
                    </a:lnTo>
                    <a:lnTo>
                      <a:pt x="69" y="487"/>
                    </a:lnTo>
                    <a:close/>
                    <a:moveTo>
                      <a:pt x="69" y="487"/>
                    </a:moveTo>
                    <a:lnTo>
                      <a:pt x="69" y="487"/>
                    </a:lnTo>
                    <a:lnTo>
                      <a:pt x="71" y="487"/>
                    </a:lnTo>
                    <a:lnTo>
                      <a:pt x="69" y="487"/>
                    </a:lnTo>
                    <a:close/>
                    <a:moveTo>
                      <a:pt x="69" y="487"/>
                    </a:moveTo>
                    <a:cubicBezTo>
                      <a:pt x="69" y="486"/>
                      <a:pt x="69" y="484"/>
                      <a:pt x="69" y="482"/>
                    </a:cubicBezTo>
                    <a:lnTo>
                      <a:pt x="71" y="482"/>
                    </a:lnTo>
                    <a:cubicBezTo>
                      <a:pt x="71" y="484"/>
                      <a:pt x="71" y="486"/>
                      <a:pt x="71" y="487"/>
                    </a:cubicBezTo>
                    <a:lnTo>
                      <a:pt x="69" y="487"/>
                    </a:lnTo>
                    <a:close/>
                    <a:moveTo>
                      <a:pt x="69" y="482"/>
                    </a:moveTo>
                    <a:cubicBezTo>
                      <a:pt x="70" y="473"/>
                      <a:pt x="70" y="455"/>
                      <a:pt x="80" y="431"/>
                    </a:cubicBezTo>
                    <a:lnTo>
                      <a:pt x="82" y="431"/>
                    </a:lnTo>
                    <a:cubicBezTo>
                      <a:pt x="73" y="456"/>
                      <a:pt x="72" y="473"/>
                      <a:pt x="71" y="482"/>
                    </a:cubicBezTo>
                    <a:lnTo>
                      <a:pt x="69" y="482"/>
                    </a:lnTo>
                    <a:close/>
                    <a:moveTo>
                      <a:pt x="82" y="431"/>
                    </a:moveTo>
                    <a:lnTo>
                      <a:pt x="82" y="431"/>
                    </a:lnTo>
                    <a:lnTo>
                      <a:pt x="81" y="431"/>
                    </a:lnTo>
                    <a:lnTo>
                      <a:pt x="82" y="431"/>
                    </a:lnTo>
                    <a:close/>
                    <a:moveTo>
                      <a:pt x="80" y="431"/>
                    </a:moveTo>
                    <a:lnTo>
                      <a:pt x="80" y="431"/>
                    </a:lnTo>
                    <a:lnTo>
                      <a:pt x="82" y="431"/>
                    </a:lnTo>
                    <a:lnTo>
                      <a:pt x="80" y="431"/>
                    </a:lnTo>
                    <a:close/>
                    <a:moveTo>
                      <a:pt x="82" y="431"/>
                    </a:moveTo>
                    <a:lnTo>
                      <a:pt x="82" y="431"/>
                    </a:lnTo>
                    <a:lnTo>
                      <a:pt x="81" y="431"/>
                    </a:lnTo>
                    <a:lnTo>
                      <a:pt x="82" y="431"/>
                    </a:lnTo>
                    <a:close/>
                    <a:moveTo>
                      <a:pt x="80" y="431"/>
                    </a:moveTo>
                    <a:cubicBezTo>
                      <a:pt x="80" y="430"/>
                      <a:pt x="81" y="429"/>
                      <a:pt x="81" y="428"/>
                    </a:cubicBezTo>
                    <a:lnTo>
                      <a:pt x="83" y="429"/>
                    </a:lnTo>
                    <a:cubicBezTo>
                      <a:pt x="83" y="430"/>
                      <a:pt x="82" y="431"/>
                      <a:pt x="82" y="431"/>
                    </a:cubicBezTo>
                    <a:lnTo>
                      <a:pt x="80" y="431"/>
                    </a:lnTo>
                    <a:close/>
                    <a:moveTo>
                      <a:pt x="81" y="428"/>
                    </a:moveTo>
                    <a:cubicBezTo>
                      <a:pt x="81" y="427"/>
                      <a:pt x="81" y="426"/>
                      <a:pt x="82" y="425"/>
                    </a:cubicBezTo>
                    <a:lnTo>
                      <a:pt x="84" y="425"/>
                    </a:lnTo>
                    <a:cubicBezTo>
                      <a:pt x="84" y="426"/>
                      <a:pt x="83" y="428"/>
                      <a:pt x="83" y="429"/>
                    </a:cubicBezTo>
                    <a:lnTo>
                      <a:pt x="81" y="428"/>
                    </a:lnTo>
                    <a:close/>
                    <a:moveTo>
                      <a:pt x="82" y="425"/>
                    </a:moveTo>
                    <a:cubicBezTo>
                      <a:pt x="83" y="417"/>
                      <a:pt x="85" y="406"/>
                      <a:pt x="85" y="398"/>
                    </a:cubicBezTo>
                    <a:lnTo>
                      <a:pt x="87" y="398"/>
                    </a:lnTo>
                    <a:cubicBezTo>
                      <a:pt x="87" y="406"/>
                      <a:pt x="85" y="417"/>
                      <a:pt x="84" y="425"/>
                    </a:cubicBezTo>
                    <a:lnTo>
                      <a:pt x="82" y="425"/>
                    </a:lnTo>
                    <a:close/>
                    <a:moveTo>
                      <a:pt x="85" y="398"/>
                    </a:moveTo>
                    <a:lnTo>
                      <a:pt x="85" y="398"/>
                    </a:lnTo>
                    <a:lnTo>
                      <a:pt x="86" y="398"/>
                    </a:lnTo>
                    <a:lnTo>
                      <a:pt x="85" y="398"/>
                    </a:lnTo>
                    <a:close/>
                    <a:moveTo>
                      <a:pt x="85" y="398"/>
                    </a:moveTo>
                    <a:lnTo>
                      <a:pt x="85" y="398"/>
                    </a:lnTo>
                    <a:lnTo>
                      <a:pt x="87" y="398"/>
                    </a:lnTo>
                    <a:lnTo>
                      <a:pt x="85" y="398"/>
                    </a:lnTo>
                    <a:close/>
                    <a:moveTo>
                      <a:pt x="87" y="398"/>
                    </a:moveTo>
                    <a:lnTo>
                      <a:pt x="87" y="398"/>
                    </a:lnTo>
                    <a:lnTo>
                      <a:pt x="86" y="398"/>
                    </a:lnTo>
                    <a:lnTo>
                      <a:pt x="87" y="398"/>
                    </a:lnTo>
                    <a:close/>
                    <a:moveTo>
                      <a:pt x="85" y="398"/>
                    </a:moveTo>
                    <a:cubicBezTo>
                      <a:pt x="85" y="397"/>
                      <a:pt x="86" y="396"/>
                      <a:pt x="86" y="395"/>
                    </a:cubicBezTo>
                    <a:lnTo>
                      <a:pt x="88" y="395"/>
                    </a:lnTo>
                    <a:cubicBezTo>
                      <a:pt x="88" y="397"/>
                      <a:pt x="88" y="398"/>
                      <a:pt x="87" y="398"/>
                    </a:cubicBezTo>
                    <a:lnTo>
                      <a:pt x="85" y="398"/>
                    </a:lnTo>
                    <a:close/>
                    <a:moveTo>
                      <a:pt x="86" y="395"/>
                    </a:moveTo>
                    <a:cubicBezTo>
                      <a:pt x="86" y="394"/>
                      <a:pt x="86" y="392"/>
                      <a:pt x="86" y="391"/>
                    </a:cubicBezTo>
                    <a:lnTo>
                      <a:pt x="88" y="391"/>
                    </a:lnTo>
                    <a:cubicBezTo>
                      <a:pt x="88" y="393"/>
                      <a:pt x="88" y="394"/>
                      <a:pt x="88" y="395"/>
                    </a:cubicBezTo>
                    <a:lnTo>
                      <a:pt x="86" y="395"/>
                    </a:lnTo>
                    <a:close/>
                    <a:moveTo>
                      <a:pt x="86" y="391"/>
                    </a:moveTo>
                    <a:cubicBezTo>
                      <a:pt x="86" y="382"/>
                      <a:pt x="87" y="368"/>
                      <a:pt x="86" y="358"/>
                    </a:cubicBezTo>
                    <a:lnTo>
                      <a:pt x="88" y="358"/>
                    </a:lnTo>
                    <a:cubicBezTo>
                      <a:pt x="89" y="368"/>
                      <a:pt x="89" y="382"/>
                      <a:pt x="88" y="391"/>
                    </a:cubicBezTo>
                    <a:lnTo>
                      <a:pt x="86" y="391"/>
                    </a:lnTo>
                    <a:close/>
                    <a:moveTo>
                      <a:pt x="86" y="358"/>
                    </a:moveTo>
                    <a:lnTo>
                      <a:pt x="86" y="358"/>
                    </a:lnTo>
                    <a:lnTo>
                      <a:pt x="87" y="358"/>
                    </a:lnTo>
                    <a:lnTo>
                      <a:pt x="86" y="358"/>
                    </a:lnTo>
                    <a:close/>
                    <a:moveTo>
                      <a:pt x="86" y="358"/>
                    </a:moveTo>
                    <a:cubicBezTo>
                      <a:pt x="86" y="353"/>
                      <a:pt x="85" y="341"/>
                      <a:pt x="85" y="327"/>
                    </a:cubicBezTo>
                    <a:lnTo>
                      <a:pt x="87" y="327"/>
                    </a:lnTo>
                    <a:cubicBezTo>
                      <a:pt x="87" y="341"/>
                      <a:pt x="88" y="353"/>
                      <a:pt x="88" y="358"/>
                    </a:cubicBezTo>
                    <a:lnTo>
                      <a:pt x="86" y="358"/>
                    </a:lnTo>
                    <a:close/>
                    <a:moveTo>
                      <a:pt x="85" y="327"/>
                    </a:moveTo>
                    <a:cubicBezTo>
                      <a:pt x="84" y="314"/>
                      <a:pt x="83" y="299"/>
                      <a:pt x="83" y="288"/>
                    </a:cubicBezTo>
                    <a:lnTo>
                      <a:pt x="85" y="288"/>
                    </a:lnTo>
                    <a:cubicBezTo>
                      <a:pt x="85" y="299"/>
                      <a:pt x="86" y="313"/>
                      <a:pt x="87" y="327"/>
                    </a:cubicBezTo>
                    <a:lnTo>
                      <a:pt x="85" y="327"/>
                    </a:lnTo>
                    <a:close/>
                    <a:moveTo>
                      <a:pt x="85" y="288"/>
                    </a:moveTo>
                    <a:lnTo>
                      <a:pt x="85" y="288"/>
                    </a:lnTo>
                    <a:lnTo>
                      <a:pt x="84" y="288"/>
                    </a:lnTo>
                    <a:lnTo>
                      <a:pt x="85" y="288"/>
                    </a:lnTo>
                    <a:close/>
                    <a:moveTo>
                      <a:pt x="83" y="288"/>
                    </a:moveTo>
                    <a:lnTo>
                      <a:pt x="83" y="288"/>
                    </a:lnTo>
                    <a:lnTo>
                      <a:pt x="85" y="287"/>
                    </a:lnTo>
                    <a:lnTo>
                      <a:pt x="85" y="288"/>
                    </a:lnTo>
                    <a:lnTo>
                      <a:pt x="83" y="288"/>
                    </a:lnTo>
                    <a:close/>
                    <a:moveTo>
                      <a:pt x="83" y="288"/>
                    </a:moveTo>
                    <a:cubicBezTo>
                      <a:pt x="82" y="284"/>
                      <a:pt x="82" y="281"/>
                      <a:pt x="82" y="277"/>
                    </a:cubicBezTo>
                    <a:lnTo>
                      <a:pt x="84" y="277"/>
                    </a:lnTo>
                    <a:cubicBezTo>
                      <a:pt x="84" y="281"/>
                      <a:pt x="84" y="284"/>
                      <a:pt x="85" y="287"/>
                    </a:cubicBezTo>
                    <a:lnTo>
                      <a:pt x="83" y="288"/>
                    </a:lnTo>
                    <a:close/>
                    <a:moveTo>
                      <a:pt x="82" y="277"/>
                    </a:moveTo>
                    <a:cubicBezTo>
                      <a:pt x="81" y="273"/>
                      <a:pt x="81" y="269"/>
                      <a:pt x="80" y="265"/>
                    </a:cubicBezTo>
                    <a:lnTo>
                      <a:pt x="82" y="265"/>
                    </a:lnTo>
                    <a:cubicBezTo>
                      <a:pt x="83" y="269"/>
                      <a:pt x="83" y="273"/>
                      <a:pt x="84" y="277"/>
                    </a:cubicBezTo>
                    <a:lnTo>
                      <a:pt x="82" y="277"/>
                    </a:lnTo>
                    <a:close/>
                    <a:moveTo>
                      <a:pt x="80" y="265"/>
                    </a:moveTo>
                    <a:cubicBezTo>
                      <a:pt x="78" y="244"/>
                      <a:pt x="75" y="220"/>
                      <a:pt x="73" y="213"/>
                    </a:cubicBezTo>
                    <a:lnTo>
                      <a:pt x="76" y="213"/>
                    </a:lnTo>
                    <a:cubicBezTo>
                      <a:pt x="77" y="220"/>
                      <a:pt x="80" y="244"/>
                      <a:pt x="82" y="265"/>
                    </a:cubicBezTo>
                    <a:lnTo>
                      <a:pt x="80" y="265"/>
                    </a:lnTo>
                    <a:close/>
                    <a:moveTo>
                      <a:pt x="76" y="213"/>
                    </a:moveTo>
                    <a:lnTo>
                      <a:pt x="76" y="213"/>
                    </a:lnTo>
                    <a:lnTo>
                      <a:pt x="75" y="213"/>
                    </a:lnTo>
                    <a:lnTo>
                      <a:pt x="76" y="213"/>
                    </a:lnTo>
                    <a:close/>
                    <a:moveTo>
                      <a:pt x="73" y="213"/>
                    </a:moveTo>
                    <a:lnTo>
                      <a:pt x="73" y="213"/>
                    </a:lnTo>
                    <a:lnTo>
                      <a:pt x="76" y="213"/>
                    </a:lnTo>
                    <a:lnTo>
                      <a:pt x="73" y="213"/>
                    </a:lnTo>
                    <a:close/>
                    <a:moveTo>
                      <a:pt x="73" y="213"/>
                    </a:moveTo>
                    <a:lnTo>
                      <a:pt x="73" y="213"/>
                    </a:lnTo>
                    <a:lnTo>
                      <a:pt x="75" y="213"/>
                    </a:lnTo>
                    <a:lnTo>
                      <a:pt x="73" y="213"/>
                    </a:lnTo>
                    <a:close/>
                    <a:moveTo>
                      <a:pt x="73" y="213"/>
                    </a:moveTo>
                    <a:cubicBezTo>
                      <a:pt x="73" y="209"/>
                      <a:pt x="72" y="204"/>
                      <a:pt x="71" y="200"/>
                    </a:cubicBezTo>
                    <a:lnTo>
                      <a:pt x="73" y="199"/>
                    </a:lnTo>
                    <a:cubicBezTo>
                      <a:pt x="74" y="204"/>
                      <a:pt x="75" y="208"/>
                      <a:pt x="76" y="213"/>
                    </a:cubicBezTo>
                    <a:lnTo>
                      <a:pt x="73" y="213"/>
                    </a:lnTo>
                    <a:close/>
                    <a:moveTo>
                      <a:pt x="71" y="200"/>
                    </a:moveTo>
                    <a:cubicBezTo>
                      <a:pt x="70" y="195"/>
                      <a:pt x="69" y="191"/>
                      <a:pt x="68" y="186"/>
                    </a:cubicBezTo>
                    <a:lnTo>
                      <a:pt x="70" y="186"/>
                    </a:lnTo>
                    <a:cubicBezTo>
                      <a:pt x="71" y="190"/>
                      <a:pt x="72" y="195"/>
                      <a:pt x="73" y="199"/>
                    </a:cubicBezTo>
                    <a:lnTo>
                      <a:pt x="71" y="200"/>
                    </a:lnTo>
                    <a:close/>
                    <a:moveTo>
                      <a:pt x="68" y="186"/>
                    </a:moveTo>
                    <a:cubicBezTo>
                      <a:pt x="63" y="164"/>
                      <a:pt x="57" y="145"/>
                      <a:pt x="55" y="141"/>
                    </a:cubicBezTo>
                    <a:lnTo>
                      <a:pt x="57" y="141"/>
                    </a:lnTo>
                    <a:cubicBezTo>
                      <a:pt x="59" y="145"/>
                      <a:pt x="65" y="164"/>
                      <a:pt x="70" y="186"/>
                    </a:cubicBezTo>
                    <a:lnTo>
                      <a:pt x="68" y="186"/>
                    </a:lnTo>
                    <a:close/>
                    <a:moveTo>
                      <a:pt x="55" y="141"/>
                    </a:moveTo>
                    <a:lnTo>
                      <a:pt x="55" y="141"/>
                    </a:lnTo>
                    <a:lnTo>
                      <a:pt x="56" y="141"/>
                    </a:lnTo>
                    <a:lnTo>
                      <a:pt x="55" y="141"/>
                    </a:lnTo>
                    <a:close/>
                    <a:moveTo>
                      <a:pt x="55" y="141"/>
                    </a:moveTo>
                    <a:lnTo>
                      <a:pt x="55" y="141"/>
                    </a:lnTo>
                    <a:lnTo>
                      <a:pt x="57" y="141"/>
                    </a:lnTo>
                    <a:lnTo>
                      <a:pt x="55" y="141"/>
                    </a:lnTo>
                    <a:close/>
                    <a:moveTo>
                      <a:pt x="57" y="141"/>
                    </a:moveTo>
                    <a:lnTo>
                      <a:pt x="57" y="141"/>
                    </a:lnTo>
                    <a:lnTo>
                      <a:pt x="56" y="141"/>
                    </a:lnTo>
                    <a:lnTo>
                      <a:pt x="57" y="141"/>
                    </a:lnTo>
                    <a:close/>
                    <a:moveTo>
                      <a:pt x="55" y="141"/>
                    </a:moveTo>
                    <a:cubicBezTo>
                      <a:pt x="55" y="141"/>
                      <a:pt x="55" y="140"/>
                      <a:pt x="55" y="139"/>
                    </a:cubicBezTo>
                    <a:lnTo>
                      <a:pt x="57" y="139"/>
                    </a:lnTo>
                    <a:cubicBezTo>
                      <a:pt x="57" y="140"/>
                      <a:pt x="57" y="141"/>
                      <a:pt x="57" y="141"/>
                    </a:cubicBezTo>
                    <a:lnTo>
                      <a:pt x="55" y="141"/>
                    </a:lnTo>
                    <a:close/>
                    <a:moveTo>
                      <a:pt x="55" y="139"/>
                    </a:moveTo>
                    <a:cubicBezTo>
                      <a:pt x="55" y="138"/>
                      <a:pt x="54" y="137"/>
                      <a:pt x="54" y="135"/>
                    </a:cubicBezTo>
                    <a:lnTo>
                      <a:pt x="56" y="134"/>
                    </a:lnTo>
                    <a:cubicBezTo>
                      <a:pt x="56" y="136"/>
                      <a:pt x="57" y="138"/>
                      <a:pt x="57" y="139"/>
                    </a:cubicBezTo>
                    <a:lnTo>
                      <a:pt x="55" y="139"/>
                    </a:lnTo>
                    <a:close/>
                    <a:moveTo>
                      <a:pt x="54" y="135"/>
                    </a:moveTo>
                    <a:cubicBezTo>
                      <a:pt x="51" y="125"/>
                      <a:pt x="45" y="107"/>
                      <a:pt x="38" y="94"/>
                    </a:cubicBezTo>
                    <a:lnTo>
                      <a:pt x="40" y="94"/>
                    </a:lnTo>
                    <a:cubicBezTo>
                      <a:pt x="47" y="106"/>
                      <a:pt x="53" y="125"/>
                      <a:pt x="56" y="134"/>
                    </a:cubicBezTo>
                    <a:lnTo>
                      <a:pt x="54" y="135"/>
                    </a:lnTo>
                    <a:close/>
                    <a:moveTo>
                      <a:pt x="40" y="93"/>
                    </a:moveTo>
                    <a:lnTo>
                      <a:pt x="40" y="94"/>
                    </a:lnTo>
                    <a:lnTo>
                      <a:pt x="39" y="94"/>
                    </a:lnTo>
                    <a:lnTo>
                      <a:pt x="40" y="93"/>
                    </a:lnTo>
                    <a:close/>
                    <a:moveTo>
                      <a:pt x="38" y="94"/>
                    </a:moveTo>
                    <a:lnTo>
                      <a:pt x="38" y="94"/>
                    </a:lnTo>
                    <a:lnTo>
                      <a:pt x="40" y="93"/>
                    </a:lnTo>
                    <a:lnTo>
                      <a:pt x="38" y="94"/>
                    </a:lnTo>
                    <a:close/>
                    <a:moveTo>
                      <a:pt x="38" y="94"/>
                    </a:moveTo>
                    <a:lnTo>
                      <a:pt x="38" y="94"/>
                    </a:lnTo>
                    <a:lnTo>
                      <a:pt x="39" y="94"/>
                    </a:lnTo>
                    <a:lnTo>
                      <a:pt x="38" y="94"/>
                    </a:lnTo>
                    <a:close/>
                    <a:moveTo>
                      <a:pt x="38" y="94"/>
                    </a:moveTo>
                    <a:cubicBezTo>
                      <a:pt x="38" y="94"/>
                      <a:pt x="37" y="93"/>
                      <a:pt x="37" y="92"/>
                    </a:cubicBezTo>
                    <a:lnTo>
                      <a:pt x="39" y="92"/>
                    </a:lnTo>
                    <a:cubicBezTo>
                      <a:pt x="39" y="93"/>
                      <a:pt x="40" y="93"/>
                      <a:pt x="40" y="93"/>
                    </a:cubicBezTo>
                    <a:lnTo>
                      <a:pt x="38" y="94"/>
                    </a:lnTo>
                    <a:close/>
                    <a:moveTo>
                      <a:pt x="37" y="92"/>
                    </a:moveTo>
                    <a:cubicBezTo>
                      <a:pt x="36" y="91"/>
                      <a:pt x="35" y="89"/>
                      <a:pt x="35" y="88"/>
                    </a:cubicBezTo>
                    <a:lnTo>
                      <a:pt x="37" y="87"/>
                    </a:lnTo>
                    <a:cubicBezTo>
                      <a:pt x="38" y="89"/>
                      <a:pt x="38" y="91"/>
                      <a:pt x="39" y="92"/>
                    </a:cubicBezTo>
                    <a:lnTo>
                      <a:pt x="37" y="92"/>
                    </a:lnTo>
                    <a:close/>
                    <a:moveTo>
                      <a:pt x="35" y="88"/>
                    </a:moveTo>
                    <a:cubicBezTo>
                      <a:pt x="30" y="79"/>
                      <a:pt x="23" y="63"/>
                      <a:pt x="23" y="63"/>
                    </a:cubicBezTo>
                    <a:lnTo>
                      <a:pt x="25" y="62"/>
                    </a:lnTo>
                    <a:cubicBezTo>
                      <a:pt x="25" y="63"/>
                      <a:pt x="32" y="78"/>
                      <a:pt x="37" y="87"/>
                    </a:cubicBezTo>
                    <a:lnTo>
                      <a:pt x="35" y="88"/>
                    </a:lnTo>
                    <a:close/>
                    <a:moveTo>
                      <a:pt x="25" y="62"/>
                    </a:moveTo>
                    <a:lnTo>
                      <a:pt x="25" y="62"/>
                    </a:lnTo>
                    <a:lnTo>
                      <a:pt x="24" y="62"/>
                    </a:lnTo>
                    <a:lnTo>
                      <a:pt x="25" y="62"/>
                    </a:lnTo>
                    <a:close/>
                    <a:moveTo>
                      <a:pt x="23" y="63"/>
                    </a:moveTo>
                    <a:cubicBezTo>
                      <a:pt x="7" y="30"/>
                      <a:pt x="1" y="5"/>
                      <a:pt x="1" y="5"/>
                    </a:cubicBezTo>
                    <a:lnTo>
                      <a:pt x="3" y="4"/>
                    </a:lnTo>
                    <a:cubicBezTo>
                      <a:pt x="3" y="4"/>
                      <a:pt x="9" y="30"/>
                      <a:pt x="25" y="62"/>
                    </a:cubicBezTo>
                    <a:lnTo>
                      <a:pt x="23" y="63"/>
                    </a:lnTo>
                    <a:close/>
                    <a:moveTo>
                      <a:pt x="3" y="4"/>
                    </a:moveTo>
                    <a:lnTo>
                      <a:pt x="3" y="4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  <a:moveTo>
                      <a:pt x="1" y="5"/>
                    </a:moveTo>
                    <a:cubicBezTo>
                      <a:pt x="1" y="5"/>
                      <a:pt x="0" y="3"/>
                      <a:pt x="0" y="2"/>
                    </a:cubicBezTo>
                    <a:lnTo>
                      <a:pt x="2" y="2"/>
                    </a:lnTo>
                    <a:cubicBezTo>
                      <a:pt x="2" y="2"/>
                      <a:pt x="3" y="4"/>
                      <a:pt x="3" y="4"/>
                    </a:cubicBezTo>
                    <a:lnTo>
                      <a:pt x="1" y="5"/>
                    </a:lnTo>
                    <a:close/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2" y="1"/>
                    </a:lnTo>
                    <a:cubicBezTo>
                      <a:pt x="2" y="1"/>
                      <a:pt x="2" y="1"/>
                      <a:pt x="2" y="2"/>
                    </a:cubicBezTo>
                    <a:lnTo>
                      <a:pt x="0" y="2"/>
                    </a:lnTo>
                    <a:close/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lnTo>
                      <a:pt x="1" y="2"/>
                    </a:lnTo>
                    <a:cubicBezTo>
                      <a:pt x="1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  <a:moveTo>
                      <a:pt x="3" y="0"/>
                    </a:moveTo>
                    <a:cubicBezTo>
                      <a:pt x="3" y="1"/>
                      <a:pt x="5" y="2"/>
                      <a:pt x="7" y="6"/>
                    </a:cubicBezTo>
                    <a:lnTo>
                      <a:pt x="5" y="7"/>
                    </a:lnTo>
                    <a:cubicBezTo>
                      <a:pt x="3" y="4"/>
                      <a:pt x="2" y="2"/>
                      <a:pt x="1" y="2"/>
                    </a:cubicBezTo>
                    <a:lnTo>
                      <a:pt x="3" y="0"/>
                    </a:lnTo>
                    <a:close/>
                    <a:moveTo>
                      <a:pt x="7" y="6"/>
                    </a:moveTo>
                    <a:lnTo>
                      <a:pt x="7" y="6"/>
                    </a:lnTo>
                    <a:lnTo>
                      <a:pt x="6" y="6"/>
                    </a:lnTo>
                    <a:lnTo>
                      <a:pt x="7" y="6"/>
                    </a:lnTo>
                    <a:close/>
                    <a:moveTo>
                      <a:pt x="7" y="6"/>
                    </a:moveTo>
                    <a:cubicBezTo>
                      <a:pt x="7" y="6"/>
                      <a:pt x="24" y="37"/>
                      <a:pt x="37" y="59"/>
                    </a:cubicBezTo>
                    <a:lnTo>
                      <a:pt x="35" y="60"/>
                    </a:lnTo>
                    <a:cubicBezTo>
                      <a:pt x="22" y="38"/>
                      <a:pt x="5" y="7"/>
                      <a:pt x="5" y="7"/>
                    </a:cubicBezTo>
                    <a:lnTo>
                      <a:pt x="7" y="6"/>
                    </a:lnTo>
                    <a:close/>
                    <a:moveTo>
                      <a:pt x="37" y="59"/>
                    </a:moveTo>
                    <a:lnTo>
                      <a:pt x="37" y="59"/>
                    </a:lnTo>
                    <a:lnTo>
                      <a:pt x="36" y="60"/>
                    </a:lnTo>
                    <a:lnTo>
                      <a:pt x="37" y="59"/>
                    </a:lnTo>
                    <a:close/>
                    <a:moveTo>
                      <a:pt x="37" y="59"/>
                    </a:moveTo>
                    <a:lnTo>
                      <a:pt x="37" y="59"/>
                    </a:lnTo>
                    <a:lnTo>
                      <a:pt x="35" y="60"/>
                    </a:lnTo>
                    <a:lnTo>
                      <a:pt x="37" y="59"/>
                    </a:lnTo>
                    <a:close/>
                    <a:moveTo>
                      <a:pt x="35" y="60"/>
                    </a:moveTo>
                    <a:lnTo>
                      <a:pt x="35" y="60"/>
                    </a:lnTo>
                    <a:lnTo>
                      <a:pt x="36" y="60"/>
                    </a:lnTo>
                    <a:lnTo>
                      <a:pt x="35" y="60"/>
                    </a:lnTo>
                    <a:close/>
                    <a:moveTo>
                      <a:pt x="37" y="59"/>
                    </a:moveTo>
                    <a:cubicBezTo>
                      <a:pt x="38" y="63"/>
                      <a:pt x="40" y="66"/>
                      <a:pt x="42" y="69"/>
                    </a:cubicBezTo>
                    <a:lnTo>
                      <a:pt x="40" y="70"/>
                    </a:lnTo>
                    <a:cubicBezTo>
                      <a:pt x="38" y="67"/>
                      <a:pt x="36" y="63"/>
                      <a:pt x="35" y="60"/>
                    </a:cubicBezTo>
                    <a:lnTo>
                      <a:pt x="37" y="59"/>
                    </a:lnTo>
                    <a:close/>
                    <a:moveTo>
                      <a:pt x="42" y="69"/>
                    </a:moveTo>
                    <a:cubicBezTo>
                      <a:pt x="44" y="73"/>
                      <a:pt x="45" y="77"/>
                      <a:pt x="47" y="80"/>
                    </a:cubicBezTo>
                    <a:lnTo>
                      <a:pt x="45" y="81"/>
                    </a:lnTo>
                    <a:cubicBezTo>
                      <a:pt x="43" y="77"/>
                      <a:pt x="42" y="74"/>
                      <a:pt x="40" y="70"/>
                    </a:cubicBezTo>
                    <a:lnTo>
                      <a:pt x="42" y="69"/>
                    </a:lnTo>
                    <a:close/>
                    <a:moveTo>
                      <a:pt x="47" y="80"/>
                    </a:moveTo>
                    <a:cubicBezTo>
                      <a:pt x="56" y="100"/>
                      <a:pt x="64" y="120"/>
                      <a:pt x="68" y="131"/>
                    </a:cubicBezTo>
                    <a:lnTo>
                      <a:pt x="66" y="131"/>
                    </a:lnTo>
                    <a:cubicBezTo>
                      <a:pt x="62" y="121"/>
                      <a:pt x="54" y="100"/>
                      <a:pt x="45" y="81"/>
                    </a:cubicBezTo>
                    <a:lnTo>
                      <a:pt x="47" y="80"/>
                    </a:lnTo>
                    <a:close/>
                    <a:moveTo>
                      <a:pt x="68" y="131"/>
                    </a:moveTo>
                    <a:lnTo>
                      <a:pt x="68" y="131"/>
                    </a:lnTo>
                    <a:lnTo>
                      <a:pt x="67" y="131"/>
                    </a:lnTo>
                    <a:lnTo>
                      <a:pt x="68" y="131"/>
                    </a:lnTo>
                    <a:close/>
                    <a:moveTo>
                      <a:pt x="68" y="131"/>
                    </a:moveTo>
                    <a:lnTo>
                      <a:pt x="68" y="131"/>
                    </a:lnTo>
                    <a:lnTo>
                      <a:pt x="66" y="131"/>
                    </a:lnTo>
                    <a:lnTo>
                      <a:pt x="68" y="131"/>
                    </a:lnTo>
                    <a:close/>
                    <a:moveTo>
                      <a:pt x="68" y="131"/>
                    </a:moveTo>
                    <a:cubicBezTo>
                      <a:pt x="70" y="134"/>
                      <a:pt x="71" y="138"/>
                      <a:pt x="73" y="143"/>
                    </a:cubicBezTo>
                    <a:lnTo>
                      <a:pt x="71" y="143"/>
                    </a:lnTo>
                    <a:cubicBezTo>
                      <a:pt x="69" y="139"/>
                      <a:pt x="68" y="134"/>
                      <a:pt x="66" y="131"/>
                    </a:cubicBezTo>
                    <a:lnTo>
                      <a:pt x="68" y="131"/>
                    </a:lnTo>
                    <a:close/>
                    <a:moveTo>
                      <a:pt x="73" y="143"/>
                    </a:moveTo>
                    <a:cubicBezTo>
                      <a:pt x="78" y="155"/>
                      <a:pt x="83" y="168"/>
                      <a:pt x="84" y="173"/>
                    </a:cubicBezTo>
                    <a:lnTo>
                      <a:pt x="82" y="173"/>
                    </a:lnTo>
                    <a:cubicBezTo>
                      <a:pt x="81" y="168"/>
                      <a:pt x="76" y="155"/>
                      <a:pt x="71" y="143"/>
                    </a:cubicBezTo>
                    <a:lnTo>
                      <a:pt x="73" y="143"/>
                    </a:lnTo>
                    <a:close/>
                    <a:moveTo>
                      <a:pt x="84" y="173"/>
                    </a:moveTo>
                    <a:lnTo>
                      <a:pt x="84" y="173"/>
                    </a:lnTo>
                    <a:lnTo>
                      <a:pt x="83" y="173"/>
                    </a:lnTo>
                    <a:lnTo>
                      <a:pt x="84" y="173"/>
                    </a:lnTo>
                    <a:close/>
                    <a:moveTo>
                      <a:pt x="84" y="173"/>
                    </a:moveTo>
                    <a:lnTo>
                      <a:pt x="84" y="173"/>
                    </a:lnTo>
                    <a:lnTo>
                      <a:pt x="82" y="173"/>
                    </a:lnTo>
                    <a:lnTo>
                      <a:pt x="84" y="173"/>
                    </a:lnTo>
                    <a:close/>
                    <a:moveTo>
                      <a:pt x="82" y="173"/>
                    </a:moveTo>
                    <a:lnTo>
                      <a:pt x="82" y="173"/>
                    </a:lnTo>
                    <a:lnTo>
                      <a:pt x="83" y="173"/>
                    </a:lnTo>
                    <a:lnTo>
                      <a:pt x="82" y="173"/>
                    </a:lnTo>
                    <a:close/>
                    <a:moveTo>
                      <a:pt x="84" y="173"/>
                    </a:moveTo>
                    <a:cubicBezTo>
                      <a:pt x="84" y="174"/>
                      <a:pt x="85" y="177"/>
                      <a:pt x="86" y="181"/>
                    </a:cubicBezTo>
                    <a:lnTo>
                      <a:pt x="84" y="182"/>
                    </a:lnTo>
                    <a:cubicBezTo>
                      <a:pt x="83" y="177"/>
                      <a:pt x="82" y="174"/>
                      <a:pt x="82" y="173"/>
                    </a:cubicBezTo>
                    <a:lnTo>
                      <a:pt x="84" y="173"/>
                    </a:lnTo>
                    <a:close/>
                    <a:moveTo>
                      <a:pt x="86" y="181"/>
                    </a:moveTo>
                    <a:cubicBezTo>
                      <a:pt x="89" y="193"/>
                      <a:pt x="94" y="213"/>
                      <a:pt x="95" y="223"/>
                    </a:cubicBezTo>
                    <a:lnTo>
                      <a:pt x="93" y="223"/>
                    </a:lnTo>
                    <a:cubicBezTo>
                      <a:pt x="92" y="213"/>
                      <a:pt x="87" y="193"/>
                      <a:pt x="84" y="182"/>
                    </a:cubicBezTo>
                    <a:lnTo>
                      <a:pt x="86" y="181"/>
                    </a:lnTo>
                    <a:close/>
                    <a:moveTo>
                      <a:pt x="93" y="223"/>
                    </a:moveTo>
                    <a:lnTo>
                      <a:pt x="93" y="223"/>
                    </a:lnTo>
                    <a:lnTo>
                      <a:pt x="94" y="223"/>
                    </a:lnTo>
                    <a:lnTo>
                      <a:pt x="93" y="223"/>
                    </a:lnTo>
                    <a:close/>
                    <a:moveTo>
                      <a:pt x="95" y="223"/>
                    </a:moveTo>
                    <a:lnTo>
                      <a:pt x="95" y="223"/>
                    </a:lnTo>
                    <a:lnTo>
                      <a:pt x="93" y="223"/>
                    </a:lnTo>
                    <a:lnTo>
                      <a:pt x="95" y="223"/>
                    </a:lnTo>
                    <a:close/>
                    <a:moveTo>
                      <a:pt x="95" y="223"/>
                    </a:moveTo>
                    <a:cubicBezTo>
                      <a:pt x="95" y="224"/>
                      <a:pt x="95" y="226"/>
                      <a:pt x="96" y="228"/>
                    </a:cubicBezTo>
                    <a:lnTo>
                      <a:pt x="93" y="229"/>
                    </a:lnTo>
                    <a:cubicBezTo>
                      <a:pt x="93" y="226"/>
                      <a:pt x="93" y="224"/>
                      <a:pt x="93" y="223"/>
                    </a:cubicBezTo>
                    <a:lnTo>
                      <a:pt x="95" y="223"/>
                    </a:lnTo>
                    <a:close/>
                    <a:moveTo>
                      <a:pt x="96" y="228"/>
                    </a:moveTo>
                    <a:cubicBezTo>
                      <a:pt x="96" y="231"/>
                      <a:pt x="96" y="233"/>
                      <a:pt x="96" y="236"/>
                    </a:cubicBezTo>
                    <a:lnTo>
                      <a:pt x="94" y="236"/>
                    </a:lnTo>
                    <a:cubicBezTo>
                      <a:pt x="94" y="233"/>
                      <a:pt x="94" y="231"/>
                      <a:pt x="93" y="229"/>
                    </a:cubicBezTo>
                    <a:lnTo>
                      <a:pt x="96" y="228"/>
                    </a:lnTo>
                    <a:close/>
                    <a:moveTo>
                      <a:pt x="96" y="236"/>
                    </a:moveTo>
                    <a:cubicBezTo>
                      <a:pt x="98" y="248"/>
                      <a:pt x="100" y="264"/>
                      <a:pt x="101" y="269"/>
                    </a:cubicBezTo>
                    <a:lnTo>
                      <a:pt x="99" y="269"/>
                    </a:lnTo>
                    <a:cubicBezTo>
                      <a:pt x="98" y="264"/>
                      <a:pt x="96" y="249"/>
                      <a:pt x="94" y="236"/>
                    </a:cubicBezTo>
                    <a:lnTo>
                      <a:pt x="96" y="236"/>
                    </a:lnTo>
                    <a:close/>
                    <a:moveTo>
                      <a:pt x="101" y="269"/>
                    </a:moveTo>
                    <a:lnTo>
                      <a:pt x="101" y="269"/>
                    </a:lnTo>
                    <a:lnTo>
                      <a:pt x="100" y="269"/>
                    </a:lnTo>
                    <a:lnTo>
                      <a:pt x="101" y="269"/>
                    </a:lnTo>
                    <a:close/>
                    <a:moveTo>
                      <a:pt x="101" y="269"/>
                    </a:moveTo>
                    <a:lnTo>
                      <a:pt x="101" y="269"/>
                    </a:lnTo>
                    <a:lnTo>
                      <a:pt x="99" y="269"/>
                    </a:lnTo>
                    <a:lnTo>
                      <a:pt x="101" y="269"/>
                    </a:lnTo>
                    <a:close/>
                    <a:moveTo>
                      <a:pt x="101" y="269"/>
                    </a:moveTo>
                    <a:cubicBezTo>
                      <a:pt x="101" y="270"/>
                      <a:pt x="102" y="271"/>
                      <a:pt x="102" y="273"/>
                    </a:cubicBezTo>
                    <a:lnTo>
                      <a:pt x="100" y="273"/>
                    </a:lnTo>
                    <a:cubicBezTo>
                      <a:pt x="99" y="272"/>
                      <a:pt x="99" y="270"/>
                      <a:pt x="99" y="269"/>
                    </a:cubicBezTo>
                    <a:lnTo>
                      <a:pt x="101" y="269"/>
                    </a:lnTo>
                    <a:close/>
                    <a:moveTo>
                      <a:pt x="102" y="273"/>
                    </a:moveTo>
                    <a:cubicBezTo>
                      <a:pt x="102" y="274"/>
                      <a:pt x="102" y="276"/>
                      <a:pt x="103" y="278"/>
                    </a:cubicBezTo>
                    <a:lnTo>
                      <a:pt x="101" y="278"/>
                    </a:lnTo>
                    <a:cubicBezTo>
                      <a:pt x="100" y="277"/>
                      <a:pt x="100" y="275"/>
                      <a:pt x="100" y="273"/>
                    </a:cubicBezTo>
                    <a:lnTo>
                      <a:pt x="102" y="273"/>
                    </a:lnTo>
                    <a:close/>
                    <a:moveTo>
                      <a:pt x="103" y="278"/>
                    </a:moveTo>
                    <a:cubicBezTo>
                      <a:pt x="104" y="288"/>
                      <a:pt x="106" y="303"/>
                      <a:pt x="106" y="307"/>
                    </a:cubicBezTo>
                    <a:lnTo>
                      <a:pt x="104" y="307"/>
                    </a:lnTo>
                    <a:cubicBezTo>
                      <a:pt x="104" y="303"/>
                      <a:pt x="102" y="289"/>
                      <a:pt x="101" y="278"/>
                    </a:cubicBezTo>
                    <a:lnTo>
                      <a:pt x="103" y="278"/>
                    </a:lnTo>
                    <a:close/>
                    <a:moveTo>
                      <a:pt x="104" y="307"/>
                    </a:moveTo>
                    <a:lnTo>
                      <a:pt x="104" y="307"/>
                    </a:lnTo>
                    <a:lnTo>
                      <a:pt x="105" y="307"/>
                    </a:lnTo>
                    <a:lnTo>
                      <a:pt x="104" y="307"/>
                    </a:lnTo>
                    <a:close/>
                    <a:moveTo>
                      <a:pt x="106" y="307"/>
                    </a:moveTo>
                    <a:cubicBezTo>
                      <a:pt x="106" y="307"/>
                      <a:pt x="107" y="331"/>
                      <a:pt x="109" y="347"/>
                    </a:cubicBezTo>
                    <a:lnTo>
                      <a:pt x="107" y="347"/>
                    </a:lnTo>
                    <a:cubicBezTo>
                      <a:pt x="105" y="331"/>
                      <a:pt x="104" y="307"/>
                      <a:pt x="104" y="307"/>
                    </a:cubicBezTo>
                    <a:lnTo>
                      <a:pt x="106" y="307"/>
                    </a:lnTo>
                    <a:close/>
                    <a:moveTo>
                      <a:pt x="109" y="347"/>
                    </a:moveTo>
                    <a:lnTo>
                      <a:pt x="109" y="347"/>
                    </a:lnTo>
                    <a:lnTo>
                      <a:pt x="107" y="347"/>
                    </a:lnTo>
                    <a:lnTo>
                      <a:pt x="109" y="347"/>
                    </a:lnTo>
                    <a:close/>
                    <a:moveTo>
                      <a:pt x="109" y="347"/>
                    </a:moveTo>
                    <a:cubicBezTo>
                      <a:pt x="109" y="349"/>
                      <a:pt x="109" y="352"/>
                      <a:pt x="109" y="355"/>
                    </a:cubicBezTo>
                    <a:lnTo>
                      <a:pt x="107" y="355"/>
                    </a:lnTo>
                    <a:cubicBezTo>
                      <a:pt x="107" y="352"/>
                      <a:pt x="107" y="350"/>
                      <a:pt x="107" y="347"/>
                    </a:cubicBezTo>
                    <a:lnTo>
                      <a:pt x="109" y="347"/>
                    </a:lnTo>
                    <a:close/>
                    <a:moveTo>
                      <a:pt x="109" y="355"/>
                    </a:moveTo>
                    <a:cubicBezTo>
                      <a:pt x="109" y="357"/>
                      <a:pt x="109" y="360"/>
                      <a:pt x="109" y="363"/>
                    </a:cubicBezTo>
                    <a:lnTo>
                      <a:pt x="107" y="363"/>
                    </a:lnTo>
                    <a:cubicBezTo>
                      <a:pt x="107" y="360"/>
                      <a:pt x="107" y="357"/>
                      <a:pt x="107" y="355"/>
                    </a:cubicBezTo>
                    <a:lnTo>
                      <a:pt x="109" y="355"/>
                    </a:lnTo>
                    <a:close/>
                    <a:moveTo>
                      <a:pt x="109" y="363"/>
                    </a:moveTo>
                    <a:cubicBezTo>
                      <a:pt x="109" y="379"/>
                      <a:pt x="108" y="398"/>
                      <a:pt x="106" y="414"/>
                    </a:cubicBezTo>
                    <a:lnTo>
                      <a:pt x="104" y="414"/>
                    </a:lnTo>
                    <a:cubicBezTo>
                      <a:pt x="106" y="398"/>
                      <a:pt x="107" y="379"/>
                      <a:pt x="107" y="363"/>
                    </a:cubicBezTo>
                    <a:lnTo>
                      <a:pt x="109" y="363"/>
                    </a:lnTo>
                    <a:close/>
                    <a:moveTo>
                      <a:pt x="104" y="414"/>
                    </a:moveTo>
                    <a:lnTo>
                      <a:pt x="104" y="414"/>
                    </a:lnTo>
                    <a:lnTo>
                      <a:pt x="105" y="414"/>
                    </a:lnTo>
                    <a:lnTo>
                      <a:pt x="104" y="414"/>
                    </a:lnTo>
                    <a:close/>
                    <a:moveTo>
                      <a:pt x="106" y="414"/>
                    </a:moveTo>
                    <a:cubicBezTo>
                      <a:pt x="104" y="431"/>
                      <a:pt x="101" y="444"/>
                      <a:pt x="98" y="456"/>
                    </a:cubicBezTo>
                    <a:lnTo>
                      <a:pt x="96" y="455"/>
                    </a:lnTo>
                    <a:cubicBezTo>
                      <a:pt x="99" y="444"/>
                      <a:pt x="102" y="430"/>
                      <a:pt x="104" y="414"/>
                    </a:cubicBezTo>
                    <a:lnTo>
                      <a:pt x="106" y="414"/>
                    </a:lnTo>
                    <a:close/>
                    <a:moveTo>
                      <a:pt x="98" y="456"/>
                    </a:moveTo>
                    <a:cubicBezTo>
                      <a:pt x="96" y="467"/>
                      <a:pt x="93" y="476"/>
                      <a:pt x="93" y="485"/>
                    </a:cubicBezTo>
                    <a:lnTo>
                      <a:pt x="91" y="485"/>
                    </a:lnTo>
                    <a:cubicBezTo>
                      <a:pt x="91" y="476"/>
                      <a:pt x="94" y="467"/>
                      <a:pt x="96" y="455"/>
                    </a:cubicBezTo>
                    <a:lnTo>
                      <a:pt x="98" y="456"/>
                    </a:lnTo>
                    <a:close/>
                    <a:moveTo>
                      <a:pt x="91" y="485"/>
                    </a:moveTo>
                    <a:lnTo>
                      <a:pt x="91" y="485"/>
                    </a:lnTo>
                    <a:lnTo>
                      <a:pt x="92" y="485"/>
                    </a:lnTo>
                    <a:lnTo>
                      <a:pt x="91" y="485"/>
                    </a:lnTo>
                    <a:close/>
                    <a:moveTo>
                      <a:pt x="93" y="485"/>
                    </a:moveTo>
                    <a:lnTo>
                      <a:pt x="93" y="486"/>
                    </a:lnTo>
                    <a:lnTo>
                      <a:pt x="91" y="485"/>
                    </a:lnTo>
                    <a:lnTo>
                      <a:pt x="93" y="485"/>
                    </a:lnTo>
                    <a:close/>
                    <a:moveTo>
                      <a:pt x="93" y="486"/>
                    </a:moveTo>
                    <a:cubicBezTo>
                      <a:pt x="92" y="496"/>
                      <a:pt x="90" y="515"/>
                      <a:pt x="89" y="529"/>
                    </a:cubicBezTo>
                    <a:lnTo>
                      <a:pt x="87" y="529"/>
                    </a:lnTo>
                    <a:cubicBezTo>
                      <a:pt x="88" y="514"/>
                      <a:pt x="90" y="496"/>
                      <a:pt x="91" y="485"/>
                    </a:cubicBezTo>
                    <a:lnTo>
                      <a:pt x="93" y="486"/>
                    </a:lnTo>
                    <a:close/>
                    <a:moveTo>
                      <a:pt x="89" y="529"/>
                    </a:moveTo>
                    <a:cubicBezTo>
                      <a:pt x="88" y="539"/>
                      <a:pt x="87" y="546"/>
                      <a:pt x="87" y="548"/>
                    </a:cubicBezTo>
                    <a:lnTo>
                      <a:pt x="85" y="548"/>
                    </a:lnTo>
                    <a:cubicBezTo>
                      <a:pt x="85" y="546"/>
                      <a:pt x="86" y="538"/>
                      <a:pt x="87" y="529"/>
                    </a:cubicBezTo>
                    <a:lnTo>
                      <a:pt x="89" y="529"/>
                    </a:lnTo>
                    <a:close/>
                    <a:moveTo>
                      <a:pt x="87" y="548"/>
                    </a:moveTo>
                    <a:lnTo>
                      <a:pt x="87" y="548"/>
                    </a:lnTo>
                    <a:lnTo>
                      <a:pt x="85" y="548"/>
                    </a:lnTo>
                    <a:lnTo>
                      <a:pt x="87" y="548"/>
                    </a:lnTo>
                    <a:close/>
                    <a:moveTo>
                      <a:pt x="87" y="548"/>
                    </a:moveTo>
                    <a:cubicBezTo>
                      <a:pt x="87" y="549"/>
                      <a:pt x="87" y="552"/>
                      <a:pt x="87" y="555"/>
                    </a:cubicBezTo>
                    <a:lnTo>
                      <a:pt x="84" y="555"/>
                    </a:lnTo>
                    <a:cubicBezTo>
                      <a:pt x="85" y="552"/>
                      <a:pt x="85" y="549"/>
                      <a:pt x="85" y="548"/>
                    </a:cubicBezTo>
                    <a:lnTo>
                      <a:pt x="87" y="548"/>
                    </a:lnTo>
                    <a:close/>
                    <a:moveTo>
                      <a:pt x="87" y="555"/>
                    </a:moveTo>
                    <a:cubicBezTo>
                      <a:pt x="86" y="566"/>
                      <a:pt x="84" y="586"/>
                      <a:pt x="85" y="602"/>
                    </a:cubicBezTo>
                    <a:lnTo>
                      <a:pt x="83" y="602"/>
                    </a:lnTo>
                    <a:cubicBezTo>
                      <a:pt x="82" y="586"/>
                      <a:pt x="84" y="566"/>
                      <a:pt x="84" y="555"/>
                    </a:cubicBezTo>
                    <a:lnTo>
                      <a:pt x="87" y="555"/>
                    </a:lnTo>
                    <a:close/>
                    <a:moveTo>
                      <a:pt x="83" y="602"/>
                    </a:moveTo>
                    <a:lnTo>
                      <a:pt x="83" y="602"/>
                    </a:lnTo>
                    <a:lnTo>
                      <a:pt x="84" y="602"/>
                    </a:lnTo>
                    <a:lnTo>
                      <a:pt x="83" y="602"/>
                    </a:lnTo>
                    <a:close/>
                    <a:moveTo>
                      <a:pt x="85" y="602"/>
                    </a:moveTo>
                    <a:lnTo>
                      <a:pt x="85" y="602"/>
                    </a:lnTo>
                    <a:lnTo>
                      <a:pt x="83" y="602"/>
                    </a:lnTo>
                    <a:lnTo>
                      <a:pt x="85" y="602"/>
                    </a:lnTo>
                    <a:close/>
                    <a:moveTo>
                      <a:pt x="85" y="602"/>
                    </a:moveTo>
                    <a:cubicBezTo>
                      <a:pt x="86" y="604"/>
                      <a:pt x="86" y="605"/>
                      <a:pt x="86" y="607"/>
                    </a:cubicBezTo>
                    <a:lnTo>
                      <a:pt x="84" y="607"/>
                    </a:lnTo>
                    <a:cubicBezTo>
                      <a:pt x="84" y="605"/>
                      <a:pt x="83" y="604"/>
                      <a:pt x="83" y="602"/>
                    </a:cubicBezTo>
                    <a:lnTo>
                      <a:pt x="85" y="602"/>
                    </a:lnTo>
                    <a:close/>
                    <a:moveTo>
                      <a:pt x="86" y="607"/>
                    </a:moveTo>
                    <a:cubicBezTo>
                      <a:pt x="87" y="619"/>
                      <a:pt x="88" y="631"/>
                      <a:pt x="91" y="643"/>
                    </a:cubicBezTo>
                    <a:lnTo>
                      <a:pt x="89" y="643"/>
                    </a:lnTo>
                    <a:cubicBezTo>
                      <a:pt x="86" y="631"/>
                      <a:pt x="85" y="619"/>
                      <a:pt x="84" y="607"/>
                    </a:cubicBezTo>
                    <a:lnTo>
                      <a:pt x="86" y="607"/>
                    </a:lnTo>
                    <a:close/>
                    <a:moveTo>
                      <a:pt x="91" y="643"/>
                    </a:moveTo>
                    <a:cubicBezTo>
                      <a:pt x="92" y="644"/>
                      <a:pt x="92" y="646"/>
                      <a:pt x="92" y="647"/>
                    </a:cubicBezTo>
                    <a:lnTo>
                      <a:pt x="90" y="648"/>
                    </a:lnTo>
                    <a:cubicBezTo>
                      <a:pt x="90" y="646"/>
                      <a:pt x="90" y="645"/>
                      <a:pt x="89" y="643"/>
                    </a:cubicBezTo>
                    <a:lnTo>
                      <a:pt x="91" y="643"/>
                    </a:lnTo>
                    <a:close/>
                    <a:moveTo>
                      <a:pt x="92" y="647"/>
                    </a:moveTo>
                    <a:cubicBezTo>
                      <a:pt x="94" y="656"/>
                      <a:pt x="95" y="662"/>
                      <a:pt x="143" y="697"/>
                    </a:cubicBezTo>
                    <a:lnTo>
                      <a:pt x="141" y="698"/>
                    </a:lnTo>
                    <a:cubicBezTo>
                      <a:pt x="93" y="663"/>
                      <a:pt x="92" y="656"/>
                      <a:pt x="90" y="648"/>
                    </a:cubicBezTo>
                    <a:lnTo>
                      <a:pt x="92" y="647"/>
                    </a:lnTo>
                    <a:close/>
                    <a:moveTo>
                      <a:pt x="143" y="697"/>
                    </a:moveTo>
                    <a:lnTo>
                      <a:pt x="143" y="697"/>
                    </a:lnTo>
                    <a:lnTo>
                      <a:pt x="142" y="698"/>
                    </a:lnTo>
                    <a:lnTo>
                      <a:pt x="143" y="697"/>
                    </a:lnTo>
                    <a:close/>
                    <a:moveTo>
                      <a:pt x="143" y="697"/>
                    </a:moveTo>
                    <a:cubicBezTo>
                      <a:pt x="143" y="697"/>
                      <a:pt x="178" y="725"/>
                      <a:pt x="184" y="734"/>
                    </a:cubicBezTo>
                    <a:lnTo>
                      <a:pt x="182" y="735"/>
                    </a:lnTo>
                    <a:cubicBezTo>
                      <a:pt x="176" y="726"/>
                      <a:pt x="141" y="698"/>
                      <a:pt x="141" y="698"/>
                    </a:cubicBezTo>
                    <a:lnTo>
                      <a:pt x="143" y="697"/>
                    </a:lnTo>
                    <a:close/>
                    <a:moveTo>
                      <a:pt x="182" y="735"/>
                    </a:moveTo>
                    <a:lnTo>
                      <a:pt x="182" y="735"/>
                    </a:lnTo>
                    <a:lnTo>
                      <a:pt x="183" y="735"/>
                    </a:lnTo>
                    <a:lnTo>
                      <a:pt x="182" y="735"/>
                    </a:lnTo>
                    <a:close/>
                    <a:moveTo>
                      <a:pt x="184" y="734"/>
                    </a:moveTo>
                    <a:cubicBezTo>
                      <a:pt x="185" y="735"/>
                      <a:pt x="187" y="739"/>
                      <a:pt x="189" y="747"/>
                    </a:cubicBezTo>
                    <a:lnTo>
                      <a:pt x="187" y="747"/>
                    </a:lnTo>
                    <a:cubicBezTo>
                      <a:pt x="185" y="740"/>
                      <a:pt x="183" y="736"/>
                      <a:pt x="182" y="735"/>
                    </a:cubicBezTo>
                    <a:lnTo>
                      <a:pt x="184" y="734"/>
                    </a:lnTo>
                    <a:close/>
                    <a:moveTo>
                      <a:pt x="189" y="747"/>
                    </a:moveTo>
                    <a:cubicBezTo>
                      <a:pt x="192" y="754"/>
                      <a:pt x="194" y="765"/>
                      <a:pt x="194" y="781"/>
                    </a:cubicBezTo>
                    <a:lnTo>
                      <a:pt x="192" y="781"/>
                    </a:lnTo>
                    <a:cubicBezTo>
                      <a:pt x="192" y="765"/>
                      <a:pt x="190" y="755"/>
                      <a:pt x="187" y="747"/>
                    </a:cubicBezTo>
                    <a:lnTo>
                      <a:pt x="189" y="747"/>
                    </a:lnTo>
                    <a:close/>
                    <a:moveTo>
                      <a:pt x="192" y="781"/>
                    </a:moveTo>
                    <a:lnTo>
                      <a:pt x="192" y="781"/>
                    </a:lnTo>
                    <a:lnTo>
                      <a:pt x="193" y="781"/>
                    </a:lnTo>
                    <a:lnTo>
                      <a:pt x="192" y="781"/>
                    </a:lnTo>
                    <a:close/>
                    <a:moveTo>
                      <a:pt x="194" y="780"/>
                    </a:moveTo>
                    <a:cubicBezTo>
                      <a:pt x="194" y="781"/>
                      <a:pt x="196" y="790"/>
                      <a:pt x="193" y="796"/>
                    </a:cubicBezTo>
                    <a:lnTo>
                      <a:pt x="191" y="795"/>
                    </a:lnTo>
                    <a:cubicBezTo>
                      <a:pt x="194" y="790"/>
                      <a:pt x="192" y="781"/>
                      <a:pt x="192" y="781"/>
                    </a:cubicBezTo>
                    <a:lnTo>
                      <a:pt x="194" y="780"/>
                    </a:lnTo>
                    <a:close/>
                    <a:moveTo>
                      <a:pt x="191" y="795"/>
                    </a:moveTo>
                    <a:lnTo>
                      <a:pt x="191" y="795"/>
                    </a:lnTo>
                    <a:lnTo>
                      <a:pt x="192" y="796"/>
                    </a:lnTo>
                    <a:lnTo>
                      <a:pt x="191" y="795"/>
                    </a:lnTo>
                    <a:close/>
                    <a:moveTo>
                      <a:pt x="193" y="796"/>
                    </a:moveTo>
                    <a:lnTo>
                      <a:pt x="193" y="797"/>
                    </a:lnTo>
                    <a:lnTo>
                      <a:pt x="191" y="796"/>
                    </a:lnTo>
                    <a:cubicBezTo>
                      <a:pt x="191" y="796"/>
                      <a:pt x="191" y="796"/>
                      <a:pt x="191" y="795"/>
                    </a:cubicBezTo>
                    <a:lnTo>
                      <a:pt x="193" y="796"/>
                    </a:lnTo>
                    <a:close/>
                    <a:moveTo>
                      <a:pt x="193" y="797"/>
                    </a:moveTo>
                    <a:cubicBezTo>
                      <a:pt x="192" y="798"/>
                      <a:pt x="192" y="799"/>
                      <a:pt x="191" y="799"/>
                    </a:cubicBezTo>
                    <a:lnTo>
                      <a:pt x="190" y="797"/>
                    </a:lnTo>
                    <a:cubicBezTo>
                      <a:pt x="190" y="797"/>
                      <a:pt x="191" y="797"/>
                      <a:pt x="191" y="796"/>
                    </a:cubicBezTo>
                    <a:lnTo>
                      <a:pt x="193" y="797"/>
                    </a:lnTo>
                    <a:close/>
                    <a:moveTo>
                      <a:pt x="191" y="799"/>
                    </a:moveTo>
                    <a:lnTo>
                      <a:pt x="191" y="799"/>
                    </a:lnTo>
                    <a:lnTo>
                      <a:pt x="190" y="798"/>
                    </a:lnTo>
                    <a:lnTo>
                      <a:pt x="191" y="799"/>
                    </a:lnTo>
                    <a:close/>
                    <a:moveTo>
                      <a:pt x="191" y="799"/>
                    </a:moveTo>
                    <a:cubicBezTo>
                      <a:pt x="188" y="800"/>
                      <a:pt x="185" y="797"/>
                      <a:pt x="179" y="781"/>
                    </a:cubicBezTo>
                    <a:lnTo>
                      <a:pt x="181" y="780"/>
                    </a:lnTo>
                    <a:cubicBezTo>
                      <a:pt x="186" y="795"/>
                      <a:pt x="189" y="798"/>
                      <a:pt x="190" y="797"/>
                    </a:cubicBezTo>
                    <a:lnTo>
                      <a:pt x="191" y="799"/>
                    </a:lnTo>
                    <a:close/>
                    <a:moveTo>
                      <a:pt x="179" y="781"/>
                    </a:moveTo>
                    <a:lnTo>
                      <a:pt x="179" y="781"/>
                    </a:lnTo>
                    <a:lnTo>
                      <a:pt x="180" y="780"/>
                    </a:lnTo>
                    <a:lnTo>
                      <a:pt x="179" y="781"/>
                    </a:lnTo>
                    <a:close/>
                    <a:moveTo>
                      <a:pt x="179" y="781"/>
                    </a:moveTo>
                    <a:cubicBezTo>
                      <a:pt x="179" y="780"/>
                      <a:pt x="175" y="765"/>
                      <a:pt x="149" y="749"/>
                    </a:cubicBezTo>
                    <a:lnTo>
                      <a:pt x="151" y="748"/>
                    </a:lnTo>
                    <a:cubicBezTo>
                      <a:pt x="177" y="764"/>
                      <a:pt x="181" y="780"/>
                      <a:pt x="181" y="780"/>
                    </a:cubicBezTo>
                    <a:lnTo>
                      <a:pt x="179" y="781"/>
                    </a:lnTo>
                    <a:close/>
                    <a:moveTo>
                      <a:pt x="149" y="749"/>
                    </a:moveTo>
                    <a:cubicBezTo>
                      <a:pt x="128" y="735"/>
                      <a:pt x="127" y="735"/>
                      <a:pt x="122" y="736"/>
                    </a:cubicBezTo>
                    <a:lnTo>
                      <a:pt x="122" y="735"/>
                    </a:lnTo>
                    <a:cubicBezTo>
                      <a:pt x="128" y="733"/>
                      <a:pt x="128" y="733"/>
                      <a:pt x="151" y="748"/>
                    </a:cubicBezTo>
                    <a:lnTo>
                      <a:pt x="149" y="749"/>
                    </a:lnTo>
                    <a:close/>
                    <a:moveTo>
                      <a:pt x="122" y="736"/>
                    </a:moveTo>
                    <a:cubicBezTo>
                      <a:pt x="121" y="737"/>
                      <a:pt x="121" y="737"/>
                      <a:pt x="120" y="737"/>
                    </a:cubicBezTo>
                    <a:lnTo>
                      <a:pt x="119" y="735"/>
                    </a:lnTo>
                    <a:cubicBezTo>
                      <a:pt x="120" y="735"/>
                      <a:pt x="121" y="735"/>
                      <a:pt x="122" y="735"/>
                    </a:cubicBezTo>
                    <a:lnTo>
                      <a:pt x="122" y="736"/>
                    </a:lnTo>
                    <a:close/>
                    <a:moveTo>
                      <a:pt x="120" y="737"/>
                    </a:moveTo>
                    <a:lnTo>
                      <a:pt x="120" y="737"/>
                    </a:lnTo>
                    <a:lnTo>
                      <a:pt x="119" y="735"/>
                    </a:lnTo>
                    <a:lnTo>
                      <a:pt x="120" y="737"/>
                    </a:lnTo>
                    <a:close/>
                    <a:moveTo>
                      <a:pt x="119" y="735"/>
                    </a:moveTo>
                    <a:lnTo>
                      <a:pt x="119" y="735"/>
                    </a:lnTo>
                    <a:lnTo>
                      <a:pt x="119" y="736"/>
                    </a:lnTo>
                    <a:lnTo>
                      <a:pt x="119" y="735"/>
                    </a:lnTo>
                    <a:close/>
                    <a:moveTo>
                      <a:pt x="120" y="737"/>
                    </a:moveTo>
                    <a:cubicBezTo>
                      <a:pt x="119" y="737"/>
                      <a:pt x="118" y="737"/>
                      <a:pt x="117" y="738"/>
                    </a:cubicBezTo>
                    <a:lnTo>
                      <a:pt x="116" y="736"/>
                    </a:lnTo>
                    <a:cubicBezTo>
                      <a:pt x="117" y="736"/>
                      <a:pt x="118" y="735"/>
                      <a:pt x="119" y="735"/>
                    </a:cubicBezTo>
                    <a:lnTo>
                      <a:pt x="120" y="737"/>
                    </a:lnTo>
                    <a:close/>
                    <a:moveTo>
                      <a:pt x="117" y="738"/>
                    </a:moveTo>
                    <a:cubicBezTo>
                      <a:pt x="116" y="738"/>
                      <a:pt x="115" y="739"/>
                      <a:pt x="114" y="739"/>
                    </a:cubicBezTo>
                    <a:lnTo>
                      <a:pt x="113" y="738"/>
                    </a:lnTo>
                    <a:cubicBezTo>
                      <a:pt x="114" y="737"/>
                      <a:pt x="115" y="737"/>
                      <a:pt x="116" y="736"/>
                    </a:cubicBezTo>
                    <a:lnTo>
                      <a:pt x="117" y="738"/>
                    </a:lnTo>
                    <a:close/>
                    <a:moveTo>
                      <a:pt x="114" y="739"/>
                    </a:moveTo>
                    <a:cubicBezTo>
                      <a:pt x="111" y="742"/>
                      <a:pt x="109" y="747"/>
                      <a:pt x="110" y="750"/>
                    </a:cubicBezTo>
                    <a:lnTo>
                      <a:pt x="108" y="750"/>
                    </a:lnTo>
                    <a:cubicBezTo>
                      <a:pt x="107" y="746"/>
                      <a:pt x="109" y="741"/>
                      <a:pt x="113" y="738"/>
                    </a:cubicBezTo>
                    <a:lnTo>
                      <a:pt x="114" y="739"/>
                    </a:lnTo>
                    <a:close/>
                    <a:moveTo>
                      <a:pt x="108" y="750"/>
                    </a:moveTo>
                    <a:lnTo>
                      <a:pt x="108" y="750"/>
                    </a:lnTo>
                    <a:lnTo>
                      <a:pt x="109" y="750"/>
                    </a:lnTo>
                    <a:lnTo>
                      <a:pt x="108" y="750"/>
                    </a:lnTo>
                    <a:close/>
                    <a:moveTo>
                      <a:pt x="110" y="750"/>
                    </a:moveTo>
                    <a:lnTo>
                      <a:pt x="110" y="750"/>
                    </a:lnTo>
                    <a:lnTo>
                      <a:pt x="108" y="750"/>
                    </a:lnTo>
                    <a:lnTo>
                      <a:pt x="110" y="750"/>
                    </a:lnTo>
                    <a:close/>
                    <a:moveTo>
                      <a:pt x="110" y="750"/>
                    </a:moveTo>
                    <a:cubicBezTo>
                      <a:pt x="111" y="752"/>
                      <a:pt x="111" y="756"/>
                      <a:pt x="111" y="760"/>
                    </a:cubicBezTo>
                    <a:lnTo>
                      <a:pt x="109" y="760"/>
                    </a:lnTo>
                    <a:cubicBezTo>
                      <a:pt x="109" y="756"/>
                      <a:pt x="109" y="752"/>
                      <a:pt x="108" y="750"/>
                    </a:cubicBezTo>
                    <a:lnTo>
                      <a:pt x="110" y="750"/>
                    </a:lnTo>
                    <a:close/>
                    <a:moveTo>
                      <a:pt x="111" y="760"/>
                    </a:moveTo>
                    <a:cubicBezTo>
                      <a:pt x="111" y="763"/>
                      <a:pt x="111" y="768"/>
                      <a:pt x="112" y="772"/>
                    </a:cubicBezTo>
                    <a:lnTo>
                      <a:pt x="110" y="772"/>
                    </a:lnTo>
                    <a:cubicBezTo>
                      <a:pt x="109" y="768"/>
                      <a:pt x="109" y="763"/>
                      <a:pt x="109" y="760"/>
                    </a:cubicBezTo>
                    <a:lnTo>
                      <a:pt x="111" y="760"/>
                    </a:lnTo>
                    <a:close/>
                    <a:moveTo>
                      <a:pt x="112" y="772"/>
                    </a:moveTo>
                    <a:lnTo>
                      <a:pt x="112" y="772"/>
                    </a:lnTo>
                    <a:lnTo>
                      <a:pt x="111" y="772"/>
                    </a:lnTo>
                    <a:lnTo>
                      <a:pt x="112" y="772"/>
                    </a:lnTo>
                    <a:close/>
                    <a:moveTo>
                      <a:pt x="112" y="772"/>
                    </a:moveTo>
                    <a:cubicBezTo>
                      <a:pt x="113" y="776"/>
                      <a:pt x="114" y="782"/>
                      <a:pt x="115" y="786"/>
                    </a:cubicBezTo>
                    <a:lnTo>
                      <a:pt x="113" y="787"/>
                    </a:lnTo>
                    <a:cubicBezTo>
                      <a:pt x="112" y="782"/>
                      <a:pt x="111" y="777"/>
                      <a:pt x="110" y="772"/>
                    </a:cubicBezTo>
                    <a:lnTo>
                      <a:pt x="112" y="772"/>
                    </a:lnTo>
                    <a:close/>
                    <a:moveTo>
                      <a:pt x="115" y="786"/>
                    </a:moveTo>
                    <a:cubicBezTo>
                      <a:pt x="117" y="791"/>
                      <a:pt x="119" y="795"/>
                      <a:pt x="123" y="798"/>
                    </a:cubicBezTo>
                    <a:lnTo>
                      <a:pt x="121" y="799"/>
                    </a:lnTo>
                    <a:cubicBezTo>
                      <a:pt x="118" y="796"/>
                      <a:pt x="115" y="792"/>
                      <a:pt x="113" y="787"/>
                    </a:cubicBezTo>
                    <a:lnTo>
                      <a:pt x="115" y="786"/>
                    </a:lnTo>
                    <a:close/>
                    <a:moveTo>
                      <a:pt x="123" y="798"/>
                    </a:moveTo>
                    <a:lnTo>
                      <a:pt x="123" y="798"/>
                    </a:lnTo>
                    <a:lnTo>
                      <a:pt x="122" y="799"/>
                    </a:lnTo>
                    <a:lnTo>
                      <a:pt x="123" y="798"/>
                    </a:lnTo>
                    <a:close/>
                    <a:moveTo>
                      <a:pt x="123" y="798"/>
                    </a:moveTo>
                    <a:cubicBezTo>
                      <a:pt x="126" y="801"/>
                      <a:pt x="129" y="804"/>
                      <a:pt x="131" y="806"/>
                    </a:cubicBezTo>
                    <a:lnTo>
                      <a:pt x="129" y="807"/>
                    </a:lnTo>
                    <a:cubicBezTo>
                      <a:pt x="127" y="805"/>
                      <a:pt x="124" y="802"/>
                      <a:pt x="121" y="799"/>
                    </a:cubicBezTo>
                    <a:lnTo>
                      <a:pt x="123" y="798"/>
                    </a:lnTo>
                    <a:close/>
                    <a:moveTo>
                      <a:pt x="131" y="806"/>
                    </a:moveTo>
                    <a:cubicBezTo>
                      <a:pt x="133" y="809"/>
                      <a:pt x="135" y="811"/>
                      <a:pt x="134" y="812"/>
                    </a:cubicBezTo>
                    <a:lnTo>
                      <a:pt x="132" y="811"/>
                    </a:lnTo>
                    <a:cubicBezTo>
                      <a:pt x="132" y="811"/>
                      <a:pt x="131" y="809"/>
                      <a:pt x="129" y="807"/>
                    </a:cubicBezTo>
                    <a:lnTo>
                      <a:pt x="131" y="806"/>
                    </a:lnTo>
                    <a:close/>
                    <a:moveTo>
                      <a:pt x="132" y="811"/>
                    </a:moveTo>
                    <a:lnTo>
                      <a:pt x="132" y="811"/>
                    </a:lnTo>
                    <a:lnTo>
                      <a:pt x="133" y="812"/>
                    </a:lnTo>
                    <a:lnTo>
                      <a:pt x="132" y="811"/>
                    </a:lnTo>
                    <a:close/>
                    <a:moveTo>
                      <a:pt x="134" y="812"/>
                    </a:moveTo>
                    <a:lnTo>
                      <a:pt x="134" y="812"/>
                    </a:lnTo>
                    <a:lnTo>
                      <a:pt x="132" y="811"/>
                    </a:lnTo>
                    <a:lnTo>
                      <a:pt x="134" y="812"/>
                    </a:lnTo>
                    <a:close/>
                    <a:moveTo>
                      <a:pt x="134" y="812"/>
                    </a:moveTo>
                    <a:cubicBezTo>
                      <a:pt x="134" y="812"/>
                      <a:pt x="133" y="813"/>
                      <a:pt x="133" y="814"/>
                    </a:cubicBezTo>
                    <a:lnTo>
                      <a:pt x="131" y="813"/>
                    </a:lnTo>
                    <a:cubicBezTo>
                      <a:pt x="131" y="812"/>
                      <a:pt x="132" y="812"/>
                      <a:pt x="132" y="811"/>
                    </a:cubicBezTo>
                    <a:lnTo>
                      <a:pt x="134" y="812"/>
                    </a:lnTo>
                    <a:close/>
                    <a:moveTo>
                      <a:pt x="133" y="814"/>
                    </a:moveTo>
                    <a:cubicBezTo>
                      <a:pt x="132" y="815"/>
                      <a:pt x="132" y="816"/>
                      <a:pt x="131" y="818"/>
                    </a:cubicBezTo>
                    <a:lnTo>
                      <a:pt x="129" y="817"/>
                    </a:lnTo>
                    <a:cubicBezTo>
                      <a:pt x="130" y="816"/>
                      <a:pt x="131" y="814"/>
                      <a:pt x="131" y="813"/>
                    </a:cubicBezTo>
                    <a:lnTo>
                      <a:pt x="133" y="814"/>
                    </a:lnTo>
                    <a:close/>
                    <a:moveTo>
                      <a:pt x="131" y="818"/>
                    </a:moveTo>
                    <a:cubicBezTo>
                      <a:pt x="129" y="820"/>
                      <a:pt x="125" y="821"/>
                      <a:pt x="118" y="816"/>
                    </a:cubicBezTo>
                    <a:lnTo>
                      <a:pt x="119" y="815"/>
                    </a:lnTo>
                    <a:cubicBezTo>
                      <a:pt x="125" y="819"/>
                      <a:pt x="128" y="818"/>
                      <a:pt x="129" y="817"/>
                    </a:cubicBezTo>
                    <a:lnTo>
                      <a:pt x="131" y="818"/>
                    </a:lnTo>
                    <a:close/>
                    <a:moveTo>
                      <a:pt x="118" y="816"/>
                    </a:moveTo>
                    <a:lnTo>
                      <a:pt x="118" y="816"/>
                    </a:lnTo>
                    <a:close/>
                    <a:moveTo>
                      <a:pt x="118" y="816"/>
                    </a:moveTo>
                    <a:lnTo>
                      <a:pt x="118" y="816"/>
                    </a:lnTo>
                    <a:lnTo>
                      <a:pt x="119" y="815"/>
                    </a:lnTo>
                    <a:lnTo>
                      <a:pt x="118" y="816"/>
                    </a:lnTo>
                    <a:close/>
                    <a:moveTo>
                      <a:pt x="118" y="816"/>
                    </a:moveTo>
                    <a:cubicBezTo>
                      <a:pt x="116" y="815"/>
                      <a:pt x="114" y="814"/>
                      <a:pt x="112" y="813"/>
                    </a:cubicBezTo>
                    <a:lnTo>
                      <a:pt x="114" y="811"/>
                    </a:lnTo>
                    <a:cubicBezTo>
                      <a:pt x="115" y="813"/>
                      <a:pt x="117" y="814"/>
                      <a:pt x="119" y="815"/>
                    </a:cubicBezTo>
                    <a:lnTo>
                      <a:pt x="118" y="816"/>
                    </a:lnTo>
                    <a:close/>
                    <a:moveTo>
                      <a:pt x="112" y="813"/>
                    </a:moveTo>
                    <a:cubicBezTo>
                      <a:pt x="110" y="811"/>
                      <a:pt x="109" y="810"/>
                      <a:pt x="107" y="808"/>
                    </a:cubicBezTo>
                    <a:lnTo>
                      <a:pt x="108" y="807"/>
                    </a:lnTo>
                    <a:cubicBezTo>
                      <a:pt x="110" y="808"/>
                      <a:pt x="112" y="810"/>
                      <a:pt x="114" y="811"/>
                    </a:cubicBezTo>
                    <a:lnTo>
                      <a:pt x="112" y="813"/>
                    </a:lnTo>
                    <a:close/>
                    <a:moveTo>
                      <a:pt x="107" y="808"/>
                    </a:moveTo>
                    <a:cubicBezTo>
                      <a:pt x="98" y="800"/>
                      <a:pt x="89" y="790"/>
                      <a:pt x="85" y="785"/>
                    </a:cubicBezTo>
                    <a:lnTo>
                      <a:pt x="87" y="784"/>
                    </a:lnTo>
                    <a:cubicBezTo>
                      <a:pt x="91" y="789"/>
                      <a:pt x="99" y="799"/>
                      <a:pt x="108" y="807"/>
                    </a:cubicBezTo>
                    <a:lnTo>
                      <a:pt x="107" y="808"/>
                    </a:lnTo>
                    <a:close/>
                    <a:moveTo>
                      <a:pt x="85" y="785"/>
                    </a:moveTo>
                    <a:lnTo>
                      <a:pt x="85" y="785"/>
                    </a:lnTo>
                    <a:lnTo>
                      <a:pt x="86" y="784"/>
                    </a:lnTo>
                    <a:lnTo>
                      <a:pt x="85" y="785"/>
                    </a:lnTo>
                    <a:close/>
                    <a:moveTo>
                      <a:pt x="85" y="785"/>
                    </a:moveTo>
                    <a:lnTo>
                      <a:pt x="85" y="785"/>
                    </a:lnTo>
                    <a:lnTo>
                      <a:pt x="87" y="784"/>
                    </a:lnTo>
                    <a:lnTo>
                      <a:pt x="85" y="785"/>
                    </a:lnTo>
                    <a:close/>
                    <a:moveTo>
                      <a:pt x="85" y="785"/>
                    </a:moveTo>
                    <a:lnTo>
                      <a:pt x="85" y="785"/>
                    </a:lnTo>
                    <a:lnTo>
                      <a:pt x="86" y="784"/>
                    </a:lnTo>
                    <a:lnTo>
                      <a:pt x="85" y="785"/>
                    </a:lnTo>
                    <a:close/>
                    <a:moveTo>
                      <a:pt x="85" y="785"/>
                    </a:moveTo>
                    <a:cubicBezTo>
                      <a:pt x="85" y="784"/>
                      <a:pt x="84" y="783"/>
                      <a:pt x="84" y="781"/>
                    </a:cubicBezTo>
                    <a:lnTo>
                      <a:pt x="85" y="781"/>
                    </a:lnTo>
                    <a:cubicBezTo>
                      <a:pt x="86" y="782"/>
                      <a:pt x="87" y="783"/>
                      <a:pt x="87" y="784"/>
                    </a:cubicBezTo>
                    <a:lnTo>
                      <a:pt x="85" y="785"/>
                    </a:lnTo>
                    <a:close/>
                    <a:moveTo>
                      <a:pt x="84" y="781"/>
                    </a:moveTo>
                    <a:cubicBezTo>
                      <a:pt x="83" y="780"/>
                      <a:pt x="82" y="779"/>
                      <a:pt x="82" y="778"/>
                    </a:cubicBezTo>
                    <a:lnTo>
                      <a:pt x="84" y="777"/>
                    </a:lnTo>
                    <a:cubicBezTo>
                      <a:pt x="84" y="778"/>
                      <a:pt x="85" y="780"/>
                      <a:pt x="85" y="781"/>
                    </a:cubicBezTo>
                    <a:lnTo>
                      <a:pt x="84" y="781"/>
                    </a:lnTo>
                    <a:close/>
                    <a:moveTo>
                      <a:pt x="82" y="778"/>
                    </a:moveTo>
                    <a:cubicBezTo>
                      <a:pt x="78" y="772"/>
                      <a:pt x="76" y="765"/>
                      <a:pt x="75" y="762"/>
                    </a:cubicBezTo>
                    <a:lnTo>
                      <a:pt x="77" y="761"/>
                    </a:lnTo>
                    <a:cubicBezTo>
                      <a:pt x="78" y="764"/>
                      <a:pt x="80" y="771"/>
                      <a:pt x="84" y="777"/>
                    </a:cubicBezTo>
                    <a:lnTo>
                      <a:pt x="82" y="778"/>
                    </a:lnTo>
                    <a:close/>
                    <a:moveTo>
                      <a:pt x="77" y="761"/>
                    </a:moveTo>
                    <a:lnTo>
                      <a:pt x="77" y="761"/>
                    </a:lnTo>
                    <a:lnTo>
                      <a:pt x="76" y="761"/>
                    </a:lnTo>
                    <a:lnTo>
                      <a:pt x="77" y="761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89" name="Freeform 617"/>
              <p:cNvSpPr>
                <a:spLocks noChangeArrowheads="1"/>
              </p:cNvSpPr>
              <p:nvPr/>
            </p:nvSpPr>
            <p:spPr bwMode="auto">
              <a:xfrm>
                <a:off x="841" y="2255"/>
                <a:ext cx="265" cy="1421"/>
              </a:xfrm>
              <a:custGeom>
                <a:avLst/>
                <a:gdLst>
                  <a:gd name="T0" fmla="*/ 41 w 192"/>
                  <a:gd name="T1" fmla="*/ 98 h 821"/>
                  <a:gd name="T2" fmla="*/ 65 w 192"/>
                  <a:gd name="T3" fmla="*/ 155 h 821"/>
                  <a:gd name="T4" fmla="*/ 75 w 192"/>
                  <a:gd name="T5" fmla="*/ 193 h 821"/>
                  <a:gd name="T6" fmla="*/ 83 w 192"/>
                  <a:gd name="T7" fmla="*/ 236 h 821"/>
                  <a:gd name="T8" fmla="*/ 89 w 192"/>
                  <a:gd name="T9" fmla="*/ 298 h 821"/>
                  <a:gd name="T10" fmla="*/ 93 w 192"/>
                  <a:gd name="T11" fmla="*/ 362 h 821"/>
                  <a:gd name="T12" fmla="*/ 92 w 192"/>
                  <a:gd name="T13" fmla="*/ 419 h 821"/>
                  <a:gd name="T14" fmla="*/ 85 w 192"/>
                  <a:gd name="T15" fmla="*/ 455 h 821"/>
                  <a:gd name="T16" fmla="*/ 79 w 192"/>
                  <a:gd name="T17" fmla="*/ 484 h 821"/>
                  <a:gd name="T18" fmla="*/ 74 w 192"/>
                  <a:gd name="T19" fmla="*/ 534 h 821"/>
                  <a:gd name="T20" fmla="*/ 72 w 192"/>
                  <a:gd name="T21" fmla="*/ 592 h 821"/>
                  <a:gd name="T22" fmla="*/ 76 w 192"/>
                  <a:gd name="T23" fmla="*/ 677 h 821"/>
                  <a:gd name="T24" fmla="*/ 86 w 192"/>
                  <a:gd name="T25" fmla="*/ 706 h 821"/>
                  <a:gd name="T26" fmla="*/ 86 w 192"/>
                  <a:gd name="T27" fmla="*/ 766 h 821"/>
                  <a:gd name="T28" fmla="*/ 92 w 192"/>
                  <a:gd name="T29" fmla="*/ 788 h 821"/>
                  <a:gd name="T30" fmla="*/ 114 w 192"/>
                  <a:gd name="T31" fmla="*/ 813 h 821"/>
                  <a:gd name="T32" fmla="*/ 127 w 192"/>
                  <a:gd name="T33" fmla="*/ 818 h 821"/>
                  <a:gd name="T34" fmla="*/ 115 w 192"/>
                  <a:gd name="T35" fmla="*/ 801 h 821"/>
                  <a:gd name="T36" fmla="*/ 105 w 192"/>
                  <a:gd name="T37" fmla="*/ 775 h 821"/>
                  <a:gd name="T38" fmla="*/ 104 w 192"/>
                  <a:gd name="T39" fmla="*/ 754 h 821"/>
                  <a:gd name="T40" fmla="*/ 116 w 192"/>
                  <a:gd name="T41" fmla="*/ 736 h 821"/>
                  <a:gd name="T42" fmla="*/ 150 w 192"/>
                  <a:gd name="T43" fmla="*/ 749 h 821"/>
                  <a:gd name="T44" fmla="*/ 176 w 192"/>
                  <a:gd name="T45" fmla="*/ 771 h 821"/>
                  <a:gd name="T46" fmla="*/ 189 w 192"/>
                  <a:gd name="T47" fmla="*/ 797 h 821"/>
                  <a:gd name="T48" fmla="*/ 188 w 192"/>
                  <a:gd name="T49" fmla="*/ 772 h 821"/>
                  <a:gd name="T50" fmla="*/ 169 w 192"/>
                  <a:gd name="T51" fmla="*/ 737 h 821"/>
                  <a:gd name="T52" fmla="*/ 119 w 192"/>
                  <a:gd name="T53" fmla="*/ 703 h 821"/>
                  <a:gd name="T54" fmla="*/ 85 w 192"/>
                  <a:gd name="T55" fmla="*/ 656 h 821"/>
                  <a:gd name="T56" fmla="*/ 82 w 192"/>
                  <a:gd name="T57" fmla="*/ 630 h 821"/>
                  <a:gd name="T58" fmla="*/ 80 w 192"/>
                  <a:gd name="T59" fmla="*/ 582 h 821"/>
                  <a:gd name="T60" fmla="*/ 81 w 192"/>
                  <a:gd name="T61" fmla="*/ 533 h 821"/>
                  <a:gd name="T62" fmla="*/ 87 w 192"/>
                  <a:gd name="T63" fmla="*/ 479 h 821"/>
                  <a:gd name="T64" fmla="*/ 102 w 192"/>
                  <a:gd name="T65" fmla="*/ 410 h 821"/>
                  <a:gd name="T66" fmla="*/ 102 w 192"/>
                  <a:gd name="T67" fmla="*/ 377 h 821"/>
                  <a:gd name="T68" fmla="*/ 102 w 192"/>
                  <a:gd name="T69" fmla="*/ 347 h 821"/>
                  <a:gd name="T70" fmla="*/ 99 w 192"/>
                  <a:gd name="T71" fmla="*/ 308 h 821"/>
                  <a:gd name="T72" fmla="*/ 95 w 192"/>
                  <a:gd name="T73" fmla="*/ 268 h 821"/>
                  <a:gd name="T74" fmla="*/ 89 w 192"/>
                  <a:gd name="T75" fmla="*/ 226 h 821"/>
                  <a:gd name="T76" fmla="*/ 77 w 192"/>
                  <a:gd name="T77" fmla="*/ 175 h 821"/>
                  <a:gd name="T78" fmla="*/ 49 w 192"/>
                  <a:gd name="T79" fmla="*/ 102 h 821"/>
                  <a:gd name="T80" fmla="*/ 41 w 192"/>
                  <a:gd name="T81" fmla="*/ 84 h 821"/>
                  <a:gd name="T82" fmla="*/ 19 w 192"/>
                  <a:gd name="T83" fmla="*/ 41 h 821"/>
                  <a:gd name="T84" fmla="*/ 9 w 192"/>
                  <a:gd name="T85" fmla="*/ 19 h 821"/>
                  <a:gd name="T86" fmla="*/ 9 w 192"/>
                  <a:gd name="T87" fmla="*/ 25 h 821"/>
                  <a:gd name="T88" fmla="*/ 14 w 192"/>
                  <a:gd name="T89" fmla="*/ 40 h 821"/>
                  <a:gd name="T90" fmla="*/ 22 w 192"/>
                  <a:gd name="T91" fmla="*/ 58 h 821"/>
                  <a:gd name="T92" fmla="*/ 34 w 192"/>
                  <a:gd name="T93" fmla="*/ 82 h 821"/>
                  <a:gd name="T94" fmla="*/ 41 w 192"/>
                  <a:gd name="T95" fmla="*/ 9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2" h="821">
                    <a:moveTo>
                      <a:pt x="41" y="98"/>
                    </a:moveTo>
                    <a:cubicBezTo>
                      <a:pt x="49" y="112"/>
                      <a:pt x="59" y="137"/>
                      <a:pt x="65" y="155"/>
                    </a:cubicBezTo>
                    <a:cubicBezTo>
                      <a:pt x="65" y="156"/>
                      <a:pt x="74" y="192"/>
                      <a:pt x="75" y="193"/>
                    </a:cubicBezTo>
                    <a:cubicBezTo>
                      <a:pt x="79" y="208"/>
                      <a:pt x="83" y="236"/>
                      <a:pt x="83" y="236"/>
                    </a:cubicBezTo>
                    <a:cubicBezTo>
                      <a:pt x="84" y="242"/>
                      <a:pt x="87" y="271"/>
                      <a:pt x="89" y="298"/>
                    </a:cubicBezTo>
                    <a:cubicBezTo>
                      <a:pt x="90" y="310"/>
                      <a:pt x="93" y="344"/>
                      <a:pt x="93" y="362"/>
                    </a:cubicBezTo>
                    <a:cubicBezTo>
                      <a:pt x="93" y="381"/>
                      <a:pt x="94" y="405"/>
                      <a:pt x="92" y="419"/>
                    </a:cubicBezTo>
                    <a:cubicBezTo>
                      <a:pt x="90" y="431"/>
                      <a:pt x="86" y="451"/>
                      <a:pt x="85" y="455"/>
                    </a:cubicBezTo>
                    <a:cubicBezTo>
                      <a:pt x="82" y="463"/>
                      <a:pt x="79" y="480"/>
                      <a:pt x="79" y="484"/>
                    </a:cubicBezTo>
                    <a:cubicBezTo>
                      <a:pt x="76" y="510"/>
                      <a:pt x="75" y="528"/>
                      <a:pt x="74" y="534"/>
                    </a:cubicBezTo>
                    <a:cubicBezTo>
                      <a:pt x="74" y="541"/>
                      <a:pt x="72" y="592"/>
                      <a:pt x="72" y="592"/>
                    </a:cubicBezTo>
                    <a:cubicBezTo>
                      <a:pt x="70" y="605"/>
                      <a:pt x="72" y="667"/>
                      <a:pt x="76" y="677"/>
                    </a:cubicBezTo>
                    <a:cubicBezTo>
                      <a:pt x="79" y="685"/>
                      <a:pt x="84" y="697"/>
                      <a:pt x="86" y="706"/>
                    </a:cubicBezTo>
                    <a:cubicBezTo>
                      <a:pt x="93" y="718"/>
                      <a:pt x="86" y="747"/>
                      <a:pt x="86" y="766"/>
                    </a:cubicBezTo>
                    <a:cubicBezTo>
                      <a:pt x="86" y="770"/>
                      <a:pt x="88" y="782"/>
                      <a:pt x="92" y="788"/>
                    </a:cubicBezTo>
                    <a:cubicBezTo>
                      <a:pt x="96" y="794"/>
                      <a:pt x="103" y="803"/>
                      <a:pt x="114" y="813"/>
                    </a:cubicBezTo>
                    <a:cubicBezTo>
                      <a:pt x="122" y="821"/>
                      <a:pt x="126" y="819"/>
                      <a:pt x="127" y="818"/>
                    </a:cubicBezTo>
                    <a:cubicBezTo>
                      <a:pt x="128" y="816"/>
                      <a:pt x="118" y="806"/>
                      <a:pt x="115" y="801"/>
                    </a:cubicBezTo>
                    <a:cubicBezTo>
                      <a:pt x="111" y="795"/>
                      <a:pt x="107" y="782"/>
                      <a:pt x="105" y="775"/>
                    </a:cubicBezTo>
                    <a:cubicBezTo>
                      <a:pt x="104" y="767"/>
                      <a:pt x="103" y="758"/>
                      <a:pt x="104" y="754"/>
                    </a:cubicBezTo>
                    <a:cubicBezTo>
                      <a:pt x="106" y="750"/>
                      <a:pt x="109" y="737"/>
                      <a:pt x="116" y="736"/>
                    </a:cubicBezTo>
                    <a:cubicBezTo>
                      <a:pt x="124" y="734"/>
                      <a:pt x="129" y="735"/>
                      <a:pt x="150" y="749"/>
                    </a:cubicBezTo>
                    <a:cubicBezTo>
                      <a:pt x="172" y="763"/>
                      <a:pt x="176" y="771"/>
                      <a:pt x="176" y="771"/>
                    </a:cubicBezTo>
                    <a:cubicBezTo>
                      <a:pt x="183" y="783"/>
                      <a:pt x="188" y="799"/>
                      <a:pt x="189" y="797"/>
                    </a:cubicBezTo>
                    <a:cubicBezTo>
                      <a:pt x="192" y="792"/>
                      <a:pt x="188" y="772"/>
                      <a:pt x="188" y="772"/>
                    </a:cubicBezTo>
                    <a:cubicBezTo>
                      <a:pt x="183" y="748"/>
                      <a:pt x="171" y="740"/>
                      <a:pt x="169" y="737"/>
                    </a:cubicBezTo>
                    <a:cubicBezTo>
                      <a:pt x="159" y="729"/>
                      <a:pt x="119" y="703"/>
                      <a:pt x="119" y="703"/>
                    </a:cubicBezTo>
                    <a:cubicBezTo>
                      <a:pt x="89" y="681"/>
                      <a:pt x="86" y="660"/>
                      <a:pt x="85" y="656"/>
                    </a:cubicBezTo>
                    <a:cubicBezTo>
                      <a:pt x="81" y="645"/>
                      <a:pt x="83" y="641"/>
                      <a:pt x="82" y="630"/>
                    </a:cubicBezTo>
                    <a:cubicBezTo>
                      <a:pt x="81" y="612"/>
                      <a:pt x="80" y="585"/>
                      <a:pt x="80" y="582"/>
                    </a:cubicBezTo>
                    <a:cubicBezTo>
                      <a:pt x="80" y="578"/>
                      <a:pt x="81" y="547"/>
                      <a:pt x="81" y="533"/>
                    </a:cubicBezTo>
                    <a:cubicBezTo>
                      <a:pt x="83" y="517"/>
                      <a:pt x="85" y="491"/>
                      <a:pt x="87" y="479"/>
                    </a:cubicBezTo>
                    <a:cubicBezTo>
                      <a:pt x="91" y="461"/>
                      <a:pt x="101" y="435"/>
                      <a:pt x="102" y="410"/>
                    </a:cubicBezTo>
                    <a:cubicBezTo>
                      <a:pt x="102" y="396"/>
                      <a:pt x="102" y="377"/>
                      <a:pt x="102" y="377"/>
                    </a:cubicBezTo>
                    <a:cubicBezTo>
                      <a:pt x="102" y="372"/>
                      <a:pt x="102" y="353"/>
                      <a:pt x="102" y="347"/>
                    </a:cubicBezTo>
                    <a:cubicBezTo>
                      <a:pt x="101" y="336"/>
                      <a:pt x="101" y="323"/>
                      <a:pt x="99" y="308"/>
                    </a:cubicBezTo>
                    <a:cubicBezTo>
                      <a:pt x="98" y="297"/>
                      <a:pt x="96" y="271"/>
                      <a:pt x="95" y="268"/>
                    </a:cubicBezTo>
                    <a:cubicBezTo>
                      <a:pt x="94" y="262"/>
                      <a:pt x="91" y="238"/>
                      <a:pt x="89" y="226"/>
                    </a:cubicBezTo>
                    <a:cubicBezTo>
                      <a:pt x="87" y="210"/>
                      <a:pt x="82" y="193"/>
                      <a:pt x="77" y="175"/>
                    </a:cubicBezTo>
                    <a:cubicBezTo>
                      <a:pt x="71" y="153"/>
                      <a:pt x="49" y="102"/>
                      <a:pt x="49" y="102"/>
                    </a:cubicBezTo>
                    <a:cubicBezTo>
                      <a:pt x="45" y="92"/>
                      <a:pt x="42" y="86"/>
                      <a:pt x="41" y="84"/>
                    </a:cubicBezTo>
                    <a:cubicBezTo>
                      <a:pt x="41" y="84"/>
                      <a:pt x="24" y="50"/>
                      <a:pt x="19" y="41"/>
                    </a:cubicBezTo>
                    <a:cubicBezTo>
                      <a:pt x="19" y="41"/>
                      <a:pt x="18" y="39"/>
                      <a:pt x="9" y="19"/>
                    </a:cubicBezTo>
                    <a:cubicBezTo>
                      <a:pt x="0" y="0"/>
                      <a:pt x="8" y="24"/>
                      <a:pt x="9" y="25"/>
                    </a:cubicBezTo>
                    <a:cubicBezTo>
                      <a:pt x="9" y="27"/>
                      <a:pt x="13" y="38"/>
                      <a:pt x="14" y="40"/>
                    </a:cubicBezTo>
                    <a:cubicBezTo>
                      <a:pt x="15" y="42"/>
                      <a:pt x="20" y="56"/>
                      <a:pt x="22" y="58"/>
                    </a:cubicBezTo>
                    <a:cubicBezTo>
                      <a:pt x="23" y="60"/>
                      <a:pt x="34" y="83"/>
                      <a:pt x="34" y="82"/>
                    </a:cubicBezTo>
                    <a:cubicBezTo>
                      <a:pt x="35" y="85"/>
                      <a:pt x="39" y="93"/>
                      <a:pt x="41" y="98"/>
                    </a:cubicBezTo>
                    <a:close/>
                  </a:path>
                </a:pathLst>
              </a:custGeom>
              <a:solidFill>
                <a:srgbClr val="9C97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0" name="Freeform 618"/>
              <p:cNvSpPr>
                <a:spLocks noChangeArrowheads="1"/>
              </p:cNvSpPr>
              <p:nvPr/>
            </p:nvSpPr>
            <p:spPr bwMode="auto">
              <a:xfrm>
                <a:off x="841" y="2255"/>
                <a:ext cx="265" cy="1421"/>
              </a:xfrm>
              <a:custGeom>
                <a:avLst/>
                <a:gdLst>
                  <a:gd name="T0" fmla="*/ 41 w 192"/>
                  <a:gd name="T1" fmla="*/ 98 h 821"/>
                  <a:gd name="T2" fmla="*/ 65 w 192"/>
                  <a:gd name="T3" fmla="*/ 155 h 821"/>
                  <a:gd name="T4" fmla="*/ 75 w 192"/>
                  <a:gd name="T5" fmla="*/ 193 h 821"/>
                  <a:gd name="T6" fmla="*/ 83 w 192"/>
                  <a:gd name="T7" fmla="*/ 236 h 821"/>
                  <a:gd name="T8" fmla="*/ 89 w 192"/>
                  <a:gd name="T9" fmla="*/ 298 h 821"/>
                  <a:gd name="T10" fmla="*/ 93 w 192"/>
                  <a:gd name="T11" fmla="*/ 362 h 821"/>
                  <a:gd name="T12" fmla="*/ 92 w 192"/>
                  <a:gd name="T13" fmla="*/ 419 h 821"/>
                  <a:gd name="T14" fmla="*/ 85 w 192"/>
                  <a:gd name="T15" fmla="*/ 455 h 821"/>
                  <a:gd name="T16" fmla="*/ 79 w 192"/>
                  <a:gd name="T17" fmla="*/ 484 h 821"/>
                  <a:gd name="T18" fmla="*/ 74 w 192"/>
                  <a:gd name="T19" fmla="*/ 534 h 821"/>
                  <a:gd name="T20" fmla="*/ 72 w 192"/>
                  <a:gd name="T21" fmla="*/ 592 h 821"/>
                  <a:gd name="T22" fmla="*/ 76 w 192"/>
                  <a:gd name="T23" fmla="*/ 677 h 821"/>
                  <a:gd name="T24" fmla="*/ 86 w 192"/>
                  <a:gd name="T25" fmla="*/ 706 h 821"/>
                  <a:gd name="T26" fmla="*/ 86 w 192"/>
                  <a:gd name="T27" fmla="*/ 766 h 821"/>
                  <a:gd name="T28" fmla="*/ 92 w 192"/>
                  <a:gd name="T29" fmla="*/ 788 h 821"/>
                  <a:gd name="T30" fmla="*/ 114 w 192"/>
                  <a:gd name="T31" fmla="*/ 813 h 821"/>
                  <a:gd name="T32" fmla="*/ 127 w 192"/>
                  <a:gd name="T33" fmla="*/ 818 h 821"/>
                  <a:gd name="T34" fmla="*/ 115 w 192"/>
                  <a:gd name="T35" fmla="*/ 801 h 821"/>
                  <a:gd name="T36" fmla="*/ 105 w 192"/>
                  <a:gd name="T37" fmla="*/ 775 h 821"/>
                  <a:gd name="T38" fmla="*/ 104 w 192"/>
                  <a:gd name="T39" fmla="*/ 754 h 821"/>
                  <a:gd name="T40" fmla="*/ 116 w 192"/>
                  <a:gd name="T41" fmla="*/ 736 h 821"/>
                  <a:gd name="T42" fmla="*/ 150 w 192"/>
                  <a:gd name="T43" fmla="*/ 749 h 821"/>
                  <a:gd name="T44" fmla="*/ 176 w 192"/>
                  <a:gd name="T45" fmla="*/ 771 h 821"/>
                  <a:gd name="T46" fmla="*/ 189 w 192"/>
                  <a:gd name="T47" fmla="*/ 797 h 821"/>
                  <a:gd name="T48" fmla="*/ 188 w 192"/>
                  <a:gd name="T49" fmla="*/ 772 h 821"/>
                  <a:gd name="T50" fmla="*/ 169 w 192"/>
                  <a:gd name="T51" fmla="*/ 737 h 821"/>
                  <a:gd name="T52" fmla="*/ 119 w 192"/>
                  <a:gd name="T53" fmla="*/ 703 h 821"/>
                  <a:gd name="T54" fmla="*/ 85 w 192"/>
                  <a:gd name="T55" fmla="*/ 656 h 821"/>
                  <a:gd name="T56" fmla="*/ 82 w 192"/>
                  <a:gd name="T57" fmla="*/ 630 h 821"/>
                  <a:gd name="T58" fmla="*/ 80 w 192"/>
                  <a:gd name="T59" fmla="*/ 582 h 821"/>
                  <a:gd name="T60" fmla="*/ 81 w 192"/>
                  <a:gd name="T61" fmla="*/ 533 h 821"/>
                  <a:gd name="T62" fmla="*/ 87 w 192"/>
                  <a:gd name="T63" fmla="*/ 479 h 821"/>
                  <a:gd name="T64" fmla="*/ 102 w 192"/>
                  <a:gd name="T65" fmla="*/ 410 h 821"/>
                  <a:gd name="T66" fmla="*/ 102 w 192"/>
                  <a:gd name="T67" fmla="*/ 377 h 821"/>
                  <a:gd name="T68" fmla="*/ 102 w 192"/>
                  <a:gd name="T69" fmla="*/ 347 h 821"/>
                  <a:gd name="T70" fmla="*/ 99 w 192"/>
                  <a:gd name="T71" fmla="*/ 308 h 821"/>
                  <a:gd name="T72" fmla="*/ 95 w 192"/>
                  <a:gd name="T73" fmla="*/ 268 h 821"/>
                  <a:gd name="T74" fmla="*/ 89 w 192"/>
                  <a:gd name="T75" fmla="*/ 226 h 821"/>
                  <a:gd name="T76" fmla="*/ 77 w 192"/>
                  <a:gd name="T77" fmla="*/ 175 h 821"/>
                  <a:gd name="T78" fmla="*/ 49 w 192"/>
                  <a:gd name="T79" fmla="*/ 102 h 821"/>
                  <a:gd name="T80" fmla="*/ 41 w 192"/>
                  <a:gd name="T81" fmla="*/ 84 h 821"/>
                  <a:gd name="T82" fmla="*/ 19 w 192"/>
                  <a:gd name="T83" fmla="*/ 41 h 821"/>
                  <a:gd name="T84" fmla="*/ 9 w 192"/>
                  <a:gd name="T85" fmla="*/ 19 h 821"/>
                  <a:gd name="T86" fmla="*/ 9 w 192"/>
                  <a:gd name="T87" fmla="*/ 25 h 821"/>
                  <a:gd name="T88" fmla="*/ 14 w 192"/>
                  <a:gd name="T89" fmla="*/ 40 h 821"/>
                  <a:gd name="T90" fmla="*/ 22 w 192"/>
                  <a:gd name="T91" fmla="*/ 58 h 821"/>
                  <a:gd name="T92" fmla="*/ 34 w 192"/>
                  <a:gd name="T93" fmla="*/ 82 h 821"/>
                  <a:gd name="T94" fmla="*/ 41 w 192"/>
                  <a:gd name="T95" fmla="*/ 9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2" h="821">
                    <a:moveTo>
                      <a:pt x="41" y="98"/>
                    </a:moveTo>
                    <a:cubicBezTo>
                      <a:pt x="49" y="112"/>
                      <a:pt x="59" y="137"/>
                      <a:pt x="65" y="155"/>
                    </a:cubicBezTo>
                    <a:cubicBezTo>
                      <a:pt x="65" y="156"/>
                      <a:pt x="74" y="192"/>
                      <a:pt x="75" y="193"/>
                    </a:cubicBezTo>
                    <a:cubicBezTo>
                      <a:pt x="79" y="208"/>
                      <a:pt x="83" y="236"/>
                      <a:pt x="83" y="236"/>
                    </a:cubicBezTo>
                    <a:cubicBezTo>
                      <a:pt x="84" y="242"/>
                      <a:pt x="87" y="271"/>
                      <a:pt x="89" y="298"/>
                    </a:cubicBezTo>
                    <a:cubicBezTo>
                      <a:pt x="90" y="310"/>
                      <a:pt x="93" y="344"/>
                      <a:pt x="93" y="362"/>
                    </a:cubicBezTo>
                    <a:cubicBezTo>
                      <a:pt x="93" y="381"/>
                      <a:pt x="94" y="405"/>
                      <a:pt x="92" y="419"/>
                    </a:cubicBezTo>
                    <a:cubicBezTo>
                      <a:pt x="90" y="431"/>
                      <a:pt x="86" y="451"/>
                      <a:pt x="85" y="455"/>
                    </a:cubicBezTo>
                    <a:cubicBezTo>
                      <a:pt x="82" y="463"/>
                      <a:pt x="79" y="480"/>
                      <a:pt x="79" y="484"/>
                    </a:cubicBezTo>
                    <a:cubicBezTo>
                      <a:pt x="76" y="510"/>
                      <a:pt x="75" y="528"/>
                      <a:pt x="74" y="534"/>
                    </a:cubicBezTo>
                    <a:cubicBezTo>
                      <a:pt x="74" y="541"/>
                      <a:pt x="72" y="592"/>
                      <a:pt x="72" y="592"/>
                    </a:cubicBezTo>
                    <a:cubicBezTo>
                      <a:pt x="70" y="605"/>
                      <a:pt x="72" y="667"/>
                      <a:pt x="76" y="677"/>
                    </a:cubicBezTo>
                    <a:cubicBezTo>
                      <a:pt x="79" y="685"/>
                      <a:pt x="84" y="697"/>
                      <a:pt x="86" y="706"/>
                    </a:cubicBezTo>
                    <a:cubicBezTo>
                      <a:pt x="93" y="718"/>
                      <a:pt x="86" y="747"/>
                      <a:pt x="86" y="766"/>
                    </a:cubicBezTo>
                    <a:cubicBezTo>
                      <a:pt x="86" y="770"/>
                      <a:pt x="88" y="782"/>
                      <a:pt x="92" y="788"/>
                    </a:cubicBezTo>
                    <a:cubicBezTo>
                      <a:pt x="96" y="794"/>
                      <a:pt x="103" y="803"/>
                      <a:pt x="114" y="813"/>
                    </a:cubicBezTo>
                    <a:cubicBezTo>
                      <a:pt x="122" y="821"/>
                      <a:pt x="126" y="819"/>
                      <a:pt x="127" y="818"/>
                    </a:cubicBezTo>
                    <a:cubicBezTo>
                      <a:pt x="128" y="816"/>
                      <a:pt x="118" y="806"/>
                      <a:pt x="115" y="801"/>
                    </a:cubicBezTo>
                    <a:cubicBezTo>
                      <a:pt x="111" y="795"/>
                      <a:pt x="107" y="782"/>
                      <a:pt x="105" y="775"/>
                    </a:cubicBezTo>
                    <a:cubicBezTo>
                      <a:pt x="104" y="767"/>
                      <a:pt x="103" y="758"/>
                      <a:pt x="104" y="754"/>
                    </a:cubicBezTo>
                    <a:cubicBezTo>
                      <a:pt x="106" y="750"/>
                      <a:pt x="109" y="737"/>
                      <a:pt x="116" y="736"/>
                    </a:cubicBezTo>
                    <a:cubicBezTo>
                      <a:pt x="124" y="734"/>
                      <a:pt x="129" y="735"/>
                      <a:pt x="150" y="749"/>
                    </a:cubicBezTo>
                    <a:cubicBezTo>
                      <a:pt x="172" y="763"/>
                      <a:pt x="176" y="771"/>
                      <a:pt x="176" y="771"/>
                    </a:cubicBezTo>
                    <a:cubicBezTo>
                      <a:pt x="183" y="783"/>
                      <a:pt x="188" y="799"/>
                      <a:pt x="189" y="797"/>
                    </a:cubicBezTo>
                    <a:cubicBezTo>
                      <a:pt x="192" y="792"/>
                      <a:pt x="188" y="772"/>
                      <a:pt x="188" y="772"/>
                    </a:cubicBezTo>
                    <a:cubicBezTo>
                      <a:pt x="183" y="748"/>
                      <a:pt x="171" y="740"/>
                      <a:pt x="169" y="737"/>
                    </a:cubicBezTo>
                    <a:cubicBezTo>
                      <a:pt x="159" y="729"/>
                      <a:pt x="119" y="703"/>
                      <a:pt x="119" y="703"/>
                    </a:cubicBezTo>
                    <a:cubicBezTo>
                      <a:pt x="89" y="681"/>
                      <a:pt x="86" y="660"/>
                      <a:pt x="85" y="656"/>
                    </a:cubicBezTo>
                    <a:cubicBezTo>
                      <a:pt x="81" y="645"/>
                      <a:pt x="83" y="641"/>
                      <a:pt x="82" y="630"/>
                    </a:cubicBezTo>
                    <a:cubicBezTo>
                      <a:pt x="81" y="612"/>
                      <a:pt x="80" y="585"/>
                      <a:pt x="80" y="582"/>
                    </a:cubicBezTo>
                    <a:cubicBezTo>
                      <a:pt x="80" y="578"/>
                      <a:pt x="81" y="547"/>
                      <a:pt x="81" y="533"/>
                    </a:cubicBezTo>
                    <a:cubicBezTo>
                      <a:pt x="83" y="517"/>
                      <a:pt x="85" y="491"/>
                      <a:pt x="87" y="479"/>
                    </a:cubicBezTo>
                    <a:cubicBezTo>
                      <a:pt x="91" y="461"/>
                      <a:pt x="101" y="435"/>
                      <a:pt x="102" y="410"/>
                    </a:cubicBezTo>
                    <a:cubicBezTo>
                      <a:pt x="102" y="396"/>
                      <a:pt x="102" y="377"/>
                      <a:pt x="102" y="377"/>
                    </a:cubicBezTo>
                    <a:cubicBezTo>
                      <a:pt x="102" y="372"/>
                      <a:pt x="102" y="353"/>
                      <a:pt x="102" y="347"/>
                    </a:cubicBezTo>
                    <a:cubicBezTo>
                      <a:pt x="101" y="336"/>
                      <a:pt x="101" y="323"/>
                      <a:pt x="99" y="308"/>
                    </a:cubicBezTo>
                    <a:cubicBezTo>
                      <a:pt x="98" y="297"/>
                      <a:pt x="96" y="271"/>
                      <a:pt x="95" y="268"/>
                    </a:cubicBezTo>
                    <a:cubicBezTo>
                      <a:pt x="94" y="262"/>
                      <a:pt x="91" y="238"/>
                      <a:pt x="89" y="226"/>
                    </a:cubicBezTo>
                    <a:cubicBezTo>
                      <a:pt x="87" y="210"/>
                      <a:pt x="82" y="193"/>
                      <a:pt x="77" y="175"/>
                    </a:cubicBezTo>
                    <a:cubicBezTo>
                      <a:pt x="71" y="153"/>
                      <a:pt x="49" y="102"/>
                      <a:pt x="49" y="102"/>
                    </a:cubicBezTo>
                    <a:cubicBezTo>
                      <a:pt x="45" y="92"/>
                      <a:pt x="42" y="86"/>
                      <a:pt x="41" y="84"/>
                    </a:cubicBezTo>
                    <a:cubicBezTo>
                      <a:pt x="41" y="84"/>
                      <a:pt x="24" y="50"/>
                      <a:pt x="19" y="41"/>
                    </a:cubicBezTo>
                    <a:cubicBezTo>
                      <a:pt x="19" y="41"/>
                      <a:pt x="18" y="39"/>
                      <a:pt x="9" y="19"/>
                    </a:cubicBezTo>
                    <a:cubicBezTo>
                      <a:pt x="0" y="0"/>
                      <a:pt x="8" y="24"/>
                      <a:pt x="9" y="25"/>
                    </a:cubicBezTo>
                    <a:cubicBezTo>
                      <a:pt x="9" y="27"/>
                      <a:pt x="13" y="38"/>
                      <a:pt x="14" y="40"/>
                    </a:cubicBezTo>
                    <a:cubicBezTo>
                      <a:pt x="15" y="42"/>
                      <a:pt x="20" y="56"/>
                      <a:pt x="22" y="58"/>
                    </a:cubicBezTo>
                    <a:cubicBezTo>
                      <a:pt x="23" y="60"/>
                      <a:pt x="34" y="83"/>
                      <a:pt x="34" y="82"/>
                    </a:cubicBezTo>
                    <a:cubicBezTo>
                      <a:pt x="35" y="85"/>
                      <a:pt x="39" y="93"/>
                      <a:pt x="41" y="98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7A7878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1" name="Freeform 619"/>
              <p:cNvSpPr>
                <a:spLocks noChangeArrowheads="1"/>
              </p:cNvSpPr>
              <p:nvPr/>
            </p:nvSpPr>
            <p:spPr bwMode="auto">
              <a:xfrm>
                <a:off x="884" y="3309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3 0 0"/>
                  <a:gd name="G4" fmla="+- 6 0 0"/>
                  <a:gd name="G5" fmla="+- 4 0 0"/>
                  <a:gd name="G6" fmla="+- 8 0 0"/>
                  <a:gd name="G7" fmla="+- 9 0 0"/>
                  <a:gd name="G8" fmla="*/ 1 0 0"/>
                  <a:gd name="G9" fmla="sin G8 G7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T0" fmla="*/ 6 w 9"/>
                  <a:gd name="T1" fmla="*/ 0 h 9"/>
                  <a:gd name="T2" fmla="*/ 0 w 9"/>
                  <a:gd name="T3" fmla="*/ 3 h 9"/>
                  <a:gd name="T4" fmla="*/ 5 w 9"/>
                  <a:gd name="T5" fmla="*/ 8 h 9"/>
                  <a:gd name="T6" fmla="*/ 6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2" name="Freeform 620"/>
              <p:cNvSpPr>
                <a:spLocks noChangeArrowheads="1"/>
              </p:cNvSpPr>
              <p:nvPr/>
            </p:nvSpPr>
            <p:spPr bwMode="auto">
              <a:xfrm>
                <a:off x="884" y="3309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3 0 0"/>
                  <a:gd name="G4" fmla="+- 6 0 0"/>
                  <a:gd name="G5" fmla="+- 4 0 0"/>
                  <a:gd name="G6" fmla="+- 8 0 0"/>
                  <a:gd name="G7" fmla="+- 9 0 0"/>
                  <a:gd name="G8" fmla="*/ 1 0 0"/>
                  <a:gd name="G9" fmla="sin G8 G7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T0" fmla="*/ 6 w 9"/>
                  <a:gd name="T1" fmla="*/ 0 h 9"/>
                  <a:gd name="T2" fmla="*/ 0 w 9"/>
                  <a:gd name="T3" fmla="*/ 3 h 9"/>
                  <a:gd name="T4" fmla="*/ 5 w 9"/>
                  <a:gd name="T5" fmla="*/ 8 h 9"/>
                  <a:gd name="T6" fmla="*/ 6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3" name="Freeform 621"/>
              <p:cNvSpPr>
                <a:spLocks noChangeArrowheads="1"/>
              </p:cNvSpPr>
              <p:nvPr/>
            </p:nvSpPr>
            <p:spPr bwMode="auto">
              <a:xfrm>
                <a:off x="895" y="3211"/>
                <a:ext cx="15" cy="16"/>
              </a:xfrm>
              <a:custGeom>
                <a:avLst/>
                <a:gdLst>
                  <a:gd name="G0" fmla="+- 1 0 0"/>
                  <a:gd name="G1" fmla="+- 2 0 0"/>
                  <a:gd name="G2" fmla="+- 1 0 0"/>
                  <a:gd name="G3" fmla="*/ 1 7 2"/>
                  <a:gd name="G4" fmla="+- 9 0 0"/>
                  <a:gd name="G5" fmla="+- 10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sin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10"/>
                  <a:gd name="T2" fmla="*/ 2 w 12"/>
                  <a:gd name="T3" fmla="*/ 7 h 10"/>
                  <a:gd name="T4" fmla="*/ 8 w 12"/>
                  <a:gd name="T5" fmla="*/ 9 h 10"/>
                  <a:gd name="T6" fmla="*/ 10 w 12"/>
                  <a:gd name="T7" fmla="*/ 1 h 10"/>
                  <a:gd name="T8" fmla="*/ 7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4" name="Freeform 622"/>
              <p:cNvSpPr>
                <a:spLocks noChangeArrowheads="1"/>
              </p:cNvSpPr>
              <p:nvPr/>
            </p:nvSpPr>
            <p:spPr bwMode="auto">
              <a:xfrm>
                <a:off x="895" y="3211"/>
                <a:ext cx="15" cy="16"/>
              </a:xfrm>
              <a:custGeom>
                <a:avLst/>
                <a:gdLst>
                  <a:gd name="G0" fmla="+- 1 0 0"/>
                  <a:gd name="G1" fmla="+- 2 0 0"/>
                  <a:gd name="G2" fmla="+- 1 0 0"/>
                  <a:gd name="G3" fmla="*/ 1 7 2"/>
                  <a:gd name="G4" fmla="+- 9 0 0"/>
                  <a:gd name="G5" fmla="+- 10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sin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10"/>
                  <a:gd name="T2" fmla="*/ 2 w 12"/>
                  <a:gd name="T3" fmla="*/ 7 h 10"/>
                  <a:gd name="T4" fmla="*/ 8 w 12"/>
                  <a:gd name="T5" fmla="*/ 9 h 10"/>
                  <a:gd name="T6" fmla="*/ 10 w 12"/>
                  <a:gd name="T7" fmla="*/ 1 h 10"/>
                  <a:gd name="T8" fmla="*/ 7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5" name="Freeform 623"/>
              <p:cNvSpPr>
                <a:spLocks noChangeArrowheads="1"/>
              </p:cNvSpPr>
              <p:nvPr/>
            </p:nvSpPr>
            <p:spPr bwMode="auto">
              <a:xfrm>
                <a:off x="897" y="3178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8 0 0"/>
                  <a:gd name="G5" fmla="+- 1 0 0"/>
                  <a:gd name="G6" fmla="+- 6 0 0"/>
                  <a:gd name="G7" fmla="*/ 1 0 0"/>
                  <a:gd name="G8" fmla="sin G7 G6"/>
                  <a:gd name="G9" fmla="+- 1 0 0"/>
                  <a:gd name="G10" fmla="*/ 1 50493 55552"/>
                  <a:gd name="G11" fmla="*/ G10 1 180"/>
                  <a:gd name="G12" fmla="*/ 1 0 0"/>
                  <a:gd name="G13" fmla="sin G12 G11"/>
                  <a:gd name="G14" fmla="+- 1 0 0"/>
                  <a:gd name="T0" fmla="*/ 7 w 11"/>
                  <a:gd name="T1" fmla="*/ 0 h 8"/>
                  <a:gd name="T2" fmla="*/ 1 w 11"/>
                  <a:gd name="T3" fmla="*/ 4 h 8"/>
                  <a:gd name="T4" fmla="*/ 9 w 11"/>
                  <a:gd name="T5" fmla="*/ 6 h 8"/>
                  <a:gd name="T6" fmla="*/ 7 w 11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6" name="Freeform 624"/>
              <p:cNvSpPr>
                <a:spLocks noChangeArrowheads="1"/>
              </p:cNvSpPr>
              <p:nvPr/>
            </p:nvSpPr>
            <p:spPr bwMode="auto">
              <a:xfrm>
                <a:off x="897" y="3178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8 0 0"/>
                  <a:gd name="G5" fmla="+- 1 0 0"/>
                  <a:gd name="G6" fmla="+- 6 0 0"/>
                  <a:gd name="G7" fmla="*/ 1 0 0"/>
                  <a:gd name="G8" fmla="sin G7 G6"/>
                  <a:gd name="G9" fmla="+- 1 0 0"/>
                  <a:gd name="G10" fmla="*/ 1 50493 55552"/>
                  <a:gd name="G11" fmla="*/ G10 1 180"/>
                  <a:gd name="G12" fmla="*/ 1 0 0"/>
                  <a:gd name="G13" fmla="sin G12 G11"/>
                  <a:gd name="G14" fmla="+- 1 0 0"/>
                  <a:gd name="T0" fmla="*/ 7 w 11"/>
                  <a:gd name="T1" fmla="*/ 0 h 8"/>
                  <a:gd name="T2" fmla="*/ 1 w 11"/>
                  <a:gd name="T3" fmla="*/ 4 h 8"/>
                  <a:gd name="T4" fmla="*/ 9 w 11"/>
                  <a:gd name="T5" fmla="*/ 6 h 8"/>
                  <a:gd name="T6" fmla="*/ 7 w 11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7" name="Freeform 625"/>
              <p:cNvSpPr>
                <a:spLocks noChangeArrowheads="1"/>
              </p:cNvSpPr>
              <p:nvPr/>
            </p:nvSpPr>
            <p:spPr bwMode="auto">
              <a:xfrm>
                <a:off x="1023" y="3122"/>
                <a:ext cx="19" cy="17"/>
              </a:xfrm>
              <a:custGeom>
                <a:avLst/>
                <a:gdLst>
                  <a:gd name="G0" fmla="+- 2 0 0"/>
                  <a:gd name="G1" fmla="*/ 1 0 0"/>
                  <a:gd name="G2" fmla="cos G1 G0"/>
                  <a:gd name="G3" fmla="*/ 1 50493 55552"/>
                  <a:gd name="G4" fmla="*/ G3 1 180"/>
                  <a:gd name="G5" fmla="*/ 1 0 0"/>
                  <a:gd name="G6" fmla="sin G5 G4"/>
                  <a:gd name="G7" fmla="+- 1 0 0"/>
                  <a:gd name="G8" fmla="+- 1 0 0"/>
                  <a:gd name="G9" fmla="+- 5 0 0"/>
                  <a:gd name="G10" fmla="+- 9 0 0"/>
                  <a:gd name="G11" fmla="*/ 1 0 0"/>
                  <a:gd name="G12" fmla="sin G11 G10"/>
                  <a:gd name="G13" fmla="+- 11 0 0"/>
                  <a:gd name="G14" fmla="+- 1 0 0"/>
                  <a:gd name="G15" fmla="+- 1 0 0"/>
                  <a:gd name="G16" fmla="+- 2 0 0"/>
                  <a:gd name="G17" fmla="*/ 1 0 0"/>
                  <a:gd name="G18" fmla="cos G17 G16"/>
                  <a:gd name="T0" fmla="*/ 10 w 15"/>
                  <a:gd name="T1" fmla="*/ 2 h 11"/>
                  <a:gd name="T2" fmla="*/ 5 w 15"/>
                  <a:gd name="T3" fmla="*/ 1 h 11"/>
                  <a:gd name="T4" fmla="*/ 14 w 15"/>
                  <a:gd name="T5" fmla="*/ 11 h 11"/>
                  <a:gd name="T6" fmla="*/ 10 w 15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8" name="Freeform 626"/>
              <p:cNvSpPr>
                <a:spLocks noChangeArrowheads="1"/>
              </p:cNvSpPr>
              <p:nvPr/>
            </p:nvSpPr>
            <p:spPr bwMode="auto">
              <a:xfrm>
                <a:off x="1023" y="3122"/>
                <a:ext cx="19" cy="17"/>
              </a:xfrm>
              <a:custGeom>
                <a:avLst/>
                <a:gdLst>
                  <a:gd name="G0" fmla="+- 2 0 0"/>
                  <a:gd name="G1" fmla="*/ 1 0 0"/>
                  <a:gd name="G2" fmla="cos G1 G0"/>
                  <a:gd name="G3" fmla="*/ 1 50493 55552"/>
                  <a:gd name="G4" fmla="*/ G3 1 180"/>
                  <a:gd name="G5" fmla="*/ 1 0 0"/>
                  <a:gd name="G6" fmla="sin G5 G4"/>
                  <a:gd name="G7" fmla="+- 1 0 0"/>
                  <a:gd name="G8" fmla="+- 1 0 0"/>
                  <a:gd name="G9" fmla="+- 5 0 0"/>
                  <a:gd name="G10" fmla="+- 9 0 0"/>
                  <a:gd name="G11" fmla="*/ 1 0 0"/>
                  <a:gd name="G12" fmla="sin G11 G10"/>
                  <a:gd name="G13" fmla="+- 11 0 0"/>
                  <a:gd name="G14" fmla="+- 1 0 0"/>
                  <a:gd name="G15" fmla="+- 1 0 0"/>
                  <a:gd name="G16" fmla="+- 2 0 0"/>
                  <a:gd name="G17" fmla="*/ 1 0 0"/>
                  <a:gd name="G18" fmla="cos G17 G16"/>
                  <a:gd name="T0" fmla="*/ 10 w 15"/>
                  <a:gd name="T1" fmla="*/ 2 h 11"/>
                  <a:gd name="T2" fmla="*/ 5 w 15"/>
                  <a:gd name="T3" fmla="*/ 1 h 11"/>
                  <a:gd name="T4" fmla="*/ 14 w 15"/>
                  <a:gd name="T5" fmla="*/ 11 h 11"/>
                  <a:gd name="T6" fmla="*/ 10 w 15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099" name="Freeform 627"/>
              <p:cNvSpPr>
                <a:spLocks noChangeArrowheads="1"/>
              </p:cNvSpPr>
              <p:nvPr/>
            </p:nvSpPr>
            <p:spPr bwMode="auto">
              <a:xfrm>
                <a:off x="1044" y="3144"/>
                <a:ext cx="13" cy="17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11"/>
                  <a:gd name="T1" fmla="*/ 1 h 11"/>
                  <a:gd name="T2" fmla="*/ 1 w 11"/>
                  <a:gd name="T3" fmla="*/ 4 h 11"/>
                  <a:gd name="T4" fmla="*/ 6 w 11"/>
                  <a:gd name="T5" fmla="*/ 11 h 11"/>
                  <a:gd name="T6" fmla="*/ 5 w 11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0" name="Freeform 628"/>
              <p:cNvSpPr>
                <a:spLocks noChangeArrowheads="1"/>
              </p:cNvSpPr>
              <p:nvPr/>
            </p:nvSpPr>
            <p:spPr bwMode="auto">
              <a:xfrm>
                <a:off x="1044" y="3144"/>
                <a:ext cx="13" cy="17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11"/>
                  <a:gd name="T1" fmla="*/ 1 h 11"/>
                  <a:gd name="T2" fmla="*/ 1 w 11"/>
                  <a:gd name="T3" fmla="*/ 4 h 11"/>
                  <a:gd name="T4" fmla="*/ 6 w 11"/>
                  <a:gd name="T5" fmla="*/ 11 h 11"/>
                  <a:gd name="T6" fmla="*/ 5 w 11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1" name="Freeform 629"/>
              <p:cNvSpPr>
                <a:spLocks noChangeArrowheads="1"/>
              </p:cNvSpPr>
              <p:nvPr/>
            </p:nvSpPr>
            <p:spPr bwMode="auto">
              <a:xfrm>
                <a:off x="1015" y="3258"/>
                <a:ext cx="10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1 2"/>
                  <a:gd name="G5" fmla="+- 2 0 0"/>
                  <a:gd name="G6" fmla="+- 4 0 0"/>
                  <a:gd name="G7" fmla="+- 6 0 0"/>
                  <a:gd name="G8" fmla="+- 1 0 0"/>
                  <a:gd name="G9" fmla="+- 1 0 0"/>
                  <a:gd name="G10" fmla="*/ 1 9 2"/>
                  <a:gd name="G11" fmla="*/ 1 9 2"/>
                  <a:gd name="G12" fmla="+- 1 0 0"/>
                  <a:gd name="G13" fmla="+- 7 0 0"/>
                  <a:gd name="G14" fmla="+- 4 0 0"/>
                  <a:gd name="G15" fmla="*/ 1 0 0"/>
                  <a:gd name="G16" fmla="sin G15 G14"/>
                  <a:gd name="G17" fmla="+- 1 0 0"/>
                  <a:gd name="T0" fmla="*/ 6 w 9"/>
                  <a:gd name="T1" fmla="*/ 1 h 9"/>
                  <a:gd name="T2" fmla="*/ 4 w 9"/>
                  <a:gd name="T3" fmla="*/ 1 h 9"/>
                  <a:gd name="T4" fmla="*/ 0 w 9"/>
                  <a:gd name="T5" fmla="*/ 4 h 9"/>
                  <a:gd name="T6" fmla="*/ 1 w 9"/>
                  <a:gd name="T7" fmla="*/ 9 h 9"/>
                  <a:gd name="T8" fmla="*/ 3 w 9"/>
                  <a:gd name="T9" fmla="*/ 9 h 9"/>
                  <a:gd name="T10" fmla="*/ 6 w 9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2" name="Freeform 630"/>
              <p:cNvSpPr>
                <a:spLocks noChangeArrowheads="1"/>
              </p:cNvSpPr>
              <p:nvPr/>
            </p:nvSpPr>
            <p:spPr bwMode="auto">
              <a:xfrm>
                <a:off x="1015" y="3258"/>
                <a:ext cx="10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1 2"/>
                  <a:gd name="G5" fmla="+- 2 0 0"/>
                  <a:gd name="G6" fmla="+- 4 0 0"/>
                  <a:gd name="G7" fmla="+- 6 0 0"/>
                  <a:gd name="G8" fmla="+- 1 0 0"/>
                  <a:gd name="G9" fmla="+- 1 0 0"/>
                  <a:gd name="G10" fmla="*/ 1 9 2"/>
                  <a:gd name="G11" fmla="*/ 1 9 2"/>
                  <a:gd name="G12" fmla="+- 1 0 0"/>
                  <a:gd name="G13" fmla="+- 7 0 0"/>
                  <a:gd name="G14" fmla="+- 4 0 0"/>
                  <a:gd name="G15" fmla="*/ 1 0 0"/>
                  <a:gd name="G16" fmla="sin G15 G14"/>
                  <a:gd name="G17" fmla="+- 1 0 0"/>
                  <a:gd name="T0" fmla="*/ 6 w 9"/>
                  <a:gd name="T1" fmla="*/ 1 h 9"/>
                  <a:gd name="T2" fmla="*/ 4 w 9"/>
                  <a:gd name="T3" fmla="*/ 1 h 9"/>
                  <a:gd name="T4" fmla="*/ 0 w 9"/>
                  <a:gd name="T5" fmla="*/ 4 h 9"/>
                  <a:gd name="T6" fmla="*/ 1 w 9"/>
                  <a:gd name="T7" fmla="*/ 9 h 9"/>
                  <a:gd name="T8" fmla="*/ 3 w 9"/>
                  <a:gd name="T9" fmla="*/ 9 h 9"/>
                  <a:gd name="T10" fmla="*/ 6 w 9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3" name="Freeform 631"/>
              <p:cNvSpPr>
                <a:spLocks noChangeArrowheads="1"/>
              </p:cNvSpPr>
              <p:nvPr/>
            </p:nvSpPr>
            <p:spPr bwMode="auto">
              <a:xfrm>
                <a:off x="1015" y="3130"/>
                <a:ext cx="12" cy="8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6 0 0"/>
                  <a:gd name="G6" fmla="+- 6 0 0"/>
                  <a:gd name="G7" fmla="+- 5 0 0"/>
                  <a:gd name="G8" fmla="*/ 1 0 0"/>
                  <a:gd name="G9" fmla="cos G8 G7"/>
                  <a:gd name="G10" fmla="+- 2 0 0"/>
                  <a:gd name="G11" fmla="*/ 1 0 0"/>
                  <a:gd name="G12" fmla="cos G11 G1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*/ 1 50493 55552"/>
                  <a:gd name="G18" fmla="*/ G17 1 180"/>
                  <a:gd name="G19" fmla="*/ 1 0 0"/>
                  <a:gd name="G20" fmla="*/ G19 1 G18"/>
                  <a:gd name="G21" fmla="+- 1 0 0"/>
                  <a:gd name="G22" fmla="+- 1 0 0"/>
                  <a:gd name="T0" fmla="*/ 6 w 10"/>
                  <a:gd name="T1" fmla="*/ 0 h 6"/>
                  <a:gd name="T2" fmla="*/ 1 w 10"/>
                  <a:gd name="T3" fmla="*/ 4 h 6"/>
                  <a:gd name="T4" fmla="*/ 7 w 10"/>
                  <a:gd name="T5" fmla="*/ 6 h 6"/>
                  <a:gd name="T6" fmla="*/ 8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4" name="Freeform 632"/>
              <p:cNvSpPr>
                <a:spLocks noChangeArrowheads="1"/>
              </p:cNvSpPr>
              <p:nvPr/>
            </p:nvSpPr>
            <p:spPr bwMode="auto">
              <a:xfrm>
                <a:off x="1015" y="3130"/>
                <a:ext cx="12" cy="8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6 0 0"/>
                  <a:gd name="G6" fmla="+- 6 0 0"/>
                  <a:gd name="G7" fmla="+- 5 0 0"/>
                  <a:gd name="G8" fmla="*/ 1 0 0"/>
                  <a:gd name="G9" fmla="cos G8 G7"/>
                  <a:gd name="G10" fmla="+- 2 0 0"/>
                  <a:gd name="G11" fmla="*/ 1 0 0"/>
                  <a:gd name="G12" fmla="cos G11 G1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*/ 1 50493 55552"/>
                  <a:gd name="G18" fmla="*/ G17 1 180"/>
                  <a:gd name="G19" fmla="*/ 1 0 0"/>
                  <a:gd name="G20" fmla="*/ G19 1 G18"/>
                  <a:gd name="G21" fmla="+- 1 0 0"/>
                  <a:gd name="G22" fmla="+- 1 0 0"/>
                  <a:gd name="T0" fmla="*/ 6 w 10"/>
                  <a:gd name="T1" fmla="*/ 0 h 6"/>
                  <a:gd name="T2" fmla="*/ 1 w 10"/>
                  <a:gd name="T3" fmla="*/ 4 h 6"/>
                  <a:gd name="T4" fmla="*/ 7 w 10"/>
                  <a:gd name="T5" fmla="*/ 6 h 6"/>
                  <a:gd name="T6" fmla="*/ 8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5" name="Freeform 633"/>
              <p:cNvSpPr>
                <a:spLocks noChangeArrowheads="1"/>
              </p:cNvSpPr>
              <p:nvPr/>
            </p:nvSpPr>
            <p:spPr bwMode="auto">
              <a:xfrm>
                <a:off x="888" y="3151"/>
                <a:ext cx="14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1 0 0"/>
                  <a:gd name="G4" fmla="+- 6 0 0"/>
                  <a:gd name="G5" fmla="+- 13 0 0"/>
                  <a:gd name="G6" fmla="+- 13 0 0"/>
                  <a:gd name="G7" fmla="*/ 1 0 0"/>
                  <a:gd name="G8" fmla="cos G7 G6"/>
                  <a:gd name="G9" fmla="+- 1 0 0"/>
                  <a:gd name="G10" fmla="+- 1 0 0"/>
                  <a:gd name="G11" fmla="+- 1 0 0"/>
                  <a:gd name="G12" fmla="+- 7 0 0"/>
                  <a:gd name="G13" fmla="*/ 1 0 0"/>
                  <a:gd name="G14" fmla="cos G13 G12"/>
                  <a:gd name="G15" fmla="+- 5 0 0"/>
                  <a:gd name="G16" fmla="*/ 1 0 0"/>
                  <a:gd name="G17" fmla="sin G16 G15"/>
                  <a:gd name="G18" fmla="+- 3 0 0"/>
                  <a:gd name="G19" fmla="*/ 1 0 0"/>
                  <a:gd name="G20" fmla="sin G19 G18"/>
                  <a:gd name="G21" fmla="+- 2 0 0"/>
                  <a:gd name="G22" fmla="*/ 1 0 0"/>
                  <a:gd name="G23" fmla="sin G22 G21"/>
                  <a:gd name="G24" fmla="+- 1 0 0"/>
                  <a:gd name="G25" fmla="+- 1 0 0"/>
                  <a:gd name="T0" fmla="*/ 7 w 12"/>
                  <a:gd name="T1" fmla="*/ 1 h 13"/>
                  <a:gd name="T2" fmla="*/ 1 w 12"/>
                  <a:gd name="T3" fmla="*/ 9 h 13"/>
                  <a:gd name="T4" fmla="*/ 10 w 12"/>
                  <a:gd name="T5" fmla="*/ 13 h 13"/>
                  <a:gd name="T6" fmla="*/ 11 w 12"/>
                  <a:gd name="T7" fmla="*/ 10 h 13"/>
                  <a:gd name="T8" fmla="*/ 9 w 12"/>
                  <a:gd name="T9" fmla="*/ 3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6" name="Freeform 634"/>
              <p:cNvSpPr>
                <a:spLocks noChangeArrowheads="1"/>
              </p:cNvSpPr>
              <p:nvPr/>
            </p:nvSpPr>
            <p:spPr bwMode="auto">
              <a:xfrm>
                <a:off x="888" y="3151"/>
                <a:ext cx="14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1 0 0"/>
                  <a:gd name="G4" fmla="+- 6 0 0"/>
                  <a:gd name="G5" fmla="+- 13 0 0"/>
                  <a:gd name="G6" fmla="+- 13 0 0"/>
                  <a:gd name="G7" fmla="*/ 1 0 0"/>
                  <a:gd name="G8" fmla="cos G7 G6"/>
                  <a:gd name="G9" fmla="+- 1 0 0"/>
                  <a:gd name="G10" fmla="+- 1 0 0"/>
                  <a:gd name="G11" fmla="+- 1 0 0"/>
                  <a:gd name="G12" fmla="+- 7 0 0"/>
                  <a:gd name="G13" fmla="*/ 1 0 0"/>
                  <a:gd name="G14" fmla="cos G13 G12"/>
                  <a:gd name="G15" fmla="+- 5 0 0"/>
                  <a:gd name="G16" fmla="*/ 1 0 0"/>
                  <a:gd name="G17" fmla="sin G16 G15"/>
                  <a:gd name="G18" fmla="+- 3 0 0"/>
                  <a:gd name="G19" fmla="*/ 1 0 0"/>
                  <a:gd name="G20" fmla="sin G19 G18"/>
                  <a:gd name="G21" fmla="+- 2 0 0"/>
                  <a:gd name="G22" fmla="*/ 1 0 0"/>
                  <a:gd name="G23" fmla="sin G22 G21"/>
                  <a:gd name="G24" fmla="+- 1 0 0"/>
                  <a:gd name="G25" fmla="+- 1 0 0"/>
                  <a:gd name="T0" fmla="*/ 7 w 12"/>
                  <a:gd name="T1" fmla="*/ 1 h 13"/>
                  <a:gd name="T2" fmla="*/ 1 w 12"/>
                  <a:gd name="T3" fmla="*/ 9 h 13"/>
                  <a:gd name="T4" fmla="*/ 10 w 12"/>
                  <a:gd name="T5" fmla="*/ 13 h 13"/>
                  <a:gd name="T6" fmla="*/ 11 w 12"/>
                  <a:gd name="T7" fmla="*/ 10 h 13"/>
                  <a:gd name="T8" fmla="*/ 9 w 12"/>
                  <a:gd name="T9" fmla="*/ 3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7" name="Freeform 635"/>
              <p:cNvSpPr>
                <a:spLocks noChangeArrowheads="1"/>
              </p:cNvSpPr>
              <p:nvPr/>
            </p:nvSpPr>
            <p:spPr bwMode="auto">
              <a:xfrm>
                <a:off x="874" y="3165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3 0 0"/>
                  <a:gd name="G4" fmla="+- 1 0 0"/>
                  <a:gd name="G5" fmla="+- 8 0 0"/>
                  <a:gd name="G6" fmla="+- 7 0 0"/>
                  <a:gd name="G7" fmla="+- 1 0 0"/>
                  <a:gd name="G8" fmla="+- 2 0 0"/>
                  <a:gd name="G9" fmla="*/ 1 0 0"/>
                  <a:gd name="G10" fmla="cos G9 G8"/>
                  <a:gd name="G11" fmla="+- 1 0 0"/>
                  <a:gd name="G12" fmla="+- 1 0 0"/>
                  <a:gd name="G13" fmla="+- 1 0 0"/>
                  <a:gd name="G14" fmla="+- 1 0 0"/>
                  <a:gd name="T0" fmla="*/ 5 w 11"/>
                  <a:gd name="T1" fmla="*/ 0 h 8"/>
                  <a:gd name="T2" fmla="*/ 2 w 11"/>
                  <a:gd name="T3" fmla="*/ 6 h 8"/>
                  <a:gd name="T4" fmla="*/ 7 w 11"/>
                  <a:gd name="T5" fmla="*/ 7 h 8"/>
                  <a:gd name="T6" fmla="*/ 6 w 11"/>
                  <a:gd name="T7" fmla="*/ 0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8" name="Freeform 636"/>
              <p:cNvSpPr>
                <a:spLocks noChangeArrowheads="1"/>
              </p:cNvSpPr>
              <p:nvPr/>
            </p:nvSpPr>
            <p:spPr bwMode="auto">
              <a:xfrm>
                <a:off x="874" y="3165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3 0 0"/>
                  <a:gd name="G4" fmla="+- 1 0 0"/>
                  <a:gd name="G5" fmla="+- 8 0 0"/>
                  <a:gd name="G6" fmla="+- 7 0 0"/>
                  <a:gd name="G7" fmla="+- 1 0 0"/>
                  <a:gd name="G8" fmla="+- 2 0 0"/>
                  <a:gd name="G9" fmla="*/ 1 0 0"/>
                  <a:gd name="G10" fmla="cos G9 G8"/>
                  <a:gd name="G11" fmla="+- 1 0 0"/>
                  <a:gd name="G12" fmla="+- 1 0 0"/>
                  <a:gd name="G13" fmla="+- 1 0 0"/>
                  <a:gd name="G14" fmla="+- 1 0 0"/>
                  <a:gd name="T0" fmla="*/ 5 w 11"/>
                  <a:gd name="T1" fmla="*/ 0 h 8"/>
                  <a:gd name="T2" fmla="*/ 2 w 11"/>
                  <a:gd name="T3" fmla="*/ 6 h 8"/>
                  <a:gd name="T4" fmla="*/ 7 w 11"/>
                  <a:gd name="T5" fmla="*/ 7 h 8"/>
                  <a:gd name="T6" fmla="*/ 6 w 11"/>
                  <a:gd name="T7" fmla="*/ 0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09" name="Freeform 637"/>
              <p:cNvSpPr>
                <a:spLocks noChangeArrowheads="1"/>
              </p:cNvSpPr>
              <p:nvPr/>
            </p:nvSpPr>
            <p:spPr bwMode="auto">
              <a:xfrm>
                <a:off x="865" y="3181"/>
                <a:ext cx="17" cy="19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2 0 0"/>
                  <a:gd name="G8" fmla="+- 6 0 0"/>
                  <a:gd name="G9" fmla="+- 1 0 0"/>
                  <a:gd name="G10" fmla="+- 1 0 0"/>
                  <a:gd name="G11" fmla="+- 1 0 0"/>
                  <a:gd name="G12" fmla="*/ 1 50493 45568"/>
                  <a:gd name="G13" fmla="*/ 1 50493 55552"/>
                  <a:gd name="G14" fmla="*/ G13 1 180"/>
                  <a:gd name="G15" fmla="*/ G12 1 G14"/>
                  <a:gd name="G16" fmla="+- 1 0 0"/>
                  <a:gd name="G17" fmla="+- 7 0 0"/>
                  <a:gd name="G18" fmla="*/ 1 0 0"/>
                  <a:gd name="G19" fmla="sin G18 G17"/>
                  <a:gd name="G20" fmla="+- 1 0 0"/>
                  <a:gd name="G21" fmla="+- 5 0 0"/>
                  <a:gd name="G22" fmla="+- 1 0 0"/>
                  <a:gd name="G23" fmla="+- 1 0 0"/>
                  <a:gd name="T0" fmla="*/ 11 w 14"/>
                  <a:gd name="T1" fmla="*/ 1 h 12"/>
                  <a:gd name="T2" fmla="*/ 4 w 14"/>
                  <a:gd name="T3" fmla="*/ 0 h 12"/>
                  <a:gd name="T4" fmla="*/ 3 w 14"/>
                  <a:gd name="T5" fmla="*/ 9 h 12"/>
                  <a:gd name="T6" fmla="*/ 8 w 14"/>
                  <a:gd name="T7" fmla="*/ 11 h 12"/>
                  <a:gd name="T8" fmla="*/ 12 w 14"/>
                  <a:gd name="T9" fmla="*/ 5 h 12"/>
                  <a:gd name="T10" fmla="*/ 11 w 14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0" name="Freeform 638"/>
              <p:cNvSpPr>
                <a:spLocks noChangeArrowheads="1"/>
              </p:cNvSpPr>
              <p:nvPr/>
            </p:nvSpPr>
            <p:spPr bwMode="auto">
              <a:xfrm>
                <a:off x="865" y="3181"/>
                <a:ext cx="17" cy="19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2 0 0"/>
                  <a:gd name="G8" fmla="+- 6 0 0"/>
                  <a:gd name="G9" fmla="+- 1 0 0"/>
                  <a:gd name="G10" fmla="+- 1 0 0"/>
                  <a:gd name="G11" fmla="+- 1 0 0"/>
                  <a:gd name="G12" fmla="*/ 1 50493 45568"/>
                  <a:gd name="G13" fmla="*/ 1 50493 55552"/>
                  <a:gd name="G14" fmla="*/ G13 1 180"/>
                  <a:gd name="G15" fmla="*/ G12 1 G14"/>
                  <a:gd name="G16" fmla="+- 1 0 0"/>
                  <a:gd name="G17" fmla="+- 7 0 0"/>
                  <a:gd name="G18" fmla="*/ 1 0 0"/>
                  <a:gd name="G19" fmla="sin G18 G17"/>
                  <a:gd name="G20" fmla="+- 1 0 0"/>
                  <a:gd name="G21" fmla="+- 5 0 0"/>
                  <a:gd name="G22" fmla="+- 1 0 0"/>
                  <a:gd name="G23" fmla="+- 1 0 0"/>
                  <a:gd name="T0" fmla="*/ 11 w 14"/>
                  <a:gd name="T1" fmla="*/ 1 h 12"/>
                  <a:gd name="T2" fmla="*/ 4 w 14"/>
                  <a:gd name="T3" fmla="*/ 0 h 12"/>
                  <a:gd name="T4" fmla="*/ 3 w 14"/>
                  <a:gd name="T5" fmla="*/ 9 h 12"/>
                  <a:gd name="T6" fmla="*/ 8 w 14"/>
                  <a:gd name="T7" fmla="*/ 11 h 12"/>
                  <a:gd name="T8" fmla="*/ 12 w 14"/>
                  <a:gd name="T9" fmla="*/ 5 h 12"/>
                  <a:gd name="T10" fmla="*/ 11 w 14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1" name="Freeform 639"/>
              <p:cNvSpPr>
                <a:spLocks noChangeArrowheads="1"/>
              </p:cNvSpPr>
              <p:nvPr/>
            </p:nvSpPr>
            <p:spPr bwMode="auto">
              <a:xfrm>
                <a:off x="863" y="3206"/>
                <a:ext cx="15" cy="14"/>
              </a:xfrm>
              <a:custGeom>
                <a:avLst/>
                <a:gdLst>
                  <a:gd name="G0" fmla="+- 2 0 0"/>
                  <a:gd name="G1" fmla="*/ 1 0 0"/>
                  <a:gd name="G2" fmla="sin G1 G0"/>
                  <a:gd name="G3" fmla="+- 1 0 0"/>
                  <a:gd name="G4" fmla="+- 4 0 0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2 0 0"/>
                  <a:gd name="G15" fmla="*/ 1 0 0"/>
                  <a:gd name="G16" fmla="cos G15 G14"/>
                  <a:gd name="G17" fmla="*/ 1 50493 55552"/>
                  <a:gd name="G18" fmla="*/ G17 1 180"/>
                  <a:gd name="G19" fmla="*/ 1 0 0"/>
                  <a:gd name="G20" fmla="cos G19 G18"/>
                  <a:gd name="G21" fmla="+- 2 0 0"/>
                  <a:gd name="G22" fmla="*/ 1 0 0"/>
                  <a:gd name="G23" fmla="sin G22 G21"/>
                  <a:gd name="G24" fmla="+- 2 0 0"/>
                  <a:gd name="G25" fmla="*/ 1 0 0"/>
                  <a:gd name="G26" fmla="sin G25 G24"/>
                  <a:gd name="T0" fmla="*/ 9 w 12"/>
                  <a:gd name="T1" fmla="*/ 2 h 9"/>
                  <a:gd name="T2" fmla="*/ 1 w 12"/>
                  <a:gd name="T3" fmla="*/ 8 h 9"/>
                  <a:gd name="T4" fmla="*/ 4 w 12"/>
                  <a:gd name="T5" fmla="*/ 9 h 9"/>
                  <a:gd name="T6" fmla="*/ 10 w 12"/>
                  <a:gd name="T7" fmla="*/ 2 h 9"/>
                  <a:gd name="T8" fmla="*/ 9 w 12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2" name="Freeform 640"/>
              <p:cNvSpPr>
                <a:spLocks noChangeArrowheads="1"/>
              </p:cNvSpPr>
              <p:nvPr/>
            </p:nvSpPr>
            <p:spPr bwMode="auto">
              <a:xfrm>
                <a:off x="863" y="3206"/>
                <a:ext cx="15" cy="14"/>
              </a:xfrm>
              <a:custGeom>
                <a:avLst/>
                <a:gdLst>
                  <a:gd name="G0" fmla="+- 2 0 0"/>
                  <a:gd name="G1" fmla="*/ 1 0 0"/>
                  <a:gd name="G2" fmla="sin G1 G0"/>
                  <a:gd name="G3" fmla="+- 1 0 0"/>
                  <a:gd name="G4" fmla="+- 4 0 0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2 0 0"/>
                  <a:gd name="G15" fmla="*/ 1 0 0"/>
                  <a:gd name="G16" fmla="cos G15 G14"/>
                  <a:gd name="G17" fmla="*/ 1 50493 55552"/>
                  <a:gd name="G18" fmla="*/ G17 1 180"/>
                  <a:gd name="G19" fmla="*/ 1 0 0"/>
                  <a:gd name="G20" fmla="cos G19 G18"/>
                  <a:gd name="G21" fmla="+- 2 0 0"/>
                  <a:gd name="G22" fmla="*/ 1 0 0"/>
                  <a:gd name="G23" fmla="sin G22 G21"/>
                  <a:gd name="G24" fmla="+- 2 0 0"/>
                  <a:gd name="G25" fmla="*/ 1 0 0"/>
                  <a:gd name="G26" fmla="sin G25 G24"/>
                  <a:gd name="T0" fmla="*/ 9 w 12"/>
                  <a:gd name="T1" fmla="*/ 2 h 9"/>
                  <a:gd name="T2" fmla="*/ 1 w 12"/>
                  <a:gd name="T3" fmla="*/ 8 h 9"/>
                  <a:gd name="T4" fmla="*/ 4 w 12"/>
                  <a:gd name="T5" fmla="*/ 9 h 9"/>
                  <a:gd name="T6" fmla="*/ 10 w 12"/>
                  <a:gd name="T7" fmla="*/ 2 h 9"/>
                  <a:gd name="T8" fmla="*/ 9 w 12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3" name="Freeform 641"/>
              <p:cNvSpPr>
                <a:spLocks noChangeArrowheads="1"/>
              </p:cNvSpPr>
              <p:nvPr/>
            </p:nvSpPr>
            <p:spPr bwMode="auto">
              <a:xfrm>
                <a:off x="857" y="3227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*/ 1 7 2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1 0 0"/>
                  <a:gd name="G13" fmla="+- 1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T0" fmla="*/ 7 w 11"/>
                  <a:gd name="T1" fmla="*/ 1 h 10"/>
                  <a:gd name="T2" fmla="*/ 2 w 11"/>
                  <a:gd name="T3" fmla="*/ 7 h 10"/>
                  <a:gd name="T4" fmla="*/ 10 w 11"/>
                  <a:gd name="T5" fmla="*/ 6 h 10"/>
                  <a:gd name="T6" fmla="*/ 8 w 11"/>
                  <a:gd name="T7" fmla="*/ 1 h 10"/>
                  <a:gd name="T8" fmla="*/ 7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4" name="Freeform 642"/>
              <p:cNvSpPr>
                <a:spLocks noChangeArrowheads="1"/>
              </p:cNvSpPr>
              <p:nvPr/>
            </p:nvSpPr>
            <p:spPr bwMode="auto">
              <a:xfrm>
                <a:off x="857" y="3227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*/ 1 7 2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1 0 0"/>
                  <a:gd name="G13" fmla="+- 1 0 0"/>
                  <a:gd name="G14" fmla="*/ 1 50493 45568"/>
                  <a:gd name="G15" fmla="*/ 1 50493 55552"/>
                  <a:gd name="G16" fmla="*/ G15 1 180"/>
                  <a:gd name="G17" fmla="*/ G14 1 G16"/>
                  <a:gd name="T0" fmla="*/ 7 w 11"/>
                  <a:gd name="T1" fmla="*/ 1 h 10"/>
                  <a:gd name="T2" fmla="*/ 2 w 11"/>
                  <a:gd name="T3" fmla="*/ 7 h 10"/>
                  <a:gd name="T4" fmla="*/ 10 w 11"/>
                  <a:gd name="T5" fmla="*/ 6 h 10"/>
                  <a:gd name="T6" fmla="*/ 8 w 11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5" name="Freeform 643"/>
              <p:cNvSpPr>
                <a:spLocks noChangeArrowheads="1"/>
              </p:cNvSpPr>
              <p:nvPr/>
            </p:nvSpPr>
            <p:spPr bwMode="auto">
              <a:xfrm>
                <a:off x="850" y="3245"/>
                <a:ext cx="15" cy="10"/>
              </a:xfrm>
              <a:custGeom>
                <a:avLst/>
                <a:gdLst>
                  <a:gd name="G0" fmla="+- 1 0 0"/>
                  <a:gd name="G1" fmla="*/ 1 50493 55552"/>
                  <a:gd name="G2" fmla="*/ G1 1 180"/>
                  <a:gd name="G3" fmla="*/ 1 0 0"/>
                  <a:gd name="G4" fmla="*/ G3 1 G2"/>
                  <a:gd name="G5" fmla="+- 2 0 0"/>
                  <a:gd name="G6" fmla="+- 1 0 0"/>
                  <a:gd name="G7" fmla="+- 2 0 0"/>
                  <a:gd name="G8" fmla="+- 6 0 0"/>
                  <a:gd name="G9" fmla="+- 1 0 0"/>
                  <a:gd name="G10" fmla="+- 7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T0" fmla="*/ 12 w 13"/>
                  <a:gd name="T1" fmla="*/ 2 h 7"/>
                  <a:gd name="T2" fmla="*/ 3 w 13"/>
                  <a:gd name="T3" fmla="*/ 4 h 7"/>
                  <a:gd name="T4" fmla="*/ 3 w 13"/>
                  <a:gd name="T5" fmla="*/ 7 h 7"/>
                  <a:gd name="T6" fmla="*/ 12 w 13"/>
                  <a:gd name="T7" fmla="*/ 4 h 7"/>
                  <a:gd name="T8" fmla="*/ 12 w 13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6" name="Freeform 644"/>
              <p:cNvSpPr>
                <a:spLocks noChangeArrowheads="1"/>
              </p:cNvSpPr>
              <p:nvPr/>
            </p:nvSpPr>
            <p:spPr bwMode="auto">
              <a:xfrm>
                <a:off x="850" y="3245"/>
                <a:ext cx="15" cy="10"/>
              </a:xfrm>
              <a:custGeom>
                <a:avLst/>
                <a:gdLst>
                  <a:gd name="G0" fmla="+- 1 0 0"/>
                  <a:gd name="G1" fmla="*/ 1 50493 55552"/>
                  <a:gd name="G2" fmla="*/ G1 1 180"/>
                  <a:gd name="G3" fmla="*/ 1 0 0"/>
                  <a:gd name="G4" fmla="*/ G3 1 G2"/>
                  <a:gd name="G5" fmla="+- 2 0 0"/>
                  <a:gd name="G6" fmla="+- 1 0 0"/>
                  <a:gd name="G7" fmla="+- 2 0 0"/>
                  <a:gd name="G8" fmla="+- 6 0 0"/>
                  <a:gd name="G9" fmla="+- 1 0 0"/>
                  <a:gd name="G10" fmla="+- 7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T0" fmla="*/ 12 w 13"/>
                  <a:gd name="T1" fmla="*/ 2 h 7"/>
                  <a:gd name="T2" fmla="*/ 3 w 13"/>
                  <a:gd name="T3" fmla="*/ 4 h 7"/>
                  <a:gd name="T4" fmla="*/ 3 w 13"/>
                  <a:gd name="T5" fmla="*/ 7 h 7"/>
                  <a:gd name="T6" fmla="*/ 12 w 13"/>
                  <a:gd name="T7" fmla="*/ 4 h 7"/>
                  <a:gd name="T8" fmla="*/ 12 w 13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7" name="Freeform 645"/>
              <p:cNvSpPr>
                <a:spLocks noChangeArrowheads="1"/>
              </p:cNvSpPr>
              <p:nvPr/>
            </p:nvSpPr>
            <p:spPr bwMode="auto">
              <a:xfrm>
                <a:off x="846" y="3261"/>
                <a:ext cx="19" cy="10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T0" fmla="*/ 12 w 15"/>
                  <a:gd name="T1" fmla="*/ 0 h 7"/>
                  <a:gd name="T2" fmla="*/ 4 w 15"/>
                  <a:gd name="T3" fmla="*/ 6 h 7"/>
                  <a:gd name="T4" fmla="*/ 8 w 15"/>
                  <a:gd name="T5" fmla="*/ 7 h 7"/>
                  <a:gd name="T6" fmla="*/ 14 w 15"/>
                  <a:gd name="T7" fmla="*/ 0 h 7"/>
                  <a:gd name="T8" fmla="*/ 12 w 1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8" name="Freeform 646"/>
              <p:cNvSpPr>
                <a:spLocks noChangeArrowheads="1"/>
              </p:cNvSpPr>
              <p:nvPr/>
            </p:nvSpPr>
            <p:spPr bwMode="auto">
              <a:xfrm>
                <a:off x="846" y="3261"/>
                <a:ext cx="19" cy="10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T0" fmla="*/ 12 w 15"/>
                  <a:gd name="T1" fmla="*/ 0 h 7"/>
                  <a:gd name="T2" fmla="*/ 4 w 15"/>
                  <a:gd name="T3" fmla="*/ 6 h 7"/>
                  <a:gd name="T4" fmla="*/ 8 w 15"/>
                  <a:gd name="T5" fmla="*/ 7 h 7"/>
                  <a:gd name="T6" fmla="*/ 14 w 15"/>
                  <a:gd name="T7" fmla="*/ 0 h 7"/>
                  <a:gd name="T8" fmla="*/ 12 w 1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19" name="Freeform 647"/>
              <p:cNvSpPr>
                <a:spLocks noChangeArrowheads="1"/>
              </p:cNvSpPr>
              <p:nvPr/>
            </p:nvSpPr>
            <p:spPr bwMode="auto">
              <a:xfrm>
                <a:off x="850" y="3277"/>
                <a:ext cx="15" cy="16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2 0 0"/>
                  <a:gd name="G4" fmla="*/ 1 1 2"/>
                  <a:gd name="G5" fmla="+- 1 0 0"/>
                  <a:gd name="G6" fmla="+- 4 0 0"/>
                  <a:gd name="G7" fmla="+- 1 0 0"/>
                  <a:gd name="G8" fmla="+- 1 0 0"/>
                  <a:gd name="G9" fmla="+- 1 0 0"/>
                  <a:gd name="G10" fmla="+- 4 0 0"/>
                  <a:gd name="G11" fmla="+- 1 0 0"/>
                  <a:gd name="G12" fmla="+- 1 0 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+- 6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G23" fmla="*/ 1 0 0"/>
                  <a:gd name="G24" fmla="sin G23 G22"/>
                  <a:gd name="T0" fmla="*/ 9 w 12"/>
                  <a:gd name="T1" fmla="*/ 0 h 10"/>
                  <a:gd name="T2" fmla="*/ 1 w 12"/>
                  <a:gd name="T3" fmla="*/ 3 h 10"/>
                  <a:gd name="T4" fmla="*/ 4 w 12"/>
                  <a:gd name="T5" fmla="*/ 7 h 10"/>
                  <a:gd name="T6" fmla="*/ 3 w 12"/>
                  <a:gd name="T7" fmla="*/ 9 h 10"/>
                  <a:gd name="T8" fmla="*/ 10 w 12"/>
                  <a:gd name="T9" fmla="*/ 6 h 10"/>
                  <a:gd name="T10" fmla="*/ 9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0" name="Freeform 648"/>
              <p:cNvSpPr>
                <a:spLocks noChangeArrowheads="1"/>
              </p:cNvSpPr>
              <p:nvPr/>
            </p:nvSpPr>
            <p:spPr bwMode="auto">
              <a:xfrm>
                <a:off x="850" y="3277"/>
                <a:ext cx="15" cy="16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2 0 0"/>
                  <a:gd name="G4" fmla="*/ 1 1 2"/>
                  <a:gd name="G5" fmla="+- 1 0 0"/>
                  <a:gd name="G6" fmla="+- 4 0 0"/>
                  <a:gd name="G7" fmla="+- 1 0 0"/>
                  <a:gd name="G8" fmla="+- 1 0 0"/>
                  <a:gd name="G9" fmla="+- 1 0 0"/>
                  <a:gd name="G10" fmla="+- 4 0 0"/>
                  <a:gd name="G11" fmla="+- 1 0 0"/>
                  <a:gd name="G12" fmla="+- 1 0 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+- 6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G23" fmla="*/ 1 0 0"/>
                  <a:gd name="G24" fmla="sin G23 G22"/>
                  <a:gd name="T0" fmla="*/ 9 w 12"/>
                  <a:gd name="T1" fmla="*/ 0 h 10"/>
                  <a:gd name="T2" fmla="*/ 1 w 12"/>
                  <a:gd name="T3" fmla="*/ 3 h 10"/>
                  <a:gd name="T4" fmla="*/ 4 w 12"/>
                  <a:gd name="T5" fmla="*/ 7 h 10"/>
                  <a:gd name="T6" fmla="*/ 3 w 12"/>
                  <a:gd name="T7" fmla="*/ 9 h 10"/>
                  <a:gd name="T8" fmla="*/ 10 w 12"/>
                  <a:gd name="T9" fmla="*/ 6 h 10"/>
                  <a:gd name="T10" fmla="*/ 9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1" name="Freeform 649"/>
              <p:cNvSpPr>
                <a:spLocks noChangeArrowheads="1"/>
              </p:cNvSpPr>
              <p:nvPr/>
            </p:nvSpPr>
            <p:spPr bwMode="auto">
              <a:xfrm>
                <a:off x="852" y="3296"/>
                <a:ext cx="14" cy="19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1 0 0"/>
                  <a:gd name="G15" fmla="*/ 1 0 0"/>
                  <a:gd name="G16" fmla="cos G15 G14"/>
                  <a:gd name="G17" fmla="+- 10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T0" fmla="*/ 7 w 12"/>
                  <a:gd name="T1" fmla="*/ 1 h 12"/>
                  <a:gd name="T2" fmla="*/ 1 w 12"/>
                  <a:gd name="T3" fmla="*/ 4 h 12"/>
                  <a:gd name="T4" fmla="*/ 8 w 12"/>
                  <a:gd name="T5" fmla="*/ 12 h 12"/>
                  <a:gd name="T6" fmla="*/ 10 w 12"/>
                  <a:gd name="T7" fmla="*/ 10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2" name="Freeform 650"/>
              <p:cNvSpPr>
                <a:spLocks noChangeArrowheads="1"/>
              </p:cNvSpPr>
              <p:nvPr/>
            </p:nvSpPr>
            <p:spPr bwMode="auto">
              <a:xfrm>
                <a:off x="852" y="3296"/>
                <a:ext cx="14" cy="19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1 0 0"/>
                  <a:gd name="G15" fmla="*/ 1 0 0"/>
                  <a:gd name="G16" fmla="cos G15 G14"/>
                  <a:gd name="G17" fmla="+- 10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T0" fmla="*/ 7 w 12"/>
                  <a:gd name="T1" fmla="*/ 1 h 12"/>
                  <a:gd name="T2" fmla="*/ 1 w 12"/>
                  <a:gd name="T3" fmla="*/ 4 h 12"/>
                  <a:gd name="T4" fmla="*/ 8 w 12"/>
                  <a:gd name="T5" fmla="*/ 12 h 12"/>
                  <a:gd name="T6" fmla="*/ 10 w 12"/>
                  <a:gd name="T7" fmla="*/ 10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3" name="Freeform 651"/>
              <p:cNvSpPr>
                <a:spLocks noChangeArrowheads="1"/>
              </p:cNvSpPr>
              <p:nvPr/>
            </p:nvSpPr>
            <p:spPr bwMode="auto">
              <a:xfrm>
                <a:off x="864" y="3319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*/ 1 7 2"/>
                  <a:gd name="G5" fmla="*/ 1 50493 45568"/>
                  <a:gd name="G6" fmla="*/ 1 50493 55552"/>
                  <a:gd name="G7" fmla="*/ G6 1 180"/>
                  <a:gd name="G8" fmla="*/ G5 1 G7"/>
                  <a:gd name="G9" fmla="+- 7 0 0"/>
                  <a:gd name="G10" fmla="*/ 1 0 0"/>
                  <a:gd name="G11" fmla="cos G10 G9"/>
                  <a:gd name="G12" fmla="+- 1 0 0"/>
                  <a:gd name="G13" fmla="+- 1 0 0"/>
                  <a:gd name="G14" fmla="*/ 1 0 0"/>
                  <a:gd name="G15" fmla="cos G14 G13"/>
                  <a:gd name="G16" fmla="+- 1 0 0"/>
                  <a:gd name="T0" fmla="*/ 5 w 12"/>
                  <a:gd name="T1" fmla="*/ 0 h 9"/>
                  <a:gd name="T2" fmla="*/ 0 w 12"/>
                  <a:gd name="T3" fmla="*/ 4 h 9"/>
                  <a:gd name="T4" fmla="*/ 10 w 12"/>
                  <a:gd name="T5" fmla="*/ 7 h 9"/>
                  <a:gd name="T6" fmla="*/ 5 w 1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4" name="Freeform 652"/>
              <p:cNvSpPr>
                <a:spLocks noChangeArrowheads="1"/>
              </p:cNvSpPr>
              <p:nvPr/>
            </p:nvSpPr>
            <p:spPr bwMode="auto">
              <a:xfrm>
                <a:off x="864" y="3319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*/ 1 7 2"/>
                  <a:gd name="G5" fmla="*/ 1 50493 45568"/>
                  <a:gd name="G6" fmla="*/ 1 50493 55552"/>
                  <a:gd name="G7" fmla="*/ G6 1 180"/>
                  <a:gd name="G8" fmla="*/ G5 1 G7"/>
                  <a:gd name="G9" fmla="+- 7 0 0"/>
                  <a:gd name="G10" fmla="*/ 1 0 0"/>
                  <a:gd name="G11" fmla="cos G10 G9"/>
                  <a:gd name="G12" fmla="+- 1 0 0"/>
                  <a:gd name="G13" fmla="+- 1 0 0"/>
                  <a:gd name="G14" fmla="*/ 1 0 0"/>
                  <a:gd name="G15" fmla="cos G14 G13"/>
                  <a:gd name="G16" fmla="+- 1 0 0"/>
                  <a:gd name="T0" fmla="*/ 5 w 12"/>
                  <a:gd name="T1" fmla="*/ 0 h 9"/>
                  <a:gd name="T2" fmla="*/ 0 w 12"/>
                  <a:gd name="T3" fmla="*/ 4 h 9"/>
                  <a:gd name="T4" fmla="*/ 10 w 12"/>
                  <a:gd name="T5" fmla="*/ 7 h 9"/>
                  <a:gd name="T6" fmla="*/ 5 w 1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5" name="Freeform 653"/>
              <p:cNvSpPr>
                <a:spLocks noChangeArrowheads="1"/>
              </p:cNvSpPr>
              <p:nvPr/>
            </p:nvSpPr>
            <p:spPr bwMode="auto">
              <a:xfrm>
                <a:off x="888" y="3279"/>
                <a:ext cx="14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9 0 0"/>
                  <a:gd name="G5" fmla="+- 9 0 0"/>
                  <a:gd name="G6" fmla="+- 10 0 0"/>
                  <a:gd name="G7" fmla="+- 1 0 0"/>
                  <a:gd name="G8" fmla="+- 1 0 0"/>
                  <a:gd name="G9" fmla="+- 11 0 0"/>
                  <a:gd name="G10" fmla="+- 9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7 w 12"/>
                  <a:gd name="T1" fmla="*/ 1 h 13"/>
                  <a:gd name="T2" fmla="*/ 1 w 12"/>
                  <a:gd name="T3" fmla="*/ 8 h 13"/>
                  <a:gd name="T4" fmla="*/ 0 w 12"/>
                  <a:gd name="T5" fmla="*/ 10 h 13"/>
                  <a:gd name="T6" fmla="*/ 7 w 12"/>
                  <a:gd name="T7" fmla="*/ 11 h 13"/>
                  <a:gd name="T8" fmla="*/ 11 w 12"/>
                  <a:gd name="T9" fmla="*/ 2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6" name="Freeform 654"/>
              <p:cNvSpPr>
                <a:spLocks noChangeArrowheads="1"/>
              </p:cNvSpPr>
              <p:nvPr/>
            </p:nvSpPr>
            <p:spPr bwMode="auto">
              <a:xfrm>
                <a:off x="888" y="3279"/>
                <a:ext cx="14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9 0 0"/>
                  <a:gd name="G5" fmla="+- 9 0 0"/>
                  <a:gd name="G6" fmla="+- 10 0 0"/>
                  <a:gd name="G7" fmla="+- 1 0 0"/>
                  <a:gd name="G8" fmla="+- 1 0 0"/>
                  <a:gd name="G9" fmla="+- 11 0 0"/>
                  <a:gd name="G10" fmla="+- 9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7 w 12"/>
                  <a:gd name="T1" fmla="*/ 1 h 13"/>
                  <a:gd name="T2" fmla="*/ 1 w 12"/>
                  <a:gd name="T3" fmla="*/ 8 h 13"/>
                  <a:gd name="T4" fmla="*/ 0 w 12"/>
                  <a:gd name="T5" fmla="*/ 10 h 13"/>
                  <a:gd name="T6" fmla="*/ 7 w 12"/>
                  <a:gd name="T7" fmla="*/ 11 h 13"/>
                  <a:gd name="T8" fmla="*/ 11 w 12"/>
                  <a:gd name="T9" fmla="*/ 2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7" name="Freeform 655"/>
              <p:cNvSpPr>
                <a:spLocks noChangeArrowheads="1"/>
              </p:cNvSpPr>
              <p:nvPr/>
            </p:nvSpPr>
            <p:spPr bwMode="auto">
              <a:xfrm>
                <a:off x="893" y="3258"/>
                <a:ext cx="11" cy="14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*/ 1 9 2"/>
                  <a:gd name="G5" fmla="+- 8 0 0"/>
                  <a:gd name="G6" fmla="+- 8 0 0"/>
                  <a:gd name="G7" fmla="+- 6 0 0"/>
                  <a:gd name="G8" fmla="*/ 1 0 0"/>
                  <a:gd name="G9" fmla="sin G8 G7"/>
                  <a:gd name="G10" fmla="+- 3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3 w 9"/>
                  <a:gd name="T1" fmla="*/ 0 h 9"/>
                  <a:gd name="T2" fmla="*/ 1 w 9"/>
                  <a:gd name="T3" fmla="*/ 7 h 9"/>
                  <a:gd name="T4" fmla="*/ 7 w 9"/>
                  <a:gd name="T5" fmla="*/ 8 h 9"/>
                  <a:gd name="T6" fmla="*/ 7 w 9"/>
                  <a:gd name="T7" fmla="*/ 1 h 9"/>
                  <a:gd name="T8" fmla="*/ 4 w 9"/>
                  <a:gd name="T9" fmla="*/ 0 h 9"/>
                  <a:gd name="T10" fmla="*/ 3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8" name="Freeform 656"/>
              <p:cNvSpPr>
                <a:spLocks noChangeArrowheads="1"/>
              </p:cNvSpPr>
              <p:nvPr/>
            </p:nvSpPr>
            <p:spPr bwMode="auto">
              <a:xfrm>
                <a:off x="893" y="3258"/>
                <a:ext cx="11" cy="14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*/ 1 9 2"/>
                  <a:gd name="G5" fmla="+- 8 0 0"/>
                  <a:gd name="G6" fmla="+- 8 0 0"/>
                  <a:gd name="G7" fmla="+- 6 0 0"/>
                  <a:gd name="G8" fmla="*/ 1 0 0"/>
                  <a:gd name="G9" fmla="sin G8 G7"/>
                  <a:gd name="G10" fmla="+- 3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T0" fmla="*/ 3 w 9"/>
                  <a:gd name="T1" fmla="*/ 0 h 9"/>
                  <a:gd name="T2" fmla="*/ 1 w 9"/>
                  <a:gd name="T3" fmla="*/ 7 h 9"/>
                  <a:gd name="T4" fmla="*/ 7 w 9"/>
                  <a:gd name="T5" fmla="*/ 8 h 9"/>
                  <a:gd name="T6" fmla="*/ 7 w 9"/>
                  <a:gd name="T7" fmla="*/ 1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29" name="Freeform 657"/>
              <p:cNvSpPr>
                <a:spLocks noChangeArrowheads="1"/>
              </p:cNvSpPr>
              <p:nvPr/>
            </p:nvSpPr>
            <p:spPr bwMode="auto">
              <a:xfrm>
                <a:off x="893" y="3239"/>
                <a:ext cx="15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1 0 0"/>
                  <a:gd name="G4" fmla="+- 1 0 0"/>
                  <a:gd name="G5" fmla="+- 8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2 0 0"/>
                  <a:gd name="G12" fmla="*/ 1 0 0"/>
                  <a:gd name="G13" fmla="sin G12 G11"/>
                  <a:gd name="G14" fmla="+- 1 0 0"/>
                  <a:gd name="G15" fmla="+- 1 0 0"/>
                  <a:gd name="T0" fmla="*/ 7 w 12"/>
                  <a:gd name="T1" fmla="*/ 0 h 8"/>
                  <a:gd name="T2" fmla="*/ 3 w 12"/>
                  <a:gd name="T3" fmla="*/ 7 h 8"/>
                  <a:gd name="T4" fmla="*/ 8 w 12"/>
                  <a:gd name="T5" fmla="*/ 7 h 8"/>
                  <a:gd name="T6" fmla="*/ 7 w 12"/>
                  <a:gd name="T7" fmla="*/ 1 h 8"/>
                  <a:gd name="T8" fmla="*/ 7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0" name="Freeform 658"/>
              <p:cNvSpPr>
                <a:spLocks noChangeArrowheads="1"/>
              </p:cNvSpPr>
              <p:nvPr/>
            </p:nvSpPr>
            <p:spPr bwMode="auto">
              <a:xfrm>
                <a:off x="893" y="3239"/>
                <a:ext cx="15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1 0 0"/>
                  <a:gd name="G4" fmla="+- 1 0 0"/>
                  <a:gd name="G5" fmla="+- 8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2 0 0"/>
                  <a:gd name="G12" fmla="*/ 1 0 0"/>
                  <a:gd name="G13" fmla="sin G12 G11"/>
                  <a:gd name="G14" fmla="+- 1 0 0"/>
                  <a:gd name="T0" fmla="*/ 7 w 12"/>
                  <a:gd name="T1" fmla="*/ 0 h 8"/>
                  <a:gd name="T2" fmla="*/ 3 w 12"/>
                  <a:gd name="T3" fmla="*/ 7 h 8"/>
                  <a:gd name="T4" fmla="*/ 8 w 12"/>
                  <a:gd name="T5" fmla="*/ 7 h 8"/>
                  <a:gd name="T6" fmla="*/ 7 w 12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1" name="Freeform 659"/>
              <p:cNvSpPr>
                <a:spLocks noChangeArrowheads="1"/>
              </p:cNvSpPr>
              <p:nvPr/>
            </p:nvSpPr>
            <p:spPr bwMode="auto">
              <a:xfrm>
                <a:off x="897" y="3192"/>
                <a:ext cx="15" cy="12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4 0 0"/>
                  <a:gd name="G13" fmla="*/ 1 0 0"/>
                  <a:gd name="G14" fmla="cos G13 G12"/>
                  <a:gd name="G15" fmla="+- 1 0 0"/>
                  <a:gd name="G16" fmla="+- 1 0 0"/>
                  <a:gd name="G17" fmla="*/ 1 0 0"/>
                  <a:gd name="G18" fmla="sin G17 G16"/>
                  <a:gd name="G19" fmla="+- 1 0 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8"/>
                  <a:gd name="T2" fmla="*/ 4 w 12"/>
                  <a:gd name="T3" fmla="*/ 7 h 8"/>
                  <a:gd name="T4" fmla="*/ 10 w 12"/>
                  <a:gd name="T5" fmla="*/ 6 h 8"/>
                  <a:gd name="T6" fmla="*/ 9 w 12"/>
                  <a:gd name="T7" fmla="*/ 0 h 8"/>
                  <a:gd name="T8" fmla="*/ 7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2" name="Freeform 660"/>
              <p:cNvSpPr>
                <a:spLocks noChangeArrowheads="1"/>
              </p:cNvSpPr>
              <p:nvPr/>
            </p:nvSpPr>
            <p:spPr bwMode="auto">
              <a:xfrm>
                <a:off x="897" y="3192"/>
                <a:ext cx="15" cy="12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4 0 0"/>
                  <a:gd name="G13" fmla="*/ 1 0 0"/>
                  <a:gd name="G14" fmla="cos G13 G12"/>
                  <a:gd name="G15" fmla="+- 1 0 0"/>
                  <a:gd name="G16" fmla="+- 1 0 0"/>
                  <a:gd name="G17" fmla="*/ 1 0 0"/>
                  <a:gd name="G18" fmla="sin G17 G16"/>
                  <a:gd name="G19" fmla="+- 1 0 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8"/>
                  <a:gd name="T2" fmla="*/ 4 w 12"/>
                  <a:gd name="T3" fmla="*/ 7 h 8"/>
                  <a:gd name="T4" fmla="*/ 10 w 12"/>
                  <a:gd name="T5" fmla="*/ 6 h 8"/>
                  <a:gd name="T6" fmla="*/ 9 w 12"/>
                  <a:gd name="T7" fmla="*/ 0 h 8"/>
                  <a:gd name="T8" fmla="*/ 7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3" name="Freeform 661"/>
              <p:cNvSpPr>
                <a:spLocks noChangeArrowheads="1"/>
              </p:cNvSpPr>
              <p:nvPr/>
            </p:nvSpPr>
            <p:spPr bwMode="auto">
              <a:xfrm>
                <a:off x="900" y="3146"/>
                <a:ext cx="10" cy="12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4 0 0"/>
                  <a:gd name="G5" fmla="+- 3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8"/>
                  <a:gd name="T1" fmla="*/ 1 h 8"/>
                  <a:gd name="T2" fmla="*/ 1 w 8"/>
                  <a:gd name="T3" fmla="*/ 2 h 8"/>
                  <a:gd name="T4" fmla="*/ 4 w 8"/>
                  <a:gd name="T5" fmla="*/ 8 h 8"/>
                  <a:gd name="T6" fmla="*/ 5 w 8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4" name="Freeform 662"/>
              <p:cNvSpPr>
                <a:spLocks noChangeArrowheads="1"/>
              </p:cNvSpPr>
              <p:nvPr/>
            </p:nvSpPr>
            <p:spPr bwMode="auto">
              <a:xfrm>
                <a:off x="900" y="3146"/>
                <a:ext cx="10" cy="12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4 0 0"/>
                  <a:gd name="G5" fmla="+- 3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8"/>
                  <a:gd name="T1" fmla="*/ 1 h 8"/>
                  <a:gd name="T2" fmla="*/ 1 w 8"/>
                  <a:gd name="T3" fmla="*/ 2 h 8"/>
                  <a:gd name="T4" fmla="*/ 4 w 8"/>
                  <a:gd name="T5" fmla="*/ 8 h 8"/>
                  <a:gd name="T6" fmla="*/ 5 w 8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5" name="Freeform 663"/>
              <p:cNvSpPr>
                <a:spLocks noChangeArrowheads="1"/>
              </p:cNvSpPr>
              <p:nvPr/>
            </p:nvSpPr>
            <p:spPr bwMode="auto">
              <a:xfrm>
                <a:off x="888" y="3176"/>
                <a:ext cx="9" cy="8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5 0 0"/>
                  <a:gd name="G5" fmla="+- 1 0 0"/>
                  <a:gd name="G6" fmla="+- 1 0 0"/>
                  <a:gd name="G7" fmla="+- 1 0 0"/>
                  <a:gd name="G8" fmla="+- 4 0 0"/>
                  <a:gd name="G9" fmla="+- 3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T0" fmla="*/ 6 w 8"/>
                  <a:gd name="T1" fmla="*/ 1 h 5"/>
                  <a:gd name="T2" fmla="*/ 1 w 8"/>
                  <a:gd name="T3" fmla="*/ 3 h 5"/>
                  <a:gd name="T4" fmla="*/ 6 w 8"/>
                  <a:gd name="T5" fmla="*/ 5 h 5"/>
                  <a:gd name="T6" fmla="*/ 7 w 8"/>
                  <a:gd name="T7" fmla="*/ 3 h 5"/>
                  <a:gd name="T8" fmla="*/ 6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6" name="Freeform 664"/>
              <p:cNvSpPr>
                <a:spLocks noChangeArrowheads="1"/>
              </p:cNvSpPr>
              <p:nvPr/>
            </p:nvSpPr>
            <p:spPr bwMode="auto">
              <a:xfrm>
                <a:off x="888" y="3176"/>
                <a:ext cx="9" cy="8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5 0 0"/>
                  <a:gd name="G5" fmla="+- 1 0 0"/>
                  <a:gd name="G6" fmla="+- 1 0 0"/>
                  <a:gd name="G7" fmla="+- 1 0 0"/>
                  <a:gd name="G8" fmla="+- 4 0 0"/>
                  <a:gd name="G9" fmla="+- 3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T0" fmla="*/ 6 w 8"/>
                  <a:gd name="T1" fmla="*/ 1 h 5"/>
                  <a:gd name="T2" fmla="*/ 1 w 8"/>
                  <a:gd name="T3" fmla="*/ 3 h 5"/>
                  <a:gd name="T4" fmla="*/ 6 w 8"/>
                  <a:gd name="T5" fmla="*/ 5 h 5"/>
                  <a:gd name="T6" fmla="*/ 7 w 8"/>
                  <a:gd name="T7" fmla="*/ 3 h 5"/>
                  <a:gd name="T8" fmla="*/ 6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7" name="Freeform 665"/>
              <p:cNvSpPr>
                <a:spLocks noChangeArrowheads="1"/>
              </p:cNvSpPr>
              <p:nvPr/>
            </p:nvSpPr>
            <p:spPr bwMode="auto">
              <a:xfrm>
                <a:off x="888" y="3191"/>
                <a:ext cx="10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 2"/>
                  <a:gd name="G4" fmla="+- 2 0 0"/>
                  <a:gd name="G5" fmla="+- 1 0 0"/>
                  <a:gd name="G6" fmla="*/ 1 5 2"/>
                  <a:gd name="G7" fmla="+- 3 0 0"/>
                  <a:gd name="G8" fmla="+- 1 0 0"/>
                  <a:gd name="G9" fmla="+- 6 0 0"/>
                  <a:gd name="G10" fmla="+- 4 0 0"/>
                  <a:gd name="G11" fmla="+- 4 0 0"/>
                  <a:gd name="G12" fmla="*/ 1 0 0"/>
                  <a:gd name="G13" fmla="sin G12 G11"/>
                  <a:gd name="G14" fmla="+- 1 0 0"/>
                  <a:gd name="T0" fmla="*/ 7 w 9"/>
                  <a:gd name="T1" fmla="*/ 1 h 6"/>
                  <a:gd name="T2" fmla="*/ 2 w 9"/>
                  <a:gd name="T3" fmla="*/ 1 h 6"/>
                  <a:gd name="T4" fmla="*/ 2 w 9"/>
                  <a:gd name="T5" fmla="*/ 5 h 6"/>
                  <a:gd name="T6" fmla="*/ 5 w 9"/>
                  <a:gd name="T7" fmla="*/ 6 h 6"/>
                  <a:gd name="T8" fmla="*/ 7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8" name="Freeform 666"/>
              <p:cNvSpPr>
                <a:spLocks noChangeArrowheads="1"/>
              </p:cNvSpPr>
              <p:nvPr/>
            </p:nvSpPr>
            <p:spPr bwMode="auto">
              <a:xfrm>
                <a:off x="888" y="3191"/>
                <a:ext cx="10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 2"/>
                  <a:gd name="G4" fmla="+- 2 0 0"/>
                  <a:gd name="G5" fmla="+- 1 0 0"/>
                  <a:gd name="G6" fmla="*/ 1 5 2"/>
                  <a:gd name="G7" fmla="+- 3 0 0"/>
                  <a:gd name="G8" fmla="+- 1 0 0"/>
                  <a:gd name="G9" fmla="+- 6 0 0"/>
                  <a:gd name="G10" fmla="+- 4 0 0"/>
                  <a:gd name="G11" fmla="+- 4 0 0"/>
                  <a:gd name="G12" fmla="*/ 1 0 0"/>
                  <a:gd name="G13" fmla="sin G12 G11"/>
                  <a:gd name="G14" fmla="+- 1 0 0"/>
                  <a:gd name="T0" fmla="*/ 7 w 9"/>
                  <a:gd name="T1" fmla="*/ 1 h 6"/>
                  <a:gd name="T2" fmla="*/ 2 w 9"/>
                  <a:gd name="T3" fmla="*/ 1 h 6"/>
                  <a:gd name="T4" fmla="*/ 2 w 9"/>
                  <a:gd name="T5" fmla="*/ 5 h 6"/>
                  <a:gd name="T6" fmla="*/ 5 w 9"/>
                  <a:gd name="T7" fmla="*/ 6 h 6"/>
                  <a:gd name="T8" fmla="*/ 7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39" name="Freeform 667"/>
              <p:cNvSpPr>
                <a:spLocks noChangeArrowheads="1"/>
              </p:cNvSpPr>
              <p:nvPr/>
            </p:nvSpPr>
            <p:spPr bwMode="auto">
              <a:xfrm>
                <a:off x="888" y="3206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*/ 1 5 2"/>
                  <a:gd name="G4" fmla="+- 1 0 0"/>
                  <a:gd name="G5" fmla="+- 6 0 0"/>
                  <a:gd name="G6" fmla="+- 5 0 0"/>
                  <a:gd name="G7" fmla="+- 5 0 0"/>
                  <a:gd name="G8" fmla="*/ 1 0 0"/>
                  <a:gd name="G9" fmla="sin G8 G7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+- 1 0 0"/>
                  <a:gd name="T0" fmla="*/ 7 w 11"/>
                  <a:gd name="T1" fmla="*/ 1 h 6"/>
                  <a:gd name="T2" fmla="*/ 2 w 11"/>
                  <a:gd name="T3" fmla="*/ 5 h 6"/>
                  <a:gd name="T4" fmla="*/ 7 w 11"/>
                  <a:gd name="T5" fmla="*/ 5 h 6"/>
                  <a:gd name="T6" fmla="*/ 10 w 11"/>
                  <a:gd name="T7" fmla="*/ 2 h 6"/>
                  <a:gd name="T8" fmla="*/ 7 w 11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0" name="Freeform 668"/>
              <p:cNvSpPr>
                <a:spLocks noChangeArrowheads="1"/>
              </p:cNvSpPr>
              <p:nvPr/>
            </p:nvSpPr>
            <p:spPr bwMode="auto">
              <a:xfrm>
                <a:off x="888" y="3206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*/ 1 5 2"/>
                  <a:gd name="G4" fmla="+- 1 0 0"/>
                  <a:gd name="G5" fmla="+- 6 0 0"/>
                  <a:gd name="G6" fmla="+- 5 0 0"/>
                  <a:gd name="G7" fmla="+- 5 0 0"/>
                  <a:gd name="G8" fmla="*/ 1 0 0"/>
                  <a:gd name="G9" fmla="sin G8 G7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+- 1 0 0"/>
                  <a:gd name="T0" fmla="*/ 7 w 11"/>
                  <a:gd name="T1" fmla="*/ 1 h 6"/>
                  <a:gd name="T2" fmla="*/ 2 w 11"/>
                  <a:gd name="T3" fmla="*/ 5 h 6"/>
                  <a:gd name="T4" fmla="*/ 7 w 11"/>
                  <a:gd name="T5" fmla="*/ 5 h 6"/>
                  <a:gd name="T6" fmla="*/ 10 w 11"/>
                  <a:gd name="T7" fmla="*/ 2 h 6"/>
                  <a:gd name="T8" fmla="*/ 7 w 11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1" name="Freeform 669"/>
              <p:cNvSpPr>
                <a:spLocks noChangeArrowheads="1"/>
              </p:cNvSpPr>
              <p:nvPr/>
            </p:nvSpPr>
            <p:spPr bwMode="auto">
              <a:xfrm>
                <a:off x="882" y="3199"/>
                <a:ext cx="6" cy="6"/>
              </a:xfrm>
              <a:custGeom>
                <a:avLst/>
                <a:gdLst>
                  <a:gd name="G0" fmla="*/ 1 1 2"/>
                  <a:gd name="G1" fmla="+- 1 0 0"/>
                  <a:gd name="G2" fmla="+- 3 0 0"/>
                  <a:gd name="G3" fmla="+- 4 0 0"/>
                  <a:gd name="G4" fmla="+- 5 0 0"/>
                  <a:gd name="G5" fmla="*/ 1 5 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 2"/>
                  <a:gd name="T0" fmla="*/ 2 w 6"/>
                  <a:gd name="T1" fmla="*/ 1 h 5"/>
                  <a:gd name="T2" fmla="*/ 0 w 6"/>
                  <a:gd name="T3" fmla="*/ 4 h 5"/>
                  <a:gd name="T4" fmla="*/ 4 w 6"/>
                  <a:gd name="T5" fmla="*/ 5 h 5"/>
                  <a:gd name="T6" fmla="*/ 3 w 6"/>
                  <a:gd name="T7" fmla="*/ 0 h 5"/>
                  <a:gd name="T8" fmla="*/ 2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2" name="Freeform 670"/>
              <p:cNvSpPr>
                <a:spLocks noChangeArrowheads="1"/>
              </p:cNvSpPr>
              <p:nvPr/>
            </p:nvSpPr>
            <p:spPr bwMode="auto">
              <a:xfrm>
                <a:off x="882" y="3199"/>
                <a:ext cx="6" cy="6"/>
              </a:xfrm>
              <a:custGeom>
                <a:avLst/>
                <a:gdLst>
                  <a:gd name="G0" fmla="*/ 1 1 2"/>
                  <a:gd name="G1" fmla="+- 1 0 0"/>
                  <a:gd name="G2" fmla="+- 3 0 0"/>
                  <a:gd name="G3" fmla="+- 4 0 0"/>
                  <a:gd name="G4" fmla="+- 5 0 0"/>
                  <a:gd name="G5" fmla="*/ 1 5 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 2"/>
                  <a:gd name="T0" fmla="*/ 2 w 6"/>
                  <a:gd name="T1" fmla="*/ 1 h 5"/>
                  <a:gd name="T2" fmla="*/ 0 w 6"/>
                  <a:gd name="T3" fmla="*/ 4 h 5"/>
                  <a:gd name="T4" fmla="*/ 4 w 6"/>
                  <a:gd name="T5" fmla="*/ 5 h 5"/>
                  <a:gd name="T6" fmla="*/ 3 w 6"/>
                  <a:gd name="T7" fmla="*/ 0 h 5"/>
                  <a:gd name="T8" fmla="*/ 2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3" name="Freeform 671"/>
              <p:cNvSpPr>
                <a:spLocks noChangeArrowheads="1"/>
              </p:cNvSpPr>
              <p:nvPr/>
            </p:nvSpPr>
            <p:spPr bwMode="auto">
              <a:xfrm>
                <a:off x="878" y="3213"/>
                <a:ext cx="13" cy="14"/>
              </a:xfrm>
              <a:custGeom>
                <a:avLst/>
                <a:gdLst>
                  <a:gd name="G0" fmla="+- 4 0 0"/>
                  <a:gd name="G1" fmla="*/ 1 0 0"/>
                  <a:gd name="G2" fmla="sin G1 G0"/>
                  <a:gd name="G3" fmla="+- 3 0 0"/>
                  <a:gd name="G4" fmla="+- 2 0 0"/>
                  <a:gd name="G5" fmla="+- 1 0 0"/>
                  <a:gd name="G6" fmla="*/ 1 1 2"/>
                  <a:gd name="G7" fmla="+- 4 0 0"/>
                  <a:gd name="G8" fmla="+- 1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6 0 0"/>
                  <a:gd name="G16" fmla="*/ 1 0 0"/>
                  <a:gd name="G17" fmla="sin G16 G15"/>
                  <a:gd name="G18" fmla="+- 1 0 0"/>
                  <a:gd name="G19" fmla="+- 4 0 0"/>
                  <a:gd name="G20" fmla="*/ 1 0 0"/>
                  <a:gd name="G21" fmla="sin G20 G19"/>
                  <a:gd name="G22" fmla="+- 3 0 0"/>
                  <a:gd name="G23" fmla="*/ 1 0 0"/>
                  <a:gd name="G24" fmla="sin G23 G22"/>
                  <a:gd name="G25" fmla="+- 4 0 0"/>
                  <a:gd name="G26" fmla="*/ 1 0 0"/>
                  <a:gd name="G27" fmla="sin G26 G25"/>
                  <a:gd name="G28" fmla="+- 4 0 0"/>
                  <a:gd name="G29" fmla="*/ 1 0 0"/>
                  <a:gd name="G30" fmla="sin G29 G28"/>
                  <a:gd name="T0" fmla="*/ 9 w 11"/>
                  <a:gd name="T1" fmla="*/ 4 h 9"/>
                  <a:gd name="T2" fmla="*/ 5 w 11"/>
                  <a:gd name="T3" fmla="*/ 0 h 9"/>
                  <a:gd name="T4" fmla="*/ 1 w 11"/>
                  <a:gd name="T5" fmla="*/ 7 h 9"/>
                  <a:gd name="T6" fmla="*/ 8 w 11"/>
                  <a:gd name="T7" fmla="*/ 7 h 9"/>
                  <a:gd name="T8" fmla="*/ 9 w 11"/>
                  <a:gd name="T9" fmla="*/ 4 h 9"/>
                  <a:gd name="T10" fmla="*/ 9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4" name="Freeform 672"/>
              <p:cNvSpPr>
                <a:spLocks noChangeArrowheads="1"/>
              </p:cNvSpPr>
              <p:nvPr/>
            </p:nvSpPr>
            <p:spPr bwMode="auto">
              <a:xfrm>
                <a:off x="878" y="3213"/>
                <a:ext cx="13" cy="14"/>
              </a:xfrm>
              <a:custGeom>
                <a:avLst/>
                <a:gdLst>
                  <a:gd name="G0" fmla="+- 4 0 0"/>
                  <a:gd name="G1" fmla="*/ 1 0 0"/>
                  <a:gd name="G2" fmla="sin G1 G0"/>
                  <a:gd name="G3" fmla="+- 3 0 0"/>
                  <a:gd name="G4" fmla="+- 2 0 0"/>
                  <a:gd name="G5" fmla="+- 1 0 0"/>
                  <a:gd name="G6" fmla="*/ 1 1 2"/>
                  <a:gd name="G7" fmla="+- 4 0 0"/>
                  <a:gd name="G8" fmla="+- 1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6 0 0"/>
                  <a:gd name="G16" fmla="*/ 1 0 0"/>
                  <a:gd name="G17" fmla="sin G16 G15"/>
                  <a:gd name="G18" fmla="+- 1 0 0"/>
                  <a:gd name="G19" fmla="+- 4 0 0"/>
                  <a:gd name="G20" fmla="*/ 1 0 0"/>
                  <a:gd name="G21" fmla="sin G20 G19"/>
                  <a:gd name="G22" fmla="+- 3 0 0"/>
                  <a:gd name="G23" fmla="*/ 1 0 0"/>
                  <a:gd name="G24" fmla="sin G23 G22"/>
                  <a:gd name="G25" fmla="+- 4 0 0"/>
                  <a:gd name="G26" fmla="*/ 1 0 0"/>
                  <a:gd name="G27" fmla="sin G26 G25"/>
                  <a:gd name="G28" fmla="+- 4 0 0"/>
                  <a:gd name="G29" fmla="*/ 1 0 0"/>
                  <a:gd name="G30" fmla="sin G29 G28"/>
                  <a:gd name="T0" fmla="*/ 9 w 11"/>
                  <a:gd name="T1" fmla="*/ 4 h 9"/>
                  <a:gd name="T2" fmla="*/ 5 w 11"/>
                  <a:gd name="T3" fmla="*/ 0 h 9"/>
                  <a:gd name="T4" fmla="*/ 1 w 11"/>
                  <a:gd name="T5" fmla="*/ 7 h 9"/>
                  <a:gd name="T6" fmla="*/ 8 w 11"/>
                  <a:gd name="T7" fmla="*/ 7 h 9"/>
                  <a:gd name="T8" fmla="*/ 9 w 11"/>
                  <a:gd name="T9" fmla="*/ 4 h 9"/>
                  <a:gd name="T10" fmla="*/ 9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5" name="Freeform 673"/>
              <p:cNvSpPr>
                <a:spLocks noChangeArrowheads="1"/>
              </p:cNvSpPr>
              <p:nvPr/>
            </p:nvSpPr>
            <p:spPr bwMode="auto">
              <a:xfrm>
                <a:off x="884" y="3227"/>
                <a:ext cx="15" cy="11"/>
              </a:xfrm>
              <a:custGeom>
                <a:avLst/>
                <a:gdLst>
                  <a:gd name="G0" fmla="+- 3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1 0 0"/>
                  <a:gd name="G12" fmla="+- 4 0 0"/>
                  <a:gd name="G13" fmla="+- 1 0 0"/>
                  <a:gd name="G14" fmla="+- 1 0 0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7 0 0"/>
                  <a:gd name="G21" fmla="*/ 1 0 0"/>
                  <a:gd name="G22" fmla="sin G21 G20"/>
                  <a:gd name="G23" fmla="+- 5 0 0"/>
                  <a:gd name="G24" fmla="*/ 1 0 0"/>
                  <a:gd name="G25" fmla="sin G24 G23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3 0 0"/>
                  <a:gd name="G32" fmla="*/ 1 0 0"/>
                  <a:gd name="G33" fmla="cos G32 G31"/>
                  <a:gd name="G34" fmla="+- 3 0 0"/>
                  <a:gd name="G35" fmla="*/ 1 0 0"/>
                  <a:gd name="G36" fmla="cos G35 G34"/>
                  <a:gd name="T0" fmla="*/ 10 w 12"/>
                  <a:gd name="T1" fmla="*/ 3 h 8"/>
                  <a:gd name="T2" fmla="*/ 6 w 12"/>
                  <a:gd name="T3" fmla="*/ 0 h 8"/>
                  <a:gd name="T4" fmla="*/ 3 w 12"/>
                  <a:gd name="T5" fmla="*/ 6 h 8"/>
                  <a:gd name="T6" fmla="*/ 8 w 12"/>
                  <a:gd name="T7" fmla="*/ 7 h 8"/>
                  <a:gd name="T8" fmla="*/ 11 w 12"/>
                  <a:gd name="T9" fmla="*/ 5 h 8"/>
                  <a:gd name="T10" fmla="*/ 11 w 12"/>
                  <a:gd name="T11" fmla="*/ 3 h 8"/>
                  <a:gd name="T12" fmla="*/ 10 w 12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6" name="Freeform 674"/>
              <p:cNvSpPr>
                <a:spLocks noChangeArrowheads="1"/>
              </p:cNvSpPr>
              <p:nvPr/>
            </p:nvSpPr>
            <p:spPr bwMode="auto">
              <a:xfrm>
                <a:off x="884" y="3227"/>
                <a:ext cx="15" cy="11"/>
              </a:xfrm>
              <a:custGeom>
                <a:avLst/>
                <a:gdLst>
                  <a:gd name="G0" fmla="+- 3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1 0 0"/>
                  <a:gd name="G12" fmla="+- 4 0 0"/>
                  <a:gd name="G13" fmla="+- 1 0 0"/>
                  <a:gd name="G14" fmla="+- 1 0 0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7 0 0"/>
                  <a:gd name="G21" fmla="*/ 1 0 0"/>
                  <a:gd name="G22" fmla="sin G21 G20"/>
                  <a:gd name="G23" fmla="+- 5 0 0"/>
                  <a:gd name="G24" fmla="*/ 1 0 0"/>
                  <a:gd name="G25" fmla="sin G24 G23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3 0 0"/>
                  <a:gd name="G32" fmla="*/ 1 0 0"/>
                  <a:gd name="G33" fmla="cos G32 G31"/>
                  <a:gd name="G34" fmla="+- 3 0 0"/>
                  <a:gd name="G35" fmla="*/ 1 0 0"/>
                  <a:gd name="G36" fmla="cos G35 G34"/>
                  <a:gd name="T0" fmla="*/ 10 w 12"/>
                  <a:gd name="T1" fmla="*/ 3 h 8"/>
                  <a:gd name="T2" fmla="*/ 6 w 12"/>
                  <a:gd name="T3" fmla="*/ 0 h 8"/>
                  <a:gd name="T4" fmla="*/ 3 w 12"/>
                  <a:gd name="T5" fmla="*/ 6 h 8"/>
                  <a:gd name="T6" fmla="*/ 8 w 12"/>
                  <a:gd name="T7" fmla="*/ 7 h 8"/>
                  <a:gd name="T8" fmla="*/ 11 w 12"/>
                  <a:gd name="T9" fmla="*/ 5 h 8"/>
                  <a:gd name="T10" fmla="*/ 11 w 12"/>
                  <a:gd name="T11" fmla="*/ 3 h 8"/>
                  <a:gd name="T12" fmla="*/ 10 w 12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7" name="Freeform 675"/>
              <p:cNvSpPr>
                <a:spLocks noChangeArrowheads="1"/>
              </p:cNvSpPr>
              <p:nvPr/>
            </p:nvSpPr>
            <p:spPr bwMode="auto">
              <a:xfrm>
                <a:off x="869" y="3231"/>
                <a:ext cx="16" cy="9"/>
              </a:xfrm>
              <a:custGeom>
                <a:avLst/>
                <a:gdLst>
                  <a:gd name="G0" fmla="+- 4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+- 1 0 0"/>
                  <a:gd name="G7" fmla="*/ 1 0 0"/>
                  <a:gd name="G8" fmla="sin G7 G6"/>
                  <a:gd name="G9" fmla="+- 1 0 0"/>
                  <a:gd name="G10" fmla="+- 1 0 0"/>
                  <a:gd name="G11" fmla="+- 4 0 0"/>
                  <a:gd name="G12" fmla="+- 1 0 0"/>
                  <a:gd name="G13" fmla="+- 7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5 0 0"/>
                  <a:gd name="G21" fmla="*/ 1 0 0"/>
                  <a:gd name="G22" fmla="cos G21 G20"/>
                  <a:gd name="G23" fmla="+- 4 0 0"/>
                  <a:gd name="G24" fmla="*/ 1 0 0"/>
                  <a:gd name="G25" fmla="cos G24 G23"/>
                  <a:gd name="T0" fmla="*/ 10 w 13"/>
                  <a:gd name="T1" fmla="*/ 4 h 7"/>
                  <a:gd name="T2" fmla="*/ 7 w 13"/>
                  <a:gd name="T3" fmla="*/ 0 h 7"/>
                  <a:gd name="T4" fmla="*/ 4 w 13"/>
                  <a:gd name="T5" fmla="*/ 6 h 7"/>
                  <a:gd name="T6" fmla="*/ 11 w 13"/>
                  <a:gd name="T7" fmla="*/ 7 h 7"/>
                  <a:gd name="T8" fmla="*/ 10 w 13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8" name="Freeform 676"/>
              <p:cNvSpPr>
                <a:spLocks noChangeArrowheads="1"/>
              </p:cNvSpPr>
              <p:nvPr/>
            </p:nvSpPr>
            <p:spPr bwMode="auto">
              <a:xfrm>
                <a:off x="869" y="3231"/>
                <a:ext cx="16" cy="9"/>
              </a:xfrm>
              <a:custGeom>
                <a:avLst/>
                <a:gdLst>
                  <a:gd name="G0" fmla="+- 4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+- 1 0 0"/>
                  <a:gd name="G7" fmla="*/ 1 0 0"/>
                  <a:gd name="G8" fmla="sin G7 G6"/>
                  <a:gd name="G9" fmla="+- 1 0 0"/>
                  <a:gd name="G10" fmla="+- 1 0 0"/>
                  <a:gd name="G11" fmla="+- 4 0 0"/>
                  <a:gd name="G12" fmla="+- 1 0 0"/>
                  <a:gd name="G13" fmla="+- 7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5 0 0"/>
                  <a:gd name="G21" fmla="*/ 1 0 0"/>
                  <a:gd name="G22" fmla="cos G21 G20"/>
                  <a:gd name="G23" fmla="+- 4 0 0"/>
                  <a:gd name="G24" fmla="*/ 1 0 0"/>
                  <a:gd name="G25" fmla="cos G24 G23"/>
                  <a:gd name="T0" fmla="*/ 10 w 13"/>
                  <a:gd name="T1" fmla="*/ 4 h 7"/>
                  <a:gd name="T2" fmla="*/ 7 w 13"/>
                  <a:gd name="T3" fmla="*/ 0 h 7"/>
                  <a:gd name="T4" fmla="*/ 4 w 13"/>
                  <a:gd name="T5" fmla="*/ 6 h 7"/>
                  <a:gd name="T6" fmla="*/ 11 w 13"/>
                  <a:gd name="T7" fmla="*/ 7 h 7"/>
                  <a:gd name="T8" fmla="*/ 10 w 13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49" name="Freeform 677"/>
              <p:cNvSpPr>
                <a:spLocks noChangeArrowheads="1"/>
              </p:cNvSpPr>
              <p:nvPr/>
            </p:nvSpPr>
            <p:spPr bwMode="auto">
              <a:xfrm>
                <a:off x="869" y="3245"/>
                <a:ext cx="10" cy="13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6 0 0"/>
                  <a:gd name="G10" fmla="+- 4 0 0"/>
                  <a:gd name="G11" fmla="+- 1 0 0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*/ 1 50493 45568"/>
                  <a:gd name="G19" fmla="*/ 1 50493 55552"/>
                  <a:gd name="G20" fmla="*/ G19 1 180"/>
                  <a:gd name="G21" fmla="*/ G18 1 G20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9"/>
                  <a:gd name="T1" fmla="*/ 3 h 8"/>
                  <a:gd name="T2" fmla="*/ 4 w 9"/>
                  <a:gd name="T3" fmla="*/ 1 h 8"/>
                  <a:gd name="T4" fmla="*/ 0 w 9"/>
                  <a:gd name="T5" fmla="*/ 6 h 8"/>
                  <a:gd name="T6" fmla="*/ 9 w 9"/>
                  <a:gd name="T7" fmla="*/ 6 h 8"/>
                  <a:gd name="T8" fmla="*/ 8 w 9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0" name="Freeform 678"/>
              <p:cNvSpPr>
                <a:spLocks noChangeArrowheads="1"/>
              </p:cNvSpPr>
              <p:nvPr/>
            </p:nvSpPr>
            <p:spPr bwMode="auto">
              <a:xfrm>
                <a:off x="869" y="3245"/>
                <a:ext cx="10" cy="13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6 0 0"/>
                  <a:gd name="G10" fmla="+- 4 0 0"/>
                  <a:gd name="G11" fmla="+- 1 0 0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*/ 1 50493 45568"/>
                  <a:gd name="G19" fmla="*/ 1 50493 55552"/>
                  <a:gd name="G20" fmla="*/ G19 1 180"/>
                  <a:gd name="G21" fmla="*/ G18 1 G20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9"/>
                  <a:gd name="T1" fmla="*/ 3 h 8"/>
                  <a:gd name="T2" fmla="*/ 4 w 9"/>
                  <a:gd name="T3" fmla="*/ 1 h 8"/>
                  <a:gd name="T4" fmla="*/ 0 w 9"/>
                  <a:gd name="T5" fmla="*/ 6 h 8"/>
                  <a:gd name="T6" fmla="*/ 9 w 9"/>
                  <a:gd name="T7" fmla="*/ 6 h 8"/>
                  <a:gd name="T8" fmla="*/ 8 w 9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1" name="Freeform 679"/>
              <p:cNvSpPr>
                <a:spLocks noChangeArrowheads="1"/>
              </p:cNvSpPr>
              <p:nvPr/>
            </p:nvSpPr>
            <p:spPr bwMode="auto">
              <a:xfrm>
                <a:off x="882" y="3250"/>
                <a:ext cx="9" cy="8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*/ 1 50493 45568"/>
                  <a:gd name="G5" fmla="*/ 1 50493 55552"/>
                  <a:gd name="G6" fmla="*/ G5 1 180"/>
                  <a:gd name="G7" fmla="*/ G4 1 G6"/>
                  <a:gd name="G8" fmla="+- 1 0 0"/>
                  <a:gd name="G9" fmla="+- 1 0 0"/>
                  <a:gd name="G10" fmla="*/ 1 1 2"/>
                  <a:gd name="G11" fmla="+- 4 0 0"/>
                  <a:gd name="G12" fmla="+- 1 0 0"/>
                  <a:gd name="G13" fmla="+- 1 0 0"/>
                  <a:gd name="G14" fmla="+- 1 0 0"/>
                  <a:gd name="G15" fmla="+- 4 0 0"/>
                  <a:gd name="G16" fmla="+- 4 0 0"/>
                  <a:gd name="G17" fmla="*/ 1 50493 45568"/>
                  <a:gd name="G18" fmla="*/ 1 50493 55552"/>
                  <a:gd name="G19" fmla="*/ G18 1 180"/>
                  <a:gd name="G20" fmla="*/ G17 1 G19"/>
                  <a:gd name="G21" fmla="*/ 1 50493 45568"/>
                  <a:gd name="G22" fmla="*/ 1 50493 55552"/>
                  <a:gd name="G23" fmla="*/ G22 1 180"/>
                  <a:gd name="G24" fmla="*/ G21 1 G23"/>
                  <a:gd name="G25" fmla="*/ 1 50493 45568"/>
                  <a:gd name="G26" fmla="*/ 1 50493 55552"/>
                  <a:gd name="G27" fmla="*/ G26 1 180"/>
                  <a:gd name="G28" fmla="*/ G25 1 G27"/>
                  <a:gd name="G29" fmla="*/ 1 50493 45568"/>
                  <a:gd name="G30" fmla="*/ 1 50493 55552"/>
                  <a:gd name="G31" fmla="*/ G30 1 180"/>
                  <a:gd name="G32" fmla="*/ G29 1 G31"/>
                  <a:gd name="G33" fmla="*/ 1 50493 45568"/>
                  <a:gd name="G34" fmla="*/ 1 50493 55552"/>
                  <a:gd name="G35" fmla="*/ G34 1 180"/>
                  <a:gd name="G36" fmla="*/ G33 1 G35"/>
                  <a:gd name="T0" fmla="*/ 8 w 8"/>
                  <a:gd name="T1" fmla="*/ 3 h 6"/>
                  <a:gd name="T2" fmla="*/ 4 w 8"/>
                  <a:gd name="T3" fmla="*/ 0 h 6"/>
                  <a:gd name="T4" fmla="*/ 3 w 8"/>
                  <a:gd name="T5" fmla="*/ 5 h 6"/>
                  <a:gd name="T6" fmla="*/ 7 w 8"/>
                  <a:gd name="T7" fmla="*/ 4 h 6"/>
                  <a:gd name="T8" fmla="*/ 8 w 8"/>
                  <a:gd name="T9" fmla="*/ 3 h 6"/>
                  <a:gd name="T10" fmla="*/ 8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2" name="Freeform 680"/>
              <p:cNvSpPr>
                <a:spLocks noChangeArrowheads="1"/>
              </p:cNvSpPr>
              <p:nvPr/>
            </p:nvSpPr>
            <p:spPr bwMode="auto">
              <a:xfrm>
                <a:off x="882" y="3250"/>
                <a:ext cx="9" cy="8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*/ 1 50493 45568"/>
                  <a:gd name="G5" fmla="*/ 1 50493 55552"/>
                  <a:gd name="G6" fmla="*/ G5 1 180"/>
                  <a:gd name="G7" fmla="*/ G4 1 G6"/>
                  <a:gd name="G8" fmla="+- 1 0 0"/>
                  <a:gd name="G9" fmla="+- 1 0 0"/>
                  <a:gd name="G10" fmla="*/ 1 1 2"/>
                  <a:gd name="G11" fmla="+- 4 0 0"/>
                  <a:gd name="G12" fmla="+- 1 0 0"/>
                  <a:gd name="G13" fmla="+- 1 0 0"/>
                  <a:gd name="G14" fmla="+- 1 0 0"/>
                  <a:gd name="G15" fmla="+- 4 0 0"/>
                  <a:gd name="G16" fmla="+- 4 0 0"/>
                  <a:gd name="G17" fmla="*/ 1 50493 45568"/>
                  <a:gd name="G18" fmla="*/ 1 50493 55552"/>
                  <a:gd name="G19" fmla="*/ G18 1 180"/>
                  <a:gd name="G20" fmla="*/ G17 1 G19"/>
                  <a:gd name="G21" fmla="*/ 1 50493 45568"/>
                  <a:gd name="G22" fmla="*/ 1 50493 55552"/>
                  <a:gd name="G23" fmla="*/ G22 1 180"/>
                  <a:gd name="G24" fmla="*/ G21 1 G23"/>
                  <a:gd name="G25" fmla="*/ 1 50493 45568"/>
                  <a:gd name="G26" fmla="*/ 1 50493 55552"/>
                  <a:gd name="G27" fmla="*/ G26 1 180"/>
                  <a:gd name="G28" fmla="*/ G25 1 G27"/>
                  <a:gd name="G29" fmla="*/ 1 50493 45568"/>
                  <a:gd name="G30" fmla="*/ 1 50493 55552"/>
                  <a:gd name="G31" fmla="*/ G30 1 180"/>
                  <a:gd name="G32" fmla="*/ G29 1 G31"/>
                  <a:gd name="G33" fmla="*/ 1 50493 45568"/>
                  <a:gd name="G34" fmla="*/ 1 50493 55552"/>
                  <a:gd name="G35" fmla="*/ G34 1 180"/>
                  <a:gd name="G36" fmla="*/ G33 1 G35"/>
                  <a:gd name="T0" fmla="*/ 8 w 8"/>
                  <a:gd name="T1" fmla="*/ 3 h 6"/>
                  <a:gd name="T2" fmla="*/ 4 w 8"/>
                  <a:gd name="T3" fmla="*/ 0 h 6"/>
                  <a:gd name="T4" fmla="*/ 3 w 8"/>
                  <a:gd name="T5" fmla="*/ 5 h 6"/>
                  <a:gd name="T6" fmla="*/ 7 w 8"/>
                  <a:gd name="T7" fmla="*/ 4 h 6"/>
                  <a:gd name="T8" fmla="*/ 8 w 8"/>
                  <a:gd name="T9" fmla="*/ 3 h 6"/>
                  <a:gd name="T10" fmla="*/ 8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3" name="Freeform 681"/>
              <p:cNvSpPr>
                <a:spLocks noChangeArrowheads="1"/>
              </p:cNvSpPr>
              <p:nvPr/>
            </p:nvSpPr>
            <p:spPr bwMode="auto">
              <a:xfrm>
                <a:off x="867" y="3263"/>
                <a:ext cx="13" cy="14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*/ 1 7 2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1 0 0"/>
                  <a:gd name="G21" fmla="*/ 1 0 0"/>
                  <a:gd name="G22" fmla="sin G21 G20"/>
                  <a:gd name="T0" fmla="*/ 9 w 11"/>
                  <a:gd name="T1" fmla="*/ 0 h 9"/>
                  <a:gd name="T2" fmla="*/ 1 w 11"/>
                  <a:gd name="T3" fmla="*/ 2 h 9"/>
                  <a:gd name="T4" fmla="*/ 2 w 11"/>
                  <a:gd name="T5" fmla="*/ 7 h 9"/>
                  <a:gd name="T6" fmla="*/ 8 w 11"/>
                  <a:gd name="T7" fmla="*/ 6 h 9"/>
                  <a:gd name="T8" fmla="*/ 9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4" name="Freeform 682"/>
              <p:cNvSpPr>
                <a:spLocks noChangeArrowheads="1"/>
              </p:cNvSpPr>
              <p:nvPr/>
            </p:nvSpPr>
            <p:spPr bwMode="auto">
              <a:xfrm>
                <a:off x="867" y="3263"/>
                <a:ext cx="13" cy="14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*/ 1 7 2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1 0 0"/>
                  <a:gd name="G21" fmla="*/ 1 0 0"/>
                  <a:gd name="G22" fmla="sin G21 G20"/>
                  <a:gd name="T0" fmla="*/ 9 w 11"/>
                  <a:gd name="T1" fmla="*/ 0 h 9"/>
                  <a:gd name="T2" fmla="*/ 1 w 11"/>
                  <a:gd name="T3" fmla="*/ 2 h 9"/>
                  <a:gd name="T4" fmla="*/ 2 w 11"/>
                  <a:gd name="T5" fmla="*/ 7 h 9"/>
                  <a:gd name="T6" fmla="*/ 8 w 11"/>
                  <a:gd name="T7" fmla="*/ 6 h 9"/>
                  <a:gd name="T8" fmla="*/ 9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5" name="Freeform 683"/>
              <p:cNvSpPr>
                <a:spLocks noChangeArrowheads="1"/>
              </p:cNvSpPr>
              <p:nvPr/>
            </p:nvSpPr>
            <p:spPr bwMode="auto">
              <a:xfrm>
                <a:off x="882" y="3266"/>
                <a:ext cx="8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3 0 0"/>
                  <a:gd name="G8" fmla="+- 1 0 0"/>
                  <a:gd name="G9" fmla="+- 1 0 0"/>
                  <a:gd name="G10" fmla="+- 1 0 0"/>
                  <a:gd name="G11" fmla="+- 5 0 0"/>
                  <a:gd name="G12" fmla="+- 1 0 0"/>
                  <a:gd name="G13" fmla="+- 8 0 0"/>
                  <a:gd name="G14" fmla="+- 4 0 0"/>
                  <a:gd name="G15" fmla="+- 1 0 0"/>
                  <a:gd name="T0" fmla="*/ 4 w 7"/>
                  <a:gd name="T1" fmla="*/ 2 h 10"/>
                  <a:gd name="T2" fmla="*/ 3 w 7"/>
                  <a:gd name="T3" fmla="*/ 0 h 10"/>
                  <a:gd name="T4" fmla="*/ 1 w 7"/>
                  <a:gd name="T5" fmla="*/ 0 h 10"/>
                  <a:gd name="T6" fmla="*/ 1 w 7"/>
                  <a:gd name="T7" fmla="*/ 8 h 10"/>
                  <a:gd name="T8" fmla="*/ 3 w 7"/>
                  <a:gd name="T9" fmla="*/ 9 h 10"/>
                  <a:gd name="T10" fmla="*/ 4 w 7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6" name="Freeform 684"/>
              <p:cNvSpPr>
                <a:spLocks noChangeArrowheads="1"/>
              </p:cNvSpPr>
              <p:nvPr/>
            </p:nvSpPr>
            <p:spPr bwMode="auto">
              <a:xfrm>
                <a:off x="882" y="3266"/>
                <a:ext cx="8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3 0 0"/>
                  <a:gd name="G8" fmla="+- 1 0 0"/>
                  <a:gd name="G9" fmla="+- 1 0 0"/>
                  <a:gd name="G10" fmla="+- 1 0 0"/>
                  <a:gd name="G11" fmla="+- 5 0 0"/>
                  <a:gd name="G12" fmla="+- 1 0 0"/>
                  <a:gd name="G13" fmla="+- 8 0 0"/>
                  <a:gd name="G14" fmla="+- 4 0 0"/>
                  <a:gd name="G15" fmla="+- 1 0 0"/>
                  <a:gd name="T0" fmla="*/ 4 w 7"/>
                  <a:gd name="T1" fmla="*/ 2 h 10"/>
                  <a:gd name="T2" fmla="*/ 3 w 7"/>
                  <a:gd name="T3" fmla="*/ 0 h 10"/>
                  <a:gd name="T4" fmla="*/ 1 w 7"/>
                  <a:gd name="T5" fmla="*/ 0 h 10"/>
                  <a:gd name="T6" fmla="*/ 1 w 7"/>
                  <a:gd name="T7" fmla="*/ 8 h 10"/>
                  <a:gd name="T8" fmla="*/ 3 w 7"/>
                  <a:gd name="T9" fmla="*/ 9 h 10"/>
                  <a:gd name="T10" fmla="*/ 4 w 7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7" name="Freeform 685"/>
              <p:cNvSpPr>
                <a:spLocks noChangeArrowheads="1"/>
              </p:cNvSpPr>
              <p:nvPr/>
            </p:nvSpPr>
            <p:spPr bwMode="auto">
              <a:xfrm>
                <a:off x="869" y="3279"/>
                <a:ext cx="12" cy="12"/>
              </a:xfrm>
              <a:custGeom>
                <a:avLst/>
                <a:gdLst>
                  <a:gd name="G0" fmla="+- 2 0 0"/>
                  <a:gd name="G1" fmla="+- 1 0 0"/>
                  <a:gd name="G2" fmla="+- 4 0 0"/>
                  <a:gd name="G3" fmla="+- 1 0 0"/>
                  <a:gd name="G4" fmla="+- 1 0 0"/>
                  <a:gd name="G5" fmla="+- 1 0 0"/>
                  <a:gd name="G6" fmla="+- 7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5 0 0"/>
                  <a:gd name="G13" fmla="*/ 1 0 0"/>
                  <a:gd name="G14" fmla="sin G13 G12"/>
                  <a:gd name="G15" fmla="+- 3 0 0"/>
                  <a:gd name="G16" fmla="*/ 1 0 0"/>
                  <a:gd name="G17" fmla="cos G16 G15"/>
                  <a:gd name="G18" fmla="+- 3 0 0"/>
                  <a:gd name="G19" fmla="+- 2 0 0"/>
                  <a:gd name="T0" fmla="*/ 5 w 10"/>
                  <a:gd name="T1" fmla="*/ 2 h 8"/>
                  <a:gd name="T2" fmla="*/ 1 w 10"/>
                  <a:gd name="T3" fmla="*/ 6 h 8"/>
                  <a:gd name="T4" fmla="*/ 5 w 10"/>
                  <a:gd name="T5" fmla="*/ 7 h 8"/>
                  <a:gd name="T6" fmla="*/ 9 w 10"/>
                  <a:gd name="T7" fmla="*/ 5 h 8"/>
                  <a:gd name="T8" fmla="*/ 5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8" name="Freeform 686"/>
              <p:cNvSpPr>
                <a:spLocks noChangeArrowheads="1"/>
              </p:cNvSpPr>
              <p:nvPr/>
            </p:nvSpPr>
            <p:spPr bwMode="auto">
              <a:xfrm>
                <a:off x="869" y="3279"/>
                <a:ext cx="12" cy="12"/>
              </a:xfrm>
              <a:custGeom>
                <a:avLst/>
                <a:gdLst>
                  <a:gd name="G0" fmla="+- 2 0 0"/>
                  <a:gd name="G1" fmla="+- 1 0 0"/>
                  <a:gd name="G2" fmla="+- 4 0 0"/>
                  <a:gd name="G3" fmla="+- 1 0 0"/>
                  <a:gd name="G4" fmla="+- 1 0 0"/>
                  <a:gd name="G5" fmla="+- 1 0 0"/>
                  <a:gd name="G6" fmla="+- 7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5 0 0"/>
                  <a:gd name="G13" fmla="*/ 1 0 0"/>
                  <a:gd name="G14" fmla="sin G13 G12"/>
                  <a:gd name="G15" fmla="+- 3 0 0"/>
                  <a:gd name="G16" fmla="*/ 1 0 0"/>
                  <a:gd name="G17" fmla="cos G16 G15"/>
                  <a:gd name="G18" fmla="+- 3 0 0"/>
                  <a:gd name="G19" fmla="+- 2 0 0"/>
                  <a:gd name="T0" fmla="*/ 5 w 10"/>
                  <a:gd name="T1" fmla="*/ 2 h 8"/>
                  <a:gd name="T2" fmla="*/ 1 w 10"/>
                  <a:gd name="T3" fmla="*/ 6 h 8"/>
                  <a:gd name="T4" fmla="*/ 5 w 10"/>
                  <a:gd name="T5" fmla="*/ 7 h 8"/>
                  <a:gd name="T6" fmla="*/ 9 w 10"/>
                  <a:gd name="T7" fmla="*/ 5 h 8"/>
                  <a:gd name="T8" fmla="*/ 5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59" name="Freeform 687"/>
              <p:cNvSpPr>
                <a:spLocks noChangeArrowheads="1"/>
              </p:cNvSpPr>
              <p:nvPr/>
            </p:nvSpPr>
            <p:spPr bwMode="auto">
              <a:xfrm>
                <a:off x="878" y="3291"/>
                <a:ext cx="10" cy="14"/>
              </a:xfrm>
              <a:custGeom>
                <a:avLst/>
                <a:gdLst>
                  <a:gd name="G0" fmla="+- 1 0 0"/>
                  <a:gd name="G1" fmla="+- 3 0 0"/>
                  <a:gd name="G2" fmla="+- 2 0 0"/>
                  <a:gd name="G3" fmla="+- 1 0 0"/>
                  <a:gd name="G4" fmla="*/ 1 7 2"/>
                  <a:gd name="G5" fmla="+- 9 0 0"/>
                  <a:gd name="G6" fmla="+- 9 0 0"/>
                  <a:gd name="G7" fmla="*/ 1 0 0"/>
                  <a:gd name="G8" fmla="sin G7 G6"/>
                  <a:gd name="G9" fmla="+- 7 0 0"/>
                  <a:gd name="G10" fmla="*/ 1 0 0"/>
                  <a:gd name="G11" fmla="sin G10 G9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5 w 9"/>
                  <a:gd name="T1" fmla="*/ 0 h 9"/>
                  <a:gd name="T2" fmla="*/ 1 w 9"/>
                  <a:gd name="T3" fmla="*/ 5 h 9"/>
                  <a:gd name="T4" fmla="*/ 9 w 9"/>
                  <a:gd name="T5" fmla="*/ 9 h 9"/>
                  <a:gd name="T6" fmla="*/ 4 w 9"/>
                  <a:gd name="T7" fmla="*/ 5 h 9"/>
                  <a:gd name="T8" fmla="*/ 4 w 9"/>
                  <a:gd name="T9" fmla="*/ 2 h 9"/>
                  <a:gd name="T10" fmla="*/ 5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0" name="Freeform 688"/>
              <p:cNvSpPr>
                <a:spLocks noChangeArrowheads="1"/>
              </p:cNvSpPr>
              <p:nvPr/>
            </p:nvSpPr>
            <p:spPr bwMode="auto">
              <a:xfrm>
                <a:off x="878" y="3291"/>
                <a:ext cx="10" cy="14"/>
              </a:xfrm>
              <a:custGeom>
                <a:avLst/>
                <a:gdLst>
                  <a:gd name="G0" fmla="+- 1 0 0"/>
                  <a:gd name="G1" fmla="+- 3 0 0"/>
                  <a:gd name="G2" fmla="+- 2 0 0"/>
                  <a:gd name="G3" fmla="+- 1 0 0"/>
                  <a:gd name="G4" fmla="*/ 1 7 2"/>
                  <a:gd name="G5" fmla="+- 9 0 0"/>
                  <a:gd name="G6" fmla="+- 9 0 0"/>
                  <a:gd name="G7" fmla="*/ 1 0 0"/>
                  <a:gd name="G8" fmla="sin G7 G6"/>
                  <a:gd name="G9" fmla="+- 7 0 0"/>
                  <a:gd name="G10" fmla="*/ 1 0 0"/>
                  <a:gd name="G11" fmla="sin G10 G9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T0" fmla="*/ 5 w 9"/>
                  <a:gd name="T1" fmla="*/ 0 h 9"/>
                  <a:gd name="T2" fmla="*/ 1 w 9"/>
                  <a:gd name="T3" fmla="*/ 5 h 9"/>
                  <a:gd name="T4" fmla="*/ 9 w 9"/>
                  <a:gd name="T5" fmla="*/ 9 h 9"/>
                  <a:gd name="T6" fmla="*/ 4 w 9"/>
                  <a:gd name="T7" fmla="*/ 5 h 9"/>
                  <a:gd name="T8" fmla="*/ 4 w 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1" name="Freeform 689"/>
              <p:cNvSpPr>
                <a:spLocks noChangeArrowheads="1"/>
              </p:cNvSpPr>
              <p:nvPr/>
            </p:nvSpPr>
            <p:spPr bwMode="auto">
              <a:xfrm>
                <a:off x="865" y="3293"/>
                <a:ext cx="8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3 0 0"/>
                  <a:gd name="G10" fmla="+- 2 0 0"/>
                  <a:gd name="G11" fmla="+- 1 0 0"/>
                  <a:gd name="G12" fmla="+- 1 0 0"/>
                  <a:gd name="G13" fmla="+- 6 0 0"/>
                  <a:gd name="G14" fmla="+- 1 0 0"/>
                  <a:gd name="G15" fmla="+- 3 0 0"/>
                  <a:gd name="G16" fmla="+- 1 0 0"/>
                  <a:gd name="T0" fmla="*/ 4 w 7"/>
                  <a:gd name="T1" fmla="*/ 2 h 6"/>
                  <a:gd name="T2" fmla="*/ 1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5 w 7"/>
                  <a:gd name="T11" fmla="*/ 3 h 6"/>
                  <a:gd name="T12" fmla="*/ 4 w 7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2" name="Freeform 690"/>
              <p:cNvSpPr>
                <a:spLocks noChangeArrowheads="1"/>
              </p:cNvSpPr>
              <p:nvPr/>
            </p:nvSpPr>
            <p:spPr bwMode="auto">
              <a:xfrm>
                <a:off x="865" y="3293"/>
                <a:ext cx="8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3 0 0"/>
                  <a:gd name="G10" fmla="+- 2 0 0"/>
                  <a:gd name="G11" fmla="+- 1 0 0"/>
                  <a:gd name="G12" fmla="+- 1 0 0"/>
                  <a:gd name="G13" fmla="+- 6 0 0"/>
                  <a:gd name="G14" fmla="+- 1 0 0"/>
                  <a:gd name="G15" fmla="+- 3 0 0"/>
                  <a:gd name="T0" fmla="*/ 4 w 7"/>
                  <a:gd name="T1" fmla="*/ 2 h 6"/>
                  <a:gd name="T2" fmla="*/ 1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5 w 7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3" name="Freeform 691"/>
              <p:cNvSpPr>
                <a:spLocks noChangeArrowheads="1"/>
              </p:cNvSpPr>
              <p:nvPr/>
            </p:nvSpPr>
            <p:spPr bwMode="auto">
              <a:xfrm>
                <a:off x="868" y="3309"/>
                <a:ext cx="12" cy="6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sin G2 G1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5 0 0"/>
                  <a:gd name="G10" fmla="*/ 1 0 0"/>
                  <a:gd name="G11" fmla="sin G10 G9"/>
                  <a:gd name="G12" fmla="+- 4 0 0"/>
                  <a:gd name="G13" fmla="*/ 1 0 0"/>
                  <a:gd name="G14" fmla="sin G13 G12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T0" fmla="*/ 9 w 10"/>
                  <a:gd name="T1" fmla="*/ 1 h 5"/>
                  <a:gd name="T2" fmla="*/ 3 w 10"/>
                  <a:gd name="T3" fmla="*/ 4 h 5"/>
                  <a:gd name="T4" fmla="*/ 9 w 10"/>
                  <a:gd name="T5" fmla="*/ 5 h 5"/>
                  <a:gd name="T6" fmla="*/ 9 w 10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4" name="Freeform 692"/>
              <p:cNvSpPr>
                <a:spLocks noChangeArrowheads="1"/>
              </p:cNvSpPr>
              <p:nvPr/>
            </p:nvSpPr>
            <p:spPr bwMode="auto">
              <a:xfrm>
                <a:off x="868" y="3309"/>
                <a:ext cx="12" cy="6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sin G2 G1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5 0 0"/>
                  <a:gd name="G10" fmla="*/ 1 0 0"/>
                  <a:gd name="G11" fmla="sin G10 G9"/>
                  <a:gd name="G12" fmla="+- 4 0 0"/>
                  <a:gd name="G13" fmla="*/ 1 0 0"/>
                  <a:gd name="G14" fmla="sin G13 G12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T0" fmla="*/ 9 w 10"/>
                  <a:gd name="T1" fmla="*/ 1 h 5"/>
                  <a:gd name="T2" fmla="*/ 3 w 10"/>
                  <a:gd name="T3" fmla="*/ 4 h 5"/>
                  <a:gd name="T4" fmla="*/ 9 w 10"/>
                  <a:gd name="T5" fmla="*/ 5 h 5"/>
                  <a:gd name="T6" fmla="*/ 9 w 10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5" name="Freeform 693"/>
              <p:cNvSpPr>
                <a:spLocks noChangeArrowheads="1"/>
              </p:cNvSpPr>
              <p:nvPr/>
            </p:nvSpPr>
            <p:spPr bwMode="auto">
              <a:xfrm>
                <a:off x="1010" y="3107"/>
                <a:ext cx="14" cy="13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3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cos G12 G11"/>
                  <a:gd name="G14" fmla="+- 2 0 0"/>
                  <a:gd name="T0" fmla="*/ 7 w 12"/>
                  <a:gd name="T1" fmla="*/ 2 h 8"/>
                  <a:gd name="T2" fmla="*/ 5 w 12"/>
                  <a:gd name="T3" fmla="*/ 1 h 8"/>
                  <a:gd name="T4" fmla="*/ 8 w 12"/>
                  <a:gd name="T5" fmla="*/ 7 h 8"/>
                  <a:gd name="T6" fmla="*/ 7 w 12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6" name="Freeform 694"/>
              <p:cNvSpPr>
                <a:spLocks noChangeArrowheads="1"/>
              </p:cNvSpPr>
              <p:nvPr/>
            </p:nvSpPr>
            <p:spPr bwMode="auto">
              <a:xfrm>
                <a:off x="1010" y="3107"/>
                <a:ext cx="14" cy="13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3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cos G12 G11"/>
                  <a:gd name="G14" fmla="+- 2 0 0"/>
                  <a:gd name="T0" fmla="*/ 7 w 12"/>
                  <a:gd name="T1" fmla="*/ 2 h 8"/>
                  <a:gd name="T2" fmla="*/ 5 w 12"/>
                  <a:gd name="T3" fmla="*/ 1 h 8"/>
                  <a:gd name="T4" fmla="*/ 8 w 12"/>
                  <a:gd name="T5" fmla="*/ 7 h 8"/>
                  <a:gd name="T6" fmla="*/ 7 w 12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7" name="Freeform 695"/>
              <p:cNvSpPr>
                <a:spLocks noChangeArrowheads="1"/>
              </p:cNvSpPr>
              <p:nvPr/>
            </p:nvSpPr>
            <p:spPr bwMode="auto">
              <a:xfrm>
                <a:off x="999" y="3101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5 w 9"/>
                  <a:gd name="T1" fmla="*/ 0 h 7"/>
                  <a:gd name="T2" fmla="*/ 2 w 9"/>
                  <a:gd name="T3" fmla="*/ 2 h 7"/>
                  <a:gd name="T4" fmla="*/ 6 w 9"/>
                  <a:gd name="T5" fmla="*/ 6 h 7"/>
                  <a:gd name="T6" fmla="*/ 5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8" name="Freeform 696"/>
              <p:cNvSpPr>
                <a:spLocks noChangeArrowheads="1"/>
              </p:cNvSpPr>
              <p:nvPr/>
            </p:nvSpPr>
            <p:spPr bwMode="auto">
              <a:xfrm>
                <a:off x="999" y="3101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5 w 9"/>
                  <a:gd name="T1" fmla="*/ 0 h 7"/>
                  <a:gd name="T2" fmla="*/ 2 w 9"/>
                  <a:gd name="T3" fmla="*/ 2 h 7"/>
                  <a:gd name="T4" fmla="*/ 6 w 9"/>
                  <a:gd name="T5" fmla="*/ 6 h 7"/>
                  <a:gd name="T6" fmla="*/ 5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69" name="Freeform 697"/>
              <p:cNvSpPr>
                <a:spLocks noChangeArrowheads="1"/>
              </p:cNvSpPr>
              <p:nvPr/>
            </p:nvSpPr>
            <p:spPr bwMode="auto">
              <a:xfrm>
                <a:off x="1002" y="3116"/>
                <a:ext cx="8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2 0 0"/>
                  <a:gd name="G4" fmla="+- 4 0 0"/>
                  <a:gd name="G5" fmla="+- 1 0 0"/>
                  <a:gd name="G6" fmla="+- 1 0 0"/>
                  <a:gd name="G7" fmla="+- 1 0 0"/>
                  <a:gd name="G8" fmla="+- 4 0 0"/>
                  <a:gd name="G9" fmla="+- 1 0 0"/>
                  <a:gd name="G10" fmla="+- 1 0 0"/>
                  <a:gd name="T0" fmla="*/ 5 w 7"/>
                  <a:gd name="T1" fmla="*/ 1 h 8"/>
                  <a:gd name="T2" fmla="*/ 0 w 7"/>
                  <a:gd name="T3" fmla="*/ 2 h 8"/>
                  <a:gd name="T4" fmla="*/ 4 w 7"/>
                  <a:gd name="T5" fmla="*/ 7 h 8"/>
                  <a:gd name="T6" fmla="*/ 6 w 7"/>
                  <a:gd name="T7" fmla="*/ 2 h 8"/>
                  <a:gd name="T8" fmla="*/ 5 w 7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0" name="Freeform 698"/>
              <p:cNvSpPr>
                <a:spLocks noChangeArrowheads="1"/>
              </p:cNvSpPr>
              <p:nvPr/>
            </p:nvSpPr>
            <p:spPr bwMode="auto">
              <a:xfrm>
                <a:off x="1002" y="3116"/>
                <a:ext cx="8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2 0 0"/>
                  <a:gd name="G4" fmla="+- 4 0 0"/>
                  <a:gd name="G5" fmla="+- 1 0 0"/>
                  <a:gd name="G6" fmla="+- 1 0 0"/>
                  <a:gd name="G7" fmla="+- 1 0 0"/>
                  <a:gd name="G8" fmla="+- 4 0 0"/>
                  <a:gd name="G9" fmla="+- 1 0 0"/>
                  <a:gd name="T0" fmla="*/ 5 w 7"/>
                  <a:gd name="T1" fmla="*/ 1 h 8"/>
                  <a:gd name="T2" fmla="*/ 0 w 7"/>
                  <a:gd name="T3" fmla="*/ 2 h 8"/>
                  <a:gd name="T4" fmla="*/ 4 w 7"/>
                  <a:gd name="T5" fmla="*/ 7 h 8"/>
                  <a:gd name="T6" fmla="*/ 6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1" name="Freeform 699"/>
              <p:cNvSpPr>
                <a:spLocks noChangeArrowheads="1"/>
              </p:cNvSpPr>
              <p:nvPr/>
            </p:nvSpPr>
            <p:spPr bwMode="auto">
              <a:xfrm>
                <a:off x="1053" y="3168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10 0 0"/>
                  <a:gd name="G6" fmla="+- 7 0 0"/>
                  <a:gd name="G7" fmla="*/ 1 0 0"/>
                  <a:gd name="G8" fmla="sin G7 G6"/>
                  <a:gd name="G9" fmla="+- 1 0 0"/>
                  <a:gd name="G10" fmla="+- 2 0 0"/>
                  <a:gd name="G11" fmla="+- 1 0 0"/>
                  <a:gd name="G12" fmla="+- 1 0 0"/>
                  <a:gd name="T0" fmla="*/ 5 w 11"/>
                  <a:gd name="T1" fmla="*/ 0 h 10"/>
                  <a:gd name="T2" fmla="*/ 1 w 11"/>
                  <a:gd name="T3" fmla="*/ 2 h 10"/>
                  <a:gd name="T4" fmla="*/ 9 w 11"/>
                  <a:gd name="T5" fmla="*/ 7 h 10"/>
                  <a:gd name="T6" fmla="*/ 5 w 11"/>
                  <a:gd name="T7" fmla="*/ 1 h 10"/>
                  <a:gd name="T8" fmla="*/ 5 w 11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2" name="Freeform 700"/>
              <p:cNvSpPr>
                <a:spLocks noChangeArrowheads="1"/>
              </p:cNvSpPr>
              <p:nvPr/>
            </p:nvSpPr>
            <p:spPr bwMode="auto">
              <a:xfrm>
                <a:off x="1053" y="3168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10 0 0"/>
                  <a:gd name="G6" fmla="+- 7 0 0"/>
                  <a:gd name="G7" fmla="*/ 1 0 0"/>
                  <a:gd name="G8" fmla="sin G7 G6"/>
                  <a:gd name="G9" fmla="+- 1 0 0"/>
                  <a:gd name="G10" fmla="+- 2 0 0"/>
                  <a:gd name="G11" fmla="+- 1 0 0"/>
                  <a:gd name="T0" fmla="*/ 5 w 11"/>
                  <a:gd name="T1" fmla="*/ 0 h 10"/>
                  <a:gd name="T2" fmla="*/ 1 w 11"/>
                  <a:gd name="T3" fmla="*/ 2 h 10"/>
                  <a:gd name="T4" fmla="*/ 9 w 11"/>
                  <a:gd name="T5" fmla="*/ 7 h 10"/>
                  <a:gd name="T6" fmla="*/ 5 w 11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3" name="Freeform 701"/>
              <p:cNvSpPr>
                <a:spLocks noChangeArrowheads="1"/>
              </p:cNvSpPr>
              <p:nvPr/>
            </p:nvSpPr>
            <p:spPr bwMode="auto">
              <a:xfrm>
                <a:off x="1054" y="3187"/>
                <a:ext cx="12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5 2"/>
                  <a:gd name="G6" fmla="+- 1 0 0"/>
                  <a:gd name="G7" fmla="+- 8 0 0"/>
                  <a:gd name="G8" fmla="*/ 1 11 2"/>
                  <a:gd name="G9" fmla="+- 10 0 0"/>
                  <a:gd name="G10" fmla="+- 9 0 0"/>
                  <a:gd name="G11" fmla="*/ 1 0 0"/>
                  <a:gd name="G12" fmla="sin G11 G10"/>
                  <a:gd name="G13" fmla="+- 4 0 0"/>
                  <a:gd name="G14" fmla="*/ 1 0 0"/>
                  <a:gd name="G15" fmla="cos G14 G13"/>
                  <a:gd name="G16" fmla="*/ 1 50493 45568"/>
                  <a:gd name="G17" fmla="*/ 1 50493 55552"/>
                  <a:gd name="G18" fmla="*/ G17 1 180"/>
                  <a:gd name="G19" fmla="*/ G16 1 G18"/>
                  <a:gd name="T0" fmla="*/ 8 w 10"/>
                  <a:gd name="T1" fmla="*/ 1 h 11"/>
                  <a:gd name="T2" fmla="*/ 1 w 10"/>
                  <a:gd name="T3" fmla="*/ 7 h 11"/>
                  <a:gd name="T4" fmla="*/ 5 w 10"/>
                  <a:gd name="T5" fmla="*/ 10 h 11"/>
                  <a:gd name="T6" fmla="*/ 8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4" name="Freeform 702"/>
              <p:cNvSpPr>
                <a:spLocks noChangeArrowheads="1"/>
              </p:cNvSpPr>
              <p:nvPr/>
            </p:nvSpPr>
            <p:spPr bwMode="auto">
              <a:xfrm>
                <a:off x="1054" y="3187"/>
                <a:ext cx="12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5 2"/>
                  <a:gd name="G6" fmla="+- 1 0 0"/>
                  <a:gd name="G7" fmla="+- 8 0 0"/>
                  <a:gd name="G8" fmla="*/ 1 11 2"/>
                  <a:gd name="G9" fmla="+- 10 0 0"/>
                  <a:gd name="G10" fmla="+- 9 0 0"/>
                  <a:gd name="G11" fmla="*/ 1 0 0"/>
                  <a:gd name="G12" fmla="sin G11 G10"/>
                  <a:gd name="G13" fmla="+- 4 0 0"/>
                  <a:gd name="G14" fmla="*/ 1 0 0"/>
                  <a:gd name="G15" fmla="cos G14 G13"/>
                  <a:gd name="G16" fmla="*/ 1 50493 45568"/>
                  <a:gd name="G17" fmla="*/ 1 50493 55552"/>
                  <a:gd name="G18" fmla="*/ G17 1 180"/>
                  <a:gd name="G19" fmla="*/ G16 1 G18"/>
                  <a:gd name="T0" fmla="*/ 8 w 10"/>
                  <a:gd name="T1" fmla="*/ 1 h 11"/>
                  <a:gd name="T2" fmla="*/ 1 w 10"/>
                  <a:gd name="T3" fmla="*/ 7 h 11"/>
                  <a:gd name="T4" fmla="*/ 5 w 10"/>
                  <a:gd name="T5" fmla="*/ 10 h 11"/>
                  <a:gd name="T6" fmla="*/ 8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5" name="Freeform 703"/>
              <p:cNvSpPr>
                <a:spLocks noChangeArrowheads="1"/>
              </p:cNvSpPr>
              <p:nvPr/>
            </p:nvSpPr>
            <p:spPr bwMode="auto">
              <a:xfrm>
                <a:off x="1050" y="3210"/>
                <a:ext cx="9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7 0 0"/>
                  <a:gd name="G6" fmla="+- 4 0 0"/>
                  <a:gd name="G7" fmla="+- 11 0 0"/>
                  <a:gd name="G8" fmla="+- 5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T0" fmla="*/ 7 w 8"/>
                  <a:gd name="T1" fmla="*/ 1 h 11"/>
                  <a:gd name="T2" fmla="*/ 4 w 8"/>
                  <a:gd name="T3" fmla="*/ 0 h 11"/>
                  <a:gd name="T4" fmla="*/ 2 w 8"/>
                  <a:gd name="T5" fmla="*/ 8 h 11"/>
                  <a:gd name="T6" fmla="*/ 8 w 8"/>
                  <a:gd name="T7" fmla="*/ 2 h 11"/>
                  <a:gd name="T8" fmla="*/ 7 w 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6" name="Freeform 704"/>
              <p:cNvSpPr>
                <a:spLocks noChangeArrowheads="1"/>
              </p:cNvSpPr>
              <p:nvPr/>
            </p:nvSpPr>
            <p:spPr bwMode="auto">
              <a:xfrm>
                <a:off x="1050" y="3210"/>
                <a:ext cx="9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7 0 0"/>
                  <a:gd name="G6" fmla="+- 4 0 0"/>
                  <a:gd name="G7" fmla="+- 11 0 0"/>
                  <a:gd name="G8" fmla="+- 5 0 0"/>
                  <a:gd name="G9" fmla="*/ 1 50493 45568"/>
                  <a:gd name="G10" fmla="*/ 1 50493 55552"/>
                  <a:gd name="G11" fmla="*/ G10 1 180"/>
                  <a:gd name="G12" fmla="*/ G9 1 G11"/>
                  <a:gd name="T0" fmla="*/ 7 w 8"/>
                  <a:gd name="T1" fmla="*/ 1 h 11"/>
                  <a:gd name="T2" fmla="*/ 4 w 8"/>
                  <a:gd name="T3" fmla="*/ 0 h 11"/>
                  <a:gd name="T4" fmla="*/ 2 w 8"/>
                  <a:gd name="T5" fmla="*/ 8 h 11"/>
                  <a:gd name="T6" fmla="*/ 8 w 8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7" name="Freeform 705"/>
              <p:cNvSpPr>
                <a:spLocks noChangeArrowheads="1"/>
              </p:cNvSpPr>
              <p:nvPr/>
            </p:nvSpPr>
            <p:spPr bwMode="auto">
              <a:xfrm>
                <a:off x="995" y="3132"/>
                <a:ext cx="11" cy="11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4 0 0"/>
                  <a:gd name="G4" fmla="+- 7 0 0"/>
                  <a:gd name="G5" fmla="+- 1 0 0"/>
                  <a:gd name="G6" fmla="+- 6 0 0"/>
                  <a:gd name="G7" fmla="+- 4 0 0"/>
                  <a:gd name="G8" fmla="*/ 1 0 0"/>
                  <a:gd name="G9" fmla="sin G8 G7"/>
                  <a:gd name="G10" fmla="+- 1 0 0"/>
                  <a:gd name="G11" fmla="+- 1 0 0"/>
                  <a:gd name="T0" fmla="*/ 4 w 9"/>
                  <a:gd name="T1" fmla="*/ 1 h 8"/>
                  <a:gd name="T2" fmla="*/ 0 w 9"/>
                  <a:gd name="T3" fmla="*/ 4 h 8"/>
                  <a:gd name="T4" fmla="*/ 7 w 9"/>
                  <a:gd name="T5" fmla="*/ 6 h 8"/>
                  <a:gd name="T6" fmla="*/ 4 w 9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8" name="Freeform 706"/>
              <p:cNvSpPr>
                <a:spLocks noChangeArrowheads="1"/>
              </p:cNvSpPr>
              <p:nvPr/>
            </p:nvSpPr>
            <p:spPr bwMode="auto">
              <a:xfrm>
                <a:off x="995" y="3132"/>
                <a:ext cx="11" cy="11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4 0 0"/>
                  <a:gd name="G4" fmla="+- 7 0 0"/>
                  <a:gd name="G5" fmla="+- 1 0 0"/>
                  <a:gd name="G6" fmla="+- 6 0 0"/>
                  <a:gd name="G7" fmla="+- 4 0 0"/>
                  <a:gd name="G8" fmla="*/ 1 0 0"/>
                  <a:gd name="G9" fmla="sin G8 G7"/>
                  <a:gd name="G10" fmla="+- 1 0 0"/>
                  <a:gd name="G11" fmla="+- 1 0 0"/>
                  <a:gd name="T0" fmla="*/ 4 w 9"/>
                  <a:gd name="T1" fmla="*/ 1 h 8"/>
                  <a:gd name="T2" fmla="*/ 0 w 9"/>
                  <a:gd name="T3" fmla="*/ 4 h 8"/>
                  <a:gd name="T4" fmla="*/ 7 w 9"/>
                  <a:gd name="T5" fmla="*/ 6 h 8"/>
                  <a:gd name="T6" fmla="*/ 4 w 9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79" name="Freeform 707"/>
              <p:cNvSpPr>
                <a:spLocks noChangeArrowheads="1"/>
              </p:cNvSpPr>
              <p:nvPr/>
            </p:nvSpPr>
            <p:spPr bwMode="auto">
              <a:xfrm>
                <a:off x="995" y="3151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*/ 1 9 2"/>
                  <a:gd name="G6" fmla="+- 1 0 0"/>
                  <a:gd name="G7" fmla="+- 9 0 0"/>
                  <a:gd name="G8" fmla="+- 2 0 0"/>
                  <a:gd name="G9" fmla="*/ 1 0 0"/>
                  <a:gd name="G10" fmla="sin G9 G8"/>
                  <a:gd name="G11" fmla="+- 1 0 0"/>
                  <a:gd name="G12" fmla="+- 1 0 0"/>
                  <a:gd name="T0" fmla="*/ 6 w 9"/>
                  <a:gd name="T1" fmla="*/ 0 h 9"/>
                  <a:gd name="T2" fmla="*/ 1 w 9"/>
                  <a:gd name="T3" fmla="*/ 8 h 9"/>
                  <a:gd name="T4" fmla="*/ 3 w 9"/>
                  <a:gd name="T5" fmla="*/ 9 h 9"/>
                  <a:gd name="T6" fmla="*/ 7 w 9"/>
                  <a:gd name="T7" fmla="*/ 0 h 9"/>
                  <a:gd name="T8" fmla="*/ 6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0" name="Freeform 708"/>
              <p:cNvSpPr>
                <a:spLocks noChangeArrowheads="1"/>
              </p:cNvSpPr>
              <p:nvPr/>
            </p:nvSpPr>
            <p:spPr bwMode="auto">
              <a:xfrm>
                <a:off x="995" y="3151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*/ 1 9 2"/>
                  <a:gd name="G6" fmla="+- 1 0 0"/>
                  <a:gd name="G7" fmla="+- 9 0 0"/>
                  <a:gd name="G8" fmla="+- 2 0 0"/>
                  <a:gd name="G9" fmla="*/ 1 0 0"/>
                  <a:gd name="G10" fmla="sin G9 G8"/>
                  <a:gd name="G11" fmla="+- 1 0 0"/>
                  <a:gd name="T0" fmla="*/ 6 w 9"/>
                  <a:gd name="T1" fmla="*/ 0 h 9"/>
                  <a:gd name="T2" fmla="*/ 1 w 9"/>
                  <a:gd name="T3" fmla="*/ 8 h 9"/>
                  <a:gd name="T4" fmla="*/ 3 w 9"/>
                  <a:gd name="T5" fmla="*/ 9 h 9"/>
                  <a:gd name="T6" fmla="*/ 7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1" name="Freeform 709"/>
              <p:cNvSpPr>
                <a:spLocks noChangeArrowheads="1"/>
              </p:cNvSpPr>
              <p:nvPr/>
            </p:nvSpPr>
            <p:spPr bwMode="auto">
              <a:xfrm>
                <a:off x="995" y="3171"/>
                <a:ext cx="11" cy="18"/>
              </a:xfrm>
              <a:custGeom>
                <a:avLst/>
                <a:gdLst>
                  <a:gd name="G0" fmla="+- 1 0 0"/>
                  <a:gd name="G1" fmla="+- 1 0 0"/>
                  <a:gd name="G2" fmla="*/ 1 3 2"/>
                  <a:gd name="G3" fmla="+- 1 0 0"/>
                  <a:gd name="G4" fmla="+- 6 0 0"/>
                  <a:gd name="G5" fmla="+- 4 0 0"/>
                  <a:gd name="G6" fmla="+- 1 0 0"/>
                  <a:gd name="G7" fmla="*/ 1 9 2"/>
                  <a:gd name="G8" fmla="+- 1 0 0"/>
                  <a:gd name="G9" fmla="+- 1 0 0"/>
                  <a:gd name="G10" fmla="+- 8 0 0"/>
                  <a:gd name="G11" fmla="+- 4 0 0"/>
                  <a:gd name="G12" fmla="*/ 1 0 0"/>
                  <a:gd name="G13" fmla="sin G12 G11"/>
                  <a:gd name="G14" fmla="+- 1 0 0"/>
                  <a:gd name="T0" fmla="*/ 6 w 9"/>
                  <a:gd name="T1" fmla="*/ 2 h 11"/>
                  <a:gd name="T2" fmla="*/ 1 w 9"/>
                  <a:gd name="T3" fmla="*/ 4 h 11"/>
                  <a:gd name="T4" fmla="*/ 1 w 9"/>
                  <a:gd name="T5" fmla="*/ 9 h 11"/>
                  <a:gd name="T6" fmla="*/ 4 w 9"/>
                  <a:gd name="T7" fmla="*/ 10 h 11"/>
                  <a:gd name="T8" fmla="*/ 6 w 9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2" name="Freeform 710"/>
              <p:cNvSpPr>
                <a:spLocks noChangeArrowheads="1"/>
              </p:cNvSpPr>
              <p:nvPr/>
            </p:nvSpPr>
            <p:spPr bwMode="auto">
              <a:xfrm>
                <a:off x="995" y="3171"/>
                <a:ext cx="11" cy="18"/>
              </a:xfrm>
              <a:custGeom>
                <a:avLst/>
                <a:gdLst>
                  <a:gd name="G0" fmla="+- 1 0 0"/>
                  <a:gd name="G1" fmla="+- 1 0 0"/>
                  <a:gd name="G2" fmla="*/ 1 3 2"/>
                  <a:gd name="G3" fmla="+- 1 0 0"/>
                  <a:gd name="G4" fmla="+- 6 0 0"/>
                  <a:gd name="G5" fmla="+- 4 0 0"/>
                  <a:gd name="G6" fmla="+- 1 0 0"/>
                  <a:gd name="G7" fmla="*/ 1 9 2"/>
                  <a:gd name="G8" fmla="+- 1 0 0"/>
                  <a:gd name="G9" fmla="+- 1 0 0"/>
                  <a:gd name="G10" fmla="+- 8 0 0"/>
                  <a:gd name="G11" fmla="+- 4 0 0"/>
                  <a:gd name="G12" fmla="*/ 1 0 0"/>
                  <a:gd name="G13" fmla="sin G12 G11"/>
                  <a:gd name="G14" fmla="+- 1 0 0"/>
                  <a:gd name="T0" fmla="*/ 6 w 9"/>
                  <a:gd name="T1" fmla="*/ 2 h 11"/>
                  <a:gd name="T2" fmla="*/ 1 w 9"/>
                  <a:gd name="T3" fmla="*/ 4 h 11"/>
                  <a:gd name="T4" fmla="*/ 1 w 9"/>
                  <a:gd name="T5" fmla="*/ 9 h 11"/>
                  <a:gd name="T6" fmla="*/ 4 w 9"/>
                  <a:gd name="T7" fmla="*/ 10 h 11"/>
                  <a:gd name="T8" fmla="*/ 6 w 9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3" name="Freeform 711"/>
              <p:cNvSpPr>
                <a:spLocks noChangeArrowheads="1"/>
              </p:cNvSpPr>
              <p:nvPr/>
            </p:nvSpPr>
            <p:spPr bwMode="auto">
              <a:xfrm>
                <a:off x="995" y="3196"/>
                <a:ext cx="13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5 0 0"/>
                  <a:gd name="G5" fmla="+- 1 0 0"/>
                  <a:gd name="G6" fmla="*/ 1 11 2"/>
                  <a:gd name="G7" fmla="*/ 1 13 2"/>
                  <a:gd name="G8" fmla="+- 13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2 0 0"/>
                  <a:gd name="G16" fmla="*/ 1 0 0"/>
                  <a:gd name="G17" fmla="sin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1"/>
                  <a:gd name="T1" fmla="*/ 0 h 13"/>
                  <a:gd name="T2" fmla="*/ 1 w 11"/>
                  <a:gd name="T3" fmla="*/ 2 h 13"/>
                  <a:gd name="T4" fmla="*/ 2 w 11"/>
                  <a:gd name="T5" fmla="*/ 11 h 13"/>
                  <a:gd name="T6" fmla="*/ 6 w 11"/>
                  <a:gd name="T7" fmla="*/ 12 h 13"/>
                  <a:gd name="T8" fmla="*/ 9 w 11"/>
                  <a:gd name="T9" fmla="*/ 2 h 13"/>
                  <a:gd name="T10" fmla="*/ 7 w 1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4" name="Freeform 712"/>
              <p:cNvSpPr>
                <a:spLocks noChangeArrowheads="1"/>
              </p:cNvSpPr>
              <p:nvPr/>
            </p:nvSpPr>
            <p:spPr bwMode="auto">
              <a:xfrm>
                <a:off x="995" y="3196"/>
                <a:ext cx="13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5 0 0"/>
                  <a:gd name="G5" fmla="+- 1 0 0"/>
                  <a:gd name="G6" fmla="*/ 1 11 2"/>
                  <a:gd name="G7" fmla="*/ 1 13 2"/>
                  <a:gd name="G8" fmla="+- 13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2 0 0"/>
                  <a:gd name="G16" fmla="*/ 1 0 0"/>
                  <a:gd name="G17" fmla="sin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1"/>
                  <a:gd name="T1" fmla="*/ 0 h 13"/>
                  <a:gd name="T2" fmla="*/ 1 w 11"/>
                  <a:gd name="T3" fmla="*/ 2 h 13"/>
                  <a:gd name="T4" fmla="*/ 2 w 11"/>
                  <a:gd name="T5" fmla="*/ 11 h 13"/>
                  <a:gd name="T6" fmla="*/ 6 w 11"/>
                  <a:gd name="T7" fmla="*/ 12 h 13"/>
                  <a:gd name="T8" fmla="*/ 9 w 11"/>
                  <a:gd name="T9" fmla="*/ 2 h 13"/>
                  <a:gd name="T10" fmla="*/ 7 w 1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5" name="Freeform 713"/>
              <p:cNvSpPr>
                <a:spLocks noChangeArrowheads="1"/>
              </p:cNvSpPr>
              <p:nvPr/>
            </p:nvSpPr>
            <p:spPr bwMode="auto">
              <a:xfrm>
                <a:off x="991" y="3220"/>
                <a:ext cx="13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*/ 1 1 2"/>
                  <a:gd name="G7" fmla="+- 2 0 0"/>
                  <a:gd name="G8" fmla="+- 8 0 0"/>
                  <a:gd name="G9" fmla="+- 10 0 0"/>
                  <a:gd name="G10" fmla="+- 10 0 0"/>
                  <a:gd name="G11" fmla="+- 9 0 0"/>
                  <a:gd name="G12" fmla="*/ 1 0 0"/>
                  <a:gd name="G13" fmla="cos G12 G11"/>
                  <a:gd name="G14" fmla="+- 8 0 0"/>
                  <a:gd name="G15" fmla="*/ 1 0 0"/>
                  <a:gd name="G16" fmla="cos G15 G14"/>
                  <a:gd name="G17" fmla="+- 1 0 0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T0" fmla="*/ 8 w 11"/>
                  <a:gd name="T1" fmla="*/ 2 h 10"/>
                  <a:gd name="T2" fmla="*/ 2 w 11"/>
                  <a:gd name="T3" fmla="*/ 1 h 10"/>
                  <a:gd name="T4" fmla="*/ 5 w 11"/>
                  <a:gd name="T5" fmla="*/ 10 h 10"/>
                  <a:gd name="T6" fmla="*/ 10 w 11"/>
                  <a:gd name="T7" fmla="*/ 8 h 10"/>
                  <a:gd name="T8" fmla="*/ 8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6" name="Freeform 714"/>
              <p:cNvSpPr>
                <a:spLocks noChangeArrowheads="1"/>
              </p:cNvSpPr>
              <p:nvPr/>
            </p:nvSpPr>
            <p:spPr bwMode="auto">
              <a:xfrm>
                <a:off x="991" y="3220"/>
                <a:ext cx="13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*/ 1 1 2"/>
                  <a:gd name="G7" fmla="+- 2 0 0"/>
                  <a:gd name="G8" fmla="+- 8 0 0"/>
                  <a:gd name="G9" fmla="+- 10 0 0"/>
                  <a:gd name="G10" fmla="+- 10 0 0"/>
                  <a:gd name="G11" fmla="+- 9 0 0"/>
                  <a:gd name="G12" fmla="*/ 1 0 0"/>
                  <a:gd name="G13" fmla="cos G12 G11"/>
                  <a:gd name="G14" fmla="+- 8 0 0"/>
                  <a:gd name="G15" fmla="*/ 1 0 0"/>
                  <a:gd name="G16" fmla="cos G15 G14"/>
                  <a:gd name="G17" fmla="+- 1 0 0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T0" fmla="*/ 8 w 11"/>
                  <a:gd name="T1" fmla="*/ 2 h 10"/>
                  <a:gd name="T2" fmla="*/ 2 w 11"/>
                  <a:gd name="T3" fmla="*/ 1 h 10"/>
                  <a:gd name="T4" fmla="*/ 5 w 11"/>
                  <a:gd name="T5" fmla="*/ 10 h 10"/>
                  <a:gd name="T6" fmla="*/ 10 w 11"/>
                  <a:gd name="T7" fmla="*/ 8 h 10"/>
                  <a:gd name="T8" fmla="*/ 8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7" name="Freeform 715"/>
              <p:cNvSpPr>
                <a:spLocks noChangeArrowheads="1"/>
              </p:cNvSpPr>
              <p:nvPr/>
            </p:nvSpPr>
            <p:spPr bwMode="auto">
              <a:xfrm>
                <a:off x="995" y="3240"/>
                <a:ext cx="13" cy="2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13 2"/>
                  <a:gd name="G8" fmla="+- 13 0 0"/>
                  <a:gd name="G9" fmla="*/ 1 0 0"/>
                  <a:gd name="G10" fmla="sin G9 G8"/>
                  <a:gd name="G11" fmla="+- 10 0 0"/>
                  <a:gd name="G12" fmla="*/ 1 0 0"/>
                  <a:gd name="G13" fmla="sin G12 G11"/>
                  <a:gd name="G14" fmla="+- 7 0 0"/>
                  <a:gd name="G15" fmla="*/ 1 0 0"/>
                  <a:gd name="G16" fmla="cos G15 G14"/>
                  <a:gd name="G17" fmla="+- 1 0 0"/>
                  <a:gd name="G18" fmla="*/ 1 50493 45568"/>
                  <a:gd name="G19" fmla="*/ 1 50493 55552"/>
                  <a:gd name="G20" fmla="*/ G19 1 180"/>
                  <a:gd name="G21" fmla="*/ G18 1 G20"/>
                  <a:gd name="G22" fmla="+- 1 0 0"/>
                  <a:gd name="T0" fmla="*/ 6 w 11"/>
                  <a:gd name="T1" fmla="*/ 1 h 13"/>
                  <a:gd name="T2" fmla="*/ 3 w 11"/>
                  <a:gd name="T3" fmla="*/ 1 h 13"/>
                  <a:gd name="T4" fmla="*/ 1 w 11"/>
                  <a:gd name="T5" fmla="*/ 10 h 13"/>
                  <a:gd name="T6" fmla="*/ 9 w 11"/>
                  <a:gd name="T7" fmla="*/ 10 h 13"/>
                  <a:gd name="T8" fmla="*/ 8 w 11"/>
                  <a:gd name="T9" fmla="*/ 1 h 13"/>
                  <a:gd name="T10" fmla="*/ 6 w 11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8" name="Freeform 716"/>
              <p:cNvSpPr>
                <a:spLocks noChangeArrowheads="1"/>
              </p:cNvSpPr>
              <p:nvPr/>
            </p:nvSpPr>
            <p:spPr bwMode="auto">
              <a:xfrm>
                <a:off x="995" y="3240"/>
                <a:ext cx="13" cy="2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13 2"/>
                  <a:gd name="G8" fmla="+- 13 0 0"/>
                  <a:gd name="G9" fmla="*/ 1 0 0"/>
                  <a:gd name="G10" fmla="sin G9 G8"/>
                  <a:gd name="G11" fmla="+- 10 0 0"/>
                  <a:gd name="G12" fmla="*/ 1 0 0"/>
                  <a:gd name="G13" fmla="sin G12 G11"/>
                  <a:gd name="G14" fmla="+- 7 0 0"/>
                  <a:gd name="G15" fmla="*/ 1 0 0"/>
                  <a:gd name="G16" fmla="cos G15 G14"/>
                  <a:gd name="G17" fmla="+- 1 0 0"/>
                  <a:gd name="G18" fmla="*/ 1 50493 45568"/>
                  <a:gd name="G19" fmla="*/ 1 50493 55552"/>
                  <a:gd name="G20" fmla="*/ G19 1 180"/>
                  <a:gd name="G21" fmla="*/ G18 1 G20"/>
                  <a:gd name="T0" fmla="*/ 6 w 11"/>
                  <a:gd name="T1" fmla="*/ 1 h 13"/>
                  <a:gd name="T2" fmla="*/ 3 w 11"/>
                  <a:gd name="T3" fmla="*/ 1 h 13"/>
                  <a:gd name="T4" fmla="*/ 1 w 11"/>
                  <a:gd name="T5" fmla="*/ 10 h 13"/>
                  <a:gd name="T6" fmla="*/ 9 w 11"/>
                  <a:gd name="T7" fmla="*/ 10 h 13"/>
                  <a:gd name="T8" fmla="*/ 8 w 11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89" name="Freeform 717"/>
              <p:cNvSpPr>
                <a:spLocks noChangeArrowheads="1"/>
              </p:cNvSpPr>
              <p:nvPr/>
            </p:nvSpPr>
            <p:spPr bwMode="auto">
              <a:xfrm>
                <a:off x="995" y="3266"/>
                <a:ext cx="15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1 2"/>
                  <a:gd name="G6" fmla="+- 1 0 0"/>
                  <a:gd name="G7" fmla="+- 6 0 0"/>
                  <a:gd name="G8" fmla="+- 11 0 0"/>
                  <a:gd name="G9" fmla="+- 10 0 0"/>
                  <a:gd name="G10" fmla="+- 10 0 0"/>
                  <a:gd name="G11" fmla="*/ 1 0 0"/>
                  <a:gd name="G12" fmla="sin G11 G10"/>
                  <a:gd name="G13" fmla="+- 1 0 0"/>
                  <a:gd name="G14" fmla="+- 1 0 0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12"/>
                  <a:gd name="T1" fmla="*/ 1 h 11"/>
                  <a:gd name="T2" fmla="*/ 2 w 12"/>
                  <a:gd name="T3" fmla="*/ 2 h 11"/>
                  <a:gd name="T4" fmla="*/ 5 w 12"/>
                  <a:gd name="T5" fmla="*/ 10 h 11"/>
                  <a:gd name="T6" fmla="*/ 11 w 12"/>
                  <a:gd name="T7" fmla="*/ 3 h 11"/>
                  <a:gd name="T8" fmla="*/ 8 w 12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0" name="Freeform 718"/>
              <p:cNvSpPr>
                <a:spLocks noChangeArrowheads="1"/>
              </p:cNvSpPr>
              <p:nvPr/>
            </p:nvSpPr>
            <p:spPr bwMode="auto">
              <a:xfrm>
                <a:off x="995" y="3266"/>
                <a:ext cx="15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1 2"/>
                  <a:gd name="G6" fmla="+- 1 0 0"/>
                  <a:gd name="G7" fmla="+- 6 0 0"/>
                  <a:gd name="G8" fmla="+- 11 0 0"/>
                  <a:gd name="G9" fmla="+- 10 0 0"/>
                  <a:gd name="G10" fmla="+- 10 0 0"/>
                  <a:gd name="G11" fmla="*/ 1 0 0"/>
                  <a:gd name="G12" fmla="sin G11 G10"/>
                  <a:gd name="G13" fmla="+- 1 0 0"/>
                  <a:gd name="G14" fmla="+- 1 0 0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12"/>
                  <a:gd name="T1" fmla="*/ 1 h 11"/>
                  <a:gd name="T2" fmla="*/ 2 w 12"/>
                  <a:gd name="T3" fmla="*/ 2 h 11"/>
                  <a:gd name="T4" fmla="*/ 5 w 12"/>
                  <a:gd name="T5" fmla="*/ 10 h 11"/>
                  <a:gd name="T6" fmla="*/ 11 w 12"/>
                  <a:gd name="T7" fmla="*/ 3 h 11"/>
                  <a:gd name="T8" fmla="*/ 8 w 12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1" name="Freeform 719"/>
              <p:cNvSpPr>
                <a:spLocks noChangeArrowheads="1"/>
              </p:cNvSpPr>
              <p:nvPr/>
            </p:nvSpPr>
            <p:spPr bwMode="auto">
              <a:xfrm>
                <a:off x="999" y="3288"/>
                <a:ext cx="18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3 0 0"/>
                  <a:gd name="G8" fmla="+- 3 0 0"/>
                  <a:gd name="G9" fmla="*/ 1 7 2"/>
                  <a:gd name="G10" fmla="+- 1 0 0"/>
                  <a:gd name="G11" fmla="+- 10 0 0"/>
                  <a:gd name="G12" fmla="+- 9 0 0"/>
                  <a:gd name="G13" fmla="+- 8 0 0"/>
                  <a:gd name="G14" fmla="*/ 1 0 0"/>
                  <a:gd name="G15" fmla="cos G14 G13"/>
                  <a:gd name="G16" fmla="+- 1 0 0"/>
                  <a:gd name="G17" fmla="+- 6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50493 55552"/>
                  <a:gd name="G24" fmla="*/ G23 1 180"/>
                  <a:gd name="G25" fmla="*/ 1 0 0"/>
                  <a:gd name="G26" fmla="cos G25 G24"/>
                  <a:gd name="G27" fmla="*/ 1 50493 45568"/>
                  <a:gd name="G28" fmla="*/ 1 50493 55552"/>
                  <a:gd name="G29" fmla="*/ G28 1 180"/>
                  <a:gd name="G30" fmla="*/ G27 1 G29"/>
                  <a:gd name="T0" fmla="*/ 8 w 15"/>
                  <a:gd name="T1" fmla="*/ 1 h 10"/>
                  <a:gd name="T2" fmla="*/ 3 w 15"/>
                  <a:gd name="T3" fmla="*/ 2 h 10"/>
                  <a:gd name="T4" fmla="*/ 2 w 15"/>
                  <a:gd name="T5" fmla="*/ 7 h 10"/>
                  <a:gd name="T6" fmla="*/ 7 w 15"/>
                  <a:gd name="T7" fmla="*/ 9 h 10"/>
                  <a:gd name="T8" fmla="*/ 14 w 15"/>
                  <a:gd name="T9" fmla="*/ 6 h 10"/>
                  <a:gd name="T10" fmla="*/ 13 w 15"/>
                  <a:gd name="T11" fmla="*/ 0 h 10"/>
                  <a:gd name="T12" fmla="*/ 10 w 15"/>
                  <a:gd name="T13" fmla="*/ 1 h 10"/>
                  <a:gd name="T14" fmla="*/ 8 w 15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2" name="Freeform 720"/>
              <p:cNvSpPr>
                <a:spLocks noChangeArrowheads="1"/>
              </p:cNvSpPr>
              <p:nvPr/>
            </p:nvSpPr>
            <p:spPr bwMode="auto">
              <a:xfrm>
                <a:off x="999" y="3288"/>
                <a:ext cx="18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3 0 0"/>
                  <a:gd name="G8" fmla="+- 3 0 0"/>
                  <a:gd name="G9" fmla="*/ 1 7 2"/>
                  <a:gd name="G10" fmla="+- 1 0 0"/>
                  <a:gd name="G11" fmla="+- 10 0 0"/>
                  <a:gd name="G12" fmla="+- 9 0 0"/>
                  <a:gd name="G13" fmla="+- 8 0 0"/>
                  <a:gd name="G14" fmla="*/ 1 0 0"/>
                  <a:gd name="G15" fmla="cos G14 G13"/>
                  <a:gd name="G16" fmla="+- 1 0 0"/>
                  <a:gd name="G17" fmla="+- 6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50493 55552"/>
                  <a:gd name="G24" fmla="*/ G23 1 180"/>
                  <a:gd name="G25" fmla="*/ 1 0 0"/>
                  <a:gd name="G26" fmla="cos G25 G24"/>
                  <a:gd name="T0" fmla="*/ 8 w 15"/>
                  <a:gd name="T1" fmla="*/ 1 h 10"/>
                  <a:gd name="T2" fmla="*/ 3 w 15"/>
                  <a:gd name="T3" fmla="*/ 2 h 10"/>
                  <a:gd name="T4" fmla="*/ 2 w 15"/>
                  <a:gd name="T5" fmla="*/ 7 h 10"/>
                  <a:gd name="T6" fmla="*/ 7 w 15"/>
                  <a:gd name="T7" fmla="*/ 9 h 10"/>
                  <a:gd name="T8" fmla="*/ 14 w 15"/>
                  <a:gd name="T9" fmla="*/ 6 h 10"/>
                  <a:gd name="T10" fmla="*/ 13 w 15"/>
                  <a:gd name="T11" fmla="*/ 0 h 10"/>
                  <a:gd name="T12" fmla="*/ 10 w 1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3" name="Freeform 721"/>
              <p:cNvSpPr>
                <a:spLocks noChangeArrowheads="1"/>
              </p:cNvSpPr>
              <p:nvPr/>
            </p:nvSpPr>
            <p:spPr bwMode="auto">
              <a:xfrm>
                <a:off x="1021" y="3270"/>
                <a:ext cx="13" cy="14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*/ G2 1 G1"/>
                  <a:gd name="G4" fmla="+- 1 0 0"/>
                  <a:gd name="G5" fmla="+- 4 0 0"/>
                  <a:gd name="G6" fmla="+- 1 0 0"/>
                  <a:gd name="G7" fmla="+- 4 0 0"/>
                  <a:gd name="G8" fmla="+- 1 0 0"/>
                  <a:gd name="G9" fmla="+- 1 0 0"/>
                  <a:gd name="G10" fmla="+- 9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5 0 0"/>
                  <a:gd name="G16" fmla="*/ 1 0 0"/>
                  <a:gd name="G17" fmla="sin G16 G15"/>
                  <a:gd name="G18" fmla="+- 4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T0" fmla="*/ 8 w 11"/>
                  <a:gd name="T1" fmla="*/ 0 h 9"/>
                  <a:gd name="T2" fmla="*/ 1 w 11"/>
                  <a:gd name="T3" fmla="*/ 7 h 9"/>
                  <a:gd name="T4" fmla="*/ 4 w 11"/>
                  <a:gd name="T5" fmla="*/ 9 h 9"/>
                  <a:gd name="T6" fmla="*/ 9 w 11"/>
                  <a:gd name="T7" fmla="*/ 5 h 9"/>
                  <a:gd name="T8" fmla="*/ 8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4" name="Freeform 722"/>
              <p:cNvSpPr>
                <a:spLocks noChangeArrowheads="1"/>
              </p:cNvSpPr>
              <p:nvPr/>
            </p:nvSpPr>
            <p:spPr bwMode="auto">
              <a:xfrm>
                <a:off x="1021" y="3270"/>
                <a:ext cx="13" cy="14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*/ G2 1 G1"/>
                  <a:gd name="G4" fmla="+- 1 0 0"/>
                  <a:gd name="G5" fmla="+- 4 0 0"/>
                  <a:gd name="G6" fmla="+- 1 0 0"/>
                  <a:gd name="G7" fmla="+- 4 0 0"/>
                  <a:gd name="G8" fmla="+- 1 0 0"/>
                  <a:gd name="G9" fmla="+- 1 0 0"/>
                  <a:gd name="G10" fmla="+- 9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5 0 0"/>
                  <a:gd name="G16" fmla="*/ 1 0 0"/>
                  <a:gd name="G17" fmla="sin G16 G15"/>
                  <a:gd name="G18" fmla="+- 4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T0" fmla="*/ 8 w 11"/>
                  <a:gd name="T1" fmla="*/ 0 h 9"/>
                  <a:gd name="T2" fmla="*/ 1 w 11"/>
                  <a:gd name="T3" fmla="*/ 7 h 9"/>
                  <a:gd name="T4" fmla="*/ 4 w 11"/>
                  <a:gd name="T5" fmla="*/ 9 h 9"/>
                  <a:gd name="T6" fmla="*/ 9 w 11"/>
                  <a:gd name="T7" fmla="*/ 5 h 9"/>
                  <a:gd name="T8" fmla="*/ 8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5" name="Freeform 723"/>
              <p:cNvSpPr>
                <a:spLocks noChangeArrowheads="1"/>
              </p:cNvSpPr>
              <p:nvPr/>
            </p:nvSpPr>
            <p:spPr bwMode="auto">
              <a:xfrm>
                <a:off x="1029" y="3244"/>
                <a:ext cx="15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5 0 0"/>
                  <a:gd name="G4" fmla="*/ 1 11 2"/>
                  <a:gd name="G5" fmla="+- 13 0 0"/>
                  <a:gd name="G6" fmla="+- 12 0 0"/>
                  <a:gd name="G7" fmla="+- 1 0 0"/>
                  <a:gd name="G8" fmla="+- 1 0 0"/>
                  <a:gd name="G9" fmla="+- 1 0 0"/>
                  <a:gd name="G10" fmla="+- 1 0 0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6 w 13"/>
                  <a:gd name="T1" fmla="*/ 0 h 13"/>
                  <a:gd name="T2" fmla="*/ 2 w 13"/>
                  <a:gd name="T3" fmla="*/ 10 h 13"/>
                  <a:gd name="T4" fmla="*/ 7 w 13"/>
                  <a:gd name="T5" fmla="*/ 12 h 13"/>
                  <a:gd name="T6" fmla="*/ 11 w 13"/>
                  <a:gd name="T7" fmla="*/ 3 h 13"/>
                  <a:gd name="T8" fmla="*/ 6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6" name="Freeform 724"/>
              <p:cNvSpPr>
                <a:spLocks noChangeArrowheads="1"/>
              </p:cNvSpPr>
              <p:nvPr/>
            </p:nvSpPr>
            <p:spPr bwMode="auto">
              <a:xfrm>
                <a:off x="1029" y="3244"/>
                <a:ext cx="15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5 0 0"/>
                  <a:gd name="G4" fmla="*/ 1 11 2"/>
                  <a:gd name="G5" fmla="+- 13 0 0"/>
                  <a:gd name="G6" fmla="+- 12 0 0"/>
                  <a:gd name="G7" fmla="+- 1 0 0"/>
                  <a:gd name="G8" fmla="+- 1 0 0"/>
                  <a:gd name="G9" fmla="+- 1 0 0"/>
                  <a:gd name="G10" fmla="+- 1 0 0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6 w 13"/>
                  <a:gd name="T1" fmla="*/ 0 h 13"/>
                  <a:gd name="T2" fmla="*/ 2 w 13"/>
                  <a:gd name="T3" fmla="*/ 10 h 13"/>
                  <a:gd name="T4" fmla="*/ 7 w 13"/>
                  <a:gd name="T5" fmla="*/ 12 h 13"/>
                  <a:gd name="T6" fmla="*/ 11 w 13"/>
                  <a:gd name="T7" fmla="*/ 3 h 13"/>
                  <a:gd name="T8" fmla="*/ 6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7" name="Freeform 725"/>
              <p:cNvSpPr>
                <a:spLocks noChangeArrowheads="1"/>
              </p:cNvSpPr>
              <p:nvPr/>
            </p:nvSpPr>
            <p:spPr bwMode="auto">
              <a:xfrm>
                <a:off x="1042" y="3225"/>
                <a:ext cx="16" cy="17"/>
              </a:xfrm>
              <a:custGeom>
                <a:avLst/>
                <a:gdLst>
                  <a:gd name="G0" fmla="+- 3 0 0"/>
                  <a:gd name="G1" fmla="*/ 1 0 0"/>
                  <a:gd name="G2" fmla="sin G1 G0"/>
                  <a:gd name="G3" fmla="+- 1 0 0"/>
                  <a:gd name="G4" fmla="+- 5 0 0"/>
                  <a:gd name="G5" fmla="+- 4 0 0"/>
                  <a:gd name="G6" fmla="*/ 1 9 2"/>
                  <a:gd name="G7" fmla="+- 11 0 0"/>
                  <a:gd name="G8" fmla="+- 10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9 0 0"/>
                  <a:gd name="G14" fmla="*/ 1 0 0"/>
                  <a:gd name="G15" fmla="sin G14 G13"/>
                  <a:gd name="G16" fmla="+- 8 0 0"/>
                  <a:gd name="G17" fmla="*/ 1 0 0"/>
                  <a:gd name="G18" fmla="sin G17 G16"/>
                  <a:gd name="G19" fmla="+- 6 0 0"/>
                  <a:gd name="G20" fmla="*/ 1 0 0"/>
                  <a:gd name="G21" fmla="sin G20 G19"/>
                  <a:gd name="G22" fmla="+- 1 0 0"/>
                  <a:gd name="G23" fmla="+- 3 0 0"/>
                  <a:gd name="G24" fmla="*/ 1 0 0"/>
                  <a:gd name="G25" fmla="sin G24 G23"/>
                  <a:gd name="T0" fmla="*/ 9 w 13"/>
                  <a:gd name="T1" fmla="*/ 3 h 11"/>
                  <a:gd name="T2" fmla="*/ 2 w 13"/>
                  <a:gd name="T3" fmla="*/ 8 h 11"/>
                  <a:gd name="T4" fmla="*/ 7 w 13"/>
                  <a:gd name="T5" fmla="*/ 10 h 11"/>
                  <a:gd name="T6" fmla="*/ 9 w 13"/>
                  <a:gd name="T7" fmla="*/ 8 h 11"/>
                  <a:gd name="T8" fmla="*/ 9 w 1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8" name="Freeform 726"/>
              <p:cNvSpPr>
                <a:spLocks noChangeArrowheads="1"/>
              </p:cNvSpPr>
              <p:nvPr/>
            </p:nvSpPr>
            <p:spPr bwMode="auto">
              <a:xfrm>
                <a:off x="1042" y="3225"/>
                <a:ext cx="16" cy="17"/>
              </a:xfrm>
              <a:custGeom>
                <a:avLst/>
                <a:gdLst>
                  <a:gd name="G0" fmla="+- 3 0 0"/>
                  <a:gd name="G1" fmla="*/ 1 0 0"/>
                  <a:gd name="G2" fmla="sin G1 G0"/>
                  <a:gd name="G3" fmla="+- 1 0 0"/>
                  <a:gd name="G4" fmla="+- 5 0 0"/>
                  <a:gd name="G5" fmla="+- 4 0 0"/>
                  <a:gd name="G6" fmla="*/ 1 9 2"/>
                  <a:gd name="G7" fmla="+- 11 0 0"/>
                  <a:gd name="G8" fmla="+- 10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9 0 0"/>
                  <a:gd name="G14" fmla="*/ 1 0 0"/>
                  <a:gd name="G15" fmla="sin G14 G13"/>
                  <a:gd name="G16" fmla="+- 8 0 0"/>
                  <a:gd name="G17" fmla="*/ 1 0 0"/>
                  <a:gd name="G18" fmla="sin G17 G16"/>
                  <a:gd name="G19" fmla="+- 6 0 0"/>
                  <a:gd name="G20" fmla="*/ 1 0 0"/>
                  <a:gd name="G21" fmla="sin G20 G19"/>
                  <a:gd name="G22" fmla="+- 1 0 0"/>
                  <a:gd name="G23" fmla="+- 3 0 0"/>
                  <a:gd name="G24" fmla="*/ 1 0 0"/>
                  <a:gd name="G25" fmla="sin G24 G23"/>
                  <a:gd name="T0" fmla="*/ 9 w 13"/>
                  <a:gd name="T1" fmla="*/ 3 h 11"/>
                  <a:gd name="T2" fmla="*/ 2 w 13"/>
                  <a:gd name="T3" fmla="*/ 8 h 11"/>
                  <a:gd name="T4" fmla="*/ 7 w 13"/>
                  <a:gd name="T5" fmla="*/ 10 h 11"/>
                  <a:gd name="T6" fmla="*/ 9 w 13"/>
                  <a:gd name="T7" fmla="*/ 8 h 11"/>
                  <a:gd name="T8" fmla="*/ 9 w 1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199" name="Freeform 727"/>
              <p:cNvSpPr>
                <a:spLocks noChangeArrowheads="1"/>
              </p:cNvSpPr>
              <p:nvPr/>
            </p:nvSpPr>
            <p:spPr bwMode="auto">
              <a:xfrm>
                <a:off x="1014" y="3245"/>
                <a:ext cx="7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*/ 1 5 2"/>
                  <a:gd name="G5" fmla="+- 1 0 0"/>
                  <a:gd name="G6" fmla="+- 5 0 0"/>
                  <a:gd name="G7" fmla="+- 3 0 0"/>
                  <a:gd name="G8" fmla="+- 1 0 0"/>
                  <a:gd name="G9" fmla="+- 1 0 0"/>
                  <a:gd name="T0" fmla="*/ 3 w 7"/>
                  <a:gd name="T1" fmla="*/ 0 h 6"/>
                  <a:gd name="T2" fmla="*/ 0 w 7"/>
                  <a:gd name="T3" fmla="*/ 5 h 6"/>
                  <a:gd name="T4" fmla="*/ 5 w 7"/>
                  <a:gd name="T5" fmla="*/ 5 h 6"/>
                  <a:gd name="T6" fmla="*/ 3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0" name="Freeform 728"/>
              <p:cNvSpPr>
                <a:spLocks noChangeArrowheads="1"/>
              </p:cNvSpPr>
              <p:nvPr/>
            </p:nvSpPr>
            <p:spPr bwMode="auto">
              <a:xfrm>
                <a:off x="1014" y="3245"/>
                <a:ext cx="7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*/ 1 5 2"/>
                  <a:gd name="G5" fmla="+- 1 0 0"/>
                  <a:gd name="G6" fmla="+- 5 0 0"/>
                  <a:gd name="G7" fmla="+- 3 0 0"/>
                  <a:gd name="G8" fmla="+- 1 0 0"/>
                  <a:gd name="G9" fmla="+- 1 0 0"/>
                  <a:gd name="T0" fmla="*/ 3 w 7"/>
                  <a:gd name="T1" fmla="*/ 0 h 6"/>
                  <a:gd name="T2" fmla="*/ 0 w 7"/>
                  <a:gd name="T3" fmla="*/ 5 h 6"/>
                  <a:gd name="T4" fmla="*/ 5 w 7"/>
                  <a:gd name="T5" fmla="*/ 5 h 6"/>
                  <a:gd name="T6" fmla="*/ 3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1" name="Freeform 729"/>
              <p:cNvSpPr>
                <a:spLocks noChangeArrowheads="1"/>
              </p:cNvSpPr>
              <p:nvPr/>
            </p:nvSpPr>
            <p:spPr bwMode="auto">
              <a:xfrm>
                <a:off x="1023" y="3235"/>
                <a:ext cx="13" cy="14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+- 6 0 0"/>
                  <a:gd name="G6" fmla="*/ 1 0 0"/>
                  <a:gd name="G7" fmla="sin G6 G5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4 0 0"/>
                  <a:gd name="G13" fmla="*/ 1 0 0"/>
                  <a:gd name="G14" fmla="sin G13 G12"/>
                  <a:gd name="G15" fmla="+- 3 0 0"/>
                  <a:gd name="G16" fmla="*/ 1 0 0"/>
                  <a:gd name="G17" fmla="sin G16 G15"/>
                  <a:gd name="G18" fmla="+- 2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2" name="Freeform 730"/>
              <p:cNvSpPr>
                <a:spLocks noChangeArrowheads="1"/>
              </p:cNvSpPr>
              <p:nvPr/>
            </p:nvSpPr>
            <p:spPr bwMode="auto">
              <a:xfrm>
                <a:off x="1023" y="3235"/>
                <a:ext cx="13" cy="14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+- 6 0 0"/>
                  <a:gd name="G6" fmla="*/ 1 0 0"/>
                  <a:gd name="G7" fmla="sin G6 G5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4 0 0"/>
                  <a:gd name="G13" fmla="*/ 1 0 0"/>
                  <a:gd name="G14" fmla="sin G13 G12"/>
                  <a:gd name="G15" fmla="+- 3 0 0"/>
                  <a:gd name="G16" fmla="*/ 1 0 0"/>
                  <a:gd name="G17" fmla="sin G16 G15"/>
                  <a:gd name="G18" fmla="+- 2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3" name="Freeform 731"/>
              <p:cNvSpPr>
                <a:spLocks noChangeArrowheads="1"/>
              </p:cNvSpPr>
              <p:nvPr/>
            </p:nvSpPr>
            <p:spPr bwMode="auto">
              <a:xfrm>
                <a:off x="1008" y="3227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1 0 0"/>
                  <a:gd name="G12" fmla="+- 1 0 0"/>
                  <a:gd name="G13" fmla="*/ 1 0 0"/>
                  <a:gd name="G14" fmla="cos G13 G12"/>
                  <a:gd name="G15" fmla="+- 1 0 0"/>
                  <a:gd name="G16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1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4" name="Freeform 732"/>
              <p:cNvSpPr>
                <a:spLocks noChangeArrowheads="1"/>
              </p:cNvSpPr>
              <p:nvPr/>
            </p:nvSpPr>
            <p:spPr bwMode="auto">
              <a:xfrm>
                <a:off x="1008" y="3227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1 0 0"/>
                  <a:gd name="G12" fmla="+- 1 0 0"/>
                  <a:gd name="G13" fmla="*/ 1 0 0"/>
                  <a:gd name="G14" fmla="cos G13 G12"/>
                  <a:gd name="G15" fmla="+- 1 0 0"/>
                  <a:gd name="G16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1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5" name="Freeform 733"/>
              <p:cNvSpPr>
                <a:spLocks noChangeArrowheads="1"/>
              </p:cNvSpPr>
              <p:nvPr/>
            </p:nvSpPr>
            <p:spPr bwMode="auto">
              <a:xfrm>
                <a:off x="1008" y="3210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7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5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5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6" name="Freeform 734"/>
              <p:cNvSpPr>
                <a:spLocks noChangeArrowheads="1"/>
              </p:cNvSpPr>
              <p:nvPr/>
            </p:nvSpPr>
            <p:spPr bwMode="auto">
              <a:xfrm>
                <a:off x="1008" y="3210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7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5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5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7" name="Freeform 735"/>
              <p:cNvSpPr>
                <a:spLocks noChangeArrowheads="1"/>
              </p:cNvSpPr>
              <p:nvPr/>
            </p:nvSpPr>
            <p:spPr bwMode="auto">
              <a:xfrm>
                <a:off x="1026" y="3220"/>
                <a:ext cx="14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3 0 0"/>
                  <a:gd name="G8" fmla="+- 4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8" name="Freeform 736"/>
              <p:cNvSpPr>
                <a:spLocks noChangeArrowheads="1"/>
              </p:cNvSpPr>
              <p:nvPr/>
            </p:nvSpPr>
            <p:spPr bwMode="auto">
              <a:xfrm>
                <a:off x="1026" y="3220"/>
                <a:ext cx="14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3 0 0"/>
                  <a:gd name="G8" fmla="+- 4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09" name="Freeform 737"/>
              <p:cNvSpPr>
                <a:spLocks noChangeArrowheads="1"/>
              </p:cNvSpPr>
              <p:nvPr/>
            </p:nvSpPr>
            <p:spPr bwMode="auto">
              <a:xfrm>
                <a:off x="1023" y="3208"/>
                <a:ext cx="13" cy="6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1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0" name="Freeform 738"/>
              <p:cNvSpPr>
                <a:spLocks noChangeArrowheads="1"/>
              </p:cNvSpPr>
              <p:nvPr/>
            </p:nvSpPr>
            <p:spPr bwMode="auto">
              <a:xfrm>
                <a:off x="1023" y="3208"/>
                <a:ext cx="13" cy="6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1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1" name="Freeform 739"/>
              <p:cNvSpPr>
                <a:spLocks noChangeArrowheads="1"/>
              </p:cNvSpPr>
              <p:nvPr/>
            </p:nvSpPr>
            <p:spPr bwMode="auto">
              <a:xfrm>
                <a:off x="1042" y="3202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4 0 0"/>
                  <a:gd name="G4" fmla="+- 7 0 0"/>
                  <a:gd name="G5" fmla="+- 6 0 0"/>
                  <a:gd name="G6" fmla="+- 4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*/ G13 1 G12"/>
                  <a:gd name="G15" fmla="+- 1 0 0"/>
                  <a:gd name="T0" fmla="*/ 6 w 8"/>
                  <a:gd name="T1" fmla="*/ 0 h 7"/>
                  <a:gd name="T2" fmla="*/ 0 w 8"/>
                  <a:gd name="T3" fmla="*/ 4 h 7"/>
                  <a:gd name="T4" fmla="*/ 7 w 8"/>
                  <a:gd name="T5" fmla="*/ 4 h 7"/>
                  <a:gd name="T6" fmla="*/ 6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2" name="Freeform 740"/>
              <p:cNvSpPr>
                <a:spLocks noChangeArrowheads="1"/>
              </p:cNvSpPr>
              <p:nvPr/>
            </p:nvSpPr>
            <p:spPr bwMode="auto">
              <a:xfrm>
                <a:off x="1042" y="3202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4 0 0"/>
                  <a:gd name="G4" fmla="+- 7 0 0"/>
                  <a:gd name="G5" fmla="+- 6 0 0"/>
                  <a:gd name="G6" fmla="+- 4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*/ G13 1 G12"/>
                  <a:gd name="G15" fmla="+- 1 0 0"/>
                  <a:gd name="T0" fmla="*/ 6 w 8"/>
                  <a:gd name="T1" fmla="*/ 0 h 7"/>
                  <a:gd name="T2" fmla="*/ 0 w 8"/>
                  <a:gd name="T3" fmla="*/ 4 h 7"/>
                  <a:gd name="T4" fmla="*/ 7 w 8"/>
                  <a:gd name="T5" fmla="*/ 4 h 7"/>
                  <a:gd name="T6" fmla="*/ 6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3" name="Freeform 741"/>
              <p:cNvSpPr>
                <a:spLocks noChangeArrowheads="1"/>
              </p:cNvSpPr>
              <p:nvPr/>
            </p:nvSpPr>
            <p:spPr bwMode="auto">
              <a:xfrm>
                <a:off x="1014" y="3144"/>
                <a:ext cx="13" cy="10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*/ 1 1 2"/>
                  <a:gd name="G4" fmla="+- 2 0 0"/>
                  <a:gd name="G5" fmla="+- 4 0 0"/>
                  <a:gd name="G6" fmla="*/ 1 5 2"/>
                  <a:gd name="G7" fmla="+- 1 0 0"/>
                  <a:gd name="G8" fmla="+- 5 0 0"/>
                  <a:gd name="G9" fmla="+- 6 0 0"/>
                  <a:gd name="G10" fmla="+- 7 0 0"/>
                  <a:gd name="G11" fmla="*/ 1 0 0"/>
                  <a:gd name="G12" fmla="sin G11 G10"/>
                  <a:gd name="G13" fmla="+- 5 0 0"/>
                  <a:gd name="G14" fmla="*/ 1 0 0"/>
                  <a:gd name="G15" fmla="cos G14 G13"/>
                  <a:gd name="G16" fmla="+- 4 0 0"/>
                  <a:gd name="G17" fmla="*/ 1 0 0"/>
                  <a:gd name="G18" fmla="cos G17 G16"/>
                  <a:gd name="G19" fmla="+- 1 0 0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2 0 0"/>
                  <a:gd name="T0" fmla="*/ 7 w 11"/>
                  <a:gd name="T1" fmla="*/ 2 h 7"/>
                  <a:gd name="T2" fmla="*/ 2 w 11"/>
                  <a:gd name="T3" fmla="*/ 1 h 7"/>
                  <a:gd name="T4" fmla="*/ 2 w 11"/>
                  <a:gd name="T5" fmla="*/ 5 h 7"/>
                  <a:gd name="T6" fmla="*/ 7 w 11"/>
                  <a:gd name="T7" fmla="*/ 6 h 7"/>
                  <a:gd name="T8" fmla="*/ 10 w 11"/>
                  <a:gd name="T9" fmla="*/ 4 h 7"/>
                  <a:gd name="T10" fmla="*/ 7 w 11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4" name="Freeform 742"/>
              <p:cNvSpPr>
                <a:spLocks noChangeArrowheads="1"/>
              </p:cNvSpPr>
              <p:nvPr/>
            </p:nvSpPr>
            <p:spPr bwMode="auto">
              <a:xfrm>
                <a:off x="1014" y="3144"/>
                <a:ext cx="13" cy="10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*/ 1 1 2"/>
                  <a:gd name="G4" fmla="+- 2 0 0"/>
                  <a:gd name="G5" fmla="+- 4 0 0"/>
                  <a:gd name="G6" fmla="*/ 1 5 2"/>
                  <a:gd name="G7" fmla="+- 1 0 0"/>
                  <a:gd name="G8" fmla="+- 5 0 0"/>
                  <a:gd name="G9" fmla="+- 6 0 0"/>
                  <a:gd name="G10" fmla="+- 7 0 0"/>
                  <a:gd name="G11" fmla="*/ 1 0 0"/>
                  <a:gd name="G12" fmla="sin G11 G10"/>
                  <a:gd name="G13" fmla="+- 5 0 0"/>
                  <a:gd name="G14" fmla="*/ 1 0 0"/>
                  <a:gd name="G15" fmla="cos G14 G13"/>
                  <a:gd name="G16" fmla="+- 4 0 0"/>
                  <a:gd name="G17" fmla="*/ 1 0 0"/>
                  <a:gd name="G18" fmla="cos G17 G16"/>
                  <a:gd name="G19" fmla="+- 1 0 0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2 0 0"/>
                  <a:gd name="T0" fmla="*/ 7 w 11"/>
                  <a:gd name="T1" fmla="*/ 2 h 7"/>
                  <a:gd name="T2" fmla="*/ 2 w 11"/>
                  <a:gd name="T3" fmla="*/ 1 h 7"/>
                  <a:gd name="T4" fmla="*/ 2 w 11"/>
                  <a:gd name="T5" fmla="*/ 5 h 7"/>
                  <a:gd name="T6" fmla="*/ 7 w 11"/>
                  <a:gd name="T7" fmla="*/ 6 h 7"/>
                  <a:gd name="T8" fmla="*/ 10 w 11"/>
                  <a:gd name="T9" fmla="*/ 4 h 7"/>
                  <a:gd name="T10" fmla="*/ 7 w 11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5" name="Freeform 743"/>
              <p:cNvSpPr>
                <a:spLocks noChangeArrowheads="1"/>
              </p:cNvSpPr>
              <p:nvPr/>
            </p:nvSpPr>
            <p:spPr bwMode="auto">
              <a:xfrm>
                <a:off x="1026" y="3186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*/ 1 50493 45568"/>
                  <a:gd name="G6" fmla="*/ 1 50493 55552"/>
                  <a:gd name="G7" fmla="*/ G6 1 180"/>
                  <a:gd name="G8" fmla="*/ G5 1 G7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4 0 0"/>
                  <a:gd name="G14" fmla="*/ 1 0 0"/>
                  <a:gd name="G15" fmla="sin G14 G13"/>
                  <a:gd name="G16" fmla="+- 3 0 0"/>
                  <a:gd name="G17" fmla="*/ 1 0 0"/>
                  <a:gd name="G18" fmla="sin G17 G16"/>
                  <a:gd name="G19" fmla="+- 2 0 0"/>
                  <a:gd name="G20" fmla="*/ 1 0 0"/>
                  <a:gd name="G21" fmla="cos G20 G19"/>
                  <a:gd name="G22" fmla="+- 1 0 0"/>
                  <a:gd name="G23" fmla="+- 1 0 0"/>
                  <a:gd name="G24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6" name="Freeform 744"/>
              <p:cNvSpPr>
                <a:spLocks noChangeArrowheads="1"/>
              </p:cNvSpPr>
              <p:nvPr/>
            </p:nvSpPr>
            <p:spPr bwMode="auto">
              <a:xfrm>
                <a:off x="1026" y="3186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*/ 1 50493 45568"/>
                  <a:gd name="G6" fmla="*/ 1 50493 55552"/>
                  <a:gd name="G7" fmla="*/ G6 1 180"/>
                  <a:gd name="G8" fmla="*/ G5 1 G7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4 0 0"/>
                  <a:gd name="G14" fmla="*/ 1 0 0"/>
                  <a:gd name="G15" fmla="sin G14 G13"/>
                  <a:gd name="G16" fmla="+- 3 0 0"/>
                  <a:gd name="G17" fmla="*/ 1 0 0"/>
                  <a:gd name="G18" fmla="sin G17 G16"/>
                  <a:gd name="G19" fmla="+- 2 0 0"/>
                  <a:gd name="G20" fmla="*/ 1 0 0"/>
                  <a:gd name="G21" fmla="cos G20 G19"/>
                  <a:gd name="G22" fmla="+- 1 0 0"/>
                  <a:gd name="G23" fmla="+- 1 0 0"/>
                  <a:gd name="G24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7" name="Freeform 745"/>
              <p:cNvSpPr>
                <a:spLocks noChangeArrowheads="1"/>
              </p:cNvSpPr>
              <p:nvPr/>
            </p:nvSpPr>
            <p:spPr bwMode="auto">
              <a:xfrm>
                <a:off x="1010" y="3176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sin G16 G15"/>
                  <a:gd name="G18" fmla="+- 1 0 0"/>
                  <a:gd name="G19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0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8" name="Freeform 746"/>
              <p:cNvSpPr>
                <a:spLocks noChangeArrowheads="1"/>
              </p:cNvSpPr>
              <p:nvPr/>
            </p:nvSpPr>
            <p:spPr bwMode="auto">
              <a:xfrm>
                <a:off x="1010" y="3176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sin G16 G15"/>
                  <a:gd name="G18" fmla="+- 1 0 0"/>
                  <a:gd name="G19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0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19" name="Freeform 747"/>
              <p:cNvSpPr>
                <a:spLocks noChangeArrowheads="1"/>
              </p:cNvSpPr>
              <p:nvPr/>
            </p:nvSpPr>
            <p:spPr bwMode="auto">
              <a:xfrm>
                <a:off x="1010" y="3159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0" name="Freeform 748"/>
              <p:cNvSpPr>
                <a:spLocks noChangeArrowheads="1"/>
              </p:cNvSpPr>
              <p:nvPr/>
            </p:nvSpPr>
            <p:spPr bwMode="auto">
              <a:xfrm>
                <a:off x="1010" y="3159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1" name="Freeform 749"/>
              <p:cNvSpPr>
                <a:spLocks noChangeArrowheads="1"/>
              </p:cNvSpPr>
              <p:nvPr/>
            </p:nvSpPr>
            <p:spPr bwMode="auto">
              <a:xfrm>
                <a:off x="1029" y="3170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1 0 0"/>
                  <a:gd name="G8" fmla="+- 5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2" name="Freeform 750"/>
              <p:cNvSpPr>
                <a:spLocks noChangeArrowheads="1"/>
              </p:cNvSpPr>
              <p:nvPr/>
            </p:nvSpPr>
            <p:spPr bwMode="auto">
              <a:xfrm>
                <a:off x="1029" y="3170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1 0 0"/>
                  <a:gd name="G8" fmla="+- 5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3" name="Freeform 751"/>
              <p:cNvSpPr>
                <a:spLocks noChangeArrowheads="1"/>
              </p:cNvSpPr>
              <p:nvPr/>
            </p:nvSpPr>
            <p:spPr bwMode="auto">
              <a:xfrm>
                <a:off x="1026" y="3157"/>
                <a:ext cx="14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+- 1 0 0"/>
                  <a:gd name="G5" fmla="+- 2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0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4" name="Freeform 752"/>
              <p:cNvSpPr>
                <a:spLocks noChangeArrowheads="1"/>
              </p:cNvSpPr>
              <p:nvPr/>
            </p:nvSpPr>
            <p:spPr bwMode="auto">
              <a:xfrm>
                <a:off x="1026" y="3157"/>
                <a:ext cx="14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+- 1 0 0"/>
                  <a:gd name="G5" fmla="+- 2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0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5" name="Freeform 753"/>
              <p:cNvSpPr>
                <a:spLocks noChangeArrowheads="1"/>
              </p:cNvSpPr>
              <p:nvPr/>
            </p:nvSpPr>
            <p:spPr bwMode="auto">
              <a:xfrm>
                <a:off x="1012" y="3196"/>
                <a:ext cx="9" cy="10"/>
              </a:xfrm>
              <a:custGeom>
                <a:avLst/>
                <a:gdLst>
                  <a:gd name="G0" fmla="+- 1 0 0"/>
                  <a:gd name="G1" fmla="+- 2 0 0"/>
                  <a:gd name="G2" fmla="*/ 1 5 2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1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6" name="Freeform 754"/>
              <p:cNvSpPr>
                <a:spLocks noChangeArrowheads="1"/>
              </p:cNvSpPr>
              <p:nvPr/>
            </p:nvSpPr>
            <p:spPr bwMode="auto">
              <a:xfrm>
                <a:off x="1012" y="3196"/>
                <a:ext cx="9" cy="10"/>
              </a:xfrm>
              <a:custGeom>
                <a:avLst/>
                <a:gdLst>
                  <a:gd name="G0" fmla="+- 1 0 0"/>
                  <a:gd name="G1" fmla="+- 2 0 0"/>
                  <a:gd name="G2" fmla="*/ 1 5 2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1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7" name="Freeform 755"/>
              <p:cNvSpPr>
                <a:spLocks noChangeArrowheads="1"/>
              </p:cNvSpPr>
              <p:nvPr/>
            </p:nvSpPr>
            <p:spPr bwMode="auto">
              <a:xfrm>
                <a:off x="1042" y="3183"/>
                <a:ext cx="11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 0 0"/>
                  <a:gd name="G6" fmla="+- 4 0 0"/>
                  <a:gd name="G7" fmla="+- 3 0 0"/>
                  <a:gd name="G8" fmla="*/ 1 0 0"/>
                  <a:gd name="G9" fmla="sin G8 G7"/>
                  <a:gd name="G10" fmla="*/ 1 50493 55552"/>
                  <a:gd name="G11" fmla="*/ G10 1 180"/>
                  <a:gd name="G12" fmla="*/ 1 0 0"/>
                  <a:gd name="G13" fmla="*/ G12 1 G11"/>
                  <a:gd name="G14" fmla="+- 1 0 0"/>
                  <a:gd name="T0" fmla="*/ 7 w 9"/>
                  <a:gd name="T1" fmla="*/ 0 h 6"/>
                  <a:gd name="T2" fmla="*/ 1 w 9"/>
                  <a:gd name="T3" fmla="*/ 3 h 6"/>
                  <a:gd name="T4" fmla="*/ 7 w 9"/>
                  <a:gd name="T5" fmla="*/ 4 h 6"/>
                  <a:gd name="T6" fmla="*/ 7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8" name="Freeform 756"/>
              <p:cNvSpPr>
                <a:spLocks noChangeArrowheads="1"/>
              </p:cNvSpPr>
              <p:nvPr/>
            </p:nvSpPr>
            <p:spPr bwMode="auto">
              <a:xfrm>
                <a:off x="1042" y="3183"/>
                <a:ext cx="11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 0 0"/>
                  <a:gd name="G6" fmla="+- 4 0 0"/>
                  <a:gd name="G7" fmla="+- 3 0 0"/>
                  <a:gd name="G8" fmla="*/ 1 0 0"/>
                  <a:gd name="G9" fmla="sin G8 G7"/>
                  <a:gd name="G10" fmla="*/ 1 50493 55552"/>
                  <a:gd name="G11" fmla="*/ G10 1 180"/>
                  <a:gd name="G12" fmla="*/ 1 0 0"/>
                  <a:gd name="G13" fmla="*/ G12 1 G11"/>
                  <a:gd name="G14" fmla="+- 1 0 0"/>
                  <a:gd name="T0" fmla="*/ 7 w 9"/>
                  <a:gd name="T1" fmla="*/ 0 h 6"/>
                  <a:gd name="T2" fmla="*/ 1 w 9"/>
                  <a:gd name="T3" fmla="*/ 3 h 6"/>
                  <a:gd name="T4" fmla="*/ 7 w 9"/>
                  <a:gd name="T5" fmla="*/ 4 h 6"/>
                  <a:gd name="T6" fmla="*/ 7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29" name="Freeform 757"/>
              <p:cNvSpPr>
                <a:spLocks noChangeArrowheads="1"/>
              </p:cNvSpPr>
              <p:nvPr/>
            </p:nvSpPr>
            <p:spPr bwMode="auto">
              <a:xfrm>
                <a:off x="1628" y="2860"/>
                <a:ext cx="259" cy="872"/>
              </a:xfrm>
              <a:custGeom>
                <a:avLst/>
                <a:gdLst>
                  <a:gd name="T0" fmla="*/ 80 w 188"/>
                  <a:gd name="T1" fmla="*/ 182 h 505"/>
                  <a:gd name="T2" fmla="*/ 70 w 188"/>
                  <a:gd name="T3" fmla="*/ 206 h 505"/>
                  <a:gd name="T4" fmla="*/ 69 w 188"/>
                  <a:gd name="T5" fmla="*/ 229 h 505"/>
                  <a:gd name="T6" fmla="*/ 73 w 188"/>
                  <a:gd name="T7" fmla="*/ 275 h 505"/>
                  <a:gd name="T8" fmla="*/ 67 w 188"/>
                  <a:gd name="T9" fmla="*/ 325 h 505"/>
                  <a:gd name="T10" fmla="*/ 62 w 188"/>
                  <a:gd name="T11" fmla="*/ 328 h 505"/>
                  <a:gd name="T12" fmla="*/ 30 w 188"/>
                  <a:gd name="T13" fmla="*/ 360 h 505"/>
                  <a:gd name="T14" fmla="*/ 3 w 188"/>
                  <a:gd name="T15" fmla="*/ 378 h 505"/>
                  <a:gd name="T16" fmla="*/ 30 w 188"/>
                  <a:gd name="T17" fmla="*/ 398 h 505"/>
                  <a:gd name="T18" fmla="*/ 23 w 188"/>
                  <a:gd name="T19" fmla="*/ 417 h 505"/>
                  <a:gd name="T20" fmla="*/ 35 w 188"/>
                  <a:gd name="T21" fmla="*/ 425 h 505"/>
                  <a:gd name="T22" fmla="*/ 58 w 188"/>
                  <a:gd name="T23" fmla="*/ 424 h 505"/>
                  <a:gd name="T24" fmla="*/ 21 w 188"/>
                  <a:gd name="T25" fmla="*/ 445 h 505"/>
                  <a:gd name="T26" fmla="*/ 11 w 188"/>
                  <a:gd name="T27" fmla="*/ 472 h 505"/>
                  <a:gd name="T28" fmla="*/ 28 w 188"/>
                  <a:gd name="T29" fmla="*/ 485 h 505"/>
                  <a:gd name="T30" fmla="*/ 67 w 188"/>
                  <a:gd name="T31" fmla="*/ 488 h 505"/>
                  <a:gd name="T32" fmla="*/ 74 w 188"/>
                  <a:gd name="T33" fmla="*/ 501 h 505"/>
                  <a:gd name="T34" fmla="*/ 134 w 188"/>
                  <a:gd name="T35" fmla="*/ 487 h 505"/>
                  <a:gd name="T36" fmla="*/ 176 w 188"/>
                  <a:gd name="T37" fmla="*/ 470 h 505"/>
                  <a:gd name="T38" fmla="*/ 183 w 188"/>
                  <a:gd name="T39" fmla="*/ 437 h 505"/>
                  <a:gd name="T40" fmla="*/ 170 w 188"/>
                  <a:gd name="T41" fmla="*/ 417 h 505"/>
                  <a:gd name="T42" fmla="*/ 175 w 188"/>
                  <a:gd name="T43" fmla="*/ 397 h 505"/>
                  <a:gd name="T44" fmla="*/ 167 w 188"/>
                  <a:gd name="T45" fmla="*/ 385 h 505"/>
                  <a:gd name="T46" fmla="*/ 138 w 188"/>
                  <a:gd name="T47" fmla="*/ 390 h 505"/>
                  <a:gd name="T48" fmla="*/ 116 w 188"/>
                  <a:gd name="T49" fmla="*/ 392 h 505"/>
                  <a:gd name="T50" fmla="*/ 125 w 188"/>
                  <a:gd name="T51" fmla="*/ 377 h 505"/>
                  <a:gd name="T52" fmla="*/ 122 w 188"/>
                  <a:gd name="T53" fmla="*/ 368 h 505"/>
                  <a:gd name="T54" fmla="*/ 119 w 188"/>
                  <a:gd name="T55" fmla="*/ 343 h 505"/>
                  <a:gd name="T56" fmla="*/ 96 w 188"/>
                  <a:gd name="T57" fmla="*/ 335 h 505"/>
                  <a:gd name="T58" fmla="*/ 92 w 188"/>
                  <a:gd name="T59" fmla="*/ 329 h 505"/>
                  <a:gd name="T60" fmla="*/ 85 w 188"/>
                  <a:gd name="T61" fmla="*/ 322 h 505"/>
                  <a:gd name="T62" fmla="*/ 87 w 188"/>
                  <a:gd name="T63" fmla="*/ 289 h 505"/>
                  <a:gd name="T64" fmla="*/ 91 w 188"/>
                  <a:gd name="T65" fmla="*/ 251 h 505"/>
                  <a:gd name="T66" fmla="*/ 87 w 188"/>
                  <a:gd name="T67" fmla="*/ 231 h 505"/>
                  <a:gd name="T68" fmla="*/ 87 w 188"/>
                  <a:gd name="T69" fmla="*/ 211 h 505"/>
                  <a:gd name="T70" fmla="*/ 92 w 188"/>
                  <a:gd name="T71" fmla="*/ 194 h 505"/>
                  <a:gd name="T72" fmla="*/ 119 w 188"/>
                  <a:gd name="T73" fmla="*/ 93 h 505"/>
                  <a:gd name="T74" fmla="*/ 119 w 188"/>
                  <a:gd name="T75" fmla="*/ 93 h 505"/>
                  <a:gd name="T76" fmla="*/ 120 w 188"/>
                  <a:gd name="T77" fmla="*/ 55 h 505"/>
                  <a:gd name="T78" fmla="*/ 117 w 188"/>
                  <a:gd name="T79" fmla="*/ 3 h 505"/>
                  <a:gd name="T80" fmla="*/ 101 w 188"/>
                  <a:gd name="T81" fmla="*/ 2 h 505"/>
                  <a:gd name="T82" fmla="*/ 106 w 188"/>
                  <a:gd name="T83" fmla="*/ 55 h 505"/>
                  <a:gd name="T84" fmla="*/ 98 w 188"/>
                  <a:gd name="T85" fmla="*/ 126 h 505"/>
                  <a:gd name="T86" fmla="*/ 94 w 188"/>
                  <a:gd name="T87" fmla="*/ 139 h 505"/>
                  <a:gd name="T88" fmla="*/ 80 w 188"/>
                  <a:gd name="T89" fmla="*/ 182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505">
                    <a:moveTo>
                      <a:pt x="80" y="182"/>
                    </a:moveTo>
                    <a:cubicBezTo>
                      <a:pt x="75" y="188"/>
                      <a:pt x="73" y="199"/>
                      <a:pt x="70" y="206"/>
                    </a:cubicBezTo>
                    <a:cubicBezTo>
                      <a:pt x="67" y="213"/>
                      <a:pt x="69" y="222"/>
                      <a:pt x="69" y="229"/>
                    </a:cubicBezTo>
                    <a:cubicBezTo>
                      <a:pt x="69" y="245"/>
                      <a:pt x="77" y="260"/>
                      <a:pt x="73" y="275"/>
                    </a:cubicBezTo>
                    <a:cubicBezTo>
                      <a:pt x="67" y="292"/>
                      <a:pt x="68" y="308"/>
                      <a:pt x="67" y="325"/>
                    </a:cubicBezTo>
                    <a:cubicBezTo>
                      <a:pt x="67" y="327"/>
                      <a:pt x="63" y="328"/>
                      <a:pt x="62" y="328"/>
                    </a:cubicBezTo>
                    <a:cubicBezTo>
                      <a:pt x="32" y="332"/>
                      <a:pt x="29" y="344"/>
                      <a:pt x="30" y="360"/>
                    </a:cubicBezTo>
                    <a:cubicBezTo>
                      <a:pt x="6" y="357"/>
                      <a:pt x="0" y="366"/>
                      <a:pt x="3" y="378"/>
                    </a:cubicBezTo>
                    <a:cubicBezTo>
                      <a:pt x="6" y="389"/>
                      <a:pt x="18" y="395"/>
                      <a:pt x="30" y="398"/>
                    </a:cubicBezTo>
                    <a:cubicBezTo>
                      <a:pt x="24" y="403"/>
                      <a:pt x="20" y="410"/>
                      <a:pt x="23" y="417"/>
                    </a:cubicBezTo>
                    <a:cubicBezTo>
                      <a:pt x="24" y="422"/>
                      <a:pt x="29" y="424"/>
                      <a:pt x="35" y="425"/>
                    </a:cubicBezTo>
                    <a:cubicBezTo>
                      <a:pt x="42" y="426"/>
                      <a:pt x="50" y="426"/>
                      <a:pt x="58" y="424"/>
                    </a:cubicBezTo>
                    <a:cubicBezTo>
                      <a:pt x="46" y="431"/>
                      <a:pt x="31" y="436"/>
                      <a:pt x="21" y="445"/>
                    </a:cubicBezTo>
                    <a:cubicBezTo>
                      <a:pt x="13" y="452"/>
                      <a:pt x="10" y="462"/>
                      <a:pt x="11" y="472"/>
                    </a:cubicBezTo>
                    <a:cubicBezTo>
                      <a:pt x="12" y="478"/>
                      <a:pt x="19" y="483"/>
                      <a:pt x="28" y="485"/>
                    </a:cubicBezTo>
                    <a:cubicBezTo>
                      <a:pt x="42" y="488"/>
                      <a:pt x="54" y="488"/>
                      <a:pt x="67" y="488"/>
                    </a:cubicBezTo>
                    <a:cubicBezTo>
                      <a:pt x="66" y="494"/>
                      <a:pt x="67" y="500"/>
                      <a:pt x="74" y="501"/>
                    </a:cubicBezTo>
                    <a:cubicBezTo>
                      <a:pt x="96" y="505"/>
                      <a:pt x="117" y="496"/>
                      <a:pt x="134" y="487"/>
                    </a:cubicBezTo>
                    <a:cubicBezTo>
                      <a:pt x="148" y="479"/>
                      <a:pt x="166" y="484"/>
                      <a:pt x="176" y="470"/>
                    </a:cubicBezTo>
                    <a:cubicBezTo>
                      <a:pt x="184" y="459"/>
                      <a:pt x="188" y="451"/>
                      <a:pt x="183" y="437"/>
                    </a:cubicBezTo>
                    <a:cubicBezTo>
                      <a:pt x="180" y="430"/>
                      <a:pt x="170" y="424"/>
                      <a:pt x="170" y="417"/>
                    </a:cubicBezTo>
                    <a:cubicBezTo>
                      <a:pt x="170" y="413"/>
                      <a:pt x="175" y="403"/>
                      <a:pt x="175" y="397"/>
                    </a:cubicBezTo>
                    <a:cubicBezTo>
                      <a:pt x="175" y="391"/>
                      <a:pt x="173" y="387"/>
                      <a:pt x="167" y="385"/>
                    </a:cubicBezTo>
                    <a:cubicBezTo>
                      <a:pt x="157" y="383"/>
                      <a:pt x="148" y="388"/>
                      <a:pt x="138" y="390"/>
                    </a:cubicBezTo>
                    <a:cubicBezTo>
                      <a:pt x="131" y="392"/>
                      <a:pt x="123" y="393"/>
                      <a:pt x="116" y="392"/>
                    </a:cubicBezTo>
                    <a:cubicBezTo>
                      <a:pt x="124" y="389"/>
                      <a:pt x="126" y="383"/>
                      <a:pt x="125" y="377"/>
                    </a:cubicBezTo>
                    <a:cubicBezTo>
                      <a:pt x="125" y="374"/>
                      <a:pt x="123" y="370"/>
                      <a:pt x="122" y="368"/>
                    </a:cubicBezTo>
                    <a:cubicBezTo>
                      <a:pt x="120" y="362"/>
                      <a:pt x="126" y="351"/>
                      <a:pt x="119" y="343"/>
                    </a:cubicBezTo>
                    <a:cubicBezTo>
                      <a:pt x="115" y="337"/>
                      <a:pt x="106" y="333"/>
                      <a:pt x="96" y="335"/>
                    </a:cubicBezTo>
                    <a:cubicBezTo>
                      <a:pt x="97" y="333"/>
                      <a:pt x="92" y="331"/>
                      <a:pt x="92" y="329"/>
                    </a:cubicBezTo>
                    <a:cubicBezTo>
                      <a:pt x="84" y="328"/>
                      <a:pt x="84" y="327"/>
                      <a:pt x="85" y="322"/>
                    </a:cubicBezTo>
                    <a:cubicBezTo>
                      <a:pt x="85" y="313"/>
                      <a:pt x="84" y="299"/>
                      <a:pt x="87" y="289"/>
                    </a:cubicBezTo>
                    <a:cubicBezTo>
                      <a:pt x="93" y="271"/>
                      <a:pt x="91" y="258"/>
                      <a:pt x="91" y="251"/>
                    </a:cubicBezTo>
                    <a:cubicBezTo>
                      <a:pt x="90" y="244"/>
                      <a:pt x="89" y="237"/>
                      <a:pt x="87" y="231"/>
                    </a:cubicBezTo>
                    <a:cubicBezTo>
                      <a:pt x="86" y="225"/>
                      <a:pt x="87" y="216"/>
                      <a:pt x="87" y="211"/>
                    </a:cubicBezTo>
                    <a:cubicBezTo>
                      <a:pt x="88" y="206"/>
                      <a:pt x="91" y="197"/>
                      <a:pt x="92" y="194"/>
                    </a:cubicBezTo>
                    <a:cubicBezTo>
                      <a:pt x="107" y="161"/>
                      <a:pt x="118" y="128"/>
                      <a:pt x="119" y="93"/>
                    </a:cubicBezTo>
                    <a:cubicBezTo>
                      <a:pt x="119" y="94"/>
                      <a:pt x="118" y="93"/>
                      <a:pt x="119" y="93"/>
                    </a:cubicBezTo>
                    <a:cubicBezTo>
                      <a:pt x="121" y="78"/>
                      <a:pt x="119" y="70"/>
                      <a:pt x="120" y="55"/>
                    </a:cubicBezTo>
                    <a:cubicBezTo>
                      <a:pt x="121" y="38"/>
                      <a:pt x="119" y="20"/>
                      <a:pt x="117" y="3"/>
                    </a:cubicBezTo>
                    <a:cubicBezTo>
                      <a:pt x="117" y="1"/>
                      <a:pt x="112" y="0"/>
                      <a:pt x="101" y="2"/>
                    </a:cubicBezTo>
                    <a:cubicBezTo>
                      <a:pt x="103" y="20"/>
                      <a:pt x="103" y="37"/>
                      <a:pt x="106" y="55"/>
                    </a:cubicBezTo>
                    <a:cubicBezTo>
                      <a:pt x="110" y="80"/>
                      <a:pt x="102" y="102"/>
                      <a:pt x="98" y="126"/>
                    </a:cubicBezTo>
                    <a:cubicBezTo>
                      <a:pt x="98" y="130"/>
                      <a:pt x="95" y="134"/>
                      <a:pt x="94" y="139"/>
                    </a:cubicBezTo>
                    <a:cubicBezTo>
                      <a:pt x="88" y="158"/>
                      <a:pt x="84" y="175"/>
                      <a:pt x="80" y="182"/>
                    </a:cubicBezTo>
                    <a:close/>
                  </a:path>
                </a:pathLst>
              </a:custGeom>
              <a:solidFill>
                <a:srgbClr val="E9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0" name="Freeform 758"/>
              <p:cNvSpPr>
                <a:spLocks noChangeArrowheads="1"/>
              </p:cNvSpPr>
              <p:nvPr/>
            </p:nvSpPr>
            <p:spPr bwMode="auto">
              <a:xfrm>
                <a:off x="1630" y="2860"/>
                <a:ext cx="256" cy="871"/>
              </a:xfrm>
              <a:custGeom>
                <a:avLst/>
                <a:gdLst>
                  <a:gd name="T0" fmla="*/ 74 w 186"/>
                  <a:gd name="T1" fmla="*/ 197 h 504"/>
                  <a:gd name="T2" fmla="*/ 68 w 186"/>
                  <a:gd name="T3" fmla="*/ 223 h 504"/>
                  <a:gd name="T4" fmla="*/ 71 w 186"/>
                  <a:gd name="T5" fmla="*/ 247 h 504"/>
                  <a:gd name="T6" fmla="*/ 67 w 186"/>
                  <a:gd name="T7" fmla="*/ 316 h 504"/>
                  <a:gd name="T8" fmla="*/ 67 w 186"/>
                  <a:gd name="T9" fmla="*/ 325 h 504"/>
                  <a:gd name="T10" fmla="*/ 61 w 186"/>
                  <a:gd name="T11" fmla="*/ 329 h 504"/>
                  <a:gd name="T12" fmla="*/ 30 w 186"/>
                  <a:gd name="T13" fmla="*/ 360 h 504"/>
                  <a:gd name="T14" fmla="*/ 14 w 186"/>
                  <a:gd name="T15" fmla="*/ 361 h 504"/>
                  <a:gd name="T16" fmla="*/ 2 w 186"/>
                  <a:gd name="T17" fmla="*/ 370 h 504"/>
                  <a:gd name="T18" fmla="*/ 4 w 186"/>
                  <a:gd name="T19" fmla="*/ 382 h 504"/>
                  <a:gd name="T20" fmla="*/ 29 w 186"/>
                  <a:gd name="T21" fmla="*/ 397 h 504"/>
                  <a:gd name="T22" fmla="*/ 28 w 186"/>
                  <a:gd name="T23" fmla="*/ 401 h 504"/>
                  <a:gd name="T24" fmla="*/ 23 w 186"/>
                  <a:gd name="T25" fmla="*/ 417 h 504"/>
                  <a:gd name="T26" fmla="*/ 34 w 186"/>
                  <a:gd name="T27" fmla="*/ 426 h 504"/>
                  <a:gd name="T28" fmla="*/ 40 w 186"/>
                  <a:gd name="T29" fmla="*/ 425 h 504"/>
                  <a:gd name="T30" fmla="*/ 57 w 186"/>
                  <a:gd name="T31" fmla="*/ 425 h 504"/>
                  <a:gd name="T32" fmla="*/ 21 w 186"/>
                  <a:gd name="T33" fmla="*/ 446 h 504"/>
                  <a:gd name="T34" fmla="*/ 20 w 186"/>
                  <a:gd name="T35" fmla="*/ 445 h 504"/>
                  <a:gd name="T36" fmla="*/ 9 w 186"/>
                  <a:gd name="T37" fmla="*/ 472 h 504"/>
                  <a:gd name="T38" fmla="*/ 9 w 186"/>
                  <a:gd name="T39" fmla="*/ 472 h 504"/>
                  <a:gd name="T40" fmla="*/ 12 w 186"/>
                  <a:gd name="T41" fmla="*/ 477 h 504"/>
                  <a:gd name="T42" fmla="*/ 47 w 186"/>
                  <a:gd name="T43" fmla="*/ 488 h 504"/>
                  <a:gd name="T44" fmla="*/ 73 w 186"/>
                  <a:gd name="T45" fmla="*/ 502 h 504"/>
                  <a:gd name="T46" fmla="*/ 134 w 186"/>
                  <a:gd name="T47" fmla="*/ 488 h 504"/>
                  <a:gd name="T48" fmla="*/ 176 w 186"/>
                  <a:gd name="T49" fmla="*/ 471 h 504"/>
                  <a:gd name="T50" fmla="*/ 183 w 186"/>
                  <a:gd name="T51" fmla="*/ 436 h 504"/>
                  <a:gd name="T52" fmla="*/ 183 w 186"/>
                  <a:gd name="T53" fmla="*/ 436 h 504"/>
                  <a:gd name="T54" fmla="*/ 168 w 186"/>
                  <a:gd name="T55" fmla="*/ 417 h 504"/>
                  <a:gd name="T56" fmla="*/ 170 w 186"/>
                  <a:gd name="T57" fmla="*/ 407 h 504"/>
                  <a:gd name="T58" fmla="*/ 171 w 186"/>
                  <a:gd name="T59" fmla="*/ 390 h 504"/>
                  <a:gd name="T60" fmla="*/ 145 w 186"/>
                  <a:gd name="T61" fmla="*/ 389 h 504"/>
                  <a:gd name="T62" fmla="*/ 131 w 186"/>
                  <a:gd name="T63" fmla="*/ 393 h 504"/>
                  <a:gd name="T64" fmla="*/ 114 w 186"/>
                  <a:gd name="T65" fmla="*/ 391 h 504"/>
                  <a:gd name="T66" fmla="*/ 119 w 186"/>
                  <a:gd name="T67" fmla="*/ 388 h 504"/>
                  <a:gd name="T68" fmla="*/ 123 w 186"/>
                  <a:gd name="T69" fmla="*/ 377 h 504"/>
                  <a:gd name="T70" fmla="*/ 122 w 186"/>
                  <a:gd name="T71" fmla="*/ 368 h 504"/>
                  <a:gd name="T72" fmla="*/ 120 w 186"/>
                  <a:gd name="T73" fmla="*/ 369 h 504"/>
                  <a:gd name="T74" fmla="*/ 119 w 186"/>
                  <a:gd name="T75" fmla="*/ 342 h 504"/>
                  <a:gd name="T76" fmla="*/ 115 w 186"/>
                  <a:gd name="T77" fmla="*/ 341 h 504"/>
                  <a:gd name="T78" fmla="*/ 96 w 186"/>
                  <a:gd name="T79" fmla="*/ 335 h 504"/>
                  <a:gd name="T80" fmla="*/ 91 w 186"/>
                  <a:gd name="T81" fmla="*/ 328 h 504"/>
                  <a:gd name="T82" fmla="*/ 83 w 186"/>
                  <a:gd name="T83" fmla="*/ 322 h 504"/>
                  <a:gd name="T84" fmla="*/ 88 w 186"/>
                  <a:gd name="T85" fmla="*/ 289 h 504"/>
                  <a:gd name="T86" fmla="*/ 89 w 186"/>
                  <a:gd name="T87" fmla="*/ 254 h 504"/>
                  <a:gd name="T88" fmla="*/ 88 w 186"/>
                  <a:gd name="T89" fmla="*/ 241 h 504"/>
                  <a:gd name="T90" fmla="*/ 84 w 186"/>
                  <a:gd name="T91" fmla="*/ 221 h 504"/>
                  <a:gd name="T92" fmla="*/ 86 w 186"/>
                  <a:gd name="T93" fmla="*/ 209 h 504"/>
                  <a:gd name="T94" fmla="*/ 90 w 186"/>
                  <a:gd name="T95" fmla="*/ 194 h 504"/>
                  <a:gd name="T96" fmla="*/ 118 w 186"/>
                  <a:gd name="T97" fmla="*/ 93 h 504"/>
                  <a:gd name="T98" fmla="*/ 117 w 186"/>
                  <a:gd name="T99" fmla="*/ 93 h 504"/>
                  <a:gd name="T100" fmla="*/ 117 w 186"/>
                  <a:gd name="T101" fmla="*/ 94 h 504"/>
                  <a:gd name="T102" fmla="*/ 118 w 186"/>
                  <a:gd name="T103" fmla="*/ 55 h 504"/>
                  <a:gd name="T104" fmla="*/ 117 w 186"/>
                  <a:gd name="T105" fmla="*/ 3 h 504"/>
                  <a:gd name="T106" fmla="*/ 117 w 186"/>
                  <a:gd name="T107" fmla="*/ 3 h 504"/>
                  <a:gd name="T108" fmla="*/ 100 w 186"/>
                  <a:gd name="T109" fmla="*/ 1 h 504"/>
                  <a:gd name="T110" fmla="*/ 104 w 186"/>
                  <a:gd name="T111" fmla="*/ 55 h 504"/>
                  <a:gd name="T112" fmla="*/ 96 w 186"/>
                  <a:gd name="T113" fmla="*/ 126 h 504"/>
                  <a:gd name="T114" fmla="*/ 92 w 186"/>
                  <a:gd name="T115" fmla="*/ 138 h 504"/>
                  <a:gd name="T116" fmla="*/ 94 w 186"/>
                  <a:gd name="T117" fmla="*/ 139 h 504"/>
                  <a:gd name="T118" fmla="*/ 80 w 186"/>
                  <a:gd name="T119" fmla="*/ 183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6" h="504">
                    <a:moveTo>
                      <a:pt x="80" y="183"/>
                    </a:moveTo>
                    <a:lnTo>
                      <a:pt x="80" y="183"/>
                    </a:lnTo>
                    <a:lnTo>
                      <a:pt x="78" y="182"/>
                    </a:lnTo>
                    <a:lnTo>
                      <a:pt x="80" y="183"/>
                    </a:lnTo>
                    <a:close/>
                    <a:moveTo>
                      <a:pt x="80" y="183"/>
                    </a:moveTo>
                    <a:lnTo>
                      <a:pt x="80" y="183"/>
                    </a:lnTo>
                    <a:lnTo>
                      <a:pt x="79" y="182"/>
                    </a:lnTo>
                    <a:lnTo>
                      <a:pt x="80" y="183"/>
                    </a:lnTo>
                    <a:close/>
                    <a:moveTo>
                      <a:pt x="80" y="183"/>
                    </a:moveTo>
                    <a:cubicBezTo>
                      <a:pt x="77" y="186"/>
                      <a:pt x="75" y="192"/>
                      <a:pt x="74" y="197"/>
                    </a:cubicBezTo>
                    <a:lnTo>
                      <a:pt x="71" y="197"/>
                    </a:lnTo>
                    <a:cubicBezTo>
                      <a:pt x="73" y="191"/>
                      <a:pt x="75" y="186"/>
                      <a:pt x="78" y="182"/>
                    </a:cubicBezTo>
                    <a:lnTo>
                      <a:pt x="80" y="183"/>
                    </a:lnTo>
                    <a:close/>
                    <a:moveTo>
                      <a:pt x="74" y="197"/>
                    </a:moveTo>
                    <a:cubicBezTo>
                      <a:pt x="72" y="200"/>
                      <a:pt x="71" y="204"/>
                      <a:pt x="70" y="206"/>
                    </a:cubicBezTo>
                    <a:lnTo>
                      <a:pt x="68" y="205"/>
                    </a:lnTo>
                    <a:cubicBezTo>
                      <a:pt x="69" y="203"/>
                      <a:pt x="70" y="200"/>
                      <a:pt x="71" y="197"/>
                    </a:cubicBezTo>
                    <a:lnTo>
                      <a:pt x="74" y="197"/>
                    </a:lnTo>
                    <a:close/>
                    <a:moveTo>
                      <a:pt x="68" y="205"/>
                    </a:moveTo>
                    <a:lnTo>
                      <a:pt x="68" y="205"/>
                    </a:lnTo>
                    <a:lnTo>
                      <a:pt x="69" y="206"/>
                    </a:lnTo>
                    <a:lnTo>
                      <a:pt x="68" y="205"/>
                    </a:lnTo>
                    <a:close/>
                    <a:moveTo>
                      <a:pt x="70" y="206"/>
                    </a:moveTo>
                    <a:cubicBezTo>
                      <a:pt x="68" y="212"/>
                      <a:pt x="68" y="217"/>
                      <a:pt x="68" y="223"/>
                    </a:cubicBezTo>
                    <a:lnTo>
                      <a:pt x="66" y="223"/>
                    </a:lnTo>
                    <a:cubicBezTo>
                      <a:pt x="66" y="217"/>
                      <a:pt x="65" y="211"/>
                      <a:pt x="68" y="205"/>
                    </a:cubicBezTo>
                    <a:lnTo>
                      <a:pt x="70" y="206"/>
                    </a:lnTo>
                    <a:close/>
                    <a:moveTo>
                      <a:pt x="68" y="223"/>
                    </a:moveTo>
                    <a:cubicBezTo>
                      <a:pt x="69" y="225"/>
                      <a:pt x="69" y="227"/>
                      <a:pt x="69" y="229"/>
                    </a:cubicBezTo>
                    <a:lnTo>
                      <a:pt x="67" y="229"/>
                    </a:lnTo>
                    <a:cubicBezTo>
                      <a:pt x="67" y="227"/>
                      <a:pt x="66" y="225"/>
                      <a:pt x="66" y="223"/>
                    </a:cubicBezTo>
                    <a:lnTo>
                      <a:pt x="68" y="223"/>
                    </a:lnTo>
                    <a:close/>
                    <a:moveTo>
                      <a:pt x="69" y="229"/>
                    </a:moveTo>
                    <a:cubicBezTo>
                      <a:pt x="69" y="235"/>
                      <a:pt x="70" y="241"/>
                      <a:pt x="71" y="247"/>
                    </a:cubicBezTo>
                    <a:lnTo>
                      <a:pt x="69" y="247"/>
                    </a:lnTo>
                    <a:cubicBezTo>
                      <a:pt x="68" y="241"/>
                      <a:pt x="67" y="235"/>
                      <a:pt x="67" y="229"/>
                    </a:cubicBezTo>
                    <a:lnTo>
                      <a:pt x="69" y="229"/>
                    </a:lnTo>
                    <a:close/>
                    <a:moveTo>
                      <a:pt x="71" y="247"/>
                    </a:moveTo>
                    <a:lnTo>
                      <a:pt x="71" y="247"/>
                    </a:lnTo>
                    <a:lnTo>
                      <a:pt x="70" y="247"/>
                    </a:lnTo>
                    <a:lnTo>
                      <a:pt x="71" y="247"/>
                    </a:lnTo>
                    <a:close/>
                    <a:moveTo>
                      <a:pt x="71" y="247"/>
                    </a:moveTo>
                    <a:cubicBezTo>
                      <a:pt x="73" y="256"/>
                      <a:pt x="75" y="266"/>
                      <a:pt x="73" y="275"/>
                    </a:cubicBezTo>
                    <a:lnTo>
                      <a:pt x="70" y="275"/>
                    </a:lnTo>
                    <a:cubicBezTo>
                      <a:pt x="73" y="266"/>
                      <a:pt x="71" y="257"/>
                      <a:pt x="69" y="247"/>
                    </a:cubicBezTo>
                    <a:lnTo>
                      <a:pt x="71" y="247"/>
                    </a:lnTo>
                    <a:close/>
                    <a:moveTo>
                      <a:pt x="73" y="275"/>
                    </a:moveTo>
                    <a:lnTo>
                      <a:pt x="73" y="275"/>
                    </a:lnTo>
                    <a:lnTo>
                      <a:pt x="72" y="275"/>
                    </a:lnTo>
                    <a:lnTo>
                      <a:pt x="73" y="275"/>
                    </a:lnTo>
                    <a:close/>
                    <a:moveTo>
                      <a:pt x="73" y="275"/>
                    </a:moveTo>
                    <a:cubicBezTo>
                      <a:pt x="68" y="289"/>
                      <a:pt x="68" y="303"/>
                      <a:pt x="67" y="316"/>
                    </a:cubicBezTo>
                    <a:lnTo>
                      <a:pt x="65" y="316"/>
                    </a:lnTo>
                    <a:cubicBezTo>
                      <a:pt x="66" y="302"/>
                      <a:pt x="66" y="289"/>
                      <a:pt x="70" y="275"/>
                    </a:cubicBezTo>
                    <a:lnTo>
                      <a:pt x="73" y="275"/>
                    </a:lnTo>
                    <a:close/>
                    <a:moveTo>
                      <a:pt x="67" y="316"/>
                    </a:moveTo>
                    <a:cubicBezTo>
                      <a:pt x="67" y="319"/>
                      <a:pt x="67" y="322"/>
                      <a:pt x="67" y="325"/>
                    </a:cubicBezTo>
                    <a:lnTo>
                      <a:pt x="65" y="325"/>
                    </a:lnTo>
                    <a:cubicBezTo>
                      <a:pt x="65" y="322"/>
                      <a:pt x="65" y="319"/>
                      <a:pt x="65" y="316"/>
                    </a:cubicBezTo>
                    <a:lnTo>
                      <a:pt x="67" y="316"/>
                    </a:lnTo>
                    <a:close/>
                    <a:moveTo>
                      <a:pt x="65" y="325"/>
                    </a:moveTo>
                    <a:lnTo>
                      <a:pt x="65" y="325"/>
                    </a:lnTo>
                    <a:lnTo>
                      <a:pt x="66" y="325"/>
                    </a:lnTo>
                    <a:lnTo>
                      <a:pt x="65" y="325"/>
                    </a:lnTo>
                    <a:close/>
                    <a:moveTo>
                      <a:pt x="67" y="325"/>
                    </a:moveTo>
                    <a:lnTo>
                      <a:pt x="67" y="325"/>
                    </a:lnTo>
                    <a:lnTo>
                      <a:pt x="65" y="325"/>
                    </a:lnTo>
                    <a:lnTo>
                      <a:pt x="67" y="325"/>
                    </a:lnTo>
                    <a:close/>
                    <a:moveTo>
                      <a:pt x="67" y="325"/>
                    </a:moveTo>
                    <a:lnTo>
                      <a:pt x="67" y="325"/>
                    </a:lnTo>
                    <a:lnTo>
                      <a:pt x="66" y="325"/>
                    </a:lnTo>
                    <a:lnTo>
                      <a:pt x="67" y="325"/>
                    </a:lnTo>
                    <a:close/>
                    <a:moveTo>
                      <a:pt x="67" y="325"/>
                    </a:moveTo>
                    <a:cubicBezTo>
                      <a:pt x="67" y="325"/>
                      <a:pt x="67" y="326"/>
                      <a:pt x="67" y="326"/>
                    </a:cubicBezTo>
                    <a:lnTo>
                      <a:pt x="65" y="325"/>
                    </a:lnTo>
                    <a:cubicBezTo>
                      <a:pt x="65" y="325"/>
                      <a:pt x="65" y="325"/>
                      <a:pt x="65" y="325"/>
                    </a:cubicBezTo>
                    <a:lnTo>
                      <a:pt x="67" y="325"/>
                    </a:lnTo>
                    <a:close/>
                    <a:moveTo>
                      <a:pt x="67" y="326"/>
                    </a:moveTo>
                    <a:cubicBezTo>
                      <a:pt x="67" y="326"/>
                      <a:pt x="66" y="327"/>
                      <a:pt x="66" y="327"/>
                    </a:cubicBezTo>
                    <a:lnTo>
                      <a:pt x="65" y="326"/>
                    </a:lnTo>
                    <a:cubicBezTo>
                      <a:pt x="65" y="326"/>
                      <a:pt x="65" y="326"/>
                      <a:pt x="65" y="325"/>
                    </a:cubicBezTo>
                    <a:lnTo>
                      <a:pt x="67" y="326"/>
                    </a:lnTo>
                    <a:close/>
                    <a:moveTo>
                      <a:pt x="66" y="327"/>
                    </a:moveTo>
                    <a:cubicBezTo>
                      <a:pt x="65" y="328"/>
                      <a:pt x="62" y="329"/>
                      <a:pt x="61" y="329"/>
                    </a:cubicBezTo>
                    <a:lnTo>
                      <a:pt x="61" y="327"/>
                    </a:lnTo>
                    <a:cubicBezTo>
                      <a:pt x="62" y="327"/>
                      <a:pt x="64" y="327"/>
                      <a:pt x="65" y="326"/>
                    </a:cubicBezTo>
                    <a:lnTo>
                      <a:pt x="66" y="327"/>
                    </a:lnTo>
                    <a:close/>
                    <a:moveTo>
                      <a:pt x="61" y="329"/>
                    </a:moveTo>
                    <a:lnTo>
                      <a:pt x="61" y="329"/>
                    </a:lnTo>
                    <a:lnTo>
                      <a:pt x="61" y="328"/>
                    </a:lnTo>
                    <a:lnTo>
                      <a:pt x="61" y="329"/>
                    </a:lnTo>
                    <a:close/>
                    <a:moveTo>
                      <a:pt x="61" y="329"/>
                    </a:moveTo>
                    <a:cubicBezTo>
                      <a:pt x="47" y="331"/>
                      <a:pt x="39" y="335"/>
                      <a:pt x="34" y="340"/>
                    </a:cubicBezTo>
                    <a:lnTo>
                      <a:pt x="33" y="339"/>
                    </a:lnTo>
                    <a:cubicBezTo>
                      <a:pt x="37" y="334"/>
                      <a:pt x="46" y="329"/>
                      <a:pt x="61" y="327"/>
                    </a:cubicBezTo>
                    <a:lnTo>
                      <a:pt x="61" y="329"/>
                    </a:lnTo>
                    <a:close/>
                    <a:moveTo>
                      <a:pt x="34" y="340"/>
                    </a:moveTo>
                    <a:cubicBezTo>
                      <a:pt x="30" y="346"/>
                      <a:pt x="29" y="352"/>
                      <a:pt x="30" y="360"/>
                    </a:cubicBezTo>
                    <a:lnTo>
                      <a:pt x="28" y="360"/>
                    </a:lnTo>
                    <a:cubicBezTo>
                      <a:pt x="27" y="352"/>
                      <a:pt x="28" y="345"/>
                      <a:pt x="33" y="339"/>
                    </a:cubicBezTo>
                    <a:lnTo>
                      <a:pt x="34" y="340"/>
                    </a:lnTo>
                    <a:close/>
                    <a:moveTo>
                      <a:pt x="30" y="360"/>
                    </a:moveTo>
                    <a:lnTo>
                      <a:pt x="30" y="361"/>
                    </a:lnTo>
                    <a:lnTo>
                      <a:pt x="29" y="361"/>
                    </a:lnTo>
                    <a:lnTo>
                      <a:pt x="29" y="360"/>
                    </a:lnTo>
                    <a:lnTo>
                      <a:pt x="30" y="360"/>
                    </a:lnTo>
                    <a:close/>
                    <a:moveTo>
                      <a:pt x="29" y="361"/>
                    </a:moveTo>
                    <a:cubicBezTo>
                      <a:pt x="23" y="360"/>
                      <a:pt x="18" y="360"/>
                      <a:pt x="14" y="361"/>
                    </a:cubicBezTo>
                    <a:lnTo>
                      <a:pt x="14" y="359"/>
                    </a:lnTo>
                    <a:cubicBezTo>
                      <a:pt x="18" y="358"/>
                      <a:pt x="23" y="358"/>
                      <a:pt x="29" y="359"/>
                    </a:cubicBezTo>
                    <a:lnTo>
                      <a:pt x="29" y="361"/>
                    </a:lnTo>
                    <a:close/>
                    <a:moveTo>
                      <a:pt x="14" y="361"/>
                    </a:moveTo>
                    <a:cubicBezTo>
                      <a:pt x="10" y="361"/>
                      <a:pt x="8" y="362"/>
                      <a:pt x="6" y="364"/>
                    </a:cubicBezTo>
                    <a:lnTo>
                      <a:pt x="4" y="363"/>
                    </a:lnTo>
                    <a:cubicBezTo>
                      <a:pt x="7" y="361"/>
                      <a:pt x="10" y="360"/>
                      <a:pt x="14" y="359"/>
                    </a:cubicBezTo>
                    <a:lnTo>
                      <a:pt x="14" y="361"/>
                    </a:lnTo>
                    <a:close/>
                    <a:moveTo>
                      <a:pt x="6" y="364"/>
                    </a:moveTo>
                    <a:cubicBezTo>
                      <a:pt x="4" y="366"/>
                      <a:pt x="3" y="368"/>
                      <a:pt x="2" y="370"/>
                    </a:cubicBezTo>
                    <a:lnTo>
                      <a:pt x="0" y="370"/>
                    </a:lnTo>
                    <a:cubicBezTo>
                      <a:pt x="1" y="367"/>
                      <a:pt x="2" y="365"/>
                      <a:pt x="4" y="363"/>
                    </a:cubicBezTo>
                    <a:lnTo>
                      <a:pt x="6" y="364"/>
                    </a:lnTo>
                    <a:close/>
                    <a:moveTo>
                      <a:pt x="2" y="370"/>
                    </a:moveTo>
                    <a:cubicBezTo>
                      <a:pt x="2" y="372"/>
                      <a:pt x="2" y="375"/>
                      <a:pt x="3" y="378"/>
                    </a:cubicBezTo>
                    <a:lnTo>
                      <a:pt x="1" y="379"/>
                    </a:lnTo>
                    <a:cubicBezTo>
                      <a:pt x="0" y="375"/>
                      <a:pt x="0" y="372"/>
                      <a:pt x="0" y="370"/>
                    </a:cubicBezTo>
                    <a:lnTo>
                      <a:pt x="2" y="370"/>
                    </a:lnTo>
                    <a:close/>
                    <a:moveTo>
                      <a:pt x="1" y="379"/>
                    </a:moveTo>
                    <a:lnTo>
                      <a:pt x="1" y="379"/>
                    </a:lnTo>
                    <a:lnTo>
                      <a:pt x="2" y="378"/>
                    </a:lnTo>
                    <a:lnTo>
                      <a:pt x="1" y="379"/>
                    </a:lnTo>
                    <a:close/>
                    <a:moveTo>
                      <a:pt x="3" y="378"/>
                    </a:moveTo>
                    <a:lnTo>
                      <a:pt x="3" y="378"/>
                    </a:lnTo>
                    <a:lnTo>
                      <a:pt x="1" y="379"/>
                    </a:lnTo>
                    <a:lnTo>
                      <a:pt x="3" y="378"/>
                    </a:lnTo>
                    <a:close/>
                    <a:moveTo>
                      <a:pt x="1" y="379"/>
                    </a:moveTo>
                    <a:lnTo>
                      <a:pt x="1" y="379"/>
                    </a:lnTo>
                    <a:lnTo>
                      <a:pt x="2" y="378"/>
                    </a:lnTo>
                    <a:lnTo>
                      <a:pt x="1" y="379"/>
                    </a:lnTo>
                    <a:close/>
                    <a:moveTo>
                      <a:pt x="3" y="378"/>
                    </a:moveTo>
                    <a:cubicBezTo>
                      <a:pt x="3" y="380"/>
                      <a:pt x="4" y="381"/>
                      <a:pt x="4" y="382"/>
                    </a:cubicBezTo>
                    <a:lnTo>
                      <a:pt x="3" y="383"/>
                    </a:lnTo>
                    <a:cubicBezTo>
                      <a:pt x="2" y="382"/>
                      <a:pt x="1" y="380"/>
                      <a:pt x="1" y="379"/>
                    </a:cubicBezTo>
                    <a:lnTo>
                      <a:pt x="3" y="378"/>
                    </a:lnTo>
                    <a:close/>
                    <a:moveTo>
                      <a:pt x="4" y="382"/>
                    </a:moveTo>
                    <a:cubicBezTo>
                      <a:pt x="5" y="383"/>
                      <a:pt x="6" y="385"/>
                      <a:pt x="7" y="386"/>
                    </a:cubicBezTo>
                    <a:lnTo>
                      <a:pt x="5" y="387"/>
                    </a:lnTo>
                    <a:cubicBezTo>
                      <a:pt x="4" y="386"/>
                      <a:pt x="3" y="384"/>
                      <a:pt x="3" y="383"/>
                    </a:cubicBezTo>
                    <a:lnTo>
                      <a:pt x="4" y="382"/>
                    </a:lnTo>
                    <a:close/>
                    <a:moveTo>
                      <a:pt x="7" y="386"/>
                    </a:moveTo>
                    <a:cubicBezTo>
                      <a:pt x="12" y="392"/>
                      <a:pt x="21" y="395"/>
                      <a:pt x="29" y="397"/>
                    </a:cubicBezTo>
                    <a:lnTo>
                      <a:pt x="29" y="399"/>
                    </a:lnTo>
                    <a:cubicBezTo>
                      <a:pt x="20" y="397"/>
                      <a:pt x="11" y="393"/>
                      <a:pt x="5" y="387"/>
                    </a:cubicBezTo>
                    <a:lnTo>
                      <a:pt x="7" y="386"/>
                    </a:lnTo>
                    <a:close/>
                    <a:moveTo>
                      <a:pt x="29" y="397"/>
                    </a:moveTo>
                    <a:lnTo>
                      <a:pt x="31" y="398"/>
                    </a:lnTo>
                    <a:lnTo>
                      <a:pt x="30" y="399"/>
                    </a:lnTo>
                    <a:lnTo>
                      <a:pt x="29" y="398"/>
                    </a:lnTo>
                    <a:lnTo>
                      <a:pt x="29" y="397"/>
                    </a:lnTo>
                    <a:close/>
                    <a:moveTo>
                      <a:pt x="30" y="399"/>
                    </a:moveTo>
                    <a:lnTo>
                      <a:pt x="30" y="399"/>
                    </a:lnTo>
                    <a:lnTo>
                      <a:pt x="28" y="398"/>
                    </a:lnTo>
                    <a:lnTo>
                      <a:pt x="30" y="399"/>
                    </a:lnTo>
                    <a:close/>
                    <a:moveTo>
                      <a:pt x="30" y="399"/>
                    </a:moveTo>
                    <a:lnTo>
                      <a:pt x="30" y="399"/>
                    </a:lnTo>
                    <a:lnTo>
                      <a:pt x="29" y="398"/>
                    </a:lnTo>
                    <a:lnTo>
                      <a:pt x="30" y="399"/>
                    </a:lnTo>
                    <a:close/>
                    <a:moveTo>
                      <a:pt x="30" y="399"/>
                    </a:moveTo>
                    <a:cubicBezTo>
                      <a:pt x="29" y="400"/>
                      <a:pt x="28" y="400"/>
                      <a:pt x="28" y="401"/>
                    </a:cubicBezTo>
                    <a:lnTo>
                      <a:pt x="26" y="400"/>
                    </a:lnTo>
                    <a:cubicBezTo>
                      <a:pt x="27" y="399"/>
                      <a:pt x="27" y="398"/>
                      <a:pt x="28" y="398"/>
                    </a:cubicBezTo>
                    <a:lnTo>
                      <a:pt x="30" y="399"/>
                    </a:lnTo>
                    <a:close/>
                    <a:moveTo>
                      <a:pt x="28" y="401"/>
                    </a:moveTo>
                    <a:cubicBezTo>
                      <a:pt x="27" y="402"/>
                      <a:pt x="26" y="403"/>
                      <a:pt x="26" y="403"/>
                    </a:cubicBezTo>
                    <a:lnTo>
                      <a:pt x="24" y="403"/>
                    </a:lnTo>
                    <a:cubicBezTo>
                      <a:pt x="25" y="402"/>
                      <a:pt x="25" y="401"/>
                      <a:pt x="26" y="400"/>
                    </a:cubicBezTo>
                    <a:lnTo>
                      <a:pt x="28" y="401"/>
                    </a:lnTo>
                    <a:close/>
                    <a:moveTo>
                      <a:pt x="26" y="403"/>
                    </a:moveTo>
                    <a:cubicBezTo>
                      <a:pt x="23" y="407"/>
                      <a:pt x="21" y="412"/>
                      <a:pt x="23" y="417"/>
                    </a:cubicBezTo>
                    <a:lnTo>
                      <a:pt x="21" y="417"/>
                    </a:lnTo>
                    <a:cubicBezTo>
                      <a:pt x="19" y="412"/>
                      <a:pt x="21" y="407"/>
                      <a:pt x="24" y="403"/>
                    </a:cubicBezTo>
                    <a:lnTo>
                      <a:pt x="26" y="403"/>
                    </a:lnTo>
                    <a:close/>
                    <a:moveTo>
                      <a:pt x="23" y="417"/>
                    </a:moveTo>
                    <a:lnTo>
                      <a:pt x="23" y="417"/>
                    </a:lnTo>
                    <a:lnTo>
                      <a:pt x="22" y="417"/>
                    </a:lnTo>
                    <a:lnTo>
                      <a:pt x="23" y="417"/>
                    </a:lnTo>
                    <a:close/>
                    <a:moveTo>
                      <a:pt x="23" y="417"/>
                    </a:moveTo>
                    <a:cubicBezTo>
                      <a:pt x="23" y="419"/>
                      <a:pt x="25" y="420"/>
                      <a:pt x="27" y="422"/>
                    </a:cubicBezTo>
                    <a:lnTo>
                      <a:pt x="25" y="423"/>
                    </a:lnTo>
                    <a:cubicBezTo>
                      <a:pt x="23" y="422"/>
                      <a:pt x="21" y="420"/>
                      <a:pt x="20" y="417"/>
                    </a:cubicBezTo>
                    <a:lnTo>
                      <a:pt x="23" y="417"/>
                    </a:lnTo>
                    <a:close/>
                    <a:moveTo>
                      <a:pt x="27" y="422"/>
                    </a:moveTo>
                    <a:cubicBezTo>
                      <a:pt x="29" y="423"/>
                      <a:pt x="32" y="424"/>
                      <a:pt x="34" y="424"/>
                    </a:cubicBezTo>
                    <a:lnTo>
                      <a:pt x="34" y="426"/>
                    </a:lnTo>
                    <a:cubicBezTo>
                      <a:pt x="31" y="425"/>
                      <a:pt x="28" y="425"/>
                      <a:pt x="25" y="423"/>
                    </a:cubicBezTo>
                    <a:lnTo>
                      <a:pt x="27" y="422"/>
                    </a:lnTo>
                    <a:close/>
                    <a:moveTo>
                      <a:pt x="34" y="426"/>
                    </a:moveTo>
                    <a:lnTo>
                      <a:pt x="34" y="426"/>
                    </a:lnTo>
                    <a:lnTo>
                      <a:pt x="34" y="425"/>
                    </a:lnTo>
                    <a:lnTo>
                      <a:pt x="34" y="426"/>
                    </a:lnTo>
                    <a:close/>
                    <a:moveTo>
                      <a:pt x="34" y="424"/>
                    </a:moveTo>
                    <a:lnTo>
                      <a:pt x="34" y="424"/>
                    </a:lnTo>
                    <a:lnTo>
                      <a:pt x="34" y="426"/>
                    </a:lnTo>
                    <a:lnTo>
                      <a:pt x="34" y="424"/>
                    </a:lnTo>
                    <a:close/>
                    <a:moveTo>
                      <a:pt x="34" y="424"/>
                    </a:moveTo>
                    <a:cubicBezTo>
                      <a:pt x="35" y="425"/>
                      <a:pt x="36" y="425"/>
                      <a:pt x="37" y="425"/>
                    </a:cubicBezTo>
                    <a:lnTo>
                      <a:pt x="37" y="427"/>
                    </a:lnTo>
                    <a:cubicBezTo>
                      <a:pt x="36" y="426"/>
                      <a:pt x="35" y="426"/>
                      <a:pt x="34" y="426"/>
                    </a:cubicBezTo>
                    <a:lnTo>
                      <a:pt x="34" y="424"/>
                    </a:lnTo>
                    <a:close/>
                    <a:moveTo>
                      <a:pt x="37" y="425"/>
                    </a:moveTo>
                    <a:cubicBezTo>
                      <a:pt x="38" y="425"/>
                      <a:pt x="39" y="425"/>
                      <a:pt x="40" y="425"/>
                    </a:cubicBezTo>
                    <a:lnTo>
                      <a:pt x="40" y="427"/>
                    </a:lnTo>
                    <a:cubicBezTo>
                      <a:pt x="39" y="427"/>
                      <a:pt x="38" y="427"/>
                      <a:pt x="37" y="427"/>
                    </a:cubicBezTo>
                    <a:lnTo>
                      <a:pt x="37" y="425"/>
                    </a:lnTo>
                    <a:close/>
                    <a:moveTo>
                      <a:pt x="40" y="425"/>
                    </a:moveTo>
                    <a:cubicBezTo>
                      <a:pt x="46" y="425"/>
                      <a:pt x="51" y="425"/>
                      <a:pt x="56" y="423"/>
                    </a:cubicBezTo>
                    <a:lnTo>
                      <a:pt x="57" y="425"/>
                    </a:lnTo>
                    <a:cubicBezTo>
                      <a:pt x="51" y="426"/>
                      <a:pt x="46" y="427"/>
                      <a:pt x="40" y="427"/>
                    </a:cubicBezTo>
                    <a:lnTo>
                      <a:pt x="40" y="425"/>
                    </a:lnTo>
                    <a:close/>
                    <a:moveTo>
                      <a:pt x="56" y="423"/>
                    </a:moveTo>
                    <a:lnTo>
                      <a:pt x="63" y="422"/>
                    </a:lnTo>
                    <a:lnTo>
                      <a:pt x="57" y="425"/>
                    </a:lnTo>
                    <a:lnTo>
                      <a:pt x="57" y="424"/>
                    </a:lnTo>
                    <a:lnTo>
                      <a:pt x="56" y="423"/>
                    </a:lnTo>
                    <a:close/>
                    <a:moveTo>
                      <a:pt x="57" y="425"/>
                    </a:moveTo>
                    <a:lnTo>
                      <a:pt x="57" y="425"/>
                    </a:lnTo>
                    <a:lnTo>
                      <a:pt x="56" y="424"/>
                    </a:lnTo>
                    <a:lnTo>
                      <a:pt x="57" y="425"/>
                    </a:lnTo>
                    <a:close/>
                    <a:moveTo>
                      <a:pt x="56" y="424"/>
                    </a:moveTo>
                    <a:lnTo>
                      <a:pt x="56" y="424"/>
                    </a:lnTo>
                    <a:lnTo>
                      <a:pt x="57" y="424"/>
                    </a:lnTo>
                    <a:lnTo>
                      <a:pt x="56" y="424"/>
                    </a:lnTo>
                    <a:close/>
                    <a:moveTo>
                      <a:pt x="57" y="425"/>
                    </a:moveTo>
                    <a:cubicBezTo>
                      <a:pt x="53" y="427"/>
                      <a:pt x="49" y="429"/>
                      <a:pt x="45" y="432"/>
                    </a:cubicBezTo>
                    <a:lnTo>
                      <a:pt x="44" y="430"/>
                    </a:lnTo>
                    <a:cubicBezTo>
                      <a:pt x="48" y="428"/>
                      <a:pt x="52" y="426"/>
                      <a:pt x="56" y="424"/>
                    </a:cubicBezTo>
                    <a:lnTo>
                      <a:pt x="57" y="425"/>
                    </a:lnTo>
                    <a:close/>
                    <a:moveTo>
                      <a:pt x="45" y="432"/>
                    </a:moveTo>
                    <a:cubicBezTo>
                      <a:pt x="36" y="436"/>
                      <a:pt x="27" y="440"/>
                      <a:pt x="21" y="446"/>
                    </a:cubicBezTo>
                    <a:lnTo>
                      <a:pt x="19" y="444"/>
                    </a:lnTo>
                    <a:cubicBezTo>
                      <a:pt x="26" y="439"/>
                      <a:pt x="35" y="434"/>
                      <a:pt x="44" y="430"/>
                    </a:cubicBezTo>
                    <a:lnTo>
                      <a:pt x="45" y="432"/>
                    </a:lnTo>
                    <a:close/>
                    <a:moveTo>
                      <a:pt x="19" y="444"/>
                    </a:moveTo>
                    <a:lnTo>
                      <a:pt x="19" y="444"/>
                    </a:lnTo>
                    <a:lnTo>
                      <a:pt x="20" y="445"/>
                    </a:lnTo>
                    <a:lnTo>
                      <a:pt x="19" y="444"/>
                    </a:lnTo>
                    <a:close/>
                    <a:moveTo>
                      <a:pt x="21" y="446"/>
                    </a:moveTo>
                    <a:lnTo>
                      <a:pt x="21" y="446"/>
                    </a:lnTo>
                    <a:lnTo>
                      <a:pt x="19" y="444"/>
                    </a:lnTo>
                    <a:lnTo>
                      <a:pt x="21" y="446"/>
                    </a:lnTo>
                    <a:close/>
                    <a:moveTo>
                      <a:pt x="19" y="444"/>
                    </a:moveTo>
                    <a:lnTo>
                      <a:pt x="19" y="444"/>
                    </a:lnTo>
                    <a:lnTo>
                      <a:pt x="20" y="445"/>
                    </a:lnTo>
                    <a:lnTo>
                      <a:pt x="19" y="444"/>
                    </a:lnTo>
                    <a:close/>
                    <a:moveTo>
                      <a:pt x="21" y="446"/>
                    </a:moveTo>
                    <a:cubicBezTo>
                      <a:pt x="20" y="447"/>
                      <a:pt x="19" y="448"/>
                      <a:pt x="18" y="449"/>
                    </a:cubicBezTo>
                    <a:lnTo>
                      <a:pt x="16" y="448"/>
                    </a:lnTo>
                    <a:cubicBezTo>
                      <a:pt x="17" y="446"/>
                      <a:pt x="18" y="445"/>
                      <a:pt x="19" y="444"/>
                    </a:cubicBezTo>
                    <a:lnTo>
                      <a:pt x="21" y="446"/>
                    </a:lnTo>
                    <a:close/>
                    <a:moveTo>
                      <a:pt x="18" y="449"/>
                    </a:moveTo>
                    <a:cubicBezTo>
                      <a:pt x="17" y="450"/>
                      <a:pt x="16" y="451"/>
                      <a:pt x="15" y="452"/>
                    </a:cubicBezTo>
                    <a:lnTo>
                      <a:pt x="14" y="451"/>
                    </a:lnTo>
                    <a:cubicBezTo>
                      <a:pt x="14" y="450"/>
                      <a:pt x="15" y="449"/>
                      <a:pt x="16" y="448"/>
                    </a:cubicBezTo>
                    <a:lnTo>
                      <a:pt x="18" y="449"/>
                    </a:lnTo>
                    <a:close/>
                    <a:moveTo>
                      <a:pt x="15" y="452"/>
                    </a:moveTo>
                    <a:cubicBezTo>
                      <a:pt x="12" y="458"/>
                      <a:pt x="11" y="465"/>
                      <a:pt x="12" y="471"/>
                    </a:cubicBezTo>
                    <a:lnTo>
                      <a:pt x="9" y="472"/>
                    </a:lnTo>
                    <a:cubicBezTo>
                      <a:pt x="9" y="465"/>
                      <a:pt x="10" y="457"/>
                      <a:pt x="14" y="451"/>
                    </a:cubicBezTo>
                    <a:lnTo>
                      <a:pt x="15" y="452"/>
                    </a:lnTo>
                    <a:close/>
                    <a:moveTo>
                      <a:pt x="9" y="472"/>
                    </a:moveTo>
                    <a:lnTo>
                      <a:pt x="9" y="472"/>
                    </a:lnTo>
                    <a:lnTo>
                      <a:pt x="10" y="472"/>
                    </a:lnTo>
                    <a:lnTo>
                      <a:pt x="9" y="472"/>
                    </a:lnTo>
                    <a:close/>
                    <a:moveTo>
                      <a:pt x="12" y="471"/>
                    </a:moveTo>
                    <a:lnTo>
                      <a:pt x="12" y="472"/>
                    </a:lnTo>
                    <a:lnTo>
                      <a:pt x="9" y="472"/>
                    </a:lnTo>
                    <a:lnTo>
                      <a:pt x="12" y="471"/>
                    </a:lnTo>
                    <a:close/>
                    <a:moveTo>
                      <a:pt x="9" y="472"/>
                    </a:moveTo>
                    <a:lnTo>
                      <a:pt x="9" y="472"/>
                    </a:lnTo>
                    <a:lnTo>
                      <a:pt x="11" y="472"/>
                    </a:lnTo>
                    <a:lnTo>
                      <a:pt x="9" y="472"/>
                    </a:lnTo>
                    <a:close/>
                    <a:moveTo>
                      <a:pt x="12" y="472"/>
                    </a:moveTo>
                    <a:cubicBezTo>
                      <a:pt x="12" y="472"/>
                      <a:pt x="12" y="473"/>
                      <a:pt x="12" y="474"/>
                    </a:cubicBezTo>
                    <a:lnTo>
                      <a:pt x="10" y="474"/>
                    </a:lnTo>
                    <a:cubicBezTo>
                      <a:pt x="10" y="474"/>
                      <a:pt x="10" y="473"/>
                      <a:pt x="9" y="472"/>
                    </a:cubicBezTo>
                    <a:lnTo>
                      <a:pt x="12" y="472"/>
                    </a:lnTo>
                    <a:close/>
                    <a:moveTo>
                      <a:pt x="12" y="474"/>
                    </a:moveTo>
                    <a:cubicBezTo>
                      <a:pt x="13" y="475"/>
                      <a:pt x="13" y="475"/>
                      <a:pt x="13" y="476"/>
                    </a:cubicBezTo>
                    <a:lnTo>
                      <a:pt x="12" y="477"/>
                    </a:lnTo>
                    <a:cubicBezTo>
                      <a:pt x="11" y="476"/>
                      <a:pt x="11" y="475"/>
                      <a:pt x="10" y="474"/>
                    </a:cubicBezTo>
                    <a:lnTo>
                      <a:pt x="12" y="474"/>
                    </a:lnTo>
                    <a:close/>
                    <a:moveTo>
                      <a:pt x="13" y="476"/>
                    </a:moveTo>
                    <a:cubicBezTo>
                      <a:pt x="16" y="480"/>
                      <a:pt x="21" y="483"/>
                      <a:pt x="28" y="484"/>
                    </a:cubicBezTo>
                    <a:lnTo>
                      <a:pt x="27" y="486"/>
                    </a:lnTo>
                    <a:cubicBezTo>
                      <a:pt x="20" y="484"/>
                      <a:pt x="15" y="481"/>
                      <a:pt x="12" y="477"/>
                    </a:cubicBezTo>
                    <a:lnTo>
                      <a:pt x="13" y="476"/>
                    </a:lnTo>
                    <a:close/>
                    <a:moveTo>
                      <a:pt x="27" y="486"/>
                    </a:moveTo>
                    <a:lnTo>
                      <a:pt x="27" y="486"/>
                    </a:lnTo>
                    <a:lnTo>
                      <a:pt x="27" y="485"/>
                    </a:lnTo>
                    <a:lnTo>
                      <a:pt x="27" y="486"/>
                    </a:lnTo>
                    <a:close/>
                    <a:moveTo>
                      <a:pt x="28" y="484"/>
                    </a:moveTo>
                    <a:cubicBezTo>
                      <a:pt x="35" y="485"/>
                      <a:pt x="41" y="486"/>
                      <a:pt x="47" y="487"/>
                    </a:cubicBezTo>
                    <a:lnTo>
                      <a:pt x="47" y="488"/>
                    </a:lnTo>
                    <a:cubicBezTo>
                      <a:pt x="41" y="488"/>
                      <a:pt x="34" y="487"/>
                      <a:pt x="27" y="486"/>
                    </a:cubicBezTo>
                    <a:lnTo>
                      <a:pt x="28" y="484"/>
                    </a:lnTo>
                    <a:close/>
                    <a:moveTo>
                      <a:pt x="47" y="487"/>
                    </a:moveTo>
                    <a:cubicBezTo>
                      <a:pt x="53" y="487"/>
                      <a:pt x="60" y="487"/>
                      <a:pt x="66" y="487"/>
                    </a:cubicBezTo>
                    <a:lnTo>
                      <a:pt x="66" y="489"/>
                    </a:lnTo>
                    <a:cubicBezTo>
                      <a:pt x="59" y="489"/>
                      <a:pt x="53" y="489"/>
                      <a:pt x="47" y="488"/>
                    </a:cubicBezTo>
                    <a:lnTo>
                      <a:pt x="47" y="487"/>
                    </a:lnTo>
                    <a:close/>
                    <a:moveTo>
                      <a:pt x="66" y="487"/>
                    </a:moveTo>
                    <a:lnTo>
                      <a:pt x="67" y="487"/>
                    </a:lnTo>
                    <a:lnTo>
                      <a:pt x="67" y="488"/>
                    </a:lnTo>
                    <a:lnTo>
                      <a:pt x="66" y="488"/>
                    </a:lnTo>
                    <a:lnTo>
                      <a:pt x="66" y="487"/>
                    </a:lnTo>
                    <a:close/>
                    <a:moveTo>
                      <a:pt x="67" y="488"/>
                    </a:moveTo>
                    <a:cubicBezTo>
                      <a:pt x="66" y="491"/>
                      <a:pt x="66" y="494"/>
                      <a:pt x="67" y="496"/>
                    </a:cubicBezTo>
                    <a:lnTo>
                      <a:pt x="66" y="497"/>
                    </a:lnTo>
                    <a:cubicBezTo>
                      <a:pt x="64" y="494"/>
                      <a:pt x="64" y="491"/>
                      <a:pt x="65" y="487"/>
                    </a:cubicBezTo>
                    <a:lnTo>
                      <a:pt x="67" y="488"/>
                    </a:lnTo>
                    <a:close/>
                    <a:moveTo>
                      <a:pt x="67" y="496"/>
                    </a:moveTo>
                    <a:cubicBezTo>
                      <a:pt x="68" y="498"/>
                      <a:pt x="70" y="500"/>
                      <a:pt x="74" y="500"/>
                    </a:cubicBezTo>
                    <a:lnTo>
                      <a:pt x="73" y="502"/>
                    </a:lnTo>
                    <a:cubicBezTo>
                      <a:pt x="69" y="501"/>
                      <a:pt x="67" y="500"/>
                      <a:pt x="66" y="497"/>
                    </a:cubicBezTo>
                    <a:lnTo>
                      <a:pt x="67" y="496"/>
                    </a:lnTo>
                    <a:close/>
                    <a:moveTo>
                      <a:pt x="74" y="500"/>
                    </a:moveTo>
                    <a:lnTo>
                      <a:pt x="74" y="500"/>
                    </a:lnTo>
                    <a:lnTo>
                      <a:pt x="73" y="501"/>
                    </a:lnTo>
                    <a:lnTo>
                      <a:pt x="74" y="500"/>
                    </a:lnTo>
                    <a:close/>
                    <a:moveTo>
                      <a:pt x="74" y="500"/>
                    </a:moveTo>
                    <a:cubicBezTo>
                      <a:pt x="84" y="502"/>
                      <a:pt x="95" y="501"/>
                      <a:pt x="105" y="498"/>
                    </a:cubicBezTo>
                    <a:lnTo>
                      <a:pt x="105" y="500"/>
                    </a:lnTo>
                    <a:cubicBezTo>
                      <a:pt x="95" y="503"/>
                      <a:pt x="84" y="504"/>
                      <a:pt x="73" y="502"/>
                    </a:cubicBezTo>
                    <a:lnTo>
                      <a:pt x="74" y="500"/>
                    </a:lnTo>
                    <a:close/>
                    <a:moveTo>
                      <a:pt x="105" y="498"/>
                    </a:moveTo>
                    <a:cubicBezTo>
                      <a:pt x="115" y="495"/>
                      <a:pt x="124" y="491"/>
                      <a:pt x="132" y="486"/>
                    </a:cubicBezTo>
                    <a:lnTo>
                      <a:pt x="134" y="488"/>
                    </a:lnTo>
                    <a:cubicBezTo>
                      <a:pt x="125" y="492"/>
                      <a:pt x="115" y="497"/>
                      <a:pt x="105" y="500"/>
                    </a:cubicBezTo>
                    <a:lnTo>
                      <a:pt x="105" y="498"/>
                    </a:lnTo>
                    <a:close/>
                    <a:moveTo>
                      <a:pt x="134" y="488"/>
                    </a:moveTo>
                    <a:lnTo>
                      <a:pt x="134" y="488"/>
                    </a:lnTo>
                    <a:lnTo>
                      <a:pt x="133" y="487"/>
                    </a:lnTo>
                    <a:lnTo>
                      <a:pt x="134" y="488"/>
                    </a:lnTo>
                    <a:close/>
                    <a:moveTo>
                      <a:pt x="132" y="486"/>
                    </a:moveTo>
                    <a:cubicBezTo>
                      <a:pt x="138" y="483"/>
                      <a:pt x="144" y="482"/>
                      <a:pt x="151" y="481"/>
                    </a:cubicBezTo>
                    <a:lnTo>
                      <a:pt x="151" y="483"/>
                    </a:lnTo>
                    <a:cubicBezTo>
                      <a:pt x="145" y="484"/>
                      <a:pt x="139" y="485"/>
                      <a:pt x="134" y="488"/>
                    </a:cubicBezTo>
                    <a:lnTo>
                      <a:pt x="132" y="486"/>
                    </a:lnTo>
                    <a:close/>
                    <a:moveTo>
                      <a:pt x="151" y="481"/>
                    </a:moveTo>
                    <a:cubicBezTo>
                      <a:pt x="160" y="479"/>
                      <a:pt x="168" y="478"/>
                      <a:pt x="175" y="470"/>
                    </a:cubicBezTo>
                    <a:lnTo>
                      <a:pt x="176" y="471"/>
                    </a:lnTo>
                    <a:cubicBezTo>
                      <a:pt x="170" y="479"/>
                      <a:pt x="160" y="481"/>
                      <a:pt x="151" y="483"/>
                    </a:cubicBezTo>
                    <a:lnTo>
                      <a:pt x="151" y="481"/>
                    </a:lnTo>
                    <a:close/>
                    <a:moveTo>
                      <a:pt x="176" y="471"/>
                    </a:moveTo>
                    <a:lnTo>
                      <a:pt x="176" y="471"/>
                    </a:lnTo>
                    <a:lnTo>
                      <a:pt x="175" y="470"/>
                    </a:lnTo>
                    <a:lnTo>
                      <a:pt x="176" y="471"/>
                    </a:lnTo>
                    <a:close/>
                    <a:moveTo>
                      <a:pt x="175" y="470"/>
                    </a:moveTo>
                    <a:cubicBezTo>
                      <a:pt x="178" y="464"/>
                      <a:pt x="181" y="460"/>
                      <a:pt x="183" y="454"/>
                    </a:cubicBezTo>
                    <a:lnTo>
                      <a:pt x="185" y="455"/>
                    </a:lnTo>
                    <a:cubicBezTo>
                      <a:pt x="183" y="460"/>
                      <a:pt x="180" y="465"/>
                      <a:pt x="176" y="471"/>
                    </a:cubicBezTo>
                    <a:lnTo>
                      <a:pt x="175" y="470"/>
                    </a:lnTo>
                    <a:close/>
                    <a:moveTo>
                      <a:pt x="183" y="454"/>
                    </a:moveTo>
                    <a:cubicBezTo>
                      <a:pt x="184" y="449"/>
                      <a:pt x="183" y="444"/>
                      <a:pt x="181" y="437"/>
                    </a:cubicBezTo>
                    <a:lnTo>
                      <a:pt x="183" y="436"/>
                    </a:lnTo>
                    <a:cubicBezTo>
                      <a:pt x="186" y="444"/>
                      <a:pt x="186" y="450"/>
                      <a:pt x="185" y="455"/>
                    </a:cubicBezTo>
                    <a:lnTo>
                      <a:pt x="183" y="454"/>
                    </a:lnTo>
                    <a:close/>
                    <a:moveTo>
                      <a:pt x="183" y="436"/>
                    </a:moveTo>
                    <a:lnTo>
                      <a:pt x="183" y="436"/>
                    </a:lnTo>
                    <a:lnTo>
                      <a:pt x="182" y="437"/>
                    </a:lnTo>
                    <a:lnTo>
                      <a:pt x="183" y="436"/>
                    </a:lnTo>
                    <a:close/>
                    <a:moveTo>
                      <a:pt x="181" y="437"/>
                    </a:moveTo>
                    <a:lnTo>
                      <a:pt x="181" y="437"/>
                    </a:lnTo>
                    <a:lnTo>
                      <a:pt x="183" y="436"/>
                    </a:lnTo>
                    <a:lnTo>
                      <a:pt x="181" y="437"/>
                    </a:lnTo>
                    <a:close/>
                    <a:moveTo>
                      <a:pt x="183" y="436"/>
                    </a:moveTo>
                    <a:lnTo>
                      <a:pt x="183" y="436"/>
                    </a:lnTo>
                    <a:lnTo>
                      <a:pt x="182" y="437"/>
                    </a:lnTo>
                    <a:lnTo>
                      <a:pt x="183" y="436"/>
                    </a:lnTo>
                    <a:close/>
                    <a:moveTo>
                      <a:pt x="181" y="437"/>
                    </a:moveTo>
                    <a:cubicBezTo>
                      <a:pt x="179" y="434"/>
                      <a:pt x="177" y="431"/>
                      <a:pt x="175" y="429"/>
                    </a:cubicBezTo>
                    <a:lnTo>
                      <a:pt x="176" y="428"/>
                    </a:lnTo>
                    <a:cubicBezTo>
                      <a:pt x="179" y="431"/>
                      <a:pt x="181" y="433"/>
                      <a:pt x="183" y="436"/>
                    </a:cubicBezTo>
                    <a:lnTo>
                      <a:pt x="181" y="437"/>
                    </a:lnTo>
                    <a:close/>
                    <a:moveTo>
                      <a:pt x="175" y="429"/>
                    </a:moveTo>
                    <a:cubicBezTo>
                      <a:pt x="171" y="425"/>
                      <a:pt x="168" y="421"/>
                      <a:pt x="168" y="417"/>
                    </a:cubicBezTo>
                    <a:lnTo>
                      <a:pt x="170" y="417"/>
                    </a:lnTo>
                    <a:cubicBezTo>
                      <a:pt x="170" y="421"/>
                      <a:pt x="173" y="424"/>
                      <a:pt x="176" y="428"/>
                    </a:cubicBezTo>
                    <a:lnTo>
                      <a:pt x="175" y="429"/>
                    </a:lnTo>
                    <a:close/>
                    <a:moveTo>
                      <a:pt x="168" y="417"/>
                    </a:moveTo>
                    <a:lnTo>
                      <a:pt x="168" y="417"/>
                    </a:lnTo>
                    <a:lnTo>
                      <a:pt x="169" y="417"/>
                    </a:lnTo>
                    <a:lnTo>
                      <a:pt x="168" y="417"/>
                    </a:lnTo>
                    <a:close/>
                    <a:moveTo>
                      <a:pt x="168" y="417"/>
                    </a:moveTo>
                    <a:lnTo>
                      <a:pt x="168" y="417"/>
                    </a:lnTo>
                    <a:lnTo>
                      <a:pt x="170" y="417"/>
                    </a:lnTo>
                    <a:lnTo>
                      <a:pt x="168" y="417"/>
                    </a:lnTo>
                    <a:close/>
                    <a:moveTo>
                      <a:pt x="168" y="417"/>
                    </a:moveTo>
                    <a:cubicBezTo>
                      <a:pt x="168" y="415"/>
                      <a:pt x="169" y="411"/>
                      <a:pt x="170" y="407"/>
                    </a:cubicBezTo>
                    <a:lnTo>
                      <a:pt x="173" y="408"/>
                    </a:lnTo>
                    <a:cubicBezTo>
                      <a:pt x="171" y="411"/>
                      <a:pt x="170" y="415"/>
                      <a:pt x="170" y="417"/>
                    </a:cubicBezTo>
                    <a:lnTo>
                      <a:pt x="168" y="417"/>
                    </a:lnTo>
                    <a:close/>
                    <a:moveTo>
                      <a:pt x="170" y="407"/>
                    </a:moveTo>
                    <a:cubicBezTo>
                      <a:pt x="172" y="404"/>
                      <a:pt x="173" y="400"/>
                      <a:pt x="173" y="397"/>
                    </a:cubicBezTo>
                    <a:lnTo>
                      <a:pt x="175" y="397"/>
                    </a:lnTo>
                    <a:cubicBezTo>
                      <a:pt x="175" y="400"/>
                      <a:pt x="174" y="404"/>
                      <a:pt x="173" y="408"/>
                    </a:cubicBezTo>
                    <a:lnTo>
                      <a:pt x="170" y="407"/>
                    </a:lnTo>
                    <a:close/>
                    <a:moveTo>
                      <a:pt x="175" y="397"/>
                    </a:moveTo>
                    <a:lnTo>
                      <a:pt x="175" y="397"/>
                    </a:lnTo>
                    <a:lnTo>
                      <a:pt x="174" y="397"/>
                    </a:lnTo>
                    <a:lnTo>
                      <a:pt x="175" y="397"/>
                    </a:lnTo>
                    <a:close/>
                    <a:moveTo>
                      <a:pt x="173" y="397"/>
                    </a:moveTo>
                    <a:cubicBezTo>
                      <a:pt x="173" y="394"/>
                      <a:pt x="172" y="392"/>
                      <a:pt x="171" y="390"/>
                    </a:cubicBezTo>
                    <a:lnTo>
                      <a:pt x="173" y="389"/>
                    </a:lnTo>
                    <a:cubicBezTo>
                      <a:pt x="174" y="391"/>
                      <a:pt x="175" y="394"/>
                      <a:pt x="175" y="397"/>
                    </a:cubicBezTo>
                    <a:lnTo>
                      <a:pt x="173" y="397"/>
                    </a:lnTo>
                    <a:close/>
                    <a:moveTo>
                      <a:pt x="171" y="390"/>
                    </a:moveTo>
                    <a:cubicBezTo>
                      <a:pt x="170" y="388"/>
                      <a:pt x="168" y="387"/>
                      <a:pt x="166" y="386"/>
                    </a:cubicBezTo>
                    <a:lnTo>
                      <a:pt x="166" y="384"/>
                    </a:lnTo>
                    <a:cubicBezTo>
                      <a:pt x="170" y="385"/>
                      <a:pt x="172" y="387"/>
                      <a:pt x="173" y="389"/>
                    </a:cubicBezTo>
                    <a:lnTo>
                      <a:pt x="171" y="390"/>
                    </a:lnTo>
                    <a:close/>
                    <a:moveTo>
                      <a:pt x="166" y="384"/>
                    </a:moveTo>
                    <a:lnTo>
                      <a:pt x="166" y="384"/>
                    </a:lnTo>
                    <a:lnTo>
                      <a:pt x="166" y="385"/>
                    </a:lnTo>
                    <a:lnTo>
                      <a:pt x="166" y="384"/>
                    </a:lnTo>
                    <a:close/>
                    <a:moveTo>
                      <a:pt x="166" y="386"/>
                    </a:moveTo>
                    <a:cubicBezTo>
                      <a:pt x="159" y="384"/>
                      <a:pt x="152" y="387"/>
                      <a:pt x="145" y="389"/>
                    </a:cubicBezTo>
                    <a:lnTo>
                      <a:pt x="144" y="387"/>
                    </a:lnTo>
                    <a:cubicBezTo>
                      <a:pt x="152" y="385"/>
                      <a:pt x="159" y="383"/>
                      <a:pt x="166" y="384"/>
                    </a:cubicBezTo>
                    <a:lnTo>
                      <a:pt x="166" y="386"/>
                    </a:lnTo>
                    <a:close/>
                    <a:moveTo>
                      <a:pt x="145" y="389"/>
                    </a:moveTo>
                    <a:cubicBezTo>
                      <a:pt x="143" y="390"/>
                      <a:pt x="140" y="391"/>
                      <a:pt x="137" y="391"/>
                    </a:cubicBezTo>
                    <a:lnTo>
                      <a:pt x="137" y="390"/>
                    </a:lnTo>
                    <a:cubicBezTo>
                      <a:pt x="139" y="389"/>
                      <a:pt x="142" y="388"/>
                      <a:pt x="144" y="387"/>
                    </a:cubicBezTo>
                    <a:lnTo>
                      <a:pt x="145" y="389"/>
                    </a:lnTo>
                    <a:close/>
                    <a:moveTo>
                      <a:pt x="137" y="390"/>
                    </a:moveTo>
                    <a:lnTo>
                      <a:pt x="137" y="390"/>
                    </a:lnTo>
                    <a:close/>
                    <a:moveTo>
                      <a:pt x="137" y="391"/>
                    </a:moveTo>
                    <a:lnTo>
                      <a:pt x="137" y="391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7" y="391"/>
                    </a:lnTo>
                    <a:close/>
                    <a:moveTo>
                      <a:pt x="137" y="391"/>
                    </a:moveTo>
                    <a:cubicBezTo>
                      <a:pt x="136" y="392"/>
                      <a:pt x="135" y="392"/>
                      <a:pt x="134" y="392"/>
                    </a:cubicBezTo>
                    <a:lnTo>
                      <a:pt x="134" y="390"/>
                    </a:lnTo>
                    <a:cubicBezTo>
                      <a:pt x="135" y="390"/>
                      <a:pt x="136" y="390"/>
                      <a:pt x="136" y="390"/>
                    </a:cubicBezTo>
                    <a:lnTo>
                      <a:pt x="137" y="391"/>
                    </a:lnTo>
                    <a:close/>
                    <a:moveTo>
                      <a:pt x="134" y="392"/>
                    </a:moveTo>
                    <a:cubicBezTo>
                      <a:pt x="133" y="392"/>
                      <a:pt x="132" y="392"/>
                      <a:pt x="131" y="393"/>
                    </a:cubicBezTo>
                    <a:lnTo>
                      <a:pt x="131" y="391"/>
                    </a:lnTo>
                    <a:cubicBezTo>
                      <a:pt x="132" y="391"/>
                      <a:pt x="133" y="390"/>
                      <a:pt x="134" y="390"/>
                    </a:cubicBezTo>
                    <a:lnTo>
                      <a:pt x="134" y="392"/>
                    </a:lnTo>
                    <a:close/>
                    <a:moveTo>
                      <a:pt x="131" y="393"/>
                    </a:moveTo>
                    <a:cubicBezTo>
                      <a:pt x="126" y="393"/>
                      <a:pt x="120" y="393"/>
                      <a:pt x="115" y="393"/>
                    </a:cubicBezTo>
                    <a:lnTo>
                      <a:pt x="115" y="391"/>
                    </a:lnTo>
                    <a:cubicBezTo>
                      <a:pt x="120" y="392"/>
                      <a:pt x="126" y="391"/>
                      <a:pt x="131" y="391"/>
                    </a:cubicBezTo>
                    <a:lnTo>
                      <a:pt x="131" y="393"/>
                    </a:lnTo>
                    <a:close/>
                    <a:moveTo>
                      <a:pt x="115" y="393"/>
                    </a:moveTo>
                    <a:lnTo>
                      <a:pt x="111" y="393"/>
                    </a:lnTo>
                    <a:lnTo>
                      <a:pt x="114" y="391"/>
                    </a:lnTo>
                    <a:lnTo>
                      <a:pt x="115" y="392"/>
                    </a:lnTo>
                    <a:lnTo>
                      <a:pt x="115" y="393"/>
                    </a:lnTo>
                    <a:close/>
                    <a:moveTo>
                      <a:pt x="114" y="391"/>
                    </a:moveTo>
                    <a:lnTo>
                      <a:pt x="114" y="391"/>
                    </a:lnTo>
                    <a:lnTo>
                      <a:pt x="115" y="393"/>
                    </a:lnTo>
                    <a:lnTo>
                      <a:pt x="114" y="391"/>
                    </a:lnTo>
                    <a:close/>
                    <a:moveTo>
                      <a:pt x="115" y="393"/>
                    </a:moveTo>
                    <a:lnTo>
                      <a:pt x="115" y="393"/>
                    </a:lnTo>
                    <a:lnTo>
                      <a:pt x="115" y="392"/>
                    </a:lnTo>
                    <a:lnTo>
                      <a:pt x="115" y="393"/>
                    </a:lnTo>
                    <a:close/>
                    <a:moveTo>
                      <a:pt x="114" y="391"/>
                    </a:moveTo>
                    <a:cubicBezTo>
                      <a:pt x="115" y="391"/>
                      <a:pt x="116" y="390"/>
                      <a:pt x="117" y="390"/>
                    </a:cubicBezTo>
                    <a:lnTo>
                      <a:pt x="118" y="391"/>
                    </a:lnTo>
                    <a:cubicBezTo>
                      <a:pt x="118" y="392"/>
                      <a:pt x="116" y="392"/>
                      <a:pt x="115" y="393"/>
                    </a:cubicBezTo>
                    <a:lnTo>
                      <a:pt x="114" y="391"/>
                    </a:lnTo>
                    <a:close/>
                    <a:moveTo>
                      <a:pt x="117" y="390"/>
                    </a:moveTo>
                    <a:cubicBezTo>
                      <a:pt x="118" y="389"/>
                      <a:pt x="119" y="389"/>
                      <a:pt x="119" y="388"/>
                    </a:cubicBezTo>
                    <a:lnTo>
                      <a:pt x="121" y="389"/>
                    </a:lnTo>
                    <a:cubicBezTo>
                      <a:pt x="120" y="390"/>
                      <a:pt x="119" y="391"/>
                      <a:pt x="118" y="391"/>
                    </a:cubicBezTo>
                    <a:lnTo>
                      <a:pt x="117" y="390"/>
                    </a:lnTo>
                    <a:close/>
                    <a:moveTo>
                      <a:pt x="119" y="388"/>
                    </a:moveTo>
                    <a:cubicBezTo>
                      <a:pt x="123" y="385"/>
                      <a:pt x="124" y="381"/>
                      <a:pt x="123" y="377"/>
                    </a:cubicBezTo>
                    <a:lnTo>
                      <a:pt x="125" y="376"/>
                    </a:lnTo>
                    <a:cubicBezTo>
                      <a:pt x="126" y="381"/>
                      <a:pt x="125" y="386"/>
                      <a:pt x="121" y="389"/>
                    </a:cubicBezTo>
                    <a:lnTo>
                      <a:pt x="119" y="388"/>
                    </a:lnTo>
                    <a:close/>
                    <a:moveTo>
                      <a:pt x="123" y="377"/>
                    </a:moveTo>
                    <a:lnTo>
                      <a:pt x="123" y="377"/>
                    </a:lnTo>
                    <a:lnTo>
                      <a:pt x="124" y="377"/>
                    </a:lnTo>
                    <a:lnTo>
                      <a:pt x="123" y="377"/>
                    </a:lnTo>
                    <a:close/>
                    <a:moveTo>
                      <a:pt x="123" y="377"/>
                    </a:moveTo>
                    <a:lnTo>
                      <a:pt x="123" y="377"/>
                    </a:lnTo>
                    <a:lnTo>
                      <a:pt x="125" y="376"/>
                    </a:lnTo>
                    <a:lnTo>
                      <a:pt x="123" y="377"/>
                    </a:lnTo>
                    <a:close/>
                    <a:moveTo>
                      <a:pt x="125" y="376"/>
                    </a:moveTo>
                    <a:lnTo>
                      <a:pt x="125" y="376"/>
                    </a:lnTo>
                    <a:lnTo>
                      <a:pt x="124" y="377"/>
                    </a:lnTo>
                    <a:lnTo>
                      <a:pt x="125" y="376"/>
                    </a:lnTo>
                    <a:close/>
                    <a:moveTo>
                      <a:pt x="123" y="377"/>
                    </a:moveTo>
                    <a:cubicBezTo>
                      <a:pt x="123" y="375"/>
                      <a:pt x="122" y="373"/>
                      <a:pt x="121" y="371"/>
                    </a:cubicBezTo>
                    <a:lnTo>
                      <a:pt x="123" y="371"/>
                    </a:lnTo>
                    <a:cubicBezTo>
                      <a:pt x="124" y="372"/>
                      <a:pt x="125" y="375"/>
                      <a:pt x="125" y="376"/>
                    </a:cubicBezTo>
                    <a:lnTo>
                      <a:pt x="123" y="377"/>
                    </a:lnTo>
                    <a:close/>
                    <a:moveTo>
                      <a:pt x="121" y="371"/>
                    </a:moveTo>
                    <a:cubicBezTo>
                      <a:pt x="121" y="370"/>
                      <a:pt x="120" y="369"/>
                      <a:pt x="120" y="369"/>
                    </a:cubicBezTo>
                    <a:lnTo>
                      <a:pt x="122" y="368"/>
                    </a:lnTo>
                    <a:cubicBezTo>
                      <a:pt x="122" y="369"/>
                      <a:pt x="123" y="370"/>
                      <a:pt x="123" y="371"/>
                    </a:cubicBezTo>
                    <a:lnTo>
                      <a:pt x="121" y="371"/>
                    </a:lnTo>
                    <a:close/>
                    <a:moveTo>
                      <a:pt x="122" y="368"/>
                    </a:moveTo>
                    <a:lnTo>
                      <a:pt x="122" y="368"/>
                    </a:lnTo>
                    <a:lnTo>
                      <a:pt x="121" y="368"/>
                    </a:lnTo>
                    <a:lnTo>
                      <a:pt x="122" y="368"/>
                    </a:lnTo>
                    <a:close/>
                    <a:moveTo>
                      <a:pt x="120" y="369"/>
                    </a:moveTo>
                    <a:lnTo>
                      <a:pt x="120" y="369"/>
                    </a:lnTo>
                    <a:lnTo>
                      <a:pt x="122" y="368"/>
                    </a:lnTo>
                    <a:lnTo>
                      <a:pt x="120" y="369"/>
                    </a:lnTo>
                    <a:close/>
                    <a:moveTo>
                      <a:pt x="120" y="369"/>
                    </a:moveTo>
                    <a:lnTo>
                      <a:pt x="120" y="369"/>
                    </a:lnTo>
                    <a:lnTo>
                      <a:pt x="121" y="368"/>
                    </a:lnTo>
                    <a:lnTo>
                      <a:pt x="120" y="369"/>
                    </a:lnTo>
                    <a:close/>
                    <a:moveTo>
                      <a:pt x="120" y="369"/>
                    </a:moveTo>
                    <a:cubicBezTo>
                      <a:pt x="119" y="366"/>
                      <a:pt x="119" y="363"/>
                      <a:pt x="120" y="359"/>
                    </a:cubicBezTo>
                    <a:lnTo>
                      <a:pt x="122" y="359"/>
                    </a:lnTo>
                    <a:cubicBezTo>
                      <a:pt x="122" y="363"/>
                      <a:pt x="121" y="366"/>
                      <a:pt x="122" y="368"/>
                    </a:cubicBezTo>
                    <a:lnTo>
                      <a:pt x="120" y="369"/>
                    </a:lnTo>
                    <a:close/>
                    <a:moveTo>
                      <a:pt x="120" y="359"/>
                    </a:moveTo>
                    <a:cubicBezTo>
                      <a:pt x="120" y="354"/>
                      <a:pt x="121" y="348"/>
                      <a:pt x="117" y="343"/>
                    </a:cubicBezTo>
                    <a:lnTo>
                      <a:pt x="119" y="342"/>
                    </a:lnTo>
                    <a:cubicBezTo>
                      <a:pt x="123" y="348"/>
                      <a:pt x="123" y="354"/>
                      <a:pt x="122" y="359"/>
                    </a:cubicBezTo>
                    <a:lnTo>
                      <a:pt x="120" y="359"/>
                    </a:lnTo>
                    <a:close/>
                    <a:moveTo>
                      <a:pt x="119" y="342"/>
                    </a:moveTo>
                    <a:lnTo>
                      <a:pt x="119" y="342"/>
                    </a:lnTo>
                    <a:lnTo>
                      <a:pt x="118" y="343"/>
                    </a:lnTo>
                    <a:lnTo>
                      <a:pt x="119" y="342"/>
                    </a:lnTo>
                    <a:close/>
                    <a:moveTo>
                      <a:pt x="117" y="343"/>
                    </a:moveTo>
                    <a:lnTo>
                      <a:pt x="117" y="343"/>
                    </a:lnTo>
                    <a:lnTo>
                      <a:pt x="119" y="342"/>
                    </a:lnTo>
                    <a:lnTo>
                      <a:pt x="117" y="343"/>
                    </a:lnTo>
                    <a:close/>
                    <a:moveTo>
                      <a:pt x="117" y="343"/>
                    </a:moveTo>
                    <a:cubicBezTo>
                      <a:pt x="117" y="343"/>
                      <a:pt x="116" y="342"/>
                      <a:pt x="115" y="341"/>
                    </a:cubicBezTo>
                    <a:lnTo>
                      <a:pt x="117" y="340"/>
                    </a:lnTo>
                    <a:cubicBezTo>
                      <a:pt x="118" y="341"/>
                      <a:pt x="119" y="342"/>
                      <a:pt x="119" y="342"/>
                    </a:cubicBezTo>
                    <a:lnTo>
                      <a:pt x="117" y="343"/>
                    </a:lnTo>
                    <a:close/>
                    <a:moveTo>
                      <a:pt x="115" y="341"/>
                    </a:moveTo>
                    <a:cubicBezTo>
                      <a:pt x="115" y="340"/>
                      <a:pt x="114" y="340"/>
                      <a:pt x="113" y="339"/>
                    </a:cubicBezTo>
                    <a:lnTo>
                      <a:pt x="114" y="338"/>
                    </a:lnTo>
                    <a:cubicBezTo>
                      <a:pt x="115" y="339"/>
                      <a:pt x="116" y="339"/>
                      <a:pt x="117" y="340"/>
                    </a:cubicBezTo>
                    <a:lnTo>
                      <a:pt x="115" y="341"/>
                    </a:lnTo>
                    <a:close/>
                    <a:moveTo>
                      <a:pt x="113" y="339"/>
                    </a:moveTo>
                    <a:cubicBezTo>
                      <a:pt x="109" y="336"/>
                      <a:pt x="102" y="334"/>
                      <a:pt x="95" y="336"/>
                    </a:cubicBezTo>
                    <a:lnTo>
                      <a:pt x="95" y="334"/>
                    </a:lnTo>
                    <a:cubicBezTo>
                      <a:pt x="103" y="333"/>
                      <a:pt x="109" y="334"/>
                      <a:pt x="114" y="338"/>
                    </a:cubicBezTo>
                    <a:lnTo>
                      <a:pt x="113" y="339"/>
                    </a:lnTo>
                    <a:close/>
                    <a:moveTo>
                      <a:pt x="95" y="336"/>
                    </a:moveTo>
                    <a:lnTo>
                      <a:pt x="93" y="336"/>
                    </a:lnTo>
                    <a:lnTo>
                      <a:pt x="94" y="334"/>
                    </a:lnTo>
                    <a:lnTo>
                      <a:pt x="95" y="335"/>
                    </a:lnTo>
                    <a:lnTo>
                      <a:pt x="95" y="336"/>
                    </a:lnTo>
                    <a:close/>
                    <a:moveTo>
                      <a:pt x="94" y="334"/>
                    </a:moveTo>
                    <a:cubicBezTo>
                      <a:pt x="94" y="334"/>
                      <a:pt x="93" y="333"/>
                      <a:pt x="92" y="332"/>
                    </a:cubicBezTo>
                    <a:lnTo>
                      <a:pt x="94" y="331"/>
                    </a:lnTo>
                    <a:cubicBezTo>
                      <a:pt x="96" y="332"/>
                      <a:pt x="97" y="334"/>
                      <a:pt x="96" y="335"/>
                    </a:cubicBezTo>
                    <a:lnTo>
                      <a:pt x="94" y="334"/>
                    </a:lnTo>
                    <a:close/>
                    <a:moveTo>
                      <a:pt x="92" y="332"/>
                    </a:moveTo>
                    <a:cubicBezTo>
                      <a:pt x="91" y="331"/>
                      <a:pt x="90" y="330"/>
                      <a:pt x="90" y="329"/>
                    </a:cubicBezTo>
                    <a:lnTo>
                      <a:pt x="92" y="329"/>
                    </a:lnTo>
                    <a:cubicBezTo>
                      <a:pt x="92" y="330"/>
                      <a:pt x="93" y="330"/>
                      <a:pt x="94" y="331"/>
                    </a:cubicBezTo>
                    <a:lnTo>
                      <a:pt x="92" y="332"/>
                    </a:lnTo>
                    <a:close/>
                    <a:moveTo>
                      <a:pt x="91" y="328"/>
                    </a:moveTo>
                    <a:lnTo>
                      <a:pt x="92" y="329"/>
                    </a:lnTo>
                    <a:lnTo>
                      <a:pt x="91" y="329"/>
                    </a:lnTo>
                    <a:lnTo>
                      <a:pt x="91" y="328"/>
                    </a:lnTo>
                    <a:close/>
                    <a:moveTo>
                      <a:pt x="91" y="330"/>
                    </a:moveTo>
                    <a:cubicBezTo>
                      <a:pt x="82" y="329"/>
                      <a:pt x="82" y="327"/>
                      <a:pt x="83" y="323"/>
                    </a:cubicBezTo>
                    <a:lnTo>
                      <a:pt x="85" y="323"/>
                    </a:lnTo>
                    <a:cubicBezTo>
                      <a:pt x="84" y="326"/>
                      <a:pt x="84" y="327"/>
                      <a:pt x="91" y="328"/>
                    </a:cubicBezTo>
                    <a:lnTo>
                      <a:pt x="91" y="330"/>
                    </a:lnTo>
                    <a:close/>
                    <a:moveTo>
                      <a:pt x="83" y="323"/>
                    </a:moveTo>
                    <a:lnTo>
                      <a:pt x="83" y="322"/>
                    </a:lnTo>
                    <a:lnTo>
                      <a:pt x="85" y="322"/>
                    </a:lnTo>
                    <a:lnTo>
                      <a:pt x="85" y="323"/>
                    </a:lnTo>
                    <a:lnTo>
                      <a:pt x="83" y="323"/>
                    </a:lnTo>
                    <a:close/>
                    <a:moveTo>
                      <a:pt x="85" y="322"/>
                    </a:moveTo>
                    <a:lnTo>
                      <a:pt x="85" y="322"/>
                    </a:lnTo>
                    <a:lnTo>
                      <a:pt x="84" y="322"/>
                    </a:lnTo>
                    <a:lnTo>
                      <a:pt x="85" y="322"/>
                    </a:lnTo>
                    <a:close/>
                    <a:moveTo>
                      <a:pt x="83" y="322"/>
                    </a:moveTo>
                    <a:lnTo>
                      <a:pt x="83" y="322"/>
                    </a:lnTo>
                    <a:lnTo>
                      <a:pt x="85" y="322"/>
                    </a:lnTo>
                    <a:lnTo>
                      <a:pt x="83" y="322"/>
                    </a:lnTo>
                    <a:close/>
                    <a:moveTo>
                      <a:pt x="83" y="322"/>
                    </a:moveTo>
                    <a:cubicBezTo>
                      <a:pt x="83" y="320"/>
                      <a:pt x="83" y="318"/>
                      <a:pt x="83" y="315"/>
                    </a:cubicBezTo>
                    <a:lnTo>
                      <a:pt x="85" y="315"/>
                    </a:lnTo>
                    <a:cubicBezTo>
                      <a:pt x="85" y="318"/>
                      <a:pt x="85" y="320"/>
                      <a:pt x="85" y="322"/>
                    </a:cubicBezTo>
                    <a:lnTo>
                      <a:pt x="83" y="322"/>
                    </a:lnTo>
                    <a:close/>
                    <a:moveTo>
                      <a:pt x="83" y="315"/>
                    </a:moveTo>
                    <a:cubicBezTo>
                      <a:pt x="83" y="306"/>
                      <a:pt x="83" y="297"/>
                      <a:pt x="85" y="289"/>
                    </a:cubicBezTo>
                    <a:lnTo>
                      <a:pt x="88" y="289"/>
                    </a:lnTo>
                    <a:cubicBezTo>
                      <a:pt x="85" y="297"/>
                      <a:pt x="85" y="307"/>
                      <a:pt x="85" y="315"/>
                    </a:cubicBezTo>
                    <a:lnTo>
                      <a:pt x="83" y="315"/>
                    </a:lnTo>
                    <a:close/>
                    <a:moveTo>
                      <a:pt x="88" y="289"/>
                    </a:moveTo>
                    <a:lnTo>
                      <a:pt x="88" y="289"/>
                    </a:lnTo>
                    <a:lnTo>
                      <a:pt x="86" y="289"/>
                    </a:lnTo>
                    <a:lnTo>
                      <a:pt x="88" y="289"/>
                    </a:lnTo>
                    <a:close/>
                    <a:moveTo>
                      <a:pt x="85" y="289"/>
                    </a:moveTo>
                    <a:lnTo>
                      <a:pt x="85" y="289"/>
                    </a:lnTo>
                    <a:lnTo>
                      <a:pt x="88" y="289"/>
                    </a:lnTo>
                    <a:lnTo>
                      <a:pt x="85" y="289"/>
                    </a:lnTo>
                    <a:close/>
                    <a:moveTo>
                      <a:pt x="85" y="289"/>
                    </a:moveTo>
                    <a:cubicBezTo>
                      <a:pt x="90" y="273"/>
                      <a:pt x="89" y="262"/>
                      <a:pt x="89" y="254"/>
                    </a:cubicBezTo>
                    <a:lnTo>
                      <a:pt x="91" y="254"/>
                    </a:lnTo>
                    <a:cubicBezTo>
                      <a:pt x="91" y="262"/>
                      <a:pt x="92" y="273"/>
                      <a:pt x="88" y="289"/>
                    </a:cubicBezTo>
                    <a:lnTo>
                      <a:pt x="85" y="289"/>
                    </a:lnTo>
                    <a:close/>
                    <a:moveTo>
                      <a:pt x="89" y="254"/>
                    </a:moveTo>
                    <a:cubicBezTo>
                      <a:pt x="89" y="253"/>
                      <a:pt x="89" y="252"/>
                      <a:pt x="89" y="252"/>
                    </a:cubicBezTo>
                    <a:lnTo>
                      <a:pt x="91" y="251"/>
                    </a:lnTo>
                    <a:cubicBezTo>
                      <a:pt x="91" y="252"/>
                      <a:pt x="91" y="253"/>
                      <a:pt x="91" y="254"/>
                    </a:cubicBezTo>
                    <a:lnTo>
                      <a:pt x="89" y="254"/>
                    </a:lnTo>
                    <a:close/>
                    <a:moveTo>
                      <a:pt x="89" y="252"/>
                    </a:moveTo>
                    <a:lnTo>
                      <a:pt x="89" y="252"/>
                    </a:lnTo>
                    <a:lnTo>
                      <a:pt x="90" y="251"/>
                    </a:lnTo>
                    <a:lnTo>
                      <a:pt x="89" y="252"/>
                    </a:lnTo>
                    <a:close/>
                    <a:moveTo>
                      <a:pt x="89" y="252"/>
                    </a:moveTo>
                    <a:cubicBezTo>
                      <a:pt x="88" y="248"/>
                      <a:pt x="88" y="244"/>
                      <a:pt x="88" y="241"/>
                    </a:cubicBezTo>
                    <a:lnTo>
                      <a:pt x="90" y="240"/>
                    </a:lnTo>
                    <a:cubicBezTo>
                      <a:pt x="90" y="244"/>
                      <a:pt x="90" y="247"/>
                      <a:pt x="91" y="251"/>
                    </a:cubicBezTo>
                    <a:lnTo>
                      <a:pt x="89" y="252"/>
                    </a:lnTo>
                    <a:close/>
                    <a:moveTo>
                      <a:pt x="88" y="241"/>
                    </a:moveTo>
                    <a:cubicBezTo>
                      <a:pt x="87" y="237"/>
                      <a:pt x="86" y="234"/>
                      <a:pt x="85" y="231"/>
                    </a:cubicBezTo>
                    <a:lnTo>
                      <a:pt x="88" y="231"/>
                    </a:lnTo>
                    <a:cubicBezTo>
                      <a:pt x="89" y="234"/>
                      <a:pt x="89" y="237"/>
                      <a:pt x="90" y="240"/>
                    </a:cubicBezTo>
                    <a:lnTo>
                      <a:pt x="88" y="241"/>
                    </a:lnTo>
                    <a:close/>
                    <a:moveTo>
                      <a:pt x="85" y="231"/>
                    </a:moveTo>
                    <a:lnTo>
                      <a:pt x="85" y="231"/>
                    </a:lnTo>
                    <a:lnTo>
                      <a:pt x="86" y="231"/>
                    </a:lnTo>
                    <a:lnTo>
                      <a:pt x="85" y="231"/>
                    </a:lnTo>
                    <a:close/>
                    <a:moveTo>
                      <a:pt x="85" y="231"/>
                    </a:moveTo>
                    <a:cubicBezTo>
                      <a:pt x="84" y="228"/>
                      <a:pt x="84" y="224"/>
                      <a:pt x="84" y="221"/>
                    </a:cubicBezTo>
                    <a:lnTo>
                      <a:pt x="87" y="221"/>
                    </a:lnTo>
                    <a:cubicBezTo>
                      <a:pt x="86" y="224"/>
                      <a:pt x="87" y="228"/>
                      <a:pt x="88" y="231"/>
                    </a:cubicBezTo>
                    <a:lnTo>
                      <a:pt x="85" y="231"/>
                    </a:lnTo>
                    <a:close/>
                    <a:moveTo>
                      <a:pt x="84" y="221"/>
                    </a:moveTo>
                    <a:cubicBezTo>
                      <a:pt x="85" y="217"/>
                      <a:pt x="85" y="213"/>
                      <a:pt x="85" y="211"/>
                    </a:cubicBezTo>
                    <a:lnTo>
                      <a:pt x="88" y="211"/>
                    </a:lnTo>
                    <a:cubicBezTo>
                      <a:pt x="87" y="213"/>
                      <a:pt x="87" y="217"/>
                      <a:pt x="87" y="221"/>
                    </a:cubicBezTo>
                    <a:lnTo>
                      <a:pt x="84" y="221"/>
                    </a:lnTo>
                    <a:close/>
                    <a:moveTo>
                      <a:pt x="85" y="211"/>
                    </a:moveTo>
                    <a:lnTo>
                      <a:pt x="85" y="211"/>
                    </a:lnTo>
                    <a:lnTo>
                      <a:pt x="86" y="211"/>
                    </a:lnTo>
                    <a:lnTo>
                      <a:pt x="85" y="211"/>
                    </a:lnTo>
                    <a:close/>
                    <a:moveTo>
                      <a:pt x="85" y="211"/>
                    </a:moveTo>
                    <a:lnTo>
                      <a:pt x="85" y="211"/>
                    </a:lnTo>
                    <a:lnTo>
                      <a:pt x="88" y="211"/>
                    </a:lnTo>
                    <a:lnTo>
                      <a:pt x="85" y="211"/>
                    </a:lnTo>
                    <a:close/>
                    <a:moveTo>
                      <a:pt x="85" y="211"/>
                    </a:moveTo>
                    <a:cubicBezTo>
                      <a:pt x="86" y="210"/>
                      <a:pt x="86" y="209"/>
                      <a:pt x="86" y="209"/>
                    </a:cubicBezTo>
                    <a:lnTo>
                      <a:pt x="88" y="209"/>
                    </a:lnTo>
                    <a:cubicBezTo>
                      <a:pt x="88" y="210"/>
                      <a:pt x="88" y="210"/>
                      <a:pt x="88" y="211"/>
                    </a:cubicBezTo>
                    <a:lnTo>
                      <a:pt x="85" y="211"/>
                    </a:lnTo>
                    <a:close/>
                    <a:moveTo>
                      <a:pt x="86" y="209"/>
                    </a:moveTo>
                    <a:cubicBezTo>
                      <a:pt x="86" y="208"/>
                      <a:pt x="86" y="207"/>
                      <a:pt x="86" y="206"/>
                    </a:cubicBezTo>
                    <a:lnTo>
                      <a:pt x="89" y="206"/>
                    </a:lnTo>
                    <a:cubicBezTo>
                      <a:pt x="88" y="207"/>
                      <a:pt x="88" y="208"/>
                      <a:pt x="88" y="209"/>
                    </a:cubicBezTo>
                    <a:lnTo>
                      <a:pt x="86" y="209"/>
                    </a:lnTo>
                    <a:close/>
                    <a:moveTo>
                      <a:pt x="86" y="206"/>
                    </a:moveTo>
                    <a:cubicBezTo>
                      <a:pt x="88" y="201"/>
                      <a:pt x="89" y="196"/>
                      <a:pt x="90" y="194"/>
                    </a:cubicBezTo>
                    <a:lnTo>
                      <a:pt x="92" y="194"/>
                    </a:lnTo>
                    <a:cubicBezTo>
                      <a:pt x="91" y="196"/>
                      <a:pt x="90" y="202"/>
                      <a:pt x="89" y="206"/>
                    </a:cubicBezTo>
                    <a:lnTo>
                      <a:pt x="86" y="206"/>
                    </a:lnTo>
                    <a:close/>
                    <a:moveTo>
                      <a:pt x="90" y="194"/>
                    </a:moveTo>
                    <a:lnTo>
                      <a:pt x="90" y="194"/>
                    </a:lnTo>
                    <a:lnTo>
                      <a:pt x="91" y="194"/>
                    </a:lnTo>
                    <a:lnTo>
                      <a:pt x="90" y="194"/>
                    </a:lnTo>
                    <a:close/>
                    <a:moveTo>
                      <a:pt x="90" y="194"/>
                    </a:moveTo>
                    <a:cubicBezTo>
                      <a:pt x="98" y="177"/>
                      <a:pt x="104" y="161"/>
                      <a:pt x="109" y="144"/>
                    </a:cubicBezTo>
                    <a:lnTo>
                      <a:pt x="111" y="144"/>
                    </a:lnTo>
                    <a:cubicBezTo>
                      <a:pt x="106" y="161"/>
                      <a:pt x="100" y="178"/>
                      <a:pt x="92" y="194"/>
                    </a:cubicBezTo>
                    <a:lnTo>
                      <a:pt x="90" y="194"/>
                    </a:lnTo>
                    <a:close/>
                    <a:moveTo>
                      <a:pt x="109" y="144"/>
                    </a:moveTo>
                    <a:cubicBezTo>
                      <a:pt x="113" y="128"/>
                      <a:pt x="116" y="111"/>
                      <a:pt x="117" y="93"/>
                    </a:cubicBezTo>
                    <a:lnTo>
                      <a:pt x="119" y="93"/>
                    </a:lnTo>
                    <a:cubicBezTo>
                      <a:pt x="118" y="111"/>
                      <a:pt x="116" y="128"/>
                      <a:pt x="111" y="144"/>
                    </a:cubicBezTo>
                    <a:lnTo>
                      <a:pt x="109" y="144"/>
                    </a:lnTo>
                    <a:close/>
                    <a:moveTo>
                      <a:pt x="117" y="93"/>
                    </a:moveTo>
                    <a:lnTo>
                      <a:pt x="117" y="92"/>
                    </a:lnTo>
                    <a:lnTo>
                      <a:pt x="118" y="93"/>
                    </a:lnTo>
                    <a:lnTo>
                      <a:pt x="117" y="93"/>
                    </a:lnTo>
                    <a:close/>
                    <a:moveTo>
                      <a:pt x="118" y="93"/>
                    </a:moveTo>
                    <a:cubicBezTo>
                      <a:pt x="119" y="93"/>
                      <a:pt x="117" y="94"/>
                      <a:pt x="117" y="93"/>
                    </a:cubicBezTo>
                    <a:lnTo>
                      <a:pt x="119" y="94"/>
                    </a:lnTo>
                    <a:cubicBezTo>
                      <a:pt x="119" y="94"/>
                      <a:pt x="118" y="95"/>
                      <a:pt x="117" y="94"/>
                    </a:cubicBezTo>
                    <a:lnTo>
                      <a:pt x="118" y="93"/>
                    </a:lnTo>
                    <a:close/>
                    <a:moveTo>
                      <a:pt x="117" y="93"/>
                    </a:moveTo>
                    <a:cubicBezTo>
                      <a:pt x="117" y="93"/>
                      <a:pt x="117" y="94"/>
                      <a:pt x="117" y="94"/>
                    </a:cubicBezTo>
                    <a:lnTo>
                      <a:pt x="118" y="93"/>
                    </a:lnTo>
                    <a:cubicBezTo>
                      <a:pt x="119" y="93"/>
                      <a:pt x="119" y="93"/>
                      <a:pt x="119" y="94"/>
                    </a:cubicBezTo>
                    <a:lnTo>
                      <a:pt x="117" y="93"/>
                    </a:lnTo>
                    <a:close/>
                    <a:moveTo>
                      <a:pt x="118" y="93"/>
                    </a:moveTo>
                    <a:lnTo>
                      <a:pt x="118" y="93"/>
                    </a:lnTo>
                    <a:close/>
                    <a:moveTo>
                      <a:pt x="117" y="94"/>
                    </a:moveTo>
                    <a:cubicBezTo>
                      <a:pt x="117" y="94"/>
                      <a:pt x="119" y="94"/>
                      <a:pt x="118" y="94"/>
                    </a:cubicBezTo>
                    <a:lnTo>
                      <a:pt x="117" y="93"/>
                    </a:lnTo>
                    <a:cubicBezTo>
                      <a:pt x="117" y="92"/>
                      <a:pt x="118" y="92"/>
                      <a:pt x="118" y="93"/>
                    </a:cubicBezTo>
                    <a:lnTo>
                      <a:pt x="117" y="94"/>
                    </a:lnTo>
                    <a:close/>
                    <a:moveTo>
                      <a:pt x="118" y="94"/>
                    </a:moveTo>
                    <a:lnTo>
                      <a:pt x="118" y="94"/>
                    </a:lnTo>
                    <a:lnTo>
                      <a:pt x="117" y="93"/>
                    </a:lnTo>
                    <a:lnTo>
                      <a:pt x="118" y="94"/>
                    </a:lnTo>
                    <a:close/>
                    <a:moveTo>
                      <a:pt x="118" y="94"/>
                    </a:moveTo>
                    <a:cubicBezTo>
                      <a:pt x="118" y="94"/>
                      <a:pt x="118" y="92"/>
                      <a:pt x="118" y="93"/>
                    </a:cubicBezTo>
                    <a:lnTo>
                      <a:pt x="117" y="94"/>
                    </a:lnTo>
                    <a:cubicBezTo>
                      <a:pt x="116" y="94"/>
                      <a:pt x="116" y="93"/>
                      <a:pt x="117" y="93"/>
                    </a:cubicBezTo>
                    <a:lnTo>
                      <a:pt x="118" y="94"/>
                    </a:lnTo>
                    <a:close/>
                    <a:moveTo>
                      <a:pt x="119" y="94"/>
                    </a:moveTo>
                    <a:lnTo>
                      <a:pt x="118" y="95"/>
                    </a:lnTo>
                    <a:lnTo>
                      <a:pt x="117" y="94"/>
                    </a:lnTo>
                    <a:lnTo>
                      <a:pt x="118" y="93"/>
                    </a:lnTo>
                    <a:lnTo>
                      <a:pt x="119" y="94"/>
                    </a:lnTo>
                    <a:close/>
                    <a:moveTo>
                      <a:pt x="117" y="93"/>
                    </a:moveTo>
                    <a:cubicBezTo>
                      <a:pt x="118" y="84"/>
                      <a:pt x="118" y="77"/>
                      <a:pt x="118" y="70"/>
                    </a:cubicBezTo>
                    <a:lnTo>
                      <a:pt x="120" y="70"/>
                    </a:lnTo>
                    <a:cubicBezTo>
                      <a:pt x="120" y="77"/>
                      <a:pt x="120" y="84"/>
                      <a:pt x="119" y="94"/>
                    </a:cubicBezTo>
                    <a:lnTo>
                      <a:pt x="117" y="93"/>
                    </a:lnTo>
                    <a:close/>
                    <a:moveTo>
                      <a:pt x="118" y="70"/>
                    </a:moveTo>
                    <a:cubicBezTo>
                      <a:pt x="118" y="66"/>
                      <a:pt x="118" y="61"/>
                      <a:pt x="118" y="55"/>
                    </a:cubicBezTo>
                    <a:lnTo>
                      <a:pt x="120" y="55"/>
                    </a:lnTo>
                    <a:cubicBezTo>
                      <a:pt x="120" y="61"/>
                      <a:pt x="120" y="66"/>
                      <a:pt x="120" y="70"/>
                    </a:cubicBezTo>
                    <a:lnTo>
                      <a:pt x="118" y="70"/>
                    </a:lnTo>
                    <a:close/>
                    <a:moveTo>
                      <a:pt x="118" y="55"/>
                    </a:moveTo>
                    <a:lnTo>
                      <a:pt x="118" y="55"/>
                    </a:lnTo>
                    <a:lnTo>
                      <a:pt x="119" y="55"/>
                    </a:lnTo>
                    <a:lnTo>
                      <a:pt x="118" y="55"/>
                    </a:lnTo>
                    <a:close/>
                    <a:moveTo>
                      <a:pt x="118" y="55"/>
                    </a:moveTo>
                    <a:cubicBezTo>
                      <a:pt x="119" y="46"/>
                      <a:pt x="118" y="38"/>
                      <a:pt x="118" y="29"/>
                    </a:cubicBezTo>
                    <a:lnTo>
                      <a:pt x="120" y="29"/>
                    </a:lnTo>
                    <a:cubicBezTo>
                      <a:pt x="121" y="38"/>
                      <a:pt x="121" y="46"/>
                      <a:pt x="120" y="55"/>
                    </a:cubicBezTo>
                    <a:lnTo>
                      <a:pt x="118" y="55"/>
                    </a:lnTo>
                    <a:close/>
                    <a:moveTo>
                      <a:pt x="118" y="29"/>
                    </a:moveTo>
                    <a:cubicBezTo>
                      <a:pt x="117" y="20"/>
                      <a:pt x="116" y="11"/>
                      <a:pt x="115" y="3"/>
                    </a:cubicBezTo>
                    <a:lnTo>
                      <a:pt x="117" y="3"/>
                    </a:lnTo>
                    <a:cubicBezTo>
                      <a:pt x="118" y="11"/>
                      <a:pt x="119" y="20"/>
                      <a:pt x="120" y="29"/>
                    </a:cubicBezTo>
                    <a:lnTo>
                      <a:pt x="118" y="29"/>
                    </a:lnTo>
                    <a:close/>
                    <a:moveTo>
                      <a:pt x="117" y="3"/>
                    </a:moveTo>
                    <a:lnTo>
                      <a:pt x="117" y="3"/>
                    </a:lnTo>
                    <a:lnTo>
                      <a:pt x="116" y="3"/>
                    </a:lnTo>
                    <a:lnTo>
                      <a:pt x="117" y="3"/>
                    </a:lnTo>
                    <a:close/>
                    <a:moveTo>
                      <a:pt x="115" y="3"/>
                    </a:moveTo>
                    <a:lnTo>
                      <a:pt x="115" y="3"/>
                    </a:lnTo>
                    <a:lnTo>
                      <a:pt x="117" y="3"/>
                    </a:lnTo>
                    <a:lnTo>
                      <a:pt x="115" y="3"/>
                    </a:lnTo>
                    <a:close/>
                    <a:moveTo>
                      <a:pt x="117" y="3"/>
                    </a:moveTo>
                    <a:lnTo>
                      <a:pt x="117" y="3"/>
                    </a:lnTo>
                    <a:lnTo>
                      <a:pt x="116" y="3"/>
                    </a:lnTo>
                    <a:lnTo>
                      <a:pt x="117" y="3"/>
                    </a:lnTo>
                    <a:close/>
                    <a:moveTo>
                      <a:pt x="115" y="3"/>
                    </a:moveTo>
                    <a:cubicBezTo>
                      <a:pt x="115" y="3"/>
                      <a:pt x="114" y="2"/>
                      <a:pt x="112" y="2"/>
                    </a:cubicBezTo>
                    <a:lnTo>
                      <a:pt x="113" y="0"/>
                    </a:lnTo>
                    <a:cubicBezTo>
                      <a:pt x="116" y="1"/>
                      <a:pt x="117" y="2"/>
                      <a:pt x="117" y="3"/>
                    </a:cubicBezTo>
                    <a:lnTo>
                      <a:pt x="115" y="3"/>
                    </a:lnTo>
                    <a:close/>
                    <a:moveTo>
                      <a:pt x="112" y="2"/>
                    </a:moveTo>
                    <a:cubicBezTo>
                      <a:pt x="110" y="2"/>
                      <a:pt x="106" y="2"/>
                      <a:pt x="101" y="2"/>
                    </a:cubicBezTo>
                    <a:lnTo>
                      <a:pt x="101" y="1"/>
                    </a:lnTo>
                    <a:cubicBezTo>
                      <a:pt x="106" y="0"/>
                      <a:pt x="110" y="0"/>
                      <a:pt x="113" y="0"/>
                    </a:cubicBezTo>
                    <a:lnTo>
                      <a:pt x="112" y="2"/>
                    </a:lnTo>
                    <a:close/>
                    <a:moveTo>
                      <a:pt x="101" y="2"/>
                    </a:moveTo>
                    <a:lnTo>
                      <a:pt x="100" y="3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1" y="2"/>
                    </a:lnTo>
                    <a:close/>
                    <a:moveTo>
                      <a:pt x="99" y="2"/>
                    </a:moveTo>
                    <a:lnTo>
                      <a:pt x="99" y="1"/>
                    </a:lnTo>
                    <a:lnTo>
                      <a:pt x="100" y="1"/>
                    </a:lnTo>
                    <a:lnTo>
                      <a:pt x="100" y="2"/>
                    </a:lnTo>
                    <a:lnTo>
                      <a:pt x="99" y="2"/>
                    </a:lnTo>
                    <a:close/>
                    <a:moveTo>
                      <a:pt x="101" y="2"/>
                    </a:moveTo>
                    <a:cubicBezTo>
                      <a:pt x="102" y="10"/>
                      <a:pt x="103" y="18"/>
                      <a:pt x="103" y="26"/>
                    </a:cubicBezTo>
                    <a:lnTo>
                      <a:pt x="101" y="26"/>
                    </a:lnTo>
                    <a:cubicBezTo>
                      <a:pt x="101" y="18"/>
                      <a:pt x="100" y="10"/>
                      <a:pt x="99" y="2"/>
                    </a:cubicBezTo>
                    <a:lnTo>
                      <a:pt x="101" y="2"/>
                    </a:lnTo>
                    <a:close/>
                    <a:moveTo>
                      <a:pt x="103" y="26"/>
                    </a:moveTo>
                    <a:cubicBezTo>
                      <a:pt x="104" y="36"/>
                      <a:pt x="104" y="46"/>
                      <a:pt x="106" y="55"/>
                    </a:cubicBezTo>
                    <a:lnTo>
                      <a:pt x="104" y="55"/>
                    </a:lnTo>
                    <a:cubicBezTo>
                      <a:pt x="102" y="46"/>
                      <a:pt x="102" y="36"/>
                      <a:pt x="101" y="26"/>
                    </a:cubicBezTo>
                    <a:lnTo>
                      <a:pt x="103" y="26"/>
                    </a:lnTo>
                    <a:close/>
                    <a:moveTo>
                      <a:pt x="104" y="55"/>
                    </a:moveTo>
                    <a:lnTo>
                      <a:pt x="104" y="55"/>
                    </a:lnTo>
                    <a:lnTo>
                      <a:pt x="105" y="55"/>
                    </a:lnTo>
                    <a:lnTo>
                      <a:pt x="104" y="55"/>
                    </a:lnTo>
                    <a:close/>
                    <a:moveTo>
                      <a:pt x="106" y="55"/>
                    </a:moveTo>
                    <a:cubicBezTo>
                      <a:pt x="109" y="74"/>
                      <a:pt x="105" y="93"/>
                      <a:pt x="101" y="111"/>
                    </a:cubicBezTo>
                    <a:lnTo>
                      <a:pt x="99" y="111"/>
                    </a:lnTo>
                    <a:cubicBezTo>
                      <a:pt x="103" y="93"/>
                      <a:pt x="107" y="74"/>
                      <a:pt x="104" y="55"/>
                    </a:cubicBezTo>
                    <a:lnTo>
                      <a:pt x="106" y="55"/>
                    </a:lnTo>
                    <a:close/>
                    <a:moveTo>
                      <a:pt x="101" y="111"/>
                    </a:moveTo>
                    <a:cubicBezTo>
                      <a:pt x="100" y="116"/>
                      <a:pt x="99" y="121"/>
                      <a:pt x="98" y="126"/>
                    </a:cubicBezTo>
                    <a:lnTo>
                      <a:pt x="96" y="126"/>
                    </a:lnTo>
                    <a:cubicBezTo>
                      <a:pt x="97" y="121"/>
                      <a:pt x="98" y="116"/>
                      <a:pt x="99" y="111"/>
                    </a:cubicBezTo>
                    <a:lnTo>
                      <a:pt x="101" y="111"/>
                    </a:lnTo>
                    <a:close/>
                    <a:moveTo>
                      <a:pt x="96" y="126"/>
                    </a:moveTo>
                    <a:lnTo>
                      <a:pt x="96" y="126"/>
                    </a:lnTo>
                    <a:lnTo>
                      <a:pt x="97" y="126"/>
                    </a:lnTo>
                    <a:lnTo>
                      <a:pt x="96" y="126"/>
                    </a:lnTo>
                    <a:close/>
                    <a:moveTo>
                      <a:pt x="98" y="126"/>
                    </a:moveTo>
                    <a:lnTo>
                      <a:pt x="98" y="126"/>
                    </a:lnTo>
                    <a:lnTo>
                      <a:pt x="96" y="126"/>
                    </a:lnTo>
                    <a:lnTo>
                      <a:pt x="98" y="126"/>
                    </a:lnTo>
                    <a:close/>
                    <a:moveTo>
                      <a:pt x="98" y="126"/>
                    </a:moveTo>
                    <a:cubicBezTo>
                      <a:pt x="98" y="128"/>
                      <a:pt x="97" y="131"/>
                      <a:pt x="96" y="133"/>
                    </a:cubicBezTo>
                    <a:lnTo>
                      <a:pt x="94" y="133"/>
                    </a:lnTo>
                    <a:cubicBezTo>
                      <a:pt x="95" y="130"/>
                      <a:pt x="96" y="128"/>
                      <a:pt x="96" y="126"/>
                    </a:cubicBezTo>
                    <a:lnTo>
                      <a:pt x="98" y="126"/>
                    </a:lnTo>
                    <a:close/>
                    <a:moveTo>
                      <a:pt x="96" y="133"/>
                    </a:moveTo>
                    <a:cubicBezTo>
                      <a:pt x="95" y="135"/>
                      <a:pt x="94" y="137"/>
                      <a:pt x="94" y="139"/>
                    </a:cubicBezTo>
                    <a:lnTo>
                      <a:pt x="92" y="138"/>
                    </a:lnTo>
                    <a:cubicBezTo>
                      <a:pt x="92" y="137"/>
                      <a:pt x="93" y="135"/>
                      <a:pt x="94" y="133"/>
                    </a:cubicBezTo>
                    <a:lnTo>
                      <a:pt x="96" y="133"/>
                    </a:lnTo>
                    <a:close/>
                    <a:moveTo>
                      <a:pt x="92" y="138"/>
                    </a:moveTo>
                    <a:lnTo>
                      <a:pt x="92" y="138"/>
                    </a:lnTo>
                    <a:lnTo>
                      <a:pt x="93" y="139"/>
                    </a:lnTo>
                    <a:lnTo>
                      <a:pt x="92" y="138"/>
                    </a:lnTo>
                    <a:close/>
                    <a:moveTo>
                      <a:pt x="94" y="139"/>
                    </a:moveTo>
                    <a:lnTo>
                      <a:pt x="94" y="139"/>
                    </a:lnTo>
                    <a:lnTo>
                      <a:pt x="92" y="138"/>
                    </a:lnTo>
                    <a:lnTo>
                      <a:pt x="94" y="139"/>
                    </a:lnTo>
                    <a:close/>
                    <a:moveTo>
                      <a:pt x="94" y="139"/>
                    </a:moveTo>
                    <a:lnTo>
                      <a:pt x="94" y="139"/>
                    </a:lnTo>
                    <a:lnTo>
                      <a:pt x="93" y="139"/>
                    </a:lnTo>
                    <a:lnTo>
                      <a:pt x="94" y="139"/>
                    </a:lnTo>
                    <a:close/>
                    <a:moveTo>
                      <a:pt x="94" y="139"/>
                    </a:moveTo>
                    <a:cubicBezTo>
                      <a:pt x="93" y="142"/>
                      <a:pt x="92" y="145"/>
                      <a:pt x="91" y="148"/>
                    </a:cubicBezTo>
                    <a:lnTo>
                      <a:pt x="89" y="147"/>
                    </a:lnTo>
                    <a:cubicBezTo>
                      <a:pt x="90" y="144"/>
                      <a:pt x="91" y="141"/>
                      <a:pt x="92" y="138"/>
                    </a:cubicBezTo>
                    <a:lnTo>
                      <a:pt x="94" y="139"/>
                    </a:lnTo>
                    <a:close/>
                    <a:moveTo>
                      <a:pt x="91" y="148"/>
                    </a:moveTo>
                    <a:cubicBezTo>
                      <a:pt x="87" y="163"/>
                      <a:pt x="83" y="177"/>
                      <a:pt x="80" y="183"/>
                    </a:cubicBezTo>
                    <a:lnTo>
                      <a:pt x="78" y="182"/>
                    </a:lnTo>
                    <a:cubicBezTo>
                      <a:pt x="81" y="176"/>
                      <a:pt x="85" y="163"/>
                      <a:pt x="89" y="147"/>
                    </a:cubicBezTo>
                    <a:lnTo>
                      <a:pt x="91" y="148"/>
                    </a:lnTo>
                    <a:close/>
                    <a:moveTo>
                      <a:pt x="80" y="183"/>
                    </a:moveTo>
                    <a:lnTo>
                      <a:pt x="80" y="183"/>
                    </a:lnTo>
                    <a:lnTo>
                      <a:pt x="79" y="182"/>
                    </a:lnTo>
                    <a:lnTo>
                      <a:pt x="80" y="183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1" name="Freeform 759"/>
              <p:cNvSpPr>
                <a:spLocks noChangeArrowheads="1"/>
              </p:cNvSpPr>
              <p:nvPr/>
            </p:nvSpPr>
            <p:spPr bwMode="auto">
              <a:xfrm>
                <a:off x="1698" y="3432"/>
                <a:ext cx="25" cy="3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1 0 0"/>
                  <a:gd name="G18" fmla="+- 1 0 0"/>
                  <a:gd name="G19" fmla="+- 1 0 0"/>
                  <a:gd name="G20" fmla="+- 1 0 0"/>
                  <a:gd name="G21" fmla="+- 1 0 0"/>
                  <a:gd name="G22" fmla="+- 11 0 0"/>
                  <a:gd name="G23" fmla="+- 11 0 0"/>
                  <a:gd name="G24" fmla="+- 1 0 0"/>
                  <a:gd name="G25" fmla="+- 11 0 0"/>
                  <a:gd name="G26" fmla="+- 1 0 0"/>
                  <a:gd name="G27" fmla="+- 1 0 0"/>
                  <a:gd name="G28" fmla="+- 1 0 0"/>
                  <a:gd name="G29" fmla="+- 18 0 0"/>
                  <a:gd name="G30" fmla="*/ 1 0 0"/>
                  <a:gd name="G31" fmla="sin G30 G29"/>
                  <a:gd name="G32" fmla="+- 17 0 0"/>
                  <a:gd name="G33" fmla="+- 15 0 0"/>
                  <a:gd name="G34" fmla="*/ 1 0 0"/>
                  <a:gd name="G35" fmla="sin G34 G33"/>
                  <a:gd name="G36" fmla="+- 1 0 0"/>
                  <a:gd name="G37" fmla="+- 11 0 0"/>
                  <a:gd name="G38" fmla="+- 1 0 0"/>
                  <a:gd name="G39" fmla="+- 18 0 0"/>
                  <a:gd name="G40" fmla="*/ 1 0 0"/>
                  <a:gd name="G41" fmla="sin G40 G39"/>
                  <a:gd name="G42" fmla="+- 1 0 0"/>
                  <a:gd name="G43" fmla="+- 1 0 0"/>
                  <a:gd name="G44" fmla="+- 12 0 0"/>
                  <a:gd name="G45" fmla="+- 23 0 0"/>
                  <a:gd name="G46" fmla="+- 1 0 0"/>
                  <a:gd name="G47" fmla="+- 19 0 0"/>
                  <a:gd name="G48" fmla="+- 17 0 0"/>
                  <a:gd name="G49" fmla="+- 18 0 0"/>
                  <a:gd name="G50" fmla="*/ 1 0 0"/>
                  <a:gd name="G51" fmla="sin G50 G49"/>
                  <a:gd name="T0" fmla="*/ 20 w 20"/>
                  <a:gd name="T1" fmla="*/ 0 h 24"/>
                  <a:gd name="T2" fmla="*/ 20 w 20"/>
                  <a:gd name="T3" fmla="*/ 1 h 24"/>
                  <a:gd name="T4" fmla="*/ 18 w 20"/>
                  <a:gd name="T5" fmla="*/ 0 h 24"/>
                  <a:gd name="T6" fmla="*/ 20 w 20"/>
                  <a:gd name="T7" fmla="*/ 0 h 24"/>
                  <a:gd name="T8" fmla="*/ 20 w 20"/>
                  <a:gd name="T9" fmla="*/ 1 h 24"/>
                  <a:gd name="T10" fmla="*/ 19 w 20"/>
                  <a:gd name="T11" fmla="*/ 4 h 24"/>
                  <a:gd name="T12" fmla="*/ 17 w 20"/>
                  <a:gd name="T13" fmla="*/ 4 h 24"/>
                  <a:gd name="T14" fmla="*/ 18 w 20"/>
                  <a:gd name="T15" fmla="*/ 0 h 24"/>
                  <a:gd name="T16" fmla="*/ 20 w 20"/>
                  <a:gd name="T17" fmla="*/ 1 h 24"/>
                  <a:gd name="T18" fmla="*/ 19 w 20"/>
                  <a:gd name="T19" fmla="*/ 4 h 24"/>
                  <a:gd name="T20" fmla="*/ 15 w 20"/>
                  <a:gd name="T21" fmla="*/ 12 h 24"/>
                  <a:gd name="T22" fmla="*/ 14 w 20"/>
                  <a:gd name="T23" fmla="*/ 11 h 24"/>
                  <a:gd name="T24" fmla="*/ 17 w 20"/>
                  <a:gd name="T25" fmla="*/ 4 h 24"/>
                  <a:gd name="T26" fmla="*/ 19 w 20"/>
                  <a:gd name="T27" fmla="*/ 4 h 24"/>
                  <a:gd name="T28" fmla="*/ 14 w 20"/>
                  <a:gd name="T29" fmla="*/ 11 h 24"/>
                  <a:gd name="T30" fmla="*/ 14 w 20"/>
                  <a:gd name="T31" fmla="*/ 11 h 24"/>
                  <a:gd name="T32" fmla="*/ 15 w 20"/>
                  <a:gd name="T33" fmla="*/ 12 h 24"/>
                  <a:gd name="T34" fmla="*/ 14 w 20"/>
                  <a:gd name="T35" fmla="*/ 11 h 24"/>
                  <a:gd name="T36" fmla="*/ 15 w 20"/>
                  <a:gd name="T37" fmla="*/ 12 h 24"/>
                  <a:gd name="T38" fmla="*/ 9 w 20"/>
                  <a:gd name="T39" fmla="*/ 18 h 24"/>
                  <a:gd name="T40" fmla="*/ 7 w 20"/>
                  <a:gd name="T41" fmla="*/ 17 h 24"/>
                  <a:gd name="T42" fmla="*/ 14 w 20"/>
                  <a:gd name="T43" fmla="*/ 11 h 24"/>
                  <a:gd name="T44" fmla="*/ 15 w 20"/>
                  <a:gd name="T45" fmla="*/ 12 h 24"/>
                  <a:gd name="T46" fmla="*/ 9 w 20"/>
                  <a:gd name="T47" fmla="*/ 18 h 24"/>
                  <a:gd name="T48" fmla="*/ 2 w 20"/>
                  <a:gd name="T49" fmla="*/ 24 h 24"/>
                  <a:gd name="T50" fmla="*/ 0 w 20"/>
                  <a:gd name="T51" fmla="*/ 23 h 24"/>
                  <a:gd name="T52" fmla="*/ 7 w 20"/>
                  <a:gd name="T53" fmla="*/ 17 h 24"/>
                  <a:gd name="T54" fmla="*/ 9 w 20"/>
                  <a:gd name="T5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lnTo>
                      <a:pt x="20" y="1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  <a:moveTo>
                      <a:pt x="20" y="1"/>
                    </a:moveTo>
                    <a:cubicBezTo>
                      <a:pt x="20" y="2"/>
                      <a:pt x="20" y="3"/>
                      <a:pt x="19" y="4"/>
                    </a:cubicBezTo>
                    <a:lnTo>
                      <a:pt x="17" y="4"/>
                    </a:lnTo>
                    <a:cubicBezTo>
                      <a:pt x="18" y="3"/>
                      <a:pt x="18" y="1"/>
                      <a:pt x="18" y="0"/>
                    </a:cubicBezTo>
                    <a:lnTo>
                      <a:pt x="20" y="1"/>
                    </a:lnTo>
                    <a:close/>
                    <a:moveTo>
                      <a:pt x="19" y="4"/>
                    </a:moveTo>
                    <a:cubicBezTo>
                      <a:pt x="19" y="7"/>
                      <a:pt x="18" y="10"/>
                      <a:pt x="15" y="12"/>
                    </a:cubicBezTo>
                    <a:lnTo>
                      <a:pt x="14" y="11"/>
                    </a:lnTo>
                    <a:cubicBezTo>
                      <a:pt x="16" y="9"/>
                      <a:pt x="17" y="7"/>
                      <a:pt x="17" y="4"/>
                    </a:cubicBezTo>
                    <a:lnTo>
                      <a:pt x="19" y="4"/>
                    </a:lnTo>
                    <a:close/>
                    <a:moveTo>
                      <a:pt x="14" y="11"/>
                    </a:moveTo>
                    <a:lnTo>
                      <a:pt x="14" y="11"/>
                    </a:lnTo>
                    <a:lnTo>
                      <a:pt x="15" y="12"/>
                    </a:lnTo>
                    <a:lnTo>
                      <a:pt x="14" y="11"/>
                    </a:lnTo>
                    <a:close/>
                    <a:moveTo>
                      <a:pt x="15" y="12"/>
                    </a:moveTo>
                    <a:cubicBezTo>
                      <a:pt x="13" y="14"/>
                      <a:pt x="11" y="16"/>
                      <a:pt x="9" y="18"/>
                    </a:cubicBezTo>
                    <a:lnTo>
                      <a:pt x="7" y="17"/>
                    </a:lnTo>
                    <a:cubicBezTo>
                      <a:pt x="9" y="15"/>
                      <a:pt x="12" y="13"/>
                      <a:pt x="14" y="11"/>
                    </a:cubicBezTo>
                    <a:lnTo>
                      <a:pt x="15" y="12"/>
                    </a:lnTo>
                    <a:close/>
                    <a:moveTo>
                      <a:pt x="9" y="18"/>
                    </a:moveTo>
                    <a:cubicBezTo>
                      <a:pt x="6" y="20"/>
                      <a:pt x="4" y="22"/>
                      <a:pt x="2" y="24"/>
                    </a:cubicBezTo>
                    <a:lnTo>
                      <a:pt x="0" y="23"/>
                    </a:lnTo>
                    <a:cubicBezTo>
                      <a:pt x="3" y="21"/>
                      <a:pt x="5" y="19"/>
                      <a:pt x="7" y="17"/>
                    </a:cubicBez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2" name="Freeform 760"/>
              <p:cNvSpPr>
                <a:spLocks noChangeArrowheads="1"/>
              </p:cNvSpPr>
              <p:nvPr/>
            </p:nvSpPr>
            <p:spPr bwMode="auto">
              <a:xfrm>
                <a:off x="1668" y="3442"/>
                <a:ext cx="91" cy="4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26 0 0"/>
                  <a:gd name="G33" fmla="*/ 1 0 0"/>
                  <a:gd name="G34" fmla="sin G33 G32"/>
                  <a:gd name="G35" fmla="+- 26 0 0"/>
                  <a:gd name="G36" fmla="+- 26 0 0"/>
                  <a:gd name="G37" fmla="+- 1 0 0"/>
                  <a:gd name="G38" fmla="+- 24 0 0"/>
                  <a:gd name="G39" fmla="+- 24 0 0"/>
                  <a:gd name="G40" fmla="*/ 1 0 0"/>
                  <a:gd name="G41" fmla="sin G40 G39"/>
                  <a:gd name="G42" fmla="+- 1 0 0"/>
                  <a:gd name="G43" fmla="+- 1 0 0"/>
                  <a:gd name="T0" fmla="*/ 67 w 67"/>
                  <a:gd name="T1" fmla="*/ 1 h 26"/>
                  <a:gd name="T2" fmla="*/ 49 w 67"/>
                  <a:gd name="T3" fmla="*/ 15 h 26"/>
                  <a:gd name="T4" fmla="*/ 47 w 67"/>
                  <a:gd name="T5" fmla="*/ 13 h 26"/>
                  <a:gd name="T6" fmla="*/ 66 w 67"/>
                  <a:gd name="T7" fmla="*/ 0 h 26"/>
                  <a:gd name="T8" fmla="*/ 67 w 67"/>
                  <a:gd name="T9" fmla="*/ 1 h 26"/>
                  <a:gd name="T10" fmla="*/ 49 w 67"/>
                  <a:gd name="T11" fmla="*/ 15 h 26"/>
                  <a:gd name="T12" fmla="*/ 25 w 67"/>
                  <a:gd name="T13" fmla="*/ 24 h 26"/>
                  <a:gd name="T14" fmla="*/ 24 w 67"/>
                  <a:gd name="T15" fmla="*/ 22 h 26"/>
                  <a:gd name="T16" fmla="*/ 47 w 67"/>
                  <a:gd name="T17" fmla="*/ 13 h 26"/>
                  <a:gd name="T18" fmla="*/ 49 w 67"/>
                  <a:gd name="T19" fmla="*/ 15 h 26"/>
                  <a:gd name="T20" fmla="*/ 24 w 67"/>
                  <a:gd name="T21" fmla="*/ 22 h 26"/>
                  <a:gd name="T22" fmla="*/ 24 w 67"/>
                  <a:gd name="T23" fmla="*/ 22 h 26"/>
                  <a:gd name="T24" fmla="*/ 25 w 67"/>
                  <a:gd name="T25" fmla="*/ 23 h 26"/>
                  <a:gd name="T26" fmla="*/ 24 w 67"/>
                  <a:gd name="T27" fmla="*/ 22 h 26"/>
                  <a:gd name="T28" fmla="*/ 25 w 67"/>
                  <a:gd name="T29" fmla="*/ 24 h 26"/>
                  <a:gd name="T30" fmla="*/ 13 w 67"/>
                  <a:gd name="T31" fmla="*/ 26 h 26"/>
                  <a:gd name="T32" fmla="*/ 13 w 67"/>
                  <a:gd name="T33" fmla="*/ 24 h 26"/>
                  <a:gd name="T34" fmla="*/ 24 w 67"/>
                  <a:gd name="T35" fmla="*/ 22 h 26"/>
                  <a:gd name="T36" fmla="*/ 25 w 67"/>
                  <a:gd name="T37" fmla="*/ 24 h 26"/>
                  <a:gd name="T38" fmla="*/ 13 w 67"/>
                  <a:gd name="T39" fmla="*/ 26 h 26"/>
                  <a:gd name="T40" fmla="*/ 0 w 67"/>
                  <a:gd name="T41" fmla="*/ 26 h 26"/>
                  <a:gd name="T42" fmla="*/ 1 w 67"/>
                  <a:gd name="T43" fmla="*/ 24 h 26"/>
                  <a:gd name="T44" fmla="*/ 13 w 67"/>
                  <a:gd name="T45" fmla="*/ 24 h 26"/>
                  <a:gd name="T46" fmla="*/ 13 w 67"/>
                  <a:gd name="T4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26">
                    <a:moveTo>
                      <a:pt x="67" y="1"/>
                    </a:moveTo>
                    <a:cubicBezTo>
                      <a:pt x="62" y="6"/>
                      <a:pt x="55" y="11"/>
                      <a:pt x="49" y="15"/>
                    </a:cubicBezTo>
                    <a:lnTo>
                      <a:pt x="47" y="13"/>
                    </a:lnTo>
                    <a:cubicBezTo>
                      <a:pt x="54" y="9"/>
                      <a:pt x="60" y="5"/>
                      <a:pt x="66" y="0"/>
                    </a:cubicBezTo>
                    <a:lnTo>
                      <a:pt x="67" y="1"/>
                    </a:lnTo>
                    <a:close/>
                    <a:moveTo>
                      <a:pt x="49" y="15"/>
                    </a:moveTo>
                    <a:cubicBezTo>
                      <a:pt x="42" y="19"/>
                      <a:pt x="34" y="22"/>
                      <a:pt x="25" y="24"/>
                    </a:cubicBezTo>
                    <a:lnTo>
                      <a:pt x="24" y="22"/>
                    </a:lnTo>
                    <a:cubicBezTo>
                      <a:pt x="33" y="20"/>
                      <a:pt x="41" y="17"/>
                      <a:pt x="47" y="13"/>
                    </a:cubicBezTo>
                    <a:lnTo>
                      <a:pt x="49" y="15"/>
                    </a:lnTo>
                    <a:close/>
                    <a:moveTo>
                      <a:pt x="24" y="22"/>
                    </a:moveTo>
                    <a:lnTo>
                      <a:pt x="24" y="22"/>
                    </a:lnTo>
                    <a:lnTo>
                      <a:pt x="25" y="23"/>
                    </a:lnTo>
                    <a:lnTo>
                      <a:pt x="24" y="22"/>
                    </a:lnTo>
                    <a:close/>
                    <a:moveTo>
                      <a:pt x="25" y="24"/>
                    </a:moveTo>
                    <a:cubicBezTo>
                      <a:pt x="21" y="25"/>
                      <a:pt x="17" y="26"/>
                      <a:pt x="13" y="26"/>
                    </a:cubicBezTo>
                    <a:lnTo>
                      <a:pt x="13" y="24"/>
                    </a:lnTo>
                    <a:cubicBezTo>
                      <a:pt x="17" y="24"/>
                      <a:pt x="20" y="23"/>
                      <a:pt x="24" y="22"/>
                    </a:cubicBezTo>
                    <a:lnTo>
                      <a:pt x="25" y="24"/>
                    </a:lnTo>
                    <a:close/>
                    <a:moveTo>
                      <a:pt x="13" y="26"/>
                    </a:moveTo>
                    <a:cubicBezTo>
                      <a:pt x="9" y="26"/>
                      <a:pt x="5" y="26"/>
                      <a:pt x="0" y="26"/>
                    </a:cubicBezTo>
                    <a:lnTo>
                      <a:pt x="1" y="24"/>
                    </a:lnTo>
                    <a:cubicBezTo>
                      <a:pt x="5" y="24"/>
                      <a:pt x="9" y="24"/>
                      <a:pt x="13" y="24"/>
                    </a:cubicBez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3" name="Freeform 761"/>
              <p:cNvSpPr>
                <a:spLocks noChangeArrowheads="1"/>
              </p:cNvSpPr>
              <p:nvPr/>
            </p:nvSpPr>
            <p:spPr bwMode="auto">
              <a:xfrm>
                <a:off x="1713" y="3483"/>
                <a:ext cx="84" cy="62"/>
              </a:xfrm>
              <a:custGeom>
                <a:avLst/>
                <a:gdLst>
                  <a:gd name="T0" fmla="*/ 28 w 62"/>
                  <a:gd name="T1" fmla="*/ 8 h 37"/>
                  <a:gd name="T2" fmla="*/ 36 w 62"/>
                  <a:gd name="T3" fmla="*/ 0 h 37"/>
                  <a:gd name="T4" fmla="*/ 28 w 62"/>
                  <a:gd name="T5" fmla="*/ 8 h 37"/>
                  <a:gd name="T6" fmla="*/ 4 w 62"/>
                  <a:gd name="T7" fmla="*/ 21 h 37"/>
                  <a:gd name="T8" fmla="*/ 28 w 62"/>
                  <a:gd name="T9" fmla="*/ 8 h 37"/>
                  <a:gd name="T10" fmla="*/ 4 w 62"/>
                  <a:gd name="T11" fmla="*/ 21 h 37"/>
                  <a:gd name="T12" fmla="*/ 4 w 62"/>
                  <a:gd name="T13" fmla="*/ 21 h 37"/>
                  <a:gd name="T14" fmla="*/ 3 w 62"/>
                  <a:gd name="T15" fmla="*/ 25 h 37"/>
                  <a:gd name="T16" fmla="*/ 4 w 62"/>
                  <a:gd name="T17" fmla="*/ 21 h 37"/>
                  <a:gd name="T18" fmla="*/ 3 w 62"/>
                  <a:gd name="T19" fmla="*/ 25 h 37"/>
                  <a:gd name="T20" fmla="*/ 0 w 62"/>
                  <a:gd name="T21" fmla="*/ 28 h 37"/>
                  <a:gd name="T22" fmla="*/ 3 w 62"/>
                  <a:gd name="T23" fmla="*/ 25 h 37"/>
                  <a:gd name="T24" fmla="*/ 4 w 62"/>
                  <a:gd name="T25" fmla="*/ 30 h 37"/>
                  <a:gd name="T26" fmla="*/ 0 w 62"/>
                  <a:gd name="T27" fmla="*/ 28 h 37"/>
                  <a:gd name="T28" fmla="*/ 4 w 62"/>
                  <a:gd name="T29" fmla="*/ 30 h 37"/>
                  <a:gd name="T30" fmla="*/ 7 w 62"/>
                  <a:gd name="T31" fmla="*/ 35 h 37"/>
                  <a:gd name="T32" fmla="*/ 4 w 62"/>
                  <a:gd name="T33" fmla="*/ 30 h 37"/>
                  <a:gd name="T34" fmla="*/ 7 w 62"/>
                  <a:gd name="T35" fmla="*/ 35 h 37"/>
                  <a:gd name="T36" fmla="*/ 7 w 62"/>
                  <a:gd name="T37" fmla="*/ 35 h 37"/>
                  <a:gd name="T38" fmla="*/ 23 w 62"/>
                  <a:gd name="T39" fmla="*/ 34 h 37"/>
                  <a:gd name="T40" fmla="*/ 7 w 62"/>
                  <a:gd name="T41" fmla="*/ 35 h 37"/>
                  <a:gd name="T42" fmla="*/ 23 w 62"/>
                  <a:gd name="T43" fmla="*/ 34 h 37"/>
                  <a:gd name="T44" fmla="*/ 39 w 62"/>
                  <a:gd name="T45" fmla="*/ 28 h 37"/>
                  <a:gd name="T46" fmla="*/ 23 w 62"/>
                  <a:gd name="T47" fmla="*/ 34 h 37"/>
                  <a:gd name="T48" fmla="*/ 38 w 62"/>
                  <a:gd name="T49" fmla="*/ 27 h 37"/>
                  <a:gd name="T50" fmla="*/ 38 w 62"/>
                  <a:gd name="T51" fmla="*/ 27 h 37"/>
                  <a:gd name="T52" fmla="*/ 56 w 62"/>
                  <a:gd name="T53" fmla="*/ 12 h 37"/>
                  <a:gd name="T54" fmla="*/ 39 w 62"/>
                  <a:gd name="T55" fmla="*/ 28 h 37"/>
                  <a:gd name="T56" fmla="*/ 56 w 62"/>
                  <a:gd name="T57" fmla="*/ 12 h 37"/>
                  <a:gd name="T58" fmla="*/ 60 w 62"/>
                  <a:gd name="T59" fmla="*/ 11 h 37"/>
                  <a:gd name="T60" fmla="*/ 56 w 62"/>
                  <a:gd name="T61" fmla="*/ 12 h 37"/>
                  <a:gd name="T62" fmla="*/ 60 w 62"/>
                  <a:gd name="T63" fmla="*/ 11 h 37"/>
                  <a:gd name="T64" fmla="*/ 60 w 62"/>
                  <a:gd name="T65" fmla="*/ 11 h 37"/>
                  <a:gd name="T66" fmla="*/ 58 w 62"/>
                  <a:gd name="T67" fmla="*/ 9 h 37"/>
                  <a:gd name="T68" fmla="*/ 60 w 62"/>
                  <a:gd name="T69" fmla="*/ 11 h 37"/>
                  <a:gd name="T70" fmla="*/ 58 w 62"/>
                  <a:gd name="T71" fmla="*/ 9 h 37"/>
                  <a:gd name="T72" fmla="*/ 62 w 62"/>
                  <a:gd name="T73" fmla="*/ 7 h 37"/>
                  <a:gd name="T74" fmla="*/ 58 w 62"/>
                  <a:gd name="T75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2" h="37">
                    <a:moveTo>
                      <a:pt x="37" y="1"/>
                    </a:moveTo>
                    <a:cubicBezTo>
                      <a:pt x="34" y="4"/>
                      <a:pt x="31" y="6"/>
                      <a:pt x="28" y="8"/>
                    </a:cubicBezTo>
                    <a:lnTo>
                      <a:pt x="26" y="7"/>
                    </a:lnTo>
                    <a:cubicBezTo>
                      <a:pt x="29" y="5"/>
                      <a:pt x="32" y="2"/>
                      <a:pt x="36" y="0"/>
                    </a:cubicBezTo>
                    <a:lnTo>
                      <a:pt x="37" y="1"/>
                    </a:lnTo>
                    <a:close/>
                    <a:moveTo>
                      <a:pt x="28" y="8"/>
                    </a:moveTo>
                    <a:cubicBezTo>
                      <a:pt x="21" y="13"/>
                      <a:pt x="14" y="18"/>
                      <a:pt x="5" y="23"/>
                    </a:cubicBezTo>
                    <a:lnTo>
                      <a:pt x="4" y="21"/>
                    </a:lnTo>
                    <a:cubicBezTo>
                      <a:pt x="13" y="17"/>
                      <a:pt x="19" y="12"/>
                      <a:pt x="26" y="7"/>
                    </a:cubicBezTo>
                    <a:lnTo>
                      <a:pt x="28" y="8"/>
                    </a:lnTo>
                    <a:close/>
                    <a:moveTo>
                      <a:pt x="4" y="21"/>
                    </a:moveTo>
                    <a:lnTo>
                      <a:pt x="4" y="21"/>
                    </a:lnTo>
                    <a:lnTo>
                      <a:pt x="5" y="22"/>
                    </a:lnTo>
                    <a:lnTo>
                      <a:pt x="4" y="21"/>
                    </a:lnTo>
                    <a:close/>
                    <a:moveTo>
                      <a:pt x="5" y="23"/>
                    </a:moveTo>
                    <a:cubicBezTo>
                      <a:pt x="4" y="23"/>
                      <a:pt x="3" y="24"/>
                      <a:pt x="3" y="25"/>
                    </a:cubicBezTo>
                    <a:lnTo>
                      <a:pt x="1" y="24"/>
                    </a:lnTo>
                    <a:cubicBezTo>
                      <a:pt x="2" y="23"/>
                      <a:pt x="3" y="22"/>
                      <a:pt x="4" y="21"/>
                    </a:cubicBezTo>
                    <a:lnTo>
                      <a:pt x="5" y="23"/>
                    </a:lnTo>
                    <a:close/>
                    <a:moveTo>
                      <a:pt x="3" y="25"/>
                    </a:moveTo>
                    <a:cubicBezTo>
                      <a:pt x="2" y="26"/>
                      <a:pt x="2" y="27"/>
                      <a:pt x="2" y="28"/>
                    </a:cubicBezTo>
                    <a:lnTo>
                      <a:pt x="0" y="28"/>
                    </a:lnTo>
                    <a:cubicBezTo>
                      <a:pt x="0" y="27"/>
                      <a:pt x="0" y="25"/>
                      <a:pt x="1" y="24"/>
                    </a:cubicBezTo>
                    <a:lnTo>
                      <a:pt x="3" y="25"/>
                    </a:lnTo>
                    <a:close/>
                    <a:moveTo>
                      <a:pt x="2" y="28"/>
                    </a:moveTo>
                    <a:cubicBezTo>
                      <a:pt x="3" y="29"/>
                      <a:pt x="3" y="30"/>
                      <a:pt x="4" y="30"/>
                    </a:cubicBezTo>
                    <a:lnTo>
                      <a:pt x="2" y="31"/>
                    </a:lnTo>
                    <a:cubicBezTo>
                      <a:pt x="1" y="30"/>
                      <a:pt x="0" y="29"/>
                      <a:pt x="0" y="28"/>
                    </a:cubicBezTo>
                    <a:lnTo>
                      <a:pt x="2" y="28"/>
                    </a:lnTo>
                    <a:close/>
                    <a:moveTo>
                      <a:pt x="4" y="30"/>
                    </a:moveTo>
                    <a:cubicBezTo>
                      <a:pt x="5" y="32"/>
                      <a:pt x="6" y="33"/>
                      <a:pt x="8" y="34"/>
                    </a:cubicBezTo>
                    <a:lnTo>
                      <a:pt x="7" y="35"/>
                    </a:lnTo>
                    <a:cubicBezTo>
                      <a:pt x="5" y="34"/>
                      <a:pt x="3" y="33"/>
                      <a:pt x="2" y="31"/>
                    </a:cubicBezTo>
                    <a:lnTo>
                      <a:pt x="4" y="30"/>
                    </a:lnTo>
                    <a:close/>
                    <a:moveTo>
                      <a:pt x="7" y="35"/>
                    </a:moveTo>
                    <a:lnTo>
                      <a:pt x="7" y="35"/>
                    </a:lnTo>
                    <a:lnTo>
                      <a:pt x="8" y="34"/>
                    </a:lnTo>
                    <a:lnTo>
                      <a:pt x="7" y="35"/>
                    </a:lnTo>
                    <a:close/>
                    <a:moveTo>
                      <a:pt x="8" y="34"/>
                    </a:moveTo>
                    <a:cubicBezTo>
                      <a:pt x="13" y="35"/>
                      <a:pt x="18" y="35"/>
                      <a:pt x="23" y="34"/>
                    </a:cubicBezTo>
                    <a:lnTo>
                      <a:pt x="24" y="35"/>
                    </a:lnTo>
                    <a:cubicBezTo>
                      <a:pt x="19" y="37"/>
                      <a:pt x="13" y="37"/>
                      <a:pt x="7" y="35"/>
                    </a:cubicBezTo>
                    <a:lnTo>
                      <a:pt x="8" y="34"/>
                    </a:lnTo>
                    <a:close/>
                    <a:moveTo>
                      <a:pt x="23" y="34"/>
                    </a:moveTo>
                    <a:cubicBezTo>
                      <a:pt x="28" y="32"/>
                      <a:pt x="33" y="30"/>
                      <a:pt x="38" y="27"/>
                    </a:cubicBezTo>
                    <a:lnTo>
                      <a:pt x="39" y="28"/>
                    </a:lnTo>
                    <a:cubicBezTo>
                      <a:pt x="34" y="31"/>
                      <a:pt x="29" y="34"/>
                      <a:pt x="24" y="35"/>
                    </a:cubicBezTo>
                    <a:lnTo>
                      <a:pt x="23" y="34"/>
                    </a:lnTo>
                    <a:close/>
                    <a:moveTo>
                      <a:pt x="38" y="27"/>
                    </a:moveTo>
                    <a:lnTo>
                      <a:pt x="38" y="27"/>
                    </a:lnTo>
                    <a:lnTo>
                      <a:pt x="39" y="28"/>
                    </a:lnTo>
                    <a:lnTo>
                      <a:pt x="38" y="27"/>
                    </a:lnTo>
                    <a:close/>
                    <a:moveTo>
                      <a:pt x="38" y="27"/>
                    </a:moveTo>
                    <a:cubicBezTo>
                      <a:pt x="46" y="23"/>
                      <a:pt x="51" y="18"/>
                      <a:pt x="56" y="12"/>
                    </a:cubicBezTo>
                    <a:lnTo>
                      <a:pt x="58" y="13"/>
                    </a:lnTo>
                    <a:cubicBezTo>
                      <a:pt x="52" y="19"/>
                      <a:pt x="47" y="24"/>
                      <a:pt x="39" y="28"/>
                    </a:cubicBezTo>
                    <a:lnTo>
                      <a:pt x="38" y="27"/>
                    </a:lnTo>
                    <a:close/>
                    <a:moveTo>
                      <a:pt x="56" y="12"/>
                    </a:moveTo>
                    <a:cubicBezTo>
                      <a:pt x="57" y="11"/>
                      <a:pt x="58" y="10"/>
                      <a:pt x="58" y="10"/>
                    </a:cubicBezTo>
                    <a:lnTo>
                      <a:pt x="60" y="11"/>
                    </a:lnTo>
                    <a:cubicBezTo>
                      <a:pt x="59" y="12"/>
                      <a:pt x="58" y="13"/>
                      <a:pt x="58" y="13"/>
                    </a:cubicBezTo>
                    <a:lnTo>
                      <a:pt x="56" y="12"/>
                    </a:lnTo>
                    <a:close/>
                    <a:moveTo>
                      <a:pt x="60" y="11"/>
                    </a:moveTo>
                    <a:lnTo>
                      <a:pt x="60" y="11"/>
                    </a:lnTo>
                    <a:lnTo>
                      <a:pt x="59" y="10"/>
                    </a:lnTo>
                    <a:lnTo>
                      <a:pt x="60" y="11"/>
                    </a:lnTo>
                    <a:close/>
                    <a:moveTo>
                      <a:pt x="58" y="10"/>
                    </a:moveTo>
                    <a:cubicBezTo>
                      <a:pt x="58" y="9"/>
                      <a:pt x="58" y="9"/>
                      <a:pt x="58" y="9"/>
                    </a:cubicBezTo>
                    <a:lnTo>
                      <a:pt x="61" y="9"/>
                    </a:lnTo>
                    <a:cubicBezTo>
                      <a:pt x="61" y="9"/>
                      <a:pt x="60" y="10"/>
                      <a:pt x="60" y="11"/>
                    </a:cubicBezTo>
                    <a:lnTo>
                      <a:pt x="58" y="10"/>
                    </a:lnTo>
                    <a:close/>
                    <a:moveTo>
                      <a:pt x="58" y="9"/>
                    </a:moveTo>
                    <a:cubicBezTo>
                      <a:pt x="58" y="8"/>
                      <a:pt x="59" y="7"/>
                      <a:pt x="60" y="6"/>
                    </a:cubicBezTo>
                    <a:lnTo>
                      <a:pt x="62" y="7"/>
                    </a:lnTo>
                    <a:cubicBezTo>
                      <a:pt x="61" y="8"/>
                      <a:pt x="61" y="8"/>
                      <a:pt x="61" y="9"/>
                    </a:cubicBez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4" name="Freeform 762"/>
              <p:cNvSpPr>
                <a:spLocks noChangeArrowheads="1"/>
              </p:cNvSpPr>
              <p:nvPr/>
            </p:nvSpPr>
            <p:spPr bwMode="auto">
              <a:xfrm>
                <a:off x="1684" y="3517"/>
                <a:ext cx="132" cy="187"/>
              </a:xfrm>
              <a:custGeom>
                <a:avLst/>
                <a:gdLst>
                  <a:gd name="T0" fmla="*/ 19 w 97"/>
                  <a:gd name="T1" fmla="*/ 8 h 109"/>
                  <a:gd name="T2" fmla="*/ 23 w 97"/>
                  <a:gd name="T3" fmla="*/ 8 h 109"/>
                  <a:gd name="T4" fmla="*/ 23 w 97"/>
                  <a:gd name="T5" fmla="*/ 8 h 109"/>
                  <a:gd name="T6" fmla="*/ 23 w 97"/>
                  <a:gd name="T7" fmla="*/ 14 h 109"/>
                  <a:gd name="T8" fmla="*/ 23 w 97"/>
                  <a:gd name="T9" fmla="*/ 14 h 109"/>
                  <a:gd name="T10" fmla="*/ 15 w 97"/>
                  <a:gd name="T11" fmla="*/ 28 h 109"/>
                  <a:gd name="T12" fmla="*/ 15 w 97"/>
                  <a:gd name="T13" fmla="*/ 28 h 109"/>
                  <a:gd name="T14" fmla="*/ 15 w 97"/>
                  <a:gd name="T15" fmla="*/ 28 h 109"/>
                  <a:gd name="T16" fmla="*/ 16 w 97"/>
                  <a:gd name="T17" fmla="*/ 28 h 109"/>
                  <a:gd name="T18" fmla="*/ 18 w 97"/>
                  <a:gd name="T19" fmla="*/ 27 h 109"/>
                  <a:gd name="T20" fmla="*/ 28 w 97"/>
                  <a:gd name="T21" fmla="*/ 26 h 109"/>
                  <a:gd name="T22" fmla="*/ 42 w 97"/>
                  <a:gd name="T23" fmla="*/ 22 h 109"/>
                  <a:gd name="T24" fmla="*/ 42 w 97"/>
                  <a:gd name="T25" fmla="*/ 22 h 109"/>
                  <a:gd name="T26" fmla="*/ 53 w 97"/>
                  <a:gd name="T27" fmla="*/ 35 h 109"/>
                  <a:gd name="T28" fmla="*/ 53 w 97"/>
                  <a:gd name="T29" fmla="*/ 35 h 109"/>
                  <a:gd name="T30" fmla="*/ 53 w 97"/>
                  <a:gd name="T31" fmla="*/ 36 h 109"/>
                  <a:gd name="T32" fmla="*/ 52 w 97"/>
                  <a:gd name="T33" fmla="*/ 37 h 109"/>
                  <a:gd name="T34" fmla="*/ 27 w 97"/>
                  <a:gd name="T35" fmla="*/ 63 h 109"/>
                  <a:gd name="T36" fmla="*/ 6 w 97"/>
                  <a:gd name="T37" fmla="*/ 82 h 109"/>
                  <a:gd name="T38" fmla="*/ 3 w 97"/>
                  <a:gd name="T39" fmla="*/ 85 h 109"/>
                  <a:gd name="T40" fmla="*/ 5 w 97"/>
                  <a:gd name="T41" fmla="*/ 89 h 109"/>
                  <a:gd name="T42" fmla="*/ 8 w 97"/>
                  <a:gd name="T43" fmla="*/ 90 h 109"/>
                  <a:gd name="T44" fmla="*/ 26 w 97"/>
                  <a:gd name="T45" fmla="*/ 91 h 109"/>
                  <a:gd name="T46" fmla="*/ 43 w 97"/>
                  <a:gd name="T47" fmla="*/ 88 h 109"/>
                  <a:gd name="T48" fmla="*/ 43 w 97"/>
                  <a:gd name="T49" fmla="*/ 89 h 109"/>
                  <a:gd name="T50" fmla="*/ 47 w 97"/>
                  <a:gd name="T51" fmla="*/ 88 h 109"/>
                  <a:gd name="T52" fmla="*/ 64 w 97"/>
                  <a:gd name="T53" fmla="*/ 76 h 109"/>
                  <a:gd name="T54" fmla="*/ 69 w 97"/>
                  <a:gd name="T55" fmla="*/ 68 h 109"/>
                  <a:gd name="T56" fmla="*/ 69 w 97"/>
                  <a:gd name="T57" fmla="*/ 67 h 109"/>
                  <a:gd name="T58" fmla="*/ 65 w 97"/>
                  <a:gd name="T59" fmla="*/ 67 h 109"/>
                  <a:gd name="T60" fmla="*/ 63 w 97"/>
                  <a:gd name="T61" fmla="*/ 66 h 109"/>
                  <a:gd name="T62" fmla="*/ 52 w 97"/>
                  <a:gd name="T63" fmla="*/ 69 h 109"/>
                  <a:gd name="T64" fmla="*/ 33 w 97"/>
                  <a:gd name="T65" fmla="*/ 69 h 109"/>
                  <a:gd name="T66" fmla="*/ 32 w 97"/>
                  <a:gd name="T67" fmla="*/ 71 h 109"/>
                  <a:gd name="T68" fmla="*/ 29 w 97"/>
                  <a:gd name="T69" fmla="*/ 66 h 109"/>
                  <a:gd name="T70" fmla="*/ 30 w 97"/>
                  <a:gd name="T71" fmla="*/ 61 h 109"/>
                  <a:gd name="T72" fmla="*/ 31 w 97"/>
                  <a:gd name="T73" fmla="*/ 60 h 109"/>
                  <a:gd name="T74" fmla="*/ 41 w 97"/>
                  <a:gd name="T75" fmla="*/ 53 h 109"/>
                  <a:gd name="T76" fmla="*/ 39 w 97"/>
                  <a:gd name="T77" fmla="*/ 52 h 109"/>
                  <a:gd name="T78" fmla="*/ 40 w 97"/>
                  <a:gd name="T79" fmla="*/ 51 h 109"/>
                  <a:gd name="T80" fmla="*/ 42 w 97"/>
                  <a:gd name="T81" fmla="*/ 50 h 109"/>
                  <a:gd name="T82" fmla="*/ 49 w 97"/>
                  <a:gd name="T83" fmla="*/ 47 h 109"/>
                  <a:gd name="T84" fmla="*/ 63 w 97"/>
                  <a:gd name="T85" fmla="*/ 45 h 109"/>
                  <a:gd name="T86" fmla="*/ 63 w 97"/>
                  <a:gd name="T87" fmla="*/ 45 h 109"/>
                  <a:gd name="T88" fmla="*/ 63 w 97"/>
                  <a:gd name="T89" fmla="*/ 45 h 109"/>
                  <a:gd name="T90" fmla="*/ 80 w 97"/>
                  <a:gd name="T91" fmla="*/ 42 h 109"/>
                  <a:gd name="T92" fmla="*/ 80 w 97"/>
                  <a:gd name="T93" fmla="*/ 43 h 109"/>
                  <a:gd name="T94" fmla="*/ 92 w 97"/>
                  <a:gd name="T95" fmla="*/ 54 h 109"/>
                  <a:gd name="T96" fmla="*/ 92 w 97"/>
                  <a:gd name="T97" fmla="*/ 54 h 109"/>
                  <a:gd name="T98" fmla="*/ 91 w 97"/>
                  <a:gd name="T99" fmla="*/ 80 h 109"/>
                  <a:gd name="T100" fmla="*/ 87 w 97"/>
                  <a:gd name="T101" fmla="*/ 85 h 109"/>
                  <a:gd name="T102" fmla="*/ 56 w 97"/>
                  <a:gd name="T103" fmla="*/ 108 h 109"/>
                  <a:gd name="T104" fmla="*/ 41 w 97"/>
                  <a:gd name="T105" fmla="*/ 108 h 109"/>
                  <a:gd name="T106" fmla="*/ 27 w 97"/>
                  <a:gd name="T107" fmla="*/ 108 h 109"/>
                  <a:gd name="T108" fmla="*/ 27 w 97"/>
                  <a:gd name="T109" fmla="*/ 108 h 109"/>
                  <a:gd name="T110" fmla="*/ 28 w 97"/>
                  <a:gd name="T111" fmla="*/ 108 h 109"/>
                  <a:gd name="T112" fmla="*/ 27 w 97"/>
                  <a:gd name="T113" fmla="*/ 10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7" h="109">
                    <a:moveTo>
                      <a:pt x="0" y="1"/>
                    </a:moveTo>
                    <a:cubicBezTo>
                      <a:pt x="8" y="0"/>
                      <a:pt x="14" y="3"/>
                      <a:pt x="20" y="7"/>
                    </a:cubicBezTo>
                    <a:lnTo>
                      <a:pt x="19" y="8"/>
                    </a:lnTo>
                    <a:cubicBezTo>
                      <a:pt x="14" y="5"/>
                      <a:pt x="7" y="2"/>
                      <a:pt x="1" y="3"/>
                    </a:cubicBezTo>
                    <a:lnTo>
                      <a:pt x="0" y="1"/>
                    </a:lnTo>
                    <a:close/>
                    <a:moveTo>
                      <a:pt x="20" y="7"/>
                    </a:moveTo>
                    <a:cubicBezTo>
                      <a:pt x="21" y="7"/>
                      <a:pt x="22" y="8"/>
                      <a:pt x="23" y="8"/>
                    </a:cubicBezTo>
                    <a:lnTo>
                      <a:pt x="22" y="10"/>
                    </a:lnTo>
                    <a:cubicBezTo>
                      <a:pt x="21" y="9"/>
                      <a:pt x="20" y="9"/>
                      <a:pt x="19" y="8"/>
                    </a:cubicBezTo>
                    <a:lnTo>
                      <a:pt x="20" y="7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9"/>
                    </a:lnTo>
                    <a:lnTo>
                      <a:pt x="22" y="10"/>
                    </a:lnTo>
                    <a:close/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lnTo>
                      <a:pt x="22" y="10"/>
                    </a:lnTo>
                    <a:lnTo>
                      <a:pt x="23" y="8"/>
                    </a:lnTo>
                    <a:close/>
                    <a:moveTo>
                      <a:pt x="23" y="8"/>
                    </a:moveTo>
                    <a:lnTo>
                      <a:pt x="23" y="8"/>
                    </a:lnTo>
                    <a:lnTo>
                      <a:pt x="22" y="9"/>
                    </a:lnTo>
                    <a:lnTo>
                      <a:pt x="23" y="8"/>
                    </a:lnTo>
                    <a:close/>
                    <a:moveTo>
                      <a:pt x="23" y="8"/>
                    </a:moveTo>
                    <a:cubicBezTo>
                      <a:pt x="24" y="9"/>
                      <a:pt x="24" y="10"/>
                      <a:pt x="24" y="11"/>
                    </a:cubicBezTo>
                    <a:lnTo>
                      <a:pt x="22" y="11"/>
                    </a:lnTo>
                    <a:cubicBezTo>
                      <a:pt x="22" y="10"/>
                      <a:pt x="22" y="10"/>
                      <a:pt x="22" y="10"/>
                    </a:cubicBezTo>
                    <a:lnTo>
                      <a:pt x="23" y="8"/>
                    </a:lnTo>
                    <a:close/>
                    <a:moveTo>
                      <a:pt x="24" y="11"/>
                    </a:moveTo>
                    <a:cubicBezTo>
                      <a:pt x="24" y="12"/>
                      <a:pt x="24" y="13"/>
                      <a:pt x="23" y="14"/>
                    </a:cubicBezTo>
                    <a:lnTo>
                      <a:pt x="22" y="13"/>
                    </a:lnTo>
                    <a:cubicBezTo>
                      <a:pt x="22" y="12"/>
                      <a:pt x="22" y="12"/>
                      <a:pt x="22" y="11"/>
                    </a:cubicBezTo>
                    <a:lnTo>
                      <a:pt x="24" y="11"/>
                    </a:lnTo>
                    <a:close/>
                    <a:moveTo>
                      <a:pt x="22" y="13"/>
                    </a:moveTo>
                    <a:lnTo>
                      <a:pt x="22" y="13"/>
                    </a:lnTo>
                    <a:close/>
                    <a:moveTo>
                      <a:pt x="23" y="14"/>
                    </a:moveTo>
                    <a:cubicBezTo>
                      <a:pt x="23" y="14"/>
                      <a:pt x="23" y="14"/>
                      <a:pt x="23" y="14"/>
                    </a:cubicBezTo>
                    <a:lnTo>
                      <a:pt x="21" y="13"/>
                    </a:lnTo>
                    <a:cubicBezTo>
                      <a:pt x="21" y="13"/>
                      <a:pt x="22" y="13"/>
                      <a:pt x="22" y="13"/>
                    </a:cubicBezTo>
                    <a:lnTo>
                      <a:pt x="23" y="14"/>
                    </a:lnTo>
                    <a:close/>
                    <a:moveTo>
                      <a:pt x="21" y="13"/>
                    </a:moveTo>
                    <a:lnTo>
                      <a:pt x="21" y="13"/>
                    </a:lnTo>
                    <a:lnTo>
                      <a:pt x="22" y="13"/>
                    </a:lnTo>
                    <a:lnTo>
                      <a:pt x="21" y="13"/>
                    </a:lnTo>
                    <a:close/>
                    <a:moveTo>
                      <a:pt x="23" y="14"/>
                    </a:moveTo>
                    <a:lnTo>
                      <a:pt x="23" y="14"/>
                    </a:lnTo>
                    <a:lnTo>
                      <a:pt x="21" y="13"/>
                    </a:lnTo>
                    <a:lnTo>
                      <a:pt x="23" y="14"/>
                    </a:lnTo>
                    <a:close/>
                    <a:moveTo>
                      <a:pt x="23" y="14"/>
                    </a:moveTo>
                    <a:cubicBezTo>
                      <a:pt x="22" y="15"/>
                      <a:pt x="21" y="17"/>
                      <a:pt x="20" y="18"/>
                    </a:cubicBezTo>
                    <a:lnTo>
                      <a:pt x="18" y="17"/>
                    </a:lnTo>
                    <a:cubicBezTo>
                      <a:pt x="19" y="16"/>
                      <a:pt x="20" y="14"/>
                      <a:pt x="21" y="13"/>
                    </a:cubicBezTo>
                    <a:lnTo>
                      <a:pt x="23" y="14"/>
                    </a:lnTo>
                    <a:close/>
                    <a:moveTo>
                      <a:pt x="20" y="18"/>
                    </a:moveTo>
                    <a:cubicBezTo>
                      <a:pt x="17" y="21"/>
                      <a:pt x="14" y="24"/>
                      <a:pt x="15" y="28"/>
                    </a:cubicBezTo>
                    <a:lnTo>
                      <a:pt x="13" y="28"/>
                    </a:lnTo>
                    <a:cubicBezTo>
                      <a:pt x="12" y="24"/>
                      <a:pt x="15" y="20"/>
                      <a:pt x="18" y="17"/>
                    </a:cubicBezTo>
                    <a:lnTo>
                      <a:pt x="20" y="18"/>
                    </a:lnTo>
                    <a:close/>
                    <a:moveTo>
                      <a:pt x="15" y="28"/>
                    </a:moveTo>
                    <a:lnTo>
                      <a:pt x="15" y="28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  <a:moveTo>
                      <a:pt x="15" y="28"/>
                    </a:moveTo>
                    <a:cubicBezTo>
                      <a:pt x="15" y="28"/>
                      <a:pt x="15" y="28"/>
                      <a:pt x="15" y="28"/>
                    </a:cubicBezTo>
                    <a:lnTo>
                      <a:pt x="13" y="28"/>
                    </a:lnTo>
                    <a:cubicBezTo>
                      <a:pt x="13" y="28"/>
                      <a:pt x="13" y="28"/>
                      <a:pt x="13" y="28"/>
                    </a:cubicBezTo>
                    <a:lnTo>
                      <a:pt x="15" y="28"/>
                    </a:lnTo>
                    <a:close/>
                    <a:moveTo>
                      <a:pt x="15" y="28"/>
                    </a:moveTo>
                    <a:lnTo>
                      <a:pt x="15" y="28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  <a:moveTo>
                      <a:pt x="15" y="28"/>
                    </a:moveTo>
                    <a:cubicBezTo>
                      <a:pt x="15" y="28"/>
                      <a:pt x="15" y="28"/>
                      <a:pt x="15" y="28"/>
                    </a:cubicBezTo>
                    <a:lnTo>
                      <a:pt x="14" y="29"/>
                    </a:lnTo>
                    <a:cubicBezTo>
                      <a:pt x="13" y="29"/>
                      <a:pt x="13" y="29"/>
                      <a:pt x="13" y="28"/>
                    </a:cubicBezTo>
                    <a:lnTo>
                      <a:pt x="15" y="28"/>
                    </a:lnTo>
                    <a:close/>
                    <a:moveTo>
                      <a:pt x="15" y="28"/>
                    </a:moveTo>
                    <a:cubicBezTo>
                      <a:pt x="15" y="28"/>
                      <a:pt x="16" y="28"/>
                      <a:pt x="16" y="28"/>
                    </a:cubicBezTo>
                    <a:lnTo>
                      <a:pt x="17" y="30"/>
                    </a:lnTo>
                    <a:cubicBezTo>
                      <a:pt x="16" y="30"/>
                      <a:pt x="15" y="29"/>
                      <a:pt x="14" y="29"/>
                    </a:cubicBezTo>
                    <a:lnTo>
                      <a:pt x="15" y="28"/>
                    </a:lnTo>
                    <a:close/>
                    <a:moveTo>
                      <a:pt x="16" y="28"/>
                    </a:moveTo>
                    <a:cubicBezTo>
                      <a:pt x="17" y="28"/>
                      <a:pt x="18" y="28"/>
                      <a:pt x="18" y="27"/>
                    </a:cubicBezTo>
                    <a:lnTo>
                      <a:pt x="19" y="29"/>
                    </a:lnTo>
                    <a:cubicBezTo>
                      <a:pt x="18" y="29"/>
                      <a:pt x="17" y="29"/>
                      <a:pt x="17" y="30"/>
                    </a:cubicBezTo>
                    <a:lnTo>
                      <a:pt x="16" y="28"/>
                    </a:lnTo>
                    <a:close/>
                    <a:moveTo>
                      <a:pt x="18" y="27"/>
                    </a:moveTo>
                    <a:lnTo>
                      <a:pt x="18" y="27"/>
                    </a:lnTo>
                    <a:lnTo>
                      <a:pt x="19" y="27"/>
                    </a:lnTo>
                    <a:lnTo>
                      <a:pt x="19" y="28"/>
                    </a:lnTo>
                    <a:lnTo>
                      <a:pt x="18" y="27"/>
                    </a:lnTo>
                    <a:close/>
                    <a:moveTo>
                      <a:pt x="19" y="27"/>
                    </a:moveTo>
                    <a:cubicBezTo>
                      <a:pt x="21" y="27"/>
                      <a:pt x="24" y="26"/>
                      <a:pt x="27" y="25"/>
                    </a:cubicBezTo>
                    <a:lnTo>
                      <a:pt x="28" y="26"/>
                    </a:lnTo>
                    <a:cubicBezTo>
                      <a:pt x="25" y="27"/>
                      <a:pt x="22" y="29"/>
                      <a:pt x="19" y="29"/>
                    </a:cubicBezTo>
                    <a:lnTo>
                      <a:pt x="19" y="27"/>
                    </a:lnTo>
                    <a:close/>
                    <a:moveTo>
                      <a:pt x="27" y="25"/>
                    </a:moveTo>
                    <a:cubicBezTo>
                      <a:pt x="32" y="23"/>
                      <a:pt x="37" y="21"/>
                      <a:pt x="42" y="22"/>
                    </a:cubicBezTo>
                    <a:lnTo>
                      <a:pt x="42" y="24"/>
                    </a:lnTo>
                    <a:cubicBezTo>
                      <a:pt x="37" y="23"/>
                      <a:pt x="32" y="24"/>
                      <a:pt x="28" y="26"/>
                    </a:cubicBezTo>
                    <a:lnTo>
                      <a:pt x="27" y="25"/>
                    </a:lnTo>
                    <a:close/>
                    <a:moveTo>
                      <a:pt x="42" y="24"/>
                    </a:moveTo>
                    <a:lnTo>
                      <a:pt x="42" y="24"/>
                    </a:lnTo>
                    <a:lnTo>
                      <a:pt x="42" y="23"/>
                    </a:lnTo>
                    <a:lnTo>
                      <a:pt x="42" y="24"/>
                    </a:lnTo>
                    <a:close/>
                    <a:moveTo>
                      <a:pt x="42" y="22"/>
                    </a:moveTo>
                    <a:lnTo>
                      <a:pt x="42" y="22"/>
                    </a:lnTo>
                    <a:lnTo>
                      <a:pt x="42" y="24"/>
                    </a:lnTo>
                    <a:lnTo>
                      <a:pt x="42" y="22"/>
                    </a:lnTo>
                    <a:close/>
                    <a:moveTo>
                      <a:pt x="42" y="22"/>
                    </a:moveTo>
                    <a:lnTo>
                      <a:pt x="42" y="22"/>
                    </a:lnTo>
                    <a:lnTo>
                      <a:pt x="42" y="23"/>
                    </a:lnTo>
                    <a:lnTo>
                      <a:pt x="42" y="22"/>
                    </a:lnTo>
                    <a:close/>
                    <a:moveTo>
                      <a:pt x="42" y="22"/>
                    </a:moveTo>
                    <a:cubicBezTo>
                      <a:pt x="46" y="23"/>
                      <a:pt x="49" y="24"/>
                      <a:pt x="51" y="27"/>
                    </a:cubicBezTo>
                    <a:lnTo>
                      <a:pt x="49" y="28"/>
                    </a:lnTo>
                    <a:cubicBezTo>
                      <a:pt x="48" y="26"/>
                      <a:pt x="45" y="24"/>
                      <a:pt x="42" y="24"/>
                    </a:cubicBezTo>
                    <a:lnTo>
                      <a:pt x="42" y="22"/>
                    </a:lnTo>
                    <a:close/>
                    <a:moveTo>
                      <a:pt x="51" y="27"/>
                    </a:moveTo>
                    <a:cubicBezTo>
                      <a:pt x="53" y="29"/>
                      <a:pt x="54" y="32"/>
                      <a:pt x="53" y="35"/>
                    </a:cubicBezTo>
                    <a:lnTo>
                      <a:pt x="51" y="34"/>
                    </a:lnTo>
                    <a:cubicBezTo>
                      <a:pt x="52" y="32"/>
                      <a:pt x="51" y="29"/>
                      <a:pt x="49" y="28"/>
                    </a:cubicBezTo>
                    <a:lnTo>
                      <a:pt x="51" y="27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2" y="35"/>
                    </a:lnTo>
                    <a:lnTo>
                      <a:pt x="53" y="35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1" y="34"/>
                    </a:lnTo>
                    <a:lnTo>
                      <a:pt x="53" y="35"/>
                    </a:lnTo>
                    <a:close/>
                    <a:moveTo>
                      <a:pt x="51" y="34"/>
                    </a:moveTo>
                    <a:lnTo>
                      <a:pt x="51" y="34"/>
                    </a:lnTo>
                    <a:lnTo>
                      <a:pt x="52" y="35"/>
                    </a:lnTo>
                    <a:lnTo>
                      <a:pt x="51" y="34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1" y="34"/>
                    </a:lnTo>
                    <a:lnTo>
                      <a:pt x="53" y="35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2" y="35"/>
                    </a:lnTo>
                    <a:lnTo>
                      <a:pt x="53" y="35"/>
                    </a:lnTo>
                    <a:close/>
                    <a:moveTo>
                      <a:pt x="53" y="35"/>
                    </a:moveTo>
                    <a:cubicBezTo>
                      <a:pt x="53" y="35"/>
                      <a:pt x="53" y="36"/>
                      <a:pt x="53" y="36"/>
                    </a:cubicBezTo>
                    <a:lnTo>
                      <a:pt x="51" y="36"/>
                    </a:lnTo>
                    <a:cubicBezTo>
                      <a:pt x="51" y="35"/>
                      <a:pt x="51" y="35"/>
                      <a:pt x="51" y="34"/>
                    </a:cubicBezTo>
                    <a:lnTo>
                      <a:pt x="53" y="35"/>
                    </a:lnTo>
                    <a:close/>
                    <a:moveTo>
                      <a:pt x="53" y="36"/>
                    </a:moveTo>
                    <a:cubicBezTo>
                      <a:pt x="53" y="37"/>
                      <a:pt x="53" y="37"/>
                      <a:pt x="52" y="37"/>
                    </a:cubicBezTo>
                    <a:lnTo>
                      <a:pt x="50" y="37"/>
                    </a:lnTo>
                    <a:cubicBezTo>
                      <a:pt x="51" y="37"/>
                      <a:pt x="51" y="36"/>
                      <a:pt x="51" y="36"/>
                    </a:cubicBezTo>
                    <a:lnTo>
                      <a:pt x="53" y="36"/>
                    </a:lnTo>
                    <a:close/>
                    <a:moveTo>
                      <a:pt x="52" y="37"/>
                    </a:moveTo>
                    <a:cubicBezTo>
                      <a:pt x="51" y="40"/>
                      <a:pt x="50" y="42"/>
                      <a:pt x="48" y="44"/>
                    </a:cubicBezTo>
                    <a:lnTo>
                      <a:pt x="47" y="43"/>
                    </a:lnTo>
                    <a:cubicBezTo>
                      <a:pt x="48" y="41"/>
                      <a:pt x="49" y="39"/>
                      <a:pt x="50" y="37"/>
                    </a:cubicBezTo>
                    <a:lnTo>
                      <a:pt x="52" y="37"/>
                    </a:lnTo>
                    <a:close/>
                    <a:moveTo>
                      <a:pt x="47" y="43"/>
                    </a:moveTo>
                    <a:lnTo>
                      <a:pt x="47" y="43"/>
                    </a:lnTo>
                    <a:close/>
                    <a:moveTo>
                      <a:pt x="48" y="44"/>
                    </a:moveTo>
                    <a:cubicBezTo>
                      <a:pt x="42" y="51"/>
                      <a:pt x="35" y="58"/>
                      <a:pt x="29" y="64"/>
                    </a:cubicBezTo>
                    <a:lnTo>
                      <a:pt x="27" y="63"/>
                    </a:lnTo>
                    <a:cubicBezTo>
                      <a:pt x="34" y="57"/>
                      <a:pt x="40" y="50"/>
                      <a:pt x="47" y="43"/>
                    </a:cubicBezTo>
                    <a:lnTo>
                      <a:pt x="48" y="44"/>
                    </a:lnTo>
                    <a:close/>
                    <a:moveTo>
                      <a:pt x="29" y="64"/>
                    </a:moveTo>
                    <a:cubicBezTo>
                      <a:pt x="22" y="70"/>
                      <a:pt x="15" y="76"/>
                      <a:pt x="6" y="82"/>
                    </a:cubicBezTo>
                    <a:lnTo>
                      <a:pt x="5" y="81"/>
                    </a:lnTo>
                    <a:cubicBezTo>
                      <a:pt x="13" y="75"/>
                      <a:pt x="20" y="69"/>
                      <a:pt x="27" y="63"/>
                    </a:cubicBezTo>
                    <a:lnTo>
                      <a:pt x="29" y="64"/>
                    </a:lnTo>
                    <a:close/>
                    <a:moveTo>
                      <a:pt x="6" y="82"/>
                    </a:moveTo>
                    <a:lnTo>
                      <a:pt x="6" y="82"/>
                    </a:lnTo>
                    <a:close/>
                    <a:moveTo>
                      <a:pt x="6" y="82"/>
                    </a:moveTo>
                    <a:cubicBezTo>
                      <a:pt x="5" y="83"/>
                      <a:pt x="5" y="84"/>
                      <a:pt x="5" y="85"/>
                    </a:cubicBezTo>
                    <a:lnTo>
                      <a:pt x="3" y="85"/>
                    </a:lnTo>
                    <a:cubicBezTo>
                      <a:pt x="3" y="83"/>
                      <a:pt x="4" y="82"/>
                      <a:pt x="5" y="81"/>
                    </a:cubicBezTo>
                    <a:lnTo>
                      <a:pt x="6" y="82"/>
                    </a:lnTo>
                    <a:close/>
                    <a:moveTo>
                      <a:pt x="5" y="85"/>
                    </a:moveTo>
                    <a:cubicBezTo>
                      <a:pt x="5" y="85"/>
                      <a:pt x="5" y="86"/>
                      <a:pt x="5" y="87"/>
                    </a:cubicBezTo>
                    <a:lnTo>
                      <a:pt x="3" y="87"/>
                    </a:lnTo>
                    <a:cubicBezTo>
                      <a:pt x="2" y="86"/>
                      <a:pt x="2" y="85"/>
                      <a:pt x="3" y="85"/>
                    </a:cubicBezTo>
                    <a:lnTo>
                      <a:pt x="5" y="85"/>
                    </a:lnTo>
                    <a:close/>
                    <a:moveTo>
                      <a:pt x="5" y="87"/>
                    </a:moveTo>
                    <a:cubicBezTo>
                      <a:pt x="5" y="87"/>
                      <a:pt x="5" y="88"/>
                      <a:pt x="6" y="88"/>
                    </a:cubicBezTo>
                    <a:lnTo>
                      <a:pt x="4" y="89"/>
                    </a:lnTo>
                    <a:cubicBezTo>
                      <a:pt x="3" y="88"/>
                      <a:pt x="3" y="88"/>
                      <a:pt x="3" y="87"/>
                    </a:cubicBezTo>
                    <a:lnTo>
                      <a:pt x="5" y="87"/>
                    </a:lnTo>
                    <a:close/>
                    <a:moveTo>
                      <a:pt x="4" y="89"/>
                    </a:moveTo>
                    <a:lnTo>
                      <a:pt x="4" y="89"/>
                    </a:lnTo>
                    <a:lnTo>
                      <a:pt x="5" y="89"/>
                    </a:lnTo>
                    <a:lnTo>
                      <a:pt x="4" y="89"/>
                    </a:lnTo>
                    <a:close/>
                    <a:moveTo>
                      <a:pt x="6" y="88"/>
                    </a:moveTo>
                    <a:cubicBezTo>
                      <a:pt x="6" y="89"/>
                      <a:pt x="7" y="89"/>
                      <a:pt x="8" y="89"/>
                    </a:cubicBezTo>
                    <a:lnTo>
                      <a:pt x="8" y="91"/>
                    </a:lnTo>
                    <a:cubicBezTo>
                      <a:pt x="6" y="91"/>
                      <a:pt x="5" y="90"/>
                      <a:pt x="4" y="89"/>
                    </a:cubicBezTo>
                    <a:lnTo>
                      <a:pt x="6" y="88"/>
                    </a:lnTo>
                    <a:close/>
                    <a:moveTo>
                      <a:pt x="8" y="91"/>
                    </a:moveTo>
                    <a:lnTo>
                      <a:pt x="8" y="91"/>
                    </a:lnTo>
                    <a:lnTo>
                      <a:pt x="8" y="90"/>
                    </a:lnTo>
                    <a:lnTo>
                      <a:pt x="8" y="91"/>
                    </a:lnTo>
                    <a:close/>
                    <a:moveTo>
                      <a:pt x="8" y="89"/>
                    </a:moveTo>
                    <a:cubicBezTo>
                      <a:pt x="14" y="90"/>
                      <a:pt x="20" y="90"/>
                      <a:pt x="26" y="90"/>
                    </a:cubicBezTo>
                    <a:lnTo>
                      <a:pt x="26" y="92"/>
                    </a:lnTo>
                    <a:cubicBezTo>
                      <a:pt x="20" y="92"/>
                      <a:pt x="14" y="92"/>
                      <a:pt x="8" y="91"/>
                    </a:cubicBezTo>
                    <a:lnTo>
                      <a:pt x="8" y="89"/>
                    </a:lnTo>
                    <a:close/>
                    <a:moveTo>
                      <a:pt x="26" y="92"/>
                    </a:moveTo>
                    <a:lnTo>
                      <a:pt x="26" y="92"/>
                    </a:lnTo>
                    <a:lnTo>
                      <a:pt x="26" y="91"/>
                    </a:lnTo>
                    <a:lnTo>
                      <a:pt x="26" y="92"/>
                    </a:lnTo>
                    <a:close/>
                    <a:moveTo>
                      <a:pt x="26" y="90"/>
                    </a:moveTo>
                    <a:cubicBezTo>
                      <a:pt x="31" y="90"/>
                      <a:pt x="37" y="89"/>
                      <a:pt x="42" y="87"/>
                    </a:cubicBezTo>
                    <a:lnTo>
                      <a:pt x="43" y="89"/>
                    </a:lnTo>
                    <a:cubicBezTo>
                      <a:pt x="37" y="91"/>
                      <a:pt x="32" y="91"/>
                      <a:pt x="26" y="92"/>
                    </a:cubicBezTo>
                    <a:lnTo>
                      <a:pt x="26" y="90"/>
                    </a:lnTo>
                    <a:close/>
                    <a:moveTo>
                      <a:pt x="42" y="87"/>
                    </a:moveTo>
                    <a:lnTo>
                      <a:pt x="42" y="87"/>
                    </a:lnTo>
                    <a:lnTo>
                      <a:pt x="43" y="88"/>
                    </a:lnTo>
                    <a:lnTo>
                      <a:pt x="42" y="87"/>
                    </a:lnTo>
                    <a:close/>
                    <a:moveTo>
                      <a:pt x="42" y="87"/>
                    </a:moveTo>
                    <a:lnTo>
                      <a:pt x="42" y="87"/>
                    </a:lnTo>
                    <a:lnTo>
                      <a:pt x="43" y="89"/>
                    </a:lnTo>
                    <a:lnTo>
                      <a:pt x="42" y="87"/>
                    </a:lnTo>
                    <a:close/>
                    <a:moveTo>
                      <a:pt x="43" y="89"/>
                    </a:moveTo>
                    <a:lnTo>
                      <a:pt x="43" y="89"/>
                    </a:lnTo>
                    <a:lnTo>
                      <a:pt x="43" y="88"/>
                    </a:lnTo>
                    <a:lnTo>
                      <a:pt x="43" y="89"/>
                    </a:lnTo>
                    <a:close/>
                    <a:moveTo>
                      <a:pt x="42" y="87"/>
                    </a:moveTo>
                    <a:cubicBezTo>
                      <a:pt x="44" y="87"/>
                      <a:pt x="45" y="87"/>
                      <a:pt x="46" y="86"/>
                    </a:cubicBezTo>
                    <a:lnTo>
                      <a:pt x="47" y="88"/>
                    </a:lnTo>
                    <a:cubicBezTo>
                      <a:pt x="45" y="88"/>
                      <a:pt x="44" y="89"/>
                      <a:pt x="43" y="89"/>
                    </a:cubicBezTo>
                    <a:lnTo>
                      <a:pt x="42" y="87"/>
                    </a:lnTo>
                    <a:close/>
                    <a:moveTo>
                      <a:pt x="46" y="86"/>
                    </a:moveTo>
                    <a:cubicBezTo>
                      <a:pt x="47" y="86"/>
                      <a:pt x="48" y="86"/>
                      <a:pt x="49" y="85"/>
                    </a:cubicBezTo>
                    <a:lnTo>
                      <a:pt x="50" y="87"/>
                    </a:lnTo>
                    <a:cubicBezTo>
                      <a:pt x="49" y="87"/>
                      <a:pt x="48" y="88"/>
                      <a:pt x="47" y="88"/>
                    </a:cubicBezTo>
                    <a:lnTo>
                      <a:pt x="46" y="86"/>
                    </a:lnTo>
                    <a:close/>
                    <a:moveTo>
                      <a:pt x="49" y="85"/>
                    </a:moveTo>
                    <a:cubicBezTo>
                      <a:pt x="54" y="83"/>
                      <a:pt x="59" y="80"/>
                      <a:pt x="63" y="76"/>
                    </a:cubicBezTo>
                    <a:lnTo>
                      <a:pt x="64" y="77"/>
                    </a:lnTo>
                    <a:cubicBezTo>
                      <a:pt x="60" y="81"/>
                      <a:pt x="55" y="84"/>
                      <a:pt x="50" y="87"/>
                    </a:cubicBezTo>
                    <a:lnTo>
                      <a:pt x="49" y="85"/>
                    </a:lnTo>
                    <a:close/>
                    <a:moveTo>
                      <a:pt x="64" y="77"/>
                    </a:moveTo>
                    <a:lnTo>
                      <a:pt x="64" y="77"/>
                    </a:lnTo>
                    <a:lnTo>
                      <a:pt x="64" y="76"/>
                    </a:lnTo>
                    <a:lnTo>
                      <a:pt x="64" y="77"/>
                    </a:lnTo>
                    <a:close/>
                    <a:moveTo>
                      <a:pt x="63" y="76"/>
                    </a:moveTo>
                    <a:cubicBezTo>
                      <a:pt x="64" y="74"/>
                      <a:pt x="64" y="73"/>
                      <a:pt x="65" y="72"/>
                    </a:cubicBezTo>
                    <a:lnTo>
                      <a:pt x="67" y="73"/>
                    </a:lnTo>
                    <a:cubicBezTo>
                      <a:pt x="66" y="74"/>
                      <a:pt x="66" y="75"/>
                      <a:pt x="64" y="77"/>
                    </a:cubicBezTo>
                    <a:lnTo>
                      <a:pt x="63" y="76"/>
                    </a:lnTo>
                    <a:close/>
                    <a:moveTo>
                      <a:pt x="65" y="72"/>
                    </a:moveTo>
                    <a:cubicBezTo>
                      <a:pt x="66" y="71"/>
                      <a:pt x="66" y="69"/>
                      <a:pt x="67" y="68"/>
                    </a:cubicBezTo>
                    <a:lnTo>
                      <a:pt x="69" y="68"/>
                    </a:lnTo>
                    <a:cubicBezTo>
                      <a:pt x="68" y="70"/>
                      <a:pt x="68" y="71"/>
                      <a:pt x="67" y="73"/>
                    </a:cubicBezTo>
                    <a:lnTo>
                      <a:pt x="65" y="72"/>
                    </a:lnTo>
                    <a:close/>
                    <a:moveTo>
                      <a:pt x="67" y="68"/>
                    </a:moveTo>
                    <a:lnTo>
                      <a:pt x="67" y="68"/>
                    </a:lnTo>
                    <a:lnTo>
                      <a:pt x="68" y="68"/>
                    </a:lnTo>
                    <a:lnTo>
                      <a:pt x="67" y="68"/>
                    </a:lnTo>
                    <a:close/>
                    <a:moveTo>
                      <a:pt x="67" y="68"/>
                    </a:moveTo>
                    <a:cubicBezTo>
                      <a:pt x="67" y="68"/>
                      <a:pt x="67" y="68"/>
                      <a:pt x="67" y="68"/>
                    </a:cubicBezTo>
                    <a:lnTo>
                      <a:pt x="69" y="67"/>
                    </a:lnTo>
                    <a:cubicBezTo>
                      <a:pt x="69" y="68"/>
                      <a:pt x="69" y="68"/>
                      <a:pt x="69" y="69"/>
                    </a:cubicBezTo>
                    <a:lnTo>
                      <a:pt x="67" y="68"/>
                    </a:lnTo>
                    <a:close/>
                    <a:moveTo>
                      <a:pt x="67" y="68"/>
                    </a:moveTo>
                    <a:cubicBezTo>
                      <a:pt x="67" y="67"/>
                      <a:pt x="66" y="67"/>
                      <a:pt x="66" y="67"/>
                    </a:cubicBezTo>
                    <a:lnTo>
                      <a:pt x="67" y="66"/>
                    </a:lnTo>
                    <a:cubicBezTo>
                      <a:pt x="68" y="66"/>
                      <a:pt x="69" y="67"/>
                      <a:pt x="69" y="67"/>
                    </a:cubicBezTo>
                    <a:lnTo>
                      <a:pt x="67" y="68"/>
                    </a:lnTo>
                    <a:close/>
                    <a:moveTo>
                      <a:pt x="66" y="67"/>
                    </a:moveTo>
                    <a:cubicBezTo>
                      <a:pt x="66" y="67"/>
                      <a:pt x="65" y="67"/>
                      <a:pt x="65" y="67"/>
                    </a:cubicBezTo>
                    <a:lnTo>
                      <a:pt x="66" y="65"/>
                    </a:lnTo>
                    <a:cubicBezTo>
                      <a:pt x="66" y="65"/>
                      <a:pt x="67" y="65"/>
                      <a:pt x="67" y="66"/>
                    </a:cubicBezTo>
                    <a:lnTo>
                      <a:pt x="66" y="67"/>
                    </a:lnTo>
                    <a:close/>
                    <a:moveTo>
                      <a:pt x="65" y="67"/>
                    </a:moveTo>
                    <a:cubicBezTo>
                      <a:pt x="64" y="66"/>
                      <a:pt x="63" y="66"/>
                      <a:pt x="63" y="66"/>
                    </a:cubicBezTo>
                    <a:lnTo>
                      <a:pt x="62" y="65"/>
                    </a:lnTo>
                    <a:cubicBezTo>
                      <a:pt x="63" y="65"/>
                      <a:pt x="64" y="65"/>
                      <a:pt x="66" y="65"/>
                    </a:cubicBezTo>
                    <a:lnTo>
                      <a:pt x="65" y="67"/>
                    </a:lnTo>
                    <a:close/>
                    <a:moveTo>
                      <a:pt x="63" y="66"/>
                    </a:moveTo>
                    <a:lnTo>
                      <a:pt x="63" y="66"/>
                    </a:lnTo>
                    <a:lnTo>
                      <a:pt x="62" y="66"/>
                    </a:lnTo>
                    <a:lnTo>
                      <a:pt x="63" y="66"/>
                    </a:lnTo>
                    <a:close/>
                    <a:moveTo>
                      <a:pt x="63" y="66"/>
                    </a:moveTo>
                    <a:lnTo>
                      <a:pt x="63" y="66"/>
                    </a:lnTo>
                    <a:lnTo>
                      <a:pt x="62" y="65"/>
                    </a:lnTo>
                    <a:lnTo>
                      <a:pt x="63" y="66"/>
                    </a:lnTo>
                    <a:close/>
                    <a:moveTo>
                      <a:pt x="63" y="66"/>
                    </a:moveTo>
                    <a:cubicBezTo>
                      <a:pt x="59" y="67"/>
                      <a:pt x="56" y="68"/>
                      <a:pt x="52" y="69"/>
                    </a:cubicBezTo>
                    <a:lnTo>
                      <a:pt x="51" y="68"/>
                    </a:lnTo>
                    <a:cubicBezTo>
                      <a:pt x="55" y="66"/>
                      <a:pt x="58" y="65"/>
                      <a:pt x="62" y="65"/>
                    </a:cubicBezTo>
                    <a:lnTo>
                      <a:pt x="63" y="66"/>
                    </a:lnTo>
                    <a:close/>
                    <a:moveTo>
                      <a:pt x="52" y="69"/>
                    </a:moveTo>
                    <a:cubicBezTo>
                      <a:pt x="46" y="72"/>
                      <a:pt x="39" y="74"/>
                      <a:pt x="32" y="71"/>
                    </a:cubicBezTo>
                    <a:lnTo>
                      <a:pt x="33" y="69"/>
                    </a:lnTo>
                    <a:cubicBezTo>
                      <a:pt x="39" y="72"/>
                      <a:pt x="45" y="70"/>
                      <a:pt x="51" y="68"/>
                    </a:cubicBezTo>
                    <a:lnTo>
                      <a:pt x="52" y="69"/>
                    </a:lnTo>
                    <a:close/>
                    <a:moveTo>
                      <a:pt x="33" y="69"/>
                    </a:moveTo>
                    <a:lnTo>
                      <a:pt x="33" y="69"/>
                    </a:lnTo>
                    <a:lnTo>
                      <a:pt x="33" y="70"/>
                    </a:lnTo>
                    <a:lnTo>
                      <a:pt x="33" y="69"/>
                    </a:lnTo>
                    <a:close/>
                    <a:moveTo>
                      <a:pt x="32" y="71"/>
                    </a:moveTo>
                    <a:cubicBezTo>
                      <a:pt x="32" y="71"/>
                      <a:pt x="32" y="71"/>
                      <a:pt x="32" y="71"/>
                    </a:cubicBezTo>
                    <a:lnTo>
                      <a:pt x="33" y="69"/>
                    </a:lnTo>
                    <a:cubicBezTo>
                      <a:pt x="33" y="69"/>
                      <a:pt x="33" y="69"/>
                      <a:pt x="33" y="69"/>
                    </a:cubicBezTo>
                    <a:lnTo>
                      <a:pt x="32" y="71"/>
                    </a:lnTo>
                    <a:close/>
                    <a:moveTo>
                      <a:pt x="32" y="71"/>
                    </a:moveTo>
                    <a:cubicBezTo>
                      <a:pt x="30" y="69"/>
                      <a:pt x="29" y="68"/>
                      <a:pt x="29" y="66"/>
                    </a:cubicBezTo>
                    <a:lnTo>
                      <a:pt x="31" y="66"/>
                    </a:lnTo>
                    <a:cubicBezTo>
                      <a:pt x="31" y="67"/>
                      <a:pt x="32" y="68"/>
                      <a:pt x="33" y="69"/>
                    </a:cubicBezTo>
                    <a:lnTo>
                      <a:pt x="32" y="71"/>
                    </a:lnTo>
                    <a:close/>
                    <a:moveTo>
                      <a:pt x="29" y="66"/>
                    </a:moveTo>
                    <a:cubicBezTo>
                      <a:pt x="29" y="64"/>
                      <a:pt x="29" y="62"/>
                      <a:pt x="30" y="61"/>
                    </a:cubicBezTo>
                    <a:lnTo>
                      <a:pt x="32" y="62"/>
                    </a:lnTo>
                    <a:cubicBezTo>
                      <a:pt x="31" y="63"/>
                      <a:pt x="31" y="65"/>
                      <a:pt x="31" y="66"/>
                    </a:cubicBezTo>
                    <a:lnTo>
                      <a:pt x="29" y="66"/>
                    </a:lnTo>
                    <a:close/>
                    <a:moveTo>
                      <a:pt x="32" y="62"/>
                    </a:moveTo>
                    <a:lnTo>
                      <a:pt x="32" y="62"/>
                    </a:lnTo>
                    <a:lnTo>
                      <a:pt x="31" y="61"/>
                    </a:lnTo>
                    <a:lnTo>
                      <a:pt x="32" y="62"/>
                    </a:lnTo>
                    <a:close/>
                    <a:moveTo>
                      <a:pt x="30" y="61"/>
                    </a:moveTo>
                    <a:cubicBezTo>
                      <a:pt x="30" y="60"/>
                      <a:pt x="31" y="60"/>
                      <a:pt x="31" y="60"/>
                    </a:cubicBezTo>
                    <a:lnTo>
                      <a:pt x="33" y="61"/>
                    </a:lnTo>
                    <a:cubicBezTo>
                      <a:pt x="32" y="61"/>
                      <a:pt x="32" y="61"/>
                      <a:pt x="32" y="62"/>
                    </a:cubicBezTo>
                    <a:lnTo>
                      <a:pt x="30" y="61"/>
                    </a:lnTo>
                    <a:close/>
                    <a:moveTo>
                      <a:pt x="31" y="60"/>
                    </a:moveTo>
                    <a:lnTo>
                      <a:pt x="31" y="60"/>
                    </a:lnTo>
                    <a:lnTo>
                      <a:pt x="32" y="60"/>
                    </a:lnTo>
                    <a:lnTo>
                      <a:pt x="31" y="60"/>
                    </a:lnTo>
                    <a:close/>
                    <a:moveTo>
                      <a:pt x="31" y="60"/>
                    </a:moveTo>
                    <a:cubicBezTo>
                      <a:pt x="32" y="58"/>
                      <a:pt x="34" y="57"/>
                      <a:pt x="36" y="55"/>
                    </a:cubicBezTo>
                    <a:lnTo>
                      <a:pt x="37" y="57"/>
                    </a:lnTo>
                    <a:cubicBezTo>
                      <a:pt x="35" y="58"/>
                      <a:pt x="34" y="59"/>
                      <a:pt x="33" y="61"/>
                    </a:cubicBezTo>
                    <a:lnTo>
                      <a:pt x="31" y="60"/>
                    </a:lnTo>
                    <a:close/>
                    <a:moveTo>
                      <a:pt x="36" y="55"/>
                    </a:moveTo>
                    <a:cubicBezTo>
                      <a:pt x="37" y="54"/>
                      <a:pt x="38" y="53"/>
                      <a:pt x="39" y="52"/>
                    </a:cubicBezTo>
                    <a:lnTo>
                      <a:pt x="41" y="53"/>
                    </a:lnTo>
                    <a:cubicBezTo>
                      <a:pt x="40" y="55"/>
                      <a:pt x="38" y="56"/>
                      <a:pt x="37" y="57"/>
                    </a:cubicBezTo>
                    <a:lnTo>
                      <a:pt x="36" y="55"/>
                    </a:lnTo>
                    <a:close/>
                    <a:moveTo>
                      <a:pt x="41" y="53"/>
                    </a:moveTo>
                    <a:lnTo>
                      <a:pt x="41" y="53"/>
                    </a:lnTo>
                    <a:lnTo>
                      <a:pt x="40" y="53"/>
                    </a:lnTo>
                    <a:lnTo>
                      <a:pt x="41" y="53"/>
                    </a:lnTo>
                    <a:close/>
                    <a:moveTo>
                      <a:pt x="39" y="52"/>
                    </a:moveTo>
                    <a:lnTo>
                      <a:pt x="39" y="52"/>
                    </a:lnTo>
                    <a:lnTo>
                      <a:pt x="41" y="53"/>
                    </a:lnTo>
                    <a:lnTo>
                      <a:pt x="39" y="52"/>
                    </a:lnTo>
                    <a:close/>
                    <a:moveTo>
                      <a:pt x="41" y="53"/>
                    </a:moveTo>
                    <a:lnTo>
                      <a:pt x="41" y="53"/>
                    </a:lnTo>
                    <a:lnTo>
                      <a:pt x="40" y="53"/>
                    </a:lnTo>
                    <a:lnTo>
                      <a:pt x="41" y="53"/>
                    </a:lnTo>
                    <a:close/>
                    <a:moveTo>
                      <a:pt x="39" y="52"/>
                    </a:moveTo>
                    <a:cubicBezTo>
                      <a:pt x="40" y="52"/>
                      <a:pt x="40" y="52"/>
                      <a:pt x="40" y="51"/>
                    </a:cubicBezTo>
                    <a:lnTo>
                      <a:pt x="42" y="52"/>
                    </a:lnTo>
                    <a:cubicBezTo>
                      <a:pt x="41" y="53"/>
                      <a:pt x="41" y="53"/>
                      <a:pt x="41" y="53"/>
                    </a:cubicBezTo>
                    <a:lnTo>
                      <a:pt x="39" y="52"/>
                    </a:lnTo>
                    <a:close/>
                    <a:moveTo>
                      <a:pt x="42" y="52"/>
                    </a:moveTo>
                    <a:lnTo>
                      <a:pt x="42" y="52"/>
                    </a:lnTo>
                    <a:lnTo>
                      <a:pt x="41" y="52"/>
                    </a:lnTo>
                    <a:lnTo>
                      <a:pt x="42" y="52"/>
                    </a:lnTo>
                    <a:close/>
                    <a:moveTo>
                      <a:pt x="40" y="51"/>
                    </a:moveTo>
                    <a:cubicBezTo>
                      <a:pt x="41" y="51"/>
                      <a:pt x="41" y="51"/>
                      <a:pt x="42" y="50"/>
                    </a:cubicBezTo>
                    <a:lnTo>
                      <a:pt x="43" y="52"/>
                    </a:lnTo>
                    <a:cubicBezTo>
                      <a:pt x="43" y="52"/>
                      <a:pt x="42" y="52"/>
                      <a:pt x="42" y="52"/>
                    </a:cubicBezTo>
                    <a:lnTo>
                      <a:pt x="40" y="51"/>
                    </a:lnTo>
                    <a:close/>
                    <a:moveTo>
                      <a:pt x="42" y="50"/>
                    </a:moveTo>
                    <a:cubicBezTo>
                      <a:pt x="44" y="49"/>
                      <a:pt x="46" y="47"/>
                      <a:pt x="49" y="47"/>
                    </a:cubicBezTo>
                    <a:lnTo>
                      <a:pt x="50" y="48"/>
                    </a:lnTo>
                    <a:cubicBezTo>
                      <a:pt x="47" y="49"/>
                      <a:pt x="45" y="50"/>
                      <a:pt x="43" y="52"/>
                    </a:cubicBezTo>
                    <a:lnTo>
                      <a:pt x="42" y="50"/>
                    </a:lnTo>
                    <a:close/>
                    <a:moveTo>
                      <a:pt x="49" y="47"/>
                    </a:moveTo>
                    <a:lnTo>
                      <a:pt x="49" y="47"/>
                    </a:lnTo>
                    <a:close/>
                    <a:moveTo>
                      <a:pt x="49" y="47"/>
                    </a:moveTo>
                    <a:lnTo>
                      <a:pt x="49" y="47"/>
                    </a:lnTo>
                    <a:lnTo>
                      <a:pt x="50" y="48"/>
                    </a:lnTo>
                    <a:lnTo>
                      <a:pt x="49" y="47"/>
                    </a:lnTo>
                    <a:close/>
                    <a:moveTo>
                      <a:pt x="50" y="48"/>
                    </a:moveTo>
                    <a:lnTo>
                      <a:pt x="50" y="48"/>
                    </a:lnTo>
                    <a:lnTo>
                      <a:pt x="49" y="47"/>
                    </a:lnTo>
                    <a:lnTo>
                      <a:pt x="50" y="48"/>
                    </a:lnTo>
                    <a:close/>
                    <a:moveTo>
                      <a:pt x="49" y="47"/>
                    </a:moveTo>
                    <a:cubicBezTo>
                      <a:pt x="51" y="46"/>
                      <a:pt x="52" y="46"/>
                      <a:pt x="54" y="45"/>
                    </a:cubicBezTo>
                    <a:lnTo>
                      <a:pt x="55" y="47"/>
                    </a:lnTo>
                    <a:cubicBezTo>
                      <a:pt x="53" y="47"/>
                      <a:pt x="51" y="48"/>
                      <a:pt x="50" y="48"/>
                    </a:cubicBezTo>
                    <a:lnTo>
                      <a:pt x="49" y="47"/>
                    </a:lnTo>
                    <a:close/>
                    <a:moveTo>
                      <a:pt x="54" y="45"/>
                    </a:moveTo>
                    <a:cubicBezTo>
                      <a:pt x="57" y="44"/>
                      <a:pt x="60" y="43"/>
                      <a:pt x="63" y="43"/>
                    </a:cubicBezTo>
                    <a:lnTo>
                      <a:pt x="63" y="45"/>
                    </a:lnTo>
                    <a:cubicBezTo>
                      <a:pt x="60" y="45"/>
                      <a:pt x="58" y="46"/>
                      <a:pt x="55" y="47"/>
                    </a:cubicBezTo>
                    <a:lnTo>
                      <a:pt x="54" y="45"/>
                    </a:lnTo>
                    <a:close/>
                    <a:moveTo>
                      <a:pt x="63" y="45"/>
                    </a:moveTo>
                    <a:lnTo>
                      <a:pt x="63" y="45"/>
                    </a:lnTo>
                    <a:lnTo>
                      <a:pt x="63" y="44"/>
                    </a:lnTo>
                    <a:lnTo>
                      <a:pt x="63" y="45"/>
                    </a:lnTo>
                    <a:close/>
                    <a:moveTo>
                      <a:pt x="63" y="43"/>
                    </a:moveTo>
                    <a:lnTo>
                      <a:pt x="63" y="43"/>
                    </a:lnTo>
                    <a:lnTo>
                      <a:pt x="63" y="45"/>
                    </a:lnTo>
                    <a:lnTo>
                      <a:pt x="63" y="43"/>
                    </a:lnTo>
                    <a:close/>
                    <a:moveTo>
                      <a:pt x="63" y="45"/>
                    </a:moveTo>
                    <a:lnTo>
                      <a:pt x="63" y="45"/>
                    </a:lnTo>
                    <a:lnTo>
                      <a:pt x="63" y="44"/>
                    </a:lnTo>
                    <a:lnTo>
                      <a:pt x="63" y="45"/>
                    </a:lnTo>
                    <a:close/>
                    <a:moveTo>
                      <a:pt x="63" y="43"/>
                    </a:moveTo>
                    <a:cubicBezTo>
                      <a:pt x="65" y="43"/>
                      <a:pt x="67" y="42"/>
                      <a:pt x="69" y="42"/>
                    </a:cubicBezTo>
                    <a:lnTo>
                      <a:pt x="69" y="44"/>
                    </a:lnTo>
                    <a:cubicBezTo>
                      <a:pt x="67" y="44"/>
                      <a:pt x="65" y="45"/>
                      <a:pt x="63" y="45"/>
                    </a:cubicBezTo>
                    <a:lnTo>
                      <a:pt x="63" y="43"/>
                    </a:lnTo>
                    <a:close/>
                    <a:moveTo>
                      <a:pt x="69" y="42"/>
                    </a:moveTo>
                    <a:cubicBezTo>
                      <a:pt x="73" y="41"/>
                      <a:pt x="76" y="40"/>
                      <a:pt x="80" y="41"/>
                    </a:cubicBezTo>
                    <a:lnTo>
                      <a:pt x="80" y="43"/>
                    </a:lnTo>
                    <a:cubicBezTo>
                      <a:pt x="76" y="42"/>
                      <a:pt x="73" y="43"/>
                      <a:pt x="69" y="44"/>
                    </a:cubicBezTo>
                    <a:lnTo>
                      <a:pt x="69" y="42"/>
                    </a:lnTo>
                    <a:close/>
                    <a:moveTo>
                      <a:pt x="80" y="41"/>
                    </a:moveTo>
                    <a:lnTo>
                      <a:pt x="81" y="41"/>
                    </a:lnTo>
                    <a:lnTo>
                      <a:pt x="80" y="42"/>
                    </a:lnTo>
                    <a:lnTo>
                      <a:pt x="80" y="41"/>
                    </a:lnTo>
                    <a:close/>
                    <a:moveTo>
                      <a:pt x="81" y="41"/>
                    </a:moveTo>
                    <a:lnTo>
                      <a:pt x="81" y="41"/>
                    </a:lnTo>
                    <a:lnTo>
                      <a:pt x="80" y="43"/>
                    </a:lnTo>
                    <a:lnTo>
                      <a:pt x="81" y="41"/>
                    </a:lnTo>
                    <a:close/>
                    <a:moveTo>
                      <a:pt x="81" y="41"/>
                    </a:moveTo>
                    <a:cubicBezTo>
                      <a:pt x="82" y="42"/>
                      <a:pt x="83" y="42"/>
                      <a:pt x="83" y="42"/>
                    </a:cubicBezTo>
                    <a:lnTo>
                      <a:pt x="83" y="44"/>
                    </a:lnTo>
                    <a:cubicBezTo>
                      <a:pt x="82" y="44"/>
                      <a:pt x="81" y="43"/>
                      <a:pt x="80" y="43"/>
                    </a:cubicBezTo>
                    <a:lnTo>
                      <a:pt x="81" y="41"/>
                    </a:lnTo>
                    <a:close/>
                    <a:moveTo>
                      <a:pt x="83" y="42"/>
                    </a:moveTo>
                    <a:cubicBezTo>
                      <a:pt x="84" y="43"/>
                      <a:pt x="85" y="43"/>
                      <a:pt x="86" y="44"/>
                    </a:cubicBezTo>
                    <a:lnTo>
                      <a:pt x="85" y="45"/>
                    </a:lnTo>
                    <a:cubicBezTo>
                      <a:pt x="84" y="45"/>
                      <a:pt x="83" y="44"/>
                      <a:pt x="83" y="44"/>
                    </a:cubicBezTo>
                    <a:lnTo>
                      <a:pt x="83" y="42"/>
                    </a:lnTo>
                    <a:close/>
                    <a:moveTo>
                      <a:pt x="86" y="44"/>
                    </a:moveTo>
                    <a:cubicBezTo>
                      <a:pt x="91" y="46"/>
                      <a:pt x="94" y="49"/>
                      <a:pt x="95" y="54"/>
                    </a:cubicBezTo>
                    <a:lnTo>
                      <a:pt x="92" y="54"/>
                    </a:lnTo>
                    <a:cubicBezTo>
                      <a:pt x="92" y="50"/>
                      <a:pt x="89" y="47"/>
                      <a:pt x="85" y="45"/>
                    </a:cubicBezTo>
                    <a:lnTo>
                      <a:pt x="86" y="44"/>
                    </a:lnTo>
                    <a:close/>
                    <a:moveTo>
                      <a:pt x="92" y="54"/>
                    </a:move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close/>
                    <a:moveTo>
                      <a:pt x="95" y="54"/>
                    </a:moveTo>
                    <a:lnTo>
                      <a:pt x="95" y="54"/>
                    </a:lnTo>
                    <a:lnTo>
                      <a:pt x="92" y="54"/>
                    </a:lnTo>
                    <a:lnTo>
                      <a:pt x="95" y="54"/>
                    </a:lnTo>
                    <a:close/>
                    <a:moveTo>
                      <a:pt x="95" y="54"/>
                    </a:moveTo>
                    <a:cubicBezTo>
                      <a:pt x="95" y="55"/>
                      <a:pt x="95" y="57"/>
                      <a:pt x="95" y="58"/>
                    </a:cubicBezTo>
                    <a:lnTo>
                      <a:pt x="93" y="58"/>
                    </a:lnTo>
                    <a:cubicBezTo>
                      <a:pt x="93" y="57"/>
                      <a:pt x="93" y="55"/>
                      <a:pt x="92" y="54"/>
                    </a:cubicBezTo>
                    <a:lnTo>
                      <a:pt x="95" y="54"/>
                    </a:lnTo>
                    <a:close/>
                    <a:moveTo>
                      <a:pt x="95" y="58"/>
                    </a:moveTo>
                    <a:cubicBezTo>
                      <a:pt x="96" y="66"/>
                      <a:pt x="97" y="74"/>
                      <a:pt x="93" y="81"/>
                    </a:cubicBezTo>
                    <a:lnTo>
                      <a:pt x="91" y="80"/>
                    </a:lnTo>
                    <a:cubicBezTo>
                      <a:pt x="95" y="73"/>
                      <a:pt x="94" y="66"/>
                      <a:pt x="93" y="58"/>
                    </a:cubicBezTo>
                    <a:lnTo>
                      <a:pt x="95" y="58"/>
                    </a:lnTo>
                    <a:close/>
                    <a:moveTo>
                      <a:pt x="93" y="81"/>
                    </a:moveTo>
                    <a:lnTo>
                      <a:pt x="93" y="81"/>
                    </a:lnTo>
                    <a:lnTo>
                      <a:pt x="91" y="80"/>
                    </a:lnTo>
                    <a:lnTo>
                      <a:pt x="93" y="81"/>
                    </a:lnTo>
                    <a:close/>
                    <a:moveTo>
                      <a:pt x="93" y="81"/>
                    </a:moveTo>
                    <a:cubicBezTo>
                      <a:pt x="91" y="82"/>
                      <a:pt x="90" y="84"/>
                      <a:pt x="89" y="86"/>
                    </a:cubicBezTo>
                    <a:lnTo>
                      <a:pt x="87" y="85"/>
                    </a:lnTo>
                    <a:cubicBezTo>
                      <a:pt x="89" y="83"/>
                      <a:pt x="90" y="82"/>
                      <a:pt x="91" y="80"/>
                    </a:cubicBezTo>
                    <a:lnTo>
                      <a:pt x="93" y="81"/>
                    </a:lnTo>
                    <a:close/>
                    <a:moveTo>
                      <a:pt x="89" y="86"/>
                    </a:moveTo>
                    <a:cubicBezTo>
                      <a:pt x="88" y="87"/>
                      <a:pt x="87" y="89"/>
                      <a:pt x="85" y="90"/>
                    </a:cubicBezTo>
                    <a:lnTo>
                      <a:pt x="84" y="89"/>
                    </a:lnTo>
                    <a:cubicBezTo>
                      <a:pt x="85" y="88"/>
                      <a:pt x="86" y="86"/>
                      <a:pt x="87" y="85"/>
                    </a:cubicBezTo>
                    <a:lnTo>
                      <a:pt x="89" y="86"/>
                    </a:lnTo>
                    <a:close/>
                    <a:moveTo>
                      <a:pt x="85" y="90"/>
                    </a:moveTo>
                    <a:cubicBezTo>
                      <a:pt x="78" y="98"/>
                      <a:pt x="68" y="104"/>
                      <a:pt x="56" y="108"/>
                    </a:cubicBezTo>
                    <a:lnTo>
                      <a:pt x="55" y="106"/>
                    </a:lnTo>
                    <a:cubicBezTo>
                      <a:pt x="67" y="102"/>
                      <a:pt x="76" y="96"/>
                      <a:pt x="84" y="89"/>
                    </a:cubicBezTo>
                    <a:lnTo>
                      <a:pt x="85" y="90"/>
                    </a:lnTo>
                    <a:close/>
                    <a:moveTo>
                      <a:pt x="55" y="106"/>
                    </a:moveTo>
                    <a:lnTo>
                      <a:pt x="55" y="106"/>
                    </a:lnTo>
                    <a:lnTo>
                      <a:pt x="56" y="107"/>
                    </a:lnTo>
                    <a:lnTo>
                      <a:pt x="55" y="106"/>
                    </a:lnTo>
                    <a:close/>
                    <a:moveTo>
                      <a:pt x="56" y="108"/>
                    </a:moveTo>
                    <a:cubicBezTo>
                      <a:pt x="52" y="109"/>
                      <a:pt x="47" y="109"/>
                      <a:pt x="41" y="108"/>
                    </a:cubicBezTo>
                    <a:lnTo>
                      <a:pt x="42" y="106"/>
                    </a:lnTo>
                    <a:cubicBezTo>
                      <a:pt x="47" y="107"/>
                      <a:pt x="51" y="107"/>
                      <a:pt x="55" y="106"/>
                    </a:cubicBezTo>
                    <a:lnTo>
                      <a:pt x="56" y="108"/>
                    </a:lnTo>
                    <a:close/>
                    <a:moveTo>
                      <a:pt x="41" y="108"/>
                    </a:moveTo>
                    <a:cubicBezTo>
                      <a:pt x="37" y="108"/>
                      <a:pt x="32" y="107"/>
                      <a:pt x="27" y="108"/>
                    </a:cubicBezTo>
                    <a:lnTo>
                      <a:pt x="27" y="107"/>
                    </a:lnTo>
                    <a:cubicBezTo>
                      <a:pt x="31" y="105"/>
                      <a:pt x="37" y="106"/>
                      <a:pt x="42" y="106"/>
                    </a:cubicBezTo>
                    <a:lnTo>
                      <a:pt x="41" y="108"/>
                    </a:lnTo>
                    <a:close/>
                    <a:moveTo>
                      <a:pt x="27" y="108"/>
                    </a:moveTo>
                    <a:lnTo>
                      <a:pt x="26" y="109"/>
                    </a:lnTo>
                    <a:lnTo>
                      <a:pt x="26" y="108"/>
                    </a:lnTo>
                    <a:lnTo>
                      <a:pt x="27" y="108"/>
                    </a:lnTo>
                    <a:close/>
                    <a:moveTo>
                      <a:pt x="26" y="108"/>
                    </a:moveTo>
                    <a:cubicBezTo>
                      <a:pt x="26" y="107"/>
                      <a:pt x="28" y="108"/>
                      <a:pt x="27" y="108"/>
                    </a:cubicBezTo>
                    <a:lnTo>
                      <a:pt x="27" y="107"/>
                    </a:lnTo>
                    <a:cubicBezTo>
                      <a:pt x="28" y="107"/>
                      <a:pt x="28" y="107"/>
                      <a:pt x="28" y="108"/>
                    </a:cubicBezTo>
                    <a:lnTo>
                      <a:pt x="26" y="108"/>
                    </a:lnTo>
                    <a:close/>
                    <a:moveTo>
                      <a:pt x="27" y="108"/>
                    </a:moveTo>
                    <a:cubicBezTo>
                      <a:pt x="26" y="108"/>
                      <a:pt x="28" y="108"/>
                      <a:pt x="28" y="108"/>
                    </a:cubicBezTo>
                    <a:lnTo>
                      <a:pt x="26" y="107"/>
                    </a:lnTo>
                    <a:cubicBezTo>
                      <a:pt x="26" y="107"/>
                      <a:pt x="26" y="107"/>
                      <a:pt x="27" y="107"/>
                    </a:cubicBezTo>
                    <a:lnTo>
                      <a:pt x="27" y="108"/>
                    </a:lnTo>
                    <a:close/>
                    <a:moveTo>
                      <a:pt x="26" y="107"/>
                    </a:moveTo>
                    <a:lnTo>
                      <a:pt x="26" y="107"/>
                    </a:lnTo>
                    <a:lnTo>
                      <a:pt x="27" y="108"/>
                    </a:lnTo>
                    <a:lnTo>
                      <a:pt x="26" y="107"/>
                    </a:lnTo>
                    <a:close/>
                    <a:moveTo>
                      <a:pt x="28" y="108"/>
                    </a:moveTo>
                    <a:cubicBezTo>
                      <a:pt x="28" y="108"/>
                      <a:pt x="27" y="107"/>
                      <a:pt x="27" y="107"/>
                    </a:cubicBezTo>
                    <a:lnTo>
                      <a:pt x="26" y="109"/>
                    </a:lnTo>
                    <a:cubicBezTo>
                      <a:pt x="26" y="108"/>
                      <a:pt x="26" y="108"/>
                      <a:pt x="26" y="107"/>
                    </a:cubicBezTo>
                    <a:lnTo>
                      <a:pt x="28" y="108"/>
                    </a:lnTo>
                    <a:close/>
                    <a:moveTo>
                      <a:pt x="27" y="107"/>
                    </a:moveTo>
                    <a:lnTo>
                      <a:pt x="27" y="107"/>
                    </a:lnTo>
                    <a:lnTo>
                      <a:pt x="27" y="108"/>
                    </a:lnTo>
                    <a:lnTo>
                      <a:pt x="27" y="107"/>
                    </a:lnTo>
                    <a:close/>
                    <a:moveTo>
                      <a:pt x="27" y="107"/>
                    </a:moveTo>
                    <a:cubicBezTo>
                      <a:pt x="28" y="107"/>
                      <a:pt x="26" y="108"/>
                      <a:pt x="26" y="107"/>
                    </a:cubicBezTo>
                    <a:lnTo>
                      <a:pt x="28" y="108"/>
                    </a:lnTo>
                    <a:cubicBezTo>
                      <a:pt x="27" y="109"/>
                      <a:pt x="27" y="109"/>
                      <a:pt x="26" y="109"/>
                    </a:cubicBezTo>
                    <a:lnTo>
                      <a:pt x="27" y="107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5" name="Freeform 763"/>
              <p:cNvSpPr>
                <a:spLocks noChangeArrowheads="1"/>
              </p:cNvSpPr>
              <p:nvPr/>
            </p:nvSpPr>
            <p:spPr bwMode="auto">
              <a:xfrm>
                <a:off x="1817" y="3627"/>
                <a:ext cx="32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41 0 0"/>
                  <a:gd name="G22" fmla="+- 1 0 0"/>
                  <a:gd name="G23" fmla="+- 36 0 0"/>
                  <a:gd name="G24" fmla="*/ 1 0 0"/>
                  <a:gd name="G25" fmla="sin G24 G23"/>
                  <a:gd name="G26" fmla="+- 1 0 0"/>
                  <a:gd name="G27" fmla="+- 1 0 0"/>
                  <a:gd name="G28" fmla="+- 1 0 0"/>
                  <a:gd name="G29" fmla="+- 41 0 0"/>
                  <a:gd name="G30" fmla="+- 1 0 0"/>
                  <a:gd name="G31" fmla="+- 1 0 0"/>
                  <a:gd name="G32" fmla="*/ 1 43 2"/>
                  <a:gd name="G33" fmla="+- 41 0 0"/>
                  <a:gd name="G34" fmla="+- 1 0 0"/>
                  <a:gd name="G35" fmla="+- 20 0 0"/>
                  <a:gd name="G36" fmla="+- 1 0 0"/>
                  <a:gd name="G37" fmla="+- 41 0 0"/>
                  <a:gd name="T0" fmla="*/ 25 w 25"/>
                  <a:gd name="T1" fmla="*/ 0 h 43"/>
                  <a:gd name="T2" fmla="*/ 20 w 25"/>
                  <a:gd name="T3" fmla="*/ 14 h 43"/>
                  <a:gd name="T4" fmla="*/ 18 w 25"/>
                  <a:gd name="T5" fmla="*/ 13 h 43"/>
                  <a:gd name="T6" fmla="*/ 23 w 25"/>
                  <a:gd name="T7" fmla="*/ 0 h 43"/>
                  <a:gd name="T8" fmla="*/ 25 w 25"/>
                  <a:gd name="T9" fmla="*/ 0 h 43"/>
                  <a:gd name="T10" fmla="*/ 20 w 25"/>
                  <a:gd name="T11" fmla="*/ 14 h 43"/>
                  <a:gd name="T12" fmla="*/ 18 w 25"/>
                  <a:gd name="T13" fmla="*/ 28 h 43"/>
                  <a:gd name="T14" fmla="*/ 16 w 25"/>
                  <a:gd name="T15" fmla="*/ 28 h 43"/>
                  <a:gd name="T16" fmla="*/ 18 w 25"/>
                  <a:gd name="T17" fmla="*/ 13 h 43"/>
                  <a:gd name="T18" fmla="*/ 20 w 25"/>
                  <a:gd name="T19" fmla="*/ 14 h 43"/>
                  <a:gd name="T20" fmla="*/ 18 w 25"/>
                  <a:gd name="T21" fmla="*/ 28 h 43"/>
                  <a:gd name="T22" fmla="*/ 5 w 25"/>
                  <a:gd name="T23" fmla="*/ 41 h 43"/>
                  <a:gd name="T24" fmla="*/ 3 w 25"/>
                  <a:gd name="T25" fmla="*/ 40 h 43"/>
                  <a:gd name="T26" fmla="*/ 16 w 25"/>
                  <a:gd name="T27" fmla="*/ 28 h 43"/>
                  <a:gd name="T28" fmla="*/ 18 w 25"/>
                  <a:gd name="T29" fmla="*/ 28 h 43"/>
                  <a:gd name="T30" fmla="*/ 5 w 25"/>
                  <a:gd name="T31" fmla="*/ 41 h 43"/>
                  <a:gd name="T32" fmla="*/ 2 w 25"/>
                  <a:gd name="T33" fmla="*/ 43 h 43"/>
                  <a:gd name="T34" fmla="*/ 0 w 25"/>
                  <a:gd name="T35" fmla="*/ 41 h 43"/>
                  <a:gd name="T36" fmla="*/ 3 w 25"/>
                  <a:gd name="T37" fmla="*/ 40 h 43"/>
                  <a:gd name="T38" fmla="*/ 5 w 25"/>
                  <a:gd name="T3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43">
                    <a:moveTo>
                      <a:pt x="25" y="0"/>
                    </a:moveTo>
                    <a:cubicBezTo>
                      <a:pt x="23" y="4"/>
                      <a:pt x="21" y="9"/>
                      <a:pt x="20" y="14"/>
                    </a:cubicBezTo>
                    <a:lnTo>
                      <a:pt x="18" y="13"/>
                    </a:lnTo>
                    <a:cubicBezTo>
                      <a:pt x="19" y="9"/>
                      <a:pt x="21" y="4"/>
                      <a:pt x="23" y="0"/>
                    </a:cubicBezTo>
                    <a:lnTo>
                      <a:pt x="25" y="0"/>
                    </a:lnTo>
                    <a:close/>
                    <a:moveTo>
                      <a:pt x="20" y="14"/>
                    </a:moveTo>
                    <a:cubicBezTo>
                      <a:pt x="19" y="18"/>
                      <a:pt x="18" y="23"/>
                      <a:pt x="18" y="28"/>
                    </a:cubicBezTo>
                    <a:lnTo>
                      <a:pt x="16" y="28"/>
                    </a:lnTo>
                    <a:cubicBezTo>
                      <a:pt x="16" y="23"/>
                      <a:pt x="17" y="18"/>
                      <a:pt x="18" y="13"/>
                    </a:cubicBezTo>
                    <a:lnTo>
                      <a:pt x="20" y="14"/>
                    </a:lnTo>
                    <a:close/>
                    <a:moveTo>
                      <a:pt x="18" y="28"/>
                    </a:moveTo>
                    <a:cubicBezTo>
                      <a:pt x="17" y="34"/>
                      <a:pt x="11" y="38"/>
                      <a:pt x="5" y="41"/>
                    </a:cubicBezTo>
                    <a:lnTo>
                      <a:pt x="3" y="40"/>
                    </a:lnTo>
                    <a:cubicBezTo>
                      <a:pt x="9" y="36"/>
                      <a:pt x="15" y="33"/>
                      <a:pt x="16" y="28"/>
                    </a:cubicBezTo>
                    <a:lnTo>
                      <a:pt x="18" y="28"/>
                    </a:lnTo>
                    <a:close/>
                    <a:moveTo>
                      <a:pt x="5" y="41"/>
                    </a:moveTo>
                    <a:cubicBezTo>
                      <a:pt x="4" y="42"/>
                      <a:pt x="3" y="42"/>
                      <a:pt x="2" y="43"/>
                    </a:cubicBezTo>
                    <a:lnTo>
                      <a:pt x="0" y="41"/>
                    </a:lnTo>
                    <a:cubicBezTo>
                      <a:pt x="1" y="41"/>
                      <a:pt x="2" y="40"/>
                      <a:pt x="3" y="40"/>
                    </a:cubicBez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6" name="Freeform 764"/>
              <p:cNvSpPr>
                <a:spLocks noChangeArrowheads="1"/>
              </p:cNvSpPr>
              <p:nvPr/>
            </p:nvSpPr>
            <p:spPr bwMode="auto">
              <a:xfrm>
                <a:off x="1814" y="3584"/>
                <a:ext cx="53" cy="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7 0 0"/>
                  <a:gd name="G51" fmla="+- 6 0 0"/>
                  <a:gd name="G52" fmla="+- 11 0 0"/>
                  <a:gd name="G53" fmla="+- 1 0 0"/>
                  <a:gd name="G54" fmla="+- 1 0 0"/>
                  <a:gd name="G55" fmla="+- 1 0 0"/>
                  <a:gd name="G56" fmla="+- 1 0 0"/>
                  <a:gd name="T0" fmla="*/ 38 w 39"/>
                  <a:gd name="T1" fmla="*/ 8 h 12"/>
                  <a:gd name="T2" fmla="*/ 34 w 39"/>
                  <a:gd name="T3" fmla="*/ 5 h 12"/>
                  <a:gd name="T4" fmla="*/ 36 w 39"/>
                  <a:gd name="T5" fmla="*/ 4 h 12"/>
                  <a:gd name="T6" fmla="*/ 39 w 39"/>
                  <a:gd name="T7" fmla="*/ 7 h 12"/>
                  <a:gd name="T8" fmla="*/ 38 w 39"/>
                  <a:gd name="T9" fmla="*/ 8 h 12"/>
                  <a:gd name="T10" fmla="*/ 34 w 39"/>
                  <a:gd name="T11" fmla="*/ 5 h 12"/>
                  <a:gd name="T12" fmla="*/ 29 w 39"/>
                  <a:gd name="T13" fmla="*/ 2 h 12"/>
                  <a:gd name="T14" fmla="*/ 29 w 39"/>
                  <a:gd name="T15" fmla="*/ 0 h 12"/>
                  <a:gd name="T16" fmla="*/ 36 w 39"/>
                  <a:gd name="T17" fmla="*/ 4 h 12"/>
                  <a:gd name="T18" fmla="*/ 34 w 39"/>
                  <a:gd name="T19" fmla="*/ 5 h 12"/>
                  <a:gd name="T20" fmla="*/ 29 w 39"/>
                  <a:gd name="T21" fmla="*/ 2 h 12"/>
                  <a:gd name="T22" fmla="*/ 29 w 39"/>
                  <a:gd name="T23" fmla="*/ 2 h 12"/>
                  <a:gd name="T24" fmla="*/ 29 w 39"/>
                  <a:gd name="T25" fmla="*/ 1 h 12"/>
                  <a:gd name="T26" fmla="*/ 29 w 39"/>
                  <a:gd name="T27" fmla="*/ 2 h 12"/>
                  <a:gd name="T28" fmla="*/ 29 w 39"/>
                  <a:gd name="T29" fmla="*/ 2 h 12"/>
                  <a:gd name="T30" fmla="*/ 28 w 39"/>
                  <a:gd name="T31" fmla="*/ 2 h 12"/>
                  <a:gd name="T32" fmla="*/ 29 w 39"/>
                  <a:gd name="T33" fmla="*/ 0 h 12"/>
                  <a:gd name="T34" fmla="*/ 29 w 39"/>
                  <a:gd name="T35" fmla="*/ 2 h 12"/>
                  <a:gd name="T36" fmla="*/ 28 w 39"/>
                  <a:gd name="T37" fmla="*/ 2 h 12"/>
                  <a:gd name="T38" fmla="*/ 28 w 39"/>
                  <a:gd name="T39" fmla="*/ 2 h 12"/>
                  <a:gd name="T40" fmla="*/ 29 w 39"/>
                  <a:gd name="T41" fmla="*/ 1 h 12"/>
                  <a:gd name="T42" fmla="*/ 28 w 39"/>
                  <a:gd name="T43" fmla="*/ 2 h 12"/>
                  <a:gd name="T44" fmla="*/ 28 w 39"/>
                  <a:gd name="T45" fmla="*/ 2 h 12"/>
                  <a:gd name="T46" fmla="*/ 24 w 39"/>
                  <a:gd name="T47" fmla="*/ 2 h 12"/>
                  <a:gd name="T48" fmla="*/ 24 w 39"/>
                  <a:gd name="T49" fmla="*/ 0 h 12"/>
                  <a:gd name="T50" fmla="*/ 29 w 39"/>
                  <a:gd name="T51" fmla="*/ 0 h 12"/>
                  <a:gd name="T52" fmla="*/ 28 w 39"/>
                  <a:gd name="T53" fmla="*/ 2 h 12"/>
                  <a:gd name="T54" fmla="*/ 24 w 39"/>
                  <a:gd name="T55" fmla="*/ 2 h 12"/>
                  <a:gd name="T56" fmla="*/ 19 w 39"/>
                  <a:gd name="T57" fmla="*/ 2 h 12"/>
                  <a:gd name="T58" fmla="*/ 19 w 39"/>
                  <a:gd name="T59" fmla="*/ 0 h 12"/>
                  <a:gd name="T60" fmla="*/ 24 w 39"/>
                  <a:gd name="T61" fmla="*/ 0 h 12"/>
                  <a:gd name="T62" fmla="*/ 24 w 39"/>
                  <a:gd name="T63" fmla="*/ 2 h 12"/>
                  <a:gd name="T64" fmla="*/ 19 w 39"/>
                  <a:gd name="T65" fmla="*/ 2 h 12"/>
                  <a:gd name="T66" fmla="*/ 2 w 39"/>
                  <a:gd name="T67" fmla="*/ 12 h 12"/>
                  <a:gd name="T68" fmla="*/ 0 w 39"/>
                  <a:gd name="T69" fmla="*/ 11 h 12"/>
                  <a:gd name="T70" fmla="*/ 19 w 39"/>
                  <a:gd name="T71" fmla="*/ 0 h 12"/>
                  <a:gd name="T72" fmla="*/ 19 w 39"/>
                  <a:gd name="T7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12">
                    <a:moveTo>
                      <a:pt x="38" y="8"/>
                    </a:moveTo>
                    <a:cubicBezTo>
                      <a:pt x="36" y="7"/>
                      <a:pt x="35" y="6"/>
                      <a:pt x="34" y="5"/>
                    </a:cubicBezTo>
                    <a:lnTo>
                      <a:pt x="36" y="4"/>
                    </a:lnTo>
                    <a:cubicBezTo>
                      <a:pt x="37" y="5"/>
                      <a:pt x="38" y="6"/>
                      <a:pt x="39" y="7"/>
                    </a:cubicBezTo>
                    <a:lnTo>
                      <a:pt x="38" y="8"/>
                    </a:lnTo>
                    <a:close/>
                    <a:moveTo>
                      <a:pt x="34" y="5"/>
                    </a:moveTo>
                    <a:cubicBezTo>
                      <a:pt x="33" y="4"/>
                      <a:pt x="31" y="2"/>
                      <a:pt x="29" y="2"/>
                    </a:cubicBezTo>
                    <a:lnTo>
                      <a:pt x="29" y="0"/>
                    </a:lnTo>
                    <a:cubicBezTo>
                      <a:pt x="32" y="1"/>
                      <a:pt x="34" y="2"/>
                      <a:pt x="36" y="4"/>
                    </a:cubicBezTo>
                    <a:lnTo>
                      <a:pt x="34" y="5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9" y="1"/>
                    </a:lnTo>
                    <a:lnTo>
                      <a:pt x="29" y="2"/>
                    </a:lnTo>
                    <a:close/>
                    <a:moveTo>
                      <a:pt x="29" y="2"/>
                    </a:moveTo>
                    <a:lnTo>
                      <a:pt x="28" y="2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9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7" y="2"/>
                      <a:pt x="25" y="2"/>
                      <a:pt x="24" y="2"/>
                    </a:cubicBezTo>
                    <a:lnTo>
                      <a:pt x="24" y="0"/>
                    </a:lnTo>
                    <a:cubicBezTo>
                      <a:pt x="26" y="0"/>
                      <a:pt x="27" y="0"/>
                      <a:pt x="29" y="0"/>
                    </a:cubicBezTo>
                    <a:lnTo>
                      <a:pt x="28" y="2"/>
                    </a:lnTo>
                    <a:close/>
                    <a:moveTo>
                      <a:pt x="24" y="2"/>
                    </a:moveTo>
                    <a:cubicBezTo>
                      <a:pt x="22" y="2"/>
                      <a:pt x="21" y="2"/>
                      <a:pt x="19" y="2"/>
                    </a:cubicBezTo>
                    <a:lnTo>
                      <a:pt x="19" y="0"/>
                    </a:lnTo>
                    <a:cubicBezTo>
                      <a:pt x="21" y="0"/>
                      <a:pt x="22" y="0"/>
                      <a:pt x="24" y="0"/>
                    </a:cubicBezTo>
                    <a:lnTo>
                      <a:pt x="24" y="2"/>
                    </a:lnTo>
                    <a:close/>
                    <a:moveTo>
                      <a:pt x="19" y="2"/>
                    </a:moveTo>
                    <a:cubicBezTo>
                      <a:pt x="12" y="3"/>
                      <a:pt x="5" y="7"/>
                      <a:pt x="2" y="12"/>
                    </a:cubicBezTo>
                    <a:lnTo>
                      <a:pt x="0" y="11"/>
                    </a:lnTo>
                    <a:cubicBezTo>
                      <a:pt x="4" y="5"/>
                      <a:pt x="11" y="1"/>
                      <a:pt x="19" y="0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7" name="Freeform 765"/>
              <p:cNvSpPr>
                <a:spLocks noChangeArrowheads="1"/>
              </p:cNvSpPr>
              <p:nvPr/>
            </p:nvSpPr>
            <p:spPr bwMode="auto">
              <a:xfrm>
                <a:off x="1687" y="3626"/>
                <a:ext cx="45" cy="4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2 0 0"/>
                  <a:gd name="G6" fmla="+- 1 0 0"/>
                  <a:gd name="G7" fmla="+- 30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T0" fmla="*/ 31 w 34"/>
                  <a:gd name="T1" fmla="*/ 8 h 30"/>
                  <a:gd name="T2" fmla="*/ 30 w 34"/>
                  <a:gd name="T3" fmla="*/ 0 h 30"/>
                  <a:gd name="T4" fmla="*/ 3 w 34"/>
                  <a:gd name="T5" fmla="*/ 21 h 30"/>
                  <a:gd name="T6" fmla="*/ 23 w 34"/>
                  <a:gd name="T7" fmla="*/ 29 h 30"/>
                  <a:gd name="T8" fmla="*/ 34 w 34"/>
                  <a:gd name="T9" fmla="*/ 9 h 30"/>
                  <a:gd name="T10" fmla="*/ 31 w 34"/>
                  <a:gd name="T11" fmla="*/ 6 h 30"/>
                  <a:gd name="T12" fmla="*/ 31 w 34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0">
                    <a:moveTo>
                      <a:pt x="31" y="8"/>
                    </a:moveTo>
                    <a:cubicBezTo>
                      <a:pt x="27" y="6"/>
                      <a:pt x="31" y="3"/>
                      <a:pt x="30" y="0"/>
                    </a:cubicBezTo>
                    <a:cubicBezTo>
                      <a:pt x="20" y="7"/>
                      <a:pt x="7" y="12"/>
                      <a:pt x="3" y="21"/>
                    </a:cubicBezTo>
                    <a:cubicBezTo>
                      <a:pt x="0" y="30"/>
                      <a:pt x="15" y="30"/>
                      <a:pt x="23" y="29"/>
                    </a:cubicBezTo>
                    <a:cubicBezTo>
                      <a:pt x="26" y="22"/>
                      <a:pt x="29" y="16"/>
                      <a:pt x="34" y="9"/>
                    </a:cubicBezTo>
                    <a:cubicBezTo>
                      <a:pt x="31" y="10"/>
                      <a:pt x="30" y="8"/>
                      <a:pt x="31" y="6"/>
                    </a:cubicBez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B138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8" name="Freeform 766"/>
              <p:cNvSpPr>
                <a:spLocks noChangeArrowheads="1"/>
              </p:cNvSpPr>
              <p:nvPr/>
            </p:nvSpPr>
            <p:spPr bwMode="auto">
              <a:xfrm>
                <a:off x="1689" y="3624"/>
                <a:ext cx="45" cy="53"/>
              </a:xfrm>
              <a:custGeom>
                <a:avLst/>
                <a:gdLst>
                  <a:gd name="T0" fmla="*/ 26 w 34"/>
                  <a:gd name="T1" fmla="*/ 4 h 32"/>
                  <a:gd name="T2" fmla="*/ 29 w 34"/>
                  <a:gd name="T3" fmla="*/ 8 h 32"/>
                  <a:gd name="T4" fmla="*/ 26 w 34"/>
                  <a:gd name="T5" fmla="*/ 4 h 32"/>
                  <a:gd name="T6" fmla="*/ 29 w 34"/>
                  <a:gd name="T7" fmla="*/ 1 h 32"/>
                  <a:gd name="T8" fmla="*/ 26 w 34"/>
                  <a:gd name="T9" fmla="*/ 4 h 32"/>
                  <a:gd name="T10" fmla="*/ 28 w 34"/>
                  <a:gd name="T11" fmla="*/ 0 h 32"/>
                  <a:gd name="T12" fmla="*/ 28 w 34"/>
                  <a:gd name="T13" fmla="*/ 1 h 32"/>
                  <a:gd name="T14" fmla="*/ 28 w 34"/>
                  <a:gd name="T15" fmla="*/ 2 h 32"/>
                  <a:gd name="T16" fmla="*/ 27 w 34"/>
                  <a:gd name="T17" fmla="*/ 1 h 32"/>
                  <a:gd name="T18" fmla="*/ 28 w 34"/>
                  <a:gd name="T19" fmla="*/ 2 h 32"/>
                  <a:gd name="T20" fmla="*/ 28 w 34"/>
                  <a:gd name="T21" fmla="*/ 1 h 32"/>
                  <a:gd name="T22" fmla="*/ 28 w 34"/>
                  <a:gd name="T23" fmla="*/ 2 h 32"/>
                  <a:gd name="T24" fmla="*/ 19 w 34"/>
                  <a:gd name="T25" fmla="*/ 6 h 32"/>
                  <a:gd name="T26" fmla="*/ 28 w 34"/>
                  <a:gd name="T27" fmla="*/ 2 h 32"/>
                  <a:gd name="T28" fmla="*/ 2 w 34"/>
                  <a:gd name="T29" fmla="*/ 23 h 32"/>
                  <a:gd name="T30" fmla="*/ 19 w 34"/>
                  <a:gd name="T31" fmla="*/ 6 h 32"/>
                  <a:gd name="T32" fmla="*/ 2 w 34"/>
                  <a:gd name="T33" fmla="*/ 23 h 32"/>
                  <a:gd name="T34" fmla="*/ 1 w 34"/>
                  <a:gd name="T35" fmla="*/ 22 h 32"/>
                  <a:gd name="T36" fmla="*/ 2 w 34"/>
                  <a:gd name="T37" fmla="*/ 23 h 32"/>
                  <a:gd name="T38" fmla="*/ 0 w 34"/>
                  <a:gd name="T39" fmla="*/ 25 h 32"/>
                  <a:gd name="T40" fmla="*/ 2 w 34"/>
                  <a:gd name="T41" fmla="*/ 23 h 32"/>
                  <a:gd name="T42" fmla="*/ 3 w 34"/>
                  <a:gd name="T43" fmla="*/ 27 h 32"/>
                  <a:gd name="T44" fmla="*/ 0 w 34"/>
                  <a:gd name="T45" fmla="*/ 25 h 32"/>
                  <a:gd name="T46" fmla="*/ 3 w 34"/>
                  <a:gd name="T47" fmla="*/ 27 h 32"/>
                  <a:gd name="T48" fmla="*/ 5 w 34"/>
                  <a:gd name="T49" fmla="*/ 30 h 32"/>
                  <a:gd name="T50" fmla="*/ 3 w 34"/>
                  <a:gd name="T51" fmla="*/ 27 h 32"/>
                  <a:gd name="T52" fmla="*/ 5 w 34"/>
                  <a:gd name="T53" fmla="*/ 30 h 32"/>
                  <a:gd name="T54" fmla="*/ 5 w 34"/>
                  <a:gd name="T55" fmla="*/ 30 h 32"/>
                  <a:gd name="T56" fmla="*/ 21 w 34"/>
                  <a:gd name="T57" fmla="*/ 29 h 32"/>
                  <a:gd name="T58" fmla="*/ 5 w 34"/>
                  <a:gd name="T59" fmla="*/ 30 h 32"/>
                  <a:gd name="T60" fmla="*/ 22 w 34"/>
                  <a:gd name="T61" fmla="*/ 31 h 32"/>
                  <a:gd name="T62" fmla="*/ 21 w 34"/>
                  <a:gd name="T63" fmla="*/ 31 h 32"/>
                  <a:gd name="T64" fmla="*/ 22 w 34"/>
                  <a:gd name="T65" fmla="*/ 31 h 32"/>
                  <a:gd name="T66" fmla="*/ 21 w 34"/>
                  <a:gd name="T67" fmla="*/ 28 h 32"/>
                  <a:gd name="T68" fmla="*/ 22 w 34"/>
                  <a:gd name="T69" fmla="*/ 31 h 32"/>
                  <a:gd name="T70" fmla="*/ 21 w 34"/>
                  <a:gd name="T71" fmla="*/ 28 h 32"/>
                  <a:gd name="T72" fmla="*/ 33 w 34"/>
                  <a:gd name="T73" fmla="*/ 11 h 32"/>
                  <a:gd name="T74" fmla="*/ 21 w 34"/>
                  <a:gd name="T75" fmla="*/ 28 h 32"/>
                  <a:gd name="T76" fmla="*/ 34 w 34"/>
                  <a:gd name="T77" fmla="*/ 9 h 32"/>
                  <a:gd name="T78" fmla="*/ 32 w 34"/>
                  <a:gd name="T79" fmla="*/ 10 h 32"/>
                  <a:gd name="T80" fmla="*/ 32 w 34"/>
                  <a:gd name="T81" fmla="*/ 11 h 32"/>
                  <a:gd name="T82" fmla="*/ 30 w 34"/>
                  <a:gd name="T83" fmla="*/ 9 h 32"/>
                  <a:gd name="T84" fmla="*/ 32 w 34"/>
                  <a:gd name="T85" fmla="*/ 11 h 32"/>
                  <a:gd name="T86" fmla="*/ 30 w 34"/>
                  <a:gd name="T87" fmla="*/ 9 h 32"/>
                  <a:gd name="T88" fmla="*/ 30 w 34"/>
                  <a:gd name="T89" fmla="*/ 9 h 32"/>
                  <a:gd name="T90" fmla="*/ 28 w 34"/>
                  <a:gd name="T91" fmla="*/ 10 h 32"/>
                  <a:gd name="T92" fmla="*/ 30 w 34"/>
                  <a:gd name="T93" fmla="*/ 9 h 32"/>
                  <a:gd name="T94" fmla="*/ 28 w 34"/>
                  <a:gd name="T95" fmla="*/ 10 h 32"/>
                  <a:gd name="T96" fmla="*/ 29 w 34"/>
                  <a:gd name="T97" fmla="*/ 9 h 32"/>
                  <a:gd name="T98" fmla="*/ 28 w 34"/>
                  <a:gd name="T99" fmla="*/ 10 h 32"/>
                  <a:gd name="T100" fmla="*/ 28 w 34"/>
                  <a:gd name="T101" fmla="*/ 7 h 32"/>
                  <a:gd name="T102" fmla="*/ 29 w 34"/>
                  <a:gd name="T103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" h="32">
                    <a:moveTo>
                      <a:pt x="28" y="10"/>
                    </a:moveTo>
                    <a:cubicBezTo>
                      <a:pt x="25" y="8"/>
                      <a:pt x="26" y="6"/>
                      <a:pt x="26" y="4"/>
                    </a:cubicBezTo>
                    <a:lnTo>
                      <a:pt x="28" y="5"/>
                    </a:lnTo>
                    <a:cubicBezTo>
                      <a:pt x="28" y="6"/>
                      <a:pt x="28" y="7"/>
                      <a:pt x="29" y="8"/>
                    </a:cubicBezTo>
                    <a:lnTo>
                      <a:pt x="28" y="10"/>
                    </a:lnTo>
                    <a:close/>
                    <a:moveTo>
                      <a:pt x="26" y="4"/>
                    </a:moveTo>
                    <a:cubicBezTo>
                      <a:pt x="27" y="3"/>
                      <a:pt x="27" y="2"/>
                      <a:pt x="27" y="1"/>
                    </a:cubicBezTo>
                    <a:lnTo>
                      <a:pt x="29" y="1"/>
                    </a:lnTo>
                    <a:cubicBezTo>
                      <a:pt x="29" y="2"/>
                      <a:pt x="29" y="3"/>
                      <a:pt x="28" y="5"/>
                    </a:cubicBezTo>
                    <a:lnTo>
                      <a:pt x="26" y="4"/>
                    </a:lnTo>
                    <a:close/>
                    <a:moveTo>
                      <a:pt x="27" y="1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7" y="1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7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8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6" y="4"/>
                      <a:pt x="23" y="5"/>
                      <a:pt x="20" y="7"/>
                    </a:cubicBezTo>
                    <a:lnTo>
                      <a:pt x="19" y="6"/>
                    </a:lnTo>
                    <a:cubicBezTo>
                      <a:pt x="22" y="4"/>
                      <a:pt x="24" y="2"/>
                      <a:pt x="27" y="1"/>
                    </a:cubicBezTo>
                    <a:lnTo>
                      <a:pt x="28" y="2"/>
                    </a:lnTo>
                    <a:close/>
                    <a:moveTo>
                      <a:pt x="20" y="7"/>
                    </a:moveTo>
                    <a:cubicBezTo>
                      <a:pt x="13" y="12"/>
                      <a:pt x="5" y="16"/>
                      <a:pt x="2" y="23"/>
                    </a:cubicBezTo>
                    <a:lnTo>
                      <a:pt x="0" y="22"/>
                    </a:lnTo>
                    <a:cubicBezTo>
                      <a:pt x="3" y="15"/>
                      <a:pt x="11" y="10"/>
                      <a:pt x="19" y="6"/>
                    </a:cubicBezTo>
                    <a:lnTo>
                      <a:pt x="20" y="7"/>
                    </a:lnTo>
                    <a:close/>
                    <a:moveTo>
                      <a:pt x="2" y="23"/>
                    </a:moveTo>
                    <a:lnTo>
                      <a:pt x="2" y="23"/>
                    </a:lnTo>
                    <a:lnTo>
                      <a:pt x="1" y="22"/>
                    </a:lnTo>
                    <a:lnTo>
                      <a:pt x="2" y="23"/>
                    </a:lnTo>
                    <a:close/>
                    <a:moveTo>
                      <a:pt x="2" y="23"/>
                    </a:moveTo>
                    <a:cubicBezTo>
                      <a:pt x="2" y="24"/>
                      <a:pt x="2" y="24"/>
                      <a:pt x="2" y="25"/>
                    </a:cubicBezTo>
                    <a:lnTo>
                      <a:pt x="0" y="25"/>
                    </a:lnTo>
                    <a:cubicBezTo>
                      <a:pt x="0" y="24"/>
                      <a:pt x="0" y="23"/>
                      <a:pt x="0" y="22"/>
                    </a:cubicBezTo>
                    <a:lnTo>
                      <a:pt x="2" y="23"/>
                    </a:lnTo>
                    <a:close/>
                    <a:moveTo>
                      <a:pt x="2" y="25"/>
                    </a:moveTo>
                    <a:cubicBezTo>
                      <a:pt x="2" y="26"/>
                      <a:pt x="2" y="27"/>
                      <a:pt x="3" y="27"/>
                    </a:cubicBezTo>
                    <a:lnTo>
                      <a:pt x="2" y="28"/>
                    </a:lnTo>
                    <a:cubicBezTo>
                      <a:pt x="1" y="27"/>
                      <a:pt x="0" y="26"/>
                      <a:pt x="0" y="25"/>
                    </a:cubicBezTo>
                    <a:lnTo>
                      <a:pt x="2" y="25"/>
                    </a:lnTo>
                    <a:close/>
                    <a:moveTo>
                      <a:pt x="3" y="27"/>
                    </a:moveTo>
                    <a:cubicBezTo>
                      <a:pt x="4" y="28"/>
                      <a:pt x="5" y="28"/>
                      <a:pt x="6" y="29"/>
                    </a:cubicBezTo>
                    <a:lnTo>
                      <a:pt x="5" y="30"/>
                    </a:lnTo>
                    <a:cubicBezTo>
                      <a:pt x="4" y="30"/>
                      <a:pt x="3" y="29"/>
                      <a:pt x="2" y="28"/>
                    </a:cubicBezTo>
                    <a:lnTo>
                      <a:pt x="3" y="27"/>
                    </a:lnTo>
                    <a:close/>
                    <a:moveTo>
                      <a:pt x="5" y="30"/>
                    </a:moveTo>
                    <a:lnTo>
                      <a:pt x="5" y="30"/>
                    </a:lnTo>
                    <a:lnTo>
                      <a:pt x="6" y="29"/>
                    </a:lnTo>
                    <a:lnTo>
                      <a:pt x="5" y="30"/>
                    </a:lnTo>
                    <a:close/>
                    <a:moveTo>
                      <a:pt x="6" y="29"/>
                    </a:moveTo>
                    <a:cubicBezTo>
                      <a:pt x="10" y="30"/>
                      <a:pt x="17" y="30"/>
                      <a:pt x="21" y="29"/>
                    </a:cubicBezTo>
                    <a:lnTo>
                      <a:pt x="21" y="31"/>
                    </a:lnTo>
                    <a:cubicBezTo>
                      <a:pt x="17" y="32"/>
                      <a:pt x="10" y="32"/>
                      <a:pt x="5" y="30"/>
                    </a:cubicBezTo>
                    <a:lnTo>
                      <a:pt x="6" y="29"/>
                    </a:lnTo>
                    <a:close/>
                    <a:moveTo>
                      <a:pt x="22" y="31"/>
                    </a:moveTo>
                    <a:lnTo>
                      <a:pt x="22" y="31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2" y="31"/>
                    </a:lnTo>
                    <a:close/>
                    <a:moveTo>
                      <a:pt x="20" y="30"/>
                    </a:moveTo>
                    <a:cubicBezTo>
                      <a:pt x="21" y="29"/>
                      <a:pt x="21" y="28"/>
                      <a:pt x="21" y="28"/>
                    </a:cubicBezTo>
                    <a:lnTo>
                      <a:pt x="23" y="28"/>
                    </a:lnTo>
                    <a:lnTo>
                      <a:pt x="22" y="31"/>
                    </a:lnTo>
                    <a:lnTo>
                      <a:pt x="20" y="30"/>
                    </a:lnTo>
                    <a:close/>
                    <a:moveTo>
                      <a:pt x="21" y="28"/>
                    </a:moveTo>
                    <a:cubicBezTo>
                      <a:pt x="24" y="22"/>
                      <a:pt x="26" y="16"/>
                      <a:pt x="31" y="10"/>
                    </a:cubicBezTo>
                    <a:lnTo>
                      <a:pt x="33" y="11"/>
                    </a:lnTo>
                    <a:cubicBezTo>
                      <a:pt x="28" y="16"/>
                      <a:pt x="26" y="22"/>
                      <a:pt x="23" y="28"/>
                    </a:cubicBezTo>
                    <a:lnTo>
                      <a:pt x="21" y="28"/>
                    </a:lnTo>
                    <a:close/>
                    <a:moveTo>
                      <a:pt x="32" y="9"/>
                    </a:moveTo>
                    <a:lnTo>
                      <a:pt x="34" y="9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2" y="9"/>
                    </a:lnTo>
                    <a:close/>
                    <a:moveTo>
                      <a:pt x="32" y="11"/>
                    </a:moveTo>
                    <a:cubicBezTo>
                      <a:pt x="31" y="11"/>
                      <a:pt x="30" y="11"/>
                      <a:pt x="29" y="11"/>
                    </a:cubicBezTo>
                    <a:lnTo>
                      <a:pt x="30" y="9"/>
                    </a:lnTo>
                    <a:cubicBezTo>
                      <a:pt x="31" y="9"/>
                      <a:pt x="31" y="9"/>
                      <a:pt x="32" y="9"/>
                    </a:cubicBezTo>
                    <a:lnTo>
                      <a:pt x="32" y="11"/>
                    </a:lnTo>
                    <a:close/>
                    <a:moveTo>
                      <a:pt x="30" y="9"/>
                    </a:moveTo>
                    <a:lnTo>
                      <a:pt x="30" y="9"/>
                    </a:lnTo>
                    <a:lnTo>
                      <a:pt x="30" y="10"/>
                    </a:lnTo>
                    <a:lnTo>
                      <a:pt x="30" y="9"/>
                    </a:lnTo>
                    <a:close/>
                    <a:moveTo>
                      <a:pt x="29" y="11"/>
                    </a:moveTo>
                    <a:cubicBezTo>
                      <a:pt x="29" y="11"/>
                      <a:pt x="28" y="11"/>
                      <a:pt x="28" y="10"/>
                    </a:cubicBezTo>
                    <a:lnTo>
                      <a:pt x="30" y="9"/>
                    </a:lnTo>
                    <a:cubicBezTo>
                      <a:pt x="30" y="9"/>
                      <a:pt x="30" y="9"/>
                      <a:pt x="30" y="9"/>
                    </a:cubicBezTo>
                    <a:lnTo>
                      <a:pt x="29" y="11"/>
                    </a:lnTo>
                    <a:close/>
                    <a:moveTo>
                      <a:pt x="28" y="10"/>
                    </a:moveTo>
                    <a:cubicBezTo>
                      <a:pt x="28" y="10"/>
                      <a:pt x="27" y="9"/>
                      <a:pt x="27" y="9"/>
                    </a:cubicBezTo>
                    <a:lnTo>
                      <a:pt x="29" y="9"/>
                    </a:lnTo>
                    <a:cubicBezTo>
                      <a:pt x="29" y="9"/>
                      <a:pt x="29" y="9"/>
                      <a:pt x="30" y="9"/>
                    </a:cubicBezTo>
                    <a:lnTo>
                      <a:pt x="28" y="10"/>
                    </a:lnTo>
                    <a:close/>
                    <a:moveTo>
                      <a:pt x="27" y="9"/>
                    </a:moveTo>
                    <a:cubicBezTo>
                      <a:pt x="27" y="8"/>
                      <a:pt x="27" y="8"/>
                      <a:pt x="28" y="7"/>
                    </a:cubicBezTo>
                    <a:lnTo>
                      <a:pt x="30" y="8"/>
                    </a:lnTo>
                    <a:cubicBezTo>
                      <a:pt x="29" y="8"/>
                      <a:pt x="29" y="8"/>
                      <a:pt x="29" y="9"/>
                    </a:cubicBez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39" name="Freeform 767"/>
              <p:cNvSpPr>
                <a:spLocks noChangeArrowheads="1"/>
              </p:cNvSpPr>
              <p:nvPr/>
            </p:nvSpPr>
            <p:spPr bwMode="auto">
              <a:xfrm>
                <a:off x="1748" y="3537"/>
                <a:ext cx="10" cy="22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sin G2 G1"/>
                  <a:gd name="G4" fmla="*/ 1 50493 55552"/>
                  <a:gd name="G5" fmla="*/ G4 1 180"/>
                  <a:gd name="G6" fmla="*/ 1 0 0"/>
                  <a:gd name="G7" fmla="sin G6 G5"/>
                  <a:gd name="G8" fmla="+- 1 0 0"/>
                  <a:gd name="G9" fmla="*/ 1 50493 55552"/>
                  <a:gd name="G10" fmla="*/ G9 1 180"/>
                  <a:gd name="G11" fmla="*/ 1 0 0"/>
                  <a:gd name="G12" fmla="sin G11 G10"/>
                  <a:gd name="G13" fmla="+- 1 0 0"/>
                  <a:gd name="G14" fmla="+- 1 0 0"/>
                  <a:gd name="G15" fmla="*/ 1 50493 45568"/>
                  <a:gd name="G16" fmla="*/ 1 50493 55552"/>
                  <a:gd name="G17" fmla="*/ G16 1 180"/>
                  <a:gd name="G18" fmla="*/ G15 1 G17"/>
                  <a:gd name="G19" fmla="+- 1 0 0"/>
                  <a:gd name="G20" fmla="*/ 1 50493 55552"/>
                  <a:gd name="G21" fmla="*/ G20 1 180"/>
                  <a:gd name="G22" fmla="*/ 1 0 0"/>
                  <a:gd name="G23" fmla="sin G22 G21"/>
                  <a:gd name="G24" fmla="*/ 1 50493 45568"/>
                  <a:gd name="G25" fmla="*/ 1 50493 55552"/>
                  <a:gd name="G26" fmla="*/ G25 1 180"/>
                  <a:gd name="G27" fmla="*/ G24 1 G26"/>
                  <a:gd name="G28" fmla="*/ 1 50493 45568"/>
                  <a:gd name="G29" fmla="*/ 1 50493 55552"/>
                  <a:gd name="G30" fmla="*/ G29 1 180"/>
                  <a:gd name="G31" fmla="*/ G28 1 G30"/>
                  <a:gd name="G32" fmla="+- 3 0 0"/>
                  <a:gd name="G33" fmla="+- 1 0 0"/>
                  <a:gd name="G34" fmla="+- 1 0 0"/>
                  <a:gd name="G35" fmla="+- 1 0 0"/>
                  <a:gd name="G36" fmla="+- 1 0 0"/>
                  <a:gd name="G37" fmla="*/ 1 50493 55552"/>
                  <a:gd name="G38" fmla="*/ G37 1 180"/>
                  <a:gd name="G39" fmla="*/ 1 0 0"/>
                  <a:gd name="G40" fmla="sin G39 G38"/>
                  <a:gd name="G41" fmla="+- 3 0 0"/>
                  <a:gd name="G42" fmla="+- 3 0 0"/>
                  <a:gd name="G43" fmla="+- 4 0 0"/>
                  <a:gd name="G44" fmla="+- 1 0 0"/>
                  <a:gd name="G45" fmla="+- 1 0 0"/>
                  <a:gd name="G46" fmla="+- 3 0 0"/>
                  <a:gd name="G47" fmla="+- 2 0 0"/>
                  <a:gd name="G48" fmla="+- 1 0 0"/>
                  <a:gd name="G49" fmla="+- 3 0 0"/>
                  <a:gd name="G50" fmla="+- 1 0 0"/>
                  <a:gd name="G51" fmla="+- 1 0 0"/>
                  <a:gd name="G52" fmla="+- 1 0 0"/>
                  <a:gd name="G53" fmla="+- 7 0 0"/>
                  <a:gd name="G54" fmla="+- 14 0 0"/>
                  <a:gd name="G55" fmla="+- 1 0 0"/>
                  <a:gd name="G56" fmla="*/ 1 7 2"/>
                  <a:gd name="G57" fmla="+- 1 0 0"/>
                  <a:gd name="G58" fmla="+- 1 0 0"/>
                  <a:gd name="T0" fmla="*/ 9 w 9"/>
                  <a:gd name="T1" fmla="*/ 1 h 14"/>
                  <a:gd name="T2" fmla="*/ 9 w 9"/>
                  <a:gd name="T3" fmla="*/ 1 h 14"/>
                  <a:gd name="T4" fmla="*/ 7 w 9"/>
                  <a:gd name="T5" fmla="*/ 0 h 14"/>
                  <a:gd name="T6" fmla="*/ 9 w 9"/>
                  <a:gd name="T7" fmla="*/ 1 h 14"/>
                  <a:gd name="T8" fmla="*/ 7 w 9"/>
                  <a:gd name="T9" fmla="*/ 0 h 14"/>
                  <a:gd name="T10" fmla="*/ 7 w 9"/>
                  <a:gd name="T11" fmla="*/ 0 h 14"/>
                  <a:gd name="T12" fmla="*/ 8 w 9"/>
                  <a:gd name="T13" fmla="*/ 1 h 14"/>
                  <a:gd name="T14" fmla="*/ 7 w 9"/>
                  <a:gd name="T15" fmla="*/ 0 h 14"/>
                  <a:gd name="T16" fmla="*/ 9 w 9"/>
                  <a:gd name="T17" fmla="*/ 1 h 14"/>
                  <a:gd name="T18" fmla="*/ 7 w 9"/>
                  <a:gd name="T19" fmla="*/ 3 h 14"/>
                  <a:gd name="T20" fmla="*/ 6 w 9"/>
                  <a:gd name="T21" fmla="*/ 2 h 14"/>
                  <a:gd name="T22" fmla="*/ 7 w 9"/>
                  <a:gd name="T23" fmla="*/ 0 h 14"/>
                  <a:gd name="T24" fmla="*/ 9 w 9"/>
                  <a:gd name="T25" fmla="*/ 1 h 14"/>
                  <a:gd name="T26" fmla="*/ 7 w 9"/>
                  <a:gd name="T27" fmla="*/ 3 h 14"/>
                  <a:gd name="T28" fmla="*/ 6 w 9"/>
                  <a:gd name="T29" fmla="*/ 4 h 14"/>
                  <a:gd name="T30" fmla="*/ 4 w 9"/>
                  <a:gd name="T31" fmla="*/ 4 h 14"/>
                  <a:gd name="T32" fmla="*/ 6 w 9"/>
                  <a:gd name="T33" fmla="*/ 2 h 14"/>
                  <a:gd name="T34" fmla="*/ 7 w 9"/>
                  <a:gd name="T35" fmla="*/ 3 h 14"/>
                  <a:gd name="T36" fmla="*/ 6 w 9"/>
                  <a:gd name="T37" fmla="*/ 4 h 14"/>
                  <a:gd name="T38" fmla="*/ 2 w 9"/>
                  <a:gd name="T39" fmla="*/ 14 h 14"/>
                  <a:gd name="T40" fmla="*/ 0 w 9"/>
                  <a:gd name="T41" fmla="*/ 14 h 14"/>
                  <a:gd name="T42" fmla="*/ 4 w 9"/>
                  <a:gd name="T43" fmla="*/ 4 h 14"/>
                  <a:gd name="T44" fmla="*/ 6 w 9"/>
                  <a:gd name="T4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9" y="1"/>
                    </a:moveTo>
                    <a:lnTo>
                      <a:pt x="9" y="1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  <a:moveTo>
                      <a:pt x="9" y="1"/>
                    </a:moveTo>
                    <a:cubicBezTo>
                      <a:pt x="8" y="2"/>
                      <a:pt x="8" y="2"/>
                      <a:pt x="7" y="3"/>
                    </a:cubicBezTo>
                    <a:lnTo>
                      <a:pt x="6" y="2"/>
                    </a:lnTo>
                    <a:cubicBezTo>
                      <a:pt x="6" y="1"/>
                      <a:pt x="7" y="1"/>
                      <a:pt x="7" y="0"/>
                    </a:cubicBezTo>
                    <a:lnTo>
                      <a:pt x="9" y="1"/>
                    </a:lnTo>
                    <a:close/>
                    <a:moveTo>
                      <a:pt x="7" y="3"/>
                    </a:moveTo>
                    <a:cubicBezTo>
                      <a:pt x="7" y="3"/>
                      <a:pt x="7" y="4"/>
                      <a:pt x="6" y="4"/>
                    </a:cubicBezTo>
                    <a:lnTo>
                      <a:pt x="4" y="4"/>
                    </a:lnTo>
                    <a:cubicBezTo>
                      <a:pt x="5" y="3"/>
                      <a:pt x="5" y="2"/>
                      <a:pt x="6" y="2"/>
                    </a:cubicBezTo>
                    <a:lnTo>
                      <a:pt x="7" y="3"/>
                    </a:lnTo>
                    <a:close/>
                    <a:moveTo>
                      <a:pt x="6" y="4"/>
                    </a:moveTo>
                    <a:cubicBezTo>
                      <a:pt x="4" y="7"/>
                      <a:pt x="3" y="11"/>
                      <a:pt x="2" y="14"/>
                    </a:cubicBezTo>
                    <a:lnTo>
                      <a:pt x="0" y="14"/>
                    </a:lnTo>
                    <a:cubicBezTo>
                      <a:pt x="1" y="10"/>
                      <a:pt x="2" y="7"/>
                      <a:pt x="4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0" name="Freeform 768"/>
              <p:cNvSpPr>
                <a:spLocks noChangeArrowheads="1"/>
              </p:cNvSpPr>
              <p:nvPr/>
            </p:nvSpPr>
            <p:spPr bwMode="auto">
              <a:xfrm>
                <a:off x="1753" y="3558"/>
                <a:ext cx="71" cy="38"/>
              </a:xfrm>
              <a:custGeom>
                <a:avLst/>
                <a:gdLst>
                  <a:gd name="T0" fmla="*/ 8 w 53"/>
                  <a:gd name="T1" fmla="*/ 23 h 23"/>
                  <a:gd name="T2" fmla="*/ 8 w 53"/>
                  <a:gd name="T3" fmla="*/ 23 h 23"/>
                  <a:gd name="T4" fmla="*/ 3 w 53"/>
                  <a:gd name="T5" fmla="*/ 21 h 23"/>
                  <a:gd name="T6" fmla="*/ 8 w 53"/>
                  <a:gd name="T7" fmla="*/ 21 h 23"/>
                  <a:gd name="T8" fmla="*/ 3 w 53"/>
                  <a:gd name="T9" fmla="*/ 21 h 23"/>
                  <a:gd name="T10" fmla="*/ 2 w 53"/>
                  <a:gd name="T11" fmla="*/ 17 h 23"/>
                  <a:gd name="T12" fmla="*/ 3 w 53"/>
                  <a:gd name="T13" fmla="*/ 21 h 23"/>
                  <a:gd name="T14" fmla="*/ 0 w 53"/>
                  <a:gd name="T15" fmla="*/ 17 h 23"/>
                  <a:gd name="T16" fmla="*/ 0 w 53"/>
                  <a:gd name="T17" fmla="*/ 17 h 23"/>
                  <a:gd name="T18" fmla="*/ 2 w 53"/>
                  <a:gd name="T19" fmla="*/ 17 h 23"/>
                  <a:gd name="T20" fmla="*/ 2 w 53"/>
                  <a:gd name="T21" fmla="*/ 17 h 23"/>
                  <a:gd name="T22" fmla="*/ 0 w 53"/>
                  <a:gd name="T23" fmla="*/ 17 h 23"/>
                  <a:gd name="T24" fmla="*/ 0 w 53"/>
                  <a:gd name="T25" fmla="*/ 17 h 23"/>
                  <a:gd name="T26" fmla="*/ 0 w 53"/>
                  <a:gd name="T27" fmla="*/ 17 h 23"/>
                  <a:gd name="T28" fmla="*/ 0 w 53"/>
                  <a:gd name="T29" fmla="*/ 17 h 23"/>
                  <a:gd name="T30" fmla="*/ 0 w 53"/>
                  <a:gd name="T31" fmla="*/ 15 h 23"/>
                  <a:gd name="T32" fmla="*/ 2 w 53"/>
                  <a:gd name="T33" fmla="*/ 17 h 23"/>
                  <a:gd name="T34" fmla="*/ 0 w 53"/>
                  <a:gd name="T35" fmla="*/ 15 h 23"/>
                  <a:gd name="T36" fmla="*/ 3 w 53"/>
                  <a:gd name="T37" fmla="*/ 13 h 23"/>
                  <a:gd name="T38" fmla="*/ 0 w 53"/>
                  <a:gd name="T39" fmla="*/ 15 h 23"/>
                  <a:gd name="T40" fmla="*/ 10 w 53"/>
                  <a:gd name="T41" fmla="*/ 4 h 23"/>
                  <a:gd name="T42" fmla="*/ 3 w 53"/>
                  <a:gd name="T43" fmla="*/ 13 h 23"/>
                  <a:gd name="T44" fmla="*/ 11 w 53"/>
                  <a:gd name="T45" fmla="*/ 5 h 23"/>
                  <a:gd name="T46" fmla="*/ 10 w 53"/>
                  <a:gd name="T47" fmla="*/ 4 h 23"/>
                  <a:gd name="T48" fmla="*/ 10 w 53"/>
                  <a:gd name="T49" fmla="*/ 4 h 23"/>
                  <a:gd name="T50" fmla="*/ 11 w 53"/>
                  <a:gd name="T51" fmla="*/ 5 h 23"/>
                  <a:gd name="T52" fmla="*/ 10 w 53"/>
                  <a:gd name="T53" fmla="*/ 4 h 23"/>
                  <a:gd name="T54" fmla="*/ 10 w 53"/>
                  <a:gd name="T55" fmla="*/ 4 h 23"/>
                  <a:gd name="T56" fmla="*/ 15 w 53"/>
                  <a:gd name="T57" fmla="*/ 4 h 23"/>
                  <a:gd name="T58" fmla="*/ 10 w 53"/>
                  <a:gd name="T59" fmla="*/ 4 h 23"/>
                  <a:gd name="T60" fmla="*/ 20 w 53"/>
                  <a:gd name="T61" fmla="*/ 1 h 23"/>
                  <a:gd name="T62" fmla="*/ 15 w 53"/>
                  <a:gd name="T63" fmla="*/ 4 h 23"/>
                  <a:gd name="T64" fmla="*/ 20 w 53"/>
                  <a:gd name="T65" fmla="*/ 1 h 23"/>
                  <a:gd name="T66" fmla="*/ 44 w 53"/>
                  <a:gd name="T67" fmla="*/ 9 h 23"/>
                  <a:gd name="T68" fmla="*/ 20 w 53"/>
                  <a:gd name="T69" fmla="*/ 1 h 23"/>
                  <a:gd name="T70" fmla="*/ 44 w 53"/>
                  <a:gd name="T71" fmla="*/ 9 h 23"/>
                  <a:gd name="T72" fmla="*/ 44 w 53"/>
                  <a:gd name="T73" fmla="*/ 9 h 23"/>
                  <a:gd name="T74" fmla="*/ 45 w 53"/>
                  <a:gd name="T75" fmla="*/ 7 h 23"/>
                  <a:gd name="T76" fmla="*/ 45 w 53"/>
                  <a:gd name="T77" fmla="*/ 7 h 23"/>
                  <a:gd name="T78" fmla="*/ 44 w 53"/>
                  <a:gd name="T79" fmla="*/ 9 h 23"/>
                  <a:gd name="T80" fmla="*/ 44 w 53"/>
                  <a:gd name="T81" fmla="*/ 9 h 23"/>
                  <a:gd name="T82" fmla="*/ 47 w 53"/>
                  <a:gd name="T83" fmla="*/ 9 h 23"/>
                  <a:gd name="T84" fmla="*/ 44 w 53"/>
                  <a:gd name="T85" fmla="*/ 9 h 23"/>
                  <a:gd name="T86" fmla="*/ 47 w 53"/>
                  <a:gd name="T87" fmla="*/ 9 h 23"/>
                  <a:gd name="T88" fmla="*/ 47 w 53"/>
                  <a:gd name="T89" fmla="*/ 11 h 23"/>
                  <a:gd name="T90" fmla="*/ 47 w 53"/>
                  <a:gd name="T91" fmla="*/ 9 h 23"/>
                  <a:gd name="T92" fmla="*/ 50 w 53"/>
                  <a:gd name="T93" fmla="*/ 22 h 23"/>
                  <a:gd name="T94" fmla="*/ 47 w 53"/>
                  <a:gd name="T9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" h="23">
                    <a:moveTo>
                      <a:pt x="8" y="23"/>
                    </a:moveTo>
                    <a:lnTo>
                      <a:pt x="8" y="23"/>
                    </a:lnTo>
                    <a:lnTo>
                      <a:pt x="8" y="21"/>
                    </a:lnTo>
                    <a:lnTo>
                      <a:pt x="8" y="23"/>
                    </a:lnTo>
                    <a:close/>
                    <a:moveTo>
                      <a:pt x="8" y="23"/>
                    </a:moveTo>
                    <a:cubicBezTo>
                      <a:pt x="6" y="23"/>
                      <a:pt x="4" y="22"/>
                      <a:pt x="3" y="21"/>
                    </a:cubicBezTo>
                    <a:lnTo>
                      <a:pt x="4" y="20"/>
                    </a:lnTo>
                    <a:cubicBezTo>
                      <a:pt x="5" y="20"/>
                      <a:pt x="6" y="21"/>
                      <a:pt x="8" y="21"/>
                    </a:cubicBezTo>
                    <a:lnTo>
                      <a:pt x="8" y="23"/>
                    </a:lnTo>
                    <a:close/>
                    <a:moveTo>
                      <a:pt x="3" y="21"/>
                    </a:moveTo>
                    <a:cubicBezTo>
                      <a:pt x="1" y="20"/>
                      <a:pt x="0" y="19"/>
                      <a:pt x="0" y="17"/>
                    </a:cubicBezTo>
                    <a:lnTo>
                      <a:pt x="2" y="17"/>
                    </a:lnTo>
                    <a:cubicBezTo>
                      <a:pt x="2" y="18"/>
                      <a:pt x="3" y="19"/>
                      <a:pt x="4" y="20"/>
                    </a:cubicBezTo>
                    <a:lnTo>
                      <a:pt x="3" y="21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2" y="17"/>
                    </a:moveTo>
                    <a:lnTo>
                      <a:pt x="2" y="17"/>
                    </a:lnTo>
                    <a:lnTo>
                      <a:pt x="1" y="17"/>
                    </a:lnTo>
                    <a:lnTo>
                      <a:pt x="2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cubicBezTo>
                      <a:pt x="0" y="17"/>
                      <a:pt x="0" y="16"/>
                      <a:pt x="0" y="15"/>
                    </a:cubicBezTo>
                    <a:lnTo>
                      <a:pt x="3" y="15"/>
                    </a:lnTo>
                    <a:cubicBezTo>
                      <a:pt x="2" y="16"/>
                      <a:pt x="2" y="17"/>
                      <a:pt x="2" y="17"/>
                    </a:cubicBezTo>
                    <a:lnTo>
                      <a:pt x="0" y="17"/>
                    </a:lnTo>
                    <a:close/>
                    <a:moveTo>
                      <a:pt x="0" y="15"/>
                    </a:moveTo>
                    <a:cubicBezTo>
                      <a:pt x="0" y="14"/>
                      <a:pt x="1" y="14"/>
                      <a:pt x="1" y="13"/>
                    </a:cubicBezTo>
                    <a:lnTo>
                      <a:pt x="3" y="13"/>
                    </a:lnTo>
                    <a:cubicBezTo>
                      <a:pt x="3" y="14"/>
                      <a:pt x="3" y="15"/>
                      <a:pt x="3" y="15"/>
                    </a:cubicBezTo>
                    <a:lnTo>
                      <a:pt x="0" y="15"/>
                    </a:lnTo>
                    <a:close/>
                    <a:moveTo>
                      <a:pt x="1" y="13"/>
                    </a:moveTo>
                    <a:cubicBezTo>
                      <a:pt x="2" y="9"/>
                      <a:pt x="5" y="5"/>
                      <a:pt x="10" y="4"/>
                    </a:cubicBezTo>
                    <a:lnTo>
                      <a:pt x="11" y="5"/>
                    </a:lnTo>
                    <a:cubicBezTo>
                      <a:pt x="7" y="7"/>
                      <a:pt x="4" y="10"/>
                      <a:pt x="3" y="13"/>
                    </a:cubicBezTo>
                    <a:lnTo>
                      <a:pt x="1" y="13"/>
                    </a:lnTo>
                    <a:close/>
                    <a:moveTo>
                      <a:pt x="11" y="5"/>
                    </a:moveTo>
                    <a:lnTo>
                      <a:pt x="11" y="5"/>
                    </a:lnTo>
                    <a:lnTo>
                      <a:pt x="10" y="4"/>
                    </a:lnTo>
                    <a:lnTo>
                      <a:pt x="11" y="5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11" y="5"/>
                    </a:lnTo>
                    <a:lnTo>
                      <a:pt x="10" y="4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close/>
                    <a:moveTo>
                      <a:pt x="10" y="4"/>
                    </a:moveTo>
                    <a:cubicBezTo>
                      <a:pt x="11" y="3"/>
                      <a:pt x="13" y="2"/>
                      <a:pt x="15" y="2"/>
                    </a:cubicBezTo>
                    <a:lnTo>
                      <a:pt x="15" y="4"/>
                    </a:lnTo>
                    <a:cubicBezTo>
                      <a:pt x="14" y="4"/>
                      <a:pt x="12" y="5"/>
                      <a:pt x="11" y="5"/>
                    </a:cubicBezTo>
                    <a:lnTo>
                      <a:pt x="10" y="4"/>
                    </a:lnTo>
                    <a:close/>
                    <a:moveTo>
                      <a:pt x="15" y="2"/>
                    </a:moveTo>
                    <a:cubicBezTo>
                      <a:pt x="16" y="2"/>
                      <a:pt x="18" y="1"/>
                      <a:pt x="20" y="1"/>
                    </a:cubicBezTo>
                    <a:lnTo>
                      <a:pt x="20" y="3"/>
                    </a:lnTo>
                    <a:cubicBezTo>
                      <a:pt x="19" y="3"/>
                      <a:pt x="17" y="3"/>
                      <a:pt x="15" y="4"/>
                    </a:cubicBezTo>
                    <a:lnTo>
                      <a:pt x="15" y="2"/>
                    </a:lnTo>
                    <a:close/>
                    <a:moveTo>
                      <a:pt x="20" y="1"/>
                    </a:moveTo>
                    <a:cubicBezTo>
                      <a:pt x="29" y="0"/>
                      <a:pt x="39" y="3"/>
                      <a:pt x="45" y="7"/>
                    </a:cubicBezTo>
                    <a:lnTo>
                      <a:pt x="44" y="9"/>
                    </a:lnTo>
                    <a:cubicBezTo>
                      <a:pt x="38" y="5"/>
                      <a:pt x="29" y="2"/>
                      <a:pt x="20" y="3"/>
                    </a:cubicBezTo>
                    <a:lnTo>
                      <a:pt x="20" y="1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lnTo>
                      <a:pt x="45" y="7"/>
                    </a:lnTo>
                    <a:lnTo>
                      <a:pt x="44" y="9"/>
                    </a:lnTo>
                    <a:lnTo>
                      <a:pt x="45" y="7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cubicBezTo>
                      <a:pt x="46" y="8"/>
                      <a:pt x="47" y="8"/>
                      <a:pt x="47" y="9"/>
                    </a:cubicBezTo>
                    <a:lnTo>
                      <a:pt x="46" y="10"/>
                    </a:lnTo>
                    <a:cubicBezTo>
                      <a:pt x="45" y="9"/>
                      <a:pt x="45" y="9"/>
                      <a:pt x="44" y="9"/>
                    </a:cubicBezTo>
                    <a:lnTo>
                      <a:pt x="45" y="7"/>
                    </a:lnTo>
                    <a:close/>
                    <a:moveTo>
                      <a:pt x="47" y="9"/>
                    </a:moveTo>
                    <a:cubicBezTo>
                      <a:pt x="48" y="9"/>
                      <a:pt x="48" y="10"/>
                      <a:pt x="49" y="10"/>
                    </a:cubicBezTo>
                    <a:lnTo>
                      <a:pt x="47" y="11"/>
                    </a:lnTo>
                    <a:cubicBezTo>
                      <a:pt x="47" y="11"/>
                      <a:pt x="46" y="10"/>
                      <a:pt x="46" y="10"/>
                    </a:cubicBezTo>
                    <a:lnTo>
                      <a:pt x="47" y="9"/>
                    </a:lnTo>
                    <a:close/>
                    <a:moveTo>
                      <a:pt x="49" y="10"/>
                    </a:moveTo>
                    <a:cubicBezTo>
                      <a:pt x="52" y="13"/>
                      <a:pt x="53" y="18"/>
                      <a:pt x="50" y="22"/>
                    </a:cubicBezTo>
                    <a:lnTo>
                      <a:pt x="49" y="21"/>
                    </a:lnTo>
                    <a:cubicBezTo>
                      <a:pt x="51" y="17"/>
                      <a:pt x="49" y="14"/>
                      <a:pt x="47" y="11"/>
                    </a:cubicBezTo>
                    <a:lnTo>
                      <a:pt x="49" y="10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1" name="Freeform 769"/>
              <p:cNvSpPr>
                <a:spLocks noChangeArrowheads="1"/>
              </p:cNvSpPr>
              <p:nvPr/>
            </p:nvSpPr>
            <p:spPr bwMode="auto">
              <a:xfrm>
                <a:off x="1814" y="3565"/>
                <a:ext cx="25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0493 45568"/>
                  <a:gd name="G4" fmla="*/ 1 50493 55552"/>
                  <a:gd name="G5" fmla="*/ G4 1 180"/>
                  <a:gd name="G6" fmla="*/ G3 1 G5"/>
                  <a:gd name="G7" fmla="+- 5 0 0"/>
                  <a:gd name="G8" fmla="*/ 1 0 0"/>
                  <a:gd name="G9" fmla="sin G8 G7"/>
                  <a:gd name="G10" fmla="+- 1 0 0"/>
                  <a:gd name="G11" fmla="+- 1 0 0"/>
                  <a:gd name="G12" fmla="+- 5 0 0"/>
                  <a:gd name="G13" fmla="+- 1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1 0 0"/>
                  <a:gd name="G21" fmla="+- 1 0 0"/>
                  <a:gd name="G22" fmla="+- 4 0 0"/>
                  <a:gd name="G23" fmla="+- 1 0 0"/>
                  <a:gd name="G24" fmla="+- 5 0 0"/>
                  <a:gd name="G25" fmla="*/ 1 0 0"/>
                  <a:gd name="G26" fmla="sin G25 G24"/>
                  <a:gd name="G27" fmla="*/ 1 50493 45568"/>
                  <a:gd name="G28" fmla="*/ 1 50493 55552"/>
                  <a:gd name="G29" fmla="*/ G28 1 180"/>
                  <a:gd name="G30" fmla="*/ G27 1 G29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3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3 0 0"/>
                  <a:gd name="G58" fmla="*/ 1 0 0"/>
                  <a:gd name="G59" fmla="cos G58 G57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*/ 1 50493 45568"/>
                  <a:gd name="G66" fmla="*/ 1 50493 55552"/>
                  <a:gd name="G67" fmla="*/ G66 1 180"/>
                  <a:gd name="G68" fmla="*/ G65 1 G67"/>
                  <a:gd name="G69" fmla="+- 9 0 0"/>
                  <a:gd name="G70" fmla="*/ 1 50493 45568"/>
                  <a:gd name="G71" fmla="*/ 1 50493 55552"/>
                  <a:gd name="G72" fmla="*/ G71 1 180"/>
                  <a:gd name="G73" fmla="*/ G70 1 G72"/>
                  <a:gd name="G74" fmla="+- 1 0 0"/>
                  <a:gd name="G75" fmla="+- 9 0 0"/>
                  <a:gd name="G76" fmla="+- 1 0 0"/>
                  <a:gd name="G77" fmla="+- 3 0 0"/>
                  <a:gd name="G78" fmla="*/ 1 0 0"/>
                  <a:gd name="G79" fmla="cos G78 G77"/>
                  <a:gd name="G80" fmla="+- 1 0 0"/>
                  <a:gd name="T0" fmla="*/ 1 w 19"/>
                  <a:gd name="T1" fmla="*/ 3 h 13"/>
                  <a:gd name="T2" fmla="*/ 8 w 19"/>
                  <a:gd name="T3" fmla="*/ 4 h 13"/>
                  <a:gd name="T4" fmla="*/ 9 w 19"/>
                  <a:gd name="T5" fmla="*/ 5 h 13"/>
                  <a:gd name="T6" fmla="*/ 0 w 19"/>
                  <a:gd name="T7" fmla="*/ 5 h 13"/>
                  <a:gd name="T8" fmla="*/ 1 w 19"/>
                  <a:gd name="T9" fmla="*/ 3 h 13"/>
                  <a:gd name="T10" fmla="*/ 8 w 19"/>
                  <a:gd name="T11" fmla="*/ 4 h 13"/>
                  <a:gd name="T12" fmla="*/ 15 w 19"/>
                  <a:gd name="T13" fmla="*/ 1 h 13"/>
                  <a:gd name="T14" fmla="*/ 16 w 19"/>
                  <a:gd name="T15" fmla="*/ 2 h 13"/>
                  <a:gd name="T16" fmla="*/ 9 w 19"/>
                  <a:gd name="T17" fmla="*/ 5 h 13"/>
                  <a:gd name="T18" fmla="*/ 8 w 19"/>
                  <a:gd name="T19" fmla="*/ 4 h 13"/>
                  <a:gd name="T20" fmla="*/ 15 w 19"/>
                  <a:gd name="T21" fmla="*/ 1 h 13"/>
                  <a:gd name="T22" fmla="*/ 19 w 19"/>
                  <a:gd name="T23" fmla="*/ 0 h 13"/>
                  <a:gd name="T24" fmla="*/ 16 w 19"/>
                  <a:gd name="T25" fmla="*/ 2 h 13"/>
                  <a:gd name="T26" fmla="*/ 15 w 19"/>
                  <a:gd name="T27" fmla="*/ 2 h 13"/>
                  <a:gd name="T28" fmla="*/ 15 w 19"/>
                  <a:gd name="T29" fmla="*/ 1 h 13"/>
                  <a:gd name="T30" fmla="*/ 16 w 19"/>
                  <a:gd name="T31" fmla="*/ 2 h 13"/>
                  <a:gd name="T32" fmla="*/ 16 w 19"/>
                  <a:gd name="T33" fmla="*/ 2 h 13"/>
                  <a:gd name="T34" fmla="*/ 15 w 19"/>
                  <a:gd name="T35" fmla="*/ 1 h 13"/>
                  <a:gd name="T36" fmla="*/ 16 w 19"/>
                  <a:gd name="T37" fmla="*/ 2 h 13"/>
                  <a:gd name="T38" fmla="*/ 15 w 19"/>
                  <a:gd name="T39" fmla="*/ 1 h 13"/>
                  <a:gd name="T40" fmla="*/ 15 w 19"/>
                  <a:gd name="T41" fmla="*/ 1 h 13"/>
                  <a:gd name="T42" fmla="*/ 15 w 19"/>
                  <a:gd name="T43" fmla="*/ 2 h 13"/>
                  <a:gd name="T44" fmla="*/ 15 w 19"/>
                  <a:gd name="T45" fmla="*/ 1 h 13"/>
                  <a:gd name="T46" fmla="*/ 16 w 19"/>
                  <a:gd name="T47" fmla="*/ 2 h 13"/>
                  <a:gd name="T48" fmla="*/ 13 w 19"/>
                  <a:gd name="T49" fmla="*/ 3 h 13"/>
                  <a:gd name="T50" fmla="*/ 12 w 19"/>
                  <a:gd name="T51" fmla="*/ 2 h 13"/>
                  <a:gd name="T52" fmla="*/ 15 w 19"/>
                  <a:gd name="T53" fmla="*/ 1 h 13"/>
                  <a:gd name="T54" fmla="*/ 16 w 19"/>
                  <a:gd name="T55" fmla="*/ 2 h 13"/>
                  <a:gd name="T56" fmla="*/ 13 w 19"/>
                  <a:gd name="T57" fmla="*/ 3 h 13"/>
                  <a:gd name="T58" fmla="*/ 11 w 19"/>
                  <a:gd name="T59" fmla="*/ 4 h 13"/>
                  <a:gd name="T60" fmla="*/ 10 w 19"/>
                  <a:gd name="T61" fmla="*/ 3 h 13"/>
                  <a:gd name="T62" fmla="*/ 12 w 19"/>
                  <a:gd name="T63" fmla="*/ 2 h 13"/>
                  <a:gd name="T64" fmla="*/ 13 w 19"/>
                  <a:gd name="T65" fmla="*/ 3 h 13"/>
                  <a:gd name="T66" fmla="*/ 11 w 19"/>
                  <a:gd name="T67" fmla="*/ 4 h 13"/>
                  <a:gd name="T68" fmla="*/ 8 w 19"/>
                  <a:gd name="T69" fmla="*/ 13 h 13"/>
                  <a:gd name="T70" fmla="*/ 6 w 19"/>
                  <a:gd name="T71" fmla="*/ 13 h 13"/>
                  <a:gd name="T72" fmla="*/ 10 w 19"/>
                  <a:gd name="T73" fmla="*/ 3 h 13"/>
                  <a:gd name="T74" fmla="*/ 11 w 19"/>
                  <a:gd name="T7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13">
                    <a:moveTo>
                      <a:pt x="1" y="3"/>
                    </a:moveTo>
                    <a:cubicBezTo>
                      <a:pt x="3" y="4"/>
                      <a:pt x="6" y="4"/>
                      <a:pt x="8" y="4"/>
                    </a:cubicBezTo>
                    <a:lnTo>
                      <a:pt x="9" y="5"/>
                    </a:lnTo>
                    <a:cubicBezTo>
                      <a:pt x="6" y="6"/>
                      <a:pt x="3" y="5"/>
                      <a:pt x="0" y="5"/>
                    </a:cubicBezTo>
                    <a:lnTo>
                      <a:pt x="1" y="3"/>
                    </a:lnTo>
                    <a:close/>
                    <a:moveTo>
                      <a:pt x="8" y="4"/>
                    </a:moveTo>
                    <a:cubicBezTo>
                      <a:pt x="11" y="3"/>
                      <a:pt x="13" y="3"/>
                      <a:pt x="15" y="1"/>
                    </a:cubicBezTo>
                    <a:lnTo>
                      <a:pt x="16" y="2"/>
                    </a:lnTo>
                    <a:cubicBezTo>
                      <a:pt x="14" y="4"/>
                      <a:pt x="11" y="5"/>
                      <a:pt x="9" y="5"/>
                    </a:cubicBezTo>
                    <a:lnTo>
                      <a:pt x="8" y="4"/>
                    </a:lnTo>
                    <a:close/>
                    <a:moveTo>
                      <a:pt x="15" y="1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lnTo>
                      <a:pt x="16" y="2"/>
                    </a:lnTo>
                    <a:lnTo>
                      <a:pt x="15" y="1"/>
                    </a:lnTo>
                    <a:lnTo>
                      <a:pt x="16" y="2"/>
                    </a:lnTo>
                    <a:close/>
                    <a:moveTo>
                      <a:pt x="15" y="1"/>
                    </a:moveTo>
                    <a:lnTo>
                      <a:pt x="15" y="1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cubicBezTo>
                      <a:pt x="15" y="3"/>
                      <a:pt x="14" y="3"/>
                      <a:pt x="13" y="3"/>
                    </a:cubicBezTo>
                    <a:lnTo>
                      <a:pt x="12" y="2"/>
                    </a:lnTo>
                    <a:cubicBezTo>
                      <a:pt x="13" y="1"/>
                      <a:pt x="14" y="1"/>
                      <a:pt x="15" y="1"/>
                    </a:cubicBezTo>
                    <a:lnTo>
                      <a:pt x="16" y="2"/>
                    </a:lnTo>
                    <a:close/>
                    <a:moveTo>
                      <a:pt x="13" y="3"/>
                    </a:moveTo>
                    <a:cubicBezTo>
                      <a:pt x="13" y="4"/>
                      <a:pt x="12" y="4"/>
                      <a:pt x="11" y="4"/>
                    </a:cubicBezTo>
                    <a:lnTo>
                      <a:pt x="10" y="3"/>
                    </a:lnTo>
                    <a:cubicBezTo>
                      <a:pt x="11" y="2"/>
                      <a:pt x="11" y="2"/>
                      <a:pt x="12" y="2"/>
                    </a:cubicBezTo>
                    <a:lnTo>
                      <a:pt x="13" y="3"/>
                    </a:lnTo>
                    <a:close/>
                    <a:moveTo>
                      <a:pt x="11" y="4"/>
                    </a:moveTo>
                    <a:cubicBezTo>
                      <a:pt x="8" y="6"/>
                      <a:pt x="7" y="9"/>
                      <a:pt x="8" y="13"/>
                    </a:cubicBezTo>
                    <a:lnTo>
                      <a:pt x="6" y="13"/>
                    </a:lnTo>
                    <a:cubicBezTo>
                      <a:pt x="5" y="9"/>
                      <a:pt x="6" y="5"/>
                      <a:pt x="10" y="3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2" name="Freeform 770"/>
              <p:cNvSpPr>
                <a:spLocks noChangeArrowheads="1"/>
              </p:cNvSpPr>
              <p:nvPr/>
            </p:nvSpPr>
            <p:spPr bwMode="auto">
              <a:xfrm>
                <a:off x="1668" y="3563"/>
                <a:ext cx="16" cy="27"/>
              </a:xfrm>
              <a:custGeom>
                <a:avLst/>
                <a:gdLst>
                  <a:gd name="G0" fmla="*/ 1 1 2"/>
                  <a:gd name="G1" fmla="+- 4 0 0"/>
                  <a:gd name="G2" fmla="+- 8 0 0"/>
                  <a:gd name="G3" fmla="+- 1 0 0"/>
                  <a:gd name="G4" fmla="+- 1 0 0"/>
                  <a:gd name="G5" fmla="+- 15 0 0"/>
                  <a:gd name="G6" fmla="*/ 1 0 0"/>
                  <a:gd name="G7" fmla="sin G6 G5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1 2"/>
                  <a:gd name="T0" fmla="*/ 2 w 13"/>
                  <a:gd name="T1" fmla="*/ 1 h 17"/>
                  <a:gd name="T2" fmla="*/ 3 w 13"/>
                  <a:gd name="T3" fmla="*/ 11 h 17"/>
                  <a:gd name="T4" fmla="*/ 13 w 13"/>
                  <a:gd name="T5" fmla="*/ 14 h 17"/>
                  <a:gd name="T6" fmla="*/ 5 w 13"/>
                  <a:gd name="T7" fmla="*/ 1 h 17"/>
                  <a:gd name="T8" fmla="*/ 2 w 13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2" y="1"/>
                    </a:moveTo>
                    <a:cubicBezTo>
                      <a:pt x="0" y="4"/>
                      <a:pt x="0" y="8"/>
                      <a:pt x="3" y="11"/>
                    </a:cubicBezTo>
                    <a:cubicBezTo>
                      <a:pt x="6" y="13"/>
                      <a:pt x="9" y="15"/>
                      <a:pt x="13" y="14"/>
                    </a:cubicBezTo>
                    <a:cubicBezTo>
                      <a:pt x="12" y="13"/>
                      <a:pt x="12" y="17"/>
                      <a:pt x="5" y="1"/>
                    </a:cubicBezTo>
                    <a:cubicBezTo>
                      <a:pt x="4" y="0"/>
                      <a:pt x="4" y="2"/>
                      <a:pt x="2" y="1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3" name="Freeform 771"/>
              <p:cNvSpPr>
                <a:spLocks noChangeArrowheads="1"/>
              </p:cNvSpPr>
              <p:nvPr/>
            </p:nvSpPr>
            <p:spPr bwMode="auto">
              <a:xfrm>
                <a:off x="1638" y="3493"/>
                <a:ext cx="35" cy="27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*/ G2 1 G1"/>
                  <a:gd name="G4" fmla="+- 2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3 0 0"/>
                  <a:gd name="G11" fmla="+- 15 0 0"/>
                  <a:gd name="G12" fmla="*/ 1 0 0"/>
                  <a:gd name="G13" fmla="cos G12 G11"/>
                  <a:gd name="G14" fmla="+- 1 0 0"/>
                  <a:gd name="G15" fmla="+- 9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493 55552"/>
                  <a:gd name="G27" fmla="*/ G26 1 180"/>
                  <a:gd name="G28" fmla="*/ 1 0 0"/>
                  <a:gd name="G29" fmla="*/ G28 1 G27"/>
                  <a:gd name="T0" fmla="*/ 8 w 27"/>
                  <a:gd name="T1" fmla="*/ 0 h 17"/>
                  <a:gd name="T2" fmla="*/ 3 w 27"/>
                  <a:gd name="T3" fmla="*/ 13 h 17"/>
                  <a:gd name="T4" fmla="*/ 6 w 27"/>
                  <a:gd name="T5" fmla="*/ 17 h 17"/>
                  <a:gd name="T6" fmla="*/ 13 w 27"/>
                  <a:gd name="T7" fmla="*/ 11 h 17"/>
                  <a:gd name="T8" fmla="*/ 13 w 27"/>
                  <a:gd name="T9" fmla="*/ 3 h 17"/>
                  <a:gd name="T10" fmla="*/ 27 w 27"/>
                  <a:gd name="T11" fmla="*/ 2 h 17"/>
                  <a:gd name="T12" fmla="*/ 19 w 27"/>
                  <a:gd name="T13" fmla="*/ 1 h 17"/>
                  <a:gd name="T14" fmla="*/ 8 w 27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7">
                    <a:moveTo>
                      <a:pt x="8" y="0"/>
                    </a:moveTo>
                    <a:cubicBezTo>
                      <a:pt x="0" y="2"/>
                      <a:pt x="1" y="8"/>
                      <a:pt x="3" y="13"/>
                    </a:cubicBezTo>
                    <a:cubicBezTo>
                      <a:pt x="3" y="15"/>
                      <a:pt x="4" y="16"/>
                      <a:pt x="6" y="17"/>
                    </a:cubicBezTo>
                    <a:cubicBezTo>
                      <a:pt x="7" y="13"/>
                      <a:pt x="10" y="15"/>
                      <a:pt x="13" y="11"/>
                    </a:cubicBezTo>
                    <a:cubicBezTo>
                      <a:pt x="14" y="9"/>
                      <a:pt x="12" y="4"/>
                      <a:pt x="13" y="3"/>
                    </a:cubicBezTo>
                    <a:cubicBezTo>
                      <a:pt x="17" y="2"/>
                      <a:pt x="22" y="4"/>
                      <a:pt x="27" y="2"/>
                    </a:cubicBezTo>
                    <a:cubicBezTo>
                      <a:pt x="24" y="3"/>
                      <a:pt x="22" y="1"/>
                      <a:pt x="19" y="1"/>
                    </a:cubicBezTo>
                    <a:cubicBezTo>
                      <a:pt x="16" y="0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4" name="Freeform 772"/>
              <p:cNvSpPr>
                <a:spLocks noChangeArrowheads="1"/>
              </p:cNvSpPr>
              <p:nvPr/>
            </p:nvSpPr>
            <p:spPr bwMode="auto">
              <a:xfrm>
                <a:off x="1721" y="3445"/>
                <a:ext cx="82" cy="3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23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T0" fmla="*/ 31 w 61"/>
                  <a:gd name="T1" fmla="*/ 2 h 23"/>
                  <a:gd name="T2" fmla="*/ 12 w 61"/>
                  <a:gd name="T3" fmla="*/ 18 h 23"/>
                  <a:gd name="T4" fmla="*/ 35 w 61"/>
                  <a:gd name="T5" fmla="*/ 4 h 23"/>
                  <a:gd name="T6" fmla="*/ 40 w 61"/>
                  <a:gd name="T7" fmla="*/ 3 h 23"/>
                  <a:gd name="T8" fmla="*/ 39 w 61"/>
                  <a:gd name="T9" fmla="*/ 1 h 23"/>
                  <a:gd name="T10" fmla="*/ 31 w 61"/>
                  <a:gd name="T1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">
                    <a:moveTo>
                      <a:pt x="31" y="2"/>
                    </a:moveTo>
                    <a:cubicBezTo>
                      <a:pt x="26" y="9"/>
                      <a:pt x="20" y="14"/>
                      <a:pt x="12" y="18"/>
                    </a:cubicBezTo>
                    <a:cubicBezTo>
                      <a:pt x="61" y="16"/>
                      <a:pt x="0" y="23"/>
                      <a:pt x="35" y="4"/>
                    </a:cubicBezTo>
                    <a:cubicBezTo>
                      <a:pt x="37" y="4"/>
                      <a:pt x="39" y="3"/>
                      <a:pt x="40" y="3"/>
                    </a:cubicBezTo>
                    <a:cubicBezTo>
                      <a:pt x="40" y="3"/>
                      <a:pt x="41" y="1"/>
                      <a:pt x="39" y="1"/>
                    </a:cubicBezTo>
                    <a:cubicBezTo>
                      <a:pt x="36" y="1"/>
                      <a:pt x="33" y="0"/>
                      <a:pt x="31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5" name="Freeform 773"/>
              <p:cNvSpPr>
                <a:spLocks noChangeArrowheads="1"/>
              </p:cNvSpPr>
              <p:nvPr/>
            </p:nvSpPr>
            <p:spPr bwMode="auto">
              <a:xfrm>
                <a:off x="1674" y="3437"/>
                <a:ext cx="35" cy="34"/>
              </a:xfrm>
              <a:custGeom>
                <a:avLst/>
                <a:gdLst>
                  <a:gd name="G0" fmla="+- 1 0 0"/>
                  <a:gd name="G1" fmla="+- 1 0 0"/>
                  <a:gd name="G2" fmla="+- 21 0 0"/>
                  <a:gd name="G3" fmla="+- 1 0 0"/>
                  <a:gd name="G4" fmla="+- 10 0 0"/>
                  <a:gd name="G5" fmla="+- 8 0 0"/>
                  <a:gd name="G6" fmla="+- 4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T0" fmla="*/ 27 w 27"/>
                  <a:gd name="T1" fmla="*/ 3 h 21"/>
                  <a:gd name="T2" fmla="*/ 4 w 27"/>
                  <a:gd name="T3" fmla="*/ 11 h 21"/>
                  <a:gd name="T4" fmla="*/ 14 w 27"/>
                  <a:gd name="T5" fmla="*/ 4 h 21"/>
                  <a:gd name="T6" fmla="*/ 26 w 27"/>
                  <a:gd name="T7" fmla="*/ 1 h 21"/>
                  <a:gd name="T8" fmla="*/ 27 w 27"/>
                  <a:gd name="T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27" y="3"/>
                    </a:moveTo>
                    <a:cubicBezTo>
                      <a:pt x="17" y="3"/>
                      <a:pt x="0" y="21"/>
                      <a:pt x="4" y="11"/>
                    </a:cubicBezTo>
                    <a:cubicBezTo>
                      <a:pt x="7" y="10"/>
                      <a:pt x="7" y="8"/>
                      <a:pt x="14" y="4"/>
                    </a:cubicBezTo>
                    <a:cubicBezTo>
                      <a:pt x="21" y="0"/>
                      <a:pt x="23" y="1"/>
                      <a:pt x="26" y="1"/>
                    </a:cubicBezTo>
                    <a:cubicBezTo>
                      <a:pt x="23" y="1"/>
                      <a:pt x="25" y="3"/>
                      <a:pt x="2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6" name="Freeform 774"/>
              <p:cNvSpPr>
                <a:spLocks noChangeArrowheads="1"/>
              </p:cNvSpPr>
              <p:nvPr/>
            </p:nvSpPr>
            <p:spPr bwMode="auto">
              <a:xfrm>
                <a:off x="1734" y="3496"/>
                <a:ext cx="26" cy="22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8 0 0"/>
                  <a:gd name="G6" fmla="*/ 1 11 2"/>
                  <a:gd name="G7" fmla="+- 6 0 0"/>
                  <a:gd name="G8" fmla="+- 13 0 0"/>
                  <a:gd name="G9" fmla="+- 14 0 0"/>
                  <a:gd name="G10" fmla="+- 12 0 0"/>
                  <a:gd name="G11" fmla="*/ 1 0 0"/>
                  <a:gd name="G12" fmla="sin G11 G10"/>
                  <a:gd name="G13" fmla="+- 5 0 0"/>
                  <a:gd name="G14" fmla="+- 1 0 0"/>
                  <a:gd name="G15" fmla="+- 1 0 0"/>
                  <a:gd name="G16" fmla="+- 1 0 0"/>
                  <a:gd name="G17" fmla="+- 1 0 0"/>
                  <a:gd name="T0" fmla="*/ 13 w 20"/>
                  <a:gd name="T1" fmla="*/ 4 h 14"/>
                  <a:gd name="T2" fmla="*/ 2 w 20"/>
                  <a:gd name="T3" fmla="*/ 11 h 14"/>
                  <a:gd name="T4" fmla="*/ 0 w 20"/>
                  <a:gd name="T5" fmla="*/ 14 h 14"/>
                  <a:gd name="T6" fmla="*/ 20 w 20"/>
                  <a:gd name="T7" fmla="*/ 0 h 14"/>
                  <a:gd name="T8" fmla="*/ 13 w 20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3" y="4"/>
                    </a:moveTo>
                    <a:cubicBezTo>
                      <a:pt x="8" y="8"/>
                      <a:pt x="5" y="8"/>
                      <a:pt x="2" y="11"/>
                    </a:cubicBezTo>
                    <a:cubicBezTo>
                      <a:pt x="2" y="12"/>
                      <a:pt x="0" y="13"/>
                      <a:pt x="0" y="14"/>
                    </a:cubicBezTo>
                    <a:cubicBezTo>
                      <a:pt x="9" y="12"/>
                      <a:pt x="14" y="5"/>
                      <a:pt x="20" y="0"/>
                    </a:cubicBezTo>
                    <a:cubicBezTo>
                      <a:pt x="18" y="1"/>
                      <a:pt x="16" y="3"/>
                      <a:pt x="13" y="4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7" name="Freeform 775"/>
              <p:cNvSpPr>
                <a:spLocks noChangeArrowheads="1"/>
              </p:cNvSpPr>
              <p:nvPr/>
            </p:nvSpPr>
            <p:spPr bwMode="auto">
              <a:xfrm>
                <a:off x="1652" y="3630"/>
                <a:ext cx="21" cy="77"/>
              </a:xfrm>
              <a:custGeom>
                <a:avLst/>
                <a:gdLst>
                  <a:gd name="G0" fmla="+- 1 0 0"/>
                  <a:gd name="G1" fmla="+- 11 0 0"/>
                  <a:gd name="G2" fmla="+- 1 0 0"/>
                  <a:gd name="G3" fmla="+- 1 0 0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1 0 0"/>
                  <a:gd name="G10" fmla="+- 1 0 0"/>
                  <a:gd name="G11" fmla="+- 18 0 0"/>
                  <a:gd name="G12" fmla="+- 17 0 0"/>
                  <a:gd name="G13" fmla="+- 11 0 0"/>
                  <a:gd name="G14" fmla="*/ 1 0 0"/>
                  <a:gd name="G15" fmla="cos G14 G13"/>
                  <a:gd name="G16" fmla="+- 1 0 0"/>
                  <a:gd name="G17" fmla="+- 1 0 0"/>
                  <a:gd name="G18" fmla="+- 1 0 0"/>
                  <a:gd name="T0" fmla="*/ 11 w 17"/>
                  <a:gd name="T1" fmla="*/ 1 h 45"/>
                  <a:gd name="T2" fmla="*/ 4 w 17"/>
                  <a:gd name="T3" fmla="*/ 26 h 45"/>
                  <a:gd name="T4" fmla="*/ 11 w 17"/>
                  <a:gd name="T5" fmla="*/ 31 h 45"/>
                  <a:gd name="T6" fmla="*/ 7 w 17"/>
                  <a:gd name="T7" fmla="*/ 17 h 45"/>
                  <a:gd name="T8" fmla="*/ 17 w 17"/>
                  <a:gd name="T9" fmla="*/ 0 h 45"/>
                  <a:gd name="T10" fmla="*/ 11 w 17"/>
                  <a:gd name="T11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5">
                    <a:moveTo>
                      <a:pt x="11" y="1"/>
                    </a:moveTo>
                    <a:cubicBezTo>
                      <a:pt x="0" y="11"/>
                      <a:pt x="6" y="29"/>
                      <a:pt x="4" y="26"/>
                    </a:cubicBezTo>
                    <a:cubicBezTo>
                      <a:pt x="6" y="28"/>
                      <a:pt x="8" y="29"/>
                      <a:pt x="11" y="31"/>
                    </a:cubicBezTo>
                    <a:cubicBezTo>
                      <a:pt x="16" y="45"/>
                      <a:pt x="7" y="18"/>
                      <a:pt x="7" y="17"/>
                    </a:cubicBezTo>
                    <a:cubicBezTo>
                      <a:pt x="10" y="11"/>
                      <a:pt x="11" y="5"/>
                      <a:pt x="17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8" name="Freeform 776"/>
              <p:cNvSpPr>
                <a:spLocks noChangeArrowheads="1"/>
              </p:cNvSpPr>
              <p:nvPr/>
            </p:nvSpPr>
            <p:spPr bwMode="auto">
              <a:xfrm>
                <a:off x="1770" y="3600"/>
                <a:ext cx="28" cy="24"/>
              </a:xfrm>
              <a:custGeom>
                <a:avLst/>
                <a:gdLst>
                  <a:gd name="G0" fmla="+- 3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+- 3 0 0"/>
                  <a:gd name="G14" fmla="+- 3 0 0"/>
                  <a:gd name="G15" fmla="+- 3 0 0"/>
                  <a:gd name="T0" fmla="*/ 0 w 22"/>
                  <a:gd name="T1" fmla="*/ 3 h 15"/>
                  <a:gd name="T2" fmla="*/ 20 w 22"/>
                  <a:gd name="T3" fmla="*/ 11 h 15"/>
                  <a:gd name="T4" fmla="*/ 19 w 22"/>
                  <a:gd name="T5" fmla="*/ 5 h 15"/>
                  <a:gd name="T6" fmla="*/ 0 w 22"/>
                  <a:gd name="T7" fmla="*/ 2 h 15"/>
                  <a:gd name="T8" fmla="*/ 0 w 22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3"/>
                    </a:moveTo>
                    <a:cubicBezTo>
                      <a:pt x="8" y="3"/>
                      <a:pt x="22" y="15"/>
                      <a:pt x="20" y="11"/>
                    </a:cubicBezTo>
                    <a:cubicBezTo>
                      <a:pt x="21" y="9"/>
                      <a:pt x="20" y="7"/>
                      <a:pt x="19" y="5"/>
                    </a:cubicBezTo>
                    <a:cubicBezTo>
                      <a:pt x="15" y="0"/>
                      <a:pt x="6" y="0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49" name="Freeform 777"/>
              <p:cNvSpPr>
                <a:spLocks noChangeArrowheads="1"/>
              </p:cNvSpPr>
              <p:nvPr/>
            </p:nvSpPr>
            <p:spPr bwMode="auto">
              <a:xfrm>
                <a:off x="1760" y="3568"/>
                <a:ext cx="32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0493 55552"/>
                  <a:gd name="G4" fmla="*/ G3 1 180"/>
                  <a:gd name="G5" fmla="*/ 1 0 0"/>
                  <a:gd name="G6" fmla="cos G5 G4"/>
                  <a:gd name="G7" fmla="+- 1 0 0"/>
                  <a:gd name="G8" fmla="+- 2 0 0"/>
                  <a:gd name="G9" fmla="+- 8 0 0"/>
                  <a:gd name="G10" fmla="+- 8 0 0"/>
                  <a:gd name="G11" fmla="+- 4 0 0"/>
                  <a:gd name="G12" fmla="+- 1 0 0"/>
                  <a:gd name="G13" fmla="+- 4 0 0"/>
                  <a:gd name="G14" fmla="*/ 1 0 0"/>
                  <a:gd name="G15" fmla="cos G14 G13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T0" fmla="*/ 15 w 25"/>
                  <a:gd name="T1" fmla="*/ 0 h 8"/>
                  <a:gd name="T2" fmla="*/ 10 w 25"/>
                  <a:gd name="T3" fmla="*/ 1 h 8"/>
                  <a:gd name="T4" fmla="*/ 0 w 25"/>
                  <a:gd name="T5" fmla="*/ 8 h 8"/>
                  <a:gd name="T6" fmla="*/ 3 w 25"/>
                  <a:gd name="T7" fmla="*/ 8 h 8"/>
                  <a:gd name="T8" fmla="*/ 25 w 25"/>
                  <a:gd name="T9" fmla="*/ 2 h 8"/>
                  <a:gd name="T10" fmla="*/ 15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15" y="0"/>
                    </a:moveTo>
                    <a:cubicBezTo>
                      <a:pt x="13" y="1"/>
                      <a:pt x="11" y="1"/>
                      <a:pt x="10" y="1"/>
                    </a:cubicBezTo>
                    <a:cubicBezTo>
                      <a:pt x="6" y="2"/>
                      <a:pt x="2" y="4"/>
                      <a:pt x="0" y="8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10" y="4"/>
                      <a:pt x="17" y="2"/>
                      <a:pt x="25" y="2"/>
                    </a:cubicBezTo>
                    <a:cubicBezTo>
                      <a:pt x="22" y="1"/>
                      <a:pt x="18" y="2"/>
                      <a:pt x="15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0" name="Freeform 778"/>
              <p:cNvSpPr>
                <a:spLocks noChangeArrowheads="1"/>
              </p:cNvSpPr>
              <p:nvPr/>
            </p:nvSpPr>
            <p:spPr bwMode="auto">
              <a:xfrm>
                <a:off x="1764" y="3537"/>
                <a:ext cx="15" cy="16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10 0 0"/>
                  <a:gd name="G5" fmla="+- 9 0 0"/>
                  <a:gd name="G6" fmla="*/ 1 0 0"/>
                  <a:gd name="G7" fmla="cos G6 G5"/>
                  <a:gd name="G8" fmla="+- 1 0 0"/>
                  <a:gd name="G9" fmla="+- 7 0 0"/>
                  <a:gd name="G10" fmla="*/ 1 0 0"/>
                  <a:gd name="G11" fmla="cos G10 G9"/>
                  <a:gd name="G12" fmla="*/ 1 50493 45568"/>
                  <a:gd name="G13" fmla="*/ 1 50493 55552"/>
                  <a:gd name="G14" fmla="*/ G13 1 180"/>
                  <a:gd name="G15" fmla="*/ G12 1 G14"/>
                  <a:gd name="G16" fmla="*/ 1 50493 55552"/>
                  <a:gd name="G17" fmla="*/ G16 1 180"/>
                  <a:gd name="G18" fmla="*/ 1 0 0"/>
                  <a:gd name="G19" fmla="*/ G18 1 G17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1 0 0"/>
                  <a:gd name="G25" fmla="+- 1 0 0"/>
                  <a:gd name="T0" fmla="*/ 6 w 12"/>
                  <a:gd name="T1" fmla="*/ 2 h 10"/>
                  <a:gd name="T2" fmla="*/ 3 w 12"/>
                  <a:gd name="T3" fmla="*/ 9 h 10"/>
                  <a:gd name="T4" fmla="*/ 12 w 12"/>
                  <a:gd name="T5" fmla="*/ 9 h 10"/>
                  <a:gd name="T6" fmla="*/ 8 w 12"/>
                  <a:gd name="T7" fmla="*/ 0 h 10"/>
                  <a:gd name="T8" fmla="*/ 6 w 12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3"/>
                      <a:pt x="0" y="6"/>
                      <a:pt x="3" y="9"/>
                    </a:cubicBezTo>
                    <a:cubicBezTo>
                      <a:pt x="5" y="10"/>
                      <a:pt x="10" y="9"/>
                      <a:pt x="12" y="9"/>
                    </a:cubicBezTo>
                    <a:cubicBezTo>
                      <a:pt x="10" y="7"/>
                      <a:pt x="8" y="3"/>
                      <a:pt x="8" y="0"/>
                    </a:cubicBezTo>
                    <a:cubicBezTo>
                      <a:pt x="8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1" name="Freeform 779"/>
              <p:cNvSpPr>
                <a:spLocks noChangeArrowheads="1"/>
              </p:cNvSpPr>
              <p:nvPr/>
            </p:nvSpPr>
            <p:spPr bwMode="auto">
              <a:xfrm>
                <a:off x="1805" y="3650"/>
                <a:ext cx="30" cy="4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50493 45568"/>
                  <a:gd name="G5" fmla="*/ 1 50493 55552"/>
                  <a:gd name="G6" fmla="*/ G5 1 180"/>
                  <a:gd name="G7" fmla="*/ G4 1 G6"/>
                  <a:gd name="G8" fmla="+- 1 0 0"/>
                  <a:gd name="G9" fmla="+- 25 0 0"/>
                  <a:gd name="G10" fmla="+- 1 0 0"/>
                  <a:gd name="G11" fmla="+- 1 0 0"/>
                  <a:gd name="G12" fmla="+- 23 0 0"/>
                  <a:gd name="G13" fmla="+- 17 0 0"/>
                  <a:gd name="G14" fmla="*/ 1 0 0"/>
                  <a:gd name="G15" fmla="cos G14 G13"/>
                  <a:gd name="G16" fmla="+- 1 0 0"/>
                  <a:gd name="G17" fmla="+- 1 0 0"/>
                  <a:gd name="T0" fmla="*/ 17 w 23"/>
                  <a:gd name="T1" fmla="*/ 3 h 25"/>
                  <a:gd name="T2" fmla="*/ 11 w 23"/>
                  <a:gd name="T3" fmla="*/ 13 h 25"/>
                  <a:gd name="T4" fmla="*/ 0 w 23"/>
                  <a:gd name="T5" fmla="*/ 25 h 25"/>
                  <a:gd name="T6" fmla="*/ 5 w 23"/>
                  <a:gd name="T7" fmla="*/ 23 h 25"/>
                  <a:gd name="T8" fmla="*/ 17 w 23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7" y="3"/>
                    </a:moveTo>
                    <a:cubicBezTo>
                      <a:pt x="13" y="17"/>
                      <a:pt x="23" y="0"/>
                      <a:pt x="11" y="13"/>
                    </a:cubicBezTo>
                    <a:cubicBezTo>
                      <a:pt x="8" y="17"/>
                      <a:pt x="3" y="20"/>
                      <a:pt x="0" y="25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10" y="17"/>
                      <a:pt x="20" y="11"/>
                      <a:pt x="1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2" name="Freeform 780"/>
              <p:cNvSpPr>
                <a:spLocks noChangeArrowheads="1"/>
              </p:cNvSpPr>
              <p:nvPr/>
            </p:nvSpPr>
            <p:spPr bwMode="auto">
              <a:xfrm>
                <a:off x="1741" y="3630"/>
                <a:ext cx="77" cy="7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27 0 0"/>
                  <a:gd name="G6" fmla="+- 31 0 0"/>
                  <a:gd name="G7" fmla="+- 33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T0" fmla="*/ 32 w 57"/>
                  <a:gd name="T1" fmla="*/ 9 h 46"/>
                  <a:gd name="T2" fmla="*/ 21 w 57"/>
                  <a:gd name="T3" fmla="*/ 21 h 46"/>
                  <a:gd name="T4" fmla="*/ 0 w 57"/>
                  <a:gd name="T5" fmla="*/ 31 h 46"/>
                  <a:gd name="T6" fmla="*/ 20 w 57"/>
                  <a:gd name="T7" fmla="*/ 26 h 46"/>
                  <a:gd name="T8" fmla="*/ 32 w 57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32" y="9"/>
                    </a:moveTo>
                    <a:cubicBezTo>
                      <a:pt x="3" y="46"/>
                      <a:pt x="57" y="0"/>
                      <a:pt x="21" y="21"/>
                    </a:cubicBezTo>
                    <a:cubicBezTo>
                      <a:pt x="15" y="25"/>
                      <a:pt x="7" y="27"/>
                      <a:pt x="0" y="31"/>
                    </a:cubicBezTo>
                    <a:cubicBezTo>
                      <a:pt x="7" y="33"/>
                      <a:pt x="15" y="29"/>
                      <a:pt x="20" y="26"/>
                    </a:cubicBezTo>
                    <a:cubicBezTo>
                      <a:pt x="27" y="22"/>
                      <a:pt x="33" y="16"/>
                      <a:pt x="32" y="9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3" name="Freeform 781"/>
              <p:cNvSpPr>
                <a:spLocks noChangeArrowheads="1"/>
              </p:cNvSpPr>
              <p:nvPr/>
            </p:nvSpPr>
            <p:spPr bwMode="auto">
              <a:xfrm>
                <a:off x="1853" y="3624"/>
                <a:ext cx="14" cy="41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7 0 0"/>
                  <a:gd name="G6" fmla="+- 25 0 0"/>
                  <a:gd name="G7" fmla="+- 1 0 0"/>
                  <a:gd name="G8" fmla="+- 22 0 0"/>
                  <a:gd name="G9" fmla="+- 19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4 0 0"/>
                  <a:gd name="G20" fmla="+- 4 0 0"/>
                  <a:gd name="G21" fmla="+- 1 0 0"/>
                  <a:gd name="T0" fmla="*/ 6 w 11"/>
                  <a:gd name="T1" fmla="*/ 5 h 25"/>
                  <a:gd name="T2" fmla="*/ 0 w 11"/>
                  <a:gd name="T3" fmla="*/ 25 h 25"/>
                  <a:gd name="T4" fmla="*/ 7 w 11"/>
                  <a:gd name="T5" fmla="*/ 19 h 25"/>
                  <a:gd name="T6" fmla="*/ 6 w 11"/>
                  <a:gd name="T7" fmla="*/ 0 h 25"/>
                  <a:gd name="T8" fmla="*/ 4 w 11"/>
                  <a:gd name="T9" fmla="*/ 4 h 25"/>
                  <a:gd name="T10" fmla="*/ 6 w 11"/>
                  <a:gd name="T1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6" y="5"/>
                    </a:moveTo>
                    <a:cubicBezTo>
                      <a:pt x="8" y="24"/>
                      <a:pt x="7" y="7"/>
                      <a:pt x="0" y="25"/>
                    </a:cubicBezTo>
                    <a:cubicBezTo>
                      <a:pt x="3" y="23"/>
                      <a:pt x="7" y="22"/>
                      <a:pt x="7" y="19"/>
                    </a:cubicBezTo>
                    <a:cubicBezTo>
                      <a:pt x="8" y="13"/>
                      <a:pt x="11" y="6"/>
                      <a:pt x="6" y="0"/>
                    </a:cubicBezTo>
                    <a:cubicBezTo>
                      <a:pt x="5" y="1"/>
                      <a:pt x="4" y="2"/>
                      <a:pt x="4" y="4"/>
                    </a:cubicBezTo>
                    <a:cubicBezTo>
                      <a:pt x="5" y="4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4" name="Freeform 782"/>
              <p:cNvSpPr>
                <a:spLocks noChangeArrowheads="1"/>
              </p:cNvSpPr>
              <p:nvPr/>
            </p:nvSpPr>
            <p:spPr bwMode="auto">
              <a:xfrm>
                <a:off x="1827" y="3594"/>
                <a:ext cx="23" cy="19"/>
              </a:xfrm>
              <a:custGeom>
                <a:avLst/>
                <a:gdLst>
                  <a:gd name="G0" fmla="+- 1 0 0"/>
                  <a:gd name="G1" fmla="*/ 1 0 0"/>
                  <a:gd name="G2" fmla="cos G1 G0"/>
                  <a:gd name="G3" fmla="+- 1 0 0"/>
                  <a:gd name="G4" fmla="*/ 1 0 0"/>
                  <a:gd name="G5" fmla="sin G4 G3"/>
                  <a:gd name="G6" fmla="+- 6 0 0"/>
                  <a:gd name="G7" fmla="+- 12 0 0"/>
                  <a:gd name="G8" fmla="+- 1 0 0"/>
                  <a:gd name="G9" fmla="+- 8 0 0"/>
                  <a:gd name="G10" fmla="+- 6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0"/>
                  <a:gd name="G20" fmla="cos G19 G18"/>
                  <a:gd name="T0" fmla="*/ 10 w 18"/>
                  <a:gd name="T1" fmla="*/ 0 h 12"/>
                  <a:gd name="T2" fmla="*/ 0 w 18"/>
                  <a:gd name="T3" fmla="*/ 12 h 12"/>
                  <a:gd name="T4" fmla="*/ 9 w 18"/>
                  <a:gd name="T5" fmla="*/ 6 h 12"/>
                  <a:gd name="T6" fmla="*/ 17 w 18"/>
                  <a:gd name="T7" fmla="*/ 2 h 12"/>
                  <a:gd name="T8" fmla="*/ 10 w 1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9" y="0"/>
                      <a:pt x="0" y="6"/>
                      <a:pt x="0" y="12"/>
                    </a:cubicBezTo>
                    <a:cubicBezTo>
                      <a:pt x="4" y="10"/>
                      <a:pt x="5" y="8"/>
                      <a:pt x="9" y="6"/>
                    </a:cubicBezTo>
                    <a:cubicBezTo>
                      <a:pt x="11" y="4"/>
                      <a:pt x="17" y="5"/>
                      <a:pt x="17" y="2"/>
                    </a:cubicBezTo>
                    <a:cubicBezTo>
                      <a:pt x="18" y="0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5" name="Freeform 783"/>
              <p:cNvSpPr>
                <a:spLocks noChangeArrowheads="1"/>
              </p:cNvSpPr>
              <p:nvPr/>
            </p:nvSpPr>
            <p:spPr bwMode="auto">
              <a:xfrm>
                <a:off x="1726" y="3194"/>
                <a:ext cx="11" cy="99"/>
              </a:xfrm>
              <a:custGeom>
                <a:avLst/>
                <a:gdLst>
                  <a:gd name="G0" fmla="+- 1 0 0"/>
                  <a:gd name="G1" fmla="*/ 1 0 0"/>
                  <a:gd name="G2" fmla="cos G1 G0"/>
                  <a:gd name="G3" fmla="+- 1 0 0"/>
                  <a:gd name="G4" fmla="+- 16 0 0"/>
                  <a:gd name="G5" fmla="+- 1 0 0"/>
                  <a:gd name="G6" fmla="+- 1 0 0"/>
                  <a:gd name="G7" fmla="+- 26 0 0"/>
                  <a:gd name="G8" fmla="+- 1 0 0"/>
                  <a:gd name="G9" fmla="+- 1 0 0"/>
                  <a:gd name="G10" fmla="+- 37 0 0"/>
                  <a:gd name="G11" fmla="+- 1 0 0"/>
                  <a:gd name="G12" fmla="+- 1 0 0"/>
                  <a:gd name="G13" fmla="+- 10 0 0"/>
                  <a:gd name="G14" fmla="*/ 1 0 0"/>
                  <a:gd name="G15" fmla="sin G14 G13"/>
                  <a:gd name="G16" fmla="+- 1 0 0"/>
                  <a:gd name="G17" fmla="*/ 1 0 0"/>
                  <a:gd name="G18" fmla="cos G17 G16"/>
                  <a:gd name="G19" fmla="+- 2 0 0"/>
                  <a:gd name="G20" fmla="*/ 1 0 0"/>
                  <a:gd name="G21" fmla="cos G20 G19"/>
                  <a:gd name="G22" fmla="+- 6 0 0"/>
                  <a:gd name="G23" fmla="+- 9 0 0"/>
                  <a:gd name="G24" fmla="+- 9 0 0"/>
                  <a:gd name="G25" fmla="+- 8 0 0"/>
                  <a:gd name="G26" fmla="+- 8 0 0"/>
                  <a:gd name="G27" fmla="+- 1 0 0"/>
                  <a:gd name="G28" fmla="*/ 1 0 0"/>
                  <a:gd name="G29" fmla="cos G28 G27"/>
                  <a:gd name="T0" fmla="*/ 10 w 10"/>
                  <a:gd name="T1" fmla="*/ 0 h 58"/>
                  <a:gd name="T2" fmla="*/ 1 w 10"/>
                  <a:gd name="T3" fmla="*/ 25 h 58"/>
                  <a:gd name="T4" fmla="*/ 4 w 10"/>
                  <a:gd name="T5" fmla="*/ 58 h 58"/>
                  <a:gd name="T6" fmla="*/ 6 w 10"/>
                  <a:gd name="T7" fmla="*/ 34 h 58"/>
                  <a:gd name="T8" fmla="*/ 10 w 10"/>
                  <a:gd name="T9" fmla="*/ 0 h 58"/>
                  <a:gd name="T10" fmla="*/ 7 w 10"/>
                  <a:gd name="T11" fmla="*/ 9 h 58"/>
                  <a:gd name="T12" fmla="*/ 7 w 10"/>
                  <a:gd name="T13" fmla="*/ 8 h 58"/>
                  <a:gd name="T14" fmla="*/ 10 w 10"/>
                  <a:gd name="T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cubicBezTo>
                      <a:pt x="6" y="7"/>
                      <a:pt x="0" y="16"/>
                      <a:pt x="1" y="25"/>
                    </a:cubicBezTo>
                    <a:cubicBezTo>
                      <a:pt x="1" y="24"/>
                      <a:pt x="2" y="52"/>
                      <a:pt x="4" y="58"/>
                    </a:cubicBezTo>
                    <a:cubicBezTo>
                      <a:pt x="4" y="56"/>
                      <a:pt x="7" y="37"/>
                      <a:pt x="6" y="34"/>
                    </a:cubicBezTo>
                    <a:cubicBezTo>
                      <a:pt x="6" y="22"/>
                      <a:pt x="9" y="10"/>
                      <a:pt x="10" y="0"/>
                    </a:cubicBezTo>
                    <a:cubicBezTo>
                      <a:pt x="10" y="2"/>
                      <a:pt x="7" y="6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6" name="Freeform 784"/>
              <p:cNvSpPr>
                <a:spLocks noChangeArrowheads="1"/>
              </p:cNvSpPr>
              <p:nvPr/>
            </p:nvSpPr>
            <p:spPr bwMode="auto">
              <a:xfrm>
                <a:off x="1833" y="3534"/>
                <a:ext cx="25" cy="30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5 2"/>
                  <a:gd name="G19" fmla="+- 4 0 0"/>
                  <a:gd name="G20" fmla="+- 1 0 0"/>
                  <a:gd name="G21" fmla="*/ 1 50493 45568"/>
                  <a:gd name="G22" fmla="*/ 1 50493 55552"/>
                  <a:gd name="G23" fmla="*/ G22 1 180"/>
                  <a:gd name="G24" fmla="*/ G21 1 G23"/>
                  <a:gd name="T0" fmla="*/ 8 w 19"/>
                  <a:gd name="T1" fmla="*/ 3 h 19"/>
                  <a:gd name="T2" fmla="*/ 19 w 19"/>
                  <a:gd name="T3" fmla="*/ 8 h 19"/>
                  <a:gd name="T4" fmla="*/ 13 w 19"/>
                  <a:gd name="T5" fmla="*/ 19 h 19"/>
                  <a:gd name="T6" fmla="*/ 12 w 19"/>
                  <a:gd name="T7" fmla="*/ 16 h 19"/>
                  <a:gd name="T8" fmla="*/ 13 w 19"/>
                  <a:gd name="T9" fmla="*/ 9 h 19"/>
                  <a:gd name="T10" fmla="*/ 2 w 19"/>
                  <a:gd name="T11" fmla="*/ 5 h 19"/>
                  <a:gd name="T12" fmla="*/ 8 w 19"/>
                  <a:gd name="T1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8" y="3"/>
                    </a:moveTo>
                    <a:cubicBezTo>
                      <a:pt x="13" y="0"/>
                      <a:pt x="18" y="4"/>
                      <a:pt x="19" y="8"/>
                    </a:cubicBezTo>
                    <a:cubicBezTo>
                      <a:pt x="19" y="12"/>
                      <a:pt x="16" y="15"/>
                      <a:pt x="13" y="19"/>
                    </a:cubicBezTo>
                    <a:cubicBezTo>
                      <a:pt x="13" y="18"/>
                      <a:pt x="12" y="17"/>
                      <a:pt x="12" y="16"/>
                    </a:cubicBezTo>
                    <a:cubicBezTo>
                      <a:pt x="11" y="14"/>
                      <a:pt x="15" y="11"/>
                      <a:pt x="13" y="9"/>
                    </a:cubicBezTo>
                    <a:cubicBezTo>
                      <a:pt x="12" y="7"/>
                      <a:pt x="4" y="8"/>
                      <a:pt x="2" y="5"/>
                    </a:cubicBezTo>
                    <a:cubicBezTo>
                      <a:pt x="0" y="4"/>
                      <a:pt x="6" y="4"/>
                      <a:pt x="8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7" name="Freeform 785"/>
              <p:cNvSpPr>
                <a:spLocks noChangeArrowheads="1"/>
              </p:cNvSpPr>
              <p:nvPr/>
            </p:nvSpPr>
            <p:spPr bwMode="auto">
              <a:xfrm>
                <a:off x="879" y="3722"/>
                <a:ext cx="50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0"/>
                  <a:gd name="G10" fmla="cos G9 G8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4 0 0"/>
                  <a:gd name="G16" fmla="+- 23 0 0"/>
                  <a:gd name="G17" fmla="+- 1 0 0"/>
                  <a:gd name="G18" fmla="+- 35 0 0"/>
                  <a:gd name="G19" fmla="*/ 1 0 0"/>
                  <a:gd name="G20" fmla="sin G19 G18"/>
                  <a:gd name="G21" fmla="+- 1 0 0"/>
                  <a:gd name="G22" fmla="+- 1 0 0"/>
                  <a:gd name="T0" fmla="*/ 26 w 38"/>
                  <a:gd name="T1" fmla="*/ 34 h 38"/>
                  <a:gd name="T2" fmla="*/ 36 w 38"/>
                  <a:gd name="T3" fmla="*/ 18 h 38"/>
                  <a:gd name="T4" fmla="*/ 29 w 38"/>
                  <a:gd name="T5" fmla="*/ 1 h 38"/>
                  <a:gd name="T6" fmla="*/ 8 w 38"/>
                  <a:gd name="T7" fmla="*/ 6 h 38"/>
                  <a:gd name="T8" fmla="*/ 6 w 38"/>
                  <a:gd name="T9" fmla="*/ 30 h 38"/>
                  <a:gd name="T10" fmla="*/ 26 w 38"/>
                  <a:gd name="T1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26" y="34"/>
                    </a:moveTo>
                    <a:cubicBezTo>
                      <a:pt x="34" y="29"/>
                      <a:pt x="38" y="22"/>
                      <a:pt x="36" y="18"/>
                    </a:cubicBezTo>
                    <a:cubicBezTo>
                      <a:pt x="33" y="12"/>
                      <a:pt x="38" y="3"/>
                      <a:pt x="29" y="1"/>
                    </a:cubicBezTo>
                    <a:cubicBezTo>
                      <a:pt x="22" y="1"/>
                      <a:pt x="10" y="0"/>
                      <a:pt x="8" y="6"/>
                    </a:cubicBezTo>
                    <a:cubicBezTo>
                      <a:pt x="5" y="14"/>
                      <a:pt x="0" y="23"/>
                      <a:pt x="6" y="30"/>
                    </a:cubicBezTo>
                    <a:cubicBezTo>
                      <a:pt x="9" y="35"/>
                      <a:pt x="20" y="38"/>
                      <a:pt x="26" y="34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8" name="Freeform 786"/>
              <p:cNvSpPr>
                <a:spLocks noChangeArrowheads="1"/>
              </p:cNvSpPr>
              <p:nvPr/>
            </p:nvSpPr>
            <p:spPr bwMode="auto">
              <a:xfrm>
                <a:off x="879" y="3722"/>
                <a:ext cx="50" cy="62"/>
              </a:xfrm>
              <a:custGeom>
                <a:avLst/>
                <a:gdLst>
                  <a:gd name="T0" fmla="*/ 26 w 38"/>
                  <a:gd name="T1" fmla="*/ 33 h 37"/>
                  <a:gd name="T2" fmla="*/ 26 w 38"/>
                  <a:gd name="T3" fmla="*/ 33 h 37"/>
                  <a:gd name="T4" fmla="*/ 26 w 38"/>
                  <a:gd name="T5" fmla="*/ 33 h 37"/>
                  <a:gd name="T6" fmla="*/ 26 w 38"/>
                  <a:gd name="T7" fmla="*/ 33 h 37"/>
                  <a:gd name="T8" fmla="*/ 29 w 38"/>
                  <a:gd name="T9" fmla="*/ 31 h 37"/>
                  <a:gd name="T10" fmla="*/ 27 w 38"/>
                  <a:gd name="T11" fmla="*/ 34 h 37"/>
                  <a:gd name="T12" fmla="*/ 29 w 38"/>
                  <a:gd name="T13" fmla="*/ 31 h 37"/>
                  <a:gd name="T14" fmla="*/ 32 w 38"/>
                  <a:gd name="T15" fmla="*/ 30 h 37"/>
                  <a:gd name="T16" fmla="*/ 29 w 38"/>
                  <a:gd name="T17" fmla="*/ 31 h 37"/>
                  <a:gd name="T18" fmla="*/ 31 w 38"/>
                  <a:gd name="T19" fmla="*/ 29 h 37"/>
                  <a:gd name="T20" fmla="*/ 31 w 38"/>
                  <a:gd name="T21" fmla="*/ 29 h 37"/>
                  <a:gd name="T22" fmla="*/ 36 w 38"/>
                  <a:gd name="T23" fmla="*/ 19 h 37"/>
                  <a:gd name="T24" fmla="*/ 32 w 38"/>
                  <a:gd name="T25" fmla="*/ 30 h 37"/>
                  <a:gd name="T26" fmla="*/ 37 w 38"/>
                  <a:gd name="T27" fmla="*/ 18 h 37"/>
                  <a:gd name="T28" fmla="*/ 36 w 38"/>
                  <a:gd name="T29" fmla="*/ 18 h 37"/>
                  <a:gd name="T30" fmla="*/ 36 w 38"/>
                  <a:gd name="T31" fmla="*/ 19 h 37"/>
                  <a:gd name="T32" fmla="*/ 37 w 38"/>
                  <a:gd name="T33" fmla="*/ 18 h 37"/>
                  <a:gd name="T34" fmla="*/ 37 w 38"/>
                  <a:gd name="T35" fmla="*/ 18 h 37"/>
                  <a:gd name="T36" fmla="*/ 36 w 38"/>
                  <a:gd name="T37" fmla="*/ 18 h 37"/>
                  <a:gd name="T38" fmla="*/ 36 w 38"/>
                  <a:gd name="T39" fmla="*/ 19 h 37"/>
                  <a:gd name="T40" fmla="*/ 36 w 38"/>
                  <a:gd name="T41" fmla="*/ 11 h 37"/>
                  <a:gd name="T42" fmla="*/ 36 w 38"/>
                  <a:gd name="T43" fmla="*/ 19 h 37"/>
                  <a:gd name="T44" fmla="*/ 29 w 38"/>
                  <a:gd name="T45" fmla="*/ 2 h 37"/>
                  <a:gd name="T46" fmla="*/ 36 w 38"/>
                  <a:gd name="T47" fmla="*/ 11 h 37"/>
                  <a:gd name="T48" fmla="*/ 29 w 38"/>
                  <a:gd name="T49" fmla="*/ 1 h 37"/>
                  <a:gd name="T50" fmla="*/ 29 w 38"/>
                  <a:gd name="T51" fmla="*/ 2 h 37"/>
                  <a:gd name="T52" fmla="*/ 17 w 38"/>
                  <a:gd name="T53" fmla="*/ 1 h 37"/>
                  <a:gd name="T54" fmla="*/ 29 w 38"/>
                  <a:gd name="T55" fmla="*/ 2 h 37"/>
                  <a:gd name="T56" fmla="*/ 8 w 38"/>
                  <a:gd name="T57" fmla="*/ 7 h 37"/>
                  <a:gd name="T58" fmla="*/ 17 w 38"/>
                  <a:gd name="T59" fmla="*/ 1 h 37"/>
                  <a:gd name="T60" fmla="*/ 7 w 38"/>
                  <a:gd name="T61" fmla="*/ 6 h 37"/>
                  <a:gd name="T62" fmla="*/ 8 w 38"/>
                  <a:gd name="T63" fmla="*/ 6 h 37"/>
                  <a:gd name="T64" fmla="*/ 8 w 38"/>
                  <a:gd name="T65" fmla="*/ 7 h 37"/>
                  <a:gd name="T66" fmla="*/ 7 w 38"/>
                  <a:gd name="T67" fmla="*/ 6 h 37"/>
                  <a:gd name="T68" fmla="*/ 7 w 38"/>
                  <a:gd name="T69" fmla="*/ 6 h 37"/>
                  <a:gd name="T70" fmla="*/ 8 w 38"/>
                  <a:gd name="T71" fmla="*/ 6 h 37"/>
                  <a:gd name="T72" fmla="*/ 8 w 38"/>
                  <a:gd name="T73" fmla="*/ 7 h 37"/>
                  <a:gd name="T74" fmla="*/ 5 w 38"/>
                  <a:gd name="T75" fmla="*/ 10 h 37"/>
                  <a:gd name="T76" fmla="*/ 8 w 38"/>
                  <a:gd name="T77" fmla="*/ 7 h 37"/>
                  <a:gd name="T78" fmla="*/ 6 w 38"/>
                  <a:gd name="T79" fmla="*/ 30 h 37"/>
                  <a:gd name="T80" fmla="*/ 5 w 38"/>
                  <a:gd name="T81" fmla="*/ 10 h 37"/>
                  <a:gd name="T82" fmla="*/ 6 w 38"/>
                  <a:gd name="T83" fmla="*/ 30 h 37"/>
                  <a:gd name="T84" fmla="*/ 6 w 38"/>
                  <a:gd name="T85" fmla="*/ 30 h 37"/>
                  <a:gd name="T86" fmla="*/ 6 w 38"/>
                  <a:gd name="T87" fmla="*/ 32 h 37"/>
                  <a:gd name="T88" fmla="*/ 6 w 38"/>
                  <a:gd name="T89" fmla="*/ 30 h 37"/>
                  <a:gd name="T90" fmla="*/ 15 w 38"/>
                  <a:gd name="T91" fmla="*/ 35 h 37"/>
                  <a:gd name="T92" fmla="*/ 6 w 38"/>
                  <a:gd name="T93" fmla="*/ 32 h 37"/>
                  <a:gd name="T94" fmla="*/ 15 w 38"/>
                  <a:gd name="T95" fmla="*/ 35 h 37"/>
                  <a:gd name="T96" fmla="*/ 25 w 38"/>
                  <a:gd name="T97" fmla="*/ 35 h 37"/>
                  <a:gd name="T98" fmla="*/ 15 w 38"/>
                  <a:gd name="T99" fmla="*/ 35 h 37"/>
                  <a:gd name="T100" fmla="*/ 26 w 38"/>
                  <a:gd name="T101" fmla="*/ 33 h 37"/>
                  <a:gd name="T102" fmla="*/ 25 w 38"/>
                  <a:gd name="T103" fmla="*/ 35 h 37"/>
                  <a:gd name="T104" fmla="*/ 26 w 38"/>
                  <a:gd name="T105" fmla="*/ 33 h 37"/>
                  <a:gd name="T106" fmla="*/ 26 w 38"/>
                  <a:gd name="T107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26" y="33"/>
                    </a:moveTo>
                    <a:lnTo>
                      <a:pt x="26" y="33"/>
                    </a:lnTo>
                    <a:lnTo>
                      <a:pt x="27" y="34"/>
                    </a:lnTo>
                    <a:lnTo>
                      <a:pt x="26" y="33"/>
                    </a:lnTo>
                    <a:close/>
                    <a:moveTo>
                      <a:pt x="26" y="33"/>
                    </a:moveTo>
                    <a:lnTo>
                      <a:pt x="26" y="33"/>
                    </a:lnTo>
                    <a:lnTo>
                      <a:pt x="26" y="34"/>
                    </a:lnTo>
                    <a:lnTo>
                      <a:pt x="26" y="33"/>
                    </a:lnTo>
                    <a:close/>
                    <a:moveTo>
                      <a:pt x="26" y="33"/>
                    </a:moveTo>
                    <a:cubicBezTo>
                      <a:pt x="27" y="33"/>
                      <a:pt x="28" y="32"/>
                      <a:pt x="29" y="31"/>
                    </a:cubicBezTo>
                    <a:lnTo>
                      <a:pt x="30" y="32"/>
                    </a:lnTo>
                    <a:cubicBezTo>
                      <a:pt x="29" y="33"/>
                      <a:pt x="28" y="34"/>
                      <a:pt x="27" y="34"/>
                    </a:cubicBezTo>
                    <a:lnTo>
                      <a:pt x="26" y="33"/>
                    </a:lnTo>
                    <a:close/>
                    <a:moveTo>
                      <a:pt x="29" y="31"/>
                    </a:moveTo>
                    <a:cubicBezTo>
                      <a:pt x="30" y="31"/>
                      <a:pt x="31" y="30"/>
                      <a:pt x="31" y="29"/>
                    </a:cubicBezTo>
                    <a:lnTo>
                      <a:pt x="32" y="30"/>
                    </a:lnTo>
                    <a:cubicBezTo>
                      <a:pt x="32" y="31"/>
                      <a:pt x="31" y="31"/>
                      <a:pt x="30" y="32"/>
                    </a:cubicBezTo>
                    <a:lnTo>
                      <a:pt x="29" y="31"/>
                    </a:lnTo>
                    <a:close/>
                    <a:moveTo>
                      <a:pt x="31" y="29"/>
                    </a:moveTo>
                    <a:lnTo>
                      <a:pt x="31" y="29"/>
                    </a:lnTo>
                    <a:lnTo>
                      <a:pt x="32" y="30"/>
                    </a:lnTo>
                    <a:lnTo>
                      <a:pt x="31" y="29"/>
                    </a:lnTo>
                    <a:close/>
                    <a:moveTo>
                      <a:pt x="31" y="29"/>
                    </a:moveTo>
                    <a:cubicBezTo>
                      <a:pt x="35" y="25"/>
                      <a:pt x="37" y="21"/>
                      <a:pt x="36" y="19"/>
                    </a:cubicBezTo>
                    <a:lnTo>
                      <a:pt x="37" y="18"/>
                    </a:lnTo>
                    <a:cubicBezTo>
                      <a:pt x="38" y="21"/>
                      <a:pt x="37" y="26"/>
                      <a:pt x="32" y="30"/>
                    </a:cubicBezTo>
                    <a:lnTo>
                      <a:pt x="31" y="29"/>
                    </a:lnTo>
                    <a:close/>
                    <a:moveTo>
                      <a:pt x="37" y="18"/>
                    </a:moveTo>
                    <a:lnTo>
                      <a:pt x="37" y="18"/>
                    </a:lnTo>
                    <a:lnTo>
                      <a:pt x="36" y="18"/>
                    </a:lnTo>
                    <a:lnTo>
                      <a:pt x="37" y="18"/>
                    </a:lnTo>
                    <a:close/>
                    <a:moveTo>
                      <a:pt x="36" y="19"/>
                    </a:moveTo>
                    <a:lnTo>
                      <a:pt x="36" y="19"/>
                    </a:lnTo>
                    <a:lnTo>
                      <a:pt x="37" y="18"/>
                    </a:lnTo>
                    <a:lnTo>
                      <a:pt x="36" y="19"/>
                    </a:lnTo>
                    <a:close/>
                    <a:moveTo>
                      <a:pt x="37" y="18"/>
                    </a:moveTo>
                    <a:lnTo>
                      <a:pt x="37" y="18"/>
                    </a:lnTo>
                    <a:lnTo>
                      <a:pt x="36" y="18"/>
                    </a:lnTo>
                    <a:lnTo>
                      <a:pt x="37" y="18"/>
                    </a:lnTo>
                    <a:close/>
                    <a:moveTo>
                      <a:pt x="36" y="19"/>
                    </a:moveTo>
                    <a:cubicBezTo>
                      <a:pt x="34" y="16"/>
                      <a:pt x="34" y="13"/>
                      <a:pt x="34" y="11"/>
                    </a:cubicBezTo>
                    <a:lnTo>
                      <a:pt x="36" y="11"/>
                    </a:lnTo>
                    <a:cubicBezTo>
                      <a:pt x="36" y="13"/>
                      <a:pt x="36" y="16"/>
                      <a:pt x="37" y="18"/>
                    </a:cubicBezTo>
                    <a:lnTo>
                      <a:pt x="36" y="19"/>
                    </a:lnTo>
                    <a:close/>
                    <a:moveTo>
                      <a:pt x="34" y="11"/>
                    </a:moveTo>
                    <a:cubicBezTo>
                      <a:pt x="34" y="7"/>
                      <a:pt x="34" y="3"/>
                      <a:pt x="29" y="2"/>
                    </a:cubicBezTo>
                    <a:lnTo>
                      <a:pt x="29" y="1"/>
                    </a:lnTo>
                    <a:cubicBezTo>
                      <a:pt x="36" y="2"/>
                      <a:pt x="36" y="6"/>
                      <a:pt x="36" y="11"/>
                    </a:cubicBezTo>
                    <a:lnTo>
                      <a:pt x="34" y="11"/>
                    </a:lnTo>
                    <a:close/>
                    <a:moveTo>
                      <a:pt x="29" y="1"/>
                    </a:moveTo>
                    <a:lnTo>
                      <a:pt x="29" y="1"/>
                    </a:lnTo>
                    <a:close/>
                    <a:moveTo>
                      <a:pt x="29" y="2"/>
                    </a:moveTo>
                    <a:cubicBezTo>
                      <a:pt x="26" y="2"/>
                      <a:pt x="21" y="1"/>
                      <a:pt x="17" y="2"/>
                    </a:cubicBezTo>
                    <a:lnTo>
                      <a:pt x="17" y="1"/>
                    </a:lnTo>
                    <a:cubicBezTo>
                      <a:pt x="21" y="0"/>
                      <a:pt x="26" y="0"/>
                      <a:pt x="29" y="1"/>
                    </a:cubicBezTo>
                    <a:lnTo>
                      <a:pt x="29" y="2"/>
                    </a:lnTo>
                    <a:close/>
                    <a:moveTo>
                      <a:pt x="17" y="2"/>
                    </a:moveTo>
                    <a:cubicBezTo>
                      <a:pt x="13" y="2"/>
                      <a:pt x="9" y="4"/>
                      <a:pt x="8" y="7"/>
                    </a:cubicBezTo>
                    <a:lnTo>
                      <a:pt x="7" y="6"/>
                    </a:lnTo>
                    <a:cubicBezTo>
                      <a:pt x="8" y="3"/>
                      <a:pt x="12" y="1"/>
                      <a:pt x="17" y="1"/>
                    </a:cubicBezTo>
                    <a:lnTo>
                      <a:pt x="17" y="2"/>
                    </a:lnTo>
                    <a:close/>
                    <a:moveTo>
                      <a:pt x="7" y="6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7" y="6"/>
                    </a:lnTo>
                    <a:close/>
                    <a:moveTo>
                      <a:pt x="8" y="7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8" y="7"/>
                    </a:lnTo>
                    <a:close/>
                    <a:moveTo>
                      <a:pt x="7" y="6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7" y="6"/>
                    </a:lnTo>
                    <a:close/>
                    <a:moveTo>
                      <a:pt x="8" y="7"/>
                    </a:moveTo>
                    <a:cubicBezTo>
                      <a:pt x="8" y="8"/>
                      <a:pt x="7" y="9"/>
                      <a:pt x="7" y="10"/>
                    </a:cubicBezTo>
                    <a:lnTo>
                      <a:pt x="5" y="10"/>
                    </a:lnTo>
                    <a:cubicBezTo>
                      <a:pt x="6" y="9"/>
                      <a:pt x="6" y="7"/>
                      <a:pt x="7" y="6"/>
                    </a:cubicBezTo>
                    <a:lnTo>
                      <a:pt x="8" y="7"/>
                    </a:lnTo>
                    <a:close/>
                    <a:moveTo>
                      <a:pt x="7" y="10"/>
                    </a:moveTo>
                    <a:cubicBezTo>
                      <a:pt x="5" y="17"/>
                      <a:pt x="2" y="24"/>
                      <a:pt x="6" y="30"/>
                    </a:cubicBezTo>
                    <a:lnTo>
                      <a:pt x="5" y="31"/>
                    </a:lnTo>
                    <a:cubicBezTo>
                      <a:pt x="0" y="25"/>
                      <a:pt x="3" y="17"/>
                      <a:pt x="5" y="10"/>
                    </a:cubicBezTo>
                    <a:lnTo>
                      <a:pt x="7" y="10"/>
                    </a:lnTo>
                    <a:close/>
                    <a:moveTo>
                      <a:pt x="6" y="30"/>
                    </a:moveTo>
                    <a:lnTo>
                      <a:pt x="6" y="30"/>
                    </a:lnTo>
                    <a:close/>
                    <a:moveTo>
                      <a:pt x="6" y="30"/>
                    </a:moveTo>
                    <a:cubicBezTo>
                      <a:pt x="6" y="30"/>
                      <a:pt x="7" y="31"/>
                      <a:pt x="7" y="31"/>
                    </a:cubicBezTo>
                    <a:lnTo>
                      <a:pt x="6" y="32"/>
                    </a:lnTo>
                    <a:cubicBezTo>
                      <a:pt x="6" y="31"/>
                      <a:pt x="5" y="31"/>
                      <a:pt x="5" y="31"/>
                    </a:cubicBezTo>
                    <a:lnTo>
                      <a:pt x="6" y="30"/>
                    </a:lnTo>
                    <a:close/>
                    <a:moveTo>
                      <a:pt x="7" y="31"/>
                    </a:moveTo>
                    <a:cubicBezTo>
                      <a:pt x="9" y="33"/>
                      <a:pt x="12" y="34"/>
                      <a:pt x="15" y="35"/>
                    </a:cubicBezTo>
                    <a:lnTo>
                      <a:pt x="15" y="36"/>
                    </a:lnTo>
                    <a:cubicBezTo>
                      <a:pt x="11" y="35"/>
                      <a:pt x="8" y="34"/>
                      <a:pt x="6" y="32"/>
                    </a:cubicBezTo>
                    <a:lnTo>
                      <a:pt x="7" y="31"/>
                    </a:lnTo>
                    <a:close/>
                    <a:moveTo>
                      <a:pt x="15" y="35"/>
                    </a:moveTo>
                    <a:cubicBezTo>
                      <a:pt x="18" y="36"/>
                      <a:pt x="21" y="35"/>
                      <a:pt x="24" y="34"/>
                    </a:cubicBezTo>
                    <a:lnTo>
                      <a:pt x="25" y="35"/>
                    </a:lnTo>
                    <a:cubicBezTo>
                      <a:pt x="22" y="37"/>
                      <a:pt x="18" y="37"/>
                      <a:pt x="15" y="36"/>
                    </a:cubicBezTo>
                    <a:lnTo>
                      <a:pt x="15" y="35"/>
                    </a:lnTo>
                    <a:close/>
                    <a:moveTo>
                      <a:pt x="24" y="34"/>
                    </a:moveTo>
                    <a:cubicBezTo>
                      <a:pt x="25" y="34"/>
                      <a:pt x="25" y="34"/>
                      <a:pt x="26" y="33"/>
                    </a:cubicBezTo>
                    <a:lnTo>
                      <a:pt x="27" y="34"/>
                    </a:lnTo>
                    <a:cubicBezTo>
                      <a:pt x="26" y="35"/>
                      <a:pt x="26" y="35"/>
                      <a:pt x="25" y="35"/>
                    </a:cubicBezTo>
                    <a:lnTo>
                      <a:pt x="24" y="34"/>
                    </a:lnTo>
                    <a:close/>
                    <a:moveTo>
                      <a:pt x="26" y="33"/>
                    </a:moveTo>
                    <a:lnTo>
                      <a:pt x="26" y="33"/>
                    </a:lnTo>
                    <a:lnTo>
                      <a:pt x="26" y="34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59" name="Freeform 787"/>
              <p:cNvSpPr>
                <a:spLocks noChangeArrowheads="1"/>
              </p:cNvSpPr>
              <p:nvPr/>
            </p:nvSpPr>
            <p:spPr bwMode="auto">
              <a:xfrm>
                <a:off x="1044" y="3734"/>
                <a:ext cx="49" cy="6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4 0 0"/>
                  <a:gd name="G6" fmla="*/ 1 0 0"/>
                  <a:gd name="G7" fmla="cos G6 G5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5 0 0"/>
                  <a:gd name="G13" fmla="+- 22 0 0"/>
                  <a:gd name="G14" fmla="*/ 1 29 2"/>
                  <a:gd name="G15" fmla="+- 1 0 0"/>
                  <a:gd name="G16" fmla="+- 37 0 0"/>
                  <a:gd name="G17" fmla="*/ 1 0 0"/>
                  <a:gd name="G18" fmla="sin G17 G16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T0" fmla="*/ 37 w 37"/>
                  <a:gd name="T1" fmla="*/ 25 h 37"/>
                  <a:gd name="T2" fmla="*/ 28 w 37"/>
                  <a:gd name="T3" fmla="*/ 5 h 37"/>
                  <a:gd name="T4" fmla="*/ 8 w 37"/>
                  <a:gd name="T5" fmla="*/ 9 h 37"/>
                  <a:gd name="T6" fmla="*/ 2 w 37"/>
                  <a:gd name="T7" fmla="*/ 29 h 37"/>
                  <a:gd name="T8" fmla="*/ 13 w 37"/>
                  <a:gd name="T9" fmla="*/ 34 h 37"/>
                  <a:gd name="T10" fmla="*/ 32 w 37"/>
                  <a:gd name="T11" fmla="*/ 30 h 37"/>
                  <a:gd name="T12" fmla="*/ 37 w 37"/>
                  <a:gd name="T13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7" y="25"/>
                    </a:moveTo>
                    <a:cubicBezTo>
                      <a:pt x="35" y="19"/>
                      <a:pt x="33" y="10"/>
                      <a:pt x="28" y="5"/>
                    </a:cubicBezTo>
                    <a:cubicBezTo>
                      <a:pt x="22" y="0"/>
                      <a:pt x="10" y="4"/>
                      <a:pt x="8" y="9"/>
                    </a:cubicBezTo>
                    <a:cubicBezTo>
                      <a:pt x="5" y="15"/>
                      <a:pt x="0" y="22"/>
                      <a:pt x="2" y="29"/>
                    </a:cubicBezTo>
                    <a:cubicBezTo>
                      <a:pt x="3" y="33"/>
                      <a:pt x="9" y="37"/>
                      <a:pt x="13" y="34"/>
                    </a:cubicBezTo>
                    <a:cubicBezTo>
                      <a:pt x="19" y="29"/>
                      <a:pt x="25" y="31"/>
                      <a:pt x="32" y="30"/>
                    </a:cubicBezTo>
                    <a:cubicBezTo>
                      <a:pt x="35" y="29"/>
                      <a:pt x="36" y="27"/>
                      <a:pt x="37" y="25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0" name="Freeform 788"/>
              <p:cNvSpPr>
                <a:spLocks noChangeArrowheads="1"/>
              </p:cNvSpPr>
              <p:nvPr/>
            </p:nvSpPr>
            <p:spPr bwMode="auto">
              <a:xfrm>
                <a:off x="1044" y="3738"/>
                <a:ext cx="51" cy="57"/>
              </a:xfrm>
              <a:custGeom>
                <a:avLst/>
                <a:gdLst>
                  <a:gd name="T0" fmla="*/ 36 w 38"/>
                  <a:gd name="T1" fmla="*/ 23 h 34"/>
                  <a:gd name="T2" fmla="*/ 36 w 38"/>
                  <a:gd name="T3" fmla="*/ 23 h 34"/>
                  <a:gd name="T4" fmla="*/ 36 w 38"/>
                  <a:gd name="T5" fmla="*/ 21 h 34"/>
                  <a:gd name="T6" fmla="*/ 38 w 38"/>
                  <a:gd name="T7" fmla="*/ 23 h 34"/>
                  <a:gd name="T8" fmla="*/ 36 w 38"/>
                  <a:gd name="T9" fmla="*/ 21 h 34"/>
                  <a:gd name="T10" fmla="*/ 29 w 38"/>
                  <a:gd name="T11" fmla="*/ 2 h 34"/>
                  <a:gd name="T12" fmla="*/ 36 w 38"/>
                  <a:gd name="T13" fmla="*/ 21 h 34"/>
                  <a:gd name="T14" fmla="*/ 29 w 38"/>
                  <a:gd name="T15" fmla="*/ 2 h 34"/>
                  <a:gd name="T16" fmla="*/ 29 w 38"/>
                  <a:gd name="T17" fmla="*/ 2 h 34"/>
                  <a:gd name="T18" fmla="*/ 24 w 38"/>
                  <a:gd name="T19" fmla="*/ 1 h 34"/>
                  <a:gd name="T20" fmla="*/ 29 w 38"/>
                  <a:gd name="T21" fmla="*/ 2 h 34"/>
                  <a:gd name="T22" fmla="*/ 24 w 38"/>
                  <a:gd name="T23" fmla="*/ 1 h 34"/>
                  <a:gd name="T24" fmla="*/ 16 w 38"/>
                  <a:gd name="T25" fmla="*/ 0 h 34"/>
                  <a:gd name="T26" fmla="*/ 24 w 38"/>
                  <a:gd name="T27" fmla="*/ 1 h 34"/>
                  <a:gd name="T28" fmla="*/ 11 w 38"/>
                  <a:gd name="T29" fmla="*/ 4 h 34"/>
                  <a:gd name="T30" fmla="*/ 16 w 38"/>
                  <a:gd name="T31" fmla="*/ 0 h 34"/>
                  <a:gd name="T32" fmla="*/ 11 w 38"/>
                  <a:gd name="T33" fmla="*/ 4 h 34"/>
                  <a:gd name="T34" fmla="*/ 7 w 38"/>
                  <a:gd name="T35" fmla="*/ 7 h 34"/>
                  <a:gd name="T36" fmla="*/ 11 w 38"/>
                  <a:gd name="T37" fmla="*/ 4 h 34"/>
                  <a:gd name="T38" fmla="*/ 9 w 38"/>
                  <a:gd name="T39" fmla="*/ 7 h 34"/>
                  <a:gd name="T40" fmla="*/ 9 w 38"/>
                  <a:gd name="T41" fmla="*/ 7 h 34"/>
                  <a:gd name="T42" fmla="*/ 9 w 38"/>
                  <a:gd name="T43" fmla="*/ 7 h 34"/>
                  <a:gd name="T44" fmla="*/ 9 w 38"/>
                  <a:gd name="T45" fmla="*/ 7 h 34"/>
                  <a:gd name="T46" fmla="*/ 7 w 38"/>
                  <a:gd name="T47" fmla="*/ 7 h 34"/>
                  <a:gd name="T48" fmla="*/ 7 w 38"/>
                  <a:gd name="T49" fmla="*/ 7 h 34"/>
                  <a:gd name="T50" fmla="*/ 6 w 38"/>
                  <a:gd name="T51" fmla="*/ 12 h 34"/>
                  <a:gd name="T52" fmla="*/ 7 w 38"/>
                  <a:gd name="T53" fmla="*/ 7 h 34"/>
                  <a:gd name="T54" fmla="*/ 6 w 38"/>
                  <a:gd name="T55" fmla="*/ 12 h 34"/>
                  <a:gd name="T56" fmla="*/ 6 w 38"/>
                  <a:gd name="T57" fmla="*/ 12 h 34"/>
                  <a:gd name="T58" fmla="*/ 1 w 38"/>
                  <a:gd name="T59" fmla="*/ 27 h 34"/>
                  <a:gd name="T60" fmla="*/ 6 w 38"/>
                  <a:gd name="T61" fmla="*/ 12 h 34"/>
                  <a:gd name="T62" fmla="*/ 4 w 38"/>
                  <a:gd name="T63" fmla="*/ 30 h 34"/>
                  <a:gd name="T64" fmla="*/ 1 w 38"/>
                  <a:gd name="T65" fmla="*/ 27 h 34"/>
                  <a:gd name="T66" fmla="*/ 4 w 38"/>
                  <a:gd name="T67" fmla="*/ 30 h 34"/>
                  <a:gd name="T68" fmla="*/ 7 w 38"/>
                  <a:gd name="T69" fmla="*/ 33 h 34"/>
                  <a:gd name="T70" fmla="*/ 4 w 38"/>
                  <a:gd name="T71" fmla="*/ 30 h 34"/>
                  <a:gd name="T72" fmla="*/ 10 w 38"/>
                  <a:gd name="T73" fmla="*/ 32 h 34"/>
                  <a:gd name="T74" fmla="*/ 7 w 38"/>
                  <a:gd name="T75" fmla="*/ 33 h 34"/>
                  <a:gd name="T76" fmla="*/ 10 w 38"/>
                  <a:gd name="T77" fmla="*/ 32 h 34"/>
                  <a:gd name="T78" fmla="*/ 13 w 38"/>
                  <a:gd name="T79" fmla="*/ 32 h 34"/>
                  <a:gd name="T80" fmla="*/ 10 w 38"/>
                  <a:gd name="T81" fmla="*/ 32 h 34"/>
                  <a:gd name="T82" fmla="*/ 12 w 38"/>
                  <a:gd name="T83" fmla="*/ 31 h 34"/>
                  <a:gd name="T84" fmla="*/ 12 w 38"/>
                  <a:gd name="T85" fmla="*/ 31 h 34"/>
                  <a:gd name="T86" fmla="*/ 25 w 38"/>
                  <a:gd name="T87" fmla="*/ 28 h 34"/>
                  <a:gd name="T88" fmla="*/ 13 w 38"/>
                  <a:gd name="T89" fmla="*/ 32 h 34"/>
                  <a:gd name="T90" fmla="*/ 25 w 38"/>
                  <a:gd name="T91" fmla="*/ 28 h 34"/>
                  <a:gd name="T92" fmla="*/ 32 w 38"/>
                  <a:gd name="T93" fmla="*/ 28 h 34"/>
                  <a:gd name="T94" fmla="*/ 25 w 38"/>
                  <a:gd name="T95" fmla="*/ 28 h 34"/>
                  <a:gd name="T96" fmla="*/ 32 w 38"/>
                  <a:gd name="T97" fmla="*/ 28 h 34"/>
                  <a:gd name="T98" fmla="*/ 32 w 38"/>
                  <a:gd name="T99" fmla="*/ 27 h 34"/>
                  <a:gd name="T100" fmla="*/ 36 w 38"/>
                  <a:gd name="T101" fmla="*/ 26 h 34"/>
                  <a:gd name="T102" fmla="*/ 32 w 38"/>
                  <a:gd name="T103" fmla="*/ 27 h 34"/>
                  <a:gd name="T104" fmla="*/ 35 w 38"/>
                  <a:gd name="T105" fmla="*/ 26 h 34"/>
                  <a:gd name="T106" fmla="*/ 36 w 38"/>
                  <a:gd name="T107" fmla="*/ 23 h 34"/>
                  <a:gd name="T108" fmla="*/ 36 w 38"/>
                  <a:gd name="T109" fmla="*/ 26 h 34"/>
                  <a:gd name="T110" fmla="*/ 38 w 38"/>
                  <a:gd name="T111" fmla="*/ 23 h 34"/>
                  <a:gd name="T112" fmla="*/ 38 w 38"/>
                  <a:gd name="T113" fmla="*/ 24 h 34"/>
                  <a:gd name="T114" fmla="*/ 38 w 38"/>
                  <a:gd name="T115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34">
                    <a:moveTo>
                      <a:pt x="36" y="23"/>
                    </a:moveTo>
                    <a:lnTo>
                      <a:pt x="36" y="23"/>
                    </a:lnTo>
                    <a:lnTo>
                      <a:pt x="38" y="23"/>
                    </a:lnTo>
                    <a:lnTo>
                      <a:pt x="36" y="23"/>
                    </a:lnTo>
                    <a:close/>
                    <a:moveTo>
                      <a:pt x="36" y="23"/>
                    </a:moveTo>
                    <a:cubicBezTo>
                      <a:pt x="36" y="23"/>
                      <a:pt x="36" y="22"/>
                      <a:pt x="36" y="21"/>
                    </a:cubicBezTo>
                    <a:lnTo>
                      <a:pt x="37" y="21"/>
                    </a:lnTo>
                    <a:cubicBezTo>
                      <a:pt x="37" y="22"/>
                      <a:pt x="38" y="23"/>
                      <a:pt x="38" y="23"/>
                    </a:cubicBezTo>
                    <a:lnTo>
                      <a:pt x="36" y="23"/>
                    </a:lnTo>
                    <a:close/>
                    <a:moveTo>
                      <a:pt x="36" y="21"/>
                    </a:moveTo>
                    <a:cubicBezTo>
                      <a:pt x="34" y="15"/>
                      <a:pt x="32" y="7"/>
                      <a:pt x="27" y="3"/>
                    </a:cubicBezTo>
                    <a:lnTo>
                      <a:pt x="29" y="2"/>
                    </a:lnTo>
                    <a:cubicBezTo>
                      <a:pt x="34" y="7"/>
                      <a:pt x="36" y="15"/>
                      <a:pt x="37" y="21"/>
                    </a:cubicBezTo>
                    <a:lnTo>
                      <a:pt x="36" y="21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8" y="3"/>
                    </a:lnTo>
                    <a:lnTo>
                      <a:pt x="29" y="2"/>
                    </a:lnTo>
                    <a:close/>
                    <a:moveTo>
                      <a:pt x="28" y="3"/>
                    </a:moveTo>
                    <a:cubicBezTo>
                      <a:pt x="26" y="2"/>
                      <a:pt x="25" y="2"/>
                      <a:pt x="24" y="1"/>
                    </a:cubicBezTo>
                    <a:lnTo>
                      <a:pt x="24" y="0"/>
                    </a:lnTo>
                    <a:cubicBezTo>
                      <a:pt x="26" y="0"/>
                      <a:pt x="27" y="1"/>
                      <a:pt x="29" y="2"/>
                    </a:cubicBezTo>
                    <a:lnTo>
                      <a:pt x="28" y="3"/>
                    </a:lnTo>
                    <a:close/>
                    <a:moveTo>
                      <a:pt x="24" y="1"/>
                    </a:moveTo>
                    <a:cubicBezTo>
                      <a:pt x="22" y="1"/>
                      <a:pt x="19" y="1"/>
                      <a:pt x="17" y="2"/>
                    </a:cubicBezTo>
                    <a:lnTo>
                      <a:pt x="16" y="0"/>
                    </a:lnTo>
                    <a:cubicBezTo>
                      <a:pt x="19" y="0"/>
                      <a:pt x="22" y="0"/>
                      <a:pt x="24" y="0"/>
                    </a:cubicBezTo>
                    <a:lnTo>
                      <a:pt x="24" y="1"/>
                    </a:lnTo>
                    <a:close/>
                    <a:moveTo>
                      <a:pt x="17" y="2"/>
                    </a:moveTo>
                    <a:cubicBezTo>
                      <a:pt x="14" y="2"/>
                      <a:pt x="12" y="3"/>
                      <a:pt x="11" y="4"/>
                    </a:cubicBezTo>
                    <a:lnTo>
                      <a:pt x="10" y="3"/>
                    </a:lnTo>
                    <a:cubicBezTo>
                      <a:pt x="11" y="2"/>
                      <a:pt x="14" y="1"/>
                      <a:pt x="16" y="0"/>
                    </a:cubicBezTo>
                    <a:lnTo>
                      <a:pt x="17" y="2"/>
                    </a:lnTo>
                    <a:close/>
                    <a:moveTo>
                      <a:pt x="11" y="4"/>
                    </a:moveTo>
                    <a:cubicBezTo>
                      <a:pt x="10" y="5"/>
                      <a:pt x="9" y="6"/>
                      <a:pt x="9" y="7"/>
                    </a:cubicBezTo>
                    <a:lnTo>
                      <a:pt x="7" y="7"/>
                    </a:lnTo>
                    <a:cubicBezTo>
                      <a:pt x="8" y="5"/>
                      <a:pt x="9" y="4"/>
                      <a:pt x="10" y="3"/>
                    </a:cubicBezTo>
                    <a:lnTo>
                      <a:pt x="11" y="4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8" y="7"/>
                    </a:lnTo>
                    <a:lnTo>
                      <a:pt x="9" y="7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7" y="7"/>
                    </a:lnTo>
                    <a:lnTo>
                      <a:pt x="9" y="7"/>
                    </a:lnTo>
                    <a:close/>
                    <a:moveTo>
                      <a:pt x="7" y="7"/>
                    </a:moveTo>
                    <a:lnTo>
                      <a:pt x="7" y="7"/>
                    </a:lnTo>
                    <a:lnTo>
                      <a:pt x="8" y="7"/>
                    </a:lnTo>
                    <a:lnTo>
                      <a:pt x="7" y="7"/>
                    </a:lnTo>
                    <a:close/>
                    <a:moveTo>
                      <a:pt x="9" y="7"/>
                    </a:moveTo>
                    <a:cubicBezTo>
                      <a:pt x="8" y="9"/>
                      <a:pt x="7" y="10"/>
                      <a:pt x="6" y="12"/>
                    </a:cubicBezTo>
                    <a:lnTo>
                      <a:pt x="5" y="12"/>
                    </a:lnTo>
                    <a:cubicBezTo>
                      <a:pt x="6" y="10"/>
                      <a:pt x="7" y="8"/>
                      <a:pt x="7" y="7"/>
                    </a:cubicBezTo>
                    <a:lnTo>
                      <a:pt x="9" y="7"/>
                    </a:lnTo>
                    <a:close/>
                    <a:moveTo>
                      <a:pt x="6" y="12"/>
                    </a:moveTo>
                    <a:lnTo>
                      <a:pt x="6" y="12"/>
                    </a:lnTo>
                    <a:close/>
                    <a:moveTo>
                      <a:pt x="6" y="12"/>
                    </a:moveTo>
                    <a:cubicBezTo>
                      <a:pt x="4" y="17"/>
                      <a:pt x="2" y="22"/>
                      <a:pt x="3" y="27"/>
                    </a:cubicBezTo>
                    <a:lnTo>
                      <a:pt x="1" y="27"/>
                    </a:lnTo>
                    <a:cubicBezTo>
                      <a:pt x="0" y="22"/>
                      <a:pt x="3" y="17"/>
                      <a:pt x="5" y="12"/>
                    </a:cubicBezTo>
                    <a:lnTo>
                      <a:pt x="6" y="12"/>
                    </a:lnTo>
                    <a:close/>
                    <a:moveTo>
                      <a:pt x="3" y="27"/>
                    </a:moveTo>
                    <a:cubicBezTo>
                      <a:pt x="3" y="28"/>
                      <a:pt x="3" y="29"/>
                      <a:pt x="4" y="30"/>
                    </a:cubicBezTo>
                    <a:lnTo>
                      <a:pt x="3" y="31"/>
                    </a:lnTo>
                    <a:cubicBezTo>
                      <a:pt x="2" y="30"/>
                      <a:pt x="1" y="29"/>
                      <a:pt x="1" y="27"/>
                    </a:cubicBezTo>
                    <a:lnTo>
                      <a:pt x="3" y="27"/>
                    </a:lnTo>
                    <a:close/>
                    <a:moveTo>
                      <a:pt x="4" y="30"/>
                    </a:moveTo>
                    <a:cubicBezTo>
                      <a:pt x="5" y="31"/>
                      <a:pt x="6" y="31"/>
                      <a:pt x="7" y="32"/>
                    </a:cubicBezTo>
                    <a:lnTo>
                      <a:pt x="7" y="33"/>
                    </a:lnTo>
                    <a:cubicBezTo>
                      <a:pt x="5" y="32"/>
                      <a:pt x="4" y="32"/>
                      <a:pt x="3" y="31"/>
                    </a:cubicBezTo>
                    <a:lnTo>
                      <a:pt x="4" y="30"/>
                    </a:lnTo>
                    <a:close/>
                    <a:moveTo>
                      <a:pt x="7" y="32"/>
                    </a:moveTo>
                    <a:cubicBezTo>
                      <a:pt x="8" y="32"/>
                      <a:pt x="9" y="32"/>
                      <a:pt x="10" y="32"/>
                    </a:cubicBezTo>
                    <a:lnTo>
                      <a:pt x="10" y="33"/>
                    </a:lnTo>
                    <a:cubicBezTo>
                      <a:pt x="9" y="34"/>
                      <a:pt x="8" y="33"/>
                      <a:pt x="7" y="33"/>
                    </a:cubicBezTo>
                    <a:lnTo>
                      <a:pt x="7" y="32"/>
                    </a:lnTo>
                    <a:close/>
                    <a:moveTo>
                      <a:pt x="10" y="32"/>
                    </a:moveTo>
                    <a:cubicBezTo>
                      <a:pt x="11" y="32"/>
                      <a:pt x="12" y="32"/>
                      <a:pt x="12" y="31"/>
                    </a:cubicBezTo>
                    <a:lnTo>
                      <a:pt x="13" y="32"/>
                    </a:lnTo>
                    <a:cubicBezTo>
                      <a:pt x="12" y="33"/>
                      <a:pt x="11" y="33"/>
                      <a:pt x="10" y="33"/>
                    </a:cubicBezTo>
                    <a:lnTo>
                      <a:pt x="10" y="32"/>
                    </a:lnTo>
                    <a:close/>
                    <a:moveTo>
                      <a:pt x="12" y="31"/>
                    </a:moveTo>
                    <a:lnTo>
                      <a:pt x="12" y="31"/>
                    </a:lnTo>
                    <a:lnTo>
                      <a:pt x="13" y="32"/>
                    </a:lnTo>
                    <a:lnTo>
                      <a:pt x="12" y="31"/>
                    </a:lnTo>
                    <a:close/>
                    <a:moveTo>
                      <a:pt x="12" y="31"/>
                    </a:moveTo>
                    <a:cubicBezTo>
                      <a:pt x="17" y="28"/>
                      <a:pt x="21" y="28"/>
                      <a:pt x="25" y="28"/>
                    </a:cubicBezTo>
                    <a:lnTo>
                      <a:pt x="25" y="29"/>
                    </a:lnTo>
                    <a:cubicBezTo>
                      <a:pt x="21" y="29"/>
                      <a:pt x="17" y="30"/>
                      <a:pt x="13" y="32"/>
                    </a:cubicBezTo>
                    <a:lnTo>
                      <a:pt x="12" y="31"/>
                    </a:lnTo>
                    <a:close/>
                    <a:moveTo>
                      <a:pt x="25" y="28"/>
                    </a:moveTo>
                    <a:cubicBezTo>
                      <a:pt x="27" y="28"/>
                      <a:pt x="30" y="28"/>
                      <a:pt x="32" y="27"/>
                    </a:cubicBezTo>
                    <a:lnTo>
                      <a:pt x="32" y="28"/>
                    </a:lnTo>
                    <a:cubicBezTo>
                      <a:pt x="30" y="29"/>
                      <a:pt x="27" y="29"/>
                      <a:pt x="25" y="29"/>
                    </a:cubicBezTo>
                    <a:lnTo>
                      <a:pt x="25" y="28"/>
                    </a:lnTo>
                    <a:close/>
                    <a:moveTo>
                      <a:pt x="33" y="28"/>
                    </a:moveTo>
                    <a:lnTo>
                      <a:pt x="32" y="28"/>
                    </a:lnTo>
                    <a:lnTo>
                      <a:pt x="33" y="28"/>
                    </a:lnTo>
                    <a:close/>
                    <a:moveTo>
                      <a:pt x="32" y="27"/>
                    </a:moveTo>
                    <a:cubicBezTo>
                      <a:pt x="33" y="27"/>
                      <a:pt x="34" y="26"/>
                      <a:pt x="35" y="26"/>
                    </a:cubicBezTo>
                    <a:lnTo>
                      <a:pt x="36" y="26"/>
                    </a:lnTo>
                    <a:cubicBezTo>
                      <a:pt x="35" y="27"/>
                      <a:pt x="34" y="28"/>
                      <a:pt x="33" y="28"/>
                    </a:cubicBezTo>
                    <a:lnTo>
                      <a:pt x="32" y="27"/>
                    </a:lnTo>
                    <a:close/>
                    <a:moveTo>
                      <a:pt x="35" y="26"/>
                    </a:moveTo>
                    <a:lnTo>
                      <a:pt x="35" y="26"/>
                    </a:lnTo>
                    <a:close/>
                    <a:moveTo>
                      <a:pt x="35" y="26"/>
                    </a:moveTo>
                    <a:cubicBezTo>
                      <a:pt x="35" y="25"/>
                      <a:pt x="36" y="24"/>
                      <a:pt x="36" y="23"/>
                    </a:cubicBezTo>
                    <a:lnTo>
                      <a:pt x="38" y="24"/>
                    </a:lnTo>
                    <a:cubicBezTo>
                      <a:pt x="37" y="25"/>
                      <a:pt x="37" y="26"/>
                      <a:pt x="36" y="26"/>
                    </a:cubicBezTo>
                    <a:lnTo>
                      <a:pt x="35" y="26"/>
                    </a:lnTo>
                    <a:close/>
                    <a:moveTo>
                      <a:pt x="38" y="23"/>
                    </a:moveTo>
                    <a:lnTo>
                      <a:pt x="38" y="23"/>
                    </a:lnTo>
                    <a:lnTo>
                      <a:pt x="38" y="24"/>
                    </a:lnTo>
                    <a:lnTo>
                      <a:pt x="37" y="23"/>
                    </a:lnTo>
                    <a:lnTo>
                      <a:pt x="38" y="2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1" name="Freeform 789"/>
              <p:cNvSpPr>
                <a:spLocks noChangeArrowheads="1"/>
              </p:cNvSpPr>
              <p:nvPr/>
            </p:nvSpPr>
            <p:spPr bwMode="auto">
              <a:xfrm>
                <a:off x="1140" y="3677"/>
                <a:ext cx="42" cy="8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7 0 0"/>
                  <a:gd name="G11" fmla="+- 26 0 0"/>
                  <a:gd name="G12" fmla="*/ 1 35 2"/>
                  <a:gd name="G13" fmla="+- 43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1 0 0"/>
                  <a:gd name="G21" fmla="+- 1 0 0"/>
                  <a:gd name="T0" fmla="*/ 26 w 32"/>
                  <a:gd name="T1" fmla="*/ 40 h 49"/>
                  <a:gd name="T2" fmla="*/ 26 w 32"/>
                  <a:gd name="T3" fmla="*/ 7 h 49"/>
                  <a:gd name="T4" fmla="*/ 7 w 32"/>
                  <a:gd name="T5" fmla="*/ 0 h 49"/>
                  <a:gd name="T6" fmla="*/ 1 w 32"/>
                  <a:gd name="T7" fmla="*/ 8 h 49"/>
                  <a:gd name="T8" fmla="*/ 2 w 32"/>
                  <a:gd name="T9" fmla="*/ 35 h 49"/>
                  <a:gd name="T10" fmla="*/ 16 w 32"/>
                  <a:gd name="T11" fmla="*/ 49 h 49"/>
                  <a:gd name="T12" fmla="*/ 26 w 32"/>
                  <a:gd name="T13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26" y="40"/>
                    </a:moveTo>
                    <a:cubicBezTo>
                      <a:pt x="26" y="28"/>
                      <a:pt x="32" y="18"/>
                      <a:pt x="26" y="7"/>
                    </a:cubicBezTo>
                    <a:cubicBezTo>
                      <a:pt x="23" y="1"/>
                      <a:pt x="14" y="1"/>
                      <a:pt x="7" y="0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0" y="17"/>
                      <a:pt x="5" y="26"/>
                      <a:pt x="2" y="35"/>
                    </a:cubicBezTo>
                    <a:cubicBezTo>
                      <a:pt x="0" y="43"/>
                      <a:pt x="8" y="48"/>
                      <a:pt x="16" y="49"/>
                    </a:cubicBezTo>
                    <a:cubicBezTo>
                      <a:pt x="21" y="49"/>
                      <a:pt x="26" y="43"/>
                      <a:pt x="26" y="4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2" name="Freeform 790"/>
              <p:cNvSpPr>
                <a:spLocks noChangeArrowheads="1"/>
              </p:cNvSpPr>
              <p:nvPr/>
            </p:nvSpPr>
            <p:spPr bwMode="auto">
              <a:xfrm>
                <a:off x="1140" y="3675"/>
                <a:ext cx="41" cy="85"/>
              </a:xfrm>
              <a:custGeom>
                <a:avLst/>
                <a:gdLst>
                  <a:gd name="T0" fmla="*/ 27 w 31"/>
                  <a:gd name="T1" fmla="*/ 29 h 50"/>
                  <a:gd name="T2" fmla="*/ 27 w 31"/>
                  <a:gd name="T3" fmla="*/ 41 h 50"/>
                  <a:gd name="T4" fmla="*/ 27 w 31"/>
                  <a:gd name="T5" fmla="*/ 29 h 50"/>
                  <a:gd name="T6" fmla="*/ 27 w 31"/>
                  <a:gd name="T7" fmla="*/ 8 h 50"/>
                  <a:gd name="T8" fmla="*/ 27 w 31"/>
                  <a:gd name="T9" fmla="*/ 29 h 50"/>
                  <a:gd name="T10" fmla="*/ 27 w 31"/>
                  <a:gd name="T11" fmla="*/ 8 h 50"/>
                  <a:gd name="T12" fmla="*/ 27 w 31"/>
                  <a:gd name="T13" fmla="*/ 8 h 50"/>
                  <a:gd name="T14" fmla="*/ 10 w 31"/>
                  <a:gd name="T15" fmla="*/ 2 h 50"/>
                  <a:gd name="T16" fmla="*/ 27 w 31"/>
                  <a:gd name="T17" fmla="*/ 8 h 50"/>
                  <a:gd name="T18" fmla="*/ 10 w 31"/>
                  <a:gd name="T19" fmla="*/ 2 h 50"/>
                  <a:gd name="T20" fmla="*/ 7 w 31"/>
                  <a:gd name="T21" fmla="*/ 1 h 50"/>
                  <a:gd name="T22" fmla="*/ 10 w 31"/>
                  <a:gd name="T23" fmla="*/ 2 h 50"/>
                  <a:gd name="T24" fmla="*/ 7 w 31"/>
                  <a:gd name="T25" fmla="*/ 1 h 50"/>
                  <a:gd name="T26" fmla="*/ 2 w 31"/>
                  <a:gd name="T27" fmla="*/ 7 h 50"/>
                  <a:gd name="T28" fmla="*/ 7 w 31"/>
                  <a:gd name="T29" fmla="*/ 1 h 50"/>
                  <a:gd name="T30" fmla="*/ 2 w 31"/>
                  <a:gd name="T31" fmla="*/ 7 h 50"/>
                  <a:gd name="T32" fmla="*/ 0 w 31"/>
                  <a:gd name="T33" fmla="*/ 8 h 50"/>
                  <a:gd name="T34" fmla="*/ 2 w 31"/>
                  <a:gd name="T35" fmla="*/ 7 h 50"/>
                  <a:gd name="T36" fmla="*/ 2 w 31"/>
                  <a:gd name="T37" fmla="*/ 9 h 50"/>
                  <a:gd name="T38" fmla="*/ 0 w 31"/>
                  <a:gd name="T39" fmla="*/ 8 h 50"/>
                  <a:gd name="T40" fmla="*/ 2 w 31"/>
                  <a:gd name="T41" fmla="*/ 9 h 50"/>
                  <a:gd name="T42" fmla="*/ 1 w 31"/>
                  <a:gd name="T43" fmla="*/ 9 h 50"/>
                  <a:gd name="T44" fmla="*/ 2 w 31"/>
                  <a:gd name="T45" fmla="*/ 9 h 50"/>
                  <a:gd name="T46" fmla="*/ 1 w 31"/>
                  <a:gd name="T47" fmla="*/ 21 h 50"/>
                  <a:gd name="T48" fmla="*/ 2 w 31"/>
                  <a:gd name="T49" fmla="*/ 9 h 50"/>
                  <a:gd name="T50" fmla="*/ 2 w 31"/>
                  <a:gd name="T51" fmla="*/ 36 h 50"/>
                  <a:gd name="T52" fmla="*/ 1 w 31"/>
                  <a:gd name="T53" fmla="*/ 21 h 50"/>
                  <a:gd name="T54" fmla="*/ 1 w 31"/>
                  <a:gd name="T55" fmla="*/ 36 h 50"/>
                  <a:gd name="T56" fmla="*/ 2 w 31"/>
                  <a:gd name="T57" fmla="*/ 36 h 50"/>
                  <a:gd name="T58" fmla="*/ 2 w 31"/>
                  <a:gd name="T59" fmla="*/ 36 h 50"/>
                  <a:gd name="T60" fmla="*/ 1 w 31"/>
                  <a:gd name="T61" fmla="*/ 37 h 50"/>
                  <a:gd name="T62" fmla="*/ 2 w 31"/>
                  <a:gd name="T63" fmla="*/ 36 h 50"/>
                  <a:gd name="T64" fmla="*/ 5 w 31"/>
                  <a:gd name="T65" fmla="*/ 45 h 50"/>
                  <a:gd name="T66" fmla="*/ 1 w 31"/>
                  <a:gd name="T67" fmla="*/ 37 h 50"/>
                  <a:gd name="T68" fmla="*/ 5 w 31"/>
                  <a:gd name="T69" fmla="*/ 45 h 50"/>
                  <a:gd name="T70" fmla="*/ 14 w 31"/>
                  <a:gd name="T71" fmla="*/ 50 h 50"/>
                  <a:gd name="T72" fmla="*/ 5 w 31"/>
                  <a:gd name="T73" fmla="*/ 45 h 50"/>
                  <a:gd name="T74" fmla="*/ 16 w 31"/>
                  <a:gd name="T75" fmla="*/ 49 h 50"/>
                  <a:gd name="T76" fmla="*/ 14 w 31"/>
                  <a:gd name="T77" fmla="*/ 50 h 50"/>
                  <a:gd name="T78" fmla="*/ 16 w 31"/>
                  <a:gd name="T79" fmla="*/ 50 h 50"/>
                  <a:gd name="T80" fmla="*/ 16 w 31"/>
                  <a:gd name="T81" fmla="*/ 50 h 50"/>
                  <a:gd name="T82" fmla="*/ 16 w 31"/>
                  <a:gd name="T83" fmla="*/ 49 h 50"/>
                  <a:gd name="T84" fmla="*/ 16 w 31"/>
                  <a:gd name="T85" fmla="*/ 50 h 50"/>
                  <a:gd name="T86" fmla="*/ 16 w 31"/>
                  <a:gd name="T87" fmla="*/ 49 h 50"/>
                  <a:gd name="T88" fmla="*/ 23 w 31"/>
                  <a:gd name="T89" fmla="*/ 47 h 50"/>
                  <a:gd name="T90" fmla="*/ 16 w 31"/>
                  <a:gd name="T91" fmla="*/ 49 h 50"/>
                  <a:gd name="T92" fmla="*/ 25 w 31"/>
                  <a:gd name="T93" fmla="*/ 41 h 50"/>
                  <a:gd name="T94" fmla="*/ 23 w 31"/>
                  <a:gd name="T95" fmla="*/ 47 h 50"/>
                  <a:gd name="T96" fmla="*/ 25 w 31"/>
                  <a:gd name="T97" fmla="*/ 41 h 50"/>
                  <a:gd name="T98" fmla="*/ 26 w 31"/>
                  <a:gd name="T99" fmla="*/ 41 h 50"/>
                  <a:gd name="T100" fmla="*/ 25 w 31"/>
                  <a:gd name="T101" fmla="*/ 41 h 50"/>
                  <a:gd name="T102" fmla="*/ 27 w 31"/>
                  <a:gd name="T103" fmla="*/ 41 h 50"/>
                  <a:gd name="T104" fmla="*/ 25 w 31"/>
                  <a:gd name="T105" fmla="*/ 41 h 50"/>
                  <a:gd name="T106" fmla="*/ 27 w 31"/>
                  <a:gd name="T107" fmla="*/ 41 h 50"/>
                  <a:gd name="T108" fmla="*/ 27 w 31"/>
                  <a:gd name="T10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" h="50">
                    <a:moveTo>
                      <a:pt x="25" y="41"/>
                    </a:moveTo>
                    <a:cubicBezTo>
                      <a:pt x="25" y="37"/>
                      <a:pt x="26" y="33"/>
                      <a:pt x="27" y="29"/>
                    </a:cubicBezTo>
                    <a:lnTo>
                      <a:pt x="28" y="30"/>
                    </a:lnTo>
                    <a:cubicBezTo>
                      <a:pt x="28" y="33"/>
                      <a:pt x="27" y="37"/>
                      <a:pt x="27" y="41"/>
                    </a:cubicBezTo>
                    <a:lnTo>
                      <a:pt x="25" y="41"/>
                    </a:lnTo>
                    <a:close/>
                    <a:moveTo>
                      <a:pt x="27" y="29"/>
                    </a:moveTo>
                    <a:cubicBezTo>
                      <a:pt x="28" y="22"/>
                      <a:pt x="29" y="15"/>
                      <a:pt x="26" y="8"/>
                    </a:cubicBezTo>
                    <a:lnTo>
                      <a:pt x="27" y="8"/>
                    </a:lnTo>
                    <a:cubicBezTo>
                      <a:pt x="31" y="15"/>
                      <a:pt x="29" y="22"/>
                      <a:pt x="28" y="30"/>
                    </a:cubicBezTo>
                    <a:lnTo>
                      <a:pt x="27" y="29"/>
                    </a:lnTo>
                    <a:close/>
                    <a:moveTo>
                      <a:pt x="27" y="8"/>
                    </a:moveTo>
                    <a:lnTo>
                      <a:pt x="27" y="8"/>
                    </a:lnTo>
                    <a:lnTo>
                      <a:pt x="26" y="8"/>
                    </a:lnTo>
                    <a:lnTo>
                      <a:pt x="27" y="8"/>
                    </a:lnTo>
                    <a:close/>
                    <a:moveTo>
                      <a:pt x="26" y="8"/>
                    </a:moveTo>
                    <a:cubicBezTo>
                      <a:pt x="23" y="3"/>
                      <a:pt x="16" y="3"/>
                      <a:pt x="10" y="2"/>
                    </a:cubicBezTo>
                    <a:lnTo>
                      <a:pt x="10" y="1"/>
                    </a:lnTo>
                    <a:cubicBezTo>
                      <a:pt x="17" y="1"/>
                      <a:pt x="24" y="2"/>
                      <a:pt x="27" y="8"/>
                    </a:cubicBezTo>
                    <a:lnTo>
                      <a:pt x="26" y="8"/>
                    </a:lnTo>
                    <a:close/>
                    <a:moveTo>
                      <a:pt x="10" y="2"/>
                    </a:moveTo>
                    <a:cubicBezTo>
                      <a:pt x="9" y="2"/>
                      <a:pt x="8" y="2"/>
                      <a:pt x="7" y="2"/>
                    </a:cubicBezTo>
                    <a:lnTo>
                      <a:pt x="7" y="1"/>
                    </a:lnTo>
                    <a:cubicBezTo>
                      <a:pt x="8" y="1"/>
                      <a:pt x="9" y="1"/>
                      <a:pt x="10" y="1"/>
                    </a:cubicBezTo>
                    <a:lnTo>
                      <a:pt x="10" y="2"/>
                    </a:lnTo>
                    <a:close/>
                    <a:moveTo>
                      <a:pt x="7" y="1"/>
                    </a:moveTo>
                    <a:lnTo>
                      <a:pt x="7" y="1"/>
                    </a:lnTo>
                    <a:close/>
                    <a:moveTo>
                      <a:pt x="7" y="2"/>
                    </a:moveTo>
                    <a:cubicBezTo>
                      <a:pt x="3" y="2"/>
                      <a:pt x="2" y="4"/>
                      <a:pt x="2" y="7"/>
                    </a:cubicBezTo>
                    <a:lnTo>
                      <a:pt x="0" y="7"/>
                    </a:lnTo>
                    <a:cubicBezTo>
                      <a:pt x="1" y="4"/>
                      <a:pt x="2" y="0"/>
                      <a:pt x="7" y="1"/>
                    </a:cubicBezTo>
                    <a:lnTo>
                      <a:pt x="7" y="2"/>
                    </a:lnTo>
                    <a:close/>
                    <a:moveTo>
                      <a:pt x="2" y="7"/>
                    </a:moveTo>
                    <a:cubicBezTo>
                      <a:pt x="2" y="7"/>
                      <a:pt x="2" y="8"/>
                      <a:pt x="2" y="8"/>
                    </a:cubicBezTo>
                    <a:lnTo>
                      <a:pt x="0" y="8"/>
                    </a:lnTo>
                    <a:cubicBezTo>
                      <a:pt x="0" y="7"/>
                      <a:pt x="0" y="7"/>
                      <a:pt x="0" y="7"/>
                    </a:cubicBezTo>
                    <a:lnTo>
                      <a:pt x="2" y="7"/>
                    </a:lnTo>
                    <a:close/>
                    <a:moveTo>
                      <a:pt x="2" y="8"/>
                    </a:moveTo>
                    <a:cubicBezTo>
                      <a:pt x="2" y="8"/>
                      <a:pt x="2" y="9"/>
                      <a:pt x="2" y="9"/>
                    </a:cubicBezTo>
                    <a:lnTo>
                      <a:pt x="0" y="9"/>
                    </a:lnTo>
                    <a:cubicBezTo>
                      <a:pt x="0" y="9"/>
                      <a:pt x="0" y="8"/>
                      <a:pt x="0" y="8"/>
                    </a:cubicBezTo>
                    <a:lnTo>
                      <a:pt x="2" y="8"/>
                    </a:lnTo>
                    <a:close/>
                    <a:moveTo>
                      <a:pt x="2" y="9"/>
                    </a:moveTo>
                    <a:lnTo>
                      <a:pt x="2" y="9"/>
                    </a:lnTo>
                    <a:lnTo>
                      <a:pt x="1" y="9"/>
                    </a:lnTo>
                    <a:lnTo>
                      <a:pt x="2" y="9"/>
                    </a:lnTo>
                    <a:close/>
                    <a:moveTo>
                      <a:pt x="2" y="9"/>
                    </a:moveTo>
                    <a:cubicBezTo>
                      <a:pt x="1" y="13"/>
                      <a:pt x="2" y="17"/>
                      <a:pt x="2" y="21"/>
                    </a:cubicBezTo>
                    <a:lnTo>
                      <a:pt x="1" y="21"/>
                    </a:lnTo>
                    <a:cubicBezTo>
                      <a:pt x="0" y="17"/>
                      <a:pt x="0" y="13"/>
                      <a:pt x="0" y="9"/>
                    </a:cubicBezTo>
                    <a:lnTo>
                      <a:pt x="2" y="9"/>
                    </a:lnTo>
                    <a:close/>
                    <a:moveTo>
                      <a:pt x="2" y="21"/>
                    </a:moveTo>
                    <a:cubicBezTo>
                      <a:pt x="3" y="26"/>
                      <a:pt x="4" y="31"/>
                      <a:pt x="2" y="36"/>
                    </a:cubicBezTo>
                    <a:lnTo>
                      <a:pt x="1" y="36"/>
                    </a:lnTo>
                    <a:cubicBezTo>
                      <a:pt x="2" y="31"/>
                      <a:pt x="2" y="26"/>
                      <a:pt x="1" y="21"/>
                    </a:cubicBezTo>
                    <a:lnTo>
                      <a:pt x="2" y="21"/>
                    </a:lnTo>
                    <a:close/>
                    <a:moveTo>
                      <a:pt x="1" y="36"/>
                    </a:moveTo>
                    <a:lnTo>
                      <a:pt x="1" y="36"/>
                    </a:lnTo>
                    <a:lnTo>
                      <a:pt x="2" y="36"/>
                    </a:lnTo>
                    <a:lnTo>
                      <a:pt x="1" y="36"/>
                    </a:lnTo>
                    <a:close/>
                    <a:moveTo>
                      <a:pt x="2" y="36"/>
                    </a:moveTo>
                    <a:cubicBezTo>
                      <a:pt x="2" y="37"/>
                      <a:pt x="2" y="37"/>
                      <a:pt x="2" y="37"/>
                    </a:cubicBezTo>
                    <a:lnTo>
                      <a:pt x="1" y="37"/>
                    </a:lnTo>
                    <a:cubicBezTo>
                      <a:pt x="1" y="37"/>
                      <a:pt x="1" y="36"/>
                      <a:pt x="1" y="36"/>
                    </a:cubicBezTo>
                    <a:lnTo>
                      <a:pt x="2" y="36"/>
                    </a:lnTo>
                    <a:close/>
                    <a:moveTo>
                      <a:pt x="2" y="37"/>
                    </a:moveTo>
                    <a:cubicBezTo>
                      <a:pt x="2" y="40"/>
                      <a:pt x="3" y="43"/>
                      <a:pt x="5" y="45"/>
                    </a:cubicBezTo>
                    <a:lnTo>
                      <a:pt x="4" y="46"/>
                    </a:lnTo>
                    <a:cubicBezTo>
                      <a:pt x="2" y="43"/>
                      <a:pt x="0" y="41"/>
                      <a:pt x="1" y="37"/>
                    </a:cubicBezTo>
                    <a:lnTo>
                      <a:pt x="2" y="37"/>
                    </a:lnTo>
                    <a:close/>
                    <a:moveTo>
                      <a:pt x="5" y="45"/>
                    </a:moveTo>
                    <a:cubicBezTo>
                      <a:pt x="8" y="47"/>
                      <a:pt x="11" y="48"/>
                      <a:pt x="14" y="49"/>
                    </a:cubicBezTo>
                    <a:lnTo>
                      <a:pt x="14" y="50"/>
                    </a:lnTo>
                    <a:cubicBezTo>
                      <a:pt x="10" y="49"/>
                      <a:pt x="7" y="48"/>
                      <a:pt x="4" y="46"/>
                    </a:cubicBezTo>
                    <a:lnTo>
                      <a:pt x="5" y="45"/>
                    </a:lnTo>
                    <a:close/>
                    <a:moveTo>
                      <a:pt x="14" y="49"/>
                    </a:moveTo>
                    <a:cubicBezTo>
                      <a:pt x="14" y="49"/>
                      <a:pt x="15" y="49"/>
                      <a:pt x="16" y="49"/>
                    </a:cubicBezTo>
                    <a:lnTo>
                      <a:pt x="15" y="50"/>
                    </a:lnTo>
                    <a:cubicBezTo>
                      <a:pt x="15" y="50"/>
                      <a:pt x="14" y="50"/>
                      <a:pt x="14" y="50"/>
                    </a:cubicBezTo>
                    <a:lnTo>
                      <a:pt x="14" y="49"/>
                    </a:lnTo>
                    <a:close/>
                    <a:moveTo>
                      <a:pt x="16" y="50"/>
                    </a:moveTo>
                    <a:lnTo>
                      <a:pt x="15" y="50"/>
                    </a:lnTo>
                    <a:lnTo>
                      <a:pt x="16" y="50"/>
                    </a:lnTo>
                    <a:close/>
                    <a:moveTo>
                      <a:pt x="16" y="49"/>
                    </a:moveTo>
                    <a:cubicBezTo>
                      <a:pt x="16" y="49"/>
                      <a:pt x="16" y="49"/>
                      <a:pt x="16" y="49"/>
                    </a:cubicBezTo>
                    <a:lnTo>
                      <a:pt x="16" y="50"/>
                    </a:lnTo>
                    <a:cubicBezTo>
                      <a:pt x="16" y="50"/>
                      <a:pt x="16" y="50"/>
                      <a:pt x="16" y="50"/>
                    </a:cubicBezTo>
                    <a:lnTo>
                      <a:pt x="16" y="49"/>
                    </a:lnTo>
                    <a:close/>
                    <a:moveTo>
                      <a:pt x="16" y="49"/>
                    </a:moveTo>
                    <a:cubicBezTo>
                      <a:pt x="18" y="49"/>
                      <a:pt x="21" y="48"/>
                      <a:pt x="22" y="46"/>
                    </a:cubicBezTo>
                    <a:lnTo>
                      <a:pt x="23" y="47"/>
                    </a:lnTo>
                    <a:cubicBezTo>
                      <a:pt x="22" y="49"/>
                      <a:pt x="19" y="50"/>
                      <a:pt x="16" y="50"/>
                    </a:cubicBezTo>
                    <a:lnTo>
                      <a:pt x="16" y="49"/>
                    </a:lnTo>
                    <a:close/>
                    <a:moveTo>
                      <a:pt x="22" y="46"/>
                    </a:moveTo>
                    <a:cubicBezTo>
                      <a:pt x="24" y="45"/>
                      <a:pt x="25" y="42"/>
                      <a:pt x="25" y="41"/>
                    </a:cubicBezTo>
                    <a:lnTo>
                      <a:pt x="27" y="41"/>
                    </a:lnTo>
                    <a:cubicBezTo>
                      <a:pt x="27" y="43"/>
                      <a:pt x="25" y="45"/>
                      <a:pt x="23" y="47"/>
                    </a:cubicBezTo>
                    <a:lnTo>
                      <a:pt x="22" y="46"/>
                    </a:lnTo>
                    <a:close/>
                    <a:moveTo>
                      <a:pt x="25" y="41"/>
                    </a:moveTo>
                    <a:lnTo>
                      <a:pt x="25" y="41"/>
                    </a:lnTo>
                    <a:lnTo>
                      <a:pt x="26" y="41"/>
                    </a:lnTo>
                    <a:lnTo>
                      <a:pt x="25" y="41"/>
                    </a:lnTo>
                    <a:close/>
                    <a:moveTo>
                      <a:pt x="25" y="41"/>
                    </a:moveTo>
                    <a:cubicBezTo>
                      <a:pt x="25" y="41"/>
                      <a:pt x="25" y="41"/>
                      <a:pt x="25" y="41"/>
                    </a:cubicBezTo>
                    <a:lnTo>
                      <a:pt x="27" y="41"/>
                    </a:lnTo>
                    <a:cubicBezTo>
                      <a:pt x="27" y="41"/>
                      <a:pt x="27" y="41"/>
                      <a:pt x="27" y="41"/>
                    </a:cubicBezTo>
                    <a:lnTo>
                      <a:pt x="25" y="41"/>
                    </a:lnTo>
                    <a:close/>
                    <a:moveTo>
                      <a:pt x="27" y="41"/>
                    </a:moveTo>
                    <a:lnTo>
                      <a:pt x="27" y="41"/>
                    </a:lnTo>
                    <a:lnTo>
                      <a:pt x="26" y="41"/>
                    </a:lnTo>
                    <a:lnTo>
                      <a:pt x="27" y="41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3" name="Freeform 791"/>
              <p:cNvSpPr>
                <a:spLocks noChangeArrowheads="1"/>
              </p:cNvSpPr>
              <p:nvPr/>
            </p:nvSpPr>
            <p:spPr bwMode="auto">
              <a:xfrm>
                <a:off x="1085" y="3705"/>
                <a:ext cx="46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T0" fmla="*/ 31 w 35"/>
                  <a:gd name="T1" fmla="*/ 26 h 32"/>
                  <a:gd name="T2" fmla="*/ 29 w 35"/>
                  <a:gd name="T3" fmla="*/ 9 h 32"/>
                  <a:gd name="T4" fmla="*/ 14 w 35"/>
                  <a:gd name="T5" fmla="*/ 1 h 32"/>
                  <a:gd name="T6" fmla="*/ 13 w 35"/>
                  <a:gd name="T7" fmla="*/ 28 h 32"/>
                  <a:gd name="T8" fmla="*/ 30 w 35"/>
                  <a:gd name="T9" fmla="*/ 28 h 32"/>
                  <a:gd name="T10" fmla="*/ 31 w 35"/>
                  <a:gd name="T11" fmla="*/ 23 h 32"/>
                  <a:gd name="T12" fmla="*/ 31 w 35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2">
                    <a:moveTo>
                      <a:pt x="31" y="26"/>
                    </a:moveTo>
                    <a:cubicBezTo>
                      <a:pt x="32" y="20"/>
                      <a:pt x="35" y="12"/>
                      <a:pt x="29" y="9"/>
                    </a:cubicBezTo>
                    <a:cubicBezTo>
                      <a:pt x="23" y="6"/>
                      <a:pt x="18" y="0"/>
                      <a:pt x="14" y="1"/>
                    </a:cubicBezTo>
                    <a:cubicBezTo>
                      <a:pt x="0" y="4"/>
                      <a:pt x="6" y="21"/>
                      <a:pt x="13" y="28"/>
                    </a:cubicBezTo>
                    <a:cubicBezTo>
                      <a:pt x="17" y="32"/>
                      <a:pt x="25" y="29"/>
                      <a:pt x="30" y="28"/>
                    </a:cubicBezTo>
                    <a:cubicBezTo>
                      <a:pt x="33" y="28"/>
                      <a:pt x="34" y="24"/>
                      <a:pt x="31" y="23"/>
                    </a:cubicBezTo>
                    <a:lnTo>
                      <a:pt x="31" y="26"/>
                    </a:ln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4" name="Freeform 792"/>
              <p:cNvSpPr>
                <a:spLocks noChangeArrowheads="1"/>
              </p:cNvSpPr>
              <p:nvPr/>
            </p:nvSpPr>
            <p:spPr bwMode="auto">
              <a:xfrm>
                <a:off x="1090" y="3704"/>
                <a:ext cx="41" cy="55"/>
              </a:xfrm>
              <a:custGeom>
                <a:avLst/>
                <a:gdLst>
                  <a:gd name="T0" fmla="*/ 27 w 31"/>
                  <a:gd name="T1" fmla="*/ 27 h 33"/>
                  <a:gd name="T2" fmla="*/ 27 w 31"/>
                  <a:gd name="T3" fmla="*/ 27 h 33"/>
                  <a:gd name="T4" fmla="*/ 27 w 31"/>
                  <a:gd name="T5" fmla="*/ 27 h 33"/>
                  <a:gd name="T6" fmla="*/ 27 w 31"/>
                  <a:gd name="T7" fmla="*/ 23 h 33"/>
                  <a:gd name="T8" fmla="*/ 28 w 31"/>
                  <a:gd name="T9" fmla="*/ 27 h 33"/>
                  <a:gd name="T10" fmla="*/ 29 w 31"/>
                  <a:gd name="T11" fmla="*/ 23 h 33"/>
                  <a:gd name="T12" fmla="*/ 28 w 31"/>
                  <a:gd name="T13" fmla="*/ 23 h 33"/>
                  <a:gd name="T14" fmla="*/ 27 w 31"/>
                  <a:gd name="T15" fmla="*/ 23 h 33"/>
                  <a:gd name="T16" fmla="*/ 25 w 31"/>
                  <a:gd name="T17" fmla="*/ 9 h 33"/>
                  <a:gd name="T18" fmla="*/ 27 w 31"/>
                  <a:gd name="T19" fmla="*/ 23 h 33"/>
                  <a:gd name="T20" fmla="*/ 24 w 31"/>
                  <a:gd name="T21" fmla="*/ 10 h 33"/>
                  <a:gd name="T22" fmla="*/ 24 w 31"/>
                  <a:gd name="T23" fmla="*/ 10 h 33"/>
                  <a:gd name="T24" fmla="*/ 24 w 31"/>
                  <a:gd name="T25" fmla="*/ 10 h 33"/>
                  <a:gd name="T26" fmla="*/ 24 w 31"/>
                  <a:gd name="T27" fmla="*/ 10 h 33"/>
                  <a:gd name="T28" fmla="*/ 24 w 31"/>
                  <a:gd name="T29" fmla="*/ 10 h 33"/>
                  <a:gd name="T30" fmla="*/ 24 w 31"/>
                  <a:gd name="T31" fmla="*/ 10 h 33"/>
                  <a:gd name="T32" fmla="*/ 17 w 31"/>
                  <a:gd name="T33" fmla="*/ 6 h 33"/>
                  <a:gd name="T34" fmla="*/ 25 w 31"/>
                  <a:gd name="T35" fmla="*/ 9 h 33"/>
                  <a:gd name="T36" fmla="*/ 17 w 31"/>
                  <a:gd name="T37" fmla="*/ 6 h 33"/>
                  <a:gd name="T38" fmla="*/ 10 w 31"/>
                  <a:gd name="T39" fmla="*/ 1 h 33"/>
                  <a:gd name="T40" fmla="*/ 17 w 31"/>
                  <a:gd name="T41" fmla="*/ 6 h 33"/>
                  <a:gd name="T42" fmla="*/ 10 w 31"/>
                  <a:gd name="T43" fmla="*/ 1 h 33"/>
                  <a:gd name="T44" fmla="*/ 10 w 31"/>
                  <a:gd name="T45" fmla="*/ 1 h 33"/>
                  <a:gd name="T46" fmla="*/ 6 w 31"/>
                  <a:gd name="T47" fmla="*/ 4 h 33"/>
                  <a:gd name="T48" fmla="*/ 10 w 31"/>
                  <a:gd name="T49" fmla="*/ 1 h 33"/>
                  <a:gd name="T50" fmla="*/ 6 w 31"/>
                  <a:gd name="T51" fmla="*/ 4 h 33"/>
                  <a:gd name="T52" fmla="*/ 1 w 31"/>
                  <a:gd name="T53" fmla="*/ 10 h 33"/>
                  <a:gd name="T54" fmla="*/ 6 w 31"/>
                  <a:gd name="T55" fmla="*/ 4 h 33"/>
                  <a:gd name="T56" fmla="*/ 3 w 31"/>
                  <a:gd name="T57" fmla="*/ 19 h 33"/>
                  <a:gd name="T58" fmla="*/ 1 w 31"/>
                  <a:gd name="T59" fmla="*/ 10 h 33"/>
                  <a:gd name="T60" fmla="*/ 3 w 31"/>
                  <a:gd name="T61" fmla="*/ 19 h 33"/>
                  <a:gd name="T62" fmla="*/ 9 w 31"/>
                  <a:gd name="T63" fmla="*/ 30 h 33"/>
                  <a:gd name="T64" fmla="*/ 3 w 31"/>
                  <a:gd name="T65" fmla="*/ 19 h 33"/>
                  <a:gd name="T66" fmla="*/ 10 w 31"/>
                  <a:gd name="T67" fmla="*/ 29 h 33"/>
                  <a:gd name="T68" fmla="*/ 10 w 31"/>
                  <a:gd name="T69" fmla="*/ 29 h 33"/>
                  <a:gd name="T70" fmla="*/ 23 w 31"/>
                  <a:gd name="T71" fmla="*/ 29 h 33"/>
                  <a:gd name="T72" fmla="*/ 9 w 31"/>
                  <a:gd name="T73" fmla="*/ 30 h 33"/>
                  <a:gd name="T74" fmla="*/ 23 w 31"/>
                  <a:gd name="T75" fmla="*/ 29 h 33"/>
                  <a:gd name="T76" fmla="*/ 26 w 31"/>
                  <a:gd name="T77" fmla="*/ 30 h 33"/>
                  <a:gd name="T78" fmla="*/ 23 w 31"/>
                  <a:gd name="T79" fmla="*/ 29 h 33"/>
                  <a:gd name="T80" fmla="*/ 26 w 31"/>
                  <a:gd name="T81" fmla="*/ 29 h 33"/>
                  <a:gd name="T82" fmla="*/ 27 w 31"/>
                  <a:gd name="T83" fmla="*/ 28 h 33"/>
                  <a:gd name="T84" fmla="*/ 26 w 31"/>
                  <a:gd name="T85" fmla="*/ 30 h 33"/>
                  <a:gd name="T86" fmla="*/ 27 w 31"/>
                  <a:gd name="T87" fmla="*/ 28 h 33"/>
                  <a:gd name="T88" fmla="*/ 30 w 31"/>
                  <a:gd name="T89" fmla="*/ 27 h 33"/>
                  <a:gd name="T90" fmla="*/ 27 w 31"/>
                  <a:gd name="T91" fmla="*/ 28 h 33"/>
                  <a:gd name="T92" fmla="*/ 28 w 31"/>
                  <a:gd name="T93" fmla="*/ 26 h 33"/>
                  <a:gd name="T94" fmla="*/ 30 w 31"/>
                  <a:gd name="T95" fmla="*/ 27 h 33"/>
                  <a:gd name="T96" fmla="*/ 28 w 31"/>
                  <a:gd name="T97" fmla="*/ 26 h 33"/>
                  <a:gd name="T98" fmla="*/ 27 w 31"/>
                  <a:gd name="T99" fmla="*/ 23 h 33"/>
                  <a:gd name="T100" fmla="*/ 28 w 31"/>
                  <a:gd name="T101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" h="33">
                    <a:moveTo>
                      <a:pt x="27" y="27"/>
                    </a:moveTo>
                    <a:lnTo>
                      <a:pt x="27" y="27"/>
                    </a:lnTo>
                    <a:lnTo>
                      <a:pt x="28" y="27"/>
                    </a:lnTo>
                    <a:lnTo>
                      <a:pt x="27" y="27"/>
                    </a:lnTo>
                    <a:close/>
                    <a:moveTo>
                      <a:pt x="27" y="27"/>
                    </a:moveTo>
                    <a:lnTo>
                      <a:pt x="27" y="27"/>
                    </a:lnTo>
                    <a:close/>
                    <a:moveTo>
                      <a:pt x="27" y="27"/>
                    </a:moveTo>
                    <a:cubicBezTo>
                      <a:pt x="27" y="26"/>
                      <a:pt x="27" y="24"/>
                      <a:pt x="27" y="23"/>
                    </a:cubicBezTo>
                    <a:lnTo>
                      <a:pt x="29" y="23"/>
                    </a:lnTo>
                    <a:cubicBezTo>
                      <a:pt x="29" y="25"/>
                      <a:pt x="28" y="26"/>
                      <a:pt x="28" y="27"/>
                    </a:cubicBezTo>
                    <a:lnTo>
                      <a:pt x="27" y="27"/>
                    </a:lnTo>
                    <a:close/>
                    <a:moveTo>
                      <a:pt x="29" y="23"/>
                    </a:moveTo>
                    <a:lnTo>
                      <a:pt x="29" y="23"/>
                    </a:lnTo>
                    <a:lnTo>
                      <a:pt x="28" y="23"/>
                    </a:lnTo>
                    <a:lnTo>
                      <a:pt x="29" y="23"/>
                    </a:lnTo>
                    <a:close/>
                    <a:moveTo>
                      <a:pt x="27" y="23"/>
                    </a:moveTo>
                    <a:cubicBezTo>
                      <a:pt x="28" y="18"/>
                      <a:pt x="29" y="12"/>
                      <a:pt x="24" y="10"/>
                    </a:cubicBezTo>
                    <a:lnTo>
                      <a:pt x="25" y="9"/>
                    </a:lnTo>
                    <a:cubicBezTo>
                      <a:pt x="31" y="12"/>
                      <a:pt x="30" y="18"/>
                      <a:pt x="29" y="23"/>
                    </a:cubicBezTo>
                    <a:lnTo>
                      <a:pt x="27" y="23"/>
                    </a:lnTo>
                    <a:close/>
                    <a:moveTo>
                      <a:pt x="24" y="10"/>
                    </a:moveTo>
                    <a:lnTo>
                      <a:pt x="24" y="10"/>
                    </a:lnTo>
                    <a:lnTo>
                      <a:pt x="25" y="10"/>
                    </a:lnTo>
                    <a:lnTo>
                      <a:pt x="24" y="10"/>
                    </a:lnTo>
                    <a:close/>
                    <a:moveTo>
                      <a:pt x="24" y="10"/>
                    </a:moveTo>
                    <a:lnTo>
                      <a:pt x="24" y="10"/>
                    </a:lnTo>
                    <a:lnTo>
                      <a:pt x="25" y="9"/>
                    </a:lnTo>
                    <a:lnTo>
                      <a:pt x="24" y="10"/>
                    </a:lnTo>
                    <a:close/>
                    <a:moveTo>
                      <a:pt x="24" y="10"/>
                    </a:moveTo>
                    <a:lnTo>
                      <a:pt x="24" y="10"/>
                    </a:lnTo>
                    <a:lnTo>
                      <a:pt x="25" y="10"/>
                    </a:lnTo>
                    <a:lnTo>
                      <a:pt x="24" y="10"/>
                    </a:lnTo>
                    <a:close/>
                    <a:moveTo>
                      <a:pt x="24" y="10"/>
                    </a:moveTo>
                    <a:cubicBezTo>
                      <a:pt x="22" y="9"/>
                      <a:pt x="19" y="7"/>
                      <a:pt x="17" y="6"/>
                    </a:cubicBezTo>
                    <a:lnTo>
                      <a:pt x="18" y="5"/>
                    </a:lnTo>
                    <a:cubicBezTo>
                      <a:pt x="20" y="6"/>
                      <a:pt x="23" y="8"/>
                      <a:pt x="25" y="9"/>
                    </a:cubicBezTo>
                    <a:lnTo>
                      <a:pt x="24" y="10"/>
                    </a:lnTo>
                    <a:close/>
                    <a:moveTo>
                      <a:pt x="17" y="6"/>
                    </a:moveTo>
                    <a:cubicBezTo>
                      <a:pt x="14" y="4"/>
                      <a:pt x="12" y="2"/>
                      <a:pt x="10" y="2"/>
                    </a:cubicBezTo>
                    <a:lnTo>
                      <a:pt x="10" y="1"/>
                    </a:lnTo>
                    <a:cubicBezTo>
                      <a:pt x="12" y="0"/>
                      <a:pt x="15" y="2"/>
                      <a:pt x="18" y="5"/>
                    </a:cubicBezTo>
                    <a:lnTo>
                      <a:pt x="17" y="6"/>
                    </a:lnTo>
                    <a:close/>
                    <a:moveTo>
                      <a:pt x="10" y="1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1"/>
                    </a:lnTo>
                    <a:close/>
                    <a:moveTo>
                      <a:pt x="10" y="2"/>
                    </a:moveTo>
                    <a:cubicBezTo>
                      <a:pt x="9" y="3"/>
                      <a:pt x="7" y="3"/>
                      <a:pt x="6" y="4"/>
                    </a:cubicBezTo>
                    <a:lnTo>
                      <a:pt x="5" y="3"/>
                    </a:lnTo>
                    <a:cubicBezTo>
                      <a:pt x="6" y="2"/>
                      <a:pt x="8" y="1"/>
                      <a:pt x="10" y="1"/>
                    </a:cubicBezTo>
                    <a:lnTo>
                      <a:pt x="10" y="2"/>
                    </a:lnTo>
                    <a:close/>
                    <a:moveTo>
                      <a:pt x="6" y="4"/>
                    </a:moveTo>
                    <a:cubicBezTo>
                      <a:pt x="4" y="6"/>
                      <a:pt x="3" y="8"/>
                      <a:pt x="2" y="10"/>
                    </a:cubicBezTo>
                    <a:lnTo>
                      <a:pt x="1" y="10"/>
                    </a:lnTo>
                    <a:cubicBezTo>
                      <a:pt x="1" y="7"/>
                      <a:pt x="2" y="5"/>
                      <a:pt x="5" y="3"/>
                    </a:cubicBezTo>
                    <a:lnTo>
                      <a:pt x="6" y="4"/>
                    </a:lnTo>
                    <a:close/>
                    <a:moveTo>
                      <a:pt x="2" y="10"/>
                    </a:moveTo>
                    <a:cubicBezTo>
                      <a:pt x="2" y="13"/>
                      <a:pt x="2" y="16"/>
                      <a:pt x="3" y="19"/>
                    </a:cubicBezTo>
                    <a:lnTo>
                      <a:pt x="2" y="19"/>
                    </a:lnTo>
                    <a:cubicBezTo>
                      <a:pt x="1" y="16"/>
                      <a:pt x="0" y="13"/>
                      <a:pt x="1" y="10"/>
                    </a:cubicBezTo>
                    <a:lnTo>
                      <a:pt x="2" y="10"/>
                    </a:lnTo>
                    <a:close/>
                    <a:moveTo>
                      <a:pt x="3" y="19"/>
                    </a:moveTo>
                    <a:cubicBezTo>
                      <a:pt x="5" y="23"/>
                      <a:pt x="7" y="26"/>
                      <a:pt x="10" y="29"/>
                    </a:cubicBezTo>
                    <a:lnTo>
                      <a:pt x="9" y="30"/>
                    </a:lnTo>
                    <a:cubicBezTo>
                      <a:pt x="6" y="27"/>
                      <a:pt x="3" y="23"/>
                      <a:pt x="2" y="19"/>
                    </a:cubicBezTo>
                    <a:lnTo>
                      <a:pt x="3" y="19"/>
                    </a:lnTo>
                    <a:close/>
                    <a:moveTo>
                      <a:pt x="10" y="29"/>
                    </a:moveTo>
                    <a:lnTo>
                      <a:pt x="10" y="29"/>
                    </a:lnTo>
                    <a:lnTo>
                      <a:pt x="9" y="29"/>
                    </a:lnTo>
                    <a:lnTo>
                      <a:pt x="10" y="29"/>
                    </a:lnTo>
                    <a:close/>
                    <a:moveTo>
                      <a:pt x="10" y="29"/>
                    </a:moveTo>
                    <a:cubicBezTo>
                      <a:pt x="13" y="32"/>
                      <a:pt x="18" y="31"/>
                      <a:pt x="23" y="29"/>
                    </a:cubicBezTo>
                    <a:lnTo>
                      <a:pt x="23" y="31"/>
                    </a:lnTo>
                    <a:cubicBezTo>
                      <a:pt x="18" y="32"/>
                      <a:pt x="12" y="33"/>
                      <a:pt x="9" y="30"/>
                    </a:cubicBezTo>
                    <a:lnTo>
                      <a:pt x="10" y="29"/>
                    </a:lnTo>
                    <a:close/>
                    <a:moveTo>
                      <a:pt x="23" y="29"/>
                    </a:moveTo>
                    <a:cubicBezTo>
                      <a:pt x="24" y="29"/>
                      <a:pt x="25" y="29"/>
                      <a:pt x="26" y="29"/>
                    </a:cubicBezTo>
                    <a:lnTo>
                      <a:pt x="26" y="30"/>
                    </a:lnTo>
                    <a:cubicBezTo>
                      <a:pt x="25" y="30"/>
                      <a:pt x="24" y="30"/>
                      <a:pt x="23" y="31"/>
                    </a:cubicBezTo>
                    <a:lnTo>
                      <a:pt x="23" y="29"/>
                    </a:lnTo>
                    <a:close/>
                    <a:moveTo>
                      <a:pt x="26" y="29"/>
                    </a:moveTo>
                    <a:lnTo>
                      <a:pt x="26" y="29"/>
                    </a:lnTo>
                    <a:close/>
                    <a:moveTo>
                      <a:pt x="26" y="29"/>
                    </a:moveTo>
                    <a:cubicBezTo>
                      <a:pt x="27" y="29"/>
                      <a:pt x="27" y="28"/>
                      <a:pt x="27" y="28"/>
                    </a:cubicBezTo>
                    <a:lnTo>
                      <a:pt x="29" y="29"/>
                    </a:lnTo>
                    <a:cubicBezTo>
                      <a:pt x="28" y="29"/>
                      <a:pt x="27" y="30"/>
                      <a:pt x="26" y="30"/>
                    </a:cubicBezTo>
                    <a:lnTo>
                      <a:pt x="26" y="29"/>
                    </a:lnTo>
                    <a:close/>
                    <a:moveTo>
                      <a:pt x="27" y="28"/>
                    </a:moveTo>
                    <a:cubicBezTo>
                      <a:pt x="28" y="28"/>
                      <a:pt x="28" y="27"/>
                      <a:pt x="28" y="27"/>
                    </a:cubicBezTo>
                    <a:lnTo>
                      <a:pt x="30" y="27"/>
                    </a:lnTo>
                    <a:cubicBezTo>
                      <a:pt x="29" y="28"/>
                      <a:pt x="29" y="28"/>
                      <a:pt x="29" y="29"/>
                    </a:cubicBezTo>
                    <a:lnTo>
                      <a:pt x="27" y="28"/>
                    </a:lnTo>
                    <a:close/>
                    <a:moveTo>
                      <a:pt x="28" y="27"/>
                    </a:moveTo>
                    <a:cubicBezTo>
                      <a:pt x="28" y="26"/>
                      <a:pt x="28" y="26"/>
                      <a:pt x="28" y="26"/>
                    </a:cubicBezTo>
                    <a:lnTo>
                      <a:pt x="29" y="25"/>
                    </a:lnTo>
                    <a:cubicBezTo>
                      <a:pt x="30" y="26"/>
                      <a:pt x="30" y="26"/>
                      <a:pt x="30" y="27"/>
                    </a:cubicBezTo>
                    <a:lnTo>
                      <a:pt x="28" y="27"/>
                    </a:lnTo>
                    <a:close/>
                    <a:moveTo>
                      <a:pt x="28" y="26"/>
                    </a:moveTo>
                    <a:cubicBezTo>
                      <a:pt x="28" y="25"/>
                      <a:pt x="27" y="25"/>
                      <a:pt x="26" y="24"/>
                    </a:cubicBezTo>
                    <a:lnTo>
                      <a:pt x="27" y="23"/>
                    </a:lnTo>
                    <a:cubicBezTo>
                      <a:pt x="28" y="24"/>
                      <a:pt x="29" y="24"/>
                      <a:pt x="29" y="25"/>
                    </a:cubicBezTo>
                    <a:lnTo>
                      <a:pt x="28" y="2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5" name="Freeform 793"/>
              <p:cNvSpPr>
                <a:spLocks noChangeArrowheads="1"/>
              </p:cNvSpPr>
              <p:nvPr/>
            </p:nvSpPr>
            <p:spPr bwMode="auto">
              <a:xfrm>
                <a:off x="939" y="3712"/>
                <a:ext cx="46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8 0 0"/>
                  <a:gd name="G8" fmla="+- 1 0 0"/>
                  <a:gd name="G9" fmla="+- 1 0 0"/>
                  <a:gd name="G10" fmla="+- 26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T0" fmla="*/ 34 w 35"/>
                  <a:gd name="T1" fmla="*/ 16 h 31"/>
                  <a:gd name="T2" fmla="*/ 18 w 35"/>
                  <a:gd name="T3" fmla="*/ 2 h 31"/>
                  <a:gd name="T4" fmla="*/ 13 w 35"/>
                  <a:gd name="T5" fmla="*/ 2 h 31"/>
                  <a:gd name="T6" fmla="*/ 1 w 35"/>
                  <a:gd name="T7" fmla="*/ 20 h 31"/>
                  <a:gd name="T8" fmla="*/ 17 w 35"/>
                  <a:gd name="T9" fmla="*/ 27 h 31"/>
                  <a:gd name="T10" fmla="*/ 34 w 35"/>
                  <a:gd name="T11" fmla="*/ 20 h 31"/>
                  <a:gd name="T12" fmla="*/ 34 w 35"/>
                  <a:gd name="T13" fmla="*/ 15 h 31"/>
                  <a:gd name="T14" fmla="*/ 34 w 35"/>
                  <a:gd name="T1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34" y="16"/>
                    </a:moveTo>
                    <a:cubicBezTo>
                      <a:pt x="30" y="11"/>
                      <a:pt x="20" y="10"/>
                      <a:pt x="18" y="2"/>
                    </a:cubicBezTo>
                    <a:cubicBezTo>
                      <a:pt x="16" y="3"/>
                      <a:pt x="15" y="0"/>
                      <a:pt x="13" y="2"/>
                    </a:cubicBezTo>
                    <a:cubicBezTo>
                      <a:pt x="7" y="8"/>
                      <a:pt x="1" y="14"/>
                      <a:pt x="1" y="20"/>
                    </a:cubicBezTo>
                    <a:cubicBezTo>
                      <a:pt x="0" y="26"/>
                      <a:pt x="11" y="31"/>
                      <a:pt x="17" y="27"/>
                    </a:cubicBezTo>
                    <a:cubicBezTo>
                      <a:pt x="22" y="24"/>
                      <a:pt x="29" y="24"/>
                      <a:pt x="34" y="20"/>
                    </a:cubicBezTo>
                    <a:cubicBezTo>
                      <a:pt x="35" y="19"/>
                      <a:pt x="34" y="17"/>
                      <a:pt x="34" y="15"/>
                    </a:cubicBezTo>
                    <a:cubicBezTo>
                      <a:pt x="31" y="14"/>
                      <a:pt x="34" y="16"/>
                      <a:pt x="34" y="1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6" name="Freeform 794"/>
              <p:cNvSpPr>
                <a:spLocks noChangeArrowheads="1"/>
              </p:cNvSpPr>
              <p:nvPr/>
            </p:nvSpPr>
            <p:spPr bwMode="auto">
              <a:xfrm>
                <a:off x="939" y="3712"/>
                <a:ext cx="47" cy="48"/>
              </a:xfrm>
              <a:custGeom>
                <a:avLst/>
                <a:gdLst>
                  <a:gd name="T0" fmla="*/ 27 w 36"/>
                  <a:gd name="T1" fmla="*/ 12 h 29"/>
                  <a:gd name="T2" fmla="*/ 34 w 36"/>
                  <a:gd name="T3" fmla="*/ 16 h 29"/>
                  <a:gd name="T4" fmla="*/ 27 w 36"/>
                  <a:gd name="T5" fmla="*/ 12 h 29"/>
                  <a:gd name="T6" fmla="*/ 19 w 36"/>
                  <a:gd name="T7" fmla="*/ 2 h 29"/>
                  <a:gd name="T8" fmla="*/ 27 w 36"/>
                  <a:gd name="T9" fmla="*/ 12 h 29"/>
                  <a:gd name="T10" fmla="*/ 19 w 36"/>
                  <a:gd name="T11" fmla="*/ 1 h 29"/>
                  <a:gd name="T12" fmla="*/ 18 w 36"/>
                  <a:gd name="T13" fmla="*/ 2 h 29"/>
                  <a:gd name="T14" fmla="*/ 15 w 36"/>
                  <a:gd name="T15" fmla="*/ 2 h 29"/>
                  <a:gd name="T16" fmla="*/ 18 w 36"/>
                  <a:gd name="T17" fmla="*/ 2 h 29"/>
                  <a:gd name="T18" fmla="*/ 16 w 36"/>
                  <a:gd name="T19" fmla="*/ 1 h 29"/>
                  <a:gd name="T20" fmla="*/ 16 w 36"/>
                  <a:gd name="T21" fmla="*/ 2 h 29"/>
                  <a:gd name="T22" fmla="*/ 15 w 36"/>
                  <a:gd name="T23" fmla="*/ 2 h 29"/>
                  <a:gd name="T24" fmla="*/ 12 w 36"/>
                  <a:gd name="T25" fmla="*/ 2 h 29"/>
                  <a:gd name="T26" fmla="*/ 15 w 36"/>
                  <a:gd name="T27" fmla="*/ 2 h 29"/>
                  <a:gd name="T28" fmla="*/ 13 w 36"/>
                  <a:gd name="T29" fmla="*/ 2 h 29"/>
                  <a:gd name="T30" fmla="*/ 12 w 36"/>
                  <a:gd name="T31" fmla="*/ 4 h 29"/>
                  <a:gd name="T32" fmla="*/ 12 w 36"/>
                  <a:gd name="T33" fmla="*/ 2 h 29"/>
                  <a:gd name="T34" fmla="*/ 12 w 36"/>
                  <a:gd name="T35" fmla="*/ 4 h 29"/>
                  <a:gd name="T36" fmla="*/ 0 w 36"/>
                  <a:gd name="T37" fmla="*/ 20 h 29"/>
                  <a:gd name="T38" fmla="*/ 12 w 36"/>
                  <a:gd name="T39" fmla="*/ 4 h 29"/>
                  <a:gd name="T40" fmla="*/ 3 w 36"/>
                  <a:gd name="T41" fmla="*/ 24 h 29"/>
                  <a:gd name="T42" fmla="*/ 0 w 36"/>
                  <a:gd name="T43" fmla="*/ 20 h 29"/>
                  <a:gd name="T44" fmla="*/ 3 w 36"/>
                  <a:gd name="T45" fmla="*/ 24 h 29"/>
                  <a:gd name="T46" fmla="*/ 6 w 36"/>
                  <a:gd name="T47" fmla="*/ 28 h 29"/>
                  <a:gd name="T48" fmla="*/ 3 w 36"/>
                  <a:gd name="T49" fmla="*/ 24 h 29"/>
                  <a:gd name="T50" fmla="*/ 6 w 36"/>
                  <a:gd name="T51" fmla="*/ 28 h 29"/>
                  <a:gd name="T52" fmla="*/ 6 w 36"/>
                  <a:gd name="T53" fmla="*/ 28 h 29"/>
                  <a:gd name="T54" fmla="*/ 11 w 36"/>
                  <a:gd name="T55" fmla="*/ 28 h 29"/>
                  <a:gd name="T56" fmla="*/ 6 w 36"/>
                  <a:gd name="T57" fmla="*/ 28 h 29"/>
                  <a:gd name="T58" fmla="*/ 11 w 36"/>
                  <a:gd name="T59" fmla="*/ 28 h 29"/>
                  <a:gd name="T60" fmla="*/ 18 w 36"/>
                  <a:gd name="T61" fmla="*/ 28 h 29"/>
                  <a:gd name="T62" fmla="*/ 11 w 36"/>
                  <a:gd name="T63" fmla="*/ 28 h 29"/>
                  <a:gd name="T64" fmla="*/ 24 w 36"/>
                  <a:gd name="T65" fmla="*/ 24 h 29"/>
                  <a:gd name="T66" fmla="*/ 18 w 36"/>
                  <a:gd name="T67" fmla="*/ 28 h 29"/>
                  <a:gd name="T68" fmla="*/ 24 w 36"/>
                  <a:gd name="T69" fmla="*/ 24 h 29"/>
                  <a:gd name="T70" fmla="*/ 35 w 36"/>
                  <a:gd name="T71" fmla="*/ 20 h 29"/>
                  <a:gd name="T72" fmla="*/ 24 w 36"/>
                  <a:gd name="T73" fmla="*/ 24 h 29"/>
                  <a:gd name="T74" fmla="*/ 34 w 36"/>
                  <a:gd name="T75" fmla="*/ 19 h 29"/>
                  <a:gd name="T76" fmla="*/ 34 w 36"/>
                  <a:gd name="T77" fmla="*/ 19 h 29"/>
                  <a:gd name="T78" fmla="*/ 33 w 36"/>
                  <a:gd name="T79" fmla="*/ 17 h 29"/>
                  <a:gd name="T80" fmla="*/ 35 w 36"/>
                  <a:gd name="T81" fmla="*/ 20 h 29"/>
                  <a:gd name="T82" fmla="*/ 33 w 36"/>
                  <a:gd name="T83" fmla="*/ 17 h 29"/>
                  <a:gd name="T84" fmla="*/ 34 w 36"/>
                  <a:gd name="T85" fmla="*/ 15 h 29"/>
                  <a:gd name="T86" fmla="*/ 33 w 36"/>
                  <a:gd name="T87" fmla="*/ 17 h 29"/>
                  <a:gd name="T88" fmla="*/ 34 w 36"/>
                  <a:gd name="T89" fmla="*/ 15 h 29"/>
                  <a:gd name="T90" fmla="*/ 33 w 36"/>
                  <a:gd name="T91" fmla="*/ 15 h 29"/>
                  <a:gd name="T92" fmla="*/ 34 w 36"/>
                  <a:gd name="T93" fmla="*/ 15 h 29"/>
                  <a:gd name="T94" fmla="*/ 33 w 36"/>
                  <a:gd name="T95" fmla="*/ 15 h 29"/>
                  <a:gd name="T96" fmla="*/ 33 w 36"/>
                  <a:gd name="T97" fmla="*/ 16 h 29"/>
                  <a:gd name="T98" fmla="*/ 33 w 36"/>
                  <a:gd name="T99" fmla="*/ 15 h 29"/>
                  <a:gd name="T100" fmla="*/ 35 w 36"/>
                  <a:gd name="T101" fmla="*/ 16 h 29"/>
                  <a:gd name="T102" fmla="*/ 33 w 36"/>
                  <a:gd name="T103" fmla="*/ 16 h 29"/>
                  <a:gd name="T104" fmla="*/ 35 w 36"/>
                  <a:gd name="T105" fmla="*/ 16 h 29"/>
                  <a:gd name="T106" fmla="*/ 33 w 36"/>
                  <a:gd name="T107" fmla="*/ 17 h 29"/>
                  <a:gd name="T108" fmla="*/ 35 w 36"/>
                  <a:gd name="T10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6" h="29">
                    <a:moveTo>
                      <a:pt x="33" y="17"/>
                    </a:moveTo>
                    <a:cubicBezTo>
                      <a:pt x="32" y="15"/>
                      <a:pt x="29" y="13"/>
                      <a:pt x="27" y="12"/>
                    </a:cubicBezTo>
                    <a:lnTo>
                      <a:pt x="27" y="11"/>
                    </a:lnTo>
                    <a:cubicBezTo>
                      <a:pt x="30" y="12"/>
                      <a:pt x="33" y="14"/>
                      <a:pt x="34" y="16"/>
                    </a:cubicBezTo>
                    <a:lnTo>
                      <a:pt x="33" y="17"/>
                    </a:lnTo>
                    <a:close/>
                    <a:moveTo>
                      <a:pt x="27" y="12"/>
                    </a:moveTo>
                    <a:cubicBezTo>
                      <a:pt x="23" y="9"/>
                      <a:pt x="19" y="7"/>
                      <a:pt x="17" y="2"/>
                    </a:cubicBezTo>
                    <a:lnTo>
                      <a:pt x="19" y="2"/>
                    </a:lnTo>
                    <a:cubicBezTo>
                      <a:pt x="20" y="6"/>
                      <a:pt x="24" y="8"/>
                      <a:pt x="27" y="11"/>
                    </a:cubicBezTo>
                    <a:lnTo>
                      <a:pt x="27" y="12"/>
                    </a:lnTo>
                    <a:close/>
                    <a:moveTo>
                      <a:pt x="18" y="2"/>
                    </a:moveTo>
                    <a:lnTo>
                      <a:pt x="19" y="1"/>
                    </a:lnTo>
                    <a:lnTo>
                      <a:pt x="19" y="2"/>
                    </a:lnTo>
                    <a:lnTo>
                      <a:pt x="18" y="2"/>
                    </a:lnTo>
                    <a:close/>
                    <a:moveTo>
                      <a:pt x="19" y="3"/>
                    </a:moveTo>
                    <a:cubicBezTo>
                      <a:pt x="17" y="3"/>
                      <a:pt x="16" y="3"/>
                      <a:pt x="15" y="2"/>
                    </a:cubicBezTo>
                    <a:lnTo>
                      <a:pt x="16" y="1"/>
                    </a:lnTo>
                    <a:cubicBezTo>
                      <a:pt x="17" y="2"/>
                      <a:pt x="17" y="2"/>
                      <a:pt x="18" y="2"/>
                    </a:cubicBezTo>
                    <a:lnTo>
                      <a:pt x="19" y="3"/>
                    </a:lnTo>
                    <a:close/>
                    <a:moveTo>
                      <a:pt x="16" y="1"/>
                    </a:moveTo>
                    <a:lnTo>
                      <a:pt x="16" y="1"/>
                    </a:lnTo>
                    <a:lnTo>
                      <a:pt x="16" y="2"/>
                    </a:lnTo>
                    <a:lnTo>
                      <a:pt x="16" y="1"/>
                    </a:lnTo>
                    <a:close/>
                    <a:moveTo>
                      <a:pt x="15" y="2"/>
                    </a:moveTo>
                    <a:cubicBezTo>
                      <a:pt x="15" y="2"/>
                      <a:pt x="14" y="2"/>
                      <a:pt x="13" y="2"/>
                    </a:cubicBezTo>
                    <a:lnTo>
                      <a:pt x="12" y="2"/>
                    </a:lnTo>
                    <a:cubicBezTo>
                      <a:pt x="13" y="0"/>
                      <a:pt x="15" y="1"/>
                      <a:pt x="16" y="1"/>
                    </a:cubicBezTo>
                    <a:lnTo>
                      <a:pt x="15" y="2"/>
                    </a:lnTo>
                    <a:close/>
                    <a:moveTo>
                      <a:pt x="13" y="2"/>
                    </a:moveTo>
                    <a:lnTo>
                      <a:pt x="13" y="2"/>
                    </a:lnTo>
                    <a:close/>
                    <a:moveTo>
                      <a:pt x="13" y="2"/>
                    </a:moveTo>
                    <a:cubicBezTo>
                      <a:pt x="13" y="3"/>
                      <a:pt x="12" y="4"/>
                      <a:pt x="12" y="4"/>
                    </a:cubicBezTo>
                    <a:lnTo>
                      <a:pt x="10" y="3"/>
                    </a:lnTo>
                    <a:cubicBezTo>
                      <a:pt x="11" y="3"/>
                      <a:pt x="11" y="2"/>
                      <a:pt x="12" y="2"/>
                    </a:cubicBezTo>
                    <a:lnTo>
                      <a:pt x="13" y="2"/>
                    </a:lnTo>
                    <a:close/>
                    <a:moveTo>
                      <a:pt x="12" y="4"/>
                    </a:moveTo>
                    <a:cubicBezTo>
                      <a:pt x="7" y="9"/>
                      <a:pt x="2" y="15"/>
                      <a:pt x="1" y="20"/>
                    </a:cubicBezTo>
                    <a:lnTo>
                      <a:pt x="0" y="20"/>
                    </a:lnTo>
                    <a:cubicBezTo>
                      <a:pt x="1" y="14"/>
                      <a:pt x="6" y="9"/>
                      <a:pt x="10" y="3"/>
                    </a:cubicBezTo>
                    <a:lnTo>
                      <a:pt x="12" y="4"/>
                    </a:lnTo>
                    <a:close/>
                    <a:moveTo>
                      <a:pt x="1" y="20"/>
                    </a:moveTo>
                    <a:cubicBezTo>
                      <a:pt x="1" y="22"/>
                      <a:pt x="2" y="23"/>
                      <a:pt x="3" y="24"/>
                    </a:cubicBezTo>
                    <a:lnTo>
                      <a:pt x="2" y="25"/>
                    </a:lnTo>
                    <a:cubicBezTo>
                      <a:pt x="0" y="23"/>
                      <a:pt x="0" y="22"/>
                      <a:pt x="0" y="20"/>
                    </a:cubicBezTo>
                    <a:lnTo>
                      <a:pt x="1" y="20"/>
                    </a:lnTo>
                    <a:close/>
                    <a:moveTo>
                      <a:pt x="3" y="24"/>
                    </a:moveTo>
                    <a:cubicBezTo>
                      <a:pt x="4" y="25"/>
                      <a:pt x="5" y="26"/>
                      <a:pt x="7" y="27"/>
                    </a:cubicBezTo>
                    <a:lnTo>
                      <a:pt x="6" y="28"/>
                    </a:lnTo>
                    <a:cubicBezTo>
                      <a:pt x="4" y="27"/>
                      <a:pt x="3" y="26"/>
                      <a:pt x="2" y="25"/>
                    </a:cubicBezTo>
                    <a:lnTo>
                      <a:pt x="3" y="24"/>
                    </a:lnTo>
                    <a:close/>
                    <a:moveTo>
                      <a:pt x="6" y="28"/>
                    </a:moveTo>
                    <a:lnTo>
                      <a:pt x="6" y="28"/>
                    </a:lnTo>
                    <a:lnTo>
                      <a:pt x="6" y="27"/>
                    </a:lnTo>
                    <a:lnTo>
                      <a:pt x="6" y="28"/>
                    </a:lnTo>
                    <a:close/>
                    <a:moveTo>
                      <a:pt x="7" y="27"/>
                    </a:moveTo>
                    <a:cubicBezTo>
                      <a:pt x="8" y="27"/>
                      <a:pt x="10" y="28"/>
                      <a:pt x="11" y="28"/>
                    </a:cubicBezTo>
                    <a:lnTo>
                      <a:pt x="11" y="29"/>
                    </a:lnTo>
                    <a:cubicBezTo>
                      <a:pt x="9" y="29"/>
                      <a:pt x="8" y="29"/>
                      <a:pt x="6" y="28"/>
                    </a:cubicBezTo>
                    <a:lnTo>
                      <a:pt x="7" y="27"/>
                    </a:lnTo>
                    <a:close/>
                    <a:moveTo>
                      <a:pt x="11" y="28"/>
                    </a:moveTo>
                    <a:cubicBezTo>
                      <a:pt x="13" y="28"/>
                      <a:pt x="15" y="28"/>
                      <a:pt x="17" y="27"/>
                    </a:cubicBezTo>
                    <a:lnTo>
                      <a:pt x="18" y="28"/>
                    </a:lnTo>
                    <a:cubicBezTo>
                      <a:pt x="16" y="29"/>
                      <a:pt x="14" y="29"/>
                      <a:pt x="11" y="29"/>
                    </a:cubicBezTo>
                    <a:lnTo>
                      <a:pt x="11" y="28"/>
                    </a:lnTo>
                    <a:close/>
                    <a:moveTo>
                      <a:pt x="17" y="27"/>
                    </a:moveTo>
                    <a:cubicBezTo>
                      <a:pt x="19" y="25"/>
                      <a:pt x="22" y="25"/>
                      <a:pt x="24" y="24"/>
                    </a:cubicBezTo>
                    <a:lnTo>
                      <a:pt x="25" y="25"/>
                    </a:lnTo>
                    <a:cubicBezTo>
                      <a:pt x="22" y="26"/>
                      <a:pt x="20" y="27"/>
                      <a:pt x="18" y="28"/>
                    </a:cubicBezTo>
                    <a:lnTo>
                      <a:pt x="17" y="27"/>
                    </a:lnTo>
                    <a:close/>
                    <a:moveTo>
                      <a:pt x="24" y="24"/>
                    </a:moveTo>
                    <a:cubicBezTo>
                      <a:pt x="27" y="23"/>
                      <a:pt x="31" y="21"/>
                      <a:pt x="34" y="19"/>
                    </a:cubicBezTo>
                    <a:lnTo>
                      <a:pt x="35" y="20"/>
                    </a:lnTo>
                    <a:cubicBezTo>
                      <a:pt x="32" y="22"/>
                      <a:pt x="28" y="24"/>
                      <a:pt x="25" y="25"/>
                    </a:cubicBezTo>
                    <a:lnTo>
                      <a:pt x="24" y="24"/>
                    </a:lnTo>
                    <a:close/>
                    <a:moveTo>
                      <a:pt x="34" y="19"/>
                    </a:moveTo>
                    <a:lnTo>
                      <a:pt x="34" y="19"/>
                    </a:lnTo>
                    <a:lnTo>
                      <a:pt x="34" y="20"/>
                    </a:lnTo>
                    <a:lnTo>
                      <a:pt x="34" y="19"/>
                    </a:lnTo>
                    <a:close/>
                    <a:moveTo>
                      <a:pt x="34" y="19"/>
                    </a:moveTo>
                    <a:cubicBezTo>
                      <a:pt x="34" y="19"/>
                      <a:pt x="34" y="18"/>
                      <a:pt x="33" y="17"/>
                    </a:cubicBezTo>
                    <a:lnTo>
                      <a:pt x="35" y="16"/>
                    </a:lnTo>
                    <a:cubicBezTo>
                      <a:pt x="35" y="18"/>
                      <a:pt x="36" y="19"/>
                      <a:pt x="35" y="20"/>
                    </a:cubicBezTo>
                    <a:lnTo>
                      <a:pt x="34" y="19"/>
                    </a:lnTo>
                    <a:close/>
                    <a:moveTo>
                      <a:pt x="33" y="17"/>
                    </a:move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ubicBezTo>
                      <a:pt x="34" y="16"/>
                      <a:pt x="35" y="16"/>
                      <a:pt x="35" y="16"/>
                    </a:cubicBezTo>
                    <a:lnTo>
                      <a:pt x="33" y="17"/>
                    </a:lnTo>
                    <a:close/>
                    <a:moveTo>
                      <a:pt x="34" y="15"/>
                    </a:moveTo>
                    <a:lnTo>
                      <a:pt x="34" y="15"/>
                    </a:lnTo>
                    <a:close/>
                    <a:moveTo>
                      <a:pt x="33" y="16"/>
                    </a:moveTo>
                    <a:cubicBezTo>
                      <a:pt x="33" y="16"/>
                      <a:pt x="34" y="15"/>
                      <a:pt x="33" y="15"/>
                    </a:cubicBezTo>
                    <a:lnTo>
                      <a:pt x="32" y="15"/>
                    </a:lnTo>
                    <a:cubicBezTo>
                      <a:pt x="32" y="14"/>
                      <a:pt x="33" y="14"/>
                      <a:pt x="34" y="15"/>
                    </a:cubicBezTo>
                    <a:lnTo>
                      <a:pt x="33" y="16"/>
                    </a:lnTo>
                    <a:close/>
                    <a:moveTo>
                      <a:pt x="33" y="15"/>
                    </a:moveTo>
                    <a:cubicBezTo>
                      <a:pt x="33" y="16"/>
                      <a:pt x="34" y="15"/>
                      <a:pt x="34" y="15"/>
                    </a:cubicBezTo>
                    <a:lnTo>
                      <a:pt x="33" y="16"/>
                    </a:lnTo>
                    <a:cubicBezTo>
                      <a:pt x="32" y="16"/>
                      <a:pt x="32" y="15"/>
                      <a:pt x="32" y="15"/>
                    </a:cubicBezTo>
                    <a:lnTo>
                      <a:pt x="33" y="15"/>
                    </a:lnTo>
                    <a:close/>
                    <a:moveTo>
                      <a:pt x="34" y="15"/>
                    </a:moveTo>
                    <a:cubicBezTo>
                      <a:pt x="34" y="16"/>
                      <a:pt x="34" y="16"/>
                      <a:pt x="35" y="16"/>
                    </a:cubicBezTo>
                    <a:lnTo>
                      <a:pt x="33" y="16"/>
                    </a:ln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lose/>
                    <a:moveTo>
                      <a:pt x="35" y="16"/>
                    </a:moveTo>
                    <a:lnTo>
                      <a:pt x="35" y="19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7" name="Freeform 795"/>
              <p:cNvSpPr>
                <a:spLocks noChangeArrowheads="1"/>
              </p:cNvSpPr>
              <p:nvPr/>
            </p:nvSpPr>
            <p:spPr bwMode="auto">
              <a:xfrm>
                <a:off x="908" y="3779"/>
                <a:ext cx="29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3 0 0"/>
                  <a:gd name="G7" fmla="*/ 1 0 0"/>
                  <a:gd name="G8" fmla="sin G7 G6"/>
                  <a:gd name="G9" fmla="+- 10 0 0"/>
                  <a:gd name="G10" fmla="+- 24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18 w 22"/>
                  <a:gd name="T1" fmla="*/ 19 h 32"/>
                  <a:gd name="T2" fmla="*/ 21 w 22"/>
                  <a:gd name="T3" fmla="*/ 4 h 32"/>
                  <a:gd name="T4" fmla="*/ 9 w 22"/>
                  <a:gd name="T5" fmla="*/ 3 h 32"/>
                  <a:gd name="T6" fmla="*/ 11 w 22"/>
                  <a:gd name="T7" fmla="*/ 31 h 32"/>
                  <a:gd name="T8" fmla="*/ 18 w 22"/>
                  <a:gd name="T9" fmla="*/ 28 h 32"/>
                  <a:gd name="T10" fmla="*/ 18 w 22"/>
                  <a:gd name="T11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2">
                    <a:moveTo>
                      <a:pt x="18" y="19"/>
                    </a:moveTo>
                    <a:cubicBezTo>
                      <a:pt x="17" y="14"/>
                      <a:pt x="22" y="8"/>
                      <a:pt x="21" y="4"/>
                    </a:cubicBezTo>
                    <a:cubicBezTo>
                      <a:pt x="21" y="0"/>
                      <a:pt x="12" y="0"/>
                      <a:pt x="9" y="3"/>
                    </a:cubicBezTo>
                    <a:cubicBezTo>
                      <a:pt x="0" y="10"/>
                      <a:pt x="0" y="24"/>
                      <a:pt x="11" y="31"/>
                    </a:cubicBezTo>
                    <a:cubicBezTo>
                      <a:pt x="12" y="32"/>
                      <a:pt x="16" y="30"/>
                      <a:pt x="18" y="28"/>
                    </a:cubicBezTo>
                    <a:cubicBezTo>
                      <a:pt x="19" y="25"/>
                      <a:pt x="19" y="22"/>
                      <a:pt x="18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8" name="Freeform 796"/>
              <p:cNvSpPr>
                <a:spLocks noChangeArrowheads="1"/>
              </p:cNvSpPr>
              <p:nvPr/>
            </p:nvSpPr>
            <p:spPr bwMode="auto">
              <a:xfrm>
                <a:off x="910" y="3779"/>
                <a:ext cx="28" cy="54"/>
              </a:xfrm>
              <a:custGeom>
                <a:avLst/>
                <a:gdLst>
                  <a:gd name="T0" fmla="*/ 18 w 22"/>
                  <a:gd name="T1" fmla="*/ 11 h 32"/>
                  <a:gd name="T2" fmla="*/ 18 w 22"/>
                  <a:gd name="T3" fmla="*/ 19 h 32"/>
                  <a:gd name="T4" fmla="*/ 18 w 22"/>
                  <a:gd name="T5" fmla="*/ 11 h 32"/>
                  <a:gd name="T6" fmla="*/ 21 w 22"/>
                  <a:gd name="T7" fmla="*/ 4 h 32"/>
                  <a:gd name="T8" fmla="*/ 18 w 22"/>
                  <a:gd name="T9" fmla="*/ 11 h 32"/>
                  <a:gd name="T10" fmla="*/ 20 w 22"/>
                  <a:gd name="T11" fmla="*/ 4 h 32"/>
                  <a:gd name="T12" fmla="*/ 19 w 22"/>
                  <a:gd name="T13" fmla="*/ 2 h 32"/>
                  <a:gd name="T14" fmla="*/ 21 w 22"/>
                  <a:gd name="T15" fmla="*/ 4 h 32"/>
                  <a:gd name="T16" fmla="*/ 19 w 22"/>
                  <a:gd name="T17" fmla="*/ 2 h 32"/>
                  <a:gd name="T18" fmla="*/ 17 w 22"/>
                  <a:gd name="T19" fmla="*/ 0 h 32"/>
                  <a:gd name="T20" fmla="*/ 19 w 22"/>
                  <a:gd name="T21" fmla="*/ 2 h 32"/>
                  <a:gd name="T22" fmla="*/ 14 w 22"/>
                  <a:gd name="T23" fmla="*/ 1 h 32"/>
                  <a:gd name="T24" fmla="*/ 17 w 22"/>
                  <a:gd name="T25" fmla="*/ 0 h 32"/>
                  <a:gd name="T26" fmla="*/ 14 w 22"/>
                  <a:gd name="T27" fmla="*/ 1 h 32"/>
                  <a:gd name="T28" fmla="*/ 7 w 22"/>
                  <a:gd name="T29" fmla="*/ 2 h 32"/>
                  <a:gd name="T30" fmla="*/ 14 w 22"/>
                  <a:gd name="T31" fmla="*/ 1 h 32"/>
                  <a:gd name="T32" fmla="*/ 8 w 22"/>
                  <a:gd name="T33" fmla="*/ 3 h 32"/>
                  <a:gd name="T34" fmla="*/ 7 w 22"/>
                  <a:gd name="T35" fmla="*/ 5 h 32"/>
                  <a:gd name="T36" fmla="*/ 7 w 22"/>
                  <a:gd name="T37" fmla="*/ 2 h 32"/>
                  <a:gd name="T38" fmla="*/ 7 w 22"/>
                  <a:gd name="T39" fmla="*/ 5 h 32"/>
                  <a:gd name="T40" fmla="*/ 1 w 22"/>
                  <a:gd name="T41" fmla="*/ 17 h 32"/>
                  <a:gd name="T42" fmla="*/ 7 w 22"/>
                  <a:gd name="T43" fmla="*/ 5 h 32"/>
                  <a:gd name="T44" fmla="*/ 8 w 22"/>
                  <a:gd name="T45" fmla="*/ 29 h 32"/>
                  <a:gd name="T46" fmla="*/ 1 w 22"/>
                  <a:gd name="T47" fmla="*/ 17 h 32"/>
                  <a:gd name="T48" fmla="*/ 8 w 22"/>
                  <a:gd name="T49" fmla="*/ 29 h 32"/>
                  <a:gd name="T50" fmla="*/ 9 w 22"/>
                  <a:gd name="T51" fmla="*/ 31 h 32"/>
                  <a:gd name="T52" fmla="*/ 8 w 22"/>
                  <a:gd name="T53" fmla="*/ 29 h 32"/>
                  <a:gd name="T54" fmla="*/ 9 w 22"/>
                  <a:gd name="T55" fmla="*/ 31 h 32"/>
                  <a:gd name="T56" fmla="*/ 9 w 22"/>
                  <a:gd name="T57" fmla="*/ 31 h 32"/>
                  <a:gd name="T58" fmla="*/ 10 w 22"/>
                  <a:gd name="T59" fmla="*/ 30 h 32"/>
                  <a:gd name="T60" fmla="*/ 9 w 22"/>
                  <a:gd name="T61" fmla="*/ 31 h 32"/>
                  <a:gd name="T62" fmla="*/ 10 w 22"/>
                  <a:gd name="T63" fmla="*/ 30 h 32"/>
                  <a:gd name="T64" fmla="*/ 13 w 22"/>
                  <a:gd name="T65" fmla="*/ 31 h 32"/>
                  <a:gd name="T66" fmla="*/ 10 w 22"/>
                  <a:gd name="T67" fmla="*/ 30 h 32"/>
                  <a:gd name="T68" fmla="*/ 15 w 22"/>
                  <a:gd name="T69" fmla="*/ 28 h 32"/>
                  <a:gd name="T70" fmla="*/ 13 w 22"/>
                  <a:gd name="T71" fmla="*/ 31 h 32"/>
                  <a:gd name="T72" fmla="*/ 15 w 22"/>
                  <a:gd name="T73" fmla="*/ 28 h 32"/>
                  <a:gd name="T74" fmla="*/ 17 w 22"/>
                  <a:gd name="T75" fmla="*/ 28 h 32"/>
                  <a:gd name="T76" fmla="*/ 15 w 22"/>
                  <a:gd name="T77" fmla="*/ 28 h 32"/>
                  <a:gd name="T78" fmla="*/ 16 w 22"/>
                  <a:gd name="T79" fmla="*/ 28 h 32"/>
                  <a:gd name="T80" fmla="*/ 16 w 22"/>
                  <a:gd name="T81" fmla="*/ 28 h 32"/>
                  <a:gd name="T82" fmla="*/ 17 w 22"/>
                  <a:gd name="T83" fmla="*/ 24 h 32"/>
                  <a:gd name="T84" fmla="*/ 17 w 22"/>
                  <a:gd name="T85" fmla="*/ 28 h 32"/>
                  <a:gd name="T86" fmla="*/ 17 w 22"/>
                  <a:gd name="T87" fmla="*/ 24 h 32"/>
                  <a:gd name="T88" fmla="*/ 18 w 22"/>
                  <a:gd name="T89" fmla="*/ 19 h 32"/>
                  <a:gd name="T90" fmla="*/ 17 w 22"/>
                  <a:gd name="T91" fmla="*/ 24 h 32"/>
                  <a:gd name="T92" fmla="*/ 17 w 22"/>
                  <a:gd name="T93" fmla="*/ 20 h 32"/>
                  <a:gd name="T94" fmla="*/ 17 w 22"/>
                  <a:gd name="T95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" h="32">
                    <a:moveTo>
                      <a:pt x="17" y="20"/>
                    </a:moveTo>
                    <a:cubicBezTo>
                      <a:pt x="16" y="17"/>
                      <a:pt x="17" y="14"/>
                      <a:pt x="18" y="11"/>
                    </a:cubicBezTo>
                    <a:lnTo>
                      <a:pt x="20" y="11"/>
                    </a:lnTo>
                    <a:cubicBezTo>
                      <a:pt x="18" y="14"/>
                      <a:pt x="17" y="17"/>
                      <a:pt x="18" y="19"/>
                    </a:cubicBezTo>
                    <a:lnTo>
                      <a:pt x="17" y="20"/>
                    </a:lnTo>
                    <a:close/>
                    <a:moveTo>
                      <a:pt x="18" y="11"/>
                    </a:moveTo>
                    <a:cubicBezTo>
                      <a:pt x="19" y="8"/>
                      <a:pt x="20" y="6"/>
                      <a:pt x="20" y="4"/>
                    </a:cubicBezTo>
                    <a:lnTo>
                      <a:pt x="21" y="4"/>
                    </a:lnTo>
                    <a:cubicBezTo>
                      <a:pt x="22" y="6"/>
                      <a:pt x="21" y="9"/>
                      <a:pt x="20" y="11"/>
                    </a:cubicBezTo>
                    <a:lnTo>
                      <a:pt x="18" y="11"/>
                    </a:lnTo>
                    <a:close/>
                    <a:moveTo>
                      <a:pt x="20" y="4"/>
                    </a:moveTo>
                    <a:lnTo>
                      <a:pt x="20" y="4"/>
                    </a:lnTo>
                    <a:close/>
                    <a:moveTo>
                      <a:pt x="20" y="4"/>
                    </a:moveTo>
                    <a:cubicBezTo>
                      <a:pt x="20" y="3"/>
                      <a:pt x="19" y="3"/>
                      <a:pt x="19" y="2"/>
                    </a:cubicBezTo>
                    <a:lnTo>
                      <a:pt x="20" y="1"/>
                    </a:lnTo>
                    <a:cubicBezTo>
                      <a:pt x="21" y="2"/>
                      <a:pt x="21" y="3"/>
                      <a:pt x="21" y="4"/>
                    </a:cubicBezTo>
                    <a:lnTo>
                      <a:pt x="20" y="4"/>
                    </a:lnTo>
                    <a:close/>
                    <a:moveTo>
                      <a:pt x="19" y="2"/>
                    </a:moveTo>
                    <a:cubicBezTo>
                      <a:pt x="19" y="2"/>
                      <a:pt x="18" y="2"/>
                      <a:pt x="17" y="1"/>
                    </a:cubicBezTo>
                    <a:lnTo>
                      <a:pt x="17" y="0"/>
                    </a:lnTo>
                    <a:cubicBezTo>
                      <a:pt x="18" y="0"/>
                      <a:pt x="19" y="1"/>
                      <a:pt x="20" y="1"/>
                    </a:cubicBezTo>
                    <a:lnTo>
                      <a:pt x="19" y="2"/>
                    </a:lnTo>
                    <a:close/>
                    <a:moveTo>
                      <a:pt x="17" y="1"/>
                    </a:moveTo>
                    <a:cubicBezTo>
                      <a:pt x="16" y="1"/>
                      <a:pt x="15" y="1"/>
                      <a:pt x="14" y="1"/>
                    </a:cubicBezTo>
                    <a:lnTo>
                      <a:pt x="14" y="0"/>
                    </a:lnTo>
                    <a:cubicBezTo>
                      <a:pt x="15" y="0"/>
                      <a:pt x="16" y="0"/>
                      <a:pt x="17" y="0"/>
                    </a:cubicBezTo>
                    <a:lnTo>
                      <a:pt x="17" y="1"/>
                    </a:lnTo>
                    <a:close/>
                    <a:moveTo>
                      <a:pt x="14" y="1"/>
                    </a:moveTo>
                    <a:cubicBezTo>
                      <a:pt x="12" y="1"/>
                      <a:pt x="10" y="2"/>
                      <a:pt x="8" y="3"/>
                    </a:cubicBezTo>
                    <a:lnTo>
                      <a:pt x="7" y="2"/>
                    </a:lnTo>
                    <a:cubicBezTo>
                      <a:pt x="9" y="1"/>
                      <a:pt x="11" y="0"/>
                      <a:pt x="14" y="0"/>
                    </a:cubicBezTo>
                    <a:lnTo>
                      <a:pt x="14" y="1"/>
                    </a:lnTo>
                    <a:close/>
                    <a:moveTo>
                      <a:pt x="8" y="3"/>
                    </a:moveTo>
                    <a:lnTo>
                      <a:pt x="8" y="3"/>
                    </a:lnTo>
                    <a:close/>
                    <a:moveTo>
                      <a:pt x="8" y="3"/>
                    </a:moveTo>
                    <a:cubicBezTo>
                      <a:pt x="8" y="4"/>
                      <a:pt x="7" y="4"/>
                      <a:pt x="7" y="5"/>
                    </a:cubicBezTo>
                    <a:lnTo>
                      <a:pt x="5" y="4"/>
                    </a:lnTo>
                    <a:cubicBezTo>
                      <a:pt x="6" y="3"/>
                      <a:pt x="7" y="3"/>
                      <a:pt x="7" y="2"/>
                    </a:cubicBezTo>
                    <a:lnTo>
                      <a:pt x="8" y="3"/>
                    </a:lnTo>
                    <a:close/>
                    <a:moveTo>
                      <a:pt x="7" y="5"/>
                    </a:moveTo>
                    <a:cubicBezTo>
                      <a:pt x="3" y="8"/>
                      <a:pt x="2" y="12"/>
                      <a:pt x="2" y="17"/>
                    </a:cubicBezTo>
                    <a:lnTo>
                      <a:pt x="1" y="17"/>
                    </a:lnTo>
                    <a:cubicBezTo>
                      <a:pt x="0" y="12"/>
                      <a:pt x="2" y="8"/>
                      <a:pt x="5" y="4"/>
                    </a:cubicBezTo>
                    <a:lnTo>
                      <a:pt x="7" y="5"/>
                    </a:lnTo>
                    <a:close/>
                    <a:moveTo>
                      <a:pt x="2" y="17"/>
                    </a:moveTo>
                    <a:cubicBezTo>
                      <a:pt x="2" y="21"/>
                      <a:pt x="4" y="25"/>
                      <a:pt x="8" y="29"/>
                    </a:cubicBezTo>
                    <a:lnTo>
                      <a:pt x="7" y="29"/>
                    </a:lnTo>
                    <a:cubicBezTo>
                      <a:pt x="3" y="26"/>
                      <a:pt x="1" y="21"/>
                      <a:pt x="1" y="17"/>
                    </a:cubicBezTo>
                    <a:lnTo>
                      <a:pt x="2" y="17"/>
                    </a:lnTo>
                    <a:close/>
                    <a:moveTo>
                      <a:pt x="8" y="29"/>
                    </a:moveTo>
                    <a:cubicBezTo>
                      <a:pt x="9" y="29"/>
                      <a:pt x="9" y="30"/>
                      <a:pt x="10" y="30"/>
                    </a:cubicBezTo>
                    <a:lnTo>
                      <a:pt x="9" y="31"/>
                    </a:lnTo>
                    <a:cubicBezTo>
                      <a:pt x="8" y="31"/>
                      <a:pt x="8" y="30"/>
                      <a:pt x="7" y="29"/>
                    </a:cubicBezTo>
                    <a:lnTo>
                      <a:pt x="8" y="29"/>
                    </a:lnTo>
                    <a:close/>
                    <a:moveTo>
                      <a:pt x="9" y="31"/>
                    </a:moveTo>
                    <a:lnTo>
                      <a:pt x="9" y="31"/>
                    </a:lnTo>
                    <a:lnTo>
                      <a:pt x="10" y="31"/>
                    </a:lnTo>
                    <a:lnTo>
                      <a:pt x="9" y="31"/>
                    </a:lnTo>
                    <a:close/>
                    <a:moveTo>
                      <a:pt x="10" y="30"/>
                    </a:moveTo>
                    <a:cubicBezTo>
                      <a:pt x="10" y="30"/>
                      <a:pt x="10" y="30"/>
                      <a:pt x="10" y="30"/>
                    </a:cubicBezTo>
                    <a:lnTo>
                      <a:pt x="10" y="32"/>
                    </a:lnTo>
                    <a:cubicBezTo>
                      <a:pt x="10" y="32"/>
                      <a:pt x="9" y="31"/>
                      <a:pt x="9" y="31"/>
                    </a:cubicBezTo>
                    <a:lnTo>
                      <a:pt x="10" y="30"/>
                    </a:lnTo>
                    <a:close/>
                    <a:moveTo>
                      <a:pt x="10" y="30"/>
                    </a:moveTo>
                    <a:cubicBezTo>
                      <a:pt x="11" y="31"/>
                      <a:pt x="12" y="30"/>
                      <a:pt x="13" y="30"/>
                    </a:cubicBezTo>
                    <a:lnTo>
                      <a:pt x="13" y="31"/>
                    </a:lnTo>
                    <a:cubicBezTo>
                      <a:pt x="12" y="32"/>
                      <a:pt x="11" y="32"/>
                      <a:pt x="10" y="32"/>
                    </a:cubicBezTo>
                    <a:lnTo>
                      <a:pt x="10" y="30"/>
                    </a:lnTo>
                    <a:close/>
                    <a:moveTo>
                      <a:pt x="13" y="30"/>
                    </a:moveTo>
                    <a:cubicBezTo>
                      <a:pt x="14" y="30"/>
                      <a:pt x="15" y="29"/>
                      <a:pt x="15" y="28"/>
                    </a:cubicBezTo>
                    <a:lnTo>
                      <a:pt x="17" y="29"/>
                    </a:lnTo>
                    <a:cubicBezTo>
                      <a:pt x="16" y="30"/>
                      <a:pt x="15" y="31"/>
                      <a:pt x="13" y="31"/>
                    </a:cubicBezTo>
                    <a:lnTo>
                      <a:pt x="13" y="30"/>
                    </a:lnTo>
                    <a:close/>
                    <a:moveTo>
                      <a:pt x="15" y="28"/>
                    </a:moveTo>
                    <a:cubicBezTo>
                      <a:pt x="16" y="28"/>
                      <a:pt x="16" y="28"/>
                      <a:pt x="16" y="28"/>
                    </a:cubicBezTo>
                    <a:lnTo>
                      <a:pt x="17" y="28"/>
                    </a:lnTo>
                    <a:cubicBezTo>
                      <a:pt x="17" y="28"/>
                      <a:pt x="17" y="29"/>
                      <a:pt x="17" y="29"/>
                    </a:cubicBezTo>
                    <a:lnTo>
                      <a:pt x="15" y="28"/>
                    </a:lnTo>
                    <a:close/>
                    <a:moveTo>
                      <a:pt x="16" y="28"/>
                    </a:moveTo>
                    <a:lnTo>
                      <a:pt x="16" y="28"/>
                    </a:lnTo>
                    <a:lnTo>
                      <a:pt x="17" y="28"/>
                    </a:lnTo>
                    <a:lnTo>
                      <a:pt x="16" y="28"/>
                    </a:lnTo>
                    <a:close/>
                    <a:moveTo>
                      <a:pt x="16" y="28"/>
                    </a:moveTo>
                    <a:cubicBezTo>
                      <a:pt x="17" y="26"/>
                      <a:pt x="17" y="25"/>
                      <a:pt x="17" y="24"/>
                    </a:cubicBezTo>
                    <a:lnTo>
                      <a:pt x="19" y="24"/>
                    </a:lnTo>
                    <a:cubicBezTo>
                      <a:pt x="18" y="25"/>
                      <a:pt x="18" y="27"/>
                      <a:pt x="17" y="28"/>
                    </a:cubicBezTo>
                    <a:lnTo>
                      <a:pt x="16" y="28"/>
                    </a:lnTo>
                    <a:close/>
                    <a:moveTo>
                      <a:pt x="17" y="24"/>
                    </a:moveTo>
                    <a:cubicBezTo>
                      <a:pt x="17" y="22"/>
                      <a:pt x="17" y="21"/>
                      <a:pt x="17" y="20"/>
                    </a:cubicBezTo>
                    <a:lnTo>
                      <a:pt x="18" y="19"/>
                    </a:lnTo>
                    <a:cubicBezTo>
                      <a:pt x="19" y="21"/>
                      <a:pt x="19" y="22"/>
                      <a:pt x="19" y="24"/>
                    </a:cubicBezTo>
                    <a:lnTo>
                      <a:pt x="17" y="24"/>
                    </a:lnTo>
                    <a:close/>
                    <a:moveTo>
                      <a:pt x="17" y="20"/>
                    </a:moveTo>
                    <a:lnTo>
                      <a:pt x="17" y="20"/>
                    </a:lnTo>
                    <a:lnTo>
                      <a:pt x="17" y="19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69" name="Freeform 797"/>
              <p:cNvSpPr>
                <a:spLocks noChangeArrowheads="1"/>
              </p:cNvSpPr>
              <p:nvPr/>
            </p:nvSpPr>
            <p:spPr bwMode="auto">
              <a:xfrm>
                <a:off x="974" y="3726"/>
                <a:ext cx="70" cy="6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0 0 0"/>
                  <a:gd name="G10" fmla="+- 22 0 0"/>
                  <a:gd name="G11" fmla="+- 1 0 0"/>
                  <a:gd name="G12" fmla="+- 26 0 0"/>
                  <a:gd name="G13" fmla="+- 31 0 0"/>
                  <a:gd name="G14" fmla="*/ 1 0 0"/>
                  <a:gd name="G15" fmla="cos G14 G13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T0" fmla="*/ 47 w 52"/>
                  <a:gd name="T1" fmla="*/ 19 h 41"/>
                  <a:gd name="T2" fmla="*/ 31 w 52"/>
                  <a:gd name="T3" fmla="*/ 0 h 41"/>
                  <a:gd name="T4" fmla="*/ 26 w 52"/>
                  <a:gd name="T5" fmla="*/ 2 h 41"/>
                  <a:gd name="T6" fmla="*/ 2 w 52"/>
                  <a:gd name="T7" fmla="*/ 20 h 41"/>
                  <a:gd name="T8" fmla="*/ 0 w 52"/>
                  <a:gd name="T9" fmla="*/ 26 h 41"/>
                  <a:gd name="T10" fmla="*/ 32 w 52"/>
                  <a:gd name="T11" fmla="*/ 30 h 41"/>
                  <a:gd name="T12" fmla="*/ 47 w 52"/>
                  <a:gd name="T13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7" y="19"/>
                    </a:moveTo>
                    <a:cubicBezTo>
                      <a:pt x="52" y="10"/>
                      <a:pt x="43" y="1"/>
                      <a:pt x="31" y="0"/>
                    </a:cubicBezTo>
                    <a:cubicBezTo>
                      <a:pt x="30" y="0"/>
                      <a:pt x="27" y="1"/>
                      <a:pt x="26" y="2"/>
                    </a:cubicBezTo>
                    <a:cubicBezTo>
                      <a:pt x="19" y="10"/>
                      <a:pt x="11" y="14"/>
                      <a:pt x="2" y="20"/>
                    </a:cubicBezTo>
                    <a:cubicBezTo>
                      <a:pt x="0" y="22"/>
                      <a:pt x="1" y="24"/>
                      <a:pt x="0" y="26"/>
                    </a:cubicBezTo>
                    <a:cubicBezTo>
                      <a:pt x="10" y="31"/>
                      <a:pt x="25" y="41"/>
                      <a:pt x="32" y="30"/>
                    </a:cubicBezTo>
                    <a:cubicBezTo>
                      <a:pt x="36" y="25"/>
                      <a:pt x="45" y="25"/>
                      <a:pt x="47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0" name="Freeform 798"/>
              <p:cNvSpPr>
                <a:spLocks noChangeArrowheads="1"/>
              </p:cNvSpPr>
              <p:nvPr/>
            </p:nvSpPr>
            <p:spPr bwMode="auto">
              <a:xfrm>
                <a:off x="972" y="3724"/>
                <a:ext cx="68" cy="69"/>
              </a:xfrm>
              <a:custGeom>
                <a:avLst/>
                <a:gdLst>
                  <a:gd name="T0" fmla="*/ 49 w 50"/>
                  <a:gd name="T1" fmla="*/ 16 h 41"/>
                  <a:gd name="T2" fmla="*/ 49 w 50"/>
                  <a:gd name="T3" fmla="*/ 21 h 41"/>
                  <a:gd name="T4" fmla="*/ 49 w 50"/>
                  <a:gd name="T5" fmla="*/ 16 h 41"/>
                  <a:gd name="T6" fmla="*/ 47 w 50"/>
                  <a:gd name="T7" fmla="*/ 8 h 41"/>
                  <a:gd name="T8" fmla="*/ 49 w 50"/>
                  <a:gd name="T9" fmla="*/ 16 h 41"/>
                  <a:gd name="T10" fmla="*/ 38 w 50"/>
                  <a:gd name="T11" fmla="*/ 3 h 41"/>
                  <a:gd name="T12" fmla="*/ 47 w 50"/>
                  <a:gd name="T13" fmla="*/ 8 h 41"/>
                  <a:gd name="T14" fmla="*/ 38 w 50"/>
                  <a:gd name="T15" fmla="*/ 3 h 41"/>
                  <a:gd name="T16" fmla="*/ 32 w 50"/>
                  <a:gd name="T17" fmla="*/ 0 h 41"/>
                  <a:gd name="T18" fmla="*/ 38 w 50"/>
                  <a:gd name="T19" fmla="*/ 3 h 41"/>
                  <a:gd name="T20" fmla="*/ 32 w 50"/>
                  <a:gd name="T21" fmla="*/ 0 h 41"/>
                  <a:gd name="T22" fmla="*/ 32 w 50"/>
                  <a:gd name="T23" fmla="*/ 0 h 41"/>
                  <a:gd name="T24" fmla="*/ 32 w 50"/>
                  <a:gd name="T25" fmla="*/ 2 h 41"/>
                  <a:gd name="T26" fmla="*/ 32 w 50"/>
                  <a:gd name="T27" fmla="*/ 2 h 41"/>
                  <a:gd name="T28" fmla="*/ 32 w 50"/>
                  <a:gd name="T29" fmla="*/ 2 h 41"/>
                  <a:gd name="T30" fmla="*/ 32 w 50"/>
                  <a:gd name="T31" fmla="*/ 0 h 41"/>
                  <a:gd name="T32" fmla="*/ 32 w 50"/>
                  <a:gd name="T33" fmla="*/ 2 h 41"/>
                  <a:gd name="T34" fmla="*/ 30 w 50"/>
                  <a:gd name="T35" fmla="*/ 1 h 41"/>
                  <a:gd name="T36" fmla="*/ 32 w 50"/>
                  <a:gd name="T37" fmla="*/ 2 h 41"/>
                  <a:gd name="T38" fmla="*/ 28 w 50"/>
                  <a:gd name="T39" fmla="*/ 3 h 41"/>
                  <a:gd name="T40" fmla="*/ 30 w 50"/>
                  <a:gd name="T41" fmla="*/ 1 h 41"/>
                  <a:gd name="T42" fmla="*/ 28 w 50"/>
                  <a:gd name="T43" fmla="*/ 3 h 41"/>
                  <a:gd name="T44" fmla="*/ 27 w 50"/>
                  <a:gd name="T45" fmla="*/ 3 h 41"/>
                  <a:gd name="T46" fmla="*/ 28 w 50"/>
                  <a:gd name="T47" fmla="*/ 3 h 41"/>
                  <a:gd name="T48" fmla="*/ 5 w 50"/>
                  <a:gd name="T49" fmla="*/ 19 h 41"/>
                  <a:gd name="T50" fmla="*/ 28 w 50"/>
                  <a:gd name="T51" fmla="*/ 3 h 41"/>
                  <a:gd name="T52" fmla="*/ 3 w 50"/>
                  <a:gd name="T53" fmla="*/ 22 h 41"/>
                  <a:gd name="T54" fmla="*/ 5 w 50"/>
                  <a:gd name="T55" fmla="*/ 19 h 41"/>
                  <a:gd name="T56" fmla="*/ 3 w 50"/>
                  <a:gd name="T57" fmla="*/ 22 h 41"/>
                  <a:gd name="T58" fmla="*/ 3 w 50"/>
                  <a:gd name="T59" fmla="*/ 21 h 41"/>
                  <a:gd name="T60" fmla="*/ 3 w 50"/>
                  <a:gd name="T61" fmla="*/ 22 h 41"/>
                  <a:gd name="T62" fmla="*/ 1 w 50"/>
                  <a:gd name="T63" fmla="*/ 24 h 41"/>
                  <a:gd name="T64" fmla="*/ 3 w 50"/>
                  <a:gd name="T65" fmla="*/ 22 h 41"/>
                  <a:gd name="T66" fmla="*/ 1 w 50"/>
                  <a:gd name="T67" fmla="*/ 28 h 41"/>
                  <a:gd name="T68" fmla="*/ 1 w 50"/>
                  <a:gd name="T69" fmla="*/ 24 h 41"/>
                  <a:gd name="T70" fmla="*/ 0 w 50"/>
                  <a:gd name="T71" fmla="*/ 28 h 41"/>
                  <a:gd name="T72" fmla="*/ 0 w 50"/>
                  <a:gd name="T73" fmla="*/ 27 h 41"/>
                  <a:gd name="T74" fmla="*/ 0 w 50"/>
                  <a:gd name="T75" fmla="*/ 28 h 41"/>
                  <a:gd name="T76" fmla="*/ 4 w 50"/>
                  <a:gd name="T77" fmla="*/ 28 h 41"/>
                  <a:gd name="T78" fmla="*/ 0 w 50"/>
                  <a:gd name="T79" fmla="*/ 28 h 41"/>
                  <a:gd name="T80" fmla="*/ 4 w 50"/>
                  <a:gd name="T81" fmla="*/ 28 h 41"/>
                  <a:gd name="T82" fmla="*/ 34 w 50"/>
                  <a:gd name="T83" fmla="*/ 32 h 41"/>
                  <a:gd name="T84" fmla="*/ 4 w 50"/>
                  <a:gd name="T85" fmla="*/ 28 h 41"/>
                  <a:gd name="T86" fmla="*/ 33 w 50"/>
                  <a:gd name="T87" fmla="*/ 31 h 41"/>
                  <a:gd name="T88" fmla="*/ 40 w 50"/>
                  <a:gd name="T89" fmla="*/ 26 h 41"/>
                  <a:gd name="T90" fmla="*/ 34 w 50"/>
                  <a:gd name="T91" fmla="*/ 32 h 41"/>
                  <a:gd name="T92" fmla="*/ 40 w 50"/>
                  <a:gd name="T93" fmla="*/ 26 h 41"/>
                  <a:gd name="T94" fmla="*/ 49 w 50"/>
                  <a:gd name="T95" fmla="*/ 21 h 41"/>
                  <a:gd name="T96" fmla="*/ 40 w 50"/>
                  <a:gd name="T97" fmla="*/ 26 h 41"/>
                  <a:gd name="T98" fmla="*/ 47 w 50"/>
                  <a:gd name="T99" fmla="*/ 20 h 41"/>
                  <a:gd name="T100" fmla="*/ 47 w 50"/>
                  <a:gd name="T101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41">
                    <a:moveTo>
                      <a:pt x="47" y="20"/>
                    </a:moveTo>
                    <a:cubicBezTo>
                      <a:pt x="48" y="19"/>
                      <a:pt x="49" y="17"/>
                      <a:pt x="49" y="16"/>
                    </a:cubicBezTo>
                    <a:lnTo>
                      <a:pt x="50" y="16"/>
                    </a:lnTo>
                    <a:cubicBezTo>
                      <a:pt x="50" y="18"/>
                      <a:pt x="50" y="19"/>
                      <a:pt x="49" y="21"/>
                    </a:cubicBezTo>
                    <a:lnTo>
                      <a:pt x="47" y="20"/>
                    </a:lnTo>
                    <a:close/>
                    <a:moveTo>
                      <a:pt x="49" y="16"/>
                    </a:moveTo>
                    <a:cubicBezTo>
                      <a:pt x="49" y="13"/>
                      <a:pt x="48" y="10"/>
                      <a:pt x="46" y="8"/>
                    </a:cubicBezTo>
                    <a:lnTo>
                      <a:pt x="47" y="8"/>
                    </a:lnTo>
                    <a:cubicBezTo>
                      <a:pt x="49" y="10"/>
                      <a:pt x="50" y="13"/>
                      <a:pt x="50" y="16"/>
                    </a:cubicBezTo>
                    <a:lnTo>
                      <a:pt x="49" y="16"/>
                    </a:lnTo>
                    <a:close/>
                    <a:moveTo>
                      <a:pt x="46" y="8"/>
                    </a:moveTo>
                    <a:cubicBezTo>
                      <a:pt x="44" y="6"/>
                      <a:pt x="42" y="4"/>
                      <a:pt x="38" y="3"/>
                    </a:cubicBezTo>
                    <a:lnTo>
                      <a:pt x="39" y="2"/>
                    </a:lnTo>
                    <a:cubicBezTo>
                      <a:pt x="42" y="3"/>
                      <a:pt x="45" y="5"/>
                      <a:pt x="47" y="8"/>
                    </a:cubicBezTo>
                    <a:lnTo>
                      <a:pt x="46" y="8"/>
                    </a:lnTo>
                    <a:close/>
                    <a:moveTo>
                      <a:pt x="38" y="3"/>
                    </a:moveTo>
                    <a:cubicBezTo>
                      <a:pt x="36" y="2"/>
                      <a:pt x="34" y="2"/>
                      <a:pt x="32" y="2"/>
                    </a:cubicBezTo>
                    <a:lnTo>
                      <a:pt x="32" y="0"/>
                    </a:lnTo>
                    <a:cubicBezTo>
                      <a:pt x="35" y="1"/>
                      <a:pt x="37" y="1"/>
                      <a:pt x="39" y="2"/>
                    </a:cubicBezTo>
                    <a:lnTo>
                      <a:pt x="38" y="3"/>
                    </a:lnTo>
                    <a:close/>
                    <a:moveTo>
                      <a:pt x="32" y="0"/>
                    </a:moveTo>
                    <a:lnTo>
                      <a:pt x="32" y="0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  <a:moveTo>
                      <a:pt x="32" y="2"/>
                    </a:moveTo>
                    <a:lnTo>
                      <a:pt x="32" y="2"/>
                    </a:lnTo>
                    <a:lnTo>
                      <a:pt x="32" y="0"/>
                    </a:ln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lnTo>
                      <a:pt x="31" y="0"/>
                    </a:lnTo>
                    <a:cubicBezTo>
                      <a:pt x="32" y="0"/>
                      <a:pt x="32" y="0"/>
                      <a:pt x="32" y="0"/>
                    </a:cubicBez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1" y="2"/>
                      <a:pt x="31" y="2"/>
                      <a:pt x="31" y="2"/>
                    </a:cubicBezTo>
                    <a:lnTo>
                      <a:pt x="30" y="1"/>
                    </a:lnTo>
                    <a:cubicBezTo>
                      <a:pt x="31" y="1"/>
                      <a:pt x="31" y="0"/>
                      <a:pt x="31" y="0"/>
                    </a:cubicBezTo>
                    <a:lnTo>
                      <a:pt x="32" y="2"/>
                    </a:lnTo>
                    <a:close/>
                    <a:moveTo>
                      <a:pt x="31" y="2"/>
                    </a:moveTo>
                    <a:cubicBezTo>
                      <a:pt x="30" y="2"/>
                      <a:pt x="28" y="3"/>
                      <a:pt x="28" y="3"/>
                    </a:cubicBezTo>
                    <a:lnTo>
                      <a:pt x="27" y="3"/>
                    </a:lnTo>
                    <a:cubicBezTo>
                      <a:pt x="27" y="2"/>
                      <a:pt x="29" y="1"/>
                      <a:pt x="30" y="1"/>
                    </a:cubicBezTo>
                    <a:lnTo>
                      <a:pt x="31" y="2"/>
                    </a:lnTo>
                    <a:close/>
                    <a:moveTo>
                      <a:pt x="28" y="3"/>
                    </a:moveTo>
                    <a:lnTo>
                      <a:pt x="28" y="3"/>
                    </a:lnTo>
                    <a:lnTo>
                      <a:pt x="27" y="3"/>
                    </a:lnTo>
                    <a:lnTo>
                      <a:pt x="28" y="3"/>
                    </a:lnTo>
                    <a:close/>
                    <a:moveTo>
                      <a:pt x="28" y="3"/>
                    </a:moveTo>
                    <a:cubicBezTo>
                      <a:pt x="21" y="10"/>
                      <a:pt x="14" y="15"/>
                      <a:pt x="6" y="20"/>
                    </a:cubicBezTo>
                    <a:lnTo>
                      <a:pt x="5" y="19"/>
                    </a:lnTo>
                    <a:cubicBezTo>
                      <a:pt x="13" y="14"/>
                      <a:pt x="20" y="10"/>
                      <a:pt x="27" y="3"/>
                    </a:cubicBezTo>
                    <a:lnTo>
                      <a:pt x="28" y="3"/>
                    </a:lnTo>
                    <a:close/>
                    <a:moveTo>
                      <a:pt x="6" y="20"/>
                    </a:moveTo>
                    <a:lnTo>
                      <a:pt x="3" y="22"/>
                    </a:lnTo>
                    <a:lnTo>
                      <a:pt x="2" y="21"/>
                    </a:lnTo>
                    <a:lnTo>
                      <a:pt x="5" y="19"/>
                    </a:lnTo>
                    <a:lnTo>
                      <a:pt x="6" y="20"/>
                    </a:lnTo>
                    <a:close/>
                    <a:moveTo>
                      <a:pt x="3" y="22"/>
                    </a:move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close/>
                    <a:moveTo>
                      <a:pt x="3" y="22"/>
                    </a:moveTo>
                    <a:cubicBezTo>
                      <a:pt x="2" y="22"/>
                      <a:pt x="2" y="23"/>
                      <a:pt x="2" y="24"/>
                    </a:cubicBezTo>
                    <a:lnTo>
                      <a:pt x="1" y="24"/>
                    </a:lnTo>
                    <a:cubicBezTo>
                      <a:pt x="1" y="23"/>
                      <a:pt x="1" y="22"/>
                      <a:pt x="2" y="21"/>
                    </a:cubicBezTo>
                    <a:lnTo>
                      <a:pt x="3" y="22"/>
                    </a:lnTo>
                    <a:close/>
                    <a:moveTo>
                      <a:pt x="2" y="24"/>
                    </a:moveTo>
                    <a:cubicBezTo>
                      <a:pt x="2" y="26"/>
                      <a:pt x="2" y="27"/>
                      <a:pt x="1" y="28"/>
                    </a:cubicBezTo>
                    <a:lnTo>
                      <a:pt x="0" y="27"/>
                    </a:lnTo>
                    <a:cubicBezTo>
                      <a:pt x="1" y="26"/>
                      <a:pt x="1" y="25"/>
                      <a:pt x="1" y="24"/>
                    </a:cubicBezTo>
                    <a:lnTo>
                      <a:pt x="2" y="24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0" y="28"/>
                    </a:lnTo>
                    <a:close/>
                    <a:moveTo>
                      <a:pt x="1" y="27"/>
                    </a:moveTo>
                    <a:cubicBezTo>
                      <a:pt x="2" y="27"/>
                      <a:pt x="3" y="28"/>
                      <a:pt x="4" y="28"/>
                    </a:cubicBezTo>
                    <a:lnTo>
                      <a:pt x="3" y="29"/>
                    </a:lnTo>
                    <a:cubicBezTo>
                      <a:pt x="2" y="29"/>
                      <a:pt x="1" y="28"/>
                      <a:pt x="0" y="28"/>
                    </a:cubicBezTo>
                    <a:lnTo>
                      <a:pt x="1" y="27"/>
                    </a:lnTo>
                    <a:close/>
                    <a:moveTo>
                      <a:pt x="4" y="28"/>
                    </a:moveTo>
                    <a:cubicBezTo>
                      <a:pt x="13" y="33"/>
                      <a:pt x="26" y="40"/>
                      <a:pt x="33" y="31"/>
                    </a:cubicBezTo>
                    <a:lnTo>
                      <a:pt x="34" y="32"/>
                    </a:lnTo>
                    <a:cubicBezTo>
                      <a:pt x="27" y="41"/>
                      <a:pt x="13" y="34"/>
                      <a:pt x="3" y="29"/>
                    </a:cubicBezTo>
                    <a:lnTo>
                      <a:pt x="4" y="28"/>
                    </a:lnTo>
                    <a:close/>
                    <a:moveTo>
                      <a:pt x="33" y="31"/>
                    </a:moveTo>
                    <a:lnTo>
                      <a:pt x="33" y="31"/>
                    </a:lnTo>
                    <a:close/>
                    <a:moveTo>
                      <a:pt x="33" y="31"/>
                    </a:moveTo>
                    <a:cubicBezTo>
                      <a:pt x="35" y="29"/>
                      <a:pt x="37" y="27"/>
                      <a:pt x="40" y="26"/>
                    </a:cubicBezTo>
                    <a:lnTo>
                      <a:pt x="41" y="27"/>
                    </a:lnTo>
                    <a:cubicBezTo>
                      <a:pt x="38" y="28"/>
                      <a:pt x="36" y="30"/>
                      <a:pt x="34" y="32"/>
                    </a:cubicBezTo>
                    <a:lnTo>
                      <a:pt x="33" y="31"/>
                    </a:lnTo>
                    <a:close/>
                    <a:moveTo>
                      <a:pt x="40" y="26"/>
                    </a:moveTo>
                    <a:cubicBezTo>
                      <a:pt x="43" y="24"/>
                      <a:pt x="46" y="23"/>
                      <a:pt x="47" y="20"/>
                    </a:cubicBezTo>
                    <a:lnTo>
                      <a:pt x="49" y="21"/>
                    </a:lnTo>
                    <a:cubicBezTo>
                      <a:pt x="47" y="24"/>
                      <a:pt x="44" y="25"/>
                      <a:pt x="41" y="27"/>
                    </a:cubicBezTo>
                    <a:lnTo>
                      <a:pt x="40" y="26"/>
                    </a:lnTo>
                    <a:close/>
                    <a:moveTo>
                      <a:pt x="47" y="20"/>
                    </a:moveTo>
                    <a:lnTo>
                      <a:pt x="47" y="20"/>
                    </a:lnTo>
                    <a:lnTo>
                      <a:pt x="48" y="20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1" name="Freeform 799"/>
              <p:cNvSpPr>
                <a:spLocks noChangeArrowheads="1"/>
              </p:cNvSpPr>
              <p:nvPr/>
            </p:nvSpPr>
            <p:spPr bwMode="auto">
              <a:xfrm>
                <a:off x="1111" y="3757"/>
                <a:ext cx="53" cy="6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3 0 0"/>
                  <a:gd name="G5" fmla="*/ 1 0 0"/>
                  <a:gd name="G6" fmla="cos G5 G4"/>
                  <a:gd name="G7" fmla="+- 1 0 0"/>
                  <a:gd name="G8" fmla="+- 1 0 0"/>
                  <a:gd name="G9" fmla="+- 1 0 0"/>
                  <a:gd name="G10" fmla="+- 26 0 0"/>
                  <a:gd name="G11" fmla="+- 3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37 w 40"/>
                  <a:gd name="T1" fmla="*/ 25 h 37"/>
                  <a:gd name="T2" fmla="*/ 16 w 40"/>
                  <a:gd name="T3" fmla="*/ 2 h 37"/>
                  <a:gd name="T4" fmla="*/ 3 w 40"/>
                  <a:gd name="T5" fmla="*/ 12 h 37"/>
                  <a:gd name="T6" fmla="*/ 5 w 40"/>
                  <a:gd name="T7" fmla="*/ 31 h 37"/>
                  <a:gd name="T8" fmla="*/ 34 w 40"/>
                  <a:gd name="T9" fmla="*/ 28 h 37"/>
                  <a:gd name="T10" fmla="*/ 37 w 40"/>
                  <a:gd name="T11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25"/>
                    </a:moveTo>
                    <a:cubicBezTo>
                      <a:pt x="40" y="14"/>
                      <a:pt x="30" y="0"/>
                      <a:pt x="16" y="2"/>
                    </a:cubicBezTo>
                    <a:cubicBezTo>
                      <a:pt x="10" y="3"/>
                      <a:pt x="4" y="8"/>
                      <a:pt x="3" y="12"/>
                    </a:cubicBezTo>
                    <a:cubicBezTo>
                      <a:pt x="1" y="18"/>
                      <a:pt x="0" y="26"/>
                      <a:pt x="5" y="31"/>
                    </a:cubicBezTo>
                    <a:cubicBezTo>
                      <a:pt x="12" y="37"/>
                      <a:pt x="24" y="29"/>
                      <a:pt x="34" y="28"/>
                    </a:cubicBezTo>
                    <a:cubicBezTo>
                      <a:pt x="35" y="28"/>
                      <a:pt x="37" y="26"/>
                      <a:pt x="37" y="25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2" name="Freeform 800"/>
              <p:cNvSpPr>
                <a:spLocks noChangeArrowheads="1"/>
              </p:cNvSpPr>
              <p:nvPr/>
            </p:nvSpPr>
            <p:spPr bwMode="auto">
              <a:xfrm>
                <a:off x="1111" y="3758"/>
                <a:ext cx="51" cy="59"/>
              </a:xfrm>
              <a:custGeom>
                <a:avLst/>
                <a:gdLst>
                  <a:gd name="T0" fmla="*/ 36 w 38"/>
                  <a:gd name="T1" fmla="*/ 16 h 35"/>
                  <a:gd name="T2" fmla="*/ 38 w 38"/>
                  <a:gd name="T3" fmla="*/ 24 h 35"/>
                  <a:gd name="T4" fmla="*/ 36 w 38"/>
                  <a:gd name="T5" fmla="*/ 16 h 35"/>
                  <a:gd name="T6" fmla="*/ 33 w 38"/>
                  <a:gd name="T7" fmla="*/ 6 h 35"/>
                  <a:gd name="T8" fmla="*/ 36 w 38"/>
                  <a:gd name="T9" fmla="*/ 16 h 35"/>
                  <a:gd name="T10" fmla="*/ 23 w 38"/>
                  <a:gd name="T11" fmla="*/ 2 h 35"/>
                  <a:gd name="T12" fmla="*/ 33 w 38"/>
                  <a:gd name="T13" fmla="*/ 6 h 35"/>
                  <a:gd name="T14" fmla="*/ 23 w 38"/>
                  <a:gd name="T15" fmla="*/ 2 h 35"/>
                  <a:gd name="T16" fmla="*/ 16 w 38"/>
                  <a:gd name="T17" fmla="*/ 1 h 35"/>
                  <a:gd name="T18" fmla="*/ 23 w 38"/>
                  <a:gd name="T19" fmla="*/ 2 h 35"/>
                  <a:gd name="T20" fmla="*/ 17 w 38"/>
                  <a:gd name="T21" fmla="*/ 2 h 35"/>
                  <a:gd name="T22" fmla="*/ 17 w 38"/>
                  <a:gd name="T23" fmla="*/ 2 h 35"/>
                  <a:gd name="T24" fmla="*/ 17 w 38"/>
                  <a:gd name="T25" fmla="*/ 2 h 35"/>
                  <a:gd name="T26" fmla="*/ 17 w 38"/>
                  <a:gd name="T27" fmla="*/ 2 h 35"/>
                  <a:gd name="T28" fmla="*/ 14 w 38"/>
                  <a:gd name="T29" fmla="*/ 2 h 35"/>
                  <a:gd name="T30" fmla="*/ 16 w 38"/>
                  <a:gd name="T31" fmla="*/ 1 h 35"/>
                  <a:gd name="T32" fmla="*/ 14 w 38"/>
                  <a:gd name="T33" fmla="*/ 2 h 35"/>
                  <a:gd name="T34" fmla="*/ 11 w 38"/>
                  <a:gd name="T35" fmla="*/ 2 h 35"/>
                  <a:gd name="T36" fmla="*/ 14 w 38"/>
                  <a:gd name="T37" fmla="*/ 2 h 35"/>
                  <a:gd name="T38" fmla="*/ 3 w 38"/>
                  <a:gd name="T39" fmla="*/ 11 h 35"/>
                  <a:gd name="T40" fmla="*/ 11 w 38"/>
                  <a:gd name="T41" fmla="*/ 2 h 35"/>
                  <a:gd name="T42" fmla="*/ 3 w 38"/>
                  <a:gd name="T43" fmla="*/ 11 h 35"/>
                  <a:gd name="T44" fmla="*/ 3 w 38"/>
                  <a:gd name="T45" fmla="*/ 11 h 35"/>
                  <a:gd name="T46" fmla="*/ 2 w 38"/>
                  <a:gd name="T47" fmla="*/ 11 h 35"/>
                  <a:gd name="T48" fmla="*/ 2 w 38"/>
                  <a:gd name="T49" fmla="*/ 11 h 35"/>
                  <a:gd name="T50" fmla="*/ 3 w 38"/>
                  <a:gd name="T51" fmla="*/ 11 h 35"/>
                  <a:gd name="T52" fmla="*/ 3 w 38"/>
                  <a:gd name="T53" fmla="*/ 11 h 35"/>
                  <a:gd name="T54" fmla="*/ 1 w 38"/>
                  <a:gd name="T55" fmla="*/ 14 h 35"/>
                  <a:gd name="T56" fmla="*/ 3 w 38"/>
                  <a:gd name="T57" fmla="*/ 11 h 35"/>
                  <a:gd name="T58" fmla="*/ 2 w 38"/>
                  <a:gd name="T59" fmla="*/ 17 h 35"/>
                  <a:gd name="T60" fmla="*/ 1 w 38"/>
                  <a:gd name="T61" fmla="*/ 14 h 35"/>
                  <a:gd name="T62" fmla="*/ 2 w 38"/>
                  <a:gd name="T63" fmla="*/ 17 h 35"/>
                  <a:gd name="T64" fmla="*/ 5 w 38"/>
                  <a:gd name="T65" fmla="*/ 30 h 35"/>
                  <a:gd name="T66" fmla="*/ 2 w 38"/>
                  <a:gd name="T67" fmla="*/ 17 h 35"/>
                  <a:gd name="T68" fmla="*/ 23 w 38"/>
                  <a:gd name="T69" fmla="*/ 29 h 35"/>
                  <a:gd name="T70" fmla="*/ 5 w 38"/>
                  <a:gd name="T71" fmla="*/ 30 h 35"/>
                  <a:gd name="T72" fmla="*/ 23 w 38"/>
                  <a:gd name="T73" fmla="*/ 29 h 35"/>
                  <a:gd name="T74" fmla="*/ 35 w 38"/>
                  <a:gd name="T75" fmla="*/ 28 h 35"/>
                  <a:gd name="T76" fmla="*/ 23 w 38"/>
                  <a:gd name="T77" fmla="*/ 29 h 35"/>
                  <a:gd name="T78" fmla="*/ 35 w 38"/>
                  <a:gd name="T79" fmla="*/ 28 h 35"/>
                  <a:gd name="T80" fmla="*/ 35 w 38"/>
                  <a:gd name="T81" fmla="*/ 28 h 35"/>
                  <a:gd name="T82" fmla="*/ 34 w 38"/>
                  <a:gd name="T83" fmla="*/ 26 h 35"/>
                  <a:gd name="T84" fmla="*/ 34 w 38"/>
                  <a:gd name="T85" fmla="*/ 26 h 35"/>
                  <a:gd name="T86" fmla="*/ 35 w 38"/>
                  <a:gd name="T87" fmla="*/ 28 h 35"/>
                  <a:gd name="T88" fmla="*/ 35 w 38"/>
                  <a:gd name="T89" fmla="*/ 28 h 35"/>
                  <a:gd name="T90" fmla="*/ 34 w 38"/>
                  <a:gd name="T91" fmla="*/ 26 h 35"/>
                  <a:gd name="T92" fmla="*/ 35 w 38"/>
                  <a:gd name="T93" fmla="*/ 28 h 35"/>
                  <a:gd name="T94" fmla="*/ 34 w 38"/>
                  <a:gd name="T95" fmla="*/ 26 h 35"/>
                  <a:gd name="T96" fmla="*/ 35 w 38"/>
                  <a:gd name="T97" fmla="*/ 27 h 35"/>
                  <a:gd name="T98" fmla="*/ 34 w 38"/>
                  <a:gd name="T99" fmla="*/ 26 h 35"/>
                  <a:gd name="T100" fmla="*/ 36 w 38"/>
                  <a:gd name="T101" fmla="*/ 27 h 35"/>
                  <a:gd name="T102" fmla="*/ 34 w 38"/>
                  <a:gd name="T103" fmla="*/ 26 h 35"/>
                  <a:gd name="T104" fmla="*/ 35 w 38"/>
                  <a:gd name="T105" fmla="*/ 26 h 35"/>
                  <a:gd name="T106" fmla="*/ 35 w 38"/>
                  <a:gd name="T107" fmla="*/ 26 h 35"/>
                  <a:gd name="T108" fmla="*/ 36 w 38"/>
                  <a:gd name="T109" fmla="*/ 23 h 35"/>
                  <a:gd name="T110" fmla="*/ 36 w 38"/>
                  <a:gd name="T111" fmla="*/ 27 h 35"/>
                  <a:gd name="T112" fmla="*/ 36 w 38"/>
                  <a:gd name="T113" fmla="*/ 23 h 35"/>
                  <a:gd name="T114" fmla="*/ 37 w 38"/>
                  <a:gd name="T11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35">
                    <a:moveTo>
                      <a:pt x="36" y="23"/>
                    </a:moveTo>
                    <a:cubicBezTo>
                      <a:pt x="37" y="21"/>
                      <a:pt x="37" y="18"/>
                      <a:pt x="36" y="16"/>
                    </a:cubicBezTo>
                    <a:lnTo>
                      <a:pt x="38" y="15"/>
                    </a:lnTo>
                    <a:cubicBezTo>
                      <a:pt x="38" y="18"/>
                      <a:pt x="38" y="21"/>
                      <a:pt x="38" y="24"/>
                    </a:cubicBezTo>
                    <a:lnTo>
                      <a:pt x="36" y="23"/>
                    </a:lnTo>
                    <a:close/>
                    <a:moveTo>
                      <a:pt x="36" y="16"/>
                    </a:moveTo>
                    <a:cubicBezTo>
                      <a:pt x="36" y="12"/>
                      <a:pt x="34" y="9"/>
                      <a:pt x="32" y="7"/>
                    </a:cubicBezTo>
                    <a:lnTo>
                      <a:pt x="33" y="6"/>
                    </a:lnTo>
                    <a:cubicBezTo>
                      <a:pt x="35" y="9"/>
                      <a:pt x="37" y="12"/>
                      <a:pt x="38" y="15"/>
                    </a:cubicBezTo>
                    <a:lnTo>
                      <a:pt x="36" y="16"/>
                    </a:lnTo>
                    <a:close/>
                    <a:moveTo>
                      <a:pt x="32" y="7"/>
                    </a:moveTo>
                    <a:cubicBezTo>
                      <a:pt x="29" y="4"/>
                      <a:pt x="26" y="3"/>
                      <a:pt x="23" y="2"/>
                    </a:cubicBezTo>
                    <a:lnTo>
                      <a:pt x="23" y="1"/>
                    </a:lnTo>
                    <a:cubicBezTo>
                      <a:pt x="27" y="1"/>
                      <a:pt x="30" y="3"/>
                      <a:pt x="33" y="6"/>
                    </a:cubicBezTo>
                    <a:lnTo>
                      <a:pt x="32" y="7"/>
                    </a:lnTo>
                    <a:close/>
                    <a:moveTo>
                      <a:pt x="23" y="2"/>
                    </a:moveTo>
                    <a:cubicBezTo>
                      <a:pt x="21" y="1"/>
                      <a:pt x="19" y="1"/>
                      <a:pt x="17" y="2"/>
                    </a:cubicBezTo>
                    <a:lnTo>
                      <a:pt x="16" y="1"/>
                    </a:lnTo>
                    <a:cubicBezTo>
                      <a:pt x="19" y="0"/>
                      <a:pt x="21" y="0"/>
                      <a:pt x="23" y="1"/>
                    </a:cubicBezTo>
                    <a:lnTo>
                      <a:pt x="23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cubicBezTo>
                      <a:pt x="16" y="2"/>
                      <a:pt x="15" y="2"/>
                      <a:pt x="14" y="2"/>
                    </a:cubicBezTo>
                    <a:lnTo>
                      <a:pt x="14" y="1"/>
                    </a:lnTo>
                    <a:cubicBezTo>
                      <a:pt x="15" y="1"/>
                      <a:pt x="15" y="1"/>
                      <a:pt x="16" y="1"/>
                    </a:cubicBezTo>
                    <a:lnTo>
                      <a:pt x="17" y="2"/>
                    </a:lnTo>
                    <a:close/>
                    <a:moveTo>
                      <a:pt x="14" y="2"/>
                    </a:moveTo>
                    <a:cubicBezTo>
                      <a:pt x="13" y="3"/>
                      <a:pt x="12" y="3"/>
                      <a:pt x="12" y="3"/>
                    </a:cubicBezTo>
                    <a:lnTo>
                      <a:pt x="11" y="2"/>
                    </a:lnTo>
                    <a:cubicBezTo>
                      <a:pt x="12" y="2"/>
                      <a:pt x="13" y="1"/>
                      <a:pt x="14" y="1"/>
                    </a:cubicBezTo>
                    <a:lnTo>
                      <a:pt x="14" y="2"/>
                    </a:lnTo>
                    <a:close/>
                    <a:moveTo>
                      <a:pt x="12" y="3"/>
                    </a:moveTo>
                    <a:cubicBezTo>
                      <a:pt x="8" y="5"/>
                      <a:pt x="4" y="8"/>
                      <a:pt x="3" y="11"/>
                    </a:cubicBezTo>
                    <a:lnTo>
                      <a:pt x="2" y="11"/>
                    </a:lnTo>
                    <a:cubicBezTo>
                      <a:pt x="3" y="8"/>
                      <a:pt x="7" y="4"/>
                      <a:pt x="11" y="2"/>
                    </a:cubicBezTo>
                    <a:lnTo>
                      <a:pt x="12" y="3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lnTo>
                      <a:pt x="2" y="11"/>
                    </a:lnTo>
                    <a:lnTo>
                      <a:pt x="3" y="11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3" y="11"/>
                    </a:lnTo>
                    <a:lnTo>
                      <a:pt x="2" y="11"/>
                    </a:lnTo>
                    <a:close/>
                    <a:moveTo>
                      <a:pt x="3" y="11"/>
                    </a:moveTo>
                    <a:cubicBezTo>
                      <a:pt x="3" y="12"/>
                      <a:pt x="3" y="13"/>
                      <a:pt x="3" y="14"/>
                    </a:cubicBezTo>
                    <a:lnTo>
                      <a:pt x="1" y="14"/>
                    </a:lnTo>
                    <a:cubicBezTo>
                      <a:pt x="1" y="13"/>
                      <a:pt x="1" y="12"/>
                      <a:pt x="2" y="11"/>
                    </a:cubicBezTo>
                    <a:lnTo>
                      <a:pt x="3" y="11"/>
                    </a:lnTo>
                    <a:close/>
                    <a:moveTo>
                      <a:pt x="3" y="14"/>
                    </a:moveTo>
                    <a:cubicBezTo>
                      <a:pt x="2" y="15"/>
                      <a:pt x="2" y="16"/>
                      <a:pt x="2" y="17"/>
                    </a:cubicBezTo>
                    <a:lnTo>
                      <a:pt x="0" y="16"/>
                    </a:lnTo>
                    <a:cubicBezTo>
                      <a:pt x="1" y="15"/>
                      <a:pt x="1" y="15"/>
                      <a:pt x="1" y="14"/>
                    </a:cubicBezTo>
                    <a:lnTo>
                      <a:pt x="3" y="14"/>
                    </a:lnTo>
                    <a:close/>
                    <a:moveTo>
                      <a:pt x="2" y="17"/>
                    </a:moveTo>
                    <a:cubicBezTo>
                      <a:pt x="1" y="21"/>
                      <a:pt x="2" y="26"/>
                      <a:pt x="6" y="29"/>
                    </a:cubicBezTo>
                    <a:lnTo>
                      <a:pt x="5" y="30"/>
                    </a:lnTo>
                    <a:cubicBezTo>
                      <a:pt x="1" y="27"/>
                      <a:pt x="0" y="21"/>
                      <a:pt x="0" y="16"/>
                    </a:cubicBezTo>
                    <a:lnTo>
                      <a:pt x="2" y="17"/>
                    </a:lnTo>
                    <a:close/>
                    <a:moveTo>
                      <a:pt x="6" y="29"/>
                    </a:moveTo>
                    <a:cubicBezTo>
                      <a:pt x="10" y="33"/>
                      <a:pt x="16" y="31"/>
                      <a:pt x="23" y="29"/>
                    </a:cubicBezTo>
                    <a:lnTo>
                      <a:pt x="24" y="30"/>
                    </a:lnTo>
                    <a:cubicBezTo>
                      <a:pt x="17" y="32"/>
                      <a:pt x="10" y="35"/>
                      <a:pt x="5" y="30"/>
                    </a:cubicBezTo>
                    <a:lnTo>
                      <a:pt x="6" y="29"/>
                    </a:lnTo>
                    <a:close/>
                    <a:moveTo>
                      <a:pt x="23" y="29"/>
                    </a:moveTo>
                    <a:cubicBezTo>
                      <a:pt x="27" y="28"/>
                      <a:pt x="31" y="27"/>
                      <a:pt x="34" y="26"/>
                    </a:cubicBezTo>
                    <a:lnTo>
                      <a:pt x="35" y="28"/>
                    </a:lnTo>
                    <a:cubicBezTo>
                      <a:pt x="31" y="28"/>
                      <a:pt x="27" y="29"/>
                      <a:pt x="24" y="30"/>
                    </a:cubicBezTo>
                    <a:lnTo>
                      <a:pt x="23" y="29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8"/>
                    </a:lnTo>
                    <a:lnTo>
                      <a:pt x="34" y="26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lnTo>
                      <a:pt x="35" y="27"/>
                    </a:lnTo>
                    <a:cubicBezTo>
                      <a:pt x="35" y="27"/>
                      <a:pt x="35" y="28"/>
                      <a:pt x="35" y="28"/>
                    </a:cubicBezTo>
                    <a:lnTo>
                      <a:pt x="34" y="26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7"/>
                    </a:lnTo>
                    <a:lnTo>
                      <a:pt x="34" y="26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5" y="26"/>
                      <a:pt x="35" y="26"/>
                    </a:cubicBezTo>
                    <a:lnTo>
                      <a:pt x="36" y="27"/>
                    </a:lnTo>
                    <a:cubicBezTo>
                      <a:pt x="36" y="27"/>
                      <a:pt x="35" y="27"/>
                      <a:pt x="35" y="27"/>
                    </a:cubicBezTo>
                    <a:lnTo>
                      <a:pt x="34" y="26"/>
                    </a:lnTo>
                    <a:close/>
                    <a:moveTo>
                      <a:pt x="35" y="26"/>
                    </a:moveTo>
                    <a:lnTo>
                      <a:pt x="35" y="26"/>
                    </a:lnTo>
                    <a:lnTo>
                      <a:pt x="35" y="27"/>
                    </a:lnTo>
                    <a:lnTo>
                      <a:pt x="35" y="26"/>
                    </a:lnTo>
                    <a:close/>
                    <a:moveTo>
                      <a:pt x="35" y="26"/>
                    </a:moveTo>
                    <a:cubicBezTo>
                      <a:pt x="35" y="26"/>
                      <a:pt x="36" y="25"/>
                      <a:pt x="36" y="23"/>
                    </a:cubicBezTo>
                    <a:lnTo>
                      <a:pt x="38" y="24"/>
                    </a:lnTo>
                    <a:cubicBezTo>
                      <a:pt x="37" y="25"/>
                      <a:pt x="37" y="26"/>
                      <a:pt x="36" y="27"/>
                    </a:cubicBezTo>
                    <a:lnTo>
                      <a:pt x="35" y="26"/>
                    </a:lnTo>
                    <a:close/>
                    <a:moveTo>
                      <a:pt x="36" y="23"/>
                    </a:moveTo>
                    <a:lnTo>
                      <a:pt x="36" y="23"/>
                    </a:lnTo>
                    <a:lnTo>
                      <a:pt x="37" y="24"/>
                    </a:lnTo>
                    <a:lnTo>
                      <a:pt x="36" y="2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3" name="Freeform 801"/>
              <p:cNvSpPr>
                <a:spLocks noChangeArrowheads="1"/>
              </p:cNvSpPr>
              <p:nvPr/>
            </p:nvSpPr>
            <p:spPr bwMode="auto">
              <a:xfrm>
                <a:off x="1055" y="3795"/>
                <a:ext cx="51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8 0 0"/>
                  <a:gd name="G15" fmla="+- 1 0 0"/>
                  <a:gd name="G16" fmla="+- 20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T0" fmla="*/ 28 w 38"/>
                  <a:gd name="T1" fmla="*/ 33 h 38"/>
                  <a:gd name="T2" fmla="*/ 38 w 38"/>
                  <a:gd name="T3" fmla="*/ 20 h 38"/>
                  <a:gd name="T4" fmla="*/ 32 w 38"/>
                  <a:gd name="T5" fmla="*/ 5 h 38"/>
                  <a:gd name="T6" fmla="*/ 12 w 38"/>
                  <a:gd name="T7" fmla="*/ 5 h 38"/>
                  <a:gd name="T8" fmla="*/ 4 w 38"/>
                  <a:gd name="T9" fmla="*/ 11 h 38"/>
                  <a:gd name="T10" fmla="*/ 11 w 38"/>
                  <a:gd name="T11" fmla="*/ 32 h 38"/>
                  <a:gd name="T12" fmla="*/ 28 w 38"/>
                  <a:gd name="T13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28" y="33"/>
                    </a:moveTo>
                    <a:cubicBezTo>
                      <a:pt x="31" y="29"/>
                      <a:pt x="37" y="26"/>
                      <a:pt x="38" y="20"/>
                    </a:cubicBezTo>
                    <a:cubicBezTo>
                      <a:pt x="38" y="14"/>
                      <a:pt x="36" y="9"/>
                      <a:pt x="32" y="5"/>
                    </a:cubicBezTo>
                    <a:cubicBezTo>
                      <a:pt x="28" y="0"/>
                      <a:pt x="20" y="5"/>
                      <a:pt x="12" y="5"/>
                    </a:cubicBezTo>
                    <a:cubicBezTo>
                      <a:pt x="8" y="5"/>
                      <a:pt x="5" y="8"/>
                      <a:pt x="4" y="11"/>
                    </a:cubicBezTo>
                    <a:cubicBezTo>
                      <a:pt x="0" y="20"/>
                      <a:pt x="3" y="28"/>
                      <a:pt x="11" y="32"/>
                    </a:cubicBezTo>
                    <a:cubicBezTo>
                      <a:pt x="15" y="35"/>
                      <a:pt x="23" y="38"/>
                      <a:pt x="28" y="33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4" name="Freeform 802"/>
              <p:cNvSpPr>
                <a:spLocks noChangeArrowheads="1"/>
              </p:cNvSpPr>
              <p:nvPr/>
            </p:nvSpPr>
            <p:spPr bwMode="auto">
              <a:xfrm>
                <a:off x="1058" y="3797"/>
                <a:ext cx="48" cy="60"/>
              </a:xfrm>
              <a:custGeom>
                <a:avLst/>
                <a:gdLst>
                  <a:gd name="T0" fmla="*/ 25 w 36"/>
                  <a:gd name="T1" fmla="*/ 31 h 36"/>
                  <a:gd name="T2" fmla="*/ 25 w 36"/>
                  <a:gd name="T3" fmla="*/ 31 h 36"/>
                  <a:gd name="T4" fmla="*/ 26 w 36"/>
                  <a:gd name="T5" fmla="*/ 32 h 36"/>
                  <a:gd name="T6" fmla="*/ 29 w 36"/>
                  <a:gd name="T7" fmla="*/ 28 h 36"/>
                  <a:gd name="T8" fmla="*/ 26 w 36"/>
                  <a:gd name="T9" fmla="*/ 32 h 36"/>
                  <a:gd name="T10" fmla="*/ 29 w 36"/>
                  <a:gd name="T11" fmla="*/ 28 h 36"/>
                  <a:gd name="T12" fmla="*/ 36 w 36"/>
                  <a:gd name="T13" fmla="*/ 19 h 36"/>
                  <a:gd name="T14" fmla="*/ 29 w 36"/>
                  <a:gd name="T15" fmla="*/ 28 h 36"/>
                  <a:gd name="T16" fmla="*/ 36 w 36"/>
                  <a:gd name="T17" fmla="*/ 19 h 36"/>
                  <a:gd name="T18" fmla="*/ 35 w 36"/>
                  <a:gd name="T19" fmla="*/ 19 h 36"/>
                  <a:gd name="T20" fmla="*/ 35 w 36"/>
                  <a:gd name="T21" fmla="*/ 19 h 36"/>
                  <a:gd name="T22" fmla="*/ 36 w 36"/>
                  <a:gd name="T23" fmla="*/ 19 h 36"/>
                  <a:gd name="T24" fmla="*/ 35 w 36"/>
                  <a:gd name="T25" fmla="*/ 16 h 36"/>
                  <a:gd name="T26" fmla="*/ 36 w 36"/>
                  <a:gd name="T27" fmla="*/ 19 h 36"/>
                  <a:gd name="T28" fmla="*/ 35 w 36"/>
                  <a:gd name="T29" fmla="*/ 16 h 36"/>
                  <a:gd name="T30" fmla="*/ 36 w 36"/>
                  <a:gd name="T31" fmla="*/ 14 h 36"/>
                  <a:gd name="T32" fmla="*/ 35 w 36"/>
                  <a:gd name="T33" fmla="*/ 16 h 36"/>
                  <a:gd name="T34" fmla="*/ 30 w 36"/>
                  <a:gd name="T35" fmla="*/ 5 h 36"/>
                  <a:gd name="T36" fmla="*/ 36 w 36"/>
                  <a:gd name="T37" fmla="*/ 14 h 36"/>
                  <a:gd name="T38" fmla="*/ 30 w 36"/>
                  <a:gd name="T39" fmla="*/ 5 h 36"/>
                  <a:gd name="T40" fmla="*/ 17 w 36"/>
                  <a:gd name="T41" fmla="*/ 2 h 36"/>
                  <a:gd name="T42" fmla="*/ 30 w 36"/>
                  <a:gd name="T43" fmla="*/ 5 h 36"/>
                  <a:gd name="T44" fmla="*/ 10 w 36"/>
                  <a:gd name="T45" fmla="*/ 5 h 36"/>
                  <a:gd name="T46" fmla="*/ 17 w 36"/>
                  <a:gd name="T47" fmla="*/ 2 h 36"/>
                  <a:gd name="T48" fmla="*/ 10 w 36"/>
                  <a:gd name="T49" fmla="*/ 5 h 36"/>
                  <a:gd name="T50" fmla="*/ 10 w 36"/>
                  <a:gd name="T51" fmla="*/ 4 h 36"/>
                  <a:gd name="T52" fmla="*/ 10 w 36"/>
                  <a:gd name="T53" fmla="*/ 5 h 36"/>
                  <a:gd name="T54" fmla="*/ 4 w 36"/>
                  <a:gd name="T55" fmla="*/ 6 h 36"/>
                  <a:gd name="T56" fmla="*/ 10 w 36"/>
                  <a:gd name="T57" fmla="*/ 5 h 36"/>
                  <a:gd name="T58" fmla="*/ 2 w 36"/>
                  <a:gd name="T59" fmla="*/ 11 h 36"/>
                  <a:gd name="T60" fmla="*/ 4 w 36"/>
                  <a:gd name="T61" fmla="*/ 6 h 36"/>
                  <a:gd name="T62" fmla="*/ 1 w 36"/>
                  <a:gd name="T63" fmla="*/ 10 h 36"/>
                  <a:gd name="T64" fmla="*/ 2 w 36"/>
                  <a:gd name="T65" fmla="*/ 10 h 36"/>
                  <a:gd name="T66" fmla="*/ 2 w 36"/>
                  <a:gd name="T67" fmla="*/ 11 h 36"/>
                  <a:gd name="T68" fmla="*/ 1 w 36"/>
                  <a:gd name="T69" fmla="*/ 10 h 36"/>
                  <a:gd name="T70" fmla="*/ 1 w 36"/>
                  <a:gd name="T71" fmla="*/ 10 h 36"/>
                  <a:gd name="T72" fmla="*/ 2 w 36"/>
                  <a:gd name="T73" fmla="*/ 11 h 36"/>
                  <a:gd name="T74" fmla="*/ 2 w 36"/>
                  <a:gd name="T75" fmla="*/ 11 h 36"/>
                  <a:gd name="T76" fmla="*/ 0 w 36"/>
                  <a:gd name="T77" fmla="*/ 14 h 36"/>
                  <a:gd name="T78" fmla="*/ 2 w 36"/>
                  <a:gd name="T79" fmla="*/ 11 h 36"/>
                  <a:gd name="T80" fmla="*/ 1 w 36"/>
                  <a:gd name="T81" fmla="*/ 17 h 36"/>
                  <a:gd name="T82" fmla="*/ 0 w 36"/>
                  <a:gd name="T83" fmla="*/ 14 h 36"/>
                  <a:gd name="T84" fmla="*/ 1 w 36"/>
                  <a:gd name="T85" fmla="*/ 17 h 36"/>
                  <a:gd name="T86" fmla="*/ 9 w 36"/>
                  <a:gd name="T87" fmla="*/ 32 h 36"/>
                  <a:gd name="T88" fmla="*/ 1 w 36"/>
                  <a:gd name="T89" fmla="*/ 17 h 36"/>
                  <a:gd name="T90" fmla="*/ 10 w 36"/>
                  <a:gd name="T91" fmla="*/ 31 h 36"/>
                  <a:gd name="T92" fmla="*/ 10 w 36"/>
                  <a:gd name="T93" fmla="*/ 31 h 36"/>
                  <a:gd name="T94" fmla="*/ 10 w 36"/>
                  <a:gd name="T95" fmla="*/ 31 h 36"/>
                  <a:gd name="T96" fmla="*/ 9 w 36"/>
                  <a:gd name="T97" fmla="*/ 32 h 36"/>
                  <a:gd name="T98" fmla="*/ 10 w 36"/>
                  <a:gd name="T99" fmla="*/ 31 h 36"/>
                  <a:gd name="T100" fmla="*/ 17 w 36"/>
                  <a:gd name="T101" fmla="*/ 35 h 36"/>
                  <a:gd name="T102" fmla="*/ 10 w 36"/>
                  <a:gd name="T103" fmla="*/ 31 h 36"/>
                  <a:gd name="T104" fmla="*/ 25 w 36"/>
                  <a:gd name="T105" fmla="*/ 32 h 36"/>
                  <a:gd name="T106" fmla="*/ 17 w 36"/>
                  <a:gd name="T107" fmla="*/ 35 h 36"/>
                  <a:gd name="T108" fmla="*/ 25 w 36"/>
                  <a:gd name="T109" fmla="*/ 32 h 36"/>
                  <a:gd name="T110" fmla="*/ 26 w 36"/>
                  <a:gd name="T111" fmla="*/ 32 h 36"/>
                  <a:gd name="T112" fmla="*/ 25 w 36"/>
                  <a:gd name="T113" fmla="*/ 32 h 36"/>
                  <a:gd name="T114" fmla="*/ 26 w 36"/>
                  <a:gd name="T115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6" h="36">
                    <a:moveTo>
                      <a:pt x="25" y="31"/>
                    </a:moveTo>
                    <a:lnTo>
                      <a:pt x="25" y="31"/>
                    </a:lnTo>
                    <a:lnTo>
                      <a:pt x="26" y="32"/>
                    </a:lnTo>
                    <a:lnTo>
                      <a:pt x="25" y="31"/>
                    </a:lnTo>
                    <a:close/>
                    <a:moveTo>
                      <a:pt x="26" y="32"/>
                    </a:moveTo>
                    <a:lnTo>
                      <a:pt x="26" y="32"/>
                    </a:lnTo>
                    <a:close/>
                    <a:moveTo>
                      <a:pt x="25" y="31"/>
                    </a:moveTo>
                    <a:cubicBezTo>
                      <a:pt x="26" y="30"/>
                      <a:pt x="27" y="29"/>
                      <a:pt x="29" y="28"/>
                    </a:cubicBezTo>
                    <a:lnTo>
                      <a:pt x="30" y="29"/>
                    </a:lnTo>
                    <a:cubicBezTo>
                      <a:pt x="29" y="30"/>
                      <a:pt x="27" y="31"/>
                      <a:pt x="26" y="32"/>
                    </a:cubicBezTo>
                    <a:lnTo>
                      <a:pt x="25" y="31"/>
                    </a:lnTo>
                    <a:close/>
                    <a:moveTo>
                      <a:pt x="29" y="28"/>
                    </a:moveTo>
                    <a:cubicBezTo>
                      <a:pt x="32" y="25"/>
                      <a:pt x="35" y="23"/>
                      <a:pt x="35" y="19"/>
                    </a:cubicBezTo>
                    <a:lnTo>
                      <a:pt x="36" y="19"/>
                    </a:lnTo>
                    <a:cubicBezTo>
                      <a:pt x="36" y="23"/>
                      <a:pt x="33" y="26"/>
                      <a:pt x="30" y="29"/>
                    </a:cubicBezTo>
                    <a:lnTo>
                      <a:pt x="29" y="28"/>
                    </a:lnTo>
                    <a:close/>
                    <a:moveTo>
                      <a:pt x="36" y="19"/>
                    </a:moveTo>
                    <a:lnTo>
                      <a:pt x="36" y="19"/>
                    </a:lnTo>
                    <a:close/>
                    <a:moveTo>
                      <a:pt x="35" y="19"/>
                    </a:moveTo>
                    <a:lnTo>
                      <a:pt x="35" y="19"/>
                    </a:lnTo>
                    <a:lnTo>
                      <a:pt x="36" y="19"/>
                    </a:lnTo>
                    <a:lnTo>
                      <a:pt x="35" y="19"/>
                    </a:lnTo>
                    <a:close/>
                    <a:moveTo>
                      <a:pt x="36" y="19"/>
                    </a:moveTo>
                    <a:lnTo>
                      <a:pt x="36" y="19"/>
                    </a:lnTo>
                    <a:close/>
                    <a:moveTo>
                      <a:pt x="35" y="19"/>
                    </a:moveTo>
                    <a:cubicBezTo>
                      <a:pt x="35" y="18"/>
                      <a:pt x="35" y="17"/>
                      <a:pt x="35" y="16"/>
                    </a:cubicBezTo>
                    <a:lnTo>
                      <a:pt x="36" y="16"/>
                    </a:lnTo>
                    <a:cubicBezTo>
                      <a:pt x="36" y="17"/>
                      <a:pt x="36" y="18"/>
                      <a:pt x="36" y="19"/>
                    </a:cubicBezTo>
                    <a:lnTo>
                      <a:pt x="35" y="19"/>
                    </a:lnTo>
                    <a:close/>
                    <a:moveTo>
                      <a:pt x="35" y="16"/>
                    </a:moveTo>
                    <a:cubicBezTo>
                      <a:pt x="35" y="16"/>
                      <a:pt x="35" y="15"/>
                      <a:pt x="35" y="14"/>
                    </a:cubicBezTo>
                    <a:lnTo>
                      <a:pt x="36" y="14"/>
                    </a:lnTo>
                    <a:cubicBezTo>
                      <a:pt x="36" y="15"/>
                      <a:pt x="36" y="16"/>
                      <a:pt x="36" y="16"/>
                    </a:cubicBezTo>
                    <a:lnTo>
                      <a:pt x="35" y="16"/>
                    </a:lnTo>
                    <a:close/>
                    <a:moveTo>
                      <a:pt x="35" y="14"/>
                    </a:moveTo>
                    <a:cubicBezTo>
                      <a:pt x="34" y="11"/>
                      <a:pt x="32" y="7"/>
                      <a:pt x="30" y="5"/>
                    </a:cubicBezTo>
                    <a:lnTo>
                      <a:pt x="31" y="4"/>
                    </a:lnTo>
                    <a:cubicBezTo>
                      <a:pt x="33" y="7"/>
                      <a:pt x="35" y="10"/>
                      <a:pt x="36" y="14"/>
                    </a:cubicBezTo>
                    <a:lnTo>
                      <a:pt x="35" y="14"/>
                    </a:lnTo>
                    <a:close/>
                    <a:moveTo>
                      <a:pt x="30" y="5"/>
                    </a:moveTo>
                    <a:cubicBezTo>
                      <a:pt x="27" y="1"/>
                      <a:pt x="22" y="2"/>
                      <a:pt x="17" y="4"/>
                    </a:cubicBezTo>
                    <a:lnTo>
                      <a:pt x="17" y="2"/>
                    </a:lnTo>
                    <a:cubicBezTo>
                      <a:pt x="22" y="1"/>
                      <a:pt x="28" y="0"/>
                      <a:pt x="31" y="4"/>
                    </a:cubicBezTo>
                    <a:lnTo>
                      <a:pt x="30" y="5"/>
                    </a:lnTo>
                    <a:close/>
                    <a:moveTo>
                      <a:pt x="17" y="4"/>
                    </a:moveTo>
                    <a:cubicBezTo>
                      <a:pt x="15" y="4"/>
                      <a:pt x="13" y="5"/>
                      <a:pt x="10" y="5"/>
                    </a:cubicBezTo>
                    <a:lnTo>
                      <a:pt x="10" y="3"/>
                    </a:lnTo>
                    <a:cubicBezTo>
                      <a:pt x="12" y="3"/>
                      <a:pt x="15" y="3"/>
                      <a:pt x="17" y="2"/>
                    </a:cubicBezTo>
                    <a:lnTo>
                      <a:pt x="17" y="4"/>
                    </a:lnTo>
                    <a:close/>
                    <a:moveTo>
                      <a:pt x="10" y="5"/>
                    </a:moveTo>
                    <a:lnTo>
                      <a:pt x="10" y="5"/>
                    </a:lnTo>
                    <a:lnTo>
                      <a:pt x="10" y="4"/>
                    </a:lnTo>
                    <a:lnTo>
                      <a:pt x="10" y="5"/>
                    </a:lnTo>
                    <a:close/>
                    <a:moveTo>
                      <a:pt x="10" y="5"/>
                    </a:moveTo>
                    <a:cubicBezTo>
                      <a:pt x="8" y="5"/>
                      <a:pt x="7" y="5"/>
                      <a:pt x="6" y="7"/>
                    </a:cubicBezTo>
                    <a:lnTo>
                      <a:pt x="4" y="6"/>
                    </a:lnTo>
                    <a:cubicBezTo>
                      <a:pt x="6" y="4"/>
                      <a:pt x="8" y="4"/>
                      <a:pt x="10" y="3"/>
                    </a:cubicBezTo>
                    <a:lnTo>
                      <a:pt x="10" y="5"/>
                    </a:lnTo>
                    <a:close/>
                    <a:moveTo>
                      <a:pt x="6" y="7"/>
                    </a:moveTo>
                    <a:cubicBezTo>
                      <a:pt x="4" y="8"/>
                      <a:pt x="3" y="9"/>
                      <a:pt x="2" y="11"/>
                    </a:cubicBezTo>
                    <a:lnTo>
                      <a:pt x="1" y="10"/>
                    </a:lnTo>
                    <a:cubicBezTo>
                      <a:pt x="2" y="9"/>
                      <a:pt x="3" y="7"/>
                      <a:pt x="4" y="6"/>
                    </a:cubicBezTo>
                    <a:lnTo>
                      <a:pt x="6" y="7"/>
                    </a:lnTo>
                    <a:close/>
                    <a:moveTo>
                      <a:pt x="1" y="10"/>
                    </a:moveTo>
                    <a:lnTo>
                      <a:pt x="1" y="10"/>
                    </a:lnTo>
                    <a:lnTo>
                      <a:pt x="2" y="10"/>
                    </a:lnTo>
                    <a:lnTo>
                      <a:pt x="1" y="10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  <a:moveTo>
                      <a:pt x="1" y="10"/>
                    </a:moveTo>
                    <a:lnTo>
                      <a:pt x="1" y="10"/>
                    </a:lnTo>
                    <a:lnTo>
                      <a:pt x="2" y="11"/>
                    </a:lnTo>
                    <a:lnTo>
                      <a:pt x="1" y="10"/>
                    </a:lnTo>
                    <a:close/>
                    <a:moveTo>
                      <a:pt x="2" y="11"/>
                    </a:moveTo>
                    <a:cubicBezTo>
                      <a:pt x="2" y="12"/>
                      <a:pt x="2" y="13"/>
                      <a:pt x="1" y="14"/>
                    </a:cubicBezTo>
                    <a:lnTo>
                      <a:pt x="0" y="14"/>
                    </a:lnTo>
                    <a:cubicBezTo>
                      <a:pt x="0" y="13"/>
                      <a:pt x="0" y="11"/>
                      <a:pt x="1" y="10"/>
                    </a:cubicBezTo>
                    <a:lnTo>
                      <a:pt x="2" y="11"/>
                    </a:lnTo>
                    <a:close/>
                    <a:moveTo>
                      <a:pt x="1" y="14"/>
                    </a:moveTo>
                    <a:cubicBezTo>
                      <a:pt x="1" y="15"/>
                      <a:pt x="1" y="16"/>
                      <a:pt x="1" y="17"/>
                    </a:cubicBezTo>
                    <a:lnTo>
                      <a:pt x="0" y="17"/>
                    </a:lnTo>
                    <a:cubicBezTo>
                      <a:pt x="0" y="16"/>
                      <a:pt x="0" y="15"/>
                      <a:pt x="0" y="14"/>
                    </a:cubicBezTo>
                    <a:lnTo>
                      <a:pt x="1" y="14"/>
                    </a:lnTo>
                    <a:close/>
                    <a:moveTo>
                      <a:pt x="1" y="17"/>
                    </a:moveTo>
                    <a:cubicBezTo>
                      <a:pt x="1" y="23"/>
                      <a:pt x="4" y="27"/>
                      <a:pt x="10" y="31"/>
                    </a:cubicBezTo>
                    <a:lnTo>
                      <a:pt x="9" y="32"/>
                    </a:lnTo>
                    <a:cubicBezTo>
                      <a:pt x="3" y="28"/>
                      <a:pt x="0" y="23"/>
                      <a:pt x="0" y="17"/>
                    </a:cubicBezTo>
                    <a:lnTo>
                      <a:pt x="1" y="17"/>
                    </a:lnTo>
                    <a:close/>
                    <a:moveTo>
                      <a:pt x="10" y="31"/>
                    </a:moveTo>
                    <a:lnTo>
                      <a:pt x="10" y="31"/>
                    </a:lnTo>
                    <a:lnTo>
                      <a:pt x="9" y="31"/>
                    </a:lnTo>
                    <a:lnTo>
                      <a:pt x="10" y="31"/>
                    </a:lnTo>
                    <a:close/>
                    <a:moveTo>
                      <a:pt x="10" y="31"/>
                    </a:moveTo>
                    <a:cubicBezTo>
                      <a:pt x="10" y="31"/>
                      <a:pt x="10" y="31"/>
                      <a:pt x="10" y="31"/>
                    </a:cubicBezTo>
                    <a:lnTo>
                      <a:pt x="9" y="32"/>
                    </a:lnTo>
                    <a:cubicBezTo>
                      <a:pt x="9" y="32"/>
                      <a:pt x="9" y="32"/>
                      <a:pt x="9" y="32"/>
                    </a:cubicBezTo>
                    <a:lnTo>
                      <a:pt x="10" y="31"/>
                    </a:lnTo>
                    <a:close/>
                    <a:moveTo>
                      <a:pt x="10" y="31"/>
                    </a:moveTo>
                    <a:cubicBezTo>
                      <a:pt x="12" y="33"/>
                      <a:pt x="15" y="34"/>
                      <a:pt x="18" y="34"/>
                    </a:cubicBezTo>
                    <a:lnTo>
                      <a:pt x="17" y="35"/>
                    </a:lnTo>
                    <a:cubicBezTo>
                      <a:pt x="14" y="35"/>
                      <a:pt x="12" y="34"/>
                      <a:pt x="9" y="32"/>
                    </a:cubicBezTo>
                    <a:lnTo>
                      <a:pt x="10" y="31"/>
                    </a:lnTo>
                    <a:close/>
                    <a:moveTo>
                      <a:pt x="18" y="34"/>
                    </a:moveTo>
                    <a:cubicBezTo>
                      <a:pt x="20" y="34"/>
                      <a:pt x="23" y="34"/>
                      <a:pt x="25" y="32"/>
                    </a:cubicBezTo>
                    <a:lnTo>
                      <a:pt x="26" y="33"/>
                    </a:lnTo>
                    <a:cubicBezTo>
                      <a:pt x="23" y="35"/>
                      <a:pt x="20" y="36"/>
                      <a:pt x="17" y="35"/>
                    </a:cubicBezTo>
                    <a:lnTo>
                      <a:pt x="18" y="34"/>
                    </a:lnTo>
                    <a:close/>
                    <a:moveTo>
                      <a:pt x="25" y="32"/>
                    </a:moveTo>
                    <a:cubicBezTo>
                      <a:pt x="25" y="32"/>
                      <a:pt x="25" y="32"/>
                      <a:pt x="25" y="31"/>
                    </a:cubicBezTo>
                    <a:lnTo>
                      <a:pt x="26" y="32"/>
                    </a:lnTo>
                    <a:cubicBezTo>
                      <a:pt x="26" y="32"/>
                      <a:pt x="26" y="32"/>
                      <a:pt x="26" y="33"/>
                    </a:cubicBezTo>
                    <a:lnTo>
                      <a:pt x="25" y="32"/>
                    </a:lnTo>
                    <a:close/>
                    <a:moveTo>
                      <a:pt x="26" y="32"/>
                    </a:move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5" name="Freeform 803"/>
              <p:cNvSpPr>
                <a:spLocks noChangeArrowheads="1"/>
              </p:cNvSpPr>
              <p:nvPr/>
            </p:nvSpPr>
            <p:spPr bwMode="auto">
              <a:xfrm>
                <a:off x="974" y="3827"/>
                <a:ext cx="61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1 0 0"/>
                  <a:gd name="G10" fmla="+- 1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T0" fmla="*/ 24 w 45"/>
                  <a:gd name="T1" fmla="*/ 32 h 32"/>
                  <a:gd name="T2" fmla="*/ 41 w 45"/>
                  <a:gd name="T3" fmla="*/ 23 h 32"/>
                  <a:gd name="T4" fmla="*/ 41 w 45"/>
                  <a:gd name="T5" fmla="*/ 7 h 32"/>
                  <a:gd name="T6" fmla="*/ 1 w 45"/>
                  <a:gd name="T7" fmla="*/ 19 h 32"/>
                  <a:gd name="T8" fmla="*/ 20 w 45"/>
                  <a:gd name="T9" fmla="*/ 24 h 32"/>
                  <a:gd name="T10" fmla="*/ 24 w 45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2">
                    <a:moveTo>
                      <a:pt x="24" y="32"/>
                    </a:moveTo>
                    <a:cubicBezTo>
                      <a:pt x="30" y="28"/>
                      <a:pt x="39" y="28"/>
                      <a:pt x="41" y="23"/>
                    </a:cubicBezTo>
                    <a:cubicBezTo>
                      <a:pt x="44" y="18"/>
                      <a:pt x="45" y="9"/>
                      <a:pt x="41" y="7"/>
                    </a:cubicBezTo>
                    <a:cubicBezTo>
                      <a:pt x="29" y="0"/>
                      <a:pt x="0" y="5"/>
                      <a:pt x="1" y="19"/>
                    </a:cubicBezTo>
                    <a:cubicBezTo>
                      <a:pt x="2" y="22"/>
                      <a:pt x="13" y="22"/>
                      <a:pt x="20" y="24"/>
                    </a:cubicBezTo>
                    <a:cubicBezTo>
                      <a:pt x="21" y="24"/>
                      <a:pt x="25" y="28"/>
                      <a:pt x="24" y="32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6" name="Freeform 804"/>
              <p:cNvSpPr>
                <a:spLocks noChangeArrowheads="1"/>
              </p:cNvSpPr>
              <p:nvPr/>
            </p:nvSpPr>
            <p:spPr bwMode="auto">
              <a:xfrm>
                <a:off x="974" y="3833"/>
                <a:ext cx="61" cy="51"/>
              </a:xfrm>
              <a:custGeom>
                <a:avLst/>
                <a:gdLst>
                  <a:gd name="T0" fmla="*/ 24 w 45"/>
                  <a:gd name="T1" fmla="*/ 28 h 30"/>
                  <a:gd name="T2" fmla="*/ 24 w 45"/>
                  <a:gd name="T3" fmla="*/ 28 h 30"/>
                  <a:gd name="T4" fmla="*/ 32 w 45"/>
                  <a:gd name="T5" fmla="*/ 25 h 30"/>
                  <a:gd name="T6" fmla="*/ 25 w 45"/>
                  <a:gd name="T7" fmla="*/ 29 h 30"/>
                  <a:gd name="T8" fmla="*/ 32 w 45"/>
                  <a:gd name="T9" fmla="*/ 25 h 30"/>
                  <a:gd name="T10" fmla="*/ 42 w 45"/>
                  <a:gd name="T11" fmla="*/ 20 h 30"/>
                  <a:gd name="T12" fmla="*/ 32 w 45"/>
                  <a:gd name="T13" fmla="*/ 25 h 30"/>
                  <a:gd name="T14" fmla="*/ 41 w 45"/>
                  <a:gd name="T15" fmla="*/ 20 h 30"/>
                  <a:gd name="T16" fmla="*/ 41 w 45"/>
                  <a:gd name="T17" fmla="*/ 20 h 30"/>
                  <a:gd name="T18" fmla="*/ 41 w 45"/>
                  <a:gd name="T19" fmla="*/ 20 h 30"/>
                  <a:gd name="T20" fmla="*/ 41 w 45"/>
                  <a:gd name="T21" fmla="*/ 20 h 30"/>
                  <a:gd name="T22" fmla="*/ 41 w 45"/>
                  <a:gd name="T23" fmla="*/ 20 h 30"/>
                  <a:gd name="T24" fmla="*/ 42 w 45"/>
                  <a:gd name="T25" fmla="*/ 17 h 30"/>
                  <a:gd name="T26" fmla="*/ 42 w 45"/>
                  <a:gd name="T27" fmla="*/ 20 h 30"/>
                  <a:gd name="T28" fmla="*/ 42 w 45"/>
                  <a:gd name="T29" fmla="*/ 17 h 30"/>
                  <a:gd name="T30" fmla="*/ 44 w 45"/>
                  <a:gd name="T31" fmla="*/ 15 h 30"/>
                  <a:gd name="T32" fmla="*/ 42 w 45"/>
                  <a:gd name="T33" fmla="*/ 17 h 30"/>
                  <a:gd name="T34" fmla="*/ 40 w 45"/>
                  <a:gd name="T35" fmla="*/ 5 h 30"/>
                  <a:gd name="T36" fmla="*/ 44 w 45"/>
                  <a:gd name="T37" fmla="*/ 15 h 30"/>
                  <a:gd name="T38" fmla="*/ 40 w 45"/>
                  <a:gd name="T39" fmla="*/ 5 h 30"/>
                  <a:gd name="T40" fmla="*/ 41 w 45"/>
                  <a:gd name="T41" fmla="*/ 4 h 30"/>
                  <a:gd name="T42" fmla="*/ 40 w 45"/>
                  <a:gd name="T43" fmla="*/ 5 h 30"/>
                  <a:gd name="T44" fmla="*/ 22 w 45"/>
                  <a:gd name="T45" fmla="*/ 0 h 30"/>
                  <a:gd name="T46" fmla="*/ 40 w 45"/>
                  <a:gd name="T47" fmla="*/ 5 h 30"/>
                  <a:gd name="T48" fmla="*/ 12 w 45"/>
                  <a:gd name="T49" fmla="*/ 4 h 30"/>
                  <a:gd name="T50" fmla="*/ 22 w 45"/>
                  <a:gd name="T51" fmla="*/ 0 h 30"/>
                  <a:gd name="T52" fmla="*/ 12 w 45"/>
                  <a:gd name="T53" fmla="*/ 4 h 30"/>
                  <a:gd name="T54" fmla="*/ 3 w 45"/>
                  <a:gd name="T55" fmla="*/ 8 h 30"/>
                  <a:gd name="T56" fmla="*/ 12 w 45"/>
                  <a:gd name="T57" fmla="*/ 4 h 30"/>
                  <a:gd name="T58" fmla="*/ 2 w 45"/>
                  <a:gd name="T59" fmla="*/ 15 h 30"/>
                  <a:gd name="T60" fmla="*/ 3 w 45"/>
                  <a:gd name="T61" fmla="*/ 8 h 30"/>
                  <a:gd name="T62" fmla="*/ 2 w 45"/>
                  <a:gd name="T63" fmla="*/ 15 h 30"/>
                  <a:gd name="T64" fmla="*/ 1 w 45"/>
                  <a:gd name="T65" fmla="*/ 16 h 30"/>
                  <a:gd name="T66" fmla="*/ 2 w 45"/>
                  <a:gd name="T67" fmla="*/ 16 h 30"/>
                  <a:gd name="T68" fmla="*/ 11 w 45"/>
                  <a:gd name="T69" fmla="*/ 20 h 30"/>
                  <a:gd name="T70" fmla="*/ 2 w 45"/>
                  <a:gd name="T71" fmla="*/ 16 h 30"/>
                  <a:gd name="T72" fmla="*/ 20 w 45"/>
                  <a:gd name="T73" fmla="*/ 20 h 30"/>
                  <a:gd name="T74" fmla="*/ 11 w 45"/>
                  <a:gd name="T75" fmla="*/ 20 h 30"/>
                  <a:gd name="T76" fmla="*/ 20 w 45"/>
                  <a:gd name="T77" fmla="*/ 22 h 30"/>
                  <a:gd name="T78" fmla="*/ 20 w 45"/>
                  <a:gd name="T79" fmla="*/ 21 h 30"/>
                  <a:gd name="T80" fmla="*/ 20 w 45"/>
                  <a:gd name="T81" fmla="*/ 20 h 30"/>
                  <a:gd name="T82" fmla="*/ 20 w 45"/>
                  <a:gd name="T83" fmla="*/ 22 h 30"/>
                  <a:gd name="T84" fmla="*/ 20 w 45"/>
                  <a:gd name="T85" fmla="*/ 20 h 30"/>
                  <a:gd name="T86" fmla="*/ 20 w 45"/>
                  <a:gd name="T87" fmla="*/ 21 h 30"/>
                  <a:gd name="T88" fmla="*/ 20 w 45"/>
                  <a:gd name="T89" fmla="*/ 20 h 30"/>
                  <a:gd name="T90" fmla="*/ 20 w 45"/>
                  <a:gd name="T91" fmla="*/ 22 h 30"/>
                  <a:gd name="T92" fmla="*/ 20 w 45"/>
                  <a:gd name="T93" fmla="*/ 20 h 30"/>
                  <a:gd name="T94" fmla="*/ 22 w 45"/>
                  <a:gd name="T95" fmla="*/ 22 h 30"/>
                  <a:gd name="T96" fmla="*/ 20 w 45"/>
                  <a:gd name="T97" fmla="*/ 22 h 30"/>
                  <a:gd name="T98" fmla="*/ 22 w 45"/>
                  <a:gd name="T99" fmla="*/ 22 h 30"/>
                  <a:gd name="T100" fmla="*/ 24 w 45"/>
                  <a:gd name="T101" fmla="*/ 29 h 30"/>
                  <a:gd name="T102" fmla="*/ 22 w 45"/>
                  <a:gd name="T103" fmla="*/ 22 h 30"/>
                  <a:gd name="T104" fmla="*/ 24 w 45"/>
                  <a:gd name="T105" fmla="*/ 30 h 30"/>
                  <a:gd name="T106" fmla="*/ 25 w 45"/>
                  <a:gd name="T10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5" h="30">
                    <a:moveTo>
                      <a:pt x="24" y="28"/>
                    </a:moveTo>
                    <a:lnTo>
                      <a:pt x="24" y="28"/>
                    </a:lnTo>
                    <a:lnTo>
                      <a:pt x="25" y="29"/>
                    </a:lnTo>
                    <a:lnTo>
                      <a:pt x="24" y="28"/>
                    </a:lnTo>
                    <a:close/>
                    <a:moveTo>
                      <a:pt x="24" y="28"/>
                    </a:moveTo>
                    <a:cubicBezTo>
                      <a:pt x="26" y="27"/>
                      <a:pt x="29" y="26"/>
                      <a:pt x="32" y="25"/>
                    </a:cubicBezTo>
                    <a:lnTo>
                      <a:pt x="32" y="26"/>
                    </a:lnTo>
                    <a:cubicBezTo>
                      <a:pt x="30" y="27"/>
                      <a:pt x="27" y="28"/>
                      <a:pt x="25" y="29"/>
                    </a:cubicBezTo>
                    <a:lnTo>
                      <a:pt x="24" y="28"/>
                    </a:lnTo>
                    <a:close/>
                    <a:moveTo>
                      <a:pt x="32" y="25"/>
                    </a:moveTo>
                    <a:cubicBezTo>
                      <a:pt x="36" y="24"/>
                      <a:pt x="40" y="23"/>
                      <a:pt x="41" y="20"/>
                    </a:cubicBezTo>
                    <a:lnTo>
                      <a:pt x="42" y="20"/>
                    </a:lnTo>
                    <a:cubicBezTo>
                      <a:pt x="41" y="24"/>
                      <a:pt x="37" y="25"/>
                      <a:pt x="32" y="26"/>
                    </a:cubicBezTo>
                    <a:lnTo>
                      <a:pt x="32" y="25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cubicBezTo>
                      <a:pt x="41" y="19"/>
                      <a:pt x="41" y="18"/>
                      <a:pt x="42" y="17"/>
                    </a:cubicBezTo>
                    <a:lnTo>
                      <a:pt x="43" y="18"/>
                    </a:lnTo>
                    <a:cubicBezTo>
                      <a:pt x="43" y="19"/>
                      <a:pt x="43" y="19"/>
                      <a:pt x="42" y="20"/>
                    </a:cubicBezTo>
                    <a:lnTo>
                      <a:pt x="41" y="20"/>
                    </a:lnTo>
                    <a:close/>
                    <a:moveTo>
                      <a:pt x="42" y="17"/>
                    </a:moveTo>
                    <a:cubicBezTo>
                      <a:pt x="42" y="17"/>
                      <a:pt x="42" y="16"/>
                      <a:pt x="42" y="15"/>
                    </a:cubicBezTo>
                    <a:lnTo>
                      <a:pt x="44" y="15"/>
                    </a:lnTo>
                    <a:cubicBezTo>
                      <a:pt x="44" y="16"/>
                      <a:pt x="43" y="17"/>
                      <a:pt x="43" y="18"/>
                    </a:cubicBezTo>
                    <a:lnTo>
                      <a:pt x="42" y="17"/>
                    </a:lnTo>
                    <a:close/>
                    <a:moveTo>
                      <a:pt x="42" y="15"/>
                    </a:moveTo>
                    <a:cubicBezTo>
                      <a:pt x="43" y="11"/>
                      <a:pt x="43" y="6"/>
                      <a:pt x="40" y="5"/>
                    </a:cubicBezTo>
                    <a:lnTo>
                      <a:pt x="41" y="4"/>
                    </a:lnTo>
                    <a:cubicBezTo>
                      <a:pt x="44" y="5"/>
                      <a:pt x="45" y="10"/>
                      <a:pt x="44" y="15"/>
                    </a:cubicBezTo>
                    <a:lnTo>
                      <a:pt x="42" y="15"/>
                    </a:lnTo>
                    <a:close/>
                    <a:moveTo>
                      <a:pt x="40" y="5"/>
                    </a:moveTo>
                    <a:lnTo>
                      <a:pt x="40" y="5"/>
                    </a:lnTo>
                    <a:lnTo>
                      <a:pt x="41" y="4"/>
                    </a:lnTo>
                    <a:lnTo>
                      <a:pt x="40" y="5"/>
                    </a:lnTo>
                    <a:close/>
                    <a:moveTo>
                      <a:pt x="40" y="5"/>
                    </a:moveTo>
                    <a:cubicBezTo>
                      <a:pt x="36" y="2"/>
                      <a:pt x="29" y="1"/>
                      <a:pt x="23" y="2"/>
                    </a:cubicBezTo>
                    <a:lnTo>
                      <a:pt x="22" y="0"/>
                    </a:lnTo>
                    <a:cubicBezTo>
                      <a:pt x="29" y="0"/>
                      <a:pt x="36" y="1"/>
                      <a:pt x="41" y="4"/>
                    </a:cubicBezTo>
                    <a:lnTo>
                      <a:pt x="40" y="5"/>
                    </a:lnTo>
                    <a:close/>
                    <a:moveTo>
                      <a:pt x="23" y="2"/>
                    </a:moveTo>
                    <a:cubicBezTo>
                      <a:pt x="19" y="2"/>
                      <a:pt x="15" y="3"/>
                      <a:pt x="12" y="4"/>
                    </a:cubicBezTo>
                    <a:lnTo>
                      <a:pt x="11" y="3"/>
                    </a:lnTo>
                    <a:cubicBezTo>
                      <a:pt x="15" y="2"/>
                      <a:pt x="18" y="1"/>
                      <a:pt x="22" y="0"/>
                    </a:cubicBezTo>
                    <a:lnTo>
                      <a:pt x="23" y="2"/>
                    </a:lnTo>
                    <a:close/>
                    <a:moveTo>
                      <a:pt x="12" y="4"/>
                    </a:moveTo>
                    <a:cubicBezTo>
                      <a:pt x="9" y="5"/>
                      <a:pt x="6" y="7"/>
                      <a:pt x="4" y="9"/>
                    </a:cubicBezTo>
                    <a:lnTo>
                      <a:pt x="3" y="8"/>
                    </a:lnTo>
                    <a:cubicBezTo>
                      <a:pt x="5" y="6"/>
                      <a:pt x="8" y="4"/>
                      <a:pt x="11" y="3"/>
                    </a:cubicBezTo>
                    <a:lnTo>
                      <a:pt x="12" y="4"/>
                    </a:lnTo>
                    <a:close/>
                    <a:moveTo>
                      <a:pt x="4" y="9"/>
                    </a:moveTo>
                    <a:cubicBezTo>
                      <a:pt x="3" y="11"/>
                      <a:pt x="2" y="13"/>
                      <a:pt x="2" y="15"/>
                    </a:cubicBezTo>
                    <a:lnTo>
                      <a:pt x="1" y="16"/>
                    </a:lnTo>
                    <a:cubicBezTo>
                      <a:pt x="0" y="13"/>
                      <a:pt x="1" y="10"/>
                      <a:pt x="3" y="8"/>
                    </a:cubicBezTo>
                    <a:lnTo>
                      <a:pt x="4" y="9"/>
                    </a:lnTo>
                    <a:close/>
                    <a:moveTo>
                      <a:pt x="2" y="15"/>
                    </a:moveTo>
                    <a:lnTo>
                      <a:pt x="2" y="16"/>
                    </a:lnTo>
                    <a:lnTo>
                      <a:pt x="1" y="16"/>
                    </a:lnTo>
                    <a:lnTo>
                      <a:pt x="2" y="15"/>
                    </a:lnTo>
                    <a:close/>
                    <a:moveTo>
                      <a:pt x="2" y="16"/>
                    </a:moveTo>
                    <a:cubicBezTo>
                      <a:pt x="2" y="17"/>
                      <a:pt x="7" y="18"/>
                      <a:pt x="12" y="19"/>
                    </a:cubicBezTo>
                    <a:lnTo>
                      <a:pt x="11" y="20"/>
                    </a:lnTo>
                    <a:cubicBezTo>
                      <a:pt x="6" y="19"/>
                      <a:pt x="1" y="18"/>
                      <a:pt x="1" y="16"/>
                    </a:cubicBezTo>
                    <a:lnTo>
                      <a:pt x="2" y="16"/>
                    </a:lnTo>
                    <a:close/>
                    <a:moveTo>
                      <a:pt x="12" y="19"/>
                    </a:moveTo>
                    <a:cubicBezTo>
                      <a:pt x="15" y="19"/>
                      <a:pt x="18" y="20"/>
                      <a:pt x="20" y="20"/>
                    </a:cubicBezTo>
                    <a:lnTo>
                      <a:pt x="19" y="22"/>
                    </a:lnTo>
                    <a:cubicBezTo>
                      <a:pt x="17" y="21"/>
                      <a:pt x="14" y="20"/>
                      <a:pt x="11" y="20"/>
                    </a:cubicBezTo>
                    <a:lnTo>
                      <a:pt x="12" y="19"/>
                    </a:lnTo>
                    <a:close/>
                    <a:moveTo>
                      <a:pt x="20" y="22"/>
                    </a:moveTo>
                    <a:lnTo>
                      <a:pt x="19" y="22"/>
                    </a:lnTo>
                    <a:lnTo>
                      <a:pt x="20" y="21"/>
                    </a:lnTo>
                    <a:lnTo>
                      <a:pt x="20" y="22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2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1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cubicBezTo>
                      <a:pt x="20" y="20"/>
                      <a:pt x="21" y="21"/>
                      <a:pt x="21" y="21"/>
                    </a:cubicBezTo>
                    <a:lnTo>
                      <a:pt x="20" y="22"/>
                    </a:lnTo>
                    <a:cubicBezTo>
                      <a:pt x="20" y="22"/>
                      <a:pt x="20" y="22"/>
                      <a:pt x="20" y="22"/>
                    </a:cubicBezTo>
                    <a:lnTo>
                      <a:pt x="20" y="20"/>
                    </a:lnTo>
                    <a:close/>
                    <a:moveTo>
                      <a:pt x="21" y="21"/>
                    </a:moveTo>
                    <a:cubicBezTo>
                      <a:pt x="21" y="21"/>
                      <a:pt x="22" y="21"/>
                      <a:pt x="22" y="22"/>
                    </a:cubicBezTo>
                    <a:lnTo>
                      <a:pt x="21" y="23"/>
                    </a:lnTo>
                    <a:cubicBezTo>
                      <a:pt x="21" y="22"/>
                      <a:pt x="20" y="22"/>
                      <a:pt x="20" y="22"/>
                    </a:cubicBezTo>
                    <a:lnTo>
                      <a:pt x="21" y="21"/>
                    </a:lnTo>
                    <a:close/>
                    <a:moveTo>
                      <a:pt x="22" y="22"/>
                    </a:moveTo>
                    <a:cubicBezTo>
                      <a:pt x="24" y="23"/>
                      <a:pt x="25" y="26"/>
                      <a:pt x="25" y="29"/>
                    </a:cubicBezTo>
                    <a:lnTo>
                      <a:pt x="24" y="29"/>
                    </a:lnTo>
                    <a:cubicBezTo>
                      <a:pt x="24" y="26"/>
                      <a:pt x="22" y="24"/>
                      <a:pt x="21" y="23"/>
                    </a:cubicBezTo>
                    <a:lnTo>
                      <a:pt x="22" y="22"/>
                    </a:lnTo>
                    <a:close/>
                    <a:moveTo>
                      <a:pt x="25" y="29"/>
                    </a:moveTo>
                    <a:lnTo>
                      <a:pt x="24" y="30"/>
                    </a:lnTo>
                    <a:lnTo>
                      <a:pt x="24" y="29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7" name="Freeform 805"/>
              <p:cNvSpPr>
                <a:spLocks noChangeArrowheads="1"/>
              </p:cNvSpPr>
              <p:nvPr/>
            </p:nvSpPr>
            <p:spPr bwMode="auto">
              <a:xfrm>
                <a:off x="989" y="3789"/>
                <a:ext cx="58" cy="4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 0 0"/>
                  <a:gd name="G17" fmla="+- 3 0 0"/>
                  <a:gd name="G18" fmla="+- 1 0 0"/>
                  <a:gd name="G19" fmla="+- 1 0 0"/>
                  <a:gd name="G20" fmla="+- 11 0 0"/>
                  <a:gd name="G21" fmla="+- 23 0 0"/>
                  <a:gd name="G22" fmla="+- 1 0 0"/>
                  <a:gd name="G23" fmla="+- 1 0 0"/>
                  <a:gd name="G24" fmla="+- 1 0 0"/>
                  <a:gd name="T0" fmla="*/ 19 w 43"/>
                  <a:gd name="T1" fmla="*/ 20 h 28"/>
                  <a:gd name="T2" fmla="*/ 35 w 43"/>
                  <a:gd name="T3" fmla="*/ 25 h 28"/>
                  <a:gd name="T4" fmla="*/ 40 w 43"/>
                  <a:gd name="T5" fmla="*/ 12 h 28"/>
                  <a:gd name="T6" fmla="*/ 32 w 43"/>
                  <a:gd name="T7" fmla="*/ 1 h 28"/>
                  <a:gd name="T8" fmla="*/ 27 w 43"/>
                  <a:gd name="T9" fmla="*/ 0 h 28"/>
                  <a:gd name="T10" fmla="*/ 23 w 43"/>
                  <a:gd name="T11" fmla="*/ 4 h 28"/>
                  <a:gd name="T12" fmla="*/ 1 w 43"/>
                  <a:gd name="T13" fmla="*/ 14 h 28"/>
                  <a:gd name="T14" fmla="*/ 7 w 43"/>
                  <a:gd name="T15" fmla="*/ 23 h 28"/>
                  <a:gd name="T16" fmla="*/ 19 w 43"/>
                  <a:gd name="T1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8">
                    <a:moveTo>
                      <a:pt x="19" y="20"/>
                    </a:moveTo>
                    <a:cubicBezTo>
                      <a:pt x="25" y="22"/>
                      <a:pt x="29" y="28"/>
                      <a:pt x="35" y="25"/>
                    </a:cubicBezTo>
                    <a:cubicBezTo>
                      <a:pt x="41" y="23"/>
                      <a:pt x="43" y="15"/>
                      <a:pt x="40" y="12"/>
                    </a:cubicBezTo>
                    <a:cubicBezTo>
                      <a:pt x="37" y="9"/>
                      <a:pt x="32" y="5"/>
                      <a:pt x="32" y="1"/>
                    </a:cubicBezTo>
                    <a:cubicBezTo>
                      <a:pt x="30" y="1"/>
                      <a:pt x="29" y="2"/>
                      <a:pt x="27" y="0"/>
                    </a:cubicBezTo>
                    <a:cubicBezTo>
                      <a:pt x="27" y="2"/>
                      <a:pt x="24" y="3"/>
                      <a:pt x="23" y="4"/>
                    </a:cubicBezTo>
                    <a:cubicBezTo>
                      <a:pt x="14" y="6"/>
                      <a:pt x="0" y="3"/>
                      <a:pt x="1" y="14"/>
                    </a:cubicBezTo>
                    <a:cubicBezTo>
                      <a:pt x="1" y="18"/>
                      <a:pt x="2" y="22"/>
                      <a:pt x="7" y="23"/>
                    </a:cubicBezTo>
                    <a:cubicBezTo>
                      <a:pt x="11" y="23"/>
                      <a:pt x="15" y="19"/>
                      <a:pt x="19" y="2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8" name="Freeform 806"/>
              <p:cNvSpPr>
                <a:spLocks noChangeArrowheads="1"/>
              </p:cNvSpPr>
              <p:nvPr/>
            </p:nvSpPr>
            <p:spPr bwMode="auto">
              <a:xfrm>
                <a:off x="987" y="3787"/>
                <a:ext cx="58" cy="48"/>
              </a:xfrm>
              <a:custGeom>
                <a:avLst/>
                <a:gdLst>
                  <a:gd name="T0" fmla="*/ 20 w 43"/>
                  <a:gd name="T1" fmla="*/ 22 h 29"/>
                  <a:gd name="T2" fmla="*/ 20 w 43"/>
                  <a:gd name="T3" fmla="*/ 21 h 29"/>
                  <a:gd name="T4" fmla="*/ 25 w 43"/>
                  <a:gd name="T5" fmla="*/ 25 h 29"/>
                  <a:gd name="T6" fmla="*/ 26 w 43"/>
                  <a:gd name="T7" fmla="*/ 24 h 29"/>
                  <a:gd name="T8" fmla="*/ 25 w 43"/>
                  <a:gd name="T9" fmla="*/ 25 h 29"/>
                  <a:gd name="T10" fmla="*/ 37 w 43"/>
                  <a:gd name="T11" fmla="*/ 27 h 29"/>
                  <a:gd name="T12" fmla="*/ 36 w 43"/>
                  <a:gd name="T13" fmla="*/ 26 h 29"/>
                  <a:gd name="T14" fmla="*/ 37 w 43"/>
                  <a:gd name="T15" fmla="*/ 27 h 29"/>
                  <a:gd name="T16" fmla="*/ 38 w 43"/>
                  <a:gd name="T17" fmla="*/ 26 h 29"/>
                  <a:gd name="T18" fmla="*/ 43 w 43"/>
                  <a:gd name="T19" fmla="*/ 20 h 29"/>
                  <a:gd name="T20" fmla="*/ 41 w 43"/>
                  <a:gd name="T21" fmla="*/ 20 h 29"/>
                  <a:gd name="T22" fmla="*/ 43 w 43"/>
                  <a:gd name="T23" fmla="*/ 20 h 29"/>
                  <a:gd name="T24" fmla="*/ 42 w 43"/>
                  <a:gd name="T25" fmla="*/ 13 h 29"/>
                  <a:gd name="T26" fmla="*/ 41 w 43"/>
                  <a:gd name="T27" fmla="*/ 14 h 29"/>
                  <a:gd name="T28" fmla="*/ 42 w 43"/>
                  <a:gd name="T29" fmla="*/ 13 h 29"/>
                  <a:gd name="T30" fmla="*/ 41 w 43"/>
                  <a:gd name="T31" fmla="*/ 12 h 29"/>
                  <a:gd name="T32" fmla="*/ 40 w 43"/>
                  <a:gd name="T33" fmla="*/ 13 h 29"/>
                  <a:gd name="T34" fmla="*/ 40 w 43"/>
                  <a:gd name="T35" fmla="*/ 13 h 29"/>
                  <a:gd name="T36" fmla="*/ 40 w 43"/>
                  <a:gd name="T37" fmla="*/ 11 h 29"/>
                  <a:gd name="T38" fmla="*/ 39 w 43"/>
                  <a:gd name="T39" fmla="*/ 12 h 29"/>
                  <a:gd name="T40" fmla="*/ 40 w 43"/>
                  <a:gd name="T41" fmla="*/ 11 h 29"/>
                  <a:gd name="T42" fmla="*/ 34 w 43"/>
                  <a:gd name="T43" fmla="*/ 1 h 29"/>
                  <a:gd name="T44" fmla="*/ 33 w 43"/>
                  <a:gd name="T45" fmla="*/ 1 h 29"/>
                  <a:gd name="T46" fmla="*/ 33 w 43"/>
                  <a:gd name="T47" fmla="*/ 1 h 29"/>
                  <a:gd name="T48" fmla="*/ 33 w 43"/>
                  <a:gd name="T49" fmla="*/ 1 h 29"/>
                  <a:gd name="T50" fmla="*/ 33 w 43"/>
                  <a:gd name="T51" fmla="*/ 2 h 29"/>
                  <a:gd name="T52" fmla="*/ 33 w 43"/>
                  <a:gd name="T53" fmla="*/ 1 h 29"/>
                  <a:gd name="T54" fmla="*/ 28 w 43"/>
                  <a:gd name="T55" fmla="*/ 2 h 29"/>
                  <a:gd name="T56" fmla="*/ 32 w 43"/>
                  <a:gd name="T57" fmla="*/ 2 h 29"/>
                  <a:gd name="T58" fmla="*/ 29 w 43"/>
                  <a:gd name="T59" fmla="*/ 1 h 29"/>
                  <a:gd name="T60" fmla="*/ 29 w 43"/>
                  <a:gd name="T61" fmla="*/ 1 h 29"/>
                  <a:gd name="T62" fmla="*/ 28 w 43"/>
                  <a:gd name="T63" fmla="*/ 1 h 29"/>
                  <a:gd name="T64" fmla="*/ 29 w 43"/>
                  <a:gd name="T65" fmla="*/ 2 h 29"/>
                  <a:gd name="T66" fmla="*/ 29 w 43"/>
                  <a:gd name="T67" fmla="*/ 1 h 29"/>
                  <a:gd name="T68" fmla="*/ 28 w 43"/>
                  <a:gd name="T69" fmla="*/ 2 h 29"/>
                  <a:gd name="T70" fmla="*/ 28 w 43"/>
                  <a:gd name="T71" fmla="*/ 3 h 29"/>
                  <a:gd name="T72" fmla="*/ 29 w 43"/>
                  <a:gd name="T73" fmla="*/ 2 h 29"/>
                  <a:gd name="T74" fmla="*/ 23 w 43"/>
                  <a:gd name="T75" fmla="*/ 4 h 29"/>
                  <a:gd name="T76" fmla="*/ 24 w 43"/>
                  <a:gd name="T77" fmla="*/ 6 h 29"/>
                  <a:gd name="T78" fmla="*/ 24 w 43"/>
                  <a:gd name="T79" fmla="*/ 6 h 29"/>
                  <a:gd name="T80" fmla="*/ 23 w 43"/>
                  <a:gd name="T81" fmla="*/ 4 h 29"/>
                  <a:gd name="T82" fmla="*/ 24 w 43"/>
                  <a:gd name="T83" fmla="*/ 6 h 29"/>
                  <a:gd name="T84" fmla="*/ 24 w 43"/>
                  <a:gd name="T85" fmla="*/ 6 h 29"/>
                  <a:gd name="T86" fmla="*/ 23 w 43"/>
                  <a:gd name="T87" fmla="*/ 4 h 29"/>
                  <a:gd name="T88" fmla="*/ 3 w 43"/>
                  <a:gd name="T89" fmla="*/ 15 h 29"/>
                  <a:gd name="T90" fmla="*/ 16 w 43"/>
                  <a:gd name="T91" fmla="*/ 7 h 29"/>
                  <a:gd name="T92" fmla="*/ 2 w 43"/>
                  <a:gd name="T93" fmla="*/ 15 h 29"/>
                  <a:gd name="T94" fmla="*/ 3 w 43"/>
                  <a:gd name="T95" fmla="*/ 16 h 29"/>
                  <a:gd name="T96" fmla="*/ 1 w 43"/>
                  <a:gd name="T97" fmla="*/ 16 h 29"/>
                  <a:gd name="T98" fmla="*/ 1 w 43"/>
                  <a:gd name="T99" fmla="*/ 16 h 29"/>
                  <a:gd name="T100" fmla="*/ 1 w 43"/>
                  <a:gd name="T101" fmla="*/ 17 h 29"/>
                  <a:gd name="T102" fmla="*/ 3 w 43"/>
                  <a:gd name="T103" fmla="*/ 17 h 29"/>
                  <a:gd name="T104" fmla="*/ 1 w 43"/>
                  <a:gd name="T105" fmla="*/ 17 h 29"/>
                  <a:gd name="T106" fmla="*/ 8 w 43"/>
                  <a:gd name="T107" fmla="*/ 23 h 29"/>
                  <a:gd name="T108" fmla="*/ 3 w 43"/>
                  <a:gd name="T109" fmla="*/ 18 h 29"/>
                  <a:gd name="T110" fmla="*/ 8 w 43"/>
                  <a:gd name="T111" fmla="*/ 23 h 29"/>
                  <a:gd name="T112" fmla="*/ 8 w 43"/>
                  <a:gd name="T113" fmla="*/ 24 h 29"/>
                  <a:gd name="T114" fmla="*/ 20 w 43"/>
                  <a:gd name="T115" fmla="*/ 21 h 29"/>
                  <a:gd name="T116" fmla="*/ 13 w 43"/>
                  <a:gd name="T117" fmla="*/ 22 h 29"/>
                  <a:gd name="T118" fmla="*/ 20 w 43"/>
                  <a:gd name="T11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" h="29">
                    <a:moveTo>
                      <a:pt x="20" y="21"/>
                    </a:moveTo>
                    <a:lnTo>
                      <a:pt x="20" y="21"/>
                    </a:lnTo>
                    <a:lnTo>
                      <a:pt x="20" y="22"/>
                    </a:lnTo>
                    <a:lnTo>
                      <a:pt x="20" y="21"/>
                    </a:lnTo>
                    <a:close/>
                    <a:moveTo>
                      <a:pt x="20" y="21"/>
                    </a:moveTo>
                    <a:lnTo>
                      <a:pt x="20" y="21"/>
                    </a:lnTo>
                    <a:close/>
                    <a:moveTo>
                      <a:pt x="20" y="21"/>
                    </a:moveTo>
                    <a:cubicBezTo>
                      <a:pt x="22" y="21"/>
                      <a:pt x="24" y="22"/>
                      <a:pt x="26" y="24"/>
                    </a:cubicBezTo>
                    <a:lnTo>
                      <a:pt x="25" y="25"/>
                    </a:lnTo>
                    <a:cubicBezTo>
                      <a:pt x="24" y="24"/>
                      <a:pt x="22" y="22"/>
                      <a:pt x="20" y="22"/>
                    </a:cubicBezTo>
                    <a:lnTo>
                      <a:pt x="20" y="21"/>
                    </a:lnTo>
                    <a:close/>
                    <a:moveTo>
                      <a:pt x="26" y="24"/>
                    </a:moveTo>
                    <a:cubicBezTo>
                      <a:pt x="29" y="25"/>
                      <a:pt x="33" y="27"/>
                      <a:pt x="36" y="26"/>
                    </a:cubicBezTo>
                    <a:lnTo>
                      <a:pt x="37" y="27"/>
                    </a:lnTo>
                    <a:cubicBezTo>
                      <a:pt x="32" y="29"/>
                      <a:pt x="29" y="27"/>
                      <a:pt x="25" y="25"/>
                    </a:cubicBezTo>
                    <a:lnTo>
                      <a:pt x="26" y="24"/>
                    </a:lnTo>
                    <a:close/>
                    <a:moveTo>
                      <a:pt x="37" y="27"/>
                    </a:moveTo>
                    <a:lnTo>
                      <a:pt x="37" y="27"/>
                    </a:lnTo>
                    <a:lnTo>
                      <a:pt x="36" y="26"/>
                    </a:lnTo>
                    <a:lnTo>
                      <a:pt x="37" y="27"/>
                    </a:lnTo>
                    <a:close/>
                    <a:moveTo>
                      <a:pt x="36" y="26"/>
                    </a:moveTo>
                    <a:cubicBezTo>
                      <a:pt x="36" y="26"/>
                      <a:pt x="37" y="25"/>
                      <a:pt x="37" y="25"/>
                    </a:cubicBezTo>
                    <a:lnTo>
                      <a:pt x="38" y="26"/>
                    </a:lnTo>
                    <a:cubicBezTo>
                      <a:pt x="38" y="27"/>
                      <a:pt x="37" y="27"/>
                      <a:pt x="37" y="27"/>
                    </a:cubicBezTo>
                    <a:lnTo>
                      <a:pt x="36" y="26"/>
                    </a:lnTo>
                    <a:close/>
                    <a:moveTo>
                      <a:pt x="38" y="26"/>
                    </a:moveTo>
                    <a:lnTo>
                      <a:pt x="38" y="26"/>
                    </a:lnTo>
                    <a:close/>
                    <a:moveTo>
                      <a:pt x="37" y="25"/>
                    </a:moveTo>
                    <a:cubicBezTo>
                      <a:pt x="39" y="24"/>
                      <a:pt x="40" y="22"/>
                      <a:pt x="41" y="20"/>
                    </a:cubicBezTo>
                    <a:lnTo>
                      <a:pt x="43" y="20"/>
                    </a:lnTo>
                    <a:cubicBezTo>
                      <a:pt x="42" y="22"/>
                      <a:pt x="40" y="25"/>
                      <a:pt x="38" y="26"/>
                    </a:cubicBezTo>
                    <a:lnTo>
                      <a:pt x="37" y="25"/>
                    </a:lnTo>
                    <a:close/>
                    <a:moveTo>
                      <a:pt x="41" y="20"/>
                    </a:moveTo>
                    <a:cubicBezTo>
                      <a:pt x="42" y="17"/>
                      <a:pt x="42" y="15"/>
                      <a:pt x="41" y="14"/>
                    </a:cubicBezTo>
                    <a:lnTo>
                      <a:pt x="42" y="13"/>
                    </a:lnTo>
                    <a:cubicBezTo>
                      <a:pt x="43" y="15"/>
                      <a:pt x="43" y="18"/>
                      <a:pt x="43" y="20"/>
                    </a:cubicBezTo>
                    <a:lnTo>
                      <a:pt x="41" y="20"/>
                    </a:lnTo>
                    <a:close/>
                    <a:moveTo>
                      <a:pt x="42" y="13"/>
                    </a:moveTo>
                    <a:lnTo>
                      <a:pt x="42" y="13"/>
                    </a:lnTo>
                    <a:lnTo>
                      <a:pt x="41" y="14"/>
                    </a:lnTo>
                    <a:lnTo>
                      <a:pt x="42" y="13"/>
                    </a:lnTo>
                    <a:close/>
                    <a:moveTo>
                      <a:pt x="41" y="14"/>
                    </a:moveTo>
                    <a:cubicBezTo>
                      <a:pt x="41" y="14"/>
                      <a:pt x="40" y="13"/>
                      <a:pt x="40" y="13"/>
                    </a:cubicBezTo>
                    <a:lnTo>
                      <a:pt x="41" y="12"/>
                    </a:lnTo>
                    <a:cubicBezTo>
                      <a:pt x="42" y="13"/>
                      <a:pt x="42" y="13"/>
                      <a:pt x="42" y="13"/>
                    </a:cubicBezTo>
                    <a:lnTo>
                      <a:pt x="41" y="14"/>
                    </a:lnTo>
                    <a:close/>
                    <a:moveTo>
                      <a:pt x="41" y="12"/>
                    </a:moveTo>
                    <a:lnTo>
                      <a:pt x="41" y="12"/>
                    </a:lnTo>
                    <a:lnTo>
                      <a:pt x="41" y="13"/>
                    </a:lnTo>
                    <a:lnTo>
                      <a:pt x="41" y="12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1" y="12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cubicBezTo>
                      <a:pt x="40" y="13"/>
                      <a:pt x="39" y="12"/>
                      <a:pt x="39" y="12"/>
                    </a:cubicBezTo>
                    <a:lnTo>
                      <a:pt x="40" y="11"/>
                    </a:lnTo>
                    <a:cubicBezTo>
                      <a:pt x="40" y="12"/>
                      <a:pt x="41" y="12"/>
                      <a:pt x="41" y="12"/>
                    </a:cubicBezTo>
                    <a:lnTo>
                      <a:pt x="40" y="13"/>
                    </a:lnTo>
                    <a:close/>
                    <a:moveTo>
                      <a:pt x="39" y="12"/>
                    </a:moveTo>
                    <a:cubicBezTo>
                      <a:pt x="36" y="9"/>
                      <a:pt x="32" y="6"/>
                      <a:pt x="32" y="2"/>
                    </a:cubicBezTo>
                    <a:lnTo>
                      <a:pt x="34" y="2"/>
                    </a:lnTo>
                    <a:cubicBezTo>
                      <a:pt x="34" y="5"/>
                      <a:pt x="37" y="9"/>
                      <a:pt x="40" y="11"/>
                    </a:cubicBezTo>
                    <a:lnTo>
                      <a:pt x="39" y="12"/>
                    </a:lnTo>
                    <a:close/>
                    <a:moveTo>
                      <a:pt x="33" y="1"/>
                    </a:moveTo>
                    <a:lnTo>
                      <a:pt x="34" y="1"/>
                    </a:lnTo>
                    <a:lnTo>
                      <a:pt x="34" y="2"/>
                    </a:lnTo>
                    <a:lnTo>
                      <a:pt x="33" y="2"/>
                    </a:lnTo>
                    <a:lnTo>
                      <a:pt x="33" y="1"/>
                    </a:lnTo>
                    <a:close/>
                    <a:moveTo>
                      <a:pt x="33" y="2"/>
                    </a:moveTo>
                    <a:lnTo>
                      <a:pt x="33" y="2"/>
                    </a:lnTo>
                    <a:lnTo>
                      <a:pt x="33" y="1"/>
                    </a:lnTo>
                    <a:lnTo>
                      <a:pt x="33" y="2"/>
                    </a:lnTo>
                    <a:close/>
                    <a:moveTo>
                      <a:pt x="33" y="1"/>
                    </a:moveTo>
                    <a:lnTo>
                      <a:pt x="33" y="1"/>
                    </a:lnTo>
                    <a:lnTo>
                      <a:pt x="33" y="2"/>
                    </a:lnTo>
                    <a:lnTo>
                      <a:pt x="33" y="1"/>
                    </a:lnTo>
                    <a:close/>
                    <a:moveTo>
                      <a:pt x="33" y="2"/>
                    </a:moveTo>
                    <a:cubicBezTo>
                      <a:pt x="33" y="2"/>
                      <a:pt x="32" y="2"/>
                      <a:pt x="32" y="2"/>
                    </a:cubicBezTo>
                    <a:lnTo>
                      <a:pt x="32" y="1"/>
                    </a:lnTo>
                    <a:cubicBezTo>
                      <a:pt x="32" y="1"/>
                      <a:pt x="32" y="1"/>
                      <a:pt x="33" y="1"/>
                    </a:cubicBezTo>
                    <a:lnTo>
                      <a:pt x="33" y="2"/>
                    </a:lnTo>
                    <a:close/>
                    <a:moveTo>
                      <a:pt x="32" y="2"/>
                    </a:moveTo>
                    <a:cubicBezTo>
                      <a:pt x="31" y="3"/>
                      <a:pt x="29" y="3"/>
                      <a:pt x="28" y="2"/>
                    </a:cubicBezTo>
                    <a:lnTo>
                      <a:pt x="29" y="1"/>
                    </a:lnTo>
                    <a:cubicBezTo>
                      <a:pt x="30" y="2"/>
                      <a:pt x="31" y="1"/>
                      <a:pt x="32" y="1"/>
                    </a:cubicBezTo>
                    <a:lnTo>
                      <a:pt x="32" y="2"/>
                    </a:lnTo>
                    <a:close/>
                    <a:moveTo>
                      <a:pt x="28" y="1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8" y="1"/>
                    </a:lnTo>
                    <a:close/>
                    <a:moveTo>
                      <a:pt x="29" y="1"/>
                    </a:moveTo>
                    <a:lnTo>
                      <a:pt x="29" y="1"/>
                    </a:lnTo>
                    <a:lnTo>
                      <a:pt x="28" y="1"/>
                    </a:lnTo>
                    <a:lnTo>
                      <a:pt x="29" y="1"/>
                    </a:lnTo>
                    <a:close/>
                    <a:moveTo>
                      <a:pt x="28" y="1"/>
                    </a:moveTo>
                    <a:lnTo>
                      <a:pt x="28" y="1"/>
                    </a:lnTo>
                    <a:close/>
                    <a:moveTo>
                      <a:pt x="29" y="1"/>
                    </a:moveTo>
                    <a:cubicBezTo>
                      <a:pt x="29" y="2"/>
                      <a:pt x="29" y="2"/>
                      <a:pt x="29" y="2"/>
                    </a:cubicBezTo>
                    <a:lnTo>
                      <a:pt x="27" y="2"/>
                    </a:lnTo>
                    <a:cubicBezTo>
                      <a:pt x="28" y="1"/>
                      <a:pt x="28" y="1"/>
                      <a:pt x="28" y="1"/>
                    </a:cubicBezTo>
                    <a:lnTo>
                      <a:pt x="29" y="1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8" y="2"/>
                    </a:lnTo>
                    <a:lnTo>
                      <a:pt x="29" y="2"/>
                    </a:lnTo>
                    <a:close/>
                    <a:moveTo>
                      <a:pt x="29" y="2"/>
                    </a:moveTo>
                    <a:cubicBezTo>
                      <a:pt x="28" y="3"/>
                      <a:pt x="28" y="3"/>
                      <a:pt x="28" y="3"/>
                    </a:cubicBezTo>
                    <a:lnTo>
                      <a:pt x="27" y="2"/>
                    </a:lnTo>
                    <a:cubicBezTo>
                      <a:pt x="27" y="2"/>
                      <a:pt x="27" y="2"/>
                      <a:pt x="27" y="2"/>
                    </a:cubicBezTo>
                    <a:lnTo>
                      <a:pt x="29" y="2"/>
                    </a:lnTo>
                    <a:close/>
                    <a:moveTo>
                      <a:pt x="28" y="3"/>
                    </a:moveTo>
                    <a:cubicBezTo>
                      <a:pt x="27" y="4"/>
                      <a:pt x="25" y="5"/>
                      <a:pt x="24" y="6"/>
                    </a:cubicBezTo>
                    <a:lnTo>
                      <a:pt x="23" y="4"/>
                    </a:lnTo>
                    <a:cubicBezTo>
                      <a:pt x="24" y="4"/>
                      <a:pt x="26" y="3"/>
                      <a:pt x="27" y="2"/>
                    </a:cubicBezTo>
                    <a:lnTo>
                      <a:pt x="28" y="3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4" y="5"/>
                    </a:lnTo>
                    <a:lnTo>
                      <a:pt x="24" y="6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3" y="4"/>
                    </a:lnTo>
                    <a:lnTo>
                      <a:pt x="24" y="6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4" y="5"/>
                    </a:lnTo>
                    <a:lnTo>
                      <a:pt x="24" y="6"/>
                    </a:lnTo>
                    <a:close/>
                    <a:moveTo>
                      <a:pt x="24" y="6"/>
                    </a:moveTo>
                    <a:cubicBezTo>
                      <a:pt x="21" y="6"/>
                      <a:pt x="19" y="6"/>
                      <a:pt x="16" y="7"/>
                    </a:cubicBezTo>
                    <a:lnTo>
                      <a:pt x="16" y="5"/>
                    </a:lnTo>
                    <a:cubicBezTo>
                      <a:pt x="18" y="5"/>
                      <a:pt x="21" y="5"/>
                      <a:pt x="23" y="4"/>
                    </a:cubicBezTo>
                    <a:lnTo>
                      <a:pt x="24" y="6"/>
                    </a:lnTo>
                    <a:close/>
                    <a:moveTo>
                      <a:pt x="16" y="7"/>
                    </a:moveTo>
                    <a:cubicBezTo>
                      <a:pt x="9" y="7"/>
                      <a:pt x="2" y="7"/>
                      <a:pt x="3" y="15"/>
                    </a:cubicBezTo>
                    <a:lnTo>
                      <a:pt x="1" y="15"/>
                    </a:lnTo>
                    <a:cubicBezTo>
                      <a:pt x="0" y="6"/>
                      <a:pt x="8" y="6"/>
                      <a:pt x="16" y="5"/>
                    </a:cubicBezTo>
                    <a:lnTo>
                      <a:pt x="16" y="7"/>
                    </a:lnTo>
                    <a:close/>
                    <a:moveTo>
                      <a:pt x="3" y="15"/>
                    </a:moveTo>
                    <a:lnTo>
                      <a:pt x="3" y="15"/>
                    </a:lnTo>
                    <a:lnTo>
                      <a:pt x="2" y="15"/>
                    </a:lnTo>
                    <a:lnTo>
                      <a:pt x="3" y="15"/>
                    </a:lnTo>
                    <a:close/>
                    <a:moveTo>
                      <a:pt x="3" y="15"/>
                    </a:moveTo>
                    <a:lnTo>
                      <a:pt x="3" y="16"/>
                    </a:lnTo>
                    <a:lnTo>
                      <a:pt x="1" y="15"/>
                    </a:lnTo>
                    <a:lnTo>
                      <a:pt x="3" y="15"/>
                    </a:lnTo>
                    <a:close/>
                    <a:moveTo>
                      <a:pt x="1" y="16"/>
                    </a:moveTo>
                    <a:lnTo>
                      <a:pt x="1" y="15"/>
                    </a:lnTo>
                    <a:lnTo>
                      <a:pt x="2" y="16"/>
                    </a:lnTo>
                    <a:lnTo>
                      <a:pt x="1" y="16"/>
                    </a:lnTo>
                    <a:close/>
                    <a:moveTo>
                      <a:pt x="3" y="16"/>
                    </a:moveTo>
                    <a:cubicBezTo>
                      <a:pt x="3" y="16"/>
                      <a:pt x="3" y="16"/>
                      <a:pt x="3" y="17"/>
                    </a:cubicBezTo>
                    <a:lnTo>
                      <a:pt x="1" y="17"/>
                    </a:lnTo>
                    <a:cubicBezTo>
                      <a:pt x="1" y="17"/>
                      <a:pt x="1" y="16"/>
                      <a:pt x="1" y="16"/>
                    </a:cubicBezTo>
                    <a:lnTo>
                      <a:pt x="3" y="16"/>
                    </a:lnTo>
                    <a:close/>
                    <a:moveTo>
                      <a:pt x="3" y="17"/>
                    </a:moveTo>
                    <a:cubicBezTo>
                      <a:pt x="3" y="17"/>
                      <a:pt x="3" y="18"/>
                      <a:pt x="3" y="18"/>
                    </a:cubicBezTo>
                    <a:lnTo>
                      <a:pt x="1" y="19"/>
                    </a:lnTo>
                    <a:cubicBezTo>
                      <a:pt x="1" y="18"/>
                      <a:pt x="1" y="18"/>
                      <a:pt x="1" y="17"/>
                    </a:cubicBezTo>
                    <a:lnTo>
                      <a:pt x="3" y="17"/>
                    </a:lnTo>
                    <a:close/>
                    <a:moveTo>
                      <a:pt x="3" y="18"/>
                    </a:moveTo>
                    <a:cubicBezTo>
                      <a:pt x="4" y="21"/>
                      <a:pt x="5" y="23"/>
                      <a:pt x="8" y="23"/>
                    </a:cubicBezTo>
                    <a:lnTo>
                      <a:pt x="8" y="24"/>
                    </a:lnTo>
                    <a:cubicBezTo>
                      <a:pt x="4" y="24"/>
                      <a:pt x="2" y="21"/>
                      <a:pt x="1" y="19"/>
                    </a:cubicBezTo>
                    <a:lnTo>
                      <a:pt x="3" y="18"/>
                    </a:lnTo>
                    <a:close/>
                    <a:moveTo>
                      <a:pt x="8" y="24"/>
                    </a:moveTo>
                    <a:lnTo>
                      <a:pt x="8" y="24"/>
                    </a:lnTo>
                    <a:close/>
                    <a:moveTo>
                      <a:pt x="8" y="23"/>
                    </a:moveTo>
                    <a:cubicBezTo>
                      <a:pt x="10" y="23"/>
                      <a:pt x="11" y="23"/>
                      <a:pt x="13" y="22"/>
                    </a:cubicBezTo>
                    <a:lnTo>
                      <a:pt x="14" y="23"/>
                    </a:lnTo>
                    <a:cubicBezTo>
                      <a:pt x="12" y="24"/>
                      <a:pt x="10" y="25"/>
                      <a:pt x="8" y="24"/>
                    </a:cubicBezTo>
                    <a:lnTo>
                      <a:pt x="8" y="23"/>
                    </a:lnTo>
                    <a:close/>
                    <a:moveTo>
                      <a:pt x="13" y="22"/>
                    </a:moveTo>
                    <a:cubicBezTo>
                      <a:pt x="15" y="21"/>
                      <a:pt x="17" y="20"/>
                      <a:pt x="20" y="21"/>
                    </a:cubicBezTo>
                    <a:lnTo>
                      <a:pt x="20" y="22"/>
                    </a:lnTo>
                    <a:cubicBezTo>
                      <a:pt x="18" y="22"/>
                      <a:pt x="16" y="22"/>
                      <a:pt x="14" y="23"/>
                    </a:cubicBezTo>
                    <a:lnTo>
                      <a:pt x="13" y="22"/>
                    </a:lnTo>
                    <a:close/>
                    <a:moveTo>
                      <a:pt x="20" y="22"/>
                    </a:moveTo>
                    <a:lnTo>
                      <a:pt x="20" y="22"/>
                    </a:lnTo>
                    <a:lnTo>
                      <a:pt x="20" y="21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79" name="Freeform 807"/>
              <p:cNvSpPr>
                <a:spLocks noChangeArrowheads="1"/>
              </p:cNvSpPr>
              <p:nvPr/>
            </p:nvSpPr>
            <p:spPr bwMode="auto">
              <a:xfrm>
                <a:off x="942" y="3773"/>
                <a:ext cx="41" cy="8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*/ 1 0 0"/>
                  <a:gd name="G14" fmla="sin G13 G12"/>
                  <a:gd name="G15" fmla="+- 1 0 0"/>
                  <a:gd name="G16" fmla="+- 5 0 0"/>
                  <a:gd name="G17" fmla="+- 1 0 0"/>
                  <a:gd name="G18" fmla="+- 23 0 0"/>
                  <a:gd name="G19" fmla="+- 1 0 0"/>
                  <a:gd name="G20" fmla="+- 1 0 0"/>
                  <a:gd name="G21" fmla="+- 1 0 0"/>
                  <a:gd name="G22" fmla="+- 47 0 0"/>
                  <a:gd name="G23" fmla="+- 48 0 0"/>
                  <a:gd name="G24" fmla="+- 1 0 0"/>
                  <a:gd name="G25" fmla="+- 1 0 0"/>
                  <a:gd name="G26" fmla="+- 1 0 0"/>
                  <a:gd name="T0" fmla="*/ 18 w 31"/>
                  <a:gd name="T1" fmla="*/ 46 h 51"/>
                  <a:gd name="T2" fmla="*/ 29 w 31"/>
                  <a:gd name="T3" fmla="*/ 32 h 51"/>
                  <a:gd name="T4" fmla="*/ 23 w 31"/>
                  <a:gd name="T5" fmla="*/ 20 h 51"/>
                  <a:gd name="T6" fmla="*/ 24 w 31"/>
                  <a:gd name="T7" fmla="*/ 7 h 51"/>
                  <a:gd name="T8" fmla="*/ 9 w 31"/>
                  <a:gd name="T9" fmla="*/ 2 h 51"/>
                  <a:gd name="T10" fmla="*/ 1 w 31"/>
                  <a:gd name="T11" fmla="*/ 13 h 51"/>
                  <a:gd name="T12" fmla="*/ 3 w 31"/>
                  <a:gd name="T13" fmla="*/ 42 h 51"/>
                  <a:gd name="T14" fmla="*/ 7 w 31"/>
                  <a:gd name="T15" fmla="*/ 48 h 51"/>
                  <a:gd name="T16" fmla="*/ 18 w 31"/>
                  <a:gd name="T17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51">
                    <a:moveTo>
                      <a:pt x="18" y="46"/>
                    </a:moveTo>
                    <a:cubicBezTo>
                      <a:pt x="20" y="39"/>
                      <a:pt x="26" y="37"/>
                      <a:pt x="29" y="32"/>
                    </a:cubicBezTo>
                    <a:cubicBezTo>
                      <a:pt x="31" y="28"/>
                      <a:pt x="28" y="23"/>
                      <a:pt x="23" y="20"/>
                    </a:cubicBezTo>
                    <a:cubicBezTo>
                      <a:pt x="27" y="16"/>
                      <a:pt x="29" y="9"/>
                      <a:pt x="24" y="7"/>
                    </a:cubicBezTo>
                    <a:cubicBezTo>
                      <a:pt x="19" y="5"/>
                      <a:pt x="16" y="0"/>
                      <a:pt x="9" y="2"/>
                    </a:cubicBezTo>
                    <a:cubicBezTo>
                      <a:pt x="4" y="5"/>
                      <a:pt x="2" y="10"/>
                      <a:pt x="1" y="13"/>
                    </a:cubicBezTo>
                    <a:cubicBezTo>
                      <a:pt x="0" y="23"/>
                      <a:pt x="6" y="32"/>
                      <a:pt x="3" y="42"/>
                    </a:cubicBezTo>
                    <a:cubicBezTo>
                      <a:pt x="3" y="45"/>
                      <a:pt x="5" y="47"/>
                      <a:pt x="7" y="48"/>
                    </a:cubicBezTo>
                    <a:cubicBezTo>
                      <a:pt x="11" y="51"/>
                      <a:pt x="17" y="50"/>
                      <a:pt x="18" y="4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4280" name="Freeform 808"/>
              <p:cNvSpPr>
                <a:spLocks noChangeArrowheads="1"/>
              </p:cNvSpPr>
              <p:nvPr/>
            </p:nvSpPr>
            <p:spPr bwMode="auto">
              <a:xfrm>
                <a:off x="942" y="3773"/>
                <a:ext cx="39" cy="84"/>
              </a:xfrm>
              <a:custGeom>
                <a:avLst/>
                <a:gdLst>
                  <a:gd name="T0" fmla="*/ 24 w 30"/>
                  <a:gd name="T1" fmla="*/ 38 h 50"/>
                  <a:gd name="T2" fmla="*/ 23 w 30"/>
                  <a:gd name="T3" fmla="*/ 38 h 50"/>
                  <a:gd name="T4" fmla="*/ 24 w 30"/>
                  <a:gd name="T5" fmla="*/ 38 h 50"/>
                  <a:gd name="T6" fmla="*/ 30 w 30"/>
                  <a:gd name="T7" fmla="*/ 32 h 50"/>
                  <a:gd name="T8" fmla="*/ 28 w 30"/>
                  <a:gd name="T9" fmla="*/ 32 h 50"/>
                  <a:gd name="T10" fmla="*/ 28 w 30"/>
                  <a:gd name="T11" fmla="*/ 32 h 50"/>
                  <a:gd name="T12" fmla="*/ 29 w 30"/>
                  <a:gd name="T13" fmla="*/ 32 h 50"/>
                  <a:gd name="T14" fmla="*/ 29 w 30"/>
                  <a:gd name="T15" fmla="*/ 30 h 50"/>
                  <a:gd name="T16" fmla="*/ 28 w 30"/>
                  <a:gd name="T17" fmla="*/ 32 h 50"/>
                  <a:gd name="T18" fmla="*/ 30 w 30"/>
                  <a:gd name="T19" fmla="*/ 28 h 50"/>
                  <a:gd name="T20" fmla="*/ 29 w 30"/>
                  <a:gd name="T21" fmla="*/ 29 h 50"/>
                  <a:gd name="T22" fmla="*/ 30 w 30"/>
                  <a:gd name="T23" fmla="*/ 28 h 50"/>
                  <a:gd name="T24" fmla="*/ 22 w 30"/>
                  <a:gd name="T25" fmla="*/ 20 h 50"/>
                  <a:gd name="T26" fmla="*/ 22 w 30"/>
                  <a:gd name="T27" fmla="*/ 20 h 50"/>
                  <a:gd name="T28" fmla="*/ 24 w 30"/>
                  <a:gd name="T29" fmla="*/ 21 h 50"/>
                  <a:gd name="T30" fmla="*/ 26 w 30"/>
                  <a:gd name="T31" fmla="*/ 12 h 50"/>
                  <a:gd name="T32" fmla="*/ 24 w 30"/>
                  <a:gd name="T33" fmla="*/ 18 h 50"/>
                  <a:gd name="T34" fmla="*/ 25 w 30"/>
                  <a:gd name="T35" fmla="*/ 7 h 50"/>
                  <a:gd name="T36" fmla="*/ 24 w 30"/>
                  <a:gd name="T37" fmla="*/ 8 h 50"/>
                  <a:gd name="T38" fmla="*/ 25 w 30"/>
                  <a:gd name="T39" fmla="*/ 7 h 50"/>
                  <a:gd name="T40" fmla="*/ 24 w 30"/>
                  <a:gd name="T41" fmla="*/ 6 h 50"/>
                  <a:gd name="T42" fmla="*/ 24 w 30"/>
                  <a:gd name="T43" fmla="*/ 7 h 50"/>
                  <a:gd name="T44" fmla="*/ 24 w 30"/>
                  <a:gd name="T45" fmla="*/ 7 h 50"/>
                  <a:gd name="T46" fmla="*/ 24 w 30"/>
                  <a:gd name="T47" fmla="*/ 7 h 50"/>
                  <a:gd name="T48" fmla="*/ 24 w 30"/>
                  <a:gd name="T49" fmla="*/ 6 h 50"/>
                  <a:gd name="T50" fmla="*/ 10 w 30"/>
                  <a:gd name="T51" fmla="*/ 3 h 50"/>
                  <a:gd name="T52" fmla="*/ 19 w 30"/>
                  <a:gd name="T53" fmla="*/ 5 h 50"/>
                  <a:gd name="T54" fmla="*/ 10 w 30"/>
                  <a:gd name="T55" fmla="*/ 3 h 50"/>
                  <a:gd name="T56" fmla="*/ 10 w 30"/>
                  <a:gd name="T57" fmla="*/ 3 h 50"/>
                  <a:gd name="T58" fmla="*/ 10 w 30"/>
                  <a:gd name="T59" fmla="*/ 3 h 50"/>
                  <a:gd name="T60" fmla="*/ 9 w 30"/>
                  <a:gd name="T61" fmla="*/ 2 h 50"/>
                  <a:gd name="T62" fmla="*/ 6 w 30"/>
                  <a:gd name="T63" fmla="*/ 5 h 50"/>
                  <a:gd name="T64" fmla="*/ 8 w 30"/>
                  <a:gd name="T65" fmla="*/ 4 h 50"/>
                  <a:gd name="T66" fmla="*/ 0 w 30"/>
                  <a:gd name="T67" fmla="*/ 13 h 50"/>
                  <a:gd name="T68" fmla="*/ 0 w 30"/>
                  <a:gd name="T69" fmla="*/ 13 h 50"/>
                  <a:gd name="T70" fmla="*/ 0 w 30"/>
                  <a:gd name="T71" fmla="*/ 13 h 50"/>
                  <a:gd name="T72" fmla="*/ 2 w 30"/>
                  <a:gd name="T73" fmla="*/ 27 h 50"/>
                  <a:gd name="T74" fmla="*/ 3 w 30"/>
                  <a:gd name="T75" fmla="*/ 27 h 50"/>
                  <a:gd name="T76" fmla="*/ 2 w 30"/>
                  <a:gd name="T77" fmla="*/ 27 h 50"/>
                  <a:gd name="T78" fmla="*/ 3 w 30"/>
                  <a:gd name="T79" fmla="*/ 42 h 50"/>
                  <a:gd name="T80" fmla="*/ 4 w 30"/>
                  <a:gd name="T81" fmla="*/ 46 h 50"/>
                  <a:gd name="T82" fmla="*/ 5 w 30"/>
                  <a:gd name="T83" fmla="*/ 45 h 50"/>
                  <a:gd name="T84" fmla="*/ 4 w 30"/>
                  <a:gd name="T85" fmla="*/ 46 h 50"/>
                  <a:gd name="T86" fmla="*/ 7 w 30"/>
                  <a:gd name="T87" fmla="*/ 49 h 50"/>
                  <a:gd name="T88" fmla="*/ 8 w 30"/>
                  <a:gd name="T89" fmla="*/ 48 h 50"/>
                  <a:gd name="T90" fmla="*/ 7 w 30"/>
                  <a:gd name="T91" fmla="*/ 49 h 50"/>
                  <a:gd name="T92" fmla="*/ 14 w 30"/>
                  <a:gd name="T93" fmla="*/ 49 h 50"/>
                  <a:gd name="T94" fmla="*/ 10 w 30"/>
                  <a:gd name="T95" fmla="*/ 49 h 50"/>
                  <a:gd name="T96" fmla="*/ 18 w 30"/>
                  <a:gd name="T97" fmla="*/ 48 h 50"/>
                  <a:gd name="T98" fmla="*/ 16 w 30"/>
                  <a:gd name="T99" fmla="*/ 47 h 50"/>
                  <a:gd name="T100" fmla="*/ 18 w 30"/>
                  <a:gd name="T101" fmla="*/ 48 h 50"/>
                  <a:gd name="T102" fmla="*/ 19 w 30"/>
                  <a:gd name="T10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50">
                    <a:moveTo>
                      <a:pt x="17" y="45"/>
                    </a:moveTo>
                    <a:cubicBezTo>
                      <a:pt x="18" y="42"/>
                      <a:pt x="21" y="40"/>
                      <a:pt x="23" y="38"/>
                    </a:cubicBezTo>
                    <a:lnTo>
                      <a:pt x="24" y="38"/>
                    </a:lnTo>
                    <a:cubicBezTo>
                      <a:pt x="22" y="40"/>
                      <a:pt x="20" y="42"/>
                      <a:pt x="19" y="46"/>
                    </a:cubicBezTo>
                    <a:lnTo>
                      <a:pt x="17" y="45"/>
                    </a:lnTo>
                    <a:close/>
                    <a:moveTo>
                      <a:pt x="23" y="38"/>
                    </a:moveTo>
                    <a:cubicBezTo>
                      <a:pt x="25" y="36"/>
                      <a:pt x="27" y="34"/>
                      <a:pt x="28" y="32"/>
                    </a:cubicBezTo>
                    <a:lnTo>
                      <a:pt x="30" y="32"/>
                    </a:lnTo>
                    <a:cubicBezTo>
                      <a:pt x="28" y="35"/>
                      <a:pt x="26" y="37"/>
                      <a:pt x="24" y="38"/>
                    </a:cubicBezTo>
                    <a:lnTo>
                      <a:pt x="23" y="38"/>
                    </a:lnTo>
                    <a:close/>
                    <a:moveTo>
                      <a:pt x="30" y="32"/>
                    </a:moveTo>
                    <a:lnTo>
                      <a:pt x="30" y="32"/>
                    </a:lnTo>
                    <a:lnTo>
                      <a:pt x="29" y="32"/>
                    </a:lnTo>
                    <a:lnTo>
                      <a:pt x="30" y="32"/>
                    </a:lnTo>
                    <a:close/>
                    <a:moveTo>
                      <a:pt x="28" y="32"/>
                    </a:moveTo>
                    <a:lnTo>
                      <a:pt x="28" y="32"/>
                    </a:lnTo>
                    <a:lnTo>
                      <a:pt x="30" y="32"/>
                    </a:lnTo>
                    <a:lnTo>
                      <a:pt x="28" y="32"/>
                    </a:lnTo>
                    <a:close/>
                    <a:moveTo>
                      <a:pt x="28" y="32"/>
                    </a:moveTo>
                    <a:lnTo>
                      <a:pt x="28" y="32"/>
                    </a:lnTo>
                    <a:lnTo>
                      <a:pt x="29" y="32"/>
                    </a:lnTo>
                    <a:lnTo>
                      <a:pt x="28" y="32"/>
                    </a:lnTo>
                    <a:close/>
                    <a:moveTo>
                      <a:pt x="28" y="32"/>
                    </a:moveTo>
                    <a:cubicBezTo>
                      <a:pt x="28" y="31"/>
                      <a:pt x="29" y="31"/>
                      <a:pt x="29" y="30"/>
                    </a:cubicBezTo>
                    <a:lnTo>
                      <a:pt x="30" y="30"/>
                    </a:lnTo>
                    <a:cubicBezTo>
                      <a:pt x="30" y="31"/>
                      <a:pt x="30" y="32"/>
                      <a:pt x="30" y="32"/>
                    </a:cubicBezTo>
                    <a:lnTo>
                      <a:pt x="28" y="32"/>
                    </a:lnTo>
                    <a:close/>
                    <a:moveTo>
                      <a:pt x="29" y="30"/>
                    </a:moveTo>
                    <a:cubicBezTo>
                      <a:pt x="29" y="30"/>
                      <a:pt x="29" y="29"/>
                      <a:pt x="29" y="29"/>
                    </a:cubicBezTo>
                    <a:lnTo>
                      <a:pt x="30" y="28"/>
                    </a:lnTo>
                    <a:cubicBezTo>
                      <a:pt x="30" y="29"/>
                      <a:pt x="30" y="30"/>
                      <a:pt x="30" y="30"/>
                    </a:cubicBezTo>
                    <a:lnTo>
                      <a:pt x="29" y="30"/>
                    </a:lnTo>
                    <a:close/>
                    <a:moveTo>
                      <a:pt x="29" y="29"/>
                    </a:moveTo>
                    <a:cubicBezTo>
                      <a:pt x="28" y="26"/>
                      <a:pt x="26" y="23"/>
                      <a:pt x="23" y="21"/>
                    </a:cubicBezTo>
                    <a:lnTo>
                      <a:pt x="23" y="20"/>
                    </a:lnTo>
                    <a:cubicBezTo>
                      <a:pt x="27" y="22"/>
                      <a:pt x="29" y="25"/>
                      <a:pt x="30" y="28"/>
                    </a:cubicBezTo>
                    <a:lnTo>
                      <a:pt x="29" y="29"/>
                    </a:lnTo>
                    <a:close/>
                    <a:moveTo>
                      <a:pt x="23" y="21"/>
                    </a:moveTo>
                    <a:lnTo>
                      <a:pt x="22" y="20"/>
                    </a:lnTo>
                    <a:lnTo>
                      <a:pt x="23" y="20"/>
                    </a:lnTo>
                    <a:lnTo>
                      <a:pt x="23" y="21"/>
                    </a:lnTo>
                    <a:close/>
                    <a:moveTo>
                      <a:pt x="22" y="20"/>
                    </a:moveTo>
                    <a:cubicBezTo>
                      <a:pt x="23" y="19"/>
                      <a:pt x="24" y="19"/>
                      <a:pt x="24" y="18"/>
                    </a:cubicBezTo>
                    <a:lnTo>
                      <a:pt x="25" y="19"/>
                    </a:lnTo>
                    <a:cubicBezTo>
                      <a:pt x="25" y="19"/>
                      <a:pt x="24" y="20"/>
                      <a:pt x="24" y="21"/>
                    </a:cubicBezTo>
                    <a:lnTo>
                      <a:pt x="22" y="20"/>
                    </a:lnTo>
                    <a:close/>
                    <a:moveTo>
                      <a:pt x="24" y="18"/>
                    </a:moveTo>
                    <a:cubicBezTo>
                      <a:pt x="25" y="16"/>
                      <a:pt x="26" y="14"/>
                      <a:pt x="26" y="12"/>
                    </a:cubicBezTo>
                    <a:lnTo>
                      <a:pt x="28" y="12"/>
                    </a:lnTo>
                    <a:cubicBezTo>
                      <a:pt x="28" y="14"/>
                      <a:pt x="27" y="17"/>
                      <a:pt x="25" y="19"/>
                    </a:cubicBezTo>
                    <a:lnTo>
                      <a:pt x="24" y="18"/>
                    </a:lnTo>
                    <a:close/>
                    <a:moveTo>
                      <a:pt x="26" y="12"/>
                    </a:moveTo>
                    <a:cubicBezTo>
                      <a:pt x="26" y="11"/>
                      <a:pt x="26" y="9"/>
                      <a:pt x="24" y="8"/>
                    </a:cubicBezTo>
                    <a:lnTo>
                      <a:pt x="25" y="7"/>
                    </a:lnTo>
                    <a:cubicBezTo>
                      <a:pt x="27" y="8"/>
                      <a:pt x="28" y="10"/>
                      <a:pt x="28" y="12"/>
                    </a:cubicBezTo>
                    <a:lnTo>
                      <a:pt x="26" y="12"/>
                    </a:lnTo>
                    <a:close/>
                    <a:moveTo>
                      <a:pt x="24" y="8"/>
                    </a:moveTo>
                    <a:cubicBezTo>
                      <a:pt x="24" y="8"/>
                      <a:pt x="24" y="8"/>
                      <a:pt x="24" y="7"/>
                    </a:cubicBezTo>
                    <a:lnTo>
                      <a:pt x="24" y="6"/>
                    </a:lnTo>
                    <a:cubicBezTo>
                      <a:pt x="25" y="6"/>
                      <a:pt x="25" y="7"/>
                      <a:pt x="25" y="7"/>
                    </a:cubicBezTo>
                    <a:lnTo>
                      <a:pt x="24" y="8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4" y="7"/>
                    </a:lnTo>
                    <a:lnTo>
                      <a:pt x="24" y="6"/>
                    </a:lnTo>
                    <a:close/>
                    <a:moveTo>
                      <a:pt x="24" y="7"/>
                    </a:moveTo>
                    <a:lnTo>
                      <a:pt x="24" y="7"/>
                    </a:lnTo>
                    <a:lnTo>
                      <a:pt x="24" y="6"/>
                    </a:lnTo>
                    <a:lnTo>
                      <a:pt x="24" y="7"/>
                    </a:lnTo>
                    <a:close/>
                    <a:moveTo>
                      <a:pt x="24" y="7"/>
                    </a:moveTo>
                    <a:lnTo>
                      <a:pt x="24" y="7"/>
                    </a:lnTo>
                    <a:close/>
                    <a:moveTo>
                      <a:pt x="24" y="7"/>
                    </a:moveTo>
                    <a:cubicBezTo>
                      <a:pt x="22" y="7"/>
                      <a:pt x="20" y="6"/>
                      <a:pt x="19" y="5"/>
                    </a:cubicBezTo>
                    <a:lnTo>
                      <a:pt x="20" y="4"/>
                    </a:lnTo>
                    <a:cubicBezTo>
                      <a:pt x="21" y="5"/>
                      <a:pt x="23" y="6"/>
                      <a:pt x="24" y="6"/>
                    </a:cubicBezTo>
                    <a:lnTo>
                      <a:pt x="24" y="7"/>
                    </a:lnTo>
                    <a:close/>
                    <a:moveTo>
                      <a:pt x="19" y="5"/>
                    </a:moveTo>
                    <a:cubicBezTo>
                      <a:pt x="16" y="3"/>
                      <a:pt x="14" y="1"/>
                      <a:pt x="10" y="3"/>
                    </a:cubicBezTo>
                    <a:lnTo>
                      <a:pt x="9" y="2"/>
                    </a:lnTo>
                    <a:cubicBezTo>
                      <a:pt x="14" y="0"/>
                      <a:pt x="17" y="2"/>
                      <a:pt x="20" y="4"/>
                    </a:cubicBezTo>
                    <a:lnTo>
                      <a:pt x="19" y="5"/>
                    </a:lnTo>
                    <a:close/>
                    <a:moveTo>
                      <a:pt x="9" y="2"/>
                    </a:moveTo>
                    <a:lnTo>
                      <a:pt x="9" y="2"/>
                    </a:lnTo>
                    <a:close/>
                    <a:moveTo>
                      <a:pt x="10" y="3"/>
                    </a:moveTo>
                    <a:lnTo>
                      <a:pt x="10" y="3"/>
                    </a:lnTo>
                    <a:lnTo>
                      <a:pt x="9" y="2"/>
                    </a:lnTo>
                    <a:lnTo>
                      <a:pt x="10" y="3"/>
                    </a:lnTo>
                    <a:close/>
                    <a:moveTo>
                      <a:pt x="9" y="2"/>
                    </a:moveTo>
                    <a:lnTo>
                      <a:pt x="9" y="2"/>
                    </a:lnTo>
                    <a:close/>
                    <a:moveTo>
                      <a:pt x="10" y="3"/>
                    </a:moveTo>
                    <a:cubicBezTo>
                      <a:pt x="9" y="3"/>
                      <a:pt x="8" y="3"/>
                      <a:pt x="8" y="4"/>
                    </a:cubicBezTo>
                    <a:lnTo>
                      <a:pt x="7" y="3"/>
                    </a:lnTo>
                    <a:cubicBezTo>
                      <a:pt x="8" y="2"/>
                      <a:pt x="8" y="2"/>
                      <a:pt x="9" y="2"/>
                    </a:cubicBezTo>
                    <a:lnTo>
                      <a:pt x="10" y="3"/>
                    </a:ln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lnTo>
                      <a:pt x="5" y="4"/>
                    </a:lnTo>
                    <a:cubicBezTo>
                      <a:pt x="6" y="4"/>
                      <a:pt x="6" y="3"/>
                      <a:pt x="7" y="3"/>
                    </a:cubicBezTo>
                    <a:lnTo>
                      <a:pt x="8" y="4"/>
                    </a:lnTo>
                    <a:close/>
                    <a:moveTo>
                      <a:pt x="6" y="5"/>
                    </a:moveTo>
                    <a:cubicBezTo>
                      <a:pt x="4" y="8"/>
                      <a:pt x="3" y="11"/>
                      <a:pt x="2" y="13"/>
                    </a:cubicBezTo>
                    <a:lnTo>
                      <a:pt x="0" y="13"/>
                    </a:lnTo>
                    <a:cubicBezTo>
                      <a:pt x="1" y="10"/>
                      <a:pt x="2" y="7"/>
                      <a:pt x="5" y="4"/>
                    </a:cubicBezTo>
                    <a:lnTo>
                      <a:pt x="6" y="5"/>
                    </a:lnTo>
                    <a:close/>
                    <a:moveTo>
                      <a:pt x="0" y="13"/>
                    </a:moveTo>
                    <a:lnTo>
                      <a:pt x="0" y="13"/>
                    </a:lnTo>
                    <a:lnTo>
                      <a:pt x="1" y="13"/>
                    </a:lnTo>
                    <a:lnTo>
                      <a:pt x="0" y="13"/>
                    </a:lnTo>
                    <a:close/>
                    <a:moveTo>
                      <a:pt x="2" y="13"/>
                    </a:moveTo>
                    <a:cubicBezTo>
                      <a:pt x="1" y="18"/>
                      <a:pt x="2" y="22"/>
                      <a:pt x="3" y="27"/>
                    </a:cubicBezTo>
                    <a:lnTo>
                      <a:pt x="2" y="27"/>
                    </a:lnTo>
                    <a:cubicBezTo>
                      <a:pt x="1" y="22"/>
                      <a:pt x="0" y="18"/>
                      <a:pt x="0" y="13"/>
                    </a:cubicBezTo>
                    <a:lnTo>
                      <a:pt x="2" y="13"/>
                    </a:lnTo>
                    <a:close/>
                    <a:moveTo>
                      <a:pt x="3" y="27"/>
                    </a:moveTo>
                    <a:cubicBezTo>
                      <a:pt x="4" y="32"/>
                      <a:pt x="5" y="37"/>
                      <a:pt x="4" y="42"/>
                    </a:cubicBezTo>
                    <a:lnTo>
                      <a:pt x="3" y="42"/>
                    </a:lnTo>
                    <a:cubicBezTo>
                      <a:pt x="4" y="37"/>
                      <a:pt x="3" y="32"/>
                      <a:pt x="2" y="27"/>
                    </a:cubicBezTo>
                    <a:lnTo>
                      <a:pt x="3" y="27"/>
                    </a:lnTo>
                    <a:close/>
                    <a:moveTo>
                      <a:pt x="3" y="42"/>
                    </a:moveTo>
                    <a:lnTo>
                      <a:pt x="3" y="42"/>
                    </a:lnTo>
                    <a:close/>
                    <a:moveTo>
                      <a:pt x="4" y="42"/>
                    </a:moveTo>
                    <a:cubicBezTo>
                      <a:pt x="4" y="43"/>
                      <a:pt x="4" y="44"/>
                      <a:pt x="5" y="45"/>
                    </a:cubicBezTo>
                    <a:lnTo>
                      <a:pt x="4" y="46"/>
                    </a:lnTo>
                    <a:cubicBezTo>
                      <a:pt x="3" y="45"/>
                      <a:pt x="2" y="43"/>
                      <a:pt x="3" y="42"/>
                    </a:cubicBezTo>
                    <a:lnTo>
                      <a:pt x="4" y="42"/>
                    </a:lnTo>
                    <a:close/>
                    <a:moveTo>
                      <a:pt x="5" y="45"/>
                    </a:moveTo>
                    <a:cubicBezTo>
                      <a:pt x="6" y="46"/>
                      <a:pt x="7" y="47"/>
                      <a:pt x="8" y="48"/>
                    </a:cubicBezTo>
                    <a:lnTo>
                      <a:pt x="7" y="49"/>
                    </a:lnTo>
                    <a:cubicBezTo>
                      <a:pt x="6" y="48"/>
                      <a:pt x="5" y="47"/>
                      <a:pt x="4" y="46"/>
                    </a:cubicBezTo>
                    <a:lnTo>
                      <a:pt x="5" y="45"/>
                    </a:lnTo>
                    <a:close/>
                    <a:moveTo>
                      <a:pt x="7" y="49"/>
                    </a:moveTo>
                    <a:lnTo>
                      <a:pt x="7" y="49"/>
                    </a:lnTo>
                    <a:lnTo>
                      <a:pt x="7" y="48"/>
                    </a:lnTo>
                    <a:lnTo>
                      <a:pt x="7" y="49"/>
                    </a:lnTo>
                    <a:close/>
                    <a:moveTo>
                      <a:pt x="8" y="48"/>
                    </a:moveTo>
                    <a:cubicBezTo>
                      <a:pt x="9" y="48"/>
                      <a:pt x="9" y="49"/>
                      <a:pt x="10" y="49"/>
                    </a:cubicBezTo>
                    <a:lnTo>
                      <a:pt x="10" y="50"/>
                    </a:lnTo>
                    <a:cubicBezTo>
                      <a:pt x="9" y="50"/>
                      <a:pt x="8" y="49"/>
                      <a:pt x="7" y="49"/>
                    </a:cubicBezTo>
                    <a:lnTo>
                      <a:pt x="8" y="48"/>
                    </a:lnTo>
                    <a:close/>
                    <a:moveTo>
                      <a:pt x="10" y="49"/>
                    </a:moveTo>
                    <a:cubicBezTo>
                      <a:pt x="11" y="49"/>
                      <a:pt x="13" y="49"/>
                      <a:pt x="14" y="49"/>
                    </a:cubicBezTo>
                    <a:lnTo>
                      <a:pt x="14" y="50"/>
                    </a:lnTo>
                    <a:cubicBezTo>
                      <a:pt x="13" y="50"/>
                      <a:pt x="11" y="50"/>
                      <a:pt x="10" y="50"/>
                    </a:cubicBezTo>
                    <a:lnTo>
                      <a:pt x="10" y="49"/>
                    </a:lnTo>
                    <a:close/>
                    <a:moveTo>
                      <a:pt x="14" y="49"/>
                    </a:moveTo>
                    <a:cubicBezTo>
                      <a:pt x="15" y="49"/>
                      <a:pt x="16" y="48"/>
                      <a:pt x="16" y="47"/>
                    </a:cubicBezTo>
                    <a:lnTo>
                      <a:pt x="18" y="48"/>
                    </a:lnTo>
                    <a:cubicBezTo>
                      <a:pt x="17" y="49"/>
                      <a:pt x="15" y="50"/>
                      <a:pt x="14" y="50"/>
                    </a:cubicBezTo>
                    <a:lnTo>
                      <a:pt x="14" y="49"/>
                    </a:lnTo>
                    <a:close/>
                    <a:moveTo>
                      <a:pt x="16" y="47"/>
                    </a:moveTo>
                    <a:cubicBezTo>
                      <a:pt x="17" y="47"/>
                      <a:pt x="17" y="46"/>
                      <a:pt x="17" y="45"/>
                    </a:cubicBezTo>
                    <a:lnTo>
                      <a:pt x="19" y="46"/>
                    </a:lnTo>
                    <a:cubicBezTo>
                      <a:pt x="19" y="47"/>
                      <a:pt x="18" y="47"/>
                      <a:pt x="18" y="48"/>
                    </a:cubicBezTo>
                    <a:lnTo>
                      <a:pt x="16" y="47"/>
                    </a:lnTo>
                    <a:close/>
                    <a:moveTo>
                      <a:pt x="19" y="46"/>
                    </a:moveTo>
                    <a:lnTo>
                      <a:pt x="19" y="46"/>
                    </a:lnTo>
                    <a:lnTo>
                      <a:pt x="18" y="46"/>
                    </a:lnTo>
                    <a:lnTo>
                      <a:pt x="19" y="4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</p:grpSp>
      </p:grpSp>
      <p:sp>
        <p:nvSpPr>
          <p:cNvPr id="234281" name="AutoShape 809"/>
          <p:cNvSpPr>
            <a:spLocks noChangeArrowheads="1"/>
          </p:cNvSpPr>
          <p:nvPr/>
        </p:nvSpPr>
        <p:spPr bwMode="auto">
          <a:xfrm>
            <a:off x="946150" y="4577780"/>
            <a:ext cx="2536825" cy="906462"/>
          </a:xfrm>
          <a:prstGeom prst="roundRect">
            <a:avLst>
              <a:gd name="adj" fmla="val 16667"/>
            </a:avLst>
          </a:prstGeom>
          <a:solidFill>
            <a:srgbClr val="FF0000">
              <a:alpha val="46999"/>
            </a:srgbClr>
          </a:solidFill>
          <a:ln w="12600" cap="sq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7" name="Text Box 1"/>
          <p:cNvSpPr txBox="1">
            <a:spLocks noChangeArrowheads="1"/>
          </p:cNvSpPr>
          <p:nvPr/>
        </p:nvSpPr>
        <p:spPr bwMode="auto">
          <a:xfrm>
            <a:off x="677863" y="18864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de la profondeur</a:t>
            </a:r>
          </a:p>
        </p:txBody>
      </p:sp>
      <p:sp>
        <p:nvSpPr>
          <p:cNvPr id="234498" name="Text Box 2"/>
          <p:cNvSpPr txBox="1">
            <a:spLocks noChangeArrowheads="1"/>
          </p:cNvSpPr>
          <p:nvPr/>
        </p:nvSpPr>
        <p:spPr bwMode="auto">
          <a:xfrm>
            <a:off x="107504" y="1844824"/>
            <a:ext cx="8928991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200" dirty="0" err="1" smtClean="0"/>
              <a:t>Troisième</a:t>
            </a:r>
            <a:r>
              <a:rPr lang="en-GB" sz="3200" dirty="0" smtClean="0"/>
              <a:t> </a:t>
            </a:r>
            <a:r>
              <a:rPr lang="en-GB" sz="3200" dirty="0" err="1" smtClean="0"/>
              <a:t>degré</a:t>
            </a:r>
            <a:r>
              <a:rPr lang="en-GB" sz="3200" dirty="0" smtClean="0"/>
              <a:t> (</a:t>
            </a:r>
            <a:r>
              <a:rPr lang="en-GB" sz="3200" dirty="0" err="1" smtClean="0"/>
              <a:t>profonde</a:t>
            </a:r>
            <a:r>
              <a:rPr lang="en-GB" sz="3200" dirty="0" smtClean="0"/>
              <a:t>): sans </a:t>
            </a:r>
            <a:r>
              <a:rPr lang="en-GB" sz="3200" dirty="0" err="1"/>
              <a:t>douleur</a:t>
            </a:r>
            <a:r>
              <a:rPr lang="en-GB" sz="3200" dirty="0"/>
              <a:t>, blanche/sombre et aspect </a:t>
            </a:r>
            <a:r>
              <a:rPr lang="en-GB" sz="3200" dirty="0" err="1"/>
              <a:t>tanné</a:t>
            </a:r>
            <a:endParaRPr lang="en-GB" sz="3200" dirty="0"/>
          </a:p>
        </p:txBody>
      </p:sp>
      <p:sp>
        <p:nvSpPr>
          <p:cNvPr id="23449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227</a:t>
            </a:r>
          </a:p>
        </p:txBody>
      </p:sp>
      <p:pic>
        <p:nvPicPr>
          <p:cNvPr id="23450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4650" y="3328988"/>
            <a:ext cx="3878263" cy="311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grpSp>
        <p:nvGrpSpPr>
          <p:cNvPr id="461830" name="Group 5"/>
          <p:cNvGrpSpPr>
            <a:grpSpLocks/>
          </p:cNvGrpSpPr>
          <p:nvPr/>
        </p:nvGrpSpPr>
        <p:grpSpPr bwMode="auto">
          <a:xfrm>
            <a:off x="946150" y="3302000"/>
            <a:ext cx="2538413" cy="3135313"/>
            <a:chOff x="596" y="2080"/>
            <a:chExt cx="1599" cy="1975"/>
          </a:xfrm>
        </p:grpSpPr>
        <p:sp>
          <p:nvSpPr>
            <p:cNvPr id="234502" name="Rectangle 6"/>
            <p:cNvSpPr>
              <a:spLocks noChangeArrowheads="1"/>
            </p:cNvSpPr>
            <p:nvPr/>
          </p:nvSpPr>
          <p:spPr bwMode="auto">
            <a:xfrm>
              <a:off x="617" y="2080"/>
              <a:ext cx="1566" cy="1968"/>
            </a:xfrm>
            <a:prstGeom prst="rect">
              <a:avLst/>
            </a:prstGeom>
            <a:solidFill>
              <a:srgbClr val="FFFFFF"/>
            </a:solidFill>
            <a:ln w="12600" cap="sq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461833" name="Group 7"/>
            <p:cNvGrpSpPr>
              <a:grpSpLocks/>
            </p:cNvGrpSpPr>
            <p:nvPr/>
          </p:nvGrpSpPr>
          <p:grpSpPr bwMode="auto">
            <a:xfrm>
              <a:off x="596" y="2096"/>
              <a:ext cx="1599" cy="1959"/>
              <a:chOff x="596" y="2096"/>
              <a:chExt cx="1599" cy="1959"/>
            </a:xfrm>
          </p:grpSpPr>
          <p:sp>
            <p:nvSpPr>
              <p:cNvPr id="234504" name="Rectangle 8"/>
              <p:cNvSpPr>
                <a:spLocks noChangeArrowheads="1"/>
              </p:cNvSpPr>
              <p:nvPr/>
            </p:nvSpPr>
            <p:spPr bwMode="auto">
              <a:xfrm>
                <a:off x="613" y="2096"/>
                <a:ext cx="1582" cy="19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grpSp>
            <p:nvGrpSpPr>
              <p:cNvPr id="461835" name="Group 9"/>
              <p:cNvGrpSpPr>
                <a:grpSpLocks/>
              </p:cNvGrpSpPr>
              <p:nvPr/>
            </p:nvGrpSpPr>
            <p:grpSpPr bwMode="auto">
              <a:xfrm>
                <a:off x="596" y="2838"/>
                <a:ext cx="1596" cy="1217"/>
                <a:chOff x="596" y="2838"/>
                <a:chExt cx="1596" cy="1217"/>
              </a:xfrm>
            </p:grpSpPr>
            <p:sp>
              <p:nvSpPr>
                <p:cNvPr id="234506" name="Freeform 10"/>
                <p:cNvSpPr>
                  <a:spLocks noChangeArrowheads="1"/>
                </p:cNvSpPr>
                <p:nvPr/>
              </p:nvSpPr>
              <p:spPr bwMode="auto">
                <a:xfrm>
                  <a:off x="617" y="2943"/>
                  <a:ext cx="1575" cy="111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318 0 0"/>
                    <a:gd name="G15" fmla="+- 1 0 0"/>
                    <a:gd name="G16" fmla="+- 234 0 0"/>
                    <a:gd name="G17" fmla="*/ 1 0 0"/>
                    <a:gd name="G18" fmla="cos G17 G16"/>
                    <a:gd name="G19" fmla="+- 193 0 0"/>
                    <a:gd name="G20" fmla="*/ 1 0 0"/>
                    <a:gd name="G21" fmla="sin G20 G19"/>
                    <a:gd name="G22" fmla="+- 1 0 0"/>
                    <a:gd name="G23" fmla="+- 88 0 0"/>
                    <a:gd name="G24" fmla="+- 49 0 0"/>
                    <a:gd name="G25" fmla="+- 1 0 0"/>
                    <a:gd name="G26" fmla="*/ 1 50493 45568"/>
                    <a:gd name="G27" fmla="*/ 1 50493 55552"/>
                    <a:gd name="G28" fmla="*/ G27 1 180"/>
                    <a:gd name="G29" fmla="*/ G26 1 G28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3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T0" fmla="*/ 109 w 1136"/>
                    <a:gd name="T1" fmla="*/ 635 h 643"/>
                    <a:gd name="T2" fmla="*/ 83 w 1136"/>
                    <a:gd name="T3" fmla="*/ 636 h 643"/>
                    <a:gd name="T4" fmla="*/ 19 w 1136"/>
                    <a:gd name="T5" fmla="*/ 634 h 643"/>
                    <a:gd name="T6" fmla="*/ 19 w 1136"/>
                    <a:gd name="T7" fmla="*/ 556 h 643"/>
                    <a:gd name="T8" fmla="*/ 16 w 1136"/>
                    <a:gd name="T9" fmla="*/ 414 h 643"/>
                    <a:gd name="T10" fmla="*/ 13 w 1136"/>
                    <a:gd name="T11" fmla="*/ 289 h 643"/>
                    <a:gd name="T12" fmla="*/ 6 w 1136"/>
                    <a:gd name="T13" fmla="*/ 123 h 643"/>
                    <a:gd name="T14" fmla="*/ 6 w 1136"/>
                    <a:gd name="T15" fmla="*/ 17 h 643"/>
                    <a:gd name="T16" fmla="*/ 39 w 1136"/>
                    <a:gd name="T17" fmla="*/ 5 h 643"/>
                    <a:gd name="T18" fmla="*/ 412 w 1136"/>
                    <a:gd name="T19" fmla="*/ 11 h 643"/>
                    <a:gd name="T20" fmla="*/ 710 w 1136"/>
                    <a:gd name="T21" fmla="*/ 6 h 643"/>
                    <a:gd name="T22" fmla="*/ 734 w 1136"/>
                    <a:gd name="T23" fmla="*/ 1 h 643"/>
                    <a:gd name="T24" fmla="*/ 1110 w 1136"/>
                    <a:gd name="T25" fmla="*/ 1 h 643"/>
                    <a:gd name="T26" fmla="*/ 1124 w 1136"/>
                    <a:gd name="T27" fmla="*/ 7 h 643"/>
                    <a:gd name="T28" fmla="*/ 1132 w 1136"/>
                    <a:gd name="T29" fmla="*/ 241 h 643"/>
                    <a:gd name="T30" fmla="*/ 1132 w 1136"/>
                    <a:gd name="T31" fmla="*/ 307 h 643"/>
                    <a:gd name="T32" fmla="*/ 1135 w 1136"/>
                    <a:gd name="T33" fmla="*/ 569 h 643"/>
                    <a:gd name="T34" fmla="*/ 1133 w 1136"/>
                    <a:gd name="T35" fmla="*/ 596 h 643"/>
                    <a:gd name="T36" fmla="*/ 1129 w 1136"/>
                    <a:gd name="T37" fmla="*/ 620 h 643"/>
                    <a:gd name="T38" fmla="*/ 798 w 1136"/>
                    <a:gd name="T39" fmla="*/ 627 h 643"/>
                    <a:gd name="T40" fmla="*/ 609 w 1136"/>
                    <a:gd name="T41" fmla="*/ 630 h 643"/>
                    <a:gd name="T42" fmla="*/ 430 w 1136"/>
                    <a:gd name="T43" fmla="*/ 633 h 643"/>
                    <a:gd name="T44" fmla="*/ 109 w 1136"/>
                    <a:gd name="T45" fmla="*/ 635 h 6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36" h="643">
                      <a:moveTo>
                        <a:pt x="109" y="635"/>
                      </a:moveTo>
                      <a:cubicBezTo>
                        <a:pt x="112" y="633"/>
                        <a:pt x="87" y="638"/>
                        <a:pt x="83" y="636"/>
                      </a:cubicBezTo>
                      <a:cubicBezTo>
                        <a:pt x="69" y="632"/>
                        <a:pt x="19" y="643"/>
                        <a:pt x="19" y="634"/>
                      </a:cubicBezTo>
                      <a:cubicBezTo>
                        <a:pt x="19" y="615"/>
                        <a:pt x="18" y="582"/>
                        <a:pt x="19" y="556"/>
                      </a:cubicBezTo>
                      <a:cubicBezTo>
                        <a:pt x="20" y="512"/>
                        <a:pt x="15" y="457"/>
                        <a:pt x="16" y="414"/>
                      </a:cubicBezTo>
                      <a:cubicBezTo>
                        <a:pt x="17" y="384"/>
                        <a:pt x="14" y="318"/>
                        <a:pt x="13" y="289"/>
                      </a:cubicBezTo>
                      <a:cubicBezTo>
                        <a:pt x="10" y="234"/>
                        <a:pt x="9" y="193"/>
                        <a:pt x="6" y="123"/>
                      </a:cubicBezTo>
                      <a:cubicBezTo>
                        <a:pt x="5" y="88"/>
                        <a:pt x="0" y="49"/>
                        <a:pt x="6" y="17"/>
                      </a:cubicBezTo>
                      <a:cubicBezTo>
                        <a:pt x="8" y="11"/>
                        <a:pt x="30" y="4"/>
                        <a:pt x="39" y="5"/>
                      </a:cubicBezTo>
                      <a:cubicBezTo>
                        <a:pt x="164" y="10"/>
                        <a:pt x="287" y="19"/>
                        <a:pt x="412" y="11"/>
                      </a:cubicBezTo>
                      <a:cubicBezTo>
                        <a:pt x="512" y="3"/>
                        <a:pt x="611" y="8"/>
                        <a:pt x="710" y="6"/>
                      </a:cubicBezTo>
                      <a:cubicBezTo>
                        <a:pt x="718" y="5"/>
                        <a:pt x="726" y="2"/>
                        <a:pt x="734" y="1"/>
                      </a:cubicBezTo>
                      <a:cubicBezTo>
                        <a:pt x="859" y="0"/>
                        <a:pt x="985" y="1"/>
                        <a:pt x="1110" y="1"/>
                      </a:cubicBezTo>
                      <a:cubicBezTo>
                        <a:pt x="1110" y="7"/>
                        <a:pt x="1124" y="6"/>
                        <a:pt x="1124" y="7"/>
                      </a:cubicBezTo>
                      <a:cubicBezTo>
                        <a:pt x="1129" y="89"/>
                        <a:pt x="1128" y="159"/>
                        <a:pt x="1132" y="241"/>
                      </a:cubicBezTo>
                      <a:cubicBezTo>
                        <a:pt x="1133" y="264"/>
                        <a:pt x="1132" y="284"/>
                        <a:pt x="1132" y="307"/>
                      </a:cubicBezTo>
                      <a:cubicBezTo>
                        <a:pt x="1134" y="392"/>
                        <a:pt x="1135" y="482"/>
                        <a:pt x="1135" y="569"/>
                      </a:cubicBezTo>
                      <a:cubicBezTo>
                        <a:pt x="1135" y="578"/>
                        <a:pt x="1135" y="588"/>
                        <a:pt x="1133" y="596"/>
                      </a:cubicBezTo>
                      <a:cubicBezTo>
                        <a:pt x="1132" y="605"/>
                        <a:pt x="1136" y="620"/>
                        <a:pt x="1129" y="620"/>
                      </a:cubicBezTo>
                      <a:cubicBezTo>
                        <a:pt x="1021" y="625"/>
                        <a:pt x="906" y="622"/>
                        <a:pt x="798" y="627"/>
                      </a:cubicBezTo>
                      <a:cubicBezTo>
                        <a:pt x="734" y="630"/>
                        <a:pt x="684" y="631"/>
                        <a:pt x="609" y="630"/>
                      </a:cubicBezTo>
                      <a:cubicBezTo>
                        <a:pt x="555" y="629"/>
                        <a:pt x="483" y="630"/>
                        <a:pt x="430" y="633"/>
                      </a:cubicBezTo>
                      <a:cubicBezTo>
                        <a:pt x="324" y="638"/>
                        <a:pt x="214" y="627"/>
                        <a:pt x="109" y="635"/>
                      </a:cubicBezTo>
                      <a:close/>
                    </a:path>
                  </a:pathLst>
                </a:custGeom>
                <a:solidFill>
                  <a:srgbClr val="A1ABD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07" name="Freeform 11"/>
                <p:cNvSpPr>
                  <a:spLocks noChangeArrowheads="1"/>
                </p:cNvSpPr>
                <p:nvPr/>
              </p:nvSpPr>
              <p:spPr bwMode="auto">
                <a:xfrm>
                  <a:off x="619" y="2943"/>
                  <a:ext cx="1573" cy="1103"/>
                </a:xfrm>
                <a:custGeom>
                  <a:avLst/>
                  <a:gdLst>
                    <a:gd name="T0" fmla="*/ 107 w 1135"/>
                    <a:gd name="T1" fmla="*/ 635 h 638"/>
                    <a:gd name="T2" fmla="*/ 82 w 1135"/>
                    <a:gd name="T3" fmla="*/ 637 h 638"/>
                    <a:gd name="T4" fmla="*/ 82 w 1135"/>
                    <a:gd name="T5" fmla="*/ 637 h 638"/>
                    <a:gd name="T6" fmla="*/ 82 w 1135"/>
                    <a:gd name="T7" fmla="*/ 637 h 638"/>
                    <a:gd name="T8" fmla="*/ 30 w 1135"/>
                    <a:gd name="T9" fmla="*/ 638 h 638"/>
                    <a:gd name="T10" fmla="*/ 18 w 1135"/>
                    <a:gd name="T11" fmla="*/ 634 h 638"/>
                    <a:gd name="T12" fmla="*/ 17 w 1135"/>
                    <a:gd name="T13" fmla="*/ 634 h 638"/>
                    <a:gd name="T14" fmla="*/ 16 w 1135"/>
                    <a:gd name="T15" fmla="*/ 597 h 638"/>
                    <a:gd name="T16" fmla="*/ 17 w 1135"/>
                    <a:gd name="T17" fmla="*/ 556 h 638"/>
                    <a:gd name="T18" fmla="*/ 17 w 1135"/>
                    <a:gd name="T19" fmla="*/ 556 h 638"/>
                    <a:gd name="T20" fmla="*/ 16 w 1135"/>
                    <a:gd name="T21" fmla="*/ 482 h 638"/>
                    <a:gd name="T22" fmla="*/ 14 w 1135"/>
                    <a:gd name="T23" fmla="*/ 414 h 638"/>
                    <a:gd name="T24" fmla="*/ 16 w 1135"/>
                    <a:gd name="T25" fmla="*/ 414 h 638"/>
                    <a:gd name="T26" fmla="*/ 11 w 1135"/>
                    <a:gd name="T27" fmla="*/ 302 h 638"/>
                    <a:gd name="T28" fmla="*/ 12 w 1135"/>
                    <a:gd name="T29" fmla="*/ 289 h 638"/>
                    <a:gd name="T30" fmla="*/ 6 w 1135"/>
                    <a:gd name="T31" fmla="*/ 155 h 638"/>
                    <a:gd name="T32" fmla="*/ 3 w 1135"/>
                    <a:gd name="T33" fmla="*/ 95 h 638"/>
                    <a:gd name="T34" fmla="*/ 6 w 1135"/>
                    <a:gd name="T35" fmla="*/ 18 h 638"/>
                    <a:gd name="T36" fmla="*/ 5 w 1135"/>
                    <a:gd name="T37" fmla="*/ 17 h 638"/>
                    <a:gd name="T38" fmla="*/ 5 w 1135"/>
                    <a:gd name="T39" fmla="*/ 17 h 638"/>
                    <a:gd name="T40" fmla="*/ 10 w 1135"/>
                    <a:gd name="T41" fmla="*/ 11 h 638"/>
                    <a:gd name="T42" fmla="*/ 38 w 1135"/>
                    <a:gd name="T43" fmla="*/ 5 h 638"/>
                    <a:gd name="T44" fmla="*/ 38 w 1135"/>
                    <a:gd name="T45" fmla="*/ 4 h 638"/>
                    <a:gd name="T46" fmla="*/ 109 w 1135"/>
                    <a:gd name="T47" fmla="*/ 7 h 638"/>
                    <a:gd name="T48" fmla="*/ 411 w 1135"/>
                    <a:gd name="T49" fmla="*/ 11 h 638"/>
                    <a:gd name="T50" fmla="*/ 595 w 1135"/>
                    <a:gd name="T51" fmla="*/ 6 h 638"/>
                    <a:gd name="T52" fmla="*/ 709 w 1135"/>
                    <a:gd name="T53" fmla="*/ 6 h 638"/>
                    <a:gd name="T54" fmla="*/ 709 w 1135"/>
                    <a:gd name="T55" fmla="*/ 6 h 638"/>
                    <a:gd name="T56" fmla="*/ 721 w 1135"/>
                    <a:gd name="T57" fmla="*/ 3 h 638"/>
                    <a:gd name="T58" fmla="*/ 733 w 1135"/>
                    <a:gd name="T59" fmla="*/ 1 h 638"/>
                    <a:gd name="T60" fmla="*/ 996 w 1135"/>
                    <a:gd name="T61" fmla="*/ 0 h 638"/>
                    <a:gd name="T62" fmla="*/ 1110 w 1135"/>
                    <a:gd name="T63" fmla="*/ 0 h 638"/>
                    <a:gd name="T64" fmla="*/ 1120 w 1135"/>
                    <a:gd name="T65" fmla="*/ 7 h 638"/>
                    <a:gd name="T66" fmla="*/ 1120 w 1135"/>
                    <a:gd name="T67" fmla="*/ 7 h 638"/>
                    <a:gd name="T68" fmla="*/ 1123 w 1135"/>
                    <a:gd name="T69" fmla="*/ 7 h 638"/>
                    <a:gd name="T70" fmla="*/ 1132 w 1135"/>
                    <a:gd name="T71" fmla="*/ 241 h 638"/>
                    <a:gd name="T72" fmla="*/ 1131 w 1135"/>
                    <a:gd name="T73" fmla="*/ 241 h 638"/>
                    <a:gd name="T74" fmla="*/ 1132 w 1135"/>
                    <a:gd name="T75" fmla="*/ 241 h 638"/>
                    <a:gd name="T76" fmla="*/ 1130 w 1135"/>
                    <a:gd name="T77" fmla="*/ 307 h 638"/>
                    <a:gd name="T78" fmla="*/ 1130 w 1135"/>
                    <a:gd name="T79" fmla="*/ 307 h 638"/>
                    <a:gd name="T80" fmla="*/ 1132 w 1135"/>
                    <a:gd name="T81" fmla="*/ 307 h 638"/>
                    <a:gd name="T82" fmla="*/ 1133 w 1135"/>
                    <a:gd name="T83" fmla="*/ 380 h 638"/>
                    <a:gd name="T84" fmla="*/ 1135 w 1135"/>
                    <a:gd name="T85" fmla="*/ 569 h 638"/>
                    <a:gd name="T86" fmla="*/ 1133 w 1135"/>
                    <a:gd name="T87" fmla="*/ 569 h 638"/>
                    <a:gd name="T88" fmla="*/ 1134 w 1135"/>
                    <a:gd name="T89" fmla="*/ 583 h 638"/>
                    <a:gd name="T90" fmla="*/ 1132 w 1135"/>
                    <a:gd name="T91" fmla="*/ 596 h 638"/>
                    <a:gd name="T92" fmla="*/ 1132 w 1135"/>
                    <a:gd name="T93" fmla="*/ 596 h 638"/>
                    <a:gd name="T94" fmla="*/ 1133 w 1135"/>
                    <a:gd name="T95" fmla="*/ 596 h 638"/>
                    <a:gd name="T96" fmla="*/ 1128 w 1135"/>
                    <a:gd name="T97" fmla="*/ 621 h 638"/>
                    <a:gd name="T98" fmla="*/ 1128 w 1135"/>
                    <a:gd name="T99" fmla="*/ 620 h 638"/>
                    <a:gd name="T100" fmla="*/ 1128 w 1135"/>
                    <a:gd name="T101" fmla="*/ 621 h 638"/>
                    <a:gd name="T102" fmla="*/ 797 w 1135"/>
                    <a:gd name="T103" fmla="*/ 628 h 638"/>
                    <a:gd name="T104" fmla="*/ 608 w 1135"/>
                    <a:gd name="T105" fmla="*/ 630 h 638"/>
                    <a:gd name="T106" fmla="*/ 608 w 1135"/>
                    <a:gd name="T107" fmla="*/ 630 h 638"/>
                    <a:gd name="T108" fmla="*/ 584 w 1135"/>
                    <a:gd name="T109" fmla="*/ 629 h 638"/>
                    <a:gd name="T110" fmla="*/ 584 w 1135"/>
                    <a:gd name="T111" fmla="*/ 629 h 638"/>
                    <a:gd name="T112" fmla="*/ 559 w 1135"/>
                    <a:gd name="T113" fmla="*/ 630 h 638"/>
                    <a:gd name="T114" fmla="*/ 429 w 1135"/>
                    <a:gd name="T115" fmla="*/ 633 h 638"/>
                    <a:gd name="T116" fmla="*/ 429 w 1135"/>
                    <a:gd name="T117" fmla="*/ 632 h 638"/>
                    <a:gd name="T118" fmla="*/ 279 w 1135"/>
                    <a:gd name="T119" fmla="*/ 634 h 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35" h="638">
                      <a:moveTo>
                        <a:pt x="107" y="635"/>
                      </a:moveTo>
                      <a:cubicBezTo>
                        <a:pt x="107" y="634"/>
                        <a:pt x="108" y="635"/>
                        <a:pt x="107" y="635"/>
                      </a:cubicBezTo>
                      <a:lnTo>
                        <a:pt x="109" y="634"/>
                      </a:lnTo>
                      <a:cubicBezTo>
                        <a:pt x="109" y="635"/>
                        <a:pt x="109" y="635"/>
                        <a:pt x="108" y="636"/>
                      </a:cubicBezTo>
                      <a:lnTo>
                        <a:pt x="107" y="635"/>
                      </a:lnTo>
                      <a:close/>
                      <a:moveTo>
                        <a:pt x="107" y="635"/>
                      </a:moveTo>
                      <a:cubicBezTo>
                        <a:pt x="107" y="635"/>
                        <a:pt x="103" y="636"/>
                        <a:pt x="98" y="636"/>
                      </a:cubicBezTo>
                      <a:lnTo>
                        <a:pt x="98" y="635"/>
                      </a:lnTo>
                      <a:cubicBezTo>
                        <a:pt x="103" y="634"/>
                        <a:pt x="108" y="634"/>
                        <a:pt x="109" y="634"/>
                      </a:cubicBezTo>
                      <a:lnTo>
                        <a:pt x="107" y="635"/>
                      </a:lnTo>
                      <a:close/>
                      <a:moveTo>
                        <a:pt x="98" y="636"/>
                      </a:moveTo>
                      <a:cubicBezTo>
                        <a:pt x="91" y="637"/>
                        <a:pt x="84" y="638"/>
                        <a:pt x="82" y="637"/>
                      </a:cubicBezTo>
                      <a:lnTo>
                        <a:pt x="82" y="636"/>
                      </a:lnTo>
                      <a:cubicBezTo>
                        <a:pt x="84" y="636"/>
                        <a:pt x="91" y="636"/>
                        <a:pt x="98" y="635"/>
                      </a:cubicBezTo>
                      <a:lnTo>
                        <a:pt x="98" y="636"/>
                      </a:lnTo>
                      <a:close/>
                      <a:moveTo>
                        <a:pt x="82" y="636"/>
                      </a:moveTo>
                      <a:lnTo>
                        <a:pt x="82" y="636"/>
                      </a:lnTo>
                      <a:close/>
                      <a:moveTo>
                        <a:pt x="82" y="637"/>
                      </a:moveTo>
                      <a:lnTo>
                        <a:pt x="82" y="637"/>
                      </a:lnTo>
                      <a:lnTo>
                        <a:pt x="82" y="636"/>
                      </a:lnTo>
                      <a:lnTo>
                        <a:pt x="82" y="637"/>
                      </a:lnTo>
                      <a:close/>
                      <a:moveTo>
                        <a:pt x="82" y="636"/>
                      </a:moveTo>
                      <a:lnTo>
                        <a:pt x="82" y="636"/>
                      </a:lnTo>
                      <a:close/>
                      <a:moveTo>
                        <a:pt x="82" y="637"/>
                      </a:moveTo>
                      <a:cubicBezTo>
                        <a:pt x="76" y="635"/>
                        <a:pt x="63" y="636"/>
                        <a:pt x="50" y="637"/>
                      </a:cubicBezTo>
                      <a:lnTo>
                        <a:pt x="50" y="636"/>
                      </a:lnTo>
                      <a:cubicBezTo>
                        <a:pt x="63" y="635"/>
                        <a:pt x="76" y="634"/>
                        <a:pt x="82" y="636"/>
                      </a:cubicBezTo>
                      <a:lnTo>
                        <a:pt x="82" y="637"/>
                      </a:lnTo>
                      <a:close/>
                      <a:moveTo>
                        <a:pt x="50" y="637"/>
                      </a:moveTo>
                      <a:cubicBezTo>
                        <a:pt x="43" y="638"/>
                        <a:pt x="36" y="638"/>
                        <a:pt x="30" y="638"/>
                      </a:cubicBezTo>
                      <a:lnTo>
                        <a:pt x="30" y="637"/>
                      </a:lnTo>
                      <a:cubicBezTo>
                        <a:pt x="36" y="637"/>
                        <a:pt x="43" y="636"/>
                        <a:pt x="50" y="636"/>
                      </a:cubicBezTo>
                      <a:lnTo>
                        <a:pt x="50" y="637"/>
                      </a:lnTo>
                      <a:close/>
                      <a:moveTo>
                        <a:pt x="30" y="638"/>
                      </a:moveTo>
                      <a:cubicBezTo>
                        <a:pt x="22" y="638"/>
                        <a:pt x="17" y="637"/>
                        <a:pt x="17" y="634"/>
                      </a:cubicBezTo>
                      <a:lnTo>
                        <a:pt x="18" y="634"/>
                      </a:lnTo>
                      <a:cubicBezTo>
                        <a:pt x="18" y="636"/>
                        <a:pt x="23" y="637"/>
                        <a:pt x="30" y="637"/>
                      </a:cubicBezTo>
                      <a:lnTo>
                        <a:pt x="30" y="638"/>
                      </a:lnTo>
                      <a:close/>
                      <a:moveTo>
                        <a:pt x="17" y="634"/>
                      </a:moveTo>
                      <a:lnTo>
                        <a:pt x="17" y="634"/>
                      </a:lnTo>
                      <a:lnTo>
                        <a:pt x="18" y="634"/>
                      </a:lnTo>
                      <a:lnTo>
                        <a:pt x="17" y="634"/>
                      </a:lnTo>
                      <a:close/>
                      <a:moveTo>
                        <a:pt x="17" y="634"/>
                      </a:moveTo>
                      <a:cubicBezTo>
                        <a:pt x="17" y="624"/>
                        <a:pt x="17" y="611"/>
                        <a:pt x="16" y="597"/>
                      </a:cubicBezTo>
                      <a:lnTo>
                        <a:pt x="18" y="597"/>
                      </a:lnTo>
                      <a:cubicBezTo>
                        <a:pt x="18" y="611"/>
                        <a:pt x="18" y="624"/>
                        <a:pt x="18" y="634"/>
                      </a:cubicBezTo>
                      <a:lnTo>
                        <a:pt x="17" y="634"/>
                      </a:lnTo>
                      <a:close/>
                      <a:moveTo>
                        <a:pt x="16" y="597"/>
                      </a:moveTo>
                      <a:cubicBezTo>
                        <a:pt x="16" y="583"/>
                        <a:pt x="16" y="569"/>
                        <a:pt x="17" y="556"/>
                      </a:cubicBezTo>
                      <a:lnTo>
                        <a:pt x="18" y="556"/>
                      </a:lnTo>
                      <a:cubicBezTo>
                        <a:pt x="18" y="569"/>
                        <a:pt x="18" y="583"/>
                        <a:pt x="18" y="597"/>
                      </a:cubicBezTo>
                      <a:lnTo>
                        <a:pt x="16" y="597"/>
                      </a:lnTo>
                      <a:close/>
                      <a:moveTo>
                        <a:pt x="17" y="556"/>
                      </a:moveTo>
                      <a:lnTo>
                        <a:pt x="17" y="556"/>
                      </a:lnTo>
                      <a:lnTo>
                        <a:pt x="18" y="556"/>
                      </a:lnTo>
                      <a:lnTo>
                        <a:pt x="17" y="556"/>
                      </a:lnTo>
                      <a:close/>
                      <a:moveTo>
                        <a:pt x="17" y="556"/>
                      </a:moveTo>
                      <a:lnTo>
                        <a:pt x="17" y="556"/>
                      </a:lnTo>
                      <a:lnTo>
                        <a:pt x="18" y="556"/>
                      </a:lnTo>
                      <a:lnTo>
                        <a:pt x="17" y="556"/>
                      </a:lnTo>
                      <a:close/>
                      <a:moveTo>
                        <a:pt x="17" y="556"/>
                      </a:moveTo>
                      <a:cubicBezTo>
                        <a:pt x="18" y="533"/>
                        <a:pt x="17" y="508"/>
                        <a:pt x="16" y="482"/>
                      </a:cubicBezTo>
                      <a:lnTo>
                        <a:pt x="17" y="482"/>
                      </a:lnTo>
                      <a:cubicBezTo>
                        <a:pt x="18" y="508"/>
                        <a:pt x="19" y="533"/>
                        <a:pt x="18" y="556"/>
                      </a:cubicBezTo>
                      <a:lnTo>
                        <a:pt x="17" y="556"/>
                      </a:lnTo>
                      <a:close/>
                      <a:moveTo>
                        <a:pt x="16" y="482"/>
                      </a:moveTo>
                      <a:cubicBezTo>
                        <a:pt x="15" y="458"/>
                        <a:pt x="14" y="435"/>
                        <a:pt x="14" y="414"/>
                      </a:cubicBezTo>
                      <a:lnTo>
                        <a:pt x="16" y="414"/>
                      </a:lnTo>
                      <a:cubicBezTo>
                        <a:pt x="15" y="435"/>
                        <a:pt x="16" y="458"/>
                        <a:pt x="17" y="482"/>
                      </a:cubicBezTo>
                      <a:lnTo>
                        <a:pt x="16" y="482"/>
                      </a:lnTo>
                      <a:close/>
                      <a:moveTo>
                        <a:pt x="14" y="414"/>
                      </a:moveTo>
                      <a:lnTo>
                        <a:pt x="14" y="414"/>
                      </a:lnTo>
                      <a:lnTo>
                        <a:pt x="16" y="414"/>
                      </a:lnTo>
                      <a:lnTo>
                        <a:pt x="14" y="414"/>
                      </a:lnTo>
                      <a:close/>
                      <a:moveTo>
                        <a:pt x="14" y="414"/>
                      </a:moveTo>
                      <a:cubicBezTo>
                        <a:pt x="15" y="388"/>
                        <a:pt x="13" y="335"/>
                        <a:pt x="11" y="302"/>
                      </a:cubicBezTo>
                      <a:lnTo>
                        <a:pt x="13" y="302"/>
                      </a:lnTo>
                      <a:cubicBezTo>
                        <a:pt x="14" y="335"/>
                        <a:pt x="17" y="388"/>
                        <a:pt x="16" y="414"/>
                      </a:cubicBezTo>
                      <a:lnTo>
                        <a:pt x="14" y="414"/>
                      </a:lnTo>
                      <a:close/>
                      <a:moveTo>
                        <a:pt x="11" y="302"/>
                      </a:moveTo>
                      <a:cubicBezTo>
                        <a:pt x="11" y="297"/>
                        <a:pt x="11" y="293"/>
                        <a:pt x="11" y="289"/>
                      </a:cubicBezTo>
                      <a:lnTo>
                        <a:pt x="12" y="289"/>
                      </a:lnTo>
                      <a:cubicBezTo>
                        <a:pt x="13" y="293"/>
                        <a:pt x="13" y="297"/>
                        <a:pt x="13" y="302"/>
                      </a:cubicBezTo>
                      <a:lnTo>
                        <a:pt x="11" y="302"/>
                      </a:lnTo>
                      <a:close/>
                      <a:moveTo>
                        <a:pt x="12" y="289"/>
                      </a:moveTo>
                      <a:lnTo>
                        <a:pt x="12" y="289"/>
                      </a:lnTo>
                      <a:close/>
                      <a:moveTo>
                        <a:pt x="11" y="289"/>
                      </a:moveTo>
                      <a:cubicBezTo>
                        <a:pt x="9" y="243"/>
                        <a:pt x="7" y="207"/>
                        <a:pt x="6" y="155"/>
                      </a:cubicBezTo>
                      <a:lnTo>
                        <a:pt x="7" y="155"/>
                      </a:lnTo>
                      <a:cubicBezTo>
                        <a:pt x="9" y="207"/>
                        <a:pt x="10" y="243"/>
                        <a:pt x="12" y="289"/>
                      </a:cubicBezTo>
                      <a:lnTo>
                        <a:pt x="11" y="289"/>
                      </a:lnTo>
                      <a:close/>
                      <a:moveTo>
                        <a:pt x="6" y="155"/>
                      </a:moveTo>
                      <a:cubicBezTo>
                        <a:pt x="5" y="145"/>
                        <a:pt x="5" y="134"/>
                        <a:pt x="5" y="123"/>
                      </a:cubicBezTo>
                      <a:lnTo>
                        <a:pt x="6" y="123"/>
                      </a:lnTo>
                      <a:cubicBezTo>
                        <a:pt x="6" y="134"/>
                        <a:pt x="7" y="145"/>
                        <a:pt x="7" y="155"/>
                      </a:cubicBezTo>
                      <a:lnTo>
                        <a:pt x="6" y="155"/>
                      </a:lnTo>
                      <a:close/>
                      <a:moveTo>
                        <a:pt x="5" y="123"/>
                      </a:moveTo>
                      <a:lnTo>
                        <a:pt x="5" y="123"/>
                      </a:lnTo>
                      <a:lnTo>
                        <a:pt x="6" y="123"/>
                      </a:lnTo>
                      <a:lnTo>
                        <a:pt x="5" y="123"/>
                      </a:lnTo>
                      <a:close/>
                      <a:moveTo>
                        <a:pt x="5" y="123"/>
                      </a:moveTo>
                      <a:cubicBezTo>
                        <a:pt x="4" y="114"/>
                        <a:pt x="4" y="105"/>
                        <a:pt x="3" y="95"/>
                      </a:cubicBezTo>
                      <a:lnTo>
                        <a:pt x="5" y="95"/>
                      </a:lnTo>
                      <a:cubicBezTo>
                        <a:pt x="5" y="105"/>
                        <a:pt x="6" y="114"/>
                        <a:pt x="6" y="123"/>
                      </a:cubicBezTo>
                      <a:lnTo>
                        <a:pt x="5" y="123"/>
                      </a:lnTo>
                      <a:close/>
                      <a:moveTo>
                        <a:pt x="3" y="95"/>
                      </a:moveTo>
                      <a:cubicBezTo>
                        <a:pt x="1" y="68"/>
                        <a:pt x="0" y="40"/>
                        <a:pt x="5" y="17"/>
                      </a:cubicBezTo>
                      <a:lnTo>
                        <a:pt x="6" y="18"/>
                      </a:lnTo>
                      <a:cubicBezTo>
                        <a:pt x="1" y="41"/>
                        <a:pt x="3" y="68"/>
                        <a:pt x="5" y="95"/>
                      </a:cubicBezTo>
                      <a:lnTo>
                        <a:pt x="3" y="95"/>
                      </a:lnTo>
                      <a:close/>
                      <a:moveTo>
                        <a:pt x="5" y="17"/>
                      </a:moveTo>
                      <a:lnTo>
                        <a:pt x="5" y="17"/>
                      </a:lnTo>
                      <a:close/>
                      <a:moveTo>
                        <a:pt x="5" y="17"/>
                      </a:move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6" y="18"/>
                      </a:lnTo>
                      <a:lnTo>
                        <a:pt x="5" y="17"/>
                      </a:lnTo>
                      <a:close/>
                      <a:moveTo>
                        <a:pt x="5" y="17"/>
                      </a:moveTo>
                      <a:lnTo>
                        <a:pt x="5" y="17"/>
                      </a:lnTo>
                      <a:close/>
                      <a:moveTo>
                        <a:pt x="5" y="17"/>
                      </a:moveTo>
                      <a:cubicBezTo>
                        <a:pt x="5" y="16"/>
                        <a:pt x="6" y="15"/>
                        <a:pt x="7" y="14"/>
                      </a:cubicBezTo>
                      <a:lnTo>
                        <a:pt x="8" y="15"/>
                      </a:lnTo>
                      <a:cubicBezTo>
                        <a:pt x="7" y="16"/>
                        <a:pt x="6" y="17"/>
                        <a:pt x="6" y="17"/>
                      </a:cubicBezTo>
                      <a:lnTo>
                        <a:pt x="5" y="17"/>
                      </a:lnTo>
                      <a:close/>
                      <a:moveTo>
                        <a:pt x="7" y="14"/>
                      </a:moveTo>
                      <a:cubicBezTo>
                        <a:pt x="8" y="13"/>
                        <a:pt x="9" y="12"/>
                        <a:pt x="10" y="11"/>
                      </a:cubicBezTo>
                      <a:lnTo>
                        <a:pt x="11" y="12"/>
                      </a:lnTo>
                      <a:cubicBezTo>
                        <a:pt x="10" y="13"/>
                        <a:pt x="9" y="14"/>
                        <a:pt x="8" y="15"/>
                      </a:cubicBezTo>
                      <a:lnTo>
                        <a:pt x="7" y="14"/>
                      </a:lnTo>
                      <a:close/>
                      <a:moveTo>
                        <a:pt x="10" y="11"/>
                      </a:moveTo>
                      <a:cubicBezTo>
                        <a:pt x="18" y="7"/>
                        <a:pt x="32" y="4"/>
                        <a:pt x="38" y="4"/>
                      </a:cubicBezTo>
                      <a:lnTo>
                        <a:pt x="38" y="5"/>
                      </a:lnTo>
                      <a:cubicBezTo>
                        <a:pt x="32" y="5"/>
                        <a:pt x="19" y="8"/>
                        <a:pt x="11" y="12"/>
                      </a:cubicBezTo>
                      <a:lnTo>
                        <a:pt x="10" y="11"/>
                      </a:lnTo>
                      <a:close/>
                      <a:moveTo>
                        <a:pt x="38" y="4"/>
                      </a:moveTo>
                      <a:lnTo>
                        <a:pt x="38" y="4"/>
                      </a:lnTo>
                      <a:lnTo>
                        <a:pt x="38" y="5"/>
                      </a:lnTo>
                      <a:lnTo>
                        <a:pt x="38" y="4"/>
                      </a:lnTo>
                      <a:close/>
                      <a:moveTo>
                        <a:pt x="38" y="4"/>
                      </a:moveTo>
                      <a:cubicBezTo>
                        <a:pt x="62" y="5"/>
                        <a:pt x="86" y="6"/>
                        <a:pt x="109" y="7"/>
                      </a:cubicBezTo>
                      <a:lnTo>
                        <a:pt x="109" y="9"/>
                      </a:lnTo>
                      <a:cubicBezTo>
                        <a:pt x="85" y="7"/>
                        <a:pt x="62" y="6"/>
                        <a:pt x="38" y="5"/>
                      </a:cubicBezTo>
                      <a:lnTo>
                        <a:pt x="38" y="4"/>
                      </a:lnTo>
                      <a:close/>
                      <a:moveTo>
                        <a:pt x="109" y="7"/>
                      </a:moveTo>
                      <a:cubicBezTo>
                        <a:pt x="210" y="12"/>
                        <a:pt x="310" y="17"/>
                        <a:pt x="411" y="10"/>
                      </a:cubicBezTo>
                      <a:lnTo>
                        <a:pt x="411" y="11"/>
                      </a:lnTo>
                      <a:cubicBezTo>
                        <a:pt x="310" y="18"/>
                        <a:pt x="210" y="13"/>
                        <a:pt x="109" y="9"/>
                      </a:cubicBezTo>
                      <a:lnTo>
                        <a:pt x="109" y="7"/>
                      </a:lnTo>
                      <a:close/>
                      <a:moveTo>
                        <a:pt x="411" y="11"/>
                      </a:moveTo>
                      <a:lnTo>
                        <a:pt x="411" y="11"/>
                      </a:lnTo>
                      <a:close/>
                      <a:moveTo>
                        <a:pt x="411" y="10"/>
                      </a:moveTo>
                      <a:cubicBezTo>
                        <a:pt x="473" y="5"/>
                        <a:pt x="534" y="6"/>
                        <a:pt x="595" y="6"/>
                      </a:cubicBezTo>
                      <a:lnTo>
                        <a:pt x="595" y="7"/>
                      </a:lnTo>
                      <a:cubicBezTo>
                        <a:pt x="534" y="7"/>
                        <a:pt x="473" y="7"/>
                        <a:pt x="411" y="11"/>
                      </a:cubicBezTo>
                      <a:lnTo>
                        <a:pt x="411" y="10"/>
                      </a:lnTo>
                      <a:close/>
                      <a:moveTo>
                        <a:pt x="595" y="6"/>
                      </a:moveTo>
                      <a:cubicBezTo>
                        <a:pt x="633" y="6"/>
                        <a:pt x="671" y="6"/>
                        <a:pt x="709" y="5"/>
                      </a:cubicBezTo>
                      <a:lnTo>
                        <a:pt x="709" y="6"/>
                      </a:lnTo>
                      <a:cubicBezTo>
                        <a:pt x="671" y="7"/>
                        <a:pt x="633" y="7"/>
                        <a:pt x="595" y="7"/>
                      </a:cubicBezTo>
                      <a:lnTo>
                        <a:pt x="595" y="6"/>
                      </a:lnTo>
                      <a:close/>
                      <a:moveTo>
                        <a:pt x="709" y="6"/>
                      </a:moveTo>
                      <a:lnTo>
                        <a:pt x="709" y="6"/>
                      </a:lnTo>
                      <a:close/>
                      <a:moveTo>
                        <a:pt x="709" y="5"/>
                      </a:moveTo>
                      <a:lnTo>
                        <a:pt x="709" y="5"/>
                      </a:lnTo>
                      <a:lnTo>
                        <a:pt x="709" y="6"/>
                      </a:lnTo>
                      <a:lnTo>
                        <a:pt x="709" y="5"/>
                      </a:lnTo>
                      <a:close/>
                      <a:moveTo>
                        <a:pt x="709" y="6"/>
                      </a:moveTo>
                      <a:lnTo>
                        <a:pt x="709" y="6"/>
                      </a:lnTo>
                      <a:close/>
                      <a:moveTo>
                        <a:pt x="709" y="5"/>
                      </a:moveTo>
                      <a:cubicBezTo>
                        <a:pt x="713" y="5"/>
                        <a:pt x="717" y="4"/>
                        <a:pt x="721" y="3"/>
                      </a:cubicBezTo>
                      <a:lnTo>
                        <a:pt x="721" y="4"/>
                      </a:lnTo>
                      <a:cubicBezTo>
                        <a:pt x="717" y="5"/>
                        <a:pt x="713" y="6"/>
                        <a:pt x="709" y="6"/>
                      </a:cubicBezTo>
                      <a:lnTo>
                        <a:pt x="709" y="5"/>
                      </a:lnTo>
                      <a:close/>
                      <a:moveTo>
                        <a:pt x="721" y="3"/>
                      </a:moveTo>
                      <a:cubicBezTo>
                        <a:pt x="725" y="2"/>
                        <a:pt x="729" y="1"/>
                        <a:pt x="733" y="1"/>
                      </a:cubicBezTo>
                      <a:lnTo>
                        <a:pt x="733" y="2"/>
                      </a:lnTo>
                      <a:cubicBezTo>
                        <a:pt x="729" y="2"/>
                        <a:pt x="725" y="3"/>
                        <a:pt x="721" y="4"/>
                      </a:cubicBezTo>
                      <a:lnTo>
                        <a:pt x="721" y="3"/>
                      </a:lnTo>
                      <a:close/>
                      <a:moveTo>
                        <a:pt x="733" y="1"/>
                      </a:moveTo>
                      <a:lnTo>
                        <a:pt x="733" y="1"/>
                      </a:lnTo>
                      <a:close/>
                      <a:moveTo>
                        <a:pt x="733" y="1"/>
                      </a:moveTo>
                      <a:cubicBezTo>
                        <a:pt x="821" y="0"/>
                        <a:pt x="908" y="0"/>
                        <a:pt x="996" y="0"/>
                      </a:cubicBezTo>
                      <a:lnTo>
                        <a:pt x="996" y="1"/>
                      </a:lnTo>
                      <a:cubicBezTo>
                        <a:pt x="908" y="1"/>
                        <a:pt x="821" y="1"/>
                        <a:pt x="733" y="2"/>
                      </a:cubicBezTo>
                      <a:lnTo>
                        <a:pt x="733" y="1"/>
                      </a:lnTo>
                      <a:close/>
                      <a:moveTo>
                        <a:pt x="996" y="0"/>
                      </a:moveTo>
                      <a:cubicBezTo>
                        <a:pt x="1033" y="0"/>
                        <a:pt x="1070" y="0"/>
                        <a:pt x="1109" y="0"/>
                      </a:cubicBezTo>
                      <a:lnTo>
                        <a:pt x="1109" y="2"/>
                      </a:lnTo>
                      <a:cubicBezTo>
                        <a:pt x="1073" y="2"/>
                        <a:pt x="1034" y="2"/>
                        <a:pt x="996" y="1"/>
                      </a:cubicBezTo>
                      <a:lnTo>
                        <a:pt x="996" y="0"/>
                      </a:lnTo>
                      <a:close/>
                      <a:moveTo>
                        <a:pt x="1109" y="0"/>
                      </a:moveTo>
                      <a:lnTo>
                        <a:pt x="1110" y="0"/>
                      </a:lnTo>
                      <a:lnTo>
                        <a:pt x="1110" y="1"/>
                      </a:lnTo>
                      <a:lnTo>
                        <a:pt x="1109" y="1"/>
                      </a:lnTo>
                      <a:lnTo>
                        <a:pt x="1109" y="0"/>
                      </a:lnTo>
                      <a:close/>
                      <a:moveTo>
                        <a:pt x="1110" y="1"/>
                      </a:moveTo>
                      <a:cubicBezTo>
                        <a:pt x="1110" y="5"/>
                        <a:pt x="1117" y="5"/>
                        <a:pt x="1120" y="6"/>
                      </a:cubicBezTo>
                      <a:lnTo>
                        <a:pt x="1120" y="7"/>
                      </a:lnTo>
                      <a:cubicBezTo>
                        <a:pt x="1116" y="7"/>
                        <a:pt x="1108" y="6"/>
                        <a:pt x="1108" y="1"/>
                      </a:cubicBezTo>
                      <a:lnTo>
                        <a:pt x="1110" y="1"/>
                      </a:lnTo>
                      <a:close/>
                      <a:moveTo>
                        <a:pt x="1120" y="6"/>
                      </a:moveTo>
                      <a:cubicBezTo>
                        <a:pt x="1122" y="6"/>
                        <a:pt x="1123" y="6"/>
                        <a:pt x="1123" y="7"/>
                      </a:cubicBezTo>
                      <a:lnTo>
                        <a:pt x="1122" y="7"/>
                      </a:lnTo>
                      <a:cubicBezTo>
                        <a:pt x="1122" y="6"/>
                        <a:pt x="1121" y="7"/>
                        <a:pt x="1120" y="7"/>
                      </a:cubicBezTo>
                      <a:lnTo>
                        <a:pt x="1120" y="6"/>
                      </a:lnTo>
                      <a:close/>
                      <a:moveTo>
                        <a:pt x="1122" y="7"/>
                      </a:moveTo>
                      <a:lnTo>
                        <a:pt x="1122" y="7"/>
                      </a:lnTo>
                      <a:lnTo>
                        <a:pt x="1123" y="7"/>
                      </a:lnTo>
                      <a:lnTo>
                        <a:pt x="1122" y="7"/>
                      </a:lnTo>
                      <a:close/>
                      <a:moveTo>
                        <a:pt x="1123" y="7"/>
                      </a:moveTo>
                      <a:cubicBezTo>
                        <a:pt x="1127" y="54"/>
                        <a:pt x="1128" y="98"/>
                        <a:pt x="1129" y="142"/>
                      </a:cubicBezTo>
                      <a:lnTo>
                        <a:pt x="1127" y="142"/>
                      </a:lnTo>
                      <a:cubicBezTo>
                        <a:pt x="1126" y="98"/>
                        <a:pt x="1125" y="54"/>
                        <a:pt x="1122" y="7"/>
                      </a:cubicBezTo>
                      <a:lnTo>
                        <a:pt x="1123" y="7"/>
                      </a:lnTo>
                      <a:close/>
                      <a:moveTo>
                        <a:pt x="1129" y="142"/>
                      </a:moveTo>
                      <a:cubicBezTo>
                        <a:pt x="1129" y="174"/>
                        <a:pt x="1130" y="206"/>
                        <a:pt x="1132" y="241"/>
                      </a:cubicBezTo>
                      <a:lnTo>
                        <a:pt x="1130" y="241"/>
                      </a:lnTo>
                      <a:cubicBezTo>
                        <a:pt x="1128" y="207"/>
                        <a:pt x="1128" y="174"/>
                        <a:pt x="1127" y="142"/>
                      </a:cubicBezTo>
                      <a:lnTo>
                        <a:pt x="1129" y="142"/>
                      </a:lnTo>
                      <a:close/>
                      <a:moveTo>
                        <a:pt x="1132" y="241"/>
                      </a:moveTo>
                      <a:lnTo>
                        <a:pt x="1132" y="241"/>
                      </a:lnTo>
                      <a:lnTo>
                        <a:pt x="1131" y="241"/>
                      </a:lnTo>
                      <a:lnTo>
                        <a:pt x="1132" y="241"/>
                      </a:lnTo>
                      <a:close/>
                      <a:moveTo>
                        <a:pt x="1132" y="241"/>
                      </a:moveTo>
                      <a:cubicBezTo>
                        <a:pt x="1132" y="254"/>
                        <a:pt x="1132" y="266"/>
                        <a:pt x="1132" y="279"/>
                      </a:cubicBezTo>
                      <a:lnTo>
                        <a:pt x="1130" y="279"/>
                      </a:lnTo>
                      <a:cubicBezTo>
                        <a:pt x="1130" y="266"/>
                        <a:pt x="1130" y="254"/>
                        <a:pt x="1130" y="241"/>
                      </a:cubicBezTo>
                      <a:lnTo>
                        <a:pt x="1132" y="241"/>
                      </a:lnTo>
                      <a:close/>
                      <a:moveTo>
                        <a:pt x="1132" y="279"/>
                      </a:moveTo>
                      <a:cubicBezTo>
                        <a:pt x="1132" y="288"/>
                        <a:pt x="1132" y="297"/>
                        <a:pt x="1132" y="307"/>
                      </a:cubicBezTo>
                      <a:lnTo>
                        <a:pt x="1130" y="307"/>
                      </a:lnTo>
                      <a:cubicBezTo>
                        <a:pt x="1130" y="297"/>
                        <a:pt x="1130" y="288"/>
                        <a:pt x="1130" y="279"/>
                      </a:cubicBezTo>
                      <a:lnTo>
                        <a:pt x="1132" y="279"/>
                      </a:lnTo>
                      <a:close/>
                      <a:moveTo>
                        <a:pt x="1130" y="307"/>
                      </a:moveTo>
                      <a:lnTo>
                        <a:pt x="1130" y="307"/>
                      </a:lnTo>
                      <a:lnTo>
                        <a:pt x="1131" y="307"/>
                      </a:lnTo>
                      <a:lnTo>
                        <a:pt x="1130" y="307"/>
                      </a:lnTo>
                      <a:close/>
                      <a:moveTo>
                        <a:pt x="1132" y="307"/>
                      </a:moveTo>
                      <a:lnTo>
                        <a:pt x="1132" y="307"/>
                      </a:lnTo>
                      <a:lnTo>
                        <a:pt x="1130" y="307"/>
                      </a:lnTo>
                      <a:lnTo>
                        <a:pt x="1132" y="307"/>
                      </a:lnTo>
                      <a:close/>
                      <a:moveTo>
                        <a:pt x="1132" y="307"/>
                      </a:moveTo>
                      <a:cubicBezTo>
                        <a:pt x="1132" y="319"/>
                        <a:pt x="1132" y="331"/>
                        <a:pt x="1133" y="343"/>
                      </a:cubicBezTo>
                      <a:lnTo>
                        <a:pt x="1131" y="343"/>
                      </a:lnTo>
                      <a:cubicBezTo>
                        <a:pt x="1131" y="331"/>
                        <a:pt x="1131" y="319"/>
                        <a:pt x="1130" y="307"/>
                      </a:cubicBezTo>
                      <a:lnTo>
                        <a:pt x="1132" y="307"/>
                      </a:lnTo>
                      <a:close/>
                      <a:moveTo>
                        <a:pt x="1133" y="343"/>
                      </a:moveTo>
                      <a:cubicBezTo>
                        <a:pt x="1133" y="355"/>
                        <a:pt x="1133" y="367"/>
                        <a:pt x="1133" y="380"/>
                      </a:cubicBezTo>
                      <a:lnTo>
                        <a:pt x="1132" y="380"/>
                      </a:lnTo>
                      <a:cubicBezTo>
                        <a:pt x="1132" y="367"/>
                        <a:pt x="1131" y="355"/>
                        <a:pt x="1131" y="343"/>
                      </a:cubicBezTo>
                      <a:lnTo>
                        <a:pt x="1133" y="343"/>
                      </a:lnTo>
                      <a:close/>
                      <a:moveTo>
                        <a:pt x="1133" y="380"/>
                      </a:moveTo>
                      <a:cubicBezTo>
                        <a:pt x="1134" y="442"/>
                        <a:pt x="1135" y="506"/>
                        <a:pt x="1135" y="569"/>
                      </a:cubicBezTo>
                      <a:lnTo>
                        <a:pt x="1133" y="569"/>
                      </a:lnTo>
                      <a:cubicBezTo>
                        <a:pt x="1133" y="506"/>
                        <a:pt x="1133" y="442"/>
                        <a:pt x="1132" y="380"/>
                      </a:cubicBezTo>
                      <a:lnTo>
                        <a:pt x="1133" y="380"/>
                      </a:lnTo>
                      <a:close/>
                      <a:moveTo>
                        <a:pt x="1135" y="569"/>
                      </a:moveTo>
                      <a:lnTo>
                        <a:pt x="1135" y="569"/>
                      </a:lnTo>
                      <a:lnTo>
                        <a:pt x="1133" y="569"/>
                      </a:lnTo>
                      <a:lnTo>
                        <a:pt x="1135" y="569"/>
                      </a:lnTo>
                      <a:close/>
                      <a:moveTo>
                        <a:pt x="1135" y="569"/>
                      </a:moveTo>
                      <a:cubicBezTo>
                        <a:pt x="1135" y="574"/>
                        <a:pt x="1135" y="578"/>
                        <a:pt x="1134" y="583"/>
                      </a:cubicBezTo>
                      <a:lnTo>
                        <a:pt x="1133" y="583"/>
                      </a:lnTo>
                      <a:cubicBezTo>
                        <a:pt x="1133" y="578"/>
                        <a:pt x="1133" y="574"/>
                        <a:pt x="1133" y="569"/>
                      </a:cubicBezTo>
                      <a:lnTo>
                        <a:pt x="1135" y="569"/>
                      </a:lnTo>
                      <a:close/>
                      <a:moveTo>
                        <a:pt x="1134" y="583"/>
                      </a:moveTo>
                      <a:cubicBezTo>
                        <a:pt x="1134" y="584"/>
                        <a:pt x="1134" y="585"/>
                        <a:pt x="1134" y="585"/>
                      </a:cubicBezTo>
                      <a:lnTo>
                        <a:pt x="1133" y="585"/>
                      </a:lnTo>
                      <a:cubicBezTo>
                        <a:pt x="1133" y="584"/>
                        <a:pt x="1133" y="584"/>
                        <a:pt x="1133" y="583"/>
                      </a:cubicBezTo>
                      <a:lnTo>
                        <a:pt x="1134" y="583"/>
                      </a:lnTo>
                      <a:close/>
                      <a:moveTo>
                        <a:pt x="1134" y="585"/>
                      </a:moveTo>
                      <a:cubicBezTo>
                        <a:pt x="1134" y="589"/>
                        <a:pt x="1134" y="593"/>
                        <a:pt x="1133" y="596"/>
                      </a:cubicBezTo>
                      <a:lnTo>
                        <a:pt x="1132" y="596"/>
                      </a:lnTo>
                      <a:cubicBezTo>
                        <a:pt x="1132" y="593"/>
                        <a:pt x="1132" y="589"/>
                        <a:pt x="1133" y="585"/>
                      </a:cubicBezTo>
                      <a:lnTo>
                        <a:pt x="1134" y="585"/>
                      </a:lnTo>
                      <a:close/>
                      <a:moveTo>
                        <a:pt x="1132" y="596"/>
                      </a:moveTo>
                      <a:lnTo>
                        <a:pt x="1132" y="596"/>
                      </a:lnTo>
                      <a:close/>
                      <a:moveTo>
                        <a:pt x="1133" y="596"/>
                      </a:moveTo>
                      <a:lnTo>
                        <a:pt x="1133" y="596"/>
                      </a:lnTo>
                      <a:lnTo>
                        <a:pt x="1132" y="596"/>
                      </a:lnTo>
                      <a:lnTo>
                        <a:pt x="1133" y="596"/>
                      </a:lnTo>
                      <a:close/>
                      <a:moveTo>
                        <a:pt x="1132" y="596"/>
                      </a:moveTo>
                      <a:lnTo>
                        <a:pt x="1132" y="596"/>
                      </a:lnTo>
                      <a:close/>
                      <a:moveTo>
                        <a:pt x="1133" y="596"/>
                      </a:moveTo>
                      <a:cubicBezTo>
                        <a:pt x="1133" y="599"/>
                        <a:pt x="1133" y="603"/>
                        <a:pt x="1133" y="606"/>
                      </a:cubicBezTo>
                      <a:lnTo>
                        <a:pt x="1132" y="606"/>
                      </a:lnTo>
                      <a:cubicBezTo>
                        <a:pt x="1131" y="603"/>
                        <a:pt x="1131" y="599"/>
                        <a:pt x="1132" y="596"/>
                      </a:cubicBezTo>
                      <a:lnTo>
                        <a:pt x="1133" y="596"/>
                      </a:lnTo>
                      <a:close/>
                      <a:moveTo>
                        <a:pt x="1133" y="606"/>
                      </a:moveTo>
                      <a:cubicBezTo>
                        <a:pt x="1133" y="614"/>
                        <a:pt x="1134" y="621"/>
                        <a:pt x="1128" y="621"/>
                      </a:cubicBezTo>
                      <a:lnTo>
                        <a:pt x="1128" y="620"/>
                      </a:lnTo>
                      <a:cubicBezTo>
                        <a:pt x="1132" y="620"/>
                        <a:pt x="1132" y="613"/>
                        <a:pt x="1132" y="606"/>
                      </a:cubicBezTo>
                      <a:lnTo>
                        <a:pt x="1133" y="606"/>
                      </a:lnTo>
                      <a:close/>
                      <a:moveTo>
                        <a:pt x="1128" y="621"/>
                      </a:moveTo>
                      <a:lnTo>
                        <a:pt x="1128" y="621"/>
                      </a:lnTo>
                      <a:lnTo>
                        <a:pt x="1128" y="620"/>
                      </a:lnTo>
                      <a:lnTo>
                        <a:pt x="1128" y="621"/>
                      </a:lnTo>
                      <a:close/>
                      <a:moveTo>
                        <a:pt x="1128" y="621"/>
                      </a:moveTo>
                      <a:lnTo>
                        <a:pt x="1128" y="621"/>
                      </a:lnTo>
                      <a:lnTo>
                        <a:pt x="1128" y="620"/>
                      </a:lnTo>
                      <a:lnTo>
                        <a:pt x="1128" y="621"/>
                      </a:lnTo>
                      <a:close/>
                      <a:moveTo>
                        <a:pt x="1128" y="621"/>
                      </a:moveTo>
                      <a:cubicBezTo>
                        <a:pt x="1076" y="623"/>
                        <a:pt x="1023" y="624"/>
                        <a:pt x="969" y="624"/>
                      </a:cubicBezTo>
                      <a:lnTo>
                        <a:pt x="969" y="623"/>
                      </a:lnTo>
                      <a:cubicBezTo>
                        <a:pt x="1023" y="622"/>
                        <a:pt x="1076" y="622"/>
                        <a:pt x="1128" y="620"/>
                      </a:cubicBezTo>
                      <a:lnTo>
                        <a:pt x="1128" y="621"/>
                      </a:lnTo>
                      <a:close/>
                      <a:moveTo>
                        <a:pt x="969" y="624"/>
                      </a:moveTo>
                      <a:cubicBezTo>
                        <a:pt x="911" y="625"/>
                        <a:pt x="853" y="625"/>
                        <a:pt x="797" y="628"/>
                      </a:cubicBezTo>
                      <a:lnTo>
                        <a:pt x="797" y="627"/>
                      </a:lnTo>
                      <a:cubicBezTo>
                        <a:pt x="853" y="624"/>
                        <a:pt x="911" y="623"/>
                        <a:pt x="969" y="623"/>
                      </a:cubicBezTo>
                      <a:lnTo>
                        <a:pt x="969" y="624"/>
                      </a:lnTo>
                      <a:close/>
                      <a:moveTo>
                        <a:pt x="797" y="628"/>
                      </a:moveTo>
                      <a:cubicBezTo>
                        <a:pt x="765" y="629"/>
                        <a:pt x="736" y="630"/>
                        <a:pt x="707" y="630"/>
                      </a:cubicBezTo>
                      <a:lnTo>
                        <a:pt x="707" y="629"/>
                      </a:lnTo>
                      <a:cubicBezTo>
                        <a:pt x="736" y="629"/>
                        <a:pt x="765" y="628"/>
                        <a:pt x="797" y="627"/>
                      </a:cubicBezTo>
                      <a:lnTo>
                        <a:pt x="797" y="628"/>
                      </a:lnTo>
                      <a:close/>
                      <a:moveTo>
                        <a:pt x="707" y="630"/>
                      </a:moveTo>
                      <a:cubicBezTo>
                        <a:pt x="677" y="631"/>
                        <a:pt x="645" y="631"/>
                        <a:pt x="608" y="630"/>
                      </a:cubicBezTo>
                      <a:lnTo>
                        <a:pt x="608" y="629"/>
                      </a:lnTo>
                      <a:cubicBezTo>
                        <a:pt x="645" y="629"/>
                        <a:pt x="677" y="630"/>
                        <a:pt x="707" y="629"/>
                      </a:cubicBezTo>
                      <a:lnTo>
                        <a:pt x="707" y="630"/>
                      </a:lnTo>
                      <a:close/>
                      <a:moveTo>
                        <a:pt x="608" y="630"/>
                      </a:moveTo>
                      <a:lnTo>
                        <a:pt x="608" y="630"/>
                      </a:lnTo>
                      <a:close/>
                      <a:moveTo>
                        <a:pt x="608" y="630"/>
                      </a:moveTo>
                      <a:lnTo>
                        <a:pt x="608" y="630"/>
                      </a:lnTo>
                      <a:lnTo>
                        <a:pt x="608" y="629"/>
                      </a:lnTo>
                      <a:lnTo>
                        <a:pt x="608" y="630"/>
                      </a:lnTo>
                      <a:close/>
                      <a:moveTo>
                        <a:pt x="608" y="630"/>
                      </a:moveTo>
                      <a:cubicBezTo>
                        <a:pt x="600" y="630"/>
                        <a:pt x="592" y="630"/>
                        <a:pt x="584" y="630"/>
                      </a:cubicBezTo>
                      <a:lnTo>
                        <a:pt x="584" y="629"/>
                      </a:lnTo>
                      <a:cubicBezTo>
                        <a:pt x="592" y="629"/>
                        <a:pt x="600" y="629"/>
                        <a:pt x="608" y="629"/>
                      </a:cubicBezTo>
                      <a:lnTo>
                        <a:pt x="608" y="630"/>
                      </a:lnTo>
                      <a:close/>
                      <a:moveTo>
                        <a:pt x="584" y="630"/>
                      </a:moveTo>
                      <a:cubicBezTo>
                        <a:pt x="576" y="630"/>
                        <a:pt x="568" y="630"/>
                        <a:pt x="559" y="630"/>
                      </a:cubicBezTo>
                      <a:lnTo>
                        <a:pt x="559" y="629"/>
                      </a:lnTo>
                      <a:cubicBezTo>
                        <a:pt x="568" y="629"/>
                        <a:pt x="576" y="629"/>
                        <a:pt x="584" y="629"/>
                      </a:cubicBezTo>
                      <a:lnTo>
                        <a:pt x="584" y="630"/>
                      </a:lnTo>
                      <a:close/>
                      <a:moveTo>
                        <a:pt x="559" y="630"/>
                      </a:moveTo>
                      <a:cubicBezTo>
                        <a:pt x="515" y="630"/>
                        <a:pt x="467" y="632"/>
                        <a:pt x="429" y="633"/>
                      </a:cubicBezTo>
                      <a:lnTo>
                        <a:pt x="429" y="632"/>
                      </a:lnTo>
                      <a:cubicBezTo>
                        <a:pt x="467" y="630"/>
                        <a:pt x="515" y="629"/>
                        <a:pt x="559" y="629"/>
                      </a:cubicBezTo>
                      <a:lnTo>
                        <a:pt x="559" y="630"/>
                      </a:lnTo>
                      <a:close/>
                      <a:moveTo>
                        <a:pt x="429" y="632"/>
                      </a:moveTo>
                      <a:lnTo>
                        <a:pt x="429" y="632"/>
                      </a:lnTo>
                      <a:lnTo>
                        <a:pt x="429" y="633"/>
                      </a:lnTo>
                      <a:lnTo>
                        <a:pt x="429" y="632"/>
                      </a:lnTo>
                      <a:close/>
                      <a:moveTo>
                        <a:pt x="429" y="633"/>
                      </a:moveTo>
                      <a:lnTo>
                        <a:pt x="429" y="633"/>
                      </a:lnTo>
                      <a:lnTo>
                        <a:pt x="429" y="632"/>
                      </a:lnTo>
                      <a:lnTo>
                        <a:pt x="429" y="633"/>
                      </a:lnTo>
                      <a:close/>
                      <a:moveTo>
                        <a:pt x="429" y="633"/>
                      </a:moveTo>
                      <a:cubicBezTo>
                        <a:pt x="380" y="636"/>
                        <a:pt x="329" y="635"/>
                        <a:pt x="279" y="634"/>
                      </a:cubicBezTo>
                      <a:lnTo>
                        <a:pt x="279" y="633"/>
                      </a:lnTo>
                      <a:cubicBezTo>
                        <a:pt x="329" y="634"/>
                        <a:pt x="379" y="635"/>
                        <a:pt x="429" y="632"/>
                      </a:cubicBezTo>
                      <a:lnTo>
                        <a:pt x="429" y="633"/>
                      </a:lnTo>
                      <a:close/>
                      <a:moveTo>
                        <a:pt x="279" y="634"/>
                      </a:moveTo>
                      <a:cubicBezTo>
                        <a:pt x="221" y="633"/>
                        <a:pt x="164" y="632"/>
                        <a:pt x="108" y="636"/>
                      </a:cubicBezTo>
                      <a:lnTo>
                        <a:pt x="108" y="634"/>
                      </a:lnTo>
                      <a:cubicBezTo>
                        <a:pt x="164" y="630"/>
                        <a:pt x="221" y="631"/>
                        <a:pt x="279" y="633"/>
                      </a:cubicBezTo>
                      <a:lnTo>
                        <a:pt x="279" y="634"/>
                      </a:lnTo>
                      <a:close/>
                      <a:moveTo>
                        <a:pt x="108" y="636"/>
                      </a:moveTo>
                      <a:lnTo>
                        <a:pt x="105" y="636"/>
                      </a:lnTo>
                      <a:lnTo>
                        <a:pt x="107" y="635"/>
                      </a:lnTo>
                      <a:lnTo>
                        <a:pt x="108" y="635"/>
                      </a:lnTo>
                      <a:lnTo>
                        <a:pt x="108" y="636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08" name="Freeform 12"/>
                <p:cNvSpPr>
                  <a:spLocks noChangeArrowheads="1"/>
                </p:cNvSpPr>
                <p:nvPr/>
              </p:nvSpPr>
              <p:spPr bwMode="auto">
                <a:xfrm>
                  <a:off x="638" y="3650"/>
                  <a:ext cx="1554" cy="40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97 0 0"/>
                    <a:gd name="G5" fmla="+- 137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3 0 0"/>
                    <a:gd name="G48" fmla="*/ 1 0 0"/>
                    <a:gd name="G49" fmla="cos G48 G47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+- 1 0 0"/>
                    <a:gd name="G107" fmla="+- 1 0 0"/>
                    <a:gd name="G108" fmla="+- 1 0 0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G115" fmla="+- 1 0 0"/>
                    <a:gd name="G116" fmla="+- 1 0 0"/>
                    <a:gd name="G117" fmla="+- 1 0 0"/>
                    <a:gd name="G118" fmla="+- 35 0 0"/>
                    <a:gd name="G119" fmla="*/ 1 0 0"/>
                    <a:gd name="G120" fmla="cos G119 G118"/>
                    <a:gd name="G121" fmla="+- 1 0 0"/>
                    <a:gd name="T0" fmla="*/ 1 w 1121"/>
                    <a:gd name="T1" fmla="*/ 38 h 233"/>
                    <a:gd name="T2" fmla="*/ 1 w 1121"/>
                    <a:gd name="T3" fmla="*/ 64 h 233"/>
                    <a:gd name="T4" fmla="*/ 4 w 1121"/>
                    <a:gd name="T5" fmla="*/ 169 h 233"/>
                    <a:gd name="T6" fmla="*/ 4 w 1121"/>
                    <a:gd name="T7" fmla="*/ 227 h 233"/>
                    <a:gd name="T8" fmla="*/ 68 w 1121"/>
                    <a:gd name="T9" fmla="*/ 229 h 233"/>
                    <a:gd name="T10" fmla="*/ 94 w 1121"/>
                    <a:gd name="T11" fmla="*/ 228 h 233"/>
                    <a:gd name="T12" fmla="*/ 415 w 1121"/>
                    <a:gd name="T13" fmla="*/ 226 h 233"/>
                    <a:gd name="T14" fmla="*/ 594 w 1121"/>
                    <a:gd name="T15" fmla="*/ 224 h 233"/>
                    <a:gd name="T16" fmla="*/ 783 w 1121"/>
                    <a:gd name="T17" fmla="*/ 222 h 233"/>
                    <a:gd name="T18" fmla="*/ 1114 w 1121"/>
                    <a:gd name="T19" fmla="*/ 217 h 233"/>
                    <a:gd name="T20" fmla="*/ 1118 w 1121"/>
                    <a:gd name="T21" fmla="*/ 199 h 233"/>
                    <a:gd name="T22" fmla="*/ 1120 w 1121"/>
                    <a:gd name="T23" fmla="*/ 179 h 233"/>
                    <a:gd name="T24" fmla="*/ 1118 w 1121"/>
                    <a:gd name="T25" fmla="*/ 18 h 233"/>
                    <a:gd name="T26" fmla="*/ 1098 w 1121"/>
                    <a:gd name="T27" fmla="*/ 19 h 233"/>
                    <a:gd name="T28" fmla="*/ 1074 w 1121"/>
                    <a:gd name="T29" fmla="*/ 15 h 233"/>
                    <a:gd name="T30" fmla="*/ 1051 w 1121"/>
                    <a:gd name="T31" fmla="*/ 9 h 233"/>
                    <a:gd name="T32" fmla="*/ 1024 w 1121"/>
                    <a:gd name="T33" fmla="*/ 1 h 233"/>
                    <a:gd name="T34" fmla="*/ 999 w 1121"/>
                    <a:gd name="T35" fmla="*/ 2 h 233"/>
                    <a:gd name="T36" fmla="*/ 961 w 1121"/>
                    <a:gd name="T37" fmla="*/ 7 h 233"/>
                    <a:gd name="T38" fmla="*/ 928 w 1121"/>
                    <a:gd name="T39" fmla="*/ 17 h 233"/>
                    <a:gd name="T40" fmla="*/ 902 w 1121"/>
                    <a:gd name="T41" fmla="*/ 14 h 233"/>
                    <a:gd name="T42" fmla="*/ 880 w 1121"/>
                    <a:gd name="T43" fmla="*/ 17 h 233"/>
                    <a:gd name="T44" fmla="*/ 845 w 1121"/>
                    <a:gd name="T45" fmla="*/ 16 h 233"/>
                    <a:gd name="T46" fmla="*/ 706 w 1121"/>
                    <a:gd name="T47" fmla="*/ 21 h 233"/>
                    <a:gd name="T48" fmla="*/ 678 w 1121"/>
                    <a:gd name="T49" fmla="*/ 25 h 233"/>
                    <a:gd name="T50" fmla="*/ 651 w 1121"/>
                    <a:gd name="T51" fmla="*/ 26 h 233"/>
                    <a:gd name="T52" fmla="*/ 628 w 1121"/>
                    <a:gd name="T53" fmla="*/ 18 h 233"/>
                    <a:gd name="T54" fmla="*/ 612 w 1121"/>
                    <a:gd name="T55" fmla="*/ 11 h 233"/>
                    <a:gd name="T56" fmla="*/ 585 w 1121"/>
                    <a:gd name="T57" fmla="*/ 5 h 233"/>
                    <a:gd name="T58" fmla="*/ 564 w 1121"/>
                    <a:gd name="T59" fmla="*/ 2 h 233"/>
                    <a:gd name="T60" fmla="*/ 490 w 1121"/>
                    <a:gd name="T61" fmla="*/ 19 h 233"/>
                    <a:gd name="T62" fmla="*/ 469 w 1121"/>
                    <a:gd name="T63" fmla="*/ 17 h 233"/>
                    <a:gd name="T64" fmla="*/ 405 w 1121"/>
                    <a:gd name="T65" fmla="*/ 10 h 233"/>
                    <a:gd name="T66" fmla="*/ 355 w 1121"/>
                    <a:gd name="T67" fmla="*/ 11 h 233"/>
                    <a:gd name="T68" fmla="*/ 161 w 1121"/>
                    <a:gd name="T69" fmla="*/ 38 h 233"/>
                    <a:gd name="T70" fmla="*/ 132 w 1121"/>
                    <a:gd name="T71" fmla="*/ 38 h 233"/>
                    <a:gd name="T72" fmla="*/ 102 w 1121"/>
                    <a:gd name="T73" fmla="*/ 27 h 233"/>
                    <a:gd name="T74" fmla="*/ 72 w 1121"/>
                    <a:gd name="T75" fmla="*/ 22 h 233"/>
                    <a:gd name="T76" fmla="*/ 29 w 1121"/>
                    <a:gd name="T77" fmla="*/ 28 h 233"/>
                    <a:gd name="T78" fmla="*/ 1 w 1121"/>
                    <a:gd name="T79" fmla="*/ 38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121" h="233">
                      <a:moveTo>
                        <a:pt x="1" y="38"/>
                      </a:moveTo>
                      <a:cubicBezTo>
                        <a:pt x="1" y="48"/>
                        <a:pt x="1" y="58"/>
                        <a:pt x="1" y="64"/>
                      </a:cubicBezTo>
                      <a:cubicBezTo>
                        <a:pt x="0" y="97"/>
                        <a:pt x="5" y="137"/>
                        <a:pt x="4" y="169"/>
                      </a:cubicBezTo>
                      <a:cubicBezTo>
                        <a:pt x="3" y="188"/>
                        <a:pt x="4" y="213"/>
                        <a:pt x="4" y="227"/>
                      </a:cubicBezTo>
                      <a:cubicBezTo>
                        <a:pt x="4" y="233"/>
                        <a:pt x="54" y="226"/>
                        <a:pt x="68" y="229"/>
                      </a:cubicBezTo>
                      <a:cubicBezTo>
                        <a:pt x="72" y="230"/>
                        <a:pt x="97" y="226"/>
                        <a:pt x="94" y="228"/>
                      </a:cubicBezTo>
                      <a:cubicBezTo>
                        <a:pt x="199" y="222"/>
                        <a:pt x="309" y="230"/>
                        <a:pt x="415" y="226"/>
                      </a:cubicBezTo>
                      <a:cubicBezTo>
                        <a:pt x="468" y="224"/>
                        <a:pt x="540" y="223"/>
                        <a:pt x="594" y="224"/>
                      </a:cubicBezTo>
                      <a:cubicBezTo>
                        <a:pt x="669" y="224"/>
                        <a:pt x="719" y="224"/>
                        <a:pt x="783" y="222"/>
                      </a:cubicBezTo>
                      <a:cubicBezTo>
                        <a:pt x="891" y="218"/>
                        <a:pt x="1006" y="220"/>
                        <a:pt x="1114" y="217"/>
                      </a:cubicBezTo>
                      <a:cubicBezTo>
                        <a:pt x="1121" y="217"/>
                        <a:pt x="1117" y="206"/>
                        <a:pt x="1118" y="199"/>
                      </a:cubicBezTo>
                      <a:cubicBezTo>
                        <a:pt x="1120" y="193"/>
                        <a:pt x="1120" y="186"/>
                        <a:pt x="1120" y="179"/>
                      </a:cubicBezTo>
                      <a:cubicBezTo>
                        <a:pt x="1120" y="126"/>
                        <a:pt x="1119" y="71"/>
                        <a:pt x="1118" y="18"/>
                      </a:cubicBezTo>
                      <a:cubicBezTo>
                        <a:pt x="1112" y="19"/>
                        <a:pt x="1105" y="19"/>
                        <a:pt x="1098" y="19"/>
                      </a:cubicBezTo>
                      <a:cubicBezTo>
                        <a:pt x="1090" y="18"/>
                        <a:pt x="1082" y="16"/>
                        <a:pt x="1074" y="15"/>
                      </a:cubicBezTo>
                      <a:cubicBezTo>
                        <a:pt x="1067" y="13"/>
                        <a:pt x="1059" y="11"/>
                        <a:pt x="1051" y="9"/>
                      </a:cubicBezTo>
                      <a:cubicBezTo>
                        <a:pt x="1042" y="7"/>
                        <a:pt x="1034" y="3"/>
                        <a:pt x="1024" y="1"/>
                      </a:cubicBezTo>
                      <a:cubicBezTo>
                        <a:pt x="1016" y="0"/>
                        <a:pt x="1007" y="2"/>
                        <a:pt x="999" y="2"/>
                      </a:cubicBezTo>
                      <a:cubicBezTo>
                        <a:pt x="986" y="4"/>
                        <a:pt x="974" y="4"/>
                        <a:pt x="961" y="7"/>
                      </a:cubicBezTo>
                      <a:cubicBezTo>
                        <a:pt x="949" y="9"/>
                        <a:pt x="940" y="16"/>
                        <a:pt x="928" y="17"/>
                      </a:cubicBezTo>
                      <a:cubicBezTo>
                        <a:pt x="919" y="18"/>
                        <a:pt x="911" y="14"/>
                        <a:pt x="902" y="14"/>
                      </a:cubicBezTo>
                      <a:cubicBezTo>
                        <a:pt x="894" y="14"/>
                        <a:pt x="887" y="17"/>
                        <a:pt x="880" y="17"/>
                      </a:cubicBezTo>
                      <a:cubicBezTo>
                        <a:pt x="868" y="18"/>
                        <a:pt x="857" y="16"/>
                        <a:pt x="845" y="16"/>
                      </a:cubicBezTo>
                      <a:cubicBezTo>
                        <a:pt x="799" y="17"/>
                        <a:pt x="752" y="18"/>
                        <a:pt x="706" y="21"/>
                      </a:cubicBezTo>
                      <a:cubicBezTo>
                        <a:pt x="696" y="21"/>
                        <a:pt x="687" y="24"/>
                        <a:pt x="678" y="25"/>
                      </a:cubicBezTo>
                      <a:cubicBezTo>
                        <a:pt x="669" y="26"/>
                        <a:pt x="660" y="27"/>
                        <a:pt x="651" y="26"/>
                      </a:cubicBezTo>
                      <a:cubicBezTo>
                        <a:pt x="643" y="25"/>
                        <a:pt x="635" y="21"/>
                        <a:pt x="628" y="18"/>
                      </a:cubicBezTo>
                      <a:cubicBezTo>
                        <a:pt x="622" y="16"/>
                        <a:pt x="618" y="13"/>
                        <a:pt x="612" y="11"/>
                      </a:cubicBezTo>
                      <a:cubicBezTo>
                        <a:pt x="603" y="8"/>
                        <a:pt x="594" y="7"/>
                        <a:pt x="585" y="5"/>
                      </a:cubicBezTo>
                      <a:cubicBezTo>
                        <a:pt x="578" y="4"/>
                        <a:pt x="571" y="1"/>
                        <a:pt x="564" y="2"/>
                      </a:cubicBezTo>
                      <a:cubicBezTo>
                        <a:pt x="538" y="6"/>
                        <a:pt x="515" y="15"/>
                        <a:pt x="490" y="19"/>
                      </a:cubicBezTo>
                      <a:cubicBezTo>
                        <a:pt x="483" y="20"/>
                        <a:pt x="476" y="18"/>
                        <a:pt x="469" y="17"/>
                      </a:cubicBezTo>
                      <a:cubicBezTo>
                        <a:pt x="448" y="15"/>
                        <a:pt x="427" y="11"/>
                        <a:pt x="405" y="10"/>
                      </a:cubicBezTo>
                      <a:cubicBezTo>
                        <a:pt x="388" y="9"/>
                        <a:pt x="371" y="9"/>
                        <a:pt x="355" y="11"/>
                      </a:cubicBezTo>
                      <a:cubicBezTo>
                        <a:pt x="290" y="19"/>
                        <a:pt x="226" y="31"/>
                        <a:pt x="161" y="38"/>
                      </a:cubicBezTo>
                      <a:cubicBezTo>
                        <a:pt x="152" y="40"/>
                        <a:pt x="142" y="40"/>
                        <a:pt x="132" y="38"/>
                      </a:cubicBezTo>
                      <a:cubicBezTo>
                        <a:pt x="121" y="36"/>
                        <a:pt x="113" y="30"/>
                        <a:pt x="102" y="27"/>
                      </a:cubicBezTo>
                      <a:cubicBezTo>
                        <a:pt x="93" y="25"/>
                        <a:pt x="83" y="22"/>
                        <a:pt x="72" y="22"/>
                      </a:cubicBezTo>
                      <a:cubicBezTo>
                        <a:pt x="58" y="22"/>
                        <a:pt x="43" y="25"/>
                        <a:pt x="29" y="28"/>
                      </a:cubicBezTo>
                      <a:cubicBezTo>
                        <a:pt x="19" y="30"/>
                        <a:pt x="10" y="35"/>
                        <a:pt x="1" y="38"/>
                      </a:cubicBezTo>
                      <a:close/>
                    </a:path>
                  </a:pathLst>
                </a:custGeom>
                <a:solidFill>
                  <a:srgbClr val="B79D4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09" name="Freeform 13"/>
                <p:cNvSpPr>
                  <a:spLocks noChangeArrowheads="1"/>
                </p:cNvSpPr>
                <p:nvPr/>
              </p:nvSpPr>
              <p:spPr bwMode="auto">
                <a:xfrm>
                  <a:off x="638" y="3650"/>
                  <a:ext cx="1554" cy="396"/>
                </a:xfrm>
                <a:custGeom>
                  <a:avLst/>
                  <a:gdLst>
                    <a:gd name="T0" fmla="*/ 0 w 1121"/>
                    <a:gd name="T1" fmla="*/ 52 h 230"/>
                    <a:gd name="T2" fmla="*/ 0 w 1121"/>
                    <a:gd name="T3" fmla="*/ 64 h 230"/>
                    <a:gd name="T4" fmla="*/ 4 w 1121"/>
                    <a:gd name="T5" fmla="*/ 169 h 230"/>
                    <a:gd name="T6" fmla="*/ 3 w 1121"/>
                    <a:gd name="T7" fmla="*/ 169 h 230"/>
                    <a:gd name="T8" fmla="*/ 16 w 1121"/>
                    <a:gd name="T9" fmla="*/ 230 h 230"/>
                    <a:gd name="T10" fmla="*/ 68 w 1121"/>
                    <a:gd name="T11" fmla="*/ 228 h 230"/>
                    <a:gd name="T12" fmla="*/ 68 w 1121"/>
                    <a:gd name="T13" fmla="*/ 228 h 230"/>
                    <a:gd name="T14" fmla="*/ 68 w 1121"/>
                    <a:gd name="T15" fmla="*/ 228 h 230"/>
                    <a:gd name="T16" fmla="*/ 93 w 1121"/>
                    <a:gd name="T17" fmla="*/ 228 h 230"/>
                    <a:gd name="T18" fmla="*/ 94 w 1121"/>
                    <a:gd name="T19" fmla="*/ 228 h 230"/>
                    <a:gd name="T20" fmla="*/ 265 w 1121"/>
                    <a:gd name="T21" fmla="*/ 227 h 230"/>
                    <a:gd name="T22" fmla="*/ 415 w 1121"/>
                    <a:gd name="T23" fmla="*/ 225 h 230"/>
                    <a:gd name="T24" fmla="*/ 463 w 1121"/>
                    <a:gd name="T25" fmla="*/ 224 h 230"/>
                    <a:gd name="T26" fmla="*/ 594 w 1121"/>
                    <a:gd name="T27" fmla="*/ 224 h 230"/>
                    <a:gd name="T28" fmla="*/ 783 w 1121"/>
                    <a:gd name="T29" fmla="*/ 223 h 230"/>
                    <a:gd name="T30" fmla="*/ 783 w 1121"/>
                    <a:gd name="T31" fmla="*/ 223 h 230"/>
                    <a:gd name="T32" fmla="*/ 783 w 1121"/>
                    <a:gd name="T33" fmla="*/ 223 h 230"/>
                    <a:gd name="T34" fmla="*/ 1114 w 1121"/>
                    <a:gd name="T35" fmla="*/ 216 h 230"/>
                    <a:gd name="T36" fmla="*/ 1118 w 1121"/>
                    <a:gd name="T37" fmla="*/ 206 h 230"/>
                    <a:gd name="T38" fmla="*/ 1120 w 1121"/>
                    <a:gd name="T39" fmla="*/ 196 h 230"/>
                    <a:gd name="T40" fmla="*/ 1119 w 1121"/>
                    <a:gd name="T41" fmla="*/ 179 h 230"/>
                    <a:gd name="T42" fmla="*/ 1119 w 1121"/>
                    <a:gd name="T43" fmla="*/ 98 h 230"/>
                    <a:gd name="T44" fmla="*/ 1119 w 1121"/>
                    <a:gd name="T45" fmla="*/ 85 h 230"/>
                    <a:gd name="T46" fmla="*/ 1118 w 1121"/>
                    <a:gd name="T47" fmla="*/ 19 h 230"/>
                    <a:gd name="T48" fmla="*/ 1098 w 1121"/>
                    <a:gd name="T49" fmla="*/ 19 h 230"/>
                    <a:gd name="T50" fmla="*/ 1077 w 1121"/>
                    <a:gd name="T51" fmla="*/ 15 h 230"/>
                    <a:gd name="T52" fmla="*/ 1063 w 1121"/>
                    <a:gd name="T53" fmla="*/ 12 h 230"/>
                    <a:gd name="T54" fmla="*/ 1041 w 1121"/>
                    <a:gd name="T55" fmla="*/ 7 h 230"/>
                    <a:gd name="T56" fmla="*/ 1024 w 1121"/>
                    <a:gd name="T57" fmla="*/ 1 h 230"/>
                    <a:gd name="T58" fmla="*/ 1024 w 1121"/>
                    <a:gd name="T59" fmla="*/ 1 h 230"/>
                    <a:gd name="T60" fmla="*/ 999 w 1121"/>
                    <a:gd name="T61" fmla="*/ 2 h 230"/>
                    <a:gd name="T62" fmla="*/ 961 w 1121"/>
                    <a:gd name="T63" fmla="*/ 6 h 230"/>
                    <a:gd name="T64" fmla="*/ 928 w 1121"/>
                    <a:gd name="T65" fmla="*/ 18 h 230"/>
                    <a:gd name="T66" fmla="*/ 914 w 1121"/>
                    <a:gd name="T67" fmla="*/ 16 h 230"/>
                    <a:gd name="T68" fmla="*/ 902 w 1121"/>
                    <a:gd name="T69" fmla="*/ 14 h 230"/>
                    <a:gd name="T70" fmla="*/ 880 w 1121"/>
                    <a:gd name="T71" fmla="*/ 17 h 230"/>
                    <a:gd name="T72" fmla="*/ 775 w 1121"/>
                    <a:gd name="T73" fmla="*/ 17 h 230"/>
                    <a:gd name="T74" fmla="*/ 690 w 1121"/>
                    <a:gd name="T75" fmla="*/ 24 h 230"/>
                    <a:gd name="T76" fmla="*/ 678 w 1121"/>
                    <a:gd name="T77" fmla="*/ 26 h 230"/>
                    <a:gd name="T78" fmla="*/ 678 w 1121"/>
                    <a:gd name="T79" fmla="*/ 26 h 230"/>
                    <a:gd name="T80" fmla="*/ 651 w 1121"/>
                    <a:gd name="T81" fmla="*/ 25 h 230"/>
                    <a:gd name="T82" fmla="*/ 621 w 1121"/>
                    <a:gd name="T83" fmla="*/ 14 h 230"/>
                    <a:gd name="T84" fmla="*/ 612 w 1121"/>
                    <a:gd name="T85" fmla="*/ 11 h 230"/>
                    <a:gd name="T86" fmla="*/ 612 w 1121"/>
                    <a:gd name="T87" fmla="*/ 11 h 230"/>
                    <a:gd name="T88" fmla="*/ 586 w 1121"/>
                    <a:gd name="T89" fmla="*/ 6 h 230"/>
                    <a:gd name="T90" fmla="*/ 585 w 1121"/>
                    <a:gd name="T91" fmla="*/ 6 h 230"/>
                    <a:gd name="T92" fmla="*/ 580 w 1121"/>
                    <a:gd name="T93" fmla="*/ 4 h 230"/>
                    <a:gd name="T94" fmla="*/ 564 w 1121"/>
                    <a:gd name="T95" fmla="*/ 3 h 230"/>
                    <a:gd name="T96" fmla="*/ 490 w 1121"/>
                    <a:gd name="T97" fmla="*/ 19 h 230"/>
                    <a:gd name="T98" fmla="*/ 447 w 1121"/>
                    <a:gd name="T99" fmla="*/ 14 h 230"/>
                    <a:gd name="T100" fmla="*/ 380 w 1121"/>
                    <a:gd name="T101" fmla="*/ 10 h 230"/>
                    <a:gd name="T102" fmla="*/ 355 w 1121"/>
                    <a:gd name="T103" fmla="*/ 12 h 230"/>
                    <a:gd name="T104" fmla="*/ 253 w 1121"/>
                    <a:gd name="T105" fmla="*/ 26 h 230"/>
                    <a:gd name="T106" fmla="*/ 147 w 1121"/>
                    <a:gd name="T107" fmla="*/ 39 h 230"/>
                    <a:gd name="T108" fmla="*/ 102 w 1121"/>
                    <a:gd name="T109" fmla="*/ 27 h 230"/>
                    <a:gd name="T110" fmla="*/ 72 w 1121"/>
                    <a:gd name="T111" fmla="*/ 23 h 230"/>
                    <a:gd name="T112" fmla="*/ 50 w 1121"/>
                    <a:gd name="T113" fmla="*/ 25 h 230"/>
                    <a:gd name="T114" fmla="*/ 29 w 1121"/>
                    <a:gd name="T115" fmla="*/ 29 h 230"/>
                    <a:gd name="T116" fmla="*/ 1 w 1121"/>
                    <a:gd name="T117" fmla="*/ 3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21" h="230">
                      <a:moveTo>
                        <a:pt x="2" y="38"/>
                      </a:moveTo>
                      <a:cubicBezTo>
                        <a:pt x="2" y="43"/>
                        <a:pt x="2" y="48"/>
                        <a:pt x="2" y="52"/>
                      </a:cubicBezTo>
                      <a:lnTo>
                        <a:pt x="0" y="52"/>
                      </a:lnTo>
                      <a:cubicBezTo>
                        <a:pt x="0" y="48"/>
                        <a:pt x="0" y="43"/>
                        <a:pt x="0" y="38"/>
                      </a:cubicBezTo>
                      <a:lnTo>
                        <a:pt x="2" y="38"/>
                      </a:lnTo>
                      <a:close/>
                      <a:moveTo>
                        <a:pt x="2" y="52"/>
                      </a:moveTo>
                      <a:cubicBezTo>
                        <a:pt x="2" y="57"/>
                        <a:pt x="2" y="61"/>
                        <a:pt x="2" y="64"/>
                      </a:cubicBezTo>
                      <a:lnTo>
                        <a:pt x="0" y="64"/>
                      </a:lnTo>
                      <a:cubicBezTo>
                        <a:pt x="1" y="61"/>
                        <a:pt x="1" y="57"/>
                        <a:pt x="0" y="52"/>
                      </a:cubicBezTo>
                      <a:lnTo>
                        <a:pt x="2" y="52"/>
                      </a:lnTo>
                      <a:close/>
                      <a:moveTo>
                        <a:pt x="2" y="64"/>
                      </a:moveTo>
                      <a:lnTo>
                        <a:pt x="2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close/>
                      <a:moveTo>
                        <a:pt x="2" y="64"/>
                      </a:moveTo>
                      <a:cubicBezTo>
                        <a:pt x="1" y="80"/>
                        <a:pt x="2" y="97"/>
                        <a:pt x="3" y="115"/>
                      </a:cubicBezTo>
                      <a:lnTo>
                        <a:pt x="2" y="115"/>
                      </a:lnTo>
                      <a:cubicBezTo>
                        <a:pt x="1" y="97"/>
                        <a:pt x="0" y="80"/>
                        <a:pt x="0" y="64"/>
                      </a:cubicBezTo>
                      <a:lnTo>
                        <a:pt x="2" y="64"/>
                      </a:lnTo>
                      <a:close/>
                      <a:moveTo>
                        <a:pt x="3" y="115"/>
                      </a:moveTo>
                      <a:cubicBezTo>
                        <a:pt x="4" y="134"/>
                        <a:pt x="5" y="153"/>
                        <a:pt x="4" y="169"/>
                      </a:cubicBezTo>
                      <a:lnTo>
                        <a:pt x="3" y="169"/>
                      </a:lnTo>
                      <a:cubicBezTo>
                        <a:pt x="4" y="153"/>
                        <a:pt x="3" y="134"/>
                        <a:pt x="2" y="115"/>
                      </a:cubicBezTo>
                      <a:lnTo>
                        <a:pt x="3" y="115"/>
                      </a:lnTo>
                      <a:close/>
                      <a:moveTo>
                        <a:pt x="3" y="169"/>
                      </a:moveTo>
                      <a:lnTo>
                        <a:pt x="3" y="169"/>
                      </a:lnTo>
                      <a:lnTo>
                        <a:pt x="4" y="169"/>
                      </a:lnTo>
                      <a:lnTo>
                        <a:pt x="3" y="169"/>
                      </a:lnTo>
                      <a:close/>
                      <a:moveTo>
                        <a:pt x="4" y="169"/>
                      </a:moveTo>
                      <a:lnTo>
                        <a:pt x="4" y="170"/>
                      </a:lnTo>
                      <a:lnTo>
                        <a:pt x="3" y="169"/>
                      </a:lnTo>
                      <a:lnTo>
                        <a:pt x="4" y="169"/>
                      </a:lnTo>
                      <a:close/>
                      <a:moveTo>
                        <a:pt x="4" y="170"/>
                      </a:moveTo>
                      <a:cubicBezTo>
                        <a:pt x="4" y="183"/>
                        <a:pt x="4" y="199"/>
                        <a:pt x="4" y="212"/>
                      </a:cubicBezTo>
                      <a:lnTo>
                        <a:pt x="3" y="212"/>
                      </a:lnTo>
                      <a:cubicBezTo>
                        <a:pt x="2" y="199"/>
                        <a:pt x="2" y="183"/>
                        <a:pt x="3" y="169"/>
                      </a:cubicBezTo>
                      <a:lnTo>
                        <a:pt x="4" y="170"/>
                      </a:lnTo>
                      <a:close/>
                      <a:moveTo>
                        <a:pt x="4" y="212"/>
                      </a:moveTo>
                      <a:cubicBezTo>
                        <a:pt x="4" y="217"/>
                        <a:pt x="4" y="223"/>
                        <a:pt x="4" y="227"/>
                      </a:cubicBezTo>
                      <a:lnTo>
                        <a:pt x="3" y="227"/>
                      </a:lnTo>
                      <a:cubicBezTo>
                        <a:pt x="3" y="222"/>
                        <a:pt x="3" y="217"/>
                        <a:pt x="3" y="212"/>
                      </a:cubicBezTo>
                      <a:lnTo>
                        <a:pt x="4" y="212"/>
                      </a:lnTo>
                      <a:close/>
                      <a:moveTo>
                        <a:pt x="4" y="227"/>
                      </a:moveTo>
                      <a:cubicBezTo>
                        <a:pt x="4" y="228"/>
                        <a:pt x="9" y="229"/>
                        <a:pt x="16" y="229"/>
                      </a:cubicBezTo>
                      <a:lnTo>
                        <a:pt x="16" y="230"/>
                      </a:lnTo>
                      <a:cubicBezTo>
                        <a:pt x="8" y="230"/>
                        <a:pt x="3" y="229"/>
                        <a:pt x="3" y="227"/>
                      </a:cubicBezTo>
                      <a:lnTo>
                        <a:pt x="4" y="227"/>
                      </a:lnTo>
                      <a:close/>
                      <a:moveTo>
                        <a:pt x="16" y="229"/>
                      </a:moveTo>
                      <a:cubicBezTo>
                        <a:pt x="22" y="229"/>
                        <a:pt x="29" y="228"/>
                        <a:pt x="36" y="228"/>
                      </a:cubicBezTo>
                      <a:lnTo>
                        <a:pt x="36" y="229"/>
                      </a:lnTo>
                      <a:cubicBezTo>
                        <a:pt x="29" y="230"/>
                        <a:pt x="22" y="230"/>
                        <a:pt x="16" y="230"/>
                      </a:cubicBezTo>
                      <a:lnTo>
                        <a:pt x="16" y="229"/>
                      </a:lnTo>
                      <a:close/>
                      <a:moveTo>
                        <a:pt x="36" y="228"/>
                      </a:moveTo>
                      <a:cubicBezTo>
                        <a:pt x="49" y="227"/>
                        <a:pt x="62" y="227"/>
                        <a:pt x="68" y="228"/>
                      </a:cubicBezTo>
                      <a:lnTo>
                        <a:pt x="68" y="229"/>
                      </a:lnTo>
                      <a:cubicBezTo>
                        <a:pt x="62" y="228"/>
                        <a:pt x="49" y="229"/>
                        <a:pt x="36" y="229"/>
                      </a:cubicBezTo>
                      <a:lnTo>
                        <a:pt x="36" y="228"/>
                      </a:lnTo>
                      <a:close/>
                      <a:moveTo>
                        <a:pt x="68" y="228"/>
                      </a:moveTo>
                      <a:lnTo>
                        <a:pt x="68" y="228"/>
                      </a:lnTo>
                      <a:lnTo>
                        <a:pt x="68" y="229"/>
                      </a:lnTo>
                      <a:lnTo>
                        <a:pt x="68" y="228"/>
                      </a:lnTo>
                      <a:close/>
                      <a:moveTo>
                        <a:pt x="68" y="228"/>
                      </a:moveTo>
                      <a:lnTo>
                        <a:pt x="68" y="228"/>
                      </a:lnTo>
                      <a:lnTo>
                        <a:pt x="68" y="229"/>
                      </a:lnTo>
                      <a:lnTo>
                        <a:pt x="68" y="228"/>
                      </a:lnTo>
                      <a:close/>
                      <a:moveTo>
                        <a:pt x="68" y="229"/>
                      </a:moveTo>
                      <a:lnTo>
                        <a:pt x="68" y="229"/>
                      </a:lnTo>
                      <a:close/>
                      <a:moveTo>
                        <a:pt x="68" y="228"/>
                      </a:moveTo>
                      <a:cubicBezTo>
                        <a:pt x="70" y="229"/>
                        <a:pt x="77" y="228"/>
                        <a:pt x="84" y="227"/>
                      </a:cubicBezTo>
                      <a:lnTo>
                        <a:pt x="84" y="229"/>
                      </a:lnTo>
                      <a:cubicBezTo>
                        <a:pt x="77" y="229"/>
                        <a:pt x="70" y="230"/>
                        <a:pt x="68" y="229"/>
                      </a:cubicBezTo>
                      <a:lnTo>
                        <a:pt x="68" y="228"/>
                      </a:lnTo>
                      <a:close/>
                      <a:moveTo>
                        <a:pt x="84" y="227"/>
                      </a:moveTo>
                      <a:cubicBezTo>
                        <a:pt x="89" y="227"/>
                        <a:pt x="94" y="226"/>
                        <a:pt x="95" y="227"/>
                      </a:cubicBezTo>
                      <a:lnTo>
                        <a:pt x="93" y="228"/>
                      </a:lnTo>
                      <a:cubicBezTo>
                        <a:pt x="93" y="228"/>
                        <a:pt x="89" y="228"/>
                        <a:pt x="84" y="229"/>
                      </a:cubicBezTo>
                      <a:lnTo>
                        <a:pt x="84" y="227"/>
                      </a:lnTo>
                      <a:close/>
                      <a:moveTo>
                        <a:pt x="93" y="228"/>
                      </a:moveTo>
                      <a:lnTo>
                        <a:pt x="93" y="228"/>
                      </a:lnTo>
                      <a:lnTo>
                        <a:pt x="94" y="227"/>
                      </a:lnTo>
                      <a:lnTo>
                        <a:pt x="93" y="228"/>
                      </a:lnTo>
                      <a:close/>
                      <a:moveTo>
                        <a:pt x="95" y="227"/>
                      </a:moveTo>
                      <a:cubicBezTo>
                        <a:pt x="95" y="228"/>
                        <a:pt x="95" y="228"/>
                        <a:pt x="94" y="228"/>
                      </a:cubicBezTo>
                      <a:lnTo>
                        <a:pt x="93" y="227"/>
                      </a:lnTo>
                      <a:cubicBezTo>
                        <a:pt x="94" y="227"/>
                        <a:pt x="93" y="228"/>
                        <a:pt x="93" y="228"/>
                      </a:cubicBezTo>
                      <a:lnTo>
                        <a:pt x="95" y="227"/>
                      </a:lnTo>
                      <a:close/>
                      <a:moveTo>
                        <a:pt x="94" y="228"/>
                      </a:moveTo>
                      <a:lnTo>
                        <a:pt x="90" y="229"/>
                      </a:lnTo>
                      <a:lnTo>
                        <a:pt x="93" y="227"/>
                      </a:lnTo>
                      <a:lnTo>
                        <a:pt x="94" y="228"/>
                      </a:lnTo>
                      <a:close/>
                      <a:moveTo>
                        <a:pt x="94" y="227"/>
                      </a:moveTo>
                      <a:lnTo>
                        <a:pt x="94" y="227"/>
                      </a:lnTo>
                      <a:lnTo>
                        <a:pt x="94" y="228"/>
                      </a:lnTo>
                      <a:lnTo>
                        <a:pt x="94" y="227"/>
                      </a:lnTo>
                      <a:close/>
                      <a:moveTo>
                        <a:pt x="94" y="228"/>
                      </a:moveTo>
                      <a:lnTo>
                        <a:pt x="94" y="228"/>
                      </a:lnTo>
                      <a:close/>
                      <a:moveTo>
                        <a:pt x="94" y="227"/>
                      </a:moveTo>
                      <a:cubicBezTo>
                        <a:pt x="150" y="224"/>
                        <a:pt x="207" y="225"/>
                        <a:pt x="265" y="226"/>
                      </a:cubicBezTo>
                      <a:lnTo>
                        <a:pt x="265" y="227"/>
                      </a:lnTo>
                      <a:cubicBezTo>
                        <a:pt x="207" y="226"/>
                        <a:pt x="150" y="225"/>
                        <a:pt x="94" y="228"/>
                      </a:cubicBezTo>
                      <a:lnTo>
                        <a:pt x="94" y="227"/>
                      </a:lnTo>
                      <a:close/>
                      <a:moveTo>
                        <a:pt x="265" y="226"/>
                      </a:moveTo>
                      <a:cubicBezTo>
                        <a:pt x="315" y="227"/>
                        <a:pt x="366" y="227"/>
                        <a:pt x="415" y="225"/>
                      </a:cubicBezTo>
                      <a:lnTo>
                        <a:pt x="415" y="227"/>
                      </a:lnTo>
                      <a:cubicBezTo>
                        <a:pt x="366" y="229"/>
                        <a:pt x="315" y="228"/>
                        <a:pt x="265" y="227"/>
                      </a:cubicBezTo>
                      <a:lnTo>
                        <a:pt x="265" y="226"/>
                      </a:lnTo>
                      <a:close/>
                      <a:moveTo>
                        <a:pt x="415" y="225"/>
                      </a:moveTo>
                      <a:lnTo>
                        <a:pt x="415" y="225"/>
                      </a:lnTo>
                      <a:lnTo>
                        <a:pt x="415" y="227"/>
                      </a:lnTo>
                      <a:lnTo>
                        <a:pt x="415" y="225"/>
                      </a:lnTo>
                      <a:close/>
                      <a:moveTo>
                        <a:pt x="415" y="225"/>
                      </a:moveTo>
                      <a:cubicBezTo>
                        <a:pt x="423" y="225"/>
                        <a:pt x="430" y="225"/>
                        <a:pt x="439" y="225"/>
                      </a:cubicBezTo>
                      <a:lnTo>
                        <a:pt x="439" y="226"/>
                      </a:lnTo>
                      <a:cubicBezTo>
                        <a:pt x="431" y="226"/>
                        <a:pt x="423" y="226"/>
                        <a:pt x="415" y="227"/>
                      </a:cubicBezTo>
                      <a:lnTo>
                        <a:pt x="415" y="225"/>
                      </a:lnTo>
                      <a:close/>
                      <a:moveTo>
                        <a:pt x="439" y="225"/>
                      </a:moveTo>
                      <a:cubicBezTo>
                        <a:pt x="447" y="224"/>
                        <a:pt x="455" y="224"/>
                        <a:pt x="463" y="224"/>
                      </a:cubicBezTo>
                      <a:lnTo>
                        <a:pt x="464" y="225"/>
                      </a:lnTo>
                      <a:cubicBezTo>
                        <a:pt x="455" y="225"/>
                        <a:pt x="447" y="226"/>
                        <a:pt x="439" y="226"/>
                      </a:cubicBezTo>
                      <a:lnTo>
                        <a:pt x="439" y="225"/>
                      </a:lnTo>
                      <a:close/>
                      <a:moveTo>
                        <a:pt x="463" y="224"/>
                      </a:moveTo>
                      <a:cubicBezTo>
                        <a:pt x="507" y="223"/>
                        <a:pt x="555" y="222"/>
                        <a:pt x="594" y="223"/>
                      </a:cubicBezTo>
                      <a:lnTo>
                        <a:pt x="594" y="224"/>
                      </a:lnTo>
                      <a:cubicBezTo>
                        <a:pt x="555" y="224"/>
                        <a:pt x="507" y="224"/>
                        <a:pt x="464" y="225"/>
                      </a:cubicBezTo>
                      <a:lnTo>
                        <a:pt x="463" y="224"/>
                      </a:lnTo>
                      <a:close/>
                      <a:moveTo>
                        <a:pt x="594" y="224"/>
                      </a:moveTo>
                      <a:lnTo>
                        <a:pt x="594" y="224"/>
                      </a:lnTo>
                      <a:close/>
                      <a:moveTo>
                        <a:pt x="594" y="223"/>
                      </a:moveTo>
                      <a:cubicBezTo>
                        <a:pt x="631" y="223"/>
                        <a:pt x="663" y="223"/>
                        <a:pt x="693" y="223"/>
                      </a:cubicBezTo>
                      <a:lnTo>
                        <a:pt x="693" y="224"/>
                      </a:lnTo>
                      <a:cubicBezTo>
                        <a:pt x="663" y="225"/>
                        <a:pt x="631" y="225"/>
                        <a:pt x="594" y="224"/>
                      </a:cubicBezTo>
                      <a:lnTo>
                        <a:pt x="594" y="223"/>
                      </a:lnTo>
                      <a:close/>
                      <a:moveTo>
                        <a:pt x="693" y="223"/>
                      </a:moveTo>
                      <a:cubicBezTo>
                        <a:pt x="722" y="223"/>
                        <a:pt x="751" y="222"/>
                        <a:pt x="783" y="221"/>
                      </a:cubicBezTo>
                      <a:lnTo>
                        <a:pt x="783" y="223"/>
                      </a:lnTo>
                      <a:cubicBezTo>
                        <a:pt x="751" y="224"/>
                        <a:pt x="722" y="224"/>
                        <a:pt x="693" y="224"/>
                      </a:cubicBezTo>
                      <a:lnTo>
                        <a:pt x="693" y="223"/>
                      </a:lnTo>
                      <a:close/>
                      <a:moveTo>
                        <a:pt x="783" y="223"/>
                      </a:moveTo>
                      <a:lnTo>
                        <a:pt x="783" y="223"/>
                      </a:lnTo>
                      <a:lnTo>
                        <a:pt x="783" y="222"/>
                      </a:lnTo>
                      <a:lnTo>
                        <a:pt x="783" y="223"/>
                      </a:lnTo>
                      <a:close/>
                      <a:moveTo>
                        <a:pt x="783" y="221"/>
                      </a:moveTo>
                      <a:lnTo>
                        <a:pt x="783" y="221"/>
                      </a:lnTo>
                      <a:lnTo>
                        <a:pt x="783" y="223"/>
                      </a:lnTo>
                      <a:lnTo>
                        <a:pt x="783" y="221"/>
                      </a:lnTo>
                      <a:close/>
                      <a:moveTo>
                        <a:pt x="783" y="221"/>
                      </a:moveTo>
                      <a:lnTo>
                        <a:pt x="783" y="221"/>
                      </a:lnTo>
                      <a:lnTo>
                        <a:pt x="783" y="222"/>
                      </a:lnTo>
                      <a:lnTo>
                        <a:pt x="783" y="221"/>
                      </a:lnTo>
                      <a:close/>
                      <a:moveTo>
                        <a:pt x="783" y="221"/>
                      </a:moveTo>
                      <a:cubicBezTo>
                        <a:pt x="839" y="219"/>
                        <a:pt x="897" y="219"/>
                        <a:pt x="955" y="219"/>
                      </a:cubicBezTo>
                      <a:lnTo>
                        <a:pt x="955" y="220"/>
                      </a:lnTo>
                      <a:cubicBezTo>
                        <a:pt x="897" y="220"/>
                        <a:pt x="839" y="221"/>
                        <a:pt x="783" y="223"/>
                      </a:cubicBezTo>
                      <a:lnTo>
                        <a:pt x="783" y="221"/>
                      </a:lnTo>
                      <a:close/>
                      <a:moveTo>
                        <a:pt x="955" y="219"/>
                      </a:moveTo>
                      <a:cubicBezTo>
                        <a:pt x="1009" y="218"/>
                        <a:pt x="1062" y="218"/>
                        <a:pt x="1114" y="216"/>
                      </a:cubicBezTo>
                      <a:lnTo>
                        <a:pt x="1114" y="217"/>
                      </a:lnTo>
                      <a:cubicBezTo>
                        <a:pt x="1062" y="219"/>
                        <a:pt x="1009" y="219"/>
                        <a:pt x="955" y="220"/>
                      </a:cubicBezTo>
                      <a:lnTo>
                        <a:pt x="955" y="219"/>
                      </a:lnTo>
                      <a:close/>
                      <a:moveTo>
                        <a:pt x="1114" y="217"/>
                      </a:moveTo>
                      <a:lnTo>
                        <a:pt x="1114" y="217"/>
                      </a:lnTo>
                      <a:close/>
                      <a:moveTo>
                        <a:pt x="1114" y="216"/>
                      </a:moveTo>
                      <a:cubicBezTo>
                        <a:pt x="1118" y="216"/>
                        <a:pt x="1118" y="211"/>
                        <a:pt x="1118" y="206"/>
                      </a:cubicBezTo>
                      <a:lnTo>
                        <a:pt x="1119" y="206"/>
                      </a:lnTo>
                      <a:cubicBezTo>
                        <a:pt x="1119" y="212"/>
                        <a:pt x="1120" y="217"/>
                        <a:pt x="1114" y="217"/>
                      </a:cubicBezTo>
                      <a:lnTo>
                        <a:pt x="1114" y="216"/>
                      </a:lnTo>
                      <a:close/>
                      <a:moveTo>
                        <a:pt x="1118" y="206"/>
                      </a:moveTo>
                      <a:cubicBezTo>
                        <a:pt x="1117" y="204"/>
                        <a:pt x="1117" y="201"/>
                        <a:pt x="1118" y="199"/>
                      </a:cubicBezTo>
                      <a:lnTo>
                        <a:pt x="1119" y="199"/>
                      </a:lnTo>
                      <a:cubicBezTo>
                        <a:pt x="1119" y="201"/>
                        <a:pt x="1119" y="204"/>
                        <a:pt x="1119" y="206"/>
                      </a:cubicBezTo>
                      <a:lnTo>
                        <a:pt x="1118" y="206"/>
                      </a:lnTo>
                      <a:close/>
                      <a:moveTo>
                        <a:pt x="1118" y="199"/>
                      </a:moveTo>
                      <a:lnTo>
                        <a:pt x="1118" y="199"/>
                      </a:lnTo>
                      <a:close/>
                      <a:moveTo>
                        <a:pt x="1118" y="199"/>
                      </a:moveTo>
                      <a:lnTo>
                        <a:pt x="1118" y="199"/>
                      </a:lnTo>
                      <a:lnTo>
                        <a:pt x="1119" y="199"/>
                      </a:lnTo>
                      <a:lnTo>
                        <a:pt x="1118" y="199"/>
                      </a:lnTo>
                      <a:close/>
                      <a:moveTo>
                        <a:pt x="1118" y="199"/>
                      </a:moveTo>
                      <a:cubicBezTo>
                        <a:pt x="1118" y="198"/>
                        <a:pt x="1118" y="197"/>
                        <a:pt x="1118" y="196"/>
                      </a:cubicBezTo>
                      <a:lnTo>
                        <a:pt x="1120" y="196"/>
                      </a:lnTo>
                      <a:cubicBezTo>
                        <a:pt x="1119" y="197"/>
                        <a:pt x="1119" y="198"/>
                        <a:pt x="1119" y="199"/>
                      </a:cubicBezTo>
                      <a:lnTo>
                        <a:pt x="1118" y="199"/>
                      </a:lnTo>
                      <a:close/>
                      <a:moveTo>
                        <a:pt x="1118" y="196"/>
                      </a:moveTo>
                      <a:cubicBezTo>
                        <a:pt x="1118" y="195"/>
                        <a:pt x="1118" y="195"/>
                        <a:pt x="1118" y="194"/>
                      </a:cubicBezTo>
                      <a:lnTo>
                        <a:pt x="1120" y="194"/>
                      </a:lnTo>
                      <a:cubicBezTo>
                        <a:pt x="1120" y="195"/>
                        <a:pt x="1120" y="196"/>
                        <a:pt x="1120" y="196"/>
                      </a:cubicBezTo>
                      <a:lnTo>
                        <a:pt x="1118" y="196"/>
                      </a:lnTo>
                      <a:close/>
                      <a:moveTo>
                        <a:pt x="1118" y="194"/>
                      </a:moveTo>
                      <a:cubicBezTo>
                        <a:pt x="1119" y="189"/>
                        <a:pt x="1119" y="184"/>
                        <a:pt x="1119" y="179"/>
                      </a:cubicBezTo>
                      <a:lnTo>
                        <a:pt x="1121" y="179"/>
                      </a:lnTo>
                      <a:cubicBezTo>
                        <a:pt x="1121" y="184"/>
                        <a:pt x="1121" y="189"/>
                        <a:pt x="1120" y="194"/>
                      </a:cubicBezTo>
                      <a:lnTo>
                        <a:pt x="1118" y="194"/>
                      </a:lnTo>
                      <a:close/>
                      <a:moveTo>
                        <a:pt x="1119" y="179"/>
                      </a:moveTo>
                      <a:lnTo>
                        <a:pt x="1119" y="179"/>
                      </a:lnTo>
                      <a:lnTo>
                        <a:pt x="1121" y="179"/>
                      </a:lnTo>
                      <a:lnTo>
                        <a:pt x="1119" y="179"/>
                      </a:lnTo>
                      <a:close/>
                      <a:moveTo>
                        <a:pt x="1119" y="179"/>
                      </a:moveTo>
                      <a:cubicBezTo>
                        <a:pt x="1119" y="152"/>
                        <a:pt x="1119" y="125"/>
                        <a:pt x="1119" y="98"/>
                      </a:cubicBezTo>
                      <a:lnTo>
                        <a:pt x="1120" y="98"/>
                      </a:lnTo>
                      <a:cubicBezTo>
                        <a:pt x="1121" y="125"/>
                        <a:pt x="1121" y="152"/>
                        <a:pt x="1121" y="179"/>
                      </a:cubicBezTo>
                      <a:lnTo>
                        <a:pt x="1119" y="179"/>
                      </a:lnTo>
                      <a:close/>
                      <a:moveTo>
                        <a:pt x="1119" y="98"/>
                      </a:moveTo>
                      <a:cubicBezTo>
                        <a:pt x="1119" y="94"/>
                        <a:pt x="1119" y="89"/>
                        <a:pt x="1119" y="85"/>
                      </a:cubicBezTo>
                      <a:lnTo>
                        <a:pt x="1120" y="85"/>
                      </a:lnTo>
                      <a:cubicBezTo>
                        <a:pt x="1120" y="89"/>
                        <a:pt x="1120" y="94"/>
                        <a:pt x="1120" y="98"/>
                      </a:cubicBezTo>
                      <a:lnTo>
                        <a:pt x="1119" y="98"/>
                      </a:lnTo>
                      <a:close/>
                      <a:moveTo>
                        <a:pt x="1119" y="85"/>
                      </a:moveTo>
                      <a:cubicBezTo>
                        <a:pt x="1118" y="63"/>
                        <a:pt x="1118" y="40"/>
                        <a:pt x="1117" y="18"/>
                      </a:cubicBezTo>
                      <a:lnTo>
                        <a:pt x="1119" y="18"/>
                      </a:lnTo>
                      <a:cubicBezTo>
                        <a:pt x="1119" y="40"/>
                        <a:pt x="1120" y="63"/>
                        <a:pt x="1120" y="85"/>
                      </a:cubicBezTo>
                      <a:lnTo>
                        <a:pt x="1119" y="85"/>
                      </a:lnTo>
                      <a:close/>
                      <a:moveTo>
                        <a:pt x="1118" y="18"/>
                      </a:moveTo>
                      <a:lnTo>
                        <a:pt x="1119" y="18"/>
                      </a:lnTo>
                      <a:lnTo>
                        <a:pt x="1118" y="18"/>
                      </a:lnTo>
                      <a:close/>
                      <a:moveTo>
                        <a:pt x="1118" y="19"/>
                      </a:moveTo>
                      <a:lnTo>
                        <a:pt x="1118" y="19"/>
                      </a:lnTo>
                      <a:lnTo>
                        <a:pt x="1118" y="18"/>
                      </a:lnTo>
                      <a:lnTo>
                        <a:pt x="1118" y="19"/>
                      </a:lnTo>
                      <a:close/>
                      <a:moveTo>
                        <a:pt x="1118" y="19"/>
                      </a:moveTo>
                      <a:cubicBezTo>
                        <a:pt x="1116" y="19"/>
                        <a:pt x="1115" y="19"/>
                        <a:pt x="1113" y="19"/>
                      </a:cubicBezTo>
                      <a:lnTo>
                        <a:pt x="1113" y="18"/>
                      </a:lnTo>
                      <a:cubicBezTo>
                        <a:pt x="1115" y="18"/>
                        <a:pt x="1116" y="18"/>
                        <a:pt x="1118" y="18"/>
                      </a:cubicBezTo>
                      <a:lnTo>
                        <a:pt x="1118" y="19"/>
                      </a:lnTo>
                      <a:close/>
                      <a:moveTo>
                        <a:pt x="1113" y="19"/>
                      </a:moveTo>
                      <a:cubicBezTo>
                        <a:pt x="1108" y="20"/>
                        <a:pt x="1103" y="20"/>
                        <a:pt x="1098" y="19"/>
                      </a:cubicBezTo>
                      <a:lnTo>
                        <a:pt x="1099" y="18"/>
                      </a:lnTo>
                      <a:cubicBezTo>
                        <a:pt x="1103" y="19"/>
                        <a:pt x="1108" y="18"/>
                        <a:pt x="1113" y="18"/>
                      </a:cubicBezTo>
                      <a:lnTo>
                        <a:pt x="1113" y="19"/>
                      </a:lnTo>
                      <a:close/>
                      <a:moveTo>
                        <a:pt x="1098" y="19"/>
                      </a:moveTo>
                      <a:cubicBezTo>
                        <a:pt x="1091" y="19"/>
                        <a:pt x="1084" y="17"/>
                        <a:pt x="1076" y="16"/>
                      </a:cubicBezTo>
                      <a:lnTo>
                        <a:pt x="1077" y="15"/>
                      </a:lnTo>
                      <a:cubicBezTo>
                        <a:pt x="1084" y="16"/>
                        <a:pt x="1091" y="17"/>
                        <a:pt x="1099" y="18"/>
                      </a:cubicBezTo>
                      <a:lnTo>
                        <a:pt x="1098" y="19"/>
                      </a:lnTo>
                      <a:close/>
                      <a:moveTo>
                        <a:pt x="1077" y="15"/>
                      </a:moveTo>
                      <a:lnTo>
                        <a:pt x="1077" y="15"/>
                      </a:lnTo>
                      <a:close/>
                      <a:moveTo>
                        <a:pt x="1076" y="16"/>
                      </a:moveTo>
                      <a:lnTo>
                        <a:pt x="1074" y="15"/>
                      </a:lnTo>
                      <a:lnTo>
                        <a:pt x="1075" y="14"/>
                      </a:lnTo>
                      <a:lnTo>
                        <a:pt x="1077" y="15"/>
                      </a:lnTo>
                      <a:lnTo>
                        <a:pt x="1076" y="16"/>
                      </a:lnTo>
                      <a:close/>
                      <a:moveTo>
                        <a:pt x="1074" y="15"/>
                      </a:moveTo>
                      <a:cubicBezTo>
                        <a:pt x="1070" y="15"/>
                        <a:pt x="1066" y="14"/>
                        <a:pt x="1062" y="13"/>
                      </a:cubicBezTo>
                      <a:lnTo>
                        <a:pt x="1063" y="12"/>
                      </a:lnTo>
                      <a:cubicBezTo>
                        <a:pt x="1067" y="13"/>
                        <a:pt x="1071" y="13"/>
                        <a:pt x="1075" y="14"/>
                      </a:cubicBezTo>
                      <a:lnTo>
                        <a:pt x="1074" y="15"/>
                      </a:lnTo>
                      <a:close/>
                      <a:moveTo>
                        <a:pt x="1062" y="13"/>
                      </a:moveTo>
                      <a:cubicBezTo>
                        <a:pt x="1059" y="12"/>
                        <a:pt x="1055" y="11"/>
                        <a:pt x="1051" y="10"/>
                      </a:cubicBezTo>
                      <a:lnTo>
                        <a:pt x="1051" y="9"/>
                      </a:lnTo>
                      <a:cubicBezTo>
                        <a:pt x="1055" y="10"/>
                        <a:pt x="1059" y="11"/>
                        <a:pt x="1063" y="12"/>
                      </a:cubicBezTo>
                      <a:lnTo>
                        <a:pt x="1062" y="13"/>
                      </a:lnTo>
                      <a:close/>
                      <a:moveTo>
                        <a:pt x="1051" y="10"/>
                      </a:moveTo>
                      <a:cubicBezTo>
                        <a:pt x="1047" y="9"/>
                        <a:pt x="1044" y="8"/>
                        <a:pt x="1041" y="7"/>
                      </a:cubicBezTo>
                      <a:lnTo>
                        <a:pt x="1041" y="6"/>
                      </a:lnTo>
                      <a:cubicBezTo>
                        <a:pt x="1045" y="7"/>
                        <a:pt x="1048" y="8"/>
                        <a:pt x="1051" y="9"/>
                      </a:cubicBezTo>
                      <a:lnTo>
                        <a:pt x="1051" y="10"/>
                      </a:lnTo>
                      <a:close/>
                      <a:moveTo>
                        <a:pt x="1041" y="7"/>
                      </a:moveTo>
                      <a:cubicBezTo>
                        <a:pt x="1035" y="5"/>
                        <a:pt x="1030" y="3"/>
                        <a:pt x="1024" y="2"/>
                      </a:cubicBezTo>
                      <a:lnTo>
                        <a:pt x="1024" y="1"/>
                      </a:lnTo>
                      <a:cubicBezTo>
                        <a:pt x="1030" y="2"/>
                        <a:pt x="1036" y="4"/>
                        <a:pt x="1041" y="6"/>
                      </a:cubicBezTo>
                      <a:lnTo>
                        <a:pt x="1041" y="7"/>
                      </a:lnTo>
                      <a:close/>
                      <a:moveTo>
                        <a:pt x="1024" y="1"/>
                      </a:moveTo>
                      <a:lnTo>
                        <a:pt x="1024" y="1"/>
                      </a:lnTo>
                      <a:close/>
                      <a:moveTo>
                        <a:pt x="1024" y="2"/>
                      </a:moveTo>
                      <a:lnTo>
                        <a:pt x="1024" y="2"/>
                      </a:lnTo>
                      <a:lnTo>
                        <a:pt x="1024" y="1"/>
                      </a:lnTo>
                      <a:lnTo>
                        <a:pt x="1024" y="2"/>
                      </a:lnTo>
                      <a:close/>
                      <a:moveTo>
                        <a:pt x="1024" y="2"/>
                      </a:moveTo>
                      <a:cubicBezTo>
                        <a:pt x="1017" y="1"/>
                        <a:pt x="1011" y="2"/>
                        <a:pt x="1004" y="3"/>
                      </a:cubicBezTo>
                      <a:lnTo>
                        <a:pt x="1004" y="1"/>
                      </a:lnTo>
                      <a:cubicBezTo>
                        <a:pt x="1011" y="1"/>
                        <a:pt x="1017" y="0"/>
                        <a:pt x="1024" y="1"/>
                      </a:cubicBezTo>
                      <a:lnTo>
                        <a:pt x="1024" y="2"/>
                      </a:lnTo>
                      <a:close/>
                      <a:moveTo>
                        <a:pt x="1004" y="3"/>
                      </a:moveTo>
                      <a:cubicBezTo>
                        <a:pt x="1003" y="3"/>
                        <a:pt x="1001" y="3"/>
                        <a:pt x="999" y="3"/>
                      </a:cubicBezTo>
                      <a:lnTo>
                        <a:pt x="999" y="2"/>
                      </a:lnTo>
                      <a:cubicBezTo>
                        <a:pt x="1001" y="2"/>
                        <a:pt x="1002" y="2"/>
                        <a:pt x="1004" y="1"/>
                      </a:cubicBezTo>
                      <a:lnTo>
                        <a:pt x="1004" y="3"/>
                      </a:lnTo>
                      <a:close/>
                      <a:moveTo>
                        <a:pt x="999" y="3"/>
                      </a:moveTo>
                      <a:lnTo>
                        <a:pt x="999" y="3"/>
                      </a:lnTo>
                      <a:lnTo>
                        <a:pt x="999" y="2"/>
                      </a:lnTo>
                      <a:lnTo>
                        <a:pt x="999" y="3"/>
                      </a:lnTo>
                      <a:close/>
                      <a:moveTo>
                        <a:pt x="999" y="3"/>
                      </a:moveTo>
                      <a:cubicBezTo>
                        <a:pt x="997" y="3"/>
                        <a:pt x="996" y="3"/>
                        <a:pt x="994" y="4"/>
                      </a:cubicBezTo>
                      <a:lnTo>
                        <a:pt x="994" y="2"/>
                      </a:lnTo>
                      <a:cubicBezTo>
                        <a:pt x="995" y="2"/>
                        <a:pt x="997" y="2"/>
                        <a:pt x="999" y="2"/>
                      </a:cubicBezTo>
                      <a:lnTo>
                        <a:pt x="999" y="3"/>
                      </a:lnTo>
                      <a:close/>
                      <a:moveTo>
                        <a:pt x="994" y="4"/>
                      </a:moveTo>
                      <a:cubicBezTo>
                        <a:pt x="983" y="4"/>
                        <a:pt x="972" y="5"/>
                        <a:pt x="962" y="8"/>
                      </a:cubicBezTo>
                      <a:lnTo>
                        <a:pt x="961" y="6"/>
                      </a:lnTo>
                      <a:cubicBezTo>
                        <a:pt x="972" y="4"/>
                        <a:pt x="983" y="3"/>
                        <a:pt x="994" y="2"/>
                      </a:cubicBezTo>
                      <a:lnTo>
                        <a:pt x="994" y="4"/>
                      </a:lnTo>
                      <a:close/>
                      <a:moveTo>
                        <a:pt x="962" y="8"/>
                      </a:moveTo>
                      <a:cubicBezTo>
                        <a:pt x="956" y="9"/>
                        <a:pt x="952" y="10"/>
                        <a:pt x="947" y="12"/>
                      </a:cubicBezTo>
                      <a:lnTo>
                        <a:pt x="946" y="11"/>
                      </a:lnTo>
                      <a:cubicBezTo>
                        <a:pt x="951" y="9"/>
                        <a:pt x="956" y="7"/>
                        <a:pt x="961" y="6"/>
                      </a:cubicBezTo>
                      <a:lnTo>
                        <a:pt x="962" y="8"/>
                      </a:lnTo>
                      <a:close/>
                      <a:moveTo>
                        <a:pt x="947" y="12"/>
                      </a:moveTo>
                      <a:cubicBezTo>
                        <a:pt x="941" y="15"/>
                        <a:pt x="935" y="17"/>
                        <a:pt x="928" y="18"/>
                      </a:cubicBezTo>
                      <a:lnTo>
                        <a:pt x="928" y="17"/>
                      </a:lnTo>
                      <a:cubicBezTo>
                        <a:pt x="934" y="16"/>
                        <a:pt x="940" y="14"/>
                        <a:pt x="946" y="11"/>
                      </a:cubicBezTo>
                      <a:lnTo>
                        <a:pt x="947" y="12"/>
                      </a:lnTo>
                      <a:close/>
                      <a:moveTo>
                        <a:pt x="928" y="18"/>
                      </a:moveTo>
                      <a:cubicBezTo>
                        <a:pt x="923" y="18"/>
                        <a:pt x="918" y="17"/>
                        <a:pt x="914" y="16"/>
                      </a:cubicBezTo>
                      <a:lnTo>
                        <a:pt x="914" y="15"/>
                      </a:lnTo>
                      <a:cubicBezTo>
                        <a:pt x="919" y="16"/>
                        <a:pt x="923" y="17"/>
                        <a:pt x="928" y="17"/>
                      </a:cubicBezTo>
                      <a:lnTo>
                        <a:pt x="928" y="18"/>
                      </a:lnTo>
                      <a:close/>
                      <a:moveTo>
                        <a:pt x="914" y="16"/>
                      </a:moveTo>
                      <a:cubicBezTo>
                        <a:pt x="910" y="15"/>
                        <a:pt x="906" y="14"/>
                        <a:pt x="902" y="14"/>
                      </a:cubicBezTo>
                      <a:lnTo>
                        <a:pt x="902" y="13"/>
                      </a:lnTo>
                      <a:cubicBezTo>
                        <a:pt x="906" y="13"/>
                        <a:pt x="910" y="14"/>
                        <a:pt x="914" y="15"/>
                      </a:cubicBezTo>
                      <a:lnTo>
                        <a:pt x="914" y="16"/>
                      </a:lnTo>
                      <a:close/>
                      <a:moveTo>
                        <a:pt x="902" y="14"/>
                      </a:moveTo>
                      <a:cubicBezTo>
                        <a:pt x="898" y="14"/>
                        <a:pt x="894" y="15"/>
                        <a:pt x="890" y="16"/>
                      </a:cubicBezTo>
                      <a:lnTo>
                        <a:pt x="890" y="15"/>
                      </a:lnTo>
                      <a:cubicBezTo>
                        <a:pt x="894" y="14"/>
                        <a:pt x="898" y="13"/>
                        <a:pt x="902" y="13"/>
                      </a:cubicBezTo>
                      <a:lnTo>
                        <a:pt x="902" y="14"/>
                      </a:lnTo>
                      <a:close/>
                      <a:moveTo>
                        <a:pt x="890" y="16"/>
                      </a:moveTo>
                      <a:cubicBezTo>
                        <a:pt x="887" y="17"/>
                        <a:pt x="883" y="18"/>
                        <a:pt x="880" y="18"/>
                      </a:cubicBezTo>
                      <a:lnTo>
                        <a:pt x="880" y="17"/>
                      </a:lnTo>
                      <a:cubicBezTo>
                        <a:pt x="883" y="16"/>
                        <a:pt x="887" y="16"/>
                        <a:pt x="890" y="15"/>
                      </a:cubicBezTo>
                      <a:lnTo>
                        <a:pt x="890" y="16"/>
                      </a:lnTo>
                      <a:close/>
                      <a:moveTo>
                        <a:pt x="880" y="18"/>
                      </a:moveTo>
                      <a:cubicBezTo>
                        <a:pt x="873" y="18"/>
                        <a:pt x="867" y="18"/>
                        <a:pt x="861" y="17"/>
                      </a:cubicBezTo>
                      <a:lnTo>
                        <a:pt x="861" y="16"/>
                      </a:lnTo>
                      <a:cubicBezTo>
                        <a:pt x="867" y="17"/>
                        <a:pt x="874" y="17"/>
                        <a:pt x="880" y="17"/>
                      </a:cubicBezTo>
                      <a:lnTo>
                        <a:pt x="880" y="18"/>
                      </a:lnTo>
                      <a:close/>
                      <a:moveTo>
                        <a:pt x="861" y="17"/>
                      </a:moveTo>
                      <a:cubicBezTo>
                        <a:pt x="856" y="17"/>
                        <a:pt x="850" y="17"/>
                        <a:pt x="845" y="17"/>
                      </a:cubicBezTo>
                      <a:lnTo>
                        <a:pt x="845" y="16"/>
                      </a:lnTo>
                      <a:cubicBezTo>
                        <a:pt x="851" y="16"/>
                        <a:pt x="856" y="16"/>
                        <a:pt x="861" y="16"/>
                      </a:cubicBezTo>
                      <a:lnTo>
                        <a:pt x="861" y="17"/>
                      </a:lnTo>
                      <a:close/>
                      <a:moveTo>
                        <a:pt x="845" y="17"/>
                      </a:moveTo>
                      <a:cubicBezTo>
                        <a:pt x="822" y="17"/>
                        <a:pt x="799" y="18"/>
                        <a:pt x="775" y="19"/>
                      </a:cubicBezTo>
                      <a:lnTo>
                        <a:pt x="775" y="17"/>
                      </a:lnTo>
                      <a:cubicBezTo>
                        <a:pt x="799" y="17"/>
                        <a:pt x="822" y="16"/>
                        <a:pt x="845" y="16"/>
                      </a:cubicBezTo>
                      <a:lnTo>
                        <a:pt x="845" y="17"/>
                      </a:lnTo>
                      <a:close/>
                      <a:moveTo>
                        <a:pt x="775" y="19"/>
                      </a:moveTo>
                      <a:cubicBezTo>
                        <a:pt x="752" y="19"/>
                        <a:pt x="729" y="20"/>
                        <a:pt x="706" y="21"/>
                      </a:cubicBezTo>
                      <a:lnTo>
                        <a:pt x="706" y="20"/>
                      </a:lnTo>
                      <a:cubicBezTo>
                        <a:pt x="729" y="19"/>
                        <a:pt x="752" y="18"/>
                        <a:pt x="775" y="17"/>
                      </a:cubicBezTo>
                      <a:lnTo>
                        <a:pt x="775" y="19"/>
                      </a:lnTo>
                      <a:close/>
                      <a:moveTo>
                        <a:pt x="706" y="21"/>
                      </a:moveTo>
                      <a:cubicBezTo>
                        <a:pt x="700" y="22"/>
                        <a:pt x="695" y="23"/>
                        <a:pt x="690" y="24"/>
                      </a:cubicBezTo>
                      <a:lnTo>
                        <a:pt x="690" y="22"/>
                      </a:lnTo>
                      <a:cubicBezTo>
                        <a:pt x="695" y="21"/>
                        <a:pt x="700" y="20"/>
                        <a:pt x="706" y="20"/>
                      </a:cubicBezTo>
                      <a:lnTo>
                        <a:pt x="706" y="21"/>
                      </a:lnTo>
                      <a:close/>
                      <a:moveTo>
                        <a:pt x="690" y="24"/>
                      </a:moveTo>
                      <a:cubicBezTo>
                        <a:pt x="686" y="24"/>
                        <a:pt x="682" y="25"/>
                        <a:pt x="678" y="26"/>
                      </a:cubicBezTo>
                      <a:lnTo>
                        <a:pt x="678" y="25"/>
                      </a:lnTo>
                      <a:cubicBezTo>
                        <a:pt x="682" y="24"/>
                        <a:pt x="686" y="23"/>
                        <a:pt x="690" y="22"/>
                      </a:cubicBezTo>
                      <a:lnTo>
                        <a:pt x="690" y="24"/>
                      </a:lnTo>
                      <a:close/>
                      <a:moveTo>
                        <a:pt x="678" y="26"/>
                      </a:moveTo>
                      <a:lnTo>
                        <a:pt x="678" y="26"/>
                      </a:lnTo>
                      <a:lnTo>
                        <a:pt x="677" y="25"/>
                      </a:lnTo>
                      <a:lnTo>
                        <a:pt x="678" y="25"/>
                      </a:lnTo>
                      <a:lnTo>
                        <a:pt x="678" y="26"/>
                      </a:lnTo>
                      <a:close/>
                      <a:moveTo>
                        <a:pt x="678" y="26"/>
                      </a:moveTo>
                      <a:cubicBezTo>
                        <a:pt x="676" y="26"/>
                        <a:pt x="675" y="26"/>
                        <a:pt x="674" y="26"/>
                      </a:cubicBezTo>
                      <a:lnTo>
                        <a:pt x="674" y="25"/>
                      </a:lnTo>
                      <a:cubicBezTo>
                        <a:pt x="675" y="25"/>
                        <a:pt x="677" y="25"/>
                        <a:pt x="677" y="25"/>
                      </a:cubicBezTo>
                      <a:lnTo>
                        <a:pt x="678" y="26"/>
                      </a:lnTo>
                      <a:close/>
                      <a:moveTo>
                        <a:pt x="674" y="26"/>
                      </a:moveTo>
                      <a:cubicBezTo>
                        <a:pt x="666" y="27"/>
                        <a:pt x="659" y="28"/>
                        <a:pt x="651" y="27"/>
                      </a:cubicBezTo>
                      <a:lnTo>
                        <a:pt x="651" y="25"/>
                      </a:lnTo>
                      <a:cubicBezTo>
                        <a:pt x="659" y="27"/>
                        <a:pt x="666" y="26"/>
                        <a:pt x="674" y="25"/>
                      </a:cubicBezTo>
                      <a:lnTo>
                        <a:pt x="674" y="26"/>
                      </a:lnTo>
                      <a:close/>
                      <a:moveTo>
                        <a:pt x="651" y="27"/>
                      </a:moveTo>
                      <a:cubicBezTo>
                        <a:pt x="644" y="26"/>
                        <a:pt x="639" y="23"/>
                        <a:pt x="633" y="21"/>
                      </a:cubicBezTo>
                      <a:lnTo>
                        <a:pt x="634" y="20"/>
                      </a:lnTo>
                      <a:cubicBezTo>
                        <a:pt x="639" y="22"/>
                        <a:pt x="645" y="25"/>
                        <a:pt x="651" y="25"/>
                      </a:cubicBezTo>
                      <a:lnTo>
                        <a:pt x="651" y="27"/>
                      </a:lnTo>
                      <a:close/>
                      <a:moveTo>
                        <a:pt x="633" y="21"/>
                      </a:moveTo>
                      <a:cubicBezTo>
                        <a:pt x="631" y="20"/>
                        <a:pt x="629" y="19"/>
                        <a:pt x="628" y="19"/>
                      </a:cubicBezTo>
                      <a:lnTo>
                        <a:pt x="628" y="18"/>
                      </a:lnTo>
                      <a:cubicBezTo>
                        <a:pt x="630" y="18"/>
                        <a:pt x="632" y="19"/>
                        <a:pt x="634" y="20"/>
                      </a:cubicBezTo>
                      <a:lnTo>
                        <a:pt x="633" y="21"/>
                      </a:lnTo>
                      <a:close/>
                      <a:moveTo>
                        <a:pt x="628" y="19"/>
                      </a:moveTo>
                      <a:cubicBezTo>
                        <a:pt x="625" y="18"/>
                        <a:pt x="623" y="17"/>
                        <a:pt x="621" y="15"/>
                      </a:cubicBezTo>
                      <a:lnTo>
                        <a:pt x="621" y="14"/>
                      </a:lnTo>
                      <a:cubicBezTo>
                        <a:pt x="624" y="16"/>
                        <a:pt x="626" y="17"/>
                        <a:pt x="628" y="18"/>
                      </a:cubicBezTo>
                      <a:lnTo>
                        <a:pt x="628" y="19"/>
                      </a:lnTo>
                      <a:close/>
                      <a:moveTo>
                        <a:pt x="621" y="15"/>
                      </a:moveTo>
                      <a:cubicBezTo>
                        <a:pt x="618" y="14"/>
                        <a:pt x="615" y="12"/>
                        <a:pt x="612" y="11"/>
                      </a:cubicBezTo>
                      <a:lnTo>
                        <a:pt x="612" y="10"/>
                      </a:lnTo>
                      <a:cubicBezTo>
                        <a:pt x="616" y="11"/>
                        <a:pt x="618" y="13"/>
                        <a:pt x="621" y="14"/>
                      </a:cubicBezTo>
                      <a:lnTo>
                        <a:pt x="621" y="15"/>
                      </a:lnTo>
                      <a:close/>
                      <a:moveTo>
                        <a:pt x="612" y="11"/>
                      </a:moveTo>
                      <a:lnTo>
                        <a:pt x="612" y="11"/>
                      </a:lnTo>
                      <a:close/>
                      <a:moveTo>
                        <a:pt x="612" y="11"/>
                      </a:moveTo>
                      <a:lnTo>
                        <a:pt x="612" y="11"/>
                      </a:lnTo>
                      <a:lnTo>
                        <a:pt x="612" y="10"/>
                      </a:lnTo>
                      <a:lnTo>
                        <a:pt x="612" y="11"/>
                      </a:lnTo>
                      <a:close/>
                      <a:moveTo>
                        <a:pt x="612" y="10"/>
                      </a:moveTo>
                      <a:lnTo>
                        <a:pt x="612" y="10"/>
                      </a:lnTo>
                      <a:lnTo>
                        <a:pt x="612" y="11"/>
                      </a:lnTo>
                      <a:lnTo>
                        <a:pt x="612" y="10"/>
                      </a:lnTo>
                      <a:close/>
                      <a:moveTo>
                        <a:pt x="612" y="11"/>
                      </a:moveTo>
                      <a:cubicBezTo>
                        <a:pt x="604" y="9"/>
                        <a:pt x="595" y="7"/>
                        <a:pt x="586" y="6"/>
                      </a:cubicBezTo>
                      <a:lnTo>
                        <a:pt x="587" y="4"/>
                      </a:lnTo>
                      <a:cubicBezTo>
                        <a:pt x="595" y="6"/>
                        <a:pt x="604" y="8"/>
                        <a:pt x="612" y="10"/>
                      </a:cubicBezTo>
                      <a:lnTo>
                        <a:pt x="612" y="11"/>
                      </a:lnTo>
                      <a:close/>
                      <a:moveTo>
                        <a:pt x="586" y="6"/>
                      </a:moveTo>
                      <a:lnTo>
                        <a:pt x="585" y="6"/>
                      </a:lnTo>
                      <a:lnTo>
                        <a:pt x="586" y="4"/>
                      </a:lnTo>
                      <a:lnTo>
                        <a:pt x="587" y="4"/>
                      </a:lnTo>
                      <a:lnTo>
                        <a:pt x="586" y="6"/>
                      </a:lnTo>
                      <a:close/>
                      <a:moveTo>
                        <a:pt x="586" y="4"/>
                      </a:moveTo>
                      <a:lnTo>
                        <a:pt x="586" y="4"/>
                      </a:lnTo>
                      <a:lnTo>
                        <a:pt x="585" y="5"/>
                      </a:lnTo>
                      <a:lnTo>
                        <a:pt x="586" y="4"/>
                      </a:lnTo>
                      <a:close/>
                      <a:moveTo>
                        <a:pt x="585" y="6"/>
                      </a:moveTo>
                      <a:lnTo>
                        <a:pt x="585" y="6"/>
                      </a:lnTo>
                      <a:lnTo>
                        <a:pt x="586" y="4"/>
                      </a:lnTo>
                      <a:lnTo>
                        <a:pt x="585" y="6"/>
                      </a:lnTo>
                      <a:close/>
                      <a:moveTo>
                        <a:pt x="585" y="6"/>
                      </a:moveTo>
                      <a:lnTo>
                        <a:pt x="585" y="6"/>
                      </a:lnTo>
                      <a:lnTo>
                        <a:pt x="585" y="5"/>
                      </a:lnTo>
                      <a:lnTo>
                        <a:pt x="585" y="6"/>
                      </a:lnTo>
                      <a:close/>
                      <a:moveTo>
                        <a:pt x="585" y="6"/>
                      </a:moveTo>
                      <a:cubicBezTo>
                        <a:pt x="583" y="5"/>
                        <a:pt x="581" y="5"/>
                        <a:pt x="580" y="4"/>
                      </a:cubicBezTo>
                      <a:lnTo>
                        <a:pt x="580" y="3"/>
                      </a:lnTo>
                      <a:cubicBezTo>
                        <a:pt x="582" y="4"/>
                        <a:pt x="584" y="4"/>
                        <a:pt x="586" y="4"/>
                      </a:cubicBezTo>
                      <a:lnTo>
                        <a:pt x="585" y="6"/>
                      </a:lnTo>
                      <a:close/>
                      <a:moveTo>
                        <a:pt x="580" y="4"/>
                      </a:moveTo>
                      <a:cubicBezTo>
                        <a:pt x="574" y="3"/>
                        <a:pt x="569" y="2"/>
                        <a:pt x="564" y="3"/>
                      </a:cubicBezTo>
                      <a:lnTo>
                        <a:pt x="564" y="1"/>
                      </a:lnTo>
                      <a:cubicBezTo>
                        <a:pt x="569" y="1"/>
                        <a:pt x="575" y="2"/>
                        <a:pt x="580" y="3"/>
                      </a:cubicBezTo>
                      <a:lnTo>
                        <a:pt x="580" y="4"/>
                      </a:lnTo>
                      <a:close/>
                      <a:moveTo>
                        <a:pt x="564" y="3"/>
                      </a:moveTo>
                      <a:cubicBezTo>
                        <a:pt x="551" y="5"/>
                        <a:pt x="538" y="8"/>
                        <a:pt x="526" y="11"/>
                      </a:cubicBezTo>
                      <a:lnTo>
                        <a:pt x="526" y="10"/>
                      </a:lnTo>
                      <a:cubicBezTo>
                        <a:pt x="538" y="7"/>
                        <a:pt x="550" y="3"/>
                        <a:pt x="564" y="1"/>
                      </a:cubicBezTo>
                      <a:lnTo>
                        <a:pt x="564" y="3"/>
                      </a:lnTo>
                      <a:close/>
                      <a:moveTo>
                        <a:pt x="526" y="11"/>
                      </a:moveTo>
                      <a:cubicBezTo>
                        <a:pt x="514" y="15"/>
                        <a:pt x="503" y="18"/>
                        <a:pt x="490" y="20"/>
                      </a:cubicBezTo>
                      <a:lnTo>
                        <a:pt x="490" y="19"/>
                      </a:lnTo>
                      <a:cubicBezTo>
                        <a:pt x="502" y="17"/>
                        <a:pt x="514" y="13"/>
                        <a:pt x="526" y="10"/>
                      </a:cubicBezTo>
                      <a:lnTo>
                        <a:pt x="526" y="11"/>
                      </a:lnTo>
                      <a:close/>
                      <a:moveTo>
                        <a:pt x="490" y="20"/>
                      </a:moveTo>
                      <a:cubicBezTo>
                        <a:pt x="485" y="21"/>
                        <a:pt x="481" y="20"/>
                        <a:pt x="476" y="19"/>
                      </a:cubicBezTo>
                      <a:lnTo>
                        <a:pt x="476" y="18"/>
                      </a:lnTo>
                      <a:cubicBezTo>
                        <a:pt x="481" y="18"/>
                        <a:pt x="485" y="19"/>
                        <a:pt x="490" y="19"/>
                      </a:cubicBezTo>
                      <a:lnTo>
                        <a:pt x="490" y="20"/>
                      </a:lnTo>
                      <a:close/>
                      <a:moveTo>
                        <a:pt x="476" y="19"/>
                      </a:moveTo>
                      <a:cubicBezTo>
                        <a:pt x="473" y="19"/>
                        <a:pt x="471" y="18"/>
                        <a:pt x="469" y="18"/>
                      </a:cubicBezTo>
                      <a:lnTo>
                        <a:pt x="469" y="17"/>
                      </a:lnTo>
                      <a:cubicBezTo>
                        <a:pt x="471" y="17"/>
                        <a:pt x="474" y="17"/>
                        <a:pt x="476" y="18"/>
                      </a:cubicBezTo>
                      <a:lnTo>
                        <a:pt x="476" y="19"/>
                      </a:lnTo>
                      <a:close/>
                      <a:moveTo>
                        <a:pt x="469" y="18"/>
                      </a:moveTo>
                      <a:cubicBezTo>
                        <a:pt x="462" y="17"/>
                        <a:pt x="454" y="16"/>
                        <a:pt x="447" y="15"/>
                      </a:cubicBezTo>
                      <a:lnTo>
                        <a:pt x="447" y="14"/>
                      </a:lnTo>
                      <a:cubicBezTo>
                        <a:pt x="454" y="15"/>
                        <a:pt x="462" y="16"/>
                        <a:pt x="469" y="17"/>
                      </a:cubicBezTo>
                      <a:lnTo>
                        <a:pt x="469" y="18"/>
                      </a:lnTo>
                      <a:close/>
                      <a:moveTo>
                        <a:pt x="447" y="15"/>
                      </a:moveTo>
                      <a:cubicBezTo>
                        <a:pt x="433" y="13"/>
                        <a:pt x="419" y="12"/>
                        <a:pt x="405" y="11"/>
                      </a:cubicBezTo>
                      <a:lnTo>
                        <a:pt x="405" y="10"/>
                      </a:lnTo>
                      <a:cubicBezTo>
                        <a:pt x="419" y="10"/>
                        <a:pt x="433" y="12"/>
                        <a:pt x="447" y="14"/>
                      </a:cubicBezTo>
                      <a:lnTo>
                        <a:pt x="447" y="15"/>
                      </a:lnTo>
                      <a:close/>
                      <a:moveTo>
                        <a:pt x="405" y="11"/>
                      </a:moveTo>
                      <a:cubicBezTo>
                        <a:pt x="397" y="11"/>
                        <a:pt x="388" y="10"/>
                        <a:pt x="380" y="10"/>
                      </a:cubicBezTo>
                      <a:lnTo>
                        <a:pt x="380" y="9"/>
                      </a:lnTo>
                      <a:cubicBezTo>
                        <a:pt x="388" y="9"/>
                        <a:pt x="397" y="9"/>
                        <a:pt x="405" y="10"/>
                      </a:cubicBezTo>
                      <a:lnTo>
                        <a:pt x="405" y="11"/>
                      </a:lnTo>
                      <a:close/>
                      <a:moveTo>
                        <a:pt x="380" y="10"/>
                      </a:moveTo>
                      <a:cubicBezTo>
                        <a:pt x="371" y="11"/>
                        <a:pt x="363" y="11"/>
                        <a:pt x="355" y="12"/>
                      </a:cubicBezTo>
                      <a:lnTo>
                        <a:pt x="354" y="11"/>
                      </a:lnTo>
                      <a:cubicBezTo>
                        <a:pt x="363" y="10"/>
                        <a:pt x="371" y="9"/>
                        <a:pt x="380" y="9"/>
                      </a:cubicBezTo>
                      <a:lnTo>
                        <a:pt x="380" y="10"/>
                      </a:lnTo>
                      <a:close/>
                      <a:moveTo>
                        <a:pt x="355" y="12"/>
                      </a:moveTo>
                      <a:cubicBezTo>
                        <a:pt x="320" y="16"/>
                        <a:pt x="287" y="21"/>
                        <a:pt x="253" y="26"/>
                      </a:cubicBezTo>
                      <a:lnTo>
                        <a:pt x="253" y="25"/>
                      </a:lnTo>
                      <a:cubicBezTo>
                        <a:pt x="286" y="20"/>
                        <a:pt x="320" y="15"/>
                        <a:pt x="354" y="11"/>
                      </a:cubicBezTo>
                      <a:lnTo>
                        <a:pt x="355" y="12"/>
                      </a:lnTo>
                      <a:close/>
                      <a:moveTo>
                        <a:pt x="253" y="26"/>
                      </a:moveTo>
                      <a:cubicBezTo>
                        <a:pt x="222" y="31"/>
                        <a:pt x="192" y="35"/>
                        <a:pt x="161" y="39"/>
                      </a:cubicBezTo>
                      <a:lnTo>
                        <a:pt x="161" y="38"/>
                      </a:lnTo>
                      <a:cubicBezTo>
                        <a:pt x="192" y="34"/>
                        <a:pt x="222" y="29"/>
                        <a:pt x="253" y="25"/>
                      </a:cubicBezTo>
                      <a:lnTo>
                        <a:pt x="253" y="26"/>
                      </a:lnTo>
                      <a:close/>
                      <a:moveTo>
                        <a:pt x="161" y="39"/>
                      </a:moveTo>
                      <a:cubicBezTo>
                        <a:pt x="157" y="40"/>
                        <a:pt x="152" y="40"/>
                        <a:pt x="147" y="40"/>
                      </a:cubicBezTo>
                      <a:lnTo>
                        <a:pt x="147" y="39"/>
                      </a:lnTo>
                      <a:cubicBezTo>
                        <a:pt x="152" y="39"/>
                        <a:pt x="156" y="38"/>
                        <a:pt x="161" y="38"/>
                      </a:cubicBezTo>
                      <a:lnTo>
                        <a:pt x="161" y="39"/>
                      </a:lnTo>
                      <a:close/>
                      <a:moveTo>
                        <a:pt x="147" y="40"/>
                      </a:moveTo>
                      <a:cubicBezTo>
                        <a:pt x="142" y="40"/>
                        <a:pt x="137" y="40"/>
                        <a:pt x="132" y="39"/>
                      </a:cubicBezTo>
                      <a:lnTo>
                        <a:pt x="133" y="38"/>
                      </a:lnTo>
                      <a:cubicBezTo>
                        <a:pt x="137" y="39"/>
                        <a:pt x="142" y="39"/>
                        <a:pt x="147" y="39"/>
                      </a:cubicBezTo>
                      <a:lnTo>
                        <a:pt x="147" y="40"/>
                      </a:lnTo>
                      <a:close/>
                      <a:moveTo>
                        <a:pt x="132" y="39"/>
                      </a:moveTo>
                      <a:cubicBezTo>
                        <a:pt x="126" y="38"/>
                        <a:pt x="121" y="35"/>
                        <a:pt x="115" y="33"/>
                      </a:cubicBezTo>
                      <a:lnTo>
                        <a:pt x="116" y="32"/>
                      </a:lnTo>
                      <a:cubicBezTo>
                        <a:pt x="121" y="34"/>
                        <a:pt x="126" y="37"/>
                        <a:pt x="133" y="38"/>
                      </a:cubicBezTo>
                      <a:lnTo>
                        <a:pt x="132" y="39"/>
                      </a:lnTo>
                      <a:close/>
                      <a:moveTo>
                        <a:pt x="115" y="33"/>
                      </a:moveTo>
                      <a:cubicBezTo>
                        <a:pt x="111" y="31"/>
                        <a:pt x="107" y="29"/>
                        <a:pt x="102" y="28"/>
                      </a:cubicBezTo>
                      <a:lnTo>
                        <a:pt x="102" y="27"/>
                      </a:lnTo>
                      <a:cubicBezTo>
                        <a:pt x="107" y="28"/>
                        <a:pt x="112" y="30"/>
                        <a:pt x="116" y="32"/>
                      </a:cubicBezTo>
                      <a:lnTo>
                        <a:pt x="115" y="33"/>
                      </a:lnTo>
                      <a:close/>
                      <a:moveTo>
                        <a:pt x="102" y="28"/>
                      </a:moveTo>
                      <a:cubicBezTo>
                        <a:pt x="97" y="26"/>
                        <a:pt x="92" y="25"/>
                        <a:pt x="87" y="24"/>
                      </a:cubicBezTo>
                      <a:lnTo>
                        <a:pt x="88" y="23"/>
                      </a:lnTo>
                      <a:cubicBezTo>
                        <a:pt x="93" y="24"/>
                        <a:pt x="98" y="25"/>
                        <a:pt x="102" y="27"/>
                      </a:cubicBezTo>
                      <a:lnTo>
                        <a:pt x="102" y="28"/>
                      </a:lnTo>
                      <a:close/>
                      <a:moveTo>
                        <a:pt x="87" y="24"/>
                      </a:moveTo>
                      <a:cubicBezTo>
                        <a:pt x="82" y="23"/>
                        <a:pt x="77" y="23"/>
                        <a:pt x="72" y="23"/>
                      </a:cubicBezTo>
                      <a:lnTo>
                        <a:pt x="72" y="22"/>
                      </a:lnTo>
                      <a:cubicBezTo>
                        <a:pt x="77" y="21"/>
                        <a:pt x="83" y="22"/>
                        <a:pt x="88" y="23"/>
                      </a:cubicBezTo>
                      <a:lnTo>
                        <a:pt x="87" y="24"/>
                      </a:lnTo>
                      <a:close/>
                      <a:moveTo>
                        <a:pt x="72" y="23"/>
                      </a:moveTo>
                      <a:cubicBezTo>
                        <a:pt x="65" y="23"/>
                        <a:pt x="58" y="24"/>
                        <a:pt x="50" y="25"/>
                      </a:cubicBezTo>
                      <a:lnTo>
                        <a:pt x="50" y="23"/>
                      </a:lnTo>
                      <a:cubicBezTo>
                        <a:pt x="57" y="22"/>
                        <a:pt x="65" y="22"/>
                        <a:pt x="72" y="22"/>
                      </a:cubicBezTo>
                      <a:lnTo>
                        <a:pt x="72" y="23"/>
                      </a:lnTo>
                      <a:close/>
                      <a:moveTo>
                        <a:pt x="50" y="25"/>
                      </a:moveTo>
                      <a:cubicBezTo>
                        <a:pt x="43" y="26"/>
                        <a:pt x="36" y="27"/>
                        <a:pt x="29" y="29"/>
                      </a:cubicBezTo>
                      <a:lnTo>
                        <a:pt x="29" y="27"/>
                      </a:lnTo>
                      <a:cubicBezTo>
                        <a:pt x="36" y="26"/>
                        <a:pt x="43" y="25"/>
                        <a:pt x="50" y="23"/>
                      </a:cubicBezTo>
                      <a:lnTo>
                        <a:pt x="50" y="25"/>
                      </a:lnTo>
                      <a:close/>
                      <a:moveTo>
                        <a:pt x="29" y="29"/>
                      </a:moveTo>
                      <a:cubicBezTo>
                        <a:pt x="23" y="30"/>
                        <a:pt x="17" y="32"/>
                        <a:pt x="11" y="35"/>
                      </a:cubicBezTo>
                      <a:lnTo>
                        <a:pt x="10" y="34"/>
                      </a:lnTo>
                      <a:cubicBezTo>
                        <a:pt x="16" y="31"/>
                        <a:pt x="22" y="29"/>
                        <a:pt x="29" y="27"/>
                      </a:cubicBezTo>
                      <a:lnTo>
                        <a:pt x="29" y="29"/>
                      </a:lnTo>
                      <a:close/>
                      <a:moveTo>
                        <a:pt x="11" y="35"/>
                      </a:moveTo>
                      <a:cubicBezTo>
                        <a:pt x="8" y="36"/>
                        <a:pt x="5" y="37"/>
                        <a:pt x="1" y="38"/>
                      </a:cubicBezTo>
                      <a:lnTo>
                        <a:pt x="1" y="37"/>
                      </a:lnTo>
                      <a:cubicBezTo>
                        <a:pt x="4" y="36"/>
                        <a:pt x="7" y="35"/>
                        <a:pt x="10" y="34"/>
                      </a:cubicBezTo>
                      <a:lnTo>
                        <a:pt x="11" y="35"/>
                      </a:lnTo>
                      <a:close/>
                      <a:moveTo>
                        <a:pt x="0" y="38"/>
                      </a:moveTo>
                      <a:lnTo>
                        <a:pt x="0" y="37"/>
                      </a:lnTo>
                      <a:lnTo>
                        <a:pt x="1" y="37"/>
                      </a:lnTo>
                      <a:lnTo>
                        <a:pt x="1" y="38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0" name="Freeform 14"/>
                <p:cNvSpPr>
                  <a:spLocks noChangeArrowheads="1"/>
                </p:cNvSpPr>
                <p:nvPr/>
              </p:nvSpPr>
              <p:spPr bwMode="auto">
                <a:xfrm>
                  <a:off x="617" y="2839"/>
                  <a:ext cx="1558" cy="7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9 0 0"/>
                    <a:gd name="G33" fmla="+- 1 0 0"/>
                    <a:gd name="G34" fmla="+- 1 0 0"/>
                    <a:gd name="G35" fmla="+- 39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T0" fmla="*/ 1111 w 1125"/>
                    <a:gd name="T1" fmla="*/ 42 h 44"/>
                    <a:gd name="T2" fmla="*/ 1124 w 1125"/>
                    <a:gd name="T3" fmla="*/ 40 h 44"/>
                    <a:gd name="T4" fmla="*/ 1095 w 1125"/>
                    <a:gd name="T5" fmla="*/ 16 h 44"/>
                    <a:gd name="T6" fmla="*/ 987 w 1125"/>
                    <a:gd name="T7" fmla="*/ 13 h 44"/>
                    <a:gd name="T8" fmla="*/ 763 w 1125"/>
                    <a:gd name="T9" fmla="*/ 8 h 44"/>
                    <a:gd name="T10" fmla="*/ 728 w 1125"/>
                    <a:gd name="T11" fmla="*/ 5 h 44"/>
                    <a:gd name="T12" fmla="*/ 275 w 1125"/>
                    <a:gd name="T13" fmla="*/ 3 h 44"/>
                    <a:gd name="T14" fmla="*/ 252 w 1125"/>
                    <a:gd name="T15" fmla="*/ 6 h 44"/>
                    <a:gd name="T16" fmla="*/ 161 w 1125"/>
                    <a:gd name="T17" fmla="*/ 10 h 44"/>
                    <a:gd name="T18" fmla="*/ 123 w 1125"/>
                    <a:gd name="T19" fmla="*/ 15 h 44"/>
                    <a:gd name="T20" fmla="*/ 55 w 1125"/>
                    <a:gd name="T21" fmla="*/ 17 h 44"/>
                    <a:gd name="T22" fmla="*/ 3 w 1125"/>
                    <a:gd name="T23" fmla="*/ 19 h 44"/>
                    <a:gd name="T24" fmla="*/ 4 w 1125"/>
                    <a:gd name="T25" fmla="*/ 39 h 44"/>
                    <a:gd name="T26" fmla="*/ 541 w 1125"/>
                    <a:gd name="T27" fmla="*/ 41 h 44"/>
                    <a:gd name="T28" fmla="*/ 616 w 1125"/>
                    <a:gd name="T29" fmla="*/ 38 h 44"/>
                    <a:gd name="T30" fmla="*/ 634 w 1125"/>
                    <a:gd name="T31" fmla="*/ 35 h 44"/>
                    <a:gd name="T32" fmla="*/ 673 w 1125"/>
                    <a:gd name="T33" fmla="*/ 33 h 44"/>
                    <a:gd name="T34" fmla="*/ 742 w 1125"/>
                    <a:gd name="T35" fmla="*/ 33 h 44"/>
                    <a:gd name="T36" fmla="*/ 968 w 1125"/>
                    <a:gd name="T37" fmla="*/ 41 h 44"/>
                    <a:gd name="T38" fmla="*/ 977 w 1125"/>
                    <a:gd name="T39" fmla="*/ 38 h 44"/>
                    <a:gd name="T40" fmla="*/ 1111 w 1125"/>
                    <a:gd name="T41" fmla="*/ 4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25" h="44">
                      <a:moveTo>
                        <a:pt x="1111" y="42"/>
                      </a:moveTo>
                      <a:cubicBezTo>
                        <a:pt x="1116" y="42"/>
                        <a:pt x="1124" y="44"/>
                        <a:pt x="1124" y="40"/>
                      </a:cubicBezTo>
                      <a:cubicBezTo>
                        <a:pt x="1125" y="14"/>
                        <a:pt x="1121" y="17"/>
                        <a:pt x="1095" y="16"/>
                      </a:cubicBezTo>
                      <a:cubicBezTo>
                        <a:pt x="1060" y="15"/>
                        <a:pt x="1022" y="14"/>
                        <a:pt x="987" y="13"/>
                      </a:cubicBezTo>
                      <a:cubicBezTo>
                        <a:pt x="913" y="11"/>
                        <a:pt x="838" y="10"/>
                        <a:pt x="763" y="8"/>
                      </a:cubicBezTo>
                      <a:cubicBezTo>
                        <a:pt x="752" y="8"/>
                        <a:pt x="739" y="5"/>
                        <a:pt x="728" y="5"/>
                      </a:cubicBezTo>
                      <a:cubicBezTo>
                        <a:pt x="576" y="3"/>
                        <a:pt x="426" y="0"/>
                        <a:pt x="275" y="3"/>
                      </a:cubicBezTo>
                      <a:cubicBezTo>
                        <a:pt x="267" y="4"/>
                        <a:pt x="260" y="6"/>
                        <a:pt x="252" y="6"/>
                      </a:cubicBezTo>
                      <a:cubicBezTo>
                        <a:pt x="222" y="8"/>
                        <a:pt x="191" y="7"/>
                        <a:pt x="161" y="10"/>
                      </a:cubicBezTo>
                      <a:cubicBezTo>
                        <a:pt x="148" y="11"/>
                        <a:pt x="136" y="14"/>
                        <a:pt x="123" y="15"/>
                      </a:cubicBezTo>
                      <a:cubicBezTo>
                        <a:pt x="100" y="18"/>
                        <a:pt x="78" y="14"/>
                        <a:pt x="55" y="17"/>
                      </a:cubicBezTo>
                      <a:cubicBezTo>
                        <a:pt x="39" y="19"/>
                        <a:pt x="14" y="9"/>
                        <a:pt x="3" y="19"/>
                      </a:cubicBezTo>
                      <a:cubicBezTo>
                        <a:pt x="1" y="20"/>
                        <a:pt x="0" y="39"/>
                        <a:pt x="4" y="39"/>
                      </a:cubicBezTo>
                      <a:cubicBezTo>
                        <a:pt x="183" y="33"/>
                        <a:pt x="364" y="43"/>
                        <a:pt x="541" y="41"/>
                      </a:cubicBezTo>
                      <a:cubicBezTo>
                        <a:pt x="566" y="41"/>
                        <a:pt x="591" y="39"/>
                        <a:pt x="616" y="38"/>
                      </a:cubicBezTo>
                      <a:cubicBezTo>
                        <a:pt x="622" y="38"/>
                        <a:pt x="628" y="35"/>
                        <a:pt x="634" y="35"/>
                      </a:cubicBezTo>
                      <a:cubicBezTo>
                        <a:pt x="647" y="35"/>
                        <a:pt x="660" y="34"/>
                        <a:pt x="673" y="33"/>
                      </a:cubicBezTo>
                      <a:cubicBezTo>
                        <a:pt x="696" y="31"/>
                        <a:pt x="719" y="30"/>
                        <a:pt x="742" y="33"/>
                      </a:cubicBezTo>
                      <a:cubicBezTo>
                        <a:pt x="818" y="41"/>
                        <a:pt x="893" y="43"/>
                        <a:pt x="968" y="41"/>
                      </a:cubicBezTo>
                      <a:cubicBezTo>
                        <a:pt x="971" y="41"/>
                        <a:pt x="974" y="38"/>
                        <a:pt x="977" y="38"/>
                      </a:cubicBezTo>
                      <a:cubicBezTo>
                        <a:pt x="1022" y="34"/>
                        <a:pt x="1066" y="42"/>
                        <a:pt x="1111" y="42"/>
                      </a:cubicBezTo>
                      <a:close/>
                    </a:path>
                  </a:pathLst>
                </a:custGeom>
                <a:solidFill>
                  <a:srgbClr val="F6A39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1" name="Freeform 15"/>
                <p:cNvSpPr>
                  <a:spLocks noChangeArrowheads="1"/>
                </p:cNvSpPr>
                <p:nvPr/>
              </p:nvSpPr>
              <p:spPr bwMode="auto">
                <a:xfrm>
                  <a:off x="619" y="2838"/>
                  <a:ext cx="1558" cy="74"/>
                </a:xfrm>
                <a:custGeom>
                  <a:avLst/>
                  <a:gdLst>
                    <a:gd name="T0" fmla="*/ 1110 w 1125"/>
                    <a:gd name="T1" fmla="*/ 42 h 44"/>
                    <a:gd name="T2" fmla="*/ 1114 w 1125"/>
                    <a:gd name="T3" fmla="*/ 42 h 44"/>
                    <a:gd name="T4" fmla="*/ 1117 w 1125"/>
                    <a:gd name="T5" fmla="*/ 43 h 44"/>
                    <a:gd name="T6" fmla="*/ 1124 w 1125"/>
                    <a:gd name="T7" fmla="*/ 41 h 44"/>
                    <a:gd name="T8" fmla="*/ 1102 w 1125"/>
                    <a:gd name="T9" fmla="*/ 18 h 44"/>
                    <a:gd name="T10" fmla="*/ 1094 w 1125"/>
                    <a:gd name="T11" fmla="*/ 18 h 44"/>
                    <a:gd name="T12" fmla="*/ 1094 w 1125"/>
                    <a:gd name="T13" fmla="*/ 17 h 44"/>
                    <a:gd name="T14" fmla="*/ 1094 w 1125"/>
                    <a:gd name="T15" fmla="*/ 18 h 44"/>
                    <a:gd name="T16" fmla="*/ 1039 w 1125"/>
                    <a:gd name="T17" fmla="*/ 16 h 44"/>
                    <a:gd name="T18" fmla="*/ 986 w 1125"/>
                    <a:gd name="T19" fmla="*/ 15 h 44"/>
                    <a:gd name="T20" fmla="*/ 986 w 1125"/>
                    <a:gd name="T21" fmla="*/ 15 h 44"/>
                    <a:gd name="T22" fmla="*/ 862 w 1125"/>
                    <a:gd name="T23" fmla="*/ 10 h 44"/>
                    <a:gd name="T24" fmla="*/ 762 w 1125"/>
                    <a:gd name="T25" fmla="*/ 8 h 44"/>
                    <a:gd name="T26" fmla="*/ 762 w 1125"/>
                    <a:gd name="T27" fmla="*/ 8 h 44"/>
                    <a:gd name="T28" fmla="*/ 762 w 1125"/>
                    <a:gd name="T29" fmla="*/ 8 h 44"/>
                    <a:gd name="T30" fmla="*/ 746 w 1125"/>
                    <a:gd name="T31" fmla="*/ 7 h 44"/>
                    <a:gd name="T32" fmla="*/ 727 w 1125"/>
                    <a:gd name="T33" fmla="*/ 7 h 44"/>
                    <a:gd name="T34" fmla="*/ 726 w 1125"/>
                    <a:gd name="T35" fmla="*/ 7 h 44"/>
                    <a:gd name="T36" fmla="*/ 704 w 1125"/>
                    <a:gd name="T37" fmla="*/ 7 h 44"/>
                    <a:gd name="T38" fmla="*/ 262 w 1125"/>
                    <a:gd name="T39" fmla="*/ 5 h 44"/>
                    <a:gd name="T40" fmla="*/ 251 w 1125"/>
                    <a:gd name="T41" fmla="*/ 7 h 44"/>
                    <a:gd name="T42" fmla="*/ 251 w 1125"/>
                    <a:gd name="T43" fmla="*/ 8 h 44"/>
                    <a:gd name="T44" fmla="*/ 214 w 1125"/>
                    <a:gd name="T45" fmla="*/ 9 h 44"/>
                    <a:gd name="T46" fmla="*/ 160 w 1125"/>
                    <a:gd name="T47" fmla="*/ 10 h 44"/>
                    <a:gd name="T48" fmla="*/ 142 w 1125"/>
                    <a:gd name="T49" fmla="*/ 14 h 44"/>
                    <a:gd name="T50" fmla="*/ 122 w 1125"/>
                    <a:gd name="T51" fmla="*/ 17 h 44"/>
                    <a:gd name="T52" fmla="*/ 122 w 1125"/>
                    <a:gd name="T53" fmla="*/ 16 h 44"/>
                    <a:gd name="T54" fmla="*/ 122 w 1125"/>
                    <a:gd name="T55" fmla="*/ 17 h 44"/>
                    <a:gd name="T56" fmla="*/ 89 w 1125"/>
                    <a:gd name="T57" fmla="*/ 18 h 44"/>
                    <a:gd name="T58" fmla="*/ 54 w 1125"/>
                    <a:gd name="T59" fmla="*/ 19 h 44"/>
                    <a:gd name="T60" fmla="*/ 34 w 1125"/>
                    <a:gd name="T61" fmla="*/ 17 h 44"/>
                    <a:gd name="T62" fmla="*/ 2 w 1125"/>
                    <a:gd name="T63" fmla="*/ 20 h 44"/>
                    <a:gd name="T64" fmla="*/ 2 w 1125"/>
                    <a:gd name="T65" fmla="*/ 20 h 44"/>
                    <a:gd name="T66" fmla="*/ 2 w 1125"/>
                    <a:gd name="T67" fmla="*/ 20 h 44"/>
                    <a:gd name="T68" fmla="*/ 1 w 1125"/>
                    <a:gd name="T69" fmla="*/ 29 h 44"/>
                    <a:gd name="T70" fmla="*/ 2 w 1125"/>
                    <a:gd name="T71" fmla="*/ 36 h 44"/>
                    <a:gd name="T72" fmla="*/ 3 w 1125"/>
                    <a:gd name="T73" fmla="*/ 39 h 44"/>
                    <a:gd name="T74" fmla="*/ 4 w 1125"/>
                    <a:gd name="T75" fmla="*/ 40 h 44"/>
                    <a:gd name="T76" fmla="*/ 304 w 1125"/>
                    <a:gd name="T77" fmla="*/ 41 h 44"/>
                    <a:gd name="T78" fmla="*/ 540 w 1125"/>
                    <a:gd name="T79" fmla="*/ 43 h 44"/>
                    <a:gd name="T80" fmla="*/ 581 w 1125"/>
                    <a:gd name="T81" fmla="*/ 41 h 44"/>
                    <a:gd name="T82" fmla="*/ 615 w 1125"/>
                    <a:gd name="T83" fmla="*/ 40 h 44"/>
                    <a:gd name="T84" fmla="*/ 615 w 1125"/>
                    <a:gd name="T85" fmla="*/ 39 h 44"/>
                    <a:gd name="T86" fmla="*/ 615 w 1125"/>
                    <a:gd name="T87" fmla="*/ 40 h 44"/>
                    <a:gd name="T88" fmla="*/ 625 w 1125"/>
                    <a:gd name="T89" fmla="*/ 38 h 44"/>
                    <a:gd name="T90" fmla="*/ 633 w 1125"/>
                    <a:gd name="T91" fmla="*/ 37 h 44"/>
                    <a:gd name="T92" fmla="*/ 633 w 1125"/>
                    <a:gd name="T93" fmla="*/ 35 h 44"/>
                    <a:gd name="T94" fmla="*/ 672 w 1125"/>
                    <a:gd name="T95" fmla="*/ 33 h 44"/>
                    <a:gd name="T96" fmla="*/ 707 w 1125"/>
                    <a:gd name="T97" fmla="*/ 32 h 44"/>
                    <a:gd name="T98" fmla="*/ 741 w 1125"/>
                    <a:gd name="T99" fmla="*/ 35 h 44"/>
                    <a:gd name="T100" fmla="*/ 855 w 1125"/>
                    <a:gd name="T101" fmla="*/ 41 h 44"/>
                    <a:gd name="T102" fmla="*/ 967 w 1125"/>
                    <a:gd name="T103" fmla="*/ 42 h 44"/>
                    <a:gd name="T104" fmla="*/ 967 w 1125"/>
                    <a:gd name="T105" fmla="*/ 42 h 44"/>
                    <a:gd name="T106" fmla="*/ 967 w 1125"/>
                    <a:gd name="T107" fmla="*/ 42 h 44"/>
                    <a:gd name="T108" fmla="*/ 971 w 1125"/>
                    <a:gd name="T109" fmla="*/ 40 h 44"/>
                    <a:gd name="T110" fmla="*/ 976 w 1125"/>
                    <a:gd name="T111" fmla="*/ 38 h 44"/>
                    <a:gd name="T112" fmla="*/ 1056 w 1125"/>
                    <a:gd name="T113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25" h="44">
                      <a:moveTo>
                        <a:pt x="1110" y="42"/>
                      </a:moveTo>
                      <a:lnTo>
                        <a:pt x="1110" y="42"/>
                      </a:lnTo>
                      <a:lnTo>
                        <a:pt x="1110" y="43"/>
                      </a:lnTo>
                      <a:lnTo>
                        <a:pt x="1110" y="42"/>
                      </a:lnTo>
                      <a:close/>
                      <a:moveTo>
                        <a:pt x="1110" y="42"/>
                      </a:moveTo>
                      <a:cubicBezTo>
                        <a:pt x="1111" y="42"/>
                        <a:pt x="1113" y="42"/>
                        <a:pt x="1114" y="42"/>
                      </a:cubicBezTo>
                      <a:lnTo>
                        <a:pt x="1114" y="44"/>
                      </a:lnTo>
                      <a:cubicBezTo>
                        <a:pt x="1112" y="44"/>
                        <a:pt x="1111" y="43"/>
                        <a:pt x="1110" y="43"/>
                      </a:cubicBezTo>
                      <a:lnTo>
                        <a:pt x="1110" y="42"/>
                      </a:lnTo>
                      <a:close/>
                      <a:moveTo>
                        <a:pt x="1114" y="42"/>
                      </a:moveTo>
                      <a:cubicBezTo>
                        <a:pt x="1115" y="43"/>
                        <a:pt x="1116" y="43"/>
                        <a:pt x="1117" y="43"/>
                      </a:cubicBezTo>
                      <a:lnTo>
                        <a:pt x="1117" y="44"/>
                      </a:lnTo>
                      <a:cubicBezTo>
                        <a:pt x="1116" y="44"/>
                        <a:pt x="1115" y="44"/>
                        <a:pt x="1114" y="44"/>
                      </a:cubicBezTo>
                      <a:lnTo>
                        <a:pt x="1114" y="42"/>
                      </a:lnTo>
                      <a:close/>
                      <a:moveTo>
                        <a:pt x="1117" y="43"/>
                      </a:moveTo>
                      <a:cubicBezTo>
                        <a:pt x="1120" y="43"/>
                        <a:pt x="1122" y="43"/>
                        <a:pt x="1122" y="40"/>
                      </a:cubicBezTo>
                      <a:lnTo>
                        <a:pt x="1124" y="41"/>
                      </a:lnTo>
                      <a:cubicBezTo>
                        <a:pt x="1123" y="44"/>
                        <a:pt x="1120" y="44"/>
                        <a:pt x="1117" y="44"/>
                      </a:cubicBezTo>
                      <a:lnTo>
                        <a:pt x="1117" y="43"/>
                      </a:lnTo>
                      <a:close/>
                      <a:moveTo>
                        <a:pt x="1124" y="41"/>
                      </a:moveTo>
                      <a:lnTo>
                        <a:pt x="1124" y="41"/>
                      </a:lnTo>
                      <a:lnTo>
                        <a:pt x="1123" y="41"/>
                      </a:lnTo>
                      <a:lnTo>
                        <a:pt x="1124" y="41"/>
                      </a:lnTo>
                      <a:close/>
                      <a:moveTo>
                        <a:pt x="1122" y="40"/>
                      </a:moveTo>
                      <a:cubicBezTo>
                        <a:pt x="1123" y="19"/>
                        <a:pt x="1120" y="18"/>
                        <a:pt x="1102" y="18"/>
                      </a:cubicBezTo>
                      <a:lnTo>
                        <a:pt x="1102" y="17"/>
                      </a:lnTo>
                      <a:cubicBezTo>
                        <a:pt x="1121" y="17"/>
                        <a:pt x="1125" y="17"/>
                        <a:pt x="1124" y="41"/>
                      </a:cubicBezTo>
                      <a:lnTo>
                        <a:pt x="1122" y="40"/>
                      </a:lnTo>
                      <a:close/>
                      <a:moveTo>
                        <a:pt x="1102" y="18"/>
                      </a:moveTo>
                      <a:cubicBezTo>
                        <a:pt x="1100" y="18"/>
                        <a:pt x="1097" y="18"/>
                        <a:pt x="1094" y="18"/>
                      </a:cubicBezTo>
                      <a:lnTo>
                        <a:pt x="1094" y="17"/>
                      </a:lnTo>
                      <a:cubicBezTo>
                        <a:pt x="1097" y="17"/>
                        <a:pt x="1100" y="17"/>
                        <a:pt x="1102" y="17"/>
                      </a:cubicBezTo>
                      <a:lnTo>
                        <a:pt x="1102" y="18"/>
                      </a:lnTo>
                      <a:close/>
                      <a:moveTo>
                        <a:pt x="1094" y="17"/>
                      </a:moveTo>
                      <a:lnTo>
                        <a:pt x="1094" y="17"/>
                      </a:lnTo>
                      <a:close/>
                      <a:moveTo>
                        <a:pt x="1094" y="18"/>
                      </a:moveTo>
                      <a:lnTo>
                        <a:pt x="1094" y="18"/>
                      </a:lnTo>
                      <a:lnTo>
                        <a:pt x="1094" y="17"/>
                      </a:lnTo>
                      <a:lnTo>
                        <a:pt x="1094" y="18"/>
                      </a:lnTo>
                      <a:close/>
                      <a:moveTo>
                        <a:pt x="1094" y="18"/>
                      </a:moveTo>
                      <a:cubicBezTo>
                        <a:pt x="1076" y="17"/>
                        <a:pt x="1057" y="17"/>
                        <a:pt x="1039" y="16"/>
                      </a:cubicBezTo>
                      <a:lnTo>
                        <a:pt x="1039" y="15"/>
                      </a:lnTo>
                      <a:cubicBezTo>
                        <a:pt x="1057" y="16"/>
                        <a:pt x="1076" y="16"/>
                        <a:pt x="1094" y="17"/>
                      </a:cubicBezTo>
                      <a:lnTo>
                        <a:pt x="1094" y="18"/>
                      </a:lnTo>
                      <a:close/>
                      <a:moveTo>
                        <a:pt x="1039" y="16"/>
                      </a:moveTo>
                      <a:cubicBezTo>
                        <a:pt x="1021" y="16"/>
                        <a:pt x="1003" y="15"/>
                        <a:pt x="986" y="15"/>
                      </a:cubicBezTo>
                      <a:lnTo>
                        <a:pt x="986" y="13"/>
                      </a:lnTo>
                      <a:cubicBezTo>
                        <a:pt x="1003" y="14"/>
                        <a:pt x="1021" y="14"/>
                        <a:pt x="1039" y="15"/>
                      </a:cubicBezTo>
                      <a:lnTo>
                        <a:pt x="1039" y="16"/>
                      </a:lnTo>
                      <a:close/>
                      <a:moveTo>
                        <a:pt x="986" y="15"/>
                      </a:moveTo>
                      <a:lnTo>
                        <a:pt x="986" y="15"/>
                      </a:lnTo>
                      <a:lnTo>
                        <a:pt x="986" y="14"/>
                      </a:lnTo>
                      <a:lnTo>
                        <a:pt x="986" y="15"/>
                      </a:lnTo>
                      <a:close/>
                      <a:moveTo>
                        <a:pt x="986" y="15"/>
                      </a:moveTo>
                      <a:lnTo>
                        <a:pt x="986" y="15"/>
                      </a:lnTo>
                      <a:lnTo>
                        <a:pt x="986" y="13"/>
                      </a:lnTo>
                      <a:lnTo>
                        <a:pt x="986" y="15"/>
                      </a:lnTo>
                      <a:close/>
                      <a:moveTo>
                        <a:pt x="986" y="15"/>
                      </a:moveTo>
                      <a:cubicBezTo>
                        <a:pt x="945" y="13"/>
                        <a:pt x="903" y="13"/>
                        <a:pt x="862" y="12"/>
                      </a:cubicBezTo>
                      <a:lnTo>
                        <a:pt x="862" y="10"/>
                      </a:lnTo>
                      <a:cubicBezTo>
                        <a:pt x="903" y="11"/>
                        <a:pt x="945" y="12"/>
                        <a:pt x="986" y="13"/>
                      </a:cubicBezTo>
                      <a:lnTo>
                        <a:pt x="986" y="15"/>
                      </a:lnTo>
                      <a:close/>
                      <a:moveTo>
                        <a:pt x="862" y="12"/>
                      </a:moveTo>
                      <a:cubicBezTo>
                        <a:pt x="829" y="11"/>
                        <a:pt x="795" y="11"/>
                        <a:pt x="762" y="10"/>
                      </a:cubicBezTo>
                      <a:lnTo>
                        <a:pt x="762" y="8"/>
                      </a:lnTo>
                      <a:cubicBezTo>
                        <a:pt x="796" y="9"/>
                        <a:pt x="829" y="10"/>
                        <a:pt x="862" y="10"/>
                      </a:cubicBezTo>
                      <a:lnTo>
                        <a:pt x="862" y="12"/>
                      </a:lnTo>
                      <a:close/>
                      <a:moveTo>
                        <a:pt x="762" y="10"/>
                      </a:moveTo>
                      <a:lnTo>
                        <a:pt x="762" y="10"/>
                      </a:lnTo>
                      <a:lnTo>
                        <a:pt x="762" y="8"/>
                      </a:lnTo>
                      <a:lnTo>
                        <a:pt x="762" y="10"/>
                      </a:lnTo>
                      <a:close/>
                      <a:moveTo>
                        <a:pt x="762" y="10"/>
                      </a:moveTo>
                      <a:cubicBezTo>
                        <a:pt x="757" y="10"/>
                        <a:pt x="751" y="9"/>
                        <a:pt x="746" y="8"/>
                      </a:cubicBezTo>
                      <a:lnTo>
                        <a:pt x="746" y="7"/>
                      </a:lnTo>
                      <a:cubicBezTo>
                        <a:pt x="751" y="8"/>
                        <a:pt x="757" y="8"/>
                        <a:pt x="762" y="8"/>
                      </a:cubicBezTo>
                      <a:lnTo>
                        <a:pt x="762" y="10"/>
                      </a:lnTo>
                      <a:close/>
                      <a:moveTo>
                        <a:pt x="746" y="8"/>
                      </a:moveTo>
                      <a:cubicBezTo>
                        <a:pt x="739" y="8"/>
                        <a:pt x="733" y="7"/>
                        <a:pt x="727" y="7"/>
                      </a:cubicBezTo>
                      <a:lnTo>
                        <a:pt x="727" y="6"/>
                      </a:lnTo>
                      <a:cubicBezTo>
                        <a:pt x="733" y="6"/>
                        <a:pt x="739" y="6"/>
                        <a:pt x="746" y="7"/>
                      </a:cubicBezTo>
                      <a:lnTo>
                        <a:pt x="746" y="8"/>
                      </a:lnTo>
                      <a:close/>
                      <a:moveTo>
                        <a:pt x="727" y="7"/>
                      </a:moveTo>
                      <a:lnTo>
                        <a:pt x="726" y="7"/>
                      </a:lnTo>
                      <a:lnTo>
                        <a:pt x="727" y="6"/>
                      </a:lnTo>
                      <a:lnTo>
                        <a:pt x="727" y="7"/>
                      </a:lnTo>
                      <a:close/>
                      <a:moveTo>
                        <a:pt x="726" y="7"/>
                      </a:moveTo>
                      <a:lnTo>
                        <a:pt x="704" y="7"/>
                      </a:lnTo>
                      <a:lnTo>
                        <a:pt x="704" y="5"/>
                      </a:lnTo>
                      <a:lnTo>
                        <a:pt x="727" y="6"/>
                      </a:lnTo>
                      <a:lnTo>
                        <a:pt x="726" y="7"/>
                      </a:lnTo>
                      <a:close/>
                      <a:moveTo>
                        <a:pt x="704" y="7"/>
                      </a:moveTo>
                      <a:cubicBezTo>
                        <a:pt x="560" y="4"/>
                        <a:pt x="417" y="2"/>
                        <a:pt x="274" y="5"/>
                      </a:cubicBezTo>
                      <a:lnTo>
                        <a:pt x="274" y="4"/>
                      </a:lnTo>
                      <a:cubicBezTo>
                        <a:pt x="417" y="0"/>
                        <a:pt x="560" y="3"/>
                        <a:pt x="704" y="5"/>
                      </a:cubicBezTo>
                      <a:lnTo>
                        <a:pt x="704" y="7"/>
                      </a:lnTo>
                      <a:close/>
                      <a:moveTo>
                        <a:pt x="274" y="4"/>
                      </a:moveTo>
                      <a:lnTo>
                        <a:pt x="274" y="4"/>
                      </a:lnTo>
                      <a:close/>
                      <a:moveTo>
                        <a:pt x="274" y="5"/>
                      </a:moveTo>
                      <a:cubicBezTo>
                        <a:pt x="270" y="5"/>
                        <a:pt x="266" y="6"/>
                        <a:pt x="263" y="7"/>
                      </a:cubicBezTo>
                      <a:lnTo>
                        <a:pt x="262" y="5"/>
                      </a:lnTo>
                      <a:cubicBezTo>
                        <a:pt x="266" y="5"/>
                        <a:pt x="270" y="4"/>
                        <a:pt x="274" y="4"/>
                      </a:cubicBezTo>
                      <a:lnTo>
                        <a:pt x="274" y="5"/>
                      </a:lnTo>
                      <a:close/>
                      <a:moveTo>
                        <a:pt x="263" y="7"/>
                      </a:moveTo>
                      <a:cubicBezTo>
                        <a:pt x="259" y="7"/>
                        <a:pt x="255" y="8"/>
                        <a:pt x="251" y="8"/>
                      </a:cubicBezTo>
                      <a:lnTo>
                        <a:pt x="251" y="7"/>
                      </a:lnTo>
                      <a:cubicBezTo>
                        <a:pt x="255" y="7"/>
                        <a:pt x="259" y="6"/>
                        <a:pt x="262" y="5"/>
                      </a:cubicBezTo>
                      <a:lnTo>
                        <a:pt x="263" y="7"/>
                      </a:lnTo>
                      <a:close/>
                      <a:moveTo>
                        <a:pt x="251" y="7"/>
                      </a:moveTo>
                      <a:lnTo>
                        <a:pt x="251" y="7"/>
                      </a:lnTo>
                      <a:close/>
                      <a:moveTo>
                        <a:pt x="251" y="8"/>
                      </a:moveTo>
                      <a:cubicBezTo>
                        <a:pt x="239" y="9"/>
                        <a:pt x="226" y="9"/>
                        <a:pt x="214" y="9"/>
                      </a:cubicBezTo>
                      <a:lnTo>
                        <a:pt x="214" y="8"/>
                      </a:lnTo>
                      <a:cubicBezTo>
                        <a:pt x="226" y="8"/>
                        <a:pt x="239" y="7"/>
                        <a:pt x="251" y="7"/>
                      </a:cubicBezTo>
                      <a:lnTo>
                        <a:pt x="251" y="8"/>
                      </a:lnTo>
                      <a:close/>
                      <a:moveTo>
                        <a:pt x="214" y="9"/>
                      </a:moveTo>
                      <a:cubicBezTo>
                        <a:pt x="196" y="9"/>
                        <a:pt x="178" y="10"/>
                        <a:pt x="160" y="11"/>
                      </a:cubicBezTo>
                      <a:lnTo>
                        <a:pt x="160" y="10"/>
                      </a:lnTo>
                      <a:cubicBezTo>
                        <a:pt x="178" y="8"/>
                        <a:pt x="196" y="8"/>
                        <a:pt x="214" y="8"/>
                      </a:cubicBezTo>
                      <a:lnTo>
                        <a:pt x="214" y="9"/>
                      </a:lnTo>
                      <a:close/>
                      <a:moveTo>
                        <a:pt x="160" y="10"/>
                      </a:moveTo>
                      <a:lnTo>
                        <a:pt x="160" y="10"/>
                      </a:lnTo>
                      <a:lnTo>
                        <a:pt x="160" y="11"/>
                      </a:lnTo>
                      <a:lnTo>
                        <a:pt x="160" y="10"/>
                      </a:lnTo>
                      <a:close/>
                      <a:moveTo>
                        <a:pt x="160" y="11"/>
                      </a:moveTo>
                      <a:cubicBezTo>
                        <a:pt x="154" y="12"/>
                        <a:pt x="148" y="13"/>
                        <a:pt x="142" y="14"/>
                      </a:cubicBezTo>
                      <a:lnTo>
                        <a:pt x="142" y="13"/>
                      </a:lnTo>
                      <a:cubicBezTo>
                        <a:pt x="148" y="12"/>
                        <a:pt x="153" y="11"/>
                        <a:pt x="160" y="10"/>
                      </a:cubicBezTo>
                      <a:lnTo>
                        <a:pt x="160" y="11"/>
                      </a:lnTo>
                      <a:close/>
                      <a:moveTo>
                        <a:pt x="142" y="14"/>
                      </a:moveTo>
                      <a:cubicBezTo>
                        <a:pt x="136" y="15"/>
                        <a:pt x="129" y="16"/>
                        <a:pt x="122" y="17"/>
                      </a:cubicBezTo>
                      <a:lnTo>
                        <a:pt x="122" y="16"/>
                      </a:lnTo>
                      <a:cubicBezTo>
                        <a:pt x="129" y="15"/>
                        <a:pt x="135" y="14"/>
                        <a:pt x="142" y="13"/>
                      </a:cubicBezTo>
                      <a:lnTo>
                        <a:pt x="142" y="14"/>
                      </a:lnTo>
                      <a:close/>
                      <a:moveTo>
                        <a:pt x="122" y="16"/>
                      </a:moveTo>
                      <a:lnTo>
                        <a:pt x="122" y="16"/>
                      </a:lnTo>
                      <a:close/>
                      <a:moveTo>
                        <a:pt x="122" y="17"/>
                      </a:moveTo>
                      <a:cubicBezTo>
                        <a:pt x="111" y="18"/>
                        <a:pt x="100" y="18"/>
                        <a:pt x="89" y="18"/>
                      </a:cubicBezTo>
                      <a:lnTo>
                        <a:pt x="89" y="16"/>
                      </a:lnTo>
                      <a:cubicBezTo>
                        <a:pt x="100" y="17"/>
                        <a:pt x="111" y="17"/>
                        <a:pt x="122" y="16"/>
                      </a:cubicBezTo>
                      <a:lnTo>
                        <a:pt x="122" y="17"/>
                      </a:lnTo>
                      <a:close/>
                      <a:moveTo>
                        <a:pt x="89" y="18"/>
                      </a:moveTo>
                      <a:cubicBezTo>
                        <a:pt x="78" y="17"/>
                        <a:pt x="66" y="17"/>
                        <a:pt x="54" y="19"/>
                      </a:cubicBezTo>
                      <a:lnTo>
                        <a:pt x="54" y="17"/>
                      </a:lnTo>
                      <a:cubicBezTo>
                        <a:pt x="66" y="16"/>
                        <a:pt x="78" y="16"/>
                        <a:pt x="89" y="16"/>
                      </a:cubicBezTo>
                      <a:lnTo>
                        <a:pt x="89" y="18"/>
                      </a:lnTo>
                      <a:close/>
                      <a:moveTo>
                        <a:pt x="54" y="19"/>
                      </a:moveTo>
                      <a:lnTo>
                        <a:pt x="54" y="19"/>
                      </a:lnTo>
                      <a:lnTo>
                        <a:pt x="54" y="18"/>
                      </a:lnTo>
                      <a:lnTo>
                        <a:pt x="54" y="19"/>
                      </a:lnTo>
                      <a:close/>
                      <a:moveTo>
                        <a:pt x="54" y="19"/>
                      </a:moveTo>
                      <a:lnTo>
                        <a:pt x="54" y="19"/>
                      </a:lnTo>
                      <a:lnTo>
                        <a:pt x="54" y="17"/>
                      </a:lnTo>
                      <a:lnTo>
                        <a:pt x="54" y="19"/>
                      </a:lnTo>
                      <a:close/>
                      <a:moveTo>
                        <a:pt x="54" y="19"/>
                      </a:moveTo>
                      <a:cubicBezTo>
                        <a:pt x="48" y="19"/>
                        <a:pt x="41" y="18"/>
                        <a:pt x="34" y="17"/>
                      </a:cubicBezTo>
                      <a:lnTo>
                        <a:pt x="35" y="16"/>
                      </a:lnTo>
                      <a:cubicBezTo>
                        <a:pt x="42" y="17"/>
                        <a:pt x="48" y="18"/>
                        <a:pt x="54" y="17"/>
                      </a:cubicBezTo>
                      <a:lnTo>
                        <a:pt x="54" y="19"/>
                      </a:lnTo>
                      <a:close/>
                      <a:moveTo>
                        <a:pt x="34" y="17"/>
                      </a:moveTo>
                      <a:cubicBezTo>
                        <a:pt x="22" y="16"/>
                        <a:pt x="9" y="14"/>
                        <a:pt x="2" y="20"/>
                      </a:cubicBezTo>
                      <a:lnTo>
                        <a:pt x="1" y="19"/>
                      </a:lnTo>
                      <a:cubicBezTo>
                        <a:pt x="9" y="13"/>
                        <a:pt x="22" y="15"/>
                        <a:pt x="35" y="16"/>
                      </a:cubicBezTo>
                      <a:lnTo>
                        <a:pt x="34" y="17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close/>
                      <a:moveTo>
                        <a:pt x="2" y="20"/>
                      </a:moveTo>
                      <a:cubicBezTo>
                        <a:pt x="2" y="21"/>
                        <a:pt x="1" y="25"/>
                        <a:pt x="1" y="29"/>
                      </a:cubicBezTo>
                      <a:lnTo>
                        <a:pt x="0" y="29"/>
                      </a:lnTo>
                      <a:cubicBezTo>
                        <a:pt x="0" y="25"/>
                        <a:pt x="0" y="20"/>
                        <a:pt x="1" y="19"/>
                      </a:cubicBezTo>
                      <a:lnTo>
                        <a:pt x="2" y="20"/>
                      </a:lnTo>
                      <a:close/>
                      <a:moveTo>
                        <a:pt x="1" y="29"/>
                      </a:moveTo>
                      <a:cubicBezTo>
                        <a:pt x="1" y="31"/>
                        <a:pt x="1" y="34"/>
                        <a:pt x="2" y="36"/>
                      </a:cubicBezTo>
                      <a:lnTo>
                        <a:pt x="0" y="36"/>
                      </a:lnTo>
                      <a:cubicBezTo>
                        <a:pt x="0" y="34"/>
                        <a:pt x="0" y="32"/>
                        <a:pt x="0" y="29"/>
                      </a:cubicBezTo>
                      <a:lnTo>
                        <a:pt x="1" y="29"/>
                      </a:lnTo>
                      <a:close/>
                      <a:moveTo>
                        <a:pt x="2" y="36"/>
                      </a:moveTo>
                      <a:cubicBezTo>
                        <a:pt x="2" y="37"/>
                        <a:pt x="2" y="39"/>
                        <a:pt x="3" y="39"/>
                      </a:cubicBezTo>
                      <a:lnTo>
                        <a:pt x="2" y="40"/>
                      </a:lnTo>
                      <a:cubicBezTo>
                        <a:pt x="1" y="39"/>
                        <a:pt x="1" y="38"/>
                        <a:pt x="0" y="36"/>
                      </a:cubicBezTo>
                      <a:lnTo>
                        <a:pt x="2" y="36"/>
                      </a:lnTo>
                      <a:close/>
                      <a:moveTo>
                        <a:pt x="3" y="39"/>
                      </a:moveTo>
                      <a:cubicBezTo>
                        <a:pt x="3" y="39"/>
                        <a:pt x="3" y="39"/>
                        <a:pt x="3" y="39"/>
                      </a:cubicBezTo>
                      <a:lnTo>
                        <a:pt x="3" y="40"/>
                      </a:lnTo>
                      <a:cubicBezTo>
                        <a:pt x="3" y="40"/>
                        <a:pt x="2" y="40"/>
                        <a:pt x="2" y="40"/>
                      </a:cubicBezTo>
                      <a:lnTo>
                        <a:pt x="3" y="39"/>
                      </a:lnTo>
                      <a:close/>
                      <a:moveTo>
                        <a:pt x="3" y="40"/>
                      </a:moveTo>
                      <a:lnTo>
                        <a:pt x="3" y="40"/>
                      </a:lnTo>
                      <a:close/>
                      <a:moveTo>
                        <a:pt x="3" y="39"/>
                      </a:moveTo>
                      <a:lnTo>
                        <a:pt x="4" y="39"/>
                      </a:lnTo>
                      <a:lnTo>
                        <a:pt x="4" y="40"/>
                      </a:lnTo>
                      <a:lnTo>
                        <a:pt x="3" y="40"/>
                      </a:lnTo>
                      <a:lnTo>
                        <a:pt x="3" y="39"/>
                      </a:lnTo>
                      <a:close/>
                      <a:moveTo>
                        <a:pt x="4" y="39"/>
                      </a:moveTo>
                      <a:cubicBezTo>
                        <a:pt x="103" y="36"/>
                        <a:pt x="204" y="38"/>
                        <a:pt x="304" y="40"/>
                      </a:cubicBezTo>
                      <a:lnTo>
                        <a:pt x="304" y="41"/>
                      </a:lnTo>
                      <a:cubicBezTo>
                        <a:pt x="204" y="39"/>
                        <a:pt x="103" y="37"/>
                        <a:pt x="4" y="40"/>
                      </a:cubicBezTo>
                      <a:lnTo>
                        <a:pt x="4" y="39"/>
                      </a:lnTo>
                      <a:close/>
                      <a:moveTo>
                        <a:pt x="304" y="40"/>
                      </a:moveTo>
                      <a:cubicBezTo>
                        <a:pt x="383" y="41"/>
                        <a:pt x="462" y="43"/>
                        <a:pt x="540" y="42"/>
                      </a:cubicBezTo>
                      <a:lnTo>
                        <a:pt x="540" y="43"/>
                      </a:lnTo>
                      <a:cubicBezTo>
                        <a:pt x="462" y="44"/>
                        <a:pt x="383" y="42"/>
                        <a:pt x="304" y="41"/>
                      </a:cubicBezTo>
                      <a:lnTo>
                        <a:pt x="304" y="40"/>
                      </a:lnTo>
                      <a:close/>
                      <a:moveTo>
                        <a:pt x="540" y="42"/>
                      </a:moveTo>
                      <a:cubicBezTo>
                        <a:pt x="554" y="41"/>
                        <a:pt x="567" y="41"/>
                        <a:pt x="581" y="40"/>
                      </a:cubicBezTo>
                      <a:lnTo>
                        <a:pt x="581" y="41"/>
                      </a:lnTo>
                      <a:cubicBezTo>
                        <a:pt x="567" y="42"/>
                        <a:pt x="554" y="43"/>
                        <a:pt x="540" y="43"/>
                      </a:cubicBezTo>
                      <a:lnTo>
                        <a:pt x="540" y="42"/>
                      </a:lnTo>
                      <a:close/>
                      <a:moveTo>
                        <a:pt x="581" y="40"/>
                      </a:moveTo>
                      <a:cubicBezTo>
                        <a:pt x="592" y="39"/>
                        <a:pt x="604" y="39"/>
                        <a:pt x="615" y="38"/>
                      </a:cubicBezTo>
                      <a:lnTo>
                        <a:pt x="615" y="40"/>
                      </a:lnTo>
                      <a:cubicBezTo>
                        <a:pt x="604" y="40"/>
                        <a:pt x="592" y="40"/>
                        <a:pt x="581" y="41"/>
                      </a:cubicBezTo>
                      <a:lnTo>
                        <a:pt x="581" y="40"/>
                      </a:lnTo>
                      <a:close/>
                      <a:moveTo>
                        <a:pt x="615" y="38"/>
                      </a:moveTo>
                      <a:lnTo>
                        <a:pt x="615" y="38"/>
                      </a:lnTo>
                      <a:lnTo>
                        <a:pt x="615" y="39"/>
                      </a:lnTo>
                      <a:lnTo>
                        <a:pt x="615" y="38"/>
                      </a:lnTo>
                      <a:close/>
                      <a:moveTo>
                        <a:pt x="615" y="38"/>
                      </a:moveTo>
                      <a:cubicBezTo>
                        <a:pt x="618" y="38"/>
                        <a:pt x="621" y="37"/>
                        <a:pt x="624" y="37"/>
                      </a:cubicBezTo>
                      <a:lnTo>
                        <a:pt x="625" y="38"/>
                      </a:lnTo>
                      <a:cubicBezTo>
                        <a:pt x="622" y="39"/>
                        <a:pt x="618" y="40"/>
                        <a:pt x="615" y="40"/>
                      </a:cubicBezTo>
                      <a:lnTo>
                        <a:pt x="615" y="38"/>
                      </a:lnTo>
                      <a:close/>
                      <a:moveTo>
                        <a:pt x="624" y="37"/>
                      </a:moveTo>
                      <a:cubicBezTo>
                        <a:pt x="627" y="36"/>
                        <a:pt x="630" y="35"/>
                        <a:pt x="633" y="35"/>
                      </a:cubicBezTo>
                      <a:lnTo>
                        <a:pt x="633" y="37"/>
                      </a:lnTo>
                      <a:cubicBezTo>
                        <a:pt x="630" y="37"/>
                        <a:pt x="628" y="37"/>
                        <a:pt x="625" y="38"/>
                      </a:cubicBezTo>
                      <a:lnTo>
                        <a:pt x="624" y="37"/>
                      </a:lnTo>
                      <a:close/>
                      <a:moveTo>
                        <a:pt x="633" y="37"/>
                      </a:moveTo>
                      <a:lnTo>
                        <a:pt x="633" y="37"/>
                      </a:lnTo>
                      <a:lnTo>
                        <a:pt x="633" y="36"/>
                      </a:lnTo>
                      <a:lnTo>
                        <a:pt x="633" y="37"/>
                      </a:lnTo>
                      <a:close/>
                      <a:moveTo>
                        <a:pt x="633" y="35"/>
                      </a:moveTo>
                      <a:cubicBezTo>
                        <a:pt x="646" y="35"/>
                        <a:pt x="659" y="34"/>
                        <a:pt x="672" y="33"/>
                      </a:cubicBezTo>
                      <a:lnTo>
                        <a:pt x="672" y="34"/>
                      </a:lnTo>
                      <a:cubicBezTo>
                        <a:pt x="659" y="35"/>
                        <a:pt x="646" y="36"/>
                        <a:pt x="633" y="37"/>
                      </a:cubicBezTo>
                      <a:lnTo>
                        <a:pt x="633" y="35"/>
                      </a:lnTo>
                      <a:close/>
                      <a:moveTo>
                        <a:pt x="672" y="33"/>
                      </a:moveTo>
                      <a:lnTo>
                        <a:pt x="672" y="33"/>
                      </a:lnTo>
                      <a:lnTo>
                        <a:pt x="672" y="34"/>
                      </a:lnTo>
                      <a:lnTo>
                        <a:pt x="672" y="33"/>
                      </a:lnTo>
                      <a:close/>
                      <a:moveTo>
                        <a:pt x="672" y="33"/>
                      </a:moveTo>
                      <a:cubicBezTo>
                        <a:pt x="684" y="32"/>
                        <a:pt x="695" y="32"/>
                        <a:pt x="707" y="32"/>
                      </a:cubicBezTo>
                      <a:lnTo>
                        <a:pt x="707" y="33"/>
                      </a:lnTo>
                      <a:cubicBezTo>
                        <a:pt x="695" y="33"/>
                        <a:pt x="684" y="33"/>
                        <a:pt x="672" y="34"/>
                      </a:cubicBezTo>
                      <a:lnTo>
                        <a:pt x="672" y="33"/>
                      </a:lnTo>
                      <a:close/>
                      <a:moveTo>
                        <a:pt x="707" y="32"/>
                      </a:moveTo>
                      <a:cubicBezTo>
                        <a:pt x="718" y="32"/>
                        <a:pt x="730" y="32"/>
                        <a:pt x="742" y="33"/>
                      </a:cubicBezTo>
                      <a:lnTo>
                        <a:pt x="741" y="35"/>
                      </a:lnTo>
                      <a:cubicBezTo>
                        <a:pt x="730" y="33"/>
                        <a:pt x="718" y="33"/>
                        <a:pt x="707" y="33"/>
                      </a:cubicBezTo>
                      <a:lnTo>
                        <a:pt x="707" y="32"/>
                      </a:lnTo>
                      <a:close/>
                      <a:moveTo>
                        <a:pt x="741" y="35"/>
                      </a:moveTo>
                      <a:lnTo>
                        <a:pt x="741" y="35"/>
                      </a:lnTo>
                      <a:lnTo>
                        <a:pt x="741" y="34"/>
                      </a:lnTo>
                      <a:lnTo>
                        <a:pt x="741" y="35"/>
                      </a:lnTo>
                      <a:close/>
                      <a:moveTo>
                        <a:pt x="742" y="33"/>
                      </a:moveTo>
                      <a:cubicBezTo>
                        <a:pt x="780" y="37"/>
                        <a:pt x="817" y="40"/>
                        <a:pt x="855" y="41"/>
                      </a:cubicBezTo>
                      <a:lnTo>
                        <a:pt x="855" y="42"/>
                      </a:lnTo>
                      <a:cubicBezTo>
                        <a:pt x="817" y="41"/>
                        <a:pt x="779" y="39"/>
                        <a:pt x="741" y="35"/>
                      </a:cubicBezTo>
                      <a:lnTo>
                        <a:pt x="742" y="33"/>
                      </a:lnTo>
                      <a:close/>
                      <a:moveTo>
                        <a:pt x="855" y="41"/>
                      </a:moveTo>
                      <a:cubicBezTo>
                        <a:pt x="892" y="43"/>
                        <a:pt x="929" y="43"/>
                        <a:pt x="967" y="42"/>
                      </a:cubicBezTo>
                      <a:lnTo>
                        <a:pt x="967" y="43"/>
                      </a:lnTo>
                      <a:cubicBezTo>
                        <a:pt x="929" y="44"/>
                        <a:pt x="892" y="44"/>
                        <a:pt x="855" y="42"/>
                      </a:cubicBezTo>
                      <a:lnTo>
                        <a:pt x="855" y="41"/>
                      </a:lnTo>
                      <a:close/>
                      <a:moveTo>
                        <a:pt x="967" y="42"/>
                      </a:moveTo>
                      <a:lnTo>
                        <a:pt x="967" y="42"/>
                      </a:lnTo>
                      <a:close/>
                      <a:moveTo>
                        <a:pt x="967" y="42"/>
                      </a:moveTo>
                      <a:cubicBezTo>
                        <a:pt x="968" y="42"/>
                        <a:pt x="970" y="41"/>
                        <a:pt x="971" y="40"/>
                      </a:cubicBezTo>
                      <a:lnTo>
                        <a:pt x="972" y="41"/>
                      </a:lnTo>
                      <a:cubicBezTo>
                        <a:pt x="971" y="42"/>
                        <a:pt x="969" y="43"/>
                        <a:pt x="967" y="43"/>
                      </a:cubicBezTo>
                      <a:lnTo>
                        <a:pt x="967" y="42"/>
                      </a:lnTo>
                      <a:close/>
                      <a:moveTo>
                        <a:pt x="971" y="40"/>
                      </a:moveTo>
                      <a:cubicBezTo>
                        <a:pt x="973" y="39"/>
                        <a:pt x="974" y="38"/>
                        <a:pt x="976" y="38"/>
                      </a:cubicBezTo>
                      <a:lnTo>
                        <a:pt x="976" y="39"/>
                      </a:lnTo>
                      <a:cubicBezTo>
                        <a:pt x="975" y="39"/>
                        <a:pt x="974" y="40"/>
                        <a:pt x="972" y="41"/>
                      </a:cubicBezTo>
                      <a:lnTo>
                        <a:pt x="971" y="40"/>
                      </a:lnTo>
                      <a:close/>
                      <a:moveTo>
                        <a:pt x="976" y="38"/>
                      </a:moveTo>
                      <a:lnTo>
                        <a:pt x="976" y="38"/>
                      </a:lnTo>
                      <a:lnTo>
                        <a:pt x="976" y="39"/>
                      </a:lnTo>
                      <a:lnTo>
                        <a:pt x="976" y="38"/>
                      </a:lnTo>
                      <a:close/>
                      <a:moveTo>
                        <a:pt x="976" y="38"/>
                      </a:moveTo>
                      <a:cubicBezTo>
                        <a:pt x="1003" y="36"/>
                        <a:pt x="1029" y="38"/>
                        <a:pt x="1056" y="40"/>
                      </a:cubicBezTo>
                      <a:lnTo>
                        <a:pt x="1055" y="41"/>
                      </a:lnTo>
                      <a:cubicBezTo>
                        <a:pt x="1029" y="39"/>
                        <a:pt x="1003" y="37"/>
                        <a:pt x="976" y="39"/>
                      </a:cubicBezTo>
                      <a:lnTo>
                        <a:pt x="976" y="38"/>
                      </a:lnTo>
                      <a:close/>
                      <a:moveTo>
                        <a:pt x="1056" y="40"/>
                      </a:moveTo>
                      <a:cubicBezTo>
                        <a:pt x="1074" y="41"/>
                        <a:pt x="1092" y="42"/>
                        <a:pt x="1110" y="42"/>
                      </a:cubicBezTo>
                      <a:lnTo>
                        <a:pt x="1110" y="43"/>
                      </a:lnTo>
                      <a:cubicBezTo>
                        <a:pt x="1092" y="43"/>
                        <a:pt x="1074" y="42"/>
                        <a:pt x="1055" y="41"/>
                      </a:cubicBezTo>
                      <a:lnTo>
                        <a:pt x="1056" y="40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2" name="Freeform 16"/>
                <p:cNvSpPr>
                  <a:spLocks noChangeArrowheads="1"/>
                </p:cNvSpPr>
                <p:nvPr/>
              </p:nvSpPr>
              <p:spPr bwMode="auto">
                <a:xfrm>
                  <a:off x="621" y="2862"/>
                  <a:ext cx="1556" cy="124"/>
                </a:xfrm>
                <a:custGeom>
                  <a:avLst/>
                  <a:gdLst>
                    <a:gd name="T0" fmla="*/ 1102 w 1123"/>
                    <a:gd name="T1" fmla="*/ 71 h 73"/>
                    <a:gd name="T2" fmla="*/ 1104 w 1123"/>
                    <a:gd name="T3" fmla="*/ 68 h 73"/>
                    <a:gd name="T4" fmla="*/ 1117 w 1123"/>
                    <a:gd name="T5" fmla="*/ 69 h 73"/>
                    <a:gd name="T6" fmla="*/ 1121 w 1123"/>
                    <a:gd name="T7" fmla="*/ 54 h 73"/>
                    <a:gd name="T8" fmla="*/ 1121 w 1123"/>
                    <a:gd name="T9" fmla="*/ 38 h 73"/>
                    <a:gd name="T10" fmla="*/ 1118 w 1123"/>
                    <a:gd name="T11" fmla="*/ 18 h 73"/>
                    <a:gd name="T12" fmla="*/ 1055 w 1123"/>
                    <a:gd name="T13" fmla="*/ 17 h 73"/>
                    <a:gd name="T14" fmla="*/ 1002 w 1123"/>
                    <a:gd name="T15" fmla="*/ 14 h 73"/>
                    <a:gd name="T16" fmla="*/ 910 w 1123"/>
                    <a:gd name="T17" fmla="*/ 13 h 73"/>
                    <a:gd name="T18" fmla="*/ 863 w 1123"/>
                    <a:gd name="T19" fmla="*/ 10 h 73"/>
                    <a:gd name="T20" fmla="*/ 838 w 1123"/>
                    <a:gd name="T21" fmla="*/ 10 h 73"/>
                    <a:gd name="T22" fmla="*/ 750 w 1123"/>
                    <a:gd name="T23" fmla="*/ 9 h 73"/>
                    <a:gd name="T24" fmla="*/ 676 w 1123"/>
                    <a:gd name="T25" fmla="*/ 5 h 73"/>
                    <a:gd name="T26" fmla="*/ 473 w 1123"/>
                    <a:gd name="T27" fmla="*/ 2 h 73"/>
                    <a:gd name="T28" fmla="*/ 359 w 1123"/>
                    <a:gd name="T29" fmla="*/ 0 h 73"/>
                    <a:gd name="T30" fmla="*/ 292 w 1123"/>
                    <a:gd name="T31" fmla="*/ 1 h 73"/>
                    <a:gd name="T32" fmla="*/ 263 w 1123"/>
                    <a:gd name="T33" fmla="*/ 7 h 73"/>
                    <a:gd name="T34" fmla="*/ 213 w 1123"/>
                    <a:gd name="T35" fmla="*/ 5 h 73"/>
                    <a:gd name="T36" fmla="*/ 108 w 1123"/>
                    <a:gd name="T37" fmla="*/ 16 h 73"/>
                    <a:gd name="T38" fmla="*/ 7 w 1123"/>
                    <a:gd name="T39" fmla="*/ 21 h 73"/>
                    <a:gd name="T40" fmla="*/ 1 w 1123"/>
                    <a:gd name="T41" fmla="*/ 26 h 73"/>
                    <a:gd name="T42" fmla="*/ 1 w 1123"/>
                    <a:gd name="T43" fmla="*/ 42 h 73"/>
                    <a:gd name="T44" fmla="*/ 1 w 1123"/>
                    <a:gd name="T45" fmla="*/ 69 h 73"/>
                    <a:gd name="T46" fmla="*/ 1 w 1123"/>
                    <a:gd name="T47" fmla="*/ 71 h 73"/>
                    <a:gd name="T48" fmla="*/ 205 w 1123"/>
                    <a:gd name="T49" fmla="*/ 71 h 73"/>
                    <a:gd name="T50" fmla="*/ 206 w 1123"/>
                    <a:gd name="T51" fmla="*/ 70 h 73"/>
                    <a:gd name="T52" fmla="*/ 215 w 1123"/>
                    <a:gd name="T53" fmla="*/ 71 h 73"/>
                    <a:gd name="T54" fmla="*/ 419 w 1123"/>
                    <a:gd name="T55" fmla="*/ 71 h 73"/>
                    <a:gd name="T56" fmla="*/ 425 w 1123"/>
                    <a:gd name="T57" fmla="*/ 62 h 73"/>
                    <a:gd name="T58" fmla="*/ 441 w 1123"/>
                    <a:gd name="T59" fmla="*/ 62 h 73"/>
                    <a:gd name="T60" fmla="*/ 443 w 1123"/>
                    <a:gd name="T61" fmla="*/ 71 h 73"/>
                    <a:gd name="T62" fmla="*/ 512 w 1123"/>
                    <a:gd name="T63" fmla="*/ 71 h 73"/>
                    <a:gd name="T64" fmla="*/ 514 w 1123"/>
                    <a:gd name="T65" fmla="*/ 69 h 73"/>
                    <a:gd name="T66" fmla="*/ 519 w 1123"/>
                    <a:gd name="T67" fmla="*/ 71 h 73"/>
                    <a:gd name="T68" fmla="*/ 532 w 1123"/>
                    <a:gd name="T69" fmla="*/ 71 h 73"/>
                    <a:gd name="T70" fmla="*/ 534 w 1123"/>
                    <a:gd name="T71" fmla="*/ 69 h 73"/>
                    <a:gd name="T72" fmla="*/ 539 w 1123"/>
                    <a:gd name="T73" fmla="*/ 69 h 73"/>
                    <a:gd name="T74" fmla="*/ 540 w 1123"/>
                    <a:gd name="T75" fmla="*/ 71 h 73"/>
                    <a:gd name="T76" fmla="*/ 625 w 1123"/>
                    <a:gd name="T77" fmla="*/ 71 h 73"/>
                    <a:gd name="T78" fmla="*/ 629 w 1123"/>
                    <a:gd name="T79" fmla="*/ 68 h 73"/>
                    <a:gd name="T80" fmla="*/ 632 w 1123"/>
                    <a:gd name="T81" fmla="*/ 71 h 73"/>
                    <a:gd name="T82" fmla="*/ 673 w 1123"/>
                    <a:gd name="T83" fmla="*/ 71 h 73"/>
                    <a:gd name="T84" fmla="*/ 677 w 1123"/>
                    <a:gd name="T85" fmla="*/ 71 h 73"/>
                    <a:gd name="T86" fmla="*/ 792 w 1123"/>
                    <a:gd name="T87" fmla="*/ 71 h 73"/>
                    <a:gd name="T88" fmla="*/ 794 w 1123"/>
                    <a:gd name="T89" fmla="*/ 68 h 73"/>
                    <a:gd name="T90" fmla="*/ 801 w 1123"/>
                    <a:gd name="T91" fmla="*/ 70 h 73"/>
                    <a:gd name="T92" fmla="*/ 801 w 1123"/>
                    <a:gd name="T93" fmla="*/ 71 h 73"/>
                    <a:gd name="T94" fmla="*/ 869 w 1123"/>
                    <a:gd name="T95" fmla="*/ 71 h 73"/>
                    <a:gd name="T96" fmla="*/ 873 w 1123"/>
                    <a:gd name="T97" fmla="*/ 68 h 73"/>
                    <a:gd name="T98" fmla="*/ 877 w 1123"/>
                    <a:gd name="T99" fmla="*/ 68 h 73"/>
                    <a:gd name="T100" fmla="*/ 880 w 1123"/>
                    <a:gd name="T101" fmla="*/ 71 h 73"/>
                    <a:gd name="T102" fmla="*/ 916 w 1123"/>
                    <a:gd name="T103" fmla="*/ 71 h 73"/>
                    <a:gd name="T104" fmla="*/ 917 w 1123"/>
                    <a:gd name="T105" fmla="*/ 64 h 73"/>
                    <a:gd name="T106" fmla="*/ 926 w 1123"/>
                    <a:gd name="T107" fmla="*/ 71 h 73"/>
                    <a:gd name="T108" fmla="*/ 947 w 1123"/>
                    <a:gd name="T109" fmla="*/ 71 h 73"/>
                    <a:gd name="T110" fmla="*/ 951 w 1123"/>
                    <a:gd name="T111" fmla="*/ 56 h 73"/>
                    <a:gd name="T112" fmla="*/ 958 w 1123"/>
                    <a:gd name="T113" fmla="*/ 60 h 73"/>
                    <a:gd name="T114" fmla="*/ 961 w 1123"/>
                    <a:gd name="T115" fmla="*/ 71 h 73"/>
                    <a:gd name="T116" fmla="*/ 993 w 1123"/>
                    <a:gd name="T117" fmla="*/ 71 h 73"/>
                    <a:gd name="T118" fmla="*/ 993 w 1123"/>
                    <a:gd name="T119" fmla="*/ 70 h 73"/>
                    <a:gd name="T120" fmla="*/ 997 w 1123"/>
                    <a:gd name="T121" fmla="*/ 71 h 73"/>
                    <a:gd name="T122" fmla="*/ 1102 w 1123"/>
                    <a:gd name="T123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23" h="73">
                      <a:moveTo>
                        <a:pt x="1102" y="71"/>
                      </a:moveTo>
                      <a:cubicBezTo>
                        <a:pt x="1103" y="70"/>
                        <a:pt x="1103" y="69"/>
                        <a:pt x="1104" y="68"/>
                      </a:cubicBezTo>
                      <a:cubicBezTo>
                        <a:pt x="1109" y="60"/>
                        <a:pt x="1111" y="73"/>
                        <a:pt x="1117" y="69"/>
                      </a:cubicBezTo>
                      <a:cubicBezTo>
                        <a:pt x="1121" y="67"/>
                        <a:pt x="1123" y="59"/>
                        <a:pt x="1121" y="54"/>
                      </a:cubicBezTo>
                      <a:cubicBezTo>
                        <a:pt x="1118" y="49"/>
                        <a:pt x="1123" y="43"/>
                        <a:pt x="1121" y="38"/>
                      </a:cubicBezTo>
                      <a:cubicBezTo>
                        <a:pt x="1119" y="33"/>
                        <a:pt x="1123" y="21"/>
                        <a:pt x="1118" y="18"/>
                      </a:cubicBezTo>
                      <a:cubicBezTo>
                        <a:pt x="1100" y="10"/>
                        <a:pt x="1074" y="20"/>
                        <a:pt x="1055" y="17"/>
                      </a:cubicBezTo>
                      <a:cubicBezTo>
                        <a:pt x="1037" y="15"/>
                        <a:pt x="1019" y="15"/>
                        <a:pt x="1002" y="14"/>
                      </a:cubicBezTo>
                      <a:cubicBezTo>
                        <a:pt x="971" y="13"/>
                        <a:pt x="940" y="12"/>
                        <a:pt x="910" y="13"/>
                      </a:cubicBezTo>
                      <a:cubicBezTo>
                        <a:pt x="894" y="14"/>
                        <a:pt x="878" y="11"/>
                        <a:pt x="863" y="10"/>
                      </a:cubicBezTo>
                      <a:cubicBezTo>
                        <a:pt x="854" y="9"/>
                        <a:pt x="847" y="10"/>
                        <a:pt x="838" y="10"/>
                      </a:cubicBezTo>
                      <a:cubicBezTo>
                        <a:pt x="809" y="12"/>
                        <a:pt x="779" y="2"/>
                        <a:pt x="750" y="9"/>
                      </a:cubicBezTo>
                      <a:cubicBezTo>
                        <a:pt x="722" y="10"/>
                        <a:pt x="700" y="3"/>
                        <a:pt x="676" y="5"/>
                      </a:cubicBezTo>
                      <a:cubicBezTo>
                        <a:pt x="651" y="7"/>
                        <a:pt x="464" y="2"/>
                        <a:pt x="473" y="2"/>
                      </a:cubicBezTo>
                      <a:cubicBezTo>
                        <a:pt x="435" y="7"/>
                        <a:pt x="398" y="1"/>
                        <a:pt x="359" y="0"/>
                      </a:cubicBezTo>
                      <a:cubicBezTo>
                        <a:pt x="336" y="1"/>
                        <a:pt x="314" y="1"/>
                        <a:pt x="292" y="1"/>
                      </a:cubicBezTo>
                      <a:cubicBezTo>
                        <a:pt x="283" y="2"/>
                        <a:pt x="273" y="7"/>
                        <a:pt x="263" y="7"/>
                      </a:cubicBezTo>
                      <a:cubicBezTo>
                        <a:pt x="247" y="7"/>
                        <a:pt x="230" y="3"/>
                        <a:pt x="213" y="5"/>
                      </a:cubicBezTo>
                      <a:cubicBezTo>
                        <a:pt x="178" y="7"/>
                        <a:pt x="143" y="13"/>
                        <a:pt x="108" y="16"/>
                      </a:cubicBezTo>
                      <a:cubicBezTo>
                        <a:pt x="74" y="19"/>
                        <a:pt x="40" y="12"/>
                        <a:pt x="7" y="21"/>
                      </a:cubicBezTo>
                      <a:cubicBezTo>
                        <a:pt x="6" y="22"/>
                        <a:pt x="3" y="24"/>
                        <a:pt x="1" y="26"/>
                      </a:cubicBezTo>
                      <a:cubicBezTo>
                        <a:pt x="2" y="31"/>
                        <a:pt x="0" y="37"/>
                        <a:pt x="1" y="42"/>
                      </a:cubicBezTo>
                      <a:cubicBezTo>
                        <a:pt x="1" y="51"/>
                        <a:pt x="1" y="57"/>
                        <a:pt x="1" y="69"/>
                      </a:cubicBezTo>
                      <a:cubicBezTo>
                        <a:pt x="1" y="69"/>
                        <a:pt x="1" y="70"/>
                        <a:pt x="1" y="71"/>
                      </a:cubicBezTo>
                      <a:lnTo>
                        <a:pt x="205" y="71"/>
                      </a:lnTo>
                      <a:cubicBezTo>
                        <a:pt x="206" y="71"/>
                        <a:pt x="206" y="71"/>
                        <a:pt x="206" y="70"/>
                      </a:cubicBezTo>
                      <a:cubicBezTo>
                        <a:pt x="209" y="68"/>
                        <a:pt x="212" y="69"/>
                        <a:pt x="215" y="71"/>
                      </a:cubicBezTo>
                      <a:lnTo>
                        <a:pt x="419" y="71"/>
                      </a:lnTo>
                      <a:cubicBezTo>
                        <a:pt x="421" y="68"/>
                        <a:pt x="423" y="65"/>
                        <a:pt x="425" y="62"/>
                      </a:cubicBezTo>
                      <a:cubicBezTo>
                        <a:pt x="429" y="58"/>
                        <a:pt x="438" y="57"/>
                        <a:pt x="441" y="62"/>
                      </a:cubicBezTo>
                      <a:cubicBezTo>
                        <a:pt x="442" y="65"/>
                        <a:pt x="443" y="68"/>
                        <a:pt x="443" y="71"/>
                      </a:cubicBezTo>
                      <a:lnTo>
                        <a:pt x="512" y="71"/>
                      </a:lnTo>
                      <a:cubicBezTo>
                        <a:pt x="513" y="70"/>
                        <a:pt x="513" y="69"/>
                        <a:pt x="514" y="69"/>
                      </a:cubicBezTo>
                      <a:cubicBezTo>
                        <a:pt x="514" y="69"/>
                        <a:pt x="516" y="70"/>
                        <a:pt x="519" y="71"/>
                      </a:cubicBezTo>
                      <a:lnTo>
                        <a:pt x="532" y="71"/>
                      </a:lnTo>
                      <a:cubicBezTo>
                        <a:pt x="533" y="70"/>
                        <a:pt x="533" y="70"/>
                        <a:pt x="534" y="69"/>
                      </a:cubicBezTo>
                      <a:cubicBezTo>
                        <a:pt x="535" y="69"/>
                        <a:pt x="538" y="69"/>
                        <a:pt x="539" y="69"/>
                      </a:cubicBezTo>
                      <a:cubicBezTo>
                        <a:pt x="539" y="70"/>
                        <a:pt x="539" y="70"/>
                        <a:pt x="540" y="71"/>
                      </a:cubicBezTo>
                      <a:lnTo>
                        <a:pt x="625" y="71"/>
                      </a:lnTo>
                      <a:cubicBezTo>
                        <a:pt x="626" y="70"/>
                        <a:pt x="628" y="69"/>
                        <a:pt x="629" y="68"/>
                      </a:cubicBezTo>
                      <a:cubicBezTo>
                        <a:pt x="630" y="69"/>
                        <a:pt x="631" y="70"/>
                        <a:pt x="632" y="71"/>
                      </a:cubicBezTo>
                      <a:lnTo>
                        <a:pt x="673" y="71"/>
                      </a:lnTo>
                      <a:cubicBezTo>
                        <a:pt x="674" y="70"/>
                        <a:pt x="675" y="70"/>
                        <a:pt x="677" y="71"/>
                      </a:cubicBezTo>
                      <a:lnTo>
                        <a:pt x="792" y="71"/>
                      </a:lnTo>
                      <a:cubicBezTo>
                        <a:pt x="793" y="70"/>
                        <a:pt x="793" y="69"/>
                        <a:pt x="794" y="68"/>
                      </a:cubicBezTo>
                      <a:cubicBezTo>
                        <a:pt x="795" y="67"/>
                        <a:pt x="799" y="68"/>
                        <a:pt x="801" y="70"/>
                      </a:cubicBezTo>
                      <a:cubicBezTo>
                        <a:pt x="801" y="70"/>
                        <a:pt x="801" y="71"/>
                        <a:pt x="801" y="71"/>
                      </a:cubicBezTo>
                      <a:lnTo>
                        <a:pt x="869" y="71"/>
                      </a:lnTo>
                      <a:cubicBezTo>
                        <a:pt x="870" y="69"/>
                        <a:pt x="871" y="69"/>
                        <a:pt x="873" y="68"/>
                      </a:cubicBezTo>
                      <a:cubicBezTo>
                        <a:pt x="874" y="67"/>
                        <a:pt x="876" y="67"/>
                        <a:pt x="877" y="68"/>
                      </a:cubicBezTo>
                      <a:cubicBezTo>
                        <a:pt x="878" y="69"/>
                        <a:pt x="879" y="70"/>
                        <a:pt x="880" y="71"/>
                      </a:cubicBezTo>
                      <a:lnTo>
                        <a:pt x="916" y="71"/>
                      </a:lnTo>
                      <a:cubicBezTo>
                        <a:pt x="916" y="69"/>
                        <a:pt x="917" y="66"/>
                        <a:pt x="917" y="64"/>
                      </a:cubicBezTo>
                      <a:cubicBezTo>
                        <a:pt x="921" y="65"/>
                        <a:pt x="924" y="68"/>
                        <a:pt x="926" y="71"/>
                      </a:cubicBezTo>
                      <a:lnTo>
                        <a:pt x="947" y="71"/>
                      </a:lnTo>
                      <a:cubicBezTo>
                        <a:pt x="947" y="66"/>
                        <a:pt x="948" y="59"/>
                        <a:pt x="951" y="56"/>
                      </a:cubicBezTo>
                      <a:cubicBezTo>
                        <a:pt x="953" y="53"/>
                        <a:pt x="956" y="58"/>
                        <a:pt x="958" y="60"/>
                      </a:cubicBezTo>
                      <a:cubicBezTo>
                        <a:pt x="959" y="63"/>
                        <a:pt x="960" y="67"/>
                        <a:pt x="961" y="71"/>
                      </a:cubicBezTo>
                      <a:lnTo>
                        <a:pt x="993" y="71"/>
                      </a:lnTo>
                      <a:cubicBezTo>
                        <a:pt x="993" y="71"/>
                        <a:pt x="993" y="70"/>
                        <a:pt x="993" y="70"/>
                      </a:cubicBezTo>
                      <a:cubicBezTo>
                        <a:pt x="995" y="69"/>
                        <a:pt x="997" y="69"/>
                        <a:pt x="997" y="71"/>
                      </a:cubicBezTo>
                      <a:lnTo>
                        <a:pt x="1102" y="7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3" name="Freeform 17"/>
                <p:cNvSpPr>
                  <a:spLocks noChangeArrowheads="1"/>
                </p:cNvSpPr>
                <p:nvPr/>
              </p:nvSpPr>
              <p:spPr bwMode="auto">
                <a:xfrm>
                  <a:off x="621" y="2985"/>
                  <a:ext cx="282" cy="62"/>
                </a:xfrm>
                <a:custGeom>
                  <a:avLst/>
                  <a:gdLst>
                    <a:gd name="G0" fmla="+- 1 0 0"/>
                    <a:gd name="G1" fmla="+- 5 0 0"/>
                    <a:gd name="G2" fmla="+- 1 0 0"/>
                    <a:gd name="G3" fmla="+- 1 0 0"/>
                    <a:gd name="G4" fmla="+- 1 0 0"/>
                    <a:gd name="G5" fmla="+- 15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sin 54736 G25"/>
                    <a:gd name="G27" fmla="+- 1 0 0"/>
                    <a:gd name="G28" fmla="cos 54763 G27"/>
                    <a:gd name="G29" fmla="+- G26 0 G28"/>
                    <a:gd name="G30" fmla="*/ G29 65535 1"/>
                    <a:gd name="G31" fmla="+- G30 1080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T0" fmla="*/ 1 w 205"/>
                    <a:gd name="T1" fmla="*/ 0 h 37"/>
                    <a:gd name="T2" fmla="*/ 3 w 205"/>
                    <a:gd name="T3" fmla="*/ 8 h 37"/>
                    <a:gd name="T4" fmla="*/ 11 w 205"/>
                    <a:gd name="T5" fmla="*/ 15 h 37"/>
                    <a:gd name="T6" fmla="*/ 52 w 205"/>
                    <a:gd name="T7" fmla="*/ 14 h 37"/>
                    <a:gd name="T8" fmla="*/ 79 w 205"/>
                    <a:gd name="T9" fmla="*/ 20 h 37"/>
                    <a:gd name="T10" fmla="*/ 87 w 205"/>
                    <a:gd name="T11" fmla="*/ 24 h 37"/>
                    <a:gd name="T12" fmla="*/ 93 w 205"/>
                    <a:gd name="T13" fmla="*/ 6 h 37"/>
                    <a:gd name="T14" fmla="*/ 98 w 205"/>
                    <a:gd name="T15" fmla="*/ 8 h 37"/>
                    <a:gd name="T16" fmla="*/ 125 w 205"/>
                    <a:gd name="T17" fmla="*/ 27 h 37"/>
                    <a:gd name="T18" fmla="*/ 139 w 205"/>
                    <a:gd name="T19" fmla="*/ 19 h 37"/>
                    <a:gd name="T20" fmla="*/ 151 w 205"/>
                    <a:gd name="T21" fmla="*/ 19 h 37"/>
                    <a:gd name="T22" fmla="*/ 185 w 205"/>
                    <a:gd name="T23" fmla="*/ 32 h 37"/>
                    <a:gd name="T24" fmla="*/ 205 w 205"/>
                    <a:gd name="T25" fmla="*/ 0 h 37"/>
                    <a:gd name="T26" fmla="*/ 1 w 205"/>
                    <a:gd name="T2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5" h="37">
                      <a:moveTo>
                        <a:pt x="1" y="0"/>
                      </a:moveTo>
                      <a:cubicBezTo>
                        <a:pt x="0" y="5"/>
                        <a:pt x="3" y="9"/>
                        <a:pt x="3" y="8"/>
                      </a:cubicBezTo>
                      <a:cubicBezTo>
                        <a:pt x="6" y="11"/>
                        <a:pt x="7" y="15"/>
                        <a:pt x="11" y="15"/>
                      </a:cubicBezTo>
                      <a:cubicBezTo>
                        <a:pt x="25" y="16"/>
                        <a:pt x="38" y="16"/>
                        <a:pt x="52" y="14"/>
                      </a:cubicBezTo>
                      <a:cubicBezTo>
                        <a:pt x="62" y="12"/>
                        <a:pt x="69" y="19"/>
                        <a:pt x="79" y="20"/>
                      </a:cubicBezTo>
                      <a:cubicBezTo>
                        <a:pt x="85" y="21"/>
                        <a:pt x="86" y="22"/>
                        <a:pt x="87" y="24"/>
                      </a:cubicBezTo>
                      <a:cubicBezTo>
                        <a:pt x="88" y="22"/>
                        <a:pt x="89" y="13"/>
                        <a:pt x="93" y="6"/>
                      </a:cubicBezTo>
                      <a:cubicBezTo>
                        <a:pt x="93" y="5"/>
                        <a:pt x="97" y="7"/>
                        <a:pt x="98" y="8"/>
                      </a:cubicBezTo>
                      <a:cubicBezTo>
                        <a:pt x="106" y="16"/>
                        <a:pt x="112" y="26"/>
                        <a:pt x="125" y="27"/>
                      </a:cubicBezTo>
                      <a:cubicBezTo>
                        <a:pt x="130" y="27"/>
                        <a:pt x="134" y="20"/>
                        <a:pt x="139" y="19"/>
                      </a:cubicBezTo>
                      <a:cubicBezTo>
                        <a:pt x="142" y="18"/>
                        <a:pt x="146" y="17"/>
                        <a:pt x="151" y="19"/>
                      </a:cubicBezTo>
                      <a:cubicBezTo>
                        <a:pt x="162" y="26"/>
                        <a:pt x="173" y="37"/>
                        <a:pt x="185" y="32"/>
                      </a:cubicBezTo>
                      <a:cubicBezTo>
                        <a:pt x="198" y="26"/>
                        <a:pt x="195" y="9"/>
                        <a:pt x="205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4" name="Freeform 18"/>
                <p:cNvSpPr>
                  <a:spLocks noChangeArrowheads="1"/>
                </p:cNvSpPr>
                <p:nvPr/>
              </p:nvSpPr>
              <p:spPr bwMode="auto">
                <a:xfrm>
                  <a:off x="920" y="2983"/>
                  <a:ext cx="280" cy="142"/>
                </a:xfrm>
                <a:custGeom>
                  <a:avLst/>
                  <a:gdLst>
                    <a:gd name="G0" fmla="+- 1 0 0"/>
                    <a:gd name="G1" fmla="*/ 1 3 2"/>
                    <a:gd name="G2" fmla="+- 1 0 0"/>
                    <a:gd name="G3" fmla="+- 1 0 0"/>
                    <a:gd name="G4" fmla="+- 24 0 0"/>
                    <a:gd name="G5" fmla="+- 71 0 0"/>
                    <a:gd name="G6" fmla="*/ 1 0 0"/>
                    <a:gd name="G7" fmla="sin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T0" fmla="*/ 0 w 204"/>
                    <a:gd name="T1" fmla="*/ 1 h 83"/>
                    <a:gd name="T2" fmla="*/ 3 w 204"/>
                    <a:gd name="T3" fmla="*/ 8 h 83"/>
                    <a:gd name="T4" fmla="*/ 15 w 204"/>
                    <a:gd name="T5" fmla="*/ 71 h 83"/>
                    <a:gd name="T6" fmla="*/ 19 w 204"/>
                    <a:gd name="T7" fmla="*/ 71 h 83"/>
                    <a:gd name="T8" fmla="*/ 43 w 204"/>
                    <a:gd name="T9" fmla="*/ 83 h 83"/>
                    <a:gd name="T10" fmla="*/ 55 w 204"/>
                    <a:gd name="T11" fmla="*/ 71 h 83"/>
                    <a:gd name="T12" fmla="*/ 65 w 204"/>
                    <a:gd name="T13" fmla="*/ 21 h 83"/>
                    <a:gd name="T14" fmla="*/ 80 w 204"/>
                    <a:gd name="T15" fmla="*/ 8 h 83"/>
                    <a:gd name="T16" fmla="*/ 114 w 204"/>
                    <a:gd name="T17" fmla="*/ 29 h 83"/>
                    <a:gd name="T18" fmla="*/ 134 w 204"/>
                    <a:gd name="T19" fmla="*/ 14 h 83"/>
                    <a:gd name="T20" fmla="*/ 140 w 204"/>
                    <a:gd name="T21" fmla="*/ 14 h 83"/>
                    <a:gd name="T22" fmla="*/ 180 w 204"/>
                    <a:gd name="T23" fmla="*/ 26 h 83"/>
                    <a:gd name="T24" fmla="*/ 204 w 204"/>
                    <a:gd name="T25" fmla="*/ 1 h 83"/>
                    <a:gd name="T26" fmla="*/ 0 w 204"/>
                    <a:gd name="T27" fmla="*/ 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4" h="83">
                      <a:moveTo>
                        <a:pt x="0" y="1"/>
                      </a:moveTo>
                      <a:cubicBezTo>
                        <a:pt x="2" y="3"/>
                        <a:pt x="3" y="5"/>
                        <a:pt x="3" y="8"/>
                      </a:cubicBezTo>
                      <a:cubicBezTo>
                        <a:pt x="7" y="24"/>
                        <a:pt x="9" y="71"/>
                        <a:pt x="15" y="71"/>
                      </a:cubicBezTo>
                      <a:lnTo>
                        <a:pt x="19" y="71"/>
                      </a:lnTo>
                      <a:lnTo>
                        <a:pt x="43" y="83"/>
                      </a:lnTo>
                      <a:lnTo>
                        <a:pt x="55" y="71"/>
                      </a:lnTo>
                      <a:cubicBezTo>
                        <a:pt x="59" y="52"/>
                        <a:pt x="60" y="39"/>
                        <a:pt x="65" y="21"/>
                      </a:cubicBezTo>
                      <a:cubicBezTo>
                        <a:pt x="67" y="15"/>
                        <a:pt x="71" y="0"/>
                        <a:pt x="80" y="8"/>
                      </a:cubicBezTo>
                      <a:cubicBezTo>
                        <a:pt x="90" y="16"/>
                        <a:pt x="97" y="33"/>
                        <a:pt x="114" y="29"/>
                      </a:cubicBezTo>
                      <a:cubicBezTo>
                        <a:pt x="123" y="27"/>
                        <a:pt x="126" y="18"/>
                        <a:pt x="134" y="14"/>
                      </a:cubicBezTo>
                      <a:cubicBezTo>
                        <a:pt x="136" y="13"/>
                        <a:pt x="139" y="13"/>
                        <a:pt x="140" y="14"/>
                      </a:cubicBezTo>
                      <a:cubicBezTo>
                        <a:pt x="152" y="22"/>
                        <a:pt x="165" y="30"/>
                        <a:pt x="180" y="26"/>
                      </a:cubicBezTo>
                      <a:cubicBezTo>
                        <a:pt x="195" y="23"/>
                        <a:pt x="199" y="12"/>
                        <a:pt x="204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5" name="Freeform 19"/>
                <p:cNvSpPr>
                  <a:spLocks noChangeArrowheads="1"/>
                </p:cNvSpPr>
                <p:nvPr/>
              </p:nvSpPr>
              <p:spPr bwMode="auto">
                <a:xfrm>
                  <a:off x="1236" y="2985"/>
                  <a:ext cx="93" cy="2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6 0 0"/>
                    <a:gd name="G5" fmla="*/ 1 0 0"/>
                    <a:gd name="G6" fmla="cos G5 G4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0 w 69"/>
                    <a:gd name="T1" fmla="*/ 0 h 16"/>
                    <a:gd name="T2" fmla="*/ 1 w 69"/>
                    <a:gd name="T3" fmla="*/ 15 h 16"/>
                    <a:gd name="T4" fmla="*/ 24 w 69"/>
                    <a:gd name="T5" fmla="*/ 2 h 16"/>
                    <a:gd name="T6" fmla="*/ 31 w 69"/>
                    <a:gd name="T7" fmla="*/ 11 h 16"/>
                    <a:gd name="T8" fmla="*/ 45 w 69"/>
                    <a:gd name="T9" fmla="*/ 3 h 16"/>
                    <a:gd name="T10" fmla="*/ 56 w 69"/>
                    <a:gd name="T11" fmla="*/ 8 h 16"/>
                    <a:gd name="T12" fmla="*/ 69 w 69"/>
                    <a:gd name="T13" fmla="*/ 0 h 16"/>
                    <a:gd name="T14" fmla="*/ 0 w 6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16">
                      <a:moveTo>
                        <a:pt x="0" y="0"/>
                      </a:moveTo>
                      <a:cubicBezTo>
                        <a:pt x="1" y="5"/>
                        <a:pt x="1" y="10"/>
                        <a:pt x="1" y="15"/>
                      </a:cubicBezTo>
                      <a:cubicBezTo>
                        <a:pt x="10" y="16"/>
                        <a:pt x="18" y="8"/>
                        <a:pt x="24" y="2"/>
                      </a:cubicBezTo>
                      <a:cubicBezTo>
                        <a:pt x="25" y="5"/>
                        <a:pt x="28" y="9"/>
                        <a:pt x="31" y="11"/>
                      </a:cubicBezTo>
                      <a:cubicBezTo>
                        <a:pt x="37" y="14"/>
                        <a:pt x="40" y="6"/>
                        <a:pt x="45" y="3"/>
                      </a:cubicBezTo>
                      <a:cubicBezTo>
                        <a:pt x="46" y="9"/>
                        <a:pt x="52" y="7"/>
                        <a:pt x="56" y="8"/>
                      </a:cubicBezTo>
                      <a:cubicBezTo>
                        <a:pt x="64" y="10"/>
                        <a:pt x="66" y="4"/>
                        <a:pt x="6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6" name="Freeform 20"/>
                <p:cNvSpPr>
                  <a:spLocks noChangeArrowheads="1"/>
                </p:cNvSpPr>
                <p:nvPr/>
              </p:nvSpPr>
              <p:spPr bwMode="auto">
                <a:xfrm>
                  <a:off x="1371" y="2985"/>
                  <a:ext cx="116" cy="6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T0" fmla="*/ 0 w 85"/>
                    <a:gd name="T1" fmla="*/ 0 h 37"/>
                    <a:gd name="T2" fmla="*/ 20 w 85"/>
                    <a:gd name="T3" fmla="*/ 11 h 37"/>
                    <a:gd name="T4" fmla="*/ 26 w 85"/>
                    <a:gd name="T5" fmla="*/ 31 h 37"/>
                    <a:gd name="T6" fmla="*/ 38 w 85"/>
                    <a:gd name="T7" fmla="*/ 37 h 37"/>
                    <a:gd name="T8" fmla="*/ 44 w 85"/>
                    <a:gd name="T9" fmla="*/ 31 h 37"/>
                    <a:gd name="T10" fmla="*/ 73 w 85"/>
                    <a:gd name="T11" fmla="*/ 13 h 37"/>
                    <a:gd name="T12" fmla="*/ 85 w 85"/>
                    <a:gd name="T13" fmla="*/ 0 h 37"/>
                    <a:gd name="T14" fmla="*/ 0 w 85"/>
                    <a:gd name="T15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5" h="37">
                      <a:moveTo>
                        <a:pt x="0" y="0"/>
                      </a:moveTo>
                      <a:cubicBezTo>
                        <a:pt x="6" y="6"/>
                        <a:pt x="16" y="5"/>
                        <a:pt x="20" y="11"/>
                      </a:cubicBezTo>
                      <a:cubicBezTo>
                        <a:pt x="24" y="16"/>
                        <a:pt x="21" y="25"/>
                        <a:pt x="26" y="31"/>
                      </a:cubicBezTo>
                      <a:cubicBezTo>
                        <a:pt x="28" y="34"/>
                        <a:pt x="33" y="37"/>
                        <a:pt x="38" y="37"/>
                      </a:cubicBezTo>
                      <a:cubicBezTo>
                        <a:pt x="42" y="36"/>
                        <a:pt x="43" y="33"/>
                        <a:pt x="44" y="31"/>
                      </a:cubicBezTo>
                      <a:cubicBezTo>
                        <a:pt x="53" y="22"/>
                        <a:pt x="61" y="17"/>
                        <a:pt x="73" y="13"/>
                      </a:cubicBezTo>
                      <a:cubicBezTo>
                        <a:pt x="79" y="11"/>
                        <a:pt x="81" y="4"/>
                        <a:pt x="8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7" name="Freeform 21"/>
                <p:cNvSpPr>
                  <a:spLocks noChangeArrowheads="1"/>
                </p:cNvSpPr>
                <p:nvPr/>
              </p:nvSpPr>
              <p:spPr bwMode="auto">
                <a:xfrm>
                  <a:off x="1498" y="2985"/>
                  <a:ext cx="55" cy="49"/>
                </a:xfrm>
                <a:custGeom>
                  <a:avLst/>
                  <a:gdLst>
                    <a:gd name="G0" fmla="+- 1 0 0"/>
                    <a:gd name="G1" fmla="+- 8 0 0"/>
                    <a:gd name="G2" fmla="+- 1 0 0"/>
                    <a:gd name="G3" fmla="+- 1 0 0"/>
                    <a:gd name="G4" fmla="+- 29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T0" fmla="*/ 0 w 41"/>
                    <a:gd name="T1" fmla="*/ 0 h 30"/>
                    <a:gd name="T2" fmla="*/ 13 w 41"/>
                    <a:gd name="T3" fmla="*/ 28 h 30"/>
                    <a:gd name="T4" fmla="*/ 17 w 41"/>
                    <a:gd name="T5" fmla="*/ 29 h 30"/>
                    <a:gd name="T6" fmla="*/ 31 w 41"/>
                    <a:gd name="T7" fmla="*/ 18 h 30"/>
                    <a:gd name="T8" fmla="*/ 36 w 41"/>
                    <a:gd name="T9" fmla="*/ 3 h 30"/>
                    <a:gd name="T10" fmla="*/ 41 w 41"/>
                    <a:gd name="T11" fmla="*/ 0 h 30"/>
                    <a:gd name="T12" fmla="*/ 0 w 41"/>
                    <a:gd name="T1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30">
                      <a:moveTo>
                        <a:pt x="0" y="0"/>
                      </a:moveTo>
                      <a:cubicBezTo>
                        <a:pt x="7" y="8"/>
                        <a:pt x="4" y="20"/>
                        <a:pt x="13" y="28"/>
                      </a:cubicBezTo>
                      <a:cubicBezTo>
                        <a:pt x="14" y="29"/>
                        <a:pt x="16" y="30"/>
                        <a:pt x="17" y="29"/>
                      </a:cubicBezTo>
                      <a:cubicBezTo>
                        <a:pt x="22" y="25"/>
                        <a:pt x="26" y="22"/>
                        <a:pt x="31" y="18"/>
                      </a:cubicBezTo>
                      <a:cubicBezTo>
                        <a:pt x="35" y="14"/>
                        <a:pt x="32" y="8"/>
                        <a:pt x="36" y="3"/>
                      </a:cubicBezTo>
                      <a:cubicBezTo>
                        <a:pt x="37" y="1"/>
                        <a:pt x="39" y="0"/>
                        <a:pt x="4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8" name="Freeform 22"/>
                <p:cNvSpPr>
                  <a:spLocks noChangeArrowheads="1"/>
                </p:cNvSpPr>
                <p:nvPr/>
              </p:nvSpPr>
              <p:spPr bwMode="auto">
                <a:xfrm>
                  <a:off x="1560" y="2973"/>
                  <a:ext cx="158" cy="77"/>
                </a:xfrm>
                <a:custGeom>
                  <a:avLst/>
                  <a:gdLst>
                    <a:gd name="G0" fmla="+- 7 0 0"/>
                    <a:gd name="G1" fmla="+- 1 0 0"/>
                    <a:gd name="G2" fmla="+- 10 0 0"/>
                    <a:gd name="G3" fmla="+- 13 0 0"/>
                    <a:gd name="G4" fmla="*/ 1 0 0"/>
                    <a:gd name="G5" fmla="sin G4 G3"/>
                    <a:gd name="G6" fmla="+- 1 0 0"/>
                    <a:gd name="G7" fmla="+- 1 0 0"/>
                    <a:gd name="G8" fmla="+- 34 0 0"/>
                    <a:gd name="G9" fmla="+- 39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7 0 0"/>
                    <a:gd name="T0" fmla="*/ 0 w 115"/>
                    <a:gd name="T1" fmla="*/ 7 h 45"/>
                    <a:gd name="T2" fmla="*/ 9 w 115"/>
                    <a:gd name="T3" fmla="*/ 13 h 45"/>
                    <a:gd name="T4" fmla="*/ 7 w 115"/>
                    <a:gd name="T5" fmla="*/ 34 h 45"/>
                    <a:gd name="T6" fmla="*/ 19 w 115"/>
                    <a:gd name="T7" fmla="*/ 44 h 45"/>
                    <a:gd name="T8" fmla="*/ 35 w 115"/>
                    <a:gd name="T9" fmla="*/ 39 h 45"/>
                    <a:gd name="T10" fmla="*/ 49 w 115"/>
                    <a:gd name="T11" fmla="*/ 13 h 45"/>
                    <a:gd name="T12" fmla="*/ 74 w 115"/>
                    <a:gd name="T13" fmla="*/ 13 h 45"/>
                    <a:gd name="T14" fmla="*/ 115 w 115"/>
                    <a:gd name="T15" fmla="*/ 7 h 45"/>
                    <a:gd name="T16" fmla="*/ 0 w 115"/>
                    <a:gd name="T17" fmla="*/ 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45">
                      <a:moveTo>
                        <a:pt x="0" y="7"/>
                      </a:moveTo>
                      <a:cubicBezTo>
                        <a:pt x="4" y="8"/>
                        <a:pt x="7" y="10"/>
                        <a:pt x="9" y="13"/>
                      </a:cubicBezTo>
                      <a:cubicBezTo>
                        <a:pt x="12" y="20"/>
                        <a:pt x="4" y="27"/>
                        <a:pt x="7" y="34"/>
                      </a:cubicBezTo>
                      <a:cubicBezTo>
                        <a:pt x="9" y="39"/>
                        <a:pt x="13" y="43"/>
                        <a:pt x="19" y="44"/>
                      </a:cubicBezTo>
                      <a:cubicBezTo>
                        <a:pt x="24" y="45"/>
                        <a:pt x="30" y="42"/>
                        <a:pt x="35" y="39"/>
                      </a:cubicBezTo>
                      <a:cubicBezTo>
                        <a:pt x="45" y="34"/>
                        <a:pt x="44" y="22"/>
                        <a:pt x="49" y="13"/>
                      </a:cubicBezTo>
                      <a:cubicBezTo>
                        <a:pt x="57" y="0"/>
                        <a:pt x="76" y="18"/>
                        <a:pt x="74" y="13"/>
                      </a:cubicBezTo>
                      <a:cubicBezTo>
                        <a:pt x="84" y="33"/>
                        <a:pt x="107" y="16"/>
                        <a:pt x="115" y="7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19" name="Freeform 23"/>
                <p:cNvSpPr>
                  <a:spLocks noChangeArrowheads="1"/>
                </p:cNvSpPr>
                <p:nvPr/>
              </p:nvSpPr>
              <p:spPr bwMode="auto">
                <a:xfrm>
                  <a:off x="1732" y="2985"/>
                  <a:ext cx="92" cy="29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T0" fmla="*/ 0 w 68"/>
                    <a:gd name="T1" fmla="*/ 0 h 18"/>
                    <a:gd name="T2" fmla="*/ 11 w 68"/>
                    <a:gd name="T3" fmla="*/ 12 h 18"/>
                    <a:gd name="T4" fmla="*/ 33 w 68"/>
                    <a:gd name="T5" fmla="*/ 2 h 18"/>
                    <a:gd name="T6" fmla="*/ 39 w 68"/>
                    <a:gd name="T7" fmla="*/ 1 h 18"/>
                    <a:gd name="T8" fmla="*/ 54 w 68"/>
                    <a:gd name="T9" fmla="*/ 13 h 18"/>
                    <a:gd name="T10" fmla="*/ 68 w 68"/>
                    <a:gd name="T11" fmla="*/ 0 h 18"/>
                    <a:gd name="T12" fmla="*/ 0 w 68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18">
                      <a:moveTo>
                        <a:pt x="0" y="0"/>
                      </a:moveTo>
                      <a:cubicBezTo>
                        <a:pt x="3" y="4"/>
                        <a:pt x="7" y="9"/>
                        <a:pt x="11" y="12"/>
                      </a:cubicBezTo>
                      <a:cubicBezTo>
                        <a:pt x="20" y="18"/>
                        <a:pt x="29" y="11"/>
                        <a:pt x="33" y="2"/>
                      </a:cubicBezTo>
                      <a:cubicBezTo>
                        <a:pt x="33" y="1"/>
                        <a:pt x="37" y="1"/>
                        <a:pt x="39" y="1"/>
                      </a:cubicBezTo>
                      <a:cubicBezTo>
                        <a:pt x="46" y="2"/>
                        <a:pt x="48" y="11"/>
                        <a:pt x="54" y="13"/>
                      </a:cubicBezTo>
                      <a:cubicBezTo>
                        <a:pt x="64" y="16"/>
                        <a:pt x="64" y="6"/>
                        <a:pt x="6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0" name="Freeform 24"/>
                <p:cNvSpPr>
                  <a:spLocks noChangeArrowheads="1"/>
                </p:cNvSpPr>
                <p:nvPr/>
              </p:nvSpPr>
              <p:spPr bwMode="auto">
                <a:xfrm>
                  <a:off x="1842" y="2985"/>
                  <a:ext cx="48" cy="3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36"/>
                    <a:gd name="T1" fmla="*/ 0 h 19"/>
                    <a:gd name="T2" fmla="*/ 11 w 36"/>
                    <a:gd name="T3" fmla="*/ 13 h 19"/>
                    <a:gd name="T4" fmla="*/ 30 w 36"/>
                    <a:gd name="T5" fmla="*/ 15 h 19"/>
                    <a:gd name="T6" fmla="*/ 36 w 36"/>
                    <a:gd name="T7" fmla="*/ 0 h 19"/>
                    <a:gd name="T8" fmla="*/ 0 w 36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9">
                      <a:moveTo>
                        <a:pt x="0" y="0"/>
                      </a:moveTo>
                      <a:cubicBezTo>
                        <a:pt x="4" y="4"/>
                        <a:pt x="6" y="10"/>
                        <a:pt x="11" y="13"/>
                      </a:cubicBezTo>
                      <a:cubicBezTo>
                        <a:pt x="16" y="17"/>
                        <a:pt x="26" y="19"/>
                        <a:pt x="30" y="15"/>
                      </a:cubicBezTo>
                      <a:cubicBezTo>
                        <a:pt x="34" y="11"/>
                        <a:pt x="35" y="5"/>
                        <a:pt x="3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1" name="Freeform 25"/>
                <p:cNvSpPr>
                  <a:spLocks noChangeArrowheads="1"/>
                </p:cNvSpPr>
                <p:nvPr/>
              </p:nvSpPr>
              <p:spPr bwMode="auto">
                <a:xfrm>
                  <a:off x="1906" y="2985"/>
                  <a:ext cx="2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T0" fmla="*/ 0 w 21"/>
                    <a:gd name="T1" fmla="*/ 0 h 14"/>
                    <a:gd name="T2" fmla="*/ 11 w 21"/>
                    <a:gd name="T3" fmla="*/ 12 h 14"/>
                    <a:gd name="T4" fmla="*/ 21 w 21"/>
                    <a:gd name="T5" fmla="*/ 0 h 14"/>
                    <a:gd name="T6" fmla="*/ 0 w 21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cubicBezTo>
                        <a:pt x="4" y="5"/>
                        <a:pt x="6" y="11"/>
                        <a:pt x="11" y="12"/>
                      </a:cubicBezTo>
                      <a:cubicBezTo>
                        <a:pt x="19" y="14"/>
                        <a:pt x="20" y="7"/>
                        <a:pt x="2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2" name="Freeform 26"/>
                <p:cNvSpPr>
                  <a:spLocks noChangeArrowheads="1"/>
                </p:cNvSpPr>
                <p:nvPr/>
              </p:nvSpPr>
              <p:spPr bwMode="auto">
                <a:xfrm>
                  <a:off x="1955" y="2985"/>
                  <a:ext cx="42" cy="46"/>
                </a:xfrm>
                <a:custGeom>
                  <a:avLst/>
                  <a:gdLst>
                    <a:gd name="G0" fmla="+- 1 0 0"/>
                    <a:gd name="G1" fmla="*/ 1 11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T0" fmla="*/ 0 w 32"/>
                    <a:gd name="T1" fmla="*/ 0 h 28"/>
                    <a:gd name="T2" fmla="*/ 17 w 32"/>
                    <a:gd name="T3" fmla="*/ 26 h 28"/>
                    <a:gd name="T4" fmla="*/ 32 w 32"/>
                    <a:gd name="T5" fmla="*/ 0 h 28"/>
                    <a:gd name="T6" fmla="*/ 0 w 32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28">
                      <a:moveTo>
                        <a:pt x="0" y="0"/>
                      </a:moveTo>
                      <a:cubicBezTo>
                        <a:pt x="2" y="11"/>
                        <a:pt x="4" y="23"/>
                        <a:pt x="17" y="26"/>
                      </a:cubicBezTo>
                      <a:cubicBezTo>
                        <a:pt x="30" y="28"/>
                        <a:pt x="24" y="6"/>
                        <a:pt x="3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3" name="Freeform 27"/>
                <p:cNvSpPr>
                  <a:spLocks noChangeArrowheads="1"/>
                </p:cNvSpPr>
                <p:nvPr/>
              </p:nvSpPr>
              <p:spPr bwMode="auto">
                <a:xfrm>
                  <a:off x="2004" y="2983"/>
                  <a:ext cx="143" cy="33"/>
                </a:xfrm>
                <a:custGeom>
                  <a:avLst/>
                  <a:gdLst>
                    <a:gd name="G0" fmla="+- 1 0 0"/>
                    <a:gd name="G1" fmla="+- 2 0 0"/>
                    <a:gd name="G2" fmla="*/ 1 11 2"/>
                    <a:gd name="G3" fmla="+- 1 0 0"/>
                    <a:gd name="G4" fmla="+- 20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T0" fmla="*/ 0 w 105"/>
                    <a:gd name="T1" fmla="*/ 1 h 20"/>
                    <a:gd name="T2" fmla="*/ 4 w 105"/>
                    <a:gd name="T3" fmla="*/ 13 h 20"/>
                    <a:gd name="T4" fmla="*/ 29 w 105"/>
                    <a:gd name="T5" fmla="*/ 2 h 20"/>
                    <a:gd name="T6" fmla="*/ 43 w 105"/>
                    <a:gd name="T7" fmla="*/ 14 h 20"/>
                    <a:gd name="T8" fmla="*/ 55 w 105"/>
                    <a:gd name="T9" fmla="*/ 12 h 20"/>
                    <a:gd name="T10" fmla="*/ 67 w 105"/>
                    <a:gd name="T11" fmla="*/ 1 h 20"/>
                    <a:gd name="T12" fmla="*/ 99 w 105"/>
                    <a:gd name="T13" fmla="*/ 12 h 20"/>
                    <a:gd name="T14" fmla="*/ 105 w 105"/>
                    <a:gd name="T15" fmla="*/ 1 h 20"/>
                    <a:gd name="T16" fmla="*/ 0 w 105"/>
                    <a:gd name="T17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5" h="20">
                      <a:moveTo>
                        <a:pt x="0" y="1"/>
                      </a:moveTo>
                      <a:cubicBezTo>
                        <a:pt x="2" y="4"/>
                        <a:pt x="2" y="11"/>
                        <a:pt x="4" y="13"/>
                      </a:cubicBezTo>
                      <a:cubicBezTo>
                        <a:pt x="14" y="20"/>
                        <a:pt x="20" y="4"/>
                        <a:pt x="29" y="2"/>
                      </a:cubicBezTo>
                      <a:cubicBezTo>
                        <a:pt x="35" y="0"/>
                        <a:pt x="35" y="12"/>
                        <a:pt x="43" y="14"/>
                      </a:cubicBezTo>
                      <a:cubicBezTo>
                        <a:pt x="48" y="15"/>
                        <a:pt x="51" y="12"/>
                        <a:pt x="55" y="12"/>
                      </a:cubicBezTo>
                      <a:cubicBezTo>
                        <a:pt x="55" y="6"/>
                        <a:pt x="63" y="0"/>
                        <a:pt x="67" y="1"/>
                      </a:cubicBezTo>
                      <a:cubicBezTo>
                        <a:pt x="78" y="5"/>
                        <a:pt x="88" y="19"/>
                        <a:pt x="99" y="12"/>
                      </a:cubicBezTo>
                      <a:cubicBezTo>
                        <a:pt x="102" y="11"/>
                        <a:pt x="103" y="5"/>
                        <a:pt x="105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4" name="Freeform 28"/>
                <p:cNvSpPr>
                  <a:spLocks noChangeArrowheads="1"/>
                </p:cNvSpPr>
                <p:nvPr/>
              </p:nvSpPr>
              <p:spPr bwMode="auto">
                <a:xfrm>
                  <a:off x="596" y="2859"/>
                  <a:ext cx="1583" cy="759"/>
                </a:xfrm>
                <a:custGeom>
                  <a:avLst/>
                  <a:gdLst>
                    <a:gd name="T0" fmla="*/ 310 w 1142"/>
                    <a:gd name="T1" fmla="*/ 5 h 440"/>
                    <a:gd name="T2" fmla="*/ 231 w 1142"/>
                    <a:gd name="T3" fmla="*/ 8 h 440"/>
                    <a:gd name="T4" fmla="*/ 24 w 1142"/>
                    <a:gd name="T5" fmla="*/ 21 h 440"/>
                    <a:gd name="T6" fmla="*/ 17 w 1142"/>
                    <a:gd name="T7" fmla="*/ 28 h 440"/>
                    <a:gd name="T8" fmla="*/ 21 w 1142"/>
                    <a:gd name="T9" fmla="*/ 78 h 440"/>
                    <a:gd name="T10" fmla="*/ 23 w 1142"/>
                    <a:gd name="T11" fmla="*/ 84 h 440"/>
                    <a:gd name="T12" fmla="*/ 98 w 1142"/>
                    <a:gd name="T13" fmla="*/ 91 h 440"/>
                    <a:gd name="T14" fmla="*/ 106 w 1142"/>
                    <a:gd name="T15" fmla="*/ 98 h 440"/>
                    <a:gd name="T16" fmla="*/ 114 w 1142"/>
                    <a:gd name="T17" fmla="*/ 77 h 440"/>
                    <a:gd name="T18" fmla="*/ 143 w 1142"/>
                    <a:gd name="T19" fmla="*/ 99 h 440"/>
                    <a:gd name="T20" fmla="*/ 170 w 1142"/>
                    <a:gd name="T21" fmla="*/ 90 h 440"/>
                    <a:gd name="T22" fmla="*/ 217 w 1142"/>
                    <a:gd name="T23" fmla="*/ 88 h 440"/>
                    <a:gd name="T24" fmla="*/ 238 w 1142"/>
                    <a:gd name="T25" fmla="*/ 80 h 440"/>
                    <a:gd name="T26" fmla="*/ 196 w 1142"/>
                    <a:gd name="T27" fmla="*/ 192 h 440"/>
                    <a:gd name="T28" fmla="*/ 190 w 1142"/>
                    <a:gd name="T29" fmla="*/ 219 h 440"/>
                    <a:gd name="T30" fmla="*/ 194 w 1142"/>
                    <a:gd name="T31" fmla="*/ 221 h 440"/>
                    <a:gd name="T32" fmla="*/ 236 w 1142"/>
                    <a:gd name="T33" fmla="*/ 179 h 440"/>
                    <a:gd name="T34" fmla="*/ 229 w 1142"/>
                    <a:gd name="T35" fmla="*/ 285 h 440"/>
                    <a:gd name="T36" fmla="*/ 223 w 1142"/>
                    <a:gd name="T37" fmla="*/ 321 h 440"/>
                    <a:gd name="T38" fmla="*/ 295 w 1142"/>
                    <a:gd name="T39" fmla="*/ 388 h 440"/>
                    <a:gd name="T40" fmla="*/ 285 w 1142"/>
                    <a:gd name="T41" fmla="*/ 284 h 440"/>
                    <a:gd name="T42" fmla="*/ 282 w 1142"/>
                    <a:gd name="T43" fmla="*/ 182 h 440"/>
                    <a:gd name="T44" fmla="*/ 301 w 1142"/>
                    <a:gd name="T45" fmla="*/ 93 h 440"/>
                    <a:gd name="T46" fmla="*/ 315 w 1142"/>
                    <a:gd name="T47" fmla="*/ 78 h 440"/>
                    <a:gd name="T48" fmla="*/ 360 w 1142"/>
                    <a:gd name="T49" fmla="*/ 94 h 440"/>
                    <a:gd name="T50" fmla="*/ 375 w 1142"/>
                    <a:gd name="T51" fmla="*/ 84 h 440"/>
                    <a:gd name="T52" fmla="*/ 445 w 1142"/>
                    <a:gd name="T53" fmla="*/ 65 h 440"/>
                    <a:gd name="T54" fmla="*/ 461 w 1142"/>
                    <a:gd name="T55" fmla="*/ 63 h 440"/>
                    <a:gd name="T56" fmla="*/ 483 w 1142"/>
                    <a:gd name="T57" fmla="*/ 74 h 440"/>
                    <a:gd name="T58" fmla="*/ 493 w 1142"/>
                    <a:gd name="T59" fmla="*/ 82 h 440"/>
                    <a:gd name="T60" fmla="*/ 518 w 1142"/>
                    <a:gd name="T61" fmla="*/ 79 h 440"/>
                    <a:gd name="T62" fmla="*/ 532 w 1142"/>
                    <a:gd name="T63" fmla="*/ 69 h 440"/>
                    <a:gd name="T64" fmla="*/ 555 w 1142"/>
                    <a:gd name="T65" fmla="*/ 72 h 440"/>
                    <a:gd name="T66" fmla="*/ 580 w 1142"/>
                    <a:gd name="T67" fmla="*/ 82 h 440"/>
                    <a:gd name="T68" fmla="*/ 596 w 1142"/>
                    <a:gd name="T69" fmla="*/ 111 h 440"/>
                    <a:gd name="T70" fmla="*/ 614 w 1142"/>
                    <a:gd name="T71" fmla="*/ 91 h 440"/>
                    <a:gd name="T72" fmla="*/ 664 w 1142"/>
                    <a:gd name="T73" fmla="*/ 99 h 440"/>
                    <a:gd name="T74" fmla="*/ 688 w 1142"/>
                    <a:gd name="T75" fmla="*/ 76 h 440"/>
                    <a:gd name="T76" fmla="*/ 699 w 1142"/>
                    <a:gd name="T77" fmla="*/ 72 h 440"/>
                    <a:gd name="T78" fmla="*/ 702 w 1142"/>
                    <a:gd name="T79" fmla="*/ 104 h 440"/>
                    <a:gd name="T80" fmla="*/ 729 w 1142"/>
                    <a:gd name="T81" fmla="*/ 103 h 440"/>
                    <a:gd name="T82" fmla="*/ 770 w 1142"/>
                    <a:gd name="T83" fmla="*/ 81 h 440"/>
                    <a:gd name="T84" fmla="*/ 799 w 1142"/>
                    <a:gd name="T85" fmla="*/ 84 h 440"/>
                    <a:gd name="T86" fmla="*/ 821 w 1142"/>
                    <a:gd name="T87" fmla="*/ 71 h 440"/>
                    <a:gd name="T88" fmla="*/ 850 w 1142"/>
                    <a:gd name="T89" fmla="*/ 74 h 440"/>
                    <a:gd name="T90" fmla="*/ 857 w 1142"/>
                    <a:gd name="T91" fmla="*/ 75 h 440"/>
                    <a:gd name="T92" fmla="*/ 889 w 1142"/>
                    <a:gd name="T93" fmla="*/ 68 h 440"/>
                    <a:gd name="T94" fmla="*/ 891 w 1142"/>
                    <a:gd name="T95" fmla="*/ 67 h 440"/>
                    <a:gd name="T96" fmla="*/ 926 w 1142"/>
                    <a:gd name="T97" fmla="*/ 86 h 440"/>
                    <a:gd name="T98" fmla="*/ 935 w 1142"/>
                    <a:gd name="T99" fmla="*/ 65 h 440"/>
                    <a:gd name="T100" fmla="*/ 963 w 1142"/>
                    <a:gd name="T101" fmla="*/ 71 h 440"/>
                    <a:gd name="T102" fmla="*/ 977 w 1142"/>
                    <a:gd name="T103" fmla="*/ 75 h 440"/>
                    <a:gd name="T104" fmla="*/ 1013 w 1142"/>
                    <a:gd name="T105" fmla="*/ 73 h 440"/>
                    <a:gd name="T106" fmla="*/ 1044 w 1142"/>
                    <a:gd name="T107" fmla="*/ 72 h 440"/>
                    <a:gd name="T108" fmla="*/ 1068 w 1142"/>
                    <a:gd name="T109" fmla="*/ 80 h 440"/>
                    <a:gd name="T110" fmla="*/ 1081 w 1142"/>
                    <a:gd name="T111" fmla="*/ 75 h 440"/>
                    <a:gd name="T112" fmla="*/ 1124 w 1142"/>
                    <a:gd name="T113" fmla="*/ 70 h 440"/>
                    <a:gd name="T114" fmla="*/ 1134 w 1142"/>
                    <a:gd name="T115" fmla="*/ 69 h 440"/>
                    <a:gd name="T116" fmla="*/ 1139 w 1142"/>
                    <a:gd name="T117" fmla="*/ 39 h 440"/>
                    <a:gd name="T118" fmla="*/ 1072 w 1142"/>
                    <a:gd name="T119" fmla="*/ 20 h 440"/>
                    <a:gd name="T120" fmla="*/ 928 w 1142"/>
                    <a:gd name="T121" fmla="*/ 15 h 440"/>
                    <a:gd name="T122" fmla="*/ 856 w 1142"/>
                    <a:gd name="T123" fmla="*/ 10 h 440"/>
                    <a:gd name="T124" fmla="*/ 694 w 1142"/>
                    <a:gd name="T125" fmla="*/ 6 h 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2" h="440">
                      <a:moveTo>
                        <a:pt x="492" y="5"/>
                      </a:moveTo>
                      <a:cubicBezTo>
                        <a:pt x="467" y="8"/>
                        <a:pt x="442" y="7"/>
                        <a:pt x="417" y="5"/>
                      </a:cubicBezTo>
                      <a:lnTo>
                        <a:pt x="417" y="2"/>
                      </a:lnTo>
                      <a:cubicBezTo>
                        <a:pt x="442" y="3"/>
                        <a:pt x="466" y="5"/>
                        <a:pt x="491" y="2"/>
                      </a:cubicBezTo>
                      <a:lnTo>
                        <a:pt x="492" y="5"/>
                      </a:lnTo>
                      <a:close/>
                      <a:moveTo>
                        <a:pt x="417" y="5"/>
                      </a:moveTo>
                      <a:cubicBezTo>
                        <a:pt x="404" y="4"/>
                        <a:pt x="390" y="4"/>
                        <a:pt x="377" y="4"/>
                      </a:cubicBezTo>
                      <a:lnTo>
                        <a:pt x="377" y="0"/>
                      </a:lnTo>
                      <a:cubicBezTo>
                        <a:pt x="391" y="0"/>
                        <a:pt x="404" y="1"/>
                        <a:pt x="417" y="2"/>
                      </a:cubicBezTo>
                      <a:lnTo>
                        <a:pt x="417" y="5"/>
                      </a:lnTo>
                      <a:close/>
                      <a:moveTo>
                        <a:pt x="377" y="0"/>
                      </a:moveTo>
                      <a:lnTo>
                        <a:pt x="377" y="0"/>
                      </a:lnTo>
                      <a:lnTo>
                        <a:pt x="377" y="2"/>
                      </a:lnTo>
                      <a:lnTo>
                        <a:pt x="377" y="0"/>
                      </a:lnTo>
                      <a:close/>
                      <a:moveTo>
                        <a:pt x="377" y="4"/>
                      </a:moveTo>
                      <a:cubicBezTo>
                        <a:pt x="369" y="4"/>
                        <a:pt x="362" y="4"/>
                        <a:pt x="355" y="4"/>
                      </a:cubicBezTo>
                      <a:lnTo>
                        <a:pt x="355" y="0"/>
                      </a:lnTo>
                      <a:cubicBezTo>
                        <a:pt x="362" y="0"/>
                        <a:pt x="369" y="0"/>
                        <a:pt x="377" y="0"/>
                      </a:cubicBezTo>
                      <a:lnTo>
                        <a:pt x="377" y="4"/>
                      </a:lnTo>
                      <a:close/>
                      <a:moveTo>
                        <a:pt x="355" y="4"/>
                      </a:moveTo>
                      <a:cubicBezTo>
                        <a:pt x="340" y="4"/>
                        <a:pt x="325" y="4"/>
                        <a:pt x="310" y="5"/>
                      </a:cubicBezTo>
                      <a:lnTo>
                        <a:pt x="310" y="1"/>
                      </a:lnTo>
                      <a:cubicBezTo>
                        <a:pt x="325" y="1"/>
                        <a:pt x="340" y="0"/>
                        <a:pt x="355" y="0"/>
                      </a:cubicBezTo>
                      <a:lnTo>
                        <a:pt x="355" y="4"/>
                      </a:lnTo>
                      <a:close/>
                      <a:moveTo>
                        <a:pt x="310" y="1"/>
                      </a:moveTo>
                      <a:lnTo>
                        <a:pt x="310" y="1"/>
                      </a:lnTo>
                      <a:lnTo>
                        <a:pt x="310" y="3"/>
                      </a:lnTo>
                      <a:lnTo>
                        <a:pt x="310" y="1"/>
                      </a:lnTo>
                      <a:close/>
                      <a:moveTo>
                        <a:pt x="310" y="5"/>
                      </a:moveTo>
                      <a:lnTo>
                        <a:pt x="310" y="5"/>
                      </a:lnTo>
                      <a:lnTo>
                        <a:pt x="310" y="1"/>
                      </a:lnTo>
                      <a:lnTo>
                        <a:pt x="310" y="5"/>
                      </a:lnTo>
                      <a:close/>
                      <a:moveTo>
                        <a:pt x="310" y="1"/>
                      </a:moveTo>
                      <a:lnTo>
                        <a:pt x="310" y="1"/>
                      </a:lnTo>
                      <a:lnTo>
                        <a:pt x="310" y="3"/>
                      </a:lnTo>
                      <a:lnTo>
                        <a:pt x="310" y="1"/>
                      </a:lnTo>
                      <a:close/>
                      <a:moveTo>
                        <a:pt x="310" y="5"/>
                      </a:moveTo>
                      <a:cubicBezTo>
                        <a:pt x="306" y="5"/>
                        <a:pt x="302" y="6"/>
                        <a:pt x="297" y="7"/>
                      </a:cubicBezTo>
                      <a:lnTo>
                        <a:pt x="296" y="4"/>
                      </a:lnTo>
                      <a:cubicBezTo>
                        <a:pt x="300" y="3"/>
                        <a:pt x="305" y="1"/>
                        <a:pt x="310" y="1"/>
                      </a:cubicBezTo>
                      <a:lnTo>
                        <a:pt x="310" y="5"/>
                      </a:lnTo>
                      <a:close/>
                      <a:moveTo>
                        <a:pt x="297" y="7"/>
                      </a:moveTo>
                      <a:cubicBezTo>
                        <a:pt x="292" y="9"/>
                        <a:pt x="287" y="11"/>
                        <a:pt x="281" y="11"/>
                      </a:cubicBezTo>
                      <a:lnTo>
                        <a:pt x="281" y="7"/>
                      </a:lnTo>
                      <a:cubicBezTo>
                        <a:pt x="286" y="7"/>
                        <a:pt x="291" y="6"/>
                        <a:pt x="296" y="4"/>
                      </a:cubicBezTo>
                      <a:lnTo>
                        <a:pt x="297" y="7"/>
                      </a:lnTo>
                      <a:close/>
                      <a:moveTo>
                        <a:pt x="281" y="11"/>
                      </a:moveTo>
                      <a:cubicBezTo>
                        <a:pt x="274" y="11"/>
                        <a:pt x="267" y="10"/>
                        <a:pt x="260" y="9"/>
                      </a:cubicBezTo>
                      <a:lnTo>
                        <a:pt x="261" y="6"/>
                      </a:lnTo>
                      <a:cubicBezTo>
                        <a:pt x="267" y="6"/>
                        <a:pt x="274" y="7"/>
                        <a:pt x="281" y="7"/>
                      </a:cubicBezTo>
                      <a:lnTo>
                        <a:pt x="281" y="11"/>
                      </a:lnTo>
                      <a:close/>
                      <a:moveTo>
                        <a:pt x="260" y="9"/>
                      </a:moveTo>
                      <a:cubicBezTo>
                        <a:pt x="251" y="8"/>
                        <a:pt x="241" y="7"/>
                        <a:pt x="231" y="8"/>
                      </a:cubicBezTo>
                      <a:lnTo>
                        <a:pt x="231" y="4"/>
                      </a:lnTo>
                      <a:cubicBezTo>
                        <a:pt x="241" y="3"/>
                        <a:pt x="251" y="4"/>
                        <a:pt x="261" y="6"/>
                      </a:cubicBezTo>
                      <a:lnTo>
                        <a:pt x="260" y="9"/>
                      </a:lnTo>
                      <a:close/>
                      <a:moveTo>
                        <a:pt x="231" y="8"/>
                      </a:moveTo>
                      <a:lnTo>
                        <a:pt x="231" y="8"/>
                      </a:lnTo>
                      <a:lnTo>
                        <a:pt x="231" y="6"/>
                      </a:lnTo>
                      <a:lnTo>
                        <a:pt x="231" y="8"/>
                      </a:lnTo>
                      <a:close/>
                      <a:moveTo>
                        <a:pt x="231" y="8"/>
                      </a:moveTo>
                      <a:cubicBezTo>
                        <a:pt x="214" y="9"/>
                        <a:pt x="196" y="11"/>
                        <a:pt x="179" y="13"/>
                      </a:cubicBezTo>
                      <a:lnTo>
                        <a:pt x="178" y="10"/>
                      </a:lnTo>
                      <a:cubicBezTo>
                        <a:pt x="196" y="8"/>
                        <a:pt x="213" y="6"/>
                        <a:pt x="231" y="4"/>
                      </a:cubicBezTo>
                      <a:lnTo>
                        <a:pt x="231" y="8"/>
                      </a:lnTo>
                      <a:close/>
                      <a:moveTo>
                        <a:pt x="179" y="13"/>
                      </a:moveTo>
                      <a:cubicBezTo>
                        <a:pt x="161" y="15"/>
                        <a:pt x="144" y="17"/>
                        <a:pt x="126" y="19"/>
                      </a:cubicBezTo>
                      <a:lnTo>
                        <a:pt x="126" y="15"/>
                      </a:lnTo>
                      <a:cubicBezTo>
                        <a:pt x="143" y="14"/>
                        <a:pt x="161" y="12"/>
                        <a:pt x="178" y="10"/>
                      </a:cubicBezTo>
                      <a:lnTo>
                        <a:pt x="179" y="13"/>
                      </a:lnTo>
                      <a:close/>
                      <a:moveTo>
                        <a:pt x="126" y="15"/>
                      </a:moveTo>
                      <a:lnTo>
                        <a:pt x="126" y="15"/>
                      </a:lnTo>
                      <a:lnTo>
                        <a:pt x="126" y="17"/>
                      </a:lnTo>
                      <a:lnTo>
                        <a:pt x="126" y="15"/>
                      </a:lnTo>
                      <a:close/>
                      <a:moveTo>
                        <a:pt x="126" y="19"/>
                      </a:moveTo>
                      <a:cubicBezTo>
                        <a:pt x="113" y="20"/>
                        <a:pt x="100" y="20"/>
                        <a:pt x="88" y="20"/>
                      </a:cubicBezTo>
                      <a:lnTo>
                        <a:pt x="88" y="16"/>
                      </a:lnTo>
                      <a:cubicBezTo>
                        <a:pt x="100" y="16"/>
                        <a:pt x="113" y="17"/>
                        <a:pt x="126" y="15"/>
                      </a:cubicBezTo>
                      <a:lnTo>
                        <a:pt x="126" y="19"/>
                      </a:lnTo>
                      <a:close/>
                      <a:moveTo>
                        <a:pt x="88" y="20"/>
                      </a:moveTo>
                      <a:cubicBezTo>
                        <a:pt x="67" y="19"/>
                        <a:pt x="46" y="19"/>
                        <a:pt x="26" y="24"/>
                      </a:cubicBezTo>
                      <a:lnTo>
                        <a:pt x="24" y="21"/>
                      </a:lnTo>
                      <a:cubicBezTo>
                        <a:pt x="45" y="15"/>
                        <a:pt x="66" y="16"/>
                        <a:pt x="88" y="16"/>
                      </a:cubicBezTo>
                      <a:lnTo>
                        <a:pt x="88" y="20"/>
                      </a:lnTo>
                      <a:close/>
                      <a:moveTo>
                        <a:pt x="26" y="24"/>
                      </a:moveTo>
                      <a:lnTo>
                        <a:pt x="26" y="24"/>
                      </a:lnTo>
                      <a:lnTo>
                        <a:pt x="24" y="21"/>
                      </a:lnTo>
                      <a:lnTo>
                        <a:pt x="26" y="24"/>
                      </a:lnTo>
                      <a:close/>
                      <a:moveTo>
                        <a:pt x="24" y="21"/>
                      </a:moveTo>
                      <a:lnTo>
                        <a:pt x="24" y="21"/>
                      </a:lnTo>
                      <a:lnTo>
                        <a:pt x="25" y="23"/>
                      </a:lnTo>
                      <a:lnTo>
                        <a:pt x="24" y="21"/>
                      </a:lnTo>
                      <a:close/>
                      <a:moveTo>
                        <a:pt x="26" y="24"/>
                      </a:moveTo>
                      <a:cubicBezTo>
                        <a:pt x="25" y="24"/>
                        <a:pt x="26" y="24"/>
                        <a:pt x="25" y="24"/>
                      </a:cubicBezTo>
                      <a:lnTo>
                        <a:pt x="23" y="22"/>
                      </a:lnTo>
                      <a:cubicBezTo>
                        <a:pt x="23" y="21"/>
                        <a:pt x="24" y="21"/>
                        <a:pt x="24" y="21"/>
                      </a:cubicBezTo>
                      <a:lnTo>
                        <a:pt x="26" y="24"/>
                      </a:lnTo>
                      <a:close/>
                      <a:moveTo>
                        <a:pt x="25" y="24"/>
                      </a:moveTo>
                      <a:cubicBezTo>
                        <a:pt x="25" y="25"/>
                        <a:pt x="25" y="25"/>
                        <a:pt x="25" y="25"/>
                      </a:cubicBezTo>
                      <a:lnTo>
                        <a:pt x="22" y="22"/>
                      </a:lnTo>
                      <a:cubicBezTo>
                        <a:pt x="22" y="22"/>
                        <a:pt x="23" y="22"/>
                        <a:pt x="23" y="22"/>
                      </a:cubicBezTo>
                      <a:lnTo>
                        <a:pt x="25" y="24"/>
                      </a:lnTo>
                      <a:close/>
                      <a:moveTo>
                        <a:pt x="25" y="25"/>
                      </a:moveTo>
                      <a:cubicBezTo>
                        <a:pt x="24" y="26"/>
                        <a:pt x="22" y="27"/>
                        <a:pt x="21" y="28"/>
                      </a:cubicBezTo>
                      <a:lnTo>
                        <a:pt x="18" y="26"/>
                      </a:lnTo>
                      <a:cubicBezTo>
                        <a:pt x="19" y="25"/>
                        <a:pt x="21" y="23"/>
                        <a:pt x="22" y="22"/>
                      </a:cubicBezTo>
                      <a:lnTo>
                        <a:pt x="25" y="25"/>
                      </a:lnTo>
                      <a:close/>
                      <a:moveTo>
                        <a:pt x="17" y="28"/>
                      </a:moveTo>
                      <a:lnTo>
                        <a:pt x="17" y="27"/>
                      </a:lnTo>
                      <a:lnTo>
                        <a:pt x="18" y="26"/>
                      </a:lnTo>
                      <a:lnTo>
                        <a:pt x="19" y="27"/>
                      </a:lnTo>
                      <a:lnTo>
                        <a:pt x="17" y="28"/>
                      </a:lnTo>
                      <a:close/>
                      <a:moveTo>
                        <a:pt x="21" y="27"/>
                      </a:moveTo>
                      <a:lnTo>
                        <a:pt x="21" y="27"/>
                      </a:lnTo>
                      <a:lnTo>
                        <a:pt x="17" y="28"/>
                      </a:lnTo>
                      <a:lnTo>
                        <a:pt x="21" y="27"/>
                      </a:lnTo>
                      <a:close/>
                      <a:moveTo>
                        <a:pt x="21" y="27"/>
                      </a:moveTo>
                      <a:cubicBezTo>
                        <a:pt x="22" y="30"/>
                        <a:pt x="21" y="33"/>
                        <a:pt x="21" y="37"/>
                      </a:cubicBezTo>
                      <a:lnTo>
                        <a:pt x="17" y="36"/>
                      </a:lnTo>
                      <a:cubicBezTo>
                        <a:pt x="17" y="33"/>
                        <a:pt x="18" y="30"/>
                        <a:pt x="17" y="28"/>
                      </a:cubicBezTo>
                      <a:lnTo>
                        <a:pt x="21" y="27"/>
                      </a:lnTo>
                      <a:close/>
                      <a:moveTo>
                        <a:pt x="21" y="37"/>
                      </a:moveTo>
                      <a:cubicBezTo>
                        <a:pt x="21" y="39"/>
                        <a:pt x="20" y="42"/>
                        <a:pt x="21" y="44"/>
                      </a:cubicBezTo>
                      <a:lnTo>
                        <a:pt x="16" y="44"/>
                      </a:lnTo>
                      <a:cubicBezTo>
                        <a:pt x="16" y="42"/>
                        <a:pt x="17" y="39"/>
                        <a:pt x="17" y="36"/>
                      </a:cubicBezTo>
                      <a:lnTo>
                        <a:pt x="21" y="37"/>
                      </a:lnTo>
                      <a:close/>
                      <a:moveTo>
                        <a:pt x="16" y="44"/>
                      </a:moveTo>
                      <a:lnTo>
                        <a:pt x="16" y="44"/>
                      </a:lnTo>
                      <a:lnTo>
                        <a:pt x="19" y="44"/>
                      </a:lnTo>
                      <a:lnTo>
                        <a:pt x="16" y="44"/>
                      </a:lnTo>
                      <a:close/>
                      <a:moveTo>
                        <a:pt x="21" y="44"/>
                      </a:moveTo>
                      <a:cubicBezTo>
                        <a:pt x="21" y="49"/>
                        <a:pt x="21" y="54"/>
                        <a:pt x="21" y="59"/>
                      </a:cubicBezTo>
                      <a:lnTo>
                        <a:pt x="17" y="59"/>
                      </a:lnTo>
                      <a:cubicBezTo>
                        <a:pt x="17" y="54"/>
                        <a:pt x="17" y="50"/>
                        <a:pt x="16" y="44"/>
                      </a:cubicBezTo>
                      <a:lnTo>
                        <a:pt x="21" y="44"/>
                      </a:lnTo>
                      <a:close/>
                      <a:moveTo>
                        <a:pt x="21" y="59"/>
                      </a:moveTo>
                      <a:cubicBezTo>
                        <a:pt x="21" y="62"/>
                        <a:pt x="21" y="65"/>
                        <a:pt x="21" y="70"/>
                      </a:cubicBezTo>
                      <a:lnTo>
                        <a:pt x="16" y="70"/>
                      </a:lnTo>
                      <a:cubicBezTo>
                        <a:pt x="16" y="66"/>
                        <a:pt x="17" y="62"/>
                        <a:pt x="17" y="59"/>
                      </a:cubicBezTo>
                      <a:lnTo>
                        <a:pt x="21" y="59"/>
                      </a:lnTo>
                      <a:close/>
                      <a:moveTo>
                        <a:pt x="21" y="70"/>
                      </a:moveTo>
                      <a:lnTo>
                        <a:pt x="21" y="70"/>
                      </a:lnTo>
                      <a:lnTo>
                        <a:pt x="16" y="70"/>
                      </a:lnTo>
                      <a:lnTo>
                        <a:pt x="21" y="70"/>
                      </a:lnTo>
                      <a:close/>
                      <a:moveTo>
                        <a:pt x="21" y="70"/>
                      </a:moveTo>
                      <a:cubicBezTo>
                        <a:pt x="21" y="73"/>
                        <a:pt x="21" y="76"/>
                        <a:pt x="21" y="78"/>
                      </a:cubicBezTo>
                      <a:lnTo>
                        <a:pt x="17" y="78"/>
                      </a:lnTo>
                      <a:cubicBezTo>
                        <a:pt x="17" y="76"/>
                        <a:pt x="16" y="73"/>
                        <a:pt x="16" y="70"/>
                      </a:cubicBezTo>
                      <a:lnTo>
                        <a:pt x="21" y="70"/>
                      </a:lnTo>
                      <a:close/>
                      <a:moveTo>
                        <a:pt x="21" y="78"/>
                      </a:moveTo>
                      <a:cubicBezTo>
                        <a:pt x="21" y="80"/>
                        <a:pt x="21" y="82"/>
                        <a:pt x="20" y="82"/>
                      </a:cubicBezTo>
                      <a:lnTo>
                        <a:pt x="17" y="80"/>
                      </a:lnTo>
                      <a:cubicBezTo>
                        <a:pt x="18" y="79"/>
                        <a:pt x="17" y="79"/>
                        <a:pt x="17" y="78"/>
                      </a:cubicBezTo>
                      <a:lnTo>
                        <a:pt x="21" y="78"/>
                      </a:lnTo>
                      <a:close/>
                      <a:moveTo>
                        <a:pt x="20" y="82"/>
                      </a:moveTo>
                      <a:cubicBezTo>
                        <a:pt x="20" y="83"/>
                        <a:pt x="18" y="83"/>
                        <a:pt x="17" y="82"/>
                      </a:cubicBezTo>
                      <a:lnTo>
                        <a:pt x="20" y="80"/>
                      </a:lnTo>
                      <a:cubicBezTo>
                        <a:pt x="21" y="81"/>
                        <a:pt x="17" y="81"/>
                        <a:pt x="17" y="80"/>
                      </a:cubicBezTo>
                      <a:lnTo>
                        <a:pt x="20" y="82"/>
                      </a:lnTo>
                      <a:close/>
                      <a:moveTo>
                        <a:pt x="17" y="82"/>
                      </a:moveTo>
                      <a:lnTo>
                        <a:pt x="0" y="68"/>
                      </a:lnTo>
                      <a:lnTo>
                        <a:pt x="20" y="80"/>
                      </a:lnTo>
                      <a:lnTo>
                        <a:pt x="19" y="81"/>
                      </a:lnTo>
                      <a:lnTo>
                        <a:pt x="17" y="82"/>
                      </a:lnTo>
                      <a:close/>
                      <a:moveTo>
                        <a:pt x="20" y="80"/>
                      </a:moveTo>
                      <a:lnTo>
                        <a:pt x="20" y="80"/>
                      </a:lnTo>
                      <a:lnTo>
                        <a:pt x="18" y="83"/>
                      </a:lnTo>
                      <a:lnTo>
                        <a:pt x="20" y="80"/>
                      </a:lnTo>
                      <a:close/>
                      <a:moveTo>
                        <a:pt x="20" y="80"/>
                      </a:moveTo>
                      <a:lnTo>
                        <a:pt x="20" y="80"/>
                      </a:lnTo>
                      <a:lnTo>
                        <a:pt x="19" y="81"/>
                      </a:lnTo>
                      <a:lnTo>
                        <a:pt x="20" y="80"/>
                      </a:lnTo>
                      <a:close/>
                      <a:moveTo>
                        <a:pt x="20" y="80"/>
                      </a:moveTo>
                      <a:cubicBezTo>
                        <a:pt x="22" y="81"/>
                        <a:pt x="23" y="82"/>
                        <a:pt x="24" y="83"/>
                      </a:cubicBezTo>
                      <a:lnTo>
                        <a:pt x="21" y="85"/>
                      </a:lnTo>
                      <a:cubicBezTo>
                        <a:pt x="20" y="84"/>
                        <a:pt x="19" y="83"/>
                        <a:pt x="18" y="83"/>
                      </a:cubicBezTo>
                      <a:lnTo>
                        <a:pt x="20" y="80"/>
                      </a:lnTo>
                      <a:close/>
                      <a:moveTo>
                        <a:pt x="24" y="83"/>
                      </a:moveTo>
                      <a:lnTo>
                        <a:pt x="24" y="83"/>
                      </a:lnTo>
                      <a:lnTo>
                        <a:pt x="23" y="84"/>
                      </a:lnTo>
                      <a:lnTo>
                        <a:pt x="24" y="83"/>
                      </a:lnTo>
                      <a:close/>
                      <a:moveTo>
                        <a:pt x="24" y="83"/>
                      </a:moveTo>
                      <a:cubicBezTo>
                        <a:pt x="26" y="84"/>
                        <a:pt x="28" y="86"/>
                        <a:pt x="29" y="86"/>
                      </a:cubicBezTo>
                      <a:lnTo>
                        <a:pt x="29" y="89"/>
                      </a:lnTo>
                      <a:cubicBezTo>
                        <a:pt x="26" y="89"/>
                        <a:pt x="24" y="87"/>
                        <a:pt x="21" y="85"/>
                      </a:cubicBezTo>
                      <a:lnTo>
                        <a:pt x="24" y="83"/>
                      </a:lnTo>
                      <a:close/>
                      <a:moveTo>
                        <a:pt x="29" y="89"/>
                      </a:moveTo>
                      <a:lnTo>
                        <a:pt x="29" y="89"/>
                      </a:lnTo>
                      <a:lnTo>
                        <a:pt x="29" y="87"/>
                      </a:lnTo>
                      <a:lnTo>
                        <a:pt x="29" y="89"/>
                      </a:lnTo>
                      <a:close/>
                      <a:moveTo>
                        <a:pt x="29" y="86"/>
                      </a:moveTo>
                      <a:lnTo>
                        <a:pt x="30" y="86"/>
                      </a:lnTo>
                      <a:lnTo>
                        <a:pt x="29" y="89"/>
                      </a:lnTo>
                      <a:lnTo>
                        <a:pt x="29" y="86"/>
                      </a:lnTo>
                      <a:close/>
                      <a:moveTo>
                        <a:pt x="30" y="86"/>
                      </a:moveTo>
                      <a:cubicBezTo>
                        <a:pt x="43" y="86"/>
                        <a:pt x="55" y="87"/>
                        <a:pt x="69" y="84"/>
                      </a:cubicBezTo>
                      <a:lnTo>
                        <a:pt x="70" y="88"/>
                      </a:lnTo>
                      <a:cubicBezTo>
                        <a:pt x="56" y="90"/>
                        <a:pt x="43" y="90"/>
                        <a:pt x="29" y="89"/>
                      </a:cubicBezTo>
                      <a:lnTo>
                        <a:pt x="30" y="86"/>
                      </a:lnTo>
                      <a:close/>
                      <a:moveTo>
                        <a:pt x="69" y="84"/>
                      </a:moveTo>
                      <a:lnTo>
                        <a:pt x="69" y="84"/>
                      </a:lnTo>
                      <a:lnTo>
                        <a:pt x="70" y="86"/>
                      </a:lnTo>
                      <a:lnTo>
                        <a:pt x="69" y="84"/>
                      </a:lnTo>
                      <a:close/>
                      <a:moveTo>
                        <a:pt x="69" y="84"/>
                      </a:moveTo>
                      <a:cubicBezTo>
                        <a:pt x="76" y="83"/>
                        <a:pt x="82" y="86"/>
                        <a:pt x="87" y="88"/>
                      </a:cubicBezTo>
                      <a:lnTo>
                        <a:pt x="85" y="91"/>
                      </a:lnTo>
                      <a:cubicBezTo>
                        <a:pt x="80" y="89"/>
                        <a:pt x="75" y="87"/>
                        <a:pt x="70" y="88"/>
                      </a:cubicBezTo>
                      <a:lnTo>
                        <a:pt x="69" y="84"/>
                      </a:lnTo>
                      <a:close/>
                      <a:moveTo>
                        <a:pt x="87" y="88"/>
                      </a:moveTo>
                      <a:cubicBezTo>
                        <a:pt x="91" y="89"/>
                        <a:pt x="94" y="91"/>
                        <a:pt x="98" y="91"/>
                      </a:cubicBezTo>
                      <a:lnTo>
                        <a:pt x="97" y="95"/>
                      </a:lnTo>
                      <a:cubicBezTo>
                        <a:pt x="93" y="94"/>
                        <a:pt x="89" y="93"/>
                        <a:pt x="85" y="91"/>
                      </a:cubicBezTo>
                      <a:lnTo>
                        <a:pt x="87" y="88"/>
                      </a:lnTo>
                      <a:close/>
                      <a:moveTo>
                        <a:pt x="98" y="91"/>
                      </a:moveTo>
                      <a:lnTo>
                        <a:pt x="98" y="91"/>
                      </a:lnTo>
                      <a:lnTo>
                        <a:pt x="97" y="93"/>
                      </a:lnTo>
                      <a:lnTo>
                        <a:pt x="98" y="91"/>
                      </a:lnTo>
                      <a:close/>
                      <a:moveTo>
                        <a:pt x="98" y="91"/>
                      </a:moveTo>
                      <a:cubicBezTo>
                        <a:pt x="101" y="92"/>
                        <a:pt x="103" y="92"/>
                        <a:pt x="104" y="93"/>
                      </a:cubicBezTo>
                      <a:lnTo>
                        <a:pt x="102" y="96"/>
                      </a:lnTo>
                      <a:cubicBezTo>
                        <a:pt x="101" y="96"/>
                        <a:pt x="99" y="95"/>
                        <a:pt x="97" y="95"/>
                      </a:cubicBezTo>
                      <a:lnTo>
                        <a:pt x="98" y="91"/>
                      </a:lnTo>
                      <a:close/>
                      <a:moveTo>
                        <a:pt x="104" y="93"/>
                      </a:moveTo>
                      <a:cubicBezTo>
                        <a:pt x="106" y="94"/>
                        <a:pt x="106" y="95"/>
                        <a:pt x="107" y="96"/>
                      </a:cubicBezTo>
                      <a:lnTo>
                        <a:pt x="103" y="97"/>
                      </a:lnTo>
                      <a:cubicBezTo>
                        <a:pt x="103" y="97"/>
                        <a:pt x="102" y="96"/>
                        <a:pt x="102" y="96"/>
                      </a:cubicBezTo>
                      <a:lnTo>
                        <a:pt x="104" y="93"/>
                      </a:lnTo>
                      <a:close/>
                      <a:moveTo>
                        <a:pt x="106" y="98"/>
                      </a:moveTo>
                      <a:lnTo>
                        <a:pt x="104" y="101"/>
                      </a:lnTo>
                      <a:lnTo>
                        <a:pt x="103" y="97"/>
                      </a:lnTo>
                      <a:lnTo>
                        <a:pt x="105" y="97"/>
                      </a:lnTo>
                      <a:lnTo>
                        <a:pt x="106" y="98"/>
                      </a:lnTo>
                      <a:close/>
                      <a:moveTo>
                        <a:pt x="103" y="96"/>
                      </a:moveTo>
                      <a:lnTo>
                        <a:pt x="103" y="96"/>
                      </a:lnTo>
                      <a:lnTo>
                        <a:pt x="106" y="98"/>
                      </a:lnTo>
                      <a:lnTo>
                        <a:pt x="103" y="96"/>
                      </a:lnTo>
                      <a:close/>
                      <a:moveTo>
                        <a:pt x="106" y="98"/>
                      </a:moveTo>
                      <a:lnTo>
                        <a:pt x="106" y="98"/>
                      </a:lnTo>
                      <a:lnTo>
                        <a:pt x="105" y="97"/>
                      </a:lnTo>
                      <a:lnTo>
                        <a:pt x="106" y="98"/>
                      </a:lnTo>
                      <a:close/>
                      <a:moveTo>
                        <a:pt x="103" y="96"/>
                      </a:moveTo>
                      <a:cubicBezTo>
                        <a:pt x="104" y="95"/>
                        <a:pt x="104" y="93"/>
                        <a:pt x="105" y="90"/>
                      </a:cubicBezTo>
                      <a:lnTo>
                        <a:pt x="109" y="90"/>
                      </a:lnTo>
                      <a:cubicBezTo>
                        <a:pt x="108" y="94"/>
                        <a:pt x="108" y="96"/>
                        <a:pt x="106" y="98"/>
                      </a:cubicBezTo>
                      <a:lnTo>
                        <a:pt x="103" y="96"/>
                      </a:lnTo>
                      <a:close/>
                      <a:moveTo>
                        <a:pt x="105" y="90"/>
                      </a:moveTo>
                      <a:cubicBezTo>
                        <a:pt x="106" y="86"/>
                        <a:pt x="106" y="82"/>
                        <a:pt x="109" y="78"/>
                      </a:cubicBezTo>
                      <a:lnTo>
                        <a:pt x="113" y="79"/>
                      </a:lnTo>
                      <a:cubicBezTo>
                        <a:pt x="111" y="83"/>
                        <a:pt x="110" y="87"/>
                        <a:pt x="109" y="90"/>
                      </a:cubicBezTo>
                      <a:lnTo>
                        <a:pt x="105" y="90"/>
                      </a:lnTo>
                      <a:close/>
                      <a:moveTo>
                        <a:pt x="113" y="79"/>
                      </a:moveTo>
                      <a:lnTo>
                        <a:pt x="113" y="79"/>
                      </a:lnTo>
                      <a:lnTo>
                        <a:pt x="111" y="79"/>
                      </a:lnTo>
                      <a:lnTo>
                        <a:pt x="113" y="79"/>
                      </a:lnTo>
                      <a:close/>
                      <a:moveTo>
                        <a:pt x="109" y="78"/>
                      </a:moveTo>
                      <a:cubicBezTo>
                        <a:pt x="109" y="77"/>
                        <a:pt x="110" y="77"/>
                        <a:pt x="110" y="77"/>
                      </a:cubicBezTo>
                      <a:lnTo>
                        <a:pt x="112" y="80"/>
                      </a:lnTo>
                      <a:cubicBezTo>
                        <a:pt x="112" y="80"/>
                        <a:pt x="113" y="79"/>
                        <a:pt x="113" y="79"/>
                      </a:cubicBezTo>
                      <a:lnTo>
                        <a:pt x="109" y="78"/>
                      </a:lnTo>
                      <a:close/>
                      <a:moveTo>
                        <a:pt x="110" y="77"/>
                      </a:moveTo>
                      <a:lnTo>
                        <a:pt x="110" y="77"/>
                      </a:lnTo>
                      <a:lnTo>
                        <a:pt x="111" y="78"/>
                      </a:lnTo>
                      <a:lnTo>
                        <a:pt x="110" y="77"/>
                      </a:lnTo>
                      <a:close/>
                      <a:moveTo>
                        <a:pt x="110" y="77"/>
                      </a:moveTo>
                      <a:cubicBezTo>
                        <a:pt x="111" y="76"/>
                        <a:pt x="112" y="76"/>
                        <a:pt x="112" y="76"/>
                      </a:cubicBezTo>
                      <a:lnTo>
                        <a:pt x="112" y="80"/>
                      </a:lnTo>
                      <a:cubicBezTo>
                        <a:pt x="112" y="80"/>
                        <a:pt x="112" y="80"/>
                        <a:pt x="112" y="80"/>
                      </a:cubicBezTo>
                      <a:lnTo>
                        <a:pt x="110" y="77"/>
                      </a:lnTo>
                      <a:close/>
                      <a:moveTo>
                        <a:pt x="112" y="76"/>
                      </a:moveTo>
                      <a:cubicBezTo>
                        <a:pt x="113" y="77"/>
                        <a:pt x="114" y="77"/>
                        <a:pt x="114" y="77"/>
                      </a:cubicBezTo>
                      <a:lnTo>
                        <a:pt x="112" y="80"/>
                      </a:lnTo>
                      <a:cubicBezTo>
                        <a:pt x="112" y="80"/>
                        <a:pt x="112" y="80"/>
                        <a:pt x="112" y="80"/>
                      </a:cubicBezTo>
                      <a:lnTo>
                        <a:pt x="112" y="76"/>
                      </a:lnTo>
                      <a:close/>
                      <a:moveTo>
                        <a:pt x="114" y="77"/>
                      </a:moveTo>
                      <a:cubicBezTo>
                        <a:pt x="116" y="78"/>
                        <a:pt x="117" y="79"/>
                        <a:pt x="118" y="79"/>
                      </a:cubicBezTo>
                      <a:lnTo>
                        <a:pt x="114" y="81"/>
                      </a:lnTo>
                      <a:cubicBezTo>
                        <a:pt x="114" y="81"/>
                        <a:pt x="113" y="80"/>
                        <a:pt x="112" y="80"/>
                      </a:cubicBezTo>
                      <a:lnTo>
                        <a:pt x="114" y="77"/>
                      </a:lnTo>
                      <a:close/>
                      <a:moveTo>
                        <a:pt x="114" y="81"/>
                      </a:moveTo>
                      <a:lnTo>
                        <a:pt x="114" y="81"/>
                      </a:lnTo>
                      <a:lnTo>
                        <a:pt x="116" y="80"/>
                      </a:lnTo>
                      <a:lnTo>
                        <a:pt x="114" y="81"/>
                      </a:lnTo>
                      <a:close/>
                      <a:moveTo>
                        <a:pt x="117" y="79"/>
                      </a:moveTo>
                      <a:lnTo>
                        <a:pt x="117" y="79"/>
                      </a:lnTo>
                      <a:lnTo>
                        <a:pt x="114" y="81"/>
                      </a:lnTo>
                      <a:lnTo>
                        <a:pt x="117" y="79"/>
                      </a:lnTo>
                      <a:close/>
                      <a:moveTo>
                        <a:pt x="117" y="79"/>
                      </a:moveTo>
                      <a:cubicBezTo>
                        <a:pt x="119" y="81"/>
                        <a:pt x="120" y="82"/>
                        <a:pt x="122" y="84"/>
                      </a:cubicBezTo>
                      <a:lnTo>
                        <a:pt x="118" y="86"/>
                      </a:lnTo>
                      <a:cubicBezTo>
                        <a:pt x="117" y="84"/>
                        <a:pt x="115" y="83"/>
                        <a:pt x="114" y="81"/>
                      </a:cubicBezTo>
                      <a:lnTo>
                        <a:pt x="117" y="79"/>
                      </a:lnTo>
                      <a:close/>
                      <a:moveTo>
                        <a:pt x="122" y="84"/>
                      </a:moveTo>
                      <a:cubicBezTo>
                        <a:pt x="127" y="90"/>
                        <a:pt x="133" y="97"/>
                        <a:pt x="143" y="97"/>
                      </a:cubicBezTo>
                      <a:lnTo>
                        <a:pt x="142" y="101"/>
                      </a:lnTo>
                      <a:cubicBezTo>
                        <a:pt x="131" y="100"/>
                        <a:pt x="125" y="93"/>
                        <a:pt x="118" y="86"/>
                      </a:cubicBezTo>
                      <a:lnTo>
                        <a:pt x="122" y="84"/>
                      </a:lnTo>
                      <a:close/>
                      <a:moveTo>
                        <a:pt x="143" y="101"/>
                      </a:moveTo>
                      <a:lnTo>
                        <a:pt x="143" y="101"/>
                      </a:lnTo>
                      <a:lnTo>
                        <a:pt x="142" y="101"/>
                      </a:lnTo>
                      <a:lnTo>
                        <a:pt x="143" y="99"/>
                      </a:lnTo>
                      <a:lnTo>
                        <a:pt x="143" y="101"/>
                      </a:lnTo>
                      <a:close/>
                      <a:moveTo>
                        <a:pt x="143" y="97"/>
                      </a:moveTo>
                      <a:cubicBezTo>
                        <a:pt x="144" y="97"/>
                        <a:pt x="147" y="96"/>
                        <a:pt x="149" y="94"/>
                      </a:cubicBezTo>
                      <a:lnTo>
                        <a:pt x="152" y="97"/>
                      </a:lnTo>
                      <a:cubicBezTo>
                        <a:pt x="149" y="99"/>
                        <a:pt x="146" y="101"/>
                        <a:pt x="143" y="101"/>
                      </a:cubicBezTo>
                      <a:lnTo>
                        <a:pt x="143" y="97"/>
                      </a:lnTo>
                      <a:close/>
                      <a:moveTo>
                        <a:pt x="149" y="94"/>
                      </a:moveTo>
                      <a:cubicBezTo>
                        <a:pt x="151" y="92"/>
                        <a:pt x="153" y="90"/>
                        <a:pt x="157" y="90"/>
                      </a:cubicBezTo>
                      <a:lnTo>
                        <a:pt x="158" y="93"/>
                      </a:lnTo>
                      <a:cubicBezTo>
                        <a:pt x="156" y="94"/>
                        <a:pt x="154" y="95"/>
                        <a:pt x="152" y="97"/>
                      </a:cubicBezTo>
                      <a:lnTo>
                        <a:pt x="149" y="94"/>
                      </a:lnTo>
                      <a:close/>
                      <a:moveTo>
                        <a:pt x="158" y="93"/>
                      </a:moveTo>
                      <a:lnTo>
                        <a:pt x="158" y="93"/>
                      </a:lnTo>
                      <a:lnTo>
                        <a:pt x="157" y="91"/>
                      </a:lnTo>
                      <a:lnTo>
                        <a:pt x="158" y="93"/>
                      </a:lnTo>
                      <a:close/>
                      <a:moveTo>
                        <a:pt x="156" y="90"/>
                      </a:moveTo>
                      <a:cubicBezTo>
                        <a:pt x="158" y="89"/>
                        <a:pt x="160" y="89"/>
                        <a:pt x="162" y="88"/>
                      </a:cubicBezTo>
                      <a:lnTo>
                        <a:pt x="162" y="92"/>
                      </a:lnTo>
                      <a:cubicBezTo>
                        <a:pt x="161" y="92"/>
                        <a:pt x="159" y="93"/>
                        <a:pt x="158" y="93"/>
                      </a:cubicBezTo>
                      <a:lnTo>
                        <a:pt x="156" y="90"/>
                      </a:lnTo>
                      <a:close/>
                      <a:moveTo>
                        <a:pt x="162" y="88"/>
                      </a:moveTo>
                      <a:cubicBezTo>
                        <a:pt x="164" y="88"/>
                        <a:pt x="167" y="89"/>
                        <a:pt x="170" y="90"/>
                      </a:cubicBezTo>
                      <a:lnTo>
                        <a:pt x="167" y="93"/>
                      </a:lnTo>
                      <a:cubicBezTo>
                        <a:pt x="166" y="92"/>
                        <a:pt x="164" y="92"/>
                        <a:pt x="162" y="92"/>
                      </a:cubicBezTo>
                      <a:lnTo>
                        <a:pt x="162" y="88"/>
                      </a:lnTo>
                      <a:close/>
                      <a:moveTo>
                        <a:pt x="167" y="93"/>
                      </a:moveTo>
                      <a:lnTo>
                        <a:pt x="167" y="93"/>
                      </a:lnTo>
                      <a:lnTo>
                        <a:pt x="169" y="92"/>
                      </a:lnTo>
                      <a:lnTo>
                        <a:pt x="167" y="93"/>
                      </a:lnTo>
                      <a:close/>
                      <a:moveTo>
                        <a:pt x="170" y="90"/>
                      </a:moveTo>
                      <a:lnTo>
                        <a:pt x="170" y="90"/>
                      </a:lnTo>
                      <a:lnTo>
                        <a:pt x="167" y="93"/>
                      </a:lnTo>
                      <a:lnTo>
                        <a:pt x="170" y="90"/>
                      </a:lnTo>
                      <a:close/>
                      <a:moveTo>
                        <a:pt x="170" y="90"/>
                      </a:moveTo>
                      <a:lnTo>
                        <a:pt x="170" y="90"/>
                      </a:lnTo>
                      <a:lnTo>
                        <a:pt x="169" y="92"/>
                      </a:lnTo>
                      <a:lnTo>
                        <a:pt x="170" y="90"/>
                      </a:lnTo>
                      <a:close/>
                      <a:moveTo>
                        <a:pt x="170" y="90"/>
                      </a:moveTo>
                      <a:cubicBezTo>
                        <a:pt x="172" y="92"/>
                        <a:pt x="174" y="93"/>
                        <a:pt x="176" y="95"/>
                      </a:cubicBezTo>
                      <a:lnTo>
                        <a:pt x="173" y="97"/>
                      </a:lnTo>
                      <a:cubicBezTo>
                        <a:pt x="171" y="96"/>
                        <a:pt x="169" y="94"/>
                        <a:pt x="167" y="93"/>
                      </a:cubicBezTo>
                      <a:lnTo>
                        <a:pt x="170" y="90"/>
                      </a:lnTo>
                      <a:close/>
                      <a:moveTo>
                        <a:pt x="176" y="95"/>
                      </a:moveTo>
                      <a:cubicBezTo>
                        <a:pt x="185" y="100"/>
                        <a:pt x="193" y="106"/>
                        <a:pt x="202" y="103"/>
                      </a:cubicBezTo>
                      <a:lnTo>
                        <a:pt x="204" y="106"/>
                      </a:lnTo>
                      <a:cubicBezTo>
                        <a:pt x="193" y="110"/>
                        <a:pt x="183" y="104"/>
                        <a:pt x="173" y="97"/>
                      </a:cubicBezTo>
                      <a:lnTo>
                        <a:pt x="176" y="95"/>
                      </a:lnTo>
                      <a:close/>
                      <a:moveTo>
                        <a:pt x="204" y="106"/>
                      </a:moveTo>
                      <a:lnTo>
                        <a:pt x="204" y="106"/>
                      </a:lnTo>
                      <a:lnTo>
                        <a:pt x="203" y="104"/>
                      </a:lnTo>
                      <a:lnTo>
                        <a:pt x="204" y="106"/>
                      </a:lnTo>
                      <a:close/>
                      <a:moveTo>
                        <a:pt x="202" y="103"/>
                      </a:moveTo>
                      <a:cubicBezTo>
                        <a:pt x="209" y="100"/>
                        <a:pt x="211" y="93"/>
                        <a:pt x="213" y="87"/>
                      </a:cubicBezTo>
                      <a:lnTo>
                        <a:pt x="217" y="88"/>
                      </a:lnTo>
                      <a:cubicBezTo>
                        <a:pt x="215" y="95"/>
                        <a:pt x="212" y="102"/>
                        <a:pt x="204" y="106"/>
                      </a:cubicBezTo>
                      <a:lnTo>
                        <a:pt x="202" y="103"/>
                      </a:lnTo>
                      <a:close/>
                      <a:moveTo>
                        <a:pt x="213" y="87"/>
                      </a:moveTo>
                      <a:cubicBezTo>
                        <a:pt x="215" y="81"/>
                        <a:pt x="217" y="75"/>
                        <a:pt x="222" y="71"/>
                      </a:cubicBezTo>
                      <a:lnTo>
                        <a:pt x="225" y="73"/>
                      </a:lnTo>
                      <a:cubicBezTo>
                        <a:pt x="221" y="77"/>
                        <a:pt x="219" y="82"/>
                        <a:pt x="217" y="88"/>
                      </a:cubicBezTo>
                      <a:lnTo>
                        <a:pt x="213" y="87"/>
                      </a:lnTo>
                      <a:close/>
                      <a:moveTo>
                        <a:pt x="222" y="71"/>
                      </a:moveTo>
                      <a:lnTo>
                        <a:pt x="222" y="71"/>
                      </a:lnTo>
                      <a:lnTo>
                        <a:pt x="224" y="72"/>
                      </a:lnTo>
                      <a:lnTo>
                        <a:pt x="222" y="71"/>
                      </a:lnTo>
                      <a:close/>
                      <a:moveTo>
                        <a:pt x="222" y="71"/>
                      </a:moveTo>
                      <a:cubicBezTo>
                        <a:pt x="223" y="70"/>
                        <a:pt x="224" y="69"/>
                        <a:pt x="226" y="69"/>
                      </a:cubicBezTo>
                      <a:lnTo>
                        <a:pt x="227" y="72"/>
                      </a:lnTo>
                      <a:cubicBezTo>
                        <a:pt x="226" y="72"/>
                        <a:pt x="226" y="73"/>
                        <a:pt x="225" y="73"/>
                      </a:cubicBezTo>
                      <a:lnTo>
                        <a:pt x="222" y="71"/>
                      </a:lnTo>
                      <a:close/>
                      <a:moveTo>
                        <a:pt x="226" y="69"/>
                      </a:moveTo>
                      <a:cubicBezTo>
                        <a:pt x="228" y="68"/>
                        <a:pt x="229" y="68"/>
                        <a:pt x="231" y="69"/>
                      </a:cubicBezTo>
                      <a:lnTo>
                        <a:pt x="229" y="72"/>
                      </a:lnTo>
                      <a:cubicBezTo>
                        <a:pt x="228" y="72"/>
                        <a:pt x="228" y="72"/>
                        <a:pt x="227" y="72"/>
                      </a:cubicBezTo>
                      <a:lnTo>
                        <a:pt x="226" y="69"/>
                      </a:lnTo>
                      <a:close/>
                      <a:moveTo>
                        <a:pt x="231" y="69"/>
                      </a:moveTo>
                      <a:cubicBezTo>
                        <a:pt x="233" y="70"/>
                        <a:pt x="234" y="71"/>
                        <a:pt x="235" y="72"/>
                      </a:cubicBezTo>
                      <a:lnTo>
                        <a:pt x="232" y="74"/>
                      </a:lnTo>
                      <a:cubicBezTo>
                        <a:pt x="231" y="73"/>
                        <a:pt x="230" y="73"/>
                        <a:pt x="229" y="72"/>
                      </a:cubicBezTo>
                      <a:lnTo>
                        <a:pt x="231" y="69"/>
                      </a:lnTo>
                      <a:close/>
                      <a:moveTo>
                        <a:pt x="235" y="72"/>
                      </a:moveTo>
                      <a:cubicBezTo>
                        <a:pt x="237" y="74"/>
                        <a:pt x="238" y="77"/>
                        <a:pt x="238" y="80"/>
                      </a:cubicBezTo>
                      <a:lnTo>
                        <a:pt x="234" y="80"/>
                      </a:lnTo>
                      <a:cubicBezTo>
                        <a:pt x="234" y="78"/>
                        <a:pt x="233" y="76"/>
                        <a:pt x="232" y="74"/>
                      </a:cubicBezTo>
                      <a:lnTo>
                        <a:pt x="235" y="72"/>
                      </a:lnTo>
                      <a:close/>
                      <a:moveTo>
                        <a:pt x="234" y="80"/>
                      </a:moveTo>
                      <a:lnTo>
                        <a:pt x="234" y="80"/>
                      </a:lnTo>
                      <a:lnTo>
                        <a:pt x="236" y="80"/>
                      </a:lnTo>
                      <a:lnTo>
                        <a:pt x="234" y="80"/>
                      </a:lnTo>
                      <a:close/>
                      <a:moveTo>
                        <a:pt x="238" y="80"/>
                      </a:moveTo>
                      <a:cubicBezTo>
                        <a:pt x="239" y="83"/>
                        <a:pt x="240" y="85"/>
                        <a:pt x="240" y="88"/>
                      </a:cubicBezTo>
                      <a:lnTo>
                        <a:pt x="236" y="89"/>
                      </a:lnTo>
                      <a:cubicBezTo>
                        <a:pt x="235" y="86"/>
                        <a:pt x="235" y="83"/>
                        <a:pt x="234" y="80"/>
                      </a:cubicBezTo>
                      <a:lnTo>
                        <a:pt x="238" y="80"/>
                      </a:lnTo>
                      <a:close/>
                      <a:moveTo>
                        <a:pt x="240" y="88"/>
                      </a:moveTo>
                      <a:cubicBezTo>
                        <a:pt x="243" y="102"/>
                        <a:pt x="246" y="115"/>
                        <a:pt x="243" y="130"/>
                      </a:cubicBezTo>
                      <a:lnTo>
                        <a:pt x="239" y="129"/>
                      </a:lnTo>
                      <a:cubicBezTo>
                        <a:pt x="242" y="115"/>
                        <a:pt x="239" y="102"/>
                        <a:pt x="236" y="89"/>
                      </a:cubicBezTo>
                      <a:lnTo>
                        <a:pt x="240" y="88"/>
                      </a:lnTo>
                      <a:close/>
                      <a:moveTo>
                        <a:pt x="243" y="130"/>
                      </a:moveTo>
                      <a:lnTo>
                        <a:pt x="243" y="130"/>
                      </a:lnTo>
                      <a:lnTo>
                        <a:pt x="241" y="129"/>
                      </a:lnTo>
                      <a:lnTo>
                        <a:pt x="243" y="130"/>
                      </a:lnTo>
                      <a:close/>
                      <a:moveTo>
                        <a:pt x="243" y="130"/>
                      </a:moveTo>
                      <a:cubicBezTo>
                        <a:pt x="241" y="139"/>
                        <a:pt x="234" y="144"/>
                        <a:pt x="226" y="150"/>
                      </a:cubicBezTo>
                      <a:lnTo>
                        <a:pt x="223" y="148"/>
                      </a:lnTo>
                      <a:cubicBezTo>
                        <a:pt x="230" y="142"/>
                        <a:pt x="237" y="137"/>
                        <a:pt x="239" y="129"/>
                      </a:cubicBezTo>
                      <a:lnTo>
                        <a:pt x="243" y="130"/>
                      </a:lnTo>
                      <a:close/>
                      <a:moveTo>
                        <a:pt x="226" y="150"/>
                      </a:moveTo>
                      <a:cubicBezTo>
                        <a:pt x="221" y="155"/>
                        <a:pt x="216" y="159"/>
                        <a:pt x="213" y="164"/>
                      </a:cubicBezTo>
                      <a:lnTo>
                        <a:pt x="209" y="163"/>
                      </a:lnTo>
                      <a:cubicBezTo>
                        <a:pt x="212" y="157"/>
                        <a:pt x="218" y="152"/>
                        <a:pt x="223" y="148"/>
                      </a:cubicBezTo>
                      <a:lnTo>
                        <a:pt x="226" y="150"/>
                      </a:lnTo>
                      <a:close/>
                      <a:moveTo>
                        <a:pt x="213" y="164"/>
                      </a:moveTo>
                      <a:lnTo>
                        <a:pt x="213" y="164"/>
                      </a:lnTo>
                      <a:lnTo>
                        <a:pt x="211" y="164"/>
                      </a:lnTo>
                      <a:lnTo>
                        <a:pt x="213" y="164"/>
                      </a:lnTo>
                      <a:close/>
                      <a:moveTo>
                        <a:pt x="213" y="164"/>
                      </a:moveTo>
                      <a:cubicBezTo>
                        <a:pt x="207" y="173"/>
                        <a:pt x="203" y="183"/>
                        <a:pt x="200" y="193"/>
                      </a:cubicBezTo>
                      <a:lnTo>
                        <a:pt x="196" y="192"/>
                      </a:lnTo>
                      <a:cubicBezTo>
                        <a:pt x="199" y="182"/>
                        <a:pt x="203" y="172"/>
                        <a:pt x="209" y="163"/>
                      </a:cubicBezTo>
                      <a:lnTo>
                        <a:pt x="213" y="164"/>
                      </a:lnTo>
                      <a:close/>
                      <a:moveTo>
                        <a:pt x="200" y="193"/>
                      </a:moveTo>
                      <a:cubicBezTo>
                        <a:pt x="199" y="196"/>
                        <a:pt x="198" y="199"/>
                        <a:pt x="197" y="202"/>
                      </a:cubicBezTo>
                      <a:lnTo>
                        <a:pt x="193" y="201"/>
                      </a:lnTo>
                      <a:cubicBezTo>
                        <a:pt x="194" y="198"/>
                        <a:pt x="195" y="195"/>
                        <a:pt x="196" y="192"/>
                      </a:cubicBezTo>
                      <a:lnTo>
                        <a:pt x="200" y="193"/>
                      </a:lnTo>
                      <a:close/>
                      <a:moveTo>
                        <a:pt x="193" y="201"/>
                      </a:moveTo>
                      <a:lnTo>
                        <a:pt x="193" y="201"/>
                      </a:lnTo>
                      <a:lnTo>
                        <a:pt x="195" y="201"/>
                      </a:lnTo>
                      <a:lnTo>
                        <a:pt x="193" y="201"/>
                      </a:lnTo>
                      <a:close/>
                      <a:moveTo>
                        <a:pt x="197" y="202"/>
                      </a:moveTo>
                      <a:lnTo>
                        <a:pt x="197" y="202"/>
                      </a:lnTo>
                      <a:lnTo>
                        <a:pt x="193" y="201"/>
                      </a:lnTo>
                      <a:lnTo>
                        <a:pt x="197" y="202"/>
                      </a:lnTo>
                      <a:close/>
                      <a:moveTo>
                        <a:pt x="193" y="201"/>
                      </a:moveTo>
                      <a:lnTo>
                        <a:pt x="193" y="201"/>
                      </a:lnTo>
                      <a:lnTo>
                        <a:pt x="195" y="201"/>
                      </a:lnTo>
                      <a:lnTo>
                        <a:pt x="193" y="201"/>
                      </a:lnTo>
                      <a:close/>
                      <a:moveTo>
                        <a:pt x="197" y="202"/>
                      </a:moveTo>
                      <a:cubicBezTo>
                        <a:pt x="196" y="203"/>
                        <a:pt x="196" y="205"/>
                        <a:pt x="195" y="206"/>
                      </a:cubicBezTo>
                      <a:lnTo>
                        <a:pt x="191" y="205"/>
                      </a:lnTo>
                      <a:cubicBezTo>
                        <a:pt x="192" y="204"/>
                        <a:pt x="192" y="202"/>
                        <a:pt x="193" y="201"/>
                      </a:cubicBezTo>
                      <a:lnTo>
                        <a:pt x="197" y="202"/>
                      </a:lnTo>
                      <a:close/>
                      <a:moveTo>
                        <a:pt x="195" y="206"/>
                      </a:moveTo>
                      <a:cubicBezTo>
                        <a:pt x="193" y="210"/>
                        <a:pt x="191" y="214"/>
                        <a:pt x="193" y="217"/>
                      </a:cubicBezTo>
                      <a:lnTo>
                        <a:pt x="190" y="219"/>
                      </a:lnTo>
                      <a:cubicBezTo>
                        <a:pt x="186" y="215"/>
                        <a:pt x="189" y="210"/>
                        <a:pt x="191" y="205"/>
                      </a:cubicBezTo>
                      <a:lnTo>
                        <a:pt x="195" y="206"/>
                      </a:lnTo>
                      <a:close/>
                      <a:moveTo>
                        <a:pt x="190" y="219"/>
                      </a:moveTo>
                      <a:lnTo>
                        <a:pt x="190" y="219"/>
                      </a:lnTo>
                      <a:lnTo>
                        <a:pt x="192" y="218"/>
                      </a:lnTo>
                      <a:lnTo>
                        <a:pt x="190" y="219"/>
                      </a:lnTo>
                      <a:close/>
                      <a:moveTo>
                        <a:pt x="193" y="217"/>
                      </a:moveTo>
                      <a:lnTo>
                        <a:pt x="193" y="217"/>
                      </a:lnTo>
                      <a:lnTo>
                        <a:pt x="190" y="219"/>
                      </a:lnTo>
                      <a:lnTo>
                        <a:pt x="193" y="217"/>
                      </a:lnTo>
                      <a:close/>
                      <a:moveTo>
                        <a:pt x="193" y="217"/>
                      </a:moveTo>
                      <a:lnTo>
                        <a:pt x="193" y="217"/>
                      </a:lnTo>
                      <a:lnTo>
                        <a:pt x="192" y="218"/>
                      </a:lnTo>
                      <a:lnTo>
                        <a:pt x="193" y="217"/>
                      </a:lnTo>
                      <a:close/>
                      <a:moveTo>
                        <a:pt x="193" y="217"/>
                      </a:moveTo>
                      <a:cubicBezTo>
                        <a:pt x="194" y="218"/>
                        <a:pt x="194" y="219"/>
                        <a:pt x="194" y="220"/>
                      </a:cubicBezTo>
                      <a:lnTo>
                        <a:pt x="190" y="220"/>
                      </a:lnTo>
                      <a:cubicBezTo>
                        <a:pt x="190" y="219"/>
                        <a:pt x="190" y="219"/>
                        <a:pt x="190" y="219"/>
                      </a:cubicBezTo>
                      <a:lnTo>
                        <a:pt x="193" y="217"/>
                      </a:lnTo>
                      <a:close/>
                      <a:moveTo>
                        <a:pt x="194" y="220"/>
                      </a:moveTo>
                      <a:cubicBezTo>
                        <a:pt x="194" y="221"/>
                        <a:pt x="194" y="221"/>
                        <a:pt x="194" y="221"/>
                      </a:cubicBezTo>
                      <a:lnTo>
                        <a:pt x="190" y="222"/>
                      </a:lnTo>
                      <a:cubicBezTo>
                        <a:pt x="190" y="221"/>
                        <a:pt x="190" y="221"/>
                        <a:pt x="190" y="220"/>
                      </a:cubicBezTo>
                      <a:lnTo>
                        <a:pt x="194" y="220"/>
                      </a:lnTo>
                      <a:close/>
                      <a:moveTo>
                        <a:pt x="194" y="221"/>
                      </a:moveTo>
                      <a:cubicBezTo>
                        <a:pt x="194" y="222"/>
                        <a:pt x="193" y="221"/>
                        <a:pt x="194" y="221"/>
                      </a:cubicBezTo>
                      <a:lnTo>
                        <a:pt x="195" y="224"/>
                      </a:lnTo>
                      <a:cubicBezTo>
                        <a:pt x="192" y="224"/>
                        <a:pt x="191" y="223"/>
                        <a:pt x="190" y="222"/>
                      </a:cubicBezTo>
                      <a:lnTo>
                        <a:pt x="194" y="221"/>
                      </a:lnTo>
                      <a:close/>
                      <a:moveTo>
                        <a:pt x="194" y="221"/>
                      </a:moveTo>
                      <a:lnTo>
                        <a:pt x="194" y="220"/>
                      </a:lnTo>
                      <a:lnTo>
                        <a:pt x="194" y="222"/>
                      </a:lnTo>
                      <a:lnTo>
                        <a:pt x="194" y="221"/>
                      </a:lnTo>
                      <a:close/>
                      <a:moveTo>
                        <a:pt x="194" y="220"/>
                      </a:moveTo>
                      <a:cubicBezTo>
                        <a:pt x="209" y="219"/>
                        <a:pt x="216" y="205"/>
                        <a:pt x="222" y="193"/>
                      </a:cubicBezTo>
                      <a:lnTo>
                        <a:pt x="226" y="195"/>
                      </a:lnTo>
                      <a:cubicBezTo>
                        <a:pt x="219" y="208"/>
                        <a:pt x="212" y="222"/>
                        <a:pt x="194" y="224"/>
                      </a:cubicBezTo>
                      <a:lnTo>
                        <a:pt x="194" y="220"/>
                      </a:lnTo>
                      <a:close/>
                      <a:moveTo>
                        <a:pt x="222" y="193"/>
                      </a:moveTo>
                      <a:cubicBezTo>
                        <a:pt x="223" y="191"/>
                        <a:pt x="224" y="189"/>
                        <a:pt x="225" y="187"/>
                      </a:cubicBezTo>
                      <a:lnTo>
                        <a:pt x="229" y="189"/>
                      </a:lnTo>
                      <a:cubicBezTo>
                        <a:pt x="228" y="190"/>
                        <a:pt x="227" y="193"/>
                        <a:pt x="226" y="195"/>
                      </a:cubicBezTo>
                      <a:lnTo>
                        <a:pt x="222" y="193"/>
                      </a:lnTo>
                      <a:close/>
                      <a:moveTo>
                        <a:pt x="229" y="188"/>
                      </a:moveTo>
                      <a:lnTo>
                        <a:pt x="229" y="189"/>
                      </a:lnTo>
                      <a:lnTo>
                        <a:pt x="227" y="188"/>
                      </a:lnTo>
                      <a:lnTo>
                        <a:pt x="229" y="188"/>
                      </a:lnTo>
                      <a:close/>
                      <a:moveTo>
                        <a:pt x="225" y="187"/>
                      </a:moveTo>
                      <a:lnTo>
                        <a:pt x="225" y="187"/>
                      </a:lnTo>
                      <a:lnTo>
                        <a:pt x="229" y="188"/>
                      </a:lnTo>
                      <a:lnTo>
                        <a:pt x="225" y="187"/>
                      </a:lnTo>
                      <a:close/>
                      <a:moveTo>
                        <a:pt x="225" y="187"/>
                      </a:moveTo>
                      <a:cubicBezTo>
                        <a:pt x="227" y="184"/>
                        <a:pt x="230" y="180"/>
                        <a:pt x="233" y="177"/>
                      </a:cubicBezTo>
                      <a:lnTo>
                        <a:pt x="236" y="179"/>
                      </a:lnTo>
                      <a:cubicBezTo>
                        <a:pt x="233" y="182"/>
                        <a:pt x="231" y="185"/>
                        <a:pt x="229" y="188"/>
                      </a:cubicBezTo>
                      <a:lnTo>
                        <a:pt x="225" y="187"/>
                      </a:lnTo>
                      <a:close/>
                      <a:moveTo>
                        <a:pt x="236" y="179"/>
                      </a:moveTo>
                      <a:lnTo>
                        <a:pt x="236" y="179"/>
                      </a:lnTo>
                      <a:lnTo>
                        <a:pt x="234" y="178"/>
                      </a:lnTo>
                      <a:lnTo>
                        <a:pt x="236" y="179"/>
                      </a:lnTo>
                      <a:close/>
                      <a:moveTo>
                        <a:pt x="233" y="177"/>
                      </a:moveTo>
                      <a:lnTo>
                        <a:pt x="233" y="177"/>
                      </a:lnTo>
                      <a:lnTo>
                        <a:pt x="236" y="179"/>
                      </a:lnTo>
                      <a:lnTo>
                        <a:pt x="233" y="177"/>
                      </a:lnTo>
                      <a:close/>
                      <a:moveTo>
                        <a:pt x="233" y="177"/>
                      </a:moveTo>
                      <a:lnTo>
                        <a:pt x="236" y="173"/>
                      </a:lnTo>
                      <a:lnTo>
                        <a:pt x="236" y="178"/>
                      </a:lnTo>
                      <a:lnTo>
                        <a:pt x="234" y="178"/>
                      </a:lnTo>
                      <a:lnTo>
                        <a:pt x="233" y="177"/>
                      </a:lnTo>
                      <a:close/>
                      <a:moveTo>
                        <a:pt x="236" y="178"/>
                      </a:moveTo>
                      <a:cubicBezTo>
                        <a:pt x="240" y="209"/>
                        <a:pt x="237" y="236"/>
                        <a:pt x="233" y="263"/>
                      </a:cubicBezTo>
                      <a:lnTo>
                        <a:pt x="229" y="262"/>
                      </a:lnTo>
                      <a:cubicBezTo>
                        <a:pt x="232" y="236"/>
                        <a:pt x="236" y="209"/>
                        <a:pt x="232" y="178"/>
                      </a:cubicBezTo>
                      <a:lnTo>
                        <a:pt x="236" y="178"/>
                      </a:lnTo>
                      <a:close/>
                      <a:moveTo>
                        <a:pt x="233" y="263"/>
                      </a:moveTo>
                      <a:cubicBezTo>
                        <a:pt x="232" y="270"/>
                        <a:pt x="231" y="277"/>
                        <a:pt x="230" y="284"/>
                      </a:cubicBezTo>
                      <a:lnTo>
                        <a:pt x="226" y="283"/>
                      </a:lnTo>
                      <a:cubicBezTo>
                        <a:pt x="227" y="276"/>
                        <a:pt x="228" y="269"/>
                        <a:pt x="229" y="262"/>
                      </a:cubicBezTo>
                      <a:lnTo>
                        <a:pt x="233" y="263"/>
                      </a:lnTo>
                      <a:close/>
                      <a:moveTo>
                        <a:pt x="230" y="284"/>
                      </a:moveTo>
                      <a:lnTo>
                        <a:pt x="229" y="292"/>
                      </a:lnTo>
                      <a:lnTo>
                        <a:pt x="226" y="284"/>
                      </a:lnTo>
                      <a:lnTo>
                        <a:pt x="228" y="284"/>
                      </a:lnTo>
                      <a:lnTo>
                        <a:pt x="230" y="284"/>
                      </a:lnTo>
                      <a:close/>
                      <a:moveTo>
                        <a:pt x="226" y="284"/>
                      </a:moveTo>
                      <a:cubicBezTo>
                        <a:pt x="226" y="283"/>
                        <a:pt x="230" y="285"/>
                        <a:pt x="229" y="285"/>
                      </a:cubicBezTo>
                      <a:lnTo>
                        <a:pt x="227" y="282"/>
                      </a:lnTo>
                      <a:cubicBezTo>
                        <a:pt x="229" y="281"/>
                        <a:pt x="230" y="282"/>
                        <a:pt x="230" y="283"/>
                      </a:cubicBezTo>
                      <a:lnTo>
                        <a:pt x="226" y="284"/>
                      </a:lnTo>
                      <a:close/>
                      <a:moveTo>
                        <a:pt x="229" y="285"/>
                      </a:moveTo>
                      <a:lnTo>
                        <a:pt x="229" y="285"/>
                      </a:lnTo>
                      <a:lnTo>
                        <a:pt x="228" y="284"/>
                      </a:lnTo>
                      <a:lnTo>
                        <a:pt x="229" y="285"/>
                      </a:lnTo>
                      <a:close/>
                      <a:moveTo>
                        <a:pt x="229" y="285"/>
                      </a:moveTo>
                      <a:cubicBezTo>
                        <a:pt x="227" y="285"/>
                        <a:pt x="229" y="287"/>
                        <a:pt x="229" y="288"/>
                      </a:cubicBezTo>
                      <a:lnTo>
                        <a:pt x="225" y="288"/>
                      </a:lnTo>
                      <a:cubicBezTo>
                        <a:pt x="225" y="285"/>
                        <a:pt x="226" y="282"/>
                        <a:pt x="227" y="282"/>
                      </a:cubicBezTo>
                      <a:lnTo>
                        <a:pt x="229" y="285"/>
                      </a:lnTo>
                      <a:close/>
                      <a:moveTo>
                        <a:pt x="229" y="288"/>
                      </a:moveTo>
                      <a:cubicBezTo>
                        <a:pt x="229" y="291"/>
                        <a:pt x="229" y="294"/>
                        <a:pt x="227" y="294"/>
                      </a:cubicBezTo>
                      <a:lnTo>
                        <a:pt x="226" y="291"/>
                      </a:lnTo>
                      <a:cubicBezTo>
                        <a:pt x="227" y="291"/>
                        <a:pt x="225" y="289"/>
                        <a:pt x="225" y="288"/>
                      </a:cubicBezTo>
                      <a:lnTo>
                        <a:pt x="229" y="288"/>
                      </a:lnTo>
                      <a:close/>
                      <a:moveTo>
                        <a:pt x="226" y="291"/>
                      </a:moveTo>
                      <a:lnTo>
                        <a:pt x="226" y="291"/>
                      </a:lnTo>
                      <a:lnTo>
                        <a:pt x="226" y="292"/>
                      </a:lnTo>
                      <a:lnTo>
                        <a:pt x="226" y="291"/>
                      </a:lnTo>
                      <a:close/>
                      <a:moveTo>
                        <a:pt x="227" y="294"/>
                      </a:moveTo>
                      <a:cubicBezTo>
                        <a:pt x="226" y="295"/>
                        <a:pt x="225" y="294"/>
                        <a:pt x="224" y="293"/>
                      </a:cubicBezTo>
                      <a:lnTo>
                        <a:pt x="228" y="292"/>
                      </a:lnTo>
                      <a:cubicBezTo>
                        <a:pt x="229" y="293"/>
                        <a:pt x="224" y="291"/>
                        <a:pt x="226" y="291"/>
                      </a:cubicBezTo>
                      <a:lnTo>
                        <a:pt x="227" y="294"/>
                      </a:lnTo>
                      <a:close/>
                      <a:moveTo>
                        <a:pt x="224" y="292"/>
                      </a:moveTo>
                      <a:lnTo>
                        <a:pt x="225" y="283"/>
                      </a:lnTo>
                      <a:lnTo>
                        <a:pt x="228" y="292"/>
                      </a:lnTo>
                      <a:lnTo>
                        <a:pt x="226" y="292"/>
                      </a:lnTo>
                      <a:lnTo>
                        <a:pt x="224" y="292"/>
                      </a:lnTo>
                      <a:close/>
                      <a:moveTo>
                        <a:pt x="229" y="293"/>
                      </a:moveTo>
                      <a:lnTo>
                        <a:pt x="229" y="293"/>
                      </a:lnTo>
                      <a:lnTo>
                        <a:pt x="224" y="292"/>
                      </a:lnTo>
                      <a:lnTo>
                        <a:pt x="229" y="293"/>
                      </a:lnTo>
                      <a:close/>
                      <a:moveTo>
                        <a:pt x="229" y="293"/>
                      </a:moveTo>
                      <a:cubicBezTo>
                        <a:pt x="228" y="302"/>
                        <a:pt x="225" y="311"/>
                        <a:pt x="223" y="321"/>
                      </a:cubicBezTo>
                      <a:lnTo>
                        <a:pt x="219" y="320"/>
                      </a:lnTo>
                      <a:cubicBezTo>
                        <a:pt x="221" y="311"/>
                        <a:pt x="224" y="301"/>
                        <a:pt x="224" y="292"/>
                      </a:cubicBezTo>
                      <a:lnTo>
                        <a:pt x="229" y="293"/>
                      </a:lnTo>
                      <a:close/>
                      <a:moveTo>
                        <a:pt x="223" y="321"/>
                      </a:moveTo>
                      <a:cubicBezTo>
                        <a:pt x="218" y="336"/>
                        <a:pt x="214" y="352"/>
                        <a:pt x="220" y="366"/>
                      </a:cubicBezTo>
                      <a:lnTo>
                        <a:pt x="216" y="367"/>
                      </a:lnTo>
                      <a:cubicBezTo>
                        <a:pt x="210" y="352"/>
                        <a:pt x="214" y="336"/>
                        <a:pt x="219" y="320"/>
                      </a:cubicBezTo>
                      <a:lnTo>
                        <a:pt x="223" y="321"/>
                      </a:lnTo>
                      <a:close/>
                      <a:moveTo>
                        <a:pt x="220" y="366"/>
                      </a:moveTo>
                      <a:cubicBezTo>
                        <a:pt x="232" y="396"/>
                        <a:pt x="264" y="422"/>
                        <a:pt x="288" y="432"/>
                      </a:cubicBezTo>
                      <a:lnTo>
                        <a:pt x="286" y="435"/>
                      </a:lnTo>
                      <a:cubicBezTo>
                        <a:pt x="261" y="425"/>
                        <a:pt x="228" y="398"/>
                        <a:pt x="216" y="367"/>
                      </a:cubicBezTo>
                      <a:lnTo>
                        <a:pt x="220" y="366"/>
                      </a:lnTo>
                      <a:close/>
                      <a:moveTo>
                        <a:pt x="288" y="432"/>
                      </a:moveTo>
                      <a:cubicBezTo>
                        <a:pt x="295" y="435"/>
                        <a:pt x="302" y="437"/>
                        <a:pt x="306" y="436"/>
                      </a:cubicBezTo>
                      <a:lnTo>
                        <a:pt x="307" y="440"/>
                      </a:lnTo>
                      <a:cubicBezTo>
                        <a:pt x="301" y="440"/>
                        <a:pt x="294" y="438"/>
                        <a:pt x="286" y="435"/>
                      </a:cubicBezTo>
                      <a:lnTo>
                        <a:pt x="288" y="432"/>
                      </a:lnTo>
                      <a:close/>
                      <a:moveTo>
                        <a:pt x="306" y="436"/>
                      </a:moveTo>
                      <a:cubicBezTo>
                        <a:pt x="311" y="436"/>
                        <a:pt x="314" y="435"/>
                        <a:pt x="315" y="431"/>
                      </a:cubicBezTo>
                      <a:lnTo>
                        <a:pt x="319" y="432"/>
                      </a:lnTo>
                      <a:cubicBezTo>
                        <a:pt x="317" y="437"/>
                        <a:pt x="313" y="440"/>
                        <a:pt x="307" y="440"/>
                      </a:cubicBezTo>
                      <a:lnTo>
                        <a:pt x="306" y="436"/>
                      </a:lnTo>
                      <a:close/>
                      <a:moveTo>
                        <a:pt x="315" y="431"/>
                      </a:moveTo>
                      <a:cubicBezTo>
                        <a:pt x="317" y="426"/>
                        <a:pt x="314" y="415"/>
                        <a:pt x="303" y="398"/>
                      </a:cubicBezTo>
                      <a:lnTo>
                        <a:pt x="307" y="396"/>
                      </a:lnTo>
                      <a:cubicBezTo>
                        <a:pt x="318" y="414"/>
                        <a:pt x="321" y="426"/>
                        <a:pt x="319" y="432"/>
                      </a:cubicBezTo>
                      <a:lnTo>
                        <a:pt x="315" y="431"/>
                      </a:lnTo>
                      <a:close/>
                      <a:moveTo>
                        <a:pt x="303" y="398"/>
                      </a:moveTo>
                      <a:cubicBezTo>
                        <a:pt x="301" y="394"/>
                        <a:pt x="298" y="391"/>
                        <a:pt x="295" y="388"/>
                      </a:cubicBezTo>
                      <a:lnTo>
                        <a:pt x="298" y="386"/>
                      </a:lnTo>
                      <a:cubicBezTo>
                        <a:pt x="301" y="389"/>
                        <a:pt x="304" y="393"/>
                        <a:pt x="307" y="396"/>
                      </a:cubicBezTo>
                      <a:lnTo>
                        <a:pt x="303" y="398"/>
                      </a:lnTo>
                      <a:close/>
                      <a:moveTo>
                        <a:pt x="295" y="388"/>
                      </a:moveTo>
                      <a:cubicBezTo>
                        <a:pt x="290" y="383"/>
                        <a:pt x="285" y="377"/>
                        <a:pt x="283" y="370"/>
                      </a:cubicBezTo>
                      <a:lnTo>
                        <a:pt x="287" y="369"/>
                      </a:lnTo>
                      <a:cubicBezTo>
                        <a:pt x="289" y="375"/>
                        <a:pt x="294" y="381"/>
                        <a:pt x="298" y="386"/>
                      </a:cubicBezTo>
                      <a:lnTo>
                        <a:pt x="295" y="388"/>
                      </a:lnTo>
                      <a:close/>
                      <a:moveTo>
                        <a:pt x="283" y="370"/>
                      </a:moveTo>
                      <a:lnTo>
                        <a:pt x="283" y="370"/>
                      </a:lnTo>
                      <a:lnTo>
                        <a:pt x="285" y="369"/>
                      </a:lnTo>
                      <a:lnTo>
                        <a:pt x="283" y="370"/>
                      </a:lnTo>
                      <a:close/>
                      <a:moveTo>
                        <a:pt x="283" y="370"/>
                      </a:moveTo>
                      <a:cubicBezTo>
                        <a:pt x="278" y="351"/>
                        <a:pt x="279" y="333"/>
                        <a:pt x="280" y="316"/>
                      </a:cubicBezTo>
                      <a:lnTo>
                        <a:pt x="284" y="316"/>
                      </a:lnTo>
                      <a:cubicBezTo>
                        <a:pt x="284" y="333"/>
                        <a:pt x="283" y="351"/>
                        <a:pt x="287" y="369"/>
                      </a:cubicBezTo>
                      <a:lnTo>
                        <a:pt x="283" y="370"/>
                      </a:lnTo>
                      <a:close/>
                      <a:moveTo>
                        <a:pt x="280" y="316"/>
                      </a:moveTo>
                      <a:cubicBezTo>
                        <a:pt x="281" y="305"/>
                        <a:pt x="281" y="295"/>
                        <a:pt x="281" y="285"/>
                      </a:cubicBezTo>
                      <a:lnTo>
                        <a:pt x="285" y="284"/>
                      </a:lnTo>
                      <a:cubicBezTo>
                        <a:pt x="285" y="295"/>
                        <a:pt x="285" y="305"/>
                        <a:pt x="284" y="316"/>
                      </a:cubicBezTo>
                      <a:lnTo>
                        <a:pt x="280" y="316"/>
                      </a:lnTo>
                      <a:close/>
                      <a:moveTo>
                        <a:pt x="285" y="284"/>
                      </a:moveTo>
                      <a:lnTo>
                        <a:pt x="285" y="284"/>
                      </a:lnTo>
                      <a:lnTo>
                        <a:pt x="283" y="285"/>
                      </a:lnTo>
                      <a:lnTo>
                        <a:pt x="285" y="284"/>
                      </a:lnTo>
                      <a:close/>
                      <a:moveTo>
                        <a:pt x="281" y="285"/>
                      </a:moveTo>
                      <a:cubicBezTo>
                        <a:pt x="280" y="268"/>
                        <a:pt x="280" y="248"/>
                        <a:pt x="280" y="230"/>
                      </a:cubicBezTo>
                      <a:lnTo>
                        <a:pt x="284" y="230"/>
                      </a:lnTo>
                      <a:cubicBezTo>
                        <a:pt x="284" y="248"/>
                        <a:pt x="284" y="268"/>
                        <a:pt x="285" y="284"/>
                      </a:cubicBezTo>
                      <a:lnTo>
                        <a:pt x="281" y="285"/>
                      </a:lnTo>
                      <a:close/>
                      <a:moveTo>
                        <a:pt x="280" y="230"/>
                      </a:moveTo>
                      <a:cubicBezTo>
                        <a:pt x="281" y="212"/>
                        <a:pt x="282" y="196"/>
                        <a:pt x="282" y="186"/>
                      </a:cubicBezTo>
                      <a:lnTo>
                        <a:pt x="286" y="187"/>
                      </a:lnTo>
                      <a:cubicBezTo>
                        <a:pt x="286" y="196"/>
                        <a:pt x="285" y="212"/>
                        <a:pt x="284" y="230"/>
                      </a:cubicBezTo>
                      <a:lnTo>
                        <a:pt x="280" y="230"/>
                      </a:lnTo>
                      <a:close/>
                      <a:moveTo>
                        <a:pt x="282" y="186"/>
                      </a:moveTo>
                      <a:lnTo>
                        <a:pt x="282" y="182"/>
                      </a:lnTo>
                      <a:lnTo>
                        <a:pt x="286" y="185"/>
                      </a:lnTo>
                      <a:lnTo>
                        <a:pt x="284" y="186"/>
                      </a:lnTo>
                      <a:lnTo>
                        <a:pt x="282" y="186"/>
                      </a:lnTo>
                      <a:close/>
                      <a:moveTo>
                        <a:pt x="286" y="185"/>
                      </a:moveTo>
                      <a:cubicBezTo>
                        <a:pt x="287" y="186"/>
                        <a:pt x="282" y="186"/>
                        <a:pt x="283" y="185"/>
                      </a:cubicBezTo>
                      <a:lnTo>
                        <a:pt x="286" y="188"/>
                      </a:lnTo>
                      <a:cubicBezTo>
                        <a:pt x="285" y="189"/>
                        <a:pt x="284" y="189"/>
                        <a:pt x="283" y="188"/>
                      </a:cubicBezTo>
                      <a:lnTo>
                        <a:pt x="286" y="185"/>
                      </a:lnTo>
                      <a:close/>
                      <a:moveTo>
                        <a:pt x="283" y="185"/>
                      </a:moveTo>
                      <a:lnTo>
                        <a:pt x="283" y="185"/>
                      </a:lnTo>
                      <a:lnTo>
                        <a:pt x="284" y="186"/>
                      </a:lnTo>
                      <a:lnTo>
                        <a:pt x="283" y="185"/>
                      </a:lnTo>
                      <a:close/>
                      <a:moveTo>
                        <a:pt x="283" y="185"/>
                      </a:moveTo>
                      <a:cubicBezTo>
                        <a:pt x="283" y="185"/>
                        <a:pt x="282" y="184"/>
                        <a:pt x="282" y="182"/>
                      </a:cubicBezTo>
                      <a:lnTo>
                        <a:pt x="286" y="182"/>
                      </a:lnTo>
                      <a:cubicBezTo>
                        <a:pt x="286" y="184"/>
                        <a:pt x="287" y="187"/>
                        <a:pt x="286" y="188"/>
                      </a:cubicBezTo>
                      <a:lnTo>
                        <a:pt x="283" y="185"/>
                      </a:lnTo>
                      <a:close/>
                      <a:moveTo>
                        <a:pt x="282" y="182"/>
                      </a:moveTo>
                      <a:cubicBezTo>
                        <a:pt x="282" y="181"/>
                        <a:pt x="281" y="180"/>
                        <a:pt x="281" y="180"/>
                      </a:cubicBezTo>
                      <a:lnTo>
                        <a:pt x="286" y="180"/>
                      </a:lnTo>
                      <a:cubicBezTo>
                        <a:pt x="286" y="180"/>
                        <a:pt x="286" y="181"/>
                        <a:pt x="286" y="182"/>
                      </a:cubicBezTo>
                      <a:lnTo>
                        <a:pt x="282" y="182"/>
                      </a:lnTo>
                      <a:close/>
                      <a:moveTo>
                        <a:pt x="281" y="180"/>
                      </a:moveTo>
                      <a:lnTo>
                        <a:pt x="281" y="179"/>
                      </a:lnTo>
                      <a:lnTo>
                        <a:pt x="283" y="180"/>
                      </a:lnTo>
                      <a:lnTo>
                        <a:pt x="281" y="180"/>
                      </a:lnTo>
                      <a:close/>
                      <a:moveTo>
                        <a:pt x="281" y="179"/>
                      </a:moveTo>
                      <a:lnTo>
                        <a:pt x="281" y="179"/>
                      </a:lnTo>
                      <a:lnTo>
                        <a:pt x="286" y="180"/>
                      </a:lnTo>
                      <a:lnTo>
                        <a:pt x="281" y="179"/>
                      </a:lnTo>
                      <a:close/>
                      <a:moveTo>
                        <a:pt x="281" y="179"/>
                      </a:moveTo>
                      <a:cubicBezTo>
                        <a:pt x="281" y="178"/>
                        <a:pt x="282" y="177"/>
                        <a:pt x="282" y="175"/>
                      </a:cubicBezTo>
                      <a:lnTo>
                        <a:pt x="286" y="175"/>
                      </a:lnTo>
                      <a:cubicBezTo>
                        <a:pt x="286" y="177"/>
                        <a:pt x="286" y="178"/>
                        <a:pt x="286" y="180"/>
                      </a:cubicBezTo>
                      <a:lnTo>
                        <a:pt x="281" y="179"/>
                      </a:lnTo>
                      <a:close/>
                      <a:moveTo>
                        <a:pt x="282" y="175"/>
                      </a:moveTo>
                      <a:cubicBezTo>
                        <a:pt x="282" y="165"/>
                        <a:pt x="283" y="152"/>
                        <a:pt x="285" y="143"/>
                      </a:cubicBezTo>
                      <a:lnTo>
                        <a:pt x="290" y="143"/>
                      </a:lnTo>
                      <a:cubicBezTo>
                        <a:pt x="287" y="153"/>
                        <a:pt x="287" y="165"/>
                        <a:pt x="286" y="175"/>
                      </a:cubicBezTo>
                      <a:lnTo>
                        <a:pt x="282" y="175"/>
                      </a:lnTo>
                      <a:close/>
                      <a:moveTo>
                        <a:pt x="290" y="143"/>
                      </a:moveTo>
                      <a:lnTo>
                        <a:pt x="290" y="143"/>
                      </a:lnTo>
                      <a:lnTo>
                        <a:pt x="287" y="143"/>
                      </a:lnTo>
                      <a:lnTo>
                        <a:pt x="290" y="143"/>
                      </a:lnTo>
                      <a:close/>
                      <a:moveTo>
                        <a:pt x="285" y="143"/>
                      </a:moveTo>
                      <a:cubicBezTo>
                        <a:pt x="287" y="136"/>
                        <a:pt x="288" y="131"/>
                        <a:pt x="289" y="126"/>
                      </a:cubicBezTo>
                      <a:lnTo>
                        <a:pt x="293" y="126"/>
                      </a:lnTo>
                      <a:cubicBezTo>
                        <a:pt x="292" y="132"/>
                        <a:pt x="291" y="138"/>
                        <a:pt x="290" y="143"/>
                      </a:cubicBezTo>
                      <a:lnTo>
                        <a:pt x="285" y="143"/>
                      </a:lnTo>
                      <a:close/>
                      <a:moveTo>
                        <a:pt x="289" y="126"/>
                      </a:moveTo>
                      <a:cubicBezTo>
                        <a:pt x="291" y="115"/>
                        <a:pt x="293" y="104"/>
                        <a:pt x="296" y="92"/>
                      </a:cubicBezTo>
                      <a:lnTo>
                        <a:pt x="301" y="93"/>
                      </a:lnTo>
                      <a:cubicBezTo>
                        <a:pt x="297" y="105"/>
                        <a:pt x="295" y="115"/>
                        <a:pt x="293" y="126"/>
                      </a:cubicBezTo>
                      <a:lnTo>
                        <a:pt x="289" y="126"/>
                      </a:lnTo>
                      <a:close/>
                      <a:moveTo>
                        <a:pt x="296" y="92"/>
                      </a:moveTo>
                      <a:lnTo>
                        <a:pt x="296" y="92"/>
                      </a:lnTo>
                      <a:lnTo>
                        <a:pt x="298" y="92"/>
                      </a:lnTo>
                      <a:lnTo>
                        <a:pt x="296" y="92"/>
                      </a:lnTo>
                      <a:close/>
                      <a:moveTo>
                        <a:pt x="296" y="92"/>
                      </a:moveTo>
                      <a:cubicBezTo>
                        <a:pt x="297" y="91"/>
                        <a:pt x="297" y="91"/>
                        <a:pt x="297" y="90"/>
                      </a:cubicBezTo>
                      <a:lnTo>
                        <a:pt x="301" y="91"/>
                      </a:lnTo>
                      <a:cubicBezTo>
                        <a:pt x="301" y="92"/>
                        <a:pt x="301" y="92"/>
                        <a:pt x="300" y="93"/>
                      </a:cubicBezTo>
                      <a:lnTo>
                        <a:pt x="296" y="92"/>
                      </a:lnTo>
                      <a:close/>
                      <a:moveTo>
                        <a:pt x="297" y="90"/>
                      </a:moveTo>
                      <a:lnTo>
                        <a:pt x="297" y="90"/>
                      </a:lnTo>
                      <a:lnTo>
                        <a:pt x="299" y="91"/>
                      </a:lnTo>
                      <a:lnTo>
                        <a:pt x="297" y="90"/>
                      </a:lnTo>
                      <a:close/>
                      <a:moveTo>
                        <a:pt x="297" y="90"/>
                      </a:moveTo>
                      <a:cubicBezTo>
                        <a:pt x="298" y="86"/>
                        <a:pt x="300" y="80"/>
                        <a:pt x="304" y="77"/>
                      </a:cubicBezTo>
                      <a:lnTo>
                        <a:pt x="307" y="80"/>
                      </a:lnTo>
                      <a:cubicBezTo>
                        <a:pt x="304" y="82"/>
                        <a:pt x="302" y="88"/>
                        <a:pt x="301" y="91"/>
                      </a:cubicBezTo>
                      <a:lnTo>
                        <a:pt x="297" y="90"/>
                      </a:lnTo>
                      <a:close/>
                      <a:moveTo>
                        <a:pt x="304" y="77"/>
                      </a:moveTo>
                      <a:lnTo>
                        <a:pt x="304" y="77"/>
                      </a:lnTo>
                      <a:lnTo>
                        <a:pt x="305" y="79"/>
                      </a:lnTo>
                      <a:lnTo>
                        <a:pt x="304" y="77"/>
                      </a:lnTo>
                      <a:close/>
                      <a:moveTo>
                        <a:pt x="304" y="77"/>
                      </a:moveTo>
                      <a:cubicBezTo>
                        <a:pt x="307" y="75"/>
                        <a:pt x="310" y="74"/>
                        <a:pt x="315" y="78"/>
                      </a:cubicBezTo>
                      <a:lnTo>
                        <a:pt x="312" y="80"/>
                      </a:lnTo>
                      <a:cubicBezTo>
                        <a:pt x="309" y="79"/>
                        <a:pt x="308" y="79"/>
                        <a:pt x="307" y="80"/>
                      </a:cubicBezTo>
                      <a:lnTo>
                        <a:pt x="304" y="77"/>
                      </a:lnTo>
                      <a:close/>
                      <a:moveTo>
                        <a:pt x="315" y="78"/>
                      </a:moveTo>
                      <a:lnTo>
                        <a:pt x="315" y="78"/>
                      </a:lnTo>
                      <a:lnTo>
                        <a:pt x="312" y="80"/>
                      </a:lnTo>
                      <a:lnTo>
                        <a:pt x="315" y="78"/>
                      </a:lnTo>
                      <a:close/>
                      <a:moveTo>
                        <a:pt x="315" y="78"/>
                      </a:moveTo>
                      <a:lnTo>
                        <a:pt x="315" y="78"/>
                      </a:lnTo>
                      <a:lnTo>
                        <a:pt x="313" y="79"/>
                      </a:lnTo>
                      <a:lnTo>
                        <a:pt x="315" y="78"/>
                      </a:lnTo>
                      <a:close/>
                      <a:moveTo>
                        <a:pt x="315" y="78"/>
                      </a:moveTo>
                      <a:cubicBezTo>
                        <a:pt x="317" y="80"/>
                        <a:pt x="320" y="83"/>
                        <a:pt x="323" y="87"/>
                      </a:cubicBezTo>
                      <a:lnTo>
                        <a:pt x="319" y="89"/>
                      </a:lnTo>
                      <a:cubicBezTo>
                        <a:pt x="317" y="86"/>
                        <a:pt x="314" y="83"/>
                        <a:pt x="312" y="80"/>
                      </a:cubicBezTo>
                      <a:lnTo>
                        <a:pt x="315" y="78"/>
                      </a:lnTo>
                      <a:close/>
                      <a:moveTo>
                        <a:pt x="323" y="87"/>
                      </a:moveTo>
                      <a:cubicBezTo>
                        <a:pt x="329" y="94"/>
                        <a:pt x="335" y="102"/>
                        <a:pt x="347" y="99"/>
                      </a:cubicBezTo>
                      <a:lnTo>
                        <a:pt x="348" y="102"/>
                      </a:lnTo>
                      <a:cubicBezTo>
                        <a:pt x="334" y="106"/>
                        <a:pt x="326" y="97"/>
                        <a:pt x="319" y="89"/>
                      </a:cubicBezTo>
                      <a:lnTo>
                        <a:pt x="323" y="87"/>
                      </a:lnTo>
                      <a:close/>
                      <a:moveTo>
                        <a:pt x="347" y="99"/>
                      </a:moveTo>
                      <a:lnTo>
                        <a:pt x="347" y="99"/>
                      </a:lnTo>
                      <a:lnTo>
                        <a:pt x="347" y="101"/>
                      </a:lnTo>
                      <a:lnTo>
                        <a:pt x="347" y="99"/>
                      </a:lnTo>
                      <a:close/>
                      <a:moveTo>
                        <a:pt x="347" y="99"/>
                      </a:moveTo>
                      <a:cubicBezTo>
                        <a:pt x="351" y="98"/>
                        <a:pt x="354" y="95"/>
                        <a:pt x="357" y="92"/>
                      </a:cubicBezTo>
                      <a:lnTo>
                        <a:pt x="360" y="94"/>
                      </a:lnTo>
                      <a:cubicBezTo>
                        <a:pt x="357" y="97"/>
                        <a:pt x="354" y="101"/>
                        <a:pt x="348" y="102"/>
                      </a:cubicBezTo>
                      <a:lnTo>
                        <a:pt x="347" y="99"/>
                      </a:lnTo>
                      <a:close/>
                      <a:moveTo>
                        <a:pt x="357" y="92"/>
                      </a:moveTo>
                      <a:cubicBezTo>
                        <a:pt x="360" y="89"/>
                        <a:pt x="362" y="86"/>
                        <a:pt x="366" y="84"/>
                      </a:cubicBezTo>
                      <a:lnTo>
                        <a:pt x="368" y="87"/>
                      </a:lnTo>
                      <a:cubicBezTo>
                        <a:pt x="365" y="89"/>
                        <a:pt x="363" y="91"/>
                        <a:pt x="360" y="94"/>
                      </a:cubicBezTo>
                      <a:lnTo>
                        <a:pt x="357" y="92"/>
                      </a:lnTo>
                      <a:close/>
                      <a:moveTo>
                        <a:pt x="366" y="84"/>
                      </a:moveTo>
                      <a:lnTo>
                        <a:pt x="366" y="84"/>
                      </a:lnTo>
                      <a:lnTo>
                        <a:pt x="367" y="85"/>
                      </a:lnTo>
                      <a:lnTo>
                        <a:pt x="366" y="84"/>
                      </a:lnTo>
                      <a:close/>
                      <a:moveTo>
                        <a:pt x="366" y="84"/>
                      </a:moveTo>
                      <a:lnTo>
                        <a:pt x="366" y="84"/>
                      </a:lnTo>
                      <a:lnTo>
                        <a:pt x="368" y="87"/>
                      </a:lnTo>
                      <a:lnTo>
                        <a:pt x="366" y="84"/>
                      </a:lnTo>
                      <a:close/>
                      <a:moveTo>
                        <a:pt x="366" y="84"/>
                      </a:moveTo>
                      <a:lnTo>
                        <a:pt x="366" y="84"/>
                      </a:lnTo>
                      <a:lnTo>
                        <a:pt x="367" y="85"/>
                      </a:lnTo>
                      <a:lnTo>
                        <a:pt x="366" y="84"/>
                      </a:lnTo>
                      <a:close/>
                      <a:moveTo>
                        <a:pt x="366" y="84"/>
                      </a:moveTo>
                      <a:cubicBezTo>
                        <a:pt x="367" y="84"/>
                        <a:pt x="367" y="84"/>
                        <a:pt x="367" y="84"/>
                      </a:cubicBezTo>
                      <a:lnTo>
                        <a:pt x="369" y="87"/>
                      </a:lnTo>
                      <a:cubicBezTo>
                        <a:pt x="369" y="87"/>
                        <a:pt x="368" y="87"/>
                        <a:pt x="368" y="87"/>
                      </a:cubicBezTo>
                      <a:lnTo>
                        <a:pt x="366" y="84"/>
                      </a:lnTo>
                      <a:close/>
                      <a:moveTo>
                        <a:pt x="367" y="84"/>
                      </a:moveTo>
                      <a:cubicBezTo>
                        <a:pt x="368" y="83"/>
                        <a:pt x="368" y="83"/>
                        <a:pt x="368" y="83"/>
                      </a:cubicBezTo>
                      <a:lnTo>
                        <a:pt x="369" y="87"/>
                      </a:lnTo>
                      <a:cubicBezTo>
                        <a:pt x="369" y="87"/>
                        <a:pt x="369" y="87"/>
                        <a:pt x="369" y="87"/>
                      </a:cubicBezTo>
                      <a:lnTo>
                        <a:pt x="367" y="84"/>
                      </a:lnTo>
                      <a:close/>
                      <a:moveTo>
                        <a:pt x="368" y="83"/>
                      </a:moveTo>
                      <a:cubicBezTo>
                        <a:pt x="370" y="83"/>
                        <a:pt x="373" y="83"/>
                        <a:pt x="375" y="84"/>
                      </a:cubicBezTo>
                      <a:lnTo>
                        <a:pt x="372" y="87"/>
                      </a:lnTo>
                      <a:cubicBezTo>
                        <a:pt x="371" y="86"/>
                        <a:pt x="370" y="87"/>
                        <a:pt x="369" y="87"/>
                      </a:cubicBezTo>
                      <a:lnTo>
                        <a:pt x="368" y="83"/>
                      </a:lnTo>
                      <a:close/>
                      <a:moveTo>
                        <a:pt x="375" y="84"/>
                      </a:moveTo>
                      <a:lnTo>
                        <a:pt x="375" y="84"/>
                      </a:lnTo>
                      <a:lnTo>
                        <a:pt x="373" y="85"/>
                      </a:lnTo>
                      <a:lnTo>
                        <a:pt x="375" y="84"/>
                      </a:lnTo>
                      <a:close/>
                      <a:moveTo>
                        <a:pt x="375" y="84"/>
                      </a:moveTo>
                      <a:cubicBezTo>
                        <a:pt x="381" y="88"/>
                        <a:pt x="387" y="92"/>
                        <a:pt x="393" y="94"/>
                      </a:cubicBezTo>
                      <a:lnTo>
                        <a:pt x="391" y="98"/>
                      </a:lnTo>
                      <a:cubicBezTo>
                        <a:pt x="385" y="95"/>
                        <a:pt x="378" y="91"/>
                        <a:pt x="372" y="87"/>
                      </a:cubicBezTo>
                      <a:lnTo>
                        <a:pt x="375" y="84"/>
                      </a:lnTo>
                      <a:close/>
                      <a:moveTo>
                        <a:pt x="393" y="94"/>
                      </a:moveTo>
                      <a:cubicBezTo>
                        <a:pt x="399" y="97"/>
                        <a:pt x="406" y="98"/>
                        <a:pt x="413" y="96"/>
                      </a:cubicBezTo>
                      <a:lnTo>
                        <a:pt x="414" y="100"/>
                      </a:lnTo>
                      <a:cubicBezTo>
                        <a:pt x="406" y="102"/>
                        <a:pt x="398" y="100"/>
                        <a:pt x="391" y="98"/>
                      </a:cubicBezTo>
                      <a:lnTo>
                        <a:pt x="393" y="94"/>
                      </a:lnTo>
                      <a:close/>
                      <a:moveTo>
                        <a:pt x="413" y="96"/>
                      </a:moveTo>
                      <a:lnTo>
                        <a:pt x="413" y="96"/>
                      </a:lnTo>
                      <a:lnTo>
                        <a:pt x="413" y="98"/>
                      </a:lnTo>
                      <a:lnTo>
                        <a:pt x="413" y="96"/>
                      </a:lnTo>
                      <a:close/>
                      <a:moveTo>
                        <a:pt x="413" y="96"/>
                      </a:moveTo>
                      <a:cubicBezTo>
                        <a:pt x="424" y="94"/>
                        <a:pt x="428" y="85"/>
                        <a:pt x="433" y="77"/>
                      </a:cubicBezTo>
                      <a:lnTo>
                        <a:pt x="437" y="78"/>
                      </a:lnTo>
                      <a:cubicBezTo>
                        <a:pt x="432" y="88"/>
                        <a:pt x="427" y="97"/>
                        <a:pt x="414" y="100"/>
                      </a:cubicBezTo>
                      <a:lnTo>
                        <a:pt x="413" y="96"/>
                      </a:lnTo>
                      <a:close/>
                      <a:moveTo>
                        <a:pt x="433" y="77"/>
                      </a:moveTo>
                      <a:cubicBezTo>
                        <a:pt x="435" y="72"/>
                        <a:pt x="438" y="67"/>
                        <a:pt x="442" y="63"/>
                      </a:cubicBezTo>
                      <a:lnTo>
                        <a:pt x="445" y="65"/>
                      </a:lnTo>
                      <a:cubicBezTo>
                        <a:pt x="442" y="69"/>
                        <a:pt x="439" y="73"/>
                        <a:pt x="437" y="78"/>
                      </a:cubicBezTo>
                      <a:lnTo>
                        <a:pt x="433" y="77"/>
                      </a:lnTo>
                      <a:close/>
                      <a:moveTo>
                        <a:pt x="445" y="65"/>
                      </a:moveTo>
                      <a:lnTo>
                        <a:pt x="445" y="65"/>
                      </a:lnTo>
                      <a:lnTo>
                        <a:pt x="443" y="64"/>
                      </a:lnTo>
                      <a:lnTo>
                        <a:pt x="445" y="65"/>
                      </a:lnTo>
                      <a:close/>
                      <a:moveTo>
                        <a:pt x="442" y="63"/>
                      </a:moveTo>
                      <a:cubicBezTo>
                        <a:pt x="443" y="61"/>
                        <a:pt x="445" y="60"/>
                        <a:pt x="447" y="59"/>
                      </a:cubicBezTo>
                      <a:lnTo>
                        <a:pt x="449" y="62"/>
                      </a:lnTo>
                      <a:cubicBezTo>
                        <a:pt x="447" y="63"/>
                        <a:pt x="446" y="64"/>
                        <a:pt x="445" y="65"/>
                      </a:cubicBezTo>
                      <a:lnTo>
                        <a:pt x="442" y="63"/>
                      </a:lnTo>
                      <a:close/>
                      <a:moveTo>
                        <a:pt x="447" y="59"/>
                      </a:moveTo>
                      <a:cubicBezTo>
                        <a:pt x="449" y="58"/>
                        <a:pt x="451" y="58"/>
                        <a:pt x="452" y="58"/>
                      </a:cubicBezTo>
                      <a:lnTo>
                        <a:pt x="452" y="62"/>
                      </a:lnTo>
                      <a:cubicBezTo>
                        <a:pt x="451" y="62"/>
                        <a:pt x="450" y="62"/>
                        <a:pt x="449" y="62"/>
                      </a:cubicBezTo>
                      <a:lnTo>
                        <a:pt x="447" y="59"/>
                      </a:lnTo>
                      <a:close/>
                      <a:moveTo>
                        <a:pt x="452" y="58"/>
                      </a:moveTo>
                      <a:cubicBezTo>
                        <a:pt x="454" y="58"/>
                        <a:pt x="456" y="59"/>
                        <a:pt x="457" y="60"/>
                      </a:cubicBezTo>
                      <a:lnTo>
                        <a:pt x="455" y="62"/>
                      </a:lnTo>
                      <a:cubicBezTo>
                        <a:pt x="454" y="62"/>
                        <a:pt x="453" y="62"/>
                        <a:pt x="452" y="62"/>
                      </a:cubicBezTo>
                      <a:lnTo>
                        <a:pt x="452" y="58"/>
                      </a:lnTo>
                      <a:close/>
                      <a:moveTo>
                        <a:pt x="457" y="60"/>
                      </a:moveTo>
                      <a:cubicBezTo>
                        <a:pt x="459" y="60"/>
                        <a:pt x="460" y="62"/>
                        <a:pt x="461" y="63"/>
                      </a:cubicBezTo>
                      <a:lnTo>
                        <a:pt x="457" y="64"/>
                      </a:lnTo>
                      <a:cubicBezTo>
                        <a:pt x="456" y="64"/>
                        <a:pt x="456" y="63"/>
                        <a:pt x="455" y="62"/>
                      </a:cubicBezTo>
                      <a:lnTo>
                        <a:pt x="457" y="60"/>
                      </a:lnTo>
                      <a:close/>
                      <a:moveTo>
                        <a:pt x="461" y="63"/>
                      </a:moveTo>
                      <a:lnTo>
                        <a:pt x="461" y="63"/>
                      </a:lnTo>
                      <a:lnTo>
                        <a:pt x="459" y="64"/>
                      </a:lnTo>
                      <a:lnTo>
                        <a:pt x="461" y="63"/>
                      </a:lnTo>
                      <a:close/>
                      <a:moveTo>
                        <a:pt x="461" y="63"/>
                      </a:moveTo>
                      <a:lnTo>
                        <a:pt x="461" y="63"/>
                      </a:lnTo>
                      <a:lnTo>
                        <a:pt x="457" y="64"/>
                      </a:lnTo>
                      <a:lnTo>
                        <a:pt x="461" y="63"/>
                      </a:lnTo>
                      <a:close/>
                      <a:moveTo>
                        <a:pt x="461" y="63"/>
                      </a:moveTo>
                      <a:lnTo>
                        <a:pt x="461" y="63"/>
                      </a:lnTo>
                      <a:lnTo>
                        <a:pt x="459" y="64"/>
                      </a:lnTo>
                      <a:lnTo>
                        <a:pt x="461" y="63"/>
                      </a:lnTo>
                      <a:close/>
                      <a:moveTo>
                        <a:pt x="461" y="63"/>
                      </a:moveTo>
                      <a:cubicBezTo>
                        <a:pt x="464" y="70"/>
                        <a:pt x="464" y="77"/>
                        <a:pt x="464" y="84"/>
                      </a:cubicBezTo>
                      <a:lnTo>
                        <a:pt x="460" y="84"/>
                      </a:lnTo>
                      <a:cubicBezTo>
                        <a:pt x="460" y="77"/>
                        <a:pt x="460" y="70"/>
                        <a:pt x="457" y="64"/>
                      </a:cubicBezTo>
                      <a:lnTo>
                        <a:pt x="461" y="63"/>
                      </a:lnTo>
                      <a:close/>
                      <a:moveTo>
                        <a:pt x="464" y="84"/>
                      </a:moveTo>
                      <a:cubicBezTo>
                        <a:pt x="464" y="85"/>
                        <a:pt x="464" y="86"/>
                        <a:pt x="464" y="88"/>
                      </a:cubicBezTo>
                      <a:lnTo>
                        <a:pt x="460" y="88"/>
                      </a:lnTo>
                      <a:cubicBezTo>
                        <a:pt x="460" y="87"/>
                        <a:pt x="460" y="85"/>
                        <a:pt x="460" y="84"/>
                      </a:cubicBezTo>
                      <a:lnTo>
                        <a:pt x="464" y="84"/>
                      </a:lnTo>
                      <a:close/>
                      <a:moveTo>
                        <a:pt x="461" y="89"/>
                      </a:moveTo>
                      <a:lnTo>
                        <a:pt x="460" y="88"/>
                      </a:lnTo>
                      <a:lnTo>
                        <a:pt x="462" y="88"/>
                      </a:lnTo>
                      <a:lnTo>
                        <a:pt x="461" y="89"/>
                      </a:lnTo>
                      <a:close/>
                      <a:moveTo>
                        <a:pt x="464" y="87"/>
                      </a:moveTo>
                      <a:cubicBezTo>
                        <a:pt x="465" y="88"/>
                        <a:pt x="467" y="87"/>
                        <a:pt x="470" y="86"/>
                      </a:cubicBezTo>
                      <a:lnTo>
                        <a:pt x="472" y="88"/>
                      </a:lnTo>
                      <a:cubicBezTo>
                        <a:pt x="468" y="91"/>
                        <a:pt x="464" y="92"/>
                        <a:pt x="461" y="89"/>
                      </a:cubicBezTo>
                      <a:lnTo>
                        <a:pt x="464" y="87"/>
                      </a:lnTo>
                      <a:close/>
                      <a:moveTo>
                        <a:pt x="470" y="86"/>
                      </a:moveTo>
                      <a:cubicBezTo>
                        <a:pt x="474" y="83"/>
                        <a:pt x="480" y="77"/>
                        <a:pt x="483" y="74"/>
                      </a:cubicBezTo>
                      <a:lnTo>
                        <a:pt x="486" y="76"/>
                      </a:lnTo>
                      <a:cubicBezTo>
                        <a:pt x="483" y="80"/>
                        <a:pt x="477" y="85"/>
                        <a:pt x="472" y="88"/>
                      </a:cubicBezTo>
                      <a:lnTo>
                        <a:pt x="470" y="86"/>
                      </a:lnTo>
                      <a:close/>
                      <a:moveTo>
                        <a:pt x="483" y="74"/>
                      </a:moveTo>
                      <a:lnTo>
                        <a:pt x="483" y="74"/>
                      </a:lnTo>
                      <a:lnTo>
                        <a:pt x="485" y="75"/>
                      </a:lnTo>
                      <a:lnTo>
                        <a:pt x="483" y="74"/>
                      </a:lnTo>
                      <a:close/>
                      <a:moveTo>
                        <a:pt x="483" y="74"/>
                      </a:moveTo>
                      <a:lnTo>
                        <a:pt x="483" y="73"/>
                      </a:lnTo>
                      <a:lnTo>
                        <a:pt x="487" y="75"/>
                      </a:lnTo>
                      <a:lnTo>
                        <a:pt x="486" y="76"/>
                      </a:lnTo>
                      <a:lnTo>
                        <a:pt x="483" y="74"/>
                      </a:lnTo>
                      <a:close/>
                      <a:moveTo>
                        <a:pt x="483" y="73"/>
                      </a:moveTo>
                      <a:lnTo>
                        <a:pt x="486" y="70"/>
                      </a:lnTo>
                      <a:lnTo>
                        <a:pt x="487" y="74"/>
                      </a:lnTo>
                      <a:lnTo>
                        <a:pt x="485" y="74"/>
                      </a:lnTo>
                      <a:lnTo>
                        <a:pt x="483" y="73"/>
                      </a:lnTo>
                      <a:close/>
                      <a:moveTo>
                        <a:pt x="487" y="74"/>
                      </a:moveTo>
                      <a:lnTo>
                        <a:pt x="487" y="74"/>
                      </a:lnTo>
                      <a:lnTo>
                        <a:pt x="483" y="75"/>
                      </a:lnTo>
                      <a:lnTo>
                        <a:pt x="487" y="74"/>
                      </a:lnTo>
                      <a:close/>
                      <a:moveTo>
                        <a:pt x="487" y="74"/>
                      </a:moveTo>
                      <a:cubicBezTo>
                        <a:pt x="487" y="74"/>
                        <a:pt x="487" y="75"/>
                        <a:pt x="488" y="75"/>
                      </a:cubicBezTo>
                      <a:lnTo>
                        <a:pt x="484" y="76"/>
                      </a:lnTo>
                      <a:cubicBezTo>
                        <a:pt x="483" y="76"/>
                        <a:pt x="483" y="75"/>
                        <a:pt x="483" y="75"/>
                      </a:cubicBezTo>
                      <a:lnTo>
                        <a:pt x="487" y="74"/>
                      </a:lnTo>
                      <a:close/>
                      <a:moveTo>
                        <a:pt x="488" y="75"/>
                      </a:moveTo>
                      <a:cubicBezTo>
                        <a:pt x="488" y="76"/>
                        <a:pt x="488" y="76"/>
                        <a:pt x="488" y="77"/>
                      </a:cubicBezTo>
                      <a:lnTo>
                        <a:pt x="484" y="78"/>
                      </a:lnTo>
                      <a:cubicBezTo>
                        <a:pt x="484" y="78"/>
                        <a:pt x="484" y="77"/>
                        <a:pt x="484" y="76"/>
                      </a:cubicBezTo>
                      <a:lnTo>
                        <a:pt x="488" y="75"/>
                      </a:lnTo>
                      <a:close/>
                      <a:moveTo>
                        <a:pt x="488" y="77"/>
                      </a:moveTo>
                      <a:cubicBezTo>
                        <a:pt x="490" y="79"/>
                        <a:pt x="491" y="81"/>
                        <a:pt x="493" y="82"/>
                      </a:cubicBezTo>
                      <a:lnTo>
                        <a:pt x="491" y="85"/>
                      </a:lnTo>
                      <a:cubicBezTo>
                        <a:pt x="488" y="83"/>
                        <a:pt x="486" y="81"/>
                        <a:pt x="484" y="78"/>
                      </a:cubicBezTo>
                      <a:lnTo>
                        <a:pt x="488" y="77"/>
                      </a:lnTo>
                      <a:close/>
                      <a:moveTo>
                        <a:pt x="493" y="82"/>
                      </a:moveTo>
                      <a:lnTo>
                        <a:pt x="493" y="82"/>
                      </a:lnTo>
                      <a:lnTo>
                        <a:pt x="492" y="83"/>
                      </a:lnTo>
                      <a:lnTo>
                        <a:pt x="493" y="82"/>
                      </a:lnTo>
                      <a:close/>
                      <a:moveTo>
                        <a:pt x="493" y="82"/>
                      </a:moveTo>
                      <a:cubicBezTo>
                        <a:pt x="496" y="83"/>
                        <a:pt x="498" y="81"/>
                        <a:pt x="500" y="79"/>
                      </a:cubicBezTo>
                      <a:lnTo>
                        <a:pt x="503" y="81"/>
                      </a:lnTo>
                      <a:cubicBezTo>
                        <a:pt x="500" y="84"/>
                        <a:pt x="497" y="88"/>
                        <a:pt x="491" y="85"/>
                      </a:cubicBezTo>
                      <a:lnTo>
                        <a:pt x="493" y="82"/>
                      </a:lnTo>
                      <a:close/>
                      <a:moveTo>
                        <a:pt x="500" y="79"/>
                      </a:moveTo>
                      <a:cubicBezTo>
                        <a:pt x="502" y="77"/>
                        <a:pt x="503" y="76"/>
                        <a:pt x="505" y="75"/>
                      </a:cubicBezTo>
                      <a:lnTo>
                        <a:pt x="507" y="77"/>
                      </a:lnTo>
                      <a:cubicBezTo>
                        <a:pt x="506" y="78"/>
                        <a:pt x="505" y="79"/>
                        <a:pt x="503" y="81"/>
                      </a:cubicBezTo>
                      <a:lnTo>
                        <a:pt x="500" y="79"/>
                      </a:lnTo>
                      <a:close/>
                      <a:moveTo>
                        <a:pt x="505" y="75"/>
                      </a:moveTo>
                      <a:lnTo>
                        <a:pt x="507" y="73"/>
                      </a:lnTo>
                      <a:lnTo>
                        <a:pt x="508" y="76"/>
                      </a:lnTo>
                      <a:lnTo>
                        <a:pt x="506" y="76"/>
                      </a:lnTo>
                      <a:lnTo>
                        <a:pt x="505" y="75"/>
                      </a:lnTo>
                      <a:close/>
                      <a:moveTo>
                        <a:pt x="508" y="76"/>
                      </a:moveTo>
                      <a:cubicBezTo>
                        <a:pt x="509" y="78"/>
                        <a:pt x="511" y="78"/>
                        <a:pt x="513" y="78"/>
                      </a:cubicBezTo>
                      <a:lnTo>
                        <a:pt x="513" y="82"/>
                      </a:lnTo>
                      <a:cubicBezTo>
                        <a:pt x="509" y="82"/>
                        <a:pt x="505" y="81"/>
                        <a:pt x="504" y="76"/>
                      </a:cubicBezTo>
                      <a:lnTo>
                        <a:pt x="508" y="76"/>
                      </a:lnTo>
                      <a:close/>
                      <a:moveTo>
                        <a:pt x="513" y="78"/>
                      </a:moveTo>
                      <a:cubicBezTo>
                        <a:pt x="515" y="78"/>
                        <a:pt x="516" y="78"/>
                        <a:pt x="518" y="79"/>
                      </a:cubicBezTo>
                      <a:lnTo>
                        <a:pt x="517" y="82"/>
                      </a:lnTo>
                      <a:cubicBezTo>
                        <a:pt x="515" y="82"/>
                        <a:pt x="514" y="82"/>
                        <a:pt x="513" y="82"/>
                      </a:cubicBezTo>
                      <a:lnTo>
                        <a:pt x="513" y="78"/>
                      </a:lnTo>
                      <a:close/>
                      <a:moveTo>
                        <a:pt x="518" y="79"/>
                      </a:moveTo>
                      <a:lnTo>
                        <a:pt x="518" y="79"/>
                      </a:lnTo>
                      <a:lnTo>
                        <a:pt x="517" y="81"/>
                      </a:lnTo>
                      <a:lnTo>
                        <a:pt x="518" y="79"/>
                      </a:lnTo>
                      <a:close/>
                      <a:moveTo>
                        <a:pt x="518" y="79"/>
                      </a:moveTo>
                      <a:cubicBezTo>
                        <a:pt x="523" y="80"/>
                        <a:pt x="525" y="77"/>
                        <a:pt x="527" y="73"/>
                      </a:cubicBezTo>
                      <a:lnTo>
                        <a:pt x="531" y="75"/>
                      </a:lnTo>
                      <a:cubicBezTo>
                        <a:pt x="528" y="80"/>
                        <a:pt x="525" y="85"/>
                        <a:pt x="517" y="82"/>
                      </a:cubicBezTo>
                      <a:lnTo>
                        <a:pt x="518" y="79"/>
                      </a:lnTo>
                      <a:close/>
                      <a:moveTo>
                        <a:pt x="527" y="73"/>
                      </a:moveTo>
                      <a:cubicBezTo>
                        <a:pt x="528" y="72"/>
                        <a:pt x="529" y="71"/>
                        <a:pt x="530" y="69"/>
                      </a:cubicBezTo>
                      <a:lnTo>
                        <a:pt x="534" y="71"/>
                      </a:lnTo>
                      <a:cubicBezTo>
                        <a:pt x="533" y="72"/>
                        <a:pt x="532" y="74"/>
                        <a:pt x="531" y="75"/>
                      </a:cubicBezTo>
                      <a:lnTo>
                        <a:pt x="527" y="73"/>
                      </a:lnTo>
                      <a:close/>
                      <a:moveTo>
                        <a:pt x="530" y="69"/>
                      </a:moveTo>
                      <a:lnTo>
                        <a:pt x="531" y="69"/>
                      </a:lnTo>
                      <a:lnTo>
                        <a:pt x="532" y="69"/>
                      </a:lnTo>
                      <a:lnTo>
                        <a:pt x="532" y="70"/>
                      </a:lnTo>
                      <a:lnTo>
                        <a:pt x="530" y="69"/>
                      </a:lnTo>
                      <a:close/>
                      <a:moveTo>
                        <a:pt x="532" y="69"/>
                      </a:moveTo>
                      <a:lnTo>
                        <a:pt x="532" y="69"/>
                      </a:lnTo>
                      <a:lnTo>
                        <a:pt x="532" y="72"/>
                      </a:lnTo>
                      <a:lnTo>
                        <a:pt x="532" y="69"/>
                      </a:lnTo>
                      <a:close/>
                      <a:moveTo>
                        <a:pt x="532" y="69"/>
                      </a:moveTo>
                      <a:lnTo>
                        <a:pt x="532" y="69"/>
                      </a:lnTo>
                      <a:lnTo>
                        <a:pt x="532" y="70"/>
                      </a:lnTo>
                      <a:lnTo>
                        <a:pt x="532" y="69"/>
                      </a:lnTo>
                      <a:close/>
                      <a:moveTo>
                        <a:pt x="532" y="69"/>
                      </a:moveTo>
                      <a:cubicBezTo>
                        <a:pt x="533" y="69"/>
                        <a:pt x="533" y="69"/>
                        <a:pt x="534" y="69"/>
                      </a:cubicBezTo>
                      <a:lnTo>
                        <a:pt x="532" y="72"/>
                      </a:lnTo>
                      <a:cubicBezTo>
                        <a:pt x="531" y="72"/>
                        <a:pt x="532" y="72"/>
                        <a:pt x="532" y="72"/>
                      </a:cubicBezTo>
                      <a:lnTo>
                        <a:pt x="532" y="69"/>
                      </a:lnTo>
                      <a:close/>
                      <a:moveTo>
                        <a:pt x="534" y="69"/>
                      </a:moveTo>
                      <a:cubicBezTo>
                        <a:pt x="536" y="70"/>
                        <a:pt x="546" y="74"/>
                        <a:pt x="550" y="70"/>
                      </a:cubicBezTo>
                      <a:lnTo>
                        <a:pt x="554" y="72"/>
                      </a:lnTo>
                      <a:cubicBezTo>
                        <a:pt x="547" y="79"/>
                        <a:pt x="535" y="73"/>
                        <a:pt x="532" y="72"/>
                      </a:cubicBezTo>
                      <a:lnTo>
                        <a:pt x="534" y="69"/>
                      </a:lnTo>
                      <a:close/>
                      <a:moveTo>
                        <a:pt x="554" y="72"/>
                      </a:moveTo>
                      <a:lnTo>
                        <a:pt x="554" y="72"/>
                      </a:lnTo>
                      <a:lnTo>
                        <a:pt x="552" y="71"/>
                      </a:lnTo>
                      <a:lnTo>
                        <a:pt x="554" y="72"/>
                      </a:lnTo>
                      <a:close/>
                      <a:moveTo>
                        <a:pt x="550" y="70"/>
                      </a:moveTo>
                      <a:cubicBezTo>
                        <a:pt x="550" y="70"/>
                        <a:pt x="550" y="70"/>
                        <a:pt x="551" y="70"/>
                      </a:cubicBezTo>
                      <a:lnTo>
                        <a:pt x="554" y="72"/>
                      </a:lnTo>
                      <a:cubicBezTo>
                        <a:pt x="554" y="72"/>
                        <a:pt x="554" y="72"/>
                        <a:pt x="554" y="72"/>
                      </a:cubicBezTo>
                      <a:lnTo>
                        <a:pt x="550" y="70"/>
                      </a:lnTo>
                      <a:close/>
                      <a:moveTo>
                        <a:pt x="554" y="72"/>
                      </a:moveTo>
                      <a:lnTo>
                        <a:pt x="554" y="72"/>
                      </a:lnTo>
                      <a:lnTo>
                        <a:pt x="552" y="71"/>
                      </a:lnTo>
                      <a:lnTo>
                        <a:pt x="554" y="72"/>
                      </a:lnTo>
                      <a:close/>
                      <a:moveTo>
                        <a:pt x="551" y="70"/>
                      </a:moveTo>
                      <a:cubicBezTo>
                        <a:pt x="552" y="69"/>
                        <a:pt x="553" y="69"/>
                        <a:pt x="554" y="69"/>
                      </a:cubicBezTo>
                      <a:lnTo>
                        <a:pt x="554" y="72"/>
                      </a:lnTo>
                      <a:cubicBezTo>
                        <a:pt x="554" y="72"/>
                        <a:pt x="554" y="72"/>
                        <a:pt x="554" y="72"/>
                      </a:cubicBezTo>
                      <a:lnTo>
                        <a:pt x="551" y="70"/>
                      </a:lnTo>
                      <a:close/>
                      <a:moveTo>
                        <a:pt x="554" y="69"/>
                      </a:moveTo>
                      <a:cubicBezTo>
                        <a:pt x="556" y="69"/>
                        <a:pt x="557" y="69"/>
                        <a:pt x="558" y="69"/>
                      </a:cubicBezTo>
                      <a:lnTo>
                        <a:pt x="555" y="72"/>
                      </a:lnTo>
                      <a:cubicBezTo>
                        <a:pt x="555" y="72"/>
                        <a:pt x="555" y="72"/>
                        <a:pt x="554" y="72"/>
                      </a:cubicBezTo>
                      <a:lnTo>
                        <a:pt x="554" y="69"/>
                      </a:lnTo>
                      <a:close/>
                      <a:moveTo>
                        <a:pt x="555" y="72"/>
                      </a:moveTo>
                      <a:lnTo>
                        <a:pt x="555" y="72"/>
                      </a:lnTo>
                      <a:lnTo>
                        <a:pt x="557" y="71"/>
                      </a:lnTo>
                      <a:lnTo>
                        <a:pt x="555" y="72"/>
                      </a:lnTo>
                      <a:close/>
                      <a:moveTo>
                        <a:pt x="558" y="69"/>
                      </a:moveTo>
                      <a:cubicBezTo>
                        <a:pt x="558" y="70"/>
                        <a:pt x="558" y="70"/>
                        <a:pt x="558" y="70"/>
                      </a:cubicBezTo>
                      <a:lnTo>
                        <a:pt x="555" y="72"/>
                      </a:lnTo>
                      <a:cubicBezTo>
                        <a:pt x="555" y="72"/>
                        <a:pt x="555" y="72"/>
                        <a:pt x="555" y="72"/>
                      </a:cubicBezTo>
                      <a:lnTo>
                        <a:pt x="558" y="69"/>
                      </a:lnTo>
                      <a:close/>
                      <a:moveTo>
                        <a:pt x="558" y="70"/>
                      </a:moveTo>
                      <a:lnTo>
                        <a:pt x="558" y="70"/>
                      </a:lnTo>
                      <a:lnTo>
                        <a:pt x="557" y="71"/>
                      </a:lnTo>
                      <a:lnTo>
                        <a:pt x="558" y="70"/>
                      </a:lnTo>
                      <a:close/>
                      <a:moveTo>
                        <a:pt x="558" y="70"/>
                      </a:moveTo>
                      <a:cubicBezTo>
                        <a:pt x="561" y="73"/>
                        <a:pt x="565" y="75"/>
                        <a:pt x="569" y="76"/>
                      </a:cubicBezTo>
                      <a:lnTo>
                        <a:pt x="568" y="80"/>
                      </a:lnTo>
                      <a:cubicBezTo>
                        <a:pt x="563" y="78"/>
                        <a:pt x="558" y="76"/>
                        <a:pt x="555" y="72"/>
                      </a:cubicBezTo>
                      <a:lnTo>
                        <a:pt x="558" y="70"/>
                      </a:lnTo>
                      <a:close/>
                      <a:moveTo>
                        <a:pt x="569" y="76"/>
                      </a:moveTo>
                      <a:cubicBezTo>
                        <a:pt x="573" y="78"/>
                        <a:pt x="577" y="79"/>
                        <a:pt x="580" y="82"/>
                      </a:cubicBezTo>
                      <a:lnTo>
                        <a:pt x="576" y="84"/>
                      </a:lnTo>
                      <a:cubicBezTo>
                        <a:pt x="575" y="82"/>
                        <a:pt x="571" y="81"/>
                        <a:pt x="568" y="80"/>
                      </a:cubicBezTo>
                      <a:lnTo>
                        <a:pt x="569" y="76"/>
                      </a:lnTo>
                      <a:close/>
                      <a:moveTo>
                        <a:pt x="580" y="82"/>
                      </a:moveTo>
                      <a:lnTo>
                        <a:pt x="580" y="82"/>
                      </a:lnTo>
                      <a:lnTo>
                        <a:pt x="578" y="83"/>
                      </a:lnTo>
                      <a:lnTo>
                        <a:pt x="580" y="82"/>
                      </a:lnTo>
                      <a:close/>
                      <a:moveTo>
                        <a:pt x="580" y="82"/>
                      </a:moveTo>
                      <a:cubicBezTo>
                        <a:pt x="582" y="85"/>
                        <a:pt x="582" y="89"/>
                        <a:pt x="583" y="92"/>
                      </a:cubicBezTo>
                      <a:lnTo>
                        <a:pt x="578" y="92"/>
                      </a:lnTo>
                      <a:cubicBezTo>
                        <a:pt x="578" y="89"/>
                        <a:pt x="578" y="86"/>
                        <a:pt x="576" y="84"/>
                      </a:cubicBezTo>
                      <a:lnTo>
                        <a:pt x="580" y="82"/>
                      </a:lnTo>
                      <a:close/>
                      <a:moveTo>
                        <a:pt x="583" y="92"/>
                      </a:moveTo>
                      <a:cubicBezTo>
                        <a:pt x="583" y="96"/>
                        <a:pt x="583" y="100"/>
                        <a:pt x="586" y="103"/>
                      </a:cubicBezTo>
                      <a:lnTo>
                        <a:pt x="583" y="105"/>
                      </a:lnTo>
                      <a:cubicBezTo>
                        <a:pt x="579" y="101"/>
                        <a:pt x="579" y="97"/>
                        <a:pt x="578" y="92"/>
                      </a:cubicBezTo>
                      <a:lnTo>
                        <a:pt x="583" y="92"/>
                      </a:lnTo>
                      <a:close/>
                      <a:moveTo>
                        <a:pt x="586" y="103"/>
                      </a:moveTo>
                      <a:lnTo>
                        <a:pt x="586" y="103"/>
                      </a:lnTo>
                      <a:lnTo>
                        <a:pt x="584" y="104"/>
                      </a:lnTo>
                      <a:lnTo>
                        <a:pt x="586" y="103"/>
                      </a:lnTo>
                      <a:close/>
                      <a:moveTo>
                        <a:pt x="586" y="103"/>
                      </a:moveTo>
                      <a:lnTo>
                        <a:pt x="586" y="103"/>
                      </a:lnTo>
                      <a:lnTo>
                        <a:pt x="582" y="105"/>
                      </a:lnTo>
                      <a:lnTo>
                        <a:pt x="586" y="103"/>
                      </a:lnTo>
                      <a:close/>
                      <a:moveTo>
                        <a:pt x="582" y="105"/>
                      </a:moveTo>
                      <a:lnTo>
                        <a:pt x="582" y="105"/>
                      </a:lnTo>
                      <a:lnTo>
                        <a:pt x="584" y="104"/>
                      </a:lnTo>
                      <a:lnTo>
                        <a:pt x="582" y="105"/>
                      </a:lnTo>
                      <a:close/>
                      <a:moveTo>
                        <a:pt x="586" y="103"/>
                      </a:moveTo>
                      <a:cubicBezTo>
                        <a:pt x="586" y="103"/>
                        <a:pt x="587" y="104"/>
                        <a:pt x="587" y="104"/>
                      </a:cubicBezTo>
                      <a:lnTo>
                        <a:pt x="584" y="106"/>
                      </a:lnTo>
                      <a:cubicBezTo>
                        <a:pt x="583" y="106"/>
                        <a:pt x="583" y="105"/>
                        <a:pt x="582" y="105"/>
                      </a:cubicBezTo>
                      <a:lnTo>
                        <a:pt x="586" y="103"/>
                      </a:lnTo>
                      <a:close/>
                      <a:moveTo>
                        <a:pt x="587" y="104"/>
                      </a:moveTo>
                      <a:cubicBezTo>
                        <a:pt x="587" y="104"/>
                        <a:pt x="588" y="105"/>
                        <a:pt x="588" y="105"/>
                      </a:cubicBezTo>
                      <a:lnTo>
                        <a:pt x="585" y="107"/>
                      </a:lnTo>
                      <a:cubicBezTo>
                        <a:pt x="584" y="107"/>
                        <a:pt x="584" y="107"/>
                        <a:pt x="584" y="106"/>
                      </a:cubicBezTo>
                      <a:lnTo>
                        <a:pt x="587" y="104"/>
                      </a:lnTo>
                      <a:close/>
                      <a:moveTo>
                        <a:pt x="588" y="105"/>
                      </a:moveTo>
                      <a:cubicBezTo>
                        <a:pt x="590" y="106"/>
                        <a:pt x="593" y="107"/>
                        <a:pt x="596" y="107"/>
                      </a:cubicBezTo>
                      <a:lnTo>
                        <a:pt x="596" y="111"/>
                      </a:lnTo>
                      <a:cubicBezTo>
                        <a:pt x="592" y="111"/>
                        <a:pt x="588" y="110"/>
                        <a:pt x="585" y="107"/>
                      </a:cubicBezTo>
                      <a:lnTo>
                        <a:pt x="588" y="105"/>
                      </a:lnTo>
                      <a:close/>
                      <a:moveTo>
                        <a:pt x="596" y="111"/>
                      </a:moveTo>
                      <a:lnTo>
                        <a:pt x="596" y="111"/>
                      </a:lnTo>
                      <a:lnTo>
                        <a:pt x="596" y="109"/>
                      </a:lnTo>
                      <a:lnTo>
                        <a:pt x="596" y="111"/>
                      </a:lnTo>
                      <a:close/>
                      <a:moveTo>
                        <a:pt x="596" y="107"/>
                      </a:moveTo>
                      <a:cubicBezTo>
                        <a:pt x="598" y="107"/>
                        <a:pt x="599" y="105"/>
                        <a:pt x="599" y="104"/>
                      </a:cubicBezTo>
                      <a:lnTo>
                        <a:pt x="603" y="106"/>
                      </a:lnTo>
                      <a:cubicBezTo>
                        <a:pt x="602" y="108"/>
                        <a:pt x="600" y="110"/>
                        <a:pt x="596" y="111"/>
                      </a:cubicBezTo>
                      <a:lnTo>
                        <a:pt x="596" y="107"/>
                      </a:lnTo>
                      <a:close/>
                      <a:moveTo>
                        <a:pt x="599" y="104"/>
                      </a:moveTo>
                      <a:cubicBezTo>
                        <a:pt x="600" y="104"/>
                        <a:pt x="600" y="103"/>
                        <a:pt x="600" y="103"/>
                      </a:cubicBezTo>
                      <a:lnTo>
                        <a:pt x="604" y="105"/>
                      </a:lnTo>
                      <a:cubicBezTo>
                        <a:pt x="604" y="105"/>
                        <a:pt x="603" y="105"/>
                        <a:pt x="603" y="106"/>
                      </a:cubicBezTo>
                      <a:lnTo>
                        <a:pt x="599" y="104"/>
                      </a:lnTo>
                      <a:close/>
                      <a:moveTo>
                        <a:pt x="600" y="103"/>
                      </a:moveTo>
                      <a:lnTo>
                        <a:pt x="600" y="103"/>
                      </a:lnTo>
                      <a:lnTo>
                        <a:pt x="602" y="104"/>
                      </a:lnTo>
                      <a:lnTo>
                        <a:pt x="600" y="103"/>
                      </a:lnTo>
                      <a:close/>
                      <a:moveTo>
                        <a:pt x="600" y="103"/>
                      </a:moveTo>
                      <a:cubicBezTo>
                        <a:pt x="605" y="98"/>
                        <a:pt x="609" y="94"/>
                        <a:pt x="614" y="91"/>
                      </a:cubicBezTo>
                      <a:lnTo>
                        <a:pt x="617" y="94"/>
                      </a:lnTo>
                      <a:cubicBezTo>
                        <a:pt x="612" y="97"/>
                        <a:pt x="608" y="100"/>
                        <a:pt x="604" y="105"/>
                      </a:cubicBezTo>
                      <a:lnTo>
                        <a:pt x="600" y="103"/>
                      </a:lnTo>
                      <a:close/>
                      <a:moveTo>
                        <a:pt x="614" y="91"/>
                      </a:moveTo>
                      <a:cubicBezTo>
                        <a:pt x="619" y="88"/>
                        <a:pt x="624" y="86"/>
                        <a:pt x="631" y="84"/>
                      </a:cubicBezTo>
                      <a:lnTo>
                        <a:pt x="632" y="87"/>
                      </a:lnTo>
                      <a:cubicBezTo>
                        <a:pt x="626" y="89"/>
                        <a:pt x="621" y="91"/>
                        <a:pt x="617" y="94"/>
                      </a:cubicBezTo>
                      <a:lnTo>
                        <a:pt x="614" y="91"/>
                      </a:lnTo>
                      <a:close/>
                      <a:moveTo>
                        <a:pt x="631" y="84"/>
                      </a:moveTo>
                      <a:lnTo>
                        <a:pt x="631" y="84"/>
                      </a:lnTo>
                      <a:lnTo>
                        <a:pt x="631" y="85"/>
                      </a:lnTo>
                      <a:lnTo>
                        <a:pt x="631" y="84"/>
                      </a:lnTo>
                      <a:close/>
                      <a:moveTo>
                        <a:pt x="631" y="84"/>
                      </a:moveTo>
                      <a:cubicBezTo>
                        <a:pt x="633" y="83"/>
                        <a:pt x="635" y="80"/>
                        <a:pt x="637" y="78"/>
                      </a:cubicBezTo>
                      <a:lnTo>
                        <a:pt x="640" y="79"/>
                      </a:lnTo>
                      <a:cubicBezTo>
                        <a:pt x="638" y="83"/>
                        <a:pt x="636" y="86"/>
                        <a:pt x="632" y="87"/>
                      </a:cubicBezTo>
                      <a:lnTo>
                        <a:pt x="631" y="84"/>
                      </a:lnTo>
                      <a:close/>
                      <a:moveTo>
                        <a:pt x="637" y="78"/>
                      </a:moveTo>
                      <a:cubicBezTo>
                        <a:pt x="639" y="74"/>
                        <a:pt x="641" y="70"/>
                        <a:pt x="646" y="68"/>
                      </a:cubicBezTo>
                      <a:lnTo>
                        <a:pt x="648" y="71"/>
                      </a:lnTo>
                      <a:cubicBezTo>
                        <a:pt x="645" y="73"/>
                        <a:pt x="642" y="76"/>
                        <a:pt x="640" y="79"/>
                      </a:cubicBezTo>
                      <a:lnTo>
                        <a:pt x="637" y="78"/>
                      </a:lnTo>
                      <a:close/>
                      <a:moveTo>
                        <a:pt x="646" y="68"/>
                      </a:moveTo>
                      <a:lnTo>
                        <a:pt x="648" y="68"/>
                      </a:lnTo>
                      <a:lnTo>
                        <a:pt x="649" y="68"/>
                      </a:lnTo>
                      <a:lnTo>
                        <a:pt x="647" y="70"/>
                      </a:lnTo>
                      <a:lnTo>
                        <a:pt x="646" y="68"/>
                      </a:lnTo>
                      <a:close/>
                      <a:moveTo>
                        <a:pt x="649" y="68"/>
                      </a:moveTo>
                      <a:cubicBezTo>
                        <a:pt x="654" y="73"/>
                        <a:pt x="656" y="79"/>
                        <a:pt x="657" y="85"/>
                      </a:cubicBezTo>
                      <a:lnTo>
                        <a:pt x="653" y="85"/>
                      </a:lnTo>
                      <a:cubicBezTo>
                        <a:pt x="652" y="80"/>
                        <a:pt x="650" y="75"/>
                        <a:pt x="646" y="71"/>
                      </a:cubicBezTo>
                      <a:lnTo>
                        <a:pt x="649" y="68"/>
                      </a:lnTo>
                      <a:close/>
                      <a:moveTo>
                        <a:pt x="657" y="85"/>
                      </a:moveTo>
                      <a:cubicBezTo>
                        <a:pt x="658" y="90"/>
                        <a:pt x="659" y="95"/>
                        <a:pt x="664" y="99"/>
                      </a:cubicBezTo>
                      <a:lnTo>
                        <a:pt x="661" y="102"/>
                      </a:lnTo>
                      <a:cubicBezTo>
                        <a:pt x="656" y="97"/>
                        <a:pt x="654" y="91"/>
                        <a:pt x="653" y="85"/>
                      </a:cubicBezTo>
                      <a:lnTo>
                        <a:pt x="657" y="85"/>
                      </a:lnTo>
                      <a:close/>
                      <a:moveTo>
                        <a:pt x="664" y="99"/>
                      </a:moveTo>
                      <a:cubicBezTo>
                        <a:pt x="665" y="100"/>
                        <a:pt x="665" y="101"/>
                        <a:pt x="665" y="101"/>
                      </a:cubicBezTo>
                      <a:lnTo>
                        <a:pt x="668" y="103"/>
                      </a:lnTo>
                      <a:cubicBezTo>
                        <a:pt x="666" y="105"/>
                        <a:pt x="663" y="103"/>
                        <a:pt x="661" y="102"/>
                      </a:cubicBezTo>
                      <a:lnTo>
                        <a:pt x="664" y="99"/>
                      </a:lnTo>
                      <a:close/>
                      <a:moveTo>
                        <a:pt x="668" y="103"/>
                      </a:moveTo>
                      <a:lnTo>
                        <a:pt x="668" y="103"/>
                      </a:lnTo>
                      <a:lnTo>
                        <a:pt x="667" y="102"/>
                      </a:lnTo>
                      <a:lnTo>
                        <a:pt x="668" y="103"/>
                      </a:lnTo>
                      <a:close/>
                      <a:moveTo>
                        <a:pt x="665" y="101"/>
                      </a:moveTo>
                      <a:cubicBezTo>
                        <a:pt x="668" y="98"/>
                        <a:pt x="671" y="96"/>
                        <a:pt x="674" y="94"/>
                      </a:cubicBezTo>
                      <a:lnTo>
                        <a:pt x="676" y="96"/>
                      </a:lnTo>
                      <a:cubicBezTo>
                        <a:pt x="674" y="98"/>
                        <a:pt x="671" y="100"/>
                        <a:pt x="668" y="103"/>
                      </a:cubicBezTo>
                      <a:lnTo>
                        <a:pt x="665" y="101"/>
                      </a:lnTo>
                      <a:close/>
                      <a:moveTo>
                        <a:pt x="674" y="94"/>
                      </a:moveTo>
                      <a:cubicBezTo>
                        <a:pt x="676" y="92"/>
                        <a:pt x="678" y="91"/>
                        <a:pt x="680" y="89"/>
                      </a:cubicBezTo>
                      <a:lnTo>
                        <a:pt x="683" y="91"/>
                      </a:lnTo>
                      <a:cubicBezTo>
                        <a:pt x="681" y="93"/>
                        <a:pt x="679" y="95"/>
                        <a:pt x="676" y="96"/>
                      </a:cubicBezTo>
                      <a:lnTo>
                        <a:pt x="674" y="94"/>
                      </a:lnTo>
                      <a:close/>
                      <a:moveTo>
                        <a:pt x="683" y="91"/>
                      </a:moveTo>
                      <a:lnTo>
                        <a:pt x="683" y="91"/>
                      </a:lnTo>
                      <a:lnTo>
                        <a:pt x="681" y="90"/>
                      </a:lnTo>
                      <a:lnTo>
                        <a:pt x="683" y="91"/>
                      </a:lnTo>
                      <a:close/>
                      <a:moveTo>
                        <a:pt x="680" y="89"/>
                      </a:moveTo>
                      <a:cubicBezTo>
                        <a:pt x="681" y="87"/>
                        <a:pt x="682" y="85"/>
                        <a:pt x="682" y="83"/>
                      </a:cubicBezTo>
                      <a:lnTo>
                        <a:pt x="686" y="83"/>
                      </a:lnTo>
                      <a:cubicBezTo>
                        <a:pt x="686" y="86"/>
                        <a:pt x="686" y="89"/>
                        <a:pt x="683" y="91"/>
                      </a:cubicBezTo>
                      <a:lnTo>
                        <a:pt x="680" y="89"/>
                      </a:lnTo>
                      <a:close/>
                      <a:moveTo>
                        <a:pt x="682" y="83"/>
                      </a:moveTo>
                      <a:cubicBezTo>
                        <a:pt x="682" y="80"/>
                        <a:pt x="682" y="77"/>
                        <a:pt x="684" y="74"/>
                      </a:cubicBezTo>
                      <a:lnTo>
                        <a:pt x="688" y="76"/>
                      </a:lnTo>
                      <a:cubicBezTo>
                        <a:pt x="686" y="78"/>
                        <a:pt x="686" y="81"/>
                        <a:pt x="686" y="83"/>
                      </a:cubicBezTo>
                      <a:lnTo>
                        <a:pt x="682" y="83"/>
                      </a:lnTo>
                      <a:close/>
                      <a:moveTo>
                        <a:pt x="684" y="74"/>
                      </a:moveTo>
                      <a:lnTo>
                        <a:pt x="684" y="74"/>
                      </a:lnTo>
                      <a:lnTo>
                        <a:pt x="686" y="75"/>
                      </a:lnTo>
                      <a:lnTo>
                        <a:pt x="684" y="74"/>
                      </a:lnTo>
                      <a:close/>
                      <a:moveTo>
                        <a:pt x="684" y="74"/>
                      </a:moveTo>
                      <a:cubicBezTo>
                        <a:pt x="686" y="72"/>
                        <a:pt x="688" y="71"/>
                        <a:pt x="690" y="71"/>
                      </a:cubicBezTo>
                      <a:lnTo>
                        <a:pt x="691" y="74"/>
                      </a:lnTo>
                      <a:cubicBezTo>
                        <a:pt x="690" y="74"/>
                        <a:pt x="689" y="75"/>
                        <a:pt x="688" y="76"/>
                      </a:cubicBezTo>
                      <a:lnTo>
                        <a:pt x="684" y="74"/>
                      </a:lnTo>
                      <a:close/>
                      <a:moveTo>
                        <a:pt x="690" y="71"/>
                      </a:moveTo>
                      <a:cubicBezTo>
                        <a:pt x="691" y="70"/>
                        <a:pt x="693" y="70"/>
                        <a:pt x="695" y="70"/>
                      </a:cubicBezTo>
                      <a:lnTo>
                        <a:pt x="694" y="74"/>
                      </a:lnTo>
                      <a:cubicBezTo>
                        <a:pt x="693" y="74"/>
                        <a:pt x="692" y="74"/>
                        <a:pt x="691" y="74"/>
                      </a:cubicBezTo>
                      <a:lnTo>
                        <a:pt x="690" y="71"/>
                      </a:lnTo>
                      <a:close/>
                      <a:moveTo>
                        <a:pt x="695" y="70"/>
                      </a:moveTo>
                      <a:cubicBezTo>
                        <a:pt x="696" y="71"/>
                        <a:pt x="698" y="71"/>
                        <a:pt x="699" y="72"/>
                      </a:cubicBezTo>
                      <a:lnTo>
                        <a:pt x="697" y="75"/>
                      </a:lnTo>
                      <a:cubicBezTo>
                        <a:pt x="696" y="74"/>
                        <a:pt x="695" y="74"/>
                        <a:pt x="694" y="74"/>
                      </a:cubicBezTo>
                      <a:lnTo>
                        <a:pt x="695" y="70"/>
                      </a:lnTo>
                      <a:close/>
                      <a:moveTo>
                        <a:pt x="697" y="75"/>
                      </a:moveTo>
                      <a:lnTo>
                        <a:pt x="697" y="75"/>
                      </a:lnTo>
                      <a:lnTo>
                        <a:pt x="698" y="73"/>
                      </a:lnTo>
                      <a:lnTo>
                        <a:pt x="697" y="75"/>
                      </a:lnTo>
                      <a:close/>
                      <a:moveTo>
                        <a:pt x="699" y="72"/>
                      </a:moveTo>
                      <a:cubicBezTo>
                        <a:pt x="702" y="74"/>
                        <a:pt x="704" y="76"/>
                        <a:pt x="706" y="78"/>
                      </a:cubicBezTo>
                      <a:lnTo>
                        <a:pt x="702" y="79"/>
                      </a:lnTo>
                      <a:cubicBezTo>
                        <a:pt x="701" y="78"/>
                        <a:pt x="699" y="76"/>
                        <a:pt x="697" y="75"/>
                      </a:cubicBezTo>
                      <a:lnTo>
                        <a:pt x="699" y="72"/>
                      </a:lnTo>
                      <a:close/>
                      <a:moveTo>
                        <a:pt x="702" y="80"/>
                      </a:moveTo>
                      <a:lnTo>
                        <a:pt x="702" y="79"/>
                      </a:lnTo>
                      <a:lnTo>
                        <a:pt x="704" y="79"/>
                      </a:lnTo>
                      <a:lnTo>
                        <a:pt x="702" y="80"/>
                      </a:lnTo>
                      <a:close/>
                      <a:moveTo>
                        <a:pt x="705" y="78"/>
                      </a:moveTo>
                      <a:cubicBezTo>
                        <a:pt x="707" y="82"/>
                        <a:pt x="706" y="86"/>
                        <a:pt x="705" y="90"/>
                      </a:cubicBezTo>
                      <a:lnTo>
                        <a:pt x="701" y="89"/>
                      </a:lnTo>
                      <a:cubicBezTo>
                        <a:pt x="702" y="86"/>
                        <a:pt x="703" y="82"/>
                        <a:pt x="702" y="80"/>
                      </a:cubicBezTo>
                      <a:lnTo>
                        <a:pt x="705" y="78"/>
                      </a:lnTo>
                      <a:close/>
                      <a:moveTo>
                        <a:pt x="705" y="90"/>
                      </a:moveTo>
                      <a:cubicBezTo>
                        <a:pt x="704" y="93"/>
                        <a:pt x="703" y="96"/>
                        <a:pt x="704" y="99"/>
                      </a:cubicBezTo>
                      <a:lnTo>
                        <a:pt x="700" y="100"/>
                      </a:lnTo>
                      <a:cubicBezTo>
                        <a:pt x="698" y="96"/>
                        <a:pt x="700" y="92"/>
                        <a:pt x="701" y="89"/>
                      </a:cubicBezTo>
                      <a:lnTo>
                        <a:pt x="705" y="90"/>
                      </a:lnTo>
                      <a:close/>
                      <a:moveTo>
                        <a:pt x="704" y="99"/>
                      </a:moveTo>
                      <a:lnTo>
                        <a:pt x="704" y="99"/>
                      </a:lnTo>
                      <a:lnTo>
                        <a:pt x="702" y="100"/>
                      </a:lnTo>
                      <a:lnTo>
                        <a:pt x="704" y="99"/>
                      </a:lnTo>
                      <a:close/>
                      <a:moveTo>
                        <a:pt x="704" y="99"/>
                      </a:moveTo>
                      <a:lnTo>
                        <a:pt x="704" y="99"/>
                      </a:lnTo>
                      <a:lnTo>
                        <a:pt x="700" y="100"/>
                      </a:lnTo>
                      <a:lnTo>
                        <a:pt x="704" y="99"/>
                      </a:lnTo>
                      <a:close/>
                      <a:moveTo>
                        <a:pt x="704" y="99"/>
                      </a:moveTo>
                      <a:cubicBezTo>
                        <a:pt x="704" y="100"/>
                        <a:pt x="704" y="100"/>
                        <a:pt x="705" y="101"/>
                      </a:cubicBezTo>
                      <a:lnTo>
                        <a:pt x="701" y="102"/>
                      </a:lnTo>
                      <a:cubicBezTo>
                        <a:pt x="700" y="101"/>
                        <a:pt x="700" y="101"/>
                        <a:pt x="700" y="100"/>
                      </a:cubicBezTo>
                      <a:lnTo>
                        <a:pt x="704" y="99"/>
                      </a:lnTo>
                      <a:close/>
                      <a:moveTo>
                        <a:pt x="705" y="101"/>
                      </a:moveTo>
                      <a:cubicBezTo>
                        <a:pt x="705" y="101"/>
                        <a:pt x="705" y="102"/>
                        <a:pt x="706" y="102"/>
                      </a:cubicBezTo>
                      <a:lnTo>
                        <a:pt x="702" y="104"/>
                      </a:lnTo>
                      <a:cubicBezTo>
                        <a:pt x="702" y="104"/>
                        <a:pt x="701" y="103"/>
                        <a:pt x="701" y="102"/>
                      </a:cubicBezTo>
                      <a:lnTo>
                        <a:pt x="705" y="101"/>
                      </a:lnTo>
                      <a:close/>
                      <a:moveTo>
                        <a:pt x="702" y="104"/>
                      </a:moveTo>
                      <a:lnTo>
                        <a:pt x="702" y="104"/>
                      </a:lnTo>
                      <a:lnTo>
                        <a:pt x="704" y="103"/>
                      </a:lnTo>
                      <a:lnTo>
                        <a:pt x="702" y="104"/>
                      </a:lnTo>
                      <a:close/>
                      <a:moveTo>
                        <a:pt x="706" y="102"/>
                      </a:moveTo>
                      <a:cubicBezTo>
                        <a:pt x="708" y="105"/>
                        <a:pt x="711" y="107"/>
                        <a:pt x="714" y="108"/>
                      </a:cubicBezTo>
                      <a:lnTo>
                        <a:pt x="714" y="111"/>
                      </a:lnTo>
                      <a:cubicBezTo>
                        <a:pt x="709" y="111"/>
                        <a:pt x="705" y="108"/>
                        <a:pt x="702" y="104"/>
                      </a:cubicBezTo>
                      <a:lnTo>
                        <a:pt x="706" y="102"/>
                      </a:lnTo>
                      <a:close/>
                      <a:moveTo>
                        <a:pt x="714" y="108"/>
                      </a:moveTo>
                      <a:lnTo>
                        <a:pt x="714" y="108"/>
                      </a:lnTo>
                      <a:lnTo>
                        <a:pt x="714" y="109"/>
                      </a:lnTo>
                      <a:lnTo>
                        <a:pt x="714" y="108"/>
                      </a:lnTo>
                      <a:close/>
                      <a:moveTo>
                        <a:pt x="714" y="108"/>
                      </a:moveTo>
                      <a:cubicBezTo>
                        <a:pt x="717" y="108"/>
                        <a:pt x="719" y="107"/>
                        <a:pt x="721" y="107"/>
                      </a:cubicBezTo>
                      <a:lnTo>
                        <a:pt x="723" y="110"/>
                      </a:lnTo>
                      <a:cubicBezTo>
                        <a:pt x="720" y="111"/>
                        <a:pt x="717" y="112"/>
                        <a:pt x="714" y="111"/>
                      </a:cubicBezTo>
                      <a:lnTo>
                        <a:pt x="714" y="108"/>
                      </a:lnTo>
                      <a:close/>
                      <a:moveTo>
                        <a:pt x="721" y="107"/>
                      </a:moveTo>
                      <a:cubicBezTo>
                        <a:pt x="724" y="106"/>
                        <a:pt x="726" y="104"/>
                        <a:pt x="729" y="103"/>
                      </a:cubicBezTo>
                      <a:lnTo>
                        <a:pt x="731" y="106"/>
                      </a:lnTo>
                      <a:cubicBezTo>
                        <a:pt x="729" y="107"/>
                        <a:pt x="726" y="109"/>
                        <a:pt x="723" y="110"/>
                      </a:cubicBezTo>
                      <a:lnTo>
                        <a:pt x="721" y="107"/>
                      </a:lnTo>
                      <a:close/>
                      <a:moveTo>
                        <a:pt x="729" y="103"/>
                      </a:moveTo>
                      <a:lnTo>
                        <a:pt x="729" y="103"/>
                      </a:lnTo>
                      <a:lnTo>
                        <a:pt x="730" y="104"/>
                      </a:lnTo>
                      <a:lnTo>
                        <a:pt x="729" y="103"/>
                      </a:lnTo>
                      <a:close/>
                      <a:moveTo>
                        <a:pt x="729" y="103"/>
                      </a:moveTo>
                      <a:cubicBezTo>
                        <a:pt x="735" y="100"/>
                        <a:pt x="737" y="94"/>
                        <a:pt x="738" y="88"/>
                      </a:cubicBezTo>
                      <a:lnTo>
                        <a:pt x="742" y="88"/>
                      </a:lnTo>
                      <a:cubicBezTo>
                        <a:pt x="740" y="95"/>
                        <a:pt x="739" y="102"/>
                        <a:pt x="731" y="106"/>
                      </a:cubicBezTo>
                      <a:lnTo>
                        <a:pt x="729" y="103"/>
                      </a:lnTo>
                      <a:close/>
                      <a:moveTo>
                        <a:pt x="738" y="88"/>
                      </a:moveTo>
                      <a:cubicBezTo>
                        <a:pt x="739" y="84"/>
                        <a:pt x="740" y="81"/>
                        <a:pt x="742" y="78"/>
                      </a:cubicBezTo>
                      <a:lnTo>
                        <a:pt x="746" y="79"/>
                      </a:lnTo>
                      <a:cubicBezTo>
                        <a:pt x="744" y="82"/>
                        <a:pt x="743" y="85"/>
                        <a:pt x="742" y="88"/>
                      </a:cubicBezTo>
                      <a:lnTo>
                        <a:pt x="738" y="88"/>
                      </a:lnTo>
                      <a:close/>
                      <a:moveTo>
                        <a:pt x="742" y="78"/>
                      </a:moveTo>
                      <a:lnTo>
                        <a:pt x="742" y="77"/>
                      </a:lnTo>
                      <a:lnTo>
                        <a:pt x="744" y="78"/>
                      </a:lnTo>
                      <a:lnTo>
                        <a:pt x="742" y="78"/>
                      </a:lnTo>
                      <a:close/>
                      <a:moveTo>
                        <a:pt x="742" y="77"/>
                      </a:moveTo>
                      <a:cubicBezTo>
                        <a:pt x="747" y="69"/>
                        <a:pt x="756" y="72"/>
                        <a:pt x="763" y="74"/>
                      </a:cubicBezTo>
                      <a:lnTo>
                        <a:pt x="761" y="78"/>
                      </a:lnTo>
                      <a:cubicBezTo>
                        <a:pt x="756" y="75"/>
                        <a:pt x="749" y="73"/>
                        <a:pt x="746" y="79"/>
                      </a:cubicBezTo>
                      <a:lnTo>
                        <a:pt x="742" y="77"/>
                      </a:lnTo>
                      <a:close/>
                      <a:moveTo>
                        <a:pt x="763" y="74"/>
                      </a:moveTo>
                      <a:cubicBezTo>
                        <a:pt x="764" y="75"/>
                        <a:pt x="765" y="76"/>
                        <a:pt x="766" y="76"/>
                      </a:cubicBezTo>
                      <a:lnTo>
                        <a:pt x="764" y="79"/>
                      </a:lnTo>
                      <a:cubicBezTo>
                        <a:pt x="763" y="79"/>
                        <a:pt x="762" y="78"/>
                        <a:pt x="761" y="78"/>
                      </a:cubicBezTo>
                      <a:lnTo>
                        <a:pt x="763" y="74"/>
                      </a:lnTo>
                      <a:close/>
                      <a:moveTo>
                        <a:pt x="766" y="76"/>
                      </a:moveTo>
                      <a:cubicBezTo>
                        <a:pt x="768" y="77"/>
                        <a:pt x="768" y="78"/>
                        <a:pt x="768" y="78"/>
                      </a:cubicBezTo>
                      <a:lnTo>
                        <a:pt x="770" y="81"/>
                      </a:lnTo>
                      <a:cubicBezTo>
                        <a:pt x="768" y="81"/>
                        <a:pt x="767" y="80"/>
                        <a:pt x="764" y="79"/>
                      </a:cubicBezTo>
                      <a:lnTo>
                        <a:pt x="766" y="76"/>
                      </a:lnTo>
                      <a:close/>
                      <a:moveTo>
                        <a:pt x="770" y="81"/>
                      </a:moveTo>
                      <a:lnTo>
                        <a:pt x="770" y="81"/>
                      </a:lnTo>
                      <a:lnTo>
                        <a:pt x="769" y="79"/>
                      </a:lnTo>
                      <a:lnTo>
                        <a:pt x="770" y="81"/>
                      </a:lnTo>
                      <a:close/>
                      <a:moveTo>
                        <a:pt x="768" y="78"/>
                      </a:moveTo>
                      <a:cubicBezTo>
                        <a:pt x="769" y="77"/>
                        <a:pt x="767" y="79"/>
                        <a:pt x="767" y="79"/>
                      </a:cubicBezTo>
                      <a:lnTo>
                        <a:pt x="771" y="78"/>
                      </a:lnTo>
                      <a:cubicBezTo>
                        <a:pt x="772" y="79"/>
                        <a:pt x="771" y="80"/>
                        <a:pt x="770" y="81"/>
                      </a:cubicBezTo>
                      <a:lnTo>
                        <a:pt x="768" y="78"/>
                      </a:lnTo>
                      <a:close/>
                      <a:moveTo>
                        <a:pt x="767" y="79"/>
                      </a:moveTo>
                      <a:lnTo>
                        <a:pt x="771" y="78"/>
                      </a:lnTo>
                      <a:lnTo>
                        <a:pt x="769" y="78"/>
                      </a:lnTo>
                      <a:lnTo>
                        <a:pt x="767" y="79"/>
                      </a:lnTo>
                      <a:close/>
                      <a:moveTo>
                        <a:pt x="771" y="78"/>
                      </a:moveTo>
                      <a:cubicBezTo>
                        <a:pt x="772" y="81"/>
                        <a:pt x="774" y="83"/>
                        <a:pt x="776" y="84"/>
                      </a:cubicBezTo>
                      <a:lnTo>
                        <a:pt x="773" y="87"/>
                      </a:lnTo>
                      <a:cubicBezTo>
                        <a:pt x="771" y="85"/>
                        <a:pt x="769" y="83"/>
                        <a:pt x="767" y="79"/>
                      </a:cubicBezTo>
                      <a:lnTo>
                        <a:pt x="771" y="78"/>
                      </a:lnTo>
                      <a:close/>
                      <a:moveTo>
                        <a:pt x="776" y="84"/>
                      </a:moveTo>
                      <a:cubicBezTo>
                        <a:pt x="779" y="86"/>
                        <a:pt x="782" y="87"/>
                        <a:pt x="786" y="86"/>
                      </a:cubicBezTo>
                      <a:lnTo>
                        <a:pt x="786" y="89"/>
                      </a:lnTo>
                      <a:cubicBezTo>
                        <a:pt x="782" y="90"/>
                        <a:pt x="777" y="90"/>
                        <a:pt x="773" y="87"/>
                      </a:cubicBezTo>
                      <a:lnTo>
                        <a:pt x="776" y="84"/>
                      </a:lnTo>
                      <a:close/>
                      <a:moveTo>
                        <a:pt x="786" y="86"/>
                      </a:moveTo>
                      <a:cubicBezTo>
                        <a:pt x="789" y="85"/>
                        <a:pt x="793" y="84"/>
                        <a:pt x="796" y="81"/>
                      </a:cubicBezTo>
                      <a:lnTo>
                        <a:pt x="799" y="84"/>
                      </a:lnTo>
                      <a:cubicBezTo>
                        <a:pt x="795" y="87"/>
                        <a:pt x="791" y="89"/>
                        <a:pt x="786" y="89"/>
                      </a:cubicBezTo>
                      <a:lnTo>
                        <a:pt x="786" y="86"/>
                      </a:lnTo>
                      <a:close/>
                      <a:moveTo>
                        <a:pt x="796" y="81"/>
                      </a:moveTo>
                      <a:cubicBezTo>
                        <a:pt x="803" y="77"/>
                        <a:pt x="809" y="72"/>
                        <a:pt x="810" y="69"/>
                      </a:cubicBezTo>
                      <a:lnTo>
                        <a:pt x="814" y="70"/>
                      </a:lnTo>
                      <a:cubicBezTo>
                        <a:pt x="812" y="73"/>
                        <a:pt x="806" y="80"/>
                        <a:pt x="799" y="84"/>
                      </a:cubicBezTo>
                      <a:lnTo>
                        <a:pt x="796" y="81"/>
                      </a:lnTo>
                      <a:close/>
                      <a:moveTo>
                        <a:pt x="814" y="70"/>
                      </a:moveTo>
                      <a:lnTo>
                        <a:pt x="814" y="70"/>
                      </a:lnTo>
                      <a:lnTo>
                        <a:pt x="812" y="69"/>
                      </a:lnTo>
                      <a:lnTo>
                        <a:pt x="814" y="70"/>
                      </a:lnTo>
                      <a:close/>
                      <a:moveTo>
                        <a:pt x="810" y="69"/>
                      </a:moveTo>
                      <a:cubicBezTo>
                        <a:pt x="810" y="68"/>
                        <a:pt x="811" y="68"/>
                        <a:pt x="811" y="68"/>
                      </a:cubicBezTo>
                      <a:lnTo>
                        <a:pt x="814" y="70"/>
                      </a:lnTo>
                      <a:cubicBezTo>
                        <a:pt x="814" y="71"/>
                        <a:pt x="814" y="70"/>
                        <a:pt x="814" y="70"/>
                      </a:cubicBezTo>
                      <a:lnTo>
                        <a:pt x="810" y="69"/>
                      </a:lnTo>
                      <a:close/>
                      <a:moveTo>
                        <a:pt x="811" y="68"/>
                      </a:moveTo>
                      <a:cubicBezTo>
                        <a:pt x="812" y="67"/>
                        <a:pt x="813" y="67"/>
                        <a:pt x="814" y="67"/>
                      </a:cubicBezTo>
                      <a:lnTo>
                        <a:pt x="813" y="71"/>
                      </a:lnTo>
                      <a:cubicBezTo>
                        <a:pt x="813" y="71"/>
                        <a:pt x="814" y="70"/>
                        <a:pt x="814" y="70"/>
                      </a:cubicBezTo>
                      <a:lnTo>
                        <a:pt x="811" y="68"/>
                      </a:lnTo>
                      <a:close/>
                      <a:moveTo>
                        <a:pt x="814" y="67"/>
                      </a:moveTo>
                      <a:cubicBezTo>
                        <a:pt x="815" y="67"/>
                        <a:pt x="816" y="67"/>
                        <a:pt x="817" y="68"/>
                      </a:cubicBezTo>
                      <a:lnTo>
                        <a:pt x="815" y="71"/>
                      </a:lnTo>
                      <a:cubicBezTo>
                        <a:pt x="814" y="71"/>
                        <a:pt x="814" y="71"/>
                        <a:pt x="813" y="71"/>
                      </a:cubicBezTo>
                      <a:lnTo>
                        <a:pt x="814" y="67"/>
                      </a:lnTo>
                      <a:close/>
                      <a:moveTo>
                        <a:pt x="817" y="68"/>
                      </a:moveTo>
                      <a:cubicBezTo>
                        <a:pt x="818" y="68"/>
                        <a:pt x="820" y="69"/>
                        <a:pt x="821" y="71"/>
                      </a:cubicBezTo>
                      <a:lnTo>
                        <a:pt x="817" y="73"/>
                      </a:lnTo>
                      <a:cubicBezTo>
                        <a:pt x="817" y="72"/>
                        <a:pt x="816" y="71"/>
                        <a:pt x="815" y="71"/>
                      </a:cubicBezTo>
                      <a:lnTo>
                        <a:pt x="817" y="68"/>
                      </a:lnTo>
                      <a:close/>
                      <a:moveTo>
                        <a:pt x="821" y="71"/>
                      </a:moveTo>
                      <a:lnTo>
                        <a:pt x="821" y="71"/>
                      </a:lnTo>
                      <a:lnTo>
                        <a:pt x="819" y="72"/>
                      </a:lnTo>
                      <a:lnTo>
                        <a:pt x="821" y="71"/>
                      </a:lnTo>
                      <a:close/>
                      <a:moveTo>
                        <a:pt x="821" y="71"/>
                      </a:moveTo>
                      <a:cubicBezTo>
                        <a:pt x="822" y="73"/>
                        <a:pt x="824" y="76"/>
                        <a:pt x="826" y="78"/>
                      </a:cubicBezTo>
                      <a:lnTo>
                        <a:pt x="822" y="80"/>
                      </a:lnTo>
                      <a:cubicBezTo>
                        <a:pt x="820" y="78"/>
                        <a:pt x="819" y="75"/>
                        <a:pt x="817" y="72"/>
                      </a:cubicBezTo>
                      <a:lnTo>
                        <a:pt x="821" y="71"/>
                      </a:lnTo>
                      <a:close/>
                      <a:moveTo>
                        <a:pt x="826" y="78"/>
                      </a:moveTo>
                      <a:cubicBezTo>
                        <a:pt x="827" y="80"/>
                        <a:pt x="829" y="82"/>
                        <a:pt x="831" y="83"/>
                      </a:cubicBezTo>
                      <a:lnTo>
                        <a:pt x="829" y="86"/>
                      </a:lnTo>
                      <a:cubicBezTo>
                        <a:pt x="826" y="84"/>
                        <a:pt x="824" y="82"/>
                        <a:pt x="822" y="80"/>
                      </a:cubicBezTo>
                      <a:lnTo>
                        <a:pt x="826" y="78"/>
                      </a:lnTo>
                      <a:close/>
                      <a:moveTo>
                        <a:pt x="831" y="83"/>
                      </a:moveTo>
                      <a:lnTo>
                        <a:pt x="831" y="83"/>
                      </a:lnTo>
                      <a:lnTo>
                        <a:pt x="830" y="84"/>
                      </a:lnTo>
                      <a:lnTo>
                        <a:pt x="831" y="83"/>
                      </a:lnTo>
                      <a:close/>
                      <a:moveTo>
                        <a:pt x="831" y="83"/>
                      </a:moveTo>
                      <a:cubicBezTo>
                        <a:pt x="832" y="84"/>
                        <a:pt x="833" y="84"/>
                        <a:pt x="834" y="85"/>
                      </a:cubicBezTo>
                      <a:lnTo>
                        <a:pt x="832" y="88"/>
                      </a:lnTo>
                      <a:cubicBezTo>
                        <a:pt x="831" y="87"/>
                        <a:pt x="830" y="87"/>
                        <a:pt x="829" y="86"/>
                      </a:cubicBezTo>
                      <a:lnTo>
                        <a:pt x="831" y="83"/>
                      </a:lnTo>
                      <a:close/>
                      <a:moveTo>
                        <a:pt x="834" y="85"/>
                      </a:moveTo>
                      <a:cubicBezTo>
                        <a:pt x="836" y="85"/>
                        <a:pt x="838" y="85"/>
                        <a:pt x="840" y="84"/>
                      </a:cubicBezTo>
                      <a:lnTo>
                        <a:pt x="841" y="88"/>
                      </a:lnTo>
                      <a:cubicBezTo>
                        <a:pt x="838" y="89"/>
                        <a:pt x="835" y="89"/>
                        <a:pt x="832" y="88"/>
                      </a:cubicBezTo>
                      <a:lnTo>
                        <a:pt x="834" y="85"/>
                      </a:lnTo>
                      <a:close/>
                      <a:moveTo>
                        <a:pt x="840" y="84"/>
                      </a:moveTo>
                      <a:cubicBezTo>
                        <a:pt x="842" y="84"/>
                        <a:pt x="844" y="82"/>
                        <a:pt x="845" y="81"/>
                      </a:cubicBezTo>
                      <a:lnTo>
                        <a:pt x="849" y="83"/>
                      </a:lnTo>
                      <a:cubicBezTo>
                        <a:pt x="846" y="85"/>
                        <a:pt x="844" y="87"/>
                        <a:pt x="841" y="88"/>
                      </a:cubicBezTo>
                      <a:lnTo>
                        <a:pt x="840" y="84"/>
                      </a:lnTo>
                      <a:close/>
                      <a:moveTo>
                        <a:pt x="845" y="81"/>
                      </a:moveTo>
                      <a:cubicBezTo>
                        <a:pt x="847" y="79"/>
                        <a:pt x="849" y="76"/>
                        <a:pt x="850" y="74"/>
                      </a:cubicBezTo>
                      <a:lnTo>
                        <a:pt x="854" y="75"/>
                      </a:lnTo>
                      <a:cubicBezTo>
                        <a:pt x="853" y="78"/>
                        <a:pt x="851" y="81"/>
                        <a:pt x="849" y="83"/>
                      </a:cubicBezTo>
                      <a:lnTo>
                        <a:pt x="845" y="81"/>
                      </a:lnTo>
                      <a:close/>
                      <a:moveTo>
                        <a:pt x="854" y="75"/>
                      </a:moveTo>
                      <a:lnTo>
                        <a:pt x="854" y="75"/>
                      </a:lnTo>
                      <a:lnTo>
                        <a:pt x="852" y="75"/>
                      </a:lnTo>
                      <a:lnTo>
                        <a:pt x="854" y="75"/>
                      </a:lnTo>
                      <a:close/>
                      <a:moveTo>
                        <a:pt x="850" y="75"/>
                      </a:moveTo>
                      <a:cubicBezTo>
                        <a:pt x="850" y="74"/>
                        <a:pt x="850" y="74"/>
                        <a:pt x="850" y="74"/>
                      </a:cubicBezTo>
                      <a:lnTo>
                        <a:pt x="854" y="75"/>
                      </a:lnTo>
                      <a:cubicBezTo>
                        <a:pt x="854" y="75"/>
                        <a:pt x="854" y="74"/>
                        <a:pt x="854" y="75"/>
                      </a:cubicBezTo>
                      <a:lnTo>
                        <a:pt x="850" y="75"/>
                      </a:lnTo>
                      <a:close/>
                      <a:moveTo>
                        <a:pt x="854" y="75"/>
                      </a:moveTo>
                      <a:lnTo>
                        <a:pt x="854" y="75"/>
                      </a:lnTo>
                      <a:lnTo>
                        <a:pt x="852" y="75"/>
                      </a:lnTo>
                      <a:lnTo>
                        <a:pt x="854" y="75"/>
                      </a:lnTo>
                      <a:close/>
                      <a:moveTo>
                        <a:pt x="850" y="74"/>
                      </a:moveTo>
                      <a:cubicBezTo>
                        <a:pt x="851" y="73"/>
                        <a:pt x="852" y="72"/>
                        <a:pt x="853" y="72"/>
                      </a:cubicBezTo>
                      <a:lnTo>
                        <a:pt x="855" y="76"/>
                      </a:lnTo>
                      <a:cubicBezTo>
                        <a:pt x="854" y="76"/>
                        <a:pt x="855" y="75"/>
                        <a:pt x="854" y="75"/>
                      </a:cubicBezTo>
                      <a:lnTo>
                        <a:pt x="850" y="74"/>
                      </a:lnTo>
                      <a:close/>
                      <a:moveTo>
                        <a:pt x="853" y="72"/>
                      </a:moveTo>
                      <a:cubicBezTo>
                        <a:pt x="854" y="72"/>
                        <a:pt x="856" y="72"/>
                        <a:pt x="857" y="72"/>
                      </a:cubicBezTo>
                      <a:lnTo>
                        <a:pt x="857" y="75"/>
                      </a:lnTo>
                      <a:cubicBezTo>
                        <a:pt x="856" y="75"/>
                        <a:pt x="855" y="75"/>
                        <a:pt x="855" y="76"/>
                      </a:cubicBezTo>
                      <a:lnTo>
                        <a:pt x="853" y="72"/>
                      </a:lnTo>
                      <a:close/>
                      <a:moveTo>
                        <a:pt x="857" y="72"/>
                      </a:moveTo>
                      <a:cubicBezTo>
                        <a:pt x="857" y="72"/>
                        <a:pt x="858" y="72"/>
                        <a:pt x="858" y="72"/>
                      </a:cubicBezTo>
                      <a:lnTo>
                        <a:pt x="857" y="75"/>
                      </a:lnTo>
                      <a:cubicBezTo>
                        <a:pt x="857" y="75"/>
                        <a:pt x="857" y="75"/>
                        <a:pt x="857" y="75"/>
                      </a:cubicBezTo>
                      <a:lnTo>
                        <a:pt x="857" y="72"/>
                      </a:lnTo>
                      <a:close/>
                      <a:moveTo>
                        <a:pt x="857" y="75"/>
                      </a:moveTo>
                      <a:lnTo>
                        <a:pt x="857" y="75"/>
                      </a:lnTo>
                      <a:lnTo>
                        <a:pt x="858" y="74"/>
                      </a:lnTo>
                      <a:lnTo>
                        <a:pt x="857" y="75"/>
                      </a:lnTo>
                      <a:close/>
                      <a:moveTo>
                        <a:pt x="858" y="72"/>
                      </a:moveTo>
                      <a:cubicBezTo>
                        <a:pt x="863" y="73"/>
                        <a:pt x="866" y="76"/>
                        <a:pt x="868" y="79"/>
                      </a:cubicBezTo>
                      <a:lnTo>
                        <a:pt x="864" y="81"/>
                      </a:lnTo>
                      <a:cubicBezTo>
                        <a:pt x="863" y="78"/>
                        <a:pt x="861" y="76"/>
                        <a:pt x="857" y="75"/>
                      </a:cubicBezTo>
                      <a:lnTo>
                        <a:pt x="858" y="72"/>
                      </a:lnTo>
                      <a:close/>
                      <a:moveTo>
                        <a:pt x="868" y="79"/>
                      </a:moveTo>
                      <a:cubicBezTo>
                        <a:pt x="870" y="81"/>
                        <a:pt x="871" y="83"/>
                        <a:pt x="874" y="84"/>
                      </a:cubicBezTo>
                      <a:lnTo>
                        <a:pt x="872" y="87"/>
                      </a:lnTo>
                      <a:cubicBezTo>
                        <a:pt x="868" y="86"/>
                        <a:pt x="866" y="84"/>
                        <a:pt x="864" y="81"/>
                      </a:cubicBezTo>
                      <a:lnTo>
                        <a:pt x="868" y="79"/>
                      </a:lnTo>
                      <a:close/>
                      <a:moveTo>
                        <a:pt x="872" y="87"/>
                      </a:moveTo>
                      <a:lnTo>
                        <a:pt x="872" y="87"/>
                      </a:lnTo>
                      <a:lnTo>
                        <a:pt x="873" y="86"/>
                      </a:lnTo>
                      <a:lnTo>
                        <a:pt x="872" y="87"/>
                      </a:lnTo>
                      <a:close/>
                      <a:moveTo>
                        <a:pt x="873" y="84"/>
                      </a:moveTo>
                      <a:cubicBezTo>
                        <a:pt x="879" y="86"/>
                        <a:pt x="880" y="82"/>
                        <a:pt x="882" y="78"/>
                      </a:cubicBezTo>
                      <a:lnTo>
                        <a:pt x="886" y="79"/>
                      </a:lnTo>
                      <a:cubicBezTo>
                        <a:pt x="884" y="85"/>
                        <a:pt x="882" y="90"/>
                        <a:pt x="872" y="87"/>
                      </a:cubicBezTo>
                      <a:lnTo>
                        <a:pt x="873" y="84"/>
                      </a:lnTo>
                      <a:close/>
                      <a:moveTo>
                        <a:pt x="882" y="78"/>
                      </a:moveTo>
                      <a:cubicBezTo>
                        <a:pt x="884" y="74"/>
                        <a:pt x="885" y="70"/>
                        <a:pt x="889" y="68"/>
                      </a:cubicBezTo>
                      <a:lnTo>
                        <a:pt x="892" y="71"/>
                      </a:lnTo>
                      <a:cubicBezTo>
                        <a:pt x="889" y="72"/>
                        <a:pt x="887" y="76"/>
                        <a:pt x="886" y="79"/>
                      </a:cubicBezTo>
                      <a:lnTo>
                        <a:pt x="882" y="78"/>
                      </a:lnTo>
                      <a:close/>
                      <a:moveTo>
                        <a:pt x="889" y="68"/>
                      </a:moveTo>
                      <a:lnTo>
                        <a:pt x="889" y="68"/>
                      </a:lnTo>
                      <a:lnTo>
                        <a:pt x="891" y="69"/>
                      </a:lnTo>
                      <a:lnTo>
                        <a:pt x="889" y="68"/>
                      </a:lnTo>
                      <a:close/>
                      <a:moveTo>
                        <a:pt x="889" y="68"/>
                      </a:moveTo>
                      <a:lnTo>
                        <a:pt x="889" y="68"/>
                      </a:lnTo>
                      <a:lnTo>
                        <a:pt x="892" y="71"/>
                      </a:lnTo>
                      <a:lnTo>
                        <a:pt x="889" y="68"/>
                      </a:lnTo>
                      <a:close/>
                      <a:moveTo>
                        <a:pt x="889" y="68"/>
                      </a:moveTo>
                      <a:lnTo>
                        <a:pt x="889" y="68"/>
                      </a:lnTo>
                      <a:lnTo>
                        <a:pt x="891" y="69"/>
                      </a:lnTo>
                      <a:lnTo>
                        <a:pt x="889" y="68"/>
                      </a:lnTo>
                      <a:close/>
                      <a:moveTo>
                        <a:pt x="889" y="68"/>
                      </a:moveTo>
                      <a:cubicBezTo>
                        <a:pt x="890" y="68"/>
                        <a:pt x="890" y="68"/>
                        <a:pt x="890" y="67"/>
                      </a:cubicBezTo>
                      <a:lnTo>
                        <a:pt x="892" y="71"/>
                      </a:lnTo>
                      <a:cubicBezTo>
                        <a:pt x="892" y="71"/>
                        <a:pt x="892" y="71"/>
                        <a:pt x="892" y="71"/>
                      </a:cubicBezTo>
                      <a:lnTo>
                        <a:pt x="889" y="68"/>
                      </a:lnTo>
                      <a:close/>
                      <a:moveTo>
                        <a:pt x="890" y="67"/>
                      </a:moveTo>
                      <a:cubicBezTo>
                        <a:pt x="891" y="67"/>
                        <a:pt x="891" y="67"/>
                        <a:pt x="891" y="67"/>
                      </a:cubicBezTo>
                      <a:lnTo>
                        <a:pt x="892" y="71"/>
                      </a:lnTo>
                      <a:cubicBezTo>
                        <a:pt x="892" y="71"/>
                        <a:pt x="892" y="71"/>
                        <a:pt x="892" y="71"/>
                      </a:cubicBezTo>
                      <a:lnTo>
                        <a:pt x="890" y="67"/>
                      </a:lnTo>
                      <a:close/>
                      <a:moveTo>
                        <a:pt x="892" y="71"/>
                      </a:moveTo>
                      <a:lnTo>
                        <a:pt x="892" y="71"/>
                      </a:lnTo>
                      <a:lnTo>
                        <a:pt x="892" y="69"/>
                      </a:lnTo>
                      <a:lnTo>
                        <a:pt x="892" y="71"/>
                      </a:lnTo>
                      <a:close/>
                      <a:moveTo>
                        <a:pt x="891" y="67"/>
                      </a:moveTo>
                      <a:cubicBezTo>
                        <a:pt x="893" y="67"/>
                        <a:pt x="895" y="67"/>
                        <a:pt x="896" y="68"/>
                      </a:cubicBezTo>
                      <a:lnTo>
                        <a:pt x="893" y="71"/>
                      </a:lnTo>
                      <a:cubicBezTo>
                        <a:pt x="893" y="71"/>
                        <a:pt x="893" y="71"/>
                        <a:pt x="892" y="71"/>
                      </a:cubicBezTo>
                      <a:lnTo>
                        <a:pt x="891" y="67"/>
                      </a:lnTo>
                      <a:close/>
                      <a:moveTo>
                        <a:pt x="893" y="71"/>
                      </a:moveTo>
                      <a:lnTo>
                        <a:pt x="893" y="71"/>
                      </a:lnTo>
                      <a:lnTo>
                        <a:pt x="895" y="69"/>
                      </a:lnTo>
                      <a:lnTo>
                        <a:pt x="893" y="71"/>
                      </a:lnTo>
                      <a:close/>
                      <a:moveTo>
                        <a:pt x="896" y="68"/>
                      </a:moveTo>
                      <a:cubicBezTo>
                        <a:pt x="900" y="71"/>
                        <a:pt x="902" y="74"/>
                        <a:pt x="904" y="77"/>
                      </a:cubicBezTo>
                      <a:lnTo>
                        <a:pt x="900" y="79"/>
                      </a:lnTo>
                      <a:cubicBezTo>
                        <a:pt x="898" y="76"/>
                        <a:pt x="896" y="73"/>
                        <a:pt x="893" y="71"/>
                      </a:cubicBezTo>
                      <a:lnTo>
                        <a:pt x="896" y="68"/>
                      </a:lnTo>
                      <a:close/>
                      <a:moveTo>
                        <a:pt x="904" y="77"/>
                      </a:moveTo>
                      <a:cubicBezTo>
                        <a:pt x="906" y="80"/>
                        <a:pt x="908" y="83"/>
                        <a:pt x="910" y="84"/>
                      </a:cubicBezTo>
                      <a:lnTo>
                        <a:pt x="908" y="87"/>
                      </a:lnTo>
                      <a:cubicBezTo>
                        <a:pt x="904" y="85"/>
                        <a:pt x="902" y="82"/>
                        <a:pt x="900" y="79"/>
                      </a:cubicBezTo>
                      <a:lnTo>
                        <a:pt x="904" y="77"/>
                      </a:lnTo>
                      <a:close/>
                      <a:moveTo>
                        <a:pt x="910" y="84"/>
                      </a:moveTo>
                      <a:lnTo>
                        <a:pt x="910" y="84"/>
                      </a:lnTo>
                      <a:lnTo>
                        <a:pt x="909" y="86"/>
                      </a:lnTo>
                      <a:lnTo>
                        <a:pt x="910" y="84"/>
                      </a:lnTo>
                      <a:close/>
                      <a:moveTo>
                        <a:pt x="910" y="84"/>
                      </a:moveTo>
                      <a:cubicBezTo>
                        <a:pt x="911" y="85"/>
                        <a:pt x="911" y="85"/>
                        <a:pt x="911" y="85"/>
                      </a:cubicBezTo>
                      <a:lnTo>
                        <a:pt x="909" y="88"/>
                      </a:lnTo>
                      <a:cubicBezTo>
                        <a:pt x="908" y="88"/>
                        <a:pt x="908" y="87"/>
                        <a:pt x="908" y="87"/>
                      </a:cubicBezTo>
                      <a:lnTo>
                        <a:pt x="910" y="84"/>
                      </a:lnTo>
                      <a:close/>
                      <a:moveTo>
                        <a:pt x="911" y="85"/>
                      </a:moveTo>
                      <a:cubicBezTo>
                        <a:pt x="913" y="86"/>
                        <a:pt x="916" y="87"/>
                        <a:pt x="919" y="88"/>
                      </a:cubicBezTo>
                      <a:lnTo>
                        <a:pt x="919" y="91"/>
                      </a:lnTo>
                      <a:cubicBezTo>
                        <a:pt x="915" y="91"/>
                        <a:pt x="911" y="89"/>
                        <a:pt x="909" y="88"/>
                      </a:cubicBezTo>
                      <a:lnTo>
                        <a:pt x="911" y="85"/>
                      </a:lnTo>
                      <a:close/>
                      <a:moveTo>
                        <a:pt x="919" y="88"/>
                      </a:moveTo>
                      <a:cubicBezTo>
                        <a:pt x="922" y="88"/>
                        <a:pt x="924" y="88"/>
                        <a:pt x="926" y="86"/>
                      </a:cubicBezTo>
                      <a:lnTo>
                        <a:pt x="929" y="89"/>
                      </a:lnTo>
                      <a:cubicBezTo>
                        <a:pt x="926" y="91"/>
                        <a:pt x="923" y="92"/>
                        <a:pt x="919" y="91"/>
                      </a:cubicBezTo>
                      <a:lnTo>
                        <a:pt x="919" y="88"/>
                      </a:lnTo>
                      <a:close/>
                      <a:moveTo>
                        <a:pt x="926" y="86"/>
                      </a:moveTo>
                      <a:lnTo>
                        <a:pt x="926" y="86"/>
                      </a:lnTo>
                      <a:lnTo>
                        <a:pt x="928" y="87"/>
                      </a:lnTo>
                      <a:lnTo>
                        <a:pt x="926" y="86"/>
                      </a:lnTo>
                      <a:close/>
                      <a:moveTo>
                        <a:pt x="926" y="86"/>
                      </a:moveTo>
                      <a:cubicBezTo>
                        <a:pt x="926" y="86"/>
                        <a:pt x="926" y="86"/>
                        <a:pt x="926" y="86"/>
                      </a:cubicBezTo>
                      <a:lnTo>
                        <a:pt x="930" y="88"/>
                      </a:lnTo>
                      <a:cubicBezTo>
                        <a:pt x="929" y="88"/>
                        <a:pt x="929" y="88"/>
                        <a:pt x="929" y="89"/>
                      </a:cubicBezTo>
                      <a:lnTo>
                        <a:pt x="926" y="86"/>
                      </a:lnTo>
                      <a:close/>
                      <a:moveTo>
                        <a:pt x="926" y="86"/>
                      </a:moveTo>
                      <a:lnTo>
                        <a:pt x="926" y="86"/>
                      </a:lnTo>
                      <a:lnTo>
                        <a:pt x="928" y="87"/>
                      </a:lnTo>
                      <a:lnTo>
                        <a:pt x="926" y="86"/>
                      </a:lnTo>
                      <a:close/>
                      <a:moveTo>
                        <a:pt x="926" y="86"/>
                      </a:moveTo>
                      <a:cubicBezTo>
                        <a:pt x="930" y="83"/>
                        <a:pt x="931" y="78"/>
                        <a:pt x="931" y="73"/>
                      </a:cubicBezTo>
                      <a:lnTo>
                        <a:pt x="936" y="74"/>
                      </a:lnTo>
                      <a:cubicBezTo>
                        <a:pt x="935" y="79"/>
                        <a:pt x="934" y="84"/>
                        <a:pt x="930" y="88"/>
                      </a:cubicBezTo>
                      <a:lnTo>
                        <a:pt x="926" y="86"/>
                      </a:lnTo>
                      <a:close/>
                      <a:moveTo>
                        <a:pt x="931" y="73"/>
                      </a:moveTo>
                      <a:cubicBezTo>
                        <a:pt x="932" y="70"/>
                        <a:pt x="932" y="67"/>
                        <a:pt x="933" y="65"/>
                      </a:cubicBezTo>
                      <a:lnTo>
                        <a:pt x="937" y="66"/>
                      </a:lnTo>
                      <a:cubicBezTo>
                        <a:pt x="937" y="68"/>
                        <a:pt x="936" y="71"/>
                        <a:pt x="936" y="74"/>
                      </a:cubicBezTo>
                      <a:lnTo>
                        <a:pt x="931" y="73"/>
                      </a:lnTo>
                      <a:close/>
                      <a:moveTo>
                        <a:pt x="933" y="65"/>
                      </a:moveTo>
                      <a:lnTo>
                        <a:pt x="934" y="62"/>
                      </a:lnTo>
                      <a:lnTo>
                        <a:pt x="936" y="64"/>
                      </a:lnTo>
                      <a:lnTo>
                        <a:pt x="935" y="65"/>
                      </a:lnTo>
                      <a:lnTo>
                        <a:pt x="933" y="65"/>
                      </a:lnTo>
                      <a:close/>
                      <a:moveTo>
                        <a:pt x="936" y="64"/>
                      </a:moveTo>
                      <a:cubicBezTo>
                        <a:pt x="942" y="66"/>
                        <a:pt x="945" y="71"/>
                        <a:pt x="948" y="75"/>
                      </a:cubicBezTo>
                      <a:lnTo>
                        <a:pt x="944" y="77"/>
                      </a:lnTo>
                      <a:cubicBezTo>
                        <a:pt x="942" y="73"/>
                        <a:pt x="939" y="69"/>
                        <a:pt x="934" y="67"/>
                      </a:cubicBezTo>
                      <a:lnTo>
                        <a:pt x="936" y="64"/>
                      </a:lnTo>
                      <a:close/>
                      <a:moveTo>
                        <a:pt x="948" y="75"/>
                      </a:moveTo>
                      <a:cubicBezTo>
                        <a:pt x="950" y="79"/>
                        <a:pt x="953" y="82"/>
                        <a:pt x="956" y="83"/>
                      </a:cubicBezTo>
                      <a:lnTo>
                        <a:pt x="955" y="86"/>
                      </a:lnTo>
                      <a:cubicBezTo>
                        <a:pt x="950" y="85"/>
                        <a:pt x="947" y="81"/>
                        <a:pt x="944" y="77"/>
                      </a:cubicBezTo>
                      <a:lnTo>
                        <a:pt x="948" y="75"/>
                      </a:lnTo>
                      <a:close/>
                      <a:moveTo>
                        <a:pt x="955" y="86"/>
                      </a:moveTo>
                      <a:lnTo>
                        <a:pt x="955" y="86"/>
                      </a:lnTo>
                      <a:lnTo>
                        <a:pt x="955" y="85"/>
                      </a:lnTo>
                      <a:lnTo>
                        <a:pt x="955" y="86"/>
                      </a:lnTo>
                      <a:close/>
                      <a:moveTo>
                        <a:pt x="956" y="83"/>
                      </a:moveTo>
                      <a:cubicBezTo>
                        <a:pt x="959" y="84"/>
                        <a:pt x="960" y="82"/>
                        <a:pt x="961" y="80"/>
                      </a:cubicBezTo>
                      <a:lnTo>
                        <a:pt x="965" y="81"/>
                      </a:lnTo>
                      <a:cubicBezTo>
                        <a:pt x="964" y="85"/>
                        <a:pt x="961" y="88"/>
                        <a:pt x="955" y="86"/>
                      </a:cubicBezTo>
                      <a:lnTo>
                        <a:pt x="956" y="83"/>
                      </a:lnTo>
                      <a:close/>
                      <a:moveTo>
                        <a:pt x="961" y="80"/>
                      </a:moveTo>
                      <a:cubicBezTo>
                        <a:pt x="962" y="78"/>
                        <a:pt x="962" y="74"/>
                        <a:pt x="963" y="71"/>
                      </a:cubicBezTo>
                      <a:lnTo>
                        <a:pt x="967" y="72"/>
                      </a:lnTo>
                      <a:cubicBezTo>
                        <a:pt x="966" y="75"/>
                        <a:pt x="966" y="78"/>
                        <a:pt x="965" y="81"/>
                      </a:cubicBezTo>
                      <a:lnTo>
                        <a:pt x="961" y="80"/>
                      </a:lnTo>
                      <a:close/>
                      <a:moveTo>
                        <a:pt x="963" y="71"/>
                      </a:moveTo>
                      <a:cubicBezTo>
                        <a:pt x="963" y="66"/>
                        <a:pt x="964" y="60"/>
                        <a:pt x="967" y="56"/>
                      </a:cubicBezTo>
                      <a:lnTo>
                        <a:pt x="971" y="58"/>
                      </a:lnTo>
                      <a:cubicBezTo>
                        <a:pt x="968" y="61"/>
                        <a:pt x="968" y="67"/>
                        <a:pt x="967" y="72"/>
                      </a:cubicBezTo>
                      <a:lnTo>
                        <a:pt x="963" y="71"/>
                      </a:lnTo>
                      <a:close/>
                      <a:moveTo>
                        <a:pt x="967" y="56"/>
                      </a:moveTo>
                      <a:lnTo>
                        <a:pt x="967" y="56"/>
                      </a:lnTo>
                      <a:lnTo>
                        <a:pt x="969" y="57"/>
                      </a:lnTo>
                      <a:lnTo>
                        <a:pt x="967" y="56"/>
                      </a:lnTo>
                      <a:close/>
                      <a:moveTo>
                        <a:pt x="967" y="56"/>
                      </a:moveTo>
                      <a:cubicBezTo>
                        <a:pt x="970" y="54"/>
                        <a:pt x="972" y="54"/>
                        <a:pt x="974" y="56"/>
                      </a:cubicBezTo>
                      <a:lnTo>
                        <a:pt x="971" y="59"/>
                      </a:lnTo>
                      <a:cubicBezTo>
                        <a:pt x="971" y="58"/>
                        <a:pt x="971" y="58"/>
                        <a:pt x="971" y="58"/>
                      </a:cubicBezTo>
                      <a:lnTo>
                        <a:pt x="967" y="56"/>
                      </a:lnTo>
                      <a:close/>
                      <a:moveTo>
                        <a:pt x="974" y="56"/>
                      </a:moveTo>
                      <a:cubicBezTo>
                        <a:pt x="976" y="57"/>
                        <a:pt x="977" y="59"/>
                        <a:pt x="977" y="60"/>
                      </a:cubicBezTo>
                      <a:lnTo>
                        <a:pt x="974" y="62"/>
                      </a:lnTo>
                      <a:cubicBezTo>
                        <a:pt x="973" y="61"/>
                        <a:pt x="972" y="60"/>
                        <a:pt x="971" y="59"/>
                      </a:cubicBezTo>
                      <a:lnTo>
                        <a:pt x="974" y="56"/>
                      </a:lnTo>
                      <a:close/>
                      <a:moveTo>
                        <a:pt x="977" y="60"/>
                      </a:moveTo>
                      <a:lnTo>
                        <a:pt x="978" y="60"/>
                      </a:lnTo>
                      <a:lnTo>
                        <a:pt x="978" y="61"/>
                      </a:lnTo>
                      <a:lnTo>
                        <a:pt x="976" y="61"/>
                      </a:lnTo>
                      <a:lnTo>
                        <a:pt x="977" y="60"/>
                      </a:lnTo>
                      <a:close/>
                      <a:moveTo>
                        <a:pt x="978" y="61"/>
                      </a:moveTo>
                      <a:lnTo>
                        <a:pt x="978" y="61"/>
                      </a:lnTo>
                      <a:lnTo>
                        <a:pt x="974" y="62"/>
                      </a:lnTo>
                      <a:lnTo>
                        <a:pt x="978" y="61"/>
                      </a:lnTo>
                      <a:close/>
                      <a:moveTo>
                        <a:pt x="978" y="61"/>
                      </a:moveTo>
                      <a:lnTo>
                        <a:pt x="978" y="61"/>
                      </a:lnTo>
                      <a:lnTo>
                        <a:pt x="976" y="61"/>
                      </a:lnTo>
                      <a:lnTo>
                        <a:pt x="978" y="61"/>
                      </a:lnTo>
                      <a:close/>
                      <a:moveTo>
                        <a:pt x="978" y="61"/>
                      </a:moveTo>
                      <a:cubicBezTo>
                        <a:pt x="979" y="65"/>
                        <a:pt x="980" y="69"/>
                        <a:pt x="981" y="74"/>
                      </a:cubicBezTo>
                      <a:lnTo>
                        <a:pt x="977" y="75"/>
                      </a:lnTo>
                      <a:cubicBezTo>
                        <a:pt x="976" y="70"/>
                        <a:pt x="975" y="66"/>
                        <a:pt x="974" y="62"/>
                      </a:cubicBezTo>
                      <a:lnTo>
                        <a:pt x="978" y="61"/>
                      </a:lnTo>
                      <a:close/>
                      <a:moveTo>
                        <a:pt x="981" y="74"/>
                      </a:moveTo>
                      <a:cubicBezTo>
                        <a:pt x="983" y="84"/>
                        <a:pt x="985" y="94"/>
                        <a:pt x="997" y="97"/>
                      </a:cubicBezTo>
                      <a:lnTo>
                        <a:pt x="996" y="100"/>
                      </a:lnTo>
                      <a:cubicBezTo>
                        <a:pt x="982" y="97"/>
                        <a:pt x="979" y="86"/>
                        <a:pt x="977" y="75"/>
                      </a:cubicBezTo>
                      <a:lnTo>
                        <a:pt x="981" y="74"/>
                      </a:lnTo>
                      <a:close/>
                      <a:moveTo>
                        <a:pt x="996" y="100"/>
                      </a:moveTo>
                      <a:lnTo>
                        <a:pt x="996" y="100"/>
                      </a:lnTo>
                      <a:lnTo>
                        <a:pt x="996" y="98"/>
                      </a:lnTo>
                      <a:lnTo>
                        <a:pt x="996" y="100"/>
                      </a:lnTo>
                      <a:close/>
                      <a:moveTo>
                        <a:pt x="997" y="97"/>
                      </a:moveTo>
                      <a:cubicBezTo>
                        <a:pt x="1000" y="97"/>
                        <a:pt x="1002" y="95"/>
                        <a:pt x="1003" y="91"/>
                      </a:cubicBezTo>
                      <a:lnTo>
                        <a:pt x="1007" y="92"/>
                      </a:lnTo>
                      <a:cubicBezTo>
                        <a:pt x="1005" y="98"/>
                        <a:pt x="1003" y="101"/>
                        <a:pt x="996" y="100"/>
                      </a:cubicBezTo>
                      <a:lnTo>
                        <a:pt x="997" y="97"/>
                      </a:lnTo>
                      <a:close/>
                      <a:moveTo>
                        <a:pt x="1003" y="91"/>
                      </a:moveTo>
                      <a:cubicBezTo>
                        <a:pt x="1003" y="89"/>
                        <a:pt x="1004" y="87"/>
                        <a:pt x="1004" y="85"/>
                      </a:cubicBezTo>
                      <a:lnTo>
                        <a:pt x="1008" y="85"/>
                      </a:lnTo>
                      <a:cubicBezTo>
                        <a:pt x="1008" y="88"/>
                        <a:pt x="1007" y="90"/>
                        <a:pt x="1007" y="92"/>
                      </a:cubicBezTo>
                      <a:lnTo>
                        <a:pt x="1003" y="91"/>
                      </a:lnTo>
                      <a:close/>
                      <a:moveTo>
                        <a:pt x="1004" y="85"/>
                      </a:moveTo>
                      <a:cubicBezTo>
                        <a:pt x="1005" y="79"/>
                        <a:pt x="1006" y="73"/>
                        <a:pt x="1010" y="71"/>
                      </a:cubicBezTo>
                      <a:lnTo>
                        <a:pt x="1013" y="73"/>
                      </a:lnTo>
                      <a:cubicBezTo>
                        <a:pt x="1010" y="75"/>
                        <a:pt x="1009" y="80"/>
                        <a:pt x="1008" y="85"/>
                      </a:cubicBezTo>
                      <a:lnTo>
                        <a:pt x="1004" y="85"/>
                      </a:lnTo>
                      <a:close/>
                      <a:moveTo>
                        <a:pt x="1010" y="71"/>
                      </a:moveTo>
                      <a:cubicBezTo>
                        <a:pt x="1013" y="69"/>
                        <a:pt x="1015" y="69"/>
                        <a:pt x="1016" y="71"/>
                      </a:cubicBezTo>
                      <a:lnTo>
                        <a:pt x="1013" y="73"/>
                      </a:lnTo>
                      <a:cubicBezTo>
                        <a:pt x="1013" y="73"/>
                        <a:pt x="1013" y="73"/>
                        <a:pt x="1013" y="73"/>
                      </a:cubicBezTo>
                      <a:lnTo>
                        <a:pt x="1010" y="71"/>
                      </a:lnTo>
                      <a:close/>
                      <a:moveTo>
                        <a:pt x="1016" y="71"/>
                      </a:moveTo>
                      <a:cubicBezTo>
                        <a:pt x="1018" y="72"/>
                        <a:pt x="1018" y="75"/>
                        <a:pt x="1019" y="78"/>
                      </a:cubicBezTo>
                      <a:lnTo>
                        <a:pt x="1015" y="78"/>
                      </a:lnTo>
                      <a:cubicBezTo>
                        <a:pt x="1014" y="76"/>
                        <a:pt x="1014" y="74"/>
                        <a:pt x="1013" y="73"/>
                      </a:cubicBezTo>
                      <a:lnTo>
                        <a:pt x="1016" y="71"/>
                      </a:lnTo>
                      <a:close/>
                      <a:moveTo>
                        <a:pt x="1019" y="78"/>
                      </a:moveTo>
                      <a:cubicBezTo>
                        <a:pt x="1019" y="80"/>
                        <a:pt x="1020" y="82"/>
                        <a:pt x="1020" y="83"/>
                      </a:cubicBezTo>
                      <a:lnTo>
                        <a:pt x="1017" y="85"/>
                      </a:lnTo>
                      <a:cubicBezTo>
                        <a:pt x="1016" y="84"/>
                        <a:pt x="1015" y="81"/>
                        <a:pt x="1015" y="78"/>
                      </a:cubicBezTo>
                      <a:lnTo>
                        <a:pt x="1019" y="78"/>
                      </a:lnTo>
                      <a:close/>
                      <a:moveTo>
                        <a:pt x="1017" y="85"/>
                      </a:moveTo>
                      <a:lnTo>
                        <a:pt x="1017" y="85"/>
                      </a:lnTo>
                      <a:lnTo>
                        <a:pt x="1019" y="84"/>
                      </a:lnTo>
                      <a:lnTo>
                        <a:pt x="1017" y="85"/>
                      </a:lnTo>
                      <a:close/>
                      <a:moveTo>
                        <a:pt x="1020" y="83"/>
                      </a:moveTo>
                      <a:cubicBezTo>
                        <a:pt x="1025" y="86"/>
                        <a:pt x="1029" y="82"/>
                        <a:pt x="1034" y="79"/>
                      </a:cubicBezTo>
                      <a:lnTo>
                        <a:pt x="1037" y="81"/>
                      </a:lnTo>
                      <a:cubicBezTo>
                        <a:pt x="1031" y="86"/>
                        <a:pt x="1026" y="91"/>
                        <a:pt x="1017" y="85"/>
                      </a:cubicBezTo>
                      <a:lnTo>
                        <a:pt x="1020" y="83"/>
                      </a:lnTo>
                      <a:close/>
                      <a:moveTo>
                        <a:pt x="1034" y="79"/>
                      </a:moveTo>
                      <a:cubicBezTo>
                        <a:pt x="1037" y="76"/>
                        <a:pt x="1040" y="73"/>
                        <a:pt x="1044" y="72"/>
                      </a:cubicBezTo>
                      <a:lnTo>
                        <a:pt x="1045" y="75"/>
                      </a:lnTo>
                      <a:cubicBezTo>
                        <a:pt x="1042" y="76"/>
                        <a:pt x="1040" y="78"/>
                        <a:pt x="1037" y="81"/>
                      </a:cubicBezTo>
                      <a:lnTo>
                        <a:pt x="1034" y="79"/>
                      </a:lnTo>
                      <a:close/>
                      <a:moveTo>
                        <a:pt x="1045" y="75"/>
                      </a:moveTo>
                      <a:lnTo>
                        <a:pt x="1045" y="75"/>
                      </a:lnTo>
                      <a:lnTo>
                        <a:pt x="1044" y="73"/>
                      </a:lnTo>
                      <a:lnTo>
                        <a:pt x="1045" y="75"/>
                      </a:lnTo>
                      <a:close/>
                      <a:moveTo>
                        <a:pt x="1044" y="72"/>
                      </a:moveTo>
                      <a:cubicBezTo>
                        <a:pt x="1048" y="70"/>
                        <a:pt x="1050" y="73"/>
                        <a:pt x="1052" y="77"/>
                      </a:cubicBezTo>
                      <a:lnTo>
                        <a:pt x="1049" y="79"/>
                      </a:lnTo>
                      <a:cubicBezTo>
                        <a:pt x="1047" y="76"/>
                        <a:pt x="1046" y="75"/>
                        <a:pt x="1045" y="75"/>
                      </a:cubicBezTo>
                      <a:lnTo>
                        <a:pt x="1044" y="72"/>
                      </a:lnTo>
                      <a:close/>
                      <a:moveTo>
                        <a:pt x="1052" y="77"/>
                      </a:moveTo>
                      <a:cubicBezTo>
                        <a:pt x="1054" y="80"/>
                        <a:pt x="1056" y="83"/>
                        <a:pt x="1059" y="83"/>
                      </a:cubicBezTo>
                      <a:lnTo>
                        <a:pt x="1058" y="87"/>
                      </a:lnTo>
                      <a:cubicBezTo>
                        <a:pt x="1053" y="86"/>
                        <a:pt x="1051" y="82"/>
                        <a:pt x="1049" y="79"/>
                      </a:cubicBezTo>
                      <a:lnTo>
                        <a:pt x="1052" y="77"/>
                      </a:lnTo>
                      <a:close/>
                      <a:moveTo>
                        <a:pt x="1058" y="87"/>
                      </a:moveTo>
                      <a:lnTo>
                        <a:pt x="1058" y="87"/>
                      </a:lnTo>
                      <a:lnTo>
                        <a:pt x="1058" y="85"/>
                      </a:lnTo>
                      <a:lnTo>
                        <a:pt x="1058" y="87"/>
                      </a:lnTo>
                      <a:close/>
                      <a:moveTo>
                        <a:pt x="1059" y="83"/>
                      </a:moveTo>
                      <a:cubicBezTo>
                        <a:pt x="1060" y="84"/>
                        <a:pt x="1062" y="83"/>
                        <a:pt x="1064" y="83"/>
                      </a:cubicBezTo>
                      <a:lnTo>
                        <a:pt x="1065" y="86"/>
                      </a:lnTo>
                      <a:cubicBezTo>
                        <a:pt x="1063" y="87"/>
                        <a:pt x="1061" y="87"/>
                        <a:pt x="1058" y="87"/>
                      </a:cubicBezTo>
                      <a:lnTo>
                        <a:pt x="1059" y="83"/>
                      </a:lnTo>
                      <a:close/>
                      <a:moveTo>
                        <a:pt x="1064" y="83"/>
                      </a:moveTo>
                      <a:cubicBezTo>
                        <a:pt x="1066" y="82"/>
                        <a:pt x="1068" y="82"/>
                        <a:pt x="1070" y="82"/>
                      </a:cubicBezTo>
                      <a:lnTo>
                        <a:pt x="1069" y="86"/>
                      </a:lnTo>
                      <a:cubicBezTo>
                        <a:pt x="1068" y="85"/>
                        <a:pt x="1067" y="86"/>
                        <a:pt x="1065" y="86"/>
                      </a:cubicBezTo>
                      <a:lnTo>
                        <a:pt x="1064" y="83"/>
                      </a:lnTo>
                      <a:close/>
                      <a:moveTo>
                        <a:pt x="1072" y="84"/>
                      </a:moveTo>
                      <a:lnTo>
                        <a:pt x="1071" y="86"/>
                      </a:lnTo>
                      <a:lnTo>
                        <a:pt x="1069" y="86"/>
                      </a:lnTo>
                      <a:lnTo>
                        <a:pt x="1070" y="84"/>
                      </a:lnTo>
                      <a:lnTo>
                        <a:pt x="1072" y="84"/>
                      </a:lnTo>
                      <a:close/>
                      <a:moveTo>
                        <a:pt x="1068" y="84"/>
                      </a:moveTo>
                      <a:cubicBezTo>
                        <a:pt x="1068" y="83"/>
                        <a:pt x="1068" y="81"/>
                        <a:pt x="1068" y="80"/>
                      </a:cubicBezTo>
                      <a:lnTo>
                        <a:pt x="1072" y="82"/>
                      </a:lnTo>
                      <a:cubicBezTo>
                        <a:pt x="1072" y="82"/>
                        <a:pt x="1072" y="83"/>
                        <a:pt x="1072" y="84"/>
                      </a:cubicBezTo>
                      <a:lnTo>
                        <a:pt x="1068" y="84"/>
                      </a:lnTo>
                      <a:close/>
                      <a:moveTo>
                        <a:pt x="1068" y="80"/>
                      </a:moveTo>
                      <a:cubicBezTo>
                        <a:pt x="1070" y="78"/>
                        <a:pt x="1072" y="76"/>
                        <a:pt x="1074" y="74"/>
                      </a:cubicBezTo>
                      <a:lnTo>
                        <a:pt x="1077" y="76"/>
                      </a:lnTo>
                      <a:cubicBezTo>
                        <a:pt x="1075" y="78"/>
                        <a:pt x="1073" y="80"/>
                        <a:pt x="1072" y="82"/>
                      </a:cubicBezTo>
                      <a:lnTo>
                        <a:pt x="1068" y="80"/>
                      </a:lnTo>
                      <a:close/>
                      <a:moveTo>
                        <a:pt x="1074" y="74"/>
                      </a:moveTo>
                      <a:cubicBezTo>
                        <a:pt x="1076" y="72"/>
                        <a:pt x="1079" y="71"/>
                        <a:pt x="1081" y="71"/>
                      </a:cubicBezTo>
                      <a:lnTo>
                        <a:pt x="1081" y="75"/>
                      </a:lnTo>
                      <a:cubicBezTo>
                        <a:pt x="1080" y="74"/>
                        <a:pt x="1078" y="75"/>
                        <a:pt x="1077" y="76"/>
                      </a:cubicBezTo>
                      <a:lnTo>
                        <a:pt x="1074" y="74"/>
                      </a:lnTo>
                      <a:close/>
                      <a:moveTo>
                        <a:pt x="1081" y="71"/>
                      </a:moveTo>
                      <a:cubicBezTo>
                        <a:pt x="1082" y="71"/>
                        <a:pt x="1082" y="71"/>
                        <a:pt x="1083" y="71"/>
                      </a:cubicBezTo>
                      <a:lnTo>
                        <a:pt x="1081" y="75"/>
                      </a:lnTo>
                      <a:cubicBezTo>
                        <a:pt x="1081" y="75"/>
                        <a:pt x="1081" y="75"/>
                        <a:pt x="1081" y="75"/>
                      </a:cubicBezTo>
                      <a:lnTo>
                        <a:pt x="1081" y="71"/>
                      </a:lnTo>
                      <a:close/>
                      <a:moveTo>
                        <a:pt x="1083" y="71"/>
                      </a:moveTo>
                      <a:lnTo>
                        <a:pt x="1083" y="71"/>
                      </a:lnTo>
                      <a:lnTo>
                        <a:pt x="1082" y="73"/>
                      </a:lnTo>
                      <a:lnTo>
                        <a:pt x="1083" y="71"/>
                      </a:lnTo>
                      <a:close/>
                      <a:moveTo>
                        <a:pt x="1083" y="71"/>
                      </a:moveTo>
                      <a:lnTo>
                        <a:pt x="1083" y="71"/>
                      </a:lnTo>
                      <a:lnTo>
                        <a:pt x="1081" y="75"/>
                      </a:lnTo>
                      <a:lnTo>
                        <a:pt x="1083" y="71"/>
                      </a:lnTo>
                      <a:close/>
                      <a:moveTo>
                        <a:pt x="1081" y="75"/>
                      </a:moveTo>
                      <a:lnTo>
                        <a:pt x="1081" y="75"/>
                      </a:lnTo>
                      <a:lnTo>
                        <a:pt x="1082" y="73"/>
                      </a:lnTo>
                      <a:lnTo>
                        <a:pt x="1081" y="75"/>
                      </a:lnTo>
                      <a:close/>
                      <a:moveTo>
                        <a:pt x="1083" y="71"/>
                      </a:moveTo>
                      <a:cubicBezTo>
                        <a:pt x="1087" y="73"/>
                        <a:pt x="1090" y="75"/>
                        <a:pt x="1094" y="78"/>
                      </a:cubicBezTo>
                      <a:lnTo>
                        <a:pt x="1092" y="80"/>
                      </a:lnTo>
                      <a:cubicBezTo>
                        <a:pt x="1088" y="78"/>
                        <a:pt x="1085" y="76"/>
                        <a:pt x="1081" y="75"/>
                      </a:cubicBezTo>
                      <a:lnTo>
                        <a:pt x="1083" y="71"/>
                      </a:lnTo>
                      <a:close/>
                      <a:moveTo>
                        <a:pt x="1094" y="78"/>
                      </a:moveTo>
                      <a:cubicBezTo>
                        <a:pt x="1100" y="82"/>
                        <a:pt x="1107" y="86"/>
                        <a:pt x="1113" y="82"/>
                      </a:cubicBezTo>
                      <a:lnTo>
                        <a:pt x="1115" y="85"/>
                      </a:lnTo>
                      <a:cubicBezTo>
                        <a:pt x="1106" y="90"/>
                        <a:pt x="1099" y="85"/>
                        <a:pt x="1092" y="80"/>
                      </a:cubicBezTo>
                      <a:lnTo>
                        <a:pt x="1094" y="78"/>
                      </a:lnTo>
                      <a:close/>
                      <a:moveTo>
                        <a:pt x="1113" y="82"/>
                      </a:moveTo>
                      <a:lnTo>
                        <a:pt x="1113" y="82"/>
                      </a:lnTo>
                      <a:lnTo>
                        <a:pt x="1114" y="84"/>
                      </a:lnTo>
                      <a:lnTo>
                        <a:pt x="1113" y="82"/>
                      </a:lnTo>
                      <a:close/>
                      <a:moveTo>
                        <a:pt x="1113" y="82"/>
                      </a:moveTo>
                      <a:lnTo>
                        <a:pt x="1113" y="82"/>
                      </a:lnTo>
                      <a:lnTo>
                        <a:pt x="1115" y="85"/>
                      </a:lnTo>
                      <a:lnTo>
                        <a:pt x="1113" y="82"/>
                      </a:lnTo>
                      <a:close/>
                      <a:moveTo>
                        <a:pt x="1115" y="85"/>
                      </a:moveTo>
                      <a:lnTo>
                        <a:pt x="1115" y="85"/>
                      </a:lnTo>
                      <a:lnTo>
                        <a:pt x="1114" y="84"/>
                      </a:lnTo>
                      <a:lnTo>
                        <a:pt x="1115" y="85"/>
                      </a:lnTo>
                      <a:close/>
                      <a:moveTo>
                        <a:pt x="1113" y="82"/>
                      </a:moveTo>
                      <a:cubicBezTo>
                        <a:pt x="1114" y="81"/>
                        <a:pt x="1115" y="79"/>
                        <a:pt x="1117" y="76"/>
                      </a:cubicBezTo>
                      <a:lnTo>
                        <a:pt x="1121" y="77"/>
                      </a:lnTo>
                      <a:cubicBezTo>
                        <a:pt x="1119" y="80"/>
                        <a:pt x="1118" y="84"/>
                        <a:pt x="1115" y="85"/>
                      </a:cubicBezTo>
                      <a:lnTo>
                        <a:pt x="1113" y="82"/>
                      </a:lnTo>
                      <a:close/>
                      <a:moveTo>
                        <a:pt x="1117" y="76"/>
                      </a:moveTo>
                      <a:cubicBezTo>
                        <a:pt x="1118" y="73"/>
                        <a:pt x="1119" y="71"/>
                        <a:pt x="1120" y="68"/>
                      </a:cubicBezTo>
                      <a:lnTo>
                        <a:pt x="1124" y="70"/>
                      </a:lnTo>
                      <a:cubicBezTo>
                        <a:pt x="1122" y="72"/>
                        <a:pt x="1121" y="75"/>
                        <a:pt x="1121" y="77"/>
                      </a:cubicBezTo>
                      <a:lnTo>
                        <a:pt x="1117" y="76"/>
                      </a:lnTo>
                      <a:close/>
                      <a:moveTo>
                        <a:pt x="1124" y="70"/>
                      </a:moveTo>
                      <a:lnTo>
                        <a:pt x="1124" y="70"/>
                      </a:lnTo>
                      <a:lnTo>
                        <a:pt x="1122" y="69"/>
                      </a:lnTo>
                      <a:lnTo>
                        <a:pt x="1124" y="70"/>
                      </a:lnTo>
                      <a:close/>
                      <a:moveTo>
                        <a:pt x="1120" y="68"/>
                      </a:moveTo>
                      <a:cubicBezTo>
                        <a:pt x="1123" y="65"/>
                        <a:pt x="1125" y="65"/>
                        <a:pt x="1128" y="66"/>
                      </a:cubicBezTo>
                      <a:lnTo>
                        <a:pt x="1125" y="69"/>
                      </a:lnTo>
                      <a:cubicBezTo>
                        <a:pt x="1125" y="69"/>
                        <a:pt x="1125" y="69"/>
                        <a:pt x="1124" y="70"/>
                      </a:cubicBezTo>
                      <a:lnTo>
                        <a:pt x="1120" y="68"/>
                      </a:lnTo>
                      <a:close/>
                      <a:moveTo>
                        <a:pt x="1128" y="66"/>
                      </a:moveTo>
                      <a:cubicBezTo>
                        <a:pt x="1129" y="66"/>
                        <a:pt x="1130" y="67"/>
                        <a:pt x="1130" y="68"/>
                      </a:cubicBezTo>
                      <a:lnTo>
                        <a:pt x="1127" y="70"/>
                      </a:lnTo>
                      <a:cubicBezTo>
                        <a:pt x="1127" y="70"/>
                        <a:pt x="1126" y="69"/>
                        <a:pt x="1125" y="69"/>
                      </a:cubicBezTo>
                      <a:lnTo>
                        <a:pt x="1128" y="66"/>
                      </a:lnTo>
                      <a:close/>
                      <a:moveTo>
                        <a:pt x="1130" y="68"/>
                      </a:moveTo>
                      <a:cubicBezTo>
                        <a:pt x="1132" y="69"/>
                        <a:pt x="1133" y="70"/>
                        <a:pt x="1134" y="69"/>
                      </a:cubicBezTo>
                      <a:lnTo>
                        <a:pt x="1136" y="72"/>
                      </a:lnTo>
                      <a:cubicBezTo>
                        <a:pt x="1132" y="75"/>
                        <a:pt x="1130" y="72"/>
                        <a:pt x="1127" y="70"/>
                      </a:cubicBezTo>
                      <a:lnTo>
                        <a:pt x="1130" y="68"/>
                      </a:lnTo>
                      <a:close/>
                      <a:moveTo>
                        <a:pt x="1134" y="69"/>
                      </a:moveTo>
                      <a:lnTo>
                        <a:pt x="1134" y="69"/>
                      </a:lnTo>
                      <a:lnTo>
                        <a:pt x="1135" y="71"/>
                      </a:lnTo>
                      <a:lnTo>
                        <a:pt x="1134" y="69"/>
                      </a:lnTo>
                      <a:close/>
                      <a:moveTo>
                        <a:pt x="1134" y="69"/>
                      </a:moveTo>
                      <a:cubicBezTo>
                        <a:pt x="1135" y="68"/>
                        <a:pt x="1136" y="66"/>
                        <a:pt x="1136" y="64"/>
                      </a:cubicBezTo>
                      <a:lnTo>
                        <a:pt x="1141" y="65"/>
                      </a:lnTo>
                      <a:cubicBezTo>
                        <a:pt x="1140" y="68"/>
                        <a:pt x="1139" y="70"/>
                        <a:pt x="1136" y="72"/>
                      </a:cubicBezTo>
                      <a:lnTo>
                        <a:pt x="1134" y="69"/>
                      </a:lnTo>
                      <a:close/>
                      <a:moveTo>
                        <a:pt x="1136" y="64"/>
                      </a:moveTo>
                      <a:cubicBezTo>
                        <a:pt x="1137" y="62"/>
                        <a:pt x="1137" y="59"/>
                        <a:pt x="1136" y="56"/>
                      </a:cubicBezTo>
                      <a:lnTo>
                        <a:pt x="1141" y="55"/>
                      </a:lnTo>
                      <a:cubicBezTo>
                        <a:pt x="1141" y="59"/>
                        <a:pt x="1141" y="62"/>
                        <a:pt x="1141" y="65"/>
                      </a:cubicBezTo>
                      <a:lnTo>
                        <a:pt x="1136" y="64"/>
                      </a:lnTo>
                      <a:close/>
                      <a:moveTo>
                        <a:pt x="1136" y="56"/>
                      </a:moveTo>
                      <a:lnTo>
                        <a:pt x="1136" y="56"/>
                      </a:lnTo>
                      <a:lnTo>
                        <a:pt x="1139" y="56"/>
                      </a:lnTo>
                      <a:lnTo>
                        <a:pt x="1136" y="56"/>
                      </a:lnTo>
                      <a:close/>
                      <a:moveTo>
                        <a:pt x="1136" y="56"/>
                      </a:moveTo>
                      <a:cubicBezTo>
                        <a:pt x="1136" y="53"/>
                        <a:pt x="1137" y="51"/>
                        <a:pt x="1137" y="49"/>
                      </a:cubicBezTo>
                      <a:lnTo>
                        <a:pt x="1141" y="50"/>
                      </a:lnTo>
                      <a:cubicBezTo>
                        <a:pt x="1141" y="52"/>
                        <a:pt x="1141" y="54"/>
                        <a:pt x="1141" y="56"/>
                      </a:cubicBezTo>
                      <a:lnTo>
                        <a:pt x="1136" y="56"/>
                      </a:lnTo>
                      <a:close/>
                      <a:moveTo>
                        <a:pt x="1137" y="49"/>
                      </a:moveTo>
                      <a:cubicBezTo>
                        <a:pt x="1138" y="46"/>
                        <a:pt x="1138" y="43"/>
                        <a:pt x="1137" y="40"/>
                      </a:cubicBezTo>
                      <a:lnTo>
                        <a:pt x="1141" y="39"/>
                      </a:lnTo>
                      <a:cubicBezTo>
                        <a:pt x="1142" y="43"/>
                        <a:pt x="1142" y="46"/>
                        <a:pt x="1141" y="50"/>
                      </a:cubicBezTo>
                      <a:lnTo>
                        <a:pt x="1137" y="49"/>
                      </a:lnTo>
                      <a:close/>
                      <a:moveTo>
                        <a:pt x="1141" y="39"/>
                      </a:moveTo>
                      <a:lnTo>
                        <a:pt x="1141" y="39"/>
                      </a:lnTo>
                      <a:lnTo>
                        <a:pt x="1139" y="40"/>
                      </a:lnTo>
                      <a:lnTo>
                        <a:pt x="1141" y="39"/>
                      </a:lnTo>
                      <a:close/>
                      <a:moveTo>
                        <a:pt x="1137" y="40"/>
                      </a:moveTo>
                      <a:lnTo>
                        <a:pt x="1137" y="40"/>
                      </a:lnTo>
                      <a:lnTo>
                        <a:pt x="1141" y="39"/>
                      </a:lnTo>
                      <a:lnTo>
                        <a:pt x="1137" y="40"/>
                      </a:lnTo>
                      <a:close/>
                      <a:moveTo>
                        <a:pt x="1137" y="40"/>
                      </a:moveTo>
                      <a:lnTo>
                        <a:pt x="1137" y="40"/>
                      </a:lnTo>
                      <a:lnTo>
                        <a:pt x="1139" y="39"/>
                      </a:lnTo>
                      <a:lnTo>
                        <a:pt x="1137" y="40"/>
                      </a:lnTo>
                      <a:close/>
                      <a:moveTo>
                        <a:pt x="1137" y="40"/>
                      </a:moveTo>
                      <a:cubicBezTo>
                        <a:pt x="1136" y="37"/>
                        <a:pt x="1136" y="34"/>
                        <a:pt x="1137" y="31"/>
                      </a:cubicBezTo>
                      <a:lnTo>
                        <a:pt x="1141" y="31"/>
                      </a:lnTo>
                      <a:cubicBezTo>
                        <a:pt x="1140" y="34"/>
                        <a:pt x="1140" y="37"/>
                        <a:pt x="1141" y="39"/>
                      </a:cubicBezTo>
                      <a:lnTo>
                        <a:pt x="1137" y="40"/>
                      </a:lnTo>
                      <a:close/>
                      <a:moveTo>
                        <a:pt x="1137" y="31"/>
                      </a:moveTo>
                      <a:cubicBezTo>
                        <a:pt x="1137" y="28"/>
                        <a:pt x="1137" y="25"/>
                        <a:pt x="1136" y="24"/>
                      </a:cubicBezTo>
                      <a:lnTo>
                        <a:pt x="1139" y="22"/>
                      </a:lnTo>
                      <a:cubicBezTo>
                        <a:pt x="1142" y="24"/>
                        <a:pt x="1141" y="28"/>
                        <a:pt x="1141" y="31"/>
                      </a:cubicBezTo>
                      <a:lnTo>
                        <a:pt x="1137" y="31"/>
                      </a:lnTo>
                      <a:close/>
                      <a:moveTo>
                        <a:pt x="1136" y="24"/>
                      </a:moveTo>
                      <a:lnTo>
                        <a:pt x="1136" y="24"/>
                      </a:lnTo>
                      <a:lnTo>
                        <a:pt x="1138" y="23"/>
                      </a:lnTo>
                      <a:lnTo>
                        <a:pt x="1136" y="24"/>
                      </a:lnTo>
                      <a:close/>
                      <a:moveTo>
                        <a:pt x="1136" y="24"/>
                      </a:moveTo>
                      <a:cubicBezTo>
                        <a:pt x="1129" y="17"/>
                        <a:pt x="1113" y="18"/>
                        <a:pt x="1098" y="20"/>
                      </a:cubicBezTo>
                      <a:lnTo>
                        <a:pt x="1098" y="16"/>
                      </a:lnTo>
                      <a:cubicBezTo>
                        <a:pt x="1114" y="15"/>
                        <a:pt x="1131" y="13"/>
                        <a:pt x="1139" y="22"/>
                      </a:cubicBezTo>
                      <a:lnTo>
                        <a:pt x="1136" y="24"/>
                      </a:lnTo>
                      <a:close/>
                      <a:moveTo>
                        <a:pt x="1098" y="20"/>
                      </a:moveTo>
                      <a:cubicBezTo>
                        <a:pt x="1089" y="20"/>
                        <a:pt x="1080" y="21"/>
                        <a:pt x="1072" y="20"/>
                      </a:cubicBezTo>
                      <a:lnTo>
                        <a:pt x="1073" y="17"/>
                      </a:lnTo>
                      <a:cubicBezTo>
                        <a:pt x="1080" y="18"/>
                        <a:pt x="1089" y="17"/>
                        <a:pt x="1098" y="16"/>
                      </a:cubicBezTo>
                      <a:lnTo>
                        <a:pt x="1098" y="20"/>
                      </a:lnTo>
                      <a:close/>
                      <a:moveTo>
                        <a:pt x="1073" y="17"/>
                      </a:moveTo>
                      <a:lnTo>
                        <a:pt x="1073" y="17"/>
                      </a:lnTo>
                      <a:lnTo>
                        <a:pt x="1073" y="19"/>
                      </a:lnTo>
                      <a:lnTo>
                        <a:pt x="1073" y="17"/>
                      </a:lnTo>
                      <a:close/>
                      <a:moveTo>
                        <a:pt x="1072" y="20"/>
                      </a:moveTo>
                      <a:cubicBezTo>
                        <a:pt x="1057" y="18"/>
                        <a:pt x="1042" y="18"/>
                        <a:pt x="1026" y="18"/>
                      </a:cubicBezTo>
                      <a:lnTo>
                        <a:pt x="1026" y="14"/>
                      </a:lnTo>
                      <a:cubicBezTo>
                        <a:pt x="1042" y="14"/>
                        <a:pt x="1057" y="15"/>
                        <a:pt x="1073" y="17"/>
                      </a:cubicBezTo>
                      <a:lnTo>
                        <a:pt x="1072" y="20"/>
                      </a:lnTo>
                      <a:close/>
                      <a:moveTo>
                        <a:pt x="1026" y="18"/>
                      </a:moveTo>
                      <a:cubicBezTo>
                        <a:pt x="1024" y="18"/>
                        <a:pt x="1022" y="18"/>
                        <a:pt x="1020" y="18"/>
                      </a:cubicBezTo>
                      <a:lnTo>
                        <a:pt x="1020" y="14"/>
                      </a:lnTo>
                      <a:cubicBezTo>
                        <a:pt x="1022" y="14"/>
                        <a:pt x="1024" y="14"/>
                        <a:pt x="1026" y="14"/>
                      </a:cubicBezTo>
                      <a:lnTo>
                        <a:pt x="1026" y="18"/>
                      </a:lnTo>
                      <a:close/>
                      <a:moveTo>
                        <a:pt x="1020" y="18"/>
                      </a:moveTo>
                      <a:lnTo>
                        <a:pt x="1020" y="18"/>
                      </a:lnTo>
                      <a:lnTo>
                        <a:pt x="1020" y="16"/>
                      </a:lnTo>
                      <a:lnTo>
                        <a:pt x="1020" y="18"/>
                      </a:lnTo>
                      <a:close/>
                      <a:moveTo>
                        <a:pt x="1020" y="18"/>
                      </a:moveTo>
                      <a:lnTo>
                        <a:pt x="1019" y="18"/>
                      </a:lnTo>
                      <a:lnTo>
                        <a:pt x="1020" y="14"/>
                      </a:lnTo>
                      <a:lnTo>
                        <a:pt x="1020" y="18"/>
                      </a:lnTo>
                      <a:close/>
                      <a:moveTo>
                        <a:pt x="1019" y="18"/>
                      </a:moveTo>
                      <a:cubicBezTo>
                        <a:pt x="1014" y="17"/>
                        <a:pt x="1008" y="17"/>
                        <a:pt x="1003" y="17"/>
                      </a:cubicBezTo>
                      <a:lnTo>
                        <a:pt x="1003" y="14"/>
                      </a:lnTo>
                      <a:cubicBezTo>
                        <a:pt x="1009" y="14"/>
                        <a:pt x="1014" y="14"/>
                        <a:pt x="1020" y="14"/>
                      </a:cubicBezTo>
                      <a:lnTo>
                        <a:pt x="1019" y="18"/>
                      </a:lnTo>
                      <a:close/>
                      <a:moveTo>
                        <a:pt x="1003" y="17"/>
                      </a:moveTo>
                      <a:cubicBezTo>
                        <a:pt x="978" y="16"/>
                        <a:pt x="953" y="15"/>
                        <a:pt x="928" y="16"/>
                      </a:cubicBezTo>
                      <a:lnTo>
                        <a:pt x="927" y="13"/>
                      </a:lnTo>
                      <a:cubicBezTo>
                        <a:pt x="953" y="12"/>
                        <a:pt x="978" y="13"/>
                        <a:pt x="1003" y="14"/>
                      </a:cubicBezTo>
                      <a:lnTo>
                        <a:pt x="1003" y="17"/>
                      </a:lnTo>
                      <a:close/>
                      <a:moveTo>
                        <a:pt x="928" y="16"/>
                      </a:moveTo>
                      <a:lnTo>
                        <a:pt x="928" y="16"/>
                      </a:lnTo>
                      <a:lnTo>
                        <a:pt x="928" y="15"/>
                      </a:lnTo>
                      <a:lnTo>
                        <a:pt x="928" y="16"/>
                      </a:lnTo>
                      <a:close/>
                      <a:moveTo>
                        <a:pt x="928" y="16"/>
                      </a:moveTo>
                      <a:cubicBezTo>
                        <a:pt x="917" y="17"/>
                        <a:pt x="907" y="16"/>
                        <a:pt x="896" y="15"/>
                      </a:cubicBezTo>
                      <a:lnTo>
                        <a:pt x="897" y="11"/>
                      </a:lnTo>
                      <a:cubicBezTo>
                        <a:pt x="907" y="12"/>
                        <a:pt x="917" y="13"/>
                        <a:pt x="927" y="13"/>
                      </a:cubicBezTo>
                      <a:lnTo>
                        <a:pt x="928" y="16"/>
                      </a:lnTo>
                      <a:close/>
                      <a:moveTo>
                        <a:pt x="897" y="11"/>
                      </a:moveTo>
                      <a:lnTo>
                        <a:pt x="897" y="11"/>
                      </a:lnTo>
                      <a:lnTo>
                        <a:pt x="896" y="13"/>
                      </a:lnTo>
                      <a:lnTo>
                        <a:pt x="897" y="11"/>
                      </a:lnTo>
                      <a:close/>
                      <a:moveTo>
                        <a:pt x="896" y="15"/>
                      </a:moveTo>
                      <a:cubicBezTo>
                        <a:pt x="891" y="14"/>
                        <a:pt x="886" y="14"/>
                        <a:pt x="881" y="13"/>
                      </a:cubicBezTo>
                      <a:lnTo>
                        <a:pt x="881" y="10"/>
                      </a:lnTo>
                      <a:cubicBezTo>
                        <a:pt x="886" y="10"/>
                        <a:pt x="891" y="11"/>
                        <a:pt x="897" y="11"/>
                      </a:cubicBezTo>
                      <a:lnTo>
                        <a:pt x="896" y="15"/>
                      </a:lnTo>
                      <a:close/>
                      <a:moveTo>
                        <a:pt x="881" y="13"/>
                      </a:moveTo>
                      <a:lnTo>
                        <a:pt x="880" y="13"/>
                      </a:lnTo>
                      <a:lnTo>
                        <a:pt x="881" y="12"/>
                      </a:lnTo>
                      <a:lnTo>
                        <a:pt x="881" y="13"/>
                      </a:lnTo>
                      <a:close/>
                      <a:moveTo>
                        <a:pt x="880" y="13"/>
                      </a:moveTo>
                      <a:cubicBezTo>
                        <a:pt x="873" y="13"/>
                        <a:pt x="865" y="13"/>
                        <a:pt x="857" y="13"/>
                      </a:cubicBezTo>
                      <a:lnTo>
                        <a:pt x="857" y="10"/>
                      </a:lnTo>
                      <a:cubicBezTo>
                        <a:pt x="865" y="10"/>
                        <a:pt x="873" y="9"/>
                        <a:pt x="881" y="10"/>
                      </a:cubicBezTo>
                      <a:lnTo>
                        <a:pt x="880" y="13"/>
                      </a:lnTo>
                      <a:close/>
                      <a:moveTo>
                        <a:pt x="857" y="13"/>
                      </a:moveTo>
                      <a:lnTo>
                        <a:pt x="856" y="13"/>
                      </a:lnTo>
                      <a:lnTo>
                        <a:pt x="856" y="10"/>
                      </a:lnTo>
                      <a:lnTo>
                        <a:pt x="857" y="10"/>
                      </a:lnTo>
                      <a:lnTo>
                        <a:pt x="857" y="13"/>
                      </a:lnTo>
                      <a:close/>
                      <a:moveTo>
                        <a:pt x="856" y="10"/>
                      </a:moveTo>
                      <a:lnTo>
                        <a:pt x="856" y="10"/>
                      </a:lnTo>
                      <a:lnTo>
                        <a:pt x="856" y="12"/>
                      </a:lnTo>
                      <a:lnTo>
                        <a:pt x="856" y="10"/>
                      </a:lnTo>
                      <a:close/>
                      <a:moveTo>
                        <a:pt x="856" y="13"/>
                      </a:moveTo>
                      <a:cubicBezTo>
                        <a:pt x="844" y="14"/>
                        <a:pt x="832" y="13"/>
                        <a:pt x="820" y="12"/>
                      </a:cubicBezTo>
                      <a:lnTo>
                        <a:pt x="821" y="8"/>
                      </a:lnTo>
                      <a:cubicBezTo>
                        <a:pt x="833" y="9"/>
                        <a:pt x="845" y="11"/>
                        <a:pt x="856" y="10"/>
                      </a:cubicBezTo>
                      <a:lnTo>
                        <a:pt x="856" y="13"/>
                      </a:lnTo>
                      <a:close/>
                      <a:moveTo>
                        <a:pt x="820" y="12"/>
                      </a:moveTo>
                      <a:cubicBezTo>
                        <a:pt x="803" y="10"/>
                        <a:pt x="785" y="8"/>
                        <a:pt x="768" y="13"/>
                      </a:cubicBezTo>
                      <a:lnTo>
                        <a:pt x="767" y="9"/>
                      </a:lnTo>
                      <a:cubicBezTo>
                        <a:pt x="785" y="5"/>
                        <a:pt x="803" y="7"/>
                        <a:pt x="821" y="8"/>
                      </a:cubicBezTo>
                      <a:lnTo>
                        <a:pt x="820" y="12"/>
                      </a:lnTo>
                      <a:close/>
                      <a:moveTo>
                        <a:pt x="768" y="13"/>
                      </a:moveTo>
                      <a:lnTo>
                        <a:pt x="768" y="13"/>
                      </a:lnTo>
                      <a:lnTo>
                        <a:pt x="768" y="11"/>
                      </a:lnTo>
                      <a:lnTo>
                        <a:pt x="768" y="13"/>
                      </a:lnTo>
                      <a:close/>
                      <a:moveTo>
                        <a:pt x="768" y="13"/>
                      </a:moveTo>
                      <a:cubicBezTo>
                        <a:pt x="755" y="13"/>
                        <a:pt x="743" y="11"/>
                        <a:pt x="731" y="10"/>
                      </a:cubicBezTo>
                      <a:lnTo>
                        <a:pt x="732" y="7"/>
                      </a:lnTo>
                      <a:cubicBezTo>
                        <a:pt x="743" y="8"/>
                        <a:pt x="755" y="9"/>
                        <a:pt x="768" y="9"/>
                      </a:cubicBezTo>
                      <a:lnTo>
                        <a:pt x="768" y="13"/>
                      </a:lnTo>
                      <a:close/>
                      <a:moveTo>
                        <a:pt x="731" y="10"/>
                      </a:moveTo>
                      <a:cubicBezTo>
                        <a:pt x="719" y="9"/>
                        <a:pt x="706" y="7"/>
                        <a:pt x="694" y="8"/>
                      </a:cubicBezTo>
                      <a:lnTo>
                        <a:pt x="693" y="5"/>
                      </a:lnTo>
                      <a:cubicBezTo>
                        <a:pt x="707" y="4"/>
                        <a:pt x="719" y="5"/>
                        <a:pt x="732" y="7"/>
                      </a:cubicBezTo>
                      <a:lnTo>
                        <a:pt x="731" y="10"/>
                      </a:lnTo>
                      <a:close/>
                      <a:moveTo>
                        <a:pt x="693" y="5"/>
                      </a:moveTo>
                      <a:lnTo>
                        <a:pt x="693" y="5"/>
                      </a:lnTo>
                      <a:lnTo>
                        <a:pt x="694" y="6"/>
                      </a:lnTo>
                      <a:lnTo>
                        <a:pt x="693" y="5"/>
                      </a:lnTo>
                      <a:close/>
                      <a:moveTo>
                        <a:pt x="694" y="8"/>
                      </a:moveTo>
                      <a:cubicBezTo>
                        <a:pt x="676" y="10"/>
                        <a:pt x="579" y="8"/>
                        <a:pt x="526" y="6"/>
                      </a:cubicBezTo>
                      <a:lnTo>
                        <a:pt x="526" y="3"/>
                      </a:lnTo>
                      <a:cubicBezTo>
                        <a:pt x="579" y="4"/>
                        <a:pt x="676" y="6"/>
                        <a:pt x="693" y="5"/>
                      </a:cubicBezTo>
                      <a:lnTo>
                        <a:pt x="694" y="8"/>
                      </a:lnTo>
                      <a:close/>
                      <a:moveTo>
                        <a:pt x="526" y="6"/>
                      </a:moveTo>
                      <a:cubicBezTo>
                        <a:pt x="515" y="6"/>
                        <a:pt x="506" y="6"/>
                        <a:pt x="500" y="6"/>
                      </a:cubicBezTo>
                      <a:lnTo>
                        <a:pt x="500" y="2"/>
                      </a:lnTo>
                      <a:cubicBezTo>
                        <a:pt x="506" y="2"/>
                        <a:pt x="515" y="3"/>
                        <a:pt x="526" y="3"/>
                      </a:cubicBezTo>
                      <a:lnTo>
                        <a:pt x="526" y="6"/>
                      </a:lnTo>
                      <a:close/>
                      <a:moveTo>
                        <a:pt x="500" y="6"/>
                      </a:moveTo>
                      <a:cubicBezTo>
                        <a:pt x="484" y="5"/>
                        <a:pt x="480" y="4"/>
                        <a:pt x="491" y="2"/>
                      </a:cubicBezTo>
                      <a:lnTo>
                        <a:pt x="492" y="5"/>
                      </a:lnTo>
                      <a:cubicBezTo>
                        <a:pt x="482" y="7"/>
                        <a:pt x="496" y="2"/>
                        <a:pt x="500" y="2"/>
                      </a:cubicBezTo>
                      <a:lnTo>
                        <a:pt x="500" y="6"/>
                      </a:lnTo>
                      <a:close/>
                      <a:moveTo>
                        <a:pt x="492" y="5"/>
                      </a:moveTo>
                      <a:lnTo>
                        <a:pt x="492" y="5"/>
                      </a:lnTo>
                      <a:lnTo>
                        <a:pt x="491" y="3"/>
                      </a:lnTo>
                      <a:lnTo>
                        <a:pt x="492" y="5"/>
                      </a:lnTo>
                      <a:close/>
                      <a:moveTo>
                        <a:pt x="491" y="2"/>
                      </a:moveTo>
                      <a:cubicBezTo>
                        <a:pt x="491" y="2"/>
                        <a:pt x="491" y="2"/>
                        <a:pt x="491" y="2"/>
                      </a:cubicBezTo>
                      <a:lnTo>
                        <a:pt x="491" y="5"/>
                      </a:lnTo>
                      <a:cubicBezTo>
                        <a:pt x="491" y="5"/>
                        <a:pt x="492" y="5"/>
                        <a:pt x="492" y="5"/>
                      </a:cubicBezTo>
                      <a:lnTo>
                        <a:pt x="491" y="2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5" name="Freeform 29"/>
                <p:cNvSpPr>
                  <a:spLocks noChangeArrowheads="1"/>
                </p:cNvSpPr>
                <p:nvPr/>
              </p:nvSpPr>
              <p:spPr bwMode="auto">
                <a:xfrm>
                  <a:off x="1247" y="2859"/>
                  <a:ext cx="934" cy="126"/>
                </a:xfrm>
                <a:custGeom>
                  <a:avLst/>
                  <a:gdLst>
                    <a:gd name="T0" fmla="*/ 674 w 675"/>
                    <a:gd name="T1" fmla="*/ 65 h 74"/>
                    <a:gd name="T2" fmla="*/ 665 w 675"/>
                    <a:gd name="T3" fmla="*/ 64 h 74"/>
                    <a:gd name="T4" fmla="*/ 674 w 675"/>
                    <a:gd name="T5" fmla="*/ 65 h 74"/>
                    <a:gd name="T6" fmla="*/ 665 w 675"/>
                    <a:gd name="T7" fmla="*/ 56 h 74"/>
                    <a:gd name="T8" fmla="*/ 665 w 675"/>
                    <a:gd name="T9" fmla="*/ 56 h 74"/>
                    <a:gd name="T10" fmla="*/ 674 w 675"/>
                    <a:gd name="T11" fmla="*/ 56 h 74"/>
                    <a:gd name="T12" fmla="*/ 666 w 675"/>
                    <a:gd name="T13" fmla="*/ 41 h 74"/>
                    <a:gd name="T14" fmla="*/ 666 w 675"/>
                    <a:gd name="T15" fmla="*/ 49 h 74"/>
                    <a:gd name="T16" fmla="*/ 670 w 675"/>
                    <a:gd name="T17" fmla="*/ 40 h 74"/>
                    <a:gd name="T18" fmla="*/ 666 w 675"/>
                    <a:gd name="T19" fmla="*/ 41 h 74"/>
                    <a:gd name="T20" fmla="*/ 666 w 675"/>
                    <a:gd name="T21" fmla="*/ 41 h 74"/>
                    <a:gd name="T22" fmla="*/ 666 w 675"/>
                    <a:gd name="T23" fmla="*/ 41 h 74"/>
                    <a:gd name="T24" fmla="*/ 674 w 675"/>
                    <a:gd name="T25" fmla="*/ 31 h 74"/>
                    <a:gd name="T26" fmla="*/ 666 w 675"/>
                    <a:gd name="T27" fmla="*/ 31 h 74"/>
                    <a:gd name="T28" fmla="*/ 674 w 675"/>
                    <a:gd name="T29" fmla="*/ 31 h 74"/>
                    <a:gd name="T30" fmla="*/ 665 w 675"/>
                    <a:gd name="T31" fmla="*/ 25 h 74"/>
                    <a:gd name="T32" fmla="*/ 665 w 675"/>
                    <a:gd name="T33" fmla="*/ 25 h 74"/>
                    <a:gd name="T34" fmla="*/ 672 w 675"/>
                    <a:gd name="T35" fmla="*/ 21 h 74"/>
                    <a:gd name="T36" fmla="*/ 603 w 675"/>
                    <a:gd name="T37" fmla="*/ 22 h 74"/>
                    <a:gd name="T38" fmla="*/ 629 w 675"/>
                    <a:gd name="T39" fmla="*/ 21 h 74"/>
                    <a:gd name="T40" fmla="*/ 604 w 675"/>
                    <a:gd name="T41" fmla="*/ 19 h 74"/>
                    <a:gd name="T42" fmla="*/ 557 w 675"/>
                    <a:gd name="T43" fmla="*/ 20 h 74"/>
                    <a:gd name="T44" fmla="*/ 603 w 675"/>
                    <a:gd name="T45" fmla="*/ 22 h 74"/>
                    <a:gd name="T46" fmla="*/ 551 w 675"/>
                    <a:gd name="T47" fmla="*/ 12 h 74"/>
                    <a:gd name="T48" fmla="*/ 551 w 675"/>
                    <a:gd name="T49" fmla="*/ 19 h 74"/>
                    <a:gd name="T50" fmla="*/ 551 w 675"/>
                    <a:gd name="T51" fmla="*/ 19 h 74"/>
                    <a:gd name="T52" fmla="*/ 551 w 675"/>
                    <a:gd name="T53" fmla="*/ 12 h 74"/>
                    <a:gd name="T54" fmla="*/ 534 w 675"/>
                    <a:gd name="T55" fmla="*/ 19 h 74"/>
                    <a:gd name="T56" fmla="*/ 550 w 675"/>
                    <a:gd name="T57" fmla="*/ 19 h 74"/>
                    <a:gd name="T58" fmla="*/ 458 w 675"/>
                    <a:gd name="T59" fmla="*/ 11 h 74"/>
                    <a:gd name="T60" fmla="*/ 459 w 675"/>
                    <a:gd name="T61" fmla="*/ 18 h 74"/>
                    <a:gd name="T62" fmla="*/ 459 w 675"/>
                    <a:gd name="T63" fmla="*/ 18 h 74"/>
                    <a:gd name="T64" fmla="*/ 428 w 675"/>
                    <a:gd name="T65" fmla="*/ 9 h 74"/>
                    <a:gd name="T66" fmla="*/ 428 w 675"/>
                    <a:gd name="T67" fmla="*/ 9 h 74"/>
                    <a:gd name="T68" fmla="*/ 428 w 675"/>
                    <a:gd name="T69" fmla="*/ 9 h 74"/>
                    <a:gd name="T70" fmla="*/ 412 w 675"/>
                    <a:gd name="T71" fmla="*/ 8 h 74"/>
                    <a:gd name="T72" fmla="*/ 411 w 675"/>
                    <a:gd name="T73" fmla="*/ 15 h 74"/>
                    <a:gd name="T74" fmla="*/ 411 w 675"/>
                    <a:gd name="T75" fmla="*/ 15 h 74"/>
                    <a:gd name="T76" fmla="*/ 387 w 675"/>
                    <a:gd name="T77" fmla="*/ 8 h 74"/>
                    <a:gd name="T78" fmla="*/ 388 w 675"/>
                    <a:gd name="T79" fmla="*/ 15 h 74"/>
                    <a:gd name="T80" fmla="*/ 388 w 675"/>
                    <a:gd name="T81" fmla="*/ 15 h 74"/>
                    <a:gd name="T82" fmla="*/ 387 w 675"/>
                    <a:gd name="T83" fmla="*/ 12 h 74"/>
                    <a:gd name="T84" fmla="*/ 351 w 675"/>
                    <a:gd name="T85" fmla="*/ 14 h 74"/>
                    <a:gd name="T86" fmla="*/ 388 w 675"/>
                    <a:gd name="T87" fmla="*/ 15 h 74"/>
                    <a:gd name="T88" fmla="*/ 298 w 675"/>
                    <a:gd name="T89" fmla="*/ 8 h 74"/>
                    <a:gd name="T90" fmla="*/ 300 w 675"/>
                    <a:gd name="T91" fmla="*/ 14 h 74"/>
                    <a:gd name="T92" fmla="*/ 300 w 675"/>
                    <a:gd name="T93" fmla="*/ 14 h 74"/>
                    <a:gd name="T94" fmla="*/ 263 w 675"/>
                    <a:gd name="T95" fmla="*/ 5 h 74"/>
                    <a:gd name="T96" fmla="*/ 262 w 675"/>
                    <a:gd name="T97" fmla="*/ 12 h 74"/>
                    <a:gd name="T98" fmla="*/ 263 w 675"/>
                    <a:gd name="T99" fmla="*/ 5 h 74"/>
                    <a:gd name="T100" fmla="*/ 224 w 675"/>
                    <a:gd name="T101" fmla="*/ 3 h 74"/>
                    <a:gd name="T102" fmla="*/ 225 w 675"/>
                    <a:gd name="T103" fmla="*/ 10 h 74"/>
                    <a:gd name="T104" fmla="*/ 224 w 675"/>
                    <a:gd name="T105" fmla="*/ 3 h 74"/>
                    <a:gd name="T106" fmla="*/ 31 w 675"/>
                    <a:gd name="T107" fmla="*/ 7 h 74"/>
                    <a:gd name="T108" fmla="*/ 57 w 675"/>
                    <a:gd name="T109" fmla="*/ 8 h 74"/>
                    <a:gd name="T110" fmla="*/ 23 w 675"/>
                    <a:gd name="T111" fmla="*/ 7 h 74"/>
                    <a:gd name="T112" fmla="*/ 23 w 675"/>
                    <a:gd name="T113" fmla="*/ 7 h 74"/>
                    <a:gd name="T114" fmla="*/ 23 w 675"/>
                    <a:gd name="T115" fmla="*/ 7 h 74"/>
                    <a:gd name="T116" fmla="*/ 23 w 675"/>
                    <a:gd name="T117" fmla="*/ 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75" h="74">
                      <a:moveTo>
                        <a:pt x="664" y="68"/>
                      </a:moveTo>
                      <a:cubicBezTo>
                        <a:pt x="665" y="67"/>
                        <a:pt x="665" y="66"/>
                        <a:pt x="665" y="64"/>
                      </a:cubicBezTo>
                      <a:lnTo>
                        <a:pt x="674" y="65"/>
                      </a:lnTo>
                      <a:cubicBezTo>
                        <a:pt x="673" y="68"/>
                        <a:pt x="672" y="72"/>
                        <a:pt x="668" y="74"/>
                      </a:cubicBezTo>
                      <a:lnTo>
                        <a:pt x="664" y="68"/>
                      </a:lnTo>
                      <a:close/>
                      <a:moveTo>
                        <a:pt x="665" y="64"/>
                      </a:moveTo>
                      <a:cubicBezTo>
                        <a:pt x="666" y="61"/>
                        <a:pt x="666" y="59"/>
                        <a:pt x="665" y="56"/>
                      </a:cubicBezTo>
                      <a:lnTo>
                        <a:pt x="674" y="55"/>
                      </a:lnTo>
                      <a:cubicBezTo>
                        <a:pt x="674" y="59"/>
                        <a:pt x="674" y="62"/>
                        <a:pt x="674" y="65"/>
                      </a:cubicBezTo>
                      <a:lnTo>
                        <a:pt x="665" y="64"/>
                      </a:lnTo>
                      <a:close/>
                      <a:moveTo>
                        <a:pt x="665" y="56"/>
                      </a:moveTo>
                      <a:lnTo>
                        <a:pt x="665" y="56"/>
                      </a:lnTo>
                      <a:lnTo>
                        <a:pt x="670" y="56"/>
                      </a:lnTo>
                      <a:lnTo>
                        <a:pt x="665" y="56"/>
                      </a:lnTo>
                      <a:close/>
                      <a:moveTo>
                        <a:pt x="665" y="56"/>
                      </a:moveTo>
                      <a:cubicBezTo>
                        <a:pt x="665" y="53"/>
                        <a:pt x="666" y="51"/>
                        <a:pt x="666" y="49"/>
                      </a:cubicBezTo>
                      <a:lnTo>
                        <a:pt x="674" y="50"/>
                      </a:lnTo>
                      <a:cubicBezTo>
                        <a:pt x="674" y="52"/>
                        <a:pt x="674" y="54"/>
                        <a:pt x="674" y="56"/>
                      </a:cubicBezTo>
                      <a:lnTo>
                        <a:pt x="665" y="56"/>
                      </a:lnTo>
                      <a:close/>
                      <a:moveTo>
                        <a:pt x="666" y="49"/>
                      </a:moveTo>
                      <a:cubicBezTo>
                        <a:pt x="666" y="46"/>
                        <a:pt x="667" y="43"/>
                        <a:pt x="666" y="41"/>
                      </a:cubicBezTo>
                      <a:lnTo>
                        <a:pt x="674" y="38"/>
                      </a:lnTo>
                      <a:cubicBezTo>
                        <a:pt x="675" y="43"/>
                        <a:pt x="675" y="46"/>
                        <a:pt x="674" y="50"/>
                      </a:cubicBezTo>
                      <a:lnTo>
                        <a:pt x="666" y="49"/>
                      </a:lnTo>
                      <a:close/>
                      <a:moveTo>
                        <a:pt x="674" y="38"/>
                      </a:moveTo>
                      <a:lnTo>
                        <a:pt x="674" y="38"/>
                      </a:lnTo>
                      <a:lnTo>
                        <a:pt x="670" y="40"/>
                      </a:lnTo>
                      <a:lnTo>
                        <a:pt x="674" y="38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4" y="38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lnTo>
                        <a:pt x="666" y="41"/>
                      </a:lnTo>
                      <a:lnTo>
                        <a:pt x="670" y="39"/>
                      </a:lnTo>
                      <a:lnTo>
                        <a:pt x="666" y="41"/>
                      </a:lnTo>
                      <a:close/>
                      <a:moveTo>
                        <a:pt x="666" y="41"/>
                      </a:moveTo>
                      <a:cubicBezTo>
                        <a:pt x="665" y="37"/>
                        <a:pt x="665" y="34"/>
                        <a:pt x="666" y="31"/>
                      </a:cubicBezTo>
                      <a:lnTo>
                        <a:pt x="674" y="31"/>
                      </a:lnTo>
                      <a:cubicBezTo>
                        <a:pt x="674" y="34"/>
                        <a:pt x="673" y="37"/>
                        <a:pt x="674" y="38"/>
                      </a:cubicBezTo>
                      <a:lnTo>
                        <a:pt x="666" y="41"/>
                      </a:lnTo>
                      <a:close/>
                      <a:moveTo>
                        <a:pt x="666" y="31"/>
                      </a:moveTo>
                      <a:cubicBezTo>
                        <a:pt x="666" y="28"/>
                        <a:pt x="666" y="26"/>
                        <a:pt x="666" y="25"/>
                      </a:cubicBezTo>
                      <a:lnTo>
                        <a:pt x="672" y="21"/>
                      </a:lnTo>
                      <a:cubicBezTo>
                        <a:pt x="675" y="23"/>
                        <a:pt x="674" y="27"/>
                        <a:pt x="674" y="31"/>
                      </a:cubicBezTo>
                      <a:lnTo>
                        <a:pt x="666" y="31"/>
                      </a:lnTo>
                      <a:close/>
                      <a:moveTo>
                        <a:pt x="666" y="25"/>
                      </a:moveTo>
                      <a:lnTo>
                        <a:pt x="665" y="25"/>
                      </a:lnTo>
                      <a:lnTo>
                        <a:pt x="669" y="23"/>
                      </a:lnTo>
                      <a:lnTo>
                        <a:pt x="666" y="25"/>
                      </a:lnTo>
                      <a:close/>
                      <a:moveTo>
                        <a:pt x="665" y="25"/>
                      </a:moveTo>
                      <a:cubicBezTo>
                        <a:pt x="659" y="19"/>
                        <a:pt x="644" y="20"/>
                        <a:pt x="629" y="21"/>
                      </a:cubicBezTo>
                      <a:lnTo>
                        <a:pt x="628" y="14"/>
                      </a:lnTo>
                      <a:cubicBezTo>
                        <a:pt x="645" y="13"/>
                        <a:pt x="663" y="11"/>
                        <a:pt x="672" y="21"/>
                      </a:cubicBezTo>
                      <a:lnTo>
                        <a:pt x="665" y="25"/>
                      </a:lnTo>
                      <a:close/>
                      <a:moveTo>
                        <a:pt x="629" y="21"/>
                      </a:moveTo>
                      <a:cubicBezTo>
                        <a:pt x="620" y="22"/>
                        <a:pt x="611" y="23"/>
                        <a:pt x="603" y="22"/>
                      </a:cubicBezTo>
                      <a:lnTo>
                        <a:pt x="605" y="15"/>
                      </a:lnTo>
                      <a:cubicBezTo>
                        <a:pt x="611" y="16"/>
                        <a:pt x="620" y="15"/>
                        <a:pt x="628" y="14"/>
                      </a:cubicBezTo>
                      <a:lnTo>
                        <a:pt x="629" y="21"/>
                      </a:lnTo>
                      <a:close/>
                      <a:moveTo>
                        <a:pt x="604" y="15"/>
                      </a:moveTo>
                      <a:lnTo>
                        <a:pt x="605" y="15"/>
                      </a:lnTo>
                      <a:lnTo>
                        <a:pt x="604" y="19"/>
                      </a:lnTo>
                      <a:lnTo>
                        <a:pt x="604" y="15"/>
                      </a:lnTo>
                      <a:close/>
                      <a:moveTo>
                        <a:pt x="603" y="22"/>
                      </a:moveTo>
                      <a:cubicBezTo>
                        <a:pt x="588" y="20"/>
                        <a:pt x="573" y="20"/>
                        <a:pt x="557" y="20"/>
                      </a:cubicBezTo>
                      <a:lnTo>
                        <a:pt x="557" y="12"/>
                      </a:lnTo>
                      <a:cubicBezTo>
                        <a:pt x="573" y="13"/>
                        <a:pt x="589" y="13"/>
                        <a:pt x="604" y="15"/>
                      </a:cubicBezTo>
                      <a:lnTo>
                        <a:pt x="603" y="22"/>
                      </a:lnTo>
                      <a:close/>
                      <a:moveTo>
                        <a:pt x="557" y="20"/>
                      </a:moveTo>
                      <a:cubicBezTo>
                        <a:pt x="555" y="19"/>
                        <a:pt x="553" y="19"/>
                        <a:pt x="551" y="19"/>
                      </a:cubicBezTo>
                      <a:lnTo>
                        <a:pt x="551" y="12"/>
                      </a:lnTo>
                      <a:cubicBezTo>
                        <a:pt x="553" y="12"/>
                        <a:pt x="555" y="12"/>
                        <a:pt x="557" y="12"/>
                      </a:cubicBezTo>
                      <a:lnTo>
                        <a:pt x="557" y="20"/>
                      </a:lnTo>
                      <a:close/>
                      <a:moveTo>
                        <a:pt x="551" y="19"/>
                      </a:moveTo>
                      <a:lnTo>
                        <a:pt x="551" y="19"/>
                      </a:lnTo>
                      <a:lnTo>
                        <a:pt x="551" y="16"/>
                      </a:lnTo>
                      <a:lnTo>
                        <a:pt x="551" y="19"/>
                      </a:lnTo>
                      <a:close/>
                      <a:moveTo>
                        <a:pt x="551" y="19"/>
                      </a:moveTo>
                      <a:lnTo>
                        <a:pt x="550" y="19"/>
                      </a:lnTo>
                      <a:lnTo>
                        <a:pt x="551" y="12"/>
                      </a:lnTo>
                      <a:lnTo>
                        <a:pt x="551" y="19"/>
                      </a:lnTo>
                      <a:close/>
                      <a:moveTo>
                        <a:pt x="550" y="19"/>
                      </a:moveTo>
                      <a:cubicBezTo>
                        <a:pt x="545" y="19"/>
                        <a:pt x="539" y="19"/>
                        <a:pt x="534" y="19"/>
                      </a:cubicBezTo>
                      <a:lnTo>
                        <a:pt x="534" y="12"/>
                      </a:lnTo>
                      <a:cubicBezTo>
                        <a:pt x="540" y="12"/>
                        <a:pt x="545" y="12"/>
                        <a:pt x="551" y="12"/>
                      </a:cubicBezTo>
                      <a:lnTo>
                        <a:pt x="550" y="19"/>
                      </a:lnTo>
                      <a:close/>
                      <a:moveTo>
                        <a:pt x="534" y="19"/>
                      </a:moveTo>
                      <a:cubicBezTo>
                        <a:pt x="509" y="18"/>
                        <a:pt x="484" y="17"/>
                        <a:pt x="459" y="18"/>
                      </a:cubicBezTo>
                      <a:lnTo>
                        <a:pt x="458" y="11"/>
                      </a:lnTo>
                      <a:cubicBezTo>
                        <a:pt x="484" y="10"/>
                        <a:pt x="509" y="11"/>
                        <a:pt x="534" y="12"/>
                      </a:cubicBezTo>
                      <a:lnTo>
                        <a:pt x="534" y="19"/>
                      </a:lnTo>
                      <a:close/>
                      <a:moveTo>
                        <a:pt x="459" y="18"/>
                      </a:moveTo>
                      <a:lnTo>
                        <a:pt x="459" y="18"/>
                      </a:lnTo>
                      <a:lnTo>
                        <a:pt x="459" y="15"/>
                      </a:lnTo>
                      <a:lnTo>
                        <a:pt x="459" y="18"/>
                      </a:lnTo>
                      <a:close/>
                      <a:moveTo>
                        <a:pt x="459" y="18"/>
                      </a:moveTo>
                      <a:cubicBezTo>
                        <a:pt x="448" y="19"/>
                        <a:pt x="437" y="18"/>
                        <a:pt x="427" y="16"/>
                      </a:cubicBezTo>
                      <a:lnTo>
                        <a:pt x="428" y="9"/>
                      </a:lnTo>
                      <a:cubicBezTo>
                        <a:pt x="438" y="10"/>
                        <a:pt x="448" y="11"/>
                        <a:pt x="458" y="11"/>
                      </a:cubicBezTo>
                      <a:lnTo>
                        <a:pt x="459" y="18"/>
                      </a:lnTo>
                      <a:close/>
                      <a:moveTo>
                        <a:pt x="428" y="9"/>
                      </a:moveTo>
                      <a:lnTo>
                        <a:pt x="428" y="9"/>
                      </a:lnTo>
                      <a:lnTo>
                        <a:pt x="427" y="13"/>
                      </a:lnTo>
                      <a:lnTo>
                        <a:pt x="428" y="9"/>
                      </a:lnTo>
                      <a:close/>
                      <a:moveTo>
                        <a:pt x="427" y="16"/>
                      </a:moveTo>
                      <a:cubicBezTo>
                        <a:pt x="422" y="16"/>
                        <a:pt x="417" y="15"/>
                        <a:pt x="411" y="15"/>
                      </a:cubicBezTo>
                      <a:lnTo>
                        <a:pt x="412" y="8"/>
                      </a:lnTo>
                      <a:cubicBezTo>
                        <a:pt x="417" y="8"/>
                        <a:pt x="423" y="9"/>
                        <a:pt x="428" y="9"/>
                      </a:cubicBezTo>
                      <a:lnTo>
                        <a:pt x="427" y="16"/>
                      </a:lnTo>
                      <a:close/>
                      <a:moveTo>
                        <a:pt x="411" y="15"/>
                      </a:moveTo>
                      <a:lnTo>
                        <a:pt x="411" y="15"/>
                      </a:lnTo>
                      <a:lnTo>
                        <a:pt x="412" y="12"/>
                      </a:lnTo>
                      <a:lnTo>
                        <a:pt x="411" y="15"/>
                      </a:lnTo>
                      <a:close/>
                      <a:moveTo>
                        <a:pt x="411" y="15"/>
                      </a:moveTo>
                      <a:cubicBezTo>
                        <a:pt x="403" y="14"/>
                        <a:pt x="396" y="15"/>
                        <a:pt x="388" y="15"/>
                      </a:cubicBezTo>
                      <a:lnTo>
                        <a:pt x="387" y="8"/>
                      </a:lnTo>
                      <a:cubicBezTo>
                        <a:pt x="396" y="8"/>
                        <a:pt x="404" y="7"/>
                        <a:pt x="412" y="8"/>
                      </a:cubicBezTo>
                      <a:lnTo>
                        <a:pt x="411" y="15"/>
                      </a:lnTo>
                      <a:close/>
                      <a:moveTo>
                        <a:pt x="388" y="15"/>
                      </a:moveTo>
                      <a:lnTo>
                        <a:pt x="387" y="15"/>
                      </a:lnTo>
                      <a:lnTo>
                        <a:pt x="387" y="8"/>
                      </a:lnTo>
                      <a:lnTo>
                        <a:pt x="388" y="15"/>
                      </a:lnTo>
                      <a:close/>
                      <a:moveTo>
                        <a:pt x="387" y="8"/>
                      </a:moveTo>
                      <a:lnTo>
                        <a:pt x="387" y="8"/>
                      </a:lnTo>
                      <a:lnTo>
                        <a:pt x="387" y="12"/>
                      </a:lnTo>
                      <a:lnTo>
                        <a:pt x="387" y="8"/>
                      </a:lnTo>
                      <a:close/>
                      <a:moveTo>
                        <a:pt x="388" y="15"/>
                      </a:moveTo>
                      <a:cubicBezTo>
                        <a:pt x="375" y="16"/>
                        <a:pt x="363" y="15"/>
                        <a:pt x="351" y="14"/>
                      </a:cubicBezTo>
                      <a:lnTo>
                        <a:pt x="352" y="7"/>
                      </a:lnTo>
                      <a:cubicBezTo>
                        <a:pt x="364" y="8"/>
                        <a:pt x="376" y="9"/>
                        <a:pt x="387" y="8"/>
                      </a:cubicBezTo>
                      <a:lnTo>
                        <a:pt x="388" y="15"/>
                      </a:lnTo>
                      <a:close/>
                      <a:moveTo>
                        <a:pt x="351" y="14"/>
                      </a:moveTo>
                      <a:cubicBezTo>
                        <a:pt x="334" y="12"/>
                        <a:pt x="317" y="10"/>
                        <a:pt x="300" y="14"/>
                      </a:cubicBezTo>
                      <a:lnTo>
                        <a:pt x="298" y="8"/>
                      </a:lnTo>
                      <a:cubicBezTo>
                        <a:pt x="316" y="3"/>
                        <a:pt x="334" y="5"/>
                        <a:pt x="352" y="7"/>
                      </a:cubicBezTo>
                      <a:lnTo>
                        <a:pt x="351" y="14"/>
                      </a:lnTo>
                      <a:close/>
                      <a:moveTo>
                        <a:pt x="300" y="14"/>
                      </a:moveTo>
                      <a:lnTo>
                        <a:pt x="299" y="14"/>
                      </a:lnTo>
                      <a:lnTo>
                        <a:pt x="299" y="11"/>
                      </a:lnTo>
                      <a:lnTo>
                        <a:pt x="300" y="14"/>
                      </a:lnTo>
                      <a:close/>
                      <a:moveTo>
                        <a:pt x="299" y="14"/>
                      </a:moveTo>
                      <a:cubicBezTo>
                        <a:pt x="285" y="15"/>
                        <a:pt x="273" y="13"/>
                        <a:pt x="262" y="12"/>
                      </a:cubicBezTo>
                      <a:lnTo>
                        <a:pt x="263" y="5"/>
                      </a:lnTo>
                      <a:cubicBezTo>
                        <a:pt x="274" y="6"/>
                        <a:pt x="286" y="8"/>
                        <a:pt x="299" y="7"/>
                      </a:cubicBezTo>
                      <a:lnTo>
                        <a:pt x="299" y="14"/>
                      </a:lnTo>
                      <a:close/>
                      <a:moveTo>
                        <a:pt x="262" y="12"/>
                      </a:moveTo>
                      <a:cubicBezTo>
                        <a:pt x="249" y="10"/>
                        <a:pt x="237" y="9"/>
                        <a:pt x="225" y="10"/>
                      </a:cubicBezTo>
                      <a:lnTo>
                        <a:pt x="224" y="3"/>
                      </a:lnTo>
                      <a:cubicBezTo>
                        <a:pt x="238" y="2"/>
                        <a:pt x="250" y="3"/>
                        <a:pt x="263" y="5"/>
                      </a:cubicBezTo>
                      <a:lnTo>
                        <a:pt x="262" y="12"/>
                      </a:lnTo>
                      <a:close/>
                      <a:moveTo>
                        <a:pt x="224" y="3"/>
                      </a:moveTo>
                      <a:lnTo>
                        <a:pt x="224" y="3"/>
                      </a:lnTo>
                      <a:lnTo>
                        <a:pt x="225" y="6"/>
                      </a:lnTo>
                      <a:lnTo>
                        <a:pt x="224" y="3"/>
                      </a:lnTo>
                      <a:close/>
                      <a:moveTo>
                        <a:pt x="225" y="10"/>
                      </a:moveTo>
                      <a:cubicBezTo>
                        <a:pt x="208" y="12"/>
                        <a:pt x="110" y="10"/>
                        <a:pt x="57" y="8"/>
                      </a:cubicBezTo>
                      <a:lnTo>
                        <a:pt x="57" y="1"/>
                      </a:lnTo>
                      <a:cubicBezTo>
                        <a:pt x="110" y="3"/>
                        <a:pt x="207" y="4"/>
                        <a:pt x="224" y="3"/>
                      </a:cubicBezTo>
                      <a:lnTo>
                        <a:pt x="225" y="10"/>
                      </a:lnTo>
                      <a:close/>
                      <a:moveTo>
                        <a:pt x="57" y="8"/>
                      </a:moveTo>
                      <a:cubicBezTo>
                        <a:pt x="46" y="8"/>
                        <a:pt x="37" y="8"/>
                        <a:pt x="31" y="7"/>
                      </a:cubicBezTo>
                      <a:lnTo>
                        <a:pt x="31" y="0"/>
                      </a:lnTo>
                      <a:cubicBezTo>
                        <a:pt x="38" y="1"/>
                        <a:pt x="46" y="1"/>
                        <a:pt x="57" y="1"/>
                      </a:cubicBezTo>
                      <a:lnTo>
                        <a:pt x="57" y="8"/>
                      </a:lnTo>
                      <a:close/>
                      <a:moveTo>
                        <a:pt x="31" y="7"/>
                      </a:moveTo>
                      <a:cubicBezTo>
                        <a:pt x="5" y="7"/>
                        <a:pt x="0" y="4"/>
                        <a:pt x="21" y="0"/>
                      </a:cubicBezTo>
                      <a:lnTo>
                        <a:pt x="23" y="7"/>
                      </a:lnTo>
                      <a:cubicBezTo>
                        <a:pt x="3" y="11"/>
                        <a:pt x="18" y="0"/>
                        <a:pt x="31" y="0"/>
                      </a:cubicBezTo>
                      <a:lnTo>
                        <a:pt x="31" y="7"/>
                      </a:lnTo>
                      <a:close/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2" y="3"/>
                      </a:lnTo>
                      <a:lnTo>
                        <a:pt x="23" y="7"/>
                      </a:lnTo>
                      <a:close/>
                      <a:moveTo>
                        <a:pt x="21" y="0"/>
                      </a:moveTo>
                      <a:cubicBezTo>
                        <a:pt x="21" y="0"/>
                        <a:pt x="22" y="0"/>
                        <a:pt x="22" y="0"/>
                      </a:cubicBezTo>
                      <a:lnTo>
                        <a:pt x="23" y="7"/>
                      </a:lnTo>
                      <a:cubicBezTo>
                        <a:pt x="22" y="7"/>
                        <a:pt x="23" y="7"/>
                        <a:pt x="23" y="7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6" name="Freeform 30"/>
                <p:cNvSpPr>
                  <a:spLocks noChangeArrowheads="1"/>
                </p:cNvSpPr>
                <p:nvPr/>
              </p:nvSpPr>
              <p:spPr bwMode="auto">
                <a:xfrm>
                  <a:off x="1269" y="2859"/>
                  <a:ext cx="908" cy="117"/>
                </a:xfrm>
                <a:custGeom>
                  <a:avLst/>
                  <a:gdLst>
                    <a:gd name="T0" fmla="*/ 654 w 656"/>
                    <a:gd name="T1" fmla="*/ 62 h 69"/>
                    <a:gd name="T2" fmla="*/ 652 w 656"/>
                    <a:gd name="T3" fmla="*/ 62 h 69"/>
                    <a:gd name="T4" fmla="*/ 654 w 656"/>
                    <a:gd name="T5" fmla="*/ 62 h 69"/>
                    <a:gd name="T6" fmla="*/ 652 w 656"/>
                    <a:gd name="T7" fmla="*/ 53 h 69"/>
                    <a:gd name="T8" fmla="*/ 652 w 656"/>
                    <a:gd name="T9" fmla="*/ 53 h 69"/>
                    <a:gd name="T10" fmla="*/ 654 w 656"/>
                    <a:gd name="T11" fmla="*/ 53 h 69"/>
                    <a:gd name="T12" fmla="*/ 652 w 656"/>
                    <a:gd name="T13" fmla="*/ 37 h 69"/>
                    <a:gd name="T14" fmla="*/ 652 w 656"/>
                    <a:gd name="T15" fmla="*/ 47 h 69"/>
                    <a:gd name="T16" fmla="*/ 653 w 656"/>
                    <a:gd name="T17" fmla="*/ 37 h 69"/>
                    <a:gd name="T18" fmla="*/ 652 w 656"/>
                    <a:gd name="T19" fmla="*/ 37 h 69"/>
                    <a:gd name="T20" fmla="*/ 652 w 656"/>
                    <a:gd name="T21" fmla="*/ 37 h 69"/>
                    <a:gd name="T22" fmla="*/ 652 w 656"/>
                    <a:gd name="T23" fmla="*/ 37 h 69"/>
                    <a:gd name="T24" fmla="*/ 654 w 656"/>
                    <a:gd name="T25" fmla="*/ 29 h 69"/>
                    <a:gd name="T26" fmla="*/ 652 w 656"/>
                    <a:gd name="T27" fmla="*/ 29 h 69"/>
                    <a:gd name="T28" fmla="*/ 654 w 656"/>
                    <a:gd name="T29" fmla="*/ 29 h 69"/>
                    <a:gd name="T30" fmla="*/ 651 w 656"/>
                    <a:gd name="T31" fmla="*/ 21 h 69"/>
                    <a:gd name="T32" fmla="*/ 651 w 656"/>
                    <a:gd name="T33" fmla="*/ 21 h 69"/>
                    <a:gd name="T34" fmla="*/ 653 w 656"/>
                    <a:gd name="T35" fmla="*/ 20 h 69"/>
                    <a:gd name="T36" fmla="*/ 587 w 656"/>
                    <a:gd name="T37" fmla="*/ 17 h 69"/>
                    <a:gd name="T38" fmla="*/ 612 w 656"/>
                    <a:gd name="T39" fmla="*/ 16 h 69"/>
                    <a:gd name="T40" fmla="*/ 587 w 656"/>
                    <a:gd name="T41" fmla="*/ 16 h 69"/>
                    <a:gd name="T42" fmla="*/ 541 w 656"/>
                    <a:gd name="T43" fmla="*/ 14 h 69"/>
                    <a:gd name="T44" fmla="*/ 587 w 656"/>
                    <a:gd name="T45" fmla="*/ 17 h 69"/>
                    <a:gd name="T46" fmla="*/ 534 w 656"/>
                    <a:gd name="T47" fmla="*/ 13 h 69"/>
                    <a:gd name="T48" fmla="*/ 534 w 656"/>
                    <a:gd name="T49" fmla="*/ 14 h 69"/>
                    <a:gd name="T50" fmla="*/ 534 w 656"/>
                    <a:gd name="T51" fmla="*/ 14 h 69"/>
                    <a:gd name="T52" fmla="*/ 534 w 656"/>
                    <a:gd name="T53" fmla="*/ 13 h 69"/>
                    <a:gd name="T54" fmla="*/ 517 w 656"/>
                    <a:gd name="T55" fmla="*/ 14 h 69"/>
                    <a:gd name="T56" fmla="*/ 534 w 656"/>
                    <a:gd name="T57" fmla="*/ 14 h 69"/>
                    <a:gd name="T58" fmla="*/ 442 w 656"/>
                    <a:gd name="T59" fmla="*/ 11 h 69"/>
                    <a:gd name="T60" fmla="*/ 442 w 656"/>
                    <a:gd name="T61" fmla="*/ 13 h 69"/>
                    <a:gd name="T62" fmla="*/ 442 w 656"/>
                    <a:gd name="T63" fmla="*/ 13 h 69"/>
                    <a:gd name="T64" fmla="*/ 411 w 656"/>
                    <a:gd name="T65" fmla="*/ 10 h 69"/>
                    <a:gd name="T66" fmla="*/ 411 w 656"/>
                    <a:gd name="T67" fmla="*/ 10 h 69"/>
                    <a:gd name="T68" fmla="*/ 395 w 656"/>
                    <a:gd name="T69" fmla="*/ 10 h 69"/>
                    <a:gd name="T70" fmla="*/ 411 w 656"/>
                    <a:gd name="T71" fmla="*/ 11 h 69"/>
                    <a:gd name="T72" fmla="*/ 395 w 656"/>
                    <a:gd name="T73" fmla="*/ 9 h 69"/>
                    <a:gd name="T74" fmla="*/ 371 w 656"/>
                    <a:gd name="T75" fmla="*/ 10 h 69"/>
                    <a:gd name="T76" fmla="*/ 395 w 656"/>
                    <a:gd name="T77" fmla="*/ 10 h 69"/>
                    <a:gd name="T78" fmla="*/ 371 w 656"/>
                    <a:gd name="T79" fmla="*/ 8 h 69"/>
                    <a:gd name="T80" fmla="*/ 371 w 656"/>
                    <a:gd name="T81" fmla="*/ 8 h 69"/>
                    <a:gd name="T82" fmla="*/ 371 w 656"/>
                    <a:gd name="T83" fmla="*/ 10 h 69"/>
                    <a:gd name="T84" fmla="*/ 371 w 656"/>
                    <a:gd name="T85" fmla="*/ 8 h 69"/>
                    <a:gd name="T86" fmla="*/ 282 w 656"/>
                    <a:gd name="T87" fmla="*/ 9 h 69"/>
                    <a:gd name="T88" fmla="*/ 335 w 656"/>
                    <a:gd name="T89" fmla="*/ 8 h 69"/>
                    <a:gd name="T90" fmla="*/ 282 w 656"/>
                    <a:gd name="T91" fmla="*/ 8 h 69"/>
                    <a:gd name="T92" fmla="*/ 246 w 656"/>
                    <a:gd name="T93" fmla="*/ 7 h 69"/>
                    <a:gd name="T94" fmla="*/ 282 w 656"/>
                    <a:gd name="T95" fmla="*/ 9 h 69"/>
                    <a:gd name="T96" fmla="*/ 208 w 656"/>
                    <a:gd name="T97" fmla="*/ 3 h 69"/>
                    <a:gd name="T98" fmla="*/ 208 w 656"/>
                    <a:gd name="T99" fmla="*/ 3 h 69"/>
                    <a:gd name="T100" fmla="*/ 208 w 656"/>
                    <a:gd name="T101" fmla="*/ 3 h 69"/>
                    <a:gd name="T102" fmla="*/ 40 w 656"/>
                    <a:gd name="T103" fmla="*/ 1 h 69"/>
                    <a:gd name="T104" fmla="*/ 40 w 656"/>
                    <a:gd name="T105" fmla="*/ 3 h 69"/>
                    <a:gd name="T106" fmla="*/ 40 w 656"/>
                    <a:gd name="T107" fmla="*/ 1 h 69"/>
                    <a:gd name="T108" fmla="*/ 5 w 656"/>
                    <a:gd name="T109" fmla="*/ 0 h 69"/>
                    <a:gd name="T110" fmla="*/ 15 w 656"/>
                    <a:gd name="T111" fmla="*/ 2 h 69"/>
                    <a:gd name="T112" fmla="*/ 5 w 656"/>
                    <a:gd name="T113" fmla="*/ 1 h 69"/>
                    <a:gd name="T114" fmla="*/ 6 w 656"/>
                    <a:gd name="T115" fmla="*/ 0 h 69"/>
                    <a:gd name="T116" fmla="*/ 5 w 656"/>
                    <a:gd name="T117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56" h="69">
                      <a:moveTo>
                        <a:pt x="649" y="67"/>
                      </a:moveTo>
                      <a:cubicBezTo>
                        <a:pt x="651" y="66"/>
                        <a:pt x="652" y="64"/>
                        <a:pt x="652" y="62"/>
                      </a:cubicBezTo>
                      <a:lnTo>
                        <a:pt x="654" y="62"/>
                      </a:lnTo>
                      <a:cubicBezTo>
                        <a:pt x="654" y="65"/>
                        <a:pt x="652" y="67"/>
                        <a:pt x="650" y="69"/>
                      </a:cubicBezTo>
                      <a:lnTo>
                        <a:pt x="649" y="67"/>
                      </a:lnTo>
                      <a:close/>
                      <a:moveTo>
                        <a:pt x="652" y="62"/>
                      </a:moveTo>
                      <a:cubicBezTo>
                        <a:pt x="652" y="59"/>
                        <a:pt x="652" y="56"/>
                        <a:pt x="652" y="53"/>
                      </a:cubicBezTo>
                      <a:lnTo>
                        <a:pt x="654" y="53"/>
                      </a:lnTo>
                      <a:cubicBezTo>
                        <a:pt x="654" y="56"/>
                        <a:pt x="654" y="59"/>
                        <a:pt x="654" y="62"/>
                      </a:cubicBezTo>
                      <a:lnTo>
                        <a:pt x="652" y="62"/>
                      </a:lnTo>
                      <a:close/>
                      <a:moveTo>
                        <a:pt x="652" y="53"/>
                      </a:moveTo>
                      <a:lnTo>
                        <a:pt x="652" y="53"/>
                      </a:lnTo>
                      <a:lnTo>
                        <a:pt x="653" y="53"/>
                      </a:lnTo>
                      <a:lnTo>
                        <a:pt x="652" y="53"/>
                      </a:lnTo>
                      <a:close/>
                      <a:moveTo>
                        <a:pt x="652" y="53"/>
                      </a:moveTo>
                      <a:cubicBezTo>
                        <a:pt x="652" y="51"/>
                        <a:pt x="652" y="49"/>
                        <a:pt x="652" y="47"/>
                      </a:cubicBezTo>
                      <a:lnTo>
                        <a:pt x="655" y="47"/>
                      </a:lnTo>
                      <a:cubicBezTo>
                        <a:pt x="654" y="49"/>
                        <a:pt x="654" y="51"/>
                        <a:pt x="654" y="53"/>
                      </a:cubicBezTo>
                      <a:lnTo>
                        <a:pt x="652" y="53"/>
                      </a:lnTo>
                      <a:close/>
                      <a:moveTo>
                        <a:pt x="652" y="47"/>
                      </a:moveTo>
                      <a:cubicBezTo>
                        <a:pt x="653" y="44"/>
                        <a:pt x="654" y="40"/>
                        <a:pt x="652" y="37"/>
                      </a:cubicBezTo>
                      <a:lnTo>
                        <a:pt x="654" y="37"/>
                      </a:lnTo>
                      <a:cubicBezTo>
                        <a:pt x="656" y="40"/>
                        <a:pt x="655" y="44"/>
                        <a:pt x="655" y="47"/>
                      </a:cubicBezTo>
                      <a:lnTo>
                        <a:pt x="652" y="47"/>
                      </a:lnTo>
                      <a:close/>
                      <a:moveTo>
                        <a:pt x="654" y="37"/>
                      </a:moveTo>
                      <a:lnTo>
                        <a:pt x="654" y="37"/>
                      </a:lnTo>
                      <a:lnTo>
                        <a:pt x="653" y="37"/>
                      </a:lnTo>
                      <a:lnTo>
                        <a:pt x="654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4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lnTo>
                        <a:pt x="652" y="37"/>
                      </a:lnTo>
                      <a:lnTo>
                        <a:pt x="653" y="37"/>
                      </a:lnTo>
                      <a:lnTo>
                        <a:pt x="652" y="37"/>
                      </a:lnTo>
                      <a:close/>
                      <a:moveTo>
                        <a:pt x="652" y="37"/>
                      </a:moveTo>
                      <a:cubicBezTo>
                        <a:pt x="651" y="35"/>
                        <a:pt x="652" y="32"/>
                        <a:pt x="652" y="29"/>
                      </a:cubicBezTo>
                      <a:lnTo>
                        <a:pt x="654" y="29"/>
                      </a:lnTo>
                      <a:cubicBezTo>
                        <a:pt x="654" y="32"/>
                        <a:pt x="653" y="34"/>
                        <a:pt x="654" y="37"/>
                      </a:cubicBezTo>
                      <a:lnTo>
                        <a:pt x="652" y="37"/>
                      </a:lnTo>
                      <a:close/>
                      <a:moveTo>
                        <a:pt x="652" y="29"/>
                      </a:moveTo>
                      <a:cubicBezTo>
                        <a:pt x="652" y="25"/>
                        <a:pt x="653" y="22"/>
                        <a:pt x="651" y="21"/>
                      </a:cubicBezTo>
                      <a:lnTo>
                        <a:pt x="653" y="20"/>
                      </a:lnTo>
                      <a:cubicBezTo>
                        <a:pt x="655" y="22"/>
                        <a:pt x="655" y="25"/>
                        <a:pt x="654" y="29"/>
                      </a:cubicBezTo>
                      <a:lnTo>
                        <a:pt x="652" y="29"/>
                      </a:lnTo>
                      <a:close/>
                      <a:moveTo>
                        <a:pt x="651" y="21"/>
                      </a:moveTo>
                      <a:lnTo>
                        <a:pt x="651" y="21"/>
                      </a:lnTo>
                      <a:lnTo>
                        <a:pt x="652" y="21"/>
                      </a:lnTo>
                      <a:lnTo>
                        <a:pt x="651" y="21"/>
                      </a:lnTo>
                      <a:close/>
                      <a:moveTo>
                        <a:pt x="651" y="21"/>
                      </a:moveTo>
                      <a:cubicBezTo>
                        <a:pt x="644" y="13"/>
                        <a:pt x="628" y="15"/>
                        <a:pt x="612" y="16"/>
                      </a:cubicBezTo>
                      <a:lnTo>
                        <a:pt x="612" y="14"/>
                      </a:lnTo>
                      <a:cubicBezTo>
                        <a:pt x="628" y="13"/>
                        <a:pt x="645" y="11"/>
                        <a:pt x="653" y="20"/>
                      </a:cubicBezTo>
                      <a:lnTo>
                        <a:pt x="651" y="21"/>
                      </a:lnTo>
                      <a:close/>
                      <a:moveTo>
                        <a:pt x="612" y="16"/>
                      </a:moveTo>
                      <a:cubicBezTo>
                        <a:pt x="603" y="17"/>
                        <a:pt x="594" y="18"/>
                        <a:pt x="587" y="17"/>
                      </a:cubicBezTo>
                      <a:lnTo>
                        <a:pt x="587" y="15"/>
                      </a:lnTo>
                      <a:cubicBezTo>
                        <a:pt x="594" y="16"/>
                        <a:pt x="603" y="15"/>
                        <a:pt x="612" y="14"/>
                      </a:cubicBezTo>
                      <a:lnTo>
                        <a:pt x="612" y="16"/>
                      </a:lnTo>
                      <a:close/>
                      <a:moveTo>
                        <a:pt x="587" y="15"/>
                      </a:moveTo>
                      <a:lnTo>
                        <a:pt x="587" y="15"/>
                      </a:lnTo>
                      <a:lnTo>
                        <a:pt x="587" y="16"/>
                      </a:lnTo>
                      <a:lnTo>
                        <a:pt x="587" y="15"/>
                      </a:lnTo>
                      <a:close/>
                      <a:moveTo>
                        <a:pt x="587" y="17"/>
                      </a:moveTo>
                      <a:cubicBezTo>
                        <a:pt x="572" y="15"/>
                        <a:pt x="556" y="15"/>
                        <a:pt x="541" y="14"/>
                      </a:cubicBezTo>
                      <a:lnTo>
                        <a:pt x="541" y="13"/>
                      </a:lnTo>
                      <a:cubicBezTo>
                        <a:pt x="556" y="13"/>
                        <a:pt x="572" y="13"/>
                        <a:pt x="587" y="15"/>
                      </a:cubicBezTo>
                      <a:lnTo>
                        <a:pt x="587" y="17"/>
                      </a:lnTo>
                      <a:close/>
                      <a:moveTo>
                        <a:pt x="541" y="14"/>
                      </a:moveTo>
                      <a:cubicBezTo>
                        <a:pt x="538" y="14"/>
                        <a:pt x="536" y="14"/>
                        <a:pt x="534" y="14"/>
                      </a:cubicBezTo>
                      <a:lnTo>
                        <a:pt x="534" y="13"/>
                      </a:lnTo>
                      <a:cubicBezTo>
                        <a:pt x="536" y="13"/>
                        <a:pt x="539" y="13"/>
                        <a:pt x="541" y="13"/>
                      </a:cubicBezTo>
                      <a:lnTo>
                        <a:pt x="541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lnTo>
                        <a:pt x="534" y="14"/>
                      </a:lnTo>
                      <a:lnTo>
                        <a:pt x="534" y="13"/>
                      </a:lnTo>
                      <a:lnTo>
                        <a:pt x="534" y="14"/>
                      </a:lnTo>
                      <a:close/>
                      <a:moveTo>
                        <a:pt x="534" y="14"/>
                      </a:moveTo>
                      <a:cubicBezTo>
                        <a:pt x="528" y="14"/>
                        <a:pt x="523" y="14"/>
                        <a:pt x="517" y="14"/>
                      </a:cubicBezTo>
                      <a:lnTo>
                        <a:pt x="517" y="12"/>
                      </a:lnTo>
                      <a:cubicBezTo>
                        <a:pt x="523" y="12"/>
                        <a:pt x="529" y="12"/>
                        <a:pt x="534" y="13"/>
                      </a:cubicBezTo>
                      <a:lnTo>
                        <a:pt x="534" y="14"/>
                      </a:lnTo>
                      <a:close/>
                      <a:moveTo>
                        <a:pt x="517" y="14"/>
                      </a:moveTo>
                      <a:cubicBezTo>
                        <a:pt x="492" y="13"/>
                        <a:pt x="467" y="12"/>
                        <a:pt x="442" y="13"/>
                      </a:cubicBezTo>
                      <a:lnTo>
                        <a:pt x="442" y="11"/>
                      </a:lnTo>
                      <a:cubicBezTo>
                        <a:pt x="467" y="10"/>
                        <a:pt x="492" y="11"/>
                        <a:pt x="517" y="12"/>
                      </a:cubicBezTo>
                      <a:lnTo>
                        <a:pt x="517" y="14"/>
                      </a:lnTo>
                      <a:close/>
                      <a:moveTo>
                        <a:pt x="442" y="13"/>
                      </a:moveTo>
                      <a:lnTo>
                        <a:pt x="442" y="13"/>
                      </a:lnTo>
                      <a:lnTo>
                        <a:pt x="442" y="12"/>
                      </a:lnTo>
                      <a:lnTo>
                        <a:pt x="442" y="13"/>
                      </a:lnTo>
                      <a:close/>
                      <a:moveTo>
                        <a:pt x="442" y="13"/>
                      </a:moveTo>
                      <a:cubicBezTo>
                        <a:pt x="431" y="13"/>
                        <a:pt x="421" y="12"/>
                        <a:pt x="411" y="11"/>
                      </a:cubicBezTo>
                      <a:lnTo>
                        <a:pt x="411" y="10"/>
                      </a:lnTo>
                      <a:cubicBezTo>
                        <a:pt x="421" y="11"/>
                        <a:pt x="432" y="12"/>
                        <a:pt x="442" y="11"/>
                      </a:cubicBezTo>
                      <a:lnTo>
                        <a:pt x="442" y="13"/>
                      </a:lnTo>
                      <a:close/>
                      <a:moveTo>
                        <a:pt x="411" y="10"/>
                      </a:moveTo>
                      <a:lnTo>
                        <a:pt x="411" y="10"/>
                      </a:lnTo>
                      <a:close/>
                      <a:moveTo>
                        <a:pt x="411" y="11"/>
                      </a:moveTo>
                      <a:cubicBezTo>
                        <a:pt x="406" y="11"/>
                        <a:pt x="400" y="10"/>
                        <a:pt x="395" y="10"/>
                      </a:cubicBezTo>
                      <a:lnTo>
                        <a:pt x="395" y="8"/>
                      </a:lnTo>
                      <a:cubicBezTo>
                        <a:pt x="400" y="9"/>
                        <a:pt x="406" y="9"/>
                        <a:pt x="411" y="10"/>
                      </a:cubicBezTo>
                      <a:lnTo>
                        <a:pt x="411" y="11"/>
                      </a:lnTo>
                      <a:close/>
                      <a:moveTo>
                        <a:pt x="395" y="10"/>
                      </a:moveTo>
                      <a:lnTo>
                        <a:pt x="395" y="10"/>
                      </a:lnTo>
                      <a:lnTo>
                        <a:pt x="395" y="9"/>
                      </a:lnTo>
                      <a:lnTo>
                        <a:pt x="395" y="10"/>
                      </a:lnTo>
                      <a:close/>
                      <a:moveTo>
                        <a:pt x="395" y="10"/>
                      </a:moveTo>
                      <a:cubicBezTo>
                        <a:pt x="387" y="9"/>
                        <a:pt x="379" y="10"/>
                        <a:pt x="371" y="10"/>
                      </a:cubicBezTo>
                      <a:lnTo>
                        <a:pt x="371" y="8"/>
                      </a:lnTo>
                      <a:cubicBezTo>
                        <a:pt x="379" y="8"/>
                        <a:pt x="387" y="8"/>
                        <a:pt x="395" y="8"/>
                      </a:cubicBezTo>
                      <a:lnTo>
                        <a:pt x="395" y="10"/>
                      </a:lnTo>
                      <a:close/>
                      <a:moveTo>
                        <a:pt x="371" y="10"/>
                      </a:moveTo>
                      <a:lnTo>
                        <a:pt x="371" y="10"/>
                      </a:lnTo>
                      <a:lnTo>
                        <a:pt x="371" y="8"/>
                      </a:lnTo>
                      <a:lnTo>
                        <a:pt x="371" y="10"/>
                      </a:lnTo>
                      <a:close/>
                      <a:moveTo>
                        <a:pt x="371" y="8"/>
                      </a:moveTo>
                      <a:lnTo>
                        <a:pt x="371" y="8"/>
                      </a:lnTo>
                      <a:lnTo>
                        <a:pt x="371" y="9"/>
                      </a:lnTo>
                      <a:lnTo>
                        <a:pt x="371" y="8"/>
                      </a:lnTo>
                      <a:close/>
                      <a:moveTo>
                        <a:pt x="371" y="10"/>
                      </a:moveTo>
                      <a:cubicBezTo>
                        <a:pt x="359" y="11"/>
                        <a:pt x="347" y="10"/>
                        <a:pt x="335" y="8"/>
                      </a:cubicBezTo>
                      <a:lnTo>
                        <a:pt x="335" y="7"/>
                      </a:lnTo>
                      <a:cubicBezTo>
                        <a:pt x="347" y="8"/>
                        <a:pt x="359" y="9"/>
                        <a:pt x="371" y="8"/>
                      </a:cubicBezTo>
                      <a:lnTo>
                        <a:pt x="371" y="10"/>
                      </a:lnTo>
                      <a:close/>
                      <a:moveTo>
                        <a:pt x="335" y="8"/>
                      </a:moveTo>
                      <a:cubicBezTo>
                        <a:pt x="317" y="7"/>
                        <a:pt x="300" y="5"/>
                        <a:pt x="282" y="9"/>
                      </a:cubicBezTo>
                      <a:lnTo>
                        <a:pt x="282" y="8"/>
                      </a:lnTo>
                      <a:cubicBezTo>
                        <a:pt x="299" y="3"/>
                        <a:pt x="317" y="5"/>
                        <a:pt x="335" y="7"/>
                      </a:cubicBezTo>
                      <a:lnTo>
                        <a:pt x="335" y="8"/>
                      </a:lnTo>
                      <a:close/>
                      <a:moveTo>
                        <a:pt x="282" y="9"/>
                      </a:moveTo>
                      <a:lnTo>
                        <a:pt x="282" y="9"/>
                      </a:lnTo>
                      <a:lnTo>
                        <a:pt x="282" y="8"/>
                      </a:lnTo>
                      <a:lnTo>
                        <a:pt x="282" y="9"/>
                      </a:lnTo>
                      <a:close/>
                      <a:moveTo>
                        <a:pt x="282" y="9"/>
                      </a:moveTo>
                      <a:cubicBezTo>
                        <a:pt x="269" y="9"/>
                        <a:pt x="257" y="8"/>
                        <a:pt x="246" y="7"/>
                      </a:cubicBezTo>
                      <a:lnTo>
                        <a:pt x="246" y="5"/>
                      </a:lnTo>
                      <a:cubicBezTo>
                        <a:pt x="257" y="6"/>
                        <a:pt x="269" y="8"/>
                        <a:pt x="282" y="8"/>
                      </a:cubicBezTo>
                      <a:lnTo>
                        <a:pt x="282" y="9"/>
                      </a:lnTo>
                      <a:close/>
                      <a:moveTo>
                        <a:pt x="246" y="7"/>
                      </a:moveTo>
                      <a:cubicBezTo>
                        <a:pt x="233" y="5"/>
                        <a:pt x="221" y="4"/>
                        <a:pt x="208" y="5"/>
                      </a:cubicBezTo>
                      <a:lnTo>
                        <a:pt x="208" y="3"/>
                      </a:lnTo>
                      <a:cubicBezTo>
                        <a:pt x="221" y="2"/>
                        <a:pt x="233" y="3"/>
                        <a:pt x="246" y="5"/>
                      </a:cubicBezTo>
                      <a:lnTo>
                        <a:pt x="246" y="7"/>
                      </a:lnTo>
                      <a:close/>
                      <a:moveTo>
                        <a:pt x="208" y="3"/>
                      </a:moveTo>
                      <a:lnTo>
                        <a:pt x="208" y="3"/>
                      </a:lnTo>
                      <a:lnTo>
                        <a:pt x="208" y="4"/>
                      </a:lnTo>
                      <a:lnTo>
                        <a:pt x="208" y="3"/>
                      </a:lnTo>
                      <a:close/>
                      <a:moveTo>
                        <a:pt x="208" y="5"/>
                      </a:moveTo>
                      <a:cubicBezTo>
                        <a:pt x="191" y="6"/>
                        <a:pt x="93" y="4"/>
                        <a:pt x="40" y="3"/>
                      </a:cubicBezTo>
                      <a:lnTo>
                        <a:pt x="40" y="1"/>
                      </a:lnTo>
                      <a:cubicBezTo>
                        <a:pt x="93" y="3"/>
                        <a:pt x="191" y="5"/>
                        <a:pt x="208" y="3"/>
                      </a:cubicBezTo>
                      <a:lnTo>
                        <a:pt x="208" y="5"/>
                      </a:lnTo>
                      <a:close/>
                      <a:moveTo>
                        <a:pt x="40" y="3"/>
                      </a:moveTo>
                      <a:cubicBezTo>
                        <a:pt x="29" y="3"/>
                        <a:pt x="21" y="2"/>
                        <a:pt x="15" y="2"/>
                      </a:cubicBezTo>
                      <a:lnTo>
                        <a:pt x="15" y="0"/>
                      </a:lnTo>
                      <a:cubicBezTo>
                        <a:pt x="21" y="1"/>
                        <a:pt x="30" y="1"/>
                        <a:pt x="40" y="1"/>
                      </a:cubicBezTo>
                      <a:lnTo>
                        <a:pt x="40" y="3"/>
                      </a:lnTo>
                      <a:close/>
                      <a:moveTo>
                        <a:pt x="15" y="2"/>
                      </a:moveTo>
                      <a:cubicBezTo>
                        <a:pt x="3" y="2"/>
                        <a:pt x="0" y="1"/>
                        <a:pt x="5" y="0"/>
                      </a:cubicBezTo>
                      <a:lnTo>
                        <a:pt x="6" y="2"/>
                      </a:lnTo>
                      <a:cubicBezTo>
                        <a:pt x="1" y="3"/>
                        <a:pt x="13" y="0"/>
                        <a:pt x="15" y="0"/>
                      </a:cubicBezTo>
                      <a:lnTo>
                        <a:pt x="15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6" y="2"/>
                      </a:lnTo>
                      <a:close/>
                      <a:moveTo>
                        <a:pt x="5" y="0"/>
                      </a:move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ubicBezTo>
                        <a:pt x="6" y="2"/>
                        <a:pt x="6" y="2"/>
                        <a:pt x="6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7" name="Freeform 31"/>
                <p:cNvSpPr>
                  <a:spLocks noChangeArrowheads="1"/>
                </p:cNvSpPr>
                <p:nvPr/>
              </p:nvSpPr>
              <p:spPr bwMode="auto">
                <a:xfrm>
                  <a:off x="615" y="2855"/>
                  <a:ext cx="662" cy="149"/>
                </a:xfrm>
                <a:custGeom>
                  <a:avLst/>
                  <a:gdLst>
                    <a:gd name="T0" fmla="*/ 403 w 478"/>
                    <a:gd name="T1" fmla="*/ 2 h 87"/>
                    <a:gd name="T2" fmla="*/ 403 w 478"/>
                    <a:gd name="T3" fmla="*/ 9 h 87"/>
                    <a:gd name="T4" fmla="*/ 403 w 478"/>
                    <a:gd name="T5" fmla="*/ 2 h 87"/>
                    <a:gd name="T6" fmla="*/ 363 w 478"/>
                    <a:gd name="T7" fmla="*/ 0 h 87"/>
                    <a:gd name="T8" fmla="*/ 363 w 478"/>
                    <a:gd name="T9" fmla="*/ 7 h 87"/>
                    <a:gd name="T10" fmla="*/ 363 w 478"/>
                    <a:gd name="T11" fmla="*/ 0 h 87"/>
                    <a:gd name="T12" fmla="*/ 296 w 478"/>
                    <a:gd name="T13" fmla="*/ 8 h 87"/>
                    <a:gd name="T14" fmla="*/ 341 w 478"/>
                    <a:gd name="T15" fmla="*/ 8 h 87"/>
                    <a:gd name="T16" fmla="*/ 296 w 478"/>
                    <a:gd name="T17" fmla="*/ 5 h 87"/>
                    <a:gd name="T18" fmla="*/ 296 w 478"/>
                    <a:gd name="T19" fmla="*/ 8 h 87"/>
                    <a:gd name="T20" fmla="*/ 296 w 478"/>
                    <a:gd name="T21" fmla="*/ 1 h 87"/>
                    <a:gd name="T22" fmla="*/ 296 w 478"/>
                    <a:gd name="T23" fmla="*/ 1 h 87"/>
                    <a:gd name="T24" fmla="*/ 281 w 478"/>
                    <a:gd name="T25" fmla="*/ 5 h 87"/>
                    <a:gd name="T26" fmla="*/ 284 w 478"/>
                    <a:gd name="T27" fmla="*/ 11 h 87"/>
                    <a:gd name="T28" fmla="*/ 281 w 478"/>
                    <a:gd name="T29" fmla="*/ 5 h 87"/>
                    <a:gd name="T30" fmla="*/ 246 w 478"/>
                    <a:gd name="T31" fmla="*/ 13 h 87"/>
                    <a:gd name="T32" fmla="*/ 267 w 478"/>
                    <a:gd name="T33" fmla="*/ 15 h 87"/>
                    <a:gd name="T34" fmla="*/ 217 w 478"/>
                    <a:gd name="T35" fmla="*/ 5 h 87"/>
                    <a:gd name="T36" fmla="*/ 218 w 478"/>
                    <a:gd name="T37" fmla="*/ 12 h 87"/>
                    <a:gd name="T38" fmla="*/ 218 w 478"/>
                    <a:gd name="T39" fmla="*/ 12 h 87"/>
                    <a:gd name="T40" fmla="*/ 164 w 478"/>
                    <a:gd name="T41" fmla="*/ 10 h 87"/>
                    <a:gd name="T42" fmla="*/ 165 w 478"/>
                    <a:gd name="T43" fmla="*/ 17 h 87"/>
                    <a:gd name="T44" fmla="*/ 164 w 478"/>
                    <a:gd name="T45" fmla="*/ 10 h 87"/>
                    <a:gd name="T46" fmla="*/ 112 w 478"/>
                    <a:gd name="T47" fmla="*/ 16 h 87"/>
                    <a:gd name="T48" fmla="*/ 112 w 478"/>
                    <a:gd name="T49" fmla="*/ 23 h 87"/>
                    <a:gd name="T50" fmla="*/ 112 w 478"/>
                    <a:gd name="T51" fmla="*/ 16 h 87"/>
                    <a:gd name="T52" fmla="*/ 12 w 478"/>
                    <a:gd name="T53" fmla="*/ 28 h 87"/>
                    <a:gd name="T54" fmla="*/ 74 w 478"/>
                    <a:gd name="T55" fmla="*/ 23 h 87"/>
                    <a:gd name="T56" fmla="*/ 10 w 478"/>
                    <a:gd name="T57" fmla="*/ 21 h 87"/>
                    <a:gd name="T58" fmla="*/ 10 w 478"/>
                    <a:gd name="T59" fmla="*/ 21 h 87"/>
                    <a:gd name="T60" fmla="*/ 12 w 478"/>
                    <a:gd name="T61" fmla="*/ 28 h 87"/>
                    <a:gd name="T62" fmla="*/ 9 w 478"/>
                    <a:gd name="T63" fmla="*/ 21 h 87"/>
                    <a:gd name="T64" fmla="*/ 12 w 478"/>
                    <a:gd name="T65" fmla="*/ 28 h 87"/>
                    <a:gd name="T66" fmla="*/ 13 w 478"/>
                    <a:gd name="T67" fmla="*/ 28 h 87"/>
                    <a:gd name="T68" fmla="*/ 2 w 478"/>
                    <a:gd name="T69" fmla="*/ 27 h 87"/>
                    <a:gd name="T70" fmla="*/ 1 w 478"/>
                    <a:gd name="T71" fmla="*/ 30 h 87"/>
                    <a:gd name="T72" fmla="*/ 5 w 478"/>
                    <a:gd name="T73" fmla="*/ 29 h 87"/>
                    <a:gd name="T74" fmla="*/ 10 w 478"/>
                    <a:gd name="T75" fmla="*/ 29 h 87"/>
                    <a:gd name="T76" fmla="*/ 10 w 478"/>
                    <a:gd name="T77" fmla="*/ 29 h 87"/>
                    <a:gd name="T78" fmla="*/ 1 w 478"/>
                    <a:gd name="T79" fmla="*/ 30 h 87"/>
                    <a:gd name="T80" fmla="*/ 9 w 478"/>
                    <a:gd name="T81" fmla="*/ 46 h 87"/>
                    <a:gd name="T82" fmla="*/ 9 w 478"/>
                    <a:gd name="T83" fmla="*/ 39 h 87"/>
                    <a:gd name="T84" fmla="*/ 5 w 478"/>
                    <a:gd name="T85" fmla="*/ 46 h 87"/>
                    <a:gd name="T86" fmla="*/ 9 w 478"/>
                    <a:gd name="T87" fmla="*/ 61 h 87"/>
                    <a:gd name="T88" fmla="*/ 9 w 478"/>
                    <a:gd name="T89" fmla="*/ 46 h 87"/>
                    <a:gd name="T90" fmla="*/ 0 w 478"/>
                    <a:gd name="T91" fmla="*/ 72 h 87"/>
                    <a:gd name="T92" fmla="*/ 9 w 478"/>
                    <a:gd name="T93" fmla="*/ 72 h 87"/>
                    <a:gd name="T94" fmla="*/ 9 w 478"/>
                    <a:gd name="T95" fmla="*/ 72 h 87"/>
                    <a:gd name="T96" fmla="*/ 1 w 478"/>
                    <a:gd name="T97" fmla="*/ 80 h 87"/>
                    <a:gd name="T98" fmla="*/ 9 w 478"/>
                    <a:gd name="T99" fmla="*/ 80 h 87"/>
                    <a:gd name="T100" fmla="*/ 1 w 478"/>
                    <a:gd name="T101" fmla="*/ 80 h 87"/>
                    <a:gd name="T102" fmla="*/ 2 w 478"/>
                    <a:gd name="T103" fmla="*/ 86 h 87"/>
                    <a:gd name="T104" fmla="*/ 8 w 478"/>
                    <a:gd name="T105" fmla="*/ 86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8" h="87">
                      <a:moveTo>
                        <a:pt x="478" y="9"/>
                      </a:moveTo>
                      <a:cubicBezTo>
                        <a:pt x="453" y="12"/>
                        <a:pt x="428" y="10"/>
                        <a:pt x="403" y="9"/>
                      </a:cubicBezTo>
                      <a:lnTo>
                        <a:pt x="403" y="2"/>
                      </a:lnTo>
                      <a:cubicBezTo>
                        <a:pt x="428" y="3"/>
                        <a:pt x="452" y="5"/>
                        <a:pt x="477" y="2"/>
                      </a:cubicBezTo>
                      <a:lnTo>
                        <a:pt x="478" y="9"/>
                      </a:lnTo>
                      <a:close/>
                      <a:moveTo>
                        <a:pt x="403" y="9"/>
                      </a:moveTo>
                      <a:cubicBezTo>
                        <a:pt x="390" y="8"/>
                        <a:pt x="376" y="7"/>
                        <a:pt x="363" y="7"/>
                      </a:cubicBezTo>
                      <a:lnTo>
                        <a:pt x="363" y="0"/>
                      </a:lnTo>
                      <a:cubicBezTo>
                        <a:pt x="377" y="0"/>
                        <a:pt x="390" y="1"/>
                        <a:pt x="403" y="2"/>
                      </a:cubicBezTo>
                      <a:lnTo>
                        <a:pt x="403" y="9"/>
                      </a:lnTo>
                      <a:close/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63" y="4"/>
                      </a:lnTo>
                      <a:lnTo>
                        <a:pt x="363" y="0"/>
                      </a:lnTo>
                      <a:close/>
                      <a:moveTo>
                        <a:pt x="363" y="7"/>
                      </a:moveTo>
                      <a:cubicBezTo>
                        <a:pt x="355" y="7"/>
                        <a:pt x="348" y="7"/>
                        <a:pt x="341" y="8"/>
                      </a:cubicBezTo>
                      <a:lnTo>
                        <a:pt x="341" y="1"/>
                      </a:lnTo>
                      <a:cubicBezTo>
                        <a:pt x="348" y="0"/>
                        <a:pt x="355" y="0"/>
                        <a:pt x="363" y="0"/>
                      </a:cubicBezTo>
                      <a:lnTo>
                        <a:pt x="363" y="7"/>
                      </a:lnTo>
                      <a:close/>
                      <a:moveTo>
                        <a:pt x="341" y="8"/>
                      </a:moveTo>
                      <a:cubicBezTo>
                        <a:pt x="326" y="8"/>
                        <a:pt x="311" y="8"/>
                        <a:pt x="296" y="8"/>
                      </a:cubicBezTo>
                      <a:lnTo>
                        <a:pt x="296" y="1"/>
                      </a:lnTo>
                      <a:cubicBezTo>
                        <a:pt x="311" y="1"/>
                        <a:pt x="326" y="1"/>
                        <a:pt x="341" y="1"/>
                      </a:cubicBezTo>
                      <a:lnTo>
                        <a:pt x="341" y="8"/>
                      </a:lnTo>
                      <a:close/>
                      <a:moveTo>
                        <a:pt x="296" y="1"/>
                      </a:moveTo>
                      <a:lnTo>
                        <a:pt x="296" y="1"/>
                      </a:lnTo>
                      <a:lnTo>
                        <a:pt x="296" y="5"/>
                      </a:lnTo>
                      <a:lnTo>
                        <a:pt x="296" y="1"/>
                      </a:lnTo>
                      <a:close/>
                      <a:moveTo>
                        <a:pt x="296" y="8"/>
                      </a:moveTo>
                      <a:lnTo>
                        <a:pt x="296" y="8"/>
                      </a:lnTo>
                      <a:lnTo>
                        <a:pt x="296" y="1"/>
                      </a:lnTo>
                      <a:lnTo>
                        <a:pt x="296" y="8"/>
                      </a:lnTo>
                      <a:close/>
                      <a:moveTo>
                        <a:pt x="296" y="1"/>
                      </a:moveTo>
                      <a:lnTo>
                        <a:pt x="296" y="1"/>
                      </a:lnTo>
                      <a:lnTo>
                        <a:pt x="296" y="5"/>
                      </a:lnTo>
                      <a:lnTo>
                        <a:pt x="296" y="1"/>
                      </a:lnTo>
                      <a:close/>
                      <a:moveTo>
                        <a:pt x="296" y="8"/>
                      </a:moveTo>
                      <a:cubicBezTo>
                        <a:pt x="293" y="8"/>
                        <a:pt x="288" y="10"/>
                        <a:pt x="284" y="11"/>
                      </a:cubicBezTo>
                      <a:lnTo>
                        <a:pt x="281" y="5"/>
                      </a:lnTo>
                      <a:cubicBezTo>
                        <a:pt x="286" y="3"/>
                        <a:pt x="291" y="1"/>
                        <a:pt x="296" y="1"/>
                      </a:cubicBezTo>
                      <a:lnTo>
                        <a:pt x="296" y="8"/>
                      </a:lnTo>
                      <a:close/>
                      <a:moveTo>
                        <a:pt x="284" y="11"/>
                      </a:moveTo>
                      <a:cubicBezTo>
                        <a:pt x="278" y="13"/>
                        <a:pt x="273" y="15"/>
                        <a:pt x="267" y="15"/>
                      </a:cubicBezTo>
                      <a:lnTo>
                        <a:pt x="267" y="7"/>
                      </a:lnTo>
                      <a:cubicBezTo>
                        <a:pt x="272" y="7"/>
                        <a:pt x="276" y="6"/>
                        <a:pt x="281" y="5"/>
                      </a:cubicBezTo>
                      <a:lnTo>
                        <a:pt x="284" y="11"/>
                      </a:lnTo>
                      <a:close/>
                      <a:moveTo>
                        <a:pt x="267" y="15"/>
                      </a:moveTo>
                      <a:cubicBezTo>
                        <a:pt x="260" y="15"/>
                        <a:pt x="253" y="14"/>
                        <a:pt x="246" y="13"/>
                      </a:cubicBezTo>
                      <a:lnTo>
                        <a:pt x="247" y="6"/>
                      </a:lnTo>
                      <a:cubicBezTo>
                        <a:pt x="254" y="7"/>
                        <a:pt x="260" y="7"/>
                        <a:pt x="267" y="7"/>
                      </a:cubicBezTo>
                      <a:lnTo>
                        <a:pt x="267" y="15"/>
                      </a:lnTo>
                      <a:close/>
                      <a:moveTo>
                        <a:pt x="246" y="13"/>
                      </a:moveTo>
                      <a:cubicBezTo>
                        <a:pt x="236" y="12"/>
                        <a:pt x="227" y="11"/>
                        <a:pt x="218" y="12"/>
                      </a:cubicBezTo>
                      <a:lnTo>
                        <a:pt x="217" y="5"/>
                      </a:lnTo>
                      <a:cubicBezTo>
                        <a:pt x="227" y="4"/>
                        <a:pt x="237" y="5"/>
                        <a:pt x="247" y="6"/>
                      </a:cubicBezTo>
                      <a:lnTo>
                        <a:pt x="246" y="13"/>
                      </a:lnTo>
                      <a:close/>
                      <a:moveTo>
                        <a:pt x="218" y="12"/>
                      </a:moveTo>
                      <a:lnTo>
                        <a:pt x="218" y="12"/>
                      </a:lnTo>
                      <a:lnTo>
                        <a:pt x="217" y="8"/>
                      </a:lnTo>
                      <a:lnTo>
                        <a:pt x="218" y="12"/>
                      </a:lnTo>
                      <a:close/>
                      <a:moveTo>
                        <a:pt x="218" y="12"/>
                      </a:moveTo>
                      <a:cubicBezTo>
                        <a:pt x="200" y="13"/>
                        <a:pt x="183" y="15"/>
                        <a:pt x="165" y="17"/>
                      </a:cubicBezTo>
                      <a:lnTo>
                        <a:pt x="164" y="10"/>
                      </a:lnTo>
                      <a:cubicBezTo>
                        <a:pt x="181" y="8"/>
                        <a:pt x="199" y="6"/>
                        <a:pt x="217" y="5"/>
                      </a:cubicBezTo>
                      <a:lnTo>
                        <a:pt x="218" y="12"/>
                      </a:lnTo>
                      <a:close/>
                      <a:moveTo>
                        <a:pt x="165" y="17"/>
                      </a:moveTo>
                      <a:cubicBezTo>
                        <a:pt x="148" y="19"/>
                        <a:pt x="130" y="21"/>
                        <a:pt x="112" y="23"/>
                      </a:cubicBezTo>
                      <a:lnTo>
                        <a:pt x="112" y="16"/>
                      </a:lnTo>
                      <a:cubicBezTo>
                        <a:pt x="129" y="14"/>
                        <a:pt x="147" y="12"/>
                        <a:pt x="164" y="10"/>
                      </a:cubicBezTo>
                      <a:lnTo>
                        <a:pt x="165" y="17"/>
                      </a:lnTo>
                      <a:close/>
                      <a:moveTo>
                        <a:pt x="112" y="16"/>
                      </a:moveTo>
                      <a:lnTo>
                        <a:pt x="112" y="16"/>
                      </a:lnTo>
                      <a:lnTo>
                        <a:pt x="112" y="19"/>
                      </a:lnTo>
                      <a:lnTo>
                        <a:pt x="112" y="16"/>
                      </a:lnTo>
                      <a:close/>
                      <a:moveTo>
                        <a:pt x="112" y="23"/>
                      </a:moveTo>
                      <a:cubicBezTo>
                        <a:pt x="99" y="24"/>
                        <a:pt x="87" y="24"/>
                        <a:pt x="74" y="23"/>
                      </a:cubicBezTo>
                      <a:lnTo>
                        <a:pt x="74" y="16"/>
                      </a:lnTo>
                      <a:cubicBezTo>
                        <a:pt x="86" y="17"/>
                        <a:pt x="99" y="17"/>
                        <a:pt x="112" y="16"/>
                      </a:cubicBezTo>
                      <a:lnTo>
                        <a:pt x="112" y="23"/>
                      </a:lnTo>
                      <a:close/>
                      <a:moveTo>
                        <a:pt x="74" y="23"/>
                      </a:moveTo>
                      <a:cubicBezTo>
                        <a:pt x="53" y="23"/>
                        <a:pt x="32" y="23"/>
                        <a:pt x="12" y="28"/>
                      </a:cubicBezTo>
                      <a:lnTo>
                        <a:pt x="10" y="21"/>
                      </a:lnTo>
                      <a:cubicBezTo>
                        <a:pt x="31" y="16"/>
                        <a:pt x="52" y="16"/>
                        <a:pt x="74" y="16"/>
                      </a:cubicBezTo>
                      <a:lnTo>
                        <a:pt x="74" y="23"/>
                      </a:lnTo>
                      <a:close/>
                      <a:moveTo>
                        <a:pt x="12" y="28"/>
                      </a:moveTo>
                      <a:lnTo>
                        <a:pt x="12" y="28"/>
                      </a:lnTo>
                      <a:lnTo>
                        <a:pt x="10" y="21"/>
                      </a:lnTo>
                      <a:lnTo>
                        <a:pt x="12" y="28"/>
                      </a:lnTo>
                      <a:close/>
                      <a:moveTo>
                        <a:pt x="9" y="21"/>
                      </a:move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9" y="21"/>
                      </a:lnTo>
                      <a:close/>
                      <a:moveTo>
                        <a:pt x="12" y="28"/>
                      </a:moveTo>
                      <a:cubicBezTo>
                        <a:pt x="12" y="28"/>
                        <a:pt x="13" y="28"/>
                        <a:pt x="13" y="28"/>
                      </a:cubicBezTo>
                      <a:lnTo>
                        <a:pt x="8" y="22"/>
                      </a:lnTo>
                      <a:cubicBezTo>
                        <a:pt x="8" y="22"/>
                        <a:pt x="9" y="22"/>
                        <a:pt x="9" y="21"/>
                      </a:cubicBezTo>
                      <a:lnTo>
                        <a:pt x="12" y="28"/>
                      </a:lnTo>
                      <a:close/>
                      <a:moveTo>
                        <a:pt x="13" y="28"/>
                      </a:moveTo>
                      <a:cubicBezTo>
                        <a:pt x="13" y="28"/>
                        <a:pt x="12" y="28"/>
                        <a:pt x="12" y="28"/>
                      </a:cubicBezTo>
                      <a:lnTo>
                        <a:pt x="7" y="23"/>
                      </a:lnTo>
                      <a:cubicBezTo>
                        <a:pt x="7" y="23"/>
                        <a:pt x="7" y="22"/>
                        <a:pt x="8" y="22"/>
                      </a:cubicBezTo>
                      <a:lnTo>
                        <a:pt x="13" y="28"/>
                      </a:lnTo>
                      <a:close/>
                      <a:moveTo>
                        <a:pt x="12" y="28"/>
                      </a:moveTo>
                      <a:cubicBezTo>
                        <a:pt x="11" y="29"/>
                        <a:pt x="10" y="30"/>
                        <a:pt x="9" y="32"/>
                      </a:cubicBezTo>
                      <a:lnTo>
                        <a:pt x="2" y="27"/>
                      </a:lnTo>
                      <a:cubicBezTo>
                        <a:pt x="3" y="26"/>
                        <a:pt x="5" y="24"/>
                        <a:pt x="7" y="23"/>
                      </a:cubicBezTo>
                      <a:lnTo>
                        <a:pt x="12" y="28"/>
                      </a:lnTo>
                      <a:close/>
                      <a:moveTo>
                        <a:pt x="1" y="30"/>
                      </a:moveTo>
                      <a:lnTo>
                        <a:pt x="1" y="28"/>
                      </a:lnTo>
                      <a:lnTo>
                        <a:pt x="2" y="27"/>
                      </a:lnTo>
                      <a:lnTo>
                        <a:pt x="5" y="29"/>
                      </a:lnTo>
                      <a:lnTo>
                        <a:pt x="1" y="30"/>
                      </a:lnTo>
                      <a:close/>
                      <a:moveTo>
                        <a:pt x="10" y="29"/>
                      </a:moveTo>
                      <a:lnTo>
                        <a:pt x="10" y="29"/>
                      </a:lnTo>
                      <a:lnTo>
                        <a:pt x="1" y="30"/>
                      </a:lnTo>
                      <a:lnTo>
                        <a:pt x="10" y="29"/>
                      </a:lnTo>
                      <a:close/>
                      <a:moveTo>
                        <a:pt x="10" y="29"/>
                      </a:moveTo>
                      <a:cubicBezTo>
                        <a:pt x="10" y="32"/>
                        <a:pt x="10" y="36"/>
                        <a:pt x="9" y="39"/>
                      </a:cubicBezTo>
                      <a:lnTo>
                        <a:pt x="1" y="38"/>
                      </a:lnTo>
                      <a:cubicBezTo>
                        <a:pt x="1" y="35"/>
                        <a:pt x="2" y="32"/>
                        <a:pt x="1" y="30"/>
                      </a:cubicBezTo>
                      <a:lnTo>
                        <a:pt x="10" y="29"/>
                      </a:lnTo>
                      <a:close/>
                      <a:moveTo>
                        <a:pt x="9" y="39"/>
                      </a:moveTo>
                      <a:cubicBezTo>
                        <a:pt x="9" y="41"/>
                        <a:pt x="9" y="44"/>
                        <a:pt x="9" y="46"/>
                      </a:cubicBezTo>
                      <a:lnTo>
                        <a:pt x="0" y="46"/>
                      </a:lnTo>
                      <a:cubicBezTo>
                        <a:pt x="0" y="43"/>
                        <a:pt x="0" y="41"/>
                        <a:pt x="1" y="38"/>
                      </a:cubicBezTo>
                      <a:lnTo>
                        <a:pt x="9" y="39"/>
                      </a:lnTo>
                      <a:close/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5" y="46"/>
                      </a:lnTo>
                      <a:lnTo>
                        <a:pt x="0" y="46"/>
                      </a:lnTo>
                      <a:close/>
                      <a:moveTo>
                        <a:pt x="9" y="46"/>
                      </a:moveTo>
                      <a:cubicBezTo>
                        <a:pt x="9" y="51"/>
                        <a:pt x="9" y="56"/>
                        <a:pt x="9" y="61"/>
                      </a:cubicBezTo>
                      <a:lnTo>
                        <a:pt x="1" y="61"/>
                      </a:lnTo>
                      <a:cubicBezTo>
                        <a:pt x="1" y="56"/>
                        <a:pt x="1" y="52"/>
                        <a:pt x="0" y="46"/>
                      </a:cubicBezTo>
                      <a:lnTo>
                        <a:pt x="9" y="46"/>
                      </a:lnTo>
                      <a:close/>
                      <a:moveTo>
                        <a:pt x="9" y="61"/>
                      </a:moveTo>
                      <a:cubicBezTo>
                        <a:pt x="9" y="64"/>
                        <a:pt x="9" y="67"/>
                        <a:pt x="9" y="72"/>
                      </a:cubicBezTo>
                      <a:lnTo>
                        <a:pt x="0" y="72"/>
                      </a:lnTo>
                      <a:cubicBezTo>
                        <a:pt x="0" y="68"/>
                        <a:pt x="0" y="64"/>
                        <a:pt x="1" y="61"/>
                      </a:cubicBezTo>
                      <a:lnTo>
                        <a:pt x="9" y="61"/>
                      </a:lnTo>
                      <a:close/>
                      <a:moveTo>
                        <a:pt x="9" y="72"/>
                      </a:moveTo>
                      <a:lnTo>
                        <a:pt x="9" y="72"/>
                      </a:lnTo>
                      <a:lnTo>
                        <a:pt x="0" y="72"/>
                      </a:lnTo>
                      <a:lnTo>
                        <a:pt x="9" y="72"/>
                      </a:lnTo>
                      <a:close/>
                      <a:moveTo>
                        <a:pt x="9" y="72"/>
                      </a:moveTo>
                      <a:cubicBezTo>
                        <a:pt x="9" y="75"/>
                        <a:pt x="9" y="78"/>
                        <a:pt x="9" y="80"/>
                      </a:cubicBezTo>
                      <a:lnTo>
                        <a:pt x="1" y="80"/>
                      </a:lnTo>
                      <a:cubicBezTo>
                        <a:pt x="1" y="78"/>
                        <a:pt x="0" y="75"/>
                        <a:pt x="0" y="72"/>
                      </a:cubicBezTo>
                      <a:lnTo>
                        <a:pt x="9" y="72"/>
                      </a:lnTo>
                      <a:close/>
                      <a:moveTo>
                        <a:pt x="9" y="80"/>
                      </a:moveTo>
                      <a:cubicBezTo>
                        <a:pt x="9" y="83"/>
                        <a:pt x="9" y="84"/>
                        <a:pt x="8" y="86"/>
                      </a:cubicBezTo>
                      <a:lnTo>
                        <a:pt x="2" y="81"/>
                      </a:lnTo>
                      <a:cubicBezTo>
                        <a:pt x="3" y="80"/>
                        <a:pt x="1" y="81"/>
                        <a:pt x="1" y="80"/>
                      </a:cubicBezTo>
                      <a:lnTo>
                        <a:pt x="9" y="80"/>
                      </a:lnTo>
                      <a:close/>
                      <a:moveTo>
                        <a:pt x="8" y="86"/>
                      </a:moveTo>
                      <a:cubicBezTo>
                        <a:pt x="6" y="87"/>
                        <a:pt x="4" y="87"/>
                        <a:pt x="2" y="86"/>
                      </a:cubicBezTo>
                      <a:lnTo>
                        <a:pt x="8" y="81"/>
                      </a:lnTo>
                      <a:cubicBezTo>
                        <a:pt x="10" y="82"/>
                        <a:pt x="0" y="82"/>
                        <a:pt x="2" y="81"/>
                      </a:cubicBezTo>
                      <a:lnTo>
                        <a:pt x="8" y="86"/>
                      </a:lnTo>
                      <a:close/>
                    </a:path>
                  </a:pathLst>
                </a:custGeom>
                <a:solidFill>
                  <a:srgbClr val="F7C4C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8" name="Freeform 32"/>
                <p:cNvSpPr>
                  <a:spLocks noChangeArrowheads="1"/>
                </p:cNvSpPr>
                <p:nvPr/>
              </p:nvSpPr>
              <p:spPr bwMode="auto">
                <a:xfrm>
                  <a:off x="619" y="2855"/>
                  <a:ext cx="656" cy="140"/>
                </a:xfrm>
                <a:custGeom>
                  <a:avLst/>
                  <a:gdLst>
                    <a:gd name="T0" fmla="*/ 400 w 474"/>
                    <a:gd name="T1" fmla="*/ 2 h 82"/>
                    <a:gd name="T2" fmla="*/ 400 w 474"/>
                    <a:gd name="T3" fmla="*/ 4 h 82"/>
                    <a:gd name="T4" fmla="*/ 400 w 474"/>
                    <a:gd name="T5" fmla="*/ 2 h 82"/>
                    <a:gd name="T6" fmla="*/ 359 w 474"/>
                    <a:gd name="T7" fmla="*/ 0 h 82"/>
                    <a:gd name="T8" fmla="*/ 359 w 474"/>
                    <a:gd name="T9" fmla="*/ 2 h 82"/>
                    <a:gd name="T10" fmla="*/ 359 w 474"/>
                    <a:gd name="T11" fmla="*/ 0 h 82"/>
                    <a:gd name="T12" fmla="*/ 293 w 474"/>
                    <a:gd name="T13" fmla="*/ 3 h 82"/>
                    <a:gd name="T14" fmla="*/ 337 w 474"/>
                    <a:gd name="T15" fmla="*/ 2 h 82"/>
                    <a:gd name="T16" fmla="*/ 293 w 474"/>
                    <a:gd name="T17" fmla="*/ 2 h 82"/>
                    <a:gd name="T18" fmla="*/ 293 w 474"/>
                    <a:gd name="T19" fmla="*/ 3 h 82"/>
                    <a:gd name="T20" fmla="*/ 293 w 474"/>
                    <a:gd name="T21" fmla="*/ 1 h 82"/>
                    <a:gd name="T22" fmla="*/ 293 w 474"/>
                    <a:gd name="T23" fmla="*/ 1 h 82"/>
                    <a:gd name="T24" fmla="*/ 278 w 474"/>
                    <a:gd name="T25" fmla="*/ 5 h 82"/>
                    <a:gd name="T26" fmla="*/ 279 w 474"/>
                    <a:gd name="T27" fmla="*/ 6 h 82"/>
                    <a:gd name="T28" fmla="*/ 278 w 474"/>
                    <a:gd name="T29" fmla="*/ 5 h 82"/>
                    <a:gd name="T30" fmla="*/ 243 w 474"/>
                    <a:gd name="T31" fmla="*/ 8 h 82"/>
                    <a:gd name="T32" fmla="*/ 264 w 474"/>
                    <a:gd name="T33" fmla="*/ 9 h 82"/>
                    <a:gd name="T34" fmla="*/ 213 w 474"/>
                    <a:gd name="T35" fmla="*/ 5 h 82"/>
                    <a:gd name="T36" fmla="*/ 214 w 474"/>
                    <a:gd name="T37" fmla="*/ 6 h 82"/>
                    <a:gd name="T38" fmla="*/ 161 w 474"/>
                    <a:gd name="T39" fmla="*/ 12 h 82"/>
                    <a:gd name="T40" fmla="*/ 214 w 474"/>
                    <a:gd name="T41" fmla="*/ 6 h 82"/>
                    <a:gd name="T42" fmla="*/ 108 w 474"/>
                    <a:gd name="T43" fmla="*/ 16 h 82"/>
                    <a:gd name="T44" fmla="*/ 108 w 474"/>
                    <a:gd name="T45" fmla="*/ 16 h 82"/>
                    <a:gd name="T46" fmla="*/ 108 w 474"/>
                    <a:gd name="T47" fmla="*/ 16 h 82"/>
                    <a:gd name="T48" fmla="*/ 70 w 474"/>
                    <a:gd name="T49" fmla="*/ 16 h 82"/>
                    <a:gd name="T50" fmla="*/ 70 w 474"/>
                    <a:gd name="T51" fmla="*/ 18 h 82"/>
                    <a:gd name="T52" fmla="*/ 70 w 474"/>
                    <a:gd name="T53" fmla="*/ 16 h 82"/>
                    <a:gd name="T54" fmla="*/ 8 w 474"/>
                    <a:gd name="T55" fmla="*/ 23 h 82"/>
                    <a:gd name="T56" fmla="*/ 7 w 474"/>
                    <a:gd name="T57" fmla="*/ 21 h 82"/>
                    <a:gd name="T58" fmla="*/ 7 w 474"/>
                    <a:gd name="T59" fmla="*/ 21 h 82"/>
                    <a:gd name="T60" fmla="*/ 6 w 474"/>
                    <a:gd name="T61" fmla="*/ 22 h 82"/>
                    <a:gd name="T62" fmla="*/ 7 w 474"/>
                    <a:gd name="T63" fmla="*/ 23 h 82"/>
                    <a:gd name="T64" fmla="*/ 6 w 474"/>
                    <a:gd name="T65" fmla="*/ 22 h 82"/>
                    <a:gd name="T66" fmla="*/ 3 w 474"/>
                    <a:gd name="T67" fmla="*/ 27 h 82"/>
                    <a:gd name="T68" fmla="*/ 7 w 474"/>
                    <a:gd name="T69" fmla="*/ 24 h 82"/>
                    <a:gd name="T70" fmla="*/ 1 w 474"/>
                    <a:gd name="T71" fmla="*/ 26 h 82"/>
                    <a:gd name="T72" fmla="*/ 3 w 474"/>
                    <a:gd name="T73" fmla="*/ 27 h 82"/>
                    <a:gd name="T74" fmla="*/ 3 w 474"/>
                    <a:gd name="T75" fmla="*/ 27 h 82"/>
                    <a:gd name="T76" fmla="*/ 0 w 474"/>
                    <a:gd name="T77" fmla="*/ 36 h 82"/>
                    <a:gd name="T78" fmla="*/ 2 w 474"/>
                    <a:gd name="T79" fmla="*/ 36 h 82"/>
                    <a:gd name="T80" fmla="*/ 0 w 474"/>
                    <a:gd name="T81" fmla="*/ 36 h 82"/>
                    <a:gd name="T82" fmla="*/ 0 w 474"/>
                    <a:gd name="T83" fmla="*/ 43 h 82"/>
                    <a:gd name="T84" fmla="*/ 2 w 474"/>
                    <a:gd name="T85" fmla="*/ 43 h 82"/>
                    <a:gd name="T86" fmla="*/ 0 w 474"/>
                    <a:gd name="T87" fmla="*/ 43 h 82"/>
                    <a:gd name="T88" fmla="*/ 2 w 474"/>
                    <a:gd name="T89" fmla="*/ 70 h 82"/>
                    <a:gd name="T90" fmla="*/ 2 w 474"/>
                    <a:gd name="T91" fmla="*/ 59 h 82"/>
                    <a:gd name="T92" fmla="*/ 0 w 474"/>
                    <a:gd name="T93" fmla="*/ 70 h 82"/>
                    <a:gd name="T94" fmla="*/ 2 w 474"/>
                    <a:gd name="T95" fmla="*/ 77 h 82"/>
                    <a:gd name="T96" fmla="*/ 2 w 474"/>
                    <a:gd name="T97" fmla="*/ 70 h 82"/>
                    <a:gd name="T98" fmla="*/ 1 w 474"/>
                    <a:gd name="T99" fmla="*/ 80 h 82"/>
                    <a:gd name="T100" fmla="*/ 2 w 474"/>
                    <a:gd name="T101" fmla="*/ 81 h 82"/>
                    <a:gd name="T102" fmla="*/ 1 w 474"/>
                    <a:gd name="T103" fmla="*/ 8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4" h="82">
                      <a:moveTo>
                        <a:pt x="474" y="4"/>
                      </a:moveTo>
                      <a:cubicBezTo>
                        <a:pt x="449" y="7"/>
                        <a:pt x="424" y="5"/>
                        <a:pt x="400" y="4"/>
                      </a:cubicBezTo>
                      <a:lnTo>
                        <a:pt x="400" y="2"/>
                      </a:lnTo>
                      <a:cubicBezTo>
                        <a:pt x="424" y="4"/>
                        <a:pt x="449" y="5"/>
                        <a:pt x="474" y="2"/>
                      </a:cubicBezTo>
                      <a:lnTo>
                        <a:pt x="474" y="4"/>
                      </a:lnTo>
                      <a:close/>
                      <a:moveTo>
                        <a:pt x="400" y="4"/>
                      </a:moveTo>
                      <a:cubicBezTo>
                        <a:pt x="386" y="3"/>
                        <a:pt x="373" y="2"/>
                        <a:pt x="359" y="2"/>
                      </a:cubicBezTo>
                      <a:lnTo>
                        <a:pt x="359" y="0"/>
                      </a:lnTo>
                      <a:cubicBezTo>
                        <a:pt x="373" y="1"/>
                        <a:pt x="386" y="1"/>
                        <a:pt x="400" y="2"/>
                      </a:cubicBezTo>
                      <a:lnTo>
                        <a:pt x="400" y="4"/>
                      </a:lnTo>
                      <a:close/>
                      <a:moveTo>
                        <a:pt x="359" y="0"/>
                      </a:moveTo>
                      <a:lnTo>
                        <a:pt x="359" y="0"/>
                      </a:lnTo>
                      <a:lnTo>
                        <a:pt x="359" y="1"/>
                      </a:lnTo>
                      <a:lnTo>
                        <a:pt x="359" y="0"/>
                      </a:lnTo>
                      <a:close/>
                      <a:moveTo>
                        <a:pt x="359" y="2"/>
                      </a:moveTo>
                      <a:cubicBezTo>
                        <a:pt x="352" y="2"/>
                        <a:pt x="344" y="2"/>
                        <a:pt x="337" y="2"/>
                      </a:cubicBezTo>
                      <a:lnTo>
                        <a:pt x="337" y="1"/>
                      </a:lnTo>
                      <a:cubicBezTo>
                        <a:pt x="344" y="1"/>
                        <a:pt x="352" y="1"/>
                        <a:pt x="359" y="0"/>
                      </a:cubicBezTo>
                      <a:lnTo>
                        <a:pt x="359" y="2"/>
                      </a:lnTo>
                      <a:close/>
                      <a:moveTo>
                        <a:pt x="337" y="2"/>
                      </a:moveTo>
                      <a:cubicBezTo>
                        <a:pt x="322" y="3"/>
                        <a:pt x="307" y="3"/>
                        <a:pt x="293" y="3"/>
                      </a:cubicBezTo>
                      <a:lnTo>
                        <a:pt x="293" y="1"/>
                      </a:lnTo>
                      <a:cubicBezTo>
                        <a:pt x="307" y="1"/>
                        <a:pt x="322" y="1"/>
                        <a:pt x="337" y="1"/>
                      </a:cubicBezTo>
                      <a:lnTo>
                        <a:pt x="337" y="2"/>
                      </a:lnTo>
                      <a:close/>
                      <a:moveTo>
                        <a:pt x="293" y="1"/>
                      </a:moveTo>
                      <a:lnTo>
                        <a:pt x="293" y="1"/>
                      </a:lnTo>
                      <a:lnTo>
                        <a:pt x="293" y="2"/>
                      </a:lnTo>
                      <a:lnTo>
                        <a:pt x="293" y="1"/>
                      </a:lnTo>
                      <a:close/>
                      <a:moveTo>
                        <a:pt x="293" y="3"/>
                      </a:moveTo>
                      <a:lnTo>
                        <a:pt x="293" y="3"/>
                      </a:lnTo>
                      <a:lnTo>
                        <a:pt x="293" y="1"/>
                      </a:lnTo>
                      <a:lnTo>
                        <a:pt x="293" y="3"/>
                      </a:lnTo>
                      <a:close/>
                      <a:moveTo>
                        <a:pt x="293" y="1"/>
                      </a:moveTo>
                      <a:lnTo>
                        <a:pt x="293" y="1"/>
                      </a:lnTo>
                      <a:lnTo>
                        <a:pt x="293" y="2"/>
                      </a:lnTo>
                      <a:lnTo>
                        <a:pt x="293" y="1"/>
                      </a:lnTo>
                      <a:close/>
                      <a:moveTo>
                        <a:pt x="293" y="3"/>
                      </a:moveTo>
                      <a:cubicBezTo>
                        <a:pt x="288" y="3"/>
                        <a:pt x="284" y="5"/>
                        <a:pt x="279" y="6"/>
                      </a:cubicBezTo>
                      <a:lnTo>
                        <a:pt x="278" y="5"/>
                      </a:lnTo>
                      <a:cubicBezTo>
                        <a:pt x="283" y="3"/>
                        <a:pt x="288" y="2"/>
                        <a:pt x="293" y="1"/>
                      </a:cubicBezTo>
                      <a:lnTo>
                        <a:pt x="293" y="3"/>
                      </a:lnTo>
                      <a:close/>
                      <a:moveTo>
                        <a:pt x="279" y="6"/>
                      </a:moveTo>
                      <a:cubicBezTo>
                        <a:pt x="274" y="8"/>
                        <a:pt x="269" y="9"/>
                        <a:pt x="264" y="9"/>
                      </a:cubicBezTo>
                      <a:lnTo>
                        <a:pt x="264" y="8"/>
                      </a:lnTo>
                      <a:cubicBezTo>
                        <a:pt x="268" y="8"/>
                        <a:pt x="273" y="6"/>
                        <a:pt x="278" y="5"/>
                      </a:cubicBezTo>
                      <a:lnTo>
                        <a:pt x="279" y="6"/>
                      </a:lnTo>
                      <a:close/>
                      <a:moveTo>
                        <a:pt x="264" y="9"/>
                      </a:moveTo>
                      <a:cubicBezTo>
                        <a:pt x="257" y="9"/>
                        <a:pt x="250" y="9"/>
                        <a:pt x="243" y="8"/>
                      </a:cubicBezTo>
                      <a:lnTo>
                        <a:pt x="243" y="6"/>
                      </a:lnTo>
                      <a:cubicBezTo>
                        <a:pt x="250" y="7"/>
                        <a:pt x="257" y="8"/>
                        <a:pt x="264" y="8"/>
                      </a:cubicBezTo>
                      <a:lnTo>
                        <a:pt x="264" y="9"/>
                      </a:lnTo>
                      <a:close/>
                      <a:moveTo>
                        <a:pt x="243" y="8"/>
                      </a:moveTo>
                      <a:cubicBezTo>
                        <a:pt x="233" y="7"/>
                        <a:pt x="224" y="5"/>
                        <a:pt x="214" y="6"/>
                      </a:cubicBezTo>
                      <a:lnTo>
                        <a:pt x="213" y="5"/>
                      </a:lnTo>
                      <a:cubicBezTo>
                        <a:pt x="224" y="4"/>
                        <a:pt x="233" y="5"/>
                        <a:pt x="243" y="6"/>
                      </a:cubicBezTo>
                      <a:lnTo>
                        <a:pt x="243" y="8"/>
                      </a:lnTo>
                      <a:close/>
                      <a:moveTo>
                        <a:pt x="214" y="6"/>
                      </a:moveTo>
                      <a:lnTo>
                        <a:pt x="214" y="6"/>
                      </a:lnTo>
                      <a:close/>
                      <a:moveTo>
                        <a:pt x="214" y="6"/>
                      </a:moveTo>
                      <a:cubicBezTo>
                        <a:pt x="196" y="8"/>
                        <a:pt x="179" y="10"/>
                        <a:pt x="161" y="12"/>
                      </a:cubicBezTo>
                      <a:lnTo>
                        <a:pt x="161" y="10"/>
                      </a:lnTo>
                      <a:cubicBezTo>
                        <a:pt x="178" y="8"/>
                        <a:pt x="196" y="6"/>
                        <a:pt x="213" y="5"/>
                      </a:cubicBezTo>
                      <a:lnTo>
                        <a:pt x="214" y="6"/>
                      </a:lnTo>
                      <a:close/>
                      <a:moveTo>
                        <a:pt x="161" y="12"/>
                      </a:moveTo>
                      <a:cubicBezTo>
                        <a:pt x="144" y="14"/>
                        <a:pt x="126" y="16"/>
                        <a:pt x="109" y="18"/>
                      </a:cubicBezTo>
                      <a:lnTo>
                        <a:pt x="108" y="16"/>
                      </a:lnTo>
                      <a:cubicBezTo>
                        <a:pt x="126" y="14"/>
                        <a:pt x="143" y="12"/>
                        <a:pt x="161" y="10"/>
                      </a:cubicBezTo>
                      <a:lnTo>
                        <a:pt x="161" y="12"/>
                      </a:lnTo>
                      <a:close/>
                      <a:moveTo>
                        <a:pt x="108" y="16"/>
                      </a:moveTo>
                      <a:lnTo>
                        <a:pt x="108" y="16"/>
                      </a:lnTo>
                      <a:lnTo>
                        <a:pt x="108" y="17"/>
                      </a:lnTo>
                      <a:lnTo>
                        <a:pt x="108" y="16"/>
                      </a:lnTo>
                      <a:close/>
                      <a:moveTo>
                        <a:pt x="109" y="18"/>
                      </a:moveTo>
                      <a:cubicBezTo>
                        <a:pt x="96" y="19"/>
                        <a:pt x="83" y="18"/>
                        <a:pt x="70" y="18"/>
                      </a:cubicBezTo>
                      <a:lnTo>
                        <a:pt x="70" y="16"/>
                      </a:lnTo>
                      <a:cubicBezTo>
                        <a:pt x="83" y="17"/>
                        <a:pt x="96" y="17"/>
                        <a:pt x="108" y="16"/>
                      </a:cubicBezTo>
                      <a:lnTo>
                        <a:pt x="109" y="18"/>
                      </a:lnTo>
                      <a:close/>
                      <a:moveTo>
                        <a:pt x="70" y="18"/>
                      </a:moveTo>
                      <a:cubicBezTo>
                        <a:pt x="49" y="18"/>
                        <a:pt x="28" y="17"/>
                        <a:pt x="8" y="23"/>
                      </a:cubicBezTo>
                      <a:lnTo>
                        <a:pt x="7" y="21"/>
                      </a:lnTo>
                      <a:cubicBezTo>
                        <a:pt x="28" y="16"/>
                        <a:pt x="49" y="16"/>
                        <a:pt x="70" y="16"/>
                      </a:cubicBezTo>
                      <a:lnTo>
                        <a:pt x="70" y="18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1"/>
                      </a:lnTo>
                      <a:lnTo>
                        <a:pt x="8" y="23"/>
                      </a:lnTo>
                      <a:close/>
                      <a:moveTo>
                        <a:pt x="7" y="21"/>
                      </a:move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7" y="21"/>
                      </a:lnTo>
                      <a:close/>
                      <a:moveTo>
                        <a:pt x="8" y="23"/>
                      </a:moveTo>
                      <a:cubicBezTo>
                        <a:pt x="8" y="23"/>
                        <a:pt x="7" y="23"/>
                        <a:pt x="7" y="23"/>
                      </a:cubicBezTo>
                      <a:lnTo>
                        <a:pt x="6" y="22"/>
                      </a:lnTo>
                      <a:cubicBezTo>
                        <a:pt x="6" y="22"/>
                        <a:pt x="7" y="22"/>
                        <a:pt x="7" y="21"/>
                      </a:cubicBezTo>
                      <a:lnTo>
                        <a:pt x="8" y="23"/>
                      </a:lnTo>
                      <a:close/>
                      <a:moveTo>
                        <a:pt x="7" y="23"/>
                      </a:moveTo>
                      <a:cubicBezTo>
                        <a:pt x="7" y="23"/>
                        <a:pt x="7" y="24"/>
                        <a:pt x="7" y="24"/>
                      </a:cubicBezTo>
                      <a:lnTo>
                        <a:pt x="5" y="22"/>
                      </a:lnTo>
                      <a:cubicBezTo>
                        <a:pt x="6" y="22"/>
                        <a:pt x="6" y="22"/>
                        <a:pt x="6" y="22"/>
                      </a:cubicBezTo>
                      <a:lnTo>
                        <a:pt x="7" y="23"/>
                      </a:lnTo>
                      <a:close/>
                      <a:moveTo>
                        <a:pt x="7" y="24"/>
                      </a:moveTo>
                      <a:cubicBezTo>
                        <a:pt x="5" y="25"/>
                        <a:pt x="4" y="26"/>
                        <a:pt x="3" y="27"/>
                      </a:cubicBezTo>
                      <a:lnTo>
                        <a:pt x="1" y="26"/>
                      </a:lnTo>
                      <a:cubicBezTo>
                        <a:pt x="2" y="25"/>
                        <a:pt x="4" y="23"/>
                        <a:pt x="5" y="22"/>
                      </a:cubicBezTo>
                      <a:lnTo>
                        <a:pt x="7" y="24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lnTo>
                        <a:pt x="1" y="26"/>
                      </a:lnTo>
                      <a:lnTo>
                        <a:pt x="2" y="27"/>
                      </a:lnTo>
                      <a:lnTo>
                        <a:pt x="1" y="2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3" y="30"/>
                        <a:pt x="3" y="33"/>
                        <a:pt x="2" y="36"/>
                      </a:cubicBezTo>
                      <a:lnTo>
                        <a:pt x="0" y="36"/>
                      </a:lnTo>
                      <a:cubicBezTo>
                        <a:pt x="1" y="33"/>
                        <a:pt x="1" y="30"/>
                        <a:pt x="1" y="27"/>
                      </a:cubicBezTo>
                      <a:lnTo>
                        <a:pt x="3" y="27"/>
                      </a:lnTo>
                      <a:close/>
                      <a:moveTo>
                        <a:pt x="2" y="36"/>
                      </a:moveTo>
                      <a:cubicBezTo>
                        <a:pt x="2" y="39"/>
                        <a:pt x="2" y="41"/>
                        <a:pt x="2" y="43"/>
                      </a:cubicBezTo>
                      <a:lnTo>
                        <a:pt x="0" y="43"/>
                      </a:lnTo>
                      <a:cubicBezTo>
                        <a:pt x="0" y="41"/>
                        <a:pt x="0" y="38"/>
                        <a:pt x="0" y="36"/>
                      </a:cubicBezTo>
                      <a:lnTo>
                        <a:pt x="2" y="36"/>
                      </a:lnTo>
                      <a:close/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" y="43"/>
                      </a:lnTo>
                      <a:lnTo>
                        <a:pt x="0" y="43"/>
                      </a:lnTo>
                      <a:close/>
                      <a:moveTo>
                        <a:pt x="2" y="43"/>
                      </a:moveTo>
                      <a:cubicBezTo>
                        <a:pt x="3" y="49"/>
                        <a:pt x="2" y="53"/>
                        <a:pt x="2" y="59"/>
                      </a:cubicBezTo>
                      <a:lnTo>
                        <a:pt x="0" y="59"/>
                      </a:lnTo>
                      <a:cubicBezTo>
                        <a:pt x="0" y="53"/>
                        <a:pt x="0" y="49"/>
                        <a:pt x="0" y="43"/>
                      </a:cubicBezTo>
                      <a:lnTo>
                        <a:pt x="2" y="43"/>
                      </a:lnTo>
                      <a:close/>
                      <a:moveTo>
                        <a:pt x="2" y="59"/>
                      </a:moveTo>
                      <a:cubicBezTo>
                        <a:pt x="2" y="62"/>
                        <a:pt x="2" y="65"/>
                        <a:pt x="2" y="70"/>
                      </a:cubicBezTo>
                      <a:lnTo>
                        <a:pt x="0" y="70"/>
                      </a:lnTo>
                      <a:cubicBezTo>
                        <a:pt x="0" y="65"/>
                        <a:pt x="0" y="62"/>
                        <a:pt x="0" y="59"/>
                      </a:cubicBezTo>
                      <a:lnTo>
                        <a:pt x="2" y="59"/>
                      </a:lnTo>
                      <a:close/>
                      <a:moveTo>
                        <a:pt x="2" y="70"/>
                      </a:moveTo>
                      <a:lnTo>
                        <a:pt x="2" y="70"/>
                      </a:lnTo>
                      <a:lnTo>
                        <a:pt x="0" y="70"/>
                      </a:lnTo>
                      <a:lnTo>
                        <a:pt x="2" y="70"/>
                      </a:lnTo>
                      <a:close/>
                      <a:moveTo>
                        <a:pt x="2" y="70"/>
                      </a:moveTo>
                      <a:cubicBezTo>
                        <a:pt x="2" y="72"/>
                        <a:pt x="2" y="75"/>
                        <a:pt x="2" y="77"/>
                      </a:cubicBezTo>
                      <a:lnTo>
                        <a:pt x="0" y="77"/>
                      </a:lnTo>
                      <a:cubicBezTo>
                        <a:pt x="0" y="75"/>
                        <a:pt x="0" y="72"/>
                        <a:pt x="0" y="70"/>
                      </a:cubicBezTo>
                      <a:lnTo>
                        <a:pt x="2" y="70"/>
                      </a:lnTo>
                      <a:close/>
                      <a:moveTo>
                        <a:pt x="2" y="77"/>
                      </a:moveTo>
                      <a:cubicBezTo>
                        <a:pt x="3" y="79"/>
                        <a:pt x="3" y="81"/>
                        <a:pt x="2" y="81"/>
                      </a:cubicBezTo>
                      <a:lnTo>
                        <a:pt x="1" y="80"/>
                      </a:lnTo>
                      <a:cubicBezTo>
                        <a:pt x="1" y="80"/>
                        <a:pt x="0" y="79"/>
                        <a:pt x="0" y="77"/>
                      </a:cubicBezTo>
                      <a:lnTo>
                        <a:pt x="2" y="77"/>
                      </a:lnTo>
                      <a:close/>
                      <a:moveTo>
                        <a:pt x="2" y="81"/>
                      </a:moveTo>
                      <a:cubicBezTo>
                        <a:pt x="2" y="82"/>
                        <a:pt x="1" y="82"/>
                        <a:pt x="1" y="81"/>
                      </a:cubicBezTo>
                      <a:lnTo>
                        <a:pt x="2" y="80"/>
                      </a:lnTo>
                      <a:cubicBezTo>
                        <a:pt x="3" y="80"/>
                        <a:pt x="0" y="80"/>
                        <a:pt x="1" y="80"/>
                      </a:cubicBezTo>
                      <a:lnTo>
                        <a:pt x="2" y="81"/>
                      </a:lnTo>
                      <a:close/>
                    </a:path>
                  </a:pathLst>
                </a:custGeom>
                <a:solidFill>
                  <a:srgbClr val="58555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29" name="Freeform 33"/>
                <p:cNvSpPr>
                  <a:spLocks noChangeArrowheads="1"/>
                </p:cNvSpPr>
                <p:nvPr/>
              </p:nvSpPr>
              <p:spPr bwMode="auto">
                <a:xfrm>
                  <a:off x="672" y="3708"/>
                  <a:ext cx="63" cy="6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31 0 0"/>
                    <a:gd name="G8" fmla="+- 33 0 0"/>
                    <a:gd name="G9" fmla="+- 35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35 w 47"/>
                    <a:gd name="T1" fmla="*/ 12 h 40"/>
                    <a:gd name="T2" fmla="*/ 11 w 47"/>
                    <a:gd name="T3" fmla="*/ 6 h 40"/>
                    <a:gd name="T4" fmla="*/ 1 w 47"/>
                    <a:gd name="T5" fmla="*/ 27 h 40"/>
                    <a:gd name="T6" fmla="*/ 9 w 47"/>
                    <a:gd name="T7" fmla="*/ 35 h 40"/>
                    <a:gd name="T8" fmla="*/ 42 w 47"/>
                    <a:gd name="T9" fmla="*/ 27 h 40"/>
                    <a:gd name="T10" fmla="*/ 35 w 47"/>
                    <a:gd name="T11" fmla="*/ 1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40">
                      <a:moveTo>
                        <a:pt x="35" y="12"/>
                      </a:moveTo>
                      <a:cubicBezTo>
                        <a:pt x="27" y="10"/>
                        <a:pt x="19" y="0"/>
                        <a:pt x="11" y="6"/>
                      </a:cubicBezTo>
                      <a:cubicBezTo>
                        <a:pt x="4" y="11"/>
                        <a:pt x="4" y="20"/>
                        <a:pt x="1" y="27"/>
                      </a:cubicBezTo>
                      <a:cubicBezTo>
                        <a:pt x="0" y="31"/>
                        <a:pt x="5" y="33"/>
                        <a:pt x="9" y="35"/>
                      </a:cubicBezTo>
                      <a:cubicBezTo>
                        <a:pt x="21" y="40"/>
                        <a:pt x="35" y="36"/>
                        <a:pt x="42" y="27"/>
                      </a:cubicBezTo>
                      <a:cubicBezTo>
                        <a:pt x="47" y="22"/>
                        <a:pt x="42" y="12"/>
                        <a:pt x="35" y="1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0" name="Freeform 34"/>
                <p:cNvSpPr>
                  <a:spLocks noChangeArrowheads="1"/>
                </p:cNvSpPr>
                <p:nvPr/>
              </p:nvSpPr>
              <p:spPr bwMode="auto">
                <a:xfrm>
                  <a:off x="672" y="3709"/>
                  <a:ext cx="60" cy="62"/>
                </a:xfrm>
                <a:custGeom>
                  <a:avLst/>
                  <a:gdLst>
                    <a:gd name="T0" fmla="*/ 35 w 45"/>
                    <a:gd name="T1" fmla="*/ 12 h 37"/>
                    <a:gd name="T2" fmla="*/ 35 w 45"/>
                    <a:gd name="T3" fmla="*/ 12 h 37"/>
                    <a:gd name="T4" fmla="*/ 35 w 45"/>
                    <a:gd name="T5" fmla="*/ 12 h 37"/>
                    <a:gd name="T6" fmla="*/ 35 w 45"/>
                    <a:gd name="T7" fmla="*/ 12 h 37"/>
                    <a:gd name="T8" fmla="*/ 27 w 45"/>
                    <a:gd name="T9" fmla="*/ 8 h 37"/>
                    <a:gd name="T10" fmla="*/ 35 w 45"/>
                    <a:gd name="T11" fmla="*/ 10 h 37"/>
                    <a:gd name="T12" fmla="*/ 27 w 45"/>
                    <a:gd name="T13" fmla="*/ 8 h 37"/>
                    <a:gd name="T14" fmla="*/ 10 w 45"/>
                    <a:gd name="T15" fmla="*/ 4 h 37"/>
                    <a:gd name="T16" fmla="*/ 27 w 45"/>
                    <a:gd name="T17" fmla="*/ 8 h 37"/>
                    <a:gd name="T18" fmla="*/ 11 w 45"/>
                    <a:gd name="T19" fmla="*/ 5 h 37"/>
                    <a:gd name="T20" fmla="*/ 4 w 45"/>
                    <a:gd name="T21" fmla="*/ 19 h 37"/>
                    <a:gd name="T22" fmla="*/ 10 w 45"/>
                    <a:gd name="T23" fmla="*/ 4 h 37"/>
                    <a:gd name="T24" fmla="*/ 4 w 45"/>
                    <a:gd name="T25" fmla="*/ 19 h 37"/>
                    <a:gd name="T26" fmla="*/ 1 w 45"/>
                    <a:gd name="T27" fmla="*/ 26 h 37"/>
                    <a:gd name="T28" fmla="*/ 4 w 45"/>
                    <a:gd name="T29" fmla="*/ 19 h 37"/>
                    <a:gd name="T30" fmla="*/ 2 w 45"/>
                    <a:gd name="T31" fmla="*/ 27 h 37"/>
                    <a:gd name="T32" fmla="*/ 2 w 45"/>
                    <a:gd name="T33" fmla="*/ 27 h 37"/>
                    <a:gd name="T34" fmla="*/ 4 w 45"/>
                    <a:gd name="T35" fmla="*/ 30 h 37"/>
                    <a:gd name="T36" fmla="*/ 1 w 45"/>
                    <a:gd name="T37" fmla="*/ 26 h 37"/>
                    <a:gd name="T38" fmla="*/ 4 w 45"/>
                    <a:gd name="T39" fmla="*/ 30 h 37"/>
                    <a:gd name="T40" fmla="*/ 9 w 45"/>
                    <a:gd name="T41" fmla="*/ 35 h 37"/>
                    <a:gd name="T42" fmla="*/ 4 w 45"/>
                    <a:gd name="T43" fmla="*/ 30 h 37"/>
                    <a:gd name="T44" fmla="*/ 9 w 45"/>
                    <a:gd name="T45" fmla="*/ 35 h 37"/>
                    <a:gd name="T46" fmla="*/ 9 w 45"/>
                    <a:gd name="T47" fmla="*/ 35 h 37"/>
                    <a:gd name="T48" fmla="*/ 10 w 45"/>
                    <a:gd name="T49" fmla="*/ 33 h 37"/>
                    <a:gd name="T50" fmla="*/ 10 w 45"/>
                    <a:gd name="T51" fmla="*/ 33 h 37"/>
                    <a:gd name="T52" fmla="*/ 10 w 45"/>
                    <a:gd name="T53" fmla="*/ 33 h 37"/>
                    <a:gd name="T54" fmla="*/ 10 w 45"/>
                    <a:gd name="T55" fmla="*/ 33 h 37"/>
                    <a:gd name="T56" fmla="*/ 14 w 45"/>
                    <a:gd name="T57" fmla="*/ 35 h 37"/>
                    <a:gd name="T58" fmla="*/ 9 w 45"/>
                    <a:gd name="T59" fmla="*/ 35 h 37"/>
                    <a:gd name="T60" fmla="*/ 14 w 45"/>
                    <a:gd name="T61" fmla="*/ 35 h 37"/>
                    <a:gd name="T62" fmla="*/ 19 w 45"/>
                    <a:gd name="T63" fmla="*/ 37 h 37"/>
                    <a:gd name="T64" fmla="*/ 14 w 45"/>
                    <a:gd name="T65" fmla="*/ 35 h 37"/>
                    <a:gd name="T66" fmla="*/ 41 w 45"/>
                    <a:gd name="T67" fmla="*/ 26 h 37"/>
                    <a:gd name="T68" fmla="*/ 19 w 45"/>
                    <a:gd name="T69" fmla="*/ 37 h 37"/>
                    <a:gd name="T70" fmla="*/ 41 w 45"/>
                    <a:gd name="T71" fmla="*/ 26 h 37"/>
                    <a:gd name="T72" fmla="*/ 42 w 45"/>
                    <a:gd name="T73" fmla="*/ 26 h 37"/>
                    <a:gd name="T74" fmla="*/ 41 w 45"/>
                    <a:gd name="T75" fmla="*/ 26 h 37"/>
                    <a:gd name="T76" fmla="*/ 45 w 45"/>
                    <a:gd name="T77" fmla="*/ 22 h 37"/>
                    <a:gd name="T78" fmla="*/ 41 w 45"/>
                    <a:gd name="T79" fmla="*/ 26 h 37"/>
                    <a:gd name="T80" fmla="*/ 42 w 45"/>
                    <a:gd name="T81" fmla="*/ 17 h 37"/>
                    <a:gd name="T82" fmla="*/ 45 w 45"/>
                    <a:gd name="T83" fmla="*/ 22 h 37"/>
                    <a:gd name="T84" fmla="*/ 42 w 45"/>
                    <a:gd name="T85" fmla="*/ 17 h 37"/>
                    <a:gd name="T86" fmla="*/ 39 w 45"/>
                    <a:gd name="T87" fmla="*/ 12 h 37"/>
                    <a:gd name="T88" fmla="*/ 42 w 45"/>
                    <a:gd name="T89" fmla="*/ 17 h 37"/>
                    <a:gd name="T90" fmla="*/ 35 w 45"/>
                    <a:gd name="T91" fmla="*/ 12 h 37"/>
                    <a:gd name="T92" fmla="*/ 39 w 45"/>
                    <a:gd name="T93" fmla="*/ 12 h 37"/>
                    <a:gd name="T94" fmla="*/ 35 w 45"/>
                    <a:gd name="T95" fmla="*/ 12 h 37"/>
                    <a:gd name="T96" fmla="*/ 35 w 45"/>
                    <a:gd name="T9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5" h="37">
                      <a:moveTo>
                        <a:pt x="35" y="12"/>
                      </a:moveTo>
                      <a:lnTo>
                        <a:pt x="35" y="12"/>
                      </a:lnTo>
                      <a:lnTo>
                        <a:pt x="35" y="10"/>
                      </a:lnTo>
                      <a:lnTo>
                        <a:pt x="35" y="12"/>
                      </a:lnTo>
                      <a:close/>
                      <a:moveTo>
                        <a:pt x="35" y="12"/>
                      </a:moveTo>
                      <a:lnTo>
                        <a:pt x="35" y="12"/>
                      </a:lnTo>
                      <a:lnTo>
                        <a:pt x="35" y="11"/>
                      </a:lnTo>
                      <a:lnTo>
                        <a:pt x="35" y="12"/>
                      </a:lnTo>
                      <a:close/>
                      <a:moveTo>
                        <a:pt x="35" y="12"/>
                      </a:moveTo>
                      <a:cubicBezTo>
                        <a:pt x="32" y="11"/>
                        <a:pt x="29" y="9"/>
                        <a:pt x="27" y="8"/>
                      </a:cubicBezTo>
                      <a:lnTo>
                        <a:pt x="28" y="7"/>
                      </a:lnTo>
                      <a:cubicBezTo>
                        <a:pt x="30" y="8"/>
                        <a:pt x="33" y="10"/>
                        <a:pt x="35" y="10"/>
                      </a:cubicBezTo>
                      <a:lnTo>
                        <a:pt x="35" y="12"/>
                      </a:lnTo>
                      <a:close/>
                      <a:moveTo>
                        <a:pt x="27" y="8"/>
                      </a:moveTo>
                      <a:cubicBezTo>
                        <a:pt x="21" y="5"/>
                        <a:pt x="16" y="1"/>
                        <a:pt x="11" y="5"/>
                      </a:cubicBezTo>
                      <a:lnTo>
                        <a:pt x="10" y="4"/>
                      </a:lnTo>
                      <a:cubicBezTo>
                        <a:pt x="16" y="0"/>
                        <a:pt x="22" y="3"/>
                        <a:pt x="28" y="7"/>
                      </a:cubicBezTo>
                      <a:lnTo>
                        <a:pt x="27" y="8"/>
                      </a:lnTo>
                      <a:close/>
                      <a:moveTo>
                        <a:pt x="11" y="5"/>
                      </a:moveTo>
                      <a:lnTo>
                        <a:pt x="11" y="5"/>
                      </a:lnTo>
                      <a:close/>
                      <a:moveTo>
                        <a:pt x="11" y="5"/>
                      </a:moveTo>
                      <a:cubicBezTo>
                        <a:pt x="7" y="9"/>
                        <a:pt x="6" y="14"/>
                        <a:pt x="4" y="19"/>
                      </a:cubicBezTo>
                      <a:lnTo>
                        <a:pt x="3" y="19"/>
                      </a:lnTo>
                      <a:cubicBezTo>
                        <a:pt x="4" y="13"/>
                        <a:pt x="6" y="8"/>
                        <a:pt x="10" y="4"/>
                      </a:cubicBezTo>
                      <a:lnTo>
                        <a:pt x="11" y="5"/>
                      </a:lnTo>
                      <a:close/>
                      <a:moveTo>
                        <a:pt x="4" y="19"/>
                      </a:moveTo>
                      <a:cubicBezTo>
                        <a:pt x="4" y="22"/>
                        <a:pt x="3" y="24"/>
                        <a:pt x="2" y="27"/>
                      </a:cubicBezTo>
                      <a:lnTo>
                        <a:pt x="1" y="26"/>
                      </a:lnTo>
                      <a:cubicBezTo>
                        <a:pt x="2" y="24"/>
                        <a:pt x="2" y="21"/>
                        <a:pt x="3" y="19"/>
                      </a:cubicBezTo>
                      <a:lnTo>
                        <a:pt x="4" y="19"/>
                      </a:lnTo>
                      <a:close/>
                      <a:moveTo>
                        <a:pt x="2" y="27"/>
                      </a:moveTo>
                      <a:lnTo>
                        <a:pt x="2" y="27"/>
                      </a:lnTo>
                      <a:lnTo>
                        <a:pt x="1" y="26"/>
                      </a:lnTo>
                      <a:lnTo>
                        <a:pt x="2" y="27"/>
                      </a:lnTo>
                      <a:close/>
                      <a:moveTo>
                        <a:pt x="2" y="27"/>
                      </a:moveTo>
                      <a:cubicBezTo>
                        <a:pt x="1" y="28"/>
                        <a:pt x="2" y="29"/>
                        <a:pt x="4" y="30"/>
                      </a:cubicBezTo>
                      <a:lnTo>
                        <a:pt x="3" y="31"/>
                      </a:lnTo>
                      <a:cubicBezTo>
                        <a:pt x="1" y="30"/>
                        <a:pt x="0" y="28"/>
                        <a:pt x="1" y="26"/>
                      </a:cubicBezTo>
                      <a:lnTo>
                        <a:pt x="2" y="27"/>
                      </a:lnTo>
                      <a:close/>
                      <a:moveTo>
                        <a:pt x="4" y="30"/>
                      </a:moveTo>
                      <a:cubicBezTo>
                        <a:pt x="5" y="32"/>
                        <a:pt x="8" y="33"/>
                        <a:pt x="10" y="33"/>
                      </a:cubicBezTo>
                      <a:lnTo>
                        <a:pt x="9" y="35"/>
                      </a:lnTo>
                      <a:cubicBezTo>
                        <a:pt x="7" y="34"/>
                        <a:pt x="4" y="33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9" y="35"/>
                      </a:moveTo>
                      <a:lnTo>
                        <a:pt x="9" y="35"/>
                      </a:lnTo>
                      <a:lnTo>
                        <a:pt x="9" y="34"/>
                      </a:lnTo>
                      <a:lnTo>
                        <a:pt x="9" y="35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9" y="35"/>
                      </a:lnTo>
                      <a:lnTo>
                        <a:pt x="10" y="33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9" y="34"/>
                      </a:lnTo>
                      <a:lnTo>
                        <a:pt x="10" y="33"/>
                      </a:lnTo>
                      <a:close/>
                      <a:moveTo>
                        <a:pt x="10" y="33"/>
                      </a:moveTo>
                      <a:cubicBezTo>
                        <a:pt x="11" y="34"/>
                        <a:pt x="13" y="35"/>
                        <a:pt x="14" y="35"/>
                      </a:cubicBezTo>
                      <a:lnTo>
                        <a:pt x="14" y="36"/>
                      </a:lnTo>
                      <a:cubicBezTo>
                        <a:pt x="12" y="36"/>
                        <a:pt x="11" y="35"/>
                        <a:pt x="9" y="35"/>
                      </a:cubicBezTo>
                      <a:lnTo>
                        <a:pt x="10" y="33"/>
                      </a:lnTo>
                      <a:close/>
                      <a:moveTo>
                        <a:pt x="14" y="35"/>
                      </a:moveTo>
                      <a:cubicBezTo>
                        <a:pt x="16" y="35"/>
                        <a:pt x="18" y="35"/>
                        <a:pt x="19" y="35"/>
                      </a:cubicBezTo>
                      <a:lnTo>
                        <a:pt x="19" y="37"/>
                      </a:lnTo>
                      <a:cubicBezTo>
                        <a:pt x="17" y="37"/>
                        <a:pt x="16" y="36"/>
                        <a:pt x="14" y="36"/>
                      </a:cubicBezTo>
                      <a:lnTo>
                        <a:pt x="14" y="35"/>
                      </a:lnTo>
                      <a:close/>
                      <a:moveTo>
                        <a:pt x="19" y="35"/>
                      </a:moveTo>
                      <a:cubicBezTo>
                        <a:pt x="28" y="35"/>
                        <a:pt x="36" y="32"/>
                        <a:pt x="41" y="26"/>
                      </a:cubicBezTo>
                      <a:lnTo>
                        <a:pt x="43" y="26"/>
                      </a:lnTo>
                      <a:cubicBezTo>
                        <a:pt x="37" y="33"/>
                        <a:pt x="28" y="37"/>
                        <a:pt x="19" y="37"/>
                      </a:cubicBezTo>
                      <a:lnTo>
                        <a:pt x="19" y="35"/>
                      </a:lnTo>
                      <a:close/>
                      <a:moveTo>
                        <a:pt x="41" y="26"/>
                      </a:moveTo>
                      <a:lnTo>
                        <a:pt x="41" y="26"/>
                      </a:lnTo>
                      <a:lnTo>
                        <a:pt x="42" y="26"/>
                      </a:lnTo>
                      <a:lnTo>
                        <a:pt x="41" y="26"/>
                      </a:lnTo>
                      <a:close/>
                      <a:moveTo>
                        <a:pt x="41" y="26"/>
                      </a:moveTo>
                      <a:cubicBezTo>
                        <a:pt x="42" y="25"/>
                        <a:pt x="43" y="23"/>
                        <a:pt x="43" y="22"/>
                      </a:cubicBezTo>
                      <a:lnTo>
                        <a:pt x="45" y="22"/>
                      </a:lnTo>
                      <a:cubicBezTo>
                        <a:pt x="44" y="23"/>
                        <a:pt x="44" y="25"/>
                        <a:pt x="42" y="27"/>
                      </a:cubicBezTo>
                      <a:lnTo>
                        <a:pt x="41" y="26"/>
                      </a:lnTo>
                      <a:close/>
                      <a:moveTo>
                        <a:pt x="43" y="22"/>
                      </a:moveTo>
                      <a:cubicBezTo>
                        <a:pt x="43" y="20"/>
                        <a:pt x="43" y="18"/>
                        <a:pt x="42" y="17"/>
                      </a:cubicBezTo>
                      <a:lnTo>
                        <a:pt x="43" y="16"/>
                      </a:lnTo>
                      <a:cubicBezTo>
                        <a:pt x="44" y="18"/>
                        <a:pt x="45" y="20"/>
                        <a:pt x="45" y="22"/>
                      </a:cubicBezTo>
                      <a:lnTo>
                        <a:pt x="43" y="22"/>
                      </a:lnTo>
                      <a:close/>
                      <a:moveTo>
                        <a:pt x="42" y="17"/>
                      </a:moveTo>
                      <a:cubicBezTo>
                        <a:pt x="41" y="15"/>
                        <a:pt x="40" y="14"/>
                        <a:pt x="39" y="13"/>
                      </a:cubicBezTo>
                      <a:lnTo>
                        <a:pt x="39" y="12"/>
                      </a:lnTo>
                      <a:cubicBezTo>
                        <a:pt x="41" y="13"/>
                        <a:pt x="42" y="14"/>
                        <a:pt x="43" y="16"/>
                      </a:cubicBezTo>
                      <a:lnTo>
                        <a:pt x="42" y="17"/>
                      </a:lnTo>
                      <a:close/>
                      <a:moveTo>
                        <a:pt x="39" y="13"/>
                      </a:moveTo>
                      <a:cubicBezTo>
                        <a:pt x="37" y="12"/>
                        <a:pt x="36" y="12"/>
                        <a:pt x="35" y="12"/>
                      </a:cubicBezTo>
                      <a:lnTo>
                        <a:pt x="35" y="10"/>
                      </a:lnTo>
                      <a:cubicBezTo>
                        <a:pt x="37" y="10"/>
                        <a:pt x="38" y="11"/>
                        <a:pt x="39" y="12"/>
                      </a:cubicBezTo>
                      <a:lnTo>
                        <a:pt x="39" y="13"/>
                      </a:lnTo>
                      <a:close/>
                      <a:moveTo>
                        <a:pt x="35" y="12"/>
                      </a:moveTo>
                      <a:lnTo>
                        <a:pt x="35" y="12"/>
                      </a:lnTo>
                      <a:lnTo>
                        <a:pt x="35" y="11"/>
                      </a:lnTo>
                      <a:lnTo>
                        <a:pt x="35" y="1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1" name="Freeform 35"/>
                <p:cNvSpPr>
                  <a:spLocks noChangeArrowheads="1"/>
                </p:cNvSpPr>
                <p:nvPr/>
              </p:nvSpPr>
              <p:spPr bwMode="auto">
                <a:xfrm>
                  <a:off x="718" y="3869"/>
                  <a:ext cx="111" cy="76"/>
                </a:xfrm>
                <a:custGeom>
                  <a:avLst/>
                  <a:gdLst>
                    <a:gd name="G0" fmla="+- 1 0 0"/>
                    <a:gd name="G1" fmla="+- 1 0 0"/>
                    <a:gd name="G2" fmla="+- 13 0 0"/>
                    <a:gd name="G3" fmla="+- 24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45 w 81"/>
                    <a:gd name="T1" fmla="*/ 0 h 45"/>
                    <a:gd name="T2" fmla="*/ 14 w 81"/>
                    <a:gd name="T3" fmla="*/ 24 h 45"/>
                    <a:gd name="T4" fmla="*/ 48 w 81"/>
                    <a:gd name="T5" fmla="*/ 41 h 45"/>
                    <a:gd name="T6" fmla="*/ 80 w 81"/>
                    <a:gd name="T7" fmla="*/ 24 h 45"/>
                    <a:gd name="T8" fmla="*/ 65 w 81"/>
                    <a:gd name="T9" fmla="*/ 12 h 45"/>
                    <a:gd name="T10" fmla="*/ 63 w 81"/>
                    <a:gd name="T11" fmla="*/ 8 h 45"/>
                    <a:gd name="T12" fmla="*/ 45 w 81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1" h="45">
                      <a:moveTo>
                        <a:pt x="45" y="0"/>
                      </a:moveTo>
                      <a:cubicBezTo>
                        <a:pt x="31" y="5"/>
                        <a:pt x="0" y="13"/>
                        <a:pt x="14" y="24"/>
                      </a:cubicBezTo>
                      <a:cubicBezTo>
                        <a:pt x="20" y="29"/>
                        <a:pt x="39" y="39"/>
                        <a:pt x="48" y="41"/>
                      </a:cubicBezTo>
                      <a:cubicBezTo>
                        <a:pt x="58" y="45"/>
                        <a:pt x="81" y="35"/>
                        <a:pt x="80" y="24"/>
                      </a:cubicBezTo>
                      <a:cubicBezTo>
                        <a:pt x="80" y="19"/>
                        <a:pt x="71" y="15"/>
                        <a:pt x="65" y="12"/>
                      </a:cubicBezTo>
                      <a:cubicBezTo>
                        <a:pt x="64" y="12"/>
                        <a:pt x="64" y="10"/>
                        <a:pt x="63" y="8"/>
                      </a:cubicBezTo>
                      <a:cubicBezTo>
                        <a:pt x="60" y="4"/>
                        <a:pt x="52" y="1"/>
                        <a:pt x="45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2" name="Freeform 36"/>
                <p:cNvSpPr>
                  <a:spLocks noChangeArrowheads="1"/>
                </p:cNvSpPr>
                <p:nvPr/>
              </p:nvSpPr>
              <p:spPr bwMode="auto">
                <a:xfrm>
                  <a:off x="730" y="3867"/>
                  <a:ext cx="99" cy="75"/>
                </a:xfrm>
                <a:custGeom>
                  <a:avLst/>
                  <a:gdLst>
                    <a:gd name="T0" fmla="*/ 32 w 73"/>
                    <a:gd name="T1" fmla="*/ 2 h 44"/>
                    <a:gd name="T2" fmla="*/ 33 w 73"/>
                    <a:gd name="T3" fmla="*/ 3 h 44"/>
                    <a:gd name="T4" fmla="*/ 32 w 73"/>
                    <a:gd name="T5" fmla="*/ 2 h 44"/>
                    <a:gd name="T6" fmla="*/ 7 w 73"/>
                    <a:gd name="T7" fmla="*/ 25 h 44"/>
                    <a:gd name="T8" fmla="*/ 6 w 73"/>
                    <a:gd name="T9" fmla="*/ 15 h 44"/>
                    <a:gd name="T10" fmla="*/ 6 w 73"/>
                    <a:gd name="T11" fmla="*/ 25 h 44"/>
                    <a:gd name="T12" fmla="*/ 7 w 73"/>
                    <a:gd name="T13" fmla="*/ 25 h 44"/>
                    <a:gd name="T14" fmla="*/ 7 w 73"/>
                    <a:gd name="T15" fmla="*/ 25 h 44"/>
                    <a:gd name="T16" fmla="*/ 6 w 73"/>
                    <a:gd name="T17" fmla="*/ 25 h 44"/>
                    <a:gd name="T18" fmla="*/ 10 w 73"/>
                    <a:gd name="T19" fmla="*/ 27 h 44"/>
                    <a:gd name="T20" fmla="*/ 7 w 73"/>
                    <a:gd name="T21" fmla="*/ 25 h 44"/>
                    <a:gd name="T22" fmla="*/ 13 w 73"/>
                    <a:gd name="T23" fmla="*/ 31 h 44"/>
                    <a:gd name="T24" fmla="*/ 14 w 73"/>
                    <a:gd name="T25" fmla="*/ 30 h 44"/>
                    <a:gd name="T26" fmla="*/ 13 w 73"/>
                    <a:gd name="T27" fmla="*/ 31 h 44"/>
                    <a:gd name="T28" fmla="*/ 40 w 73"/>
                    <a:gd name="T29" fmla="*/ 42 h 44"/>
                    <a:gd name="T30" fmla="*/ 47 w 73"/>
                    <a:gd name="T31" fmla="*/ 44 h 44"/>
                    <a:gd name="T32" fmla="*/ 47 w 73"/>
                    <a:gd name="T33" fmla="*/ 42 h 44"/>
                    <a:gd name="T34" fmla="*/ 47 w 73"/>
                    <a:gd name="T35" fmla="*/ 44 h 44"/>
                    <a:gd name="T36" fmla="*/ 71 w 73"/>
                    <a:gd name="T37" fmla="*/ 29 h 44"/>
                    <a:gd name="T38" fmla="*/ 61 w 73"/>
                    <a:gd name="T39" fmla="*/ 38 h 44"/>
                    <a:gd name="T40" fmla="*/ 73 w 73"/>
                    <a:gd name="T41" fmla="*/ 25 h 44"/>
                    <a:gd name="T42" fmla="*/ 71 w 73"/>
                    <a:gd name="T43" fmla="*/ 25 h 44"/>
                    <a:gd name="T44" fmla="*/ 71 w 73"/>
                    <a:gd name="T45" fmla="*/ 25 h 44"/>
                    <a:gd name="T46" fmla="*/ 60 w 73"/>
                    <a:gd name="T47" fmla="*/ 14 h 44"/>
                    <a:gd name="T48" fmla="*/ 59 w 73"/>
                    <a:gd name="T49" fmla="*/ 15 h 44"/>
                    <a:gd name="T50" fmla="*/ 60 w 73"/>
                    <a:gd name="T51" fmla="*/ 14 h 44"/>
                    <a:gd name="T52" fmla="*/ 58 w 73"/>
                    <a:gd name="T53" fmla="*/ 13 h 44"/>
                    <a:gd name="T54" fmla="*/ 57 w 73"/>
                    <a:gd name="T55" fmla="*/ 14 h 44"/>
                    <a:gd name="T56" fmla="*/ 57 w 73"/>
                    <a:gd name="T57" fmla="*/ 14 h 44"/>
                    <a:gd name="T58" fmla="*/ 57 w 73"/>
                    <a:gd name="T59" fmla="*/ 13 h 44"/>
                    <a:gd name="T60" fmla="*/ 55 w 73"/>
                    <a:gd name="T61" fmla="*/ 11 h 44"/>
                    <a:gd name="T62" fmla="*/ 57 w 73"/>
                    <a:gd name="T63" fmla="*/ 14 h 44"/>
                    <a:gd name="T64" fmla="*/ 56 w 73"/>
                    <a:gd name="T65" fmla="*/ 9 h 44"/>
                    <a:gd name="T66" fmla="*/ 55 w 73"/>
                    <a:gd name="T67" fmla="*/ 9 h 44"/>
                    <a:gd name="T68" fmla="*/ 55 w 73"/>
                    <a:gd name="T69" fmla="*/ 9 h 44"/>
                    <a:gd name="T70" fmla="*/ 55 w 73"/>
                    <a:gd name="T71" fmla="*/ 9 h 44"/>
                    <a:gd name="T72" fmla="*/ 55 w 73"/>
                    <a:gd name="T73" fmla="*/ 9 h 44"/>
                    <a:gd name="T74" fmla="*/ 54 w 73"/>
                    <a:gd name="T75" fmla="*/ 7 h 44"/>
                    <a:gd name="T76" fmla="*/ 53 w 73"/>
                    <a:gd name="T77" fmla="*/ 8 h 44"/>
                    <a:gd name="T78" fmla="*/ 54 w 73"/>
                    <a:gd name="T79" fmla="*/ 7 h 44"/>
                    <a:gd name="T80" fmla="*/ 37 w 73"/>
                    <a:gd name="T81" fmla="*/ 2 h 44"/>
                    <a:gd name="T82" fmla="*/ 51 w 73"/>
                    <a:gd name="T83" fmla="*/ 7 h 44"/>
                    <a:gd name="T84" fmla="*/ 37 w 73"/>
                    <a:gd name="T85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3" h="44">
                      <a:moveTo>
                        <a:pt x="37" y="2"/>
                      </a:moveTo>
                      <a:cubicBezTo>
                        <a:pt x="36" y="2"/>
                        <a:pt x="34" y="3"/>
                        <a:pt x="33" y="3"/>
                      </a:cubicBezTo>
                      <a:lnTo>
                        <a:pt x="32" y="2"/>
                      </a:lnTo>
                      <a:cubicBezTo>
                        <a:pt x="34" y="1"/>
                        <a:pt x="36" y="1"/>
                        <a:pt x="37" y="0"/>
                      </a:cubicBezTo>
                      <a:lnTo>
                        <a:pt x="37" y="2"/>
                      </a:lnTo>
                      <a:close/>
                      <a:moveTo>
                        <a:pt x="33" y="3"/>
                      </a:moveTo>
                      <a:cubicBezTo>
                        <a:pt x="24" y="6"/>
                        <a:pt x="12" y="10"/>
                        <a:pt x="6" y="15"/>
                      </a:cubicBezTo>
                      <a:lnTo>
                        <a:pt x="5" y="14"/>
                      </a:lnTo>
                      <a:cubicBezTo>
                        <a:pt x="11" y="9"/>
                        <a:pt x="23" y="5"/>
                        <a:pt x="32" y="2"/>
                      </a:cubicBezTo>
                      <a:lnTo>
                        <a:pt x="33" y="3"/>
                      </a:lnTo>
                      <a:close/>
                      <a:moveTo>
                        <a:pt x="6" y="15"/>
                      </a:moveTo>
                      <a:cubicBezTo>
                        <a:pt x="3" y="18"/>
                        <a:pt x="2" y="21"/>
                        <a:pt x="7" y="25"/>
                      </a:cubicBezTo>
                      <a:lnTo>
                        <a:pt x="5" y="25"/>
                      </a:lnTo>
                      <a:cubicBezTo>
                        <a:pt x="0" y="21"/>
                        <a:pt x="1" y="17"/>
                        <a:pt x="5" y="14"/>
                      </a:cubicBezTo>
                      <a:lnTo>
                        <a:pt x="6" y="15"/>
                      </a:lnTo>
                      <a:close/>
                      <a:moveTo>
                        <a:pt x="5" y="25"/>
                      </a:moveTo>
                      <a:lnTo>
                        <a:pt x="5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5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lnTo>
                        <a:pt x="7" y="25"/>
                      </a:lnTo>
                      <a:lnTo>
                        <a:pt x="6" y="25"/>
                      </a:lnTo>
                      <a:lnTo>
                        <a:pt x="7" y="25"/>
                      </a:lnTo>
                      <a:close/>
                      <a:moveTo>
                        <a:pt x="7" y="25"/>
                      </a:moveTo>
                      <a:cubicBezTo>
                        <a:pt x="7" y="25"/>
                        <a:pt x="9" y="26"/>
                        <a:pt x="10" y="27"/>
                      </a:cubicBezTo>
                      <a:lnTo>
                        <a:pt x="9" y="28"/>
                      </a:lnTo>
                      <a:cubicBezTo>
                        <a:pt x="8" y="27"/>
                        <a:pt x="6" y="26"/>
                        <a:pt x="5" y="25"/>
                      </a:cubicBezTo>
                      <a:lnTo>
                        <a:pt x="7" y="25"/>
                      </a:lnTo>
                      <a:close/>
                      <a:moveTo>
                        <a:pt x="10" y="27"/>
                      </a:moveTo>
                      <a:cubicBezTo>
                        <a:pt x="11" y="28"/>
                        <a:pt x="13" y="29"/>
                        <a:pt x="14" y="30"/>
                      </a:cubicBezTo>
                      <a:lnTo>
                        <a:pt x="13" y="31"/>
                      </a:lnTo>
                      <a:cubicBezTo>
                        <a:pt x="12" y="30"/>
                        <a:pt x="10" y="29"/>
                        <a:pt x="9" y="28"/>
                      </a:cubicBezTo>
                      <a:lnTo>
                        <a:pt x="10" y="27"/>
                      </a:lnTo>
                      <a:close/>
                      <a:moveTo>
                        <a:pt x="14" y="30"/>
                      </a:moveTo>
                      <a:cubicBezTo>
                        <a:pt x="22" y="34"/>
                        <a:pt x="34" y="40"/>
                        <a:pt x="40" y="42"/>
                      </a:cubicBezTo>
                      <a:lnTo>
                        <a:pt x="40" y="43"/>
                      </a:lnTo>
                      <a:cubicBezTo>
                        <a:pt x="33" y="41"/>
                        <a:pt x="22" y="35"/>
                        <a:pt x="13" y="31"/>
                      </a:cubicBezTo>
                      <a:lnTo>
                        <a:pt x="14" y="30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close/>
                      <a:moveTo>
                        <a:pt x="40" y="42"/>
                      </a:moveTo>
                      <a:cubicBezTo>
                        <a:pt x="42" y="42"/>
                        <a:pt x="44" y="43"/>
                        <a:pt x="47" y="42"/>
                      </a:cubicBezTo>
                      <a:lnTo>
                        <a:pt x="47" y="44"/>
                      </a:lnTo>
                      <a:cubicBezTo>
                        <a:pt x="44" y="44"/>
                        <a:pt x="42" y="44"/>
                        <a:pt x="40" y="43"/>
                      </a:cubicBezTo>
                      <a:lnTo>
                        <a:pt x="40" y="42"/>
                      </a:lnTo>
                      <a:close/>
                      <a:moveTo>
                        <a:pt x="47" y="42"/>
                      </a:moveTo>
                      <a:cubicBezTo>
                        <a:pt x="51" y="42"/>
                        <a:pt x="57" y="40"/>
                        <a:pt x="61" y="38"/>
                      </a:cubicBezTo>
                      <a:lnTo>
                        <a:pt x="62" y="39"/>
                      </a:lnTo>
                      <a:cubicBezTo>
                        <a:pt x="57" y="42"/>
                        <a:pt x="52" y="43"/>
                        <a:pt x="47" y="44"/>
                      </a:cubicBezTo>
                      <a:lnTo>
                        <a:pt x="47" y="42"/>
                      </a:lnTo>
                      <a:close/>
                      <a:moveTo>
                        <a:pt x="61" y="38"/>
                      </a:moveTo>
                      <a:cubicBezTo>
                        <a:pt x="66" y="36"/>
                        <a:pt x="69" y="33"/>
                        <a:pt x="71" y="29"/>
                      </a:cubicBezTo>
                      <a:lnTo>
                        <a:pt x="72" y="30"/>
                      </a:lnTo>
                      <a:cubicBezTo>
                        <a:pt x="71" y="33"/>
                        <a:pt x="67" y="37"/>
                        <a:pt x="62" y="39"/>
                      </a:cubicBezTo>
                      <a:lnTo>
                        <a:pt x="61" y="38"/>
                      </a:lnTo>
                      <a:close/>
                      <a:moveTo>
                        <a:pt x="71" y="29"/>
                      </a:moveTo>
                      <a:cubicBezTo>
                        <a:pt x="71" y="28"/>
                        <a:pt x="72" y="27"/>
                        <a:pt x="71" y="25"/>
                      </a:cubicBezTo>
                      <a:lnTo>
                        <a:pt x="73" y="25"/>
                      </a:lnTo>
                      <a:cubicBezTo>
                        <a:pt x="73" y="27"/>
                        <a:pt x="73" y="28"/>
                        <a:pt x="72" y="30"/>
                      </a:cubicBezTo>
                      <a:lnTo>
                        <a:pt x="71" y="29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1"/>
                        <a:pt x="65" y="18"/>
                        <a:pt x="59" y="15"/>
                      </a:cubicBezTo>
                      <a:lnTo>
                        <a:pt x="60" y="14"/>
                      </a:lnTo>
                      <a:cubicBezTo>
                        <a:pt x="66" y="17"/>
                        <a:pt x="73" y="20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59" y="15"/>
                      </a:moveTo>
                      <a:cubicBezTo>
                        <a:pt x="58" y="14"/>
                        <a:pt x="57" y="14"/>
                        <a:pt x="57" y="14"/>
                      </a:cubicBezTo>
                      <a:lnTo>
                        <a:pt x="58" y="13"/>
                      </a:lnTo>
                      <a:cubicBezTo>
                        <a:pt x="58" y="13"/>
                        <a:pt x="59" y="13"/>
                        <a:pt x="60" y="14"/>
                      </a:cubicBezTo>
                      <a:lnTo>
                        <a:pt x="59" y="15"/>
                      </a:lnTo>
                      <a:close/>
                      <a:moveTo>
                        <a:pt x="58" y="13"/>
                      </a:moveTo>
                      <a:lnTo>
                        <a:pt x="58" y="13"/>
                      </a:lnTo>
                      <a:lnTo>
                        <a:pt x="57" y="13"/>
                      </a:lnTo>
                      <a:lnTo>
                        <a:pt x="58" y="13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8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lnTo>
                        <a:pt x="57" y="14"/>
                      </a:lnTo>
                      <a:lnTo>
                        <a:pt x="57" y="13"/>
                      </a:lnTo>
                      <a:lnTo>
                        <a:pt x="57" y="14"/>
                      </a:lnTo>
                      <a:close/>
                      <a:moveTo>
                        <a:pt x="57" y="14"/>
                      </a:moveTo>
                      <a:cubicBezTo>
                        <a:pt x="56" y="13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7" y="12"/>
                        <a:pt x="57" y="13"/>
                        <a:pt x="58" y="13"/>
                      </a:cubicBezTo>
                      <a:lnTo>
                        <a:pt x="57" y="14"/>
                      </a:lnTo>
                      <a:close/>
                      <a:moveTo>
                        <a:pt x="55" y="11"/>
                      </a:moveTo>
                      <a:cubicBezTo>
                        <a:pt x="55" y="10"/>
                        <a:pt x="54" y="10"/>
                        <a:pt x="54" y="10"/>
                      </a:cubicBezTo>
                      <a:lnTo>
                        <a:pt x="56" y="9"/>
                      </a:lnTo>
                      <a:cubicBezTo>
                        <a:pt x="56" y="9"/>
                        <a:pt x="56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lnTo>
                        <a:pt x="56" y="9"/>
                      </a:ln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lnTo>
                        <a:pt x="54" y="10"/>
                      </a:lnTo>
                      <a:lnTo>
                        <a:pt x="55" y="9"/>
                      </a:lnTo>
                      <a:lnTo>
                        <a:pt x="54" y="10"/>
                      </a:lnTo>
                      <a:close/>
                      <a:moveTo>
                        <a:pt x="55" y="9"/>
                      </a:moveTo>
                      <a:lnTo>
                        <a:pt x="55" y="9"/>
                      </a:lnTo>
                      <a:close/>
                      <a:moveTo>
                        <a:pt x="54" y="10"/>
                      </a:moveTo>
                      <a:cubicBezTo>
                        <a:pt x="54" y="9"/>
                        <a:pt x="53" y="9"/>
                        <a:pt x="53" y="8"/>
                      </a:cubicBezTo>
                      <a:lnTo>
                        <a:pt x="54" y="7"/>
                      </a:lnTo>
                      <a:cubicBezTo>
                        <a:pt x="54" y="8"/>
                        <a:pt x="55" y="8"/>
                        <a:pt x="55" y="9"/>
                      </a:cubicBezTo>
                      <a:lnTo>
                        <a:pt x="54" y="10"/>
                      </a:lnTo>
                      <a:close/>
                      <a:moveTo>
                        <a:pt x="53" y="8"/>
                      </a:moveTo>
                      <a:cubicBezTo>
                        <a:pt x="52" y="8"/>
                        <a:pt x="51" y="7"/>
                        <a:pt x="51" y="7"/>
                      </a:cubicBezTo>
                      <a:lnTo>
                        <a:pt x="52" y="6"/>
                      </a:lnTo>
                      <a:cubicBezTo>
                        <a:pt x="52" y="6"/>
                        <a:pt x="53" y="7"/>
                        <a:pt x="54" y="7"/>
                      </a:cubicBezTo>
                      <a:lnTo>
                        <a:pt x="53" y="8"/>
                      </a:lnTo>
                      <a:close/>
                      <a:moveTo>
                        <a:pt x="51" y="7"/>
                      </a:moveTo>
                      <a:cubicBezTo>
                        <a:pt x="47" y="4"/>
                        <a:pt x="42" y="2"/>
                        <a:pt x="37" y="2"/>
                      </a:cubicBezTo>
                      <a:lnTo>
                        <a:pt x="37" y="0"/>
                      </a:lnTo>
                      <a:cubicBezTo>
                        <a:pt x="42" y="1"/>
                        <a:pt x="48" y="3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37" y="1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3" name="Freeform 37"/>
                <p:cNvSpPr>
                  <a:spLocks noChangeArrowheads="1"/>
                </p:cNvSpPr>
                <p:nvPr/>
              </p:nvSpPr>
              <p:spPr bwMode="auto">
                <a:xfrm>
                  <a:off x="1141" y="3772"/>
                  <a:ext cx="57" cy="95"/>
                </a:xfrm>
                <a:custGeom>
                  <a:avLst/>
                  <a:gdLst>
                    <a:gd name="G0" fmla="+- 1 0 0"/>
                    <a:gd name="G1" fmla="+- 1 0 0"/>
                    <a:gd name="G2" fmla="+- 23 0 0"/>
                    <a:gd name="G3" fmla="+- 16 0 0"/>
                    <a:gd name="G4" fmla="+- 36 0 0"/>
                    <a:gd name="G5" fmla="+- 1 0 0"/>
                    <a:gd name="G6" fmla="*/ 1 50493 45568"/>
                    <a:gd name="G7" fmla="*/ 1 50493 55552"/>
                    <a:gd name="G8" fmla="*/ G7 1 180"/>
                    <a:gd name="G9" fmla="*/ G6 1 G8"/>
                    <a:gd name="G10" fmla="+- 46 0 0"/>
                    <a:gd name="G11" fmla="*/ 1 0 0"/>
                    <a:gd name="G12" fmla="sin G11 G10"/>
                    <a:gd name="G13" fmla="+- 50 0 0"/>
                    <a:gd name="G14" fmla="+- 51 0 0"/>
                    <a:gd name="G15" fmla="*/ 1 0 0"/>
                    <a:gd name="G16" fmla="sin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T0" fmla="*/ 22 w 42"/>
                    <a:gd name="T1" fmla="*/ 6 h 56"/>
                    <a:gd name="T2" fmla="*/ 2 w 42"/>
                    <a:gd name="T3" fmla="*/ 32 h 56"/>
                    <a:gd name="T4" fmla="*/ 8 w 42"/>
                    <a:gd name="T5" fmla="*/ 44 h 56"/>
                    <a:gd name="T6" fmla="*/ 9 w 42"/>
                    <a:gd name="T7" fmla="*/ 51 h 56"/>
                    <a:gd name="T8" fmla="*/ 32 w 42"/>
                    <a:gd name="T9" fmla="*/ 54 h 56"/>
                    <a:gd name="T10" fmla="*/ 38 w 42"/>
                    <a:gd name="T11" fmla="*/ 44 h 56"/>
                    <a:gd name="T12" fmla="*/ 33 w 42"/>
                    <a:gd name="T13" fmla="*/ 35 h 56"/>
                    <a:gd name="T14" fmla="*/ 34 w 42"/>
                    <a:gd name="T15" fmla="*/ 5 h 56"/>
                    <a:gd name="T16" fmla="*/ 22 w 42"/>
                    <a:gd name="T17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" h="56">
                      <a:moveTo>
                        <a:pt x="22" y="6"/>
                      </a:moveTo>
                      <a:cubicBezTo>
                        <a:pt x="19" y="16"/>
                        <a:pt x="7" y="23"/>
                        <a:pt x="2" y="32"/>
                      </a:cubicBezTo>
                      <a:cubicBezTo>
                        <a:pt x="0" y="36"/>
                        <a:pt x="6" y="41"/>
                        <a:pt x="8" y="44"/>
                      </a:cubicBezTo>
                      <a:cubicBezTo>
                        <a:pt x="9" y="46"/>
                        <a:pt x="7" y="50"/>
                        <a:pt x="9" y="51"/>
                      </a:cubicBezTo>
                      <a:cubicBezTo>
                        <a:pt x="15" y="56"/>
                        <a:pt x="24" y="55"/>
                        <a:pt x="32" y="54"/>
                      </a:cubicBezTo>
                      <a:cubicBezTo>
                        <a:pt x="36" y="54"/>
                        <a:pt x="39" y="48"/>
                        <a:pt x="38" y="44"/>
                      </a:cubicBezTo>
                      <a:cubicBezTo>
                        <a:pt x="38" y="41"/>
                        <a:pt x="34" y="38"/>
                        <a:pt x="33" y="35"/>
                      </a:cubicBezTo>
                      <a:cubicBezTo>
                        <a:pt x="30" y="26"/>
                        <a:pt x="42" y="14"/>
                        <a:pt x="34" y="5"/>
                      </a:cubicBezTo>
                      <a:cubicBezTo>
                        <a:pt x="32" y="0"/>
                        <a:pt x="24" y="6"/>
                        <a:pt x="22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4" name="Freeform 38"/>
                <p:cNvSpPr>
                  <a:spLocks noChangeArrowheads="1"/>
                </p:cNvSpPr>
                <p:nvPr/>
              </p:nvSpPr>
              <p:spPr bwMode="auto">
                <a:xfrm>
                  <a:off x="1140" y="3775"/>
                  <a:ext cx="53" cy="91"/>
                </a:xfrm>
                <a:custGeom>
                  <a:avLst/>
                  <a:gdLst>
                    <a:gd name="T0" fmla="*/ 12 w 40"/>
                    <a:gd name="T1" fmla="*/ 18 h 54"/>
                    <a:gd name="T2" fmla="*/ 13 w 40"/>
                    <a:gd name="T3" fmla="*/ 19 h 54"/>
                    <a:gd name="T4" fmla="*/ 12 w 40"/>
                    <a:gd name="T5" fmla="*/ 18 h 54"/>
                    <a:gd name="T6" fmla="*/ 4 w 40"/>
                    <a:gd name="T7" fmla="*/ 30 h 54"/>
                    <a:gd name="T8" fmla="*/ 4 w 40"/>
                    <a:gd name="T9" fmla="*/ 30 h 54"/>
                    <a:gd name="T10" fmla="*/ 2 w 40"/>
                    <a:gd name="T11" fmla="*/ 30 h 54"/>
                    <a:gd name="T12" fmla="*/ 10 w 40"/>
                    <a:gd name="T13" fmla="*/ 42 h 54"/>
                    <a:gd name="T14" fmla="*/ 7 w 40"/>
                    <a:gd name="T15" fmla="*/ 39 h 54"/>
                    <a:gd name="T16" fmla="*/ 8 w 40"/>
                    <a:gd name="T17" fmla="*/ 43 h 54"/>
                    <a:gd name="T18" fmla="*/ 10 w 40"/>
                    <a:gd name="T19" fmla="*/ 42 h 54"/>
                    <a:gd name="T20" fmla="*/ 10 w 40"/>
                    <a:gd name="T21" fmla="*/ 42 h 54"/>
                    <a:gd name="T22" fmla="*/ 8 w 40"/>
                    <a:gd name="T23" fmla="*/ 43 h 54"/>
                    <a:gd name="T24" fmla="*/ 10 w 40"/>
                    <a:gd name="T25" fmla="*/ 49 h 54"/>
                    <a:gd name="T26" fmla="*/ 10 w 40"/>
                    <a:gd name="T27" fmla="*/ 46 h 54"/>
                    <a:gd name="T28" fmla="*/ 10 w 40"/>
                    <a:gd name="T29" fmla="*/ 49 h 54"/>
                    <a:gd name="T30" fmla="*/ 9 w 40"/>
                    <a:gd name="T31" fmla="*/ 50 h 54"/>
                    <a:gd name="T32" fmla="*/ 33 w 40"/>
                    <a:gd name="T33" fmla="*/ 51 h 54"/>
                    <a:gd name="T34" fmla="*/ 32 w 40"/>
                    <a:gd name="T35" fmla="*/ 51 h 54"/>
                    <a:gd name="T36" fmla="*/ 33 w 40"/>
                    <a:gd name="T37" fmla="*/ 52 h 54"/>
                    <a:gd name="T38" fmla="*/ 33 w 40"/>
                    <a:gd name="T39" fmla="*/ 51 h 54"/>
                    <a:gd name="T40" fmla="*/ 33 w 40"/>
                    <a:gd name="T41" fmla="*/ 53 h 54"/>
                    <a:gd name="T42" fmla="*/ 33 w 40"/>
                    <a:gd name="T43" fmla="*/ 53 h 54"/>
                    <a:gd name="T44" fmla="*/ 35 w 40"/>
                    <a:gd name="T45" fmla="*/ 52 h 54"/>
                    <a:gd name="T46" fmla="*/ 34 w 40"/>
                    <a:gd name="T47" fmla="*/ 51 h 54"/>
                    <a:gd name="T48" fmla="*/ 35 w 40"/>
                    <a:gd name="T49" fmla="*/ 52 h 54"/>
                    <a:gd name="T50" fmla="*/ 38 w 40"/>
                    <a:gd name="T51" fmla="*/ 43 h 54"/>
                    <a:gd name="T52" fmla="*/ 35 w 40"/>
                    <a:gd name="T53" fmla="*/ 50 h 54"/>
                    <a:gd name="T54" fmla="*/ 39 w 40"/>
                    <a:gd name="T55" fmla="*/ 42 h 54"/>
                    <a:gd name="T56" fmla="*/ 38 w 40"/>
                    <a:gd name="T57" fmla="*/ 43 h 54"/>
                    <a:gd name="T58" fmla="*/ 40 w 40"/>
                    <a:gd name="T59" fmla="*/ 42 h 54"/>
                    <a:gd name="T60" fmla="*/ 40 w 40"/>
                    <a:gd name="T61" fmla="*/ 42 h 54"/>
                    <a:gd name="T62" fmla="*/ 37 w 40"/>
                    <a:gd name="T63" fmla="*/ 37 h 54"/>
                    <a:gd name="T64" fmla="*/ 36 w 40"/>
                    <a:gd name="T65" fmla="*/ 37 h 54"/>
                    <a:gd name="T66" fmla="*/ 37 w 40"/>
                    <a:gd name="T67" fmla="*/ 37 h 54"/>
                    <a:gd name="T68" fmla="*/ 35 w 40"/>
                    <a:gd name="T69" fmla="*/ 33 h 54"/>
                    <a:gd name="T70" fmla="*/ 33 w 40"/>
                    <a:gd name="T71" fmla="*/ 33 h 54"/>
                    <a:gd name="T72" fmla="*/ 35 w 40"/>
                    <a:gd name="T73" fmla="*/ 33 h 54"/>
                    <a:gd name="T74" fmla="*/ 35 w 40"/>
                    <a:gd name="T75" fmla="*/ 4 h 54"/>
                    <a:gd name="T76" fmla="*/ 35 w 40"/>
                    <a:gd name="T77" fmla="*/ 20 h 54"/>
                    <a:gd name="T78" fmla="*/ 35 w 40"/>
                    <a:gd name="T79" fmla="*/ 3 h 54"/>
                    <a:gd name="T80" fmla="*/ 30 w 40"/>
                    <a:gd name="T81" fmla="*/ 2 h 54"/>
                    <a:gd name="T82" fmla="*/ 35 w 40"/>
                    <a:gd name="T83" fmla="*/ 4 h 54"/>
                    <a:gd name="T84" fmla="*/ 24 w 40"/>
                    <a:gd name="T85" fmla="*/ 3 h 54"/>
                    <a:gd name="T86" fmla="*/ 24 w 40"/>
                    <a:gd name="T87" fmla="*/ 3 h 54"/>
                    <a:gd name="T88" fmla="*/ 24 w 40"/>
                    <a:gd name="T89" fmla="*/ 3 h 54"/>
                    <a:gd name="T90" fmla="*/ 23 w 40"/>
                    <a:gd name="T91" fmla="*/ 4 h 54"/>
                    <a:gd name="T92" fmla="*/ 22 w 40"/>
                    <a:gd name="T93" fmla="*/ 4 h 54"/>
                    <a:gd name="T94" fmla="*/ 22 w 40"/>
                    <a:gd name="T95" fmla="*/ 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0" h="54">
                      <a:moveTo>
                        <a:pt x="24" y="5"/>
                      </a:moveTo>
                      <a:cubicBezTo>
                        <a:pt x="22" y="10"/>
                        <a:pt x="17" y="15"/>
                        <a:pt x="13" y="19"/>
                      </a:cubicBezTo>
                      <a:lnTo>
                        <a:pt x="12" y="18"/>
                      </a:lnTo>
                      <a:cubicBezTo>
                        <a:pt x="16" y="14"/>
                        <a:pt x="20" y="10"/>
                        <a:pt x="22" y="4"/>
                      </a:cubicBezTo>
                      <a:lnTo>
                        <a:pt x="24" y="5"/>
                      </a:lnTo>
                      <a:close/>
                      <a:moveTo>
                        <a:pt x="13" y="19"/>
                      </a:moveTo>
                      <a:cubicBezTo>
                        <a:pt x="9" y="23"/>
                        <a:pt x="6" y="26"/>
                        <a:pt x="4" y="30"/>
                      </a:cubicBezTo>
                      <a:lnTo>
                        <a:pt x="2" y="30"/>
                      </a:lnTo>
                      <a:cubicBezTo>
                        <a:pt x="5" y="26"/>
                        <a:pt x="8" y="22"/>
                        <a:pt x="12" y="18"/>
                      </a:cubicBezTo>
                      <a:lnTo>
                        <a:pt x="13" y="19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lnTo>
                        <a:pt x="3" y="30"/>
                      </a:ln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cubicBezTo>
                        <a:pt x="2" y="33"/>
                        <a:pt x="5" y="36"/>
                        <a:pt x="7" y="39"/>
                      </a:cubicBezTo>
                      <a:lnTo>
                        <a:pt x="6" y="39"/>
                      </a:lnTo>
                      <a:cubicBezTo>
                        <a:pt x="3" y="36"/>
                        <a:pt x="0" y="33"/>
                        <a:pt x="2" y="30"/>
                      </a:cubicBezTo>
                      <a:lnTo>
                        <a:pt x="4" y="30"/>
                      </a:lnTo>
                      <a:close/>
                      <a:moveTo>
                        <a:pt x="7" y="39"/>
                      </a:moveTo>
                      <a:cubicBezTo>
                        <a:pt x="8" y="40"/>
                        <a:pt x="9" y="41"/>
                        <a:pt x="10" y="42"/>
                      </a:cubicBezTo>
                      <a:lnTo>
                        <a:pt x="8" y="43"/>
                      </a:lnTo>
                      <a:cubicBezTo>
                        <a:pt x="8" y="42"/>
                        <a:pt x="7" y="41"/>
                        <a:pt x="6" y="39"/>
                      </a:cubicBezTo>
                      <a:lnTo>
                        <a:pt x="7" y="39"/>
                      </a:lnTo>
                      <a:close/>
                      <a:moveTo>
                        <a:pt x="10" y="42"/>
                      </a:moveTo>
                      <a:lnTo>
                        <a:pt x="10" y="42"/>
                      </a:lnTo>
                      <a:lnTo>
                        <a:pt x="8" y="43"/>
                      </a:lnTo>
                      <a:lnTo>
                        <a:pt x="10" y="42"/>
                      </a:lnTo>
                      <a:close/>
                      <a:moveTo>
                        <a:pt x="10" y="42"/>
                      </a:move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2"/>
                      </a:lnTo>
                      <a:close/>
                      <a:moveTo>
                        <a:pt x="10" y="42"/>
                      </a:moveTo>
                      <a:cubicBezTo>
                        <a:pt x="10" y="43"/>
                        <a:pt x="10" y="45"/>
                        <a:pt x="10" y="46"/>
                      </a:cubicBezTo>
                      <a:lnTo>
                        <a:pt x="8" y="46"/>
                      </a:lnTo>
                      <a:cubicBezTo>
                        <a:pt x="9" y="45"/>
                        <a:pt x="9" y="44"/>
                        <a:pt x="8" y="43"/>
                      </a:cubicBezTo>
                      <a:lnTo>
                        <a:pt x="10" y="42"/>
                      </a:lnTo>
                      <a:close/>
                      <a:moveTo>
                        <a:pt x="10" y="46"/>
                      </a:moveTo>
                      <a:cubicBezTo>
                        <a:pt x="10" y="47"/>
                        <a:pt x="10" y="48"/>
                        <a:pt x="10" y="49"/>
                      </a:cubicBezTo>
                      <a:lnTo>
                        <a:pt x="9" y="50"/>
                      </a:lnTo>
                      <a:cubicBezTo>
                        <a:pt x="8" y="49"/>
                        <a:pt x="8" y="47"/>
                        <a:pt x="8" y="46"/>
                      </a:cubicBezTo>
                      <a:lnTo>
                        <a:pt x="10" y="46"/>
                      </a:lnTo>
                      <a:close/>
                      <a:moveTo>
                        <a:pt x="10" y="49"/>
                      </a:moveTo>
                      <a:lnTo>
                        <a:pt x="10" y="49"/>
                      </a:lnTo>
                      <a:close/>
                      <a:moveTo>
                        <a:pt x="10" y="49"/>
                      </a:moveTo>
                      <a:cubicBezTo>
                        <a:pt x="16" y="53"/>
                        <a:pt x="25" y="52"/>
                        <a:pt x="32" y="51"/>
                      </a:cubicBezTo>
                      <a:lnTo>
                        <a:pt x="32" y="53"/>
                      </a:lnTo>
                      <a:cubicBezTo>
                        <a:pt x="25" y="53"/>
                        <a:pt x="16" y="54"/>
                        <a:pt x="9" y="50"/>
                      </a:cubicBezTo>
                      <a:lnTo>
                        <a:pt x="10" y="49"/>
                      </a:lnTo>
                      <a:close/>
                      <a:moveTo>
                        <a:pt x="32" y="51"/>
                      </a:moveTo>
                      <a:lnTo>
                        <a:pt x="33" y="51"/>
                      </a:lnTo>
                      <a:lnTo>
                        <a:pt x="33" y="53"/>
                      </a:lnTo>
                      <a:lnTo>
                        <a:pt x="32" y="53"/>
                      </a:lnTo>
                      <a:lnTo>
                        <a:pt x="32" y="51"/>
                      </a:lnTo>
                      <a:close/>
                      <a:moveTo>
                        <a:pt x="33" y="51"/>
                      </a:moveTo>
                      <a:lnTo>
                        <a:pt x="33" y="51"/>
                      </a:lnTo>
                      <a:lnTo>
                        <a:pt x="33" y="52"/>
                      </a:lnTo>
                      <a:lnTo>
                        <a:pt x="33" y="51"/>
                      </a:lnTo>
                      <a:close/>
                      <a:moveTo>
                        <a:pt x="33" y="51"/>
                      </a:moveTo>
                      <a:lnTo>
                        <a:pt x="33" y="51"/>
                      </a:lnTo>
                      <a:lnTo>
                        <a:pt x="33" y="53"/>
                      </a:lnTo>
                      <a:lnTo>
                        <a:pt x="33" y="51"/>
                      </a:lnTo>
                      <a:close/>
                      <a:moveTo>
                        <a:pt x="33" y="53"/>
                      </a:moveTo>
                      <a:lnTo>
                        <a:pt x="33" y="53"/>
                      </a:lnTo>
                      <a:lnTo>
                        <a:pt x="33" y="52"/>
                      </a:lnTo>
                      <a:lnTo>
                        <a:pt x="33" y="53"/>
                      </a:lnTo>
                      <a:close/>
                      <a:moveTo>
                        <a:pt x="33" y="51"/>
                      </a:moveTo>
                      <a:cubicBezTo>
                        <a:pt x="33" y="51"/>
                        <a:pt x="34" y="51"/>
                        <a:pt x="34" y="51"/>
                      </a:cubicBezTo>
                      <a:lnTo>
                        <a:pt x="35" y="52"/>
                      </a:lnTo>
                      <a:cubicBezTo>
                        <a:pt x="34" y="52"/>
                        <a:pt x="34" y="53"/>
                        <a:pt x="33" y="53"/>
                      </a:cubicBezTo>
                      <a:lnTo>
                        <a:pt x="33" y="51"/>
                      </a:lnTo>
                      <a:close/>
                      <a:moveTo>
                        <a:pt x="34" y="51"/>
                      </a:moveTo>
                      <a:cubicBezTo>
                        <a:pt x="35" y="51"/>
                        <a:pt x="35" y="51"/>
                        <a:pt x="35" y="50"/>
                      </a:cubicBezTo>
                      <a:lnTo>
                        <a:pt x="36" y="51"/>
                      </a:lnTo>
                      <a:cubicBezTo>
                        <a:pt x="36" y="52"/>
                        <a:pt x="35" y="52"/>
                        <a:pt x="35" y="52"/>
                      </a:cubicBezTo>
                      <a:lnTo>
                        <a:pt x="34" y="51"/>
                      </a:lnTo>
                      <a:close/>
                      <a:moveTo>
                        <a:pt x="35" y="50"/>
                      </a:moveTo>
                      <a:cubicBezTo>
                        <a:pt x="37" y="48"/>
                        <a:pt x="39" y="45"/>
                        <a:pt x="38" y="43"/>
                      </a:cubicBezTo>
                      <a:lnTo>
                        <a:pt x="40" y="42"/>
                      </a:lnTo>
                      <a:cubicBezTo>
                        <a:pt x="40" y="45"/>
                        <a:pt x="39" y="49"/>
                        <a:pt x="36" y="51"/>
                      </a:cubicBezTo>
                      <a:lnTo>
                        <a:pt x="35" y="50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lnTo>
                        <a:pt x="39" y="42"/>
                      </a:lnTo>
                      <a:lnTo>
                        <a:pt x="40" y="42"/>
                      </a:lnTo>
                      <a:close/>
                      <a:moveTo>
                        <a:pt x="38" y="43"/>
                      </a:moveTo>
                      <a:lnTo>
                        <a:pt x="38" y="43"/>
                      </a:lnTo>
                      <a:lnTo>
                        <a:pt x="40" y="42"/>
                      </a:lnTo>
                      <a:lnTo>
                        <a:pt x="38" y="43"/>
                      </a:lnTo>
                      <a:close/>
                      <a:moveTo>
                        <a:pt x="40" y="42"/>
                      </a:moveTo>
                      <a:lnTo>
                        <a:pt x="40" y="42"/>
                      </a:lnTo>
                      <a:lnTo>
                        <a:pt x="39" y="42"/>
                      </a:lnTo>
                      <a:lnTo>
                        <a:pt x="40" y="42"/>
                      </a:lnTo>
                      <a:close/>
                      <a:moveTo>
                        <a:pt x="38" y="43"/>
                      </a:moveTo>
                      <a:cubicBezTo>
                        <a:pt x="38" y="41"/>
                        <a:pt x="37" y="39"/>
                        <a:pt x="36" y="37"/>
                      </a:cubicBezTo>
                      <a:lnTo>
                        <a:pt x="37" y="37"/>
                      </a:lnTo>
                      <a:cubicBezTo>
                        <a:pt x="38" y="39"/>
                        <a:pt x="40" y="40"/>
                        <a:pt x="40" y="42"/>
                      </a:cubicBezTo>
                      <a:lnTo>
                        <a:pt x="38" y="43"/>
                      </a:lnTo>
                      <a:close/>
                      <a:moveTo>
                        <a:pt x="36" y="37"/>
                      </a:moveTo>
                      <a:cubicBezTo>
                        <a:pt x="35" y="36"/>
                        <a:pt x="34" y="35"/>
                        <a:pt x="33" y="33"/>
                      </a:cubicBezTo>
                      <a:lnTo>
                        <a:pt x="35" y="33"/>
                      </a:lnTo>
                      <a:cubicBezTo>
                        <a:pt x="35" y="34"/>
                        <a:pt x="36" y="35"/>
                        <a:pt x="37" y="37"/>
                      </a:cubicBezTo>
                      <a:lnTo>
                        <a:pt x="36" y="37"/>
                      </a:lnTo>
                      <a:close/>
                      <a:moveTo>
                        <a:pt x="35" y="33"/>
                      </a:moveTo>
                      <a:lnTo>
                        <a:pt x="35" y="33"/>
                      </a:lnTo>
                      <a:lnTo>
                        <a:pt x="34" y="33"/>
                      </a:lnTo>
                      <a:lnTo>
                        <a:pt x="35" y="33"/>
                      </a:lnTo>
                      <a:close/>
                      <a:moveTo>
                        <a:pt x="33" y="33"/>
                      </a:moveTo>
                      <a:cubicBezTo>
                        <a:pt x="32" y="29"/>
                        <a:pt x="34" y="25"/>
                        <a:pt x="35" y="20"/>
                      </a:cubicBezTo>
                      <a:lnTo>
                        <a:pt x="36" y="21"/>
                      </a:lnTo>
                      <a:cubicBezTo>
                        <a:pt x="35" y="25"/>
                        <a:pt x="34" y="29"/>
                        <a:pt x="35" y="33"/>
                      </a:cubicBezTo>
                      <a:lnTo>
                        <a:pt x="33" y="33"/>
                      </a:lnTo>
                      <a:close/>
                      <a:moveTo>
                        <a:pt x="35" y="20"/>
                      </a:moveTo>
                      <a:cubicBezTo>
                        <a:pt x="37" y="14"/>
                        <a:pt x="39" y="8"/>
                        <a:pt x="35" y="4"/>
                      </a:cubicBezTo>
                      <a:lnTo>
                        <a:pt x="36" y="3"/>
                      </a:lnTo>
                      <a:cubicBezTo>
                        <a:pt x="40" y="8"/>
                        <a:pt x="38" y="14"/>
                        <a:pt x="36" y="21"/>
                      </a:cubicBezTo>
                      <a:lnTo>
                        <a:pt x="35" y="20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5" y="3"/>
                      </a:lnTo>
                      <a:lnTo>
                        <a:pt x="35" y="4"/>
                      </a:lnTo>
                      <a:close/>
                      <a:moveTo>
                        <a:pt x="35" y="4"/>
                      </a:moveTo>
                      <a:cubicBezTo>
                        <a:pt x="34" y="2"/>
                        <a:pt x="32" y="1"/>
                        <a:pt x="30" y="2"/>
                      </a:cubicBezTo>
                      <a:lnTo>
                        <a:pt x="29" y="1"/>
                      </a:lnTo>
                      <a:cubicBezTo>
                        <a:pt x="32" y="0"/>
                        <a:pt x="35" y="0"/>
                        <a:pt x="36" y="3"/>
                      </a:cubicBezTo>
                      <a:lnTo>
                        <a:pt x="35" y="4"/>
                      </a:lnTo>
                      <a:close/>
                      <a:moveTo>
                        <a:pt x="30" y="2"/>
                      </a:moveTo>
                      <a:cubicBezTo>
                        <a:pt x="28" y="2"/>
                        <a:pt x="27" y="3"/>
                        <a:pt x="25" y="4"/>
                      </a:cubicBezTo>
                      <a:lnTo>
                        <a:pt x="24" y="3"/>
                      </a:lnTo>
                      <a:cubicBezTo>
                        <a:pt x="26" y="2"/>
                        <a:pt x="28" y="1"/>
                        <a:pt x="29" y="1"/>
                      </a:cubicBezTo>
                      <a:lnTo>
                        <a:pt x="30" y="2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4"/>
                      </a:lnTo>
                      <a:lnTo>
                        <a:pt x="24" y="3"/>
                      </a:lnTo>
                      <a:close/>
                      <a:moveTo>
                        <a:pt x="25" y="4"/>
                      </a:moveTo>
                      <a:cubicBezTo>
                        <a:pt x="24" y="5"/>
                        <a:pt x="24" y="5"/>
                        <a:pt x="23" y="5"/>
                      </a:cubicBezTo>
                      <a:lnTo>
                        <a:pt x="23" y="4"/>
                      </a:lnTo>
                      <a:cubicBezTo>
                        <a:pt x="23" y="4"/>
                        <a:pt x="24" y="3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5" name="Freeform 39"/>
                <p:cNvSpPr>
                  <a:spLocks noChangeArrowheads="1"/>
                </p:cNvSpPr>
                <p:nvPr/>
              </p:nvSpPr>
              <p:spPr bwMode="auto">
                <a:xfrm>
                  <a:off x="1350" y="3955"/>
                  <a:ext cx="45" cy="72"/>
                </a:xfrm>
                <a:custGeom>
                  <a:avLst/>
                  <a:gdLst>
                    <a:gd name="G0" fmla="+- 1 0 0"/>
                    <a:gd name="G1" fmla="+- 1 0 0"/>
                    <a:gd name="G2" fmla="+- 26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18 w 34"/>
                    <a:gd name="T1" fmla="*/ 6 h 43"/>
                    <a:gd name="T2" fmla="*/ 11 w 34"/>
                    <a:gd name="T3" fmla="*/ 36 h 43"/>
                    <a:gd name="T4" fmla="*/ 30 w 34"/>
                    <a:gd name="T5" fmla="*/ 39 h 43"/>
                    <a:gd name="T6" fmla="*/ 29 w 34"/>
                    <a:gd name="T7" fmla="*/ 16 h 43"/>
                    <a:gd name="T8" fmla="*/ 30 w 34"/>
                    <a:gd name="T9" fmla="*/ 11 h 43"/>
                    <a:gd name="T10" fmla="*/ 18 w 34"/>
                    <a:gd name="T11" fmla="*/ 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43">
                      <a:moveTo>
                        <a:pt x="18" y="6"/>
                      </a:moveTo>
                      <a:cubicBezTo>
                        <a:pt x="11" y="15"/>
                        <a:pt x="0" y="26"/>
                        <a:pt x="11" y="36"/>
                      </a:cubicBezTo>
                      <a:cubicBezTo>
                        <a:pt x="16" y="41"/>
                        <a:pt x="27" y="43"/>
                        <a:pt x="30" y="39"/>
                      </a:cubicBezTo>
                      <a:cubicBezTo>
                        <a:pt x="34" y="32"/>
                        <a:pt x="33" y="24"/>
                        <a:pt x="29" y="16"/>
                      </a:cubicBezTo>
                      <a:cubicBezTo>
                        <a:pt x="28" y="14"/>
                        <a:pt x="30" y="12"/>
                        <a:pt x="30" y="11"/>
                      </a:cubicBezTo>
                      <a:cubicBezTo>
                        <a:pt x="29" y="8"/>
                        <a:pt x="29" y="0"/>
                        <a:pt x="18" y="6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6" name="Freeform 40"/>
                <p:cNvSpPr>
                  <a:spLocks noChangeArrowheads="1"/>
                </p:cNvSpPr>
                <p:nvPr/>
              </p:nvSpPr>
              <p:spPr bwMode="auto">
                <a:xfrm>
                  <a:off x="1350" y="3959"/>
                  <a:ext cx="45" cy="67"/>
                </a:xfrm>
                <a:custGeom>
                  <a:avLst/>
                  <a:gdLst>
                    <a:gd name="T0" fmla="*/ 18 w 34"/>
                    <a:gd name="T1" fmla="*/ 4 h 40"/>
                    <a:gd name="T2" fmla="*/ 18 w 34"/>
                    <a:gd name="T3" fmla="*/ 4 h 40"/>
                    <a:gd name="T4" fmla="*/ 16 w 34"/>
                    <a:gd name="T5" fmla="*/ 7 h 40"/>
                    <a:gd name="T6" fmla="*/ 17 w 34"/>
                    <a:gd name="T7" fmla="*/ 3 h 40"/>
                    <a:gd name="T8" fmla="*/ 16 w 34"/>
                    <a:gd name="T9" fmla="*/ 7 h 40"/>
                    <a:gd name="T10" fmla="*/ 11 w 34"/>
                    <a:gd name="T11" fmla="*/ 35 h 40"/>
                    <a:gd name="T12" fmla="*/ 16 w 34"/>
                    <a:gd name="T13" fmla="*/ 7 h 40"/>
                    <a:gd name="T14" fmla="*/ 12 w 34"/>
                    <a:gd name="T15" fmla="*/ 34 h 40"/>
                    <a:gd name="T16" fmla="*/ 12 w 34"/>
                    <a:gd name="T17" fmla="*/ 34 h 40"/>
                    <a:gd name="T18" fmla="*/ 17 w 34"/>
                    <a:gd name="T19" fmla="*/ 37 h 40"/>
                    <a:gd name="T20" fmla="*/ 11 w 34"/>
                    <a:gd name="T21" fmla="*/ 35 h 40"/>
                    <a:gd name="T22" fmla="*/ 17 w 34"/>
                    <a:gd name="T23" fmla="*/ 37 h 40"/>
                    <a:gd name="T24" fmla="*/ 23 w 34"/>
                    <a:gd name="T25" fmla="*/ 40 h 40"/>
                    <a:gd name="T26" fmla="*/ 17 w 34"/>
                    <a:gd name="T27" fmla="*/ 37 h 40"/>
                    <a:gd name="T28" fmla="*/ 29 w 34"/>
                    <a:gd name="T29" fmla="*/ 37 h 40"/>
                    <a:gd name="T30" fmla="*/ 23 w 34"/>
                    <a:gd name="T31" fmla="*/ 40 h 40"/>
                    <a:gd name="T32" fmla="*/ 29 w 34"/>
                    <a:gd name="T33" fmla="*/ 37 h 40"/>
                    <a:gd name="T34" fmla="*/ 31 w 34"/>
                    <a:gd name="T35" fmla="*/ 37 h 40"/>
                    <a:gd name="T36" fmla="*/ 29 w 34"/>
                    <a:gd name="T37" fmla="*/ 37 h 40"/>
                    <a:gd name="T38" fmla="*/ 30 w 34"/>
                    <a:gd name="T39" fmla="*/ 36 h 40"/>
                    <a:gd name="T40" fmla="*/ 30 w 34"/>
                    <a:gd name="T41" fmla="*/ 36 h 40"/>
                    <a:gd name="T42" fmla="*/ 30 w 34"/>
                    <a:gd name="T43" fmla="*/ 36 h 40"/>
                    <a:gd name="T44" fmla="*/ 30 w 34"/>
                    <a:gd name="T45" fmla="*/ 36 h 40"/>
                    <a:gd name="T46" fmla="*/ 31 w 34"/>
                    <a:gd name="T47" fmla="*/ 37 h 40"/>
                    <a:gd name="T48" fmla="*/ 31 w 34"/>
                    <a:gd name="T49" fmla="*/ 37 h 40"/>
                    <a:gd name="T50" fmla="*/ 31 w 34"/>
                    <a:gd name="T51" fmla="*/ 34 h 40"/>
                    <a:gd name="T52" fmla="*/ 31 w 34"/>
                    <a:gd name="T53" fmla="*/ 37 h 40"/>
                    <a:gd name="T54" fmla="*/ 31 w 34"/>
                    <a:gd name="T55" fmla="*/ 34 h 40"/>
                    <a:gd name="T56" fmla="*/ 33 w 34"/>
                    <a:gd name="T57" fmla="*/ 31 h 40"/>
                    <a:gd name="T58" fmla="*/ 31 w 34"/>
                    <a:gd name="T59" fmla="*/ 34 h 40"/>
                    <a:gd name="T60" fmla="*/ 28 w 34"/>
                    <a:gd name="T61" fmla="*/ 14 h 40"/>
                    <a:gd name="T62" fmla="*/ 33 w 34"/>
                    <a:gd name="T63" fmla="*/ 31 h 40"/>
                    <a:gd name="T64" fmla="*/ 28 w 34"/>
                    <a:gd name="T65" fmla="*/ 14 h 40"/>
                    <a:gd name="T66" fmla="*/ 29 w 34"/>
                    <a:gd name="T67" fmla="*/ 14 h 40"/>
                    <a:gd name="T68" fmla="*/ 28 w 34"/>
                    <a:gd name="T69" fmla="*/ 14 h 40"/>
                    <a:gd name="T70" fmla="*/ 30 w 34"/>
                    <a:gd name="T71" fmla="*/ 11 h 40"/>
                    <a:gd name="T72" fmla="*/ 28 w 34"/>
                    <a:gd name="T73" fmla="*/ 14 h 40"/>
                    <a:gd name="T74" fmla="*/ 29 w 34"/>
                    <a:gd name="T75" fmla="*/ 10 h 40"/>
                    <a:gd name="T76" fmla="*/ 30 w 34"/>
                    <a:gd name="T77" fmla="*/ 11 h 40"/>
                    <a:gd name="T78" fmla="*/ 29 w 34"/>
                    <a:gd name="T79" fmla="*/ 10 h 40"/>
                    <a:gd name="T80" fmla="*/ 31 w 34"/>
                    <a:gd name="T81" fmla="*/ 9 h 40"/>
                    <a:gd name="T82" fmla="*/ 29 w 34"/>
                    <a:gd name="T83" fmla="*/ 10 h 40"/>
                    <a:gd name="T84" fmla="*/ 30 w 34"/>
                    <a:gd name="T85" fmla="*/ 9 h 40"/>
                    <a:gd name="T86" fmla="*/ 29 w 34"/>
                    <a:gd name="T87" fmla="*/ 10 h 40"/>
                    <a:gd name="T88" fmla="*/ 30 w 34"/>
                    <a:gd name="T89" fmla="*/ 8 h 40"/>
                    <a:gd name="T90" fmla="*/ 29 w 34"/>
                    <a:gd name="T91" fmla="*/ 10 h 40"/>
                    <a:gd name="T92" fmla="*/ 27 w 34"/>
                    <a:gd name="T93" fmla="*/ 4 h 40"/>
                    <a:gd name="T94" fmla="*/ 30 w 34"/>
                    <a:gd name="T95" fmla="*/ 8 h 40"/>
                    <a:gd name="T96" fmla="*/ 27 w 34"/>
                    <a:gd name="T97" fmla="*/ 4 h 40"/>
                    <a:gd name="T98" fmla="*/ 17 w 34"/>
                    <a:gd name="T99" fmla="*/ 3 h 40"/>
                    <a:gd name="T100" fmla="*/ 27 w 34"/>
                    <a:gd name="T101" fmla="*/ 4 h 40"/>
                    <a:gd name="T102" fmla="*/ 17 w 34"/>
                    <a:gd name="T103" fmla="*/ 3 h 40"/>
                    <a:gd name="T104" fmla="*/ 17 w 34"/>
                    <a:gd name="T105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" h="40">
                      <a:moveTo>
                        <a:pt x="18" y="4"/>
                      </a:moveTo>
                      <a:lnTo>
                        <a:pt x="18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8" y="4"/>
                      </a:moveTo>
                      <a:cubicBezTo>
                        <a:pt x="17" y="5"/>
                        <a:pt x="17" y="6"/>
                        <a:pt x="16" y="7"/>
                      </a:cubicBezTo>
                      <a:lnTo>
                        <a:pt x="14" y="7"/>
                      </a:lnTo>
                      <a:cubicBezTo>
                        <a:pt x="15" y="5"/>
                        <a:pt x="16" y="4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6" y="7"/>
                      </a:moveTo>
                      <a:cubicBezTo>
                        <a:pt x="9" y="16"/>
                        <a:pt x="2" y="25"/>
                        <a:pt x="12" y="34"/>
                      </a:cubicBezTo>
                      <a:lnTo>
                        <a:pt x="11" y="35"/>
                      </a:lnTo>
                      <a:cubicBezTo>
                        <a:pt x="0" y="25"/>
                        <a:pt x="8" y="16"/>
                        <a:pt x="14" y="7"/>
                      </a:cubicBezTo>
                      <a:lnTo>
                        <a:pt x="16" y="7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4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cubicBezTo>
                        <a:pt x="13" y="35"/>
                        <a:pt x="15" y="36"/>
                        <a:pt x="17" y="37"/>
                      </a:cubicBezTo>
                      <a:lnTo>
                        <a:pt x="16" y="38"/>
                      </a:lnTo>
                      <a:cubicBezTo>
                        <a:pt x="14" y="37"/>
                        <a:pt x="12" y="36"/>
                        <a:pt x="11" y="35"/>
                      </a:cubicBezTo>
                      <a:lnTo>
                        <a:pt x="12" y="34"/>
                      </a:lnTo>
                      <a:close/>
                      <a:moveTo>
                        <a:pt x="17" y="37"/>
                      </a:moveTo>
                      <a:cubicBezTo>
                        <a:pt x="19" y="38"/>
                        <a:pt x="21" y="38"/>
                        <a:pt x="23" y="38"/>
                      </a:cubicBezTo>
                      <a:lnTo>
                        <a:pt x="23" y="40"/>
                      </a:lnTo>
                      <a:cubicBezTo>
                        <a:pt x="21" y="40"/>
                        <a:pt x="18" y="39"/>
                        <a:pt x="16" y="38"/>
                      </a:cubicBezTo>
                      <a:lnTo>
                        <a:pt x="17" y="37"/>
                      </a:lnTo>
                      <a:close/>
                      <a:moveTo>
                        <a:pt x="23" y="38"/>
                      </a:moveTo>
                      <a:cubicBezTo>
                        <a:pt x="26" y="39"/>
                        <a:pt x="28" y="38"/>
                        <a:pt x="29" y="37"/>
                      </a:cubicBezTo>
                      <a:lnTo>
                        <a:pt x="30" y="38"/>
                      </a:lnTo>
                      <a:cubicBezTo>
                        <a:pt x="28" y="39"/>
                        <a:pt x="26" y="40"/>
                        <a:pt x="23" y="40"/>
                      </a:cubicBezTo>
                      <a:lnTo>
                        <a:pt x="23" y="38"/>
                      </a:lnTo>
                      <a:close/>
                      <a:moveTo>
                        <a:pt x="29" y="37"/>
                      </a:moveTo>
                      <a:cubicBezTo>
                        <a:pt x="29" y="37"/>
                        <a:pt x="29" y="37"/>
                        <a:pt x="30" y="36"/>
                      </a:cubicBezTo>
                      <a:lnTo>
                        <a:pt x="31" y="37"/>
                      </a:lnTo>
                      <a:cubicBezTo>
                        <a:pt x="31" y="37"/>
                        <a:pt x="30" y="38"/>
                        <a:pt x="30" y="38"/>
                      </a:cubicBezTo>
                      <a:lnTo>
                        <a:pt x="29" y="37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0" y="37"/>
                      </a:lnTo>
                      <a:lnTo>
                        <a:pt x="30" y="36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1" y="37"/>
                      </a:lnTo>
                      <a:lnTo>
                        <a:pt x="30" y="36"/>
                      </a:lnTo>
                      <a:close/>
                      <a:moveTo>
                        <a:pt x="31" y="37"/>
                      </a:move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1" y="37"/>
                      </a:lnTo>
                      <a:close/>
                      <a:moveTo>
                        <a:pt x="30" y="36"/>
                      </a:moveTo>
                      <a:cubicBezTo>
                        <a:pt x="30" y="35"/>
                        <a:pt x="31" y="35"/>
                        <a:pt x="31" y="34"/>
                      </a:cubicBezTo>
                      <a:lnTo>
                        <a:pt x="32" y="34"/>
                      </a:lnTo>
                      <a:cubicBezTo>
                        <a:pt x="32" y="35"/>
                        <a:pt x="31" y="36"/>
                        <a:pt x="31" y="37"/>
                      </a:cubicBezTo>
                      <a:lnTo>
                        <a:pt x="30" y="36"/>
                      </a:lnTo>
                      <a:close/>
                      <a:moveTo>
                        <a:pt x="31" y="34"/>
                      </a:moveTo>
                      <a:cubicBezTo>
                        <a:pt x="31" y="33"/>
                        <a:pt x="31" y="32"/>
                        <a:pt x="32" y="31"/>
                      </a:cubicBezTo>
                      <a:lnTo>
                        <a:pt x="33" y="31"/>
                      </a:lnTo>
                      <a:cubicBezTo>
                        <a:pt x="33" y="32"/>
                        <a:pt x="33" y="33"/>
                        <a:pt x="32" y="34"/>
                      </a:cubicBezTo>
                      <a:lnTo>
                        <a:pt x="31" y="34"/>
                      </a:lnTo>
                      <a:close/>
                      <a:moveTo>
                        <a:pt x="32" y="31"/>
                      </a:moveTo>
                      <a:cubicBezTo>
                        <a:pt x="33" y="26"/>
                        <a:pt x="31" y="20"/>
                        <a:pt x="28" y="14"/>
                      </a:cubicBezTo>
                      <a:lnTo>
                        <a:pt x="30" y="14"/>
                      </a:lnTo>
                      <a:cubicBezTo>
                        <a:pt x="33" y="19"/>
                        <a:pt x="34" y="25"/>
                        <a:pt x="33" y="31"/>
                      </a:cubicBezTo>
                      <a:lnTo>
                        <a:pt x="32" y="31"/>
                      </a:lnTo>
                      <a:close/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9" y="14"/>
                      </a:lnTo>
                      <a:lnTo>
                        <a:pt x="28" y="14"/>
                      </a:lnTo>
                      <a:close/>
                      <a:moveTo>
                        <a:pt x="28" y="14"/>
                      </a:moveTo>
                      <a:cubicBezTo>
                        <a:pt x="28" y="13"/>
                        <a:pt x="28" y="12"/>
                        <a:pt x="29" y="11"/>
                      </a:cubicBezTo>
                      <a:lnTo>
                        <a:pt x="30" y="11"/>
                      </a:lnTo>
                      <a:cubicBezTo>
                        <a:pt x="30" y="12"/>
                        <a:pt x="29" y="13"/>
                        <a:pt x="30" y="14"/>
                      </a:cubicBezTo>
                      <a:lnTo>
                        <a:pt x="28" y="14"/>
                      </a:lnTo>
                      <a:close/>
                      <a:moveTo>
                        <a:pt x="29" y="11"/>
                      </a:moveTo>
                      <a:cubicBezTo>
                        <a:pt x="29" y="10"/>
                        <a:pt x="29" y="10"/>
                        <a:pt x="29" y="10"/>
                      </a:cubicBezTo>
                      <a:lnTo>
                        <a:pt x="31" y="9"/>
                      </a:lnTo>
                      <a:cubicBezTo>
                        <a:pt x="31" y="10"/>
                        <a:pt x="31" y="11"/>
                        <a:pt x="30" y="11"/>
                      </a:cubicBezTo>
                      <a:lnTo>
                        <a:pt x="29" y="11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lnTo>
                        <a:pt x="29" y="10"/>
                      </a:lnTo>
                      <a:lnTo>
                        <a:pt x="30" y="9"/>
                      </a:lnTo>
                      <a:lnTo>
                        <a:pt x="29" y="10"/>
                      </a:lnTo>
                      <a:close/>
                      <a:moveTo>
                        <a:pt x="29" y="10"/>
                      </a:moveTo>
                      <a:cubicBezTo>
                        <a:pt x="29" y="9"/>
                        <a:pt x="29" y="9"/>
                        <a:pt x="29" y="8"/>
                      </a:cubicBezTo>
                      <a:lnTo>
                        <a:pt x="30" y="8"/>
                      </a:lnTo>
                      <a:cubicBezTo>
                        <a:pt x="30" y="8"/>
                        <a:pt x="30" y="9"/>
                        <a:pt x="31" y="9"/>
                      </a:cubicBezTo>
                      <a:lnTo>
                        <a:pt x="29" y="10"/>
                      </a:lnTo>
                      <a:close/>
                      <a:moveTo>
                        <a:pt x="29" y="8"/>
                      </a:moveTo>
                      <a:cubicBezTo>
                        <a:pt x="28" y="6"/>
                        <a:pt x="28" y="5"/>
                        <a:pt x="27" y="4"/>
                      </a:cubicBezTo>
                      <a:lnTo>
                        <a:pt x="28" y="3"/>
                      </a:lnTo>
                      <a:cubicBezTo>
                        <a:pt x="29" y="4"/>
                        <a:pt x="30" y="6"/>
                        <a:pt x="30" y="8"/>
                      </a:cubicBezTo>
                      <a:lnTo>
                        <a:pt x="29" y="8"/>
                      </a:lnTo>
                      <a:close/>
                      <a:moveTo>
                        <a:pt x="27" y="4"/>
                      </a:moveTo>
                      <a:cubicBezTo>
                        <a:pt x="26" y="2"/>
                        <a:pt x="23" y="1"/>
                        <a:pt x="18" y="4"/>
                      </a:cubicBezTo>
                      <a:lnTo>
                        <a:pt x="17" y="3"/>
                      </a:lnTo>
                      <a:cubicBezTo>
                        <a:pt x="23" y="0"/>
                        <a:pt x="26" y="1"/>
                        <a:pt x="28" y="3"/>
                      </a:cubicBezTo>
                      <a:lnTo>
                        <a:pt x="27" y="4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7" name="Freeform 41"/>
                <p:cNvSpPr>
                  <a:spLocks noChangeArrowheads="1"/>
                </p:cNvSpPr>
                <p:nvPr/>
              </p:nvSpPr>
              <p:spPr bwMode="auto">
                <a:xfrm>
                  <a:off x="1829" y="3744"/>
                  <a:ext cx="64" cy="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7 0 0"/>
                    <a:gd name="G4" fmla="+- 1 0 0"/>
                    <a:gd name="G5" fmla="+- 23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37 w 47"/>
                    <a:gd name="T1" fmla="*/ 0 h 51"/>
                    <a:gd name="T2" fmla="*/ 7 w 47"/>
                    <a:gd name="T3" fmla="*/ 17 h 51"/>
                    <a:gd name="T4" fmla="*/ 4 w 47"/>
                    <a:gd name="T5" fmla="*/ 27 h 51"/>
                    <a:gd name="T6" fmla="*/ 35 w 47"/>
                    <a:gd name="T7" fmla="*/ 48 h 51"/>
                    <a:gd name="T8" fmla="*/ 45 w 47"/>
                    <a:gd name="T9" fmla="*/ 40 h 51"/>
                    <a:gd name="T10" fmla="*/ 41 w 47"/>
                    <a:gd name="T11" fmla="*/ 18 h 51"/>
                    <a:gd name="T12" fmla="*/ 45 w 47"/>
                    <a:gd name="T13" fmla="*/ 3 h 51"/>
                    <a:gd name="T14" fmla="*/ 37 w 47"/>
                    <a:gd name="T15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51">
                      <a:moveTo>
                        <a:pt x="37" y="0"/>
                      </a:moveTo>
                      <a:cubicBezTo>
                        <a:pt x="30" y="9"/>
                        <a:pt x="15" y="11"/>
                        <a:pt x="7" y="17"/>
                      </a:cubicBezTo>
                      <a:cubicBezTo>
                        <a:pt x="4" y="19"/>
                        <a:pt x="0" y="23"/>
                        <a:pt x="4" y="27"/>
                      </a:cubicBezTo>
                      <a:cubicBezTo>
                        <a:pt x="13" y="36"/>
                        <a:pt x="17" y="51"/>
                        <a:pt x="35" y="48"/>
                      </a:cubicBezTo>
                      <a:cubicBezTo>
                        <a:pt x="40" y="48"/>
                        <a:pt x="44" y="44"/>
                        <a:pt x="45" y="40"/>
                      </a:cubicBezTo>
                      <a:cubicBezTo>
                        <a:pt x="47" y="32"/>
                        <a:pt x="42" y="25"/>
                        <a:pt x="41" y="18"/>
                      </a:cubicBezTo>
                      <a:cubicBezTo>
                        <a:pt x="40" y="12"/>
                        <a:pt x="47" y="8"/>
                        <a:pt x="45" y="3"/>
                      </a:cubicBezTo>
                      <a:cubicBezTo>
                        <a:pt x="44" y="1"/>
                        <a:pt x="40" y="0"/>
                        <a:pt x="37" y="0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8" name="Freeform 42"/>
                <p:cNvSpPr>
                  <a:spLocks noChangeArrowheads="1"/>
                </p:cNvSpPr>
                <p:nvPr/>
              </p:nvSpPr>
              <p:spPr bwMode="auto">
                <a:xfrm>
                  <a:off x="1831" y="3743"/>
                  <a:ext cx="62" cy="87"/>
                </a:xfrm>
                <a:custGeom>
                  <a:avLst/>
                  <a:gdLst>
                    <a:gd name="T0" fmla="*/ 18 w 46"/>
                    <a:gd name="T1" fmla="*/ 11 h 52"/>
                    <a:gd name="T2" fmla="*/ 19 w 46"/>
                    <a:gd name="T3" fmla="*/ 12 h 52"/>
                    <a:gd name="T4" fmla="*/ 18 w 46"/>
                    <a:gd name="T5" fmla="*/ 11 h 52"/>
                    <a:gd name="T6" fmla="*/ 7 w 46"/>
                    <a:gd name="T7" fmla="*/ 19 h 52"/>
                    <a:gd name="T8" fmla="*/ 7 w 46"/>
                    <a:gd name="T9" fmla="*/ 19 h 52"/>
                    <a:gd name="T10" fmla="*/ 6 w 46"/>
                    <a:gd name="T11" fmla="*/ 18 h 52"/>
                    <a:gd name="T12" fmla="*/ 3 w 46"/>
                    <a:gd name="T13" fmla="*/ 27 h 52"/>
                    <a:gd name="T14" fmla="*/ 3 w 46"/>
                    <a:gd name="T15" fmla="*/ 23 h 52"/>
                    <a:gd name="T16" fmla="*/ 3 w 46"/>
                    <a:gd name="T17" fmla="*/ 28 h 52"/>
                    <a:gd name="T18" fmla="*/ 3 w 46"/>
                    <a:gd name="T19" fmla="*/ 27 h 52"/>
                    <a:gd name="T20" fmla="*/ 3 w 46"/>
                    <a:gd name="T21" fmla="*/ 27 h 52"/>
                    <a:gd name="T22" fmla="*/ 3 w 46"/>
                    <a:gd name="T23" fmla="*/ 27 h 52"/>
                    <a:gd name="T24" fmla="*/ 8 w 46"/>
                    <a:gd name="T25" fmla="*/ 36 h 52"/>
                    <a:gd name="T26" fmla="*/ 10 w 46"/>
                    <a:gd name="T27" fmla="*/ 35 h 52"/>
                    <a:gd name="T28" fmla="*/ 8 w 46"/>
                    <a:gd name="T29" fmla="*/ 36 h 52"/>
                    <a:gd name="T30" fmla="*/ 34 w 46"/>
                    <a:gd name="T31" fmla="*/ 49 h 52"/>
                    <a:gd name="T32" fmla="*/ 34 w 46"/>
                    <a:gd name="T33" fmla="*/ 49 h 52"/>
                    <a:gd name="T34" fmla="*/ 34 w 46"/>
                    <a:gd name="T35" fmla="*/ 49 h 52"/>
                    <a:gd name="T36" fmla="*/ 36 w 46"/>
                    <a:gd name="T37" fmla="*/ 48 h 52"/>
                    <a:gd name="T38" fmla="*/ 34 w 46"/>
                    <a:gd name="T39" fmla="*/ 49 h 52"/>
                    <a:gd name="T40" fmla="*/ 39 w 46"/>
                    <a:gd name="T41" fmla="*/ 49 h 52"/>
                    <a:gd name="T42" fmla="*/ 38 w 46"/>
                    <a:gd name="T43" fmla="*/ 48 h 52"/>
                    <a:gd name="T44" fmla="*/ 39 w 46"/>
                    <a:gd name="T45" fmla="*/ 49 h 52"/>
                    <a:gd name="T46" fmla="*/ 45 w 46"/>
                    <a:gd name="T47" fmla="*/ 41 h 52"/>
                    <a:gd name="T48" fmla="*/ 43 w 46"/>
                    <a:gd name="T49" fmla="*/ 40 h 52"/>
                    <a:gd name="T50" fmla="*/ 45 w 46"/>
                    <a:gd name="T51" fmla="*/ 41 h 52"/>
                    <a:gd name="T52" fmla="*/ 40 w 46"/>
                    <a:gd name="T53" fmla="*/ 19 h 52"/>
                    <a:gd name="T54" fmla="*/ 42 w 46"/>
                    <a:gd name="T55" fmla="*/ 27 h 52"/>
                    <a:gd name="T56" fmla="*/ 40 w 46"/>
                    <a:gd name="T57" fmla="*/ 19 h 52"/>
                    <a:gd name="T58" fmla="*/ 42 w 46"/>
                    <a:gd name="T59" fmla="*/ 11 h 52"/>
                    <a:gd name="T60" fmla="*/ 40 w 46"/>
                    <a:gd name="T61" fmla="*/ 19 h 52"/>
                    <a:gd name="T62" fmla="*/ 45 w 46"/>
                    <a:gd name="T63" fmla="*/ 4 h 52"/>
                    <a:gd name="T64" fmla="*/ 45 w 46"/>
                    <a:gd name="T65" fmla="*/ 4 h 52"/>
                    <a:gd name="T66" fmla="*/ 45 w 46"/>
                    <a:gd name="T67" fmla="*/ 4 h 52"/>
                    <a:gd name="T68" fmla="*/ 45 w 46"/>
                    <a:gd name="T69" fmla="*/ 4 h 52"/>
                    <a:gd name="T70" fmla="*/ 45 w 46"/>
                    <a:gd name="T71" fmla="*/ 4 h 52"/>
                    <a:gd name="T72" fmla="*/ 43 w 46"/>
                    <a:gd name="T73" fmla="*/ 4 h 52"/>
                    <a:gd name="T74" fmla="*/ 45 w 46"/>
                    <a:gd name="T75" fmla="*/ 4 h 52"/>
                    <a:gd name="T76" fmla="*/ 42 w 46"/>
                    <a:gd name="T77" fmla="*/ 3 h 52"/>
                    <a:gd name="T78" fmla="*/ 43 w 46"/>
                    <a:gd name="T79" fmla="*/ 3 h 52"/>
                    <a:gd name="T80" fmla="*/ 36 w 46"/>
                    <a:gd name="T81" fmla="*/ 1 h 52"/>
                    <a:gd name="T82" fmla="*/ 35 w 46"/>
                    <a:gd name="T83" fmla="*/ 1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6" h="52">
                      <a:moveTo>
                        <a:pt x="37" y="2"/>
                      </a:moveTo>
                      <a:cubicBezTo>
                        <a:pt x="33" y="7"/>
                        <a:pt x="26" y="10"/>
                        <a:pt x="19" y="12"/>
                      </a:cubicBezTo>
                      <a:lnTo>
                        <a:pt x="18" y="11"/>
                      </a:lnTo>
                      <a:cubicBezTo>
                        <a:pt x="25" y="9"/>
                        <a:pt x="32" y="6"/>
                        <a:pt x="35" y="1"/>
                      </a:cubicBezTo>
                      <a:lnTo>
                        <a:pt x="37" y="2"/>
                      </a:lnTo>
                      <a:close/>
                      <a:moveTo>
                        <a:pt x="19" y="12"/>
                      </a:moveTo>
                      <a:cubicBezTo>
                        <a:pt x="14" y="14"/>
                        <a:pt x="10" y="16"/>
                        <a:pt x="7" y="19"/>
                      </a:cubicBezTo>
                      <a:lnTo>
                        <a:pt x="5" y="18"/>
                      </a:lnTo>
                      <a:cubicBezTo>
                        <a:pt x="9" y="15"/>
                        <a:pt x="14" y="13"/>
                        <a:pt x="18" y="11"/>
                      </a:cubicBezTo>
                      <a:lnTo>
                        <a:pt x="19" y="12"/>
                      </a:lnTo>
                      <a:close/>
                      <a:moveTo>
                        <a:pt x="7" y="19"/>
                      </a:moveTo>
                      <a:lnTo>
                        <a:pt x="7" y="19"/>
                      </a:lnTo>
                      <a:lnTo>
                        <a:pt x="6" y="18"/>
                      </a:lnTo>
                      <a:lnTo>
                        <a:pt x="7" y="19"/>
                      </a:lnTo>
                      <a:close/>
                      <a:moveTo>
                        <a:pt x="7" y="19"/>
                      </a:moveTo>
                      <a:cubicBezTo>
                        <a:pt x="5" y="20"/>
                        <a:pt x="4" y="21"/>
                        <a:pt x="3" y="23"/>
                      </a:cubicBezTo>
                      <a:lnTo>
                        <a:pt x="1" y="22"/>
                      </a:lnTo>
                      <a:cubicBezTo>
                        <a:pt x="2" y="20"/>
                        <a:pt x="4" y="19"/>
                        <a:pt x="6" y="18"/>
                      </a:cubicBezTo>
                      <a:lnTo>
                        <a:pt x="7" y="19"/>
                      </a:lnTo>
                      <a:close/>
                      <a:moveTo>
                        <a:pt x="3" y="23"/>
                      </a:moveTo>
                      <a:cubicBezTo>
                        <a:pt x="2" y="24"/>
                        <a:pt x="2" y="26"/>
                        <a:pt x="3" y="27"/>
                      </a:cubicBezTo>
                      <a:lnTo>
                        <a:pt x="2" y="28"/>
                      </a:lnTo>
                      <a:cubicBezTo>
                        <a:pt x="0" y="26"/>
                        <a:pt x="0" y="24"/>
                        <a:pt x="1" y="22"/>
                      </a:cubicBezTo>
                      <a:lnTo>
                        <a:pt x="3" y="23"/>
                      </a:lnTo>
                      <a:close/>
                      <a:moveTo>
                        <a:pt x="2" y="28"/>
                      </a:moveTo>
                      <a:lnTo>
                        <a:pt x="2" y="28"/>
                      </a:lnTo>
                      <a:lnTo>
                        <a:pt x="3" y="28"/>
                      </a:lnTo>
                      <a:lnTo>
                        <a:pt x="2" y="28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6" y="30"/>
                        <a:pt x="8" y="32"/>
                        <a:pt x="10" y="35"/>
                      </a:cubicBezTo>
                      <a:lnTo>
                        <a:pt x="8" y="36"/>
                      </a:lnTo>
                      <a:cubicBezTo>
                        <a:pt x="7" y="33"/>
                        <a:pt x="5" y="30"/>
                        <a:pt x="2" y="28"/>
                      </a:cubicBezTo>
                      <a:lnTo>
                        <a:pt x="3" y="27"/>
                      </a:lnTo>
                      <a:close/>
                      <a:moveTo>
                        <a:pt x="10" y="35"/>
                      </a:moveTo>
                      <a:cubicBezTo>
                        <a:pt x="15" y="43"/>
                        <a:pt x="21" y="50"/>
                        <a:pt x="34" y="49"/>
                      </a:cubicBezTo>
                      <a:lnTo>
                        <a:pt x="34" y="50"/>
                      </a:lnTo>
                      <a:cubicBezTo>
                        <a:pt x="20" y="52"/>
                        <a:pt x="14" y="44"/>
                        <a:pt x="8" y="36"/>
                      </a:cubicBezTo>
                      <a:lnTo>
                        <a:pt x="10" y="35"/>
                      </a:lnTo>
                      <a:close/>
                      <a:moveTo>
                        <a:pt x="34" y="49"/>
                      </a:moveTo>
                      <a:lnTo>
                        <a:pt x="34" y="49"/>
                      </a:lnTo>
                      <a:lnTo>
                        <a:pt x="35" y="50"/>
                      </a:lnTo>
                      <a:lnTo>
                        <a:pt x="34" y="50"/>
                      </a:lnTo>
                      <a:lnTo>
                        <a:pt x="34" y="49"/>
                      </a:lnTo>
                      <a:close/>
                      <a:moveTo>
                        <a:pt x="35" y="50"/>
                      </a:moveTo>
                      <a:lnTo>
                        <a:pt x="35" y="50"/>
                      </a:lnTo>
                      <a:lnTo>
                        <a:pt x="34" y="49"/>
                      </a:lnTo>
                      <a:lnTo>
                        <a:pt x="35" y="50"/>
                      </a:lnTo>
                      <a:close/>
                      <a:moveTo>
                        <a:pt x="34" y="49"/>
                      </a:moveTo>
                      <a:cubicBezTo>
                        <a:pt x="35" y="49"/>
                        <a:pt x="36" y="49"/>
                        <a:pt x="36" y="48"/>
                      </a:cubicBezTo>
                      <a:lnTo>
                        <a:pt x="37" y="50"/>
                      </a:lnTo>
                      <a:cubicBezTo>
                        <a:pt x="36" y="50"/>
                        <a:pt x="35" y="50"/>
                        <a:pt x="35" y="50"/>
                      </a:cubicBezTo>
                      <a:lnTo>
                        <a:pt x="34" y="49"/>
                      </a:lnTo>
                      <a:close/>
                      <a:moveTo>
                        <a:pt x="36" y="48"/>
                      </a:moveTo>
                      <a:cubicBezTo>
                        <a:pt x="37" y="48"/>
                        <a:pt x="37" y="48"/>
                        <a:pt x="38" y="48"/>
                      </a:cubicBezTo>
                      <a:lnTo>
                        <a:pt x="39" y="49"/>
                      </a:lnTo>
                      <a:cubicBezTo>
                        <a:pt x="38" y="49"/>
                        <a:pt x="37" y="49"/>
                        <a:pt x="37" y="50"/>
                      </a:cubicBezTo>
                      <a:lnTo>
                        <a:pt x="36" y="48"/>
                      </a:lnTo>
                      <a:close/>
                      <a:moveTo>
                        <a:pt x="38" y="48"/>
                      </a:moveTo>
                      <a:cubicBezTo>
                        <a:pt x="41" y="46"/>
                        <a:pt x="42" y="43"/>
                        <a:pt x="43" y="40"/>
                      </a:cubicBezTo>
                      <a:lnTo>
                        <a:pt x="45" y="41"/>
                      </a:lnTo>
                      <a:cubicBezTo>
                        <a:pt x="44" y="44"/>
                        <a:pt x="42" y="47"/>
                        <a:pt x="39" y="49"/>
                      </a:cubicBezTo>
                      <a:lnTo>
                        <a:pt x="38" y="48"/>
                      </a:lnTo>
                      <a:close/>
                      <a:moveTo>
                        <a:pt x="45" y="41"/>
                      </a:moveTo>
                      <a:lnTo>
                        <a:pt x="45" y="41"/>
                      </a:lnTo>
                      <a:lnTo>
                        <a:pt x="44" y="41"/>
                      </a:lnTo>
                      <a:lnTo>
                        <a:pt x="45" y="41"/>
                      </a:lnTo>
                      <a:close/>
                      <a:moveTo>
                        <a:pt x="43" y="40"/>
                      </a:moveTo>
                      <a:cubicBezTo>
                        <a:pt x="44" y="36"/>
                        <a:pt x="43" y="32"/>
                        <a:pt x="42" y="27"/>
                      </a:cubicBezTo>
                      <a:lnTo>
                        <a:pt x="43" y="27"/>
                      </a:lnTo>
                      <a:cubicBezTo>
                        <a:pt x="44" y="31"/>
                        <a:pt x="46" y="36"/>
                        <a:pt x="45" y="41"/>
                      </a:cubicBezTo>
                      <a:lnTo>
                        <a:pt x="43" y="40"/>
                      </a:lnTo>
                      <a:close/>
                      <a:moveTo>
                        <a:pt x="42" y="27"/>
                      </a:moveTo>
                      <a:cubicBezTo>
                        <a:pt x="41" y="24"/>
                        <a:pt x="40" y="22"/>
                        <a:pt x="40" y="19"/>
                      </a:cubicBezTo>
                      <a:lnTo>
                        <a:pt x="41" y="19"/>
                      </a:lnTo>
                      <a:cubicBezTo>
                        <a:pt x="41" y="21"/>
                        <a:pt x="42" y="24"/>
                        <a:pt x="43" y="27"/>
                      </a:cubicBezTo>
                      <a:lnTo>
                        <a:pt x="42" y="27"/>
                      </a:lnTo>
                      <a:close/>
                      <a:moveTo>
                        <a:pt x="41" y="19"/>
                      </a:moveTo>
                      <a:lnTo>
                        <a:pt x="41" y="19"/>
                      </a:lnTo>
                      <a:lnTo>
                        <a:pt x="40" y="19"/>
                      </a:lnTo>
                      <a:lnTo>
                        <a:pt x="41" y="19"/>
                      </a:lnTo>
                      <a:close/>
                      <a:moveTo>
                        <a:pt x="40" y="19"/>
                      </a:moveTo>
                      <a:cubicBezTo>
                        <a:pt x="39" y="16"/>
                        <a:pt x="40" y="14"/>
                        <a:pt x="42" y="11"/>
                      </a:cubicBezTo>
                      <a:lnTo>
                        <a:pt x="43" y="12"/>
                      </a:lnTo>
                      <a:cubicBezTo>
                        <a:pt x="42" y="14"/>
                        <a:pt x="41" y="16"/>
                        <a:pt x="41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3" y="9"/>
                        <a:pt x="44" y="6"/>
                        <a:pt x="43" y="4"/>
                      </a:cubicBezTo>
                      <a:lnTo>
                        <a:pt x="45" y="4"/>
                      </a:lnTo>
                      <a:cubicBezTo>
                        <a:pt x="46" y="6"/>
                        <a:pt x="44" y="9"/>
                        <a:pt x="43" y="12"/>
                      </a:cubicBezTo>
                      <a:lnTo>
                        <a:pt x="42" y="11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5" y="4"/>
                      </a:lnTo>
                      <a:lnTo>
                        <a:pt x="43" y="4"/>
                      </a:lnTo>
                      <a:close/>
                      <a:moveTo>
                        <a:pt x="45" y="4"/>
                      </a:moveTo>
                      <a:lnTo>
                        <a:pt x="45" y="4"/>
                      </a:ln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3" y="3"/>
                      </a:cubicBezTo>
                      <a:lnTo>
                        <a:pt x="44" y="3"/>
                      </a:lnTo>
                      <a:cubicBezTo>
                        <a:pt x="44" y="3"/>
                        <a:pt x="44" y="3"/>
                        <a:pt x="45" y="4"/>
                      </a:cubicBezTo>
                      <a:lnTo>
                        <a:pt x="43" y="4"/>
                      </a:lnTo>
                      <a:close/>
                      <a:moveTo>
                        <a:pt x="43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3" y="2"/>
                        <a:pt x="44" y="3"/>
                      </a:cubicBezTo>
                      <a:lnTo>
                        <a:pt x="43" y="3"/>
                      </a:lnTo>
                      <a:close/>
                      <a:moveTo>
                        <a:pt x="42" y="3"/>
                      </a:moveTo>
                      <a:cubicBezTo>
                        <a:pt x="40" y="2"/>
                        <a:pt x="38" y="2"/>
                        <a:pt x="36" y="2"/>
                      </a:cubicBezTo>
                      <a:lnTo>
                        <a:pt x="36" y="1"/>
                      </a:lnTo>
                      <a:cubicBezTo>
                        <a:pt x="38" y="0"/>
                        <a:pt x="41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5" y="1"/>
                      </a:moveTo>
                      <a:lnTo>
                        <a:pt x="36" y="1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39" name="Freeform 43"/>
                <p:cNvSpPr>
                  <a:spLocks noChangeArrowheads="1"/>
                </p:cNvSpPr>
                <p:nvPr/>
              </p:nvSpPr>
              <p:spPr bwMode="auto">
                <a:xfrm>
                  <a:off x="1886" y="3816"/>
                  <a:ext cx="56" cy="66"/>
                </a:xfrm>
                <a:custGeom>
                  <a:avLst/>
                  <a:gdLst>
                    <a:gd name="G0" fmla="+- 1 0 0"/>
                    <a:gd name="G1" fmla="+- 7 0 0"/>
                    <a:gd name="G2" fmla="*/ 1 0 0"/>
                    <a:gd name="G3" fmla="sin G2 G1"/>
                    <a:gd name="G4" fmla="+- 1 0 0"/>
                    <a:gd name="G5" fmla="+- 17 0 0"/>
                    <a:gd name="G6" fmla="+- 24 0 0"/>
                    <a:gd name="G7" fmla="+- 32 0 0"/>
                    <a:gd name="G8" fmla="+- 35 0 0"/>
                    <a:gd name="G9" fmla="*/ 1 0 0"/>
                    <a:gd name="G10" fmla="sin G9 G8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T0" fmla="*/ 18 w 42"/>
                    <a:gd name="T1" fmla="*/ 3 h 39"/>
                    <a:gd name="T2" fmla="*/ 5 w 42"/>
                    <a:gd name="T3" fmla="*/ 17 h 39"/>
                    <a:gd name="T4" fmla="*/ 9 w 42"/>
                    <a:gd name="T5" fmla="*/ 35 h 39"/>
                    <a:gd name="T6" fmla="*/ 31 w 42"/>
                    <a:gd name="T7" fmla="*/ 33 h 39"/>
                    <a:gd name="T8" fmla="*/ 38 w 42"/>
                    <a:gd name="T9" fmla="*/ 10 h 39"/>
                    <a:gd name="T10" fmla="*/ 18 w 42"/>
                    <a:gd name="T11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18" y="3"/>
                      </a:moveTo>
                      <a:cubicBezTo>
                        <a:pt x="9" y="7"/>
                        <a:pt x="4" y="13"/>
                        <a:pt x="5" y="17"/>
                      </a:cubicBezTo>
                      <a:cubicBezTo>
                        <a:pt x="7" y="24"/>
                        <a:pt x="0" y="32"/>
                        <a:pt x="9" y="35"/>
                      </a:cubicBezTo>
                      <a:cubicBezTo>
                        <a:pt x="15" y="37"/>
                        <a:pt x="27" y="39"/>
                        <a:pt x="31" y="33"/>
                      </a:cubicBezTo>
                      <a:cubicBezTo>
                        <a:pt x="35" y="26"/>
                        <a:pt x="42" y="17"/>
                        <a:pt x="38" y="10"/>
                      </a:cubicBezTo>
                      <a:cubicBezTo>
                        <a:pt x="35" y="4"/>
                        <a:pt x="25" y="0"/>
                        <a:pt x="18" y="3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0" name="Freeform 44"/>
                <p:cNvSpPr>
                  <a:spLocks noChangeArrowheads="1"/>
                </p:cNvSpPr>
                <p:nvPr/>
              </p:nvSpPr>
              <p:spPr bwMode="auto">
                <a:xfrm>
                  <a:off x="1889" y="3818"/>
                  <a:ext cx="53" cy="62"/>
                </a:xfrm>
                <a:custGeom>
                  <a:avLst/>
                  <a:gdLst>
                    <a:gd name="T0" fmla="*/ 16 w 40"/>
                    <a:gd name="T1" fmla="*/ 3 h 37"/>
                    <a:gd name="T2" fmla="*/ 16 w 40"/>
                    <a:gd name="T3" fmla="*/ 3 h 37"/>
                    <a:gd name="T4" fmla="*/ 16 w 40"/>
                    <a:gd name="T5" fmla="*/ 2 h 37"/>
                    <a:gd name="T6" fmla="*/ 16 w 40"/>
                    <a:gd name="T7" fmla="*/ 2 h 37"/>
                    <a:gd name="T8" fmla="*/ 13 w 40"/>
                    <a:gd name="T9" fmla="*/ 5 h 37"/>
                    <a:gd name="T10" fmla="*/ 16 w 40"/>
                    <a:gd name="T11" fmla="*/ 2 h 37"/>
                    <a:gd name="T12" fmla="*/ 13 w 40"/>
                    <a:gd name="T13" fmla="*/ 5 h 37"/>
                    <a:gd name="T14" fmla="*/ 9 w 40"/>
                    <a:gd name="T15" fmla="*/ 5 h 37"/>
                    <a:gd name="T16" fmla="*/ 13 w 40"/>
                    <a:gd name="T17" fmla="*/ 5 h 37"/>
                    <a:gd name="T18" fmla="*/ 4 w 40"/>
                    <a:gd name="T19" fmla="*/ 16 h 37"/>
                    <a:gd name="T20" fmla="*/ 9 w 40"/>
                    <a:gd name="T21" fmla="*/ 5 h 37"/>
                    <a:gd name="T22" fmla="*/ 2 w 40"/>
                    <a:gd name="T23" fmla="*/ 16 h 37"/>
                    <a:gd name="T24" fmla="*/ 3 w 40"/>
                    <a:gd name="T25" fmla="*/ 16 h 37"/>
                    <a:gd name="T26" fmla="*/ 4 w 40"/>
                    <a:gd name="T27" fmla="*/ 16 h 37"/>
                    <a:gd name="T28" fmla="*/ 2 w 40"/>
                    <a:gd name="T29" fmla="*/ 16 h 37"/>
                    <a:gd name="T30" fmla="*/ 4 w 40"/>
                    <a:gd name="T31" fmla="*/ 16 h 37"/>
                    <a:gd name="T32" fmla="*/ 2 w 40"/>
                    <a:gd name="T33" fmla="*/ 24 h 37"/>
                    <a:gd name="T34" fmla="*/ 4 w 40"/>
                    <a:gd name="T35" fmla="*/ 16 h 37"/>
                    <a:gd name="T36" fmla="*/ 7 w 40"/>
                    <a:gd name="T37" fmla="*/ 33 h 37"/>
                    <a:gd name="T38" fmla="*/ 2 w 40"/>
                    <a:gd name="T39" fmla="*/ 24 h 37"/>
                    <a:gd name="T40" fmla="*/ 6 w 40"/>
                    <a:gd name="T41" fmla="*/ 35 h 37"/>
                    <a:gd name="T42" fmla="*/ 7 w 40"/>
                    <a:gd name="T43" fmla="*/ 34 h 37"/>
                    <a:gd name="T44" fmla="*/ 7 w 40"/>
                    <a:gd name="T45" fmla="*/ 33 h 37"/>
                    <a:gd name="T46" fmla="*/ 19 w 40"/>
                    <a:gd name="T47" fmla="*/ 37 h 37"/>
                    <a:gd name="T48" fmla="*/ 7 w 40"/>
                    <a:gd name="T49" fmla="*/ 33 h 37"/>
                    <a:gd name="T50" fmla="*/ 28 w 40"/>
                    <a:gd name="T51" fmla="*/ 32 h 37"/>
                    <a:gd name="T52" fmla="*/ 19 w 40"/>
                    <a:gd name="T53" fmla="*/ 37 h 37"/>
                    <a:gd name="T54" fmla="*/ 30 w 40"/>
                    <a:gd name="T55" fmla="*/ 32 h 37"/>
                    <a:gd name="T56" fmla="*/ 29 w 40"/>
                    <a:gd name="T57" fmla="*/ 32 h 37"/>
                    <a:gd name="T58" fmla="*/ 28 w 40"/>
                    <a:gd name="T59" fmla="*/ 32 h 37"/>
                    <a:gd name="T60" fmla="*/ 30 w 40"/>
                    <a:gd name="T61" fmla="*/ 32 h 37"/>
                    <a:gd name="T62" fmla="*/ 30 w 40"/>
                    <a:gd name="T63" fmla="*/ 32 h 37"/>
                    <a:gd name="T64" fmla="*/ 29 w 40"/>
                    <a:gd name="T65" fmla="*/ 32 h 37"/>
                    <a:gd name="T66" fmla="*/ 28 w 40"/>
                    <a:gd name="T67" fmla="*/ 32 h 37"/>
                    <a:gd name="T68" fmla="*/ 32 w 40"/>
                    <a:gd name="T69" fmla="*/ 29 h 37"/>
                    <a:gd name="T70" fmla="*/ 28 w 40"/>
                    <a:gd name="T71" fmla="*/ 32 h 37"/>
                    <a:gd name="T72" fmla="*/ 35 w 40"/>
                    <a:gd name="T73" fmla="*/ 9 h 37"/>
                    <a:gd name="T74" fmla="*/ 32 w 40"/>
                    <a:gd name="T75" fmla="*/ 29 h 37"/>
                    <a:gd name="T76" fmla="*/ 35 w 40"/>
                    <a:gd name="T77" fmla="*/ 9 h 37"/>
                    <a:gd name="T78" fmla="*/ 36 w 40"/>
                    <a:gd name="T79" fmla="*/ 9 h 37"/>
                    <a:gd name="T80" fmla="*/ 35 w 40"/>
                    <a:gd name="T81" fmla="*/ 9 h 37"/>
                    <a:gd name="T82" fmla="*/ 36 w 40"/>
                    <a:gd name="T83" fmla="*/ 7 h 37"/>
                    <a:gd name="T84" fmla="*/ 35 w 40"/>
                    <a:gd name="T85" fmla="*/ 9 h 37"/>
                    <a:gd name="T86" fmla="*/ 27 w 40"/>
                    <a:gd name="T87" fmla="*/ 3 h 37"/>
                    <a:gd name="T88" fmla="*/ 36 w 40"/>
                    <a:gd name="T89" fmla="*/ 7 h 37"/>
                    <a:gd name="T90" fmla="*/ 27 w 40"/>
                    <a:gd name="T91" fmla="*/ 3 h 37"/>
                    <a:gd name="T92" fmla="*/ 17 w 40"/>
                    <a:gd name="T93" fmla="*/ 1 h 37"/>
                    <a:gd name="T94" fmla="*/ 27 w 40"/>
                    <a:gd name="T95" fmla="*/ 3 h 37"/>
                    <a:gd name="T96" fmla="*/ 16 w 40"/>
                    <a:gd name="T97" fmla="*/ 3 h 37"/>
                    <a:gd name="T98" fmla="*/ 17 w 40"/>
                    <a:gd name="T99" fmla="*/ 1 h 37"/>
                    <a:gd name="T100" fmla="*/ 16 w 40"/>
                    <a:gd name="T101" fmla="*/ 3 h 37"/>
                    <a:gd name="T102" fmla="*/ 16 w 40"/>
                    <a:gd name="T103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37"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6" y="2"/>
                      </a:lnTo>
                      <a:close/>
                      <a:moveTo>
                        <a:pt x="16" y="3"/>
                      </a:moveTo>
                      <a:cubicBezTo>
                        <a:pt x="15" y="4"/>
                        <a:pt x="14" y="4"/>
                        <a:pt x="13" y="5"/>
                      </a:cubicBezTo>
                      <a:lnTo>
                        <a:pt x="12" y="4"/>
                      </a:lnTo>
                      <a:cubicBezTo>
                        <a:pt x="13" y="3"/>
                        <a:pt x="14" y="2"/>
                        <a:pt x="16" y="2"/>
                      </a:cubicBezTo>
                      <a:lnTo>
                        <a:pt x="16" y="3"/>
                      </a:lnTo>
                      <a:close/>
                      <a:moveTo>
                        <a:pt x="13" y="5"/>
                      </a:moveTo>
                      <a:cubicBezTo>
                        <a:pt x="12" y="5"/>
                        <a:pt x="11" y="6"/>
                        <a:pt x="10" y="6"/>
                      </a:cubicBezTo>
                      <a:lnTo>
                        <a:pt x="9" y="5"/>
                      </a:lnTo>
                      <a:cubicBezTo>
                        <a:pt x="10" y="5"/>
                        <a:pt x="11" y="4"/>
                        <a:pt x="12" y="4"/>
                      </a:cubicBezTo>
                      <a:lnTo>
                        <a:pt x="13" y="5"/>
                      </a:lnTo>
                      <a:close/>
                      <a:moveTo>
                        <a:pt x="10" y="6"/>
                      </a:moveTo>
                      <a:cubicBezTo>
                        <a:pt x="6" y="9"/>
                        <a:pt x="3" y="13"/>
                        <a:pt x="4" y="16"/>
                      </a:cubicBezTo>
                      <a:lnTo>
                        <a:pt x="2" y="16"/>
                      </a:lnTo>
                      <a:cubicBezTo>
                        <a:pt x="2" y="13"/>
                        <a:pt x="4" y="9"/>
                        <a:pt x="9" y="5"/>
                      </a:cubicBezTo>
                      <a:lnTo>
                        <a:pt x="10" y="6"/>
                      </a:lnTo>
                      <a:close/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2" y="16"/>
                      </a:lnTo>
                      <a:close/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close/>
                      <a:moveTo>
                        <a:pt x="4" y="16"/>
                      </a:moveTo>
                      <a:cubicBezTo>
                        <a:pt x="4" y="19"/>
                        <a:pt x="4" y="21"/>
                        <a:pt x="3" y="24"/>
                      </a:cubicBezTo>
                      <a:lnTo>
                        <a:pt x="2" y="24"/>
                      </a:lnTo>
                      <a:cubicBezTo>
                        <a:pt x="2" y="21"/>
                        <a:pt x="3" y="19"/>
                        <a:pt x="2" y="16"/>
                      </a:cubicBezTo>
                      <a:lnTo>
                        <a:pt x="4" y="16"/>
                      </a:lnTo>
                      <a:close/>
                      <a:moveTo>
                        <a:pt x="3" y="24"/>
                      </a:moveTo>
                      <a:cubicBezTo>
                        <a:pt x="3" y="28"/>
                        <a:pt x="2" y="32"/>
                        <a:pt x="7" y="33"/>
                      </a:cubicBezTo>
                      <a:lnTo>
                        <a:pt x="6" y="35"/>
                      </a:lnTo>
                      <a:cubicBezTo>
                        <a:pt x="0" y="33"/>
                        <a:pt x="1" y="29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6" y="35"/>
                      </a:lnTo>
                      <a:close/>
                      <a:moveTo>
                        <a:pt x="7" y="33"/>
                      </a:moveTo>
                      <a:cubicBezTo>
                        <a:pt x="10" y="34"/>
                        <a:pt x="15" y="35"/>
                        <a:pt x="19" y="35"/>
                      </a:cubicBezTo>
                      <a:lnTo>
                        <a:pt x="19" y="37"/>
                      </a:lnTo>
                      <a:cubicBezTo>
                        <a:pt x="15" y="37"/>
                        <a:pt x="10" y="35"/>
                        <a:pt x="6" y="35"/>
                      </a:cubicBezTo>
                      <a:lnTo>
                        <a:pt x="7" y="33"/>
                      </a:lnTo>
                      <a:close/>
                      <a:moveTo>
                        <a:pt x="19" y="35"/>
                      </a:moveTo>
                      <a:cubicBezTo>
                        <a:pt x="23" y="35"/>
                        <a:pt x="27" y="35"/>
                        <a:pt x="28" y="32"/>
                      </a:cubicBezTo>
                      <a:lnTo>
                        <a:pt x="30" y="32"/>
                      </a:lnTo>
                      <a:cubicBezTo>
                        <a:pt x="28" y="36"/>
                        <a:pt x="24" y="37"/>
                        <a:pt x="19" y="37"/>
                      </a:cubicBezTo>
                      <a:lnTo>
                        <a:pt x="19" y="35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close/>
                      <a:moveTo>
                        <a:pt x="30" y="32"/>
                      </a:moveTo>
                      <a:lnTo>
                        <a:pt x="30" y="32"/>
                      </a:lnTo>
                      <a:lnTo>
                        <a:pt x="29" y="32"/>
                      </a:lnTo>
                      <a:lnTo>
                        <a:pt x="30" y="32"/>
                      </a:lnTo>
                      <a:close/>
                      <a:moveTo>
                        <a:pt x="28" y="32"/>
                      </a:moveTo>
                      <a:cubicBezTo>
                        <a:pt x="29" y="31"/>
                        <a:pt x="30" y="29"/>
                        <a:pt x="30" y="28"/>
                      </a:cubicBezTo>
                      <a:lnTo>
                        <a:pt x="32" y="29"/>
                      </a:lnTo>
                      <a:cubicBezTo>
                        <a:pt x="31" y="30"/>
                        <a:pt x="30" y="31"/>
                        <a:pt x="30" y="32"/>
                      </a:cubicBezTo>
                      <a:lnTo>
                        <a:pt x="28" y="32"/>
                      </a:lnTo>
                      <a:close/>
                      <a:moveTo>
                        <a:pt x="30" y="28"/>
                      </a:moveTo>
                      <a:cubicBezTo>
                        <a:pt x="34" y="22"/>
                        <a:pt x="38" y="15"/>
                        <a:pt x="35" y="9"/>
                      </a:cubicBezTo>
                      <a:lnTo>
                        <a:pt x="36" y="8"/>
                      </a:lnTo>
                      <a:cubicBezTo>
                        <a:pt x="40" y="15"/>
                        <a:pt x="36" y="22"/>
                        <a:pt x="32" y="29"/>
                      </a:cubicBezTo>
                      <a:lnTo>
                        <a:pt x="30" y="2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6" y="9"/>
                      </a:lnTo>
                      <a:lnTo>
                        <a:pt x="35" y="9"/>
                      </a:lnTo>
                      <a:close/>
                      <a:moveTo>
                        <a:pt x="35" y="9"/>
                      </a:moveTo>
                      <a:cubicBezTo>
                        <a:pt x="35" y="9"/>
                        <a:pt x="35" y="8"/>
                        <a:pt x="34" y="8"/>
                      </a:cubicBezTo>
                      <a:lnTo>
                        <a:pt x="36" y="7"/>
                      </a:lnTo>
                      <a:cubicBezTo>
                        <a:pt x="36" y="8"/>
                        <a:pt x="36" y="8"/>
                        <a:pt x="36" y="9"/>
                      </a:cubicBezTo>
                      <a:lnTo>
                        <a:pt x="35" y="9"/>
                      </a:lnTo>
                      <a:close/>
                      <a:moveTo>
                        <a:pt x="34" y="8"/>
                      </a:moveTo>
                      <a:cubicBezTo>
                        <a:pt x="33" y="6"/>
                        <a:pt x="30" y="4"/>
                        <a:pt x="27" y="3"/>
                      </a:cubicBezTo>
                      <a:lnTo>
                        <a:pt x="28" y="2"/>
                      </a:lnTo>
                      <a:cubicBezTo>
                        <a:pt x="31" y="3"/>
                        <a:pt x="34" y="5"/>
                        <a:pt x="36" y="7"/>
                      </a:cubicBezTo>
                      <a:lnTo>
                        <a:pt x="34" y="8"/>
                      </a:lnTo>
                      <a:close/>
                      <a:moveTo>
                        <a:pt x="27" y="3"/>
                      </a:moveTo>
                      <a:cubicBezTo>
                        <a:pt x="24" y="2"/>
                        <a:pt x="21" y="1"/>
                        <a:pt x="18" y="2"/>
                      </a:cubicBezTo>
                      <a:lnTo>
                        <a:pt x="17" y="1"/>
                      </a:lnTo>
                      <a:cubicBezTo>
                        <a:pt x="21" y="0"/>
                        <a:pt x="25" y="0"/>
                        <a:pt x="28" y="2"/>
                      </a:cubicBezTo>
                      <a:lnTo>
                        <a:pt x="27" y="3"/>
                      </a:lnTo>
                      <a:close/>
                      <a:moveTo>
                        <a:pt x="18" y="2"/>
                      </a:moveTo>
                      <a:cubicBezTo>
                        <a:pt x="17" y="3"/>
                        <a:pt x="17" y="3"/>
                        <a:pt x="16" y="3"/>
                      </a:cubicBezTo>
                      <a:lnTo>
                        <a:pt x="16" y="2"/>
                      </a:lnTo>
                      <a:cubicBezTo>
                        <a:pt x="16" y="2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6" y="3"/>
                      </a:move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1" name="Freeform 45"/>
                <p:cNvSpPr>
                  <a:spLocks noChangeArrowheads="1"/>
                </p:cNvSpPr>
                <p:nvPr/>
              </p:nvSpPr>
              <p:spPr bwMode="auto">
                <a:xfrm>
                  <a:off x="1893" y="3943"/>
                  <a:ext cx="68" cy="76"/>
                </a:xfrm>
                <a:custGeom>
                  <a:avLst/>
                  <a:gdLst>
                    <a:gd name="G0" fmla="+- 1 0 0"/>
                    <a:gd name="G1" fmla="+- 1 0 0"/>
                    <a:gd name="G2" fmla="*/ 1 0 0"/>
                    <a:gd name="G3" fmla="sin G2 G1"/>
                    <a:gd name="G4" fmla="+- 14 0 0"/>
                    <a:gd name="G5" fmla="*/ 1 25 2"/>
                    <a:gd name="G6" fmla="+- 15 0 0"/>
                    <a:gd name="G7" fmla="+- 1 0 0"/>
                    <a:gd name="G8" fmla="+- 39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24 w 50"/>
                    <a:gd name="T1" fmla="*/ 2 h 45"/>
                    <a:gd name="T2" fmla="*/ 2 w 50"/>
                    <a:gd name="T3" fmla="*/ 25 h 45"/>
                    <a:gd name="T4" fmla="*/ 7 w 50"/>
                    <a:gd name="T5" fmla="*/ 39 h 45"/>
                    <a:gd name="T6" fmla="*/ 49 w 50"/>
                    <a:gd name="T7" fmla="*/ 32 h 45"/>
                    <a:gd name="T8" fmla="*/ 24 w 50"/>
                    <a:gd name="T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24" y="2"/>
                      </a:moveTo>
                      <a:cubicBezTo>
                        <a:pt x="9" y="0"/>
                        <a:pt x="0" y="14"/>
                        <a:pt x="2" y="25"/>
                      </a:cubicBezTo>
                      <a:cubicBezTo>
                        <a:pt x="2" y="30"/>
                        <a:pt x="1" y="37"/>
                        <a:pt x="7" y="39"/>
                      </a:cubicBezTo>
                      <a:cubicBezTo>
                        <a:pt x="19" y="43"/>
                        <a:pt x="47" y="45"/>
                        <a:pt x="49" y="32"/>
                      </a:cubicBezTo>
                      <a:cubicBezTo>
                        <a:pt x="50" y="22"/>
                        <a:pt x="40" y="1"/>
                        <a:pt x="24" y="2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2" name="Freeform 46"/>
                <p:cNvSpPr>
                  <a:spLocks noChangeArrowheads="1"/>
                </p:cNvSpPr>
                <p:nvPr/>
              </p:nvSpPr>
              <p:spPr bwMode="auto">
                <a:xfrm>
                  <a:off x="1895" y="3946"/>
                  <a:ext cx="66" cy="70"/>
                </a:xfrm>
                <a:custGeom>
                  <a:avLst/>
                  <a:gdLst>
                    <a:gd name="T0" fmla="*/ 19 w 49"/>
                    <a:gd name="T1" fmla="*/ 2 h 42"/>
                    <a:gd name="T2" fmla="*/ 23 w 49"/>
                    <a:gd name="T3" fmla="*/ 0 h 42"/>
                    <a:gd name="T4" fmla="*/ 19 w 49"/>
                    <a:gd name="T5" fmla="*/ 2 h 42"/>
                    <a:gd name="T6" fmla="*/ 6 w 49"/>
                    <a:gd name="T7" fmla="*/ 7 h 42"/>
                    <a:gd name="T8" fmla="*/ 19 w 49"/>
                    <a:gd name="T9" fmla="*/ 2 h 42"/>
                    <a:gd name="T10" fmla="*/ 1 w 49"/>
                    <a:gd name="T11" fmla="*/ 19 h 42"/>
                    <a:gd name="T12" fmla="*/ 6 w 49"/>
                    <a:gd name="T13" fmla="*/ 7 h 42"/>
                    <a:gd name="T14" fmla="*/ 1 w 49"/>
                    <a:gd name="T15" fmla="*/ 19 h 42"/>
                    <a:gd name="T16" fmla="*/ 0 w 49"/>
                    <a:gd name="T17" fmla="*/ 24 h 42"/>
                    <a:gd name="T18" fmla="*/ 1 w 49"/>
                    <a:gd name="T19" fmla="*/ 19 h 42"/>
                    <a:gd name="T20" fmla="*/ 1 w 49"/>
                    <a:gd name="T21" fmla="*/ 24 h 42"/>
                    <a:gd name="T22" fmla="*/ 1 w 49"/>
                    <a:gd name="T23" fmla="*/ 24 h 42"/>
                    <a:gd name="T24" fmla="*/ 1 w 49"/>
                    <a:gd name="T25" fmla="*/ 24 h 42"/>
                    <a:gd name="T26" fmla="*/ 1 w 49"/>
                    <a:gd name="T27" fmla="*/ 24 h 42"/>
                    <a:gd name="T28" fmla="*/ 1 w 49"/>
                    <a:gd name="T29" fmla="*/ 27 h 42"/>
                    <a:gd name="T30" fmla="*/ 0 w 49"/>
                    <a:gd name="T31" fmla="*/ 24 h 42"/>
                    <a:gd name="T32" fmla="*/ 1 w 49"/>
                    <a:gd name="T33" fmla="*/ 27 h 42"/>
                    <a:gd name="T34" fmla="*/ 5 w 49"/>
                    <a:gd name="T35" fmla="*/ 39 h 42"/>
                    <a:gd name="T36" fmla="*/ 1 w 49"/>
                    <a:gd name="T37" fmla="*/ 27 h 42"/>
                    <a:gd name="T38" fmla="*/ 6 w 49"/>
                    <a:gd name="T39" fmla="*/ 37 h 42"/>
                    <a:gd name="T40" fmla="*/ 6 w 49"/>
                    <a:gd name="T41" fmla="*/ 37 h 42"/>
                    <a:gd name="T42" fmla="*/ 21 w 49"/>
                    <a:gd name="T43" fmla="*/ 40 h 42"/>
                    <a:gd name="T44" fmla="*/ 5 w 49"/>
                    <a:gd name="T45" fmla="*/ 39 h 42"/>
                    <a:gd name="T46" fmla="*/ 21 w 49"/>
                    <a:gd name="T47" fmla="*/ 40 h 42"/>
                    <a:gd name="T48" fmla="*/ 37 w 49"/>
                    <a:gd name="T49" fmla="*/ 41 h 42"/>
                    <a:gd name="T50" fmla="*/ 21 w 49"/>
                    <a:gd name="T51" fmla="*/ 40 h 42"/>
                    <a:gd name="T52" fmla="*/ 46 w 49"/>
                    <a:gd name="T53" fmla="*/ 33 h 42"/>
                    <a:gd name="T54" fmla="*/ 37 w 49"/>
                    <a:gd name="T55" fmla="*/ 41 h 42"/>
                    <a:gd name="T56" fmla="*/ 48 w 49"/>
                    <a:gd name="T57" fmla="*/ 34 h 42"/>
                    <a:gd name="T58" fmla="*/ 47 w 49"/>
                    <a:gd name="T59" fmla="*/ 33 h 42"/>
                    <a:gd name="T60" fmla="*/ 46 w 49"/>
                    <a:gd name="T61" fmla="*/ 33 h 42"/>
                    <a:gd name="T62" fmla="*/ 49 w 49"/>
                    <a:gd name="T63" fmla="*/ 31 h 42"/>
                    <a:gd name="T64" fmla="*/ 46 w 49"/>
                    <a:gd name="T65" fmla="*/ 33 h 42"/>
                    <a:gd name="T66" fmla="*/ 47 w 49"/>
                    <a:gd name="T67" fmla="*/ 30 h 42"/>
                    <a:gd name="T68" fmla="*/ 47 w 49"/>
                    <a:gd name="T69" fmla="*/ 30 h 42"/>
                    <a:gd name="T70" fmla="*/ 47 w 49"/>
                    <a:gd name="T71" fmla="*/ 27 h 42"/>
                    <a:gd name="T72" fmla="*/ 49 w 49"/>
                    <a:gd name="T73" fmla="*/ 31 h 42"/>
                    <a:gd name="T74" fmla="*/ 47 w 49"/>
                    <a:gd name="T75" fmla="*/ 27 h 42"/>
                    <a:gd name="T76" fmla="*/ 42 w 49"/>
                    <a:gd name="T77" fmla="*/ 10 h 42"/>
                    <a:gd name="T78" fmla="*/ 47 w 49"/>
                    <a:gd name="T79" fmla="*/ 27 h 42"/>
                    <a:gd name="T80" fmla="*/ 26 w 49"/>
                    <a:gd name="T81" fmla="*/ 2 h 42"/>
                    <a:gd name="T82" fmla="*/ 42 w 49"/>
                    <a:gd name="T83" fmla="*/ 10 h 42"/>
                    <a:gd name="T84" fmla="*/ 26 w 49"/>
                    <a:gd name="T85" fmla="*/ 2 h 42"/>
                    <a:gd name="T86" fmla="*/ 23 w 49"/>
                    <a:gd name="T87" fmla="*/ 0 h 42"/>
                    <a:gd name="T88" fmla="*/ 26 w 49"/>
                    <a:gd name="T89" fmla="*/ 2 h 42"/>
                    <a:gd name="T90" fmla="*/ 23 w 49"/>
                    <a:gd name="T91" fmla="*/ 2 h 42"/>
                    <a:gd name="T92" fmla="*/ 23 w 49"/>
                    <a:gd name="T93" fmla="*/ 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42">
                      <a:moveTo>
                        <a:pt x="23" y="2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9" y="0"/>
                      </a:lnTo>
                      <a:cubicBezTo>
                        <a:pt x="20" y="0"/>
                        <a:pt x="22" y="0"/>
                        <a:pt x="23" y="0"/>
                      </a:cubicBezTo>
                      <a:lnTo>
                        <a:pt x="23" y="2"/>
                      </a:lnTo>
                      <a:close/>
                      <a:moveTo>
                        <a:pt x="19" y="2"/>
                      </a:moveTo>
                      <a:cubicBezTo>
                        <a:pt x="14" y="2"/>
                        <a:pt x="10" y="4"/>
                        <a:pt x="7" y="7"/>
                      </a:cubicBezTo>
                      <a:lnTo>
                        <a:pt x="6" y="7"/>
                      </a:lnTo>
                      <a:cubicBezTo>
                        <a:pt x="9" y="3"/>
                        <a:pt x="14" y="1"/>
                        <a:pt x="19" y="0"/>
                      </a:cubicBezTo>
                      <a:lnTo>
                        <a:pt x="19" y="2"/>
                      </a:lnTo>
                      <a:close/>
                      <a:moveTo>
                        <a:pt x="7" y="7"/>
                      </a:moveTo>
                      <a:cubicBezTo>
                        <a:pt x="4" y="11"/>
                        <a:pt x="2" y="15"/>
                        <a:pt x="1" y="19"/>
                      </a:cubicBezTo>
                      <a:lnTo>
                        <a:pt x="0" y="19"/>
                      </a:lnTo>
                      <a:cubicBezTo>
                        <a:pt x="1" y="14"/>
                        <a:pt x="3" y="10"/>
                        <a:pt x="6" y="7"/>
                      </a:cubicBezTo>
                      <a:lnTo>
                        <a:pt x="7" y="7"/>
                      </a:lnTo>
                      <a:close/>
                      <a:moveTo>
                        <a:pt x="1" y="19"/>
                      </a:moveTo>
                      <a:cubicBezTo>
                        <a:pt x="1" y="21"/>
                        <a:pt x="1" y="23"/>
                        <a:pt x="1" y="24"/>
                      </a:cubicBezTo>
                      <a:lnTo>
                        <a:pt x="0" y="24"/>
                      </a:lnTo>
                      <a:cubicBezTo>
                        <a:pt x="0" y="23"/>
                        <a:pt x="0" y="21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0" y="24"/>
                      </a:ln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close/>
                      <a:moveTo>
                        <a:pt x="1" y="24"/>
                      </a:moveTo>
                      <a:cubicBezTo>
                        <a:pt x="1" y="25"/>
                        <a:pt x="1" y="26"/>
                        <a:pt x="1" y="27"/>
                      </a:cubicBezTo>
                      <a:lnTo>
                        <a:pt x="0" y="27"/>
                      </a:lnTo>
                      <a:cubicBezTo>
                        <a:pt x="0" y="26"/>
                        <a:pt x="0" y="25"/>
                        <a:pt x="0" y="24"/>
                      </a:cubicBezTo>
                      <a:lnTo>
                        <a:pt x="1" y="24"/>
                      </a:lnTo>
                      <a:close/>
                      <a:moveTo>
                        <a:pt x="1" y="27"/>
                      </a:moveTo>
                      <a:cubicBezTo>
                        <a:pt x="2" y="31"/>
                        <a:pt x="2" y="36"/>
                        <a:pt x="6" y="37"/>
                      </a:cubicBezTo>
                      <a:lnTo>
                        <a:pt x="5" y="39"/>
                      </a:lnTo>
                      <a:cubicBezTo>
                        <a:pt x="0" y="37"/>
                        <a:pt x="0" y="32"/>
                        <a:pt x="0" y="27"/>
                      </a:cubicBezTo>
                      <a:lnTo>
                        <a:pt x="1" y="27"/>
                      </a:lnTo>
                      <a:close/>
                      <a:moveTo>
                        <a:pt x="6" y="37"/>
                      </a:moveTo>
                      <a:lnTo>
                        <a:pt x="6" y="37"/>
                      </a:lnTo>
                      <a:lnTo>
                        <a:pt x="6" y="38"/>
                      </a:lnTo>
                      <a:lnTo>
                        <a:pt x="6" y="37"/>
                      </a:lnTo>
                      <a:close/>
                      <a:moveTo>
                        <a:pt x="6" y="37"/>
                      </a:moveTo>
                      <a:cubicBezTo>
                        <a:pt x="10" y="39"/>
                        <a:pt x="15" y="40"/>
                        <a:pt x="21" y="40"/>
                      </a:cubicBezTo>
                      <a:lnTo>
                        <a:pt x="21" y="41"/>
                      </a:lnTo>
                      <a:cubicBezTo>
                        <a:pt x="15" y="41"/>
                        <a:pt x="9" y="40"/>
                        <a:pt x="5" y="39"/>
                      </a:cubicBezTo>
                      <a:lnTo>
                        <a:pt x="6" y="37"/>
                      </a:lnTo>
                      <a:close/>
                      <a:moveTo>
                        <a:pt x="21" y="40"/>
                      </a:moveTo>
                      <a:cubicBezTo>
                        <a:pt x="26" y="41"/>
                        <a:pt x="32" y="41"/>
                        <a:pt x="37" y="39"/>
                      </a:cubicBezTo>
                      <a:lnTo>
                        <a:pt x="37" y="41"/>
                      </a:lnTo>
                      <a:cubicBezTo>
                        <a:pt x="32" y="42"/>
                        <a:pt x="26" y="42"/>
                        <a:pt x="21" y="41"/>
                      </a:cubicBezTo>
                      <a:lnTo>
                        <a:pt x="21" y="40"/>
                      </a:lnTo>
                      <a:close/>
                      <a:moveTo>
                        <a:pt x="37" y="39"/>
                      </a:moveTo>
                      <a:cubicBezTo>
                        <a:pt x="41" y="38"/>
                        <a:pt x="45" y="36"/>
                        <a:pt x="46" y="33"/>
                      </a:cubicBezTo>
                      <a:lnTo>
                        <a:pt x="48" y="34"/>
                      </a:lnTo>
                      <a:cubicBezTo>
                        <a:pt x="46" y="37"/>
                        <a:pt x="42" y="40"/>
                        <a:pt x="37" y="41"/>
                      </a:cubicBezTo>
                      <a:lnTo>
                        <a:pt x="37" y="39"/>
                      </a:lnTo>
                      <a:close/>
                      <a:moveTo>
                        <a:pt x="48" y="34"/>
                      </a:moveTo>
                      <a:lnTo>
                        <a:pt x="48" y="34"/>
                      </a:lnTo>
                      <a:lnTo>
                        <a:pt x="47" y="33"/>
                      </a:lnTo>
                      <a:lnTo>
                        <a:pt x="48" y="34"/>
                      </a:lnTo>
                      <a:close/>
                      <a:moveTo>
                        <a:pt x="46" y="33"/>
                      </a:moveTo>
                      <a:cubicBezTo>
                        <a:pt x="47" y="32"/>
                        <a:pt x="47" y="31"/>
                        <a:pt x="47" y="30"/>
                      </a:cubicBezTo>
                      <a:lnTo>
                        <a:pt x="49" y="31"/>
                      </a:lnTo>
                      <a:cubicBezTo>
                        <a:pt x="48" y="32"/>
                        <a:pt x="48" y="33"/>
                        <a:pt x="48" y="34"/>
                      </a:cubicBezTo>
                      <a:lnTo>
                        <a:pt x="46" y="33"/>
                      </a:lnTo>
                      <a:close/>
                      <a:moveTo>
                        <a:pt x="47" y="30"/>
                      </a:moveTo>
                      <a:lnTo>
                        <a:pt x="47" y="30"/>
                      </a:lnTo>
                      <a:lnTo>
                        <a:pt x="48" y="31"/>
                      </a:lnTo>
                      <a:lnTo>
                        <a:pt x="47" y="30"/>
                      </a:lnTo>
                      <a:close/>
                      <a:moveTo>
                        <a:pt x="47" y="30"/>
                      </a:moveTo>
                      <a:cubicBezTo>
                        <a:pt x="47" y="29"/>
                        <a:pt x="47" y="28"/>
                        <a:pt x="47" y="27"/>
                      </a:cubicBezTo>
                      <a:lnTo>
                        <a:pt x="49" y="27"/>
                      </a:lnTo>
                      <a:cubicBezTo>
                        <a:pt x="49" y="28"/>
                        <a:pt x="49" y="29"/>
                        <a:pt x="49" y="31"/>
                      </a:cubicBezTo>
                      <a:lnTo>
                        <a:pt x="47" y="30"/>
                      </a:lnTo>
                      <a:close/>
                      <a:moveTo>
                        <a:pt x="47" y="27"/>
                      </a:moveTo>
                      <a:cubicBezTo>
                        <a:pt x="46" y="22"/>
                        <a:pt x="44" y="16"/>
                        <a:pt x="40" y="11"/>
                      </a:cubicBezTo>
                      <a:lnTo>
                        <a:pt x="42" y="10"/>
                      </a:lnTo>
                      <a:cubicBezTo>
                        <a:pt x="46" y="15"/>
                        <a:pt x="48" y="22"/>
                        <a:pt x="49" y="27"/>
                      </a:cubicBezTo>
                      <a:lnTo>
                        <a:pt x="47" y="27"/>
                      </a:lnTo>
                      <a:close/>
                      <a:moveTo>
                        <a:pt x="40" y="11"/>
                      </a:moveTo>
                      <a:cubicBezTo>
                        <a:pt x="37" y="6"/>
                        <a:pt x="32" y="2"/>
                        <a:pt x="26" y="2"/>
                      </a:cubicBezTo>
                      <a:lnTo>
                        <a:pt x="26" y="0"/>
                      </a:lnTo>
                      <a:cubicBezTo>
                        <a:pt x="32" y="1"/>
                        <a:pt x="38" y="5"/>
                        <a:pt x="42" y="10"/>
                      </a:cubicBezTo>
                      <a:lnTo>
                        <a:pt x="40" y="11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4" y="2"/>
                        <a:pt x="23" y="2"/>
                      </a:cubicBezTo>
                      <a:lnTo>
                        <a:pt x="23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3" y="2"/>
                      </a:move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3" name="Freeform 47"/>
                <p:cNvSpPr>
                  <a:spLocks noChangeArrowheads="1"/>
                </p:cNvSpPr>
                <p:nvPr/>
              </p:nvSpPr>
              <p:spPr bwMode="auto">
                <a:xfrm>
                  <a:off x="2025" y="3842"/>
                  <a:ext cx="47" cy="57"/>
                </a:xfrm>
                <a:custGeom>
                  <a:avLst/>
                  <a:gdLst>
                    <a:gd name="G0" fmla="+- 7 0 0"/>
                    <a:gd name="G1" fmla="+- 13 0 0"/>
                    <a:gd name="G2" fmla="+- 23 0 0"/>
                    <a:gd name="G3" fmla="+- 29 0 0"/>
                    <a:gd name="G4" fmla="+- 34 0 0"/>
                    <a:gd name="G5" fmla="*/ 1 0 0"/>
                    <a:gd name="G6" fmla="sin G5 G4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3 0 0"/>
                    <a:gd name="G18" fmla="+- 1 0 0"/>
                    <a:gd name="G19" fmla="+- 1 0 0"/>
                    <a:gd name="G20" fmla="+- 7 0 0"/>
                    <a:gd name="T0" fmla="*/ 0 w 35"/>
                    <a:gd name="T1" fmla="*/ 7 h 34"/>
                    <a:gd name="T2" fmla="*/ 5 w 35"/>
                    <a:gd name="T3" fmla="*/ 29 h 34"/>
                    <a:gd name="T4" fmla="*/ 25 w 35"/>
                    <a:gd name="T5" fmla="*/ 27 h 34"/>
                    <a:gd name="T6" fmla="*/ 35 w 35"/>
                    <a:gd name="T7" fmla="*/ 8 h 34"/>
                    <a:gd name="T8" fmla="*/ 25 w 35"/>
                    <a:gd name="T9" fmla="*/ 2 h 34"/>
                    <a:gd name="T10" fmla="*/ 5 w 35"/>
                    <a:gd name="T11" fmla="*/ 3 h 34"/>
                    <a:gd name="T12" fmla="*/ 0 w 35"/>
                    <a:gd name="T13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4">
                      <a:moveTo>
                        <a:pt x="0" y="7"/>
                      </a:moveTo>
                      <a:cubicBezTo>
                        <a:pt x="0" y="13"/>
                        <a:pt x="0" y="23"/>
                        <a:pt x="5" y="29"/>
                      </a:cubicBezTo>
                      <a:cubicBezTo>
                        <a:pt x="9" y="34"/>
                        <a:pt x="22" y="32"/>
                        <a:pt x="25" y="27"/>
                      </a:cubicBezTo>
                      <a:cubicBezTo>
                        <a:pt x="29" y="21"/>
                        <a:pt x="35" y="15"/>
                        <a:pt x="35" y="8"/>
                      </a:cubicBezTo>
                      <a:cubicBezTo>
                        <a:pt x="35" y="4"/>
                        <a:pt x="30" y="0"/>
                        <a:pt x="25" y="2"/>
                      </a:cubicBezTo>
                      <a:cubicBezTo>
                        <a:pt x="18" y="5"/>
                        <a:pt x="12" y="3"/>
                        <a:pt x="5" y="3"/>
                      </a:cubicBezTo>
                      <a:cubicBezTo>
                        <a:pt x="3" y="4"/>
                        <a:pt x="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F4F6B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4" name="Freeform 48"/>
                <p:cNvSpPr>
                  <a:spLocks noChangeArrowheads="1"/>
                </p:cNvSpPr>
                <p:nvPr/>
              </p:nvSpPr>
              <p:spPr bwMode="auto">
                <a:xfrm>
                  <a:off x="2023" y="3842"/>
                  <a:ext cx="49" cy="54"/>
                </a:xfrm>
                <a:custGeom>
                  <a:avLst/>
                  <a:gdLst>
                    <a:gd name="T0" fmla="*/ 2 w 37"/>
                    <a:gd name="T1" fmla="*/ 6 h 32"/>
                    <a:gd name="T2" fmla="*/ 2 w 37"/>
                    <a:gd name="T3" fmla="*/ 6 h 32"/>
                    <a:gd name="T4" fmla="*/ 2 w 37"/>
                    <a:gd name="T5" fmla="*/ 8 h 32"/>
                    <a:gd name="T6" fmla="*/ 0 w 37"/>
                    <a:gd name="T7" fmla="*/ 6 h 32"/>
                    <a:gd name="T8" fmla="*/ 2 w 37"/>
                    <a:gd name="T9" fmla="*/ 8 h 32"/>
                    <a:gd name="T10" fmla="*/ 5 w 37"/>
                    <a:gd name="T11" fmla="*/ 28 h 32"/>
                    <a:gd name="T12" fmla="*/ 2 w 37"/>
                    <a:gd name="T13" fmla="*/ 8 h 32"/>
                    <a:gd name="T14" fmla="*/ 5 w 37"/>
                    <a:gd name="T15" fmla="*/ 28 h 32"/>
                    <a:gd name="T16" fmla="*/ 5 w 37"/>
                    <a:gd name="T17" fmla="*/ 28 h 32"/>
                    <a:gd name="T18" fmla="*/ 9 w 37"/>
                    <a:gd name="T19" fmla="*/ 29 h 32"/>
                    <a:gd name="T20" fmla="*/ 5 w 37"/>
                    <a:gd name="T21" fmla="*/ 28 h 32"/>
                    <a:gd name="T22" fmla="*/ 9 w 37"/>
                    <a:gd name="T23" fmla="*/ 29 h 32"/>
                    <a:gd name="T24" fmla="*/ 17 w 37"/>
                    <a:gd name="T25" fmla="*/ 31 h 32"/>
                    <a:gd name="T26" fmla="*/ 9 w 37"/>
                    <a:gd name="T27" fmla="*/ 29 h 32"/>
                    <a:gd name="T28" fmla="*/ 23 w 37"/>
                    <a:gd name="T29" fmla="*/ 28 h 32"/>
                    <a:gd name="T30" fmla="*/ 17 w 37"/>
                    <a:gd name="T31" fmla="*/ 31 h 32"/>
                    <a:gd name="T32" fmla="*/ 23 w 37"/>
                    <a:gd name="T33" fmla="*/ 28 h 32"/>
                    <a:gd name="T34" fmla="*/ 27 w 37"/>
                    <a:gd name="T35" fmla="*/ 26 h 32"/>
                    <a:gd name="T36" fmla="*/ 23 w 37"/>
                    <a:gd name="T37" fmla="*/ 28 h 32"/>
                    <a:gd name="T38" fmla="*/ 25 w 37"/>
                    <a:gd name="T39" fmla="*/ 26 h 32"/>
                    <a:gd name="T40" fmla="*/ 25 w 37"/>
                    <a:gd name="T41" fmla="*/ 26 h 32"/>
                    <a:gd name="T42" fmla="*/ 25 w 37"/>
                    <a:gd name="T43" fmla="*/ 26 h 32"/>
                    <a:gd name="T44" fmla="*/ 25 w 37"/>
                    <a:gd name="T45" fmla="*/ 26 h 32"/>
                    <a:gd name="T46" fmla="*/ 27 w 37"/>
                    <a:gd name="T47" fmla="*/ 27 h 32"/>
                    <a:gd name="T48" fmla="*/ 27 w 37"/>
                    <a:gd name="T49" fmla="*/ 27 h 32"/>
                    <a:gd name="T50" fmla="*/ 29 w 37"/>
                    <a:gd name="T51" fmla="*/ 21 h 32"/>
                    <a:gd name="T52" fmla="*/ 27 w 37"/>
                    <a:gd name="T53" fmla="*/ 27 h 32"/>
                    <a:gd name="T54" fmla="*/ 29 w 37"/>
                    <a:gd name="T55" fmla="*/ 21 h 32"/>
                    <a:gd name="T56" fmla="*/ 37 w 37"/>
                    <a:gd name="T57" fmla="*/ 7 h 32"/>
                    <a:gd name="T58" fmla="*/ 29 w 37"/>
                    <a:gd name="T59" fmla="*/ 21 h 32"/>
                    <a:gd name="T60" fmla="*/ 34 w 37"/>
                    <a:gd name="T61" fmla="*/ 4 h 32"/>
                    <a:gd name="T62" fmla="*/ 37 w 37"/>
                    <a:gd name="T63" fmla="*/ 7 h 32"/>
                    <a:gd name="T64" fmla="*/ 36 w 37"/>
                    <a:gd name="T65" fmla="*/ 3 h 32"/>
                    <a:gd name="T66" fmla="*/ 35 w 37"/>
                    <a:gd name="T67" fmla="*/ 3 h 32"/>
                    <a:gd name="T68" fmla="*/ 34 w 37"/>
                    <a:gd name="T69" fmla="*/ 4 h 32"/>
                    <a:gd name="T70" fmla="*/ 33 w 37"/>
                    <a:gd name="T71" fmla="*/ 1 h 32"/>
                    <a:gd name="T72" fmla="*/ 34 w 37"/>
                    <a:gd name="T73" fmla="*/ 4 h 32"/>
                    <a:gd name="T74" fmla="*/ 29 w 37"/>
                    <a:gd name="T75" fmla="*/ 1 h 32"/>
                    <a:gd name="T76" fmla="*/ 33 w 37"/>
                    <a:gd name="T77" fmla="*/ 1 h 32"/>
                    <a:gd name="T78" fmla="*/ 29 w 37"/>
                    <a:gd name="T79" fmla="*/ 1 h 32"/>
                    <a:gd name="T80" fmla="*/ 26 w 37"/>
                    <a:gd name="T81" fmla="*/ 0 h 32"/>
                    <a:gd name="T82" fmla="*/ 29 w 37"/>
                    <a:gd name="T83" fmla="*/ 1 h 32"/>
                    <a:gd name="T84" fmla="*/ 27 w 37"/>
                    <a:gd name="T85" fmla="*/ 2 h 32"/>
                    <a:gd name="T86" fmla="*/ 27 w 37"/>
                    <a:gd name="T87" fmla="*/ 1 h 32"/>
                    <a:gd name="T88" fmla="*/ 14 w 37"/>
                    <a:gd name="T89" fmla="*/ 3 h 32"/>
                    <a:gd name="T90" fmla="*/ 26 w 37"/>
                    <a:gd name="T91" fmla="*/ 0 h 32"/>
                    <a:gd name="T92" fmla="*/ 14 w 37"/>
                    <a:gd name="T93" fmla="*/ 3 h 32"/>
                    <a:gd name="T94" fmla="*/ 6 w 37"/>
                    <a:gd name="T95" fmla="*/ 2 h 32"/>
                    <a:gd name="T96" fmla="*/ 14 w 37"/>
                    <a:gd name="T97" fmla="*/ 3 h 32"/>
                    <a:gd name="T98" fmla="*/ 6 w 37"/>
                    <a:gd name="T99" fmla="*/ 2 h 32"/>
                    <a:gd name="T100" fmla="*/ 4 w 37"/>
                    <a:gd name="T101" fmla="*/ 4 h 32"/>
                    <a:gd name="T102" fmla="*/ 6 w 37"/>
                    <a:gd name="T103" fmla="*/ 2 h 32"/>
                    <a:gd name="T104" fmla="*/ 4 w 37"/>
                    <a:gd name="T105" fmla="*/ 4 h 32"/>
                    <a:gd name="T106" fmla="*/ 0 w 37"/>
                    <a:gd name="T107" fmla="*/ 6 h 32"/>
                    <a:gd name="T108" fmla="*/ 4 w 37"/>
                    <a:gd name="T109" fmla="*/ 4 h 32"/>
                    <a:gd name="T110" fmla="*/ 0 w 37"/>
                    <a:gd name="T111" fmla="*/ 6 h 32"/>
                    <a:gd name="T112" fmla="*/ 0 w 37"/>
                    <a:gd name="T113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" h="32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  <a:moveTo>
                        <a:pt x="2" y="6"/>
                      </a:moveTo>
                      <a:cubicBezTo>
                        <a:pt x="2" y="7"/>
                        <a:pt x="2" y="7"/>
                        <a:pt x="2" y="8"/>
                      </a:cubicBezTo>
                      <a:lnTo>
                        <a:pt x="0" y="8"/>
                      </a:lnTo>
                      <a:cubicBezTo>
                        <a:pt x="0" y="7"/>
                        <a:pt x="0" y="7"/>
                        <a:pt x="0" y="6"/>
                      </a:cubicBezTo>
                      <a:lnTo>
                        <a:pt x="2" y="6"/>
                      </a:lnTo>
                      <a:close/>
                      <a:moveTo>
                        <a:pt x="2" y="8"/>
                      </a:moveTo>
                      <a:cubicBezTo>
                        <a:pt x="2" y="14"/>
                        <a:pt x="3" y="22"/>
                        <a:pt x="6" y="27"/>
                      </a:cubicBezTo>
                      <a:lnTo>
                        <a:pt x="5" y="28"/>
                      </a:lnTo>
                      <a:cubicBezTo>
                        <a:pt x="1" y="23"/>
                        <a:pt x="1" y="14"/>
                        <a:pt x="0" y="8"/>
                      </a:cubicBezTo>
                      <a:lnTo>
                        <a:pt x="2" y="8"/>
                      </a:lnTo>
                      <a:close/>
                      <a:moveTo>
                        <a:pt x="5" y="28"/>
                      </a:move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5" y="28"/>
                      </a:lnTo>
                      <a:close/>
                      <a:moveTo>
                        <a:pt x="6" y="27"/>
                      </a:moveTo>
                      <a:cubicBezTo>
                        <a:pt x="7" y="28"/>
                        <a:pt x="8" y="29"/>
                        <a:pt x="9" y="29"/>
                      </a:cubicBezTo>
                      <a:lnTo>
                        <a:pt x="9" y="31"/>
                      </a:lnTo>
                      <a:cubicBezTo>
                        <a:pt x="7" y="30"/>
                        <a:pt x="6" y="29"/>
                        <a:pt x="5" y="28"/>
                      </a:cubicBezTo>
                      <a:lnTo>
                        <a:pt x="6" y="27"/>
                      </a:lnTo>
                      <a:close/>
                      <a:moveTo>
                        <a:pt x="9" y="29"/>
                      </a:moveTo>
                      <a:cubicBezTo>
                        <a:pt x="12" y="30"/>
                        <a:pt x="14" y="30"/>
                        <a:pt x="16" y="30"/>
                      </a:cubicBezTo>
                      <a:lnTo>
                        <a:pt x="17" y="31"/>
                      </a:lnTo>
                      <a:cubicBezTo>
                        <a:pt x="14" y="32"/>
                        <a:pt x="11" y="31"/>
                        <a:pt x="9" y="31"/>
                      </a:cubicBezTo>
                      <a:lnTo>
                        <a:pt x="9" y="29"/>
                      </a:lnTo>
                      <a:close/>
                      <a:moveTo>
                        <a:pt x="16" y="30"/>
                      </a:moveTo>
                      <a:cubicBezTo>
                        <a:pt x="19" y="30"/>
                        <a:pt x="21" y="29"/>
                        <a:pt x="23" y="28"/>
                      </a:cubicBezTo>
                      <a:lnTo>
                        <a:pt x="24" y="29"/>
                      </a:lnTo>
                      <a:cubicBezTo>
                        <a:pt x="22" y="30"/>
                        <a:pt x="19" y="31"/>
                        <a:pt x="17" y="31"/>
                      </a:cubicBezTo>
                      <a:lnTo>
                        <a:pt x="16" y="30"/>
                      </a:lnTo>
                      <a:close/>
                      <a:moveTo>
                        <a:pt x="23" y="28"/>
                      </a:moveTo>
                      <a:cubicBezTo>
                        <a:pt x="24" y="28"/>
                        <a:pt x="25" y="27"/>
                        <a:pt x="25" y="26"/>
                      </a:cubicBezTo>
                      <a:lnTo>
                        <a:pt x="27" y="26"/>
                      </a:lnTo>
                      <a:cubicBezTo>
                        <a:pt x="26" y="28"/>
                        <a:pt x="25" y="29"/>
                        <a:pt x="24" y="29"/>
                      </a:cubicBezTo>
                      <a:lnTo>
                        <a:pt x="23" y="28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6" y="26"/>
                      </a:lnTo>
                      <a:lnTo>
                        <a:pt x="25" y="26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7" y="27"/>
                      </a:lnTo>
                      <a:lnTo>
                        <a:pt x="25" y="26"/>
                      </a:lnTo>
                      <a:close/>
                      <a:moveTo>
                        <a:pt x="27" y="27"/>
                      </a:moveTo>
                      <a:lnTo>
                        <a:pt x="27" y="27"/>
                      </a:lnTo>
                      <a:lnTo>
                        <a:pt x="26" y="26"/>
                      </a:lnTo>
                      <a:lnTo>
                        <a:pt x="27" y="27"/>
                      </a:lnTo>
                      <a:close/>
                      <a:moveTo>
                        <a:pt x="25" y="26"/>
                      </a:moveTo>
                      <a:cubicBezTo>
                        <a:pt x="26" y="24"/>
                        <a:pt x="28" y="23"/>
                        <a:pt x="29" y="21"/>
                      </a:cubicBezTo>
                      <a:lnTo>
                        <a:pt x="30" y="22"/>
                      </a:lnTo>
                      <a:cubicBezTo>
                        <a:pt x="29" y="23"/>
                        <a:pt x="28" y="25"/>
                        <a:pt x="27" y="27"/>
                      </a:cubicBezTo>
                      <a:lnTo>
                        <a:pt x="25" y="26"/>
                      </a:lnTo>
                      <a:close/>
                      <a:moveTo>
                        <a:pt x="29" y="21"/>
                      </a:moveTo>
                      <a:cubicBezTo>
                        <a:pt x="32" y="16"/>
                        <a:pt x="36" y="12"/>
                        <a:pt x="36" y="7"/>
                      </a:cubicBezTo>
                      <a:lnTo>
                        <a:pt x="37" y="7"/>
                      </a:lnTo>
                      <a:cubicBezTo>
                        <a:pt x="37" y="12"/>
                        <a:pt x="34" y="17"/>
                        <a:pt x="30" y="22"/>
                      </a:cubicBezTo>
                      <a:lnTo>
                        <a:pt x="29" y="21"/>
                      </a:lnTo>
                      <a:close/>
                      <a:moveTo>
                        <a:pt x="36" y="7"/>
                      </a:moveTo>
                      <a:cubicBezTo>
                        <a:pt x="36" y="6"/>
                        <a:pt x="35" y="5"/>
                        <a:pt x="34" y="4"/>
                      </a:cubicBezTo>
                      <a:lnTo>
                        <a:pt x="36" y="3"/>
                      </a:lnTo>
                      <a:cubicBezTo>
                        <a:pt x="37" y="4"/>
                        <a:pt x="37" y="6"/>
                        <a:pt x="37" y="7"/>
                      </a:cubicBezTo>
                      <a:lnTo>
                        <a:pt x="36" y="7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5" y="3"/>
                      </a:lnTo>
                      <a:lnTo>
                        <a:pt x="36" y="3"/>
                      </a:lnTo>
                      <a:close/>
                      <a:moveTo>
                        <a:pt x="34" y="4"/>
                      </a:moveTo>
                      <a:cubicBezTo>
                        <a:pt x="34" y="3"/>
                        <a:pt x="33" y="2"/>
                        <a:pt x="32" y="2"/>
                      </a:cubicBezTo>
                      <a:lnTo>
                        <a:pt x="33" y="1"/>
                      </a:lnTo>
                      <a:cubicBezTo>
                        <a:pt x="34" y="1"/>
                        <a:pt x="35" y="2"/>
                        <a:pt x="36" y="3"/>
                      </a:cubicBezTo>
                      <a:lnTo>
                        <a:pt x="34" y="4"/>
                      </a:lnTo>
                      <a:close/>
                      <a:moveTo>
                        <a:pt x="32" y="2"/>
                      </a:moveTo>
                      <a:cubicBezTo>
                        <a:pt x="31" y="1"/>
                        <a:pt x="30" y="1"/>
                        <a:pt x="29" y="1"/>
                      </a:cubicBezTo>
                      <a:lnTo>
                        <a:pt x="29" y="0"/>
                      </a:lnTo>
                      <a:cubicBezTo>
                        <a:pt x="30" y="0"/>
                        <a:pt x="32" y="0"/>
                        <a:pt x="33" y="1"/>
                      </a:cubicBezTo>
                      <a:lnTo>
                        <a:pt x="32" y="2"/>
                      </a:lnTo>
                      <a:close/>
                      <a:moveTo>
                        <a:pt x="29" y="1"/>
                      </a:moveTo>
                      <a:cubicBezTo>
                        <a:pt x="28" y="1"/>
                        <a:pt x="28" y="1"/>
                        <a:pt x="27" y="1"/>
                      </a:cubicBezTo>
                      <a:lnTo>
                        <a:pt x="26" y="0"/>
                      </a:lnTo>
                      <a:cubicBezTo>
                        <a:pt x="27" y="0"/>
                        <a:pt x="28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7" y="1"/>
                      </a:moveTo>
                      <a:lnTo>
                        <a:pt x="27" y="2"/>
                      </a:lnTo>
                      <a:lnTo>
                        <a:pt x="26" y="1"/>
                      </a:lnTo>
                      <a:lnTo>
                        <a:pt x="27" y="1"/>
                      </a:lnTo>
                      <a:close/>
                      <a:moveTo>
                        <a:pt x="27" y="2"/>
                      </a:moveTo>
                      <a:cubicBezTo>
                        <a:pt x="22" y="4"/>
                        <a:pt x="18" y="3"/>
                        <a:pt x="14" y="3"/>
                      </a:cubicBezTo>
                      <a:lnTo>
                        <a:pt x="14" y="2"/>
                      </a:lnTo>
                      <a:cubicBezTo>
                        <a:pt x="18" y="2"/>
                        <a:pt x="22" y="2"/>
                        <a:pt x="26" y="0"/>
                      </a:cubicBezTo>
                      <a:lnTo>
                        <a:pt x="27" y="2"/>
                      </a:lnTo>
                      <a:close/>
                      <a:moveTo>
                        <a:pt x="14" y="3"/>
                      </a:moveTo>
                      <a:cubicBezTo>
                        <a:pt x="11" y="3"/>
                        <a:pt x="9" y="3"/>
                        <a:pt x="6" y="3"/>
                      </a:cubicBezTo>
                      <a:lnTo>
                        <a:pt x="6" y="2"/>
                      </a:lnTo>
                      <a:cubicBezTo>
                        <a:pt x="9" y="1"/>
                        <a:pt x="11" y="2"/>
                        <a:pt x="14" y="2"/>
                      </a:cubicBezTo>
                      <a:lnTo>
                        <a:pt x="14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7" y="3"/>
                      </a:moveTo>
                      <a:cubicBezTo>
                        <a:pt x="5" y="3"/>
                        <a:pt x="4" y="3"/>
                        <a:pt x="4" y="4"/>
                      </a:cubicBezTo>
                      <a:lnTo>
                        <a:pt x="3" y="3"/>
                      </a:lnTo>
                      <a:cubicBezTo>
                        <a:pt x="4" y="2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4" y="4"/>
                      </a:moveTo>
                      <a:cubicBezTo>
                        <a:pt x="3" y="4"/>
                        <a:pt x="2" y="5"/>
                        <a:pt x="2" y="6"/>
                      </a:cubicBezTo>
                      <a:lnTo>
                        <a:pt x="0" y="6"/>
                      </a:lnTo>
                      <a:cubicBezTo>
                        <a:pt x="1" y="5"/>
                        <a:pt x="2" y="4"/>
                        <a:pt x="3" y="3"/>
                      </a:cubicBezTo>
                      <a:lnTo>
                        <a:pt x="4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5" name="Freeform 49"/>
                <p:cNvSpPr>
                  <a:spLocks noChangeArrowheads="1"/>
                </p:cNvSpPr>
                <p:nvPr/>
              </p:nvSpPr>
              <p:spPr bwMode="auto">
                <a:xfrm>
                  <a:off x="725" y="3744"/>
                  <a:ext cx="101" cy="1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23 0 0"/>
                    <a:gd name="G6" fmla="+- 1 0 0"/>
                    <a:gd name="G7" fmla="+- 1 0 0"/>
                    <a:gd name="G8" fmla="+- 42 0 0"/>
                    <a:gd name="G9" fmla="*/ 1 0 0"/>
                    <a:gd name="G10" fmla="sin G9 G8"/>
                    <a:gd name="G11" fmla="+- 44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47 w 74"/>
                    <a:gd name="T1" fmla="*/ 8 h 67"/>
                    <a:gd name="T2" fmla="*/ 22 w 74"/>
                    <a:gd name="T3" fmla="*/ 6 h 67"/>
                    <a:gd name="T4" fmla="*/ 3 w 74"/>
                    <a:gd name="T5" fmla="*/ 35 h 67"/>
                    <a:gd name="T6" fmla="*/ 14 w 74"/>
                    <a:gd name="T7" fmla="*/ 44 h 67"/>
                    <a:gd name="T8" fmla="*/ 45 w 74"/>
                    <a:gd name="T9" fmla="*/ 65 h 67"/>
                    <a:gd name="T10" fmla="*/ 71 w 74"/>
                    <a:gd name="T11" fmla="*/ 26 h 67"/>
                    <a:gd name="T12" fmla="*/ 55 w 74"/>
                    <a:gd name="T13" fmla="*/ 13 h 67"/>
                    <a:gd name="T14" fmla="*/ 47 w 74"/>
                    <a:gd name="T15" fmla="*/ 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" h="67">
                      <a:moveTo>
                        <a:pt x="47" y="8"/>
                      </a:moveTo>
                      <a:cubicBezTo>
                        <a:pt x="38" y="7"/>
                        <a:pt x="29" y="0"/>
                        <a:pt x="22" y="6"/>
                      </a:cubicBezTo>
                      <a:cubicBezTo>
                        <a:pt x="13" y="14"/>
                        <a:pt x="0" y="23"/>
                        <a:pt x="3" y="35"/>
                      </a:cubicBezTo>
                      <a:cubicBezTo>
                        <a:pt x="4" y="40"/>
                        <a:pt x="9" y="42"/>
                        <a:pt x="14" y="44"/>
                      </a:cubicBezTo>
                      <a:cubicBezTo>
                        <a:pt x="25" y="49"/>
                        <a:pt x="33" y="67"/>
                        <a:pt x="45" y="65"/>
                      </a:cubicBezTo>
                      <a:cubicBezTo>
                        <a:pt x="60" y="62"/>
                        <a:pt x="74" y="38"/>
                        <a:pt x="71" y="26"/>
                      </a:cubicBezTo>
                      <a:cubicBezTo>
                        <a:pt x="70" y="21"/>
                        <a:pt x="63" y="15"/>
                        <a:pt x="55" y="13"/>
                      </a:cubicBezTo>
                      <a:cubicBezTo>
                        <a:pt x="54" y="12"/>
                        <a:pt x="55" y="10"/>
                        <a:pt x="4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6" name="Freeform 50"/>
                <p:cNvSpPr>
                  <a:spLocks noChangeArrowheads="1"/>
                </p:cNvSpPr>
                <p:nvPr/>
              </p:nvSpPr>
              <p:spPr bwMode="auto">
                <a:xfrm>
                  <a:off x="724" y="3746"/>
                  <a:ext cx="102" cy="112"/>
                </a:xfrm>
                <a:custGeom>
                  <a:avLst/>
                  <a:gdLst>
                    <a:gd name="T0" fmla="*/ 48 w 75"/>
                    <a:gd name="T1" fmla="*/ 7 h 66"/>
                    <a:gd name="T2" fmla="*/ 48 w 75"/>
                    <a:gd name="T3" fmla="*/ 8 h 66"/>
                    <a:gd name="T4" fmla="*/ 48 w 75"/>
                    <a:gd name="T5" fmla="*/ 8 h 66"/>
                    <a:gd name="T6" fmla="*/ 48 w 75"/>
                    <a:gd name="T7" fmla="*/ 7 h 66"/>
                    <a:gd name="T8" fmla="*/ 23 w 75"/>
                    <a:gd name="T9" fmla="*/ 5 h 66"/>
                    <a:gd name="T10" fmla="*/ 40 w 75"/>
                    <a:gd name="T11" fmla="*/ 6 h 66"/>
                    <a:gd name="T12" fmla="*/ 23 w 75"/>
                    <a:gd name="T13" fmla="*/ 5 h 66"/>
                    <a:gd name="T14" fmla="*/ 23 w 75"/>
                    <a:gd name="T15" fmla="*/ 5 h 66"/>
                    <a:gd name="T16" fmla="*/ 23 w 75"/>
                    <a:gd name="T17" fmla="*/ 5 h 66"/>
                    <a:gd name="T18" fmla="*/ 20 w 75"/>
                    <a:gd name="T19" fmla="*/ 8 h 66"/>
                    <a:gd name="T20" fmla="*/ 23 w 75"/>
                    <a:gd name="T21" fmla="*/ 5 h 66"/>
                    <a:gd name="T22" fmla="*/ 3 w 75"/>
                    <a:gd name="T23" fmla="*/ 34 h 66"/>
                    <a:gd name="T24" fmla="*/ 3 w 75"/>
                    <a:gd name="T25" fmla="*/ 34 h 66"/>
                    <a:gd name="T26" fmla="*/ 3 w 75"/>
                    <a:gd name="T27" fmla="*/ 34 h 66"/>
                    <a:gd name="T28" fmla="*/ 8 w 75"/>
                    <a:gd name="T29" fmla="*/ 40 h 66"/>
                    <a:gd name="T30" fmla="*/ 9 w 75"/>
                    <a:gd name="T31" fmla="*/ 39 h 66"/>
                    <a:gd name="T32" fmla="*/ 8 w 75"/>
                    <a:gd name="T33" fmla="*/ 40 h 66"/>
                    <a:gd name="T34" fmla="*/ 15 w 75"/>
                    <a:gd name="T35" fmla="*/ 42 h 66"/>
                    <a:gd name="T36" fmla="*/ 15 w 75"/>
                    <a:gd name="T37" fmla="*/ 42 h 66"/>
                    <a:gd name="T38" fmla="*/ 15 w 75"/>
                    <a:gd name="T39" fmla="*/ 42 h 66"/>
                    <a:gd name="T40" fmla="*/ 15 w 75"/>
                    <a:gd name="T41" fmla="*/ 43 h 66"/>
                    <a:gd name="T42" fmla="*/ 28 w 75"/>
                    <a:gd name="T43" fmla="*/ 52 h 66"/>
                    <a:gd name="T44" fmla="*/ 16 w 75"/>
                    <a:gd name="T45" fmla="*/ 42 h 66"/>
                    <a:gd name="T46" fmla="*/ 46 w 75"/>
                    <a:gd name="T47" fmla="*/ 64 h 66"/>
                    <a:gd name="T48" fmla="*/ 46 w 75"/>
                    <a:gd name="T49" fmla="*/ 63 h 66"/>
                    <a:gd name="T50" fmla="*/ 46 w 75"/>
                    <a:gd name="T51" fmla="*/ 63 h 66"/>
                    <a:gd name="T52" fmla="*/ 46 w 75"/>
                    <a:gd name="T53" fmla="*/ 64 h 66"/>
                    <a:gd name="T54" fmla="*/ 46 w 75"/>
                    <a:gd name="T55" fmla="*/ 63 h 66"/>
                    <a:gd name="T56" fmla="*/ 46 w 75"/>
                    <a:gd name="T57" fmla="*/ 63 h 66"/>
                    <a:gd name="T58" fmla="*/ 46 w 75"/>
                    <a:gd name="T59" fmla="*/ 64 h 66"/>
                    <a:gd name="T60" fmla="*/ 57 w 75"/>
                    <a:gd name="T61" fmla="*/ 56 h 66"/>
                    <a:gd name="T62" fmla="*/ 52 w 75"/>
                    <a:gd name="T63" fmla="*/ 61 h 66"/>
                    <a:gd name="T64" fmla="*/ 73 w 75"/>
                    <a:gd name="T65" fmla="*/ 25 h 66"/>
                    <a:gd name="T66" fmla="*/ 71 w 75"/>
                    <a:gd name="T67" fmla="*/ 25 h 66"/>
                    <a:gd name="T68" fmla="*/ 71 w 75"/>
                    <a:gd name="T69" fmla="*/ 25 h 66"/>
                    <a:gd name="T70" fmla="*/ 73 w 75"/>
                    <a:gd name="T71" fmla="*/ 25 h 66"/>
                    <a:gd name="T72" fmla="*/ 71 w 75"/>
                    <a:gd name="T73" fmla="*/ 23 h 66"/>
                    <a:gd name="T74" fmla="*/ 71 w 75"/>
                    <a:gd name="T75" fmla="*/ 25 h 66"/>
                    <a:gd name="T76" fmla="*/ 71 w 75"/>
                    <a:gd name="T77" fmla="*/ 20 h 66"/>
                    <a:gd name="T78" fmla="*/ 69 w 75"/>
                    <a:gd name="T79" fmla="*/ 21 h 66"/>
                    <a:gd name="T80" fmla="*/ 71 w 75"/>
                    <a:gd name="T81" fmla="*/ 20 h 66"/>
                    <a:gd name="T82" fmla="*/ 56 w 75"/>
                    <a:gd name="T83" fmla="*/ 12 h 66"/>
                    <a:gd name="T84" fmla="*/ 56 w 75"/>
                    <a:gd name="T85" fmla="*/ 11 h 66"/>
                    <a:gd name="T86" fmla="*/ 55 w 75"/>
                    <a:gd name="T87" fmla="*/ 11 h 66"/>
                    <a:gd name="T88" fmla="*/ 56 w 75"/>
                    <a:gd name="T89" fmla="*/ 11 h 66"/>
                    <a:gd name="T90" fmla="*/ 48 w 75"/>
                    <a:gd name="T91" fmla="*/ 7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66"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lnTo>
                        <a:pt x="48" y="8"/>
                      </a:lnTo>
                      <a:lnTo>
                        <a:pt x="48" y="7"/>
                      </a:lnTo>
                      <a:lnTo>
                        <a:pt x="48" y="8"/>
                      </a:lnTo>
                      <a:close/>
                      <a:moveTo>
                        <a:pt x="48" y="8"/>
                      </a:moveTo>
                      <a:cubicBezTo>
                        <a:pt x="45" y="8"/>
                        <a:pt x="42" y="7"/>
                        <a:pt x="40" y="6"/>
                      </a:cubicBezTo>
                      <a:lnTo>
                        <a:pt x="40" y="4"/>
                      </a:lnTo>
                      <a:cubicBezTo>
                        <a:pt x="43" y="5"/>
                        <a:pt x="46" y="6"/>
                        <a:pt x="48" y="7"/>
                      </a:cubicBezTo>
                      <a:lnTo>
                        <a:pt x="48" y="8"/>
                      </a:lnTo>
                      <a:close/>
                      <a:moveTo>
                        <a:pt x="40" y="6"/>
                      </a:moveTo>
                      <a:cubicBezTo>
                        <a:pt x="34" y="3"/>
                        <a:pt x="28" y="1"/>
                        <a:pt x="23" y="5"/>
                      </a:cubicBezTo>
                      <a:lnTo>
                        <a:pt x="22" y="4"/>
                      </a:lnTo>
                      <a:cubicBezTo>
                        <a:pt x="27" y="0"/>
                        <a:pt x="34" y="2"/>
                        <a:pt x="40" y="4"/>
                      </a:cubicBezTo>
                      <a:lnTo>
                        <a:pt x="40" y="6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2" y="4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lnTo>
                        <a:pt x="22" y="4"/>
                      </a:ln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lnTo>
                        <a:pt x="23" y="5"/>
                      </a:lnTo>
                      <a:close/>
                      <a:moveTo>
                        <a:pt x="23" y="5"/>
                      </a:moveTo>
                      <a:cubicBezTo>
                        <a:pt x="22" y="6"/>
                        <a:pt x="21" y="7"/>
                        <a:pt x="20" y="8"/>
                      </a:cubicBezTo>
                      <a:lnTo>
                        <a:pt x="19" y="7"/>
                      </a:lnTo>
                      <a:cubicBezTo>
                        <a:pt x="20" y="6"/>
                        <a:pt x="21" y="5"/>
                        <a:pt x="22" y="4"/>
                      </a:cubicBezTo>
                      <a:lnTo>
                        <a:pt x="23" y="5"/>
                      </a:lnTo>
                      <a:close/>
                      <a:moveTo>
                        <a:pt x="20" y="8"/>
                      </a:moveTo>
                      <a:cubicBezTo>
                        <a:pt x="12" y="15"/>
                        <a:pt x="2" y="23"/>
                        <a:pt x="5" y="34"/>
                      </a:cubicBezTo>
                      <a:lnTo>
                        <a:pt x="3" y="34"/>
                      </a:lnTo>
                      <a:cubicBezTo>
                        <a:pt x="0" y="23"/>
                        <a:pt x="10" y="14"/>
                        <a:pt x="19" y="7"/>
                      </a:cubicBezTo>
                      <a:lnTo>
                        <a:pt x="20" y="8"/>
                      </a:lnTo>
                      <a:close/>
                      <a:moveTo>
                        <a:pt x="3" y="34"/>
                      </a:moveTo>
                      <a:lnTo>
                        <a:pt x="3" y="34"/>
                      </a:lnTo>
                      <a:lnTo>
                        <a:pt x="4" y="34"/>
                      </a:lnTo>
                      <a:lnTo>
                        <a:pt x="3" y="34"/>
                      </a:lnTo>
                      <a:close/>
                      <a:moveTo>
                        <a:pt x="5" y="34"/>
                      </a:moveTo>
                      <a:cubicBezTo>
                        <a:pt x="5" y="36"/>
                        <a:pt x="7" y="38"/>
                        <a:pt x="9" y="39"/>
                      </a:cubicBezTo>
                      <a:lnTo>
                        <a:pt x="8" y="40"/>
                      </a:lnTo>
                      <a:cubicBezTo>
                        <a:pt x="6" y="38"/>
                        <a:pt x="4" y="37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9" y="39"/>
                      </a:moveTo>
                      <a:cubicBezTo>
                        <a:pt x="11" y="40"/>
                        <a:pt x="13" y="41"/>
                        <a:pt x="15" y="42"/>
                      </a:cubicBezTo>
                      <a:lnTo>
                        <a:pt x="15" y="43"/>
                      </a:lnTo>
                      <a:cubicBezTo>
                        <a:pt x="12" y="42"/>
                        <a:pt x="10" y="41"/>
                        <a:pt x="8" y="40"/>
                      </a:cubicBezTo>
                      <a:lnTo>
                        <a:pt x="9" y="39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5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5" y="42"/>
                      </a:lnTo>
                      <a:close/>
                      <a:moveTo>
                        <a:pt x="16" y="42"/>
                      </a:moveTo>
                      <a:lnTo>
                        <a:pt x="16" y="42"/>
                      </a:lnTo>
                      <a:lnTo>
                        <a:pt x="15" y="43"/>
                      </a:lnTo>
                      <a:lnTo>
                        <a:pt x="16" y="42"/>
                      </a:lnTo>
                      <a:close/>
                      <a:moveTo>
                        <a:pt x="16" y="42"/>
                      </a:moveTo>
                      <a:cubicBezTo>
                        <a:pt x="20" y="44"/>
                        <a:pt x="24" y="48"/>
                        <a:pt x="28" y="52"/>
                      </a:cubicBezTo>
                      <a:lnTo>
                        <a:pt x="26" y="53"/>
                      </a:lnTo>
                      <a:cubicBezTo>
                        <a:pt x="23" y="49"/>
                        <a:pt x="19" y="45"/>
                        <a:pt x="15" y="43"/>
                      </a:cubicBezTo>
                      <a:lnTo>
                        <a:pt x="16" y="42"/>
                      </a:lnTo>
                      <a:close/>
                      <a:moveTo>
                        <a:pt x="28" y="52"/>
                      </a:moveTo>
                      <a:cubicBezTo>
                        <a:pt x="33" y="58"/>
                        <a:pt x="39" y="64"/>
                        <a:pt x="46" y="63"/>
                      </a:cubicBezTo>
                      <a:lnTo>
                        <a:pt x="46" y="64"/>
                      </a:lnTo>
                      <a:cubicBezTo>
                        <a:pt x="39" y="66"/>
                        <a:pt x="33" y="60"/>
                        <a:pt x="26" y="53"/>
                      </a:cubicBezTo>
                      <a:lnTo>
                        <a:pt x="28" y="52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lnTo>
                        <a:pt x="46" y="63"/>
                      </a:lnTo>
                      <a:lnTo>
                        <a:pt x="46" y="64"/>
                      </a:lnTo>
                      <a:lnTo>
                        <a:pt x="46" y="63"/>
                      </a:lnTo>
                      <a:close/>
                      <a:moveTo>
                        <a:pt x="46" y="63"/>
                      </a:moveTo>
                      <a:cubicBezTo>
                        <a:pt x="48" y="63"/>
                        <a:pt x="50" y="62"/>
                        <a:pt x="52" y="61"/>
                      </a:cubicBezTo>
                      <a:lnTo>
                        <a:pt x="52" y="62"/>
                      </a:lnTo>
                      <a:cubicBezTo>
                        <a:pt x="50" y="63"/>
                        <a:pt x="48" y="64"/>
                        <a:pt x="46" y="64"/>
                      </a:cubicBezTo>
                      <a:lnTo>
                        <a:pt x="46" y="63"/>
                      </a:lnTo>
                      <a:close/>
                      <a:moveTo>
                        <a:pt x="52" y="61"/>
                      </a:moveTo>
                      <a:cubicBezTo>
                        <a:pt x="54" y="60"/>
                        <a:pt x="56" y="58"/>
                        <a:pt x="57" y="56"/>
                      </a:cubicBezTo>
                      <a:lnTo>
                        <a:pt x="58" y="57"/>
                      </a:lnTo>
                      <a:cubicBezTo>
                        <a:pt x="57" y="59"/>
                        <a:pt x="55" y="61"/>
                        <a:pt x="52" y="62"/>
                      </a:cubicBezTo>
                      <a:lnTo>
                        <a:pt x="52" y="61"/>
                      </a:lnTo>
                      <a:close/>
                      <a:moveTo>
                        <a:pt x="57" y="56"/>
                      </a:moveTo>
                      <a:cubicBezTo>
                        <a:pt x="67" y="48"/>
                        <a:pt x="74" y="34"/>
                        <a:pt x="71" y="25"/>
                      </a:cubicBezTo>
                      <a:lnTo>
                        <a:pt x="73" y="25"/>
                      </a:lnTo>
                      <a:cubicBezTo>
                        <a:pt x="75" y="34"/>
                        <a:pt x="68" y="49"/>
                        <a:pt x="58" y="57"/>
                      </a:cubicBezTo>
                      <a:lnTo>
                        <a:pt x="57" y="56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2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lnTo>
                        <a:pt x="71" y="25"/>
                      </a:lnTo>
                      <a:lnTo>
                        <a:pt x="73" y="25"/>
                      </a:lnTo>
                      <a:lnTo>
                        <a:pt x="71" y="25"/>
                      </a:lnTo>
                      <a:close/>
                      <a:moveTo>
                        <a:pt x="71" y="25"/>
                      </a:moveTo>
                      <a:cubicBezTo>
                        <a:pt x="71" y="24"/>
                        <a:pt x="71" y="24"/>
                        <a:pt x="71" y="23"/>
                      </a:cubicBezTo>
                      <a:lnTo>
                        <a:pt x="72" y="22"/>
                      </a:lnTo>
                      <a:cubicBezTo>
                        <a:pt x="72" y="23"/>
                        <a:pt x="73" y="24"/>
                        <a:pt x="73" y="25"/>
                      </a:cubicBezTo>
                      <a:lnTo>
                        <a:pt x="71" y="25"/>
                      </a:lnTo>
                      <a:close/>
                      <a:moveTo>
                        <a:pt x="71" y="23"/>
                      </a:moveTo>
                      <a:cubicBezTo>
                        <a:pt x="70" y="22"/>
                        <a:pt x="70" y="21"/>
                        <a:pt x="69" y="21"/>
                      </a:cubicBezTo>
                      <a:lnTo>
                        <a:pt x="71" y="20"/>
                      </a:lnTo>
                      <a:cubicBezTo>
                        <a:pt x="71" y="21"/>
                        <a:pt x="72" y="22"/>
                        <a:pt x="72" y="22"/>
                      </a:cubicBezTo>
                      <a:lnTo>
                        <a:pt x="71" y="23"/>
                      </a:lnTo>
                      <a:close/>
                      <a:moveTo>
                        <a:pt x="69" y="21"/>
                      </a:moveTo>
                      <a:cubicBezTo>
                        <a:pt x="67" y="17"/>
                        <a:pt x="62" y="14"/>
                        <a:pt x="56" y="12"/>
                      </a:cubicBezTo>
                      <a:lnTo>
                        <a:pt x="57" y="11"/>
                      </a:lnTo>
                      <a:cubicBezTo>
                        <a:pt x="63" y="13"/>
                        <a:pt x="68" y="16"/>
                        <a:pt x="71" y="20"/>
                      </a:cubicBezTo>
                      <a:lnTo>
                        <a:pt x="69" y="21"/>
                      </a:lnTo>
                      <a:close/>
                      <a:moveTo>
                        <a:pt x="56" y="12"/>
                      </a:moveTo>
                      <a:lnTo>
                        <a:pt x="56" y="12"/>
                      </a:lnTo>
                      <a:close/>
                      <a:moveTo>
                        <a:pt x="56" y="12"/>
                      </a:moveTo>
                      <a:cubicBezTo>
                        <a:pt x="55" y="12"/>
                        <a:pt x="55" y="12"/>
                        <a:pt x="55" y="11"/>
                      </a:cubicBezTo>
                      <a:lnTo>
                        <a:pt x="56" y="11"/>
                      </a:lnTo>
                      <a:cubicBezTo>
                        <a:pt x="56" y="11"/>
                        <a:pt x="57" y="11"/>
                        <a:pt x="57" y="11"/>
                      </a:cubicBezTo>
                      <a:lnTo>
                        <a:pt x="56" y="12"/>
                      </a:lnTo>
                      <a:close/>
                      <a:moveTo>
                        <a:pt x="55" y="11"/>
                      </a:moveTo>
                      <a:cubicBezTo>
                        <a:pt x="54" y="10"/>
                        <a:pt x="53" y="9"/>
                        <a:pt x="48" y="8"/>
                      </a:cubicBezTo>
                      <a:lnTo>
                        <a:pt x="48" y="7"/>
                      </a:lnTo>
                      <a:cubicBezTo>
                        <a:pt x="54" y="8"/>
                        <a:pt x="55" y="10"/>
                        <a:pt x="56" y="11"/>
                      </a:cubicBezTo>
                      <a:lnTo>
                        <a:pt x="55" y="11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7" name="Freeform 51"/>
                <p:cNvSpPr>
                  <a:spLocks noChangeArrowheads="1"/>
                </p:cNvSpPr>
                <p:nvPr/>
              </p:nvSpPr>
              <p:spPr bwMode="auto">
                <a:xfrm>
                  <a:off x="824" y="3757"/>
                  <a:ext cx="122" cy="12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9 0 0"/>
                    <a:gd name="G8" fmla="*/ 1 0 0"/>
                    <a:gd name="G9" fmla="cos G8 G7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44 0 0"/>
                    <a:gd name="G16" fmla="+- 1 0 0"/>
                    <a:gd name="G17" fmla="+- 1 0 0"/>
                    <a:gd name="G18" fmla="+- 50 0 0"/>
                    <a:gd name="G19" fmla="+- 53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62 w 90"/>
                    <a:gd name="T1" fmla="*/ 37 h 75"/>
                    <a:gd name="T2" fmla="*/ 44 w 90"/>
                    <a:gd name="T3" fmla="*/ 12 h 75"/>
                    <a:gd name="T4" fmla="*/ 29 w 90"/>
                    <a:gd name="T5" fmla="*/ 2 h 75"/>
                    <a:gd name="T6" fmla="*/ 8 w 90"/>
                    <a:gd name="T7" fmla="*/ 42 h 75"/>
                    <a:gd name="T8" fmla="*/ 3 w 90"/>
                    <a:gd name="T9" fmla="*/ 47 h 75"/>
                    <a:gd name="T10" fmla="*/ 4 w 90"/>
                    <a:gd name="T11" fmla="*/ 57 h 75"/>
                    <a:gd name="T12" fmla="*/ 29 w 90"/>
                    <a:gd name="T13" fmla="*/ 61 h 75"/>
                    <a:gd name="T14" fmla="*/ 85 w 90"/>
                    <a:gd name="T15" fmla="*/ 59 h 75"/>
                    <a:gd name="T16" fmla="*/ 62 w 90"/>
                    <a:gd name="T17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" h="75">
                      <a:moveTo>
                        <a:pt x="62" y="37"/>
                      </a:moveTo>
                      <a:cubicBezTo>
                        <a:pt x="54" y="31"/>
                        <a:pt x="49" y="21"/>
                        <a:pt x="44" y="12"/>
                      </a:cubicBezTo>
                      <a:cubicBezTo>
                        <a:pt x="42" y="7"/>
                        <a:pt x="37" y="0"/>
                        <a:pt x="29" y="2"/>
                      </a:cubicBezTo>
                      <a:cubicBezTo>
                        <a:pt x="10" y="9"/>
                        <a:pt x="16" y="29"/>
                        <a:pt x="8" y="42"/>
                      </a:cubicBezTo>
                      <a:cubicBezTo>
                        <a:pt x="7" y="44"/>
                        <a:pt x="4" y="45"/>
                        <a:pt x="3" y="47"/>
                      </a:cubicBezTo>
                      <a:cubicBezTo>
                        <a:pt x="0" y="50"/>
                        <a:pt x="0" y="53"/>
                        <a:pt x="4" y="57"/>
                      </a:cubicBezTo>
                      <a:cubicBezTo>
                        <a:pt x="11" y="62"/>
                        <a:pt x="21" y="60"/>
                        <a:pt x="29" y="61"/>
                      </a:cubicBezTo>
                      <a:cubicBezTo>
                        <a:pt x="48" y="65"/>
                        <a:pt x="77" y="75"/>
                        <a:pt x="85" y="59"/>
                      </a:cubicBezTo>
                      <a:cubicBezTo>
                        <a:pt x="90" y="49"/>
                        <a:pt x="71" y="44"/>
                        <a:pt x="62" y="3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8" name="Freeform 52"/>
                <p:cNvSpPr>
                  <a:spLocks noChangeArrowheads="1"/>
                </p:cNvSpPr>
                <p:nvPr/>
              </p:nvSpPr>
              <p:spPr bwMode="auto">
                <a:xfrm>
                  <a:off x="824" y="3759"/>
                  <a:ext cx="122" cy="123"/>
                </a:xfrm>
                <a:custGeom>
                  <a:avLst/>
                  <a:gdLst>
                    <a:gd name="T0" fmla="*/ 51 w 90"/>
                    <a:gd name="T1" fmla="*/ 25 h 72"/>
                    <a:gd name="T2" fmla="*/ 62 w 90"/>
                    <a:gd name="T3" fmla="*/ 36 h 72"/>
                    <a:gd name="T4" fmla="*/ 51 w 90"/>
                    <a:gd name="T5" fmla="*/ 25 h 72"/>
                    <a:gd name="T6" fmla="*/ 45 w 90"/>
                    <a:gd name="T7" fmla="*/ 11 h 72"/>
                    <a:gd name="T8" fmla="*/ 51 w 90"/>
                    <a:gd name="T9" fmla="*/ 25 h 72"/>
                    <a:gd name="T10" fmla="*/ 44 w 90"/>
                    <a:gd name="T11" fmla="*/ 11 h 72"/>
                    <a:gd name="T12" fmla="*/ 44 w 90"/>
                    <a:gd name="T13" fmla="*/ 11 h 72"/>
                    <a:gd name="T14" fmla="*/ 44 w 90"/>
                    <a:gd name="T15" fmla="*/ 11 h 72"/>
                    <a:gd name="T16" fmla="*/ 45 w 90"/>
                    <a:gd name="T17" fmla="*/ 11 h 72"/>
                    <a:gd name="T18" fmla="*/ 45 w 90"/>
                    <a:gd name="T19" fmla="*/ 11 h 72"/>
                    <a:gd name="T20" fmla="*/ 38 w 90"/>
                    <a:gd name="T21" fmla="*/ 4 h 72"/>
                    <a:gd name="T22" fmla="*/ 45 w 90"/>
                    <a:gd name="T23" fmla="*/ 11 h 72"/>
                    <a:gd name="T24" fmla="*/ 38 w 90"/>
                    <a:gd name="T25" fmla="*/ 4 h 72"/>
                    <a:gd name="T26" fmla="*/ 29 w 90"/>
                    <a:gd name="T27" fmla="*/ 1 h 72"/>
                    <a:gd name="T28" fmla="*/ 38 w 90"/>
                    <a:gd name="T29" fmla="*/ 4 h 72"/>
                    <a:gd name="T30" fmla="*/ 29 w 90"/>
                    <a:gd name="T31" fmla="*/ 1 h 72"/>
                    <a:gd name="T32" fmla="*/ 29 w 90"/>
                    <a:gd name="T33" fmla="*/ 2 h 72"/>
                    <a:gd name="T34" fmla="*/ 29 w 90"/>
                    <a:gd name="T35" fmla="*/ 2 h 72"/>
                    <a:gd name="T36" fmla="*/ 29 w 90"/>
                    <a:gd name="T37" fmla="*/ 1 h 72"/>
                    <a:gd name="T38" fmla="*/ 14 w 90"/>
                    <a:gd name="T39" fmla="*/ 25 h 72"/>
                    <a:gd name="T40" fmla="*/ 29 w 90"/>
                    <a:gd name="T41" fmla="*/ 1 h 72"/>
                    <a:gd name="T42" fmla="*/ 14 w 90"/>
                    <a:gd name="T43" fmla="*/ 25 h 72"/>
                    <a:gd name="T44" fmla="*/ 7 w 90"/>
                    <a:gd name="T45" fmla="*/ 41 h 72"/>
                    <a:gd name="T46" fmla="*/ 14 w 90"/>
                    <a:gd name="T47" fmla="*/ 25 h 72"/>
                    <a:gd name="T48" fmla="*/ 7 w 90"/>
                    <a:gd name="T49" fmla="*/ 41 h 72"/>
                    <a:gd name="T50" fmla="*/ 7 w 90"/>
                    <a:gd name="T51" fmla="*/ 41 h 72"/>
                    <a:gd name="T52" fmla="*/ 6 w 90"/>
                    <a:gd name="T53" fmla="*/ 45 h 72"/>
                    <a:gd name="T54" fmla="*/ 7 w 90"/>
                    <a:gd name="T55" fmla="*/ 41 h 72"/>
                    <a:gd name="T56" fmla="*/ 6 w 90"/>
                    <a:gd name="T57" fmla="*/ 45 h 72"/>
                    <a:gd name="T58" fmla="*/ 2 w 90"/>
                    <a:gd name="T59" fmla="*/ 46 h 72"/>
                    <a:gd name="T60" fmla="*/ 6 w 90"/>
                    <a:gd name="T61" fmla="*/ 45 h 72"/>
                    <a:gd name="T62" fmla="*/ 3 w 90"/>
                    <a:gd name="T63" fmla="*/ 47 h 72"/>
                    <a:gd name="T64" fmla="*/ 3 w 90"/>
                    <a:gd name="T65" fmla="*/ 47 h 72"/>
                    <a:gd name="T66" fmla="*/ 2 w 90"/>
                    <a:gd name="T67" fmla="*/ 51 h 72"/>
                    <a:gd name="T68" fmla="*/ 2 w 90"/>
                    <a:gd name="T69" fmla="*/ 46 h 72"/>
                    <a:gd name="T70" fmla="*/ 2 w 90"/>
                    <a:gd name="T71" fmla="*/ 51 h 72"/>
                    <a:gd name="T72" fmla="*/ 4 w 90"/>
                    <a:gd name="T73" fmla="*/ 56 h 72"/>
                    <a:gd name="T74" fmla="*/ 2 w 90"/>
                    <a:gd name="T75" fmla="*/ 51 h 72"/>
                    <a:gd name="T76" fmla="*/ 4 w 90"/>
                    <a:gd name="T77" fmla="*/ 56 h 72"/>
                    <a:gd name="T78" fmla="*/ 20 w 90"/>
                    <a:gd name="T79" fmla="*/ 59 h 72"/>
                    <a:gd name="T80" fmla="*/ 4 w 90"/>
                    <a:gd name="T81" fmla="*/ 56 h 72"/>
                    <a:gd name="T82" fmla="*/ 20 w 90"/>
                    <a:gd name="T83" fmla="*/ 59 h 72"/>
                    <a:gd name="T84" fmla="*/ 28 w 90"/>
                    <a:gd name="T85" fmla="*/ 61 h 72"/>
                    <a:gd name="T86" fmla="*/ 20 w 90"/>
                    <a:gd name="T87" fmla="*/ 59 h 72"/>
                    <a:gd name="T88" fmla="*/ 28 w 90"/>
                    <a:gd name="T89" fmla="*/ 61 h 72"/>
                    <a:gd name="T90" fmla="*/ 29 w 90"/>
                    <a:gd name="T91" fmla="*/ 61 h 72"/>
                    <a:gd name="T92" fmla="*/ 29 w 90"/>
                    <a:gd name="T93" fmla="*/ 60 h 72"/>
                    <a:gd name="T94" fmla="*/ 29 w 90"/>
                    <a:gd name="T95" fmla="*/ 60 h 72"/>
                    <a:gd name="T96" fmla="*/ 39 w 90"/>
                    <a:gd name="T97" fmla="*/ 62 h 72"/>
                    <a:gd name="T98" fmla="*/ 29 w 90"/>
                    <a:gd name="T99" fmla="*/ 61 h 72"/>
                    <a:gd name="T100" fmla="*/ 39 w 90"/>
                    <a:gd name="T101" fmla="*/ 62 h 72"/>
                    <a:gd name="T102" fmla="*/ 86 w 90"/>
                    <a:gd name="T103" fmla="*/ 58 h 72"/>
                    <a:gd name="T104" fmla="*/ 39 w 90"/>
                    <a:gd name="T105" fmla="*/ 62 h 72"/>
                    <a:gd name="T106" fmla="*/ 85 w 90"/>
                    <a:gd name="T107" fmla="*/ 58 h 72"/>
                    <a:gd name="T108" fmla="*/ 72 w 90"/>
                    <a:gd name="T109" fmla="*/ 43 h 72"/>
                    <a:gd name="T110" fmla="*/ 86 w 90"/>
                    <a:gd name="T111" fmla="*/ 58 h 72"/>
                    <a:gd name="T112" fmla="*/ 72 w 90"/>
                    <a:gd name="T113" fmla="*/ 43 h 72"/>
                    <a:gd name="T114" fmla="*/ 62 w 90"/>
                    <a:gd name="T115" fmla="*/ 36 h 72"/>
                    <a:gd name="T116" fmla="*/ 72 w 90"/>
                    <a:gd name="T117" fmla="*/ 43 h 72"/>
                    <a:gd name="T118" fmla="*/ 62 w 90"/>
                    <a:gd name="T119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" h="72">
                      <a:moveTo>
                        <a:pt x="61" y="37"/>
                      </a:moveTo>
                      <a:cubicBezTo>
                        <a:pt x="57" y="34"/>
                        <a:pt x="54" y="29"/>
                        <a:pt x="51" y="25"/>
                      </a:cubicBezTo>
                      <a:lnTo>
                        <a:pt x="52" y="24"/>
                      </a:lnTo>
                      <a:cubicBezTo>
                        <a:pt x="55" y="29"/>
                        <a:pt x="58" y="33"/>
                        <a:pt x="62" y="36"/>
                      </a:cubicBezTo>
                      <a:lnTo>
                        <a:pt x="61" y="37"/>
                      </a:lnTo>
                      <a:close/>
                      <a:moveTo>
                        <a:pt x="51" y="25"/>
                      </a:moveTo>
                      <a:cubicBezTo>
                        <a:pt x="48" y="21"/>
                        <a:pt x="46" y="16"/>
                        <a:pt x="44" y="11"/>
                      </a:cubicBezTo>
                      <a:lnTo>
                        <a:pt x="45" y="11"/>
                      </a:lnTo>
                      <a:cubicBezTo>
                        <a:pt x="47" y="15"/>
                        <a:pt x="50" y="20"/>
                        <a:pt x="52" y="24"/>
                      </a:cubicBezTo>
                      <a:lnTo>
                        <a:pt x="51" y="25"/>
                      </a:lnTo>
                      <a:close/>
                      <a:moveTo>
                        <a:pt x="44" y="11"/>
                      </a:moveTo>
                      <a:lnTo>
                        <a:pt x="44" y="11"/>
                      </a:lnTo>
                      <a:close/>
                      <a:moveTo>
                        <a:pt x="44" y="11"/>
                      </a:moveTo>
                      <a:lnTo>
                        <a:pt x="44" y="11"/>
                      </a:lnTo>
                      <a:lnTo>
                        <a:pt x="45" y="11"/>
                      </a:lnTo>
                      <a:lnTo>
                        <a:pt x="44" y="11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4" y="11"/>
                      </a:lnTo>
                      <a:lnTo>
                        <a:pt x="45" y="11"/>
                      </a:lnTo>
                      <a:close/>
                      <a:moveTo>
                        <a:pt x="44" y="11"/>
                      </a:moveTo>
                      <a:cubicBezTo>
                        <a:pt x="43" y="9"/>
                        <a:pt x="41" y="6"/>
                        <a:pt x="38" y="4"/>
                      </a:cubicBezTo>
                      <a:lnTo>
                        <a:pt x="39" y="3"/>
                      </a:lnTo>
                      <a:cubicBezTo>
                        <a:pt x="42" y="5"/>
                        <a:pt x="44" y="8"/>
                        <a:pt x="45" y="11"/>
                      </a:cubicBezTo>
                      <a:lnTo>
                        <a:pt x="44" y="11"/>
                      </a:lnTo>
                      <a:close/>
                      <a:moveTo>
                        <a:pt x="38" y="4"/>
                      </a:moveTo>
                      <a:cubicBezTo>
                        <a:pt x="36" y="2"/>
                        <a:pt x="33" y="1"/>
                        <a:pt x="29" y="2"/>
                      </a:cubicBezTo>
                      <a:lnTo>
                        <a:pt x="29" y="1"/>
                      </a:lnTo>
                      <a:cubicBezTo>
                        <a:pt x="33" y="0"/>
                        <a:pt x="36" y="1"/>
                        <a:pt x="39" y="3"/>
                      </a:cubicBezTo>
                      <a:lnTo>
                        <a:pt x="38" y="4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2"/>
                      </a:moveTo>
                      <a:lnTo>
                        <a:pt x="29" y="2"/>
                      </a:lnTo>
                      <a:lnTo>
                        <a:pt x="29" y="1"/>
                      </a:lnTo>
                      <a:lnTo>
                        <a:pt x="29" y="2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2"/>
                      </a:moveTo>
                      <a:cubicBezTo>
                        <a:pt x="18" y="6"/>
                        <a:pt x="16" y="16"/>
                        <a:pt x="14" y="25"/>
                      </a:cubicBezTo>
                      <a:lnTo>
                        <a:pt x="12" y="25"/>
                      </a:lnTo>
                      <a:cubicBezTo>
                        <a:pt x="14" y="15"/>
                        <a:pt x="16" y="5"/>
                        <a:pt x="29" y="1"/>
                      </a:cubicBezTo>
                      <a:lnTo>
                        <a:pt x="29" y="2"/>
                      </a:lnTo>
                      <a:close/>
                      <a:moveTo>
                        <a:pt x="14" y="25"/>
                      </a:moveTo>
                      <a:cubicBezTo>
                        <a:pt x="13" y="31"/>
                        <a:pt x="12" y="37"/>
                        <a:pt x="8" y="42"/>
                      </a:cubicBezTo>
                      <a:lnTo>
                        <a:pt x="7" y="41"/>
                      </a:lnTo>
                      <a:cubicBezTo>
                        <a:pt x="10" y="36"/>
                        <a:pt x="11" y="31"/>
                        <a:pt x="12" y="25"/>
                      </a:cubicBezTo>
                      <a:lnTo>
                        <a:pt x="14" y="25"/>
                      </a:lnTo>
                      <a:close/>
                      <a:moveTo>
                        <a:pt x="7" y="41"/>
                      </a:moveTo>
                      <a:lnTo>
                        <a:pt x="7" y="41"/>
                      </a:lnTo>
                      <a:lnTo>
                        <a:pt x="8" y="41"/>
                      </a:lnTo>
                      <a:lnTo>
                        <a:pt x="7" y="41"/>
                      </a:lnTo>
                      <a:close/>
                      <a:moveTo>
                        <a:pt x="8" y="42"/>
                      </a:moveTo>
                      <a:cubicBezTo>
                        <a:pt x="8" y="43"/>
                        <a:pt x="7" y="44"/>
                        <a:pt x="6" y="45"/>
                      </a:cubicBezTo>
                      <a:lnTo>
                        <a:pt x="5" y="44"/>
                      </a:lnTo>
                      <a:cubicBezTo>
                        <a:pt x="6" y="43"/>
                        <a:pt x="7" y="42"/>
                        <a:pt x="7" y="41"/>
                      </a:cubicBezTo>
                      <a:lnTo>
                        <a:pt x="8" y="42"/>
                      </a:lnTo>
                      <a:close/>
                      <a:moveTo>
                        <a:pt x="6" y="45"/>
                      </a:moveTo>
                      <a:cubicBezTo>
                        <a:pt x="5" y="45"/>
                        <a:pt x="4" y="46"/>
                        <a:pt x="3" y="47"/>
                      </a:cubicBezTo>
                      <a:lnTo>
                        <a:pt x="2" y="46"/>
                      </a:lnTo>
                      <a:cubicBezTo>
                        <a:pt x="3" y="45"/>
                        <a:pt x="4" y="44"/>
                        <a:pt x="5" y="44"/>
                      </a:cubicBezTo>
                      <a:lnTo>
                        <a:pt x="6" y="45"/>
                      </a:lnTo>
                      <a:close/>
                      <a:moveTo>
                        <a:pt x="3" y="47"/>
                      </a:moveTo>
                      <a:lnTo>
                        <a:pt x="3" y="47"/>
                      </a:lnTo>
                      <a:lnTo>
                        <a:pt x="3" y="46"/>
                      </a:lnTo>
                      <a:lnTo>
                        <a:pt x="3" y="47"/>
                      </a:lnTo>
                      <a:close/>
                      <a:moveTo>
                        <a:pt x="3" y="47"/>
                      </a:moveTo>
                      <a:cubicBezTo>
                        <a:pt x="2" y="48"/>
                        <a:pt x="2" y="49"/>
                        <a:pt x="2" y="51"/>
                      </a:cubicBezTo>
                      <a:lnTo>
                        <a:pt x="0" y="51"/>
                      </a:lnTo>
                      <a:cubicBezTo>
                        <a:pt x="0" y="49"/>
                        <a:pt x="1" y="47"/>
                        <a:pt x="2" y="46"/>
                      </a:cubicBezTo>
                      <a:lnTo>
                        <a:pt x="3" y="47"/>
                      </a:lnTo>
                      <a:close/>
                      <a:moveTo>
                        <a:pt x="2" y="51"/>
                      </a:moveTo>
                      <a:cubicBezTo>
                        <a:pt x="2" y="52"/>
                        <a:pt x="3" y="53"/>
                        <a:pt x="5" y="55"/>
                      </a:cubicBezTo>
                      <a:lnTo>
                        <a:pt x="4" y="56"/>
                      </a:lnTo>
                      <a:cubicBezTo>
                        <a:pt x="2" y="54"/>
                        <a:pt x="1" y="52"/>
                        <a:pt x="0" y="51"/>
                      </a:cubicBezTo>
                      <a:lnTo>
                        <a:pt x="2" y="51"/>
                      </a:lnTo>
                      <a:close/>
                      <a:moveTo>
                        <a:pt x="4" y="56"/>
                      </a:moveTo>
                      <a:lnTo>
                        <a:pt x="4" y="56"/>
                      </a:lnTo>
                      <a:close/>
                      <a:moveTo>
                        <a:pt x="5" y="55"/>
                      </a:moveTo>
                      <a:cubicBezTo>
                        <a:pt x="9" y="59"/>
                        <a:pt x="15" y="59"/>
                        <a:pt x="20" y="59"/>
                      </a:cubicBezTo>
                      <a:lnTo>
                        <a:pt x="20" y="60"/>
                      </a:lnTo>
                      <a:cubicBezTo>
                        <a:pt x="14" y="60"/>
                        <a:pt x="8" y="60"/>
                        <a:pt x="4" y="56"/>
                      </a:cubicBezTo>
                      <a:lnTo>
                        <a:pt x="5" y="55"/>
                      </a:lnTo>
                      <a:close/>
                      <a:moveTo>
                        <a:pt x="20" y="59"/>
                      </a:moveTo>
                      <a:cubicBezTo>
                        <a:pt x="23" y="59"/>
                        <a:pt x="26" y="59"/>
                        <a:pt x="29" y="60"/>
                      </a:cubicBezTo>
                      <a:lnTo>
                        <a:pt x="28" y="61"/>
                      </a:lnTo>
                      <a:cubicBezTo>
                        <a:pt x="26" y="60"/>
                        <a:pt x="23" y="60"/>
                        <a:pt x="20" y="60"/>
                      </a:cubicBezTo>
                      <a:lnTo>
                        <a:pt x="20" y="59"/>
                      </a:lnTo>
                      <a:close/>
                      <a:moveTo>
                        <a:pt x="29" y="61"/>
                      </a:move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61"/>
                      </a:lnTo>
                      <a:close/>
                      <a:moveTo>
                        <a:pt x="29" y="60"/>
                      </a:moveTo>
                      <a:lnTo>
                        <a:pt x="29" y="60"/>
                      </a:lnTo>
                      <a:lnTo>
                        <a:pt x="29" y="61"/>
                      </a:lnTo>
                      <a:lnTo>
                        <a:pt x="29" y="60"/>
                      </a:lnTo>
                      <a:close/>
                      <a:moveTo>
                        <a:pt x="29" y="60"/>
                      </a:moveTo>
                      <a:cubicBezTo>
                        <a:pt x="32" y="60"/>
                        <a:pt x="36" y="61"/>
                        <a:pt x="39" y="62"/>
                      </a:cubicBezTo>
                      <a:lnTo>
                        <a:pt x="39" y="63"/>
                      </a:lnTo>
                      <a:cubicBezTo>
                        <a:pt x="35" y="62"/>
                        <a:pt x="32" y="61"/>
                        <a:pt x="29" y="61"/>
                      </a:cubicBezTo>
                      <a:lnTo>
                        <a:pt x="29" y="60"/>
                      </a:lnTo>
                      <a:close/>
                      <a:moveTo>
                        <a:pt x="39" y="62"/>
                      </a:moveTo>
                      <a:cubicBezTo>
                        <a:pt x="57" y="66"/>
                        <a:pt x="78" y="71"/>
                        <a:pt x="85" y="58"/>
                      </a:cubicBezTo>
                      <a:lnTo>
                        <a:pt x="86" y="58"/>
                      </a:lnTo>
                      <a:cubicBezTo>
                        <a:pt x="79" y="72"/>
                        <a:pt x="57" y="67"/>
                        <a:pt x="39" y="63"/>
                      </a:cubicBezTo>
                      <a:lnTo>
                        <a:pt x="39" y="62"/>
                      </a:lnTo>
                      <a:close/>
                      <a:moveTo>
                        <a:pt x="85" y="58"/>
                      </a:moveTo>
                      <a:lnTo>
                        <a:pt x="85" y="58"/>
                      </a:lnTo>
                      <a:close/>
                      <a:moveTo>
                        <a:pt x="85" y="58"/>
                      </a:moveTo>
                      <a:cubicBezTo>
                        <a:pt x="88" y="52"/>
                        <a:pt x="80" y="47"/>
                        <a:pt x="72" y="43"/>
                      </a:cubicBezTo>
                      <a:lnTo>
                        <a:pt x="72" y="42"/>
                      </a:lnTo>
                      <a:cubicBezTo>
                        <a:pt x="81" y="47"/>
                        <a:pt x="90" y="51"/>
                        <a:pt x="86" y="58"/>
                      </a:cubicBezTo>
                      <a:lnTo>
                        <a:pt x="85" y="58"/>
                      </a:lnTo>
                      <a:close/>
                      <a:moveTo>
                        <a:pt x="72" y="43"/>
                      </a:moveTo>
                      <a:cubicBezTo>
                        <a:pt x="68" y="41"/>
                        <a:pt x="64" y="39"/>
                        <a:pt x="61" y="37"/>
                      </a:cubicBezTo>
                      <a:lnTo>
                        <a:pt x="62" y="36"/>
                      </a:lnTo>
                      <a:cubicBezTo>
                        <a:pt x="65" y="38"/>
                        <a:pt x="69" y="40"/>
                        <a:pt x="72" y="42"/>
                      </a:cubicBezTo>
                      <a:lnTo>
                        <a:pt x="72" y="43"/>
                      </a:lnTo>
                      <a:close/>
                      <a:moveTo>
                        <a:pt x="62" y="36"/>
                      </a:moveTo>
                      <a:lnTo>
                        <a:pt x="62" y="3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49" name="Freeform 53"/>
                <p:cNvSpPr>
                  <a:spLocks noChangeArrowheads="1"/>
                </p:cNvSpPr>
                <p:nvPr/>
              </p:nvSpPr>
              <p:spPr bwMode="auto">
                <a:xfrm>
                  <a:off x="662" y="3794"/>
                  <a:ext cx="96" cy="8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4 0 0"/>
                    <a:gd name="G7" fmla="*/ 1 0 0"/>
                    <a:gd name="G8" fmla="cos G7 G6"/>
                    <a:gd name="G9" fmla="+- 13 0 0"/>
                    <a:gd name="G10" fmla="+- 1 0 0"/>
                    <a:gd name="G11" fmla="+- 33 0 0"/>
                    <a:gd name="G12" fmla="+- 35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47 w 70"/>
                    <a:gd name="T1" fmla="*/ 21 h 49"/>
                    <a:gd name="T2" fmla="*/ 13 w 70"/>
                    <a:gd name="T3" fmla="*/ 1 h 49"/>
                    <a:gd name="T4" fmla="*/ 10 w 70"/>
                    <a:gd name="T5" fmla="*/ 4 h 49"/>
                    <a:gd name="T6" fmla="*/ 0 w 70"/>
                    <a:gd name="T7" fmla="*/ 33 h 49"/>
                    <a:gd name="T8" fmla="*/ 3 w 70"/>
                    <a:gd name="T9" fmla="*/ 38 h 49"/>
                    <a:gd name="T10" fmla="*/ 35 w 70"/>
                    <a:gd name="T11" fmla="*/ 48 h 49"/>
                    <a:gd name="T12" fmla="*/ 64 w 70"/>
                    <a:gd name="T13" fmla="*/ 40 h 49"/>
                    <a:gd name="T14" fmla="*/ 47 w 70"/>
                    <a:gd name="T15" fmla="*/ 2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0" h="49">
                      <a:moveTo>
                        <a:pt x="47" y="21"/>
                      </a:moveTo>
                      <a:cubicBezTo>
                        <a:pt x="36" y="13"/>
                        <a:pt x="28" y="5"/>
                        <a:pt x="13" y="1"/>
                      </a:cubicBezTo>
                      <a:cubicBezTo>
                        <a:pt x="13" y="0"/>
                        <a:pt x="11" y="2"/>
                        <a:pt x="10" y="4"/>
                      </a:cubicBezTo>
                      <a:cubicBezTo>
                        <a:pt x="5" y="13"/>
                        <a:pt x="1" y="22"/>
                        <a:pt x="0" y="33"/>
                      </a:cubicBezTo>
                      <a:cubicBezTo>
                        <a:pt x="0" y="35"/>
                        <a:pt x="1" y="37"/>
                        <a:pt x="3" y="38"/>
                      </a:cubicBezTo>
                      <a:cubicBezTo>
                        <a:pt x="12" y="45"/>
                        <a:pt x="24" y="46"/>
                        <a:pt x="35" y="48"/>
                      </a:cubicBezTo>
                      <a:cubicBezTo>
                        <a:pt x="42" y="49"/>
                        <a:pt x="58" y="48"/>
                        <a:pt x="64" y="40"/>
                      </a:cubicBezTo>
                      <a:cubicBezTo>
                        <a:pt x="70" y="33"/>
                        <a:pt x="52" y="25"/>
                        <a:pt x="47" y="2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0" name="Freeform 54"/>
                <p:cNvSpPr>
                  <a:spLocks noChangeArrowheads="1"/>
                </p:cNvSpPr>
                <p:nvPr/>
              </p:nvSpPr>
              <p:spPr bwMode="auto">
                <a:xfrm>
                  <a:off x="661" y="3794"/>
                  <a:ext cx="95" cy="83"/>
                </a:xfrm>
                <a:custGeom>
                  <a:avLst/>
                  <a:gdLst>
                    <a:gd name="T0" fmla="*/ 40 w 70"/>
                    <a:gd name="T1" fmla="*/ 16 h 49"/>
                    <a:gd name="T2" fmla="*/ 48 w 70"/>
                    <a:gd name="T3" fmla="*/ 21 h 49"/>
                    <a:gd name="T4" fmla="*/ 40 w 70"/>
                    <a:gd name="T5" fmla="*/ 16 h 49"/>
                    <a:gd name="T6" fmla="*/ 15 w 70"/>
                    <a:gd name="T7" fmla="*/ 0 h 49"/>
                    <a:gd name="T8" fmla="*/ 40 w 70"/>
                    <a:gd name="T9" fmla="*/ 16 h 49"/>
                    <a:gd name="T10" fmla="*/ 14 w 70"/>
                    <a:gd name="T11" fmla="*/ 1 h 49"/>
                    <a:gd name="T12" fmla="*/ 14 w 70"/>
                    <a:gd name="T13" fmla="*/ 1 h 49"/>
                    <a:gd name="T14" fmla="*/ 14 w 70"/>
                    <a:gd name="T15" fmla="*/ 1 h 49"/>
                    <a:gd name="T16" fmla="*/ 15 w 70"/>
                    <a:gd name="T17" fmla="*/ 0 h 49"/>
                    <a:gd name="T18" fmla="*/ 15 w 70"/>
                    <a:gd name="T19" fmla="*/ 0 h 49"/>
                    <a:gd name="T20" fmla="*/ 13 w 70"/>
                    <a:gd name="T21" fmla="*/ 2 h 49"/>
                    <a:gd name="T22" fmla="*/ 15 w 70"/>
                    <a:gd name="T23" fmla="*/ 0 h 49"/>
                    <a:gd name="T24" fmla="*/ 13 w 70"/>
                    <a:gd name="T25" fmla="*/ 2 h 49"/>
                    <a:gd name="T26" fmla="*/ 10 w 70"/>
                    <a:gd name="T27" fmla="*/ 3 h 49"/>
                    <a:gd name="T28" fmla="*/ 13 w 70"/>
                    <a:gd name="T29" fmla="*/ 2 h 49"/>
                    <a:gd name="T30" fmla="*/ 12 w 70"/>
                    <a:gd name="T31" fmla="*/ 4 h 49"/>
                    <a:gd name="T32" fmla="*/ 12 w 70"/>
                    <a:gd name="T33" fmla="*/ 4 h 49"/>
                    <a:gd name="T34" fmla="*/ 10 w 70"/>
                    <a:gd name="T35" fmla="*/ 3 h 49"/>
                    <a:gd name="T36" fmla="*/ 10 w 70"/>
                    <a:gd name="T37" fmla="*/ 3 h 49"/>
                    <a:gd name="T38" fmla="*/ 5 w 70"/>
                    <a:gd name="T39" fmla="*/ 18 h 49"/>
                    <a:gd name="T40" fmla="*/ 10 w 70"/>
                    <a:gd name="T41" fmla="*/ 3 h 49"/>
                    <a:gd name="T42" fmla="*/ 5 w 70"/>
                    <a:gd name="T43" fmla="*/ 18 h 49"/>
                    <a:gd name="T44" fmla="*/ 0 w 70"/>
                    <a:gd name="T45" fmla="*/ 33 h 49"/>
                    <a:gd name="T46" fmla="*/ 5 w 70"/>
                    <a:gd name="T47" fmla="*/ 18 h 49"/>
                    <a:gd name="T48" fmla="*/ 0 w 70"/>
                    <a:gd name="T49" fmla="*/ 33 h 49"/>
                    <a:gd name="T50" fmla="*/ 0 w 70"/>
                    <a:gd name="T51" fmla="*/ 33 h 49"/>
                    <a:gd name="T52" fmla="*/ 2 w 70"/>
                    <a:gd name="T53" fmla="*/ 33 h 49"/>
                    <a:gd name="T54" fmla="*/ 2 w 70"/>
                    <a:gd name="T55" fmla="*/ 33 h 49"/>
                    <a:gd name="T56" fmla="*/ 3 w 70"/>
                    <a:gd name="T57" fmla="*/ 35 h 49"/>
                    <a:gd name="T58" fmla="*/ 0 w 70"/>
                    <a:gd name="T59" fmla="*/ 33 h 49"/>
                    <a:gd name="T60" fmla="*/ 3 w 70"/>
                    <a:gd name="T61" fmla="*/ 35 h 49"/>
                    <a:gd name="T62" fmla="*/ 1 w 70"/>
                    <a:gd name="T63" fmla="*/ 36 h 49"/>
                    <a:gd name="T64" fmla="*/ 3 w 70"/>
                    <a:gd name="T65" fmla="*/ 35 h 49"/>
                    <a:gd name="T66" fmla="*/ 3 w 70"/>
                    <a:gd name="T67" fmla="*/ 36 h 49"/>
                    <a:gd name="T68" fmla="*/ 3 w 70"/>
                    <a:gd name="T69" fmla="*/ 36 h 49"/>
                    <a:gd name="T70" fmla="*/ 4 w 70"/>
                    <a:gd name="T71" fmla="*/ 38 h 49"/>
                    <a:gd name="T72" fmla="*/ 1 w 70"/>
                    <a:gd name="T73" fmla="*/ 36 h 49"/>
                    <a:gd name="T74" fmla="*/ 3 w 70"/>
                    <a:gd name="T75" fmla="*/ 39 h 49"/>
                    <a:gd name="T76" fmla="*/ 4 w 70"/>
                    <a:gd name="T77" fmla="*/ 38 h 49"/>
                    <a:gd name="T78" fmla="*/ 4 w 70"/>
                    <a:gd name="T79" fmla="*/ 38 h 49"/>
                    <a:gd name="T80" fmla="*/ 31 w 70"/>
                    <a:gd name="T81" fmla="*/ 48 h 49"/>
                    <a:gd name="T82" fmla="*/ 4 w 70"/>
                    <a:gd name="T83" fmla="*/ 38 h 49"/>
                    <a:gd name="T84" fmla="*/ 36 w 70"/>
                    <a:gd name="T85" fmla="*/ 47 h 49"/>
                    <a:gd name="T86" fmla="*/ 31 w 70"/>
                    <a:gd name="T87" fmla="*/ 48 h 49"/>
                    <a:gd name="T88" fmla="*/ 36 w 70"/>
                    <a:gd name="T89" fmla="*/ 48 h 49"/>
                    <a:gd name="T90" fmla="*/ 36 w 70"/>
                    <a:gd name="T91" fmla="*/ 47 h 49"/>
                    <a:gd name="T92" fmla="*/ 36 w 70"/>
                    <a:gd name="T93" fmla="*/ 48 h 49"/>
                    <a:gd name="T94" fmla="*/ 36 w 70"/>
                    <a:gd name="T95" fmla="*/ 47 h 49"/>
                    <a:gd name="T96" fmla="*/ 39 w 70"/>
                    <a:gd name="T97" fmla="*/ 49 h 49"/>
                    <a:gd name="T98" fmla="*/ 36 w 70"/>
                    <a:gd name="T99" fmla="*/ 47 h 49"/>
                    <a:gd name="T100" fmla="*/ 44 w 70"/>
                    <a:gd name="T101" fmla="*/ 47 h 49"/>
                    <a:gd name="T102" fmla="*/ 39 w 70"/>
                    <a:gd name="T103" fmla="*/ 49 h 49"/>
                    <a:gd name="T104" fmla="*/ 44 w 70"/>
                    <a:gd name="T105" fmla="*/ 47 h 49"/>
                    <a:gd name="T106" fmla="*/ 65 w 70"/>
                    <a:gd name="T107" fmla="*/ 41 h 49"/>
                    <a:gd name="T108" fmla="*/ 44 w 70"/>
                    <a:gd name="T109" fmla="*/ 47 h 49"/>
                    <a:gd name="T110" fmla="*/ 65 w 70"/>
                    <a:gd name="T111" fmla="*/ 41 h 49"/>
                    <a:gd name="T112" fmla="*/ 65 w 70"/>
                    <a:gd name="T113" fmla="*/ 41 h 49"/>
                    <a:gd name="T114" fmla="*/ 52 w 70"/>
                    <a:gd name="T115" fmla="*/ 25 h 49"/>
                    <a:gd name="T116" fmla="*/ 65 w 70"/>
                    <a:gd name="T117" fmla="*/ 41 h 49"/>
                    <a:gd name="T118" fmla="*/ 52 w 70"/>
                    <a:gd name="T119" fmla="*/ 25 h 49"/>
                    <a:gd name="T120" fmla="*/ 48 w 70"/>
                    <a:gd name="T121" fmla="*/ 21 h 49"/>
                    <a:gd name="T122" fmla="*/ 52 w 70"/>
                    <a:gd name="T123" fmla="*/ 25 h 49"/>
                    <a:gd name="T124" fmla="*/ 48 w 70"/>
                    <a:gd name="T125" fmla="*/ 2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49">
                      <a:moveTo>
                        <a:pt x="47" y="22"/>
                      </a:moveTo>
                      <a:cubicBezTo>
                        <a:pt x="44" y="20"/>
                        <a:pt x="42" y="18"/>
                        <a:pt x="40" y="16"/>
                      </a:cubicBezTo>
                      <a:lnTo>
                        <a:pt x="41" y="15"/>
                      </a:lnTo>
                      <a:cubicBezTo>
                        <a:pt x="43" y="17"/>
                        <a:pt x="45" y="19"/>
                        <a:pt x="48" y="21"/>
                      </a:cubicBezTo>
                      <a:lnTo>
                        <a:pt x="47" y="22"/>
                      </a:lnTo>
                      <a:close/>
                      <a:moveTo>
                        <a:pt x="40" y="16"/>
                      </a:moveTo>
                      <a:cubicBezTo>
                        <a:pt x="32" y="10"/>
                        <a:pt x="25" y="5"/>
                        <a:pt x="14" y="1"/>
                      </a:cubicBezTo>
                      <a:lnTo>
                        <a:pt x="15" y="0"/>
                      </a:lnTo>
                      <a:cubicBezTo>
                        <a:pt x="26" y="3"/>
                        <a:pt x="33" y="9"/>
                        <a:pt x="41" y="15"/>
                      </a:cubicBezTo>
                      <a:lnTo>
                        <a:pt x="40" y="16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close/>
                      <a:moveTo>
                        <a:pt x="14" y="1"/>
                      </a:moveTo>
                      <a:lnTo>
                        <a:pt x="14" y="1"/>
                      </a:lnTo>
                      <a:lnTo>
                        <a:pt x="15" y="0"/>
                      </a:lnTo>
                      <a:lnTo>
                        <a:pt x="14" y="1"/>
                      </a:lnTo>
                      <a:close/>
                      <a:moveTo>
                        <a:pt x="15" y="0"/>
                      </a:moveTo>
                      <a:lnTo>
                        <a:pt x="15" y="0"/>
                      </a:lnTo>
                      <a:lnTo>
                        <a:pt x="14" y="1"/>
                      </a:lnTo>
                      <a:lnTo>
                        <a:pt x="15" y="0"/>
                      </a:lnTo>
                      <a:close/>
                      <a:moveTo>
                        <a:pt x="14" y="1"/>
                      </a:moveTo>
                      <a:cubicBezTo>
                        <a:pt x="14" y="1"/>
                        <a:pt x="14" y="2"/>
                        <a:pt x="13" y="2"/>
                      </a:cubicBezTo>
                      <a:lnTo>
                        <a:pt x="12" y="1"/>
                      </a:lnTo>
                      <a:cubicBezTo>
                        <a:pt x="13" y="0"/>
                        <a:pt x="14" y="0"/>
                        <a:pt x="15" y="0"/>
                      </a:cubicBezTo>
                      <a:lnTo>
                        <a:pt x="14" y="1"/>
                      </a:lnTo>
                      <a:close/>
                      <a:moveTo>
                        <a:pt x="13" y="2"/>
                      </a:moveTo>
                      <a:cubicBezTo>
                        <a:pt x="13" y="3"/>
                        <a:pt x="12" y="3"/>
                        <a:pt x="12" y="4"/>
                      </a:cubicBezTo>
                      <a:lnTo>
                        <a:pt x="10" y="3"/>
                      </a:lnTo>
                      <a:cubicBezTo>
                        <a:pt x="11" y="3"/>
                        <a:pt x="11" y="2"/>
                        <a:pt x="12" y="1"/>
                      </a:cubicBezTo>
                      <a:lnTo>
                        <a:pt x="13" y="2"/>
                      </a:lnTo>
                      <a:close/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10" y="3"/>
                      </a:lnTo>
                      <a:lnTo>
                        <a:pt x="12" y="4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0" y="3"/>
                      </a:lnTo>
                      <a:close/>
                      <a:moveTo>
                        <a:pt x="12" y="4"/>
                      </a:moveTo>
                      <a:cubicBezTo>
                        <a:pt x="9" y="9"/>
                        <a:pt x="7" y="13"/>
                        <a:pt x="5" y="18"/>
                      </a:cubicBezTo>
                      <a:lnTo>
                        <a:pt x="4" y="18"/>
                      </a:lnTo>
                      <a:cubicBezTo>
                        <a:pt x="5" y="13"/>
                        <a:pt x="8" y="8"/>
                        <a:pt x="10" y="3"/>
                      </a:cubicBezTo>
                      <a:lnTo>
                        <a:pt x="12" y="4"/>
                      </a:lnTo>
                      <a:close/>
                      <a:moveTo>
                        <a:pt x="5" y="18"/>
                      </a:moveTo>
                      <a:cubicBezTo>
                        <a:pt x="4" y="23"/>
                        <a:pt x="2" y="28"/>
                        <a:pt x="2" y="33"/>
                      </a:cubicBezTo>
                      <a:lnTo>
                        <a:pt x="0" y="33"/>
                      </a:lnTo>
                      <a:cubicBezTo>
                        <a:pt x="1" y="27"/>
                        <a:pt x="2" y="22"/>
                        <a:pt x="4" y="18"/>
                      </a:cubicBezTo>
                      <a:lnTo>
                        <a:pt x="5" y="18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2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3" y="35"/>
                      </a:cubicBezTo>
                      <a:lnTo>
                        <a:pt x="1" y="36"/>
                      </a:lnTo>
                      <a:cubicBezTo>
                        <a:pt x="1" y="35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3" y="35"/>
                      </a:moveTo>
                      <a:cubicBezTo>
                        <a:pt x="3" y="36"/>
                        <a:pt x="3" y="36"/>
                        <a:pt x="3" y="36"/>
                      </a:cubicBez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3" y="35"/>
                      </a:lnTo>
                      <a:close/>
                      <a:moveTo>
                        <a:pt x="3" y="36"/>
                      </a:move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3" y="36"/>
                      </a:lnTo>
                      <a:close/>
                      <a:moveTo>
                        <a:pt x="3" y="36"/>
                      </a:moveTo>
                      <a:cubicBezTo>
                        <a:pt x="3" y="37"/>
                        <a:pt x="4" y="37"/>
                        <a:pt x="4" y="38"/>
                      </a:cubicBezTo>
                      <a:lnTo>
                        <a:pt x="3" y="39"/>
                      </a:lnTo>
                      <a:cubicBezTo>
                        <a:pt x="3" y="38"/>
                        <a:pt x="2" y="37"/>
                        <a:pt x="1" y="36"/>
                      </a:cubicBezTo>
                      <a:lnTo>
                        <a:pt x="3" y="36"/>
                      </a:lnTo>
                      <a:close/>
                      <a:moveTo>
                        <a:pt x="3" y="39"/>
                      </a:move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3" y="39"/>
                      </a:lnTo>
                      <a:close/>
                      <a:moveTo>
                        <a:pt x="4" y="38"/>
                      </a:moveTo>
                      <a:cubicBezTo>
                        <a:pt x="12" y="44"/>
                        <a:pt x="22" y="45"/>
                        <a:pt x="31" y="46"/>
                      </a:cubicBezTo>
                      <a:lnTo>
                        <a:pt x="31" y="48"/>
                      </a:lnTo>
                      <a:cubicBezTo>
                        <a:pt x="21" y="46"/>
                        <a:pt x="11" y="45"/>
                        <a:pt x="3" y="39"/>
                      </a:cubicBezTo>
                      <a:lnTo>
                        <a:pt x="4" y="38"/>
                      </a:lnTo>
                      <a:close/>
                      <a:moveTo>
                        <a:pt x="31" y="46"/>
                      </a:moveTo>
                      <a:cubicBezTo>
                        <a:pt x="33" y="47"/>
                        <a:pt x="34" y="47"/>
                        <a:pt x="36" y="47"/>
                      </a:cubicBezTo>
                      <a:lnTo>
                        <a:pt x="36" y="48"/>
                      </a:lnTo>
                      <a:cubicBezTo>
                        <a:pt x="34" y="48"/>
                        <a:pt x="32" y="48"/>
                        <a:pt x="31" y="48"/>
                      </a:cubicBezTo>
                      <a:lnTo>
                        <a:pt x="31" y="46"/>
                      </a:lnTo>
                      <a:close/>
                      <a:moveTo>
                        <a:pt x="36" y="48"/>
                      </a:moveTo>
                      <a:lnTo>
                        <a:pt x="36" y="48"/>
                      </a:lnTo>
                      <a:close/>
                      <a:moveTo>
                        <a:pt x="36" y="47"/>
                      </a:moveTo>
                      <a:lnTo>
                        <a:pt x="36" y="47"/>
                      </a:lnTo>
                      <a:lnTo>
                        <a:pt x="36" y="48"/>
                      </a:lnTo>
                      <a:lnTo>
                        <a:pt x="36" y="47"/>
                      </a:lnTo>
                      <a:close/>
                      <a:moveTo>
                        <a:pt x="36" y="47"/>
                      </a:moveTo>
                      <a:cubicBezTo>
                        <a:pt x="37" y="47"/>
                        <a:pt x="38" y="47"/>
                        <a:pt x="39" y="47"/>
                      </a:cubicBezTo>
                      <a:lnTo>
                        <a:pt x="39" y="49"/>
                      </a:lnTo>
                      <a:cubicBezTo>
                        <a:pt x="38" y="49"/>
                        <a:pt x="37" y="48"/>
                        <a:pt x="36" y="48"/>
                      </a:cubicBezTo>
                      <a:lnTo>
                        <a:pt x="36" y="47"/>
                      </a:lnTo>
                      <a:close/>
                      <a:moveTo>
                        <a:pt x="39" y="47"/>
                      </a:moveTo>
                      <a:cubicBezTo>
                        <a:pt x="41" y="47"/>
                        <a:pt x="42" y="47"/>
                        <a:pt x="44" y="47"/>
                      </a:cubicBezTo>
                      <a:lnTo>
                        <a:pt x="44" y="49"/>
                      </a:lnTo>
                      <a:cubicBezTo>
                        <a:pt x="42" y="49"/>
                        <a:pt x="41" y="49"/>
                        <a:pt x="39" y="49"/>
                      </a:cubicBezTo>
                      <a:lnTo>
                        <a:pt x="39" y="47"/>
                      </a:lnTo>
                      <a:close/>
                      <a:moveTo>
                        <a:pt x="44" y="47"/>
                      </a:moveTo>
                      <a:cubicBezTo>
                        <a:pt x="51" y="47"/>
                        <a:pt x="60" y="45"/>
                        <a:pt x="64" y="40"/>
                      </a:cubicBezTo>
                      <a:lnTo>
                        <a:pt x="65" y="41"/>
                      </a:lnTo>
                      <a:cubicBezTo>
                        <a:pt x="61" y="46"/>
                        <a:pt x="52" y="48"/>
                        <a:pt x="44" y="49"/>
                      </a:cubicBezTo>
                      <a:lnTo>
                        <a:pt x="44" y="47"/>
                      </a:lnTo>
                      <a:close/>
                      <a:moveTo>
                        <a:pt x="65" y="41"/>
                      </a:moveTo>
                      <a:lnTo>
                        <a:pt x="65" y="41"/>
                      </a:lnTo>
                      <a:lnTo>
                        <a:pt x="65" y="40"/>
                      </a:lnTo>
                      <a:lnTo>
                        <a:pt x="65" y="41"/>
                      </a:lnTo>
                      <a:close/>
                      <a:moveTo>
                        <a:pt x="64" y="40"/>
                      </a:moveTo>
                      <a:cubicBezTo>
                        <a:pt x="68" y="35"/>
                        <a:pt x="59" y="29"/>
                        <a:pt x="52" y="25"/>
                      </a:cubicBezTo>
                      <a:lnTo>
                        <a:pt x="53" y="24"/>
                      </a:lnTo>
                      <a:cubicBezTo>
                        <a:pt x="61" y="28"/>
                        <a:pt x="70" y="34"/>
                        <a:pt x="65" y="41"/>
                      </a:cubicBezTo>
                      <a:lnTo>
                        <a:pt x="64" y="40"/>
                      </a:lnTo>
                      <a:close/>
                      <a:moveTo>
                        <a:pt x="52" y="25"/>
                      </a:moveTo>
                      <a:cubicBezTo>
                        <a:pt x="50" y="24"/>
                        <a:pt x="48" y="23"/>
                        <a:pt x="47" y="22"/>
                      </a:cubicBezTo>
                      <a:lnTo>
                        <a:pt x="48" y="21"/>
                      </a:lnTo>
                      <a:cubicBezTo>
                        <a:pt x="49" y="22"/>
                        <a:pt x="51" y="23"/>
                        <a:pt x="53" y="24"/>
                      </a:cubicBezTo>
                      <a:lnTo>
                        <a:pt x="52" y="25"/>
                      </a:lnTo>
                      <a:close/>
                      <a:moveTo>
                        <a:pt x="48" y="21"/>
                      </a:moveTo>
                      <a:lnTo>
                        <a:pt x="48" y="2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1" name="Freeform 55"/>
                <p:cNvSpPr>
                  <a:spLocks noChangeArrowheads="1"/>
                </p:cNvSpPr>
                <p:nvPr/>
              </p:nvSpPr>
              <p:spPr bwMode="auto">
                <a:xfrm>
                  <a:off x="675" y="3890"/>
                  <a:ext cx="112" cy="79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*/ 1 0 0"/>
                    <a:gd name="G4" fmla="cos G3 G2"/>
                    <a:gd name="G5" fmla="+- 1 0 0"/>
                    <a:gd name="G6" fmla="+- 1 0 0"/>
                    <a:gd name="G7" fmla="+- 3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8 w 82"/>
                    <a:gd name="T1" fmla="*/ 7 h 47"/>
                    <a:gd name="T2" fmla="*/ 6 w 82"/>
                    <a:gd name="T3" fmla="*/ 16 h 47"/>
                    <a:gd name="T4" fmla="*/ 6 w 82"/>
                    <a:gd name="T5" fmla="*/ 36 h 47"/>
                    <a:gd name="T6" fmla="*/ 49 w 82"/>
                    <a:gd name="T7" fmla="*/ 47 h 47"/>
                    <a:gd name="T8" fmla="*/ 34 w 82"/>
                    <a:gd name="T9" fmla="*/ 14 h 47"/>
                    <a:gd name="T10" fmla="*/ 28 w 82"/>
                    <a:gd name="T11" fmla="*/ 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2" h="47">
                      <a:moveTo>
                        <a:pt x="28" y="7"/>
                      </a:moveTo>
                      <a:cubicBezTo>
                        <a:pt x="17" y="0"/>
                        <a:pt x="10" y="9"/>
                        <a:pt x="6" y="16"/>
                      </a:cubicBezTo>
                      <a:cubicBezTo>
                        <a:pt x="3" y="22"/>
                        <a:pt x="0" y="31"/>
                        <a:pt x="6" y="36"/>
                      </a:cubicBezTo>
                      <a:cubicBezTo>
                        <a:pt x="17" y="44"/>
                        <a:pt x="34" y="44"/>
                        <a:pt x="49" y="47"/>
                      </a:cubicBezTo>
                      <a:cubicBezTo>
                        <a:pt x="82" y="43"/>
                        <a:pt x="47" y="22"/>
                        <a:pt x="34" y="14"/>
                      </a:cubicBezTo>
                      <a:cubicBezTo>
                        <a:pt x="31" y="12"/>
                        <a:pt x="31" y="10"/>
                        <a:pt x="28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2" name="Freeform 56"/>
                <p:cNvSpPr>
                  <a:spLocks noChangeArrowheads="1"/>
                </p:cNvSpPr>
                <p:nvPr/>
              </p:nvSpPr>
              <p:spPr bwMode="auto">
                <a:xfrm>
                  <a:off x="678" y="3896"/>
                  <a:ext cx="86" cy="75"/>
                </a:xfrm>
                <a:custGeom>
                  <a:avLst/>
                  <a:gdLst>
                    <a:gd name="T0" fmla="*/ 22 w 64"/>
                    <a:gd name="T1" fmla="*/ 2 h 44"/>
                    <a:gd name="T2" fmla="*/ 27 w 64"/>
                    <a:gd name="T3" fmla="*/ 3 h 44"/>
                    <a:gd name="T4" fmla="*/ 22 w 64"/>
                    <a:gd name="T5" fmla="*/ 2 h 44"/>
                    <a:gd name="T6" fmla="*/ 14 w 64"/>
                    <a:gd name="T7" fmla="*/ 1 h 44"/>
                    <a:gd name="T8" fmla="*/ 22 w 64"/>
                    <a:gd name="T9" fmla="*/ 2 h 44"/>
                    <a:gd name="T10" fmla="*/ 9 w 64"/>
                    <a:gd name="T11" fmla="*/ 6 h 44"/>
                    <a:gd name="T12" fmla="*/ 14 w 64"/>
                    <a:gd name="T13" fmla="*/ 1 h 44"/>
                    <a:gd name="T14" fmla="*/ 9 w 64"/>
                    <a:gd name="T15" fmla="*/ 6 h 44"/>
                    <a:gd name="T16" fmla="*/ 4 w 64"/>
                    <a:gd name="T17" fmla="*/ 12 h 44"/>
                    <a:gd name="T18" fmla="*/ 9 w 64"/>
                    <a:gd name="T19" fmla="*/ 6 h 44"/>
                    <a:gd name="T20" fmla="*/ 5 w 64"/>
                    <a:gd name="T21" fmla="*/ 12 h 44"/>
                    <a:gd name="T22" fmla="*/ 5 w 64"/>
                    <a:gd name="T23" fmla="*/ 12 h 44"/>
                    <a:gd name="T24" fmla="*/ 2 w 64"/>
                    <a:gd name="T25" fmla="*/ 23 h 44"/>
                    <a:gd name="T26" fmla="*/ 4 w 64"/>
                    <a:gd name="T27" fmla="*/ 12 h 44"/>
                    <a:gd name="T28" fmla="*/ 2 w 64"/>
                    <a:gd name="T29" fmla="*/ 23 h 44"/>
                    <a:gd name="T30" fmla="*/ 4 w 64"/>
                    <a:gd name="T31" fmla="*/ 32 h 44"/>
                    <a:gd name="T32" fmla="*/ 2 w 64"/>
                    <a:gd name="T33" fmla="*/ 23 h 44"/>
                    <a:gd name="T34" fmla="*/ 4 w 64"/>
                    <a:gd name="T35" fmla="*/ 32 h 44"/>
                    <a:gd name="T36" fmla="*/ 35 w 64"/>
                    <a:gd name="T37" fmla="*/ 41 h 44"/>
                    <a:gd name="T38" fmla="*/ 4 w 64"/>
                    <a:gd name="T39" fmla="*/ 32 h 44"/>
                    <a:gd name="T40" fmla="*/ 35 w 64"/>
                    <a:gd name="T41" fmla="*/ 41 h 44"/>
                    <a:gd name="T42" fmla="*/ 46 w 64"/>
                    <a:gd name="T43" fmla="*/ 44 h 44"/>
                    <a:gd name="T44" fmla="*/ 35 w 64"/>
                    <a:gd name="T45" fmla="*/ 41 h 44"/>
                    <a:gd name="T46" fmla="*/ 47 w 64"/>
                    <a:gd name="T47" fmla="*/ 44 h 44"/>
                    <a:gd name="T48" fmla="*/ 47 w 64"/>
                    <a:gd name="T49" fmla="*/ 43 h 44"/>
                    <a:gd name="T50" fmla="*/ 46 w 64"/>
                    <a:gd name="T51" fmla="*/ 42 h 44"/>
                    <a:gd name="T52" fmla="*/ 57 w 64"/>
                    <a:gd name="T53" fmla="*/ 28 h 44"/>
                    <a:gd name="T54" fmla="*/ 46 w 64"/>
                    <a:gd name="T55" fmla="*/ 42 h 44"/>
                    <a:gd name="T56" fmla="*/ 31 w 64"/>
                    <a:gd name="T57" fmla="*/ 10 h 44"/>
                    <a:gd name="T58" fmla="*/ 57 w 64"/>
                    <a:gd name="T59" fmla="*/ 28 h 44"/>
                    <a:gd name="T60" fmla="*/ 31 w 64"/>
                    <a:gd name="T61" fmla="*/ 10 h 44"/>
                    <a:gd name="T62" fmla="*/ 32 w 64"/>
                    <a:gd name="T63" fmla="*/ 10 h 44"/>
                    <a:gd name="T64" fmla="*/ 31 w 64"/>
                    <a:gd name="T65" fmla="*/ 10 h 44"/>
                    <a:gd name="T66" fmla="*/ 30 w 64"/>
                    <a:gd name="T67" fmla="*/ 7 h 44"/>
                    <a:gd name="T68" fmla="*/ 31 w 64"/>
                    <a:gd name="T69" fmla="*/ 10 h 44"/>
                    <a:gd name="T70" fmla="*/ 26 w 64"/>
                    <a:gd name="T71" fmla="*/ 4 h 44"/>
                    <a:gd name="T72" fmla="*/ 30 w 64"/>
                    <a:gd name="T73" fmla="*/ 7 h 44"/>
                    <a:gd name="T74" fmla="*/ 27 w 64"/>
                    <a:gd name="T75" fmla="*/ 3 h 44"/>
                    <a:gd name="T76" fmla="*/ 26 w 64"/>
                    <a:gd name="T77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4" h="44">
                      <a:moveTo>
                        <a:pt x="26" y="4"/>
                      </a:moveTo>
                      <a:cubicBezTo>
                        <a:pt x="24" y="3"/>
                        <a:pt x="23" y="2"/>
                        <a:pt x="22" y="2"/>
                      </a:cubicBezTo>
                      <a:lnTo>
                        <a:pt x="22" y="1"/>
                      </a:lnTo>
                      <a:cubicBezTo>
                        <a:pt x="24" y="1"/>
                        <a:pt x="25" y="2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22" y="2"/>
                      </a:moveTo>
                      <a:cubicBezTo>
                        <a:pt x="19" y="1"/>
                        <a:pt x="17" y="1"/>
                        <a:pt x="15" y="2"/>
                      </a:cubicBezTo>
                      <a:lnTo>
                        <a:pt x="14" y="1"/>
                      </a:lnTo>
                      <a:cubicBezTo>
                        <a:pt x="17" y="0"/>
                        <a:pt x="19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2"/>
                      </a:moveTo>
                      <a:cubicBezTo>
                        <a:pt x="13" y="3"/>
                        <a:pt x="11" y="4"/>
                        <a:pt x="9" y="6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9" y="6"/>
                      </a:moveTo>
                      <a:cubicBezTo>
                        <a:pt x="8" y="8"/>
                        <a:pt x="6" y="10"/>
                        <a:pt x="5" y="12"/>
                      </a:cubicBezTo>
                      <a:lnTo>
                        <a:pt x="4" y="12"/>
                      </a:lnTo>
                      <a:cubicBezTo>
                        <a:pt x="5" y="10"/>
                        <a:pt x="6" y="7"/>
                        <a:pt x="8" y="5"/>
                      </a:cubicBezTo>
                      <a:lnTo>
                        <a:pt x="9" y="6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5" y="12"/>
                      </a:lnTo>
                      <a:close/>
                      <a:moveTo>
                        <a:pt x="5" y="12"/>
                      </a:moveTo>
                      <a:cubicBezTo>
                        <a:pt x="4" y="15"/>
                        <a:pt x="2" y="19"/>
                        <a:pt x="2" y="23"/>
                      </a:cubicBezTo>
                      <a:lnTo>
                        <a:pt x="0" y="22"/>
                      </a:lnTo>
                      <a:cubicBezTo>
                        <a:pt x="1" y="19"/>
                        <a:pt x="2" y="15"/>
                        <a:pt x="4" y="12"/>
                      </a:cubicBezTo>
                      <a:lnTo>
                        <a:pt x="5" y="12"/>
                      </a:lnTo>
                      <a:close/>
                      <a:moveTo>
                        <a:pt x="2" y="23"/>
                      </a:moveTo>
                      <a:cubicBezTo>
                        <a:pt x="1" y="26"/>
                        <a:pt x="2" y="29"/>
                        <a:pt x="5" y="31"/>
                      </a:cubicBezTo>
                      <a:lnTo>
                        <a:pt x="4" y="32"/>
                      </a:lnTo>
                      <a:cubicBezTo>
                        <a:pt x="1" y="30"/>
                        <a:pt x="0" y="26"/>
                        <a:pt x="0" y="22"/>
                      </a:cubicBezTo>
                      <a:lnTo>
                        <a:pt x="2" y="23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close/>
                      <a:moveTo>
                        <a:pt x="5" y="31"/>
                      </a:moveTo>
                      <a:cubicBezTo>
                        <a:pt x="13" y="38"/>
                        <a:pt x="24" y="39"/>
                        <a:pt x="35" y="41"/>
                      </a:cubicBezTo>
                      <a:lnTo>
                        <a:pt x="34" y="42"/>
                      </a:lnTo>
                      <a:cubicBezTo>
                        <a:pt x="23" y="40"/>
                        <a:pt x="12" y="39"/>
                        <a:pt x="4" y="32"/>
                      </a:cubicBezTo>
                      <a:lnTo>
                        <a:pt x="5" y="31"/>
                      </a:lnTo>
                      <a:close/>
                      <a:moveTo>
                        <a:pt x="35" y="41"/>
                      </a:moveTo>
                      <a:cubicBezTo>
                        <a:pt x="39" y="41"/>
                        <a:pt x="43" y="42"/>
                        <a:pt x="47" y="42"/>
                      </a:cubicBezTo>
                      <a:lnTo>
                        <a:pt x="46" y="44"/>
                      </a:lnTo>
                      <a:cubicBezTo>
                        <a:pt x="42" y="43"/>
                        <a:pt x="38" y="42"/>
                        <a:pt x="34" y="42"/>
                      </a:cubicBezTo>
                      <a:lnTo>
                        <a:pt x="35" y="41"/>
                      </a:lnTo>
                      <a:close/>
                      <a:moveTo>
                        <a:pt x="47" y="44"/>
                      </a:move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7" y="43"/>
                      </a:lnTo>
                      <a:lnTo>
                        <a:pt x="47" y="44"/>
                      </a:lnTo>
                      <a:close/>
                      <a:moveTo>
                        <a:pt x="46" y="42"/>
                      </a:moveTo>
                      <a:cubicBezTo>
                        <a:pt x="62" y="41"/>
                        <a:pt x="62" y="35"/>
                        <a:pt x="56" y="28"/>
                      </a:cubicBezTo>
                      <a:lnTo>
                        <a:pt x="57" y="28"/>
                      </a:lnTo>
                      <a:cubicBezTo>
                        <a:pt x="64" y="35"/>
                        <a:pt x="64" y="42"/>
                        <a:pt x="47" y="44"/>
                      </a:cubicBezTo>
                      <a:lnTo>
                        <a:pt x="46" y="42"/>
                      </a:lnTo>
                      <a:close/>
                      <a:moveTo>
                        <a:pt x="56" y="28"/>
                      </a:moveTo>
                      <a:cubicBezTo>
                        <a:pt x="50" y="22"/>
                        <a:pt x="38" y="14"/>
                        <a:pt x="31" y="10"/>
                      </a:cubicBezTo>
                      <a:lnTo>
                        <a:pt x="32" y="9"/>
                      </a:lnTo>
                      <a:cubicBezTo>
                        <a:pt x="39" y="13"/>
                        <a:pt x="51" y="21"/>
                        <a:pt x="57" y="28"/>
                      </a:cubicBezTo>
                      <a:lnTo>
                        <a:pt x="56" y="28"/>
                      </a:lnTo>
                      <a:close/>
                      <a:moveTo>
                        <a:pt x="31" y="10"/>
                      </a:moveTo>
                      <a:lnTo>
                        <a:pt x="31" y="10"/>
                      </a:lnTo>
                      <a:lnTo>
                        <a:pt x="32" y="10"/>
                      </a:lnTo>
                      <a:lnTo>
                        <a:pt x="31" y="10"/>
                      </a:lnTo>
                      <a:close/>
                      <a:moveTo>
                        <a:pt x="31" y="10"/>
                      </a:moveTo>
                      <a:cubicBezTo>
                        <a:pt x="30" y="10"/>
                        <a:pt x="29" y="8"/>
                        <a:pt x="28" y="7"/>
                      </a:cubicBezTo>
                      <a:lnTo>
                        <a:pt x="30" y="7"/>
                      </a:lnTo>
                      <a:cubicBezTo>
                        <a:pt x="30" y="8"/>
                        <a:pt x="31" y="9"/>
                        <a:pt x="32" y="9"/>
                      </a:cubicBezTo>
                      <a:lnTo>
                        <a:pt x="31" y="10"/>
                      </a:lnTo>
                      <a:close/>
                      <a:moveTo>
                        <a:pt x="28" y="7"/>
                      </a:moveTo>
                      <a:cubicBezTo>
                        <a:pt x="28" y="6"/>
                        <a:pt x="27" y="5"/>
                        <a:pt x="26" y="4"/>
                      </a:cubicBezTo>
                      <a:lnTo>
                        <a:pt x="27" y="3"/>
                      </a:lnTo>
                      <a:cubicBezTo>
                        <a:pt x="28" y="4"/>
                        <a:pt x="29" y="5"/>
                        <a:pt x="30" y="7"/>
                      </a:cubicBezTo>
                      <a:lnTo>
                        <a:pt x="28" y="7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6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3" name="Freeform 57"/>
                <p:cNvSpPr>
                  <a:spLocks noChangeArrowheads="1"/>
                </p:cNvSpPr>
                <p:nvPr/>
              </p:nvSpPr>
              <p:spPr bwMode="auto">
                <a:xfrm>
                  <a:off x="758" y="3952"/>
                  <a:ext cx="92" cy="70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+- 1 0 0"/>
                    <a:gd name="G4" fmla="+- 42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36 w 68"/>
                    <a:gd name="T1" fmla="*/ 1 h 42"/>
                    <a:gd name="T2" fmla="*/ 4 w 68"/>
                    <a:gd name="T3" fmla="*/ 29 h 42"/>
                    <a:gd name="T4" fmla="*/ 39 w 68"/>
                    <a:gd name="T5" fmla="*/ 36 h 42"/>
                    <a:gd name="T6" fmla="*/ 52 w 68"/>
                    <a:gd name="T7" fmla="*/ 38 h 42"/>
                    <a:gd name="T8" fmla="*/ 63 w 68"/>
                    <a:gd name="T9" fmla="*/ 19 h 42"/>
                    <a:gd name="T10" fmla="*/ 36 w 68"/>
                    <a:gd name="T11" fmla="*/ 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8" h="42">
                      <a:moveTo>
                        <a:pt x="36" y="1"/>
                      </a:moveTo>
                      <a:cubicBezTo>
                        <a:pt x="16" y="0"/>
                        <a:pt x="0" y="15"/>
                        <a:pt x="4" y="29"/>
                      </a:cubicBezTo>
                      <a:cubicBezTo>
                        <a:pt x="7" y="42"/>
                        <a:pt x="25" y="39"/>
                        <a:pt x="39" y="36"/>
                      </a:cubicBezTo>
                      <a:cubicBezTo>
                        <a:pt x="43" y="35"/>
                        <a:pt x="48" y="40"/>
                        <a:pt x="52" y="38"/>
                      </a:cubicBezTo>
                      <a:cubicBezTo>
                        <a:pt x="61" y="36"/>
                        <a:pt x="68" y="27"/>
                        <a:pt x="63" y="19"/>
                      </a:cubicBezTo>
                      <a:cubicBezTo>
                        <a:pt x="57" y="11"/>
                        <a:pt x="48" y="3"/>
                        <a:pt x="3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4" name="Freeform 58"/>
                <p:cNvSpPr>
                  <a:spLocks noChangeArrowheads="1"/>
                </p:cNvSpPr>
                <p:nvPr/>
              </p:nvSpPr>
              <p:spPr bwMode="auto">
                <a:xfrm>
                  <a:off x="762" y="3952"/>
                  <a:ext cx="86" cy="67"/>
                </a:xfrm>
                <a:custGeom>
                  <a:avLst/>
                  <a:gdLst>
                    <a:gd name="T0" fmla="*/ 24 w 63"/>
                    <a:gd name="T1" fmla="*/ 2 h 40"/>
                    <a:gd name="T2" fmla="*/ 33 w 63"/>
                    <a:gd name="T3" fmla="*/ 1 h 40"/>
                    <a:gd name="T4" fmla="*/ 24 w 63"/>
                    <a:gd name="T5" fmla="*/ 2 h 40"/>
                    <a:gd name="T6" fmla="*/ 7 w 63"/>
                    <a:gd name="T7" fmla="*/ 9 h 40"/>
                    <a:gd name="T8" fmla="*/ 24 w 63"/>
                    <a:gd name="T9" fmla="*/ 2 h 40"/>
                    <a:gd name="T10" fmla="*/ 1 w 63"/>
                    <a:gd name="T11" fmla="*/ 23 h 40"/>
                    <a:gd name="T12" fmla="*/ 7 w 63"/>
                    <a:gd name="T13" fmla="*/ 9 h 40"/>
                    <a:gd name="T14" fmla="*/ 1 w 63"/>
                    <a:gd name="T15" fmla="*/ 23 h 40"/>
                    <a:gd name="T16" fmla="*/ 0 w 63"/>
                    <a:gd name="T17" fmla="*/ 29 h 40"/>
                    <a:gd name="T18" fmla="*/ 1 w 63"/>
                    <a:gd name="T19" fmla="*/ 23 h 40"/>
                    <a:gd name="T20" fmla="*/ 0 w 63"/>
                    <a:gd name="T21" fmla="*/ 29 h 40"/>
                    <a:gd name="T22" fmla="*/ 0 w 63"/>
                    <a:gd name="T23" fmla="*/ 29 h 40"/>
                    <a:gd name="T24" fmla="*/ 15 w 63"/>
                    <a:gd name="T25" fmla="*/ 38 h 40"/>
                    <a:gd name="T26" fmla="*/ 0 w 63"/>
                    <a:gd name="T27" fmla="*/ 29 h 40"/>
                    <a:gd name="T28" fmla="*/ 14 w 63"/>
                    <a:gd name="T29" fmla="*/ 39 h 40"/>
                    <a:gd name="T30" fmla="*/ 15 w 63"/>
                    <a:gd name="T31" fmla="*/ 38 h 40"/>
                    <a:gd name="T32" fmla="*/ 15 w 63"/>
                    <a:gd name="T33" fmla="*/ 38 h 40"/>
                    <a:gd name="T34" fmla="*/ 36 w 63"/>
                    <a:gd name="T35" fmla="*/ 37 h 40"/>
                    <a:gd name="T36" fmla="*/ 15 w 63"/>
                    <a:gd name="T37" fmla="*/ 38 h 40"/>
                    <a:gd name="T38" fmla="*/ 35 w 63"/>
                    <a:gd name="T39" fmla="*/ 35 h 40"/>
                    <a:gd name="T40" fmla="*/ 35 w 63"/>
                    <a:gd name="T41" fmla="*/ 35 h 40"/>
                    <a:gd name="T42" fmla="*/ 42 w 63"/>
                    <a:gd name="T43" fmla="*/ 37 h 40"/>
                    <a:gd name="T44" fmla="*/ 36 w 63"/>
                    <a:gd name="T45" fmla="*/ 37 h 40"/>
                    <a:gd name="T46" fmla="*/ 42 w 63"/>
                    <a:gd name="T47" fmla="*/ 37 h 40"/>
                    <a:gd name="T48" fmla="*/ 42 w 63"/>
                    <a:gd name="T49" fmla="*/ 37 h 40"/>
                    <a:gd name="T50" fmla="*/ 50 w 63"/>
                    <a:gd name="T51" fmla="*/ 39 h 40"/>
                    <a:gd name="T52" fmla="*/ 42 w 63"/>
                    <a:gd name="T53" fmla="*/ 37 h 40"/>
                    <a:gd name="T54" fmla="*/ 50 w 63"/>
                    <a:gd name="T55" fmla="*/ 39 h 40"/>
                    <a:gd name="T56" fmla="*/ 50 w 63"/>
                    <a:gd name="T57" fmla="*/ 39 h 40"/>
                    <a:gd name="T58" fmla="*/ 51 w 63"/>
                    <a:gd name="T59" fmla="*/ 37 h 40"/>
                    <a:gd name="T60" fmla="*/ 50 w 63"/>
                    <a:gd name="T61" fmla="*/ 39 h 40"/>
                    <a:gd name="T62" fmla="*/ 51 w 63"/>
                    <a:gd name="T63" fmla="*/ 37 h 40"/>
                    <a:gd name="T64" fmla="*/ 61 w 63"/>
                    <a:gd name="T65" fmla="*/ 31 h 40"/>
                    <a:gd name="T66" fmla="*/ 51 w 63"/>
                    <a:gd name="T67" fmla="*/ 37 h 40"/>
                    <a:gd name="T68" fmla="*/ 60 w 63"/>
                    <a:gd name="T69" fmla="*/ 21 h 40"/>
                    <a:gd name="T70" fmla="*/ 61 w 63"/>
                    <a:gd name="T71" fmla="*/ 31 h 40"/>
                    <a:gd name="T72" fmla="*/ 60 w 63"/>
                    <a:gd name="T73" fmla="*/ 21 h 40"/>
                    <a:gd name="T74" fmla="*/ 61 w 63"/>
                    <a:gd name="T75" fmla="*/ 19 h 40"/>
                    <a:gd name="T76" fmla="*/ 60 w 63"/>
                    <a:gd name="T77" fmla="*/ 21 h 40"/>
                    <a:gd name="T78" fmla="*/ 61 w 63"/>
                    <a:gd name="T79" fmla="*/ 19 h 40"/>
                    <a:gd name="T80" fmla="*/ 61 w 63"/>
                    <a:gd name="T81" fmla="*/ 19 h 40"/>
                    <a:gd name="T82" fmla="*/ 60 w 63"/>
                    <a:gd name="T83" fmla="*/ 20 h 40"/>
                    <a:gd name="T84" fmla="*/ 60 w 63"/>
                    <a:gd name="T85" fmla="*/ 20 h 40"/>
                    <a:gd name="T86" fmla="*/ 60 w 63"/>
                    <a:gd name="T87" fmla="*/ 20 h 40"/>
                    <a:gd name="T88" fmla="*/ 60 w 63"/>
                    <a:gd name="T89" fmla="*/ 20 h 40"/>
                    <a:gd name="T90" fmla="*/ 57 w 63"/>
                    <a:gd name="T91" fmla="*/ 16 h 40"/>
                    <a:gd name="T92" fmla="*/ 61 w 63"/>
                    <a:gd name="T93" fmla="*/ 19 h 40"/>
                    <a:gd name="T94" fmla="*/ 57 w 63"/>
                    <a:gd name="T95" fmla="*/ 16 h 40"/>
                    <a:gd name="T96" fmla="*/ 55 w 63"/>
                    <a:gd name="T97" fmla="*/ 12 h 40"/>
                    <a:gd name="T98" fmla="*/ 57 w 63"/>
                    <a:gd name="T99" fmla="*/ 16 h 40"/>
                    <a:gd name="T100" fmla="*/ 33 w 63"/>
                    <a:gd name="T101" fmla="*/ 2 h 40"/>
                    <a:gd name="T102" fmla="*/ 55 w 63"/>
                    <a:gd name="T103" fmla="*/ 12 h 40"/>
                    <a:gd name="T104" fmla="*/ 33 w 63"/>
                    <a:gd name="T105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3" h="40">
                      <a:moveTo>
                        <a:pt x="33" y="2"/>
                      </a:moveTo>
                      <a:cubicBezTo>
                        <a:pt x="30" y="2"/>
                        <a:pt x="27" y="2"/>
                        <a:pt x="24" y="2"/>
                      </a:cubicBezTo>
                      <a:lnTo>
                        <a:pt x="24" y="1"/>
                      </a:lnTo>
                      <a:cubicBezTo>
                        <a:pt x="27" y="1"/>
                        <a:pt x="30" y="0"/>
                        <a:pt x="33" y="1"/>
                      </a:cubicBezTo>
                      <a:lnTo>
                        <a:pt x="33" y="2"/>
                      </a:lnTo>
                      <a:close/>
                      <a:moveTo>
                        <a:pt x="24" y="2"/>
                      </a:moveTo>
                      <a:cubicBezTo>
                        <a:pt x="18" y="3"/>
                        <a:pt x="12" y="6"/>
                        <a:pt x="8" y="10"/>
                      </a:cubicBezTo>
                      <a:lnTo>
                        <a:pt x="7" y="9"/>
                      </a:lnTo>
                      <a:cubicBezTo>
                        <a:pt x="11" y="5"/>
                        <a:pt x="17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8" y="10"/>
                      </a:moveTo>
                      <a:cubicBezTo>
                        <a:pt x="4" y="14"/>
                        <a:pt x="2" y="18"/>
                        <a:pt x="1" y="23"/>
                      </a:cubicBezTo>
                      <a:lnTo>
                        <a:pt x="0" y="23"/>
                      </a:lnTo>
                      <a:cubicBezTo>
                        <a:pt x="0" y="18"/>
                        <a:pt x="3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1" y="23"/>
                      </a:moveTo>
                      <a:cubicBezTo>
                        <a:pt x="1" y="25"/>
                        <a:pt x="1" y="27"/>
                        <a:pt x="2" y="29"/>
                      </a:cubicBezTo>
                      <a:lnTo>
                        <a:pt x="0" y="29"/>
                      </a:lnTo>
                      <a:cubicBezTo>
                        <a:pt x="0" y="27"/>
                        <a:pt x="0" y="25"/>
                        <a:pt x="0" y="23"/>
                      </a:cubicBezTo>
                      <a:lnTo>
                        <a:pt x="1" y="23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3" y="35"/>
                        <a:pt x="8" y="37"/>
                        <a:pt x="15" y="38"/>
                      </a:cubicBezTo>
                      <a:lnTo>
                        <a:pt x="14" y="39"/>
                      </a:lnTo>
                      <a:cubicBezTo>
                        <a:pt x="8" y="38"/>
                        <a:pt x="2" y="36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5" y="38"/>
                      </a:lnTo>
                      <a:lnTo>
                        <a:pt x="14" y="39"/>
                      </a:lnTo>
                      <a:close/>
                      <a:moveTo>
                        <a:pt x="15" y="38"/>
                      </a:moveTo>
                      <a:cubicBezTo>
                        <a:pt x="21" y="38"/>
                        <a:pt x="29" y="37"/>
                        <a:pt x="35" y="35"/>
                      </a:cubicBezTo>
                      <a:lnTo>
                        <a:pt x="36" y="37"/>
                      </a:lnTo>
                      <a:cubicBezTo>
                        <a:pt x="29" y="38"/>
                        <a:pt x="21" y="39"/>
                        <a:pt x="14" y="39"/>
                      </a:cubicBezTo>
                      <a:lnTo>
                        <a:pt x="15" y="38"/>
                      </a:lnTo>
                      <a:close/>
                      <a:moveTo>
                        <a:pt x="35" y="35"/>
                      </a:moveTo>
                      <a:lnTo>
                        <a:pt x="35" y="35"/>
                      </a:lnTo>
                      <a:lnTo>
                        <a:pt x="36" y="36"/>
                      </a:lnTo>
                      <a:lnTo>
                        <a:pt x="35" y="35"/>
                      </a:lnTo>
                      <a:close/>
                      <a:moveTo>
                        <a:pt x="35" y="35"/>
                      </a:moveTo>
                      <a:cubicBezTo>
                        <a:pt x="38" y="35"/>
                        <a:pt x="40" y="36"/>
                        <a:pt x="42" y="37"/>
                      </a:cubicBezTo>
                      <a:lnTo>
                        <a:pt x="42" y="38"/>
                      </a:lnTo>
                      <a:cubicBezTo>
                        <a:pt x="40" y="37"/>
                        <a:pt x="37" y="36"/>
                        <a:pt x="36" y="37"/>
                      </a:cubicBezTo>
                      <a:lnTo>
                        <a:pt x="35" y="35"/>
                      </a:lnTo>
                      <a:close/>
                      <a:moveTo>
                        <a:pt x="42" y="37"/>
                      </a:moveTo>
                      <a:lnTo>
                        <a:pt x="42" y="37"/>
                      </a:lnTo>
                      <a:close/>
                      <a:moveTo>
                        <a:pt x="42" y="37"/>
                      </a:moveTo>
                      <a:cubicBezTo>
                        <a:pt x="45" y="38"/>
                        <a:pt x="47" y="38"/>
                        <a:pt x="49" y="38"/>
                      </a:cubicBezTo>
                      <a:lnTo>
                        <a:pt x="50" y="39"/>
                      </a:lnTo>
                      <a:cubicBezTo>
                        <a:pt x="47" y="40"/>
                        <a:pt x="44" y="39"/>
                        <a:pt x="42" y="38"/>
                      </a:cubicBezTo>
                      <a:lnTo>
                        <a:pt x="42" y="37"/>
                      </a:lnTo>
                      <a:close/>
                      <a:moveTo>
                        <a:pt x="50" y="39"/>
                      </a:moveTo>
                      <a:lnTo>
                        <a:pt x="50" y="39"/>
                      </a:lnTo>
                      <a:lnTo>
                        <a:pt x="49" y="38"/>
                      </a:lnTo>
                      <a:lnTo>
                        <a:pt x="50" y="39"/>
                      </a:lnTo>
                      <a:close/>
                      <a:moveTo>
                        <a:pt x="49" y="38"/>
                      </a:moveTo>
                      <a:cubicBezTo>
                        <a:pt x="50" y="37"/>
                        <a:pt x="51" y="37"/>
                        <a:pt x="51" y="37"/>
                      </a:cubicBezTo>
                      <a:lnTo>
                        <a:pt x="52" y="38"/>
                      </a:lnTo>
                      <a:cubicBezTo>
                        <a:pt x="51" y="38"/>
                        <a:pt x="50" y="39"/>
                        <a:pt x="50" y="39"/>
                      </a:cubicBezTo>
                      <a:lnTo>
                        <a:pt x="49" y="38"/>
                      </a:lnTo>
                      <a:close/>
                      <a:moveTo>
                        <a:pt x="51" y="37"/>
                      </a:moveTo>
                      <a:cubicBezTo>
                        <a:pt x="55" y="35"/>
                        <a:pt x="58" y="33"/>
                        <a:pt x="59" y="30"/>
                      </a:cubicBezTo>
                      <a:lnTo>
                        <a:pt x="61" y="31"/>
                      </a:lnTo>
                      <a:cubicBezTo>
                        <a:pt x="59" y="34"/>
                        <a:pt x="56" y="36"/>
                        <a:pt x="52" y="38"/>
                      </a:cubicBezTo>
                      <a:lnTo>
                        <a:pt x="51" y="37"/>
                      </a:lnTo>
                      <a:close/>
                      <a:moveTo>
                        <a:pt x="59" y="30"/>
                      </a:moveTo>
                      <a:cubicBezTo>
                        <a:pt x="61" y="27"/>
                        <a:pt x="62" y="24"/>
                        <a:pt x="60" y="21"/>
                      </a:cubicBezTo>
                      <a:lnTo>
                        <a:pt x="62" y="21"/>
                      </a:lnTo>
                      <a:cubicBezTo>
                        <a:pt x="63" y="24"/>
                        <a:pt x="63" y="27"/>
                        <a:pt x="61" y="31"/>
                      </a:cubicBezTo>
                      <a:lnTo>
                        <a:pt x="59" y="30"/>
                      </a:lnTo>
                      <a:close/>
                      <a:moveTo>
                        <a:pt x="60" y="21"/>
                      </a:moveTo>
                      <a:cubicBezTo>
                        <a:pt x="60" y="21"/>
                        <a:pt x="60" y="20"/>
                        <a:pt x="60" y="20"/>
                      </a:cubicBezTo>
                      <a:lnTo>
                        <a:pt x="61" y="19"/>
                      </a:lnTo>
                      <a:cubicBezTo>
                        <a:pt x="61" y="20"/>
                        <a:pt x="62" y="20"/>
                        <a:pt x="62" y="21"/>
                      </a:cubicBezTo>
                      <a:lnTo>
                        <a:pt x="60" y="21"/>
                      </a:lnTo>
                      <a:close/>
                      <a:moveTo>
                        <a:pt x="61" y="19"/>
                      </a:moveTo>
                      <a:lnTo>
                        <a:pt x="61" y="19"/>
                      </a:lnTo>
                      <a:lnTo>
                        <a:pt x="60" y="19"/>
                      </a:lnTo>
                      <a:lnTo>
                        <a:pt x="61" y="19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1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lnTo>
                        <a:pt x="60" y="20"/>
                      </a:lnTo>
                      <a:lnTo>
                        <a:pt x="60" y="19"/>
                      </a:lnTo>
                      <a:lnTo>
                        <a:pt x="60" y="20"/>
                      </a:lnTo>
                      <a:close/>
                      <a:moveTo>
                        <a:pt x="60" y="20"/>
                      </a:moveTo>
                      <a:cubicBezTo>
                        <a:pt x="59" y="18"/>
                        <a:pt x="58" y="17"/>
                        <a:pt x="57" y="16"/>
                      </a:cubicBezTo>
                      <a:lnTo>
                        <a:pt x="58" y="15"/>
                      </a:lnTo>
                      <a:cubicBezTo>
                        <a:pt x="59" y="17"/>
                        <a:pt x="60" y="18"/>
                        <a:pt x="61" y="19"/>
                      </a:cubicBezTo>
                      <a:lnTo>
                        <a:pt x="60" y="20"/>
                      </a:lnTo>
                      <a:close/>
                      <a:moveTo>
                        <a:pt x="57" y="16"/>
                      </a:moveTo>
                      <a:cubicBezTo>
                        <a:pt x="56" y="15"/>
                        <a:pt x="55" y="14"/>
                        <a:pt x="54" y="13"/>
                      </a:cubicBezTo>
                      <a:lnTo>
                        <a:pt x="55" y="12"/>
                      </a:lnTo>
                      <a:cubicBezTo>
                        <a:pt x="56" y="13"/>
                        <a:pt x="57" y="14"/>
                        <a:pt x="58" y="15"/>
                      </a:cubicBezTo>
                      <a:lnTo>
                        <a:pt x="57" y="16"/>
                      </a:lnTo>
                      <a:close/>
                      <a:moveTo>
                        <a:pt x="54" y="13"/>
                      </a:moveTo>
                      <a:cubicBezTo>
                        <a:pt x="49" y="7"/>
                        <a:pt x="42" y="3"/>
                        <a:pt x="33" y="2"/>
                      </a:cubicBezTo>
                      <a:lnTo>
                        <a:pt x="33" y="1"/>
                      </a:lnTo>
                      <a:cubicBezTo>
                        <a:pt x="42" y="2"/>
                        <a:pt x="50" y="6"/>
                        <a:pt x="55" y="12"/>
                      </a:cubicBezTo>
                      <a:lnTo>
                        <a:pt x="54" y="13"/>
                      </a:lnTo>
                      <a:close/>
                      <a:moveTo>
                        <a:pt x="33" y="1"/>
                      </a:move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5" name="Freeform 59"/>
                <p:cNvSpPr>
                  <a:spLocks noChangeArrowheads="1"/>
                </p:cNvSpPr>
                <p:nvPr/>
              </p:nvSpPr>
              <p:spPr bwMode="auto">
                <a:xfrm>
                  <a:off x="675" y="3975"/>
                  <a:ext cx="79" cy="6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21 0 0"/>
                    <a:gd name="G6" fmla="+- 31 0 0"/>
                    <a:gd name="G7" fmla="*/ 1 0 0"/>
                    <a:gd name="G8" fmla="cos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44 w 58"/>
                    <a:gd name="T1" fmla="*/ 5 h 38"/>
                    <a:gd name="T2" fmla="*/ 18 w 58"/>
                    <a:gd name="T3" fmla="*/ 2 h 38"/>
                    <a:gd name="T4" fmla="*/ 10 w 58"/>
                    <a:gd name="T5" fmla="*/ 31 h 38"/>
                    <a:gd name="T6" fmla="*/ 39 w 58"/>
                    <a:gd name="T7" fmla="*/ 34 h 38"/>
                    <a:gd name="T8" fmla="*/ 46 w 58"/>
                    <a:gd name="T9" fmla="*/ 35 h 38"/>
                    <a:gd name="T10" fmla="*/ 55 w 58"/>
                    <a:gd name="T11" fmla="*/ 20 h 38"/>
                    <a:gd name="T12" fmla="*/ 44 w 58"/>
                    <a:gd name="T13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8">
                      <a:moveTo>
                        <a:pt x="44" y="5"/>
                      </a:moveTo>
                      <a:cubicBezTo>
                        <a:pt x="35" y="5"/>
                        <a:pt x="27" y="0"/>
                        <a:pt x="18" y="2"/>
                      </a:cubicBezTo>
                      <a:cubicBezTo>
                        <a:pt x="4" y="5"/>
                        <a:pt x="0" y="21"/>
                        <a:pt x="10" y="31"/>
                      </a:cubicBezTo>
                      <a:cubicBezTo>
                        <a:pt x="17" y="38"/>
                        <a:pt x="28" y="36"/>
                        <a:pt x="39" y="34"/>
                      </a:cubicBezTo>
                      <a:cubicBezTo>
                        <a:pt x="41" y="34"/>
                        <a:pt x="43" y="36"/>
                        <a:pt x="46" y="35"/>
                      </a:cubicBezTo>
                      <a:cubicBezTo>
                        <a:pt x="53" y="33"/>
                        <a:pt x="58" y="26"/>
                        <a:pt x="55" y="20"/>
                      </a:cubicBezTo>
                      <a:cubicBezTo>
                        <a:pt x="53" y="15"/>
                        <a:pt x="53" y="5"/>
                        <a:pt x="44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6" name="Freeform 60"/>
                <p:cNvSpPr>
                  <a:spLocks noChangeArrowheads="1"/>
                </p:cNvSpPr>
                <p:nvPr/>
              </p:nvSpPr>
              <p:spPr bwMode="auto">
                <a:xfrm>
                  <a:off x="679" y="3975"/>
                  <a:ext cx="75" cy="62"/>
                </a:xfrm>
                <a:custGeom>
                  <a:avLst/>
                  <a:gdLst>
                    <a:gd name="T0" fmla="*/ 30 w 55"/>
                    <a:gd name="T1" fmla="*/ 4 h 37"/>
                    <a:gd name="T2" fmla="*/ 41 w 55"/>
                    <a:gd name="T3" fmla="*/ 5 h 37"/>
                    <a:gd name="T4" fmla="*/ 30 w 55"/>
                    <a:gd name="T5" fmla="*/ 4 h 37"/>
                    <a:gd name="T6" fmla="*/ 15 w 55"/>
                    <a:gd name="T7" fmla="*/ 1 h 37"/>
                    <a:gd name="T8" fmla="*/ 30 w 55"/>
                    <a:gd name="T9" fmla="*/ 4 h 37"/>
                    <a:gd name="T10" fmla="*/ 15 w 55"/>
                    <a:gd name="T11" fmla="*/ 1 h 37"/>
                    <a:gd name="T12" fmla="*/ 15 w 55"/>
                    <a:gd name="T13" fmla="*/ 1 h 37"/>
                    <a:gd name="T14" fmla="*/ 9 w 55"/>
                    <a:gd name="T15" fmla="*/ 5 h 37"/>
                    <a:gd name="T16" fmla="*/ 15 w 55"/>
                    <a:gd name="T17" fmla="*/ 1 h 37"/>
                    <a:gd name="T18" fmla="*/ 9 w 55"/>
                    <a:gd name="T19" fmla="*/ 5 h 37"/>
                    <a:gd name="T20" fmla="*/ 2 w 55"/>
                    <a:gd name="T21" fmla="*/ 13 h 37"/>
                    <a:gd name="T22" fmla="*/ 9 w 55"/>
                    <a:gd name="T23" fmla="*/ 5 h 37"/>
                    <a:gd name="T24" fmla="*/ 3 w 55"/>
                    <a:gd name="T25" fmla="*/ 23 h 37"/>
                    <a:gd name="T26" fmla="*/ 2 w 55"/>
                    <a:gd name="T27" fmla="*/ 13 h 37"/>
                    <a:gd name="T28" fmla="*/ 3 w 55"/>
                    <a:gd name="T29" fmla="*/ 23 h 37"/>
                    <a:gd name="T30" fmla="*/ 7 w 55"/>
                    <a:gd name="T31" fmla="*/ 32 h 37"/>
                    <a:gd name="T32" fmla="*/ 3 w 55"/>
                    <a:gd name="T33" fmla="*/ 23 h 37"/>
                    <a:gd name="T34" fmla="*/ 7 w 55"/>
                    <a:gd name="T35" fmla="*/ 32 h 37"/>
                    <a:gd name="T36" fmla="*/ 7 w 55"/>
                    <a:gd name="T37" fmla="*/ 32 h 37"/>
                    <a:gd name="T38" fmla="*/ 20 w 55"/>
                    <a:gd name="T39" fmla="*/ 35 h 37"/>
                    <a:gd name="T40" fmla="*/ 7 w 55"/>
                    <a:gd name="T41" fmla="*/ 32 h 37"/>
                    <a:gd name="T42" fmla="*/ 20 w 55"/>
                    <a:gd name="T43" fmla="*/ 35 h 37"/>
                    <a:gd name="T44" fmla="*/ 36 w 55"/>
                    <a:gd name="T45" fmla="*/ 35 h 37"/>
                    <a:gd name="T46" fmla="*/ 20 w 55"/>
                    <a:gd name="T47" fmla="*/ 35 h 37"/>
                    <a:gd name="T48" fmla="*/ 36 w 55"/>
                    <a:gd name="T49" fmla="*/ 34 h 37"/>
                    <a:gd name="T50" fmla="*/ 36 w 55"/>
                    <a:gd name="T51" fmla="*/ 34 h 37"/>
                    <a:gd name="T52" fmla="*/ 36 w 55"/>
                    <a:gd name="T53" fmla="*/ 34 h 37"/>
                    <a:gd name="T54" fmla="*/ 36 w 55"/>
                    <a:gd name="T55" fmla="*/ 34 h 37"/>
                    <a:gd name="T56" fmla="*/ 39 w 55"/>
                    <a:gd name="T57" fmla="*/ 34 h 37"/>
                    <a:gd name="T58" fmla="*/ 36 w 55"/>
                    <a:gd name="T59" fmla="*/ 35 h 37"/>
                    <a:gd name="T60" fmla="*/ 39 w 55"/>
                    <a:gd name="T61" fmla="*/ 34 h 37"/>
                    <a:gd name="T62" fmla="*/ 43 w 55"/>
                    <a:gd name="T63" fmla="*/ 35 h 37"/>
                    <a:gd name="T64" fmla="*/ 39 w 55"/>
                    <a:gd name="T65" fmla="*/ 34 h 37"/>
                    <a:gd name="T66" fmla="*/ 43 w 55"/>
                    <a:gd name="T67" fmla="*/ 35 h 37"/>
                    <a:gd name="T68" fmla="*/ 43 w 55"/>
                    <a:gd name="T69" fmla="*/ 34 h 37"/>
                    <a:gd name="T70" fmla="*/ 43 w 55"/>
                    <a:gd name="T71" fmla="*/ 34 h 37"/>
                    <a:gd name="T72" fmla="*/ 43 w 55"/>
                    <a:gd name="T73" fmla="*/ 35 h 37"/>
                    <a:gd name="T74" fmla="*/ 45 w 55"/>
                    <a:gd name="T75" fmla="*/ 33 h 37"/>
                    <a:gd name="T76" fmla="*/ 43 w 55"/>
                    <a:gd name="T77" fmla="*/ 35 h 37"/>
                    <a:gd name="T78" fmla="*/ 45 w 55"/>
                    <a:gd name="T79" fmla="*/ 33 h 37"/>
                    <a:gd name="T80" fmla="*/ 49 w 55"/>
                    <a:gd name="T81" fmla="*/ 33 h 37"/>
                    <a:gd name="T82" fmla="*/ 45 w 55"/>
                    <a:gd name="T83" fmla="*/ 33 h 37"/>
                    <a:gd name="T84" fmla="*/ 52 w 55"/>
                    <a:gd name="T85" fmla="*/ 20 h 37"/>
                    <a:gd name="T86" fmla="*/ 49 w 55"/>
                    <a:gd name="T87" fmla="*/ 33 h 37"/>
                    <a:gd name="T88" fmla="*/ 53 w 55"/>
                    <a:gd name="T89" fmla="*/ 20 h 37"/>
                    <a:gd name="T90" fmla="*/ 52 w 55"/>
                    <a:gd name="T91" fmla="*/ 20 h 37"/>
                    <a:gd name="T92" fmla="*/ 52 w 55"/>
                    <a:gd name="T93" fmla="*/ 20 h 37"/>
                    <a:gd name="T94" fmla="*/ 53 w 55"/>
                    <a:gd name="T95" fmla="*/ 20 h 37"/>
                    <a:gd name="T96" fmla="*/ 52 w 55"/>
                    <a:gd name="T97" fmla="*/ 20 h 37"/>
                    <a:gd name="T98" fmla="*/ 52 w 55"/>
                    <a:gd name="T99" fmla="*/ 20 h 37"/>
                    <a:gd name="T100" fmla="*/ 52 w 55"/>
                    <a:gd name="T101" fmla="*/ 16 h 37"/>
                    <a:gd name="T102" fmla="*/ 52 w 55"/>
                    <a:gd name="T103" fmla="*/ 20 h 37"/>
                    <a:gd name="T104" fmla="*/ 41 w 55"/>
                    <a:gd name="T105" fmla="*/ 6 h 37"/>
                    <a:gd name="T106" fmla="*/ 52 w 55"/>
                    <a:gd name="T107" fmla="*/ 16 h 37"/>
                    <a:gd name="T108" fmla="*/ 41 w 55"/>
                    <a:gd name="T109" fmla="*/ 6 h 37"/>
                    <a:gd name="T110" fmla="*/ 41 w 55"/>
                    <a:gd name="T111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5" h="37">
                      <a:moveTo>
                        <a:pt x="41" y="6"/>
                      </a:moveTo>
                      <a:cubicBezTo>
                        <a:pt x="37" y="6"/>
                        <a:pt x="34" y="5"/>
                        <a:pt x="30" y="4"/>
                      </a:cubicBezTo>
                      <a:lnTo>
                        <a:pt x="31" y="3"/>
                      </a:lnTo>
                      <a:cubicBezTo>
                        <a:pt x="34" y="4"/>
                        <a:pt x="38" y="5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0" y="4"/>
                      </a:moveTo>
                      <a:cubicBezTo>
                        <a:pt x="25" y="3"/>
                        <a:pt x="20" y="2"/>
                        <a:pt x="15" y="3"/>
                      </a:cubicBezTo>
                      <a:lnTo>
                        <a:pt x="15" y="1"/>
                      </a:lnTo>
                      <a:cubicBezTo>
                        <a:pt x="20" y="0"/>
                        <a:pt x="25" y="2"/>
                        <a:pt x="31" y="3"/>
                      </a:cubicBezTo>
                      <a:lnTo>
                        <a:pt x="30" y="4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1"/>
                      </a:lnTo>
                      <a:close/>
                      <a:moveTo>
                        <a:pt x="15" y="3"/>
                      </a:moveTo>
                      <a:cubicBezTo>
                        <a:pt x="13" y="3"/>
                        <a:pt x="11" y="4"/>
                        <a:pt x="9" y="5"/>
                      </a:cubicBezTo>
                      <a:lnTo>
                        <a:pt x="8" y="5"/>
                      </a:lnTo>
                      <a:cubicBezTo>
                        <a:pt x="10" y="3"/>
                        <a:pt x="12" y="2"/>
                        <a:pt x="15" y="1"/>
                      </a:cubicBezTo>
                      <a:lnTo>
                        <a:pt x="15" y="3"/>
                      </a:lnTo>
                      <a:close/>
                      <a:moveTo>
                        <a:pt x="9" y="5"/>
                      </a:moveTo>
                      <a:cubicBezTo>
                        <a:pt x="6" y="8"/>
                        <a:pt x="4" y="10"/>
                        <a:pt x="3" y="13"/>
                      </a:cubicBezTo>
                      <a:lnTo>
                        <a:pt x="2" y="13"/>
                      </a:lnTo>
                      <a:cubicBezTo>
                        <a:pt x="3" y="10"/>
                        <a:pt x="5" y="7"/>
                        <a:pt x="8" y="5"/>
                      </a:cubicBezTo>
                      <a:lnTo>
                        <a:pt x="9" y="5"/>
                      </a:lnTo>
                      <a:close/>
                      <a:moveTo>
                        <a:pt x="3" y="13"/>
                      </a:moveTo>
                      <a:cubicBezTo>
                        <a:pt x="2" y="17"/>
                        <a:pt x="2" y="20"/>
                        <a:pt x="3" y="23"/>
                      </a:cubicBezTo>
                      <a:lnTo>
                        <a:pt x="2" y="24"/>
                      </a:lnTo>
                      <a:cubicBezTo>
                        <a:pt x="0" y="20"/>
                        <a:pt x="1" y="16"/>
                        <a:pt x="2" y="13"/>
                      </a:cubicBezTo>
                      <a:lnTo>
                        <a:pt x="3" y="13"/>
                      </a:lnTo>
                      <a:close/>
                      <a:moveTo>
                        <a:pt x="3" y="23"/>
                      </a:moveTo>
                      <a:cubicBezTo>
                        <a:pt x="4" y="26"/>
                        <a:pt x="6" y="29"/>
                        <a:pt x="8" y="31"/>
                      </a:cubicBezTo>
                      <a:lnTo>
                        <a:pt x="7" y="32"/>
                      </a:lnTo>
                      <a:cubicBezTo>
                        <a:pt x="4" y="29"/>
                        <a:pt x="3" y="27"/>
                        <a:pt x="2" y="24"/>
                      </a:cubicBezTo>
                      <a:lnTo>
                        <a:pt x="3" y="23"/>
                      </a:lnTo>
                      <a:close/>
                      <a:moveTo>
                        <a:pt x="7" y="32"/>
                      </a:move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32"/>
                      </a:lnTo>
                      <a:close/>
                      <a:moveTo>
                        <a:pt x="8" y="31"/>
                      </a:moveTo>
                      <a:cubicBezTo>
                        <a:pt x="11" y="34"/>
                        <a:pt x="16" y="35"/>
                        <a:pt x="20" y="35"/>
                      </a:cubicBezTo>
                      <a:lnTo>
                        <a:pt x="20" y="37"/>
                      </a:lnTo>
                      <a:cubicBezTo>
                        <a:pt x="15" y="36"/>
                        <a:pt x="10" y="35"/>
                        <a:pt x="7" y="32"/>
                      </a:cubicBezTo>
                      <a:lnTo>
                        <a:pt x="8" y="31"/>
                      </a:lnTo>
                      <a:close/>
                      <a:moveTo>
                        <a:pt x="20" y="35"/>
                      </a:moveTo>
                      <a:cubicBezTo>
                        <a:pt x="25" y="36"/>
                        <a:pt x="31" y="35"/>
                        <a:pt x="36" y="34"/>
                      </a:cubicBezTo>
                      <a:lnTo>
                        <a:pt x="36" y="35"/>
                      </a:lnTo>
                      <a:cubicBezTo>
                        <a:pt x="31" y="36"/>
                        <a:pt x="25" y="37"/>
                        <a:pt x="20" y="37"/>
                      </a:cubicBezTo>
                      <a:lnTo>
                        <a:pt x="20" y="35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lnTo>
                        <a:pt x="36" y="35"/>
                      </a:ln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lnTo>
                        <a:pt x="36" y="34"/>
                      </a:lnTo>
                      <a:close/>
                      <a:moveTo>
                        <a:pt x="36" y="34"/>
                      </a:moveTo>
                      <a:cubicBezTo>
                        <a:pt x="37" y="33"/>
                        <a:pt x="38" y="34"/>
                        <a:pt x="39" y="34"/>
                      </a:cubicBezTo>
                      <a:lnTo>
                        <a:pt x="38" y="35"/>
                      </a:lnTo>
                      <a:cubicBezTo>
                        <a:pt x="38" y="35"/>
                        <a:pt x="37" y="35"/>
                        <a:pt x="36" y="35"/>
                      </a:cubicBezTo>
                      <a:lnTo>
                        <a:pt x="36" y="34"/>
                      </a:lnTo>
                      <a:close/>
                      <a:moveTo>
                        <a:pt x="39" y="34"/>
                      </a:moveTo>
                      <a:cubicBezTo>
                        <a:pt x="40" y="34"/>
                        <a:pt x="41" y="35"/>
                        <a:pt x="43" y="34"/>
                      </a:cubicBezTo>
                      <a:lnTo>
                        <a:pt x="43" y="35"/>
                      </a:lnTo>
                      <a:cubicBezTo>
                        <a:pt x="41" y="36"/>
                        <a:pt x="40" y="35"/>
                        <a:pt x="38" y="35"/>
                      </a:cubicBezTo>
                      <a:lnTo>
                        <a:pt x="39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lnTo>
                        <a:pt x="43" y="34"/>
                      </a:lnTo>
                      <a:lnTo>
                        <a:pt x="43" y="35"/>
                      </a:lnTo>
                      <a:lnTo>
                        <a:pt x="43" y="34"/>
                      </a:lnTo>
                      <a:close/>
                      <a:moveTo>
                        <a:pt x="43" y="35"/>
                      </a:moveTo>
                      <a:lnTo>
                        <a:pt x="43" y="35"/>
                      </a:lnTo>
                      <a:close/>
                      <a:moveTo>
                        <a:pt x="43" y="34"/>
                      </a:moveTo>
                      <a:cubicBezTo>
                        <a:pt x="43" y="34"/>
                        <a:pt x="44" y="34"/>
                        <a:pt x="45" y="33"/>
                      </a:cubicBezTo>
                      <a:lnTo>
                        <a:pt x="46" y="34"/>
                      </a:lnTo>
                      <a:cubicBezTo>
                        <a:pt x="45" y="35"/>
                        <a:pt x="44" y="35"/>
                        <a:pt x="43" y="35"/>
                      </a:cubicBezTo>
                      <a:lnTo>
                        <a:pt x="43" y="34"/>
                      </a:lnTo>
                      <a:close/>
                      <a:moveTo>
                        <a:pt x="45" y="33"/>
                      </a:moveTo>
                      <a:cubicBezTo>
                        <a:pt x="46" y="33"/>
                        <a:pt x="47" y="32"/>
                        <a:pt x="48" y="32"/>
                      </a:cubicBezTo>
                      <a:lnTo>
                        <a:pt x="49" y="33"/>
                      </a:lnTo>
                      <a:cubicBezTo>
                        <a:pt x="48" y="33"/>
                        <a:pt x="47" y="34"/>
                        <a:pt x="46" y="34"/>
                      </a:cubicBezTo>
                      <a:lnTo>
                        <a:pt x="45" y="33"/>
                      </a:lnTo>
                      <a:close/>
                      <a:moveTo>
                        <a:pt x="48" y="32"/>
                      </a:moveTo>
                      <a:cubicBezTo>
                        <a:pt x="51" y="29"/>
                        <a:pt x="53" y="25"/>
                        <a:pt x="52" y="20"/>
                      </a:cubicBezTo>
                      <a:lnTo>
                        <a:pt x="53" y="20"/>
                      </a:lnTo>
                      <a:cubicBezTo>
                        <a:pt x="55" y="25"/>
                        <a:pt x="53" y="29"/>
                        <a:pt x="49" y="33"/>
                      </a:cubicBezTo>
                      <a:lnTo>
                        <a:pt x="48" y="32"/>
                      </a:lnTo>
                      <a:close/>
                      <a:moveTo>
                        <a:pt x="53" y="20"/>
                      </a:moveTo>
                      <a:lnTo>
                        <a:pt x="53" y="20"/>
                      </a:lnTo>
                      <a:lnTo>
                        <a:pt x="52" y="20"/>
                      </a:lnTo>
                      <a:lnTo>
                        <a:pt x="53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lnTo>
                        <a:pt x="53" y="20"/>
                      </a:ln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lnTo>
                        <a:pt x="52" y="20"/>
                      </a:lnTo>
                      <a:close/>
                      <a:moveTo>
                        <a:pt x="52" y="20"/>
                      </a:moveTo>
                      <a:cubicBezTo>
                        <a:pt x="51" y="19"/>
                        <a:pt x="51" y="17"/>
                        <a:pt x="50" y="16"/>
                      </a:cubicBezTo>
                      <a:lnTo>
                        <a:pt x="52" y="16"/>
                      </a:lnTo>
                      <a:cubicBezTo>
                        <a:pt x="52" y="17"/>
                        <a:pt x="52" y="19"/>
                        <a:pt x="53" y="20"/>
                      </a:cubicBezTo>
                      <a:lnTo>
                        <a:pt x="52" y="20"/>
                      </a:lnTo>
                      <a:close/>
                      <a:moveTo>
                        <a:pt x="50" y="16"/>
                      </a:moveTo>
                      <a:cubicBezTo>
                        <a:pt x="49" y="11"/>
                        <a:pt x="48" y="6"/>
                        <a:pt x="41" y="6"/>
                      </a:cubicBezTo>
                      <a:lnTo>
                        <a:pt x="41" y="5"/>
                      </a:lnTo>
                      <a:cubicBezTo>
                        <a:pt x="49" y="5"/>
                        <a:pt x="50" y="10"/>
                        <a:pt x="52" y="16"/>
                      </a:cubicBezTo>
                      <a:lnTo>
                        <a:pt x="50" y="16"/>
                      </a:lnTo>
                      <a:close/>
                      <a:moveTo>
                        <a:pt x="41" y="6"/>
                      </a:moveTo>
                      <a:lnTo>
                        <a:pt x="41" y="6"/>
                      </a:lnTo>
                      <a:lnTo>
                        <a:pt x="41" y="5"/>
                      </a:lnTo>
                      <a:lnTo>
                        <a:pt x="4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7" name="Freeform 61"/>
                <p:cNvSpPr>
                  <a:spLocks noChangeArrowheads="1"/>
                </p:cNvSpPr>
                <p:nvPr/>
              </p:nvSpPr>
              <p:spPr bwMode="auto">
                <a:xfrm>
                  <a:off x="843" y="3872"/>
                  <a:ext cx="69" cy="8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15 2"/>
                    <a:gd name="G4" fmla="+- 17 0 0"/>
                    <a:gd name="G5" fmla="+- 20 0 0"/>
                    <a:gd name="G6" fmla="+- 1 0 0"/>
                    <a:gd name="G7" fmla="+- 3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45 w 51"/>
                    <a:gd name="T1" fmla="*/ 20 h 48"/>
                    <a:gd name="T2" fmla="*/ 2 w 51"/>
                    <a:gd name="T3" fmla="*/ 15 h 48"/>
                    <a:gd name="T4" fmla="*/ 3 w 51"/>
                    <a:gd name="T5" fmla="*/ 22 h 48"/>
                    <a:gd name="T6" fmla="*/ 40 w 51"/>
                    <a:gd name="T7" fmla="*/ 48 h 48"/>
                    <a:gd name="T8" fmla="*/ 49 w 51"/>
                    <a:gd name="T9" fmla="*/ 39 h 48"/>
                    <a:gd name="T10" fmla="*/ 47 w 51"/>
                    <a:gd name="T11" fmla="*/ 29 h 48"/>
                    <a:gd name="T12" fmla="*/ 50 w 51"/>
                    <a:gd name="T13" fmla="*/ 26 h 48"/>
                    <a:gd name="T14" fmla="*/ 45 w 51"/>
                    <a:gd name="T15" fmla="*/ 2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1" h="48">
                      <a:moveTo>
                        <a:pt x="45" y="20"/>
                      </a:moveTo>
                      <a:cubicBezTo>
                        <a:pt x="32" y="15"/>
                        <a:pt x="13" y="0"/>
                        <a:pt x="2" y="15"/>
                      </a:cubicBezTo>
                      <a:cubicBezTo>
                        <a:pt x="0" y="17"/>
                        <a:pt x="0" y="20"/>
                        <a:pt x="3" y="22"/>
                      </a:cubicBezTo>
                      <a:cubicBezTo>
                        <a:pt x="14" y="32"/>
                        <a:pt x="22" y="47"/>
                        <a:pt x="40" y="48"/>
                      </a:cubicBezTo>
                      <a:cubicBezTo>
                        <a:pt x="46" y="48"/>
                        <a:pt x="48" y="43"/>
                        <a:pt x="49" y="39"/>
                      </a:cubicBezTo>
                      <a:cubicBezTo>
                        <a:pt x="50" y="35"/>
                        <a:pt x="44" y="33"/>
                        <a:pt x="47" y="29"/>
                      </a:cubicBezTo>
                      <a:cubicBezTo>
                        <a:pt x="48" y="28"/>
                        <a:pt x="49" y="27"/>
                        <a:pt x="50" y="26"/>
                      </a:cubicBezTo>
                      <a:cubicBezTo>
                        <a:pt x="51" y="23"/>
                        <a:pt x="47" y="20"/>
                        <a:pt x="45" y="2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8" name="Freeform 62"/>
                <p:cNvSpPr>
                  <a:spLocks noChangeArrowheads="1"/>
                </p:cNvSpPr>
                <p:nvPr/>
              </p:nvSpPr>
              <p:spPr bwMode="auto">
                <a:xfrm>
                  <a:off x="843" y="3876"/>
                  <a:ext cx="69" cy="76"/>
                </a:xfrm>
                <a:custGeom>
                  <a:avLst/>
                  <a:gdLst>
                    <a:gd name="T0" fmla="*/ 46 w 51"/>
                    <a:gd name="T1" fmla="*/ 17 h 46"/>
                    <a:gd name="T2" fmla="*/ 45 w 51"/>
                    <a:gd name="T3" fmla="*/ 18 h 46"/>
                    <a:gd name="T4" fmla="*/ 36 w 51"/>
                    <a:gd name="T5" fmla="*/ 13 h 46"/>
                    <a:gd name="T6" fmla="*/ 35 w 51"/>
                    <a:gd name="T7" fmla="*/ 14 h 46"/>
                    <a:gd name="T8" fmla="*/ 36 w 51"/>
                    <a:gd name="T9" fmla="*/ 13 h 46"/>
                    <a:gd name="T10" fmla="*/ 2 w 51"/>
                    <a:gd name="T11" fmla="*/ 13 h 46"/>
                    <a:gd name="T12" fmla="*/ 1 w 51"/>
                    <a:gd name="T13" fmla="*/ 12 h 46"/>
                    <a:gd name="T14" fmla="*/ 1 w 51"/>
                    <a:gd name="T15" fmla="*/ 12 h 46"/>
                    <a:gd name="T16" fmla="*/ 2 w 51"/>
                    <a:gd name="T17" fmla="*/ 13 h 46"/>
                    <a:gd name="T18" fmla="*/ 1 w 51"/>
                    <a:gd name="T19" fmla="*/ 12 h 46"/>
                    <a:gd name="T20" fmla="*/ 1 w 51"/>
                    <a:gd name="T21" fmla="*/ 15 h 46"/>
                    <a:gd name="T22" fmla="*/ 2 w 51"/>
                    <a:gd name="T23" fmla="*/ 14 h 46"/>
                    <a:gd name="T24" fmla="*/ 2 w 51"/>
                    <a:gd name="T25" fmla="*/ 21 h 46"/>
                    <a:gd name="T26" fmla="*/ 3 w 51"/>
                    <a:gd name="T27" fmla="*/ 20 h 46"/>
                    <a:gd name="T28" fmla="*/ 3 w 51"/>
                    <a:gd name="T29" fmla="*/ 20 h 46"/>
                    <a:gd name="T30" fmla="*/ 3 w 51"/>
                    <a:gd name="T31" fmla="*/ 20 h 46"/>
                    <a:gd name="T32" fmla="*/ 2 w 51"/>
                    <a:gd name="T33" fmla="*/ 21 h 46"/>
                    <a:gd name="T34" fmla="*/ 40 w 51"/>
                    <a:gd name="T35" fmla="*/ 45 h 46"/>
                    <a:gd name="T36" fmla="*/ 12 w 51"/>
                    <a:gd name="T37" fmla="*/ 28 h 46"/>
                    <a:gd name="T38" fmla="*/ 40 w 51"/>
                    <a:gd name="T39" fmla="*/ 46 h 46"/>
                    <a:gd name="T40" fmla="*/ 46 w 51"/>
                    <a:gd name="T41" fmla="*/ 42 h 46"/>
                    <a:gd name="T42" fmla="*/ 40 w 51"/>
                    <a:gd name="T43" fmla="*/ 45 h 46"/>
                    <a:gd name="T44" fmla="*/ 50 w 51"/>
                    <a:gd name="T45" fmla="*/ 37 h 46"/>
                    <a:gd name="T46" fmla="*/ 48 w 51"/>
                    <a:gd name="T47" fmla="*/ 37 h 46"/>
                    <a:gd name="T48" fmla="*/ 48 w 51"/>
                    <a:gd name="T49" fmla="*/ 37 h 46"/>
                    <a:gd name="T50" fmla="*/ 48 w 51"/>
                    <a:gd name="T51" fmla="*/ 32 h 46"/>
                    <a:gd name="T52" fmla="*/ 47 w 51"/>
                    <a:gd name="T53" fmla="*/ 33 h 46"/>
                    <a:gd name="T54" fmla="*/ 48 w 51"/>
                    <a:gd name="T55" fmla="*/ 32 h 46"/>
                    <a:gd name="T56" fmla="*/ 46 w 51"/>
                    <a:gd name="T57" fmla="*/ 26 h 46"/>
                    <a:gd name="T58" fmla="*/ 46 w 51"/>
                    <a:gd name="T59" fmla="*/ 26 h 46"/>
                    <a:gd name="T60" fmla="*/ 46 w 51"/>
                    <a:gd name="T61" fmla="*/ 26 h 46"/>
                    <a:gd name="T62" fmla="*/ 47 w 51"/>
                    <a:gd name="T63" fmla="*/ 27 h 46"/>
                    <a:gd name="T64" fmla="*/ 48 w 51"/>
                    <a:gd name="T65" fmla="*/ 25 h 46"/>
                    <a:gd name="T66" fmla="*/ 46 w 51"/>
                    <a:gd name="T67" fmla="*/ 26 h 46"/>
                    <a:gd name="T68" fmla="*/ 50 w 51"/>
                    <a:gd name="T69" fmla="*/ 24 h 46"/>
                    <a:gd name="T70" fmla="*/ 49 w 51"/>
                    <a:gd name="T71" fmla="*/ 24 h 46"/>
                    <a:gd name="T72" fmla="*/ 49 w 51"/>
                    <a:gd name="T73" fmla="*/ 24 h 46"/>
                    <a:gd name="T74" fmla="*/ 50 w 51"/>
                    <a:gd name="T75" fmla="*/ 24 h 46"/>
                    <a:gd name="T76" fmla="*/ 50 w 51"/>
                    <a:gd name="T77" fmla="*/ 24 h 46"/>
                    <a:gd name="T78" fmla="*/ 51 w 51"/>
                    <a:gd name="T79" fmla="*/ 23 h 46"/>
                    <a:gd name="T80" fmla="*/ 49 w 51"/>
                    <a:gd name="T81" fmla="*/ 23 h 46"/>
                    <a:gd name="T82" fmla="*/ 51 w 51"/>
                    <a:gd name="T83" fmla="*/ 23 h 46"/>
                    <a:gd name="T84" fmla="*/ 45 w 51"/>
                    <a:gd name="T85" fmla="*/ 18 h 46"/>
                    <a:gd name="T86" fmla="*/ 49 w 51"/>
                    <a:gd name="T87" fmla="*/ 22 h 46"/>
                    <a:gd name="T88" fmla="*/ 45 w 51"/>
                    <a:gd name="T89" fmla="*/ 1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1" h="46">
                      <a:moveTo>
                        <a:pt x="45" y="18"/>
                      </a:moveTo>
                      <a:lnTo>
                        <a:pt x="45" y="18"/>
                      </a:lnTo>
                      <a:lnTo>
                        <a:pt x="46" y="17"/>
                      </a:ln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lnTo>
                        <a:pt x="45" y="18"/>
                      </a:lnTo>
                      <a:close/>
                      <a:moveTo>
                        <a:pt x="45" y="18"/>
                      </a:moveTo>
                      <a:cubicBezTo>
                        <a:pt x="42" y="17"/>
                        <a:pt x="38" y="16"/>
                        <a:pt x="35" y="14"/>
                      </a:cubicBezTo>
                      <a:lnTo>
                        <a:pt x="36" y="13"/>
                      </a:lnTo>
                      <a:cubicBezTo>
                        <a:pt x="39" y="14"/>
                        <a:pt x="42" y="16"/>
                        <a:pt x="46" y="17"/>
                      </a:cubicBezTo>
                      <a:lnTo>
                        <a:pt x="45" y="18"/>
                      </a:lnTo>
                      <a:close/>
                      <a:moveTo>
                        <a:pt x="35" y="14"/>
                      </a:moveTo>
                      <a:cubicBezTo>
                        <a:pt x="23" y="8"/>
                        <a:pt x="11" y="2"/>
                        <a:pt x="2" y="13"/>
                      </a:cubicBezTo>
                      <a:lnTo>
                        <a:pt x="1" y="12"/>
                      </a:lnTo>
                      <a:cubicBezTo>
                        <a:pt x="10" y="0"/>
                        <a:pt x="24" y="7"/>
                        <a:pt x="36" y="13"/>
                      </a:cubicBezTo>
                      <a:lnTo>
                        <a:pt x="35" y="14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close/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1" y="12"/>
                      </a:lnTo>
                      <a:lnTo>
                        <a:pt x="2" y="13"/>
                      </a:lnTo>
                      <a:close/>
                      <a:moveTo>
                        <a:pt x="1" y="12"/>
                      </a:move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1" y="12"/>
                      </a:lnTo>
                      <a:close/>
                      <a:moveTo>
                        <a:pt x="2" y="13"/>
                      </a:moveTo>
                      <a:cubicBezTo>
                        <a:pt x="2" y="13"/>
                        <a:pt x="2" y="14"/>
                        <a:pt x="2" y="14"/>
                      </a:cubicBezTo>
                      <a:lnTo>
                        <a:pt x="0" y="14"/>
                      </a:lnTo>
                      <a:cubicBezTo>
                        <a:pt x="0" y="13"/>
                        <a:pt x="1" y="13"/>
                        <a:pt x="1" y="12"/>
                      </a:cubicBezTo>
                      <a:lnTo>
                        <a:pt x="2" y="13"/>
                      </a:lnTo>
                      <a:close/>
                      <a:moveTo>
                        <a:pt x="2" y="14"/>
                      </a:moveTo>
                      <a:cubicBezTo>
                        <a:pt x="2" y="14"/>
                        <a:pt x="2" y="15"/>
                        <a:pt x="1" y="15"/>
                      </a:cubicBezTo>
                      <a:lnTo>
                        <a:pt x="0" y="15"/>
                      </a:lnTo>
                      <a:cubicBezTo>
                        <a:pt x="0" y="14"/>
                        <a:pt x="0" y="14"/>
                        <a:pt x="0" y="14"/>
                      </a:cubicBezTo>
                      <a:lnTo>
                        <a:pt x="2" y="14"/>
                      </a:lnTo>
                      <a:close/>
                      <a:moveTo>
                        <a:pt x="1" y="15"/>
                      </a:moveTo>
                      <a:cubicBezTo>
                        <a:pt x="1" y="17"/>
                        <a:pt x="2" y="19"/>
                        <a:pt x="3" y="20"/>
                      </a:cubicBezTo>
                      <a:lnTo>
                        <a:pt x="2" y="21"/>
                      </a:lnTo>
                      <a:cubicBezTo>
                        <a:pt x="0" y="19"/>
                        <a:pt x="0" y="17"/>
                        <a:pt x="0" y="15"/>
                      </a:cubicBezTo>
                      <a:lnTo>
                        <a:pt x="1" y="15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2" y="21"/>
                      </a:ln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6" y="23"/>
                        <a:pt x="9" y="26"/>
                        <a:pt x="12" y="28"/>
                      </a:cubicBezTo>
                      <a:lnTo>
                        <a:pt x="11" y="29"/>
                      </a:lnTo>
                      <a:cubicBezTo>
                        <a:pt x="8" y="26"/>
                        <a:pt x="5" y="23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12" y="28"/>
                      </a:moveTo>
                      <a:cubicBezTo>
                        <a:pt x="19" y="37"/>
                        <a:pt x="27" y="45"/>
                        <a:pt x="40" y="45"/>
                      </a:cubicBezTo>
                      <a:lnTo>
                        <a:pt x="40" y="46"/>
                      </a:lnTo>
                      <a:cubicBezTo>
                        <a:pt x="26" y="46"/>
                        <a:pt x="18" y="38"/>
                        <a:pt x="11" y="29"/>
                      </a:cubicBezTo>
                      <a:lnTo>
                        <a:pt x="12" y="28"/>
                      </a:lnTo>
                      <a:close/>
                      <a:moveTo>
                        <a:pt x="40" y="45"/>
                      </a:moveTo>
                      <a:lnTo>
                        <a:pt x="40" y="45"/>
                      </a:lnTo>
                      <a:lnTo>
                        <a:pt x="40" y="46"/>
                      </a:lnTo>
                      <a:lnTo>
                        <a:pt x="40" y="45"/>
                      </a:lnTo>
                      <a:close/>
                      <a:moveTo>
                        <a:pt x="40" y="45"/>
                      </a:moveTo>
                      <a:cubicBezTo>
                        <a:pt x="43" y="45"/>
                        <a:pt x="44" y="44"/>
                        <a:pt x="46" y="42"/>
                      </a:cubicBezTo>
                      <a:lnTo>
                        <a:pt x="47" y="43"/>
                      </a:lnTo>
                      <a:cubicBezTo>
                        <a:pt x="45" y="45"/>
                        <a:pt x="43" y="46"/>
                        <a:pt x="40" y="46"/>
                      </a:cubicBezTo>
                      <a:lnTo>
                        <a:pt x="40" y="45"/>
                      </a:lnTo>
                      <a:close/>
                      <a:moveTo>
                        <a:pt x="46" y="42"/>
                      </a:moveTo>
                      <a:cubicBezTo>
                        <a:pt x="47" y="41"/>
                        <a:pt x="48" y="39"/>
                        <a:pt x="48" y="37"/>
                      </a:cubicBezTo>
                      <a:lnTo>
                        <a:pt x="50" y="37"/>
                      </a:lnTo>
                      <a:cubicBezTo>
                        <a:pt x="49" y="39"/>
                        <a:pt x="48" y="41"/>
                        <a:pt x="47" y="43"/>
                      </a:cubicBezTo>
                      <a:lnTo>
                        <a:pt x="46" y="42"/>
                      </a:lnTo>
                      <a:close/>
                      <a:moveTo>
                        <a:pt x="48" y="37"/>
                      </a:moveTo>
                      <a:lnTo>
                        <a:pt x="48" y="37"/>
                      </a:lnTo>
                      <a:lnTo>
                        <a:pt x="49" y="37"/>
                      </a:lnTo>
                      <a:lnTo>
                        <a:pt x="48" y="37"/>
                      </a:lnTo>
                      <a:close/>
                      <a:moveTo>
                        <a:pt x="48" y="37"/>
                      </a:moveTo>
                      <a:cubicBezTo>
                        <a:pt x="49" y="35"/>
                        <a:pt x="48" y="34"/>
                        <a:pt x="47" y="33"/>
                      </a:cubicBezTo>
                      <a:lnTo>
                        <a:pt x="48" y="32"/>
                      </a:lnTo>
                      <a:cubicBezTo>
                        <a:pt x="50" y="34"/>
                        <a:pt x="51" y="35"/>
                        <a:pt x="50" y="37"/>
                      </a:cubicBezTo>
                      <a:lnTo>
                        <a:pt x="48" y="37"/>
                      </a:lnTo>
                      <a:close/>
                      <a:moveTo>
                        <a:pt x="47" y="33"/>
                      </a:moveTo>
                      <a:cubicBezTo>
                        <a:pt x="46" y="31"/>
                        <a:pt x="44" y="29"/>
                        <a:pt x="46" y="26"/>
                      </a:cubicBezTo>
                      <a:lnTo>
                        <a:pt x="47" y="27"/>
                      </a:lnTo>
                      <a:cubicBezTo>
                        <a:pt x="46" y="29"/>
                        <a:pt x="47" y="31"/>
                        <a:pt x="48" y="32"/>
                      </a:cubicBezTo>
                      <a:lnTo>
                        <a:pt x="47" y="33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lnTo>
                        <a:pt x="46" y="26"/>
                      </a:lnTo>
                      <a:lnTo>
                        <a:pt x="47" y="27"/>
                      </a:lnTo>
                      <a:lnTo>
                        <a:pt x="46" y="26"/>
                      </a:lnTo>
                      <a:close/>
                      <a:moveTo>
                        <a:pt x="46" y="26"/>
                      </a:moveTo>
                      <a:cubicBezTo>
                        <a:pt x="47" y="26"/>
                        <a:pt x="47" y="25"/>
                        <a:pt x="48" y="25"/>
                      </a:cubicBezTo>
                      <a:lnTo>
                        <a:pt x="49" y="26"/>
                      </a:lnTo>
                      <a:cubicBezTo>
                        <a:pt x="48" y="26"/>
                        <a:pt x="48" y="27"/>
                        <a:pt x="47" y="27"/>
                      </a:cubicBezTo>
                      <a:lnTo>
                        <a:pt x="46" y="26"/>
                      </a:lnTo>
                      <a:close/>
                      <a:moveTo>
                        <a:pt x="48" y="25"/>
                      </a:moveTo>
                      <a:cubicBezTo>
                        <a:pt x="48" y="25"/>
                        <a:pt x="49" y="24"/>
                        <a:pt x="49" y="24"/>
                      </a:cubicBezTo>
                      <a:lnTo>
                        <a:pt x="50" y="24"/>
                      </a:lnTo>
                      <a:cubicBezTo>
                        <a:pt x="50" y="25"/>
                        <a:pt x="49" y="25"/>
                        <a:pt x="49" y="26"/>
                      </a:cubicBezTo>
                      <a:lnTo>
                        <a:pt x="48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close/>
                      <a:moveTo>
                        <a:pt x="50" y="24"/>
                      </a:moveTo>
                      <a:lnTo>
                        <a:pt x="50" y="24"/>
                      </a:lnTo>
                      <a:close/>
                      <a:moveTo>
                        <a:pt x="49" y="24"/>
                      </a:moveTo>
                      <a:cubicBezTo>
                        <a:pt x="49" y="23"/>
                        <a:pt x="49" y="23"/>
                        <a:pt x="49" y="23"/>
                      </a:cubicBezTo>
                      <a:lnTo>
                        <a:pt x="51" y="23"/>
                      </a:lnTo>
                      <a:cubicBezTo>
                        <a:pt x="51" y="23"/>
                        <a:pt x="51" y="24"/>
                        <a:pt x="50" y="24"/>
                      </a:cubicBezTo>
                      <a:lnTo>
                        <a:pt x="49" y="24"/>
                      </a:lnTo>
                      <a:close/>
                      <a:moveTo>
                        <a:pt x="49" y="23"/>
                      </a:moveTo>
                      <a:cubicBezTo>
                        <a:pt x="49" y="22"/>
                        <a:pt x="49" y="22"/>
                        <a:pt x="49" y="22"/>
                      </a:cubicBezTo>
                      <a:lnTo>
                        <a:pt x="50" y="21"/>
                      </a:lnTo>
                      <a:cubicBezTo>
                        <a:pt x="51" y="22"/>
                        <a:pt x="51" y="22"/>
                        <a:pt x="51" y="23"/>
                      </a:cubicBezTo>
                      <a:lnTo>
                        <a:pt x="49" y="23"/>
                      </a:lnTo>
                      <a:close/>
                      <a:moveTo>
                        <a:pt x="49" y="22"/>
                      </a:moveTo>
                      <a:cubicBezTo>
                        <a:pt x="48" y="20"/>
                        <a:pt x="46" y="19"/>
                        <a:pt x="45" y="18"/>
                      </a:cubicBezTo>
                      <a:lnTo>
                        <a:pt x="46" y="17"/>
                      </a:lnTo>
                      <a:cubicBezTo>
                        <a:pt x="47" y="18"/>
                        <a:pt x="50" y="19"/>
                        <a:pt x="50" y="21"/>
                      </a:cubicBezTo>
                      <a:lnTo>
                        <a:pt x="49" y="22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5" y="18"/>
                      </a:lnTo>
                      <a:lnTo>
                        <a:pt x="46" y="1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59" name="Freeform 63"/>
                <p:cNvSpPr>
                  <a:spLocks noChangeArrowheads="1"/>
                </p:cNvSpPr>
                <p:nvPr/>
              </p:nvSpPr>
              <p:spPr bwMode="auto">
                <a:xfrm>
                  <a:off x="830" y="3931"/>
                  <a:ext cx="64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8 0 0"/>
                    <a:gd name="G6" fmla="+- 1 0 0"/>
                    <a:gd name="G7" fmla="+- 19 0 0"/>
                    <a:gd name="G8" fmla="+- 26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2 w 48"/>
                    <a:gd name="T1" fmla="*/ 14 h 38"/>
                    <a:gd name="T2" fmla="*/ 3 w 48"/>
                    <a:gd name="T3" fmla="*/ 3 h 38"/>
                    <a:gd name="T4" fmla="*/ 1 w 48"/>
                    <a:gd name="T5" fmla="*/ 10 h 38"/>
                    <a:gd name="T6" fmla="*/ 23 w 48"/>
                    <a:gd name="T7" fmla="*/ 33 h 38"/>
                    <a:gd name="T8" fmla="*/ 46 w 48"/>
                    <a:gd name="T9" fmla="*/ 27 h 38"/>
                    <a:gd name="T10" fmla="*/ 42 w 48"/>
                    <a:gd name="T11" fmla="*/ 20 h 38"/>
                    <a:gd name="T12" fmla="*/ 22 w 48"/>
                    <a:gd name="T13" fmla="*/ 1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38">
                      <a:moveTo>
                        <a:pt x="22" y="14"/>
                      </a:moveTo>
                      <a:cubicBezTo>
                        <a:pt x="16" y="11"/>
                        <a:pt x="12" y="0"/>
                        <a:pt x="3" y="3"/>
                      </a:cubicBezTo>
                      <a:cubicBezTo>
                        <a:pt x="1" y="3"/>
                        <a:pt x="0" y="8"/>
                        <a:pt x="1" y="10"/>
                      </a:cubicBezTo>
                      <a:cubicBezTo>
                        <a:pt x="5" y="19"/>
                        <a:pt x="14" y="26"/>
                        <a:pt x="23" y="33"/>
                      </a:cubicBezTo>
                      <a:cubicBezTo>
                        <a:pt x="30" y="38"/>
                        <a:pt x="41" y="34"/>
                        <a:pt x="46" y="27"/>
                      </a:cubicBezTo>
                      <a:cubicBezTo>
                        <a:pt x="48" y="25"/>
                        <a:pt x="46" y="21"/>
                        <a:pt x="42" y="20"/>
                      </a:cubicBezTo>
                      <a:cubicBezTo>
                        <a:pt x="35" y="19"/>
                        <a:pt x="27" y="16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0" name="Freeform 64"/>
                <p:cNvSpPr>
                  <a:spLocks noChangeArrowheads="1"/>
                </p:cNvSpPr>
                <p:nvPr/>
              </p:nvSpPr>
              <p:spPr bwMode="auto">
                <a:xfrm>
                  <a:off x="830" y="3933"/>
                  <a:ext cx="64" cy="59"/>
                </a:xfrm>
                <a:custGeom>
                  <a:avLst/>
                  <a:gdLst>
                    <a:gd name="T0" fmla="*/ 22 w 48"/>
                    <a:gd name="T1" fmla="*/ 12 h 35"/>
                    <a:gd name="T2" fmla="*/ 22 w 48"/>
                    <a:gd name="T3" fmla="*/ 12 h 35"/>
                    <a:gd name="T4" fmla="*/ 22 w 48"/>
                    <a:gd name="T5" fmla="*/ 13 h 35"/>
                    <a:gd name="T6" fmla="*/ 22 w 48"/>
                    <a:gd name="T7" fmla="*/ 12 h 35"/>
                    <a:gd name="T8" fmla="*/ 4 w 48"/>
                    <a:gd name="T9" fmla="*/ 2 h 35"/>
                    <a:gd name="T10" fmla="*/ 16 w 48"/>
                    <a:gd name="T11" fmla="*/ 8 h 35"/>
                    <a:gd name="T12" fmla="*/ 3 w 48"/>
                    <a:gd name="T13" fmla="*/ 1 h 35"/>
                    <a:gd name="T14" fmla="*/ 4 w 48"/>
                    <a:gd name="T15" fmla="*/ 2 h 35"/>
                    <a:gd name="T16" fmla="*/ 3 w 48"/>
                    <a:gd name="T17" fmla="*/ 1 h 35"/>
                    <a:gd name="T18" fmla="*/ 2 w 48"/>
                    <a:gd name="T19" fmla="*/ 8 h 35"/>
                    <a:gd name="T20" fmla="*/ 2 w 48"/>
                    <a:gd name="T21" fmla="*/ 5 h 35"/>
                    <a:gd name="T22" fmla="*/ 0 w 48"/>
                    <a:gd name="T23" fmla="*/ 9 h 35"/>
                    <a:gd name="T24" fmla="*/ 2 w 48"/>
                    <a:gd name="T25" fmla="*/ 9 h 35"/>
                    <a:gd name="T26" fmla="*/ 2 w 48"/>
                    <a:gd name="T27" fmla="*/ 9 h 35"/>
                    <a:gd name="T28" fmla="*/ 21 w 48"/>
                    <a:gd name="T29" fmla="*/ 31 h 35"/>
                    <a:gd name="T30" fmla="*/ 22 w 48"/>
                    <a:gd name="T31" fmla="*/ 30 h 35"/>
                    <a:gd name="T32" fmla="*/ 21 w 48"/>
                    <a:gd name="T33" fmla="*/ 31 h 35"/>
                    <a:gd name="T34" fmla="*/ 23 w 48"/>
                    <a:gd name="T35" fmla="*/ 32 h 35"/>
                    <a:gd name="T36" fmla="*/ 24 w 48"/>
                    <a:gd name="T37" fmla="*/ 33 h 35"/>
                    <a:gd name="T38" fmla="*/ 25 w 48"/>
                    <a:gd name="T39" fmla="*/ 32 h 35"/>
                    <a:gd name="T40" fmla="*/ 24 w 48"/>
                    <a:gd name="T41" fmla="*/ 33 h 35"/>
                    <a:gd name="T42" fmla="*/ 43 w 48"/>
                    <a:gd name="T43" fmla="*/ 28 h 35"/>
                    <a:gd name="T44" fmla="*/ 34 w 48"/>
                    <a:gd name="T45" fmla="*/ 33 h 35"/>
                    <a:gd name="T46" fmla="*/ 43 w 48"/>
                    <a:gd name="T47" fmla="*/ 28 h 35"/>
                    <a:gd name="T48" fmla="*/ 44 w 48"/>
                    <a:gd name="T49" fmla="*/ 29 h 35"/>
                    <a:gd name="T50" fmla="*/ 45 w 48"/>
                    <a:gd name="T51" fmla="*/ 26 h 35"/>
                    <a:gd name="T52" fmla="*/ 45 w 48"/>
                    <a:gd name="T53" fmla="*/ 26 h 35"/>
                    <a:gd name="T54" fmla="*/ 46 w 48"/>
                    <a:gd name="T55" fmla="*/ 27 h 35"/>
                    <a:gd name="T56" fmla="*/ 46 w 48"/>
                    <a:gd name="T57" fmla="*/ 22 h 35"/>
                    <a:gd name="T58" fmla="*/ 46 w 48"/>
                    <a:gd name="T59" fmla="*/ 25 h 35"/>
                    <a:gd name="T60" fmla="*/ 45 w 48"/>
                    <a:gd name="T61" fmla="*/ 19 h 35"/>
                    <a:gd name="T62" fmla="*/ 44 w 48"/>
                    <a:gd name="T63" fmla="*/ 20 h 35"/>
                    <a:gd name="T64" fmla="*/ 45 w 48"/>
                    <a:gd name="T65" fmla="*/ 19 h 35"/>
                    <a:gd name="T66" fmla="*/ 42 w 48"/>
                    <a:gd name="T67" fmla="*/ 18 h 35"/>
                    <a:gd name="T68" fmla="*/ 42 w 48"/>
                    <a:gd name="T69" fmla="*/ 19 h 35"/>
                    <a:gd name="T70" fmla="*/ 42 w 48"/>
                    <a:gd name="T71" fmla="*/ 19 h 35"/>
                    <a:gd name="T72" fmla="*/ 42 w 48"/>
                    <a:gd name="T73" fmla="*/ 19 h 35"/>
                    <a:gd name="T74" fmla="*/ 39 w 48"/>
                    <a:gd name="T75" fmla="*/ 19 h 35"/>
                    <a:gd name="T76" fmla="*/ 42 w 48"/>
                    <a:gd name="T77" fmla="*/ 19 h 35"/>
                    <a:gd name="T78" fmla="*/ 36 w 48"/>
                    <a:gd name="T79" fmla="*/ 17 h 35"/>
                    <a:gd name="T80" fmla="*/ 36 w 48"/>
                    <a:gd name="T81" fmla="*/ 18 h 35"/>
                    <a:gd name="T82" fmla="*/ 36 w 48"/>
                    <a:gd name="T83" fmla="*/ 17 h 35"/>
                    <a:gd name="T84" fmla="*/ 22 w 48"/>
                    <a:gd name="T85" fmla="*/ 1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" h="35">
                      <a:moveTo>
                        <a:pt x="22" y="13"/>
                      </a:moveTo>
                      <a:lnTo>
                        <a:pt x="22" y="13"/>
                      </a:lnTo>
                      <a:lnTo>
                        <a:pt x="22" y="12"/>
                      </a:lnTo>
                      <a:lnTo>
                        <a:pt x="22" y="13"/>
                      </a:lnTo>
                      <a:close/>
                      <a:moveTo>
                        <a:pt x="22" y="12"/>
                      </a:moveTo>
                      <a:lnTo>
                        <a:pt x="22" y="12"/>
                      </a:lnTo>
                      <a:lnTo>
                        <a:pt x="22" y="13"/>
                      </a:lnTo>
                      <a:lnTo>
                        <a:pt x="22" y="12"/>
                      </a:lnTo>
                      <a:close/>
                      <a:moveTo>
                        <a:pt x="22" y="13"/>
                      </a:moveTo>
                      <a:cubicBezTo>
                        <a:pt x="20" y="12"/>
                        <a:pt x="18" y="10"/>
                        <a:pt x="16" y="8"/>
                      </a:cubicBezTo>
                      <a:lnTo>
                        <a:pt x="17" y="8"/>
                      </a:lnTo>
                      <a:cubicBezTo>
                        <a:pt x="19" y="9"/>
                        <a:pt x="21" y="11"/>
                        <a:pt x="22" y="12"/>
                      </a:cubicBezTo>
                      <a:lnTo>
                        <a:pt x="22" y="13"/>
                      </a:lnTo>
                      <a:close/>
                      <a:moveTo>
                        <a:pt x="16" y="8"/>
                      </a:moveTo>
                      <a:cubicBezTo>
                        <a:pt x="12" y="5"/>
                        <a:pt x="9" y="1"/>
                        <a:pt x="4" y="2"/>
                      </a:cubicBezTo>
                      <a:lnTo>
                        <a:pt x="3" y="1"/>
                      </a:lnTo>
                      <a:cubicBezTo>
                        <a:pt x="9" y="0"/>
                        <a:pt x="13" y="4"/>
                        <a:pt x="17" y="8"/>
                      </a:cubicBezTo>
                      <a:lnTo>
                        <a:pt x="16" y="8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4" y="2"/>
                      </a:moveTo>
                      <a:cubicBezTo>
                        <a:pt x="3" y="3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3"/>
                        <a:pt x="2" y="2"/>
                        <a:pt x="3" y="1"/>
                      </a:cubicBezTo>
                      <a:lnTo>
                        <a:pt x="4" y="2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8"/>
                        <a:pt x="2" y="8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cubicBezTo>
                        <a:pt x="2" y="9"/>
                        <a:pt x="2" y="9"/>
                        <a:pt x="2" y="9"/>
                      </a:cubicBezTo>
                      <a:lnTo>
                        <a:pt x="0" y="9"/>
                      </a:lnTo>
                      <a:cubicBezTo>
                        <a:pt x="0" y="9"/>
                        <a:pt x="0" y="9"/>
                        <a:pt x="0" y="9"/>
                      </a:cubicBezTo>
                      <a:lnTo>
                        <a:pt x="2" y="8"/>
                      </a:lnTo>
                      <a:close/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2" y="9"/>
                      </a:lnTo>
                      <a:close/>
                      <a:moveTo>
                        <a:pt x="2" y="9"/>
                      </a:moveTo>
                      <a:cubicBezTo>
                        <a:pt x="6" y="17"/>
                        <a:pt x="14" y="24"/>
                        <a:pt x="22" y="30"/>
                      </a:cubicBezTo>
                      <a:lnTo>
                        <a:pt x="21" y="31"/>
                      </a:lnTo>
                      <a:cubicBezTo>
                        <a:pt x="13" y="25"/>
                        <a:pt x="5" y="18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22" y="30"/>
                      </a:moveTo>
                      <a:lnTo>
                        <a:pt x="24" y="31"/>
                      </a:lnTo>
                      <a:lnTo>
                        <a:pt x="23" y="32"/>
                      </a:lnTo>
                      <a:lnTo>
                        <a:pt x="21" y="31"/>
                      </a:lnTo>
                      <a:lnTo>
                        <a:pt x="22" y="30"/>
                      </a:lnTo>
                      <a:close/>
                      <a:moveTo>
                        <a:pt x="23" y="32"/>
                      </a:moveTo>
                      <a:lnTo>
                        <a:pt x="23" y="32"/>
                      </a:lnTo>
                      <a:close/>
                      <a:moveTo>
                        <a:pt x="24" y="31"/>
                      </a:moveTo>
                      <a:cubicBezTo>
                        <a:pt x="24" y="32"/>
                        <a:pt x="25" y="32"/>
                        <a:pt x="25" y="32"/>
                      </a:cubicBezTo>
                      <a:lnTo>
                        <a:pt x="24" y="33"/>
                      </a:lnTo>
                      <a:cubicBezTo>
                        <a:pt x="24" y="33"/>
                        <a:pt x="23" y="33"/>
                        <a:pt x="23" y="32"/>
                      </a:cubicBezTo>
                      <a:lnTo>
                        <a:pt x="24" y="31"/>
                      </a:lnTo>
                      <a:close/>
                      <a:moveTo>
                        <a:pt x="25" y="32"/>
                      </a:moveTo>
                      <a:cubicBezTo>
                        <a:pt x="28" y="34"/>
                        <a:pt x="31" y="34"/>
                        <a:pt x="34" y="33"/>
                      </a:cubicBezTo>
                      <a:lnTo>
                        <a:pt x="35" y="34"/>
                      </a:lnTo>
                      <a:cubicBezTo>
                        <a:pt x="31" y="35"/>
                        <a:pt x="27" y="35"/>
                        <a:pt x="24" y="33"/>
                      </a:cubicBezTo>
                      <a:lnTo>
                        <a:pt x="25" y="32"/>
                      </a:lnTo>
                      <a:close/>
                      <a:moveTo>
                        <a:pt x="34" y="33"/>
                      </a:moveTo>
                      <a:cubicBezTo>
                        <a:pt x="37" y="32"/>
                        <a:pt x="41" y="31"/>
                        <a:pt x="43" y="28"/>
                      </a:cubicBezTo>
                      <a:lnTo>
                        <a:pt x="44" y="29"/>
                      </a:lnTo>
                      <a:cubicBezTo>
                        <a:pt x="42" y="32"/>
                        <a:pt x="38" y="33"/>
                        <a:pt x="35" y="34"/>
                      </a:cubicBezTo>
                      <a:lnTo>
                        <a:pt x="34" y="33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close/>
                      <a:moveTo>
                        <a:pt x="43" y="28"/>
                      </a:moveTo>
                      <a:cubicBezTo>
                        <a:pt x="44" y="28"/>
                        <a:pt x="44" y="27"/>
                        <a:pt x="45" y="26"/>
                      </a:cubicBezTo>
                      <a:lnTo>
                        <a:pt x="46" y="27"/>
                      </a:lnTo>
                      <a:cubicBezTo>
                        <a:pt x="46" y="28"/>
                        <a:pt x="45" y="28"/>
                        <a:pt x="44" y="29"/>
                      </a:cubicBezTo>
                      <a:lnTo>
                        <a:pt x="43" y="28"/>
                      </a:lnTo>
                      <a:close/>
                      <a:moveTo>
                        <a:pt x="45" y="26"/>
                      </a:move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5" y="26"/>
                      </a:lnTo>
                      <a:close/>
                      <a:moveTo>
                        <a:pt x="45" y="26"/>
                      </a:moveTo>
                      <a:cubicBezTo>
                        <a:pt x="45" y="26"/>
                        <a:pt x="46" y="25"/>
                        <a:pt x="46" y="25"/>
                      </a:cubicBezTo>
                      <a:lnTo>
                        <a:pt x="47" y="25"/>
                      </a:lnTo>
                      <a:cubicBezTo>
                        <a:pt x="47" y="26"/>
                        <a:pt x="47" y="26"/>
                        <a:pt x="46" y="27"/>
                      </a:cubicBezTo>
                      <a:lnTo>
                        <a:pt x="45" y="26"/>
                      </a:lnTo>
                      <a:close/>
                      <a:moveTo>
                        <a:pt x="46" y="25"/>
                      </a:moveTo>
                      <a:cubicBezTo>
                        <a:pt x="46" y="24"/>
                        <a:pt x="46" y="23"/>
                        <a:pt x="46" y="22"/>
                      </a:cubicBezTo>
                      <a:lnTo>
                        <a:pt x="47" y="22"/>
                      </a:lnTo>
                      <a:cubicBezTo>
                        <a:pt x="47" y="23"/>
                        <a:pt x="48" y="24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6" y="22"/>
                      </a:moveTo>
                      <a:cubicBezTo>
                        <a:pt x="45" y="22"/>
                        <a:pt x="44" y="21"/>
                        <a:pt x="44" y="20"/>
                      </a:cubicBezTo>
                      <a:lnTo>
                        <a:pt x="45" y="19"/>
                      </a:lnTo>
                      <a:cubicBezTo>
                        <a:pt x="46" y="20"/>
                        <a:pt x="46" y="21"/>
                        <a:pt x="47" y="22"/>
                      </a:cubicBezTo>
                      <a:lnTo>
                        <a:pt x="46" y="22"/>
                      </a:lnTo>
                      <a:close/>
                      <a:moveTo>
                        <a:pt x="44" y="20"/>
                      </a:moveTo>
                      <a:cubicBezTo>
                        <a:pt x="43" y="20"/>
                        <a:pt x="42" y="20"/>
                        <a:pt x="42" y="19"/>
                      </a:cubicBezTo>
                      <a:lnTo>
                        <a:pt x="42" y="18"/>
                      </a:lnTo>
                      <a:cubicBezTo>
                        <a:pt x="43" y="18"/>
                        <a:pt x="44" y="19"/>
                        <a:pt x="45" y="19"/>
                      </a:cubicBezTo>
                      <a:lnTo>
                        <a:pt x="44" y="20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2" y="18"/>
                      </a:lnTo>
                      <a:lnTo>
                        <a:pt x="42" y="19"/>
                      </a:lnTo>
                      <a:close/>
                      <a:moveTo>
                        <a:pt x="42" y="18"/>
                      </a:moveTo>
                      <a:lnTo>
                        <a:pt x="42" y="18"/>
                      </a:lnTo>
                      <a:lnTo>
                        <a:pt x="42" y="19"/>
                      </a:lnTo>
                      <a:lnTo>
                        <a:pt x="42" y="18"/>
                      </a:lnTo>
                      <a:close/>
                      <a:moveTo>
                        <a:pt x="42" y="19"/>
                      </a:moveTo>
                      <a:cubicBezTo>
                        <a:pt x="41" y="19"/>
                        <a:pt x="40" y="19"/>
                        <a:pt x="39" y="19"/>
                      </a:cubicBezTo>
                      <a:lnTo>
                        <a:pt x="39" y="18"/>
                      </a:lnTo>
                      <a:cubicBezTo>
                        <a:pt x="40" y="18"/>
                        <a:pt x="41" y="18"/>
                        <a:pt x="42" y="18"/>
                      </a:cubicBezTo>
                      <a:lnTo>
                        <a:pt x="42" y="19"/>
                      </a:lnTo>
                      <a:close/>
                      <a:moveTo>
                        <a:pt x="39" y="19"/>
                      </a:moveTo>
                      <a:cubicBezTo>
                        <a:pt x="38" y="19"/>
                        <a:pt x="37" y="18"/>
                        <a:pt x="36" y="18"/>
                      </a:cubicBezTo>
                      <a:lnTo>
                        <a:pt x="36" y="17"/>
                      </a:lnTo>
                      <a:cubicBezTo>
                        <a:pt x="37" y="17"/>
                        <a:pt x="38" y="17"/>
                        <a:pt x="39" y="18"/>
                      </a:cubicBezTo>
                      <a:lnTo>
                        <a:pt x="39" y="19"/>
                      </a:lnTo>
                      <a:close/>
                      <a:moveTo>
                        <a:pt x="36" y="18"/>
                      </a:moveTo>
                      <a:cubicBezTo>
                        <a:pt x="30" y="17"/>
                        <a:pt x="26" y="15"/>
                        <a:pt x="22" y="13"/>
                      </a:cubicBezTo>
                      <a:lnTo>
                        <a:pt x="22" y="12"/>
                      </a:lnTo>
                      <a:cubicBezTo>
                        <a:pt x="26" y="14"/>
                        <a:pt x="31" y="16"/>
                        <a:pt x="36" y="17"/>
                      </a:cubicBezTo>
                      <a:lnTo>
                        <a:pt x="36" y="18"/>
                      </a:lnTo>
                      <a:close/>
                      <a:moveTo>
                        <a:pt x="22" y="13"/>
                      </a:move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1" name="Freeform 65"/>
                <p:cNvSpPr>
                  <a:spLocks noChangeArrowheads="1"/>
                </p:cNvSpPr>
                <p:nvPr/>
              </p:nvSpPr>
              <p:spPr bwMode="auto">
                <a:xfrm>
                  <a:off x="869" y="3984"/>
                  <a:ext cx="72" cy="45"/>
                </a:xfrm>
                <a:custGeom>
                  <a:avLst/>
                  <a:gdLst>
                    <a:gd name="G0" fmla="+- 1 0 0"/>
                    <a:gd name="G1" fmla="+- 1 0 0"/>
                    <a:gd name="G2" fmla="+- 8 0 0"/>
                    <a:gd name="G3" fmla="*/ 1 0 0"/>
                    <a:gd name="G4" fmla="sin G3 G2"/>
                    <a:gd name="G5" fmla="+- 13 0 0"/>
                    <a:gd name="G6" fmla="+- 1 0 0"/>
                    <a:gd name="G7" fmla="+- 21 0 0"/>
                    <a:gd name="G8" fmla="+- 23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6 w 53"/>
                    <a:gd name="T1" fmla="*/ 5 h 27"/>
                    <a:gd name="T2" fmla="*/ 5 w 53"/>
                    <a:gd name="T3" fmla="*/ 13 h 27"/>
                    <a:gd name="T4" fmla="*/ 5 w 53"/>
                    <a:gd name="T5" fmla="*/ 23 h 27"/>
                    <a:gd name="T6" fmla="*/ 49 w 53"/>
                    <a:gd name="T7" fmla="*/ 26 h 27"/>
                    <a:gd name="T8" fmla="*/ 37 w 53"/>
                    <a:gd name="T9" fmla="*/ 2 h 27"/>
                    <a:gd name="T10" fmla="*/ 26 w 53"/>
                    <a:gd name="T11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27">
                      <a:moveTo>
                        <a:pt x="26" y="5"/>
                      </a:moveTo>
                      <a:cubicBezTo>
                        <a:pt x="20" y="10"/>
                        <a:pt x="9" y="8"/>
                        <a:pt x="5" y="13"/>
                      </a:cubicBezTo>
                      <a:cubicBezTo>
                        <a:pt x="4" y="15"/>
                        <a:pt x="0" y="21"/>
                        <a:pt x="5" y="23"/>
                      </a:cubicBezTo>
                      <a:cubicBezTo>
                        <a:pt x="18" y="27"/>
                        <a:pt x="34" y="24"/>
                        <a:pt x="49" y="26"/>
                      </a:cubicBezTo>
                      <a:cubicBezTo>
                        <a:pt x="53" y="16"/>
                        <a:pt x="47" y="7"/>
                        <a:pt x="37" y="2"/>
                      </a:cubicBezTo>
                      <a:cubicBezTo>
                        <a:pt x="34" y="0"/>
                        <a:pt x="29" y="2"/>
                        <a:pt x="2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2" name="Freeform 66"/>
                <p:cNvSpPr>
                  <a:spLocks noChangeArrowheads="1"/>
                </p:cNvSpPr>
                <p:nvPr/>
              </p:nvSpPr>
              <p:spPr bwMode="auto">
                <a:xfrm>
                  <a:off x="872" y="3986"/>
                  <a:ext cx="66" cy="41"/>
                </a:xfrm>
                <a:custGeom>
                  <a:avLst/>
                  <a:gdLst>
                    <a:gd name="T0" fmla="*/ 13 w 49"/>
                    <a:gd name="T1" fmla="*/ 9 h 25"/>
                    <a:gd name="T2" fmla="*/ 24 w 49"/>
                    <a:gd name="T3" fmla="*/ 3 h 25"/>
                    <a:gd name="T4" fmla="*/ 13 w 49"/>
                    <a:gd name="T5" fmla="*/ 9 h 25"/>
                    <a:gd name="T6" fmla="*/ 3 w 49"/>
                    <a:gd name="T7" fmla="*/ 12 h 25"/>
                    <a:gd name="T8" fmla="*/ 13 w 49"/>
                    <a:gd name="T9" fmla="*/ 9 h 25"/>
                    <a:gd name="T10" fmla="*/ 4 w 49"/>
                    <a:gd name="T11" fmla="*/ 13 h 25"/>
                    <a:gd name="T12" fmla="*/ 4 w 49"/>
                    <a:gd name="T13" fmla="*/ 13 h 25"/>
                    <a:gd name="T14" fmla="*/ 2 w 49"/>
                    <a:gd name="T15" fmla="*/ 16 h 25"/>
                    <a:gd name="T16" fmla="*/ 3 w 49"/>
                    <a:gd name="T17" fmla="*/ 12 h 25"/>
                    <a:gd name="T18" fmla="*/ 2 w 49"/>
                    <a:gd name="T19" fmla="*/ 16 h 25"/>
                    <a:gd name="T20" fmla="*/ 0 w 49"/>
                    <a:gd name="T21" fmla="*/ 19 h 25"/>
                    <a:gd name="T22" fmla="*/ 2 w 49"/>
                    <a:gd name="T23" fmla="*/ 16 h 25"/>
                    <a:gd name="T24" fmla="*/ 2 w 49"/>
                    <a:gd name="T25" fmla="*/ 21 h 25"/>
                    <a:gd name="T26" fmla="*/ 0 w 49"/>
                    <a:gd name="T27" fmla="*/ 19 h 25"/>
                    <a:gd name="T28" fmla="*/ 2 w 49"/>
                    <a:gd name="T29" fmla="*/ 21 h 25"/>
                    <a:gd name="T30" fmla="*/ 2 w 49"/>
                    <a:gd name="T31" fmla="*/ 22 h 25"/>
                    <a:gd name="T32" fmla="*/ 2 w 49"/>
                    <a:gd name="T33" fmla="*/ 21 h 25"/>
                    <a:gd name="T34" fmla="*/ 3 w 49"/>
                    <a:gd name="T35" fmla="*/ 21 h 25"/>
                    <a:gd name="T36" fmla="*/ 3 w 49"/>
                    <a:gd name="T37" fmla="*/ 21 h 25"/>
                    <a:gd name="T38" fmla="*/ 30 w 49"/>
                    <a:gd name="T39" fmla="*/ 24 h 25"/>
                    <a:gd name="T40" fmla="*/ 2 w 49"/>
                    <a:gd name="T41" fmla="*/ 22 h 25"/>
                    <a:gd name="T42" fmla="*/ 30 w 49"/>
                    <a:gd name="T43" fmla="*/ 24 h 25"/>
                    <a:gd name="T44" fmla="*/ 47 w 49"/>
                    <a:gd name="T45" fmla="*/ 25 h 25"/>
                    <a:gd name="T46" fmla="*/ 30 w 49"/>
                    <a:gd name="T47" fmla="*/ 24 h 25"/>
                    <a:gd name="T48" fmla="*/ 47 w 49"/>
                    <a:gd name="T49" fmla="*/ 25 h 25"/>
                    <a:gd name="T50" fmla="*/ 46 w 49"/>
                    <a:gd name="T51" fmla="*/ 24 h 25"/>
                    <a:gd name="T52" fmla="*/ 46 w 49"/>
                    <a:gd name="T53" fmla="*/ 24 h 25"/>
                    <a:gd name="T54" fmla="*/ 46 w 49"/>
                    <a:gd name="T55" fmla="*/ 24 h 25"/>
                    <a:gd name="T56" fmla="*/ 46 w 49"/>
                    <a:gd name="T57" fmla="*/ 24 h 25"/>
                    <a:gd name="T58" fmla="*/ 47 w 49"/>
                    <a:gd name="T59" fmla="*/ 21 h 25"/>
                    <a:gd name="T60" fmla="*/ 47 w 49"/>
                    <a:gd name="T61" fmla="*/ 25 h 25"/>
                    <a:gd name="T62" fmla="*/ 47 w 49"/>
                    <a:gd name="T63" fmla="*/ 21 h 25"/>
                    <a:gd name="T64" fmla="*/ 49 w 49"/>
                    <a:gd name="T65" fmla="*/ 17 h 25"/>
                    <a:gd name="T66" fmla="*/ 47 w 49"/>
                    <a:gd name="T67" fmla="*/ 21 h 25"/>
                    <a:gd name="T68" fmla="*/ 35 w 49"/>
                    <a:gd name="T69" fmla="*/ 2 h 25"/>
                    <a:gd name="T70" fmla="*/ 49 w 49"/>
                    <a:gd name="T71" fmla="*/ 17 h 25"/>
                    <a:gd name="T72" fmla="*/ 35 w 49"/>
                    <a:gd name="T73" fmla="*/ 2 h 25"/>
                    <a:gd name="T74" fmla="*/ 35 w 49"/>
                    <a:gd name="T75" fmla="*/ 2 h 25"/>
                    <a:gd name="T76" fmla="*/ 35 w 49"/>
                    <a:gd name="T77" fmla="*/ 1 h 25"/>
                    <a:gd name="T78" fmla="*/ 35 w 49"/>
                    <a:gd name="T79" fmla="*/ 1 h 25"/>
                    <a:gd name="T80" fmla="*/ 35 w 49"/>
                    <a:gd name="T81" fmla="*/ 1 h 25"/>
                    <a:gd name="T82" fmla="*/ 34 w 49"/>
                    <a:gd name="T83" fmla="*/ 1 h 25"/>
                    <a:gd name="T84" fmla="*/ 36 w 49"/>
                    <a:gd name="T85" fmla="*/ 0 h 25"/>
                    <a:gd name="T86" fmla="*/ 34 w 49"/>
                    <a:gd name="T87" fmla="*/ 1 h 25"/>
                    <a:gd name="T88" fmla="*/ 32 w 49"/>
                    <a:gd name="T89" fmla="*/ 0 h 25"/>
                    <a:gd name="T90" fmla="*/ 34 w 49"/>
                    <a:gd name="T91" fmla="*/ 1 h 25"/>
                    <a:gd name="T92" fmla="*/ 25 w 49"/>
                    <a:gd name="T93" fmla="*/ 4 h 25"/>
                    <a:gd name="T94" fmla="*/ 32 w 49"/>
                    <a:gd name="T95" fmla="*/ 0 h 25"/>
                    <a:gd name="T96" fmla="*/ 24 w 49"/>
                    <a:gd name="T97" fmla="*/ 3 h 25"/>
                    <a:gd name="T98" fmla="*/ 24 w 49"/>
                    <a:gd name="T99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9" h="25">
                      <a:moveTo>
                        <a:pt x="25" y="4"/>
                      </a:moveTo>
                      <a:cubicBezTo>
                        <a:pt x="22" y="7"/>
                        <a:pt x="18" y="8"/>
                        <a:pt x="13" y="9"/>
                      </a:cubicBezTo>
                      <a:lnTo>
                        <a:pt x="13" y="7"/>
                      </a:lnTo>
                      <a:cubicBezTo>
                        <a:pt x="17" y="7"/>
                        <a:pt x="21" y="6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3" y="9"/>
                      </a:moveTo>
                      <a:cubicBezTo>
                        <a:pt x="10" y="9"/>
                        <a:pt x="6" y="10"/>
                        <a:pt x="4" y="13"/>
                      </a:cubicBezTo>
                      <a:lnTo>
                        <a:pt x="3" y="12"/>
                      </a:lnTo>
                      <a:cubicBezTo>
                        <a:pt x="5" y="9"/>
                        <a:pt x="9" y="8"/>
                        <a:pt x="13" y="7"/>
                      </a:cubicBezTo>
                      <a:lnTo>
                        <a:pt x="13" y="9"/>
                      </a:lnTo>
                      <a:close/>
                      <a:moveTo>
                        <a:pt x="4" y="13"/>
                      </a:moveTo>
                      <a:lnTo>
                        <a:pt x="4" y="13"/>
                      </a:lnTo>
                      <a:lnTo>
                        <a:pt x="3" y="12"/>
                      </a:lnTo>
                      <a:lnTo>
                        <a:pt x="4" y="13"/>
                      </a:lnTo>
                      <a:close/>
                      <a:moveTo>
                        <a:pt x="4" y="13"/>
                      </a:moveTo>
                      <a:cubicBezTo>
                        <a:pt x="3" y="14"/>
                        <a:pt x="3" y="15"/>
                        <a:pt x="2" y="16"/>
                      </a:cubicBezTo>
                      <a:lnTo>
                        <a:pt x="1" y="16"/>
                      </a:lnTo>
                      <a:cubicBezTo>
                        <a:pt x="1" y="14"/>
                        <a:pt x="2" y="13"/>
                        <a:pt x="3" y="12"/>
                      </a:cubicBezTo>
                      <a:lnTo>
                        <a:pt x="4" y="13"/>
                      </a:lnTo>
                      <a:close/>
                      <a:moveTo>
                        <a:pt x="2" y="16"/>
                      </a:moveTo>
                      <a:cubicBezTo>
                        <a:pt x="2" y="17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7"/>
                        <a:pt x="1" y="16"/>
                      </a:cubicBezTo>
                      <a:lnTo>
                        <a:pt x="2" y="16"/>
                      </a:lnTo>
                      <a:close/>
                      <a:moveTo>
                        <a:pt x="1" y="19"/>
                      </a:moveTo>
                      <a:cubicBezTo>
                        <a:pt x="1" y="20"/>
                        <a:pt x="2" y="20"/>
                        <a:pt x="2" y="21"/>
                      </a:cubicBezTo>
                      <a:lnTo>
                        <a:pt x="1" y="22"/>
                      </a:lnTo>
                      <a:cubicBezTo>
                        <a:pt x="0" y="21"/>
                        <a:pt x="0" y="20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2" y="22"/>
                        <a:pt x="1" y="22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2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11" y="24"/>
                        <a:pt x="20" y="24"/>
                        <a:pt x="30" y="24"/>
                      </a:cubicBezTo>
                      <a:lnTo>
                        <a:pt x="30" y="25"/>
                      </a:lnTo>
                      <a:cubicBezTo>
                        <a:pt x="20" y="25"/>
                        <a:pt x="11" y="25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30" y="24"/>
                      </a:moveTo>
                      <a:cubicBezTo>
                        <a:pt x="35" y="23"/>
                        <a:pt x="41" y="23"/>
                        <a:pt x="47" y="24"/>
                      </a:cubicBezTo>
                      <a:lnTo>
                        <a:pt x="47" y="25"/>
                      </a:lnTo>
                      <a:cubicBezTo>
                        <a:pt x="41" y="25"/>
                        <a:pt x="35" y="25"/>
                        <a:pt x="30" y="25"/>
                      </a:cubicBezTo>
                      <a:lnTo>
                        <a:pt x="30" y="24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lnTo>
                        <a:pt x="46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6" y="24"/>
                      </a:moveTo>
                      <a:cubicBezTo>
                        <a:pt x="47" y="23"/>
                        <a:pt x="47" y="22"/>
                        <a:pt x="47" y="21"/>
                      </a:cubicBezTo>
                      <a:lnTo>
                        <a:pt x="49" y="21"/>
                      </a:lnTo>
                      <a:cubicBezTo>
                        <a:pt x="48" y="22"/>
                        <a:pt x="48" y="23"/>
                        <a:pt x="47" y="25"/>
                      </a:cubicBezTo>
                      <a:lnTo>
                        <a:pt x="46" y="24"/>
                      </a:lnTo>
                      <a:close/>
                      <a:moveTo>
                        <a:pt x="47" y="21"/>
                      </a:moveTo>
                      <a:cubicBezTo>
                        <a:pt x="47" y="19"/>
                        <a:pt x="47" y="18"/>
                        <a:pt x="47" y="17"/>
                      </a:cubicBezTo>
                      <a:lnTo>
                        <a:pt x="49" y="17"/>
                      </a:lnTo>
                      <a:cubicBezTo>
                        <a:pt x="49" y="18"/>
                        <a:pt x="49" y="19"/>
                        <a:pt x="49" y="21"/>
                      </a:cubicBezTo>
                      <a:lnTo>
                        <a:pt x="47" y="21"/>
                      </a:lnTo>
                      <a:close/>
                      <a:moveTo>
                        <a:pt x="47" y="17"/>
                      </a:moveTo>
                      <a:cubicBezTo>
                        <a:pt x="46" y="11"/>
                        <a:pt x="41" y="5"/>
                        <a:pt x="35" y="2"/>
                      </a:cubicBezTo>
                      <a:lnTo>
                        <a:pt x="36" y="0"/>
                      </a:lnTo>
                      <a:cubicBezTo>
                        <a:pt x="43" y="4"/>
                        <a:pt x="48" y="10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35" y="2"/>
                      </a:moveTo>
                      <a:lnTo>
                        <a:pt x="35" y="1"/>
                      </a:lnTo>
                      <a:lnTo>
                        <a:pt x="35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6" y="0"/>
                      </a:ln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close/>
                      <a:moveTo>
                        <a:pt x="35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6" y="0"/>
                      </a:cubicBezTo>
                      <a:lnTo>
                        <a:pt x="35" y="1"/>
                      </a:lnTo>
                      <a:close/>
                      <a:moveTo>
                        <a:pt x="34" y="1"/>
                      </a:moveTo>
                      <a:cubicBezTo>
                        <a:pt x="33" y="1"/>
                        <a:pt x="33" y="1"/>
                        <a:pt x="32" y="1"/>
                      </a:cubicBezTo>
                      <a:lnTo>
                        <a:pt x="32" y="0"/>
                      </a:lnTo>
                      <a:cubicBezTo>
                        <a:pt x="33" y="0"/>
                        <a:pt x="34" y="0"/>
                        <a:pt x="34" y="0"/>
                      </a:cubicBezTo>
                      <a:lnTo>
                        <a:pt x="34" y="1"/>
                      </a:lnTo>
                      <a:close/>
                      <a:moveTo>
                        <a:pt x="32" y="1"/>
                      </a:moveTo>
                      <a:cubicBezTo>
                        <a:pt x="30" y="1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2" y="0"/>
                      </a:cubicBezTo>
                      <a:lnTo>
                        <a:pt x="32" y="1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4" y="4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3" name="Freeform 67"/>
                <p:cNvSpPr>
                  <a:spLocks noChangeArrowheads="1"/>
                </p:cNvSpPr>
                <p:nvPr/>
              </p:nvSpPr>
              <p:spPr bwMode="auto">
                <a:xfrm>
                  <a:off x="923" y="3861"/>
                  <a:ext cx="86" cy="7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2 0 0"/>
                    <a:gd name="G7" fmla="+- 34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45 w 63"/>
                    <a:gd name="T1" fmla="*/ 10 h 43"/>
                    <a:gd name="T2" fmla="*/ 23 w 63"/>
                    <a:gd name="T3" fmla="*/ 3 h 43"/>
                    <a:gd name="T4" fmla="*/ 0 w 63"/>
                    <a:gd name="T5" fmla="*/ 22 h 43"/>
                    <a:gd name="T6" fmla="*/ 35 w 63"/>
                    <a:gd name="T7" fmla="*/ 41 h 43"/>
                    <a:gd name="T8" fmla="*/ 44 w 63"/>
                    <a:gd name="T9" fmla="*/ 39 h 43"/>
                    <a:gd name="T10" fmla="*/ 60 w 63"/>
                    <a:gd name="T11" fmla="*/ 18 h 43"/>
                    <a:gd name="T12" fmla="*/ 45 w 63"/>
                    <a:gd name="T13" fmla="*/ 1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43">
                      <a:moveTo>
                        <a:pt x="45" y="10"/>
                      </a:moveTo>
                      <a:cubicBezTo>
                        <a:pt x="37" y="6"/>
                        <a:pt x="32" y="0"/>
                        <a:pt x="23" y="3"/>
                      </a:cubicBezTo>
                      <a:cubicBezTo>
                        <a:pt x="11" y="5"/>
                        <a:pt x="11" y="18"/>
                        <a:pt x="0" y="22"/>
                      </a:cubicBezTo>
                      <a:cubicBezTo>
                        <a:pt x="5" y="34"/>
                        <a:pt x="23" y="36"/>
                        <a:pt x="35" y="41"/>
                      </a:cubicBezTo>
                      <a:cubicBezTo>
                        <a:pt x="38" y="43"/>
                        <a:pt x="42" y="41"/>
                        <a:pt x="44" y="39"/>
                      </a:cubicBezTo>
                      <a:cubicBezTo>
                        <a:pt x="50" y="31"/>
                        <a:pt x="54" y="25"/>
                        <a:pt x="60" y="18"/>
                      </a:cubicBezTo>
                      <a:cubicBezTo>
                        <a:pt x="63" y="15"/>
                        <a:pt x="51" y="13"/>
                        <a:pt x="45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4" name="Freeform 68"/>
                <p:cNvSpPr>
                  <a:spLocks noChangeArrowheads="1"/>
                </p:cNvSpPr>
                <p:nvPr/>
              </p:nvSpPr>
              <p:spPr bwMode="auto">
                <a:xfrm>
                  <a:off x="922" y="3861"/>
                  <a:ext cx="84" cy="71"/>
                </a:xfrm>
                <a:custGeom>
                  <a:avLst/>
                  <a:gdLst>
                    <a:gd name="T0" fmla="*/ 45 w 62"/>
                    <a:gd name="T1" fmla="*/ 11 h 42"/>
                    <a:gd name="T2" fmla="*/ 45 w 62"/>
                    <a:gd name="T3" fmla="*/ 11 h 42"/>
                    <a:gd name="T4" fmla="*/ 45 w 62"/>
                    <a:gd name="T5" fmla="*/ 11 h 42"/>
                    <a:gd name="T6" fmla="*/ 45 w 62"/>
                    <a:gd name="T7" fmla="*/ 11 h 42"/>
                    <a:gd name="T8" fmla="*/ 41 w 62"/>
                    <a:gd name="T9" fmla="*/ 8 h 42"/>
                    <a:gd name="T10" fmla="*/ 46 w 62"/>
                    <a:gd name="T11" fmla="*/ 10 h 42"/>
                    <a:gd name="T12" fmla="*/ 41 w 62"/>
                    <a:gd name="T13" fmla="*/ 8 h 42"/>
                    <a:gd name="T14" fmla="*/ 23 w 62"/>
                    <a:gd name="T15" fmla="*/ 2 h 42"/>
                    <a:gd name="T16" fmla="*/ 41 w 62"/>
                    <a:gd name="T17" fmla="*/ 8 h 42"/>
                    <a:gd name="T18" fmla="*/ 24 w 62"/>
                    <a:gd name="T19" fmla="*/ 3 h 42"/>
                    <a:gd name="T20" fmla="*/ 12 w 62"/>
                    <a:gd name="T21" fmla="*/ 12 h 42"/>
                    <a:gd name="T22" fmla="*/ 23 w 62"/>
                    <a:gd name="T23" fmla="*/ 2 h 42"/>
                    <a:gd name="T24" fmla="*/ 12 w 62"/>
                    <a:gd name="T25" fmla="*/ 12 h 42"/>
                    <a:gd name="T26" fmla="*/ 1 w 62"/>
                    <a:gd name="T27" fmla="*/ 21 h 42"/>
                    <a:gd name="T28" fmla="*/ 12 w 62"/>
                    <a:gd name="T29" fmla="*/ 12 h 42"/>
                    <a:gd name="T30" fmla="*/ 0 w 62"/>
                    <a:gd name="T31" fmla="*/ 21 h 42"/>
                    <a:gd name="T32" fmla="*/ 1 w 62"/>
                    <a:gd name="T33" fmla="*/ 22 h 42"/>
                    <a:gd name="T34" fmla="*/ 2 w 62"/>
                    <a:gd name="T35" fmla="*/ 21 h 42"/>
                    <a:gd name="T36" fmla="*/ 25 w 62"/>
                    <a:gd name="T37" fmla="*/ 38 h 42"/>
                    <a:gd name="T38" fmla="*/ 2 w 62"/>
                    <a:gd name="T39" fmla="*/ 21 h 42"/>
                    <a:gd name="T40" fmla="*/ 37 w 62"/>
                    <a:gd name="T41" fmla="*/ 41 h 42"/>
                    <a:gd name="T42" fmla="*/ 25 w 62"/>
                    <a:gd name="T43" fmla="*/ 38 h 42"/>
                    <a:gd name="T44" fmla="*/ 36 w 62"/>
                    <a:gd name="T45" fmla="*/ 42 h 42"/>
                    <a:gd name="T46" fmla="*/ 36 w 62"/>
                    <a:gd name="T47" fmla="*/ 41 h 42"/>
                    <a:gd name="T48" fmla="*/ 36 w 62"/>
                    <a:gd name="T49" fmla="*/ 41 h 42"/>
                    <a:gd name="T50" fmla="*/ 36 w 62"/>
                    <a:gd name="T51" fmla="*/ 42 h 42"/>
                    <a:gd name="T52" fmla="*/ 36 w 62"/>
                    <a:gd name="T53" fmla="*/ 42 h 42"/>
                    <a:gd name="T54" fmla="*/ 36 w 62"/>
                    <a:gd name="T55" fmla="*/ 41 h 42"/>
                    <a:gd name="T56" fmla="*/ 36 w 62"/>
                    <a:gd name="T57" fmla="*/ 41 h 42"/>
                    <a:gd name="T58" fmla="*/ 37 w 62"/>
                    <a:gd name="T59" fmla="*/ 42 h 42"/>
                    <a:gd name="T60" fmla="*/ 36 w 62"/>
                    <a:gd name="T61" fmla="*/ 41 h 42"/>
                    <a:gd name="T62" fmla="*/ 39 w 62"/>
                    <a:gd name="T63" fmla="*/ 41 h 42"/>
                    <a:gd name="T64" fmla="*/ 37 w 62"/>
                    <a:gd name="T65" fmla="*/ 42 h 42"/>
                    <a:gd name="T66" fmla="*/ 39 w 62"/>
                    <a:gd name="T67" fmla="*/ 41 h 42"/>
                    <a:gd name="T68" fmla="*/ 46 w 62"/>
                    <a:gd name="T69" fmla="*/ 39 h 42"/>
                    <a:gd name="T70" fmla="*/ 39 w 62"/>
                    <a:gd name="T71" fmla="*/ 41 h 42"/>
                    <a:gd name="T72" fmla="*/ 46 w 62"/>
                    <a:gd name="T73" fmla="*/ 39 h 42"/>
                    <a:gd name="T74" fmla="*/ 46 w 62"/>
                    <a:gd name="T75" fmla="*/ 39 h 42"/>
                    <a:gd name="T76" fmla="*/ 50 w 62"/>
                    <a:gd name="T77" fmla="*/ 30 h 42"/>
                    <a:gd name="T78" fmla="*/ 46 w 62"/>
                    <a:gd name="T79" fmla="*/ 39 h 42"/>
                    <a:gd name="T80" fmla="*/ 50 w 62"/>
                    <a:gd name="T81" fmla="*/ 30 h 42"/>
                    <a:gd name="T82" fmla="*/ 61 w 62"/>
                    <a:gd name="T83" fmla="*/ 19 h 42"/>
                    <a:gd name="T84" fmla="*/ 50 w 62"/>
                    <a:gd name="T85" fmla="*/ 30 h 42"/>
                    <a:gd name="T86" fmla="*/ 60 w 62"/>
                    <a:gd name="T87" fmla="*/ 18 h 42"/>
                    <a:gd name="T88" fmla="*/ 60 w 62"/>
                    <a:gd name="T89" fmla="*/ 18 h 42"/>
                    <a:gd name="T90" fmla="*/ 59 w 62"/>
                    <a:gd name="T91" fmla="*/ 16 h 42"/>
                    <a:gd name="T92" fmla="*/ 61 w 62"/>
                    <a:gd name="T93" fmla="*/ 19 h 42"/>
                    <a:gd name="T94" fmla="*/ 59 w 62"/>
                    <a:gd name="T95" fmla="*/ 16 h 42"/>
                    <a:gd name="T96" fmla="*/ 53 w 62"/>
                    <a:gd name="T97" fmla="*/ 12 h 42"/>
                    <a:gd name="T98" fmla="*/ 59 w 62"/>
                    <a:gd name="T99" fmla="*/ 16 h 42"/>
                    <a:gd name="T100" fmla="*/ 45 w 62"/>
                    <a:gd name="T101" fmla="*/ 11 h 42"/>
                    <a:gd name="T102" fmla="*/ 53 w 62"/>
                    <a:gd name="T103" fmla="*/ 12 h 42"/>
                    <a:gd name="T104" fmla="*/ 45 w 62"/>
                    <a:gd name="T105" fmla="*/ 11 h 42"/>
                    <a:gd name="T106" fmla="*/ 46 w 62"/>
                    <a:gd name="T107" fmla="*/ 1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2" h="42"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  <a:moveTo>
                        <a:pt x="45" y="11"/>
                      </a:moveTo>
                      <a:cubicBezTo>
                        <a:pt x="44" y="10"/>
                        <a:pt x="42" y="9"/>
                        <a:pt x="41" y="8"/>
                      </a:cubicBezTo>
                      <a:lnTo>
                        <a:pt x="42" y="7"/>
                      </a:lnTo>
                      <a:cubicBezTo>
                        <a:pt x="43" y="8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1"/>
                        <a:pt x="24" y="3"/>
                      </a:cubicBezTo>
                      <a:lnTo>
                        <a:pt x="23" y="2"/>
                      </a:lnTo>
                      <a:cubicBezTo>
                        <a:pt x="31" y="0"/>
                        <a:pt x="36" y="3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close/>
                      <a:moveTo>
                        <a:pt x="24" y="3"/>
                      </a:moveTo>
                      <a:cubicBezTo>
                        <a:pt x="18" y="4"/>
                        <a:pt x="15" y="8"/>
                        <a:pt x="12" y="12"/>
                      </a:cubicBezTo>
                      <a:lnTo>
                        <a:pt x="11" y="12"/>
                      </a:lnTo>
                      <a:cubicBezTo>
                        <a:pt x="14" y="8"/>
                        <a:pt x="17" y="3"/>
                        <a:pt x="23" y="2"/>
                      </a:cubicBezTo>
                      <a:lnTo>
                        <a:pt x="24" y="3"/>
                      </a:lnTo>
                      <a:close/>
                      <a:moveTo>
                        <a:pt x="12" y="12"/>
                      </a:moveTo>
                      <a:cubicBezTo>
                        <a:pt x="10" y="16"/>
                        <a:pt x="7" y="20"/>
                        <a:pt x="1" y="22"/>
                      </a:cubicBezTo>
                      <a:lnTo>
                        <a:pt x="1" y="21"/>
                      </a:lnTo>
                      <a:cubicBezTo>
                        <a:pt x="6" y="19"/>
                        <a:pt x="8" y="16"/>
                        <a:pt x="11" y="12"/>
                      </a:cubicBezTo>
                      <a:lnTo>
                        <a:pt x="12" y="12"/>
                      </a:lnTo>
                      <a:close/>
                      <a:moveTo>
                        <a:pt x="0" y="22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1" y="22"/>
                      </a:lnTo>
                      <a:lnTo>
                        <a:pt x="0" y="22"/>
                      </a:lnTo>
                      <a:close/>
                      <a:moveTo>
                        <a:pt x="2" y="21"/>
                      </a:moveTo>
                      <a:cubicBezTo>
                        <a:pt x="5" y="30"/>
                        <a:pt x="16" y="33"/>
                        <a:pt x="25" y="37"/>
                      </a:cubicBezTo>
                      <a:lnTo>
                        <a:pt x="25" y="38"/>
                      </a:lnTo>
                      <a:cubicBezTo>
                        <a:pt x="15" y="34"/>
                        <a:pt x="4" y="31"/>
                        <a:pt x="0" y="22"/>
                      </a:cubicBezTo>
                      <a:lnTo>
                        <a:pt x="2" y="21"/>
                      </a:lnTo>
                      <a:close/>
                      <a:moveTo>
                        <a:pt x="25" y="37"/>
                      </a:moveTo>
                      <a:cubicBezTo>
                        <a:pt x="29" y="38"/>
                        <a:pt x="33" y="39"/>
                        <a:pt x="37" y="41"/>
                      </a:cubicBezTo>
                      <a:lnTo>
                        <a:pt x="36" y="42"/>
                      </a:lnTo>
                      <a:cubicBezTo>
                        <a:pt x="32" y="40"/>
                        <a:pt x="29" y="39"/>
                        <a:pt x="25" y="38"/>
                      </a:cubicBezTo>
                      <a:lnTo>
                        <a:pt x="25" y="37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lnTo>
                        <a:pt x="36" y="41"/>
                      </a:lnTo>
                      <a:lnTo>
                        <a:pt x="36" y="42"/>
                      </a:lnTo>
                      <a:lnTo>
                        <a:pt x="36" y="41"/>
                      </a:lnTo>
                      <a:close/>
                      <a:moveTo>
                        <a:pt x="36" y="42"/>
                      </a:moveTo>
                      <a:lnTo>
                        <a:pt x="36" y="42"/>
                      </a:lnTo>
                      <a:lnTo>
                        <a:pt x="36" y="41"/>
                      </a:lnTo>
                      <a:lnTo>
                        <a:pt x="36" y="42"/>
                      </a:lnTo>
                      <a:close/>
                      <a:moveTo>
                        <a:pt x="36" y="41"/>
                      </a:moveTo>
                      <a:cubicBezTo>
                        <a:pt x="37" y="41"/>
                        <a:pt x="37" y="41"/>
                        <a:pt x="38" y="41"/>
                      </a:cubicBezTo>
                      <a:lnTo>
                        <a:pt x="37" y="42"/>
                      </a:lnTo>
                      <a:cubicBezTo>
                        <a:pt x="37" y="42"/>
                        <a:pt x="36" y="42"/>
                        <a:pt x="36" y="42"/>
                      </a:cubicBezTo>
                      <a:lnTo>
                        <a:pt x="36" y="41"/>
                      </a:lnTo>
                      <a:close/>
                      <a:moveTo>
                        <a:pt x="38" y="41"/>
                      </a:moveTo>
                      <a:cubicBezTo>
                        <a:pt x="38" y="41"/>
                        <a:pt x="38" y="41"/>
                        <a:pt x="39" y="41"/>
                      </a:cubicBezTo>
                      <a:lnTo>
                        <a:pt x="39" y="42"/>
                      </a:lnTo>
                      <a:cubicBezTo>
                        <a:pt x="38" y="42"/>
                        <a:pt x="38" y="42"/>
                        <a:pt x="37" y="42"/>
                      </a:cubicBezTo>
                      <a:lnTo>
                        <a:pt x="38" y="41"/>
                      </a:lnTo>
                      <a:close/>
                      <a:moveTo>
                        <a:pt x="39" y="41"/>
                      </a:moveTo>
                      <a:cubicBezTo>
                        <a:pt x="41" y="41"/>
                        <a:pt x="43" y="40"/>
                        <a:pt x="45" y="39"/>
                      </a:cubicBezTo>
                      <a:lnTo>
                        <a:pt x="46" y="39"/>
                      </a:lnTo>
                      <a:cubicBezTo>
                        <a:pt x="44" y="41"/>
                        <a:pt x="42" y="42"/>
                        <a:pt x="39" y="42"/>
                      </a:cubicBezTo>
                      <a:lnTo>
                        <a:pt x="39" y="41"/>
                      </a:lnTo>
                      <a:close/>
                      <a:moveTo>
                        <a:pt x="46" y="39"/>
                      </a:moveTo>
                      <a:lnTo>
                        <a:pt x="46" y="39"/>
                      </a:lnTo>
                      <a:lnTo>
                        <a:pt x="45" y="39"/>
                      </a:lnTo>
                      <a:lnTo>
                        <a:pt x="46" y="39"/>
                      </a:lnTo>
                      <a:close/>
                      <a:moveTo>
                        <a:pt x="45" y="39"/>
                      </a:moveTo>
                      <a:cubicBezTo>
                        <a:pt x="47" y="36"/>
                        <a:pt x="49" y="33"/>
                        <a:pt x="50" y="30"/>
                      </a:cubicBezTo>
                      <a:lnTo>
                        <a:pt x="52" y="31"/>
                      </a:lnTo>
                      <a:cubicBezTo>
                        <a:pt x="50" y="34"/>
                        <a:pt x="48" y="36"/>
                        <a:pt x="46" y="39"/>
                      </a:cubicBezTo>
                      <a:lnTo>
                        <a:pt x="45" y="39"/>
                      </a:lnTo>
                      <a:close/>
                      <a:moveTo>
                        <a:pt x="50" y="30"/>
                      </a:moveTo>
                      <a:cubicBezTo>
                        <a:pt x="53" y="26"/>
                        <a:pt x="56" y="22"/>
                        <a:pt x="60" y="18"/>
                      </a:cubicBezTo>
                      <a:lnTo>
                        <a:pt x="61" y="19"/>
                      </a:lnTo>
                      <a:cubicBezTo>
                        <a:pt x="57" y="23"/>
                        <a:pt x="55" y="27"/>
                        <a:pt x="52" y="31"/>
                      </a:cubicBezTo>
                      <a:lnTo>
                        <a:pt x="50" y="30"/>
                      </a:lnTo>
                      <a:close/>
                      <a:moveTo>
                        <a:pt x="60" y="18"/>
                      </a:moveTo>
                      <a:lnTo>
                        <a:pt x="60" y="18"/>
                      </a:lnTo>
                      <a:lnTo>
                        <a:pt x="61" y="18"/>
                      </a:lnTo>
                      <a:lnTo>
                        <a:pt x="60" y="18"/>
                      </a:lnTo>
                      <a:close/>
                      <a:moveTo>
                        <a:pt x="60" y="18"/>
                      </a:moveTo>
                      <a:cubicBezTo>
                        <a:pt x="61" y="17"/>
                        <a:pt x="60" y="17"/>
                        <a:pt x="59" y="16"/>
                      </a:cubicBezTo>
                      <a:lnTo>
                        <a:pt x="60" y="15"/>
                      </a:lnTo>
                      <a:cubicBezTo>
                        <a:pt x="62" y="16"/>
                        <a:pt x="62" y="17"/>
                        <a:pt x="61" y="19"/>
                      </a:cubicBezTo>
                      <a:lnTo>
                        <a:pt x="60" y="18"/>
                      </a:lnTo>
                      <a:close/>
                      <a:moveTo>
                        <a:pt x="59" y="16"/>
                      </a:moveTo>
                      <a:cubicBezTo>
                        <a:pt x="58" y="15"/>
                        <a:pt x="56" y="14"/>
                        <a:pt x="53" y="14"/>
                      </a:cubicBezTo>
                      <a:lnTo>
                        <a:pt x="53" y="12"/>
                      </a:lnTo>
                      <a:cubicBezTo>
                        <a:pt x="56" y="13"/>
                        <a:pt x="59" y="14"/>
                        <a:pt x="60" y="15"/>
                      </a:cubicBezTo>
                      <a:lnTo>
                        <a:pt x="59" y="16"/>
                      </a:lnTo>
                      <a:close/>
                      <a:moveTo>
                        <a:pt x="53" y="14"/>
                      </a:moveTo>
                      <a:cubicBezTo>
                        <a:pt x="50" y="13"/>
                        <a:pt x="47" y="12"/>
                        <a:pt x="45" y="11"/>
                      </a:cubicBezTo>
                      <a:lnTo>
                        <a:pt x="46" y="10"/>
                      </a:lnTo>
                      <a:cubicBezTo>
                        <a:pt x="48" y="11"/>
                        <a:pt x="51" y="12"/>
                        <a:pt x="53" y="12"/>
                      </a:cubicBezTo>
                      <a:lnTo>
                        <a:pt x="53" y="14"/>
                      </a:lnTo>
                      <a:close/>
                      <a:moveTo>
                        <a:pt x="45" y="11"/>
                      </a:moveTo>
                      <a:lnTo>
                        <a:pt x="45" y="11"/>
                      </a:lnTo>
                      <a:lnTo>
                        <a:pt x="46" y="10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5" name="Freeform 69"/>
                <p:cNvSpPr>
                  <a:spLocks noChangeArrowheads="1"/>
                </p:cNvSpPr>
                <p:nvPr/>
              </p:nvSpPr>
              <p:spPr bwMode="auto">
                <a:xfrm>
                  <a:off x="918" y="3936"/>
                  <a:ext cx="74" cy="7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37 w 55"/>
                    <a:gd name="T1" fmla="*/ 10 h 43"/>
                    <a:gd name="T2" fmla="*/ 18 w 55"/>
                    <a:gd name="T3" fmla="*/ 3 h 43"/>
                    <a:gd name="T4" fmla="*/ 4 w 55"/>
                    <a:gd name="T5" fmla="*/ 19 h 43"/>
                    <a:gd name="T6" fmla="*/ 28 w 55"/>
                    <a:gd name="T7" fmla="*/ 40 h 43"/>
                    <a:gd name="T8" fmla="*/ 52 w 55"/>
                    <a:gd name="T9" fmla="*/ 20 h 43"/>
                    <a:gd name="T10" fmla="*/ 53 w 55"/>
                    <a:gd name="T11" fmla="*/ 12 h 43"/>
                    <a:gd name="T12" fmla="*/ 37 w 55"/>
                    <a:gd name="T13" fmla="*/ 1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43">
                      <a:moveTo>
                        <a:pt x="37" y="10"/>
                      </a:moveTo>
                      <a:cubicBezTo>
                        <a:pt x="30" y="11"/>
                        <a:pt x="25" y="5"/>
                        <a:pt x="18" y="3"/>
                      </a:cubicBezTo>
                      <a:cubicBezTo>
                        <a:pt x="5" y="0"/>
                        <a:pt x="0" y="14"/>
                        <a:pt x="4" y="19"/>
                      </a:cubicBezTo>
                      <a:cubicBezTo>
                        <a:pt x="11" y="27"/>
                        <a:pt x="18" y="38"/>
                        <a:pt x="28" y="40"/>
                      </a:cubicBezTo>
                      <a:cubicBezTo>
                        <a:pt x="40" y="43"/>
                        <a:pt x="42" y="27"/>
                        <a:pt x="52" y="20"/>
                      </a:cubicBezTo>
                      <a:cubicBezTo>
                        <a:pt x="55" y="18"/>
                        <a:pt x="55" y="14"/>
                        <a:pt x="53" y="12"/>
                      </a:cubicBezTo>
                      <a:cubicBezTo>
                        <a:pt x="50" y="8"/>
                        <a:pt x="43" y="9"/>
                        <a:pt x="37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6" name="Freeform 70"/>
                <p:cNvSpPr>
                  <a:spLocks noChangeArrowheads="1"/>
                </p:cNvSpPr>
                <p:nvPr/>
              </p:nvSpPr>
              <p:spPr bwMode="auto">
                <a:xfrm>
                  <a:off x="920" y="3940"/>
                  <a:ext cx="73" cy="68"/>
                </a:xfrm>
                <a:custGeom>
                  <a:avLst/>
                  <a:gdLst>
                    <a:gd name="T0" fmla="*/ 23 w 54"/>
                    <a:gd name="T1" fmla="*/ 5 h 41"/>
                    <a:gd name="T2" fmla="*/ 35 w 54"/>
                    <a:gd name="T3" fmla="*/ 7 h 41"/>
                    <a:gd name="T4" fmla="*/ 23 w 54"/>
                    <a:gd name="T5" fmla="*/ 5 h 41"/>
                    <a:gd name="T6" fmla="*/ 16 w 54"/>
                    <a:gd name="T7" fmla="*/ 0 h 41"/>
                    <a:gd name="T8" fmla="*/ 23 w 54"/>
                    <a:gd name="T9" fmla="*/ 5 h 41"/>
                    <a:gd name="T10" fmla="*/ 16 w 54"/>
                    <a:gd name="T11" fmla="*/ 0 h 41"/>
                    <a:gd name="T12" fmla="*/ 16 w 54"/>
                    <a:gd name="T13" fmla="*/ 0 h 41"/>
                    <a:gd name="T14" fmla="*/ 7 w 54"/>
                    <a:gd name="T15" fmla="*/ 3 h 41"/>
                    <a:gd name="T16" fmla="*/ 16 w 54"/>
                    <a:gd name="T17" fmla="*/ 0 h 41"/>
                    <a:gd name="T18" fmla="*/ 7 w 54"/>
                    <a:gd name="T19" fmla="*/ 3 h 41"/>
                    <a:gd name="T20" fmla="*/ 3 w 54"/>
                    <a:gd name="T21" fmla="*/ 5 h 41"/>
                    <a:gd name="T22" fmla="*/ 7 w 54"/>
                    <a:gd name="T23" fmla="*/ 3 h 41"/>
                    <a:gd name="T24" fmla="*/ 2 w 54"/>
                    <a:gd name="T25" fmla="*/ 9 h 41"/>
                    <a:gd name="T26" fmla="*/ 3 w 54"/>
                    <a:gd name="T27" fmla="*/ 5 h 41"/>
                    <a:gd name="T28" fmla="*/ 2 w 54"/>
                    <a:gd name="T29" fmla="*/ 9 h 41"/>
                    <a:gd name="T30" fmla="*/ 2 w 54"/>
                    <a:gd name="T31" fmla="*/ 17 h 41"/>
                    <a:gd name="T32" fmla="*/ 2 w 54"/>
                    <a:gd name="T33" fmla="*/ 9 h 41"/>
                    <a:gd name="T34" fmla="*/ 2 w 54"/>
                    <a:gd name="T35" fmla="*/ 17 h 41"/>
                    <a:gd name="T36" fmla="*/ 3 w 54"/>
                    <a:gd name="T37" fmla="*/ 17 h 41"/>
                    <a:gd name="T38" fmla="*/ 3 w 54"/>
                    <a:gd name="T39" fmla="*/ 17 h 41"/>
                    <a:gd name="T40" fmla="*/ 3 w 54"/>
                    <a:gd name="T41" fmla="*/ 17 h 41"/>
                    <a:gd name="T42" fmla="*/ 3 w 54"/>
                    <a:gd name="T43" fmla="*/ 17 h 41"/>
                    <a:gd name="T44" fmla="*/ 5 w 54"/>
                    <a:gd name="T45" fmla="*/ 19 h 41"/>
                    <a:gd name="T46" fmla="*/ 2 w 54"/>
                    <a:gd name="T47" fmla="*/ 17 h 41"/>
                    <a:gd name="T48" fmla="*/ 5 w 54"/>
                    <a:gd name="T49" fmla="*/ 19 h 41"/>
                    <a:gd name="T50" fmla="*/ 26 w 54"/>
                    <a:gd name="T51" fmla="*/ 39 h 41"/>
                    <a:gd name="T52" fmla="*/ 5 w 54"/>
                    <a:gd name="T53" fmla="*/ 19 h 41"/>
                    <a:gd name="T54" fmla="*/ 26 w 54"/>
                    <a:gd name="T55" fmla="*/ 39 h 41"/>
                    <a:gd name="T56" fmla="*/ 26 w 54"/>
                    <a:gd name="T57" fmla="*/ 39 h 41"/>
                    <a:gd name="T58" fmla="*/ 41 w 54"/>
                    <a:gd name="T59" fmla="*/ 28 h 41"/>
                    <a:gd name="T60" fmla="*/ 26 w 54"/>
                    <a:gd name="T61" fmla="*/ 39 h 41"/>
                    <a:gd name="T62" fmla="*/ 41 w 54"/>
                    <a:gd name="T63" fmla="*/ 28 h 41"/>
                    <a:gd name="T64" fmla="*/ 51 w 54"/>
                    <a:gd name="T65" fmla="*/ 18 h 41"/>
                    <a:gd name="T66" fmla="*/ 41 w 54"/>
                    <a:gd name="T67" fmla="*/ 28 h 41"/>
                    <a:gd name="T68" fmla="*/ 50 w 54"/>
                    <a:gd name="T69" fmla="*/ 17 h 41"/>
                    <a:gd name="T70" fmla="*/ 50 w 54"/>
                    <a:gd name="T71" fmla="*/ 17 h 41"/>
                    <a:gd name="T72" fmla="*/ 50 w 54"/>
                    <a:gd name="T73" fmla="*/ 17 h 41"/>
                    <a:gd name="T74" fmla="*/ 50 w 54"/>
                    <a:gd name="T75" fmla="*/ 17 h 41"/>
                    <a:gd name="T76" fmla="*/ 51 w 54"/>
                    <a:gd name="T77" fmla="*/ 18 h 41"/>
                    <a:gd name="T78" fmla="*/ 51 w 54"/>
                    <a:gd name="T79" fmla="*/ 18 h 41"/>
                    <a:gd name="T80" fmla="*/ 51 w 54"/>
                    <a:gd name="T81" fmla="*/ 16 h 41"/>
                    <a:gd name="T82" fmla="*/ 51 w 54"/>
                    <a:gd name="T83" fmla="*/ 18 h 41"/>
                    <a:gd name="T84" fmla="*/ 51 w 54"/>
                    <a:gd name="T85" fmla="*/ 16 h 41"/>
                    <a:gd name="T86" fmla="*/ 51 w 54"/>
                    <a:gd name="T87" fmla="*/ 17 h 41"/>
                    <a:gd name="T88" fmla="*/ 51 w 54"/>
                    <a:gd name="T89" fmla="*/ 16 h 41"/>
                    <a:gd name="T90" fmla="*/ 53 w 54"/>
                    <a:gd name="T91" fmla="*/ 16 h 41"/>
                    <a:gd name="T92" fmla="*/ 51 w 54"/>
                    <a:gd name="T93" fmla="*/ 16 h 41"/>
                    <a:gd name="T94" fmla="*/ 51 w 54"/>
                    <a:gd name="T95" fmla="*/ 11 h 41"/>
                    <a:gd name="T96" fmla="*/ 53 w 54"/>
                    <a:gd name="T97" fmla="*/ 16 h 41"/>
                    <a:gd name="T98" fmla="*/ 51 w 54"/>
                    <a:gd name="T99" fmla="*/ 11 h 41"/>
                    <a:gd name="T100" fmla="*/ 51 w 54"/>
                    <a:gd name="T101" fmla="*/ 10 h 41"/>
                    <a:gd name="T102" fmla="*/ 51 w 54"/>
                    <a:gd name="T103" fmla="*/ 11 h 41"/>
                    <a:gd name="T104" fmla="*/ 36 w 54"/>
                    <a:gd name="T105" fmla="*/ 7 h 41"/>
                    <a:gd name="T106" fmla="*/ 51 w 54"/>
                    <a:gd name="T107" fmla="*/ 11 h 41"/>
                    <a:gd name="T108" fmla="*/ 36 w 54"/>
                    <a:gd name="T109" fmla="*/ 8 h 41"/>
                    <a:gd name="T110" fmla="*/ 35 w 54"/>
                    <a:gd name="T111" fmla="*/ 9 h 41"/>
                    <a:gd name="T112" fmla="*/ 36 w 54"/>
                    <a:gd name="T113" fmla="*/ 7 h 41"/>
                    <a:gd name="T114" fmla="*/ 35 w 54"/>
                    <a:gd name="T115" fmla="*/ 9 h 41"/>
                    <a:gd name="T116" fmla="*/ 35 w 54"/>
                    <a:gd name="T117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4" h="41">
                      <a:moveTo>
                        <a:pt x="35" y="9"/>
                      </a:moveTo>
                      <a:cubicBezTo>
                        <a:pt x="31" y="9"/>
                        <a:pt x="27" y="7"/>
                        <a:pt x="23" y="5"/>
                      </a:cubicBezTo>
                      <a:lnTo>
                        <a:pt x="24" y="4"/>
                      </a:lnTo>
                      <a:cubicBezTo>
                        <a:pt x="28" y="6"/>
                        <a:pt x="31" y="8"/>
                        <a:pt x="35" y="7"/>
                      </a:cubicBezTo>
                      <a:lnTo>
                        <a:pt x="35" y="9"/>
                      </a:lnTo>
                      <a:close/>
                      <a:moveTo>
                        <a:pt x="23" y="5"/>
                      </a:moveTo>
                      <a:cubicBezTo>
                        <a:pt x="21" y="4"/>
                        <a:pt x="18" y="2"/>
                        <a:pt x="15" y="2"/>
                      </a:cubicBezTo>
                      <a:lnTo>
                        <a:pt x="16" y="0"/>
                      </a:lnTo>
                      <a:cubicBezTo>
                        <a:pt x="19" y="1"/>
                        <a:pt x="21" y="3"/>
                        <a:pt x="24" y="4"/>
                      </a:cubicBezTo>
                      <a:lnTo>
                        <a:pt x="23" y="5"/>
                      </a:lnTo>
                      <a:close/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5" y="2"/>
                      </a:moveTo>
                      <a:cubicBezTo>
                        <a:pt x="12" y="1"/>
                        <a:pt x="10" y="1"/>
                        <a:pt x="7" y="3"/>
                      </a:cubicBezTo>
                      <a:lnTo>
                        <a:pt x="7" y="2"/>
                      </a:lnTo>
                      <a:cubicBezTo>
                        <a:pt x="9" y="0"/>
                        <a:pt x="12" y="0"/>
                        <a:pt x="16" y="0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5"/>
                      </a:lnTo>
                      <a:cubicBezTo>
                        <a:pt x="4" y="3"/>
                        <a:pt x="5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4" y="5"/>
                      </a:moveTo>
                      <a:cubicBezTo>
                        <a:pt x="3" y="7"/>
                        <a:pt x="2" y="8"/>
                        <a:pt x="2" y="9"/>
                      </a:cubicBezTo>
                      <a:lnTo>
                        <a:pt x="1" y="9"/>
                      </a:lnTo>
                      <a:cubicBezTo>
                        <a:pt x="1" y="7"/>
                        <a:pt x="2" y="6"/>
                        <a:pt x="3" y="5"/>
                      </a:cubicBezTo>
                      <a:lnTo>
                        <a:pt x="4" y="5"/>
                      </a:lnTo>
                      <a:close/>
                      <a:moveTo>
                        <a:pt x="2" y="9"/>
                      </a:moveTo>
                      <a:cubicBezTo>
                        <a:pt x="1" y="12"/>
                        <a:pt x="1" y="15"/>
                        <a:pt x="3" y="17"/>
                      </a:cubicBezTo>
                      <a:lnTo>
                        <a:pt x="2" y="17"/>
                      </a:lnTo>
                      <a:cubicBezTo>
                        <a:pt x="0" y="15"/>
                        <a:pt x="0" y="12"/>
                        <a:pt x="1" y="9"/>
                      </a:cubicBezTo>
                      <a:lnTo>
                        <a:pt x="2" y="9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3" y="17"/>
                      </a:lnTo>
                      <a:close/>
                      <a:moveTo>
                        <a:pt x="3" y="17"/>
                      </a:moveTo>
                      <a:cubicBezTo>
                        <a:pt x="4" y="18"/>
                        <a:pt x="4" y="19"/>
                        <a:pt x="5" y="19"/>
                      </a:cubicBezTo>
                      <a:lnTo>
                        <a:pt x="4" y="20"/>
                      </a:lnTo>
                      <a:cubicBezTo>
                        <a:pt x="3" y="19"/>
                        <a:pt x="2" y="18"/>
                        <a:pt x="2" y="17"/>
                      </a:cubicBezTo>
                      <a:lnTo>
                        <a:pt x="3" y="17"/>
                      </a:lnTo>
                      <a:close/>
                      <a:moveTo>
                        <a:pt x="5" y="19"/>
                      </a:moveTo>
                      <a:cubicBezTo>
                        <a:pt x="11" y="27"/>
                        <a:pt x="17" y="36"/>
                        <a:pt x="26" y="38"/>
                      </a:cubicBezTo>
                      <a:lnTo>
                        <a:pt x="26" y="39"/>
                      </a:lnTo>
                      <a:cubicBezTo>
                        <a:pt x="16" y="37"/>
                        <a:pt x="10" y="28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26" y="39"/>
                      </a:moveTo>
                      <a:lnTo>
                        <a:pt x="26" y="39"/>
                      </a:lnTo>
                      <a:lnTo>
                        <a:pt x="26" y="38"/>
                      </a:lnTo>
                      <a:lnTo>
                        <a:pt x="26" y="39"/>
                      </a:lnTo>
                      <a:close/>
                      <a:moveTo>
                        <a:pt x="26" y="38"/>
                      </a:moveTo>
                      <a:cubicBezTo>
                        <a:pt x="33" y="39"/>
                        <a:pt x="37" y="34"/>
                        <a:pt x="41" y="28"/>
                      </a:cubicBezTo>
                      <a:lnTo>
                        <a:pt x="42" y="29"/>
                      </a:lnTo>
                      <a:cubicBezTo>
                        <a:pt x="38" y="35"/>
                        <a:pt x="34" y="41"/>
                        <a:pt x="26" y="39"/>
                      </a:cubicBezTo>
                      <a:lnTo>
                        <a:pt x="26" y="38"/>
                      </a:lnTo>
                      <a:close/>
                      <a:moveTo>
                        <a:pt x="41" y="28"/>
                      </a:moveTo>
                      <a:cubicBezTo>
                        <a:pt x="43" y="24"/>
                        <a:pt x="46" y="20"/>
                        <a:pt x="50" y="17"/>
                      </a:cubicBezTo>
                      <a:lnTo>
                        <a:pt x="51" y="18"/>
                      </a:lnTo>
                      <a:cubicBezTo>
                        <a:pt x="47" y="21"/>
                        <a:pt x="45" y="25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0" y="18"/>
                      </a:lnTo>
                      <a:lnTo>
                        <a:pt x="50" y="17"/>
                      </a:lnTo>
                      <a:close/>
                      <a:moveTo>
                        <a:pt x="50" y="17"/>
                      </a:moveTo>
                      <a:lnTo>
                        <a:pt x="50" y="17"/>
                      </a:lnTo>
                      <a:lnTo>
                        <a:pt x="51" y="18"/>
                      </a:lnTo>
                      <a:lnTo>
                        <a:pt x="50" y="17"/>
                      </a:lnTo>
                      <a:close/>
                      <a:moveTo>
                        <a:pt x="51" y="18"/>
                      </a:moveTo>
                      <a:lnTo>
                        <a:pt x="51" y="18"/>
                      </a:lnTo>
                      <a:lnTo>
                        <a:pt x="50" y="18"/>
                      </a:lnTo>
                      <a:lnTo>
                        <a:pt x="51" y="18"/>
                      </a:lnTo>
                      <a:close/>
                      <a:moveTo>
                        <a:pt x="50" y="17"/>
                      </a:moveTo>
                      <a:cubicBezTo>
                        <a:pt x="50" y="17"/>
                        <a:pt x="51" y="17"/>
                        <a:pt x="51" y="16"/>
                      </a:cubicBezTo>
                      <a:lnTo>
                        <a:pt x="52" y="17"/>
                      </a:lnTo>
                      <a:cubicBezTo>
                        <a:pt x="52" y="18"/>
                        <a:pt x="51" y="18"/>
                        <a:pt x="51" y="18"/>
                      </a:cubicBezTo>
                      <a:lnTo>
                        <a:pt x="50" y="17"/>
                      </a:lnTo>
                      <a:close/>
                      <a:moveTo>
                        <a:pt x="51" y="16"/>
                      </a:moveTo>
                      <a:lnTo>
                        <a:pt x="51" y="16"/>
                      </a:lnTo>
                      <a:lnTo>
                        <a:pt x="51" y="17"/>
                      </a:ln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1" y="16"/>
                        <a:pt x="51" y="16"/>
                        <a:pt x="51" y="16"/>
                      </a:cubicBezTo>
                      <a:lnTo>
                        <a:pt x="53" y="16"/>
                      </a:lnTo>
                      <a:cubicBezTo>
                        <a:pt x="53" y="16"/>
                        <a:pt x="52" y="17"/>
                        <a:pt x="52" y="17"/>
                      </a:cubicBezTo>
                      <a:lnTo>
                        <a:pt x="51" y="16"/>
                      </a:lnTo>
                      <a:close/>
                      <a:moveTo>
                        <a:pt x="51" y="16"/>
                      </a:moveTo>
                      <a:cubicBezTo>
                        <a:pt x="52" y="14"/>
                        <a:pt x="52" y="12"/>
                        <a:pt x="51" y="11"/>
                      </a:cubicBezTo>
                      <a:lnTo>
                        <a:pt x="52" y="10"/>
                      </a:lnTo>
                      <a:cubicBezTo>
                        <a:pt x="53" y="11"/>
                        <a:pt x="54" y="14"/>
                        <a:pt x="53" y="16"/>
                      </a:cubicBezTo>
                      <a:lnTo>
                        <a:pt x="51" y="16"/>
                      </a:lnTo>
                      <a:close/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51" y="10"/>
                      </a:lnTo>
                      <a:lnTo>
                        <a:pt x="51" y="11"/>
                      </a:lnTo>
                      <a:close/>
                      <a:moveTo>
                        <a:pt x="51" y="11"/>
                      </a:moveTo>
                      <a:cubicBezTo>
                        <a:pt x="48" y="7"/>
                        <a:pt x="42" y="8"/>
                        <a:pt x="36" y="8"/>
                      </a:cubicBezTo>
                      <a:lnTo>
                        <a:pt x="36" y="7"/>
                      </a:lnTo>
                      <a:cubicBezTo>
                        <a:pt x="42" y="6"/>
                        <a:pt x="48" y="5"/>
                        <a:pt x="52" y="10"/>
                      </a:cubicBezTo>
                      <a:lnTo>
                        <a:pt x="51" y="11"/>
                      </a:lnTo>
                      <a:close/>
                      <a:moveTo>
                        <a:pt x="36" y="8"/>
                      </a:moveTo>
                      <a:lnTo>
                        <a:pt x="36" y="8"/>
                      </a:lnTo>
                      <a:close/>
                      <a:moveTo>
                        <a:pt x="36" y="8"/>
                      </a:moveTo>
                      <a:lnTo>
                        <a:pt x="35" y="9"/>
                      </a:lnTo>
                      <a:lnTo>
                        <a:pt x="35" y="7"/>
                      </a:lnTo>
                      <a:lnTo>
                        <a:pt x="36" y="7"/>
                      </a:lnTo>
                      <a:lnTo>
                        <a:pt x="36" y="8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5" y="8"/>
                      </a:lnTo>
                      <a:lnTo>
                        <a:pt x="35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7" name="Freeform 71"/>
                <p:cNvSpPr>
                  <a:spLocks noChangeArrowheads="1"/>
                </p:cNvSpPr>
                <p:nvPr/>
              </p:nvSpPr>
              <p:spPr bwMode="auto">
                <a:xfrm>
                  <a:off x="1194" y="3770"/>
                  <a:ext cx="68" cy="89"/>
                </a:xfrm>
                <a:custGeom>
                  <a:avLst/>
                  <a:gdLst>
                    <a:gd name="G0" fmla="+- 1 0 0"/>
                    <a:gd name="G1" fmla="+- 14 0 0"/>
                    <a:gd name="G2" fmla="*/ 1 21 2"/>
                    <a:gd name="G3" fmla="+- 1 0 0"/>
                    <a:gd name="G4" fmla="+- 1 0 0"/>
                    <a:gd name="G5" fmla="+- 50 0 0"/>
                    <a:gd name="G6" fmla="+- 52 0 0"/>
                    <a:gd name="G7" fmla="*/ 1 0 0"/>
                    <a:gd name="G8" fmla="cos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8 w 50"/>
                    <a:gd name="T1" fmla="*/ 4 h 53"/>
                    <a:gd name="T2" fmla="*/ 1 w 50"/>
                    <a:gd name="T3" fmla="*/ 31 h 53"/>
                    <a:gd name="T4" fmla="*/ 10 w 50"/>
                    <a:gd name="T5" fmla="*/ 52 h 53"/>
                    <a:gd name="T6" fmla="*/ 35 w 50"/>
                    <a:gd name="T7" fmla="*/ 43 h 53"/>
                    <a:gd name="T8" fmla="*/ 45 w 50"/>
                    <a:gd name="T9" fmla="*/ 7 h 53"/>
                    <a:gd name="T10" fmla="*/ 36 w 50"/>
                    <a:gd name="T11" fmla="*/ 2 h 53"/>
                    <a:gd name="T12" fmla="*/ 20 w 50"/>
                    <a:gd name="T13" fmla="*/ 1 h 53"/>
                    <a:gd name="T14" fmla="*/ 18 w 50"/>
                    <a:gd name="T15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4" y="14"/>
                        <a:pt x="2" y="21"/>
                        <a:pt x="1" y="31"/>
                      </a:cubicBezTo>
                      <a:cubicBezTo>
                        <a:pt x="1" y="39"/>
                        <a:pt x="0" y="50"/>
                        <a:pt x="10" y="52"/>
                      </a:cubicBezTo>
                      <a:cubicBezTo>
                        <a:pt x="18" y="53"/>
                        <a:pt x="27" y="47"/>
                        <a:pt x="35" y="43"/>
                      </a:cubicBezTo>
                      <a:cubicBezTo>
                        <a:pt x="50" y="37"/>
                        <a:pt x="49" y="19"/>
                        <a:pt x="45" y="7"/>
                      </a:cubicBezTo>
                      <a:cubicBezTo>
                        <a:pt x="44" y="4"/>
                        <a:pt x="39" y="1"/>
                        <a:pt x="36" y="2"/>
                      </a:cubicBezTo>
                      <a:cubicBezTo>
                        <a:pt x="30" y="3"/>
                        <a:pt x="26" y="0"/>
                        <a:pt x="20" y="1"/>
                      </a:cubicBezTo>
                      <a:cubicBezTo>
                        <a:pt x="19" y="1"/>
                        <a:pt x="18" y="2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8" name="Freeform 72"/>
                <p:cNvSpPr>
                  <a:spLocks noChangeArrowheads="1"/>
                </p:cNvSpPr>
                <p:nvPr/>
              </p:nvSpPr>
              <p:spPr bwMode="auto">
                <a:xfrm>
                  <a:off x="1194" y="3770"/>
                  <a:ext cx="68" cy="89"/>
                </a:xfrm>
                <a:custGeom>
                  <a:avLst/>
                  <a:gdLst>
                    <a:gd name="T0" fmla="*/ 11 w 50"/>
                    <a:gd name="T1" fmla="*/ 16 h 53"/>
                    <a:gd name="T2" fmla="*/ 17 w 50"/>
                    <a:gd name="T3" fmla="*/ 3 h 53"/>
                    <a:gd name="T4" fmla="*/ 11 w 50"/>
                    <a:gd name="T5" fmla="*/ 16 h 53"/>
                    <a:gd name="T6" fmla="*/ 1 w 50"/>
                    <a:gd name="T7" fmla="*/ 31 h 53"/>
                    <a:gd name="T8" fmla="*/ 11 w 50"/>
                    <a:gd name="T9" fmla="*/ 16 h 53"/>
                    <a:gd name="T10" fmla="*/ 2 w 50"/>
                    <a:gd name="T11" fmla="*/ 31 h 53"/>
                    <a:gd name="T12" fmla="*/ 2 w 50"/>
                    <a:gd name="T13" fmla="*/ 31 h 53"/>
                    <a:gd name="T14" fmla="*/ 2 w 50"/>
                    <a:gd name="T15" fmla="*/ 32 h 53"/>
                    <a:gd name="T16" fmla="*/ 1 w 50"/>
                    <a:gd name="T17" fmla="*/ 31 h 53"/>
                    <a:gd name="T18" fmla="*/ 2 w 50"/>
                    <a:gd name="T19" fmla="*/ 32 h 53"/>
                    <a:gd name="T20" fmla="*/ 10 w 50"/>
                    <a:gd name="T21" fmla="*/ 52 h 53"/>
                    <a:gd name="T22" fmla="*/ 2 w 50"/>
                    <a:gd name="T23" fmla="*/ 32 h 53"/>
                    <a:gd name="T24" fmla="*/ 10 w 50"/>
                    <a:gd name="T25" fmla="*/ 52 h 53"/>
                    <a:gd name="T26" fmla="*/ 30 w 50"/>
                    <a:gd name="T27" fmla="*/ 45 h 53"/>
                    <a:gd name="T28" fmla="*/ 10 w 50"/>
                    <a:gd name="T29" fmla="*/ 52 h 53"/>
                    <a:gd name="T30" fmla="*/ 30 w 50"/>
                    <a:gd name="T31" fmla="*/ 45 h 53"/>
                    <a:gd name="T32" fmla="*/ 36 w 50"/>
                    <a:gd name="T33" fmla="*/ 44 h 53"/>
                    <a:gd name="T34" fmla="*/ 30 w 50"/>
                    <a:gd name="T35" fmla="*/ 45 h 53"/>
                    <a:gd name="T36" fmla="*/ 36 w 50"/>
                    <a:gd name="T37" fmla="*/ 44 h 53"/>
                    <a:gd name="T38" fmla="*/ 36 w 50"/>
                    <a:gd name="T39" fmla="*/ 44 h 53"/>
                    <a:gd name="T40" fmla="*/ 35 w 50"/>
                    <a:gd name="T41" fmla="*/ 43 h 53"/>
                    <a:gd name="T42" fmla="*/ 35 w 50"/>
                    <a:gd name="T43" fmla="*/ 43 h 53"/>
                    <a:gd name="T44" fmla="*/ 36 w 50"/>
                    <a:gd name="T45" fmla="*/ 44 h 53"/>
                    <a:gd name="T46" fmla="*/ 36 w 50"/>
                    <a:gd name="T47" fmla="*/ 44 h 53"/>
                    <a:gd name="T48" fmla="*/ 40 w 50"/>
                    <a:gd name="T49" fmla="*/ 39 h 53"/>
                    <a:gd name="T50" fmla="*/ 36 w 50"/>
                    <a:gd name="T51" fmla="*/ 44 h 53"/>
                    <a:gd name="T52" fmla="*/ 40 w 50"/>
                    <a:gd name="T53" fmla="*/ 39 h 53"/>
                    <a:gd name="T54" fmla="*/ 45 w 50"/>
                    <a:gd name="T55" fmla="*/ 36 h 53"/>
                    <a:gd name="T56" fmla="*/ 40 w 50"/>
                    <a:gd name="T57" fmla="*/ 39 h 53"/>
                    <a:gd name="T58" fmla="*/ 45 w 50"/>
                    <a:gd name="T59" fmla="*/ 36 h 53"/>
                    <a:gd name="T60" fmla="*/ 45 w 50"/>
                    <a:gd name="T61" fmla="*/ 36 h 53"/>
                    <a:gd name="T62" fmla="*/ 44 w 50"/>
                    <a:gd name="T63" fmla="*/ 7 h 53"/>
                    <a:gd name="T64" fmla="*/ 45 w 50"/>
                    <a:gd name="T65" fmla="*/ 36 h 53"/>
                    <a:gd name="T66" fmla="*/ 44 w 50"/>
                    <a:gd name="T67" fmla="*/ 7 h 53"/>
                    <a:gd name="T68" fmla="*/ 45 w 50"/>
                    <a:gd name="T69" fmla="*/ 7 h 53"/>
                    <a:gd name="T70" fmla="*/ 44 w 50"/>
                    <a:gd name="T71" fmla="*/ 7 h 53"/>
                    <a:gd name="T72" fmla="*/ 45 w 50"/>
                    <a:gd name="T73" fmla="*/ 6 h 53"/>
                    <a:gd name="T74" fmla="*/ 44 w 50"/>
                    <a:gd name="T75" fmla="*/ 7 h 53"/>
                    <a:gd name="T76" fmla="*/ 41 w 50"/>
                    <a:gd name="T77" fmla="*/ 4 h 53"/>
                    <a:gd name="T78" fmla="*/ 45 w 50"/>
                    <a:gd name="T79" fmla="*/ 6 h 53"/>
                    <a:gd name="T80" fmla="*/ 41 w 50"/>
                    <a:gd name="T81" fmla="*/ 4 h 53"/>
                    <a:gd name="T82" fmla="*/ 36 w 50"/>
                    <a:gd name="T83" fmla="*/ 2 h 53"/>
                    <a:gd name="T84" fmla="*/ 41 w 50"/>
                    <a:gd name="T85" fmla="*/ 4 h 53"/>
                    <a:gd name="T86" fmla="*/ 36 w 50"/>
                    <a:gd name="T87" fmla="*/ 3 h 53"/>
                    <a:gd name="T88" fmla="*/ 36 w 50"/>
                    <a:gd name="T89" fmla="*/ 2 h 53"/>
                    <a:gd name="T90" fmla="*/ 36 w 50"/>
                    <a:gd name="T91" fmla="*/ 3 h 53"/>
                    <a:gd name="T92" fmla="*/ 36 w 50"/>
                    <a:gd name="T93" fmla="*/ 2 h 53"/>
                    <a:gd name="T94" fmla="*/ 36 w 50"/>
                    <a:gd name="T95" fmla="*/ 3 h 53"/>
                    <a:gd name="T96" fmla="*/ 28 w 50"/>
                    <a:gd name="T97" fmla="*/ 1 h 53"/>
                    <a:gd name="T98" fmla="*/ 36 w 50"/>
                    <a:gd name="T99" fmla="*/ 3 h 53"/>
                    <a:gd name="T100" fmla="*/ 20 w 50"/>
                    <a:gd name="T101" fmla="*/ 1 h 53"/>
                    <a:gd name="T102" fmla="*/ 28 w 50"/>
                    <a:gd name="T103" fmla="*/ 1 h 53"/>
                    <a:gd name="T104" fmla="*/ 20 w 50"/>
                    <a:gd name="T105" fmla="*/ 0 h 53"/>
                    <a:gd name="T106" fmla="*/ 20 w 50"/>
                    <a:gd name="T107" fmla="*/ 1 h 53"/>
                    <a:gd name="T108" fmla="*/ 20 w 50"/>
                    <a:gd name="T109" fmla="*/ 1 h 53"/>
                    <a:gd name="T110" fmla="*/ 17 w 50"/>
                    <a:gd name="T111" fmla="*/ 3 h 53"/>
                    <a:gd name="T112" fmla="*/ 20 w 50"/>
                    <a:gd name="T113" fmla="*/ 1 h 53"/>
                    <a:gd name="T114" fmla="*/ 18 w 50"/>
                    <a:gd name="T115" fmla="*/ 4 h 53"/>
                    <a:gd name="T116" fmla="*/ 17 w 50"/>
                    <a:gd name="T117" fmla="*/ 3 h 53"/>
                    <a:gd name="T118" fmla="*/ 17 w 50"/>
                    <a:gd name="T119" fmla="*/ 3 h 53"/>
                    <a:gd name="T120" fmla="*/ 18 w 50"/>
                    <a:gd name="T121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0" h="53">
                      <a:moveTo>
                        <a:pt x="18" y="4"/>
                      </a:moveTo>
                      <a:cubicBezTo>
                        <a:pt x="17" y="8"/>
                        <a:pt x="14" y="12"/>
                        <a:pt x="11" y="16"/>
                      </a:cubicBezTo>
                      <a:lnTo>
                        <a:pt x="9" y="15"/>
                      </a:lnTo>
                      <a:cubicBezTo>
                        <a:pt x="12" y="11"/>
                        <a:pt x="15" y="8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11" y="16"/>
                      </a:moveTo>
                      <a:cubicBezTo>
                        <a:pt x="6" y="20"/>
                        <a:pt x="2" y="25"/>
                        <a:pt x="2" y="31"/>
                      </a:cubicBezTo>
                      <a:lnTo>
                        <a:pt x="1" y="31"/>
                      </a:lnTo>
                      <a:cubicBezTo>
                        <a:pt x="1" y="25"/>
                        <a:pt x="5" y="20"/>
                        <a:pt x="9" y="15"/>
                      </a:cubicBezTo>
                      <a:lnTo>
                        <a:pt x="11" y="16"/>
                      </a:lnTo>
                      <a:close/>
                      <a:moveTo>
                        <a:pt x="2" y="31"/>
                      </a:move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1"/>
                      </a:moveTo>
                      <a:lnTo>
                        <a:pt x="2" y="32"/>
                      </a:lnTo>
                      <a:lnTo>
                        <a:pt x="1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close/>
                      <a:moveTo>
                        <a:pt x="2" y="32"/>
                      </a:moveTo>
                      <a:cubicBezTo>
                        <a:pt x="2" y="39"/>
                        <a:pt x="1" y="49"/>
                        <a:pt x="11" y="51"/>
                      </a:cubicBezTo>
                      <a:lnTo>
                        <a:pt x="10" y="52"/>
                      </a:lnTo>
                      <a:cubicBezTo>
                        <a:pt x="0" y="51"/>
                        <a:pt x="0" y="40"/>
                        <a:pt x="1" y="32"/>
                      </a:cubicBezTo>
                      <a:lnTo>
                        <a:pt x="2" y="32"/>
                      </a:lnTo>
                      <a:close/>
                      <a:moveTo>
                        <a:pt x="10" y="52"/>
                      </a:moveTo>
                      <a:lnTo>
                        <a:pt x="10" y="52"/>
                      </a:lnTo>
                      <a:close/>
                      <a:moveTo>
                        <a:pt x="11" y="51"/>
                      </a:moveTo>
                      <a:cubicBezTo>
                        <a:pt x="17" y="52"/>
                        <a:pt x="23" y="48"/>
                        <a:pt x="30" y="45"/>
                      </a:cubicBezTo>
                      <a:lnTo>
                        <a:pt x="31" y="46"/>
                      </a:lnTo>
                      <a:cubicBezTo>
                        <a:pt x="24" y="50"/>
                        <a:pt x="17" y="53"/>
                        <a:pt x="10" y="52"/>
                      </a:cubicBezTo>
                      <a:lnTo>
                        <a:pt x="11" y="51"/>
                      </a:lnTo>
                      <a:close/>
                      <a:moveTo>
                        <a:pt x="30" y="45"/>
                      </a:moveTo>
                      <a:cubicBezTo>
                        <a:pt x="32" y="44"/>
                        <a:pt x="33" y="44"/>
                        <a:pt x="35" y="43"/>
                      </a:cubicBezTo>
                      <a:lnTo>
                        <a:pt x="36" y="44"/>
                      </a:lnTo>
                      <a:cubicBezTo>
                        <a:pt x="34" y="45"/>
                        <a:pt x="32" y="45"/>
                        <a:pt x="31" y="46"/>
                      </a:cubicBezTo>
                      <a:lnTo>
                        <a:pt x="30" y="45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lnTo>
                        <a:pt x="35" y="43"/>
                      </a:lnTo>
                      <a:lnTo>
                        <a:pt x="36" y="44"/>
                      </a:lnTo>
                      <a:lnTo>
                        <a:pt x="35" y="43"/>
                      </a:lnTo>
                      <a:close/>
                      <a:moveTo>
                        <a:pt x="36" y="44"/>
                      </a:moveTo>
                      <a:lnTo>
                        <a:pt x="36" y="44"/>
                      </a:lnTo>
                      <a:lnTo>
                        <a:pt x="35" y="43"/>
                      </a:lnTo>
                      <a:lnTo>
                        <a:pt x="36" y="44"/>
                      </a:lnTo>
                      <a:close/>
                      <a:moveTo>
                        <a:pt x="35" y="43"/>
                      </a:moveTo>
                      <a:cubicBezTo>
                        <a:pt x="37" y="42"/>
                        <a:pt x="39" y="41"/>
                        <a:pt x="40" y="39"/>
                      </a:cubicBezTo>
                      <a:lnTo>
                        <a:pt x="41" y="40"/>
                      </a:lnTo>
                      <a:cubicBezTo>
                        <a:pt x="40" y="42"/>
                        <a:pt x="38" y="43"/>
                        <a:pt x="36" y="44"/>
                      </a:cubicBezTo>
                      <a:lnTo>
                        <a:pt x="35" y="43"/>
                      </a:lnTo>
                      <a:close/>
                      <a:moveTo>
                        <a:pt x="40" y="39"/>
                      </a:moveTo>
                      <a:cubicBezTo>
                        <a:pt x="41" y="38"/>
                        <a:pt x="42" y="37"/>
                        <a:pt x="43" y="35"/>
                      </a:cubicBezTo>
                      <a:lnTo>
                        <a:pt x="45" y="36"/>
                      </a:lnTo>
                      <a:cubicBezTo>
                        <a:pt x="44" y="37"/>
                        <a:pt x="43" y="39"/>
                        <a:pt x="41" y="40"/>
                      </a:cubicBezTo>
                      <a:lnTo>
                        <a:pt x="40" y="39"/>
                      </a:lnTo>
                      <a:close/>
                      <a:moveTo>
                        <a:pt x="45" y="36"/>
                      </a:moveTo>
                      <a:lnTo>
                        <a:pt x="45" y="36"/>
                      </a:lnTo>
                      <a:lnTo>
                        <a:pt x="44" y="35"/>
                      </a:lnTo>
                      <a:lnTo>
                        <a:pt x="45" y="36"/>
                      </a:lnTo>
                      <a:close/>
                      <a:moveTo>
                        <a:pt x="43" y="35"/>
                      </a:moveTo>
                      <a:cubicBezTo>
                        <a:pt x="48" y="27"/>
                        <a:pt x="47" y="16"/>
                        <a:pt x="44" y="7"/>
                      </a:cubicBezTo>
                      <a:lnTo>
                        <a:pt x="46" y="7"/>
                      </a:lnTo>
                      <a:cubicBezTo>
                        <a:pt x="49" y="16"/>
                        <a:pt x="50" y="27"/>
                        <a:pt x="45" y="36"/>
                      </a:cubicBezTo>
                      <a:lnTo>
                        <a:pt x="43" y="35"/>
                      </a:lnTo>
                      <a:close/>
                      <a:moveTo>
                        <a:pt x="44" y="7"/>
                      </a:moveTo>
                      <a:lnTo>
                        <a:pt x="44" y="7"/>
                      </a:lnTo>
                      <a:lnTo>
                        <a:pt x="45" y="7"/>
                      </a:ln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4" y="7"/>
                        <a:pt x="44" y="7"/>
                        <a:pt x="44" y="7"/>
                      </a:cubicBezTo>
                      <a:lnTo>
                        <a:pt x="45" y="6"/>
                      </a:lnTo>
                      <a:cubicBezTo>
                        <a:pt x="45" y="7"/>
                        <a:pt x="45" y="7"/>
                        <a:pt x="46" y="7"/>
                      </a:cubicBezTo>
                      <a:lnTo>
                        <a:pt x="44" y="7"/>
                      </a:lnTo>
                      <a:close/>
                      <a:moveTo>
                        <a:pt x="44" y="7"/>
                      </a:moveTo>
                      <a:cubicBezTo>
                        <a:pt x="43" y="5"/>
                        <a:pt x="42" y="4"/>
                        <a:pt x="41" y="4"/>
                      </a:cubicBezTo>
                      <a:lnTo>
                        <a:pt x="42" y="3"/>
                      </a:lnTo>
                      <a:cubicBezTo>
                        <a:pt x="43" y="3"/>
                        <a:pt x="45" y="5"/>
                        <a:pt x="45" y="6"/>
                      </a:cubicBezTo>
                      <a:lnTo>
                        <a:pt x="44" y="7"/>
                      </a:lnTo>
                      <a:close/>
                      <a:moveTo>
                        <a:pt x="41" y="4"/>
                      </a:moveTo>
                      <a:cubicBezTo>
                        <a:pt x="39" y="3"/>
                        <a:pt x="38" y="3"/>
                        <a:pt x="37" y="3"/>
                      </a:cubicBezTo>
                      <a:lnTo>
                        <a:pt x="36" y="2"/>
                      </a:lnTo>
                      <a:cubicBezTo>
                        <a:pt x="38" y="1"/>
                        <a:pt x="40" y="2"/>
                        <a:pt x="42" y="3"/>
                      </a:cubicBezTo>
                      <a:lnTo>
                        <a:pt x="41" y="4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6" y="3"/>
                        <a:pt x="36" y="3"/>
                      </a:cubicBezTo>
                      <a:lnTo>
                        <a:pt x="36" y="2"/>
                      </a:lnTo>
                      <a:cubicBezTo>
                        <a:pt x="36" y="2"/>
                        <a:pt x="36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6" y="3"/>
                      </a:lnTo>
                      <a:close/>
                      <a:moveTo>
                        <a:pt x="36" y="3"/>
                      </a:moveTo>
                      <a:cubicBezTo>
                        <a:pt x="33" y="3"/>
                        <a:pt x="30" y="3"/>
                        <a:pt x="28" y="2"/>
                      </a:cubicBezTo>
                      <a:lnTo>
                        <a:pt x="28" y="1"/>
                      </a:lnTo>
                      <a:cubicBezTo>
                        <a:pt x="31" y="1"/>
                        <a:pt x="33" y="2"/>
                        <a:pt x="36" y="2"/>
                      </a:cubicBezTo>
                      <a:lnTo>
                        <a:pt x="36" y="3"/>
                      </a:lnTo>
                      <a:close/>
                      <a:moveTo>
                        <a:pt x="28" y="2"/>
                      </a:moveTo>
                      <a:cubicBezTo>
                        <a:pt x="25" y="1"/>
                        <a:pt x="23" y="1"/>
                        <a:pt x="20" y="1"/>
                      </a:cubicBezTo>
                      <a:lnTo>
                        <a:pt x="20" y="0"/>
                      </a:lnTo>
                      <a:cubicBezTo>
                        <a:pt x="23" y="0"/>
                        <a:pt x="25" y="0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20" y="1"/>
                      </a:lnTo>
                      <a:lnTo>
                        <a:pt x="20" y="0"/>
                      </a:lnTo>
                      <a:close/>
                      <a:moveTo>
                        <a:pt x="20" y="1"/>
                      </a:moveTo>
                      <a:cubicBezTo>
                        <a:pt x="20" y="1"/>
                        <a:pt x="19" y="2"/>
                        <a:pt x="19" y="3"/>
                      </a:cubicBezTo>
                      <a:lnTo>
                        <a:pt x="17" y="3"/>
                      </a:lnTo>
                      <a:cubicBezTo>
                        <a:pt x="18" y="1"/>
                        <a:pt x="18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9" y="3"/>
                      </a:moveTo>
                      <a:cubicBezTo>
                        <a:pt x="19" y="3"/>
                        <a:pt x="19" y="4"/>
                        <a:pt x="18" y="4"/>
                      </a:cubicBezTo>
                      <a:lnTo>
                        <a:pt x="17" y="3"/>
                      </a:lnTo>
                      <a:cubicBezTo>
                        <a:pt x="17" y="3"/>
                        <a:pt x="17" y="3"/>
                        <a:pt x="17" y="3"/>
                      </a:cubicBezTo>
                      <a:lnTo>
                        <a:pt x="19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8" y="4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69" name="Freeform 73"/>
                <p:cNvSpPr>
                  <a:spLocks noChangeArrowheads="1"/>
                </p:cNvSpPr>
                <p:nvPr/>
              </p:nvSpPr>
              <p:spPr bwMode="auto">
                <a:xfrm>
                  <a:off x="990" y="3941"/>
                  <a:ext cx="65" cy="6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2 0 0"/>
                    <a:gd name="G5" fmla="*/ 1 0 0"/>
                    <a:gd name="G6" fmla="sin G5 G4"/>
                    <a:gd name="G7" fmla="+- 19 0 0"/>
                    <a:gd name="G8" fmla="+- 1 0 0"/>
                    <a:gd name="G9" fmla="+- 37 0 0"/>
                    <a:gd name="G10" fmla="*/ 1 0 0"/>
                    <a:gd name="G11" fmla="cos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26 w 49"/>
                    <a:gd name="T1" fmla="*/ 4 h 37"/>
                    <a:gd name="T2" fmla="*/ 13 w 49"/>
                    <a:gd name="T3" fmla="*/ 5 h 37"/>
                    <a:gd name="T4" fmla="*/ 4 w 49"/>
                    <a:gd name="T5" fmla="*/ 26 h 37"/>
                    <a:gd name="T6" fmla="*/ 40 w 49"/>
                    <a:gd name="T7" fmla="*/ 25 h 37"/>
                    <a:gd name="T8" fmla="*/ 48 w 49"/>
                    <a:gd name="T9" fmla="*/ 17 h 37"/>
                    <a:gd name="T10" fmla="*/ 44 w 49"/>
                    <a:gd name="T11" fmla="*/ 7 h 37"/>
                    <a:gd name="T12" fmla="*/ 39 w 49"/>
                    <a:gd name="T13" fmla="*/ 3 h 37"/>
                    <a:gd name="T14" fmla="*/ 26 w 49"/>
                    <a:gd name="T15" fmla="*/ 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37">
                      <a:moveTo>
                        <a:pt x="26" y="4"/>
                      </a:moveTo>
                      <a:cubicBezTo>
                        <a:pt x="22" y="1"/>
                        <a:pt x="15" y="0"/>
                        <a:pt x="13" y="5"/>
                      </a:cubicBezTo>
                      <a:cubicBezTo>
                        <a:pt x="9" y="12"/>
                        <a:pt x="0" y="19"/>
                        <a:pt x="4" y="26"/>
                      </a:cubicBezTo>
                      <a:cubicBezTo>
                        <a:pt x="10" y="37"/>
                        <a:pt x="28" y="24"/>
                        <a:pt x="40" y="25"/>
                      </a:cubicBezTo>
                      <a:cubicBezTo>
                        <a:pt x="44" y="25"/>
                        <a:pt x="48" y="21"/>
                        <a:pt x="48" y="17"/>
                      </a:cubicBezTo>
                      <a:cubicBezTo>
                        <a:pt x="49" y="13"/>
                        <a:pt x="44" y="11"/>
                        <a:pt x="44" y="7"/>
                      </a:cubicBezTo>
                      <a:cubicBezTo>
                        <a:pt x="44" y="5"/>
                        <a:pt x="41" y="4"/>
                        <a:pt x="39" y="3"/>
                      </a:cubicBezTo>
                      <a:cubicBezTo>
                        <a:pt x="34" y="2"/>
                        <a:pt x="31" y="7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0" name="Freeform 74"/>
                <p:cNvSpPr>
                  <a:spLocks noChangeArrowheads="1"/>
                </p:cNvSpPr>
                <p:nvPr/>
              </p:nvSpPr>
              <p:spPr bwMode="auto">
                <a:xfrm>
                  <a:off x="991" y="3943"/>
                  <a:ext cx="66" cy="55"/>
                </a:xfrm>
                <a:custGeom>
                  <a:avLst/>
                  <a:gdLst>
                    <a:gd name="T0" fmla="*/ 22 w 49"/>
                    <a:gd name="T1" fmla="*/ 1 h 33"/>
                    <a:gd name="T2" fmla="*/ 21 w 49"/>
                    <a:gd name="T3" fmla="*/ 2 h 33"/>
                    <a:gd name="T4" fmla="*/ 22 w 49"/>
                    <a:gd name="T5" fmla="*/ 1 h 33"/>
                    <a:gd name="T6" fmla="*/ 14 w 49"/>
                    <a:gd name="T7" fmla="*/ 3 h 33"/>
                    <a:gd name="T8" fmla="*/ 17 w 49"/>
                    <a:gd name="T9" fmla="*/ 1 h 33"/>
                    <a:gd name="T10" fmla="*/ 11 w 49"/>
                    <a:gd name="T11" fmla="*/ 3 h 33"/>
                    <a:gd name="T12" fmla="*/ 13 w 49"/>
                    <a:gd name="T13" fmla="*/ 4 h 33"/>
                    <a:gd name="T14" fmla="*/ 13 w 49"/>
                    <a:gd name="T15" fmla="*/ 4 h 33"/>
                    <a:gd name="T16" fmla="*/ 11 w 49"/>
                    <a:gd name="T17" fmla="*/ 3 h 33"/>
                    <a:gd name="T18" fmla="*/ 13 w 49"/>
                    <a:gd name="T19" fmla="*/ 4 h 33"/>
                    <a:gd name="T20" fmla="*/ 13 w 49"/>
                    <a:gd name="T21" fmla="*/ 4 h 33"/>
                    <a:gd name="T22" fmla="*/ 11 w 49"/>
                    <a:gd name="T23" fmla="*/ 3 h 33"/>
                    <a:gd name="T24" fmla="*/ 7 w 49"/>
                    <a:gd name="T25" fmla="*/ 10 h 33"/>
                    <a:gd name="T26" fmla="*/ 8 w 49"/>
                    <a:gd name="T27" fmla="*/ 11 h 33"/>
                    <a:gd name="T28" fmla="*/ 7 w 49"/>
                    <a:gd name="T29" fmla="*/ 10 h 33"/>
                    <a:gd name="T30" fmla="*/ 2 w 49"/>
                    <a:gd name="T31" fmla="*/ 25 h 33"/>
                    <a:gd name="T32" fmla="*/ 4 w 49"/>
                    <a:gd name="T33" fmla="*/ 25 h 33"/>
                    <a:gd name="T34" fmla="*/ 2 w 49"/>
                    <a:gd name="T35" fmla="*/ 25 h 33"/>
                    <a:gd name="T36" fmla="*/ 39 w 49"/>
                    <a:gd name="T37" fmla="*/ 23 h 33"/>
                    <a:gd name="T38" fmla="*/ 24 w 49"/>
                    <a:gd name="T39" fmla="*/ 26 h 33"/>
                    <a:gd name="T40" fmla="*/ 39 w 49"/>
                    <a:gd name="T41" fmla="*/ 23 h 33"/>
                    <a:gd name="T42" fmla="*/ 39 w 49"/>
                    <a:gd name="T43" fmla="*/ 23 h 33"/>
                    <a:gd name="T44" fmla="*/ 41 w 49"/>
                    <a:gd name="T45" fmla="*/ 24 h 33"/>
                    <a:gd name="T46" fmla="*/ 41 w 49"/>
                    <a:gd name="T47" fmla="*/ 23 h 33"/>
                    <a:gd name="T48" fmla="*/ 41 w 49"/>
                    <a:gd name="T49" fmla="*/ 24 h 33"/>
                    <a:gd name="T50" fmla="*/ 47 w 49"/>
                    <a:gd name="T51" fmla="*/ 16 h 33"/>
                    <a:gd name="T52" fmla="*/ 42 w 49"/>
                    <a:gd name="T53" fmla="*/ 22 h 33"/>
                    <a:gd name="T54" fmla="*/ 47 w 49"/>
                    <a:gd name="T55" fmla="*/ 16 h 33"/>
                    <a:gd name="T56" fmla="*/ 48 w 49"/>
                    <a:gd name="T57" fmla="*/ 16 h 33"/>
                    <a:gd name="T58" fmla="*/ 42 w 49"/>
                    <a:gd name="T59" fmla="*/ 6 h 33"/>
                    <a:gd name="T60" fmla="*/ 45 w 49"/>
                    <a:gd name="T61" fmla="*/ 11 h 33"/>
                    <a:gd name="T62" fmla="*/ 43 w 49"/>
                    <a:gd name="T63" fmla="*/ 6 h 33"/>
                    <a:gd name="T64" fmla="*/ 42 w 49"/>
                    <a:gd name="T65" fmla="*/ 6 h 33"/>
                    <a:gd name="T66" fmla="*/ 42 w 49"/>
                    <a:gd name="T67" fmla="*/ 6 h 33"/>
                    <a:gd name="T68" fmla="*/ 43 w 49"/>
                    <a:gd name="T69" fmla="*/ 6 h 33"/>
                    <a:gd name="T70" fmla="*/ 41 w 49"/>
                    <a:gd name="T71" fmla="*/ 5 h 33"/>
                    <a:gd name="T72" fmla="*/ 42 w 49"/>
                    <a:gd name="T73" fmla="*/ 5 h 33"/>
                    <a:gd name="T74" fmla="*/ 41 w 49"/>
                    <a:gd name="T75" fmla="*/ 5 h 33"/>
                    <a:gd name="T76" fmla="*/ 42 w 49"/>
                    <a:gd name="T77" fmla="*/ 4 h 33"/>
                    <a:gd name="T78" fmla="*/ 38 w 49"/>
                    <a:gd name="T79" fmla="*/ 1 h 33"/>
                    <a:gd name="T80" fmla="*/ 37 w 49"/>
                    <a:gd name="T81" fmla="*/ 3 h 33"/>
                    <a:gd name="T82" fmla="*/ 38 w 49"/>
                    <a:gd name="T83" fmla="*/ 1 h 33"/>
                    <a:gd name="T84" fmla="*/ 25 w 49"/>
                    <a:gd name="T85" fmla="*/ 4 h 33"/>
                    <a:gd name="T86" fmla="*/ 32 w 49"/>
                    <a:gd name="T87" fmla="*/ 4 h 33"/>
                    <a:gd name="T88" fmla="*/ 25 w 49"/>
                    <a:gd name="T89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9" h="33">
                      <a:moveTo>
                        <a:pt x="25" y="4"/>
                      </a:moveTo>
                      <a:cubicBezTo>
                        <a:pt x="24" y="3"/>
                        <a:pt x="23" y="2"/>
                        <a:pt x="21" y="2"/>
                      </a:cubicBezTo>
                      <a:lnTo>
                        <a:pt x="22" y="1"/>
                      </a:lnTo>
                      <a:cubicBezTo>
                        <a:pt x="23" y="1"/>
                        <a:pt x="25" y="2"/>
                        <a:pt x="26" y="3"/>
                      </a:cubicBezTo>
                      <a:lnTo>
                        <a:pt x="25" y="4"/>
                      </a:lnTo>
                      <a:close/>
                      <a:moveTo>
                        <a:pt x="21" y="2"/>
                      </a:moveTo>
                      <a:cubicBezTo>
                        <a:pt x="20" y="2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20" y="0"/>
                        <a:pt x="22" y="1"/>
                      </a:cubicBezTo>
                      <a:lnTo>
                        <a:pt x="21" y="2"/>
                      </a:lnTo>
                      <a:close/>
                      <a:moveTo>
                        <a:pt x="17" y="1"/>
                      </a:moveTo>
                      <a:cubicBezTo>
                        <a:pt x="16" y="2"/>
                        <a:pt x="14" y="2"/>
                        <a:pt x="14" y="3"/>
                      </a:cubicBezTo>
                      <a:lnTo>
                        <a:pt x="12" y="2"/>
                      </a:lnTo>
                      <a:cubicBezTo>
                        <a:pt x="13" y="1"/>
                        <a:pt x="15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3"/>
                      </a:moveTo>
                      <a:cubicBezTo>
                        <a:pt x="13" y="3"/>
                        <a:pt x="13" y="3"/>
                        <a:pt x="13" y="4"/>
                      </a:cubicBezTo>
                      <a:lnTo>
                        <a:pt x="11" y="3"/>
                      </a:lnTo>
                      <a:cubicBezTo>
                        <a:pt x="12" y="3"/>
                        <a:pt x="12" y="2"/>
                        <a:pt x="12" y="2"/>
                      </a:cubicBezTo>
                      <a:lnTo>
                        <a:pt x="14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1" y="3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4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cubicBezTo>
                        <a:pt x="12" y="6"/>
                        <a:pt x="10" y="8"/>
                        <a:pt x="8" y="11"/>
                      </a:cubicBezTo>
                      <a:lnTo>
                        <a:pt x="7" y="10"/>
                      </a:lnTo>
                      <a:cubicBezTo>
                        <a:pt x="9" y="8"/>
                        <a:pt x="10" y="6"/>
                        <a:pt x="11" y="3"/>
                      </a:cubicBezTo>
                      <a:lnTo>
                        <a:pt x="13" y="4"/>
                      </a:lnTo>
                      <a:close/>
                      <a:moveTo>
                        <a:pt x="7" y="10"/>
                      </a:moveTo>
                      <a:lnTo>
                        <a:pt x="7" y="10"/>
                      </a:lnTo>
                      <a:lnTo>
                        <a:pt x="8" y="10"/>
                      </a:lnTo>
                      <a:lnTo>
                        <a:pt x="7" y="10"/>
                      </a:lnTo>
                      <a:close/>
                      <a:moveTo>
                        <a:pt x="8" y="11"/>
                      </a:moveTo>
                      <a:cubicBezTo>
                        <a:pt x="5" y="16"/>
                        <a:pt x="1" y="20"/>
                        <a:pt x="4" y="25"/>
                      </a:cubicBezTo>
                      <a:lnTo>
                        <a:pt x="2" y="25"/>
                      </a:lnTo>
                      <a:cubicBezTo>
                        <a:pt x="0" y="20"/>
                        <a:pt x="3" y="15"/>
                        <a:pt x="7" y="10"/>
                      </a:cubicBezTo>
                      <a:lnTo>
                        <a:pt x="8" y="11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2" y="25"/>
                      </a:lnTo>
                      <a:close/>
                      <a:moveTo>
                        <a:pt x="4" y="25"/>
                      </a:moveTo>
                      <a:cubicBezTo>
                        <a:pt x="7" y="31"/>
                        <a:pt x="15" y="29"/>
                        <a:pt x="24" y="26"/>
                      </a:cubicBezTo>
                      <a:lnTo>
                        <a:pt x="24" y="27"/>
                      </a:lnTo>
                      <a:cubicBezTo>
                        <a:pt x="15" y="30"/>
                        <a:pt x="6" y="33"/>
                        <a:pt x="2" y="25"/>
                      </a:cubicBezTo>
                      <a:lnTo>
                        <a:pt x="4" y="25"/>
                      </a:lnTo>
                      <a:close/>
                      <a:moveTo>
                        <a:pt x="24" y="26"/>
                      </a:moveTo>
                      <a:cubicBezTo>
                        <a:pt x="29" y="25"/>
                        <a:pt x="34" y="23"/>
                        <a:pt x="39" y="23"/>
                      </a:cubicBezTo>
                      <a:lnTo>
                        <a:pt x="39" y="24"/>
                      </a:lnTo>
                      <a:cubicBezTo>
                        <a:pt x="35" y="24"/>
                        <a:pt x="29" y="26"/>
                        <a:pt x="24" y="27"/>
                      </a:cubicBezTo>
                      <a:lnTo>
                        <a:pt x="24" y="26"/>
                      </a:lnTo>
                      <a:close/>
                      <a:moveTo>
                        <a:pt x="39" y="24"/>
                      </a:moveTo>
                      <a:lnTo>
                        <a:pt x="39" y="24"/>
                      </a:lnTo>
                      <a:close/>
                      <a:moveTo>
                        <a:pt x="39" y="23"/>
                      </a:moveTo>
                      <a:lnTo>
                        <a:pt x="39" y="23"/>
                      </a:lnTo>
                      <a:lnTo>
                        <a:pt x="39" y="24"/>
                      </a:lnTo>
                      <a:lnTo>
                        <a:pt x="39" y="23"/>
                      </a:lnTo>
                      <a:close/>
                      <a:moveTo>
                        <a:pt x="39" y="23"/>
                      </a:moveTo>
                      <a:cubicBezTo>
                        <a:pt x="40" y="23"/>
                        <a:pt x="40" y="23"/>
                        <a:pt x="41" y="23"/>
                      </a:cubicBezTo>
                      <a:lnTo>
                        <a:pt x="41" y="24"/>
                      </a:lnTo>
                      <a:cubicBezTo>
                        <a:pt x="40" y="24"/>
                        <a:pt x="40" y="24"/>
                        <a:pt x="39" y="24"/>
                      </a:cubicBezTo>
                      <a:lnTo>
                        <a:pt x="39" y="23"/>
                      </a:lnTo>
                      <a:close/>
                      <a:moveTo>
                        <a:pt x="41" y="23"/>
                      </a:moveTo>
                      <a:cubicBezTo>
                        <a:pt x="41" y="23"/>
                        <a:pt x="41" y="23"/>
                        <a:pt x="42" y="22"/>
                      </a:cubicBezTo>
                      <a:lnTo>
                        <a:pt x="43" y="24"/>
                      </a:lnTo>
                      <a:cubicBezTo>
                        <a:pt x="42" y="24"/>
                        <a:pt x="42" y="24"/>
                        <a:pt x="41" y="24"/>
                      </a:cubicBezTo>
                      <a:lnTo>
                        <a:pt x="41" y="23"/>
                      </a:lnTo>
                      <a:close/>
                      <a:moveTo>
                        <a:pt x="42" y="22"/>
                      </a:moveTo>
                      <a:cubicBezTo>
                        <a:pt x="44" y="21"/>
                        <a:pt x="46" y="19"/>
                        <a:pt x="47" y="16"/>
                      </a:cubicBezTo>
                      <a:lnTo>
                        <a:pt x="48" y="16"/>
                      </a:lnTo>
                      <a:cubicBezTo>
                        <a:pt x="48" y="20"/>
                        <a:pt x="45" y="22"/>
                        <a:pt x="43" y="24"/>
                      </a:cubicBezTo>
                      <a:lnTo>
                        <a:pt x="42" y="22"/>
                      </a:lnTo>
                      <a:close/>
                      <a:moveTo>
                        <a:pt x="47" y="16"/>
                      </a:moveTo>
                      <a:lnTo>
                        <a:pt x="47" y="16"/>
                      </a:lnTo>
                      <a:close/>
                      <a:moveTo>
                        <a:pt x="47" y="16"/>
                      </a:moveTo>
                      <a:cubicBezTo>
                        <a:pt x="47" y="14"/>
                        <a:pt x="46" y="13"/>
                        <a:pt x="45" y="11"/>
                      </a:cubicBezTo>
                      <a:lnTo>
                        <a:pt x="46" y="10"/>
                      </a:lnTo>
                      <a:cubicBezTo>
                        <a:pt x="47" y="12"/>
                        <a:pt x="49" y="14"/>
                        <a:pt x="48" y="16"/>
                      </a:cubicBezTo>
                      <a:lnTo>
                        <a:pt x="47" y="16"/>
                      </a:lnTo>
                      <a:close/>
                      <a:moveTo>
                        <a:pt x="45" y="11"/>
                      </a:moveTo>
                      <a:cubicBezTo>
                        <a:pt x="43" y="9"/>
                        <a:pt x="42" y="8"/>
                        <a:pt x="42" y="6"/>
                      </a:cubicBezTo>
                      <a:lnTo>
                        <a:pt x="43" y="6"/>
                      </a:lnTo>
                      <a:cubicBezTo>
                        <a:pt x="44" y="7"/>
                        <a:pt x="45" y="9"/>
                        <a:pt x="46" y="10"/>
                      </a:cubicBezTo>
                      <a:lnTo>
                        <a:pt x="45" y="11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2" y="6"/>
                      </a:lnTo>
                      <a:close/>
                      <a:moveTo>
                        <a:pt x="42" y="6"/>
                      </a:moveTo>
                      <a:cubicBezTo>
                        <a:pt x="42" y="5"/>
                        <a:pt x="42" y="5"/>
                        <a:pt x="42" y="5"/>
                      </a:cubicBezTo>
                      <a:lnTo>
                        <a:pt x="43" y="4"/>
                      </a:lnTo>
                      <a:cubicBezTo>
                        <a:pt x="43" y="5"/>
                        <a:pt x="43" y="5"/>
                        <a:pt x="43" y="6"/>
                      </a:cubicBezTo>
                      <a:lnTo>
                        <a:pt x="42" y="6"/>
                      </a:lnTo>
                      <a:close/>
                      <a:moveTo>
                        <a:pt x="42" y="5"/>
                      </a:moveTo>
                      <a:cubicBezTo>
                        <a:pt x="42" y="5"/>
                        <a:pt x="41" y="5"/>
                        <a:pt x="41" y="5"/>
                      </a:cubicBezTo>
                      <a:lnTo>
                        <a:pt x="42" y="4"/>
                      </a:lnTo>
                      <a:cubicBezTo>
                        <a:pt x="43" y="4"/>
                        <a:pt x="43" y="4"/>
                        <a:pt x="43" y="4"/>
                      </a:cubicBezTo>
                      <a:lnTo>
                        <a:pt x="42" y="5"/>
                      </a:lnTo>
                      <a:close/>
                      <a:moveTo>
                        <a:pt x="42" y="4"/>
                      </a:moveTo>
                      <a:lnTo>
                        <a:pt x="42" y="4"/>
                      </a:lnTo>
                      <a:close/>
                      <a:moveTo>
                        <a:pt x="41" y="5"/>
                      </a:moveTo>
                      <a:cubicBezTo>
                        <a:pt x="40" y="4"/>
                        <a:pt x="39" y="3"/>
                        <a:pt x="37" y="3"/>
                      </a:cubicBezTo>
                      <a:lnTo>
                        <a:pt x="38" y="1"/>
                      </a:lnTo>
                      <a:cubicBezTo>
                        <a:pt x="40" y="2"/>
                        <a:pt x="41" y="3"/>
                        <a:pt x="42" y="4"/>
                      </a:cubicBezTo>
                      <a:lnTo>
                        <a:pt x="41" y="5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2"/>
                      </a:lnTo>
                      <a:lnTo>
                        <a:pt x="38" y="1"/>
                      </a:lnTo>
                      <a:close/>
                      <a:moveTo>
                        <a:pt x="37" y="3"/>
                      </a:moveTo>
                      <a:cubicBezTo>
                        <a:pt x="36" y="2"/>
                        <a:pt x="34" y="3"/>
                        <a:pt x="32" y="4"/>
                      </a:cubicBezTo>
                      <a:lnTo>
                        <a:pt x="32" y="2"/>
                      </a:lnTo>
                      <a:cubicBezTo>
                        <a:pt x="34" y="2"/>
                        <a:pt x="36" y="1"/>
                        <a:pt x="38" y="1"/>
                      </a:cubicBezTo>
                      <a:lnTo>
                        <a:pt x="37" y="3"/>
                      </a:lnTo>
                      <a:close/>
                      <a:moveTo>
                        <a:pt x="32" y="4"/>
                      </a:moveTo>
                      <a:cubicBezTo>
                        <a:pt x="30" y="5"/>
                        <a:pt x="28" y="6"/>
                        <a:pt x="25" y="4"/>
                      </a:cubicBezTo>
                      <a:lnTo>
                        <a:pt x="26" y="3"/>
                      </a:lnTo>
                      <a:cubicBezTo>
                        <a:pt x="28" y="4"/>
                        <a:pt x="30" y="3"/>
                        <a:pt x="32" y="2"/>
                      </a:cubicBezTo>
                      <a:lnTo>
                        <a:pt x="32" y="4"/>
                      </a:lnTo>
                      <a:close/>
                      <a:moveTo>
                        <a:pt x="25" y="4"/>
                      </a:move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1" name="Freeform 75"/>
                <p:cNvSpPr>
                  <a:spLocks noChangeArrowheads="1"/>
                </p:cNvSpPr>
                <p:nvPr/>
              </p:nvSpPr>
              <p:spPr bwMode="auto">
                <a:xfrm>
                  <a:off x="963" y="4010"/>
                  <a:ext cx="58" cy="22"/>
                </a:xfrm>
                <a:custGeom>
                  <a:avLst/>
                  <a:gdLst>
                    <a:gd name="G0" fmla="+- 1 0 0"/>
                    <a:gd name="G1" fmla="+- 1 0 0"/>
                    <a:gd name="G2" fmla="*/ 1 0 0"/>
                    <a:gd name="G3" fmla="sin G2 G1"/>
                    <a:gd name="G4" fmla="+- 6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3 w 43"/>
                    <a:gd name="T1" fmla="*/ 1 h 14"/>
                    <a:gd name="T2" fmla="*/ 3 w 43"/>
                    <a:gd name="T3" fmla="*/ 12 h 14"/>
                    <a:gd name="T4" fmla="*/ 8 w 43"/>
                    <a:gd name="T5" fmla="*/ 14 h 14"/>
                    <a:gd name="T6" fmla="*/ 34 w 43"/>
                    <a:gd name="T7" fmla="*/ 14 h 14"/>
                    <a:gd name="T8" fmla="*/ 41 w 43"/>
                    <a:gd name="T9" fmla="*/ 11 h 14"/>
                    <a:gd name="T10" fmla="*/ 35 w 43"/>
                    <a:gd name="T11" fmla="*/ 3 h 14"/>
                    <a:gd name="T12" fmla="*/ 13 w 43"/>
                    <a:gd name="T13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14">
                      <a:moveTo>
                        <a:pt x="13" y="1"/>
                      </a:moveTo>
                      <a:cubicBezTo>
                        <a:pt x="9" y="0"/>
                        <a:pt x="0" y="6"/>
                        <a:pt x="3" y="12"/>
                      </a:cubicBezTo>
                      <a:cubicBezTo>
                        <a:pt x="4" y="13"/>
                        <a:pt x="6" y="14"/>
                        <a:pt x="8" y="14"/>
                      </a:cubicBezTo>
                      <a:cubicBezTo>
                        <a:pt x="18" y="12"/>
                        <a:pt x="26" y="14"/>
                        <a:pt x="34" y="14"/>
                      </a:cubicBezTo>
                      <a:cubicBezTo>
                        <a:pt x="37" y="14"/>
                        <a:pt x="40" y="13"/>
                        <a:pt x="41" y="11"/>
                      </a:cubicBezTo>
                      <a:cubicBezTo>
                        <a:pt x="43" y="7"/>
                        <a:pt x="37" y="4"/>
                        <a:pt x="35" y="3"/>
                      </a:cubicBezTo>
                      <a:cubicBezTo>
                        <a:pt x="29" y="1"/>
                        <a:pt x="21" y="3"/>
                        <a:pt x="1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2" name="Freeform 76"/>
                <p:cNvSpPr>
                  <a:spLocks noChangeArrowheads="1"/>
                </p:cNvSpPr>
                <p:nvPr/>
              </p:nvSpPr>
              <p:spPr bwMode="auto">
                <a:xfrm>
                  <a:off x="965" y="4010"/>
                  <a:ext cx="56" cy="22"/>
                </a:xfrm>
                <a:custGeom>
                  <a:avLst/>
                  <a:gdLst>
                    <a:gd name="T0" fmla="*/ 8 w 42"/>
                    <a:gd name="T1" fmla="*/ 2 h 14"/>
                    <a:gd name="T2" fmla="*/ 11 w 42"/>
                    <a:gd name="T3" fmla="*/ 1 h 14"/>
                    <a:gd name="T4" fmla="*/ 8 w 42"/>
                    <a:gd name="T5" fmla="*/ 2 h 14"/>
                    <a:gd name="T6" fmla="*/ 3 w 42"/>
                    <a:gd name="T7" fmla="*/ 4 h 14"/>
                    <a:gd name="T8" fmla="*/ 8 w 42"/>
                    <a:gd name="T9" fmla="*/ 2 h 14"/>
                    <a:gd name="T10" fmla="*/ 1 w 42"/>
                    <a:gd name="T11" fmla="*/ 8 h 14"/>
                    <a:gd name="T12" fmla="*/ 3 w 42"/>
                    <a:gd name="T13" fmla="*/ 4 h 14"/>
                    <a:gd name="T14" fmla="*/ 1 w 42"/>
                    <a:gd name="T15" fmla="*/ 8 h 14"/>
                    <a:gd name="T16" fmla="*/ 0 w 42"/>
                    <a:gd name="T17" fmla="*/ 12 h 14"/>
                    <a:gd name="T18" fmla="*/ 1 w 42"/>
                    <a:gd name="T19" fmla="*/ 8 h 14"/>
                    <a:gd name="T20" fmla="*/ 0 w 42"/>
                    <a:gd name="T21" fmla="*/ 12 h 14"/>
                    <a:gd name="T22" fmla="*/ 0 w 42"/>
                    <a:gd name="T23" fmla="*/ 12 h 14"/>
                    <a:gd name="T24" fmla="*/ 2 w 42"/>
                    <a:gd name="T25" fmla="*/ 11 h 14"/>
                    <a:gd name="T26" fmla="*/ 2 w 42"/>
                    <a:gd name="T27" fmla="*/ 11 h 14"/>
                    <a:gd name="T28" fmla="*/ 0 w 42"/>
                    <a:gd name="T29" fmla="*/ 12 h 14"/>
                    <a:gd name="T30" fmla="*/ 0 w 42"/>
                    <a:gd name="T31" fmla="*/ 12 h 14"/>
                    <a:gd name="T32" fmla="*/ 2 w 42"/>
                    <a:gd name="T33" fmla="*/ 12 h 14"/>
                    <a:gd name="T34" fmla="*/ 0 w 42"/>
                    <a:gd name="T35" fmla="*/ 12 h 14"/>
                    <a:gd name="T36" fmla="*/ 2 w 42"/>
                    <a:gd name="T37" fmla="*/ 12 h 14"/>
                    <a:gd name="T38" fmla="*/ 2 w 42"/>
                    <a:gd name="T39" fmla="*/ 13 h 14"/>
                    <a:gd name="T40" fmla="*/ 2 w 42"/>
                    <a:gd name="T41" fmla="*/ 12 h 14"/>
                    <a:gd name="T42" fmla="*/ 6 w 42"/>
                    <a:gd name="T43" fmla="*/ 13 h 14"/>
                    <a:gd name="T44" fmla="*/ 2 w 42"/>
                    <a:gd name="T45" fmla="*/ 13 h 14"/>
                    <a:gd name="T46" fmla="*/ 6 w 42"/>
                    <a:gd name="T47" fmla="*/ 13 h 14"/>
                    <a:gd name="T48" fmla="*/ 6 w 42"/>
                    <a:gd name="T49" fmla="*/ 14 h 14"/>
                    <a:gd name="T50" fmla="*/ 6 w 42"/>
                    <a:gd name="T51" fmla="*/ 13 h 14"/>
                    <a:gd name="T52" fmla="*/ 23 w 42"/>
                    <a:gd name="T53" fmla="*/ 14 h 14"/>
                    <a:gd name="T54" fmla="*/ 6 w 42"/>
                    <a:gd name="T55" fmla="*/ 13 h 14"/>
                    <a:gd name="T56" fmla="*/ 32 w 42"/>
                    <a:gd name="T57" fmla="*/ 13 h 14"/>
                    <a:gd name="T58" fmla="*/ 23 w 42"/>
                    <a:gd name="T59" fmla="*/ 14 h 14"/>
                    <a:gd name="T60" fmla="*/ 33 w 42"/>
                    <a:gd name="T61" fmla="*/ 14 h 14"/>
                    <a:gd name="T62" fmla="*/ 32 w 42"/>
                    <a:gd name="T63" fmla="*/ 14 h 14"/>
                    <a:gd name="T64" fmla="*/ 32 w 42"/>
                    <a:gd name="T65" fmla="*/ 13 h 14"/>
                    <a:gd name="T66" fmla="*/ 37 w 42"/>
                    <a:gd name="T67" fmla="*/ 14 h 14"/>
                    <a:gd name="T68" fmla="*/ 32 w 42"/>
                    <a:gd name="T69" fmla="*/ 13 h 14"/>
                    <a:gd name="T70" fmla="*/ 38 w 42"/>
                    <a:gd name="T71" fmla="*/ 10 h 14"/>
                    <a:gd name="T72" fmla="*/ 37 w 42"/>
                    <a:gd name="T73" fmla="*/ 14 h 14"/>
                    <a:gd name="T74" fmla="*/ 38 w 42"/>
                    <a:gd name="T75" fmla="*/ 10 h 14"/>
                    <a:gd name="T76" fmla="*/ 39 w 42"/>
                    <a:gd name="T77" fmla="*/ 11 h 14"/>
                    <a:gd name="T78" fmla="*/ 38 w 42"/>
                    <a:gd name="T79" fmla="*/ 10 h 14"/>
                    <a:gd name="T80" fmla="*/ 34 w 42"/>
                    <a:gd name="T81" fmla="*/ 3 h 14"/>
                    <a:gd name="T82" fmla="*/ 38 w 42"/>
                    <a:gd name="T83" fmla="*/ 10 h 14"/>
                    <a:gd name="T84" fmla="*/ 33 w 42"/>
                    <a:gd name="T85" fmla="*/ 4 h 14"/>
                    <a:gd name="T86" fmla="*/ 33 w 42"/>
                    <a:gd name="T87" fmla="*/ 4 h 14"/>
                    <a:gd name="T88" fmla="*/ 33 w 42"/>
                    <a:gd name="T89" fmla="*/ 4 h 14"/>
                    <a:gd name="T90" fmla="*/ 33 w 42"/>
                    <a:gd name="T91" fmla="*/ 4 h 14"/>
                    <a:gd name="T92" fmla="*/ 34 w 42"/>
                    <a:gd name="T93" fmla="*/ 3 h 14"/>
                    <a:gd name="T94" fmla="*/ 34 w 42"/>
                    <a:gd name="T95" fmla="*/ 3 h 14"/>
                    <a:gd name="T96" fmla="*/ 22 w 42"/>
                    <a:gd name="T97" fmla="*/ 3 h 14"/>
                    <a:gd name="T98" fmla="*/ 34 w 42"/>
                    <a:gd name="T99" fmla="*/ 3 h 14"/>
                    <a:gd name="T100" fmla="*/ 22 w 42"/>
                    <a:gd name="T101" fmla="*/ 3 h 14"/>
                    <a:gd name="T102" fmla="*/ 11 w 42"/>
                    <a:gd name="T103" fmla="*/ 1 h 14"/>
                    <a:gd name="T104" fmla="*/ 22 w 42"/>
                    <a:gd name="T105" fmla="*/ 3 h 14"/>
                    <a:gd name="T106" fmla="*/ 11 w 42"/>
                    <a:gd name="T107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2" h="14">
                      <a:moveTo>
                        <a:pt x="11" y="2"/>
                      </a:moveTo>
                      <a:cubicBezTo>
                        <a:pt x="10" y="2"/>
                        <a:pt x="9" y="2"/>
                        <a:pt x="8" y="2"/>
                      </a:cubicBezTo>
                      <a:lnTo>
                        <a:pt x="7" y="1"/>
                      </a:lnTo>
                      <a:cubicBezTo>
                        <a:pt x="9" y="1"/>
                        <a:pt x="10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8" y="2"/>
                      </a:moveTo>
                      <a:cubicBezTo>
                        <a:pt x="6" y="3"/>
                        <a:pt x="5" y="4"/>
                        <a:pt x="4" y="5"/>
                      </a:cubicBezTo>
                      <a:lnTo>
                        <a:pt x="3" y="4"/>
                      </a:lnTo>
                      <a:cubicBezTo>
                        <a:pt x="4" y="3"/>
                        <a:pt x="6" y="2"/>
                        <a:pt x="7" y="1"/>
                      </a:cubicBezTo>
                      <a:lnTo>
                        <a:pt x="8" y="2"/>
                      </a:lnTo>
                      <a:close/>
                      <a:moveTo>
                        <a:pt x="4" y="5"/>
                      </a:moveTo>
                      <a:cubicBezTo>
                        <a:pt x="3" y="6"/>
                        <a:pt x="2" y="7"/>
                        <a:pt x="1" y="8"/>
                      </a:cubicBezTo>
                      <a:lnTo>
                        <a:pt x="0" y="8"/>
                      </a:lnTo>
                      <a:cubicBezTo>
                        <a:pt x="0" y="6"/>
                        <a:pt x="1" y="5"/>
                        <a:pt x="3" y="4"/>
                      </a:cubicBezTo>
                      <a:lnTo>
                        <a:pt x="4" y="5"/>
                      </a:lnTo>
                      <a:close/>
                      <a:moveTo>
                        <a:pt x="1" y="8"/>
                      </a:moveTo>
                      <a:cubicBezTo>
                        <a:pt x="1" y="9"/>
                        <a:pt x="1" y="10"/>
                        <a:pt x="2" y="11"/>
                      </a:cubicBezTo>
                      <a:lnTo>
                        <a:pt x="0" y="12"/>
                      </a:lnTo>
                      <a:cubicBezTo>
                        <a:pt x="0" y="10"/>
                        <a:pt x="0" y="9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2" y="11"/>
                      </a:lnTo>
                      <a:close/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close/>
                      <a:moveTo>
                        <a:pt x="2" y="11"/>
                      </a:moveTo>
                      <a:cubicBezTo>
                        <a:pt x="2" y="11"/>
                        <a:pt x="2" y="12"/>
                        <a:pt x="2" y="12"/>
                      </a:cubicBezTo>
                      <a:lnTo>
                        <a:pt x="1" y="13"/>
                      </a:lnTo>
                      <a:cubicBezTo>
                        <a:pt x="1" y="12"/>
                        <a:pt x="0" y="12"/>
                        <a:pt x="0" y="12"/>
                      </a:cubicBezTo>
                      <a:lnTo>
                        <a:pt x="2" y="11"/>
                      </a:lnTo>
                      <a:close/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lnTo>
                        <a:pt x="2" y="13"/>
                      </a:lnTo>
                      <a:cubicBezTo>
                        <a:pt x="1" y="13"/>
                        <a:pt x="1" y="13"/>
                        <a:pt x="1" y="13"/>
                      </a:cubicBezTo>
                      <a:lnTo>
                        <a:pt x="2" y="12"/>
                      </a:lnTo>
                      <a:close/>
                      <a:moveTo>
                        <a:pt x="2" y="12"/>
                      </a:moveTo>
                      <a:cubicBezTo>
                        <a:pt x="4" y="13"/>
                        <a:pt x="5" y="13"/>
                        <a:pt x="6" y="13"/>
                      </a:cubicBezTo>
                      <a:lnTo>
                        <a:pt x="6" y="14"/>
                      </a:lnTo>
                      <a:cubicBezTo>
                        <a:pt x="5" y="14"/>
                        <a:pt x="3" y="14"/>
                        <a:pt x="2" y="13"/>
                      </a:cubicBezTo>
                      <a:lnTo>
                        <a:pt x="2" y="12"/>
                      </a:lnTo>
                      <a:close/>
                      <a:moveTo>
                        <a:pt x="6" y="13"/>
                      </a:moveTo>
                      <a:lnTo>
                        <a:pt x="6" y="13"/>
                      </a:lnTo>
                      <a:lnTo>
                        <a:pt x="6" y="14"/>
                      </a:lnTo>
                      <a:lnTo>
                        <a:pt x="6" y="13"/>
                      </a:lnTo>
                      <a:close/>
                      <a:moveTo>
                        <a:pt x="6" y="13"/>
                      </a:moveTo>
                      <a:cubicBezTo>
                        <a:pt x="12" y="12"/>
                        <a:pt x="18" y="12"/>
                        <a:pt x="23" y="13"/>
                      </a:cubicBezTo>
                      <a:lnTo>
                        <a:pt x="23" y="14"/>
                      </a:lnTo>
                      <a:cubicBezTo>
                        <a:pt x="18" y="14"/>
                        <a:pt x="12" y="13"/>
                        <a:pt x="6" y="14"/>
                      </a:cubicBezTo>
                      <a:lnTo>
                        <a:pt x="6" y="13"/>
                      </a:lnTo>
                      <a:close/>
                      <a:moveTo>
                        <a:pt x="23" y="13"/>
                      </a:moveTo>
                      <a:cubicBezTo>
                        <a:pt x="26" y="13"/>
                        <a:pt x="29" y="13"/>
                        <a:pt x="32" y="13"/>
                      </a:cubicBezTo>
                      <a:lnTo>
                        <a:pt x="32" y="14"/>
                      </a:lnTo>
                      <a:cubicBezTo>
                        <a:pt x="29" y="14"/>
                        <a:pt x="26" y="14"/>
                        <a:pt x="23" y="14"/>
                      </a:cubicBezTo>
                      <a:lnTo>
                        <a:pt x="23" y="13"/>
                      </a:lnTo>
                      <a:close/>
                      <a:moveTo>
                        <a:pt x="33" y="14"/>
                      </a:moveTo>
                      <a:lnTo>
                        <a:pt x="33" y="14"/>
                      </a:lnTo>
                      <a:lnTo>
                        <a:pt x="32" y="14"/>
                      </a:lnTo>
                      <a:lnTo>
                        <a:pt x="33" y="14"/>
                      </a:lnTo>
                      <a:close/>
                      <a:moveTo>
                        <a:pt x="32" y="13"/>
                      </a:moveTo>
                      <a:cubicBezTo>
                        <a:pt x="33" y="13"/>
                        <a:pt x="35" y="13"/>
                        <a:pt x="36" y="12"/>
                      </a:cubicBezTo>
                      <a:lnTo>
                        <a:pt x="37" y="14"/>
                      </a:lnTo>
                      <a:cubicBezTo>
                        <a:pt x="35" y="14"/>
                        <a:pt x="34" y="14"/>
                        <a:pt x="33" y="14"/>
                      </a:cubicBezTo>
                      <a:lnTo>
                        <a:pt x="32" y="13"/>
                      </a:lnTo>
                      <a:close/>
                      <a:moveTo>
                        <a:pt x="36" y="12"/>
                      </a:moveTo>
                      <a:cubicBezTo>
                        <a:pt x="37" y="12"/>
                        <a:pt x="38" y="11"/>
                        <a:pt x="38" y="10"/>
                      </a:cubicBezTo>
                      <a:lnTo>
                        <a:pt x="40" y="11"/>
                      </a:lnTo>
                      <a:cubicBezTo>
                        <a:pt x="39" y="12"/>
                        <a:pt x="38" y="13"/>
                        <a:pt x="37" y="14"/>
                      </a:cubicBezTo>
                      <a:lnTo>
                        <a:pt x="36" y="12"/>
                      </a:lnTo>
                      <a:close/>
                      <a:moveTo>
                        <a:pt x="38" y="10"/>
                      </a:moveTo>
                      <a:lnTo>
                        <a:pt x="38" y="10"/>
                      </a:lnTo>
                      <a:lnTo>
                        <a:pt x="39" y="11"/>
                      </a:lnTo>
                      <a:lnTo>
                        <a:pt x="38" y="10"/>
                      </a:lnTo>
                      <a:close/>
                      <a:moveTo>
                        <a:pt x="38" y="10"/>
                      </a:moveTo>
                      <a:cubicBezTo>
                        <a:pt x="40" y="7"/>
                        <a:pt x="35" y="5"/>
                        <a:pt x="33" y="4"/>
                      </a:cubicBezTo>
                      <a:lnTo>
                        <a:pt x="34" y="3"/>
                      </a:lnTo>
                      <a:cubicBezTo>
                        <a:pt x="37" y="4"/>
                        <a:pt x="42" y="7"/>
                        <a:pt x="40" y="11"/>
                      </a:cubicBezTo>
                      <a:lnTo>
                        <a:pt x="38" y="10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4"/>
                      </a:lnTo>
                      <a:lnTo>
                        <a:pt x="33" y="4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lnTo>
                        <a:pt x="34" y="3"/>
                      </a:lnTo>
                      <a:lnTo>
                        <a:pt x="33" y="4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3"/>
                      </a:lnTo>
                      <a:lnTo>
                        <a:pt x="34" y="3"/>
                      </a:lnTo>
                      <a:close/>
                      <a:moveTo>
                        <a:pt x="33" y="4"/>
                      </a:moveTo>
                      <a:cubicBezTo>
                        <a:pt x="30" y="3"/>
                        <a:pt x="26" y="3"/>
                        <a:pt x="22" y="3"/>
                      </a:cubicBezTo>
                      <a:lnTo>
                        <a:pt x="22" y="2"/>
                      </a:lnTo>
                      <a:cubicBezTo>
                        <a:pt x="26" y="1"/>
                        <a:pt x="30" y="1"/>
                        <a:pt x="34" y="3"/>
                      </a:cubicBezTo>
                      <a:lnTo>
                        <a:pt x="33" y="4"/>
                      </a:lnTo>
                      <a:close/>
                      <a:moveTo>
                        <a:pt x="22" y="3"/>
                      </a:moveTo>
                      <a:cubicBezTo>
                        <a:pt x="19" y="3"/>
                        <a:pt x="15" y="3"/>
                        <a:pt x="11" y="2"/>
                      </a:cubicBezTo>
                      <a:lnTo>
                        <a:pt x="11" y="1"/>
                      </a:lnTo>
                      <a:cubicBezTo>
                        <a:pt x="15" y="2"/>
                        <a:pt x="19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3" name="Freeform 77"/>
                <p:cNvSpPr>
                  <a:spLocks noChangeArrowheads="1"/>
                </p:cNvSpPr>
                <p:nvPr/>
              </p:nvSpPr>
              <p:spPr bwMode="auto">
                <a:xfrm>
                  <a:off x="1062" y="3928"/>
                  <a:ext cx="72" cy="5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7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6 w 53"/>
                    <a:gd name="T1" fmla="*/ 1 h 32"/>
                    <a:gd name="T2" fmla="*/ 6 w 53"/>
                    <a:gd name="T3" fmla="*/ 12 h 32"/>
                    <a:gd name="T4" fmla="*/ 15 w 53"/>
                    <a:gd name="T5" fmla="*/ 26 h 32"/>
                    <a:gd name="T6" fmla="*/ 36 w 53"/>
                    <a:gd name="T7" fmla="*/ 30 h 32"/>
                    <a:gd name="T8" fmla="*/ 52 w 53"/>
                    <a:gd name="T9" fmla="*/ 17 h 32"/>
                    <a:gd name="T10" fmla="*/ 45 w 53"/>
                    <a:gd name="T11" fmla="*/ 2 h 32"/>
                    <a:gd name="T12" fmla="*/ 26 w 53"/>
                    <a:gd name="T1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32">
                      <a:moveTo>
                        <a:pt x="26" y="1"/>
                      </a:moveTo>
                      <a:cubicBezTo>
                        <a:pt x="18" y="3"/>
                        <a:pt x="11" y="8"/>
                        <a:pt x="6" y="12"/>
                      </a:cubicBezTo>
                      <a:cubicBezTo>
                        <a:pt x="0" y="17"/>
                        <a:pt x="6" y="26"/>
                        <a:pt x="15" y="26"/>
                      </a:cubicBezTo>
                      <a:cubicBezTo>
                        <a:pt x="22" y="27"/>
                        <a:pt x="29" y="28"/>
                        <a:pt x="36" y="30"/>
                      </a:cubicBezTo>
                      <a:cubicBezTo>
                        <a:pt x="42" y="32"/>
                        <a:pt x="51" y="24"/>
                        <a:pt x="52" y="17"/>
                      </a:cubicBezTo>
                      <a:cubicBezTo>
                        <a:pt x="53" y="12"/>
                        <a:pt x="51" y="4"/>
                        <a:pt x="45" y="2"/>
                      </a:cubicBezTo>
                      <a:cubicBezTo>
                        <a:pt x="39" y="0"/>
                        <a:pt x="32" y="0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4" name="Freeform 78"/>
                <p:cNvSpPr>
                  <a:spLocks noChangeArrowheads="1"/>
                </p:cNvSpPr>
                <p:nvPr/>
              </p:nvSpPr>
              <p:spPr bwMode="auto">
                <a:xfrm>
                  <a:off x="1066" y="3925"/>
                  <a:ext cx="68" cy="54"/>
                </a:xfrm>
                <a:custGeom>
                  <a:avLst/>
                  <a:gdLst>
                    <a:gd name="T0" fmla="*/ 11 w 50"/>
                    <a:gd name="T1" fmla="*/ 6 h 32"/>
                    <a:gd name="T2" fmla="*/ 12 w 50"/>
                    <a:gd name="T3" fmla="*/ 7 h 32"/>
                    <a:gd name="T4" fmla="*/ 11 w 50"/>
                    <a:gd name="T5" fmla="*/ 6 h 32"/>
                    <a:gd name="T6" fmla="*/ 3 w 50"/>
                    <a:gd name="T7" fmla="*/ 14 h 32"/>
                    <a:gd name="T8" fmla="*/ 3 w 50"/>
                    <a:gd name="T9" fmla="*/ 14 h 32"/>
                    <a:gd name="T10" fmla="*/ 2 w 50"/>
                    <a:gd name="T11" fmla="*/ 13 h 32"/>
                    <a:gd name="T12" fmla="*/ 2 w 50"/>
                    <a:gd name="T13" fmla="*/ 21 h 32"/>
                    <a:gd name="T14" fmla="*/ 1 w 50"/>
                    <a:gd name="T15" fmla="*/ 17 h 32"/>
                    <a:gd name="T16" fmla="*/ 3 w 50"/>
                    <a:gd name="T17" fmla="*/ 25 h 32"/>
                    <a:gd name="T18" fmla="*/ 4 w 50"/>
                    <a:gd name="T19" fmla="*/ 24 h 32"/>
                    <a:gd name="T20" fmla="*/ 3 w 50"/>
                    <a:gd name="T21" fmla="*/ 25 h 32"/>
                    <a:gd name="T22" fmla="*/ 12 w 50"/>
                    <a:gd name="T23" fmla="*/ 27 h 32"/>
                    <a:gd name="T24" fmla="*/ 12 w 50"/>
                    <a:gd name="T25" fmla="*/ 28 h 32"/>
                    <a:gd name="T26" fmla="*/ 15 w 50"/>
                    <a:gd name="T27" fmla="*/ 27 h 32"/>
                    <a:gd name="T28" fmla="*/ 12 w 50"/>
                    <a:gd name="T29" fmla="*/ 27 h 32"/>
                    <a:gd name="T30" fmla="*/ 18 w 50"/>
                    <a:gd name="T31" fmla="*/ 28 h 32"/>
                    <a:gd name="T32" fmla="*/ 18 w 50"/>
                    <a:gd name="T33" fmla="*/ 27 h 32"/>
                    <a:gd name="T34" fmla="*/ 18 w 50"/>
                    <a:gd name="T35" fmla="*/ 28 h 32"/>
                    <a:gd name="T36" fmla="*/ 33 w 50"/>
                    <a:gd name="T37" fmla="*/ 30 h 32"/>
                    <a:gd name="T38" fmla="*/ 33 w 50"/>
                    <a:gd name="T39" fmla="*/ 30 h 32"/>
                    <a:gd name="T40" fmla="*/ 33 w 50"/>
                    <a:gd name="T41" fmla="*/ 32 h 32"/>
                    <a:gd name="T42" fmla="*/ 41 w 50"/>
                    <a:gd name="T43" fmla="*/ 28 h 32"/>
                    <a:gd name="T44" fmla="*/ 34 w 50"/>
                    <a:gd name="T45" fmla="*/ 31 h 32"/>
                    <a:gd name="T46" fmla="*/ 48 w 50"/>
                    <a:gd name="T47" fmla="*/ 22 h 32"/>
                    <a:gd name="T48" fmla="*/ 47 w 50"/>
                    <a:gd name="T49" fmla="*/ 22 h 32"/>
                    <a:gd name="T50" fmla="*/ 48 w 50"/>
                    <a:gd name="T51" fmla="*/ 22 h 32"/>
                    <a:gd name="T52" fmla="*/ 48 w 50"/>
                    <a:gd name="T53" fmla="*/ 18 h 32"/>
                    <a:gd name="T54" fmla="*/ 48 w 50"/>
                    <a:gd name="T55" fmla="*/ 18 h 32"/>
                    <a:gd name="T56" fmla="*/ 48 w 50"/>
                    <a:gd name="T57" fmla="*/ 18 h 32"/>
                    <a:gd name="T58" fmla="*/ 49 w 50"/>
                    <a:gd name="T59" fmla="*/ 18 h 32"/>
                    <a:gd name="T60" fmla="*/ 48 w 50"/>
                    <a:gd name="T61" fmla="*/ 16 h 32"/>
                    <a:gd name="T62" fmla="*/ 48 w 50"/>
                    <a:gd name="T63" fmla="*/ 18 h 32"/>
                    <a:gd name="T64" fmla="*/ 50 w 50"/>
                    <a:gd name="T65" fmla="*/ 13 h 32"/>
                    <a:gd name="T66" fmla="*/ 48 w 50"/>
                    <a:gd name="T67" fmla="*/ 13 h 32"/>
                    <a:gd name="T68" fmla="*/ 50 w 50"/>
                    <a:gd name="T69" fmla="*/ 13 h 32"/>
                    <a:gd name="T70" fmla="*/ 41 w 50"/>
                    <a:gd name="T71" fmla="*/ 3 h 32"/>
                    <a:gd name="T72" fmla="*/ 41 w 50"/>
                    <a:gd name="T73" fmla="*/ 3 h 32"/>
                    <a:gd name="T74" fmla="*/ 41 w 50"/>
                    <a:gd name="T75" fmla="*/ 3 h 32"/>
                    <a:gd name="T76" fmla="*/ 40 w 50"/>
                    <a:gd name="T77" fmla="*/ 1 h 32"/>
                    <a:gd name="T78" fmla="*/ 39 w 50"/>
                    <a:gd name="T79" fmla="*/ 3 h 32"/>
                    <a:gd name="T80" fmla="*/ 40 w 50"/>
                    <a:gd name="T81" fmla="*/ 1 h 32"/>
                    <a:gd name="T82" fmla="*/ 23 w 50"/>
                    <a:gd name="T83" fmla="*/ 3 h 32"/>
                    <a:gd name="T84" fmla="*/ 37 w 50"/>
                    <a:gd name="T85" fmla="*/ 2 h 32"/>
                    <a:gd name="T86" fmla="*/ 23 w 50"/>
                    <a:gd name="T87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0" h="32">
                      <a:moveTo>
                        <a:pt x="23" y="3"/>
                      </a:moveTo>
                      <a:cubicBezTo>
                        <a:pt x="19" y="4"/>
                        <a:pt x="16" y="6"/>
                        <a:pt x="12" y="7"/>
                      </a:cubicBezTo>
                      <a:lnTo>
                        <a:pt x="11" y="6"/>
                      </a:lnTo>
                      <a:cubicBezTo>
                        <a:pt x="15" y="4"/>
                        <a:pt x="19" y="3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12" y="7"/>
                      </a:moveTo>
                      <a:cubicBezTo>
                        <a:pt x="9" y="9"/>
                        <a:pt x="6" y="11"/>
                        <a:pt x="3" y="14"/>
                      </a:cubicBezTo>
                      <a:lnTo>
                        <a:pt x="2" y="13"/>
                      </a:lnTo>
                      <a:cubicBezTo>
                        <a:pt x="5" y="10"/>
                        <a:pt x="8" y="8"/>
                        <a:pt x="11" y="6"/>
                      </a:cubicBezTo>
                      <a:lnTo>
                        <a:pt x="12" y="7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3" y="13"/>
                      </a:lnTo>
                      <a:lnTo>
                        <a:pt x="3" y="14"/>
                      </a:lnTo>
                      <a:close/>
                      <a:moveTo>
                        <a:pt x="3" y="14"/>
                      </a:moveTo>
                      <a:cubicBezTo>
                        <a:pt x="2" y="15"/>
                        <a:pt x="1" y="16"/>
                        <a:pt x="1" y="17"/>
                      </a:cubicBezTo>
                      <a:lnTo>
                        <a:pt x="0" y="17"/>
                      </a:lnTo>
                      <a:cubicBezTo>
                        <a:pt x="0" y="16"/>
                        <a:pt x="1" y="14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1" y="17"/>
                      </a:moveTo>
                      <a:cubicBezTo>
                        <a:pt x="1" y="18"/>
                        <a:pt x="1" y="20"/>
                        <a:pt x="2" y="21"/>
                      </a:cubicBezTo>
                      <a:lnTo>
                        <a:pt x="1" y="21"/>
                      </a:lnTo>
                      <a:cubicBezTo>
                        <a:pt x="0" y="20"/>
                        <a:pt x="0" y="19"/>
                        <a:pt x="0" y="17"/>
                      </a:cubicBezTo>
                      <a:lnTo>
                        <a:pt x="1" y="17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3" y="23"/>
                        <a:pt x="4" y="24"/>
                      </a:cubicBezTo>
                      <a:lnTo>
                        <a:pt x="3" y="25"/>
                      </a:lnTo>
                      <a:cubicBezTo>
                        <a:pt x="2" y="24"/>
                        <a:pt x="1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9" y="27"/>
                        <a:pt x="12" y="27"/>
                      </a:cubicBezTo>
                      <a:lnTo>
                        <a:pt x="12" y="28"/>
                      </a:lnTo>
                      <a:cubicBezTo>
                        <a:pt x="8" y="28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28"/>
                      </a:lnTo>
                      <a:lnTo>
                        <a:pt x="12" y="27"/>
                      </a:lnTo>
                      <a:close/>
                      <a:moveTo>
                        <a:pt x="12" y="27"/>
                      </a:moveTo>
                      <a:cubicBezTo>
                        <a:pt x="13" y="27"/>
                        <a:pt x="14" y="27"/>
                        <a:pt x="15" y="27"/>
                      </a:cubicBezTo>
                      <a:lnTo>
                        <a:pt x="15" y="28"/>
                      </a:lnTo>
                      <a:cubicBezTo>
                        <a:pt x="14" y="28"/>
                        <a:pt x="13" y="28"/>
                        <a:pt x="12" y="28"/>
                      </a:cubicBezTo>
                      <a:lnTo>
                        <a:pt x="12" y="27"/>
                      </a:lnTo>
                      <a:close/>
                      <a:moveTo>
                        <a:pt x="15" y="27"/>
                      </a:moveTo>
                      <a:cubicBezTo>
                        <a:pt x="16" y="27"/>
                        <a:pt x="17" y="27"/>
                        <a:pt x="18" y="27"/>
                      </a:cubicBezTo>
                      <a:lnTo>
                        <a:pt x="18" y="28"/>
                      </a:lnTo>
                      <a:cubicBezTo>
                        <a:pt x="17" y="28"/>
                        <a:pt x="16" y="28"/>
                        <a:pt x="15" y="28"/>
                      </a:cubicBezTo>
                      <a:lnTo>
                        <a:pt x="15" y="27"/>
                      </a:lnTo>
                      <a:close/>
                      <a:moveTo>
                        <a:pt x="18" y="27"/>
                      </a:moveTo>
                      <a:cubicBezTo>
                        <a:pt x="23" y="28"/>
                        <a:pt x="28" y="29"/>
                        <a:pt x="33" y="30"/>
                      </a:cubicBezTo>
                      <a:lnTo>
                        <a:pt x="33" y="32"/>
                      </a:lnTo>
                      <a:cubicBezTo>
                        <a:pt x="28" y="30"/>
                        <a:pt x="23" y="29"/>
                        <a:pt x="18" y="28"/>
                      </a:cubicBezTo>
                      <a:lnTo>
                        <a:pt x="18" y="27"/>
                      </a:lnTo>
                      <a:close/>
                      <a:moveTo>
                        <a:pt x="33" y="30"/>
                      </a:moveTo>
                      <a:lnTo>
                        <a:pt x="33" y="30"/>
                      </a:lnTo>
                      <a:lnTo>
                        <a:pt x="33" y="31"/>
                      </a:lnTo>
                      <a:lnTo>
                        <a:pt x="33" y="30"/>
                      </a:lnTo>
                      <a:close/>
                      <a:moveTo>
                        <a:pt x="33" y="30"/>
                      </a:moveTo>
                      <a:cubicBezTo>
                        <a:pt x="34" y="30"/>
                        <a:pt x="34" y="31"/>
                        <a:pt x="34" y="31"/>
                      </a:cubicBezTo>
                      <a:lnTo>
                        <a:pt x="34" y="32"/>
                      </a:lnTo>
                      <a:cubicBezTo>
                        <a:pt x="34" y="32"/>
                        <a:pt x="33" y="32"/>
                        <a:pt x="33" y="32"/>
                      </a:cubicBezTo>
                      <a:lnTo>
                        <a:pt x="33" y="30"/>
                      </a:lnTo>
                      <a:close/>
                      <a:moveTo>
                        <a:pt x="34" y="31"/>
                      </a:moveTo>
                      <a:cubicBezTo>
                        <a:pt x="37" y="31"/>
                        <a:pt x="39" y="30"/>
                        <a:pt x="41" y="28"/>
                      </a:cubicBezTo>
                      <a:lnTo>
                        <a:pt x="42" y="29"/>
                      </a:lnTo>
                      <a:cubicBezTo>
                        <a:pt x="40" y="31"/>
                        <a:pt x="37" y="32"/>
                        <a:pt x="34" y="32"/>
                      </a:cubicBezTo>
                      <a:lnTo>
                        <a:pt x="34" y="31"/>
                      </a:lnTo>
                      <a:close/>
                      <a:moveTo>
                        <a:pt x="41" y="28"/>
                      </a:moveTo>
                      <a:cubicBezTo>
                        <a:pt x="44" y="26"/>
                        <a:pt x="46" y="24"/>
                        <a:pt x="47" y="22"/>
                      </a:cubicBezTo>
                      <a:lnTo>
                        <a:pt x="48" y="22"/>
                      </a:lnTo>
                      <a:cubicBezTo>
                        <a:pt x="47" y="25"/>
                        <a:pt x="45" y="27"/>
                        <a:pt x="42" y="29"/>
                      </a:cubicBezTo>
                      <a:lnTo>
                        <a:pt x="41" y="28"/>
                      </a:lnTo>
                      <a:close/>
                      <a:moveTo>
                        <a:pt x="47" y="22"/>
                      </a:moveTo>
                      <a:cubicBezTo>
                        <a:pt x="48" y="20"/>
                        <a:pt x="48" y="19"/>
                        <a:pt x="48" y="18"/>
                      </a:cubicBezTo>
                      <a:lnTo>
                        <a:pt x="50" y="19"/>
                      </a:lnTo>
                      <a:cubicBezTo>
                        <a:pt x="49" y="20"/>
                        <a:pt x="49" y="21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49" y="18"/>
                      </a:lnTo>
                      <a:lnTo>
                        <a:pt x="48" y="18"/>
                      </a:lnTo>
                      <a:close/>
                      <a:moveTo>
                        <a:pt x="48" y="18"/>
                      </a:moveTo>
                      <a:lnTo>
                        <a:pt x="48" y="18"/>
                      </a:lnTo>
                      <a:lnTo>
                        <a:pt x="50" y="19"/>
                      </a:lnTo>
                      <a:lnTo>
                        <a:pt x="48" y="18"/>
                      </a:lnTo>
                      <a:close/>
                      <a:moveTo>
                        <a:pt x="50" y="19"/>
                      </a:moveTo>
                      <a:lnTo>
                        <a:pt x="50" y="19"/>
                      </a:lnTo>
                      <a:lnTo>
                        <a:pt x="49" y="18"/>
                      </a:lnTo>
                      <a:lnTo>
                        <a:pt x="50" y="19"/>
                      </a:lnTo>
                      <a:close/>
                      <a:moveTo>
                        <a:pt x="48" y="18"/>
                      </a:moveTo>
                      <a:cubicBezTo>
                        <a:pt x="48" y="18"/>
                        <a:pt x="48" y="17"/>
                        <a:pt x="48" y="16"/>
                      </a:cubicBezTo>
                      <a:lnTo>
                        <a:pt x="50" y="16"/>
                      </a:lnTo>
                      <a:cubicBezTo>
                        <a:pt x="50" y="17"/>
                        <a:pt x="50" y="18"/>
                        <a:pt x="50" y="19"/>
                      </a:cubicBezTo>
                      <a:lnTo>
                        <a:pt x="48" y="18"/>
                      </a:lnTo>
                      <a:close/>
                      <a:moveTo>
                        <a:pt x="48" y="16"/>
                      </a:moveTo>
                      <a:cubicBezTo>
                        <a:pt x="48" y="15"/>
                        <a:pt x="48" y="14"/>
                        <a:pt x="48" y="13"/>
                      </a:cubicBezTo>
                      <a:lnTo>
                        <a:pt x="50" y="13"/>
                      </a:lnTo>
                      <a:cubicBezTo>
                        <a:pt x="50" y="14"/>
                        <a:pt x="50" y="15"/>
                        <a:pt x="50" y="16"/>
                      </a:cubicBezTo>
                      <a:lnTo>
                        <a:pt x="48" y="16"/>
                      </a:lnTo>
                      <a:close/>
                      <a:moveTo>
                        <a:pt x="48" y="13"/>
                      </a:moveTo>
                      <a:cubicBezTo>
                        <a:pt x="48" y="9"/>
                        <a:pt x="46" y="5"/>
                        <a:pt x="41" y="3"/>
                      </a:cubicBezTo>
                      <a:lnTo>
                        <a:pt x="42" y="2"/>
                      </a:lnTo>
                      <a:cubicBezTo>
                        <a:pt x="47" y="4"/>
                        <a:pt x="49" y="8"/>
                        <a:pt x="50" y="13"/>
                      </a:cubicBezTo>
                      <a:lnTo>
                        <a:pt x="48" y="1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2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1" y="3"/>
                      </a:lnTo>
                      <a:close/>
                      <a:moveTo>
                        <a:pt x="41" y="3"/>
                      </a:moveTo>
                      <a:cubicBezTo>
                        <a:pt x="41" y="3"/>
                        <a:pt x="40" y="3"/>
                        <a:pt x="39" y="3"/>
                      </a:cubicBezTo>
                      <a:lnTo>
                        <a:pt x="40" y="1"/>
                      </a:lnTo>
                      <a:cubicBezTo>
                        <a:pt x="40" y="2"/>
                        <a:pt x="41" y="2"/>
                        <a:pt x="42" y="2"/>
                      </a:cubicBezTo>
                      <a:lnTo>
                        <a:pt x="41" y="3"/>
                      </a:lnTo>
                      <a:close/>
                      <a:moveTo>
                        <a:pt x="39" y="3"/>
                      </a:moveTo>
                      <a:cubicBezTo>
                        <a:pt x="38" y="2"/>
                        <a:pt x="37" y="2"/>
                        <a:pt x="37" y="2"/>
                      </a:cubicBezTo>
                      <a:lnTo>
                        <a:pt x="37" y="1"/>
                      </a:lnTo>
                      <a:cubicBezTo>
                        <a:pt x="38" y="1"/>
                        <a:pt x="39" y="1"/>
                        <a:pt x="40" y="1"/>
                      </a:cubicBezTo>
                      <a:lnTo>
                        <a:pt x="39" y="3"/>
                      </a:lnTo>
                      <a:close/>
                      <a:moveTo>
                        <a:pt x="37" y="2"/>
                      </a:moveTo>
                      <a:cubicBezTo>
                        <a:pt x="32" y="2"/>
                        <a:pt x="27" y="2"/>
                        <a:pt x="23" y="3"/>
                      </a:cubicBezTo>
                      <a:lnTo>
                        <a:pt x="23" y="2"/>
                      </a:lnTo>
                      <a:cubicBezTo>
                        <a:pt x="27" y="1"/>
                        <a:pt x="32" y="0"/>
                        <a:pt x="37" y="1"/>
                      </a:cubicBezTo>
                      <a:lnTo>
                        <a:pt x="37" y="2"/>
                      </a:lnTo>
                      <a:close/>
                      <a:moveTo>
                        <a:pt x="23" y="3"/>
                      </a:moveTo>
                      <a:lnTo>
                        <a:pt x="23" y="3"/>
                      </a:lnTo>
                      <a:lnTo>
                        <a:pt x="23" y="2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5" name="Freeform 79"/>
                <p:cNvSpPr>
                  <a:spLocks noChangeArrowheads="1"/>
                </p:cNvSpPr>
                <p:nvPr/>
              </p:nvSpPr>
              <p:spPr bwMode="auto">
                <a:xfrm>
                  <a:off x="1078" y="3842"/>
                  <a:ext cx="56" cy="79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+- 1 0 0"/>
                    <a:gd name="G4" fmla="+- 25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27 w 42"/>
                    <a:gd name="T1" fmla="*/ 2 h 47"/>
                    <a:gd name="T2" fmla="*/ 3 w 42"/>
                    <a:gd name="T3" fmla="*/ 17 h 47"/>
                    <a:gd name="T4" fmla="*/ 15 w 42"/>
                    <a:gd name="T5" fmla="*/ 41 h 47"/>
                    <a:gd name="T6" fmla="*/ 34 w 42"/>
                    <a:gd name="T7" fmla="*/ 42 h 47"/>
                    <a:gd name="T8" fmla="*/ 40 w 42"/>
                    <a:gd name="T9" fmla="*/ 36 h 47"/>
                    <a:gd name="T10" fmla="*/ 37 w 42"/>
                    <a:gd name="T11" fmla="*/ 18 h 47"/>
                    <a:gd name="T12" fmla="*/ 31 w 42"/>
                    <a:gd name="T13" fmla="*/ 1 h 47"/>
                    <a:gd name="T14" fmla="*/ 27 w 42"/>
                    <a:gd name="T15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" h="47">
                      <a:moveTo>
                        <a:pt x="27" y="2"/>
                      </a:moveTo>
                      <a:cubicBezTo>
                        <a:pt x="21" y="11"/>
                        <a:pt x="5" y="10"/>
                        <a:pt x="3" y="17"/>
                      </a:cubicBezTo>
                      <a:cubicBezTo>
                        <a:pt x="0" y="25"/>
                        <a:pt x="13" y="31"/>
                        <a:pt x="15" y="41"/>
                      </a:cubicBezTo>
                      <a:cubicBezTo>
                        <a:pt x="15" y="47"/>
                        <a:pt x="27" y="42"/>
                        <a:pt x="34" y="42"/>
                      </a:cubicBezTo>
                      <a:cubicBezTo>
                        <a:pt x="38" y="42"/>
                        <a:pt x="42" y="38"/>
                        <a:pt x="40" y="36"/>
                      </a:cubicBezTo>
                      <a:cubicBezTo>
                        <a:pt x="36" y="30"/>
                        <a:pt x="35" y="24"/>
                        <a:pt x="37" y="18"/>
                      </a:cubicBezTo>
                      <a:cubicBezTo>
                        <a:pt x="40" y="12"/>
                        <a:pt x="39" y="4"/>
                        <a:pt x="31" y="1"/>
                      </a:cubicBezTo>
                      <a:cubicBezTo>
                        <a:pt x="29" y="0"/>
                        <a:pt x="28" y="1"/>
                        <a:pt x="2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6" name="Freeform 80"/>
                <p:cNvSpPr>
                  <a:spLocks noChangeArrowheads="1"/>
                </p:cNvSpPr>
                <p:nvPr/>
              </p:nvSpPr>
              <p:spPr bwMode="auto">
                <a:xfrm>
                  <a:off x="1079" y="3842"/>
                  <a:ext cx="53" cy="74"/>
                </a:xfrm>
                <a:custGeom>
                  <a:avLst/>
                  <a:gdLst>
                    <a:gd name="T0" fmla="*/ 12 w 40"/>
                    <a:gd name="T1" fmla="*/ 10 h 44"/>
                    <a:gd name="T2" fmla="*/ 13 w 40"/>
                    <a:gd name="T3" fmla="*/ 11 h 44"/>
                    <a:gd name="T4" fmla="*/ 12 w 40"/>
                    <a:gd name="T5" fmla="*/ 10 h 44"/>
                    <a:gd name="T6" fmla="*/ 2 w 40"/>
                    <a:gd name="T7" fmla="*/ 17 h 44"/>
                    <a:gd name="T8" fmla="*/ 6 w 40"/>
                    <a:gd name="T9" fmla="*/ 29 h 44"/>
                    <a:gd name="T10" fmla="*/ 7 w 40"/>
                    <a:gd name="T11" fmla="*/ 29 h 44"/>
                    <a:gd name="T12" fmla="*/ 6 w 40"/>
                    <a:gd name="T13" fmla="*/ 29 h 44"/>
                    <a:gd name="T14" fmla="*/ 15 w 40"/>
                    <a:gd name="T15" fmla="*/ 41 h 44"/>
                    <a:gd name="T16" fmla="*/ 15 w 40"/>
                    <a:gd name="T17" fmla="*/ 41 h 44"/>
                    <a:gd name="T18" fmla="*/ 13 w 40"/>
                    <a:gd name="T19" fmla="*/ 41 h 44"/>
                    <a:gd name="T20" fmla="*/ 25 w 40"/>
                    <a:gd name="T21" fmla="*/ 42 h 44"/>
                    <a:gd name="T22" fmla="*/ 19 w 40"/>
                    <a:gd name="T23" fmla="*/ 43 h 44"/>
                    <a:gd name="T24" fmla="*/ 33 w 40"/>
                    <a:gd name="T25" fmla="*/ 43 h 44"/>
                    <a:gd name="T26" fmla="*/ 33 w 40"/>
                    <a:gd name="T27" fmla="*/ 41 h 44"/>
                    <a:gd name="T28" fmla="*/ 33 w 40"/>
                    <a:gd name="T29" fmla="*/ 43 h 44"/>
                    <a:gd name="T30" fmla="*/ 38 w 40"/>
                    <a:gd name="T31" fmla="*/ 39 h 44"/>
                    <a:gd name="T32" fmla="*/ 35 w 40"/>
                    <a:gd name="T33" fmla="*/ 41 h 44"/>
                    <a:gd name="T34" fmla="*/ 40 w 40"/>
                    <a:gd name="T35" fmla="*/ 37 h 44"/>
                    <a:gd name="T36" fmla="*/ 39 w 40"/>
                    <a:gd name="T37" fmla="*/ 37 h 44"/>
                    <a:gd name="T38" fmla="*/ 40 w 40"/>
                    <a:gd name="T39" fmla="*/ 37 h 44"/>
                    <a:gd name="T40" fmla="*/ 40 w 40"/>
                    <a:gd name="T41" fmla="*/ 35 h 44"/>
                    <a:gd name="T42" fmla="*/ 38 w 40"/>
                    <a:gd name="T43" fmla="*/ 36 h 44"/>
                    <a:gd name="T44" fmla="*/ 38 w 40"/>
                    <a:gd name="T45" fmla="*/ 36 h 44"/>
                    <a:gd name="T46" fmla="*/ 39 w 40"/>
                    <a:gd name="T47" fmla="*/ 36 h 44"/>
                    <a:gd name="T48" fmla="*/ 37 w 40"/>
                    <a:gd name="T49" fmla="*/ 34 h 44"/>
                    <a:gd name="T50" fmla="*/ 38 w 40"/>
                    <a:gd name="T51" fmla="*/ 36 h 44"/>
                    <a:gd name="T52" fmla="*/ 37 w 40"/>
                    <a:gd name="T53" fmla="*/ 31 h 44"/>
                    <a:gd name="T54" fmla="*/ 36 w 40"/>
                    <a:gd name="T55" fmla="*/ 31 h 44"/>
                    <a:gd name="T56" fmla="*/ 37 w 40"/>
                    <a:gd name="T57" fmla="*/ 31 h 44"/>
                    <a:gd name="T58" fmla="*/ 36 w 40"/>
                    <a:gd name="T59" fmla="*/ 17 h 44"/>
                    <a:gd name="T60" fmla="*/ 36 w 40"/>
                    <a:gd name="T61" fmla="*/ 17 h 44"/>
                    <a:gd name="T62" fmla="*/ 36 w 40"/>
                    <a:gd name="T63" fmla="*/ 17 h 44"/>
                    <a:gd name="T64" fmla="*/ 38 w 40"/>
                    <a:gd name="T65" fmla="*/ 15 h 44"/>
                    <a:gd name="T66" fmla="*/ 36 w 40"/>
                    <a:gd name="T67" fmla="*/ 15 h 44"/>
                    <a:gd name="T68" fmla="*/ 38 w 40"/>
                    <a:gd name="T69" fmla="*/ 15 h 44"/>
                    <a:gd name="T70" fmla="*/ 30 w 40"/>
                    <a:gd name="T71" fmla="*/ 2 h 44"/>
                    <a:gd name="T72" fmla="*/ 37 w 40"/>
                    <a:gd name="T73" fmla="*/ 12 h 44"/>
                    <a:gd name="T74" fmla="*/ 30 w 40"/>
                    <a:gd name="T75" fmla="*/ 0 h 44"/>
                    <a:gd name="T76" fmla="*/ 30 w 40"/>
                    <a:gd name="T77" fmla="*/ 0 h 44"/>
                    <a:gd name="T78" fmla="*/ 30 w 40"/>
                    <a:gd name="T79" fmla="*/ 2 h 44"/>
                    <a:gd name="T80" fmla="*/ 30 w 40"/>
                    <a:gd name="T81" fmla="*/ 0 h 44"/>
                    <a:gd name="T82" fmla="*/ 29 w 40"/>
                    <a:gd name="T83" fmla="*/ 1 h 44"/>
                    <a:gd name="T84" fmla="*/ 29 w 40"/>
                    <a:gd name="T85" fmla="*/ 1 h 44"/>
                    <a:gd name="T86" fmla="*/ 29 w 40"/>
                    <a:gd name="T87" fmla="*/ 1 h 44"/>
                    <a:gd name="T88" fmla="*/ 29 w 40"/>
                    <a:gd name="T89" fmla="*/ 0 h 44"/>
                    <a:gd name="T90" fmla="*/ 25 w 40"/>
                    <a:gd name="T91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0" h="44">
                      <a:moveTo>
                        <a:pt x="27" y="2"/>
                      </a:moveTo>
                      <a:cubicBezTo>
                        <a:pt x="24" y="7"/>
                        <a:pt x="18" y="9"/>
                        <a:pt x="13" y="11"/>
                      </a:cubicBezTo>
                      <a:lnTo>
                        <a:pt x="12" y="10"/>
                      </a:lnTo>
                      <a:cubicBezTo>
                        <a:pt x="17" y="8"/>
                        <a:pt x="23" y="6"/>
                        <a:pt x="25" y="2"/>
                      </a:cubicBezTo>
                      <a:lnTo>
                        <a:pt x="27" y="2"/>
                      </a:lnTo>
                      <a:close/>
                      <a:moveTo>
                        <a:pt x="13" y="11"/>
                      </a:moveTo>
                      <a:cubicBezTo>
                        <a:pt x="8" y="12"/>
                        <a:pt x="3" y="14"/>
                        <a:pt x="2" y="17"/>
                      </a:cubicBezTo>
                      <a:lnTo>
                        <a:pt x="1" y="17"/>
                      </a:lnTo>
                      <a:cubicBezTo>
                        <a:pt x="2" y="13"/>
                        <a:pt x="7" y="11"/>
                        <a:pt x="12" y="10"/>
                      </a:cubicBezTo>
                      <a:lnTo>
                        <a:pt x="13" y="11"/>
                      </a:lnTo>
                      <a:close/>
                      <a:moveTo>
                        <a:pt x="2" y="17"/>
                      </a:moveTo>
                      <a:lnTo>
                        <a:pt x="2" y="17"/>
                      </a:lnTo>
                      <a:close/>
                      <a:moveTo>
                        <a:pt x="2" y="17"/>
                      </a:moveTo>
                      <a:cubicBezTo>
                        <a:pt x="1" y="21"/>
                        <a:pt x="4" y="25"/>
                        <a:pt x="7" y="29"/>
                      </a:cubicBezTo>
                      <a:lnTo>
                        <a:pt x="6" y="29"/>
                      </a:lnTo>
                      <a:cubicBezTo>
                        <a:pt x="3" y="25"/>
                        <a:pt x="0" y="22"/>
                        <a:pt x="1" y="17"/>
                      </a:cubicBezTo>
                      <a:lnTo>
                        <a:pt x="2" y="17"/>
                      </a:lnTo>
                      <a:close/>
                      <a:moveTo>
                        <a:pt x="7" y="29"/>
                      </a:moveTo>
                      <a:cubicBezTo>
                        <a:pt x="11" y="32"/>
                        <a:pt x="14" y="36"/>
                        <a:pt x="15" y="41"/>
                      </a:cubicBezTo>
                      <a:lnTo>
                        <a:pt x="13" y="41"/>
                      </a:lnTo>
                      <a:cubicBezTo>
                        <a:pt x="12" y="36"/>
                        <a:pt x="9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15" y="41"/>
                      </a:moveTo>
                      <a:lnTo>
                        <a:pt x="15" y="41"/>
                      </a:lnTo>
                      <a:lnTo>
                        <a:pt x="14" y="41"/>
                      </a:lnTo>
                      <a:lnTo>
                        <a:pt x="15" y="41"/>
                      </a:lnTo>
                      <a:close/>
                      <a:moveTo>
                        <a:pt x="15" y="41"/>
                      </a:moveTo>
                      <a:cubicBezTo>
                        <a:pt x="15" y="43"/>
                        <a:pt x="17" y="43"/>
                        <a:pt x="19" y="43"/>
                      </a:cubicBezTo>
                      <a:lnTo>
                        <a:pt x="19" y="44"/>
                      </a:lnTo>
                      <a:cubicBezTo>
                        <a:pt x="16" y="44"/>
                        <a:pt x="13" y="44"/>
                        <a:pt x="13" y="41"/>
                      </a:cubicBezTo>
                      <a:lnTo>
                        <a:pt x="15" y="41"/>
                      </a:lnTo>
                      <a:close/>
                      <a:moveTo>
                        <a:pt x="19" y="43"/>
                      </a:moveTo>
                      <a:cubicBezTo>
                        <a:pt x="21" y="43"/>
                        <a:pt x="23" y="43"/>
                        <a:pt x="25" y="42"/>
                      </a:cubicBezTo>
                      <a:lnTo>
                        <a:pt x="25" y="43"/>
                      </a:lnTo>
                      <a:cubicBezTo>
                        <a:pt x="23" y="44"/>
                        <a:pt x="21" y="44"/>
                        <a:pt x="19" y="44"/>
                      </a:cubicBezTo>
                      <a:lnTo>
                        <a:pt x="19" y="43"/>
                      </a:lnTo>
                      <a:close/>
                      <a:moveTo>
                        <a:pt x="25" y="42"/>
                      </a:moveTo>
                      <a:cubicBezTo>
                        <a:pt x="28" y="42"/>
                        <a:pt x="30" y="41"/>
                        <a:pt x="33" y="41"/>
                      </a:cubicBezTo>
                      <a:lnTo>
                        <a:pt x="33" y="43"/>
                      </a:lnTo>
                      <a:cubicBezTo>
                        <a:pt x="31" y="43"/>
                        <a:pt x="28" y="43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33" y="41"/>
                      </a:moveTo>
                      <a:cubicBezTo>
                        <a:pt x="34" y="41"/>
                        <a:pt x="34" y="41"/>
                        <a:pt x="35" y="41"/>
                      </a:cubicBezTo>
                      <a:lnTo>
                        <a:pt x="36" y="42"/>
                      </a:lnTo>
                      <a:cubicBezTo>
                        <a:pt x="35" y="42"/>
                        <a:pt x="34" y="43"/>
                        <a:pt x="33" y="43"/>
                      </a:cubicBezTo>
                      <a:lnTo>
                        <a:pt x="33" y="41"/>
                      </a:lnTo>
                      <a:close/>
                      <a:moveTo>
                        <a:pt x="35" y="41"/>
                      </a:moveTo>
                      <a:cubicBezTo>
                        <a:pt x="36" y="40"/>
                        <a:pt x="37" y="40"/>
                        <a:pt x="38" y="39"/>
                      </a:cubicBezTo>
                      <a:lnTo>
                        <a:pt x="39" y="40"/>
                      </a:lnTo>
                      <a:cubicBezTo>
                        <a:pt x="38" y="41"/>
                        <a:pt x="37" y="41"/>
                        <a:pt x="36" y="42"/>
                      </a:cubicBezTo>
                      <a:lnTo>
                        <a:pt x="35" y="41"/>
                      </a:lnTo>
                      <a:close/>
                      <a:moveTo>
                        <a:pt x="38" y="39"/>
                      </a:moveTo>
                      <a:cubicBezTo>
                        <a:pt x="38" y="38"/>
                        <a:pt x="39" y="38"/>
                        <a:pt x="39" y="37"/>
                      </a:cubicBezTo>
                      <a:lnTo>
                        <a:pt x="40" y="37"/>
                      </a:lnTo>
                      <a:cubicBezTo>
                        <a:pt x="40" y="38"/>
                        <a:pt x="40" y="39"/>
                        <a:pt x="39" y="40"/>
                      </a:cubicBezTo>
                      <a:lnTo>
                        <a:pt x="38" y="39"/>
                      </a:lnTo>
                      <a:close/>
                      <a:moveTo>
                        <a:pt x="39" y="37"/>
                      </a:moveTo>
                      <a:cubicBezTo>
                        <a:pt x="39" y="37"/>
                        <a:pt x="39" y="36"/>
                        <a:pt x="38" y="36"/>
                      </a:cubicBezTo>
                      <a:lnTo>
                        <a:pt x="40" y="35"/>
                      </a:lnTo>
                      <a:cubicBezTo>
                        <a:pt x="40" y="36"/>
                        <a:pt x="40" y="36"/>
                        <a:pt x="40" y="37"/>
                      </a:cubicBezTo>
                      <a:lnTo>
                        <a:pt x="39" y="37"/>
                      </a:lnTo>
                      <a:close/>
                      <a:moveTo>
                        <a:pt x="40" y="35"/>
                      </a:moveTo>
                      <a:lnTo>
                        <a:pt x="40" y="35"/>
                      </a:lnTo>
                      <a:lnTo>
                        <a:pt x="39" y="36"/>
                      </a:lnTo>
                      <a:lnTo>
                        <a:pt x="40" y="35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40" y="35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39" y="36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cubicBezTo>
                        <a:pt x="38" y="35"/>
                        <a:pt x="37" y="34"/>
                        <a:pt x="37" y="34"/>
                      </a:cubicBezTo>
                      <a:lnTo>
                        <a:pt x="38" y="33"/>
                      </a:lnTo>
                      <a:cubicBezTo>
                        <a:pt x="39" y="34"/>
                        <a:pt x="39" y="35"/>
                        <a:pt x="40" y="35"/>
                      </a:cubicBezTo>
                      <a:lnTo>
                        <a:pt x="38" y="36"/>
                      </a:lnTo>
                      <a:close/>
                      <a:moveTo>
                        <a:pt x="37" y="34"/>
                      </a:moveTo>
                      <a:cubicBezTo>
                        <a:pt x="36" y="33"/>
                        <a:pt x="36" y="32"/>
                        <a:pt x="36" y="31"/>
                      </a:cubicBezTo>
                      <a:lnTo>
                        <a:pt x="37" y="31"/>
                      </a:lnTo>
                      <a:cubicBezTo>
                        <a:pt x="37" y="31"/>
                        <a:pt x="38" y="32"/>
                        <a:pt x="38" y="33"/>
                      </a:cubicBezTo>
                      <a:lnTo>
                        <a:pt x="37" y="34"/>
                      </a:lnTo>
                      <a:close/>
                      <a:moveTo>
                        <a:pt x="36" y="31"/>
                      </a:moveTo>
                      <a:cubicBezTo>
                        <a:pt x="34" y="27"/>
                        <a:pt x="34" y="22"/>
                        <a:pt x="36" y="17"/>
                      </a:cubicBezTo>
                      <a:lnTo>
                        <a:pt x="37" y="18"/>
                      </a:lnTo>
                      <a:cubicBezTo>
                        <a:pt x="35" y="22"/>
                        <a:pt x="35" y="27"/>
                        <a:pt x="37" y="31"/>
                      </a:cubicBezTo>
                      <a:lnTo>
                        <a:pt x="36" y="31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6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lnTo>
                        <a:pt x="36" y="17"/>
                      </a:lnTo>
                      <a:lnTo>
                        <a:pt x="37" y="18"/>
                      </a:lnTo>
                      <a:lnTo>
                        <a:pt x="36" y="17"/>
                      </a:lnTo>
                      <a:close/>
                      <a:moveTo>
                        <a:pt x="36" y="17"/>
                      </a:moveTo>
                      <a:cubicBezTo>
                        <a:pt x="36" y="17"/>
                        <a:pt x="36" y="16"/>
                        <a:pt x="36" y="15"/>
                      </a:cubicBezTo>
                      <a:lnTo>
                        <a:pt x="38" y="15"/>
                      </a:lnTo>
                      <a:cubicBezTo>
                        <a:pt x="38" y="16"/>
                        <a:pt x="37" y="17"/>
                        <a:pt x="37" y="18"/>
                      </a:cubicBezTo>
                      <a:lnTo>
                        <a:pt x="36" y="17"/>
                      </a:lnTo>
                      <a:close/>
                      <a:moveTo>
                        <a:pt x="36" y="15"/>
                      </a:moveTo>
                      <a:cubicBezTo>
                        <a:pt x="37" y="14"/>
                        <a:pt x="37" y="13"/>
                        <a:pt x="37" y="12"/>
                      </a:cubicBezTo>
                      <a:lnTo>
                        <a:pt x="38" y="12"/>
                      </a:lnTo>
                      <a:cubicBezTo>
                        <a:pt x="38" y="13"/>
                        <a:pt x="38" y="14"/>
                        <a:pt x="38" y="15"/>
                      </a:cubicBezTo>
                      <a:lnTo>
                        <a:pt x="36" y="15"/>
                      </a:lnTo>
                      <a:close/>
                      <a:moveTo>
                        <a:pt x="37" y="12"/>
                      </a:moveTo>
                      <a:cubicBezTo>
                        <a:pt x="37" y="8"/>
                        <a:pt x="35" y="4"/>
                        <a:pt x="30" y="2"/>
                      </a:cubicBezTo>
                      <a:lnTo>
                        <a:pt x="30" y="0"/>
                      </a:lnTo>
                      <a:cubicBezTo>
                        <a:pt x="36" y="3"/>
                        <a:pt x="39" y="8"/>
                        <a:pt x="38" y="12"/>
                      </a:cubicBezTo>
                      <a:lnTo>
                        <a:pt x="37" y="1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0" y="2"/>
                      </a:lnTo>
                      <a:close/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30" y="0"/>
                      </a:lnTo>
                      <a:cubicBezTo>
                        <a:pt x="30" y="0"/>
                        <a:pt x="30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9" y="1"/>
                      </a:moveTo>
                      <a:cubicBezTo>
                        <a:pt x="29" y="1"/>
                        <a:pt x="29" y="1"/>
                        <a:pt x="29" y="1"/>
                      </a:cubicBezTo>
                      <a:lnTo>
                        <a:pt x="29" y="0"/>
                      </a:lnTo>
                      <a:cubicBezTo>
                        <a:pt x="29" y="0"/>
                        <a:pt x="29" y="0"/>
                        <a:pt x="30" y="0"/>
                      </a:cubicBez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lnTo>
                        <a:pt x="29" y="1"/>
                      </a:lnTo>
                      <a:close/>
                      <a:moveTo>
                        <a:pt x="29" y="1"/>
                      </a:moveTo>
                      <a:cubicBezTo>
                        <a:pt x="28" y="1"/>
                        <a:pt x="27" y="2"/>
                        <a:pt x="27" y="2"/>
                      </a:cubicBezTo>
                      <a:lnTo>
                        <a:pt x="25" y="2"/>
                      </a:lnTo>
                      <a:cubicBezTo>
                        <a:pt x="26" y="1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7" name="Freeform 81"/>
                <p:cNvSpPr>
                  <a:spLocks noChangeArrowheads="1"/>
                </p:cNvSpPr>
                <p:nvPr/>
              </p:nvSpPr>
              <p:spPr bwMode="auto">
                <a:xfrm>
                  <a:off x="1040" y="3992"/>
                  <a:ext cx="79" cy="4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1 0 0"/>
                    <a:gd name="G8" fmla="+- 10 0 0"/>
                    <a:gd name="G9" fmla="+- 22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41 w 58"/>
                    <a:gd name="T1" fmla="*/ 4 h 27"/>
                    <a:gd name="T2" fmla="*/ 20 w 58"/>
                    <a:gd name="T3" fmla="*/ 0 h 27"/>
                    <a:gd name="T4" fmla="*/ 4 w 58"/>
                    <a:gd name="T5" fmla="*/ 10 h 27"/>
                    <a:gd name="T6" fmla="*/ 7 w 58"/>
                    <a:gd name="T7" fmla="*/ 22 h 27"/>
                    <a:gd name="T8" fmla="*/ 50 w 58"/>
                    <a:gd name="T9" fmla="*/ 25 h 27"/>
                    <a:gd name="T10" fmla="*/ 54 w 58"/>
                    <a:gd name="T11" fmla="*/ 15 h 27"/>
                    <a:gd name="T12" fmla="*/ 41 w 58"/>
                    <a:gd name="T13" fmla="*/ 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27">
                      <a:moveTo>
                        <a:pt x="41" y="4"/>
                      </a:moveTo>
                      <a:cubicBezTo>
                        <a:pt x="35" y="0"/>
                        <a:pt x="27" y="2"/>
                        <a:pt x="20" y="0"/>
                      </a:cubicBezTo>
                      <a:cubicBezTo>
                        <a:pt x="18" y="6"/>
                        <a:pt x="11" y="8"/>
                        <a:pt x="4" y="10"/>
                      </a:cubicBezTo>
                      <a:cubicBezTo>
                        <a:pt x="0" y="11"/>
                        <a:pt x="2" y="20"/>
                        <a:pt x="7" y="22"/>
                      </a:cubicBezTo>
                      <a:cubicBezTo>
                        <a:pt x="20" y="26"/>
                        <a:pt x="36" y="27"/>
                        <a:pt x="50" y="25"/>
                      </a:cubicBezTo>
                      <a:cubicBezTo>
                        <a:pt x="55" y="24"/>
                        <a:pt x="58" y="17"/>
                        <a:pt x="54" y="15"/>
                      </a:cubicBezTo>
                      <a:cubicBezTo>
                        <a:pt x="48" y="12"/>
                        <a:pt x="47" y="8"/>
                        <a:pt x="41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8" name="Freeform 82"/>
                <p:cNvSpPr>
                  <a:spLocks noChangeArrowheads="1"/>
                </p:cNvSpPr>
                <p:nvPr/>
              </p:nvSpPr>
              <p:spPr bwMode="auto">
                <a:xfrm>
                  <a:off x="1042" y="3990"/>
                  <a:ext cx="75" cy="47"/>
                </a:xfrm>
                <a:custGeom>
                  <a:avLst/>
                  <a:gdLst>
                    <a:gd name="T0" fmla="*/ 27 w 56"/>
                    <a:gd name="T1" fmla="*/ 2 h 28"/>
                    <a:gd name="T2" fmla="*/ 41 w 56"/>
                    <a:gd name="T3" fmla="*/ 5 h 28"/>
                    <a:gd name="T4" fmla="*/ 27 w 56"/>
                    <a:gd name="T5" fmla="*/ 2 h 28"/>
                    <a:gd name="T6" fmla="*/ 19 w 56"/>
                    <a:gd name="T7" fmla="*/ 0 h 28"/>
                    <a:gd name="T8" fmla="*/ 27 w 56"/>
                    <a:gd name="T9" fmla="*/ 2 h 28"/>
                    <a:gd name="T10" fmla="*/ 19 w 56"/>
                    <a:gd name="T11" fmla="*/ 0 h 28"/>
                    <a:gd name="T12" fmla="*/ 18 w 56"/>
                    <a:gd name="T13" fmla="*/ 0 h 28"/>
                    <a:gd name="T14" fmla="*/ 13 w 56"/>
                    <a:gd name="T15" fmla="*/ 8 h 28"/>
                    <a:gd name="T16" fmla="*/ 18 w 56"/>
                    <a:gd name="T17" fmla="*/ 0 h 28"/>
                    <a:gd name="T18" fmla="*/ 13 w 56"/>
                    <a:gd name="T19" fmla="*/ 8 h 28"/>
                    <a:gd name="T20" fmla="*/ 3 w 56"/>
                    <a:gd name="T21" fmla="*/ 10 h 28"/>
                    <a:gd name="T22" fmla="*/ 13 w 56"/>
                    <a:gd name="T23" fmla="*/ 8 h 28"/>
                    <a:gd name="T24" fmla="*/ 3 w 56"/>
                    <a:gd name="T25" fmla="*/ 10 h 28"/>
                    <a:gd name="T26" fmla="*/ 3 w 56"/>
                    <a:gd name="T27" fmla="*/ 10 h 28"/>
                    <a:gd name="T28" fmla="*/ 2 w 56"/>
                    <a:gd name="T29" fmla="*/ 13 h 28"/>
                    <a:gd name="T30" fmla="*/ 3 w 56"/>
                    <a:gd name="T31" fmla="*/ 10 h 28"/>
                    <a:gd name="T32" fmla="*/ 2 w 56"/>
                    <a:gd name="T33" fmla="*/ 13 h 28"/>
                    <a:gd name="T34" fmla="*/ 0 w 56"/>
                    <a:gd name="T35" fmla="*/ 16 h 28"/>
                    <a:gd name="T36" fmla="*/ 2 w 56"/>
                    <a:gd name="T37" fmla="*/ 13 h 28"/>
                    <a:gd name="T38" fmla="*/ 2 w 56"/>
                    <a:gd name="T39" fmla="*/ 18 h 28"/>
                    <a:gd name="T40" fmla="*/ 0 w 56"/>
                    <a:gd name="T41" fmla="*/ 16 h 28"/>
                    <a:gd name="T42" fmla="*/ 2 w 56"/>
                    <a:gd name="T43" fmla="*/ 18 h 28"/>
                    <a:gd name="T44" fmla="*/ 6 w 56"/>
                    <a:gd name="T45" fmla="*/ 23 h 28"/>
                    <a:gd name="T46" fmla="*/ 2 w 56"/>
                    <a:gd name="T47" fmla="*/ 18 h 28"/>
                    <a:gd name="T48" fmla="*/ 6 w 56"/>
                    <a:gd name="T49" fmla="*/ 23 h 28"/>
                    <a:gd name="T50" fmla="*/ 6 w 56"/>
                    <a:gd name="T51" fmla="*/ 22 h 28"/>
                    <a:gd name="T52" fmla="*/ 6 w 56"/>
                    <a:gd name="T53" fmla="*/ 23 h 28"/>
                    <a:gd name="T54" fmla="*/ 6 w 56"/>
                    <a:gd name="T55" fmla="*/ 22 h 28"/>
                    <a:gd name="T56" fmla="*/ 6 w 56"/>
                    <a:gd name="T57" fmla="*/ 23 h 28"/>
                    <a:gd name="T58" fmla="*/ 6 w 56"/>
                    <a:gd name="T59" fmla="*/ 22 h 28"/>
                    <a:gd name="T60" fmla="*/ 11 w 56"/>
                    <a:gd name="T61" fmla="*/ 25 h 28"/>
                    <a:gd name="T62" fmla="*/ 6 w 56"/>
                    <a:gd name="T63" fmla="*/ 22 h 28"/>
                    <a:gd name="T64" fmla="*/ 18 w 56"/>
                    <a:gd name="T65" fmla="*/ 25 h 28"/>
                    <a:gd name="T66" fmla="*/ 11 w 56"/>
                    <a:gd name="T67" fmla="*/ 25 h 28"/>
                    <a:gd name="T68" fmla="*/ 18 w 56"/>
                    <a:gd name="T69" fmla="*/ 25 h 28"/>
                    <a:gd name="T70" fmla="*/ 50 w 56"/>
                    <a:gd name="T71" fmla="*/ 26 h 28"/>
                    <a:gd name="T72" fmla="*/ 18 w 56"/>
                    <a:gd name="T73" fmla="*/ 25 h 28"/>
                    <a:gd name="T74" fmla="*/ 50 w 56"/>
                    <a:gd name="T75" fmla="*/ 26 h 28"/>
                    <a:gd name="T76" fmla="*/ 50 w 56"/>
                    <a:gd name="T77" fmla="*/ 26 h 28"/>
                    <a:gd name="T78" fmla="*/ 54 w 56"/>
                    <a:gd name="T79" fmla="*/ 22 h 28"/>
                    <a:gd name="T80" fmla="*/ 50 w 56"/>
                    <a:gd name="T81" fmla="*/ 26 h 28"/>
                    <a:gd name="T82" fmla="*/ 54 w 56"/>
                    <a:gd name="T83" fmla="*/ 22 h 28"/>
                    <a:gd name="T84" fmla="*/ 56 w 56"/>
                    <a:gd name="T85" fmla="*/ 20 h 28"/>
                    <a:gd name="T86" fmla="*/ 54 w 56"/>
                    <a:gd name="T87" fmla="*/ 22 h 28"/>
                    <a:gd name="T88" fmla="*/ 54 w 56"/>
                    <a:gd name="T89" fmla="*/ 18 h 28"/>
                    <a:gd name="T90" fmla="*/ 56 w 56"/>
                    <a:gd name="T91" fmla="*/ 20 h 28"/>
                    <a:gd name="T92" fmla="*/ 54 w 56"/>
                    <a:gd name="T93" fmla="*/ 18 h 28"/>
                    <a:gd name="T94" fmla="*/ 54 w 56"/>
                    <a:gd name="T95" fmla="*/ 16 h 28"/>
                    <a:gd name="T96" fmla="*/ 54 w 56"/>
                    <a:gd name="T97" fmla="*/ 18 h 28"/>
                    <a:gd name="T98" fmla="*/ 53 w 56"/>
                    <a:gd name="T99" fmla="*/ 17 h 28"/>
                    <a:gd name="T100" fmla="*/ 53 w 56"/>
                    <a:gd name="T101" fmla="*/ 17 h 28"/>
                    <a:gd name="T102" fmla="*/ 45 w 56"/>
                    <a:gd name="T103" fmla="*/ 10 h 28"/>
                    <a:gd name="T104" fmla="*/ 54 w 56"/>
                    <a:gd name="T105" fmla="*/ 16 h 28"/>
                    <a:gd name="T106" fmla="*/ 45 w 56"/>
                    <a:gd name="T107" fmla="*/ 10 h 28"/>
                    <a:gd name="T108" fmla="*/ 41 w 56"/>
                    <a:gd name="T109" fmla="*/ 5 h 28"/>
                    <a:gd name="T110" fmla="*/ 45 w 56"/>
                    <a:gd name="T111" fmla="*/ 10 h 28"/>
                    <a:gd name="T112" fmla="*/ 41 w 56"/>
                    <a:gd name="T113" fmla="*/ 5 h 28"/>
                    <a:gd name="T114" fmla="*/ 41 w 56"/>
                    <a:gd name="T115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6" h="28">
                      <a:moveTo>
                        <a:pt x="40" y="6"/>
                      </a:moveTo>
                      <a:cubicBezTo>
                        <a:pt x="36" y="3"/>
                        <a:pt x="31" y="3"/>
                        <a:pt x="27" y="2"/>
                      </a:cubicBezTo>
                      <a:lnTo>
                        <a:pt x="27" y="1"/>
                      </a:lnTo>
                      <a:cubicBezTo>
                        <a:pt x="32" y="2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7" y="2"/>
                      </a:moveTo>
                      <a:cubicBezTo>
                        <a:pt x="24" y="2"/>
                        <a:pt x="22" y="2"/>
                        <a:pt x="19" y="1"/>
                      </a:cubicBezTo>
                      <a:lnTo>
                        <a:pt x="19" y="0"/>
                      </a:lnTo>
                      <a:cubicBezTo>
                        <a:pt x="22" y="1"/>
                        <a:pt x="25" y="1"/>
                        <a:pt x="27" y="1"/>
                      </a:cubicBezTo>
                      <a:lnTo>
                        <a:pt x="27" y="2"/>
                      </a:lnTo>
                      <a:close/>
                      <a:moveTo>
                        <a:pt x="18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8" y="0"/>
                      </a:lnTo>
                      <a:close/>
                      <a:moveTo>
                        <a:pt x="20" y="1"/>
                      </a:moveTo>
                      <a:cubicBezTo>
                        <a:pt x="19" y="4"/>
                        <a:pt x="16" y="6"/>
                        <a:pt x="13" y="8"/>
                      </a:cubicBezTo>
                      <a:lnTo>
                        <a:pt x="12" y="7"/>
                      </a:lnTo>
                      <a:cubicBezTo>
                        <a:pt x="15" y="6"/>
                        <a:pt x="17" y="4"/>
                        <a:pt x="18" y="0"/>
                      </a:cubicBezTo>
                      <a:lnTo>
                        <a:pt x="20" y="1"/>
                      </a:lnTo>
                      <a:close/>
                      <a:moveTo>
                        <a:pt x="13" y="8"/>
                      </a:moveTo>
                      <a:cubicBezTo>
                        <a:pt x="10" y="10"/>
                        <a:pt x="7" y="11"/>
                        <a:pt x="3" y="12"/>
                      </a:cubicBezTo>
                      <a:lnTo>
                        <a:pt x="3" y="10"/>
                      </a:lnTo>
                      <a:cubicBezTo>
                        <a:pt x="6" y="10"/>
                        <a:pt x="10" y="9"/>
                        <a:pt x="12" y="7"/>
                      </a:cubicBezTo>
                      <a:lnTo>
                        <a:pt x="13" y="8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1"/>
                      </a:lnTo>
                      <a:lnTo>
                        <a:pt x="3" y="10"/>
                      </a:lnTo>
                      <a:close/>
                      <a:moveTo>
                        <a:pt x="3" y="12"/>
                      </a:moveTo>
                      <a:cubicBezTo>
                        <a:pt x="3" y="12"/>
                        <a:pt x="2" y="12"/>
                        <a:pt x="2" y="13"/>
                      </a:cubicBezTo>
                      <a:lnTo>
                        <a:pt x="0" y="13"/>
                      </a:lnTo>
                      <a:cubicBezTo>
                        <a:pt x="1" y="12"/>
                        <a:pt x="2" y="11"/>
                        <a:pt x="3" y="10"/>
                      </a:cubicBezTo>
                      <a:lnTo>
                        <a:pt x="3" y="12"/>
                      </a:lnTo>
                      <a:close/>
                      <a:moveTo>
                        <a:pt x="2" y="13"/>
                      </a:moveTo>
                      <a:cubicBezTo>
                        <a:pt x="1" y="14"/>
                        <a:pt x="1" y="15"/>
                        <a:pt x="1" y="15"/>
                      </a:cubicBezTo>
                      <a:lnTo>
                        <a:pt x="0" y="16"/>
                      </a:lnTo>
                      <a:cubicBezTo>
                        <a:pt x="0" y="14"/>
                        <a:pt x="0" y="13"/>
                        <a:pt x="0" y="13"/>
                      </a:cubicBezTo>
                      <a:lnTo>
                        <a:pt x="2" y="13"/>
                      </a:lnTo>
                      <a:close/>
                      <a:moveTo>
                        <a:pt x="1" y="15"/>
                      </a:moveTo>
                      <a:cubicBezTo>
                        <a:pt x="1" y="16"/>
                        <a:pt x="2" y="17"/>
                        <a:pt x="2" y="18"/>
                      </a:cubicBezTo>
                      <a:lnTo>
                        <a:pt x="1" y="19"/>
                      </a:lnTo>
                      <a:cubicBezTo>
                        <a:pt x="0" y="18"/>
                        <a:pt x="0" y="17"/>
                        <a:pt x="0" y="16"/>
                      </a:cubicBezTo>
                      <a:lnTo>
                        <a:pt x="1" y="15"/>
                      </a:lnTo>
                      <a:close/>
                      <a:moveTo>
                        <a:pt x="2" y="18"/>
                      </a:moveTo>
                      <a:cubicBezTo>
                        <a:pt x="3" y="20"/>
                        <a:pt x="4" y="22"/>
                        <a:pt x="6" y="22"/>
                      </a:cubicBezTo>
                      <a:lnTo>
                        <a:pt x="6" y="23"/>
                      </a:lnTo>
                      <a:cubicBezTo>
                        <a:pt x="3" y="23"/>
                        <a:pt x="2" y="21"/>
                        <a:pt x="1" y="19"/>
                      </a:cubicBezTo>
                      <a:lnTo>
                        <a:pt x="2" y="18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lnTo>
                        <a:pt x="6" y="22"/>
                      </a:lnTo>
                      <a:lnTo>
                        <a:pt x="6" y="23"/>
                      </a:lnTo>
                      <a:lnTo>
                        <a:pt x="6" y="22"/>
                      </a:lnTo>
                      <a:close/>
                      <a:moveTo>
                        <a:pt x="6" y="22"/>
                      </a:moveTo>
                      <a:cubicBezTo>
                        <a:pt x="8" y="23"/>
                        <a:pt x="10" y="23"/>
                        <a:pt x="12" y="24"/>
                      </a:cubicBezTo>
                      <a:lnTo>
                        <a:pt x="11" y="25"/>
                      </a:lnTo>
                      <a:cubicBezTo>
                        <a:pt x="9" y="25"/>
                        <a:pt x="7" y="24"/>
                        <a:pt x="6" y="24"/>
                      </a:cubicBezTo>
                      <a:lnTo>
                        <a:pt x="6" y="22"/>
                      </a:lnTo>
                      <a:close/>
                      <a:moveTo>
                        <a:pt x="12" y="24"/>
                      </a:moveTo>
                      <a:cubicBezTo>
                        <a:pt x="14" y="24"/>
                        <a:pt x="16" y="25"/>
                        <a:pt x="18" y="25"/>
                      </a:cubicBezTo>
                      <a:lnTo>
                        <a:pt x="17" y="26"/>
                      </a:lnTo>
                      <a:cubicBezTo>
                        <a:pt x="15" y="26"/>
                        <a:pt x="13" y="26"/>
                        <a:pt x="11" y="25"/>
                      </a:cubicBezTo>
                      <a:lnTo>
                        <a:pt x="12" y="24"/>
                      </a:lnTo>
                      <a:close/>
                      <a:moveTo>
                        <a:pt x="18" y="25"/>
                      </a:moveTo>
                      <a:cubicBezTo>
                        <a:pt x="28" y="27"/>
                        <a:pt x="39" y="27"/>
                        <a:pt x="49" y="25"/>
                      </a:cubicBezTo>
                      <a:lnTo>
                        <a:pt x="50" y="26"/>
                      </a:lnTo>
                      <a:cubicBezTo>
                        <a:pt x="39" y="28"/>
                        <a:pt x="28" y="28"/>
                        <a:pt x="17" y="26"/>
                      </a:cubicBezTo>
                      <a:lnTo>
                        <a:pt x="18" y="25"/>
                      </a:lnTo>
                      <a:close/>
                      <a:moveTo>
                        <a:pt x="50" y="26"/>
                      </a:moveTo>
                      <a:lnTo>
                        <a:pt x="50" y="26"/>
                      </a:lnTo>
                      <a:lnTo>
                        <a:pt x="49" y="26"/>
                      </a:lnTo>
                      <a:lnTo>
                        <a:pt x="50" y="26"/>
                      </a:lnTo>
                      <a:close/>
                      <a:moveTo>
                        <a:pt x="49" y="25"/>
                      </a:moveTo>
                      <a:cubicBezTo>
                        <a:pt x="51" y="25"/>
                        <a:pt x="53" y="23"/>
                        <a:pt x="54" y="22"/>
                      </a:cubicBezTo>
                      <a:lnTo>
                        <a:pt x="55" y="22"/>
                      </a:lnTo>
                      <a:cubicBezTo>
                        <a:pt x="54" y="24"/>
                        <a:pt x="52" y="26"/>
                        <a:pt x="50" y="26"/>
                      </a:cubicBezTo>
                      <a:lnTo>
                        <a:pt x="49" y="25"/>
                      </a:lnTo>
                      <a:close/>
                      <a:moveTo>
                        <a:pt x="54" y="22"/>
                      </a:moveTo>
                      <a:cubicBezTo>
                        <a:pt x="54" y="21"/>
                        <a:pt x="54" y="20"/>
                        <a:pt x="54" y="20"/>
                      </a:cubicBezTo>
                      <a:lnTo>
                        <a:pt x="56" y="20"/>
                      </a:lnTo>
                      <a:cubicBezTo>
                        <a:pt x="56" y="21"/>
                        <a:pt x="55" y="22"/>
                        <a:pt x="55" y="22"/>
                      </a:cubicBezTo>
                      <a:lnTo>
                        <a:pt x="54" y="22"/>
                      </a:lnTo>
                      <a:close/>
                      <a:moveTo>
                        <a:pt x="54" y="20"/>
                      </a:moveTo>
                      <a:cubicBezTo>
                        <a:pt x="54" y="19"/>
                        <a:pt x="54" y="19"/>
                        <a:pt x="54" y="18"/>
                      </a:cubicBezTo>
                      <a:lnTo>
                        <a:pt x="56" y="18"/>
                      </a:lnTo>
                      <a:cubicBezTo>
                        <a:pt x="56" y="19"/>
                        <a:pt x="56" y="19"/>
                        <a:pt x="56" y="20"/>
                      </a:cubicBezTo>
                      <a:lnTo>
                        <a:pt x="54" y="20"/>
                      </a:lnTo>
                      <a:close/>
                      <a:moveTo>
                        <a:pt x="54" y="18"/>
                      </a:moveTo>
                      <a:cubicBezTo>
                        <a:pt x="54" y="18"/>
                        <a:pt x="54" y="17"/>
                        <a:pt x="53" y="17"/>
                      </a:cubicBezTo>
                      <a:lnTo>
                        <a:pt x="54" y="16"/>
                      </a:lnTo>
                      <a:cubicBezTo>
                        <a:pt x="55" y="16"/>
                        <a:pt x="56" y="17"/>
                        <a:pt x="56" y="18"/>
                      </a:cubicBezTo>
                      <a:lnTo>
                        <a:pt x="54" y="18"/>
                      </a:lnTo>
                      <a:close/>
                      <a:moveTo>
                        <a:pt x="53" y="17"/>
                      </a:moveTo>
                      <a:lnTo>
                        <a:pt x="53" y="17"/>
                      </a:lnTo>
                      <a:lnTo>
                        <a:pt x="53" y="16"/>
                      </a:lnTo>
                      <a:lnTo>
                        <a:pt x="53" y="17"/>
                      </a:lnTo>
                      <a:close/>
                      <a:moveTo>
                        <a:pt x="53" y="17"/>
                      </a:moveTo>
                      <a:cubicBezTo>
                        <a:pt x="49" y="15"/>
                        <a:pt x="47" y="13"/>
                        <a:pt x="45" y="10"/>
                      </a:cubicBezTo>
                      <a:lnTo>
                        <a:pt x="46" y="10"/>
                      </a:lnTo>
                      <a:cubicBezTo>
                        <a:pt x="48" y="12"/>
                        <a:pt x="50" y="14"/>
                        <a:pt x="54" y="16"/>
                      </a:cubicBezTo>
                      <a:lnTo>
                        <a:pt x="53" y="17"/>
                      </a:lnTo>
                      <a:close/>
                      <a:moveTo>
                        <a:pt x="45" y="10"/>
                      </a:moveTo>
                      <a:cubicBezTo>
                        <a:pt x="43" y="9"/>
                        <a:pt x="42" y="7"/>
                        <a:pt x="40" y="6"/>
                      </a:cubicBezTo>
                      <a:lnTo>
                        <a:pt x="41" y="5"/>
                      </a:lnTo>
                      <a:cubicBezTo>
                        <a:pt x="43" y="6"/>
                        <a:pt x="44" y="8"/>
                        <a:pt x="46" y="10"/>
                      </a:cubicBezTo>
                      <a:lnTo>
                        <a:pt x="45" y="10"/>
                      </a:lnTo>
                      <a:close/>
                      <a:moveTo>
                        <a:pt x="41" y="5"/>
                      </a:moveTo>
                      <a:lnTo>
                        <a:pt x="41" y="5"/>
                      </a:lnTo>
                      <a:lnTo>
                        <a:pt x="40" y="5"/>
                      </a:lnTo>
                      <a:lnTo>
                        <a:pt x="41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79" name="Freeform 83"/>
                <p:cNvSpPr>
                  <a:spLocks noChangeArrowheads="1"/>
                </p:cNvSpPr>
                <p:nvPr/>
              </p:nvSpPr>
              <p:spPr bwMode="auto">
                <a:xfrm>
                  <a:off x="1122" y="3967"/>
                  <a:ext cx="64" cy="67"/>
                </a:xfrm>
                <a:custGeom>
                  <a:avLst/>
                  <a:gdLst>
                    <a:gd name="G0" fmla="+- 1 0 0"/>
                    <a:gd name="G1" fmla="+- 1 0 0"/>
                    <a:gd name="G2" fmla="+- 14 0 0"/>
                    <a:gd name="G3" fmla="*/ 1 0 0"/>
                    <a:gd name="G4" fmla="sin G3 G2"/>
                    <a:gd name="G5" fmla="+- 1 0 0"/>
                    <a:gd name="G6" fmla="+- 22 0 0"/>
                    <a:gd name="G7" fmla="+- 1 0 0"/>
                    <a:gd name="G8" fmla="+- 30 0 0"/>
                    <a:gd name="G9" fmla="*/ 1 0 0"/>
                    <a:gd name="G10" fmla="sin G9 G8"/>
                    <a:gd name="G11" fmla="+- 31 0 0"/>
                    <a:gd name="G12" fmla="*/ 1 0 0"/>
                    <a:gd name="G13" fmla="cos G12 G11"/>
                    <a:gd name="G14" fmla="+- 34 0 0"/>
                    <a:gd name="G15" fmla="*/ 1 0 0"/>
                    <a:gd name="G16" fmla="sin G15 G14"/>
                    <a:gd name="G17" fmla="+- 34 0 0"/>
                    <a:gd name="G18" fmla="*/ 1 0 0"/>
                    <a:gd name="G19" fmla="cos G18 G17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T0" fmla="*/ 19 w 47"/>
                    <a:gd name="T1" fmla="*/ 4 h 40"/>
                    <a:gd name="T2" fmla="*/ 4 w 47"/>
                    <a:gd name="T3" fmla="*/ 19 h 40"/>
                    <a:gd name="T4" fmla="*/ 9 w 47"/>
                    <a:gd name="T5" fmla="*/ 30 h 40"/>
                    <a:gd name="T6" fmla="*/ 10 w 47"/>
                    <a:gd name="T7" fmla="*/ 34 h 40"/>
                    <a:gd name="T8" fmla="*/ 40 w 47"/>
                    <a:gd name="T9" fmla="*/ 39 h 40"/>
                    <a:gd name="T10" fmla="*/ 41 w 47"/>
                    <a:gd name="T11" fmla="*/ 28 h 40"/>
                    <a:gd name="T12" fmla="*/ 31 w 47"/>
                    <a:gd name="T13" fmla="*/ 15 h 40"/>
                    <a:gd name="T14" fmla="*/ 19 w 47"/>
                    <a:gd name="T15" fmla="*/ 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0">
                      <a:moveTo>
                        <a:pt x="19" y="4"/>
                      </a:moveTo>
                      <a:cubicBezTo>
                        <a:pt x="13" y="7"/>
                        <a:pt x="9" y="14"/>
                        <a:pt x="4" y="19"/>
                      </a:cubicBezTo>
                      <a:cubicBezTo>
                        <a:pt x="0" y="22"/>
                        <a:pt x="6" y="26"/>
                        <a:pt x="9" y="30"/>
                      </a:cubicBezTo>
                      <a:cubicBezTo>
                        <a:pt x="10" y="31"/>
                        <a:pt x="9" y="34"/>
                        <a:pt x="10" y="34"/>
                      </a:cubicBezTo>
                      <a:cubicBezTo>
                        <a:pt x="19" y="39"/>
                        <a:pt x="30" y="40"/>
                        <a:pt x="40" y="39"/>
                      </a:cubicBezTo>
                      <a:cubicBezTo>
                        <a:pt x="47" y="38"/>
                        <a:pt x="45" y="31"/>
                        <a:pt x="41" y="28"/>
                      </a:cubicBezTo>
                      <a:cubicBezTo>
                        <a:pt x="36" y="24"/>
                        <a:pt x="32" y="20"/>
                        <a:pt x="31" y="15"/>
                      </a:cubicBezTo>
                      <a:cubicBezTo>
                        <a:pt x="31" y="9"/>
                        <a:pt x="25" y="0"/>
                        <a:pt x="1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0" name="Freeform 84"/>
                <p:cNvSpPr>
                  <a:spLocks noChangeArrowheads="1"/>
                </p:cNvSpPr>
                <p:nvPr/>
              </p:nvSpPr>
              <p:spPr bwMode="auto">
                <a:xfrm>
                  <a:off x="1122" y="3971"/>
                  <a:ext cx="61" cy="64"/>
                </a:xfrm>
                <a:custGeom>
                  <a:avLst/>
                  <a:gdLst>
                    <a:gd name="T0" fmla="*/ 18 w 45"/>
                    <a:gd name="T1" fmla="*/ 2 h 38"/>
                    <a:gd name="T2" fmla="*/ 18 w 45"/>
                    <a:gd name="T3" fmla="*/ 2 h 38"/>
                    <a:gd name="T4" fmla="*/ 19 w 45"/>
                    <a:gd name="T5" fmla="*/ 3 h 38"/>
                    <a:gd name="T6" fmla="*/ 18 w 45"/>
                    <a:gd name="T7" fmla="*/ 2 h 38"/>
                    <a:gd name="T8" fmla="*/ 4 w 45"/>
                    <a:gd name="T9" fmla="*/ 17 h 38"/>
                    <a:gd name="T10" fmla="*/ 9 w 45"/>
                    <a:gd name="T11" fmla="*/ 12 h 38"/>
                    <a:gd name="T12" fmla="*/ 4 w 45"/>
                    <a:gd name="T13" fmla="*/ 17 h 38"/>
                    <a:gd name="T14" fmla="*/ 3 w 45"/>
                    <a:gd name="T15" fmla="*/ 16 h 38"/>
                    <a:gd name="T16" fmla="*/ 10 w 45"/>
                    <a:gd name="T17" fmla="*/ 28 h 38"/>
                    <a:gd name="T18" fmla="*/ 7 w 45"/>
                    <a:gd name="T19" fmla="*/ 25 h 38"/>
                    <a:gd name="T20" fmla="*/ 10 w 45"/>
                    <a:gd name="T21" fmla="*/ 28 h 38"/>
                    <a:gd name="T22" fmla="*/ 10 w 45"/>
                    <a:gd name="T23" fmla="*/ 28 h 38"/>
                    <a:gd name="T24" fmla="*/ 9 w 45"/>
                    <a:gd name="T25" fmla="*/ 28 h 38"/>
                    <a:gd name="T26" fmla="*/ 10 w 45"/>
                    <a:gd name="T27" fmla="*/ 31 h 38"/>
                    <a:gd name="T28" fmla="*/ 10 w 45"/>
                    <a:gd name="T29" fmla="*/ 28 h 38"/>
                    <a:gd name="T30" fmla="*/ 10 w 45"/>
                    <a:gd name="T31" fmla="*/ 32 h 38"/>
                    <a:gd name="T32" fmla="*/ 10 w 45"/>
                    <a:gd name="T33" fmla="*/ 31 h 38"/>
                    <a:gd name="T34" fmla="*/ 10 w 45"/>
                    <a:gd name="T35" fmla="*/ 31 h 38"/>
                    <a:gd name="T36" fmla="*/ 10 w 45"/>
                    <a:gd name="T37" fmla="*/ 32 h 38"/>
                    <a:gd name="T38" fmla="*/ 14 w 45"/>
                    <a:gd name="T39" fmla="*/ 33 h 38"/>
                    <a:gd name="T40" fmla="*/ 10 w 45"/>
                    <a:gd name="T41" fmla="*/ 31 h 38"/>
                    <a:gd name="T42" fmla="*/ 18 w 45"/>
                    <a:gd name="T43" fmla="*/ 36 h 38"/>
                    <a:gd name="T44" fmla="*/ 18 w 45"/>
                    <a:gd name="T45" fmla="*/ 35 h 38"/>
                    <a:gd name="T46" fmla="*/ 18 w 45"/>
                    <a:gd name="T47" fmla="*/ 36 h 38"/>
                    <a:gd name="T48" fmla="*/ 40 w 45"/>
                    <a:gd name="T49" fmla="*/ 37 h 38"/>
                    <a:gd name="T50" fmla="*/ 44 w 45"/>
                    <a:gd name="T51" fmla="*/ 36 h 38"/>
                    <a:gd name="T52" fmla="*/ 43 w 45"/>
                    <a:gd name="T53" fmla="*/ 35 h 38"/>
                    <a:gd name="T54" fmla="*/ 44 w 45"/>
                    <a:gd name="T55" fmla="*/ 36 h 38"/>
                    <a:gd name="T56" fmla="*/ 43 w 45"/>
                    <a:gd name="T57" fmla="*/ 31 h 38"/>
                    <a:gd name="T58" fmla="*/ 43 w 45"/>
                    <a:gd name="T59" fmla="*/ 33 h 38"/>
                    <a:gd name="T60" fmla="*/ 42 w 45"/>
                    <a:gd name="T61" fmla="*/ 26 h 38"/>
                    <a:gd name="T62" fmla="*/ 42 w 45"/>
                    <a:gd name="T63" fmla="*/ 26 h 38"/>
                    <a:gd name="T64" fmla="*/ 42 w 45"/>
                    <a:gd name="T65" fmla="*/ 26 h 38"/>
                    <a:gd name="T66" fmla="*/ 35 w 45"/>
                    <a:gd name="T67" fmla="*/ 20 h 38"/>
                    <a:gd name="T68" fmla="*/ 34 w 45"/>
                    <a:gd name="T69" fmla="*/ 21 h 38"/>
                    <a:gd name="T70" fmla="*/ 35 w 45"/>
                    <a:gd name="T71" fmla="*/ 20 h 38"/>
                    <a:gd name="T72" fmla="*/ 27 w 45"/>
                    <a:gd name="T73" fmla="*/ 4 h 38"/>
                    <a:gd name="T74" fmla="*/ 30 w 45"/>
                    <a:gd name="T75" fmla="*/ 13 h 38"/>
                    <a:gd name="T76" fmla="*/ 25 w 45"/>
                    <a:gd name="T77" fmla="*/ 1 h 38"/>
                    <a:gd name="T78" fmla="*/ 24 w 45"/>
                    <a:gd name="T79" fmla="*/ 2 h 38"/>
                    <a:gd name="T80" fmla="*/ 25 w 45"/>
                    <a:gd name="T81" fmla="*/ 1 h 38"/>
                    <a:gd name="T82" fmla="*/ 19 w 45"/>
                    <a:gd name="T83" fmla="*/ 3 h 38"/>
                    <a:gd name="T84" fmla="*/ 22 w 45"/>
                    <a:gd name="T85" fmla="*/ 2 h 38"/>
                    <a:gd name="T86" fmla="*/ 19 w 45"/>
                    <a:gd name="T87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38"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9" y="3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18" y="2"/>
                      </a:lnTo>
                      <a:close/>
                      <a:moveTo>
                        <a:pt x="19" y="3"/>
                      </a:moveTo>
                      <a:cubicBezTo>
                        <a:pt x="15" y="5"/>
                        <a:pt x="12" y="8"/>
                        <a:pt x="9" y="12"/>
                      </a:cubicBezTo>
                      <a:lnTo>
                        <a:pt x="8" y="11"/>
                      </a:lnTo>
                      <a:cubicBezTo>
                        <a:pt x="11" y="7"/>
                        <a:pt x="14" y="4"/>
                        <a:pt x="18" y="2"/>
                      </a:cubicBezTo>
                      <a:lnTo>
                        <a:pt x="19" y="3"/>
                      </a:lnTo>
                      <a:close/>
                      <a:moveTo>
                        <a:pt x="9" y="12"/>
                      </a:moveTo>
                      <a:cubicBezTo>
                        <a:pt x="8" y="14"/>
                        <a:pt x="6" y="16"/>
                        <a:pt x="4" y="17"/>
                      </a:cubicBezTo>
                      <a:lnTo>
                        <a:pt x="3" y="16"/>
                      </a:lnTo>
                      <a:cubicBezTo>
                        <a:pt x="5" y="15"/>
                        <a:pt x="7" y="13"/>
                        <a:pt x="8" y="11"/>
                      </a:cubicBezTo>
                      <a:lnTo>
                        <a:pt x="9" y="12"/>
                      </a:lnTo>
                      <a:close/>
                      <a:moveTo>
                        <a:pt x="4" y="17"/>
                      </a:moveTo>
                      <a:lnTo>
                        <a:pt x="4" y="17"/>
                      </a:lnTo>
                      <a:close/>
                      <a:moveTo>
                        <a:pt x="4" y="17"/>
                      </a:moveTo>
                      <a:cubicBezTo>
                        <a:pt x="2" y="19"/>
                        <a:pt x="5" y="22"/>
                        <a:pt x="7" y="25"/>
                      </a:cubicBezTo>
                      <a:lnTo>
                        <a:pt x="6" y="26"/>
                      </a:lnTo>
                      <a:cubicBezTo>
                        <a:pt x="3" y="22"/>
                        <a:pt x="0" y="19"/>
                        <a:pt x="3" y="16"/>
                      </a:cubicBezTo>
                      <a:lnTo>
                        <a:pt x="4" y="17"/>
                      </a:lnTo>
                      <a:close/>
                      <a:moveTo>
                        <a:pt x="7" y="25"/>
                      </a:moveTo>
                      <a:cubicBezTo>
                        <a:pt x="8" y="26"/>
                        <a:pt x="9" y="27"/>
                        <a:pt x="10" y="28"/>
                      </a:cubicBezTo>
                      <a:lnTo>
                        <a:pt x="9" y="28"/>
                      </a:lnTo>
                      <a:cubicBezTo>
                        <a:pt x="8" y="27"/>
                        <a:pt x="7" y="27"/>
                        <a:pt x="6" y="26"/>
                      </a:cubicBezTo>
                      <a:lnTo>
                        <a:pt x="7" y="25"/>
                      </a:lnTo>
                      <a:close/>
                      <a:moveTo>
                        <a:pt x="9" y="28"/>
                      </a:moveTo>
                      <a:lnTo>
                        <a:pt x="9" y="28"/>
                      </a:lnTo>
                      <a:close/>
                      <a:moveTo>
                        <a:pt x="10" y="28"/>
                      </a:moveTo>
                      <a:lnTo>
                        <a:pt x="10" y="28"/>
                      </a:lnTo>
                      <a:lnTo>
                        <a:pt x="9" y="28"/>
                      </a:lnTo>
                      <a:lnTo>
                        <a:pt x="10" y="28"/>
                      </a:lnTo>
                      <a:close/>
                      <a:moveTo>
                        <a:pt x="10" y="28"/>
                      </a:moveTo>
                      <a:lnTo>
                        <a:pt x="10" y="28"/>
                      </a:lnTo>
                      <a:lnTo>
                        <a:pt x="9" y="28"/>
                      </a:lnTo>
                      <a:lnTo>
                        <a:pt x="10" y="28"/>
                      </a:lnTo>
                      <a:close/>
                      <a:moveTo>
                        <a:pt x="10" y="28"/>
                      </a:moveTo>
                      <a:cubicBezTo>
                        <a:pt x="11" y="28"/>
                        <a:pt x="11" y="30"/>
                        <a:pt x="10" y="31"/>
                      </a:cubicBezTo>
                      <a:lnTo>
                        <a:pt x="9" y="30"/>
                      </a:lnTo>
                      <a:cubicBezTo>
                        <a:pt x="9" y="30"/>
                        <a:pt x="9" y="29"/>
                        <a:pt x="9" y="28"/>
                      </a:cubicBezTo>
                      <a:lnTo>
                        <a:pt x="10" y="28"/>
                      </a:lnTo>
                      <a:close/>
                      <a:moveTo>
                        <a:pt x="10" y="31"/>
                      </a:moveTo>
                      <a:cubicBezTo>
                        <a:pt x="10" y="31"/>
                        <a:pt x="10" y="31"/>
                        <a:pt x="10" y="31"/>
                      </a:cubicBezTo>
                      <a:lnTo>
                        <a:pt x="10" y="32"/>
                      </a:lnTo>
                      <a:cubicBezTo>
                        <a:pt x="9" y="32"/>
                        <a:pt x="9" y="31"/>
                        <a:pt x="9" y="30"/>
                      </a:cubicBezTo>
                      <a:lnTo>
                        <a:pt x="10" y="31"/>
                      </a:lnTo>
                      <a:close/>
                      <a:moveTo>
                        <a:pt x="10" y="31"/>
                      </a:moveTo>
                      <a:lnTo>
                        <a:pt x="10" y="31"/>
                      </a:lnTo>
                      <a:lnTo>
                        <a:pt x="10" y="32"/>
                      </a:lnTo>
                      <a:lnTo>
                        <a:pt x="10" y="31"/>
                      </a:lnTo>
                      <a:close/>
                      <a:moveTo>
                        <a:pt x="10" y="31"/>
                      </a:moveTo>
                      <a:lnTo>
                        <a:pt x="10" y="31"/>
                      </a:lnTo>
                      <a:lnTo>
                        <a:pt x="10" y="32"/>
                      </a:lnTo>
                      <a:lnTo>
                        <a:pt x="10" y="31"/>
                      </a:lnTo>
                      <a:close/>
                      <a:moveTo>
                        <a:pt x="10" y="31"/>
                      </a:moveTo>
                      <a:cubicBezTo>
                        <a:pt x="12" y="32"/>
                        <a:pt x="13" y="33"/>
                        <a:pt x="14" y="33"/>
                      </a:cubicBezTo>
                      <a:lnTo>
                        <a:pt x="14" y="34"/>
                      </a:lnTo>
                      <a:cubicBezTo>
                        <a:pt x="12" y="34"/>
                        <a:pt x="11" y="33"/>
                        <a:pt x="10" y="32"/>
                      </a:cubicBezTo>
                      <a:lnTo>
                        <a:pt x="10" y="31"/>
                      </a:lnTo>
                      <a:close/>
                      <a:moveTo>
                        <a:pt x="14" y="33"/>
                      </a:moveTo>
                      <a:cubicBezTo>
                        <a:pt x="16" y="34"/>
                        <a:pt x="17" y="34"/>
                        <a:pt x="18" y="35"/>
                      </a:cubicBezTo>
                      <a:lnTo>
                        <a:pt x="18" y="36"/>
                      </a:lnTo>
                      <a:cubicBezTo>
                        <a:pt x="16" y="35"/>
                        <a:pt x="15" y="35"/>
                        <a:pt x="14" y="34"/>
                      </a:cubicBezTo>
                      <a:lnTo>
                        <a:pt x="14" y="33"/>
                      </a:lnTo>
                      <a:close/>
                      <a:moveTo>
                        <a:pt x="18" y="35"/>
                      </a:moveTo>
                      <a:cubicBezTo>
                        <a:pt x="25" y="37"/>
                        <a:pt x="33" y="37"/>
                        <a:pt x="40" y="36"/>
                      </a:cubicBezTo>
                      <a:lnTo>
                        <a:pt x="40" y="37"/>
                      </a:lnTo>
                      <a:cubicBezTo>
                        <a:pt x="33" y="38"/>
                        <a:pt x="25" y="38"/>
                        <a:pt x="18" y="36"/>
                      </a:cubicBezTo>
                      <a:lnTo>
                        <a:pt x="18" y="35"/>
                      </a:lnTo>
                      <a:close/>
                      <a:moveTo>
                        <a:pt x="40" y="37"/>
                      </a:moveTo>
                      <a:lnTo>
                        <a:pt x="40" y="37"/>
                      </a:lnTo>
                      <a:close/>
                      <a:moveTo>
                        <a:pt x="40" y="36"/>
                      </a:moveTo>
                      <a:cubicBezTo>
                        <a:pt x="41" y="36"/>
                        <a:pt x="42" y="35"/>
                        <a:pt x="43" y="35"/>
                      </a:cubicBezTo>
                      <a:lnTo>
                        <a:pt x="44" y="36"/>
                      </a:lnTo>
                      <a:cubicBezTo>
                        <a:pt x="43" y="36"/>
                        <a:pt x="42" y="37"/>
                        <a:pt x="40" y="37"/>
                      </a:cubicBezTo>
                      <a:lnTo>
                        <a:pt x="40" y="36"/>
                      </a:lnTo>
                      <a:close/>
                      <a:moveTo>
                        <a:pt x="43" y="35"/>
                      </a:moveTo>
                      <a:cubicBezTo>
                        <a:pt x="43" y="34"/>
                        <a:pt x="43" y="34"/>
                        <a:pt x="43" y="33"/>
                      </a:cubicBezTo>
                      <a:lnTo>
                        <a:pt x="45" y="33"/>
                      </a:lnTo>
                      <a:cubicBezTo>
                        <a:pt x="45" y="34"/>
                        <a:pt x="44" y="35"/>
                        <a:pt x="44" y="36"/>
                      </a:cubicBezTo>
                      <a:lnTo>
                        <a:pt x="43" y="35"/>
                      </a:lnTo>
                      <a:close/>
                      <a:moveTo>
                        <a:pt x="43" y="33"/>
                      </a:moveTo>
                      <a:cubicBezTo>
                        <a:pt x="44" y="32"/>
                        <a:pt x="44" y="32"/>
                        <a:pt x="43" y="31"/>
                      </a:cubicBezTo>
                      <a:lnTo>
                        <a:pt x="45" y="31"/>
                      </a:lnTo>
                      <a:cubicBezTo>
                        <a:pt x="45" y="32"/>
                        <a:pt x="45" y="33"/>
                        <a:pt x="45" y="33"/>
                      </a:cubicBezTo>
                      <a:lnTo>
                        <a:pt x="43" y="33"/>
                      </a:lnTo>
                      <a:close/>
                      <a:moveTo>
                        <a:pt x="43" y="31"/>
                      </a:moveTo>
                      <a:cubicBezTo>
                        <a:pt x="43" y="29"/>
                        <a:pt x="42" y="28"/>
                        <a:pt x="41" y="27"/>
                      </a:cubicBezTo>
                      <a:lnTo>
                        <a:pt x="42" y="26"/>
                      </a:lnTo>
                      <a:cubicBezTo>
                        <a:pt x="43" y="27"/>
                        <a:pt x="45" y="29"/>
                        <a:pt x="45" y="31"/>
                      </a:cubicBezTo>
                      <a:lnTo>
                        <a:pt x="43" y="31"/>
                      </a:lnTo>
                      <a:close/>
                      <a:moveTo>
                        <a:pt x="42" y="26"/>
                      </a:moveTo>
                      <a:lnTo>
                        <a:pt x="42" y="26"/>
                      </a:lnTo>
                      <a:lnTo>
                        <a:pt x="41" y="26"/>
                      </a:lnTo>
                      <a:lnTo>
                        <a:pt x="42" y="26"/>
                      </a:lnTo>
                      <a:close/>
                      <a:moveTo>
                        <a:pt x="41" y="27"/>
                      </a:moveTo>
                      <a:cubicBezTo>
                        <a:pt x="38" y="25"/>
                        <a:pt x="36" y="23"/>
                        <a:pt x="34" y="21"/>
                      </a:cubicBezTo>
                      <a:lnTo>
                        <a:pt x="35" y="20"/>
                      </a:lnTo>
                      <a:cubicBezTo>
                        <a:pt x="37" y="22"/>
                        <a:pt x="39" y="24"/>
                        <a:pt x="42" y="26"/>
                      </a:cubicBezTo>
                      <a:lnTo>
                        <a:pt x="41" y="27"/>
                      </a:lnTo>
                      <a:close/>
                      <a:moveTo>
                        <a:pt x="34" y="21"/>
                      </a:moveTo>
                      <a:cubicBezTo>
                        <a:pt x="32" y="18"/>
                        <a:pt x="31" y="16"/>
                        <a:pt x="30" y="13"/>
                      </a:cubicBezTo>
                      <a:lnTo>
                        <a:pt x="32" y="13"/>
                      </a:lnTo>
                      <a:cubicBezTo>
                        <a:pt x="32" y="16"/>
                        <a:pt x="33" y="18"/>
                        <a:pt x="35" y="20"/>
                      </a:cubicBezTo>
                      <a:lnTo>
                        <a:pt x="34" y="21"/>
                      </a:lnTo>
                      <a:close/>
                      <a:moveTo>
                        <a:pt x="30" y="13"/>
                      </a:moveTo>
                      <a:cubicBezTo>
                        <a:pt x="30" y="10"/>
                        <a:pt x="29" y="6"/>
                        <a:pt x="27" y="4"/>
                      </a:cubicBezTo>
                      <a:lnTo>
                        <a:pt x="28" y="3"/>
                      </a:lnTo>
                      <a:cubicBezTo>
                        <a:pt x="30" y="6"/>
                        <a:pt x="32" y="10"/>
                        <a:pt x="32" y="13"/>
                      </a:cubicBezTo>
                      <a:lnTo>
                        <a:pt x="30" y="13"/>
                      </a:lnTo>
                      <a:close/>
                      <a:moveTo>
                        <a:pt x="27" y="4"/>
                      </a:moveTo>
                      <a:cubicBezTo>
                        <a:pt x="26" y="3"/>
                        <a:pt x="25" y="3"/>
                        <a:pt x="24" y="2"/>
                      </a:cubicBezTo>
                      <a:lnTo>
                        <a:pt x="25" y="1"/>
                      </a:lnTo>
                      <a:cubicBezTo>
                        <a:pt x="26" y="2"/>
                        <a:pt x="27" y="2"/>
                        <a:pt x="28" y="3"/>
                      </a:cubicBezTo>
                      <a:lnTo>
                        <a:pt x="27" y="4"/>
                      </a:lnTo>
                      <a:close/>
                      <a:moveTo>
                        <a:pt x="24" y="2"/>
                      </a:moveTo>
                      <a:cubicBezTo>
                        <a:pt x="24" y="2"/>
                        <a:pt x="23" y="2"/>
                        <a:pt x="22" y="2"/>
                      </a:cubicBezTo>
                      <a:lnTo>
                        <a:pt x="22" y="0"/>
                      </a:lnTo>
                      <a:cubicBezTo>
                        <a:pt x="23" y="0"/>
                        <a:pt x="24" y="1"/>
                        <a:pt x="25" y="1"/>
                      </a:cubicBezTo>
                      <a:lnTo>
                        <a:pt x="24" y="2"/>
                      </a:lnTo>
                      <a:close/>
                      <a:moveTo>
                        <a:pt x="22" y="2"/>
                      </a:moveTo>
                      <a:cubicBezTo>
                        <a:pt x="21" y="2"/>
                        <a:pt x="20" y="2"/>
                        <a:pt x="19" y="3"/>
                      </a:cubicBezTo>
                      <a:lnTo>
                        <a:pt x="18" y="2"/>
                      </a:lnTo>
                      <a:cubicBezTo>
                        <a:pt x="19" y="1"/>
                        <a:pt x="21" y="0"/>
                        <a:pt x="22" y="0"/>
                      </a:cubicBezTo>
                      <a:lnTo>
                        <a:pt x="22" y="2"/>
                      </a:lnTo>
                      <a:close/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9" y="2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1" name="Freeform 85"/>
                <p:cNvSpPr>
                  <a:spLocks noChangeArrowheads="1"/>
                </p:cNvSpPr>
                <p:nvPr/>
              </p:nvSpPr>
              <p:spPr bwMode="auto">
                <a:xfrm>
                  <a:off x="1141" y="3888"/>
                  <a:ext cx="53" cy="86"/>
                </a:xfrm>
                <a:custGeom>
                  <a:avLst/>
                  <a:gdLst>
                    <a:gd name="G0" fmla="+- 1 0 0"/>
                    <a:gd name="G1" fmla="+- 1 0 0"/>
                    <a:gd name="G2" fmla="+- 12 0 0"/>
                    <a:gd name="G3" fmla="*/ 1 0 0"/>
                    <a:gd name="G4" fmla="sin G3 G2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*/ 1 21 2"/>
                    <a:gd name="G14" fmla="*/ 1 25 2"/>
                    <a:gd name="G15" fmla="+- 30 0 0"/>
                    <a:gd name="G16" fmla="*/ 1 35 2"/>
                    <a:gd name="G17" fmla="+- 1 0 0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3 0 0"/>
                    <a:gd name="G30" fmla="+- 3 0 0"/>
                    <a:gd name="G31" fmla="+- 1 0 0"/>
                    <a:gd name="G32" fmla="+- 1 0 0"/>
                    <a:gd name="T0" fmla="*/ 3 w 40"/>
                    <a:gd name="T1" fmla="*/ 6 h 51"/>
                    <a:gd name="T2" fmla="*/ 8 w 40"/>
                    <a:gd name="T3" fmla="*/ 16 h 51"/>
                    <a:gd name="T4" fmla="*/ 2 w 40"/>
                    <a:gd name="T5" fmla="*/ 25 h 51"/>
                    <a:gd name="T6" fmla="*/ 3 w 40"/>
                    <a:gd name="T7" fmla="*/ 39 h 51"/>
                    <a:gd name="T8" fmla="*/ 31 w 40"/>
                    <a:gd name="T9" fmla="*/ 42 h 51"/>
                    <a:gd name="T10" fmla="*/ 38 w 40"/>
                    <a:gd name="T11" fmla="*/ 15 h 51"/>
                    <a:gd name="T12" fmla="*/ 5 w 40"/>
                    <a:gd name="T13" fmla="*/ 3 h 51"/>
                    <a:gd name="T14" fmla="*/ 3 w 40"/>
                    <a:gd name="T15" fmla="*/ 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51">
                      <a:moveTo>
                        <a:pt x="3" y="6"/>
                      </a:moveTo>
                      <a:cubicBezTo>
                        <a:pt x="4" y="9"/>
                        <a:pt x="9" y="12"/>
                        <a:pt x="8" y="16"/>
                      </a:cubicBezTo>
                      <a:cubicBezTo>
                        <a:pt x="8" y="20"/>
                        <a:pt x="2" y="21"/>
                        <a:pt x="2" y="25"/>
                      </a:cubicBezTo>
                      <a:cubicBezTo>
                        <a:pt x="0" y="30"/>
                        <a:pt x="2" y="35"/>
                        <a:pt x="3" y="39"/>
                      </a:cubicBezTo>
                      <a:cubicBezTo>
                        <a:pt x="8" y="47"/>
                        <a:pt x="28" y="51"/>
                        <a:pt x="31" y="42"/>
                      </a:cubicBezTo>
                      <a:cubicBezTo>
                        <a:pt x="34" y="33"/>
                        <a:pt x="40" y="24"/>
                        <a:pt x="38" y="15"/>
                      </a:cubicBezTo>
                      <a:cubicBezTo>
                        <a:pt x="35" y="1"/>
                        <a:pt x="19" y="0"/>
                        <a:pt x="5" y="3"/>
                      </a:cubicBezTo>
                      <a:cubicBezTo>
                        <a:pt x="5" y="3"/>
                        <a:pt x="3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2" name="Freeform 86"/>
                <p:cNvSpPr>
                  <a:spLocks noChangeArrowheads="1"/>
                </p:cNvSpPr>
                <p:nvPr/>
              </p:nvSpPr>
              <p:spPr bwMode="auto">
                <a:xfrm>
                  <a:off x="1141" y="3890"/>
                  <a:ext cx="53" cy="79"/>
                </a:xfrm>
                <a:custGeom>
                  <a:avLst/>
                  <a:gdLst>
                    <a:gd name="T0" fmla="*/ 5 w 40"/>
                    <a:gd name="T1" fmla="*/ 9 h 47"/>
                    <a:gd name="T2" fmla="*/ 6 w 40"/>
                    <a:gd name="T3" fmla="*/ 8 h 47"/>
                    <a:gd name="T4" fmla="*/ 5 w 40"/>
                    <a:gd name="T5" fmla="*/ 9 h 47"/>
                    <a:gd name="T6" fmla="*/ 7 w 40"/>
                    <a:gd name="T7" fmla="*/ 15 h 47"/>
                    <a:gd name="T8" fmla="*/ 9 w 40"/>
                    <a:gd name="T9" fmla="*/ 15 h 47"/>
                    <a:gd name="T10" fmla="*/ 7 w 40"/>
                    <a:gd name="T11" fmla="*/ 15 h 47"/>
                    <a:gd name="T12" fmla="*/ 2 w 40"/>
                    <a:gd name="T13" fmla="*/ 24 h 47"/>
                    <a:gd name="T14" fmla="*/ 5 w 40"/>
                    <a:gd name="T15" fmla="*/ 20 h 47"/>
                    <a:gd name="T16" fmla="*/ 2 w 40"/>
                    <a:gd name="T17" fmla="*/ 24 h 47"/>
                    <a:gd name="T18" fmla="*/ 1 w 40"/>
                    <a:gd name="T19" fmla="*/ 24 h 47"/>
                    <a:gd name="T20" fmla="*/ 4 w 40"/>
                    <a:gd name="T21" fmla="*/ 37 h 47"/>
                    <a:gd name="T22" fmla="*/ 2 w 40"/>
                    <a:gd name="T23" fmla="*/ 31 h 47"/>
                    <a:gd name="T24" fmla="*/ 4 w 40"/>
                    <a:gd name="T25" fmla="*/ 37 h 47"/>
                    <a:gd name="T26" fmla="*/ 3 w 40"/>
                    <a:gd name="T27" fmla="*/ 38 h 47"/>
                    <a:gd name="T28" fmla="*/ 22 w 40"/>
                    <a:gd name="T29" fmla="*/ 45 h 47"/>
                    <a:gd name="T30" fmla="*/ 16 w 40"/>
                    <a:gd name="T31" fmla="*/ 45 h 47"/>
                    <a:gd name="T32" fmla="*/ 27 w 40"/>
                    <a:gd name="T33" fmla="*/ 46 h 47"/>
                    <a:gd name="T34" fmla="*/ 26 w 40"/>
                    <a:gd name="T35" fmla="*/ 45 h 47"/>
                    <a:gd name="T36" fmla="*/ 27 w 40"/>
                    <a:gd name="T37" fmla="*/ 46 h 47"/>
                    <a:gd name="T38" fmla="*/ 30 w 40"/>
                    <a:gd name="T39" fmla="*/ 41 h 47"/>
                    <a:gd name="T40" fmla="*/ 30 w 40"/>
                    <a:gd name="T41" fmla="*/ 41 h 47"/>
                    <a:gd name="T42" fmla="*/ 30 w 40"/>
                    <a:gd name="T43" fmla="*/ 41 h 47"/>
                    <a:gd name="T44" fmla="*/ 31 w 40"/>
                    <a:gd name="T45" fmla="*/ 41 h 47"/>
                    <a:gd name="T46" fmla="*/ 33 w 40"/>
                    <a:gd name="T47" fmla="*/ 34 h 47"/>
                    <a:gd name="T48" fmla="*/ 30 w 40"/>
                    <a:gd name="T49" fmla="*/ 41 h 47"/>
                    <a:gd name="T50" fmla="*/ 39 w 40"/>
                    <a:gd name="T51" fmla="*/ 14 h 47"/>
                    <a:gd name="T52" fmla="*/ 39 w 40"/>
                    <a:gd name="T53" fmla="*/ 14 h 47"/>
                    <a:gd name="T54" fmla="*/ 39 w 40"/>
                    <a:gd name="T55" fmla="*/ 14 h 47"/>
                    <a:gd name="T56" fmla="*/ 38 w 40"/>
                    <a:gd name="T57" fmla="*/ 12 h 47"/>
                    <a:gd name="T58" fmla="*/ 37 w 40"/>
                    <a:gd name="T59" fmla="*/ 12 h 47"/>
                    <a:gd name="T60" fmla="*/ 38 w 40"/>
                    <a:gd name="T61" fmla="*/ 12 h 47"/>
                    <a:gd name="T62" fmla="*/ 10 w 40"/>
                    <a:gd name="T63" fmla="*/ 2 h 47"/>
                    <a:gd name="T64" fmla="*/ 27 w 40"/>
                    <a:gd name="T65" fmla="*/ 3 h 47"/>
                    <a:gd name="T66" fmla="*/ 5 w 40"/>
                    <a:gd name="T67" fmla="*/ 2 h 47"/>
                    <a:gd name="T68" fmla="*/ 6 w 40"/>
                    <a:gd name="T69" fmla="*/ 3 h 47"/>
                    <a:gd name="T70" fmla="*/ 5 w 40"/>
                    <a:gd name="T71" fmla="*/ 2 h 47"/>
                    <a:gd name="T72" fmla="*/ 5 w 40"/>
                    <a:gd name="T73" fmla="*/ 3 h 47"/>
                    <a:gd name="T74" fmla="*/ 5 w 40"/>
                    <a:gd name="T75" fmla="*/ 2 h 47"/>
                    <a:gd name="T76" fmla="*/ 4 w 40"/>
                    <a:gd name="T77" fmla="*/ 4 h 47"/>
                    <a:gd name="T78" fmla="*/ 5 w 40"/>
                    <a:gd name="T79" fmla="*/ 3 h 47"/>
                    <a:gd name="T80" fmla="*/ 2 w 40"/>
                    <a:gd name="T81" fmla="*/ 5 h 47"/>
                    <a:gd name="T82" fmla="*/ 2 w 40"/>
                    <a:gd name="T83" fmla="*/ 5 h 47"/>
                    <a:gd name="T84" fmla="*/ 2 w 40"/>
                    <a:gd name="T85" fmla="*/ 5 h 47"/>
                    <a:gd name="T86" fmla="*/ 2 w 40"/>
                    <a:gd name="T87" fmla="*/ 5 h 47"/>
                    <a:gd name="T88" fmla="*/ 2 w 40"/>
                    <a:gd name="T89" fmla="*/ 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0" h="47">
                      <a:moveTo>
                        <a:pt x="3" y="5"/>
                      </a:moveTo>
                      <a:cubicBezTo>
                        <a:pt x="4" y="6"/>
                        <a:pt x="5" y="7"/>
                        <a:pt x="6" y="8"/>
                      </a:cubicBezTo>
                      <a:lnTo>
                        <a:pt x="5" y="9"/>
                      </a:lnTo>
                      <a:cubicBezTo>
                        <a:pt x="4" y="8"/>
                        <a:pt x="3" y="7"/>
                        <a:pt x="2" y="5"/>
                      </a:cubicBezTo>
                      <a:lnTo>
                        <a:pt x="3" y="5"/>
                      </a:lnTo>
                      <a:close/>
                      <a:moveTo>
                        <a:pt x="6" y="8"/>
                      </a:moveTo>
                      <a:cubicBezTo>
                        <a:pt x="8" y="10"/>
                        <a:pt x="9" y="12"/>
                        <a:pt x="9" y="15"/>
                      </a:cubicBezTo>
                      <a:lnTo>
                        <a:pt x="7" y="15"/>
                      </a:lnTo>
                      <a:cubicBezTo>
                        <a:pt x="8" y="12"/>
                        <a:pt x="6" y="11"/>
                        <a:pt x="5" y="9"/>
                      </a:cubicBezTo>
                      <a:lnTo>
                        <a:pt x="6" y="8"/>
                      </a:lnTo>
                      <a:close/>
                      <a:moveTo>
                        <a:pt x="7" y="15"/>
                      </a:moveTo>
                      <a:lnTo>
                        <a:pt x="7" y="15"/>
                      </a:lnTo>
                      <a:lnTo>
                        <a:pt x="8" y="15"/>
                      </a:lnTo>
                      <a:lnTo>
                        <a:pt x="7" y="15"/>
                      </a:lnTo>
                      <a:close/>
                      <a:moveTo>
                        <a:pt x="9" y="15"/>
                      </a:moveTo>
                      <a:cubicBezTo>
                        <a:pt x="9" y="17"/>
                        <a:pt x="7" y="19"/>
                        <a:pt x="5" y="20"/>
                      </a:cubicBezTo>
                      <a:lnTo>
                        <a:pt x="4" y="19"/>
                      </a:lnTo>
                      <a:cubicBezTo>
                        <a:pt x="6" y="18"/>
                        <a:pt x="7" y="17"/>
                        <a:pt x="7" y="15"/>
                      </a:cubicBezTo>
                      <a:lnTo>
                        <a:pt x="9" y="15"/>
                      </a:lnTo>
                      <a:close/>
                      <a:moveTo>
                        <a:pt x="5" y="20"/>
                      </a:moveTo>
                      <a:cubicBezTo>
                        <a:pt x="4" y="21"/>
                        <a:pt x="3" y="22"/>
                        <a:pt x="2" y="24"/>
                      </a:cubicBezTo>
                      <a:lnTo>
                        <a:pt x="1" y="24"/>
                      </a:lnTo>
                      <a:cubicBezTo>
                        <a:pt x="1" y="22"/>
                        <a:pt x="3" y="21"/>
                        <a:pt x="4" y="19"/>
                      </a:cubicBezTo>
                      <a:lnTo>
                        <a:pt x="5" y="20"/>
                      </a:lnTo>
                      <a:close/>
                      <a:moveTo>
                        <a:pt x="2" y="24"/>
                      </a:moveTo>
                      <a:lnTo>
                        <a:pt x="2" y="24"/>
                      </a:lnTo>
                      <a:close/>
                      <a:moveTo>
                        <a:pt x="2" y="24"/>
                      </a:moveTo>
                      <a:cubicBezTo>
                        <a:pt x="1" y="26"/>
                        <a:pt x="1" y="29"/>
                        <a:pt x="2" y="31"/>
                      </a:cubicBezTo>
                      <a:lnTo>
                        <a:pt x="0" y="31"/>
                      </a:lnTo>
                      <a:cubicBezTo>
                        <a:pt x="0" y="29"/>
                        <a:pt x="0" y="26"/>
                        <a:pt x="1" y="24"/>
                      </a:cubicBezTo>
                      <a:lnTo>
                        <a:pt x="2" y="24"/>
                      </a:lnTo>
                      <a:close/>
                      <a:moveTo>
                        <a:pt x="2" y="31"/>
                      </a:moveTo>
                      <a:cubicBezTo>
                        <a:pt x="2" y="33"/>
                        <a:pt x="3" y="35"/>
                        <a:pt x="4" y="37"/>
                      </a:cubicBezTo>
                      <a:lnTo>
                        <a:pt x="3" y="38"/>
                      </a:lnTo>
                      <a:cubicBezTo>
                        <a:pt x="2" y="36"/>
                        <a:pt x="1" y="34"/>
                        <a:pt x="0" y="31"/>
                      </a:cubicBezTo>
                      <a:lnTo>
                        <a:pt x="2" y="31"/>
                      </a:lnTo>
                      <a:close/>
                      <a:moveTo>
                        <a:pt x="3" y="38"/>
                      </a:moveTo>
                      <a:lnTo>
                        <a:pt x="3" y="38"/>
                      </a:lnTo>
                      <a:close/>
                      <a:moveTo>
                        <a:pt x="4" y="37"/>
                      </a:moveTo>
                      <a:cubicBezTo>
                        <a:pt x="6" y="41"/>
                        <a:pt x="11" y="44"/>
                        <a:pt x="16" y="45"/>
                      </a:cubicBezTo>
                      <a:lnTo>
                        <a:pt x="16" y="46"/>
                      </a:lnTo>
                      <a:cubicBezTo>
                        <a:pt x="10" y="45"/>
                        <a:pt x="5" y="42"/>
                        <a:pt x="3" y="38"/>
                      </a:cubicBezTo>
                      <a:lnTo>
                        <a:pt x="4" y="37"/>
                      </a:lnTo>
                      <a:close/>
                      <a:moveTo>
                        <a:pt x="16" y="45"/>
                      </a:moveTo>
                      <a:cubicBezTo>
                        <a:pt x="18" y="45"/>
                        <a:pt x="20" y="45"/>
                        <a:pt x="22" y="45"/>
                      </a:cubicBezTo>
                      <a:lnTo>
                        <a:pt x="22" y="47"/>
                      </a:lnTo>
                      <a:cubicBezTo>
                        <a:pt x="20" y="47"/>
                        <a:pt x="18" y="46"/>
                        <a:pt x="16" y="46"/>
                      </a:cubicBezTo>
                      <a:lnTo>
                        <a:pt x="16" y="45"/>
                      </a:lnTo>
                      <a:close/>
                      <a:moveTo>
                        <a:pt x="22" y="45"/>
                      </a:moveTo>
                      <a:cubicBezTo>
                        <a:pt x="23" y="45"/>
                        <a:pt x="25" y="45"/>
                        <a:pt x="26" y="45"/>
                      </a:cubicBezTo>
                      <a:lnTo>
                        <a:pt x="27" y="46"/>
                      </a:lnTo>
                      <a:cubicBezTo>
                        <a:pt x="25" y="46"/>
                        <a:pt x="23" y="47"/>
                        <a:pt x="22" y="47"/>
                      </a:cubicBezTo>
                      <a:lnTo>
                        <a:pt x="22" y="45"/>
                      </a:lnTo>
                      <a:close/>
                      <a:moveTo>
                        <a:pt x="26" y="45"/>
                      </a:moveTo>
                      <a:cubicBezTo>
                        <a:pt x="28" y="44"/>
                        <a:pt x="30" y="43"/>
                        <a:pt x="30" y="41"/>
                      </a:cubicBezTo>
                      <a:lnTo>
                        <a:pt x="32" y="41"/>
                      </a:lnTo>
                      <a:cubicBezTo>
                        <a:pt x="31" y="43"/>
                        <a:pt x="29" y="45"/>
                        <a:pt x="27" y="46"/>
                      </a:cubicBezTo>
                      <a:lnTo>
                        <a:pt x="26" y="45"/>
                      </a:lnTo>
                      <a:close/>
                      <a:moveTo>
                        <a:pt x="30" y="41"/>
                      </a:moveTo>
                      <a:lnTo>
                        <a:pt x="30" y="41"/>
                      </a:lnTo>
                      <a:lnTo>
                        <a:pt x="31" y="41"/>
                      </a:lnTo>
                      <a:lnTo>
                        <a:pt x="30" y="41"/>
                      </a:lnTo>
                      <a:close/>
                      <a:moveTo>
                        <a:pt x="30" y="41"/>
                      </a:moveTo>
                      <a:lnTo>
                        <a:pt x="30" y="41"/>
                      </a:lnTo>
                      <a:lnTo>
                        <a:pt x="32" y="41"/>
                      </a:lnTo>
                      <a:lnTo>
                        <a:pt x="30" y="41"/>
                      </a:lnTo>
                      <a:close/>
                      <a:moveTo>
                        <a:pt x="32" y="41"/>
                      </a:move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2" y="41"/>
                      </a:lnTo>
                      <a:close/>
                      <a:moveTo>
                        <a:pt x="30" y="41"/>
                      </a:moveTo>
                      <a:cubicBezTo>
                        <a:pt x="31" y="38"/>
                        <a:pt x="32" y="36"/>
                        <a:pt x="33" y="34"/>
                      </a:cubicBezTo>
                      <a:lnTo>
                        <a:pt x="35" y="34"/>
                      </a:lnTo>
                      <a:cubicBezTo>
                        <a:pt x="34" y="37"/>
                        <a:pt x="33" y="39"/>
                        <a:pt x="32" y="41"/>
                      </a:cubicBezTo>
                      <a:lnTo>
                        <a:pt x="30" y="41"/>
                      </a:lnTo>
                      <a:close/>
                      <a:moveTo>
                        <a:pt x="33" y="34"/>
                      </a:moveTo>
                      <a:cubicBezTo>
                        <a:pt x="36" y="27"/>
                        <a:pt x="39" y="21"/>
                        <a:pt x="37" y="14"/>
                      </a:cubicBezTo>
                      <a:lnTo>
                        <a:pt x="39" y="14"/>
                      </a:lnTo>
                      <a:cubicBezTo>
                        <a:pt x="40" y="21"/>
                        <a:pt x="37" y="28"/>
                        <a:pt x="35" y="34"/>
                      </a:cubicBezTo>
                      <a:lnTo>
                        <a:pt x="33" y="34"/>
                      </a:lnTo>
                      <a:close/>
                      <a:moveTo>
                        <a:pt x="39" y="14"/>
                      </a:moveTo>
                      <a:lnTo>
                        <a:pt x="39" y="14"/>
                      </a:lnTo>
                      <a:lnTo>
                        <a:pt x="38" y="14"/>
                      </a:lnTo>
                      <a:lnTo>
                        <a:pt x="39" y="14"/>
                      </a:lnTo>
                      <a:close/>
                      <a:moveTo>
                        <a:pt x="37" y="14"/>
                      </a:moveTo>
                      <a:cubicBezTo>
                        <a:pt x="37" y="13"/>
                        <a:pt x="37" y="13"/>
                        <a:pt x="37" y="12"/>
                      </a:cubicBezTo>
                      <a:lnTo>
                        <a:pt x="38" y="12"/>
                      </a:lnTo>
                      <a:cubicBezTo>
                        <a:pt x="39" y="12"/>
                        <a:pt x="39" y="13"/>
                        <a:pt x="39" y="14"/>
                      </a:cubicBezTo>
                      <a:lnTo>
                        <a:pt x="37" y="14"/>
                      </a:lnTo>
                      <a:close/>
                      <a:moveTo>
                        <a:pt x="37" y="12"/>
                      </a:moveTo>
                      <a:cubicBezTo>
                        <a:pt x="35" y="7"/>
                        <a:pt x="32" y="4"/>
                        <a:pt x="27" y="3"/>
                      </a:cubicBezTo>
                      <a:lnTo>
                        <a:pt x="27" y="2"/>
                      </a:lnTo>
                      <a:cubicBezTo>
                        <a:pt x="33" y="3"/>
                        <a:pt x="37" y="6"/>
                        <a:pt x="38" y="12"/>
                      </a:cubicBezTo>
                      <a:lnTo>
                        <a:pt x="37" y="12"/>
                      </a:lnTo>
                      <a:close/>
                      <a:moveTo>
                        <a:pt x="27" y="3"/>
                      </a:moveTo>
                      <a:cubicBezTo>
                        <a:pt x="22" y="1"/>
                        <a:pt x="16" y="1"/>
                        <a:pt x="10" y="2"/>
                      </a:cubicBezTo>
                      <a:lnTo>
                        <a:pt x="10" y="1"/>
                      </a:lnTo>
                      <a:cubicBezTo>
                        <a:pt x="16" y="0"/>
                        <a:pt x="22" y="0"/>
                        <a:pt x="27" y="2"/>
                      </a:cubicBezTo>
                      <a:lnTo>
                        <a:pt x="27" y="3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2"/>
                        <a:pt x="6" y="3"/>
                      </a:cubicBezTo>
                      <a:lnTo>
                        <a:pt x="5" y="2"/>
                      </a:lnTo>
                      <a:cubicBezTo>
                        <a:pt x="7" y="1"/>
                        <a:pt x="8" y="1"/>
                        <a:pt x="10" y="1"/>
                      </a:cubicBezTo>
                      <a:lnTo>
                        <a:pt x="10" y="2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6" y="3"/>
                      </a:lnTo>
                      <a:close/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5" y="2"/>
                      </a:lnTo>
                      <a:lnTo>
                        <a:pt x="5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close/>
                      <a:moveTo>
                        <a:pt x="5" y="3"/>
                      </a:moveTo>
                      <a:cubicBezTo>
                        <a:pt x="5" y="3"/>
                        <a:pt x="5" y="3"/>
                        <a:pt x="4" y="4"/>
                      </a:cubicBezTo>
                      <a:lnTo>
                        <a:pt x="3" y="3"/>
                      </a:lnTo>
                      <a:cubicBezTo>
                        <a:pt x="4" y="2"/>
                        <a:pt x="5" y="2"/>
                        <a:pt x="5" y="2"/>
                      </a:cubicBezTo>
                      <a:lnTo>
                        <a:pt x="5" y="3"/>
                      </a:lnTo>
                      <a:close/>
                      <a:moveTo>
                        <a:pt x="4" y="4"/>
                      </a:moveTo>
                      <a:cubicBezTo>
                        <a:pt x="4" y="4"/>
                        <a:pt x="3" y="5"/>
                        <a:pt x="3" y="5"/>
                      </a:cubicBezTo>
                      <a:lnTo>
                        <a:pt x="2" y="5"/>
                      </a:lnTo>
                      <a:cubicBezTo>
                        <a:pt x="2" y="4"/>
                        <a:pt x="3" y="4"/>
                        <a:pt x="3" y="3"/>
                      </a:cubicBezTo>
                      <a:lnTo>
                        <a:pt x="4" y="4"/>
                      </a:lnTo>
                      <a:close/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close/>
                      <a:moveTo>
                        <a:pt x="3" y="5"/>
                      </a:move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close/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3" name="Freeform 87"/>
                <p:cNvSpPr>
                  <a:spLocks noChangeArrowheads="1"/>
                </p:cNvSpPr>
                <p:nvPr/>
              </p:nvSpPr>
              <p:spPr bwMode="auto">
                <a:xfrm>
                  <a:off x="1176" y="3947"/>
                  <a:ext cx="71" cy="88"/>
                </a:xfrm>
                <a:custGeom>
                  <a:avLst/>
                  <a:gdLst>
                    <a:gd name="G0" fmla="+- 1 0 0"/>
                    <a:gd name="G1" fmla="+- 10 0 0"/>
                    <a:gd name="G2" fmla="+- 1 0 0"/>
                    <a:gd name="G3" fmla="+- 15 0 0"/>
                    <a:gd name="G4" fmla="+- 1 0 0"/>
                    <a:gd name="G5" fmla="+- 20 0 0"/>
                    <a:gd name="G6" fmla="+- 1 0 0"/>
                    <a:gd name="G7" fmla="+- 1 0 0"/>
                    <a:gd name="G8" fmla="+- 44 0 0"/>
                    <a:gd name="G9" fmla="*/ 1 0 0"/>
                    <a:gd name="G10" fmla="cos G9 G8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15 w 53"/>
                    <a:gd name="T1" fmla="*/ 7 h 52"/>
                    <a:gd name="T2" fmla="*/ 14 w 53"/>
                    <a:gd name="T3" fmla="*/ 15 h 52"/>
                    <a:gd name="T4" fmla="*/ 1 w 53"/>
                    <a:gd name="T5" fmla="*/ 26 h 52"/>
                    <a:gd name="T6" fmla="*/ 19 w 53"/>
                    <a:gd name="T7" fmla="*/ 48 h 52"/>
                    <a:gd name="T8" fmla="*/ 47 w 53"/>
                    <a:gd name="T9" fmla="*/ 46 h 52"/>
                    <a:gd name="T10" fmla="*/ 45 w 53"/>
                    <a:gd name="T11" fmla="*/ 24 h 52"/>
                    <a:gd name="T12" fmla="*/ 48 w 53"/>
                    <a:gd name="T13" fmla="*/ 6 h 52"/>
                    <a:gd name="T14" fmla="*/ 40 w 53"/>
                    <a:gd name="T15" fmla="*/ 0 h 52"/>
                    <a:gd name="T16" fmla="*/ 16 w 53"/>
                    <a:gd name="T17" fmla="*/ 5 h 52"/>
                    <a:gd name="T18" fmla="*/ 15 w 53"/>
                    <a:gd name="T19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" h="52">
                      <a:moveTo>
                        <a:pt x="15" y="7"/>
                      </a:moveTo>
                      <a:cubicBezTo>
                        <a:pt x="14" y="10"/>
                        <a:pt x="15" y="12"/>
                        <a:pt x="14" y="15"/>
                      </a:cubicBezTo>
                      <a:cubicBezTo>
                        <a:pt x="12" y="21"/>
                        <a:pt x="0" y="20"/>
                        <a:pt x="1" y="26"/>
                      </a:cubicBezTo>
                      <a:cubicBezTo>
                        <a:pt x="3" y="34"/>
                        <a:pt x="10" y="44"/>
                        <a:pt x="19" y="48"/>
                      </a:cubicBezTo>
                      <a:cubicBezTo>
                        <a:pt x="27" y="51"/>
                        <a:pt x="41" y="52"/>
                        <a:pt x="47" y="46"/>
                      </a:cubicBezTo>
                      <a:cubicBezTo>
                        <a:pt x="53" y="40"/>
                        <a:pt x="46" y="31"/>
                        <a:pt x="45" y="24"/>
                      </a:cubicBezTo>
                      <a:cubicBezTo>
                        <a:pt x="45" y="18"/>
                        <a:pt x="50" y="13"/>
                        <a:pt x="48" y="6"/>
                      </a:cubicBezTo>
                      <a:cubicBezTo>
                        <a:pt x="47" y="2"/>
                        <a:pt x="41" y="4"/>
                        <a:pt x="40" y="0"/>
                      </a:cubicBezTo>
                      <a:cubicBezTo>
                        <a:pt x="32" y="1"/>
                        <a:pt x="25" y="6"/>
                        <a:pt x="16" y="5"/>
                      </a:cubicBezTo>
                      <a:cubicBezTo>
                        <a:pt x="16" y="5"/>
                        <a:pt x="15" y="6"/>
                        <a:pt x="15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4" name="Freeform 88"/>
                <p:cNvSpPr>
                  <a:spLocks noChangeArrowheads="1"/>
                </p:cNvSpPr>
                <p:nvPr/>
              </p:nvSpPr>
              <p:spPr bwMode="auto">
                <a:xfrm>
                  <a:off x="1175" y="3946"/>
                  <a:ext cx="71" cy="87"/>
                </a:xfrm>
                <a:custGeom>
                  <a:avLst/>
                  <a:gdLst>
                    <a:gd name="T0" fmla="*/ 15 w 53"/>
                    <a:gd name="T1" fmla="*/ 12 h 52"/>
                    <a:gd name="T2" fmla="*/ 16 w 53"/>
                    <a:gd name="T3" fmla="*/ 12 h 52"/>
                    <a:gd name="T4" fmla="*/ 15 w 53"/>
                    <a:gd name="T5" fmla="*/ 12 h 52"/>
                    <a:gd name="T6" fmla="*/ 14 w 53"/>
                    <a:gd name="T7" fmla="*/ 16 h 52"/>
                    <a:gd name="T8" fmla="*/ 15 w 53"/>
                    <a:gd name="T9" fmla="*/ 16 h 52"/>
                    <a:gd name="T10" fmla="*/ 14 w 53"/>
                    <a:gd name="T11" fmla="*/ 16 h 52"/>
                    <a:gd name="T12" fmla="*/ 3 w 53"/>
                    <a:gd name="T13" fmla="*/ 26 h 52"/>
                    <a:gd name="T14" fmla="*/ 8 w 53"/>
                    <a:gd name="T15" fmla="*/ 22 h 52"/>
                    <a:gd name="T16" fmla="*/ 2 w 53"/>
                    <a:gd name="T17" fmla="*/ 27 h 52"/>
                    <a:gd name="T18" fmla="*/ 3 w 53"/>
                    <a:gd name="T19" fmla="*/ 26 h 52"/>
                    <a:gd name="T20" fmla="*/ 3 w 53"/>
                    <a:gd name="T21" fmla="*/ 26 h 52"/>
                    <a:gd name="T22" fmla="*/ 3 w 53"/>
                    <a:gd name="T23" fmla="*/ 26 h 52"/>
                    <a:gd name="T24" fmla="*/ 2 w 53"/>
                    <a:gd name="T25" fmla="*/ 31 h 52"/>
                    <a:gd name="T26" fmla="*/ 4 w 53"/>
                    <a:gd name="T27" fmla="*/ 30 h 52"/>
                    <a:gd name="T28" fmla="*/ 2 w 53"/>
                    <a:gd name="T29" fmla="*/ 31 h 52"/>
                    <a:gd name="T30" fmla="*/ 20 w 53"/>
                    <a:gd name="T31" fmla="*/ 48 h 52"/>
                    <a:gd name="T32" fmla="*/ 5 w 53"/>
                    <a:gd name="T33" fmla="*/ 34 h 52"/>
                    <a:gd name="T34" fmla="*/ 20 w 53"/>
                    <a:gd name="T35" fmla="*/ 49 h 52"/>
                    <a:gd name="T36" fmla="*/ 20 w 53"/>
                    <a:gd name="T37" fmla="*/ 48 h 52"/>
                    <a:gd name="T38" fmla="*/ 19 w 53"/>
                    <a:gd name="T39" fmla="*/ 49 h 52"/>
                    <a:gd name="T40" fmla="*/ 19 w 53"/>
                    <a:gd name="T41" fmla="*/ 49 h 52"/>
                    <a:gd name="T42" fmla="*/ 23 w 53"/>
                    <a:gd name="T43" fmla="*/ 50 h 52"/>
                    <a:gd name="T44" fmla="*/ 24 w 53"/>
                    <a:gd name="T45" fmla="*/ 49 h 52"/>
                    <a:gd name="T46" fmla="*/ 23 w 53"/>
                    <a:gd name="T47" fmla="*/ 50 h 52"/>
                    <a:gd name="T48" fmla="*/ 48 w 53"/>
                    <a:gd name="T49" fmla="*/ 46 h 52"/>
                    <a:gd name="T50" fmla="*/ 28 w 53"/>
                    <a:gd name="T51" fmla="*/ 50 h 52"/>
                    <a:gd name="T52" fmla="*/ 48 w 53"/>
                    <a:gd name="T53" fmla="*/ 47 h 52"/>
                    <a:gd name="T54" fmla="*/ 48 w 53"/>
                    <a:gd name="T55" fmla="*/ 33 h 52"/>
                    <a:gd name="T56" fmla="*/ 48 w 53"/>
                    <a:gd name="T57" fmla="*/ 46 h 52"/>
                    <a:gd name="T58" fmla="*/ 47 w 53"/>
                    <a:gd name="T59" fmla="*/ 25 h 52"/>
                    <a:gd name="T60" fmla="*/ 47 w 53"/>
                    <a:gd name="T61" fmla="*/ 25 h 52"/>
                    <a:gd name="T62" fmla="*/ 47 w 53"/>
                    <a:gd name="T63" fmla="*/ 25 h 52"/>
                    <a:gd name="T64" fmla="*/ 49 w 53"/>
                    <a:gd name="T65" fmla="*/ 17 h 52"/>
                    <a:gd name="T66" fmla="*/ 47 w 53"/>
                    <a:gd name="T67" fmla="*/ 17 h 52"/>
                    <a:gd name="T68" fmla="*/ 49 w 53"/>
                    <a:gd name="T69" fmla="*/ 17 h 52"/>
                    <a:gd name="T70" fmla="*/ 48 w 53"/>
                    <a:gd name="T71" fmla="*/ 7 h 52"/>
                    <a:gd name="T72" fmla="*/ 48 w 53"/>
                    <a:gd name="T73" fmla="*/ 7 h 52"/>
                    <a:gd name="T74" fmla="*/ 50 w 53"/>
                    <a:gd name="T75" fmla="*/ 7 h 52"/>
                    <a:gd name="T76" fmla="*/ 40 w 53"/>
                    <a:gd name="T77" fmla="*/ 1 h 52"/>
                    <a:gd name="T78" fmla="*/ 45 w 53"/>
                    <a:gd name="T79" fmla="*/ 5 h 52"/>
                    <a:gd name="T80" fmla="*/ 42 w 53"/>
                    <a:gd name="T81" fmla="*/ 1 h 52"/>
                    <a:gd name="T82" fmla="*/ 41 w 53"/>
                    <a:gd name="T83" fmla="*/ 2 h 52"/>
                    <a:gd name="T84" fmla="*/ 41 w 53"/>
                    <a:gd name="T85" fmla="*/ 0 h 52"/>
                    <a:gd name="T86" fmla="*/ 17 w 53"/>
                    <a:gd name="T87" fmla="*/ 7 h 52"/>
                    <a:gd name="T88" fmla="*/ 32 w 53"/>
                    <a:gd name="T89" fmla="*/ 4 h 52"/>
                    <a:gd name="T90" fmla="*/ 17 w 53"/>
                    <a:gd name="T91" fmla="*/ 6 h 52"/>
                    <a:gd name="T92" fmla="*/ 15 w 53"/>
                    <a:gd name="T93" fmla="*/ 8 h 52"/>
                    <a:gd name="T94" fmla="*/ 15 w 53"/>
                    <a:gd name="T95" fmla="*/ 8 h 52"/>
                    <a:gd name="T96" fmla="*/ 15 w 53"/>
                    <a:gd name="T97" fmla="*/ 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3" h="52">
                      <a:moveTo>
                        <a:pt x="17" y="8"/>
                      </a:moveTo>
                      <a:cubicBezTo>
                        <a:pt x="16" y="9"/>
                        <a:pt x="16" y="11"/>
                        <a:pt x="16" y="12"/>
                      </a:cubicBezTo>
                      <a:lnTo>
                        <a:pt x="15" y="12"/>
                      </a:lnTo>
                      <a:cubicBezTo>
                        <a:pt x="15" y="10"/>
                        <a:pt x="15" y="9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16" y="12"/>
                      </a:moveTo>
                      <a:cubicBezTo>
                        <a:pt x="16" y="13"/>
                        <a:pt x="16" y="15"/>
                        <a:pt x="15" y="16"/>
                      </a:cubicBezTo>
                      <a:lnTo>
                        <a:pt x="14" y="16"/>
                      </a:lnTo>
                      <a:cubicBezTo>
                        <a:pt x="14" y="14"/>
                        <a:pt x="15" y="13"/>
                        <a:pt x="15" y="12"/>
                      </a:cubicBezTo>
                      <a:lnTo>
                        <a:pt x="16" y="12"/>
                      </a:lnTo>
                      <a:close/>
                      <a:moveTo>
                        <a:pt x="14" y="16"/>
                      </a:moveTo>
                      <a:lnTo>
                        <a:pt x="14" y="16"/>
                      </a:lnTo>
                      <a:lnTo>
                        <a:pt x="15" y="16"/>
                      </a:lnTo>
                      <a:lnTo>
                        <a:pt x="14" y="16"/>
                      </a:lnTo>
                      <a:close/>
                      <a:moveTo>
                        <a:pt x="15" y="16"/>
                      </a:moveTo>
                      <a:cubicBezTo>
                        <a:pt x="14" y="19"/>
                        <a:pt x="11" y="20"/>
                        <a:pt x="8" y="22"/>
                      </a:cubicBezTo>
                      <a:lnTo>
                        <a:pt x="7" y="21"/>
                      </a:lnTo>
                      <a:cubicBezTo>
                        <a:pt x="10" y="19"/>
                        <a:pt x="13" y="18"/>
                        <a:pt x="14" y="16"/>
                      </a:cubicBezTo>
                      <a:lnTo>
                        <a:pt x="15" y="16"/>
                      </a:lnTo>
                      <a:close/>
                      <a:moveTo>
                        <a:pt x="8" y="22"/>
                      </a:moveTo>
                      <a:cubicBezTo>
                        <a:pt x="5" y="23"/>
                        <a:pt x="2" y="24"/>
                        <a:pt x="3" y="26"/>
                      </a:cubicBezTo>
                      <a:lnTo>
                        <a:pt x="1" y="27"/>
                      </a:lnTo>
                      <a:cubicBezTo>
                        <a:pt x="0" y="23"/>
                        <a:pt x="4" y="22"/>
                        <a:pt x="7" y="21"/>
                      </a:cubicBezTo>
                      <a:lnTo>
                        <a:pt x="8" y="22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1" y="27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1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3" y="29"/>
                        <a:pt x="4" y="30"/>
                      </a:cubicBezTo>
                      <a:lnTo>
                        <a:pt x="2" y="31"/>
                      </a:lnTo>
                      <a:cubicBezTo>
                        <a:pt x="2" y="29"/>
                        <a:pt x="1" y="28"/>
                        <a:pt x="1" y="27"/>
                      </a:cubicBezTo>
                      <a:lnTo>
                        <a:pt x="3" y="26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5" y="33"/>
                        <a:pt x="5" y="34"/>
                      </a:cubicBezTo>
                      <a:lnTo>
                        <a:pt x="4" y="34"/>
                      </a:lnTo>
                      <a:cubicBezTo>
                        <a:pt x="3" y="33"/>
                        <a:pt x="3" y="32"/>
                        <a:pt x="2" y="31"/>
                      </a:cubicBezTo>
                      <a:lnTo>
                        <a:pt x="4" y="30"/>
                      </a:lnTo>
                      <a:close/>
                      <a:moveTo>
                        <a:pt x="5" y="34"/>
                      </a:moveTo>
                      <a:cubicBezTo>
                        <a:pt x="8" y="40"/>
                        <a:pt x="14" y="45"/>
                        <a:pt x="20" y="48"/>
                      </a:cubicBezTo>
                      <a:lnTo>
                        <a:pt x="19" y="49"/>
                      </a:lnTo>
                      <a:cubicBezTo>
                        <a:pt x="13" y="46"/>
                        <a:pt x="7" y="41"/>
                        <a:pt x="4" y="34"/>
                      </a:cubicBezTo>
                      <a:lnTo>
                        <a:pt x="5" y="34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lnTo>
                        <a:pt x="20" y="48"/>
                      </a:lnTo>
                      <a:lnTo>
                        <a:pt x="19" y="49"/>
                      </a:lnTo>
                      <a:lnTo>
                        <a:pt x="20" y="48"/>
                      </a:lnTo>
                      <a:close/>
                      <a:moveTo>
                        <a:pt x="19" y="49"/>
                      </a:moveTo>
                      <a:lnTo>
                        <a:pt x="19" y="49"/>
                      </a:lnTo>
                      <a:lnTo>
                        <a:pt x="20" y="49"/>
                      </a:lnTo>
                      <a:lnTo>
                        <a:pt x="19" y="49"/>
                      </a:lnTo>
                      <a:close/>
                      <a:moveTo>
                        <a:pt x="20" y="48"/>
                      </a:moveTo>
                      <a:cubicBezTo>
                        <a:pt x="21" y="48"/>
                        <a:pt x="22" y="49"/>
                        <a:pt x="24" y="49"/>
                      </a:cubicBezTo>
                      <a:lnTo>
                        <a:pt x="23" y="50"/>
                      </a:lnTo>
                      <a:cubicBezTo>
                        <a:pt x="22" y="50"/>
                        <a:pt x="21" y="50"/>
                        <a:pt x="19" y="49"/>
                      </a:cubicBezTo>
                      <a:lnTo>
                        <a:pt x="20" y="48"/>
                      </a:lnTo>
                      <a:close/>
                      <a:moveTo>
                        <a:pt x="24" y="49"/>
                      </a:moveTo>
                      <a:cubicBezTo>
                        <a:pt x="25" y="49"/>
                        <a:pt x="26" y="50"/>
                        <a:pt x="28" y="50"/>
                      </a:cubicBezTo>
                      <a:lnTo>
                        <a:pt x="27" y="51"/>
                      </a:lnTo>
                      <a:cubicBezTo>
                        <a:pt x="26" y="51"/>
                        <a:pt x="25" y="51"/>
                        <a:pt x="23" y="50"/>
                      </a:cubicBezTo>
                      <a:lnTo>
                        <a:pt x="24" y="49"/>
                      </a:lnTo>
                      <a:close/>
                      <a:moveTo>
                        <a:pt x="28" y="50"/>
                      </a:moveTo>
                      <a:cubicBezTo>
                        <a:pt x="35" y="51"/>
                        <a:pt x="43" y="51"/>
                        <a:pt x="48" y="46"/>
                      </a:cubicBezTo>
                      <a:lnTo>
                        <a:pt x="49" y="47"/>
                      </a:lnTo>
                      <a:cubicBezTo>
                        <a:pt x="44" y="52"/>
                        <a:pt x="35" y="52"/>
                        <a:pt x="27" y="51"/>
                      </a:cubicBezTo>
                      <a:lnTo>
                        <a:pt x="28" y="50"/>
                      </a:lnTo>
                      <a:close/>
                      <a:moveTo>
                        <a:pt x="48" y="46"/>
                      </a:moveTo>
                      <a:lnTo>
                        <a:pt x="48" y="46"/>
                      </a:lnTo>
                      <a:lnTo>
                        <a:pt x="48" y="47"/>
                      </a:lnTo>
                      <a:lnTo>
                        <a:pt x="48" y="46"/>
                      </a:lnTo>
                      <a:close/>
                      <a:moveTo>
                        <a:pt x="48" y="46"/>
                      </a:moveTo>
                      <a:cubicBezTo>
                        <a:pt x="51" y="43"/>
                        <a:pt x="50" y="38"/>
                        <a:pt x="48" y="33"/>
                      </a:cubicBezTo>
                      <a:lnTo>
                        <a:pt x="49" y="33"/>
                      </a:lnTo>
                      <a:cubicBezTo>
                        <a:pt x="51" y="38"/>
                        <a:pt x="53" y="43"/>
                        <a:pt x="49" y="47"/>
                      </a:cubicBezTo>
                      <a:lnTo>
                        <a:pt x="48" y="46"/>
                      </a:lnTo>
                      <a:close/>
                      <a:moveTo>
                        <a:pt x="48" y="33"/>
                      </a:moveTo>
                      <a:cubicBezTo>
                        <a:pt x="47" y="30"/>
                        <a:pt x="46" y="28"/>
                        <a:pt x="46" y="25"/>
                      </a:cubicBezTo>
                      <a:lnTo>
                        <a:pt x="47" y="25"/>
                      </a:lnTo>
                      <a:cubicBezTo>
                        <a:pt x="47" y="28"/>
                        <a:pt x="48" y="30"/>
                        <a:pt x="49" y="33"/>
                      </a:cubicBezTo>
                      <a:lnTo>
                        <a:pt x="48" y="33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lnTo>
                        <a:pt x="46" y="25"/>
                      </a:lnTo>
                      <a:lnTo>
                        <a:pt x="47" y="25"/>
                      </a:lnTo>
                      <a:close/>
                      <a:moveTo>
                        <a:pt x="46" y="25"/>
                      </a:moveTo>
                      <a:cubicBezTo>
                        <a:pt x="45" y="23"/>
                        <a:pt x="46" y="20"/>
                        <a:pt x="47" y="17"/>
                      </a:cubicBezTo>
                      <a:lnTo>
                        <a:pt x="49" y="17"/>
                      </a:lnTo>
                      <a:cubicBezTo>
                        <a:pt x="48" y="20"/>
                        <a:pt x="47" y="23"/>
                        <a:pt x="47" y="25"/>
                      </a:cubicBezTo>
                      <a:lnTo>
                        <a:pt x="46" y="25"/>
                      </a:lnTo>
                      <a:close/>
                      <a:moveTo>
                        <a:pt x="47" y="17"/>
                      </a:moveTo>
                      <a:cubicBezTo>
                        <a:pt x="48" y="14"/>
                        <a:pt x="49" y="11"/>
                        <a:pt x="48" y="7"/>
                      </a:cubicBezTo>
                      <a:lnTo>
                        <a:pt x="50" y="7"/>
                      </a:lnTo>
                      <a:cubicBezTo>
                        <a:pt x="51" y="11"/>
                        <a:pt x="50" y="14"/>
                        <a:pt x="49" y="17"/>
                      </a:cubicBezTo>
                      <a:lnTo>
                        <a:pt x="47" y="17"/>
                      </a:lnTo>
                      <a:close/>
                      <a:moveTo>
                        <a:pt x="48" y="7"/>
                      </a:moveTo>
                      <a:lnTo>
                        <a:pt x="48" y="7"/>
                      </a:lnTo>
                      <a:lnTo>
                        <a:pt x="49" y="7"/>
                      </a:lnTo>
                      <a:lnTo>
                        <a:pt x="48" y="7"/>
                      </a:lnTo>
                      <a:close/>
                      <a:moveTo>
                        <a:pt x="48" y="7"/>
                      </a:moveTo>
                      <a:cubicBezTo>
                        <a:pt x="48" y="6"/>
                        <a:pt x="47" y="5"/>
                        <a:pt x="45" y="5"/>
                      </a:cubicBezTo>
                      <a:lnTo>
                        <a:pt x="45" y="4"/>
                      </a:lnTo>
                      <a:cubicBezTo>
                        <a:pt x="47" y="4"/>
                        <a:pt x="49" y="5"/>
                        <a:pt x="50" y="7"/>
                      </a:cubicBezTo>
                      <a:lnTo>
                        <a:pt x="48" y="7"/>
                      </a:lnTo>
                      <a:close/>
                      <a:moveTo>
                        <a:pt x="45" y="5"/>
                      </a:moveTo>
                      <a:cubicBezTo>
                        <a:pt x="43" y="4"/>
                        <a:pt x="41" y="4"/>
                        <a:pt x="40" y="1"/>
                      </a:cubicBezTo>
                      <a:lnTo>
                        <a:pt x="42" y="1"/>
                      </a:lnTo>
                      <a:cubicBezTo>
                        <a:pt x="42" y="3"/>
                        <a:pt x="44" y="3"/>
                        <a:pt x="45" y="4"/>
                      </a:cubicBezTo>
                      <a:lnTo>
                        <a:pt x="45" y="5"/>
                      </a:lnTo>
                      <a:close/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42" y="1"/>
                      </a:lnTo>
                      <a:lnTo>
                        <a:pt x="41" y="1"/>
                      </a:lnTo>
                      <a:lnTo>
                        <a:pt x="41" y="0"/>
                      </a:lnTo>
                      <a:close/>
                      <a:moveTo>
                        <a:pt x="41" y="2"/>
                      </a:moveTo>
                      <a:cubicBezTo>
                        <a:pt x="38" y="2"/>
                        <a:pt x="35" y="3"/>
                        <a:pt x="32" y="4"/>
                      </a:cubicBezTo>
                      <a:lnTo>
                        <a:pt x="32" y="3"/>
                      </a:lnTo>
                      <a:cubicBezTo>
                        <a:pt x="35" y="2"/>
                        <a:pt x="38" y="1"/>
                        <a:pt x="41" y="0"/>
                      </a:cubicBezTo>
                      <a:lnTo>
                        <a:pt x="41" y="2"/>
                      </a:lnTo>
                      <a:close/>
                      <a:moveTo>
                        <a:pt x="32" y="4"/>
                      </a:moveTo>
                      <a:cubicBezTo>
                        <a:pt x="28" y="6"/>
                        <a:pt x="23" y="7"/>
                        <a:pt x="17" y="7"/>
                      </a:cubicBezTo>
                      <a:lnTo>
                        <a:pt x="17" y="5"/>
                      </a:lnTo>
                      <a:cubicBezTo>
                        <a:pt x="23" y="6"/>
                        <a:pt x="27" y="4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7" y="6"/>
                      </a:moveTo>
                      <a:lnTo>
                        <a:pt x="17" y="5"/>
                      </a:lnTo>
                      <a:lnTo>
                        <a:pt x="17" y="6"/>
                      </a:lnTo>
                      <a:close/>
                      <a:moveTo>
                        <a:pt x="18" y="6"/>
                      </a:moveTo>
                      <a:cubicBezTo>
                        <a:pt x="18" y="6"/>
                        <a:pt x="17" y="7"/>
                        <a:pt x="17" y="8"/>
                      </a:cubicBezTo>
                      <a:lnTo>
                        <a:pt x="15" y="8"/>
                      </a:lnTo>
                      <a:cubicBezTo>
                        <a:pt x="16" y="7"/>
                        <a:pt x="17" y="6"/>
                        <a:pt x="17" y="6"/>
                      </a:cubicBezTo>
                      <a:lnTo>
                        <a:pt x="18" y="6"/>
                      </a:lnTo>
                      <a:close/>
                      <a:moveTo>
                        <a:pt x="15" y="8"/>
                      </a:moveTo>
                      <a:lnTo>
                        <a:pt x="15" y="8"/>
                      </a:lnTo>
                      <a:lnTo>
                        <a:pt x="16" y="8"/>
                      </a:lnTo>
                      <a:lnTo>
                        <a:pt x="1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5" name="Freeform 89"/>
                <p:cNvSpPr>
                  <a:spLocks noChangeArrowheads="1"/>
                </p:cNvSpPr>
                <p:nvPr/>
              </p:nvSpPr>
              <p:spPr bwMode="auto">
                <a:xfrm>
                  <a:off x="1196" y="3860"/>
                  <a:ext cx="55" cy="83"/>
                </a:xfrm>
                <a:custGeom>
                  <a:avLst/>
                  <a:gdLst>
                    <a:gd name="G0" fmla="+- 9 0 0"/>
                    <a:gd name="G1" fmla="+- 13 0 0"/>
                    <a:gd name="G2" fmla="*/ 1 15 2"/>
                    <a:gd name="G3" fmla="+- 1 0 0"/>
                    <a:gd name="G4" fmla="+- 24 0 0"/>
                    <a:gd name="G5" fmla="+- 26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6 0 0"/>
                    <a:gd name="G29" fmla="+- 9 0 0"/>
                    <a:gd name="T0" fmla="*/ 7 w 41"/>
                    <a:gd name="T1" fmla="*/ 9 h 49"/>
                    <a:gd name="T2" fmla="*/ 1 w 41"/>
                    <a:gd name="T3" fmla="*/ 18 h 49"/>
                    <a:gd name="T4" fmla="*/ 13 w 41"/>
                    <a:gd name="T5" fmla="*/ 31 h 49"/>
                    <a:gd name="T6" fmla="*/ 13 w 41"/>
                    <a:gd name="T7" fmla="*/ 43 h 49"/>
                    <a:gd name="T8" fmla="*/ 36 w 41"/>
                    <a:gd name="T9" fmla="*/ 44 h 49"/>
                    <a:gd name="T10" fmla="*/ 39 w 41"/>
                    <a:gd name="T11" fmla="*/ 38 h 49"/>
                    <a:gd name="T12" fmla="*/ 38 w 41"/>
                    <a:gd name="T13" fmla="*/ 5 h 49"/>
                    <a:gd name="T14" fmla="*/ 27 w 41"/>
                    <a:gd name="T15" fmla="*/ 2 h 49"/>
                    <a:gd name="T16" fmla="*/ 11 w 41"/>
                    <a:gd name="T17" fmla="*/ 5 h 49"/>
                    <a:gd name="T18" fmla="*/ 7 w 41"/>
                    <a:gd name="T19" fmla="*/ 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9">
                      <a:moveTo>
                        <a:pt x="7" y="9"/>
                      </a:moveTo>
                      <a:cubicBezTo>
                        <a:pt x="7" y="13"/>
                        <a:pt x="2" y="15"/>
                        <a:pt x="1" y="18"/>
                      </a:cubicBezTo>
                      <a:cubicBezTo>
                        <a:pt x="0" y="24"/>
                        <a:pt x="10" y="26"/>
                        <a:pt x="13" y="31"/>
                      </a:cubicBezTo>
                      <a:cubicBezTo>
                        <a:pt x="16" y="35"/>
                        <a:pt x="11" y="40"/>
                        <a:pt x="13" y="43"/>
                      </a:cubicBezTo>
                      <a:cubicBezTo>
                        <a:pt x="19" y="49"/>
                        <a:pt x="28" y="43"/>
                        <a:pt x="36" y="44"/>
                      </a:cubicBezTo>
                      <a:cubicBezTo>
                        <a:pt x="35" y="41"/>
                        <a:pt x="39" y="40"/>
                        <a:pt x="39" y="38"/>
                      </a:cubicBezTo>
                      <a:cubicBezTo>
                        <a:pt x="37" y="26"/>
                        <a:pt x="41" y="16"/>
                        <a:pt x="38" y="5"/>
                      </a:cubicBezTo>
                      <a:cubicBezTo>
                        <a:pt x="37" y="3"/>
                        <a:pt x="31" y="0"/>
                        <a:pt x="27" y="2"/>
                      </a:cubicBezTo>
                      <a:cubicBezTo>
                        <a:pt x="22" y="4"/>
                        <a:pt x="17" y="5"/>
                        <a:pt x="11" y="5"/>
                      </a:cubicBezTo>
                      <a:cubicBezTo>
                        <a:pt x="11" y="7"/>
                        <a:pt x="7" y="6"/>
                        <a:pt x="7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6" name="Freeform 90"/>
                <p:cNvSpPr>
                  <a:spLocks noChangeArrowheads="1"/>
                </p:cNvSpPr>
                <p:nvPr/>
              </p:nvSpPr>
              <p:spPr bwMode="auto">
                <a:xfrm>
                  <a:off x="1196" y="3861"/>
                  <a:ext cx="55" cy="78"/>
                </a:xfrm>
                <a:custGeom>
                  <a:avLst/>
                  <a:gdLst>
                    <a:gd name="T0" fmla="*/ 3 w 41"/>
                    <a:gd name="T1" fmla="*/ 13 h 46"/>
                    <a:gd name="T2" fmla="*/ 4 w 41"/>
                    <a:gd name="T3" fmla="*/ 14 h 46"/>
                    <a:gd name="T4" fmla="*/ 3 w 41"/>
                    <a:gd name="T5" fmla="*/ 13 h 46"/>
                    <a:gd name="T6" fmla="*/ 0 w 41"/>
                    <a:gd name="T7" fmla="*/ 17 h 46"/>
                    <a:gd name="T8" fmla="*/ 2 w 41"/>
                    <a:gd name="T9" fmla="*/ 17 h 46"/>
                    <a:gd name="T10" fmla="*/ 0 w 41"/>
                    <a:gd name="T11" fmla="*/ 17 h 46"/>
                    <a:gd name="T12" fmla="*/ 14 w 41"/>
                    <a:gd name="T13" fmla="*/ 29 h 46"/>
                    <a:gd name="T14" fmla="*/ 8 w 41"/>
                    <a:gd name="T15" fmla="*/ 24 h 46"/>
                    <a:gd name="T16" fmla="*/ 13 w 41"/>
                    <a:gd name="T17" fmla="*/ 30 h 46"/>
                    <a:gd name="T18" fmla="*/ 14 w 41"/>
                    <a:gd name="T19" fmla="*/ 36 h 46"/>
                    <a:gd name="T20" fmla="*/ 14 w 41"/>
                    <a:gd name="T21" fmla="*/ 29 h 46"/>
                    <a:gd name="T22" fmla="*/ 13 w 41"/>
                    <a:gd name="T23" fmla="*/ 42 h 46"/>
                    <a:gd name="T24" fmla="*/ 14 w 41"/>
                    <a:gd name="T25" fmla="*/ 41 h 46"/>
                    <a:gd name="T26" fmla="*/ 14 w 41"/>
                    <a:gd name="T27" fmla="*/ 41 h 46"/>
                    <a:gd name="T28" fmla="*/ 27 w 41"/>
                    <a:gd name="T29" fmla="*/ 45 h 46"/>
                    <a:gd name="T30" fmla="*/ 27 w 41"/>
                    <a:gd name="T31" fmla="*/ 43 h 46"/>
                    <a:gd name="T32" fmla="*/ 27 w 41"/>
                    <a:gd name="T33" fmla="*/ 45 h 46"/>
                    <a:gd name="T34" fmla="*/ 37 w 41"/>
                    <a:gd name="T35" fmla="*/ 44 h 46"/>
                    <a:gd name="T36" fmla="*/ 37 w 41"/>
                    <a:gd name="T37" fmla="*/ 43 h 46"/>
                    <a:gd name="T38" fmla="*/ 38 w 41"/>
                    <a:gd name="T39" fmla="*/ 40 h 46"/>
                    <a:gd name="T40" fmla="*/ 37 w 41"/>
                    <a:gd name="T41" fmla="*/ 39 h 46"/>
                    <a:gd name="T42" fmla="*/ 38 w 41"/>
                    <a:gd name="T43" fmla="*/ 40 h 46"/>
                    <a:gd name="T44" fmla="*/ 38 w 41"/>
                    <a:gd name="T45" fmla="*/ 37 h 46"/>
                    <a:gd name="T46" fmla="*/ 38 w 41"/>
                    <a:gd name="T47" fmla="*/ 37 h 46"/>
                    <a:gd name="T48" fmla="*/ 40 w 41"/>
                    <a:gd name="T49" fmla="*/ 36 h 46"/>
                    <a:gd name="T50" fmla="*/ 37 w 41"/>
                    <a:gd name="T51" fmla="*/ 5 h 46"/>
                    <a:gd name="T52" fmla="*/ 38 w 41"/>
                    <a:gd name="T53" fmla="*/ 22 h 46"/>
                    <a:gd name="T54" fmla="*/ 38 w 41"/>
                    <a:gd name="T55" fmla="*/ 4 h 46"/>
                    <a:gd name="T56" fmla="*/ 37 w 41"/>
                    <a:gd name="T57" fmla="*/ 4 h 46"/>
                    <a:gd name="T58" fmla="*/ 37 w 41"/>
                    <a:gd name="T59" fmla="*/ 5 h 46"/>
                    <a:gd name="T60" fmla="*/ 34 w 41"/>
                    <a:gd name="T61" fmla="*/ 1 h 46"/>
                    <a:gd name="T62" fmla="*/ 33 w 41"/>
                    <a:gd name="T63" fmla="*/ 2 h 46"/>
                    <a:gd name="T64" fmla="*/ 34 w 41"/>
                    <a:gd name="T65" fmla="*/ 1 h 46"/>
                    <a:gd name="T66" fmla="*/ 27 w 41"/>
                    <a:gd name="T67" fmla="*/ 2 h 46"/>
                    <a:gd name="T68" fmla="*/ 28 w 41"/>
                    <a:gd name="T69" fmla="*/ 1 h 46"/>
                    <a:gd name="T70" fmla="*/ 27 w 41"/>
                    <a:gd name="T71" fmla="*/ 1 h 46"/>
                    <a:gd name="T72" fmla="*/ 19 w 41"/>
                    <a:gd name="T73" fmla="*/ 4 h 46"/>
                    <a:gd name="T74" fmla="*/ 27 w 41"/>
                    <a:gd name="T75" fmla="*/ 2 h 46"/>
                    <a:gd name="T76" fmla="*/ 11 w 41"/>
                    <a:gd name="T77" fmla="*/ 3 h 46"/>
                    <a:gd name="T78" fmla="*/ 10 w 41"/>
                    <a:gd name="T79" fmla="*/ 4 h 46"/>
                    <a:gd name="T80" fmla="*/ 11 w 41"/>
                    <a:gd name="T81" fmla="*/ 4 h 46"/>
                    <a:gd name="T82" fmla="*/ 9 w 41"/>
                    <a:gd name="T83" fmla="*/ 6 h 46"/>
                    <a:gd name="T84" fmla="*/ 12 w 41"/>
                    <a:gd name="T85" fmla="*/ 4 h 46"/>
                    <a:gd name="T86" fmla="*/ 6 w 41"/>
                    <a:gd name="T87" fmla="*/ 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46">
                      <a:moveTo>
                        <a:pt x="8" y="8"/>
                      </a:moveTo>
                      <a:cubicBezTo>
                        <a:pt x="8" y="10"/>
                        <a:pt x="6" y="12"/>
                        <a:pt x="4" y="14"/>
                      </a:cubicBezTo>
                      <a:lnTo>
                        <a:pt x="3" y="13"/>
                      </a:lnTo>
                      <a:cubicBezTo>
                        <a:pt x="4" y="11"/>
                        <a:pt x="6" y="10"/>
                        <a:pt x="6" y="8"/>
                      </a:cubicBezTo>
                      <a:lnTo>
                        <a:pt x="8" y="8"/>
                      </a:lnTo>
                      <a:close/>
                      <a:moveTo>
                        <a:pt x="4" y="14"/>
                      </a:moveTo>
                      <a:cubicBezTo>
                        <a:pt x="3" y="15"/>
                        <a:pt x="2" y="16"/>
                        <a:pt x="2" y="17"/>
                      </a:cubicBezTo>
                      <a:lnTo>
                        <a:pt x="0" y="17"/>
                      </a:lnTo>
                      <a:cubicBezTo>
                        <a:pt x="1" y="15"/>
                        <a:pt x="2" y="14"/>
                        <a:pt x="3" y="13"/>
                      </a:cubicBezTo>
                      <a:lnTo>
                        <a:pt x="4" y="14"/>
                      </a:lnTo>
                      <a:close/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  <a:moveTo>
                        <a:pt x="2" y="17"/>
                      </a:moveTo>
                      <a:cubicBezTo>
                        <a:pt x="1" y="20"/>
                        <a:pt x="4" y="22"/>
                        <a:pt x="8" y="24"/>
                      </a:cubicBezTo>
                      <a:lnTo>
                        <a:pt x="7" y="25"/>
                      </a:lnTo>
                      <a:cubicBezTo>
                        <a:pt x="3" y="23"/>
                        <a:pt x="0" y="21"/>
                        <a:pt x="0" y="17"/>
                      </a:cubicBezTo>
                      <a:lnTo>
                        <a:pt x="2" y="17"/>
                      </a:lnTo>
                      <a:close/>
                      <a:moveTo>
                        <a:pt x="8" y="24"/>
                      </a:moveTo>
                      <a:cubicBezTo>
                        <a:pt x="10" y="26"/>
                        <a:pt x="13" y="27"/>
                        <a:pt x="14" y="29"/>
                      </a:cubicBezTo>
                      <a:lnTo>
                        <a:pt x="13" y="30"/>
                      </a:lnTo>
                      <a:cubicBezTo>
                        <a:pt x="12" y="28"/>
                        <a:pt x="9" y="27"/>
                        <a:pt x="7" y="25"/>
                      </a:cubicBezTo>
                      <a:lnTo>
                        <a:pt x="8" y="24"/>
                      </a:lnTo>
                      <a:close/>
                      <a:moveTo>
                        <a:pt x="14" y="29"/>
                      </a:moveTo>
                      <a:lnTo>
                        <a:pt x="14" y="29"/>
                      </a:lnTo>
                      <a:lnTo>
                        <a:pt x="13" y="30"/>
                      </a:lnTo>
                      <a:lnTo>
                        <a:pt x="14" y="29"/>
                      </a:lnTo>
                      <a:close/>
                      <a:moveTo>
                        <a:pt x="14" y="29"/>
                      </a:moveTo>
                      <a:cubicBezTo>
                        <a:pt x="15" y="32"/>
                        <a:pt x="15" y="34"/>
                        <a:pt x="14" y="36"/>
                      </a:cubicBezTo>
                      <a:lnTo>
                        <a:pt x="13" y="36"/>
                      </a:lnTo>
                      <a:cubicBezTo>
                        <a:pt x="13" y="34"/>
                        <a:pt x="14" y="32"/>
                        <a:pt x="13" y="30"/>
                      </a:cubicBezTo>
                      <a:lnTo>
                        <a:pt x="14" y="29"/>
                      </a:lnTo>
                      <a:close/>
                      <a:moveTo>
                        <a:pt x="14" y="36"/>
                      </a:moveTo>
                      <a:cubicBezTo>
                        <a:pt x="13" y="38"/>
                        <a:pt x="13" y="40"/>
                        <a:pt x="14" y="41"/>
                      </a:cubicBezTo>
                      <a:lnTo>
                        <a:pt x="13" y="42"/>
                      </a:lnTo>
                      <a:cubicBezTo>
                        <a:pt x="11" y="40"/>
                        <a:pt x="12" y="38"/>
                        <a:pt x="13" y="36"/>
                      </a:cubicBezTo>
                      <a:lnTo>
                        <a:pt x="14" y="36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4" y="41"/>
                      </a:lnTo>
                      <a:close/>
                      <a:moveTo>
                        <a:pt x="14" y="41"/>
                      </a:moveTo>
                      <a:cubicBezTo>
                        <a:pt x="17" y="45"/>
                        <a:pt x="22" y="44"/>
                        <a:pt x="27" y="43"/>
                      </a:cubicBezTo>
                      <a:lnTo>
                        <a:pt x="27" y="45"/>
                      </a:lnTo>
                      <a:cubicBezTo>
                        <a:pt x="21" y="46"/>
                        <a:pt x="16" y="46"/>
                        <a:pt x="13" y="42"/>
                      </a:cubicBezTo>
                      <a:lnTo>
                        <a:pt x="14" y="41"/>
                      </a:lnTo>
                      <a:close/>
                      <a:moveTo>
                        <a:pt x="27" y="43"/>
                      </a:moveTo>
                      <a:cubicBezTo>
                        <a:pt x="30" y="43"/>
                        <a:pt x="33" y="42"/>
                        <a:pt x="36" y="43"/>
                      </a:cubicBezTo>
                      <a:lnTo>
                        <a:pt x="36" y="44"/>
                      </a:lnTo>
                      <a:cubicBezTo>
                        <a:pt x="33" y="44"/>
                        <a:pt x="30" y="44"/>
                        <a:pt x="27" y="45"/>
                      </a:cubicBezTo>
                      <a:lnTo>
                        <a:pt x="27" y="43"/>
                      </a:lnTo>
                      <a:close/>
                      <a:moveTo>
                        <a:pt x="37" y="43"/>
                      </a:moveTo>
                      <a:lnTo>
                        <a:pt x="37" y="44"/>
                      </a:lnTo>
                      <a:lnTo>
                        <a:pt x="36" y="44"/>
                      </a:lnTo>
                      <a:lnTo>
                        <a:pt x="36" y="43"/>
                      </a:lnTo>
                      <a:lnTo>
                        <a:pt x="37" y="43"/>
                      </a:lnTo>
                      <a:close/>
                      <a:moveTo>
                        <a:pt x="36" y="44"/>
                      </a:moveTo>
                      <a:cubicBezTo>
                        <a:pt x="35" y="42"/>
                        <a:pt x="36" y="40"/>
                        <a:pt x="37" y="39"/>
                      </a:cubicBezTo>
                      <a:lnTo>
                        <a:pt x="38" y="40"/>
                      </a:lnTo>
                      <a:cubicBezTo>
                        <a:pt x="37" y="41"/>
                        <a:pt x="37" y="42"/>
                        <a:pt x="37" y="43"/>
                      </a:cubicBezTo>
                      <a:lnTo>
                        <a:pt x="36" y="44"/>
                      </a:lnTo>
                      <a:close/>
                      <a:moveTo>
                        <a:pt x="37" y="39"/>
                      </a:moveTo>
                      <a:cubicBezTo>
                        <a:pt x="38" y="38"/>
                        <a:pt x="38" y="38"/>
                        <a:pt x="38" y="37"/>
                      </a:cubicBezTo>
                      <a:lnTo>
                        <a:pt x="40" y="36"/>
                      </a:lnTo>
                      <a:cubicBezTo>
                        <a:pt x="40" y="38"/>
                        <a:pt x="39" y="39"/>
                        <a:pt x="38" y="40"/>
                      </a:cubicBezTo>
                      <a:lnTo>
                        <a:pt x="37" y="39"/>
                      </a:lnTo>
                      <a:close/>
                      <a:moveTo>
                        <a:pt x="38" y="37"/>
                      </a:moveTo>
                      <a:lnTo>
                        <a:pt x="38" y="37"/>
                      </a:lnTo>
                      <a:lnTo>
                        <a:pt x="39" y="37"/>
                      </a:lnTo>
                      <a:lnTo>
                        <a:pt x="38" y="37"/>
                      </a:lnTo>
                      <a:close/>
                      <a:moveTo>
                        <a:pt x="38" y="37"/>
                      </a:moveTo>
                      <a:cubicBezTo>
                        <a:pt x="38" y="32"/>
                        <a:pt x="38" y="27"/>
                        <a:pt x="38" y="22"/>
                      </a:cubicBezTo>
                      <a:lnTo>
                        <a:pt x="40" y="23"/>
                      </a:lnTo>
                      <a:cubicBezTo>
                        <a:pt x="39" y="27"/>
                        <a:pt x="39" y="32"/>
                        <a:pt x="40" y="36"/>
                      </a:cubicBezTo>
                      <a:lnTo>
                        <a:pt x="38" y="37"/>
                      </a:lnTo>
                      <a:close/>
                      <a:moveTo>
                        <a:pt x="38" y="22"/>
                      </a:moveTo>
                      <a:cubicBezTo>
                        <a:pt x="39" y="16"/>
                        <a:pt x="39" y="10"/>
                        <a:pt x="37" y="5"/>
                      </a:cubicBezTo>
                      <a:lnTo>
                        <a:pt x="39" y="4"/>
                      </a:lnTo>
                      <a:cubicBezTo>
                        <a:pt x="41" y="10"/>
                        <a:pt x="40" y="16"/>
                        <a:pt x="40" y="23"/>
                      </a:cubicBezTo>
                      <a:lnTo>
                        <a:pt x="38" y="22"/>
                      </a:lnTo>
                      <a:close/>
                      <a:moveTo>
                        <a:pt x="37" y="5"/>
                      </a:moveTo>
                      <a:lnTo>
                        <a:pt x="37" y="5"/>
                      </a:lnTo>
                      <a:lnTo>
                        <a:pt x="38" y="4"/>
                      </a:lnTo>
                      <a:lnTo>
                        <a:pt x="37" y="5"/>
                      </a:lnTo>
                      <a:close/>
                      <a:moveTo>
                        <a:pt x="37" y="5"/>
                      </a:moveTo>
                      <a:cubicBezTo>
                        <a:pt x="37" y="4"/>
                        <a:pt x="37" y="4"/>
                        <a:pt x="37" y="4"/>
                      </a:cubicBezTo>
                      <a:lnTo>
                        <a:pt x="38" y="4"/>
                      </a:lnTo>
                      <a:cubicBezTo>
                        <a:pt x="38" y="4"/>
                        <a:pt x="39" y="4"/>
                        <a:pt x="39" y="4"/>
                      </a:cubicBezTo>
                      <a:lnTo>
                        <a:pt x="37" y="5"/>
                      </a:lnTo>
                      <a:close/>
                      <a:moveTo>
                        <a:pt x="37" y="4"/>
                      </a:moveTo>
                      <a:cubicBezTo>
                        <a:pt x="36" y="3"/>
                        <a:pt x="35" y="3"/>
                        <a:pt x="33" y="2"/>
                      </a:cubicBezTo>
                      <a:lnTo>
                        <a:pt x="34" y="1"/>
                      </a:lnTo>
                      <a:cubicBezTo>
                        <a:pt x="36" y="1"/>
                        <a:pt x="38" y="3"/>
                        <a:pt x="38" y="4"/>
                      </a:cubicBezTo>
                      <a:lnTo>
                        <a:pt x="37" y="4"/>
                      </a:lnTo>
                      <a:close/>
                      <a:moveTo>
                        <a:pt x="33" y="2"/>
                      </a:moveTo>
                      <a:cubicBezTo>
                        <a:pt x="32" y="1"/>
                        <a:pt x="30" y="1"/>
                        <a:pt x="28" y="1"/>
                      </a:cubicBezTo>
                      <a:lnTo>
                        <a:pt x="28" y="0"/>
                      </a:lnTo>
                      <a:cubicBezTo>
                        <a:pt x="30" y="0"/>
                        <a:pt x="32" y="0"/>
                        <a:pt x="34" y="1"/>
                      </a:cubicBezTo>
                      <a:lnTo>
                        <a:pt x="33" y="2"/>
                      </a:lnTo>
                      <a:close/>
                      <a:moveTo>
                        <a:pt x="28" y="1"/>
                      </a:moveTo>
                      <a:cubicBezTo>
                        <a:pt x="28" y="1"/>
                        <a:pt x="27" y="2"/>
                        <a:pt x="27" y="2"/>
                      </a:cubicBezTo>
                      <a:lnTo>
                        <a:pt x="27" y="1"/>
                      </a:lnTo>
                      <a:cubicBezTo>
                        <a:pt x="27" y="0"/>
                        <a:pt x="27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27" y="1"/>
                      </a:lnTo>
                      <a:lnTo>
                        <a:pt x="27" y="2"/>
                      </a:lnTo>
                      <a:close/>
                      <a:moveTo>
                        <a:pt x="27" y="2"/>
                      </a:moveTo>
                      <a:cubicBezTo>
                        <a:pt x="25" y="3"/>
                        <a:pt x="22" y="4"/>
                        <a:pt x="19" y="4"/>
                      </a:cubicBezTo>
                      <a:lnTo>
                        <a:pt x="19" y="3"/>
                      </a:lnTo>
                      <a:cubicBezTo>
                        <a:pt x="21" y="2"/>
                        <a:pt x="24" y="2"/>
                        <a:pt x="27" y="1"/>
                      </a:cubicBezTo>
                      <a:lnTo>
                        <a:pt x="27" y="2"/>
                      </a:lnTo>
                      <a:close/>
                      <a:moveTo>
                        <a:pt x="19" y="4"/>
                      </a:moveTo>
                      <a:cubicBezTo>
                        <a:pt x="17" y="5"/>
                        <a:pt x="14" y="5"/>
                        <a:pt x="11" y="5"/>
                      </a:cubicBezTo>
                      <a:lnTo>
                        <a:pt x="11" y="3"/>
                      </a:lnTo>
                      <a:cubicBezTo>
                        <a:pt x="14" y="4"/>
                        <a:pt x="16" y="3"/>
                        <a:pt x="19" y="3"/>
                      </a:cubicBezTo>
                      <a:lnTo>
                        <a:pt x="19" y="4"/>
                      </a:lnTo>
                      <a:close/>
                      <a:moveTo>
                        <a:pt x="10" y="4"/>
                      </a:move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1" y="4"/>
                      </a:lnTo>
                      <a:lnTo>
                        <a:pt x="10" y="4"/>
                      </a:lnTo>
                      <a:close/>
                      <a:moveTo>
                        <a:pt x="12" y="4"/>
                      </a:moveTo>
                      <a:cubicBezTo>
                        <a:pt x="12" y="6"/>
                        <a:pt x="11" y="6"/>
                        <a:pt x="9" y="6"/>
                      </a:cubicBezTo>
                      <a:lnTo>
                        <a:pt x="9" y="5"/>
                      </a:lnTo>
                      <a:cubicBezTo>
                        <a:pt x="10" y="5"/>
                        <a:pt x="10" y="5"/>
                        <a:pt x="10" y="4"/>
                      </a:cubicBezTo>
                      <a:lnTo>
                        <a:pt x="12" y="4"/>
                      </a:lnTo>
                      <a:close/>
                      <a:moveTo>
                        <a:pt x="9" y="6"/>
                      </a:moveTo>
                      <a:cubicBezTo>
                        <a:pt x="8" y="6"/>
                        <a:pt x="8" y="7"/>
                        <a:pt x="8" y="8"/>
                      </a:cubicBezTo>
                      <a:lnTo>
                        <a:pt x="6" y="8"/>
                      </a:lnTo>
                      <a:cubicBezTo>
                        <a:pt x="6" y="6"/>
                        <a:pt x="8" y="5"/>
                        <a:pt x="9" y="5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7" name="Freeform 91"/>
                <p:cNvSpPr>
                  <a:spLocks noChangeArrowheads="1"/>
                </p:cNvSpPr>
                <p:nvPr/>
              </p:nvSpPr>
              <p:spPr bwMode="auto">
                <a:xfrm>
                  <a:off x="1179" y="3688"/>
                  <a:ext cx="111" cy="6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20 0 0"/>
                    <a:gd name="G6" fmla="+- 23 0 0"/>
                    <a:gd name="G7" fmla="+- 26 0 0"/>
                    <a:gd name="G8" fmla="*/ 1 0 0"/>
                    <a:gd name="G9" fmla="cos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6 w 82"/>
                    <a:gd name="T1" fmla="*/ 10 h 41"/>
                    <a:gd name="T2" fmla="*/ 5 w 82"/>
                    <a:gd name="T3" fmla="*/ 23 h 41"/>
                    <a:gd name="T4" fmla="*/ 18 w 82"/>
                    <a:gd name="T5" fmla="*/ 31 h 41"/>
                    <a:gd name="T6" fmla="*/ 21 w 82"/>
                    <a:gd name="T7" fmla="*/ 38 h 41"/>
                    <a:gd name="T8" fmla="*/ 78 w 82"/>
                    <a:gd name="T9" fmla="*/ 17 h 41"/>
                    <a:gd name="T10" fmla="*/ 62 w 82"/>
                    <a:gd name="T11" fmla="*/ 0 h 41"/>
                    <a:gd name="T12" fmla="*/ 42 w 82"/>
                    <a:gd name="T13" fmla="*/ 5 h 41"/>
                    <a:gd name="T14" fmla="*/ 26 w 82"/>
                    <a:gd name="T15" fmla="*/ 2 h 41"/>
                    <a:gd name="T16" fmla="*/ 6 w 82"/>
                    <a:gd name="T1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41">
                      <a:moveTo>
                        <a:pt x="6" y="10"/>
                      </a:moveTo>
                      <a:cubicBezTo>
                        <a:pt x="8" y="15"/>
                        <a:pt x="0" y="20"/>
                        <a:pt x="5" y="23"/>
                      </a:cubicBezTo>
                      <a:cubicBezTo>
                        <a:pt x="10" y="26"/>
                        <a:pt x="15" y="28"/>
                        <a:pt x="18" y="31"/>
                      </a:cubicBezTo>
                      <a:cubicBezTo>
                        <a:pt x="21" y="33"/>
                        <a:pt x="19" y="38"/>
                        <a:pt x="21" y="38"/>
                      </a:cubicBezTo>
                      <a:cubicBezTo>
                        <a:pt x="43" y="41"/>
                        <a:pt x="69" y="33"/>
                        <a:pt x="78" y="17"/>
                      </a:cubicBezTo>
                      <a:cubicBezTo>
                        <a:pt x="82" y="11"/>
                        <a:pt x="71" y="0"/>
                        <a:pt x="62" y="0"/>
                      </a:cubicBezTo>
                      <a:cubicBezTo>
                        <a:pt x="55" y="0"/>
                        <a:pt x="49" y="5"/>
                        <a:pt x="42" y="5"/>
                      </a:cubicBezTo>
                      <a:cubicBezTo>
                        <a:pt x="37" y="5"/>
                        <a:pt x="31" y="0"/>
                        <a:pt x="26" y="2"/>
                      </a:cubicBezTo>
                      <a:cubicBezTo>
                        <a:pt x="19" y="5"/>
                        <a:pt x="13" y="9"/>
                        <a:pt x="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8" name="Freeform 92"/>
                <p:cNvSpPr>
                  <a:spLocks noChangeArrowheads="1"/>
                </p:cNvSpPr>
                <p:nvPr/>
              </p:nvSpPr>
              <p:spPr bwMode="auto">
                <a:xfrm>
                  <a:off x="1181" y="3688"/>
                  <a:ext cx="107" cy="66"/>
                </a:xfrm>
                <a:custGeom>
                  <a:avLst/>
                  <a:gdLst>
                    <a:gd name="T0" fmla="*/ 3 w 79"/>
                    <a:gd name="T1" fmla="*/ 16 h 39"/>
                    <a:gd name="T2" fmla="*/ 4 w 79"/>
                    <a:gd name="T3" fmla="*/ 17 h 39"/>
                    <a:gd name="T4" fmla="*/ 3 w 79"/>
                    <a:gd name="T5" fmla="*/ 16 h 39"/>
                    <a:gd name="T6" fmla="*/ 4 w 79"/>
                    <a:gd name="T7" fmla="*/ 24 h 39"/>
                    <a:gd name="T8" fmla="*/ 5 w 79"/>
                    <a:gd name="T9" fmla="*/ 23 h 39"/>
                    <a:gd name="T10" fmla="*/ 5 w 79"/>
                    <a:gd name="T11" fmla="*/ 23 h 39"/>
                    <a:gd name="T12" fmla="*/ 4 w 79"/>
                    <a:gd name="T13" fmla="*/ 23 h 39"/>
                    <a:gd name="T14" fmla="*/ 10 w 79"/>
                    <a:gd name="T15" fmla="*/ 25 h 39"/>
                    <a:gd name="T16" fmla="*/ 5 w 79"/>
                    <a:gd name="T17" fmla="*/ 23 h 39"/>
                    <a:gd name="T18" fmla="*/ 17 w 79"/>
                    <a:gd name="T19" fmla="*/ 31 h 39"/>
                    <a:gd name="T20" fmla="*/ 18 w 79"/>
                    <a:gd name="T21" fmla="*/ 31 h 39"/>
                    <a:gd name="T22" fmla="*/ 18 w 79"/>
                    <a:gd name="T23" fmla="*/ 31 h 39"/>
                    <a:gd name="T24" fmla="*/ 17 w 79"/>
                    <a:gd name="T25" fmla="*/ 31 h 39"/>
                    <a:gd name="T26" fmla="*/ 18 w 79"/>
                    <a:gd name="T27" fmla="*/ 31 h 39"/>
                    <a:gd name="T28" fmla="*/ 18 w 79"/>
                    <a:gd name="T29" fmla="*/ 31 h 39"/>
                    <a:gd name="T30" fmla="*/ 17 w 79"/>
                    <a:gd name="T31" fmla="*/ 31 h 39"/>
                    <a:gd name="T32" fmla="*/ 20 w 79"/>
                    <a:gd name="T33" fmla="*/ 38 h 39"/>
                    <a:gd name="T34" fmla="*/ 19 w 79"/>
                    <a:gd name="T35" fmla="*/ 35 h 39"/>
                    <a:gd name="T36" fmla="*/ 20 w 79"/>
                    <a:gd name="T37" fmla="*/ 38 h 39"/>
                    <a:gd name="T38" fmla="*/ 20 w 79"/>
                    <a:gd name="T39" fmla="*/ 38 h 39"/>
                    <a:gd name="T40" fmla="*/ 20 w 79"/>
                    <a:gd name="T41" fmla="*/ 38 h 39"/>
                    <a:gd name="T42" fmla="*/ 20 w 79"/>
                    <a:gd name="T43" fmla="*/ 39 h 39"/>
                    <a:gd name="T44" fmla="*/ 39 w 79"/>
                    <a:gd name="T45" fmla="*/ 37 h 39"/>
                    <a:gd name="T46" fmla="*/ 30 w 79"/>
                    <a:gd name="T47" fmla="*/ 38 h 39"/>
                    <a:gd name="T48" fmla="*/ 78 w 79"/>
                    <a:gd name="T49" fmla="*/ 18 h 39"/>
                    <a:gd name="T50" fmla="*/ 76 w 79"/>
                    <a:gd name="T51" fmla="*/ 17 h 39"/>
                    <a:gd name="T52" fmla="*/ 76 w 79"/>
                    <a:gd name="T53" fmla="*/ 17 h 39"/>
                    <a:gd name="T54" fmla="*/ 79 w 79"/>
                    <a:gd name="T55" fmla="*/ 14 h 39"/>
                    <a:gd name="T56" fmla="*/ 77 w 79"/>
                    <a:gd name="T57" fmla="*/ 14 h 39"/>
                    <a:gd name="T58" fmla="*/ 79 w 79"/>
                    <a:gd name="T59" fmla="*/ 14 h 39"/>
                    <a:gd name="T60" fmla="*/ 67 w 79"/>
                    <a:gd name="T61" fmla="*/ 2 h 39"/>
                    <a:gd name="T62" fmla="*/ 74 w 79"/>
                    <a:gd name="T63" fmla="*/ 8 h 39"/>
                    <a:gd name="T64" fmla="*/ 60 w 79"/>
                    <a:gd name="T65" fmla="*/ 0 h 39"/>
                    <a:gd name="T66" fmla="*/ 61 w 79"/>
                    <a:gd name="T67" fmla="*/ 1 h 39"/>
                    <a:gd name="T68" fmla="*/ 61 w 79"/>
                    <a:gd name="T69" fmla="*/ 1 h 39"/>
                    <a:gd name="T70" fmla="*/ 51 w 79"/>
                    <a:gd name="T71" fmla="*/ 2 h 39"/>
                    <a:gd name="T72" fmla="*/ 51 w 79"/>
                    <a:gd name="T73" fmla="*/ 3 h 39"/>
                    <a:gd name="T74" fmla="*/ 51 w 79"/>
                    <a:gd name="T75" fmla="*/ 2 h 39"/>
                    <a:gd name="T76" fmla="*/ 41 w 79"/>
                    <a:gd name="T77" fmla="*/ 6 h 39"/>
                    <a:gd name="T78" fmla="*/ 41 w 79"/>
                    <a:gd name="T79" fmla="*/ 6 h 39"/>
                    <a:gd name="T80" fmla="*/ 41 w 79"/>
                    <a:gd name="T81" fmla="*/ 4 h 39"/>
                    <a:gd name="T82" fmla="*/ 25 w 79"/>
                    <a:gd name="T83" fmla="*/ 3 h 39"/>
                    <a:gd name="T84" fmla="*/ 34 w 79"/>
                    <a:gd name="T85" fmla="*/ 4 h 39"/>
                    <a:gd name="T86" fmla="*/ 25 w 79"/>
                    <a:gd name="T87" fmla="*/ 3 h 39"/>
                    <a:gd name="T88" fmla="*/ 25 w 79"/>
                    <a:gd name="T89" fmla="*/ 2 h 39"/>
                    <a:gd name="T90" fmla="*/ 5 w 79"/>
                    <a:gd name="T91" fmla="*/ 11 h 39"/>
                    <a:gd name="T92" fmla="*/ 21 w 79"/>
                    <a:gd name="T93" fmla="*/ 5 h 39"/>
                    <a:gd name="T94" fmla="*/ 5 w 79"/>
                    <a:gd name="T95" fmla="*/ 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9" h="39">
                      <a:moveTo>
                        <a:pt x="6" y="10"/>
                      </a:moveTo>
                      <a:cubicBezTo>
                        <a:pt x="7" y="12"/>
                        <a:pt x="6" y="15"/>
                        <a:pt x="4" y="17"/>
                      </a:cubicBezTo>
                      <a:lnTo>
                        <a:pt x="3" y="16"/>
                      </a:lnTo>
                      <a:cubicBezTo>
                        <a:pt x="4" y="14"/>
                        <a:pt x="5" y="12"/>
                        <a:pt x="4" y="10"/>
                      </a:cubicBezTo>
                      <a:lnTo>
                        <a:pt x="6" y="10"/>
                      </a:lnTo>
                      <a:close/>
                      <a:moveTo>
                        <a:pt x="4" y="17"/>
                      </a:moveTo>
                      <a:cubicBezTo>
                        <a:pt x="3" y="19"/>
                        <a:pt x="2" y="21"/>
                        <a:pt x="5" y="23"/>
                      </a:cubicBezTo>
                      <a:lnTo>
                        <a:pt x="4" y="24"/>
                      </a:lnTo>
                      <a:cubicBezTo>
                        <a:pt x="0" y="22"/>
                        <a:pt x="2" y="19"/>
                        <a:pt x="3" y="16"/>
                      </a:cubicBezTo>
                      <a:lnTo>
                        <a:pt x="4" y="17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4" y="24"/>
                      </a:lnTo>
                      <a:close/>
                      <a:moveTo>
                        <a:pt x="5" y="23"/>
                      </a:moveTo>
                      <a:lnTo>
                        <a:pt x="5" y="23"/>
                      </a:lnTo>
                      <a:lnTo>
                        <a:pt x="4" y="24"/>
                      </a:lnTo>
                      <a:lnTo>
                        <a:pt x="5" y="23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4" y="24"/>
                      </a:lnTo>
                      <a:close/>
                      <a:moveTo>
                        <a:pt x="5" y="23"/>
                      </a:moveTo>
                      <a:cubicBezTo>
                        <a:pt x="6" y="24"/>
                        <a:pt x="8" y="25"/>
                        <a:pt x="10" y="25"/>
                      </a:cubicBezTo>
                      <a:lnTo>
                        <a:pt x="9" y="27"/>
                      </a:lnTo>
                      <a:cubicBezTo>
                        <a:pt x="7" y="26"/>
                        <a:pt x="5" y="25"/>
                        <a:pt x="4" y="24"/>
                      </a:cubicBezTo>
                      <a:lnTo>
                        <a:pt x="5" y="23"/>
                      </a:lnTo>
                      <a:close/>
                      <a:moveTo>
                        <a:pt x="10" y="25"/>
                      </a:moveTo>
                      <a:cubicBezTo>
                        <a:pt x="12" y="27"/>
                        <a:pt x="15" y="28"/>
                        <a:pt x="18" y="31"/>
                      </a:cubicBezTo>
                      <a:lnTo>
                        <a:pt x="17" y="31"/>
                      </a:lnTo>
                      <a:cubicBezTo>
                        <a:pt x="14" y="29"/>
                        <a:pt x="12" y="28"/>
                        <a:pt x="9" y="27"/>
                      </a:cubicBezTo>
                      <a:lnTo>
                        <a:pt x="10" y="25"/>
                      </a:lnTo>
                      <a:close/>
                      <a:moveTo>
                        <a:pt x="18" y="31"/>
                      </a:moveTo>
                      <a:lnTo>
                        <a:pt x="18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close/>
                      <a:moveTo>
                        <a:pt x="18" y="31"/>
                      </a:moveTo>
                      <a:lnTo>
                        <a:pt x="18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close/>
                      <a:moveTo>
                        <a:pt x="18" y="31"/>
                      </a:moveTo>
                      <a:lnTo>
                        <a:pt x="18" y="31"/>
                      </a:lnTo>
                      <a:lnTo>
                        <a:pt x="17" y="31"/>
                      </a:lnTo>
                      <a:lnTo>
                        <a:pt x="18" y="31"/>
                      </a:lnTo>
                      <a:close/>
                      <a:moveTo>
                        <a:pt x="18" y="31"/>
                      </a:moveTo>
                      <a:cubicBezTo>
                        <a:pt x="19" y="32"/>
                        <a:pt x="19" y="33"/>
                        <a:pt x="19" y="35"/>
                      </a:cubicBezTo>
                      <a:lnTo>
                        <a:pt x="18" y="35"/>
                      </a:lnTo>
                      <a:cubicBezTo>
                        <a:pt x="18" y="34"/>
                        <a:pt x="18" y="32"/>
                        <a:pt x="17" y="31"/>
                      </a:cubicBezTo>
                      <a:lnTo>
                        <a:pt x="18" y="31"/>
                      </a:lnTo>
                      <a:close/>
                      <a:moveTo>
                        <a:pt x="19" y="35"/>
                      </a:moveTo>
                      <a:cubicBezTo>
                        <a:pt x="19" y="36"/>
                        <a:pt x="20" y="37"/>
                        <a:pt x="20" y="38"/>
                      </a:cubicBezTo>
                      <a:lnTo>
                        <a:pt x="20" y="39"/>
                      </a:lnTo>
                      <a:cubicBezTo>
                        <a:pt x="18" y="39"/>
                        <a:pt x="18" y="37"/>
                        <a:pt x="18" y="35"/>
                      </a:cubicBezTo>
                      <a:lnTo>
                        <a:pt x="19" y="35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lnTo>
                        <a:pt x="20" y="39"/>
                      </a:lnTo>
                      <a:lnTo>
                        <a:pt x="20" y="38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close/>
                      <a:moveTo>
                        <a:pt x="20" y="38"/>
                      </a:moveTo>
                      <a:cubicBezTo>
                        <a:pt x="23" y="38"/>
                        <a:pt x="27" y="38"/>
                        <a:pt x="30" y="38"/>
                      </a:cubicBezTo>
                      <a:lnTo>
                        <a:pt x="30" y="39"/>
                      </a:lnTo>
                      <a:cubicBezTo>
                        <a:pt x="26" y="39"/>
                        <a:pt x="23" y="39"/>
                        <a:pt x="20" y="39"/>
                      </a:cubicBezTo>
                      <a:lnTo>
                        <a:pt x="20" y="38"/>
                      </a:lnTo>
                      <a:close/>
                      <a:moveTo>
                        <a:pt x="30" y="38"/>
                      </a:moveTo>
                      <a:cubicBezTo>
                        <a:pt x="33" y="38"/>
                        <a:pt x="36" y="38"/>
                        <a:pt x="39" y="37"/>
                      </a:cubicBezTo>
                      <a:lnTo>
                        <a:pt x="39" y="39"/>
                      </a:lnTo>
                      <a:cubicBezTo>
                        <a:pt x="36" y="39"/>
                        <a:pt x="33" y="39"/>
                        <a:pt x="30" y="39"/>
                      </a:cubicBezTo>
                      <a:lnTo>
                        <a:pt x="30" y="38"/>
                      </a:lnTo>
                      <a:close/>
                      <a:moveTo>
                        <a:pt x="39" y="37"/>
                      </a:moveTo>
                      <a:cubicBezTo>
                        <a:pt x="55" y="35"/>
                        <a:pt x="70" y="28"/>
                        <a:pt x="76" y="17"/>
                      </a:cubicBezTo>
                      <a:lnTo>
                        <a:pt x="78" y="18"/>
                      </a:lnTo>
                      <a:cubicBezTo>
                        <a:pt x="71" y="29"/>
                        <a:pt x="55" y="37"/>
                        <a:pt x="39" y="39"/>
                      </a:cubicBezTo>
                      <a:lnTo>
                        <a:pt x="39" y="37"/>
                      </a:lnTo>
                      <a:close/>
                      <a:moveTo>
                        <a:pt x="76" y="17"/>
                      </a:moveTo>
                      <a:lnTo>
                        <a:pt x="76" y="17"/>
                      </a:lnTo>
                      <a:lnTo>
                        <a:pt x="77" y="17"/>
                      </a:lnTo>
                      <a:lnTo>
                        <a:pt x="76" y="17"/>
                      </a:lnTo>
                      <a:close/>
                      <a:moveTo>
                        <a:pt x="76" y="17"/>
                      </a:moveTo>
                      <a:cubicBezTo>
                        <a:pt x="77" y="16"/>
                        <a:pt x="77" y="15"/>
                        <a:pt x="77" y="14"/>
                      </a:cubicBezTo>
                      <a:lnTo>
                        <a:pt x="79" y="14"/>
                      </a:lnTo>
                      <a:cubicBezTo>
                        <a:pt x="79" y="15"/>
                        <a:pt x="78" y="17"/>
                        <a:pt x="78" y="18"/>
                      </a:cubicBezTo>
                      <a:lnTo>
                        <a:pt x="76" y="17"/>
                      </a:lnTo>
                      <a:close/>
                      <a:moveTo>
                        <a:pt x="77" y="14"/>
                      </a:moveTo>
                      <a:cubicBezTo>
                        <a:pt x="77" y="12"/>
                        <a:pt x="76" y="10"/>
                        <a:pt x="74" y="8"/>
                      </a:cubicBezTo>
                      <a:lnTo>
                        <a:pt x="75" y="7"/>
                      </a:lnTo>
                      <a:cubicBezTo>
                        <a:pt x="77" y="9"/>
                        <a:pt x="79" y="12"/>
                        <a:pt x="79" y="14"/>
                      </a:cubicBezTo>
                      <a:lnTo>
                        <a:pt x="77" y="14"/>
                      </a:lnTo>
                      <a:close/>
                      <a:moveTo>
                        <a:pt x="74" y="8"/>
                      </a:moveTo>
                      <a:cubicBezTo>
                        <a:pt x="72" y="6"/>
                        <a:pt x="70" y="4"/>
                        <a:pt x="67" y="2"/>
                      </a:cubicBezTo>
                      <a:lnTo>
                        <a:pt x="68" y="1"/>
                      </a:lnTo>
                      <a:cubicBezTo>
                        <a:pt x="71" y="3"/>
                        <a:pt x="73" y="5"/>
                        <a:pt x="75" y="7"/>
                      </a:cubicBezTo>
                      <a:lnTo>
                        <a:pt x="74" y="8"/>
                      </a:lnTo>
                      <a:close/>
                      <a:moveTo>
                        <a:pt x="67" y="2"/>
                      </a:moveTo>
                      <a:cubicBezTo>
                        <a:pt x="65" y="2"/>
                        <a:pt x="63" y="1"/>
                        <a:pt x="61" y="1"/>
                      </a:cubicBezTo>
                      <a:lnTo>
                        <a:pt x="60" y="0"/>
                      </a:lnTo>
                      <a:cubicBezTo>
                        <a:pt x="63" y="0"/>
                        <a:pt x="65" y="0"/>
                        <a:pt x="68" y="1"/>
                      </a:cubicBezTo>
                      <a:lnTo>
                        <a:pt x="67" y="2"/>
                      </a:lnTo>
                      <a:close/>
                      <a:moveTo>
                        <a:pt x="61" y="1"/>
                      </a:move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1" y="1"/>
                      </a:lnTo>
                      <a:close/>
                      <a:moveTo>
                        <a:pt x="61" y="1"/>
                      </a:moveTo>
                      <a:cubicBezTo>
                        <a:pt x="58" y="1"/>
                        <a:pt x="55" y="2"/>
                        <a:pt x="51" y="3"/>
                      </a:cubicBezTo>
                      <a:lnTo>
                        <a:pt x="51" y="2"/>
                      </a:lnTo>
                      <a:cubicBezTo>
                        <a:pt x="54" y="1"/>
                        <a:pt x="57" y="0"/>
                        <a:pt x="61" y="0"/>
                      </a:cubicBezTo>
                      <a:lnTo>
                        <a:pt x="61" y="1"/>
                      </a:lnTo>
                      <a:close/>
                      <a:moveTo>
                        <a:pt x="51" y="3"/>
                      </a:moveTo>
                      <a:cubicBezTo>
                        <a:pt x="48" y="4"/>
                        <a:pt x="45" y="6"/>
                        <a:pt x="41" y="6"/>
                      </a:cubicBezTo>
                      <a:lnTo>
                        <a:pt x="41" y="4"/>
                      </a:lnTo>
                      <a:cubicBezTo>
                        <a:pt x="44" y="4"/>
                        <a:pt x="48" y="3"/>
                        <a:pt x="51" y="2"/>
                      </a:cubicBezTo>
                      <a:lnTo>
                        <a:pt x="51" y="3"/>
                      </a:lnTo>
                      <a:close/>
                      <a:moveTo>
                        <a:pt x="41" y="6"/>
                      </a:moveTo>
                      <a:lnTo>
                        <a:pt x="41" y="6"/>
                      </a:lnTo>
                      <a:lnTo>
                        <a:pt x="41" y="4"/>
                      </a:lnTo>
                      <a:lnTo>
                        <a:pt x="41" y="6"/>
                      </a:lnTo>
                      <a:close/>
                      <a:moveTo>
                        <a:pt x="41" y="6"/>
                      </a:moveTo>
                      <a:cubicBezTo>
                        <a:pt x="39" y="6"/>
                        <a:pt x="36" y="5"/>
                        <a:pt x="34" y="4"/>
                      </a:cubicBezTo>
                      <a:lnTo>
                        <a:pt x="35" y="3"/>
                      </a:lnTo>
                      <a:cubicBezTo>
                        <a:pt x="37" y="4"/>
                        <a:pt x="39" y="4"/>
                        <a:pt x="41" y="4"/>
                      </a:cubicBezTo>
                      <a:lnTo>
                        <a:pt x="41" y="6"/>
                      </a:lnTo>
                      <a:close/>
                      <a:moveTo>
                        <a:pt x="34" y="4"/>
                      </a:moveTo>
                      <a:cubicBezTo>
                        <a:pt x="31" y="3"/>
                        <a:pt x="28" y="2"/>
                        <a:pt x="25" y="3"/>
                      </a:cubicBezTo>
                      <a:lnTo>
                        <a:pt x="25" y="2"/>
                      </a:lnTo>
                      <a:cubicBezTo>
                        <a:pt x="28" y="1"/>
                        <a:pt x="31" y="2"/>
                        <a:pt x="35" y="3"/>
                      </a:cubicBezTo>
                      <a:lnTo>
                        <a:pt x="34" y="4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close/>
                      <a:moveTo>
                        <a:pt x="25" y="3"/>
                      </a:moveTo>
                      <a:cubicBezTo>
                        <a:pt x="24" y="4"/>
                        <a:pt x="22" y="4"/>
                        <a:pt x="21" y="5"/>
                      </a:cubicBezTo>
                      <a:lnTo>
                        <a:pt x="20" y="4"/>
                      </a:lnTo>
                      <a:cubicBezTo>
                        <a:pt x="22" y="3"/>
                        <a:pt x="23" y="3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21" y="5"/>
                      </a:moveTo>
                      <a:cubicBezTo>
                        <a:pt x="16" y="7"/>
                        <a:pt x="11" y="10"/>
                        <a:pt x="5" y="11"/>
                      </a:cubicBezTo>
                      <a:lnTo>
                        <a:pt x="5" y="9"/>
                      </a:lnTo>
                      <a:cubicBezTo>
                        <a:pt x="10" y="9"/>
                        <a:pt x="15" y="6"/>
                        <a:pt x="20" y="4"/>
                      </a:cubicBezTo>
                      <a:lnTo>
                        <a:pt x="21" y="5"/>
                      </a:lnTo>
                      <a:close/>
                      <a:moveTo>
                        <a:pt x="4" y="10"/>
                      </a:move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89" name="Freeform 93"/>
                <p:cNvSpPr>
                  <a:spLocks noChangeArrowheads="1"/>
                </p:cNvSpPr>
                <p:nvPr/>
              </p:nvSpPr>
              <p:spPr bwMode="auto">
                <a:xfrm>
                  <a:off x="1015" y="3869"/>
                  <a:ext cx="66" cy="5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4 0 0"/>
                    <a:gd name="G8" fmla="+- 25 0 0"/>
                    <a:gd name="G9" fmla="+- 32 0 0"/>
                    <a:gd name="G10" fmla="*/ 1 0 0"/>
                    <a:gd name="G11" fmla="sin G10 G9"/>
                    <a:gd name="G12" fmla="+- 35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33 w 49"/>
                    <a:gd name="T1" fmla="*/ 5 h 35"/>
                    <a:gd name="T2" fmla="*/ 8 w 49"/>
                    <a:gd name="T3" fmla="*/ 7 h 35"/>
                    <a:gd name="T4" fmla="*/ 9 w 49"/>
                    <a:gd name="T5" fmla="*/ 32 h 35"/>
                    <a:gd name="T6" fmla="*/ 26 w 49"/>
                    <a:gd name="T7" fmla="*/ 31 h 35"/>
                    <a:gd name="T8" fmla="*/ 33 w 49"/>
                    <a:gd name="T9" fmla="*/ 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35">
                      <a:moveTo>
                        <a:pt x="33" y="5"/>
                      </a:moveTo>
                      <a:cubicBezTo>
                        <a:pt x="25" y="4"/>
                        <a:pt x="12" y="0"/>
                        <a:pt x="8" y="7"/>
                      </a:cubicBezTo>
                      <a:cubicBezTo>
                        <a:pt x="5" y="14"/>
                        <a:pt x="0" y="25"/>
                        <a:pt x="9" y="32"/>
                      </a:cubicBezTo>
                      <a:cubicBezTo>
                        <a:pt x="14" y="35"/>
                        <a:pt x="21" y="33"/>
                        <a:pt x="26" y="31"/>
                      </a:cubicBezTo>
                      <a:cubicBezTo>
                        <a:pt x="36" y="25"/>
                        <a:pt x="49" y="6"/>
                        <a:pt x="33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0" name="Freeform 94"/>
                <p:cNvSpPr>
                  <a:spLocks noChangeArrowheads="1"/>
                </p:cNvSpPr>
                <p:nvPr/>
              </p:nvSpPr>
              <p:spPr bwMode="auto">
                <a:xfrm>
                  <a:off x="1015" y="3869"/>
                  <a:ext cx="55" cy="59"/>
                </a:xfrm>
                <a:custGeom>
                  <a:avLst/>
                  <a:gdLst>
                    <a:gd name="T0" fmla="*/ 33 w 41"/>
                    <a:gd name="T1" fmla="*/ 5 h 35"/>
                    <a:gd name="T2" fmla="*/ 33 w 41"/>
                    <a:gd name="T3" fmla="*/ 5 h 35"/>
                    <a:gd name="T4" fmla="*/ 33 w 41"/>
                    <a:gd name="T5" fmla="*/ 5 h 35"/>
                    <a:gd name="T6" fmla="*/ 29 w 41"/>
                    <a:gd name="T7" fmla="*/ 5 h 35"/>
                    <a:gd name="T8" fmla="*/ 33 w 41"/>
                    <a:gd name="T9" fmla="*/ 4 h 35"/>
                    <a:gd name="T10" fmla="*/ 29 w 41"/>
                    <a:gd name="T11" fmla="*/ 5 h 35"/>
                    <a:gd name="T12" fmla="*/ 29 w 41"/>
                    <a:gd name="T13" fmla="*/ 4 h 35"/>
                    <a:gd name="T14" fmla="*/ 29 w 41"/>
                    <a:gd name="T15" fmla="*/ 5 h 35"/>
                    <a:gd name="T16" fmla="*/ 8 w 41"/>
                    <a:gd name="T17" fmla="*/ 7 h 35"/>
                    <a:gd name="T18" fmla="*/ 29 w 41"/>
                    <a:gd name="T19" fmla="*/ 5 h 35"/>
                    <a:gd name="T20" fmla="*/ 8 w 41"/>
                    <a:gd name="T21" fmla="*/ 7 h 35"/>
                    <a:gd name="T22" fmla="*/ 9 w 41"/>
                    <a:gd name="T23" fmla="*/ 8 h 35"/>
                    <a:gd name="T24" fmla="*/ 8 w 41"/>
                    <a:gd name="T25" fmla="*/ 7 h 35"/>
                    <a:gd name="T26" fmla="*/ 9 w 41"/>
                    <a:gd name="T27" fmla="*/ 8 h 35"/>
                    <a:gd name="T28" fmla="*/ 8 w 41"/>
                    <a:gd name="T29" fmla="*/ 8 h 35"/>
                    <a:gd name="T30" fmla="*/ 9 w 41"/>
                    <a:gd name="T31" fmla="*/ 8 h 35"/>
                    <a:gd name="T32" fmla="*/ 8 w 41"/>
                    <a:gd name="T33" fmla="*/ 32 h 35"/>
                    <a:gd name="T34" fmla="*/ 9 w 41"/>
                    <a:gd name="T35" fmla="*/ 8 h 35"/>
                    <a:gd name="T36" fmla="*/ 9 w 41"/>
                    <a:gd name="T37" fmla="*/ 31 h 35"/>
                    <a:gd name="T38" fmla="*/ 9 w 41"/>
                    <a:gd name="T39" fmla="*/ 31 h 35"/>
                    <a:gd name="T40" fmla="*/ 9 w 41"/>
                    <a:gd name="T41" fmla="*/ 31 h 35"/>
                    <a:gd name="T42" fmla="*/ 9 w 41"/>
                    <a:gd name="T43" fmla="*/ 31 h 35"/>
                    <a:gd name="T44" fmla="*/ 8 w 41"/>
                    <a:gd name="T45" fmla="*/ 32 h 35"/>
                    <a:gd name="T46" fmla="*/ 8 w 41"/>
                    <a:gd name="T47" fmla="*/ 32 h 35"/>
                    <a:gd name="T48" fmla="*/ 11 w 41"/>
                    <a:gd name="T49" fmla="*/ 32 h 35"/>
                    <a:gd name="T50" fmla="*/ 8 w 41"/>
                    <a:gd name="T51" fmla="*/ 32 h 35"/>
                    <a:gd name="T52" fmla="*/ 11 w 41"/>
                    <a:gd name="T53" fmla="*/ 32 h 35"/>
                    <a:gd name="T54" fmla="*/ 13 w 41"/>
                    <a:gd name="T55" fmla="*/ 34 h 35"/>
                    <a:gd name="T56" fmla="*/ 11 w 41"/>
                    <a:gd name="T57" fmla="*/ 32 h 35"/>
                    <a:gd name="T58" fmla="*/ 26 w 41"/>
                    <a:gd name="T59" fmla="*/ 30 h 35"/>
                    <a:gd name="T60" fmla="*/ 13 w 41"/>
                    <a:gd name="T61" fmla="*/ 34 h 35"/>
                    <a:gd name="T62" fmla="*/ 27 w 41"/>
                    <a:gd name="T63" fmla="*/ 31 h 35"/>
                    <a:gd name="T64" fmla="*/ 26 w 41"/>
                    <a:gd name="T65" fmla="*/ 31 h 35"/>
                    <a:gd name="T66" fmla="*/ 26 w 41"/>
                    <a:gd name="T67" fmla="*/ 30 h 35"/>
                    <a:gd name="T68" fmla="*/ 39 w 41"/>
                    <a:gd name="T69" fmla="*/ 18 h 35"/>
                    <a:gd name="T70" fmla="*/ 26 w 41"/>
                    <a:gd name="T71" fmla="*/ 30 h 35"/>
                    <a:gd name="T72" fmla="*/ 40 w 41"/>
                    <a:gd name="T73" fmla="*/ 11 h 35"/>
                    <a:gd name="T74" fmla="*/ 39 w 41"/>
                    <a:gd name="T75" fmla="*/ 18 h 35"/>
                    <a:gd name="T76" fmla="*/ 40 w 41"/>
                    <a:gd name="T77" fmla="*/ 11 h 35"/>
                    <a:gd name="T78" fmla="*/ 39 w 41"/>
                    <a:gd name="T79" fmla="*/ 6 h 35"/>
                    <a:gd name="T80" fmla="*/ 40 w 41"/>
                    <a:gd name="T81" fmla="*/ 11 h 35"/>
                    <a:gd name="T82" fmla="*/ 33 w 41"/>
                    <a:gd name="T83" fmla="*/ 5 h 35"/>
                    <a:gd name="T84" fmla="*/ 39 w 41"/>
                    <a:gd name="T85" fmla="*/ 6 h 35"/>
                    <a:gd name="T86" fmla="*/ 33 w 41"/>
                    <a:gd name="T87" fmla="*/ 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" h="35">
                      <a:moveTo>
                        <a:pt x="33" y="5"/>
                      </a:moveTo>
                      <a:lnTo>
                        <a:pt x="33" y="5"/>
                      </a:lnTo>
                      <a:lnTo>
                        <a:pt x="33" y="4"/>
                      </a:lnTo>
                      <a:lnTo>
                        <a:pt x="33" y="5"/>
                      </a:lnTo>
                      <a:close/>
                      <a:moveTo>
                        <a:pt x="33" y="5"/>
                      </a:moveTo>
                      <a:lnTo>
                        <a:pt x="33" y="5"/>
                      </a:lnTo>
                      <a:close/>
                      <a:moveTo>
                        <a:pt x="33" y="5"/>
                      </a:moveTo>
                      <a:cubicBezTo>
                        <a:pt x="31" y="5"/>
                        <a:pt x="30" y="5"/>
                        <a:pt x="29" y="5"/>
                      </a:cubicBezTo>
                      <a:lnTo>
                        <a:pt x="29" y="3"/>
                      </a:lnTo>
                      <a:cubicBezTo>
                        <a:pt x="30" y="4"/>
                        <a:pt x="32" y="4"/>
                        <a:pt x="33" y="4"/>
                      </a:cubicBezTo>
                      <a:lnTo>
                        <a:pt x="33" y="5"/>
                      </a:lnTo>
                      <a:close/>
                      <a:moveTo>
                        <a:pt x="29" y="5"/>
                      </a:moveTo>
                      <a:lnTo>
                        <a:pt x="29" y="5"/>
                      </a:lnTo>
                      <a:lnTo>
                        <a:pt x="29" y="4"/>
                      </a:lnTo>
                      <a:lnTo>
                        <a:pt x="29" y="5"/>
                      </a:lnTo>
                      <a:close/>
                      <a:moveTo>
                        <a:pt x="29" y="5"/>
                      </a:moveTo>
                      <a:cubicBezTo>
                        <a:pt x="21" y="3"/>
                        <a:pt x="12" y="2"/>
                        <a:pt x="9" y="7"/>
                      </a:cubicBezTo>
                      <a:lnTo>
                        <a:pt x="8" y="7"/>
                      </a:lnTo>
                      <a:cubicBezTo>
                        <a:pt x="11" y="0"/>
                        <a:pt x="21" y="2"/>
                        <a:pt x="29" y="3"/>
                      </a:cubicBezTo>
                      <a:lnTo>
                        <a:pt x="29" y="5"/>
                      </a:lnTo>
                      <a:close/>
                      <a:moveTo>
                        <a:pt x="8" y="7"/>
                      </a:moveTo>
                      <a:lnTo>
                        <a:pt x="8" y="7"/>
                      </a:lnTo>
                      <a:close/>
                      <a:moveTo>
                        <a:pt x="9" y="7"/>
                      </a:moveTo>
                      <a:lnTo>
                        <a:pt x="9" y="8"/>
                      </a:lnTo>
                      <a:lnTo>
                        <a:pt x="7" y="8"/>
                      </a:lnTo>
                      <a:lnTo>
                        <a:pt x="8" y="7"/>
                      </a:lnTo>
                      <a:lnTo>
                        <a:pt x="9" y="7"/>
                      </a:lnTo>
                      <a:close/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8" y="8"/>
                      </a:lnTo>
                      <a:lnTo>
                        <a:pt x="9" y="8"/>
                      </a:lnTo>
                      <a:close/>
                      <a:moveTo>
                        <a:pt x="9" y="8"/>
                      </a:moveTo>
                      <a:cubicBezTo>
                        <a:pt x="6" y="16"/>
                        <a:pt x="2" y="25"/>
                        <a:pt x="9" y="31"/>
                      </a:cubicBezTo>
                      <a:lnTo>
                        <a:pt x="8" y="32"/>
                      </a:lnTo>
                      <a:cubicBezTo>
                        <a:pt x="0" y="26"/>
                        <a:pt x="4" y="16"/>
                        <a:pt x="7" y="8"/>
                      </a:cubicBezTo>
                      <a:lnTo>
                        <a:pt x="9" y="8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9" y="32"/>
                      </a:lnTo>
                      <a:lnTo>
                        <a:pt x="9" y="31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8" y="32"/>
                      </a:lnTo>
                      <a:lnTo>
                        <a:pt x="9" y="31"/>
                      </a:lnTo>
                      <a:close/>
                      <a:moveTo>
                        <a:pt x="8" y="32"/>
                      </a:moveTo>
                      <a:lnTo>
                        <a:pt x="8" y="32"/>
                      </a:lnTo>
                      <a:lnTo>
                        <a:pt x="9" y="32"/>
                      </a:lnTo>
                      <a:lnTo>
                        <a:pt x="8" y="32"/>
                      </a:lnTo>
                      <a:close/>
                      <a:moveTo>
                        <a:pt x="9" y="31"/>
                      </a:moveTo>
                      <a:cubicBezTo>
                        <a:pt x="10" y="32"/>
                        <a:pt x="11" y="32"/>
                        <a:pt x="11" y="32"/>
                      </a:cubicBezTo>
                      <a:lnTo>
                        <a:pt x="11" y="33"/>
                      </a:lnTo>
                      <a:cubicBezTo>
                        <a:pt x="10" y="33"/>
                        <a:pt x="9" y="33"/>
                        <a:pt x="8" y="32"/>
                      </a:cubicBezTo>
                      <a:lnTo>
                        <a:pt x="9" y="31"/>
                      </a:lnTo>
                      <a:close/>
                      <a:moveTo>
                        <a:pt x="11" y="32"/>
                      </a:moveTo>
                      <a:cubicBezTo>
                        <a:pt x="12" y="33"/>
                        <a:pt x="13" y="33"/>
                        <a:pt x="13" y="33"/>
                      </a:cubicBezTo>
                      <a:lnTo>
                        <a:pt x="13" y="34"/>
                      </a:lnTo>
                      <a:cubicBezTo>
                        <a:pt x="12" y="34"/>
                        <a:pt x="11" y="34"/>
                        <a:pt x="11" y="33"/>
                      </a:cubicBezTo>
                      <a:lnTo>
                        <a:pt x="11" y="32"/>
                      </a:lnTo>
                      <a:close/>
                      <a:moveTo>
                        <a:pt x="13" y="33"/>
                      </a:moveTo>
                      <a:cubicBezTo>
                        <a:pt x="17" y="34"/>
                        <a:pt x="22" y="32"/>
                        <a:pt x="26" y="30"/>
                      </a:cubicBezTo>
                      <a:lnTo>
                        <a:pt x="27" y="31"/>
                      </a:lnTo>
                      <a:cubicBezTo>
                        <a:pt x="23" y="33"/>
                        <a:pt x="18" y="35"/>
                        <a:pt x="13" y="34"/>
                      </a:cubicBezTo>
                      <a:lnTo>
                        <a:pt x="13" y="33"/>
                      </a:lnTo>
                      <a:close/>
                      <a:moveTo>
                        <a:pt x="27" y="31"/>
                      </a:moveTo>
                      <a:lnTo>
                        <a:pt x="27" y="31"/>
                      </a:lnTo>
                      <a:lnTo>
                        <a:pt x="26" y="31"/>
                      </a:lnTo>
                      <a:lnTo>
                        <a:pt x="27" y="31"/>
                      </a:lnTo>
                      <a:close/>
                      <a:moveTo>
                        <a:pt x="26" y="30"/>
                      </a:moveTo>
                      <a:cubicBezTo>
                        <a:pt x="30" y="28"/>
                        <a:pt x="35" y="23"/>
                        <a:pt x="38" y="18"/>
                      </a:cubicBezTo>
                      <a:lnTo>
                        <a:pt x="39" y="18"/>
                      </a:lnTo>
                      <a:cubicBezTo>
                        <a:pt x="36" y="23"/>
                        <a:pt x="31" y="29"/>
                        <a:pt x="27" y="31"/>
                      </a:cubicBezTo>
                      <a:lnTo>
                        <a:pt x="26" y="30"/>
                      </a:lnTo>
                      <a:close/>
                      <a:moveTo>
                        <a:pt x="38" y="18"/>
                      </a:moveTo>
                      <a:cubicBezTo>
                        <a:pt x="39" y="16"/>
                        <a:pt x="40" y="13"/>
                        <a:pt x="40" y="11"/>
                      </a:cubicBezTo>
                      <a:lnTo>
                        <a:pt x="41" y="11"/>
                      </a:lnTo>
                      <a:cubicBezTo>
                        <a:pt x="41" y="14"/>
                        <a:pt x="40" y="16"/>
                        <a:pt x="39" y="18"/>
                      </a:cubicBezTo>
                      <a:lnTo>
                        <a:pt x="38" y="18"/>
                      </a:lnTo>
                      <a:close/>
                      <a:moveTo>
                        <a:pt x="40" y="11"/>
                      </a:moveTo>
                      <a:cubicBezTo>
                        <a:pt x="40" y="10"/>
                        <a:pt x="39" y="8"/>
                        <a:pt x="38" y="7"/>
                      </a:cubicBezTo>
                      <a:lnTo>
                        <a:pt x="39" y="6"/>
                      </a:lnTo>
                      <a:cubicBezTo>
                        <a:pt x="41" y="7"/>
                        <a:pt x="41" y="9"/>
                        <a:pt x="41" y="11"/>
                      </a:cubicBezTo>
                      <a:lnTo>
                        <a:pt x="40" y="11"/>
                      </a:lnTo>
                      <a:close/>
                      <a:moveTo>
                        <a:pt x="38" y="7"/>
                      </a:moveTo>
                      <a:cubicBezTo>
                        <a:pt x="37" y="6"/>
                        <a:pt x="35" y="6"/>
                        <a:pt x="33" y="5"/>
                      </a:cubicBezTo>
                      <a:lnTo>
                        <a:pt x="33" y="4"/>
                      </a:lnTo>
                      <a:cubicBezTo>
                        <a:pt x="35" y="4"/>
                        <a:pt x="37" y="5"/>
                        <a:pt x="39" y="6"/>
                      </a:cubicBezTo>
                      <a:lnTo>
                        <a:pt x="38" y="7"/>
                      </a:lnTo>
                      <a:close/>
                      <a:moveTo>
                        <a:pt x="33" y="5"/>
                      </a:moveTo>
                      <a:lnTo>
                        <a:pt x="33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1" name="Freeform 95"/>
                <p:cNvSpPr>
                  <a:spLocks noChangeArrowheads="1"/>
                </p:cNvSpPr>
                <p:nvPr/>
              </p:nvSpPr>
              <p:spPr bwMode="auto">
                <a:xfrm>
                  <a:off x="1258" y="3770"/>
                  <a:ext cx="60" cy="107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*/ 1 0 0"/>
                    <a:gd name="G4" fmla="cos G3 G2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+- 42 0 0"/>
                    <a:gd name="G14" fmla="+- 1 0 0"/>
                    <a:gd name="G15" fmla="+- 1 0 0"/>
                    <a:gd name="G16" fmla="+- 62 0 0"/>
                    <a:gd name="G17" fmla="*/ 1 0 0"/>
                    <a:gd name="G18" fmla="cos G17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T0" fmla="*/ 29 w 45"/>
                    <a:gd name="T1" fmla="*/ 4 h 63"/>
                    <a:gd name="T2" fmla="*/ 8 w 45"/>
                    <a:gd name="T3" fmla="*/ 24 h 63"/>
                    <a:gd name="T4" fmla="*/ 4 w 45"/>
                    <a:gd name="T5" fmla="*/ 51 h 63"/>
                    <a:gd name="T6" fmla="*/ 19 w 45"/>
                    <a:gd name="T7" fmla="*/ 63 h 63"/>
                    <a:gd name="T8" fmla="*/ 24 w 45"/>
                    <a:gd name="T9" fmla="*/ 61 h 63"/>
                    <a:gd name="T10" fmla="*/ 38 w 45"/>
                    <a:gd name="T11" fmla="*/ 26 h 63"/>
                    <a:gd name="T12" fmla="*/ 42 w 45"/>
                    <a:gd name="T13" fmla="*/ 20 h 63"/>
                    <a:gd name="T14" fmla="*/ 43 w 45"/>
                    <a:gd name="T15" fmla="*/ 5 h 63"/>
                    <a:gd name="T16" fmla="*/ 29 w 45"/>
                    <a:gd name="T17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63">
                      <a:moveTo>
                        <a:pt x="29" y="4"/>
                      </a:moveTo>
                      <a:cubicBezTo>
                        <a:pt x="21" y="11"/>
                        <a:pt x="10" y="15"/>
                        <a:pt x="8" y="24"/>
                      </a:cubicBezTo>
                      <a:cubicBezTo>
                        <a:pt x="8" y="33"/>
                        <a:pt x="0" y="42"/>
                        <a:pt x="4" y="51"/>
                      </a:cubicBezTo>
                      <a:cubicBezTo>
                        <a:pt x="6" y="56"/>
                        <a:pt x="10" y="62"/>
                        <a:pt x="19" y="63"/>
                      </a:cubicBezTo>
                      <a:cubicBezTo>
                        <a:pt x="20" y="63"/>
                        <a:pt x="23" y="63"/>
                        <a:pt x="24" y="61"/>
                      </a:cubicBezTo>
                      <a:cubicBezTo>
                        <a:pt x="34" y="51"/>
                        <a:pt x="37" y="39"/>
                        <a:pt x="38" y="26"/>
                      </a:cubicBezTo>
                      <a:cubicBezTo>
                        <a:pt x="38" y="24"/>
                        <a:pt x="41" y="22"/>
                        <a:pt x="42" y="20"/>
                      </a:cubicBezTo>
                      <a:cubicBezTo>
                        <a:pt x="43" y="15"/>
                        <a:pt x="45" y="10"/>
                        <a:pt x="43" y="5"/>
                      </a:cubicBezTo>
                      <a:cubicBezTo>
                        <a:pt x="41" y="0"/>
                        <a:pt x="32" y="1"/>
                        <a:pt x="29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2" name="Freeform 96"/>
                <p:cNvSpPr>
                  <a:spLocks noChangeArrowheads="1"/>
                </p:cNvSpPr>
                <p:nvPr/>
              </p:nvSpPr>
              <p:spPr bwMode="auto">
                <a:xfrm>
                  <a:off x="1259" y="3772"/>
                  <a:ext cx="59" cy="105"/>
                </a:xfrm>
                <a:custGeom>
                  <a:avLst/>
                  <a:gdLst>
                    <a:gd name="T0" fmla="*/ 27 w 44"/>
                    <a:gd name="T1" fmla="*/ 3 h 62"/>
                    <a:gd name="T2" fmla="*/ 20 w 44"/>
                    <a:gd name="T3" fmla="*/ 10 h 62"/>
                    <a:gd name="T4" fmla="*/ 28 w 44"/>
                    <a:gd name="T5" fmla="*/ 4 h 62"/>
                    <a:gd name="T6" fmla="*/ 7 w 44"/>
                    <a:gd name="T7" fmla="*/ 23 h 62"/>
                    <a:gd name="T8" fmla="*/ 7 w 44"/>
                    <a:gd name="T9" fmla="*/ 23 h 62"/>
                    <a:gd name="T10" fmla="*/ 8 w 44"/>
                    <a:gd name="T11" fmla="*/ 23 h 62"/>
                    <a:gd name="T12" fmla="*/ 8 w 44"/>
                    <a:gd name="T13" fmla="*/ 23 h 62"/>
                    <a:gd name="T14" fmla="*/ 8 w 44"/>
                    <a:gd name="T15" fmla="*/ 23 h 62"/>
                    <a:gd name="T16" fmla="*/ 4 w 44"/>
                    <a:gd name="T17" fmla="*/ 33 h 62"/>
                    <a:gd name="T18" fmla="*/ 5 w 44"/>
                    <a:gd name="T19" fmla="*/ 33 h 62"/>
                    <a:gd name="T20" fmla="*/ 4 w 44"/>
                    <a:gd name="T21" fmla="*/ 33 h 62"/>
                    <a:gd name="T22" fmla="*/ 2 w 44"/>
                    <a:gd name="T23" fmla="*/ 50 h 62"/>
                    <a:gd name="T24" fmla="*/ 4 w 44"/>
                    <a:gd name="T25" fmla="*/ 50 h 62"/>
                    <a:gd name="T26" fmla="*/ 2 w 44"/>
                    <a:gd name="T27" fmla="*/ 50 h 62"/>
                    <a:gd name="T28" fmla="*/ 18 w 44"/>
                    <a:gd name="T29" fmla="*/ 61 h 62"/>
                    <a:gd name="T30" fmla="*/ 9 w 44"/>
                    <a:gd name="T31" fmla="*/ 57 h 62"/>
                    <a:gd name="T32" fmla="*/ 18 w 44"/>
                    <a:gd name="T33" fmla="*/ 62 h 62"/>
                    <a:gd name="T34" fmla="*/ 18 w 44"/>
                    <a:gd name="T35" fmla="*/ 61 h 62"/>
                    <a:gd name="T36" fmla="*/ 18 w 44"/>
                    <a:gd name="T37" fmla="*/ 61 h 62"/>
                    <a:gd name="T38" fmla="*/ 18 w 44"/>
                    <a:gd name="T39" fmla="*/ 61 h 62"/>
                    <a:gd name="T40" fmla="*/ 18 w 44"/>
                    <a:gd name="T41" fmla="*/ 62 h 62"/>
                    <a:gd name="T42" fmla="*/ 18 w 44"/>
                    <a:gd name="T43" fmla="*/ 62 h 62"/>
                    <a:gd name="T44" fmla="*/ 19 w 44"/>
                    <a:gd name="T45" fmla="*/ 62 h 62"/>
                    <a:gd name="T46" fmla="*/ 19 w 44"/>
                    <a:gd name="T47" fmla="*/ 61 h 62"/>
                    <a:gd name="T48" fmla="*/ 19 w 44"/>
                    <a:gd name="T49" fmla="*/ 62 h 62"/>
                    <a:gd name="T50" fmla="*/ 22 w 44"/>
                    <a:gd name="T51" fmla="*/ 60 h 62"/>
                    <a:gd name="T52" fmla="*/ 22 w 44"/>
                    <a:gd name="T53" fmla="*/ 60 h 62"/>
                    <a:gd name="T54" fmla="*/ 23 w 44"/>
                    <a:gd name="T55" fmla="*/ 61 h 62"/>
                    <a:gd name="T56" fmla="*/ 37 w 44"/>
                    <a:gd name="T57" fmla="*/ 25 h 62"/>
                    <a:gd name="T58" fmla="*/ 33 w 44"/>
                    <a:gd name="T59" fmla="*/ 43 h 62"/>
                    <a:gd name="T60" fmla="*/ 37 w 44"/>
                    <a:gd name="T61" fmla="*/ 25 h 62"/>
                    <a:gd name="T62" fmla="*/ 39 w 44"/>
                    <a:gd name="T63" fmla="*/ 21 h 62"/>
                    <a:gd name="T64" fmla="*/ 37 w 44"/>
                    <a:gd name="T65" fmla="*/ 25 h 62"/>
                    <a:gd name="T66" fmla="*/ 42 w 44"/>
                    <a:gd name="T67" fmla="*/ 19 h 62"/>
                    <a:gd name="T68" fmla="*/ 42 w 44"/>
                    <a:gd name="T69" fmla="*/ 19 h 62"/>
                    <a:gd name="T70" fmla="*/ 42 w 44"/>
                    <a:gd name="T71" fmla="*/ 19 h 62"/>
                    <a:gd name="T72" fmla="*/ 44 w 44"/>
                    <a:gd name="T73" fmla="*/ 12 h 62"/>
                    <a:gd name="T74" fmla="*/ 42 w 44"/>
                    <a:gd name="T75" fmla="*/ 11 h 62"/>
                    <a:gd name="T76" fmla="*/ 44 w 44"/>
                    <a:gd name="T77" fmla="*/ 12 h 62"/>
                    <a:gd name="T78" fmla="*/ 43 w 44"/>
                    <a:gd name="T79" fmla="*/ 4 h 62"/>
                    <a:gd name="T80" fmla="*/ 41 w 44"/>
                    <a:gd name="T81" fmla="*/ 4 h 62"/>
                    <a:gd name="T82" fmla="*/ 43 w 44"/>
                    <a:gd name="T83" fmla="*/ 4 h 62"/>
                    <a:gd name="T84" fmla="*/ 36 w 44"/>
                    <a:gd name="T85" fmla="*/ 1 h 62"/>
                    <a:gd name="T86" fmla="*/ 40 w 44"/>
                    <a:gd name="T87" fmla="*/ 2 h 62"/>
                    <a:gd name="T88" fmla="*/ 31 w 44"/>
                    <a:gd name="T89" fmla="*/ 0 h 62"/>
                    <a:gd name="T90" fmla="*/ 32 w 44"/>
                    <a:gd name="T91" fmla="*/ 2 h 62"/>
                    <a:gd name="T92" fmla="*/ 31 w 44"/>
                    <a:gd name="T93" fmla="*/ 0 h 62"/>
                    <a:gd name="T94" fmla="*/ 27 w 44"/>
                    <a:gd name="T95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4" h="62">
                      <a:moveTo>
                        <a:pt x="28" y="4"/>
                      </a:moveTo>
                      <a:lnTo>
                        <a:pt x="28" y="4"/>
                      </a:lnTo>
                      <a:lnTo>
                        <a:pt x="27" y="3"/>
                      </a:lnTo>
                      <a:lnTo>
                        <a:pt x="28" y="4"/>
                      </a:lnTo>
                      <a:close/>
                      <a:moveTo>
                        <a:pt x="28" y="4"/>
                      </a:moveTo>
                      <a:cubicBezTo>
                        <a:pt x="26" y="6"/>
                        <a:pt x="23" y="8"/>
                        <a:pt x="20" y="10"/>
                      </a:cubicBezTo>
                      <a:lnTo>
                        <a:pt x="19" y="9"/>
                      </a:lnTo>
                      <a:cubicBezTo>
                        <a:pt x="22" y="7"/>
                        <a:pt x="25" y="5"/>
                        <a:pt x="27" y="3"/>
                      </a:cubicBezTo>
                      <a:lnTo>
                        <a:pt x="28" y="4"/>
                      </a:lnTo>
                      <a:close/>
                      <a:moveTo>
                        <a:pt x="20" y="10"/>
                      </a:moveTo>
                      <a:cubicBezTo>
                        <a:pt x="14" y="13"/>
                        <a:pt x="9" y="17"/>
                        <a:pt x="8" y="23"/>
                      </a:cubicBezTo>
                      <a:lnTo>
                        <a:pt x="7" y="23"/>
                      </a:lnTo>
                      <a:cubicBezTo>
                        <a:pt x="8" y="16"/>
                        <a:pt x="13" y="12"/>
                        <a:pt x="19" y="9"/>
                      </a:cubicBezTo>
                      <a:lnTo>
                        <a:pt x="20" y="10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lnTo>
                        <a:pt x="8" y="23"/>
                      </a:lnTo>
                      <a:lnTo>
                        <a:pt x="7" y="23"/>
                      </a:lnTo>
                      <a:lnTo>
                        <a:pt x="8" y="23"/>
                      </a:lnTo>
                      <a:close/>
                      <a:moveTo>
                        <a:pt x="8" y="23"/>
                      </a:moveTo>
                      <a:cubicBezTo>
                        <a:pt x="8" y="26"/>
                        <a:pt x="7" y="30"/>
                        <a:pt x="5" y="33"/>
                      </a:cubicBezTo>
                      <a:lnTo>
                        <a:pt x="4" y="33"/>
                      </a:lnTo>
                      <a:cubicBezTo>
                        <a:pt x="5" y="30"/>
                        <a:pt x="6" y="26"/>
                        <a:pt x="7" y="23"/>
                      </a:cubicBezTo>
                      <a:lnTo>
                        <a:pt x="8" y="23"/>
                      </a:lnTo>
                      <a:close/>
                      <a:moveTo>
                        <a:pt x="5" y="33"/>
                      </a:moveTo>
                      <a:cubicBezTo>
                        <a:pt x="3" y="39"/>
                        <a:pt x="1" y="45"/>
                        <a:pt x="4" y="50"/>
                      </a:cubicBezTo>
                      <a:lnTo>
                        <a:pt x="2" y="50"/>
                      </a:lnTo>
                      <a:cubicBezTo>
                        <a:pt x="0" y="45"/>
                        <a:pt x="2" y="39"/>
                        <a:pt x="4" y="33"/>
                      </a:cubicBezTo>
                      <a:lnTo>
                        <a:pt x="5" y="33"/>
                      </a:lnTo>
                      <a:close/>
                      <a:moveTo>
                        <a:pt x="2" y="50"/>
                      </a:moveTo>
                      <a:lnTo>
                        <a:pt x="2" y="50"/>
                      </a:lnTo>
                      <a:lnTo>
                        <a:pt x="3" y="50"/>
                      </a:lnTo>
                      <a:lnTo>
                        <a:pt x="2" y="50"/>
                      </a:lnTo>
                      <a:close/>
                      <a:moveTo>
                        <a:pt x="4" y="50"/>
                      </a:moveTo>
                      <a:cubicBezTo>
                        <a:pt x="5" y="52"/>
                        <a:pt x="7" y="55"/>
                        <a:pt x="9" y="57"/>
                      </a:cubicBezTo>
                      <a:lnTo>
                        <a:pt x="8" y="58"/>
                      </a:lnTo>
                      <a:cubicBezTo>
                        <a:pt x="5" y="55"/>
                        <a:pt x="4" y="53"/>
                        <a:pt x="2" y="50"/>
                      </a:cubicBezTo>
                      <a:lnTo>
                        <a:pt x="4" y="50"/>
                      </a:lnTo>
                      <a:close/>
                      <a:moveTo>
                        <a:pt x="9" y="57"/>
                      </a:moveTo>
                      <a:cubicBezTo>
                        <a:pt x="11" y="59"/>
                        <a:pt x="14" y="61"/>
                        <a:pt x="18" y="61"/>
                      </a:cubicBezTo>
                      <a:lnTo>
                        <a:pt x="18" y="62"/>
                      </a:lnTo>
                      <a:cubicBezTo>
                        <a:pt x="13" y="62"/>
                        <a:pt x="10" y="60"/>
                        <a:pt x="8" y="58"/>
                      </a:cubicBezTo>
                      <a:lnTo>
                        <a:pt x="9" y="57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8" y="61"/>
                      </a:lnTo>
                      <a:close/>
                      <a:moveTo>
                        <a:pt x="18" y="61"/>
                      </a:moveTo>
                      <a:lnTo>
                        <a:pt x="18" y="61"/>
                      </a:lnTo>
                      <a:lnTo>
                        <a:pt x="18" y="62"/>
                      </a:lnTo>
                      <a:lnTo>
                        <a:pt x="17" y="62"/>
                      </a:ln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8" y="61"/>
                        <a:pt x="18" y="61"/>
                        <a:pt x="18" y="61"/>
                      </a:cubicBezTo>
                      <a:lnTo>
                        <a:pt x="18" y="62"/>
                      </a:lnTo>
                      <a:cubicBezTo>
                        <a:pt x="18" y="62"/>
                        <a:pt x="18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8" y="62"/>
                      </a:moveTo>
                      <a:lnTo>
                        <a:pt x="18" y="62"/>
                      </a:lnTo>
                      <a:close/>
                      <a:moveTo>
                        <a:pt x="18" y="61"/>
                      </a:moveTo>
                      <a:cubicBezTo>
                        <a:pt x="19" y="61"/>
                        <a:pt x="19" y="61"/>
                        <a:pt x="19" y="61"/>
                      </a:cubicBezTo>
                      <a:lnTo>
                        <a:pt x="19" y="62"/>
                      </a:lnTo>
                      <a:cubicBezTo>
                        <a:pt x="19" y="62"/>
                        <a:pt x="19" y="62"/>
                        <a:pt x="18" y="62"/>
                      </a:cubicBezTo>
                      <a:lnTo>
                        <a:pt x="18" y="61"/>
                      </a:lnTo>
                      <a:close/>
                      <a:moveTo>
                        <a:pt x="19" y="61"/>
                      </a:moveTo>
                      <a:cubicBezTo>
                        <a:pt x="20" y="61"/>
                        <a:pt x="21" y="61"/>
                        <a:pt x="22" y="60"/>
                      </a:cubicBezTo>
                      <a:lnTo>
                        <a:pt x="23" y="61"/>
                      </a:lnTo>
                      <a:cubicBezTo>
                        <a:pt x="22" y="62"/>
                        <a:pt x="21" y="62"/>
                        <a:pt x="19" y="62"/>
                      </a:cubicBezTo>
                      <a:lnTo>
                        <a:pt x="19" y="61"/>
                      </a:lnTo>
                      <a:close/>
                      <a:moveTo>
                        <a:pt x="22" y="60"/>
                      </a:moveTo>
                      <a:lnTo>
                        <a:pt x="22" y="60"/>
                      </a:lnTo>
                      <a:lnTo>
                        <a:pt x="23" y="60"/>
                      </a:lnTo>
                      <a:lnTo>
                        <a:pt x="22" y="60"/>
                      </a:lnTo>
                      <a:close/>
                      <a:moveTo>
                        <a:pt x="22" y="60"/>
                      </a:moveTo>
                      <a:cubicBezTo>
                        <a:pt x="27" y="55"/>
                        <a:pt x="30" y="49"/>
                        <a:pt x="33" y="43"/>
                      </a:cubicBezTo>
                      <a:lnTo>
                        <a:pt x="34" y="44"/>
                      </a:lnTo>
                      <a:cubicBezTo>
                        <a:pt x="32" y="50"/>
                        <a:pt x="29" y="56"/>
                        <a:pt x="23" y="61"/>
                      </a:cubicBezTo>
                      <a:lnTo>
                        <a:pt x="22" y="60"/>
                      </a:lnTo>
                      <a:close/>
                      <a:moveTo>
                        <a:pt x="33" y="43"/>
                      </a:moveTo>
                      <a:cubicBezTo>
                        <a:pt x="35" y="37"/>
                        <a:pt x="36" y="31"/>
                        <a:pt x="37" y="25"/>
                      </a:cubicBezTo>
                      <a:lnTo>
                        <a:pt x="38" y="25"/>
                      </a:lnTo>
                      <a:cubicBezTo>
                        <a:pt x="37" y="31"/>
                        <a:pt x="36" y="38"/>
                        <a:pt x="34" y="44"/>
                      </a:cubicBezTo>
                      <a:lnTo>
                        <a:pt x="33" y="43"/>
                      </a:lnTo>
                      <a:close/>
                      <a:moveTo>
                        <a:pt x="38" y="25"/>
                      </a:moveTo>
                      <a:lnTo>
                        <a:pt x="38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close/>
                      <a:moveTo>
                        <a:pt x="37" y="25"/>
                      </a:moveTo>
                      <a:cubicBezTo>
                        <a:pt x="37" y="23"/>
                        <a:pt x="38" y="22"/>
                        <a:pt x="39" y="21"/>
                      </a:cubicBezTo>
                      <a:lnTo>
                        <a:pt x="40" y="22"/>
                      </a:lnTo>
                      <a:cubicBezTo>
                        <a:pt x="39" y="23"/>
                        <a:pt x="38" y="24"/>
                        <a:pt x="38" y="25"/>
                      </a:cubicBezTo>
                      <a:lnTo>
                        <a:pt x="37" y="25"/>
                      </a:lnTo>
                      <a:close/>
                      <a:moveTo>
                        <a:pt x="39" y="21"/>
                      </a:moveTo>
                      <a:cubicBezTo>
                        <a:pt x="39" y="20"/>
                        <a:pt x="40" y="20"/>
                        <a:pt x="40" y="19"/>
                      </a:cubicBezTo>
                      <a:lnTo>
                        <a:pt x="42" y="19"/>
                      </a:lnTo>
                      <a:cubicBezTo>
                        <a:pt x="41" y="20"/>
                        <a:pt x="41" y="21"/>
                        <a:pt x="40" y="22"/>
                      </a:cubicBezTo>
                      <a:lnTo>
                        <a:pt x="39" y="21"/>
                      </a:lnTo>
                      <a:close/>
                      <a:moveTo>
                        <a:pt x="42" y="19"/>
                      </a:moveTo>
                      <a:lnTo>
                        <a:pt x="42" y="19"/>
                      </a:lnTo>
                      <a:lnTo>
                        <a:pt x="41" y="19"/>
                      </a:lnTo>
                      <a:lnTo>
                        <a:pt x="42" y="19"/>
                      </a:lnTo>
                      <a:close/>
                      <a:moveTo>
                        <a:pt x="40" y="19"/>
                      </a:moveTo>
                      <a:cubicBezTo>
                        <a:pt x="41" y="16"/>
                        <a:pt x="42" y="14"/>
                        <a:pt x="42" y="11"/>
                      </a:cubicBezTo>
                      <a:lnTo>
                        <a:pt x="44" y="12"/>
                      </a:lnTo>
                      <a:cubicBezTo>
                        <a:pt x="43" y="14"/>
                        <a:pt x="42" y="17"/>
                        <a:pt x="42" y="19"/>
                      </a:cubicBezTo>
                      <a:lnTo>
                        <a:pt x="40" y="19"/>
                      </a:lnTo>
                      <a:close/>
                      <a:moveTo>
                        <a:pt x="42" y="11"/>
                      </a:moveTo>
                      <a:cubicBezTo>
                        <a:pt x="42" y="9"/>
                        <a:pt x="42" y="7"/>
                        <a:pt x="41" y="4"/>
                      </a:cubicBezTo>
                      <a:lnTo>
                        <a:pt x="43" y="4"/>
                      </a:lnTo>
                      <a:cubicBezTo>
                        <a:pt x="44" y="6"/>
                        <a:pt x="44" y="9"/>
                        <a:pt x="44" y="12"/>
                      </a:cubicBezTo>
                      <a:lnTo>
                        <a:pt x="42" y="11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2" y="4"/>
                      </a:lnTo>
                      <a:lnTo>
                        <a:pt x="43" y="4"/>
                      </a:lnTo>
                      <a:close/>
                      <a:moveTo>
                        <a:pt x="41" y="4"/>
                      </a:moveTo>
                      <a:cubicBezTo>
                        <a:pt x="41" y="4"/>
                        <a:pt x="40" y="3"/>
                        <a:pt x="40" y="2"/>
                      </a:cubicBezTo>
                      <a:lnTo>
                        <a:pt x="41" y="1"/>
                      </a:lnTo>
                      <a:cubicBezTo>
                        <a:pt x="42" y="2"/>
                        <a:pt x="42" y="3"/>
                        <a:pt x="43" y="4"/>
                      </a:cubicBezTo>
                      <a:lnTo>
                        <a:pt x="41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1"/>
                        <a:pt x="36" y="1"/>
                      </a:cubicBezTo>
                      <a:lnTo>
                        <a:pt x="36" y="0"/>
                      </a:lnTo>
                      <a:cubicBezTo>
                        <a:pt x="38" y="0"/>
                        <a:pt x="40" y="1"/>
                        <a:pt x="41" y="1"/>
                      </a:cubicBezTo>
                      <a:lnTo>
                        <a:pt x="40" y="2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3" y="1"/>
                        <a:pt x="32" y="2"/>
                      </a:cubicBezTo>
                      <a:lnTo>
                        <a:pt x="31" y="0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3"/>
                        <a:pt x="28" y="4"/>
                      </a:cubicBezTo>
                      <a:lnTo>
                        <a:pt x="27" y="3"/>
                      </a:lnTo>
                      <a:cubicBezTo>
                        <a:pt x="28" y="2"/>
                        <a:pt x="30" y="1"/>
                        <a:pt x="31" y="0"/>
                      </a:cubicBezTo>
                      <a:lnTo>
                        <a:pt x="32" y="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8" y="3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3" name="Freeform 97"/>
                <p:cNvSpPr>
                  <a:spLocks noChangeArrowheads="1"/>
                </p:cNvSpPr>
                <p:nvPr/>
              </p:nvSpPr>
              <p:spPr bwMode="auto">
                <a:xfrm>
                  <a:off x="1265" y="3885"/>
                  <a:ext cx="55" cy="4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*/ 1 7 2"/>
                    <a:gd name="G5" fmla="+- 1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30 w 41"/>
                    <a:gd name="T1" fmla="*/ 6 h 28"/>
                    <a:gd name="T2" fmla="*/ 2 w 41"/>
                    <a:gd name="T3" fmla="*/ 0 h 28"/>
                    <a:gd name="T4" fmla="*/ 4 w 41"/>
                    <a:gd name="T5" fmla="*/ 19 h 28"/>
                    <a:gd name="T6" fmla="*/ 34 w 41"/>
                    <a:gd name="T7" fmla="*/ 19 h 28"/>
                    <a:gd name="T8" fmla="*/ 34 w 41"/>
                    <a:gd name="T9" fmla="*/ 5 h 28"/>
                    <a:gd name="T10" fmla="*/ 30 w 41"/>
                    <a:gd name="T1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28">
                      <a:moveTo>
                        <a:pt x="30" y="6"/>
                      </a:moveTo>
                      <a:cubicBezTo>
                        <a:pt x="19" y="8"/>
                        <a:pt x="11" y="6"/>
                        <a:pt x="2" y="0"/>
                      </a:cubicBezTo>
                      <a:cubicBezTo>
                        <a:pt x="2" y="7"/>
                        <a:pt x="0" y="14"/>
                        <a:pt x="4" y="19"/>
                      </a:cubicBezTo>
                      <a:cubicBezTo>
                        <a:pt x="11" y="28"/>
                        <a:pt x="24" y="22"/>
                        <a:pt x="34" y="19"/>
                      </a:cubicBezTo>
                      <a:cubicBezTo>
                        <a:pt x="41" y="16"/>
                        <a:pt x="41" y="7"/>
                        <a:pt x="34" y="5"/>
                      </a:cubicBezTo>
                      <a:cubicBezTo>
                        <a:pt x="33" y="5"/>
                        <a:pt x="32" y="6"/>
                        <a:pt x="30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4" name="Freeform 98"/>
                <p:cNvSpPr>
                  <a:spLocks noChangeArrowheads="1"/>
                </p:cNvSpPr>
                <p:nvPr/>
              </p:nvSpPr>
              <p:spPr bwMode="auto">
                <a:xfrm>
                  <a:off x="1266" y="3882"/>
                  <a:ext cx="52" cy="46"/>
                </a:xfrm>
                <a:custGeom>
                  <a:avLst/>
                  <a:gdLst>
                    <a:gd name="T0" fmla="*/ 14 w 39"/>
                    <a:gd name="T1" fmla="*/ 8 h 28"/>
                    <a:gd name="T2" fmla="*/ 29 w 39"/>
                    <a:gd name="T3" fmla="*/ 7 h 28"/>
                    <a:gd name="T4" fmla="*/ 14 w 39"/>
                    <a:gd name="T5" fmla="*/ 8 h 28"/>
                    <a:gd name="T6" fmla="*/ 2 w 39"/>
                    <a:gd name="T7" fmla="*/ 1 h 28"/>
                    <a:gd name="T8" fmla="*/ 14 w 39"/>
                    <a:gd name="T9" fmla="*/ 8 h 28"/>
                    <a:gd name="T10" fmla="*/ 0 w 39"/>
                    <a:gd name="T11" fmla="*/ 0 h 28"/>
                    <a:gd name="T12" fmla="*/ 1 w 39"/>
                    <a:gd name="T13" fmla="*/ 1 h 28"/>
                    <a:gd name="T14" fmla="*/ 2 w 39"/>
                    <a:gd name="T15" fmla="*/ 1 h 28"/>
                    <a:gd name="T16" fmla="*/ 0 w 39"/>
                    <a:gd name="T17" fmla="*/ 1 h 28"/>
                    <a:gd name="T18" fmla="*/ 2 w 39"/>
                    <a:gd name="T19" fmla="*/ 1 h 28"/>
                    <a:gd name="T20" fmla="*/ 0 w 39"/>
                    <a:gd name="T21" fmla="*/ 11 h 28"/>
                    <a:gd name="T22" fmla="*/ 2 w 39"/>
                    <a:gd name="T23" fmla="*/ 1 h 28"/>
                    <a:gd name="T24" fmla="*/ 3 w 39"/>
                    <a:gd name="T25" fmla="*/ 20 h 28"/>
                    <a:gd name="T26" fmla="*/ 0 w 39"/>
                    <a:gd name="T27" fmla="*/ 11 h 28"/>
                    <a:gd name="T28" fmla="*/ 3 w 39"/>
                    <a:gd name="T29" fmla="*/ 20 h 28"/>
                    <a:gd name="T30" fmla="*/ 3 w 39"/>
                    <a:gd name="T31" fmla="*/ 20 h 28"/>
                    <a:gd name="T32" fmla="*/ 28 w 39"/>
                    <a:gd name="T33" fmla="*/ 22 h 28"/>
                    <a:gd name="T34" fmla="*/ 3 w 39"/>
                    <a:gd name="T35" fmla="*/ 20 h 28"/>
                    <a:gd name="T36" fmla="*/ 33 w 39"/>
                    <a:gd name="T37" fmla="*/ 19 h 28"/>
                    <a:gd name="T38" fmla="*/ 28 w 39"/>
                    <a:gd name="T39" fmla="*/ 22 h 28"/>
                    <a:gd name="T40" fmla="*/ 33 w 39"/>
                    <a:gd name="T41" fmla="*/ 20 h 28"/>
                    <a:gd name="T42" fmla="*/ 33 w 39"/>
                    <a:gd name="T43" fmla="*/ 19 h 28"/>
                    <a:gd name="T44" fmla="*/ 39 w 39"/>
                    <a:gd name="T45" fmla="*/ 16 h 28"/>
                    <a:gd name="T46" fmla="*/ 33 w 39"/>
                    <a:gd name="T47" fmla="*/ 19 h 28"/>
                    <a:gd name="T48" fmla="*/ 38 w 39"/>
                    <a:gd name="T49" fmla="*/ 13 h 28"/>
                    <a:gd name="T50" fmla="*/ 39 w 39"/>
                    <a:gd name="T51" fmla="*/ 16 h 28"/>
                    <a:gd name="T52" fmla="*/ 38 w 39"/>
                    <a:gd name="T53" fmla="*/ 13 h 28"/>
                    <a:gd name="T54" fmla="*/ 39 w 39"/>
                    <a:gd name="T55" fmla="*/ 10 h 28"/>
                    <a:gd name="T56" fmla="*/ 38 w 39"/>
                    <a:gd name="T57" fmla="*/ 13 h 28"/>
                    <a:gd name="T58" fmla="*/ 33 w 39"/>
                    <a:gd name="T59" fmla="*/ 7 h 28"/>
                    <a:gd name="T60" fmla="*/ 39 w 39"/>
                    <a:gd name="T61" fmla="*/ 10 h 28"/>
                    <a:gd name="T62" fmla="*/ 33 w 39"/>
                    <a:gd name="T63" fmla="*/ 7 h 28"/>
                    <a:gd name="T64" fmla="*/ 33 w 39"/>
                    <a:gd name="T65" fmla="*/ 6 h 28"/>
                    <a:gd name="T66" fmla="*/ 33 w 39"/>
                    <a:gd name="T67" fmla="*/ 7 h 28"/>
                    <a:gd name="T68" fmla="*/ 31 w 39"/>
                    <a:gd name="T69" fmla="*/ 6 h 28"/>
                    <a:gd name="T70" fmla="*/ 33 w 39"/>
                    <a:gd name="T71" fmla="*/ 7 h 28"/>
                    <a:gd name="T72" fmla="*/ 29 w 39"/>
                    <a:gd name="T73" fmla="*/ 8 h 28"/>
                    <a:gd name="T74" fmla="*/ 31 w 39"/>
                    <a:gd name="T75" fmla="*/ 6 h 28"/>
                    <a:gd name="T76" fmla="*/ 29 w 39"/>
                    <a:gd name="T77" fmla="*/ 8 h 28"/>
                    <a:gd name="T78" fmla="*/ 29 w 39"/>
                    <a:gd name="T79" fmla="*/ 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9" h="28">
                      <a:moveTo>
                        <a:pt x="29" y="8"/>
                      </a:moveTo>
                      <a:cubicBezTo>
                        <a:pt x="24" y="9"/>
                        <a:pt x="19" y="9"/>
                        <a:pt x="14" y="8"/>
                      </a:cubicBezTo>
                      <a:lnTo>
                        <a:pt x="14" y="6"/>
                      </a:lnTo>
                      <a:cubicBezTo>
                        <a:pt x="19" y="7"/>
                        <a:pt x="24" y="7"/>
                        <a:pt x="29" y="7"/>
                      </a:cubicBezTo>
                      <a:lnTo>
                        <a:pt x="29" y="8"/>
                      </a:lnTo>
                      <a:close/>
                      <a:moveTo>
                        <a:pt x="14" y="8"/>
                      </a:moveTo>
                      <a:cubicBezTo>
                        <a:pt x="9" y="7"/>
                        <a:pt x="5" y="5"/>
                        <a:pt x="1" y="2"/>
                      </a:cubicBezTo>
                      <a:lnTo>
                        <a:pt x="2" y="1"/>
                      </a:lnTo>
                      <a:cubicBezTo>
                        <a:pt x="6" y="3"/>
                        <a:pt x="10" y="5"/>
                        <a:pt x="14" y="6"/>
                      </a:cubicBezTo>
                      <a:lnTo>
                        <a:pt x="14" y="8"/>
                      </a:lnTo>
                      <a:close/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5"/>
                        <a:pt x="1" y="8"/>
                        <a:pt x="1" y="11"/>
                      </a:cubicBezTo>
                      <a:lnTo>
                        <a:pt x="0" y="11"/>
                      </a:lnTo>
                      <a:cubicBezTo>
                        <a:pt x="0" y="8"/>
                        <a:pt x="1" y="5"/>
                        <a:pt x="1" y="1"/>
                      </a:cubicBezTo>
                      <a:lnTo>
                        <a:pt x="2" y="1"/>
                      </a:lnTo>
                      <a:close/>
                      <a:moveTo>
                        <a:pt x="1" y="11"/>
                      </a:moveTo>
                      <a:cubicBezTo>
                        <a:pt x="1" y="15"/>
                        <a:pt x="2" y="18"/>
                        <a:pt x="3" y="20"/>
                      </a:cubicBezTo>
                      <a:lnTo>
                        <a:pt x="2" y="21"/>
                      </a:lnTo>
                      <a:cubicBezTo>
                        <a:pt x="0" y="18"/>
                        <a:pt x="0" y="15"/>
                        <a:pt x="0" y="11"/>
                      </a:cubicBezTo>
                      <a:lnTo>
                        <a:pt x="1" y="11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close/>
                      <a:moveTo>
                        <a:pt x="3" y="20"/>
                      </a:moveTo>
                      <a:cubicBezTo>
                        <a:pt x="9" y="27"/>
                        <a:pt x="19" y="24"/>
                        <a:pt x="28" y="21"/>
                      </a:cubicBezTo>
                      <a:lnTo>
                        <a:pt x="28" y="22"/>
                      </a:lnTo>
                      <a:cubicBezTo>
                        <a:pt x="19" y="25"/>
                        <a:pt x="8" y="28"/>
                        <a:pt x="2" y="21"/>
                      </a:cubicBezTo>
                      <a:lnTo>
                        <a:pt x="3" y="20"/>
                      </a:lnTo>
                      <a:close/>
                      <a:moveTo>
                        <a:pt x="28" y="21"/>
                      </a:moveTo>
                      <a:cubicBezTo>
                        <a:pt x="29" y="20"/>
                        <a:pt x="31" y="20"/>
                        <a:pt x="33" y="19"/>
                      </a:cubicBezTo>
                      <a:lnTo>
                        <a:pt x="33" y="20"/>
                      </a:lnTo>
                      <a:cubicBezTo>
                        <a:pt x="32" y="21"/>
                        <a:pt x="30" y="21"/>
                        <a:pt x="28" y="22"/>
                      </a:cubicBezTo>
                      <a:lnTo>
                        <a:pt x="28" y="21"/>
                      </a:lnTo>
                      <a:close/>
                      <a:moveTo>
                        <a:pt x="33" y="20"/>
                      </a:moveTo>
                      <a:lnTo>
                        <a:pt x="33" y="20"/>
                      </a:lnTo>
                      <a:close/>
                      <a:moveTo>
                        <a:pt x="33" y="19"/>
                      </a:moveTo>
                      <a:cubicBezTo>
                        <a:pt x="35" y="18"/>
                        <a:pt x="36" y="17"/>
                        <a:pt x="37" y="15"/>
                      </a:cubicBezTo>
                      <a:lnTo>
                        <a:pt x="39" y="16"/>
                      </a:lnTo>
                      <a:cubicBezTo>
                        <a:pt x="38" y="18"/>
                        <a:pt x="36" y="19"/>
                        <a:pt x="33" y="20"/>
                      </a:cubicBezTo>
                      <a:lnTo>
                        <a:pt x="33" y="19"/>
                      </a:lnTo>
                      <a:close/>
                      <a:moveTo>
                        <a:pt x="37" y="15"/>
                      </a:moveTo>
                      <a:cubicBezTo>
                        <a:pt x="38" y="15"/>
                        <a:pt x="38" y="14"/>
                        <a:pt x="38" y="13"/>
                      </a:cubicBezTo>
                      <a:lnTo>
                        <a:pt x="39" y="13"/>
                      </a:lnTo>
                      <a:cubicBezTo>
                        <a:pt x="39" y="14"/>
                        <a:pt x="39" y="15"/>
                        <a:pt x="39" y="16"/>
                      </a:cubicBezTo>
                      <a:lnTo>
                        <a:pt x="37" y="15"/>
                      </a:lnTo>
                      <a:close/>
                      <a:moveTo>
                        <a:pt x="38" y="13"/>
                      </a:moveTo>
                      <a:cubicBezTo>
                        <a:pt x="38" y="12"/>
                        <a:pt x="38" y="11"/>
                        <a:pt x="37" y="10"/>
                      </a:cubicBezTo>
                      <a:lnTo>
                        <a:pt x="39" y="10"/>
                      </a:lnTo>
                      <a:cubicBezTo>
                        <a:pt x="39" y="11"/>
                        <a:pt x="39" y="12"/>
                        <a:pt x="39" y="13"/>
                      </a:cubicBezTo>
                      <a:lnTo>
                        <a:pt x="38" y="13"/>
                      </a:lnTo>
                      <a:close/>
                      <a:moveTo>
                        <a:pt x="37" y="10"/>
                      </a:moveTo>
                      <a:cubicBezTo>
                        <a:pt x="36" y="9"/>
                        <a:pt x="35" y="7"/>
                        <a:pt x="33" y="7"/>
                      </a:cubicBezTo>
                      <a:lnTo>
                        <a:pt x="33" y="6"/>
                      </a:lnTo>
                      <a:cubicBezTo>
                        <a:pt x="36" y="6"/>
                        <a:pt x="38" y="8"/>
                        <a:pt x="39" y="10"/>
                      </a:cubicBezTo>
                      <a:lnTo>
                        <a:pt x="37" y="10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lnTo>
                        <a:pt x="33" y="6"/>
                      </a:ln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3" y="7"/>
                        <a:pt x="32" y="7"/>
                        <a:pt x="31" y="7"/>
                      </a:cubicBezTo>
                      <a:lnTo>
                        <a:pt x="31" y="6"/>
                      </a:lnTo>
                      <a:cubicBezTo>
                        <a:pt x="32" y="6"/>
                        <a:pt x="33" y="5"/>
                        <a:pt x="33" y="6"/>
                      </a:cubicBezTo>
                      <a:lnTo>
                        <a:pt x="33" y="7"/>
                      </a:lnTo>
                      <a:close/>
                      <a:moveTo>
                        <a:pt x="31" y="7"/>
                      </a:moveTo>
                      <a:cubicBezTo>
                        <a:pt x="31" y="7"/>
                        <a:pt x="30" y="8"/>
                        <a:pt x="29" y="8"/>
                      </a:cubicBezTo>
                      <a:lnTo>
                        <a:pt x="29" y="7"/>
                      </a:lnTo>
                      <a:cubicBezTo>
                        <a:pt x="30" y="6"/>
                        <a:pt x="30" y="6"/>
                        <a:pt x="31" y="6"/>
                      </a:cubicBezTo>
                      <a:lnTo>
                        <a:pt x="31" y="7"/>
                      </a:lnTo>
                      <a:close/>
                      <a:moveTo>
                        <a:pt x="29" y="8"/>
                      </a:moveTo>
                      <a:lnTo>
                        <a:pt x="29" y="8"/>
                      </a:lnTo>
                      <a:lnTo>
                        <a:pt x="29" y="7"/>
                      </a:lnTo>
                      <a:lnTo>
                        <a:pt x="29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5" name="Freeform 99"/>
                <p:cNvSpPr>
                  <a:spLocks noChangeArrowheads="1"/>
                </p:cNvSpPr>
                <p:nvPr/>
              </p:nvSpPr>
              <p:spPr bwMode="auto">
                <a:xfrm>
                  <a:off x="1252" y="3935"/>
                  <a:ext cx="53" cy="5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+- 1 0 0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21 0 0"/>
                    <a:gd name="G18" fmla="+- 1 0 0"/>
                    <a:gd name="G19" fmla="+- 3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T0" fmla="*/ 24 w 39"/>
                    <a:gd name="T1" fmla="*/ 2 h 34"/>
                    <a:gd name="T2" fmla="*/ 14 w 39"/>
                    <a:gd name="T3" fmla="*/ 2 h 34"/>
                    <a:gd name="T4" fmla="*/ 8 w 39"/>
                    <a:gd name="T5" fmla="*/ 8 h 34"/>
                    <a:gd name="T6" fmla="*/ 4 w 39"/>
                    <a:gd name="T7" fmla="*/ 28 h 34"/>
                    <a:gd name="T8" fmla="*/ 15 w 39"/>
                    <a:gd name="T9" fmla="*/ 30 h 34"/>
                    <a:gd name="T10" fmla="*/ 36 w 39"/>
                    <a:gd name="T11" fmla="*/ 12 h 34"/>
                    <a:gd name="T12" fmla="*/ 24 w 39"/>
                    <a:gd name="T13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34">
                      <a:moveTo>
                        <a:pt x="24" y="2"/>
                      </a:moveTo>
                      <a:cubicBezTo>
                        <a:pt x="21" y="1"/>
                        <a:pt x="17" y="0"/>
                        <a:pt x="14" y="2"/>
                      </a:cubicBezTo>
                      <a:cubicBezTo>
                        <a:pt x="11" y="3"/>
                        <a:pt x="8" y="5"/>
                        <a:pt x="8" y="8"/>
                      </a:cubicBezTo>
                      <a:cubicBezTo>
                        <a:pt x="8" y="16"/>
                        <a:pt x="0" y="21"/>
                        <a:pt x="4" y="28"/>
                      </a:cubicBezTo>
                      <a:cubicBezTo>
                        <a:pt x="5" y="31"/>
                        <a:pt x="11" y="34"/>
                        <a:pt x="15" y="30"/>
                      </a:cubicBezTo>
                      <a:cubicBezTo>
                        <a:pt x="22" y="24"/>
                        <a:pt x="33" y="20"/>
                        <a:pt x="36" y="12"/>
                      </a:cubicBezTo>
                      <a:cubicBezTo>
                        <a:pt x="39" y="5"/>
                        <a:pt x="29" y="4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6" name="Freeform 100"/>
                <p:cNvSpPr>
                  <a:spLocks noChangeArrowheads="1"/>
                </p:cNvSpPr>
                <p:nvPr/>
              </p:nvSpPr>
              <p:spPr bwMode="auto">
                <a:xfrm>
                  <a:off x="1254" y="3935"/>
                  <a:ext cx="51" cy="55"/>
                </a:xfrm>
                <a:custGeom>
                  <a:avLst/>
                  <a:gdLst>
                    <a:gd name="T0" fmla="*/ 18 w 38"/>
                    <a:gd name="T1" fmla="*/ 2 h 33"/>
                    <a:gd name="T2" fmla="*/ 23 w 38"/>
                    <a:gd name="T3" fmla="*/ 2 h 33"/>
                    <a:gd name="T4" fmla="*/ 18 w 38"/>
                    <a:gd name="T5" fmla="*/ 2 h 33"/>
                    <a:gd name="T6" fmla="*/ 13 w 38"/>
                    <a:gd name="T7" fmla="*/ 1 h 33"/>
                    <a:gd name="T8" fmla="*/ 18 w 38"/>
                    <a:gd name="T9" fmla="*/ 2 h 33"/>
                    <a:gd name="T10" fmla="*/ 14 w 38"/>
                    <a:gd name="T11" fmla="*/ 2 h 33"/>
                    <a:gd name="T12" fmla="*/ 14 w 38"/>
                    <a:gd name="T13" fmla="*/ 2 h 33"/>
                    <a:gd name="T14" fmla="*/ 14 w 38"/>
                    <a:gd name="T15" fmla="*/ 2 h 33"/>
                    <a:gd name="T16" fmla="*/ 14 w 38"/>
                    <a:gd name="T17" fmla="*/ 2 h 33"/>
                    <a:gd name="T18" fmla="*/ 12 w 38"/>
                    <a:gd name="T19" fmla="*/ 3 h 33"/>
                    <a:gd name="T20" fmla="*/ 13 w 38"/>
                    <a:gd name="T21" fmla="*/ 1 h 33"/>
                    <a:gd name="T22" fmla="*/ 12 w 38"/>
                    <a:gd name="T23" fmla="*/ 3 h 33"/>
                    <a:gd name="T24" fmla="*/ 10 w 38"/>
                    <a:gd name="T25" fmla="*/ 3 h 33"/>
                    <a:gd name="T26" fmla="*/ 12 w 38"/>
                    <a:gd name="T27" fmla="*/ 3 h 33"/>
                    <a:gd name="T28" fmla="*/ 7 w 38"/>
                    <a:gd name="T29" fmla="*/ 8 h 33"/>
                    <a:gd name="T30" fmla="*/ 10 w 38"/>
                    <a:gd name="T31" fmla="*/ 3 h 33"/>
                    <a:gd name="T32" fmla="*/ 7 w 38"/>
                    <a:gd name="T33" fmla="*/ 8 h 33"/>
                    <a:gd name="T34" fmla="*/ 3 w 38"/>
                    <a:gd name="T35" fmla="*/ 16 h 33"/>
                    <a:gd name="T36" fmla="*/ 7 w 38"/>
                    <a:gd name="T37" fmla="*/ 8 h 33"/>
                    <a:gd name="T38" fmla="*/ 3 w 38"/>
                    <a:gd name="T39" fmla="*/ 27 h 33"/>
                    <a:gd name="T40" fmla="*/ 3 w 38"/>
                    <a:gd name="T41" fmla="*/ 16 h 33"/>
                    <a:gd name="T42" fmla="*/ 3 w 38"/>
                    <a:gd name="T43" fmla="*/ 27 h 33"/>
                    <a:gd name="T44" fmla="*/ 3 w 38"/>
                    <a:gd name="T45" fmla="*/ 28 h 33"/>
                    <a:gd name="T46" fmla="*/ 3 w 38"/>
                    <a:gd name="T47" fmla="*/ 27 h 33"/>
                    <a:gd name="T48" fmla="*/ 4 w 38"/>
                    <a:gd name="T49" fmla="*/ 31 h 33"/>
                    <a:gd name="T50" fmla="*/ 3 w 38"/>
                    <a:gd name="T51" fmla="*/ 27 h 33"/>
                    <a:gd name="T52" fmla="*/ 8 w 38"/>
                    <a:gd name="T53" fmla="*/ 31 h 33"/>
                    <a:gd name="T54" fmla="*/ 4 w 38"/>
                    <a:gd name="T55" fmla="*/ 31 h 33"/>
                    <a:gd name="T56" fmla="*/ 8 w 38"/>
                    <a:gd name="T57" fmla="*/ 31 h 33"/>
                    <a:gd name="T58" fmla="*/ 12 w 38"/>
                    <a:gd name="T59" fmla="*/ 32 h 33"/>
                    <a:gd name="T60" fmla="*/ 8 w 38"/>
                    <a:gd name="T61" fmla="*/ 31 h 33"/>
                    <a:gd name="T62" fmla="*/ 14 w 38"/>
                    <a:gd name="T63" fmla="*/ 30 h 33"/>
                    <a:gd name="T64" fmla="*/ 12 w 38"/>
                    <a:gd name="T65" fmla="*/ 32 h 33"/>
                    <a:gd name="T66" fmla="*/ 14 w 38"/>
                    <a:gd name="T67" fmla="*/ 30 h 33"/>
                    <a:gd name="T68" fmla="*/ 14 w 38"/>
                    <a:gd name="T69" fmla="*/ 30 h 33"/>
                    <a:gd name="T70" fmla="*/ 22 w 38"/>
                    <a:gd name="T71" fmla="*/ 25 h 33"/>
                    <a:gd name="T72" fmla="*/ 14 w 38"/>
                    <a:gd name="T73" fmla="*/ 30 h 33"/>
                    <a:gd name="T74" fmla="*/ 34 w 38"/>
                    <a:gd name="T75" fmla="*/ 11 h 33"/>
                    <a:gd name="T76" fmla="*/ 22 w 38"/>
                    <a:gd name="T77" fmla="*/ 25 h 33"/>
                    <a:gd name="T78" fmla="*/ 34 w 38"/>
                    <a:gd name="T79" fmla="*/ 11 h 33"/>
                    <a:gd name="T80" fmla="*/ 35 w 38"/>
                    <a:gd name="T81" fmla="*/ 12 h 33"/>
                    <a:gd name="T82" fmla="*/ 34 w 38"/>
                    <a:gd name="T83" fmla="*/ 11 h 33"/>
                    <a:gd name="T84" fmla="*/ 31 w 38"/>
                    <a:gd name="T85" fmla="*/ 4 h 33"/>
                    <a:gd name="T86" fmla="*/ 34 w 38"/>
                    <a:gd name="T87" fmla="*/ 11 h 33"/>
                    <a:gd name="T88" fmla="*/ 27 w 38"/>
                    <a:gd name="T89" fmla="*/ 4 h 33"/>
                    <a:gd name="T90" fmla="*/ 31 w 38"/>
                    <a:gd name="T91" fmla="*/ 4 h 33"/>
                    <a:gd name="T92" fmla="*/ 27 w 38"/>
                    <a:gd name="T93" fmla="*/ 4 h 33"/>
                    <a:gd name="T94" fmla="*/ 23 w 38"/>
                    <a:gd name="T95" fmla="*/ 2 h 33"/>
                    <a:gd name="T96" fmla="*/ 27 w 38"/>
                    <a:gd name="T97" fmla="*/ 4 h 33"/>
                    <a:gd name="T98" fmla="*/ 23 w 38"/>
                    <a:gd name="T99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8" h="33">
                      <a:moveTo>
                        <a:pt x="23" y="3"/>
                      </a:moveTo>
                      <a:cubicBezTo>
                        <a:pt x="21" y="3"/>
                        <a:pt x="19" y="2"/>
                        <a:pt x="18" y="2"/>
                      </a:cubicBezTo>
                      <a:lnTo>
                        <a:pt x="18" y="1"/>
                      </a:lnTo>
                      <a:cubicBezTo>
                        <a:pt x="20" y="1"/>
                        <a:pt x="22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18" y="2"/>
                      </a:moveTo>
                      <a:cubicBezTo>
                        <a:pt x="16" y="2"/>
                        <a:pt x="15" y="2"/>
                        <a:pt x="14" y="2"/>
                      </a:cubicBezTo>
                      <a:lnTo>
                        <a:pt x="13" y="1"/>
                      </a:lnTo>
                      <a:cubicBezTo>
                        <a:pt x="15" y="0"/>
                        <a:pt x="16" y="0"/>
                        <a:pt x="18" y="1"/>
                      </a:cubicBezTo>
                      <a:lnTo>
                        <a:pt x="18" y="2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cubicBezTo>
                        <a:pt x="13" y="3"/>
                        <a:pt x="13" y="3"/>
                        <a:pt x="12" y="3"/>
                      </a:cubicBezTo>
                      <a:lnTo>
                        <a:pt x="12" y="2"/>
                      </a:lnTo>
                      <a:cubicBezTo>
                        <a:pt x="12" y="2"/>
                        <a:pt x="13" y="1"/>
                        <a:pt x="13" y="1"/>
                      </a:cubicBezTo>
                      <a:lnTo>
                        <a:pt x="14" y="2"/>
                      </a:lnTo>
                      <a:close/>
                      <a:moveTo>
                        <a:pt x="12" y="3"/>
                      </a:moveTo>
                      <a:cubicBezTo>
                        <a:pt x="12" y="3"/>
                        <a:pt x="12" y="3"/>
                        <a:pt x="11" y="4"/>
                      </a:cubicBezTo>
                      <a:lnTo>
                        <a:pt x="10" y="3"/>
                      </a:lnTo>
                      <a:cubicBezTo>
                        <a:pt x="11" y="2"/>
                        <a:pt x="11" y="2"/>
                        <a:pt x="12" y="2"/>
                      </a:cubicBezTo>
                      <a:lnTo>
                        <a:pt x="12" y="3"/>
                      </a:lnTo>
                      <a:close/>
                      <a:moveTo>
                        <a:pt x="11" y="4"/>
                      </a:moveTo>
                      <a:cubicBezTo>
                        <a:pt x="9" y="5"/>
                        <a:pt x="7" y="6"/>
                        <a:pt x="7" y="8"/>
                      </a:cubicBezTo>
                      <a:lnTo>
                        <a:pt x="6" y="8"/>
                      </a:lnTo>
                      <a:cubicBezTo>
                        <a:pt x="6" y="6"/>
                        <a:pt x="8" y="4"/>
                        <a:pt x="10" y="3"/>
                      </a:cubicBezTo>
                      <a:lnTo>
                        <a:pt x="11" y="4"/>
                      </a:lnTo>
                      <a:close/>
                      <a:moveTo>
                        <a:pt x="7" y="8"/>
                      </a:moveTo>
                      <a:cubicBezTo>
                        <a:pt x="7" y="11"/>
                        <a:pt x="6" y="14"/>
                        <a:pt x="5" y="17"/>
                      </a:cubicBezTo>
                      <a:lnTo>
                        <a:pt x="3" y="16"/>
                      </a:lnTo>
                      <a:cubicBezTo>
                        <a:pt x="5" y="14"/>
                        <a:pt x="6" y="11"/>
                        <a:pt x="6" y="8"/>
                      </a:cubicBezTo>
                      <a:lnTo>
                        <a:pt x="7" y="8"/>
                      </a:lnTo>
                      <a:close/>
                      <a:moveTo>
                        <a:pt x="5" y="17"/>
                      </a:moveTo>
                      <a:cubicBezTo>
                        <a:pt x="3" y="20"/>
                        <a:pt x="1" y="24"/>
                        <a:pt x="3" y="27"/>
                      </a:cubicBezTo>
                      <a:lnTo>
                        <a:pt x="2" y="28"/>
                      </a:lnTo>
                      <a:cubicBezTo>
                        <a:pt x="0" y="24"/>
                        <a:pt x="1" y="20"/>
                        <a:pt x="3" y="16"/>
                      </a:cubicBezTo>
                      <a:lnTo>
                        <a:pt x="5" y="17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8"/>
                      </a:lnTo>
                      <a:lnTo>
                        <a:pt x="3" y="27"/>
                      </a:lnTo>
                      <a:close/>
                      <a:moveTo>
                        <a:pt x="3" y="27"/>
                      </a:moveTo>
                      <a:cubicBezTo>
                        <a:pt x="4" y="28"/>
                        <a:pt x="5" y="29"/>
                        <a:pt x="5" y="30"/>
                      </a:cubicBezTo>
                      <a:lnTo>
                        <a:pt x="4" y="31"/>
                      </a:lnTo>
                      <a:cubicBezTo>
                        <a:pt x="3" y="30"/>
                        <a:pt x="3" y="29"/>
                        <a:pt x="2" y="28"/>
                      </a:cubicBezTo>
                      <a:lnTo>
                        <a:pt x="3" y="27"/>
                      </a:lnTo>
                      <a:close/>
                      <a:moveTo>
                        <a:pt x="5" y="30"/>
                      </a:moveTo>
                      <a:cubicBezTo>
                        <a:pt x="6" y="30"/>
                        <a:pt x="7" y="31"/>
                        <a:pt x="8" y="31"/>
                      </a:cubicBezTo>
                      <a:lnTo>
                        <a:pt x="8" y="32"/>
                      </a:lnTo>
                      <a:cubicBezTo>
                        <a:pt x="7" y="32"/>
                        <a:pt x="5" y="31"/>
                        <a:pt x="4" y="31"/>
                      </a:cubicBezTo>
                      <a:lnTo>
                        <a:pt x="5" y="30"/>
                      </a:lnTo>
                      <a:close/>
                      <a:moveTo>
                        <a:pt x="8" y="31"/>
                      </a:moveTo>
                      <a:cubicBezTo>
                        <a:pt x="9" y="31"/>
                        <a:pt x="10" y="31"/>
                        <a:pt x="11" y="31"/>
                      </a:cubicBezTo>
                      <a:lnTo>
                        <a:pt x="12" y="32"/>
                      </a:lnTo>
                      <a:cubicBezTo>
                        <a:pt x="10" y="32"/>
                        <a:pt x="9" y="33"/>
                        <a:pt x="8" y="32"/>
                      </a:cubicBezTo>
                      <a:lnTo>
                        <a:pt x="8" y="31"/>
                      </a:lnTo>
                      <a:close/>
                      <a:moveTo>
                        <a:pt x="11" y="31"/>
                      </a:moveTo>
                      <a:cubicBezTo>
                        <a:pt x="12" y="31"/>
                        <a:pt x="13" y="30"/>
                        <a:pt x="14" y="30"/>
                      </a:cubicBezTo>
                      <a:lnTo>
                        <a:pt x="15" y="30"/>
                      </a:lnTo>
                      <a:cubicBezTo>
                        <a:pt x="14" y="31"/>
                        <a:pt x="13" y="32"/>
                        <a:pt x="12" y="32"/>
                      </a:cubicBezTo>
                      <a:lnTo>
                        <a:pt x="11" y="31"/>
                      </a:lnTo>
                      <a:close/>
                      <a:moveTo>
                        <a:pt x="14" y="30"/>
                      </a:moveTo>
                      <a:lnTo>
                        <a:pt x="14" y="30"/>
                      </a:lnTo>
                      <a:close/>
                      <a:moveTo>
                        <a:pt x="14" y="30"/>
                      </a:moveTo>
                      <a:cubicBezTo>
                        <a:pt x="16" y="27"/>
                        <a:pt x="19" y="26"/>
                        <a:pt x="22" y="24"/>
                      </a:cubicBezTo>
                      <a:lnTo>
                        <a:pt x="22" y="25"/>
                      </a:lnTo>
                      <a:cubicBezTo>
                        <a:pt x="20" y="27"/>
                        <a:pt x="17" y="28"/>
                        <a:pt x="15" y="30"/>
                      </a:cubicBezTo>
                      <a:lnTo>
                        <a:pt x="14" y="30"/>
                      </a:lnTo>
                      <a:close/>
                      <a:moveTo>
                        <a:pt x="22" y="24"/>
                      </a:moveTo>
                      <a:cubicBezTo>
                        <a:pt x="27" y="20"/>
                        <a:pt x="32" y="17"/>
                        <a:pt x="34" y="11"/>
                      </a:cubicBezTo>
                      <a:lnTo>
                        <a:pt x="36" y="12"/>
                      </a:lnTo>
                      <a:cubicBezTo>
                        <a:pt x="33" y="18"/>
                        <a:pt x="28" y="21"/>
                        <a:pt x="22" y="25"/>
                      </a:cubicBezTo>
                      <a:lnTo>
                        <a:pt x="22" y="24"/>
                      </a:lnTo>
                      <a:close/>
                      <a:moveTo>
                        <a:pt x="34" y="11"/>
                      </a:moveTo>
                      <a:lnTo>
                        <a:pt x="34" y="11"/>
                      </a:lnTo>
                      <a:lnTo>
                        <a:pt x="35" y="12"/>
                      </a:lnTo>
                      <a:lnTo>
                        <a:pt x="34" y="11"/>
                      </a:lnTo>
                      <a:close/>
                      <a:moveTo>
                        <a:pt x="34" y="11"/>
                      </a:moveTo>
                      <a:cubicBezTo>
                        <a:pt x="36" y="8"/>
                        <a:pt x="34" y="6"/>
                        <a:pt x="30" y="5"/>
                      </a:cubicBezTo>
                      <a:lnTo>
                        <a:pt x="31" y="4"/>
                      </a:lnTo>
                      <a:cubicBezTo>
                        <a:pt x="35" y="5"/>
                        <a:pt x="38" y="7"/>
                        <a:pt x="36" y="12"/>
                      </a:cubicBezTo>
                      <a:lnTo>
                        <a:pt x="34" y="11"/>
                      </a:lnTo>
                      <a:close/>
                      <a:moveTo>
                        <a:pt x="30" y="5"/>
                      </a:moveTo>
                      <a:cubicBezTo>
                        <a:pt x="29" y="5"/>
                        <a:pt x="28" y="4"/>
                        <a:pt x="27" y="4"/>
                      </a:cubicBezTo>
                      <a:lnTo>
                        <a:pt x="27" y="3"/>
                      </a:lnTo>
                      <a:cubicBezTo>
                        <a:pt x="28" y="3"/>
                        <a:pt x="30" y="4"/>
                        <a:pt x="31" y="4"/>
                      </a:cubicBezTo>
                      <a:lnTo>
                        <a:pt x="30" y="5"/>
                      </a:lnTo>
                      <a:close/>
                      <a:moveTo>
                        <a:pt x="27" y="4"/>
                      </a:moveTo>
                      <a:cubicBezTo>
                        <a:pt x="25" y="4"/>
                        <a:pt x="24" y="3"/>
                        <a:pt x="23" y="3"/>
                      </a:cubicBezTo>
                      <a:lnTo>
                        <a:pt x="23" y="2"/>
                      </a:lnTo>
                      <a:cubicBezTo>
                        <a:pt x="24" y="2"/>
                        <a:pt x="26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23" y="2"/>
                      </a:move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7" name="Freeform 101"/>
                <p:cNvSpPr>
                  <a:spLocks noChangeArrowheads="1"/>
                </p:cNvSpPr>
                <p:nvPr/>
              </p:nvSpPr>
              <p:spPr bwMode="auto">
                <a:xfrm>
                  <a:off x="1259" y="3967"/>
                  <a:ext cx="92" cy="65"/>
                </a:xfrm>
                <a:custGeom>
                  <a:avLst/>
                  <a:gdLst>
                    <a:gd name="G0" fmla="+- 1 0 0"/>
                    <a:gd name="G1" fmla="+- 1 0 0"/>
                    <a:gd name="G2" fmla="+- 22 0 0"/>
                    <a:gd name="G3" fmla="+- 1 0 0"/>
                    <a:gd name="G4" fmla="*/ 1 50493 45568"/>
                    <a:gd name="G5" fmla="*/ 1 50493 55552"/>
                    <a:gd name="G6" fmla="*/ G5 1 180"/>
                    <a:gd name="G7" fmla="*/ G4 1 G6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22 w 68"/>
                    <a:gd name="T1" fmla="*/ 14 h 39"/>
                    <a:gd name="T2" fmla="*/ 6 w 68"/>
                    <a:gd name="T3" fmla="*/ 32 h 39"/>
                    <a:gd name="T4" fmla="*/ 22 w 68"/>
                    <a:gd name="T5" fmla="*/ 38 h 39"/>
                    <a:gd name="T6" fmla="*/ 56 w 68"/>
                    <a:gd name="T7" fmla="*/ 33 h 39"/>
                    <a:gd name="T8" fmla="*/ 49 w 68"/>
                    <a:gd name="T9" fmla="*/ 7 h 39"/>
                    <a:gd name="T10" fmla="*/ 29 w 68"/>
                    <a:gd name="T11" fmla="*/ 12 h 39"/>
                    <a:gd name="T12" fmla="*/ 22 w 68"/>
                    <a:gd name="T13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39">
                      <a:moveTo>
                        <a:pt x="22" y="14"/>
                      </a:moveTo>
                      <a:cubicBezTo>
                        <a:pt x="12" y="18"/>
                        <a:pt x="0" y="22"/>
                        <a:pt x="6" y="32"/>
                      </a:cubicBezTo>
                      <a:cubicBezTo>
                        <a:pt x="8" y="37"/>
                        <a:pt x="15" y="39"/>
                        <a:pt x="22" y="38"/>
                      </a:cubicBezTo>
                      <a:cubicBezTo>
                        <a:pt x="33" y="36"/>
                        <a:pt x="46" y="36"/>
                        <a:pt x="56" y="33"/>
                      </a:cubicBezTo>
                      <a:cubicBezTo>
                        <a:pt x="68" y="30"/>
                        <a:pt x="54" y="14"/>
                        <a:pt x="49" y="7"/>
                      </a:cubicBezTo>
                      <a:cubicBezTo>
                        <a:pt x="43" y="0"/>
                        <a:pt x="33" y="7"/>
                        <a:pt x="29" y="12"/>
                      </a:cubicBezTo>
                      <a:cubicBezTo>
                        <a:pt x="27" y="14"/>
                        <a:pt x="24" y="13"/>
                        <a:pt x="22" y="1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8" name="Freeform 102"/>
                <p:cNvSpPr>
                  <a:spLocks noChangeArrowheads="1"/>
                </p:cNvSpPr>
                <p:nvPr/>
              </p:nvSpPr>
              <p:spPr bwMode="auto">
                <a:xfrm>
                  <a:off x="1262" y="3973"/>
                  <a:ext cx="82" cy="60"/>
                </a:xfrm>
                <a:custGeom>
                  <a:avLst/>
                  <a:gdLst>
                    <a:gd name="T0" fmla="*/ 6 w 61"/>
                    <a:gd name="T1" fmla="*/ 18 h 36"/>
                    <a:gd name="T2" fmla="*/ 20 w 61"/>
                    <a:gd name="T3" fmla="*/ 10 h 36"/>
                    <a:gd name="T4" fmla="*/ 6 w 61"/>
                    <a:gd name="T5" fmla="*/ 18 h 36"/>
                    <a:gd name="T6" fmla="*/ 3 w 61"/>
                    <a:gd name="T7" fmla="*/ 29 h 36"/>
                    <a:gd name="T8" fmla="*/ 6 w 61"/>
                    <a:gd name="T9" fmla="*/ 18 h 36"/>
                    <a:gd name="T10" fmla="*/ 5 w 61"/>
                    <a:gd name="T11" fmla="*/ 29 h 36"/>
                    <a:gd name="T12" fmla="*/ 5 w 61"/>
                    <a:gd name="T13" fmla="*/ 29 h 36"/>
                    <a:gd name="T14" fmla="*/ 5 w 61"/>
                    <a:gd name="T15" fmla="*/ 29 h 36"/>
                    <a:gd name="T16" fmla="*/ 5 w 61"/>
                    <a:gd name="T17" fmla="*/ 29 h 36"/>
                    <a:gd name="T18" fmla="*/ 3 w 61"/>
                    <a:gd name="T19" fmla="*/ 29 h 36"/>
                    <a:gd name="T20" fmla="*/ 3 w 61"/>
                    <a:gd name="T21" fmla="*/ 29 h 36"/>
                    <a:gd name="T22" fmla="*/ 6 w 61"/>
                    <a:gd name="T23" fmla="*/ 30 h 36"/>
                    <a:gd name="T24" fmla="*/ 3 w 61"/>
                    <a:gd name="T25" fmla="*/ 29 h 36"/>
                    <a:gd name="T26" fmla="*/ 6 w 61"/>
                    <a:gd name="T27" fmla="*/ 30 h 36"/>
                    <a:gd name="T28" fmla="*/ 6 w 61"/>
                    <a:gd name="T29" fmla="*/ 33 h 36"/>
                    <a:gd name="T30" fmla="*/ 6 w 61"/>
                    <a:gd name="T31" fmla="*/ 30 h 36"/>
                    <a:gd name="T32" fmla="*/ 19 w 61"/>
                    <a:gd name="T33" fmla="*/ 34 h 36"/>
                    <a:gd name="T34" fmla="*/ 6 w 61"/>
                    <a:gd name="T35" fmla="*/ 33 h 36"/>
                    <a:gd name="T36" fmla="*/ 20 w 61"/>
                    <a:gd name="T37" fmla="*/ 35 h 36"/>
                    <a:gd name="T38" fmla="*/ 19 w 61"/>
                    <a:gd name="T39" fmla="*/ 34 h 36"/>
                    <a:gd name="T40" fmla="*/ 20 w 61"/>
                    <a:gd name="T41" fmla="*/ 35 h 36"/>
                    <a:gd name="T42" fmla="*/ 20 w 61"/>
                    <a:gd name="T43" fmla="*/ 34 h 36"/>
                    <a:gd name="T44" fmla="*/ 34 w 61"/>
                    <a:gd name="T45" fmla="*/ 34 h 36"/>
                    <a:gd name="T46" fmla="*/ 20 w 61"/>
                    <a:gd name="T47" fmla="*/ 34 h 36"/>
                    <a:gd name="T48" fmla="*/ 54 w 61"/>
                    <a:gd name="T49" fmla="*/ 30 h 36"/>
                    <a:gd name="T50" fmla="*/ 34 w 61"/>
                    <a:gd name="T51" fmla="*/ 34 h 36"/>
                    <a:gd name="T52" fmla="*/ 54 w 61"/>
                    <a:gd name="T53" fmla="*/ 30 h 36"/>
                    <a:gd name="T54" fmla="*/ 54 w 61"/>
                    <a:gd name="T55" fmla="*/ 30 h 36"/>
                    <a:gd name="T56" fmla="*/ 59 w 61"/>
                    <a:gd name="T57" fmla="*/ 21 h 36"/>
                    <a:gd name="T58" fmla="*/ 54 w 61"/>
                    <a:gd name="T59" fmla="*/ 30 h 36"/>
                    <a:gd name="T60" fmla="*/ 48 w 61"/>
                    <a:gd name="T61" fmla="*/ 7 h 36"/>
                    <a:gd name="T62" fmla="*/ 59 w 61"/>
                    <a:gd name="T63" fmla="*/ 21 h 36"/>
                    <a:gd name="T64" fmla="*/ 48 w 61"/>
                    <a:gd name="T65" fmla="*/ 7 h 36"/>
                    <a:gd name="T66" fmla="*/ 47 w 61"/>
                    <a:gd name="T67" fmla="*/ 4 h 36"/>
                    <a:gd name="T68" fmla="*/ 48 w 61"/>
                    <a:gd name="T69" fmla="*/ 7 h 36"/>
                    <a:gd name="T70" fmla="*/ 47 w 61"/>
                    <a:gd name="T71" fmla="*/ 4 h 36"/>
                    <a:gd name="T72" fmla="*/ 44 w 61"/>
                    <a:gd name="T73" fmla="*/ 3 h 36"/>
                    <a:gd name="T74" fmla="*/ 47 w 61"/>
                    <a:gd name="T75" fmla="*/ 4 h 36"/>
                    <a:gd name="T76" fmla="*/ 44 w 61"/>
                    <a:gd name="T77" fmla="*/ 3 h 36"/>
                    <a:gd name="T78" fmla="*/ 39 w 61"/>
                    <a:gd name="T79" fmla="*/ 1 h 36"/>
                    <a:gd name="T80" fmla="*/ 44 w 61"/>
                    <a:gd name="T81" fmla="*/ 3 h 36"/>
                    <a:gd name="T82" fmla="*/ 35 w 61"/>
                    <a:gd name="T83" fmla="*/ 4 h 36"/>
                    <a:gd name="T84" fmla="*/ 39 w 61"/>
                    <a:gd name="T85" fmla="*/ 1 h 36"/>
                    <a:gd name="T86" fmla="*/ 35 w 61"/>
                    <a:gd name="T87" fmla="*/ 4 h 36"/>
                    <a:gd name="T88" fmla="*/ 34 w 61"/>
                    <a:gd name="T89" fmla="*/ 3 h 36"/>
                    <a:gd name="T90" fmla="*/ 35 w 61"/>
                    <a:gd name="T91" fmla="*/ 4 h 36"/>
                    <a:gd name="T92" fmla="*/ 26 w 61"/>
                    <a:gd name="T93" fmla="*/ 9 h 36"/>
                    <a:gd name="T94" fmla="*/ 35 w 61"/>
                    <a:gd name="T95" fmla="*/ 4 h 36"/>
                    <a:gd name="T96" fmla="*/ 27 w 61"/>
                    <a:gd name="T97" fmla="*/ 10 h 36"/>
                    <a:gd name="T98" fmla="*/ 27 w 61"/>
                    <a:gd name="T99" fmla="*/ 10 h 36"/>
                    <a:gd name="T100" fmla="*/ 22 w 61"/>
                    <a:gd name="T101" fmla="*/ 11 h 36"/>
                    <a:gd name="T102" fmla="*/ 26 w 61"/>
                    <a:gd name="T103" fmla="*/ 9 h 36"/>
                    <a:gd name="T104" fmla="*/ 22 w 61"/>
                    <a:gd name="T105" fmla="*/ 11 h 36"/>
                    <a:gd name="T106" fmla="*/ 20 w 61"/>
                    <a:gd name="T107" fmla="*/ 10 h 36"/>
                    <a:gd name="T108" fmla="*/ 22 w 61"/>
                    <a:gd name="T109" fmla="*/ 11 h 36"/>
                    <a:gd name="T110" fmla="*/ 20 w 61"/>
                    <a:gd name="T111" fmla="*/ 10 h 36"/>
                    <a:gd name="T112" fmla="*/ 20 w 61"/>
                    <a:gd name="T113" fmla="*/ 1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1" h="36">
                      <a:moveTo>
                        <a:pt x="20" y="12"/>
                      </a:moveTo>
                      <a:cubicBezTo>
                        <a:pt x="15" y="13"/>
                        <a:pt x="10" y="15"/>
                        <a:pt x="6" y="18"/>
                      </a:cubicBezTo>
                      <a:lnTo>
                        <a:pt x="5" y="17"/>
                      </a:lnTo>
                      <a:cubicBezTo>
                        <a:pt x="9" y="14"/>
                        <a:pt x="15" y="12"/>
                        <a:pt x="20" y="10"/>
                      </a:cubicBezTo>
                      <a:lnTo>
                        <a:pt x="20" y="12"/>
                      </a:lnTo>
                      <a:close/>
                      <a:moveTo>
                        <a:pt x="6" y="18"/>
                      </a:moveTo>
                      <a:cubicBezTo>
                        <a:pt x="3" y="21"/>
                        <a:pt x="2" y="24"/>
                        <a:pt x="5" y="29"/>
                      </a:cubicBezTo>
                      <a:lnTo>
                        <a:pt x="3" y="29"/>
                      </a:lnTo>
                      <a:cubicBezTo>
                        <a:pt x="0" y="24"/>
                        <a:pt x="2" y="20"/>
                        <a:pt x="5" y="17"/>
                      </a:cubicBezTo>
                      <a:lnTo>
                        <a:pt x="6" y="18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3" y="29"/>
                      </a:lnTo>
                      <a:lnTo>
                        <a:pt x="5" y="29"/>
                      </a:lnTo>
                      <a:close/>
                      <a:moveTo>
                        <a:pt x="3" y="29"/>
                      </a:move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3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30"/>
                        <a:pt x="6" y="30"/>
                      </a:cubicBezTo>
                      <a:lnTo>
                        <a:pt x="5" y="31"/>
                      </a:lnTo>
                      <a:cubicBezTo>
                        <a:pt x="4" y="31"/>
                        <a:pt x="4" y="30"/>
                        <a:pt x="3" y="29"/>
                      </a:cubicBezTo>
                      <a:lnTo>
                        <a:pt x="5" y="29"/>
                      </a:lnTo>
                      <a:close/>
                      <a:moveTo>
                        <a:pt x="6" y="30"/>
                      </a:moveTo>
                      <a:cubicBezTo>
                        <a:pt x="6" y="31"/>
                        <a:pt x="7" y="31"/>
                        <a:pt x="7" y="32"/>
                      </a:cubicBezTo>
                      <a:lnTo>
                        <a:pt x="6" y="33"/>
                      </a:lnTo>
                      <a:cubicBezTo>
                        <a:pt x="6" y="32"/>
                        <a:pt x="5" y="32"/>
                        <a:pt x="5" y="31"/>
                      </a:cubicBezTo>
                      <a:lnTo>
                        <a:pt x="6" y="30"/>
                      </a:lnTo>
                      <a:close/>
                      <a:moveTo>
                        <a:pt x="7" y="32"/>
                      </a:moveTo>
                      <a:cubicBezTo>
                        <a:pt x="10" y="34"/>
                        <a:pt x="15" y="35"/>
                        <a:pt x="19" y="34"/>
                      </a:cubicBezTo>
                      <a:lnTo>
                        <a:pt x="20" y="35"/>
                      </a:lnTo>
                      <a:cubicBezTo>
                        <a:pt x="15" y="36"/>
                        <a:pt x="10" y="35"/>
                        <a:pt x="6" y="33"/>
                      </a:cubicBezTo>
                      <a:lnTo>
                        <a:pt x="7" y="32"/>
                      </a:lnTo>
                      <a:close/>
                      <a:moveTo>
                        <a:pt x="20" y="35"/>
                      </a:moveTo>
                      <a:lnTo>
                        <a:pt x="20" y="35"/>
                      </a:lnTo>
                      <a:close/>
                      <a:moveTo>
                        <a:pt x="19" y="34"/>
                      </a:move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19" y="34"/>
                      </a:lnTo>
                      <a:close/>
                      <a:moveTo>
                        <a:pt x="20" y="34"/>
                      </a:moveTo>
                      <a:cubicBezTo>
                        <a:pt x="24" y="33"/>
                        <a:pt x="29" y="33"/>
                        <a:pt x="34" y="32"/>
                      </a:cubicBezTo>
                      <a:lnTo>
                        <a:pt x="34" y="34"/>
                      </a:lnTo>
                      <a:cubicBezTo>
                        <a:pt x="30" y="34"/>
                        <a:pt x="25" y="34"/>
                        <a:pt x="20" y="35"/>
                      </a:cubicBezTo>
                      <a:lnTo>
                        <a:pt x="20" y="34"/>
                      </a:lnTo>
                      <a:close/>
                      <a:moveTo>
                        <a:pt x="34" y="32"/>
                      </a:moveTo>
                      <a:cubicBezTo>
                        <a:pt x="41" y="32"/>
                        <a:pt x="48" y="31"/>
                        <a:pt x="54" y="30"/>
                      </a:cubicBezTo>
                      <a:lnTo>
                        <a:pt x="54" y="31"/>
                      </a:lnTo>
                      <a:cubicBezTo>
                        <a:pt x="48" y="33"/>
                        <a:pt x="41" y="33"/>
                        <a:pt x="34" y="34"/>
                      </a:cubicBezTo>
                      <a:lnTo>
                        <a:pt x="34" y="32"/>
                      </a:lnTo>
                      <a:close/>
                      <a:moveTo>
                        <a:pt x="54" y="30"/>
                      </a:moveTo>
                      <a:lnTo>
                        <a:pt x="54" y="30"/>
                      </a:lnTo>
                      <a:close/>
                      <a:moveTo>
                        <a:pt x="54" y="30"/>
                      </a:moveTo>
                      <a:cubicBezTo>
                        <a:pt x="58" y="28"/>
                        <a:pt x="59" y="25"/>
                        <a:pt x="57" y="21"/>
                      </a:cubicBezTo>
                      <a:lnTo>
                        <a:pt x="59" y="21"/>
                      </a:lnTo>
                      <a:cubicBezTo>
                        <a:pt x="61" y="25"/>
                        <a:pt x="60" y="29"/>
                        <a:pt x="54" y="31"/>
                      </a:cubicBezTo>
                      <a:lnTo>
                        <a:pt x="54" y="30"/>
                      </a:lnTo>
                      <a:close/>
                      <a:moveTo>
                        <a:pt x="57" y="21"/>
                      </a:moveTo>
                      <a:cubicBezTo>
                        <a:pt x="56" y="16"/>
                        <a:pt x="51" y="11"/>
                        <a:pt x="48" y="7"/>
                      </a:cubicBezTo>
                      <a:lnTo>
                        <a:pt x="49" y="6"/>
                      </a:lnTo>
                      <a:cubicBezTo>
                        <a:pt x="53" y="10"/>
                        <a:pt x="57" y="16"/>
                        <a:pt x="59" y="21"/>
                      </a:cubicBezTo>
                      <a:lnTo>
                        <a:pt x="57" y="21"/>
                      </a:lnTo>
                      <a:close/>
                      <a:moveTo>
                        <a:pt x="48" y="7"/>
                      </a:moveTo>
                      <a:cubicBezTo>
                        <a:pt x="47" y="6"/>
                        <a:pt x="47" y="5"/>
                        <a:pt x="46" y="4"/>
                      </a:cubicBezTo>
                      <a:lnTo>
                        <a:pt x="47" y="4"/>
                      </a:lnTo>
                      <a:cubicBezTo>
                        <a:pt x="48" y="4"/>
                        <a:pt x="49" y="5"/>
                        <a:pt x="49" y="6"/>
                      </a:cubicBezTo>
                      <a:lnTo>
                        <a:pt x="48" y="7"/>
                      </a:lnTo>
                      <a:close/>
                      <a:moveTo>
                        <a:pt x="47" y="4"/>
                      </a:moveTo>
                      <a:lnTo>
                        <a:pt x="47" y="4"/>
                      </a:lnTo>
                      <a:close/>
                      <a:moveTo>
                        <a:pt x="46" y="4"/>
                      </a:moveTo>
                      <a:cubicBezTo>
                        <a:pt x="46" y="4"/>
                        <a:pt x="45" y="3"/>
                        <a:pt x="44" y="3"/>
                      </a:cubicBezTo>
                      <a:lnTo>
                        <a:pt x="45" y="2"/>
                      </a:lnTo>
                      <a:cubicBezTo>
                        <a:pt x="46" y="2"/>
                        <a:pt x="47" y="3"/>
                        <a:pt x="47" y="4"/>
                      </a:cubicBezTo>
                      <a:lnTo>
                        <a:pt x="46" y="4"/>
                      </a:lnTo>
                      <a:close/>
                      <a:moveTo>
                        <a:pt x="44" y="3"/>
                      </a:moveTo>
                      <a:cubicBezTo>
                        <a:pt x="43" y="2"/>
                        <a:pt x="41" y="2"/>
                        <a:pt x="40" y="2"/>
                      </a:cubicBezTo>
                      <a:lnTo>
                        <a:pt x="39" y="1"/>
                      </a:lnTo>
                      <a:cubicBezTo>
                        <a:pt x="41" y="0"/>
                        <a:pt x="43" y="1"/>
                        <a:pt x="45" y="2"/>
                      </a:cubicBezTo>
                      <a:lnTo>
                        <a:pt x="44" y="3"/>
                      </a:lnTo>
                      <a:close/>
                      <a:moveTo>
                        <a:pt x="40" y="2"/>
                      </a:moveTo>
                      <a:cubicBezTo>
                        <a:pt x="38" y="2"/>
                        <a:pt x="36" y="3"/>
                        <a:pt x="35" y="4"/>
                      </a:cubicBezTo>
                      <a:lnTo>
                        <a:pt x="34" y="3"/>
                      </a:lnTo>
                      <a:cubicBezTo>
                        <a:pt x="36" y="2"/>
                        <a:pt x="38" y="1"/>
                        <a:pt x="39" y="1"/>
                      </a:cubicBezTo>
                      <a:lnTo>
                        <a:pt x="40" y="2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4" y="3"/>
                      </a:lnTo>
                      <a:lnTo>
                        <a:pt x="35" y="4"/>
                      </a:lnTo>
                      <a:close/>
                      <a:moveTo>
                        <a:pt x="35" y="4"/>
                      </a:moveTo>
                      <a:cubicBezTo>
                        <a:pt x="32" y="5"/>
                        <a:pt x="29" y="7"/>
                        <a:pt x="27" y="10"/>
                      </a:cubicBezTo>
                      <a:lnTo>
                        <a:pt x="26" y="9"/>
                      </a:lnTo>
                      <a:cubicBezTo>
                        <a:pt x="28" y="7"/>
                        <a:pt x="31" y="4"/>
                        <a:pt x="34" y="3"/>
                      </a:cubicBezTo>
                      <a:lnTo>
                        <a:pt x="35" y="4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6" y="11"/>
                        <a:pt x="24" y="11"/>
                        <a:pt x="22" y="11"/>
                      </a:cubicBezTo>
                      <a:lnTo>
                        <a:pt x="22" y="10"/>
                      </a:lnTo>
                      <a:cubicBezTo>
                        <a:pt x="24" y="10"/>
                        <a:pt x="25" y="10"/>
                        <a:pt x="26" y="9"/>
                      </a:cubicBezTo>
                      <a:lnTo>
                        <a:pt x="27" y="10"/>
                      </a:lnTo>
                      <a:close/>
                      <a:moveTo>
                        <a:pt x="22" y="11"/>
                      </a:moveTo>
                      <a:cubicBezTo>
                        <a:pt x="22" y="11"/>
                        <a:pt x="21" y="11"/>
                        <a:pt x="20" y="12"/>
                      </a:cubicBezTo>
                      <a:lnTo>
                        <a:pt x="20" y="10"/>
                      </a:lnTo>
                      <a:cubicBezTo>
                        <a:pt x="21" y="10"/>
                        <a:pt x="21" y="10"/>
                        <a:pt x="22" y="10"/>
                      </a:cubicBezTo>
                      <a:lnTo>
                        <a:pt x="22" y="11"/>
                      </a:lnTo>
                      <a:close/>
                      <a:moveTo>
                        <a:pt x="20" y="10"/>
                      </a:moveTo>
                      <a:lnTo>
                        <a:pt x="20" y="10"/>
                      </a:lnTo>
                      <a:lnTo>
                        <a:pt x="20" y="11"/>
                      </a:lnTo>
                      <a:lnTo>
                        <a:pt x="2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599" name="Freeform 103"/>
                <p:cNvSpPr>
                  <a:spLocks noChangeArrowheads="1"/>
                </p:cNvSpPr>
                <p:nvPr/>
              </p:nvSpPr>
              <p:spPr bwMode="auto">
                <a:xfrm>
                  <a:off x="1315" y="3917"/>
                  <a:ext cx="47" cy="64"/>
                </a:xfrm>
                <a:custGeom>
                  <a:avLst/>
                  <a:gdLst>
                    <a:gd name="G0" fmla="+- 1 0 0"/>
                    <a:gd name="G1" fmla="+- 5 0 0"/>
                    <a:gd name="G2" fmla="+- 1 0 0"/>
                    <a:gd name="G3" fmla="+- 14 0 0"/>
                    <a:gd name="G4" fmla="+- 27 0 0"/>
                    <a:gd name="G5" fmla="+- 29 0 0"/>
                    <a:gd name="G6" fmla="*/ 1 0 0"/>
                    <a:gd name="G7" fmla="cos G6 G5"/>
                    <a:gd name="G8" fmla="+- 3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5 w 36"/>
                    <a:gd name="T1" fmla="*/ 3 h 38"/>
                    <a:gd name="T2" fmla="*/ 2 w 36"/>
                    <a:gd name="T3" fmla="*/ 28 h 38"/>
                    <a:gd name="T4" fmla="*/ 14 w 36"/>
                    <a:gd name="T5" fmla="*/ 31 h 38"/>
                    <a:gd name="T6" fmla="*/ 23 w 36"/>
                    <a:gd name="T7" fmla="*/ 36 h 38"/>
                    <a:gd name="T8" fmla="*/ 35 w 36"/>
                    <a:gd name="T9" fmla="*/ 5 h 38"/>
                    <a:gd name="T10" fmla="*/ 26 w 36"/>
                    <a:gd name="T11" fmla="*/ 1 h 38"/>
                    <a:gd name="T12" fmla="*/ 15 w 3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15" y="3"/>
                      </a:moveTo>
                      <a:cubicBezTo>
                        <a:pt x="0" y="5"/>
                        <a:pt x="4" y="18"/>
                        <a:pt x="2" y="28"/>
                      </a:cubicBezTo>
                      <a:cubicBezTo>
                        <a:pt x="7" y="27"/>
                        <a:pt x="10" y="29"/>
                        <a:pt x="14" y="31"/>
                      </a:cubicBezTo>
                      <a:cubicBezTo>
                        <a:pt x="17" y="33"/>
                        <a:pt x="19" y="38"/>
                        <a:pt x="23" y="36"/>
                      </a:cubicBezTo>
                      <a:cubicBezTo>
                        <a:pt x="34" y="29"/>
                        <a:pt x="36" y="15"/>
                        <a:pt x="35" y="5"/>
                      </a:cubicBezTo>
                      <a:cubicBezTo>
                        <a:pt x="35" y="3"/>
                        <a:pt x="30" y="0"/>
                        <a:pt x="26" y="1"/>
                      </a:cubicBezTo>
                      <a:cubicBezTo>
                        <a:pt x="23" y="3"/>
                        <a:pt x="19" y="3"/>
                        <a:pt x="15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0" name="Freeform 104"/>
                <p:cNvSpPr>
                  <a:spLocks noChangeArrowheads="1"/>
                </p:cNvSpPr>
                <p:nvPr/>
              </p:nvSpPr>
              <p:spPr bwMode="auto">
                <a:xfrm>
                  <a:off x="1318" y="3917"/>
                  <a:ext cx="47" cy="65"/>
                </a:xfrm>
                <a:custGeom>
                  <a:avLst/>
                  <a:gdLst>
                    <a:gd name="T0" fmla="*/ 2 w 35"/>
                    <a:gd name="T1" fmla="*/ 21 h 39"/>
                    <a:gd name="T2" fmla="*/ 13 w 35"/>
                    <a:gd name="T3" fmla="*/ 3 h 39"/>
                    <a:gd name="T4" fmla="*/ 2 w 35"/>
                    <a:gd name="T5" fmla="*/ 21 h 39"/>
                    <a:gd name="T6" fmla="*/ 0 w 35"/>
                    <a:gd name="T7" fmla="*/ 27 h 39"/>
                    <a:gd name="T8" fmla="*/ 2 w 35"/>
                    <a:gd name="T9" fmla="*/ 21 h 39"/>
                    <a:gd name="T10" fmla="*/ 0 w 35"/>
                    <a:gd name="T11" fmla="*/ 28 h 39"/>
                    <a:gd name="T12" fmla="*/ 0 w 35"/>
                    <a:gd name="T13" fmla="*/ 28 h 39"/>
                    <a:gd name="T14" fmla="*/ 0 w 35"/>
                    <a:gd name="T15" fmla="*/ 27 h 39"/>
                    <a:gd name="T16" fmla="*/ 9 w 35"/>
                    <a:gd name="T17" fmla="*/ 31 h 39"/>
                    <a:gd name="T18" fmla="*/ 0 w 35"/>
                    <a:gd name="T19" fmla="*/ 27 h 39"/>
                    <a:gd name="T20" fmla="*/ 12 w 35"/>
                    <a:gd name="T21" fmla="*/ 31 h 39"/>
                    <a:gd name="T22" fmla="*/ 9 w 35"/>
                    <a:gd name="T23" fmla="*/ 31 h 39"/>
                    <a:gd name="T24" fmla="*/ 11 w 35"/>
                    <a:gd name="T25" fmla="*/ 32 h 39"/>
                    <a:gd name="T26" fmla="*/ 12 w 35"/>
                    <a:gd name="T27" fmla="*/ 31 h 39"/>
                    <a:gd name="T28" fmla="*/ 12 w 35"/>
                    <a:gd name="T29" fmla="*/ 31 h 39"/>
                    <a:gd name="T30" fmla="*/ 11 w 35"/>
                    <a:gd name="T31" fmla="*/ 32 h 39"/>
                    <a:gd name="T32" fmla="*/ 12 w 35"/>
                    <a:gd name="T33" fmla="*/ 31 h 39"/>
                    <a:gd name="T34" fmla="*/ 12 w 35"/>
                    <a:gd name="T35" fmla="*/ 31 h 39"/>
                    <a:gd name="T36" fmla="*/ 14 w 35"/>
                    <a:gd name="T37" fmla="*/ 34 h 39"/>
                    <a:gd name="T38" fmla="*/ 12 w 35"/>
                    <a:gd name="T39" fmla="*/ 31 h 39"/>
                    <a:gd name="T40" fmla="*/ 21 w 35"/>
                    <a:gd name="T41" fmla="*/ 36 h 39"/>
                    <a:gd name="T42" fmla="*/ 14 w 35"/>
                    <a:gd name="T43" fmla="*/ 34 h 39"/>
                    <a:gd name="T44" fmla="*/ 21 w 35"/>
                    <a:gd name="T45" fmla="*/ 37 h 39"/>
                    <a:gd name="T46" fmla="*/ 21 w 35"/>
                    <a:gd name="T47" fmla="*/ 36 h 39"/>
                    <a:gd name="T48" fmla="*/ 20 w 35"/>
                    <a:gd name="T49" fmla="*/ 36 h 39"/>
                    <a:gd name="T50" fmla="*/ 21 w 35"/>
                    <a:gd name="T51" fmla="*/ 37 h 39"/>
                    <a:gd name="T52" fmla="*/ 21 w 35"/>
                    <a:gd name="T53" fmla="*/ 36 h 39"/>
                    <a:gd name="T54" fmla="*/ 26 w 35"/>
                    <a:gd name="T55" fmla="*/ 33 h 39"/>
                    <a:gd name="T56" fmla="*/ 21 w 35"/>
                    <a:gd name="T57" fmla="*/ 36 h 39"/>
                    <a:gd name="T58" fmla="*/ 28 w 35"/>
                    <a:gd name="T59" fmla="*/ 29 h 39"/>
                    <a:gd name="T60" fmla="*/ 26 w 35"/>
                    <a:gd name="T61" fmla="*/ 33 h 39"/>
                    <a:gd name="T62" fmla="*/ 28 w 35"/>
                    <a:gd name="T63" fmla="*/ 29 h 39"/>
                    <a:gd name="T64" fmla="*/ 34 w 35"/>
                    <a:gd name="T65" fmla="*/ 4 h 39"/>
                    <a:gd name="T66" fmla="*/ 28 w 35"/>
                    <a:gd name="T67" fmla="*/ 29 h 39"/>
                    <a:gd name="T68" fmla="*/ 32 w 35"/>
                    <a:gd name="T69" fmla="*/ 5 h 39"/>
                    <a:gd name="T70" fmla="*/ 32 w 35"/>
                    <a:gd name="T71" fmla="*/ 5 h 39"/>
                    <a:gd name="T72" fmla="*/ 32 w 35"/>
                    <a:gd name="T73" fmla="*/ 4 h 39"/>
                    <a:gd name="T74" fmla="*/ 34 w 35"/>
                    <a:gd name="T75" fmla="*/ 5 h 39"/>
                    <a:gd name="T76" fmla="*/ 33 w 35"/>
                    <a:gd name="T77" fmla="*/ 4 h 39"/>
                    <a:gd name="T78" fmla="*/ 32 w 35"/>
                    <a:gd name="T79" fmla="*/ 4 h 39"/>
                    <a:gd name="T80" fmla="*/ 31 w 35"/>
                    <a:gd name="T81" fmla="*/ 2 h 39"/>
                    <a:gd name="T82" fmla="*/ 32 w 35"/>
                    <a:gd name="T83" fmla="*/ 4 h 39"/>
                    <a:gd name="T84" fmla="*/ 26 w 35"/>
                    <a:gd name="T85" fmla="*/ 2 h 39"/>
                    <a:gd name="T86" fmla="*/ 31 w 35"/>
                    <a:gd name="T87" fmla="*/ 2 h 39"/>
                    <a:gd name="T88" fmla="*/ 26 w 35"/>
                    <a:gd name="T89" fmla="*/ 2 h 39"/>
                    <a:gd name="T90" fmla="*/ 24 w 35"/>
                    <a:gd name="T91" fmla="*/ 1 h 39"/>
                    <a:gd name="T92" fmla="*/ 26 w 35"/>
                    <a:gd name="T93" fmla="*/ 2 h 39"/>
                    <a:gd name="T94" fmla="*/ 24 w 35"/>
                    <a:gd name="T95" fmla="*/ 1 h 39"/>
                    <a:gd name="T96" fmla="*/ 17 w 35"/>
                    <a:gd name="T97" fmla="*/ 3 h 39"/>
                    <a:gd name="T98" fmla="*/ 24 w 35"/>
                    <a:gd name="T99" fmla="*/ 1 h 39"/>
                    <a:gd name="T100" fmla="*/ 17 w 35"/>
                    <a:gd name="T101" fmla="*/ 3 h 39"/>
                    <a:gd name="T102" fmla="*/ 13 w 35"/>
                    <a:gd name="T103" fmla="*/ 3 h 39"/>
                    <a:gd name="T104" fmla="*/ 17 w 35"/>
                    <a:gd name="T105" fmla="*/ 3 h 39"/>
                    <a:gd name="T106" fmla="*/ 13 w 35"/>
                    <a:gd name="T107" fmla="*/ 4 h 39"/>
                    <a:gd name="T108" fmla="*/ 13 w 35"/>
                    <a:gd name="T109" fmla="*/ 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5" h="39">
                      <a:moveTo>
                        <a:pt x="13" y="4"/>
                      </a:moveTo>
                      <a:cubicBezTo>
                        <a:pt x="2" y="5"/>
                        <a:pt x="2" y="13"/>
                        <a:pt x="2" y="21"/>
                      </a:cubicBezTo>
                      <a:lnTo>
                        <a:pt x="0" y="21"/>
                      </a:lnTo>
                      <a:cubicBezTo>
                        <a:pt x="0" y="13"/>
                        <a:pt x="0" y="4"/>
                        <a:pt x="13" y="3"/>
                      </a:cubicBezTo>
                      <a:lnTo>
                        <a:pt x="13" y="4"/>
                      </a:lnTo>
                      <a:close/>
                      <a:moveTo>
                        <a:pt x="2" y="21"/>
                      </a:moveTo>
                      <a:cubicBezTo>
                        <a:pt x="2" y="23"/>
                        <a:pt x="1" y="26"/>
                        <a:pt x="1" y="28"/>
                      </a:cubicBezTo>
                      <a:lnTo>
                        <a:pt x="0" y="27"/>
                      </a:lnTo>
                      <a:cubicBezTo>
                        <a:pt x="0" y="25"/>
                        <a:pt x="0" y="23"/>
                        <a:pt x="0" y="21"/>
                      </a:cubicBezTo>
                      <a:lnTo>
                        <a:pt x="2" y="21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1" y="28"/>
                      </a:lnTo>
                      <a:close/>
                      <a:moveTo>
                        <a:pt x="0" y="27"/>
                      </a:moveTo>
                      <a:cubicBezTo>
                        <a:pt x="4" y="26"/>
                        <a:pt x="7" y="28"/>
                        <a:pt x="10" y="30"/>
                      </a:cubicBezTo>
                      <a:lnTo>
                        <a:pt x="9" y="31"/>
                      </a:lnTo>
                      <a:cubicBezTo>
                        <a:pt x="6" y="29"/>
                        <a:pt x="4" y="28"/>
                        <a:pt x="1" y="28"/>
                      </a:cubicBezTo>
                      <a:lnTo>
                        <a:pt x="0" y="27"/>
                      </a:lnTo>
                      <a:close/>
                      <a:moveTo>
                        <a:pt x="10" y="30"/>
                      </a:moveTo>
                      <a:cubicBezTo>
                        <a:pt x="11" y="30"/>
                        <a:pt x="11" y="31"/>
                        <a:pt x="12" y="31"/>
                      </a:cubicBezTo>
                      <a:lnTo>
                        <a:pt x="11" y="32"/>
                      </a:lnTo>
                      <a:cubicBezTo>
                        <a:pt x="10" y="32"/>
                        <a:pt x="10" y="31"/>
                        <a:pt x="9" y="31"/>
                      </a:cubicBezTo>
                      <a:lnTo>
                        <a:pt x="10" y="30"/>
                      </a:lnTo>
                      <a:close/>
                      <a:moveTo>
                        <a:pt x="11" y="32"/>
                      </a:moveTo>
                      <a:lnTo>
                        <a:pt x="11" y="32"/>
                      </a:lnTo>
                      <a:lnTo>
                        <a:pt x="12" y="31"/>
                      </a:lnTo>
                      <a:lnTo>
                        <a:pt x="11" y="32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11" y="32"/>
                      </a:ln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close/>
                      <a:moveTo>
                        <a:pt x="12" y="31"/>
                      </a:moveTo>
                      <a:cubicBezTo>
                        <a:pt x="13" y="32"/>
                        <a:pt x="14" y="32"/>
                        <a:pt x="15" y="33"/>
                      </a:cubicBezTo>
                      <a:lnTo>
                        <a:pt x="14" y="34"/>
                      </a:lnTo>
                      <a:cubicBezTo>
                        <a:pt x="13" y="33"/>
                        <a:pt x="12" y="32"/>
                        <a:pt x="11" y="32"/>
                      </a:cubicBezTo>
                      <a:lnTo>
                        <a:pt x="12" y="31"/>
                      </a:lnTo>
                      <a:close/>
                      <a:moveTo>
                        <a:pt x="15" y="33"/>
                      </a:moveTo>
                      <a:cubicBezTo>
                        <a:pt x="17" y="35"/>
                        <a:pt x="19" y="37"/>
                        <a:pt x="21" y="36"/>
                      </a:cubicBezTo>
                      <a:lnTo>
                        <a:pt x="21" y="37"/>
                      </a:lnTo>
                      <a:cubicBezTo>
                        <a:pt x="18" y="39"/>
                        <a:pt x="16" y="36"/>
                        <a:pt x="14" y="34"/>
                      </a:cubicBezTo>
                      <a:lnTo>
                        <a:pt x="15" y="33"/>
                      </a:lnTo>
                      <a:close/>
                      <a:moveTo>
                        <a:pt x="21" y="37"/>
                      </a:moveTo>
                      <a:lnTo>
                        <a:pt x="21" y="37"/>
                      </a:lnTo>
                      <a:lnTo>
                        <a:pt x="21" y="36"/>
                      </a:lnTo>
                      <a:lnTo>
                        <a:pt x="21" y="37"/>
                      </a:lnTo>
                      <a:close/>
                      <a:moveTo>
                        <a:pt x="20" y="36"/>
                      </a:moveTo>
                      <a:lnTo>
                        <a:pt x="21" y="36"/>
                      </a:lnTo>
                      <a:lnTo>
                        <a:pt x="21" y="37"/>
                      </a:lnTo>
                      <a:lnTo>
                        <a:pt x="20" y="36"/>
                      </a:lnTo>
                      <a:close/>
                      <a:moveTo>
                        <a:pt x="21" y="36"/>
                      </a:moveTo>
                      <a:cubicBezTo>
                        <a:pt x="22" y="35"/>
                        <a:pt x="23" y="34"/>
                        <a:pt x="25" y="33"/>
                      </a:cubicBezTo>
                      <a:lnTo>
                        <a:pt x="26" y="33"/>
                      </a:lnTo>
                      <a:cubicBezTo>
                        <a:pt x="24" y="35"/>
                        <a:pt x="23" y="36"/>
                        <a:pt x="21" y="37"/>
                      </a:cubicBezTo>
                      <a:lnTo>
                        <a:pt x="21" y="36"/>
                      </a:lnTo>
                      <a:close/>
                      <a:moveTo>
                        <a:pt x="25" y="33"/>
                      </a:moveTo>
                      <a:cubicBezTo>
                        <a:pt x="26" y="31"/>
                        <a:pt x="27" y="30"/>
                        <a:pt x="28" y="29"/>
                      </a:cubicBezTo>
                      <a:lnTo>
                        <a:pt x="29" y="29"/>
                      </a:lnTo>
                      <a:cubicBezTo>
                        <a:pt x="28" y="31"/>
                        <a:pt x="27" y="32"/>
                        <a:pt x="26" y="33"/>
                      </a:cubicBezTo>
                      <a:lnTo>
                        <a:pt x="25" y="33"/>
                      </a:lnTo>
                      <a:close/>
                      <a:moveTo>
                        <a:pt x="28" y="29"/>
                      </a:moveTo>
                      <a:cubicBezTo>
                        <a:pt x="32" y="21"/>
                        <a:pt x="33" y="12"/>
                        <a:pt x="32" y="5"/>
                      </a:cubicBezTo>
                      <a:lnTo>
                        <a:pt x="34" y="4"/>
                      </a:lnTo>
                      <a:cubicBezTo>
                        <a:pt x="35" y="12"/>
                        <a:pt x="34" y="22"/>
                        <a:pt x="29" y="29"/>
                      </a:cubicBezTo>
                      <a:lnTo>
                        <a:pt x="28" y="29"/>
                      </a:lnTo>
                      <a:close/>
                      <a:moveTo>
                        <a:pt x="32" y="5"/>
                      </a:moveTo>
                      <a:lnTo>
                        <a:pt x="32" y="5"/>
                      </a:lnTo>
                      <a:lnTo>
                        <a:pt x="33" y="5"/>
                      </a:lnTo>
                      <a:lnTo>
                        <a:pt x="32" y="5"/>
                      </a:lnTo>
                      <a:close/>
                      <a:moveTo>
                        <a:pt x="32" y="5"/>
                      </a:moveTo>
                      <a:cubicBezTo>
                        <a:pt x="32" y="5"/>
                        <a:pt x="32" y="4"/>
                        <a:pt x="32" y="4"/>
                      </a:cubicBezTo>
                      <a:lnTo>
                        <a:pt x="33" y="4"/>
                      </a:lnTo>
                      <a:cubicBezTo>
                        <a:pt x="33" y="4"/>
                        <a:pt x="34" y="4"/>
                        <a:pt x="34" y="5"/>
                      </a:cubicBezTo>
                      <a:lnTo>
                        <a:pt x="32" y="5"/>
                      </a:lnTo>
                      <a:close/>
                      <a:moveTo>
                        <a:pt x="33" y="4"/>
                      </a:moveTo>
                      <a:lnTo>
                        <a:pt x="33" y="4"/>
                      </a:lnTo>
                      <a:close/>
                      <a:moveTo>
                        <a:pt x="32" y="4"/>
                      </a:moveTo>
                      <a:cubicBezTo>
                        <a:pt x="32" y="4"/>
                        <a:pt x="31" y="3"/>
                        <a:pt x="30" y="3"/>
                      </a:cubicBezTo>
                      <a:lnTo>
                        <a:pt x="31" y="2"/>
                      </a:lnTo>
                      <a:cubicBezTo>
                        <a:pt x="32" y="2"/>
                        <a:pt x="33" y="3"/>
                        <a:pt x="33" y="4"/>
                      </a:cubicBezTo>
                      <a:lnTo>
                        <a:pt x="32" y="4"/>
                      </a:lnTo>
                      <a:close/>
                      <a:moveTo>
                        <a:pt x="30" y="3"/>
                      </a:moveTo>
                      <a:cubicBezTo>
                        <a:pt x="29" y="2"/>
                        <a:pt x="27" y="2"/>
                        <a:pt x="26" y="2"/>
                      </a:cubicBezTo>
                      <a:lnTo>
                        <a:pt x="26" y="0"/>
                      </a:lnTo>
                      <a:cubicBezTo>
                        <a:pt x="28" y="0"/>
                        <a:pt x="29" y="1"/>
                        <a:pt x="31" y="2"/>
                      </a:cubicBezTo>
                      <a:lnTo>
                        <a:pt x="30" y="3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5" y="2"/>
                        <a:pt x="24" y="2"/>
                      </a:cubicBezTo>
                      <a:lnTo>
                        <a:pt x="24" y="1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6" y="2"/>
                      </a:lnTo>
                      <a:close/>
                      <a:moveTo>
                        <a:pt x="24" y="1"/>
                      </a:moveTo>
                      <a:lnTo>
                        <a:pt x="24" y="1"/>
                      </a:lnTo>
                      <a:close/>
                      <a:moveTo>
                        <a:pt x="24" y="2"/>
                      </a:moveTo>
                      <a:cubicBezTo>
                        <a:pt x="22" y="3"/>
                        <a:pt x="19" y="3"/>
                        <a:pt x="17" y="3"/>
                      </a:cubicBezTo>
                      <a:lnTo>
                        <a:pt x="17" y="2"/>
                      </a:lnTo>
                      <a:cubicBezTo>
                        <a:pt x="19" y="2"/>
                        <a:pt x="22" y="2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4" y="4"/>
                        <a:pt x="13" y="4"/>
                      </a:cubicBezTo>
                      <a:lnTo>
                        <a:pt x="13" y="3"/>
                      </a:lnTo>
                      <a:cubicBezTo>
                        <a:pt x="14" y="2"/>
                        <a:pt x="15" y="2"/>
                        <a:pt x="17" y="2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1" name="Freeform 105"/>
                <p:cNvSpPr>
                  <a:spLocks noChangeArrowheads="1"/>
                </p:cNvSpPr>
                <p:nvPr/>
              </p:nvSpPr>
              <p:spPr bwMode="auto">
                <a:xfrm>
                  <a:off x="1313" y="3826"/>
                  <a:ext cx="63" cy="87"/>
                </a:xfrm>
                <a:custGeom>
                  <a:avLst/>
                  <a:gdLst>
                    <a:gd name="G0" fmla="+- 1 0 0"/>
                    <a:gd name="G1" fmla="+- 11 0 0"/>
                    <a:gd name="G2" fmla="+- 19 0 0"/>
                    <a:gd name="G3" fmla="+- 14 0 0"/>
                    <a:gd name="G4" fmla="+- 16 0 0"/>
                    <a:gd name="G5" fmla="+- 32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42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6 w 47"/>
                    <a:gd name="T1" fmla="*/ 2 h 52"/>
                    <a:gd name="T2" fmla="*/ 2 w 47"/>
                    <a:gd name="T3" fmla="*/ 28 h 52"/>
                    <a:gd name="T4" fmla="*/ 11 w 47"/>
                    <a:gd name="T5" fmla="*/ 36 h 52"/>
                    <a:gd name="T6" fmla="*/ 14 w 47"/>
                    <a:gd name="T7" fmla="*/ 42 h 52"/>
                    <a:gd name="T8" fmla="*/ 44 w 47"/>
                    <a:gd name="T9" fmla="*/ 32 h 52"/>
                    <a:gd name="T10" fmla="*/ 37 w 47"/>
                    <a:gd name="T11" fmla="*/ 4 h 52"/>
                    <a:gd name="T12" fmla="*/ 16 w 47"/>
                    <a:gd name="T13" fmla="*/ 2 h 52"/>
                    <a:gd name="T14" fmla="*/ 6 w 47"/>
                    <a:gd name="T15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52">
                      <a:moveTo>
                        <a:pt x="6" y="2"/>
                      </a:moveTo>
                      <a:cubicBezTo>
                        <a:pt x="5" y="11"/>
                        <a:pt x="0" y="19"/>
                        <a:pt x="2" y="28"/>
                      </a:cubicBezTo>
                      <a:cubicBezTo>
                        <a:pt x="2" y="32"/>
                        <a:pt x="10" y="32"/>
                        <a:pt x="11" y="36"/>
                      </a:cubicBezTo>
                      <a:cubicBezTo>
                        <a:pt x="12" y="38"/>
                        <a:pt x="13" y="41"/>
                        <a:pt x="14" y="42"/>
                      </a:cubicBezTo>
                      <a:cubicBezTo>
                        <a:pt x="25" y="52"/>
                        <a:pt x="40" y="40"/>
                        <a:pt x="44" y="32"/>
                      </a:cubicBezTo>
                      <a:cubicBezTo>
                        <a:pt x="47" y="23"/>
                        <a:pt x="46" y="11"/>
                        <a:pt x="37" y="4"/>
                      </a:cubicBezTo>
                      <a:cubicBezTo>
                        <a:pt x="33" y="0"/>
                        <a:pt x="23" y="3"/>
                        <a:pt x="16" y="2"/>
                      </a:cubicBezTo>
                      <a:cubicBezTo>
                        <a:pt x="13" y="2"/>
                        <a:pt x="6" y="0"/>
                        <a:pt x="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2" name="Freeform 106"/>
                <p:cNvSpPr>
                  <a:spLocks noChangeArrowheads="1"/>
                </p:cNvSpPr>
                <p:nvPr/>
              </p:nvSpPr>
              <p:spPr bwMode="auto">
                <a:xfrm>
                  <a:off x="1313" y="3827"/>
                  <a:ext cx="63" cy="78"/>
                </a:xfrm>
                <a:custGeom>
                  <a:avLst/>
                  <a:gdLst>
                    <a:gd name="T0" fmla="*/ 5 w 47"/>
                    <a:gd name="T1" fmla="*/ 1 h 46"/>
                    <a:gd name="T2" fmla="*/ 5 w 47"/>
                    <a:gd name="T3" fmla="*/ 11 h 46"/>
                    <a:gd name="T4" fmla="*/ 7 w 47"/>
                    <a:gd name="T5" fmla="*/ 1 h 46"/>
                    <a:gd name="T6" fmla="*/ 1 w 47"/>
                    <a:gd name="T7" fmla="*/ 27 h 46"/>
                    <a:gd name="T8" fmla="*/ 2 w 47"/>
                    <a:gd name="T9" fmla="*/ 27 h 46"/>
                    <a:gd name="T10" fmla="*/ 7 w 47"/>
                    <a:gd name="T11" fmla="*/ 30 h 46"/>
                    <a:gd name="T12" fmla="*/ 2 w 47"/>
                    <a:gd name="T13" fmla="*/ 27 h 46"/>
                    <a:gd name="T14" fmla="*/ 6 w 47"/>
                    <a:gd name="T15" fmla="*/ 31 h 46"/>
                    <a:gd name="T16" fmla="*/ 12 w 47"/>
                    <a:gd name="T17" fmla="*/ 34 h 46"/>
                    <a:gd name="T18" fmla="*/ 7 w 47"/>
                    <a:gd name="T19" fmla="*/ 30 h 46"/>
                    <a:gd name="T20" fmla="*/ 12 w 47"/>
                    <a:gd name="T21" fmla="*/ 34 h 46"/>
                    <a:gd name="T22" fmla="*/ 12 w 47"/>
                    <a:gd name="T23" fmla="*/ 34 h 46"/>
                    <a:gd name="T24" fmla="*/ 11 w 47"/>
                    <a:gd name="T25" fmla="*/ 35 h 46"/>
                    <a:gd name="T26" fmla="*/ 13 w 47"/>
                    <a:gd name="T27" fmla="*/ 37 h 46"/>
                    <a:gd name="T28" fmla="*/ 12 w 47"/>
                    <a:gd name="T29" fmla="*/ 34 h 46"/>
                    <a:gd name="T30" fmla="*/ 13 w 47"/>
                    <a:gd name="T31" fmla="*/ 42 h 46"/>
                    <a:gd name="T32" fmla="*/ 13 w 47"/>
                    <a:gd name="T33" fmla="*/ 42 h 46"/>
                    <a:gd name="T34" fmla="*/ 13 w 47"/>
                    <a:gd name="T35" fmla="*/ 42 h 46"/>
                    <a:gd name="T36" fmla="*/ 20 w 47"/>
                    <a:gd name="T37" fmla="*/ 45 h 46"/>
                    <a:gd name="T38" fmla="*/ 20 w 47"/>
                    <a:gd name="T39" fmla="*/ 44 h 46"/>
                    <a:gd name="T40" fmla="*/ 20 w 47"/>
                    <a:gd name="T41" fmla="*/ 45 h 46"/>
                    <a:gd name="T42" fmla="*/ 35 w 47"/>
                    <a:gd name="T43" fmla="*/ 40 h 46"/>
                    <a:gd name="T44" fmla="*/ 28 w 47"/>
                    <a:gd name="T45" fmla="*/ 44 h 46"/>
                    <a:gd name="T46" fmla="*/ 36 w 47"/>
                    <a:gd name="T47" fmla="*/ 40 h 46"/>
                    <a:gd name="T48" fmla="*/ 43 w 47"/>
                    <a:gd name="T49" fmla="*/ 30 h 46"/>
                    <a:gd name="T50" fmla="*/ 35 w 47"/>
                    <a:gd name="T51" fmla="*/ 40 h 46"/>
                    <a:gd name="T52" fmla="*/ 44 w 47"/>
                    <a:gd name="T53" fmla="*/ 31 h 46"/>
                    <a:gd name="T54" fmla="*/ 43 w 47"/>
                    <a:gd name="T55" fmla="*/ 30 h 46"/>
                    <a:gd name="T56" fmla="*/ 43 w 47"/>
                    <a:gd name="T57" fmla="*/ 30 h 46"/>
                    <a:gd name="T58" fmla="*/ 43 w 47"/>
                    <a:gd name="T59" fmla="*/ 30 h 46"/>
                    <a:gd name="T60" fmla="*/ 46 w 47"/>
                    <a:gd name="T61" fmla="*/ 27 h 46"/>
                    <a:gd name="T62" fmla="*/ 44 w 47"/>
                    <a:gd name="T63" fmla="*/ 27 h 46"/>
                    <a:gd name="T64" fmla="*/ 46 w 47"/>
                    <a:gd name="T65" fmla="*/ 27 h 46"/>
                    <a:gd name="T66" fmla="*/ 37 w 47"/>
                    <a:gd name="T67" fmla="*/ 3 h 46"/>
                    <a:gd name="T68" fmla="*/ 45 w 47"/>
                    <a:gd name="T69" fmla="*/ 23 h 46"/>
                    <a:gd name="T70" fmla="*/ 37 w 47"/>
                    <a:gd name="T71" fmla="*/ 3 h 46"/>
                    <a:gd name="T72" fmla="*/ 24 w 47"/>
                    <a:gd name="T73" fmla="*/ 2 h 46"/>
                    <a:gd name="T74" fmla="*/ 37 w 47"/>
                    <a:gd name="T75" fmla="*/ 3 h 46"/>
                    <a:gd name="T76" fmla="*/ 16 w 47"/>
                    <a:gd name="T77" fmla="*/ 1 h 46"/>
                    <a:gd name="T78" fmla="*/ 16 w 47"/>
                    <a:gd name="T79" fmla="*/ 2 h 46"/>
                    <a:gd name="T80" fmla="*/ 16 w 47"/>
                    <a:gd name="T81" fmla="*/ 2 h 46"/>
                    <a:gd name="T82" fmla="*/ 13 w 47"/>
                    <a:gd name="T83" fmla="*/ 0 h 46"/>
                    <a:gd name="T84" fmla="*/ 12 w 47"/>
                    <a:gd name="T85" fmla="*/ 1 h 46"/>
                    <a:gd name="T86" fmla="*/ 13 w 47"/>
                    <a:gd name="T87" fmla="*/ 0 h 46"/>
                    <a:gd name="T88" fmla="*/ 7 w 47"/>
                    <a:gd name="T89" fmla="*/ 1 h 46"/>
                    <a:gd name="T90" fmla="*/ 8 w 47"/>
                    <a:gd name="T91" fmla="*/ 1 h 46"/>
                    <a:gd name="T92" fmla="*/ 6 w 47"/>
                    <a:gd name="T93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7" h="46">
                      <a:moveTo>
                        <a:pt x="7" y="1"/>
                      </a:move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7" y="1"/>
                      </a:lnTo>
                      <a:close/>
                      <a:moveTo>
                        <a:pt x="7" y="1"/>
                      </a:moveTo>
                      <a:cubicBezTo>
                        <a:pt x="7" y="5"/>
                        <a:pt x="6" y="8"/>
                        <a:pt x="5" y="11"/>
                      </a:cubicBezTo>
                      <a:lnTo>
                        <a:pt x="3" y="11"/>
                      </a:lnTo>
                      <a:cubicBezTo>
                        <a:pt x="4" y="8"/>
                        <a:pt x="5" y="4"/>
                        <a:pt x="5" y="1"/>
                      </a:cubicBezTo>
                      <a:lnTo>
                        <a:pt x="7" y="1"/>
                      </a:lnTo>
                      <a:close/>
                      <a:moveTo>
                        <a:pt x="5" y="11"/>
                      </a:moveTo>
                      <a:cubicBezTo>
                        <a:pt x="3" y="16"/>
                        <a:pt x="1" y="22"/>
                        <a:pt x="2" y="27"/>
                      </a:cubicBezTo>
                      <a:lnTo>
                        <a:pt x="1" y="27"/>
                      </a:lnTo>
                      <a:cubicBezTo>
                        <a:pt x="0" y="22"/>
                        <a:pt x="1" y="16"/>
                        <a:pt x="3" y="11"/>
                      </a:cubicBezTo>
                      <a:lnTo>
                        <a:pt x="5" y="11"/>
                      </a:lnTo>
                      <a:close/>
                      <a:moveTo>
                        <a:pt x="2" y="27"/>
                      </a:moveTo>
                      <a:lnTo>
                        <a:pt x="2" y="27"/>
                      </a:lnTo>
                      <a:close/>
                      <a:moveTo>
                        <a:pt x="2" y="27"/>
                      </a:moveTo>
                      <a:cubicBezTo>
                        <a:pt x="2" y="29"/>
                        <a:pt x="4" y="30"/>
                        <a:pt x="7" y="30"/>
                      </a:cubicBezTo>
                      <a:lnTo>
                        <a:pt x="6" y="32"/>
                      </a:lnTo>
                      <a:cubicBezTo>
                        <a:pt x="3" y="31"/>
                        <a:pt x="1" y="30"/>
                        <a:pt x="1" y="27"/>
                      </a:cubicBezTo>
                      <a:lnTo>
                        <a:pt x="2" y="27"/>
                      </a:lnTo>
                      <a:close/>
                      <a:moveTo>
                        <a:pt x="6" y="32"/>
                      </a:moveTo>
                      <a:lnTo>
                        <a:pt x="6" y="32"/>
                      </a:lnTo>
                      <a:lnTo>
                        <a:pt x="6" y="31"/>
                      </a:lnTo>
                      <a:lnTo>
                        <a:pt x="6" y="32"/>
                      </a:lnTo>
                      <a:close/>
                      <a:moveTo>
                        <a:pt x="7" y="30"/>
                      </a:moveTo>
                      <a:cubicBezTo>
                        <a:pt x="9" y="31"/>
                        <a:pt x="11" y="32"/>
                        <a:pt x="12" y="34"/>
                      </a:cubicBezTo>
                      <a:lnTo>
                        <a:pt x="11" y="35"/>
                      </a:lnTo>
                      <a:cubicBezTo>
                        <a:pt x="10" y="33"/>
                        <a:pt x="8" y="32"/>
                        <a:pt x="6" y="32"/>
                      </a:cubicBezTo>
                      <a:lnTo>
                        <a:pt x="7" y="30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5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lnTo>
                        <a:pt x="12" y="34"/>
                      </a:lnTo>
                      <a:lnTo>
                        <a:pt x="11" y="35"/>
                      </a:lnTo>
                      <a:lnTo>
                        <a:pt x="12" y="34"/>
                      </a:lnTo>
                      <a:close/>
                      <a:moveTo>
                        <a:pt x="12" y="34"/>
                      </a:moveTo>
                      <a:cubicBezTo>
                        <a:pt x="12" y="35"/>
                        <a:pt x="13" y="36"/>
                        <a:pt x="13" y="37"/>
                      </a:cubicBezTo>
                      <a:lnTo>
                        <a:pt x="11" y="37"/>
                      </a:lnTo>
                      <a:cubicBezTo>
                        <a:pt x="11" y="36"/>
                        <a:pt x="11" y="35"/>
                        <a:pt x="11" y="35"/>
                      </a:cubicBezTo>
                      <a:lnTo>
                        <a:pt x="12" y="34"/>
                      </a:lnTo>
                      <a:close/>
                      <a:moveTo>
                        <a:pt x="13" y="37"/>
                      </a:moveTo>
                      <a:cubicBezTo>
                        <a:pt x="13" y="38"/>
                        <a:pt x="14" y="40"/>
                        <a:pt x="14" y="41"/>
                      </a:cubicBezTo>
                      <a:lnTo>
                        <a:pt x="13" y="42"/>
                      </a:lnTo>
                      <a:cubicBezTo>
                        <a:pt x="12" y="40"/>
                        <a:pt x="12" y="39"/>
                        <a:pt x="11" y="37"/>
                      </a:cubicBezTo>
                      <a:lnTo>
                        <a:pt x="13" y="37"/>
                      </a:lnTo>
                      <a:close/>
                      <a:moveTo>
                        <a:pt x="13" y="42"/>
                      </a:moveTo>
                      <a:lnTo>
                        <a:pt x="13" y="42"/>
                      </a:lnTo>
                      <a:lnTo>
                        <a:pt x="14" y="41"/>
                      </a:lnTo>
                      <a:lnTo>
                        <a:pt x="13" y="42"/>
                      </a:lnTo>
                      <a:close/>
                      <a:moveTo>
                        <a:pt x="14" y="41"/>
                      </a:moveTo>
                      <a:cubicBezTo>
                        <a:pt x="16" y="42"/>
                        <a:pt x="18" y="44"/>
                        <a:pt x="20" y="44"/>
                      </a:cubicBezTo>
                      <a:lnTo>
                        <a:pt x="20" y="45"/>
                      </a:lnTo>
                      <a:cubicBezTo>
                        <a:pt x="18" y="45"/>
                        <a:pt x="15" y="43"/>
                        <a:pt x="13" y="42"/>
                      </a:cubicBezTo>
                      <a:lnTo>
                        <a:pt x="14" y="41"/>
                      </a:lnTo>
                      <a:close/>
                      <a:moveTo>
                        <a:pt x="20" y="44"/>
                      </a:moveTo>
                      <a:cubicBezTo>
                        <a:pt x="23" y="45"/>
                        <a:pt x="25" y="44"/>
                        <a:pt x="28" y="44"/>
                      </a:cubicBezTo>
                      <a:lnTo>
                        <a:pt x="29" y="45"/>
                      </a:lnTo>
                      <a:cubicBezTo>
                        <a:pt x="26" y="46"/>
                        <a:pt x="23" y="46"/>
                        <a:pt x="20" y="45"/>
                      </a:cubicBezTo>
                      <a:lnTo>
                        <a:pt x="20" y="44"/>
                      </a:lnTo>
                      <a:close/>
                      <a:moveTo>
                        <a:pt x="28" y="44"/>
                      </a:moveTo>
                      <a:cubicBezTo>
                        <a:pt x="31" y="43"/>
                        <a:pt x="33" y="42"/>
                        <a:pt x="35" y="40"/>
                      </a:cubicBezTo>
                      <a:lnTo>
                        <a:pt x="36" y="41"/>
                      </a:lnTo>
                      <a:cubicBezTo>
                        <a:pt x="34" y="43"/>
                        <a:pt x="31" y="44"/>
                        <a:pt x="29" y="45"/>
                      </a:cubicBezTo>
                      <a:lnTo>
                        <a:pt x="28" y="44"/>
                      </a:lnTo>
                      <a:close/>
                      <a:moveTo>
                        <a:pt x="36" y="41"/>
                      </a:moveTo>
                      <a:lnTo>
                        <a:pt x="36" y="41"/>
                      </a:lnTo>
                      <a:lnTo>
                        <a:pt x="36" y="40"/>
                      </a:lnTo>
                      <a:lnTo>
                        <a:pt x="36" y="41"/>
                      </a:lnTo>
                      <a:close/>
                      <a:moveTo>
                        <a:pt x="35" y="40"/>
                      </a:moveTo>
                      <a:cubicBezTo>
                        <a:pt x="39" y="37"/>
                        <a:pt x="42" y="34"/>
                        <a:pt x="43" y="30"/>
                      </a:cubicBezTo>
                      <a:lnTo>
                        <a:pt x="44" y="31"/>
                      </a:lnTo>
                      <a:cubicBezTo>
                        <a:pt x="43" y="34"/>
                        <a:pt x="40" y="38"/>
                        <a:pt x="36" y="41"/>
                      </a:cubicBezTo>
                      <a:lnTo>
                        <a:pt x="35" y="40"/>
                      </a:lnTo>
                      <a:close/>
                      <a:moveTo>
                        <a:pt x="43" y="30"/>
                      </a:moveTo>
                      <a:lnTo>
                        <a:pt x="43" y="30"/>
                      </a:lnTo>
                      <a:lnTo>
                        <a:pt x="44" y="31"/>
                      </a:lnTo>
                      <a:lnTo>
                        <a:pt x="43" y="30"/>
                      </a:lnTo>
                      <a:close/>
                      <a:moveTo>
                        <a:pt x="43" y="30"/>
                      </a:moveTo>
                      <a:lnTo>
                        <a:pt x="43" y="30"/>
                      </a:lnTo>
                      <a:lnTo>
                        <a:pt x="44" y="31"/>
                      </a:lnTo>
                      <a:lnTo>
                        <a:pt x="43" y="30"/>
                      </a:lnTo>
                      <a:close/>
                      <a:moveTo>
                        <a:pt x="43" y="30"/>
                      </a:moveTo>
                      <a:lnTo>
                        <a:pt x="43" y="30"/>
                      </a:lnTo>
                      <a:lnTo>
                        <a:pt x="44" y="31"/>
                      </a:lnTo>
                      <a:lnTo>
                        <a:pt x="43" y="30"/>
                      </a:lnTo>
                      <a:close/>
                      <a:moveTo>
                        <a:pt x="43" y="30"/>
                      </a:moveTo>
                      <a:cubicBezTo>
                        <a:pt x="43" y="29"/>
                        <a:pt x="44" y="28"/>
                        <a:pt x="44" y="27"/>
                      </a:cubicBezTo>
                      <a:lnTo>
                        <a:pt x="46" y="27"/>
                      </a:lnTo>
                      <a:cubicBezTo>
                        <a:pt x="45" y="28"/>
                        <a:pt x="45" y="30"/>
                        <a:pt x="44" y="31"/>
                      </a:cubicBezTo>
                      <a:lnTo>
                        <a:pt x="43" y="30"/>
                      </a:lnTo>
                      <a:close/>
                      <a:moveTo>
                        <a:pt x="44" y="27"/>
                      </a:moveTo>
                      <a:cubicBezTo>
                        <a:pt x="44" y="25"/>
                        <a:pt x="45" y="24"/>
                        <a:pt x="45" y="23"/>
                      </a:cubicBezTo>
                      <a:lnTo>
                        <a:pt x="46" y="23"/>
                      </a:lnTo>
                      <a:cubicBezTo>
                        <a:pt x="46" y="24"/>
                        <a:pt x="46" y="25"/>
                        <a:pt x="46" y="27"/>
                      </a:cubicBezTo>
                      <a:lnTo>
                        <a:pt x="44" y="27"/>
                      </a:lnTo>
                      <a:close/>
                      <a:moveTo>
                        <a:pt x="45" y="23"/>
                      </a:moveTo>
                      <a:cubicBezTo>
                        <a:pt x="45" y="16"/>
                        <a:pt x="43" y="8"/>
                        <a:pt x="37" y="3"/>
                      </a:cubicBezTo>
                      <a:lnTo>
                        <a:pt x="38" y="2"/>
                      </a:lnTo>
                      <a:cubicBezTo>
                        <a:pt x="44" y="7"/>
                        <a:pt x="47" y="15"/>
                        <a:pt x="46" y="23"/>
                      </a:cubicBezTo>
                      <a:lnTo>
                        <a:pt x="45" y="23"/>
                      </a:lnTo>
                      <a:close/>
                      <a:moveTo>
                        <a:pt x="38" y="2"/>
                      </a:moveTo>
                      <a:lnTo>
                        <a:pt x="38" y="2"/>
                      </a:lnTo>
                      <a:lnTo>
                        <a:pt x="37" y="3"/>
                      </a:lnTo>
                      <a:lnTo>
                        <a:pt x="38" y="2"/>
                      </a:lnTo>
                      <a:close/>
                      <a:moveTo>
                        <a:pt x="37" y="3"/>
                      </a:moveTo>
                      <a:cubicBezTo>
                        <a:pt x="34" y="1"/>
                        <a:pt x="29" y="1"/>
                        <a:pt x="24" y="2"/>
                      </a:cubicBezTo>
                      <a:lnTo>
                        <a:pt x="24" y="1"/>
                      </a:lnTo>
                      <a:cubicBezTo>
                        <a:pt x="29" y="0"/>
                        <a:pt x="35" y="0"/>
                        <a:pt x="38" y="2"/>
                      </a:cubicBezTo>
                      <a:lnTo>
                        <a:pt x="37" y="3"/>
                      </a:lnTo>
                      <a:close/>
                      <a:moveTo>
                        <a:pt x="24" y="2"/>
                      </a:moveTo>
                      <a:cubicBezTo>
                        <a:pt x="21" y="2"/>
                        <a:pt x="19" y="2"/>
                        <a:pt x="16" y="2"/>
                      </a:cubicBezTo>
                      <a:lnTo>
                        <a:pt x="16" y="1"/>
                      </a:lnTo>
                      <a:cubicBezTo>
                        <a:pt x="19" y="1"/>
                        <a:pt x="21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2"/>
                      </a:lnTo>
                      <a:close/>
                      <a:moveTo>
                        <a:pt x="16" y="2"/>
                      </a:moveTo>
                      <a:cubicBezTo>
                        <a:pt x="15" y="2"/>
                        <a:pt x="14" y="2"/>
                        <a:pt x="12" y="1"/>
                      </a:cubicBezTo>
                      <a:lnTo>
                        <a:pt x="13" y="0"/>
                      </a:lnTo>
                      <a:cubicBezTo>
                        <a:pt x="14" y="0"/>
                        <a:pt x="15" y="1"/>
                        <a:pt x="16" y="1"/>
                      </a:cubicBezTo>
                      <a:lnTo>
                        <a:pt x="16" y="2"/>
                      </a:lnTo>
                      <a:close/>
                      <a:moveTo>
                        <a:pt x="12" y="1"/>
                      </a:moveTo>
                      <a:cubicBezTo>
                        <a:pt x="11" y="1"/>
                        <a:pt x="9" y="1"/>
                        <a:pt x="8" y="1"/>
                      </a:cubicBezTo>
                      <a:lnTo>
                        <a:pt x="8" y="0"/>
                      </a:lnTo>
                      <a:cubicBezTo>
                        <a:pt x="9" y="0"/>
                        <a:pt x="11" y="0"/>
                        <a:pt x="13" y="0"/>
                      </a:cubicBezTo>
                      <a:lnTo>
                        <a:pt x="12" y="1"/>
                      </a:lnTo>
                      <a:close/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lnTo>
                        <a:pt x="5" y="1"/>
                      </a:lnTo>
                      <a:cubicBezTo>
                        <a:pt x="5" y="0"/>
                        <a:pt x="6" y="0"/>
                        <a:pt x="8" y="0"/>
                      </a:cubicBezTo>
                      <a:lnTo>
                        <a:pt x="8" y="1"/>
                      </a:lnTo>
                      <a:close/>
                      <a:moveTo>
                        <a:pt x="7" y="1"/>
                      </a:move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3" name="Freeform 107"/>
                <p:cNvSpPr>
                  <a:spLocks noChangeArrowheads="1"/>
                </p:cNvSpPr>
                <p:nvPr/>
              </p:nvSpPr>
              <p:spPr bwMode="auto">
                <a:xfrm>
                  <a:off x="1305" y="3706"/>
                  <a:ext cx="43" cy="55"/>
                </a:xfrm>
                <a:custGeom>
                  <a:avLst/>
                  <a:gdLst>
                    <a:gd name="G0" fmla="*/ 1 50493 45568"/>
                    <a:gd name="G1" fmla="*/ 1 50493 55552"/>
                    <a:gd name="G2" fmla="*/ G1 1 180"/>
                    <a:gd name="G3" fmla="*/ G0 1 G2"/>
                    <a:gd name="G4" fmla="+- 10 0 0"/>
                    <a:gd name="G5" fmla="+- 16 0 0"/>
                    <a:gd name="G6" fmla="+- 11 0 0"/>
                    <a:gd name="G7" fmla="+- 28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*/ 1 50493 55552"/>
                    <a:gd name="G16" fmla="*/ G15 1 180"/>
                    <a:gd name="G17" fmla="*/ 1 0 0"/>
                    <a:gd name="G18" fmla="sin G17 G16"/>
                    <a:gd name="G19" fmla="*/ 1 50493 55552"/>
                    <a:gd name="G20" fmla="*/ G19 1 180"/>
                    <a:gd name="G21" fmla="*/ 1 0 0"/>
                    <a:gd name="G22" fmla="sin G21 G20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G27" fmla="*/ 1 50493 45568"/>
                    <a:gd name="G28" fmla="*/ 1 50493 55552"/>
                    <a:gd name="G29" fmla="*/ G28 1 180"/>
                    <a:gd name="G30" fmla="*/ G27 1 G29"/>
                    <a:gd name="T0" fmla="*/ 8 w 33"/>
                    <a:gd name="T1" fmla="*/ 3 h 33"/>
                    <a:gd name="T2" fmla="*/ 2 w 33"/>
                    <a:gd name="T3" fmla="*/ 22 h 33"/>
                    <a:gd name="T4" fmla="*/ 21 w 33"/>
                    <a:gd name="T5" fmla="*/ 32 h 33"/>
                    <a:gd name="T6" fmla="*/ 32 w 33"/>
                    <a:gd name="T7" fmla="*/ 11 h 33"/>
                    <a:gd name="T8" fmla="*/ 9 w 33"/>
                    <a:gd name="T9" fmla="*/ 1 h 33"/>
                    <a:gd name="T10" fmla="*/ 8 w 33"/>
                    <a:gd name="T11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33">
                      <a:moveTo>
                        <a:pt x="8" y="3"/>
                      </a:moveTo>
                      <a:cubicBezTo>
                        <a:pt x="7" y="10"/>
                        <a:pt x="0" y="16"/>
                        <a:pt x="2" y="22"/>
                      </a:cubicBezTo>
                      <a:cubicBezTo>
                        <a:pt x="5" y="28"/>
                        <a:pt x="15" y="32"/>
                        <a:pt x="21" y="32"/>
                      </a:cubicBezTo>
                      <a:cubicBezTo>
                        <a:pt x="32" y="33"/>
                        <a:pt x="33" y="19"/>
                        <a:pt x="32" y="11"/>
                      </a:cubicBezTo>
                      <a:cubicBezTo>
                        <a:pt x="31" y="4"/>
                        <a:pt x="19" y="0"/>
                        <a:pt x="9" y="1"/>
                      </a:cubicBezTo>
                      <a:cubicBezTo>
                        <a:pt x="9" y="1"/>
                        <a:pt x="8" y="2"/>
                        <a:pt x="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4" name="Freeform 108"/>
                <p:cNvSpPr>
                  <a:spLocks noChangeArrowheads="1"/>
                </p:cNvSpPr>
                <p:nvPr/>
              </p:nvSpPr>
              <p:spPr bwMode="auto">
                <a:xfrm>
                  <a:off x="1305" y="3706"/>
                  <a:ext cx="43" cy="55"/>
                </a:xfrm>
                <a:custGeom>
                  <a:avLst/>
                  <a:gdLst>
                    <a:gd name="T0" fmla="*/ 8 w 33"/>
                    <a:gd name="T1" fmla="*/ 2 h 33"/>
                    <a:gd name="T2" fmla="*/ 9 w 33"/>
                    <a:gd name="T3" fmla="*/ 3 h 33"/>
                    <a:gd name="T4" fmla="*/ 9 w 33"/>
                    <a:gd name="T5" fmla="*/ 3 h 33"/>
                    <a:gd name="T6" fmla="*/ 8 w 33"/>
                    <a:gd name="T7" fmla="*/ 2 h 33"/>
                    <a:gd name="T8" fmla="*/ 3 w 33"/>
                    <a:gd name="T9" fmla="*/ 22 h 33"/>
                    <a:gd name="T10" fmla="*/ 6 w 33"/>
                    <a:gd name="T11" fmla="*/ 11 h 33"/>
                    <a:gd name="T12" fmla="*/ 2 w 33"/>
                    <a:gd name="T13" fmla="*/ 22 h 33"/>
                    <a:gd name="T14" fmla="*/ 3 w 33"/>
                    <a:gd name="T15" fmla="*/ 22 h 33"/>
                    <a:gd name="T16" fmla="*/ 3 w 33"/>
                    <a:gd name="T17" fmla="*/ 22 h 33"/>
                    <a:gd name="T18" fmla="*/ 2 w 33"/>
                    <a:gd name="T19" fmla="*/ 22 h 33"/>
                    <a:gd name="T20" fmla="*/ 4 w 33"/>
                    <a:gd name="T21" fmla="*/ 24 h 33"/>
                    <a:gd name="T22" fmla="*/ 3 w 33"/>
                    <a:gd name="T23" fmla="*/ 22 h 33"/>
                    <a:gd name="T24" fmla="*/ 5 w 33"/>
                    <a:gd name="T25" fmla="*/ 27 h 33"/>
                    <a:gd name="T26" fmla="*/ 6 w 33"/>
                    <a:gd name="T27" fmla="*/ 26 h 33"/>
                    <a:gd name="T28" fmla="*/ 5 w 33"/>
                    <a:gd name="T29" fmla="*/ 27 h 33"/>
                    <a:gd name="T30" fmla="*/ 21 w 33"/>
                    <a:gd name="T31" fmla="*/ 33 h 33"/>
                    <a:gd name="T32" fmla="*/ 21 w 33"/>
                    <a:gd name="T33" fmla="*/ 32 h 33"/>
                    <a:gd name="T34" fmla="*/ 21 w 33"/>
                    <a:gd name="T35" fmla="*/ 33 h 33"/>
                    <a:gd name="T36" fmla="*/ 29 w 33"/>
                    <a:gd name="T37" fmla="*/ 27 h 33"/>
                    <a:gd name="T38" fmla="*/ 22 w 33"/>
                    <a:gd name="T39" fmla="*/ 32 h 33"/>
                    <a:gd name="T40" fmla="*/ 33 w 33"/>
                    <a:gd name="T41" fmla="*/ 17 h 33"/>
                    <a:gd name="T42" fmla="*/ 31 w 33"/>
                    <a:gd name="T43" fmla="*/ 17 h 33"/>
                    <a:gd name="T44" fmla="*/ 33 w 33"/>
                    <a:gd name="T45" fmla="*/ 17 h 33"/>
                    <a:gd name="T46" fmla="*/ 31 w 33"/>
                    <a:gd name="T47" fmla="*/ 11 h 33"/>
                    <a:gd name="T48" fmla="*/ 31 w 33"/>
                    <a:gd name="T49" fmla="*/ 11 h 33"/>
                    <a:gd name="T50" fmla="*/ 31 w 33"/>
                    <a:gd name="T51" fmla="*/ 11 h 33"/>
                    <a:gd name="T52" fmla="*/ 32 w 33"/>
                    <a:gd name="T53" fmla="*/ 8 h 33"/>
                    <a:gd name="T54" fmla="*/ 30 w 33"/>
                    <a:gd name="T55" fmla="*/ 8 h 33"/>
                    <a:gd name="T56" fmla="*/ 32 w 33"/>
                    <a:gd name="T57" fmla="*/ 8 h 33"/>
                    <a:gd name="T58" fmla="*/ 10 w 33"/>
                    <a:gd name="T59" fmla="*/ 1 h 33"/>
                    <a:gd name="T60" fmla="*/ 28 w 33"/>
                    <a:gd name="T61" fmla="*/ 6 h 33"/>
                    <a:gd name="T62" fmla="*/ 10 w 33"/>
                    <a:gd name="T63" fmla="*/ 1 h 33"/>
                    <a:gd name="T64" fmla="*/ 9 w 33"/>
                    <a:gd name="T65" fmla="*/ 0 h 33"/>
                    <a:gd name="T66" fmla="*/ 9 w 33"/>
                    <a:gd name="T67" fmla="*/ 0 h 33"/>
                    <a:gd name="T68" fmla="*/ 9 w 33"/>
                    <a:gd name="T69" fmla="*/ 1 h 33"/>
                    <a:gd name="T70" fmla="*/ 9 w 33"/>
                    <a:gd name="T71" fmla="*/ 0 h 33"/>
                    <a:gd name="T72" fmla="*/ 9 w 33"/>
                    <a:gd name="T73" fmla="*/ 2 h 33"/>
                    <a:gd name="T74" fmla="*/ 9 w 33"/>
                    <a:gd name="T75" fmla="*/ 2 h 33"/>
                    <a:gd name="T76" fmla="*/ 8 w 33"/>
                    <a:gd name="T77" fmla="*/ 1 h 33"/>
                    <a:gd name="T78" fmla="*/ 8 w 33"/>
                    <a:gd name="T79" fmla="*/ 3 h 33"/>
                    <a:gd name="T80" fmla="*/ 8 w 33"/>
                    <a:gd name="T81" fmla="*/ 3 h 33"/>
                    <a:gd name="T82" fmla="*/ 9 w 33"/>
                    <a:gd name="T83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3" h="33"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9" y="3"/>
                      </a:lnTo>
                      <a:close/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close/>
                      <a:moveTo>
                        <a:pt x="9" y="3"/>
                      </a:moveTo>
                      <a:cubicBezTo>
                        <a:pt x="8" y="6"/>
                        <a:pt x="7" y="8"/>
                        <a:pt x="6" y="11"/>
                      </a:cubicBezTo>
                      <a:lnTo>
                        <a:pt x="4" y="10"/>
                      </a:lnTo>
                      <a:cubicBezTo>
                        <a:pt x="6" y="8"/>
                        <a:pt x="7" y="5"/>
                        <a:pt x="8" y="2"/>
                      </a:cubicBezTo>
                      <a:lnTo>
                        <a:pt x="9" y="3"/>
                      </a:lnTo>
                      <a:close/>
                      <a:moveTo>
                        <a:pt x="6" y="11"/>
                      </a:moveTo>
                      <a:cubicBezTo>
                        <a:pt x="3" y="15"/>
                        <a:pt x="1" y="18"/>
                        <a:pt x="3" y="22"/>
                      </a:cubicBezTo>
                      <a:lnTo>
                        <a:pt x="1" y="22"/>
                      </a:lnTo>
                      <a:cubicBezTo>
                        <a:pt x="0" y="18"/>
                        <a:pt x="2" y="14"/>
                        <a:pt x="4" y="10"/>
                      </a:cubicBezTo>
                      <a:lnTo>
                        <a:pt x="6" y="11"/>
                      </a:lnTo>
                      <a:close/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2" y="22"/>
                      </a:lnTo>
                      <a:lnTo>
                        <a:pt x="1" y="22"/>
                      </a:lnTo>
                      <a:close/>
                      <a:moveTo>
                        <a:pt x="3" y="22"/>
                      </a:moveTo>
                      <a:lnTo>
                        <a:pt x="3" y="22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3" y="22"/>
                      </a:lnTo>
                      <a:close/>
                      <a:moveTo>
                        <a:pt x="1" y="23"/>
                      </a:moveTo>
                      <a:lnTo>
                        <a:pt x="1" y="23"/>
                      </a:lnTo>
                      <a:lnTo>
                        <a:pt x="2" y="22"/>
                      </a:lnTo>
                      <a:lnTo>
                        <a:pt x="1" y="23"/>
                      </a:lnTo>
                      <a:close/>
                      <a:moveTo>
                        <a:pt x="3" y="22"/>
                      </a:moveTo>
                      <a:cubicBezTo>
                        <a:pt x="3" y="23"/>
                        <a:pt x="4" y="24"/>
                        <a:pt x="4" y="24"/>
                      </a:cubicBezTo>
                      <a:lnTo>
                        <a:pt x="3" y="25"/>
                      </a:lnTo>
                      <a:cubicBezTo>
                        <a:pt x="2" y="24"/>
                        <a:pt x="2" y="23"/>
                        <a:pt x="1" y="23"/>
                      </a:cubicBezTo>
                      <a:lnTo>
                        <a:pt x="3" y="22"/>
                      </a:lnTo>
                      <a:close/>
                      <a:moveTo>
                        <a:pt x="4" y="24"/>
                      </a:moveTo>
                      <a:cubicBezTo>
                        <a:pt x="5" y="25"/>
                        <a:pt x="6" y="26"/>
                        <a:pt x="6" y="26"/>
                      </a:cubicBezTo>
                      <a:lnTo>
                        <a:pt x="5" y="27"/>
                      </a:lnTo>
                      <a:cubicBezTo>
                        <a:pt x="4" y="27"/>
                        <a:pt x="4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6" y="26"/>
                      </a:moveTo>
                      <a:cubicBezTo>
                        <a:pt x="11" y="30"/>
                        <a:pt x="17" y="32"/>
                        <a:pt x="21" y="32"/>
                      </a:cubicBezTo>
                      <a:lnTo>
                        <a:pt x="21" y="33"/>
                      </a:lnTo>
                      <a:cubicBezTo>
                        <a:pt x="16" y="33"/>
                        <a:pt x="10" y="31"/>
                        <a:pt x="5" y="27"/>
                      </a:cubicBezTo>
                      <a:lnTo>
                        <a:pt x="6" y="26"/>
                      </a:lnTo>
                      <a:close/>
                      <a:moveTo>
                        <a:pt x="21" y="33"/>
                      </a:moveTo>
                      <a:lnTo>
                        <a:pt x="21" y="33"/>
                      </a:lnTo>
                      <a:lnTo>
                        <a:pt x="21" y="32"/>
                      </a:lnTo>
                      <a:lnTo>
                        <a:pt x="21" y="33"/>
                      </a:lnTo>
                      <a:close/>
                      <a:moveTo>
                        <a:pt x="21" y="32"/>
                      </a:moveTo>
                      <a:cubicBezTo>
                        <a:pt x="21" y="32"/>
                        <a:pt x="22" y="32"/>
                        <a:pt x="22" y="32"/>
                      </a:cubicBezTo>
                      <a:lnTo>
                        <a:pt x="22" y="33"/>
                      </a:lnTo>
                      <a:cubicBezTo>
                        <a:pt x="22" y="33"/>
                        <a:pt x="21" y="33"/>
                        <a:pt x="21" y="33"/>
                      </a:cubicBezTo>
                      <a:lnTo>
                        <a:pt x="21" y="32"/>
                      </a:lnTo>
                      <a:close/>
                      <a:moveTo>
                        <a:pt x="22" y="32"/>
                      </a:moveTo>
                      <a:cubicBezTo>
                        <a:pt x="25" y="31"/>
                        <a:pt x="28" y="29"/>
                        <a:pt x="29" y="27"/>
                      </a:cubicBezTo>
                      <a:lnTo>
                        <a:pt x="31" y="27"/>
                      </a:lnTo>
                      <a:cubicBezTo>
                        <a:pt x="29" y="30"/>
                        <a:pt x="26" y="33"/>
                        <a:pt x="22" y="33"/>
                      </a:cubicBezTo>
                      <a:lnTo>
                        <a:pt x="22" y="32"/>
                      </a:lnTo>
                      <a:close/>
                      <a:moveTo>
                        <a:pt x="29" y="27"/>
                      </a:moveTo>
                      <a:cubicBezTo>
                        <a:pt x="31" y="24"/>
                        <a:pt x="31" y="20"/>
                        <a:pt x="31" y="17"/>
                      </a:cubicBezTo>
                      <a:lnTo>
                        <a:pt x="33" y="17"/>
                      </a:lnTo>
                      <a:cubicBezTo>
                        <a:pt x="33" y="21"/>
                        <a:pt x="32" y="24"/>
                        <a:pt x="31" y="27"/>
                      </a:cubicBezTo>
                      <a:lnTo>
                        <a:pt x="29" y="27"/>
                      </a:lnTo>
                      <a:close/>
                      <a:moveTo>
                        <a:pt x="31" y="17"/>
                      </a:moveTo>
                      <a:cubicBezTo>
                        <a:pt x="32" y="15"/>
                        <a:pt x="31" y="13"/>
                        <a:pt x="31" y="11"/>
                      </a:cubicBezTo>
                      <a:lnTo>
                        <a:pt x="33" y="11"/>
                      </a:lnTo>
                      <a:cubicBezTo>
                        <a:pt x="33" y="13"/>
                        <a:pt x="33" y="15"/>
                        <a:pt x="33" y="17"/>
                      </a:cubicBezTo>
                      <a:lnTo>
                        <a:pt x="31" y="17"/>
                      </a:lnTo>
                      <a:close/>
                      <a:moveTo>
                        <a:pt x="31" y="11"/>
                      </a:moveTo>
                      <a:lnTo>
                        <a:pt x="31" y="11"/>
                      </a:lnTo>
                      <a:lnTo>
                        <a:pt x="32" y="11"/>
                      </a:lnTo>
                      <a:lnTo>
                        <a:pt x="31" y="11"/>
                      </a:lnTo>
                      <a:close/>
                      <a:moveTo>
                        <a:pt x="31" y="11"/>
                      </a:moveTo>
                      <a:lnTo>
                        <a:pt x="31" y="11"/>
                      </a:lnTo>
                      <a:lnTo>
                        <a:pt x="33" y="11"/>
                      </a:lnTo>
                      <a:lnTo>
                        <a:pt x="31" y="11"/>
                      </a:lnTo>
                      <a:close/>
                      <a:moveTo>
                        <a:pt x="31" y="11"/>
                      </a:moveTo>
                      <a:cubicBezTo>
                        <a:pt x="31" y="10"/>
                        <a:pt x="31" y="9"/>
                        <a:pt x="30" y="8"/>
                      </a:cubicBezTo>
                      <a:lnTo>
                        <a:pt x="32" y="8"/>
                      </a:lnTo>
                      <a:cubicBezTo>
                        <a:pt x="32" y="9"/>
                        <a:pt x="33" y="10"/>
                        <a:pt x="33" y="11"/>
                      </a:cubicBezTo>
                      <a:lnTo>
                        <a:pt x="31" y="11"/>
                      </a:lnTo>
                      <a:close/>
                      <a:moveTo>
                        <a:pt x="30" y="8"/>
                      </a:moveTo>
                      <a:cubicBezTo>
                        <a:pt x="30" y="7"/>
                        <a:pt x="29" y="7"/>
                        <a:pt x="28" y="6"/>
                      </a:cubicBezTo>
                      <a:lnTo>
                        <a:pt x="29" y="5"/>
                      </a:lnTo>
                      <a:cubicBezTo>
                        <a:pt x="30" y="6"/>
                        <a:pt x="31" y="7"/>
                        <a:pt x="32" y="8"/>
                      </a:cubicBezTo>
                      <a:lnTo>
                        <a:pt x="30" y="8"/>
                      </a:lnTo>
                      <a:close/>
                      <a:moveTo>
                        <a:pt x="28" y="6"/>
                      </a:moveTo>
                      <a:cubicBezTo>
                        <a:pt x="24" y="3"/>
                        <a:pt x="16" y="1"/>
                        <a:pt x="10" y="1"/>
                      </a:cubicBezTo>
                      <a:lnTo>
                        <a:pt x="9" y="0"/>
                      </a:lnTo>
                      <a:cubicBezTo>
                        <a:pt x="16" y="0"/>
                        <a:pt x="25" y="1"/>
                        <a:pt x="29" y="5"/>
                      </a:cubicBezTo>
                      <a:lnTo>
                        <a:pt x="28" y="6"/>
                      </a:lnTo>
                      <a:close/>
                      <a:moveTo>
                        <a:pt x="10" y="1"/>
                      </a:moveTo>
                      <a:lnTo>
                        <a:pt x="9" y="1"/>
                      </a:lnTo>
                      <a:lnTo>
                        <a:pt x="10" y="1"/>
                      </a:lnTo>
                      <a:close/>
                      <a:moveTo>
                        <a:pt x="9" y="1"/>
                      </a:move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9" y="1"/>
                      </a:lnTo>
                      <a:close/>
                      <a:moveTo>
                        <a:pt x="9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  <a:moveTo>
                        <a:pt x="9" y="1"/>
                      </a:moveTo>
                      <a:cubicBezTo>
                        <a:pt x="9" y="1"/>
                        <a:pt x="10" y="1"/>
                        <a:pt x="9" y="2"/>
                      </a:cubicBezTo>
                      <a:lnTo>
                        <a:pt x="8" y="1"/>
                      </a:lnTo>
                      <a:cubicBezTo>
                        <a:pt x="8" y="0"/>
                        <a:pt x="9" y="0"/>
                        <a:pt x="9" y="0"/>
                      </a:cubicBezTo>
                      <a:lnTo>
                        <a:pt x="9" y="1"/>
                      </a:lnTo>
                      <a:close/>
                      <a:moveTo>
                        <a:pt x="9" y="2"/>
                      </a:move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9" y="2"/>
                      </a:lnTo>
                      <a:close/>
                      <a:moveTo>
                        <a:pt x="9" y="2"/>
                      </a:moveTo>
                      <a:cubicBezTo>
                        <a:pt x="9" y="2"/>
                        <a:pt x="9" y="2"/>
                        <a:pt x="9" y="3"/>
                      </a:cubicBezTo>
                      <a:lnTo>
                        <a:pt x="8" y="3"/>
                      </a:lnTo>
                      <a:cubicBezTo>
                        <a:pt x="8" y="2"/>
                        <a:pt x="8" y="2"/>
                        <a:pt x="8" y="1"/>
                      </a:cubicBezTo>
                      <a:lnTo>
                        <a:pt x="9" y="2"/>
                      </a:lnTo>
                      <a:close/>
                      <a:moveTo>
                        <a:pt x="8" y="3"/>
                      </a:moveTo>
                      <a:lnTo>
                        <a:pt x="8" y="3"/>
                      </a:lnTo>
                      <a:close/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close/>
                      <a:moveTo>
                        <a:pt x="9" y="3"/>
                      </a:moveTo>
                      <a:lnTo>
                        <a:pt x="9" y="3"/>
                      </a:lnTo>
                      <a:lnTo>
                        <a:pt x="8" y="3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5" name="Freeform 109"/>
                <p:cNvSpPr>
                  <a:spLocks noChangeArrowheads="1"/>
                </p:cNvSpPr>
                <p:nvPr/>
              </p:nvSpPr>
              <p:spPr bwMode="auto">
                <a:xfrm>
                  <a:off x="1327" y="3759"/>
                  <a:ext cx="48" cy="62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+- 1 0 0"/>
                    <a:gd name="G4" fmla="+- 1 0 0"/>
                    <a:gd name="G5" fmla="+- 26 0 0"/>
                    <a:gd name="G6" fmla="+- 31 0 0"/>
                    <a:gd name="G7" fmla="+- 37 0 0"/>
                    <a:gd name="G8" fmla="*/ 1 0 0"/>
                    <a:gd name="G9" fmla="cos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9 w 36"/>
                    <a:gd name="T1" fmla="*/ 5 h 37"/>
                    <a:gd name="T2" fmla="*/ 11 w 36"/>
                    <a:gd name="T3" fmla="*/ 11 h 37"/>
                    <a:gd name="T4" fmla="*/ 5 w 36"/>
                    <a:gd name="T5" fmla="*/ 31 h 37"/>
                    <a:gd name="T6" fmla="*/ 31 w 36"/>
                    <a:gd name="T7" fmla="*/ 36 h 37"/>
                    <a:gd name="T8" fmla="*/ 34 w 36"/>
                    <a:gd name="T9" fmla="*/ 26 h 37"/>
                    <a:gd name="T10" fmla="*/ 31 w 36"/>
                    <a:gd name="T11" fmla="*/ 3 h 37"/>
                    <a:gd name="T12" fmla="*/ 19 w 36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19" y="5"/>
                      </a:moveTo>
                      <a:cubicBezTo>
                        <a:pt x="17" y="9"/>
                        <a:pt x="14" y="9"/>
                        <a:pt x="11" y="11"/>
                      </a:cubicBezTo>
                      <a:cubicBezTo>
                        <a:pt x="3" y="15"/>
                        <a:pt x="0" y="26"/>
                        <a:pt x="5" y="31"/>
                      </a:cubicBezTo>
                      <a:cubicBezTo>
                        <a:pt x="10" y="37"/>
                        <a:pt x="22" y="36"/>
                        <a:pt x="31" y="36"/>
                      </a:cubicBezTo>
                      <a:cubicBezTo>
                        <a:pt x="36" y="36"/>
                        <a:pt x="34" y="29"/>
                        <a:pt x="34" y="26"/>
                      </a:cubicBezTo>
                      <a:cubicBezTo>
                        <a:pt x="32" y="18"/>
                        <a:pt x="31" y="11"/>
                        <a:pt x="31" y="3"/>
                      </a:cubicBezTo>
                      <a:cubicBezTo>
                        <a:pt x="30" y="0"/>
                        <a:pt x="21" y="1"/>
                        <a:pt x="19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6" name="Freeform 110"/>
                <p:cNvSpPr>
                  <a:spLocks noChangeArrowheads="1"/>
                </p:cNvSpPr>
                <p:nvPr/>
              </p:nvSpPr>
              <p:spPr bwMode="auto">
                <a:xfrm>
                  <a:off x="1329" y="3762"/>
                  <a:ext cx="47" cy="60"/>
                </a:xfrm>
                <a:custGeom>
                  <a:avLst/>
                  <a:gdLst>
                    <a:gd name="T0" fmla="*/ 13 w 35"/>
                    <a:gd name="T1" fmla="*/ 9 h 36"/>
                    <a:gd name="T2" fmla="*/ 17 w 35"/>
                    <a:gd name="T3" fmla="*/ 4 h 36"/>
                    <a:gd name="T4" fmla="*/ 13 w 35"/>
                    <a:gd name="T5" fmla="*/ 9 h 36"/>
                    <a:gd name="T6" fmla="*/ 9 w 35"/>
                    <a:gd name="T7" fmla="*/ 9 h 36"/>
                    <a:gd name="T8" fmla="*/ 13 w 35"/>
                    <a:gd name="T9" fmla="*/ 9 h 36"/>
                    <a:gd name="T10" fmla="*/ 10 w 35"/>
                    <a:gd name="T11" fmla="*/ 10 h 36"/>
                    <a:gd name="T12" fmla="*/ 9 w 35"/>
                    <a:gd name="T13" fmla="*/ 11 h 36"/>
                    <a:gd name="T14" fmla="*/ 9 w 35"/>
                    <a:gd name="T15" fmla="*/ 9 h 36"/>
                    <a:gd name="T16" fmla="*/ 9 w 35"/>
                    <a:gd name="T17" fmla="*/ 11 h 36"/>
                    <a:gd name="T18" fmla="*/ 1 w 35"/>
                    <a:gd name="T19" fmla="*/ 19 h 36"/>
                    <a:gd name="T20" fmla="*/ 9 w 35"/>
                    <a:gd name="T21" fmla="*/ 11 h 36"/>
                    <a:gd name="T22" fmla="*/ 4 w 35"/>
                    <a:gd name="T23" fmla="*/ 29 h 36"/>
                    <a:gd name="T24" fmla="*/ 1 w 35"/>
                    <a:gd name="T25" fmla="*/ 19 h 36"/>
                    <a:gd name="T26" fmla="*/ 4 w 35"/>
                    <a:gd name="T27" fmla="*/ 29 h 36"/>
                    <a:gd name="T28" fmla="*/ 3 w 35"/>
                    <a:gd name="T29" fmla="*/ 30 h 36"/>
                    <a:gd name="T30" fmla="*/ 4 w 35"/>
                    <a:gd name="T31" fmla="*/ 29 h 36"/>
                    <a:gd name="T32" fmla="*/ 4 w 35"/>
                    <a:gd name="T33" fmla="*/ 30 h 36"/>
                    <a:gd name="T34" fmla="*/ 29 w 35"/>
                    <a:gd name="T35" fmla="*/ 34 h 36"/>
                    <a:gd name="T36" fmla="*/ 3 w 35"/>
                    <a:gd name="T37" fmla="*/ 30 h 36"/>
                    <a:gd name="T38" fmla="*/ 29 w 35"/>
                    <a:gd name="T39" fmla="*/ 34 h 36"/>
                    <a:gd name="T40" fmla="*/ 30 w 35"/>
                    <a:gd name="T41" fmla="*/ 35 h 36"/>
                    <a:gd name="T42" fmla="*/ 29 w 35"/>
                    <a:gd name="T43" fmla="*/ 34 h 36"/>
                    <a:gd name="T44" fmla="*/ 30 w 35"/>
                    <a:gd name="T45" fmla="*/ 35 h 36"/>
                    <a:gd name="T46" fmla="*/ 33 w 35"/>
                    <a:gd name="T47" fmla="*/ 29 h 36"/>
                    <a:gd name="T48" fmla="*/ 30 w 35"/>
                    <a:gd name="T49" fmla="*/ 35 h 36"/>
                    <a:gd name="T50" fmla="*/ 33 w 35"/>
                    <a:gd name="T51" fmla="*/ 29 h 36"/>
                    <a:gd name="T52" fmla="*/ 34 w 35"/>
                    <a:gd name="T53" fmla="*/ 26 h 36"/>
                    <a:gd name="T54" fmla="*/ 33 w 35"/>
                    <a:gd name="T55" fmla="*/ 29 h 36"/>
                    <a:gd name="T56" fmla="*/ 32 w 35"/>
                    <a:gd name="T57" fmla="*/ 25 h 36"/>
                    <a:gd name="T58" fmla="*/ 34 w 35"/>
                    <a:gd name="T59" fmla="*/ 26 h 36"/>
                    <a:gd name="T60" fmla="*/ 34 w 35"/>
                    <a:gd name="T61" fmla="*/ 25 h 36"/>
                    <a:gd name="T62" fmla="*/ 33 w 35"/>
                    <a:gd name="T63" fmla="*/ 25 h 36"/>
                    <a:gd name="T64" fmla="*/ 32 w 35"/>
                    <a:gd name="T65" fmla="*/ 25 h 36"/>
                    <a:gd name="T66" fmla="*/ 32 w 35"/>
                    <a:gd name="T67" fmla="*/ 13 h 36"/>
                    <a:gd name="T68" fmla="*/ 32 w 35"/>
                    <a:gd name="T69" fmla="*/ 25 h 36"/>
                    <a:gd name="T70" fmla="*/ 29 w 35"/>
                    <a:gd name="T71" fmla="*/ 2 h 36"/>
                    <a:gd name="T72" fmla="*/ 32 w 35"/>
                    <a:gd name="T73" fmla="*/ 13 h 36"/>
                    <a:gd name="T74" fmla="*/ 31 w 35"/>
                    <a:gd name="T75" fmla="*/ 2 h 36"/>
                    <a:gd name="T76" fmla="*/ 30 w 35"/>
                    <a:gd name="T77" fmla="*/ 2 h 36"/>
                    <a:gd name="T78" fmla="*/ 29 w 35"/>
                    <a:gd name="T79" fmla="*/ 2 h 36"/>
                    <a:gd name="T80" fmla="*/ 30 w 35"/>
                    <a:gd name="T81" fmla="*/ 1 h 36"/>
                    <a:gd name="T82" fmla="*/ 29 w 35"/>
                    <a:gd name="T83" fmla="*/ 2 h 36"/>
                    <a:gd name="T84" fmla="*/ 26 w 35"/>
                    <a:gd name="T85" fmla="*/ 1 h 36"/>
                    <a:gd name="T86" fmla="*/ 30 w 35"/>
                    <a:gd name="T87" fmla="*/ 1 h 36"/>
                    <a:gd name="T88" fmla="*/ 26 w 35"/>
                    <a:gd name="T89" fmla="*/ 1 h 36"/>
                    <a:gd name="T90" fmla="*/ 22 w 35"/>
                    <a:gd name="T91" fmla="*/ 0 h 36"/>
                    <a:gd name="T92" fmla="*/ 26 w 35"/>
                    <a:gd name="T93" fmla="*/ 1 h 36"/>
                    <a:gd name="T94" fmla="*/ 18 w 35"/>
                    <a:gd name="T95" fmla="*/ 5 h 36"/>
                    <a:gd name="T96" fmla="*/ 22 w 35"/>
                    <a:gd name="T97" fmla="*/ 0 h 36"/>
                    <a:gd name="T98" fmla="*/ 17 w 35"/>
                    <a:gd name="T99" fmla="*/ 4 h 36"/>
                    <a:gd name="T100" fmla="*/ 18 w 35"/>
                    <a:gd name="T101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5" h="36">
                      <a:moveTo>
                        <a:pt x="18" y="5"/>
                      </a:moveTo>
                      <a:cubicBezTo>
                        <a:pt x="17" y="7"/>
                        <a:pt x="15" y="8"/>
                        <a:pt x="13" y="9"/>
                      </a:cubicBezTo>
                      <a:lnTo>
                        <a:pt x="12" y="8"/>
                      </a:lnTo>
                      <a:cubicBezTo>
                        <a:pt x="14" y="7"/>
                        <a:pt x="16" y="6"/>
                        <a:pt x="17" y="4"/>
                      </a:cubicBezTo>
                      <a:lnTo>
                        <a:pt x="18" y="5"/>
                      </a:lnTo>
                      <a:close/>
                      <a:moveTo>
                        <a:pt x="13" y="9"/>
                      </a:moveTo>
                      <a:cubicBezTo>
                        <a:pt x="12" y="9"/>
                        <a:pt x="11" y="10"/>
                        <a:pt x="10" y="10"/>
                      </a:cubicBezTo>
                      <a:lnTo>
                        <a:pt x="9" y="9"/>
                      </a:lnTo>
                      <a:cubicBezTo>
                        <a:pt x="10" y="9"/>
                        <a:pt x="11" y="8"/>
                        <a:pt x="12" y="8"/>
                      </a:cubicBezTo>
                      <a:lnTo>
                        <a:pt x="13" y="9"/>
                      </a:lnTo>
                      <a:close/>
                      <a:moveTo>
                        <a:pt x="10" y="10"/>
                      </a:moveTo>
                      <a:lnTo>
                        <a:pt x="10" y="10"/>
                      </a:lnTo>
                      <a:close/>
                      <a:moveTo>
                        <a:pt x="10" y="10"/>
                      </a:moveTo>
                      <a:cubicBezTo>
                        <a:pt x="10" y="10"/>
                        <a:pt x="9" y="11"/>
                        <a:pt x="9" y="11"/>
                      </a:cubicBezTo>
                      <a:lnTo>
                        <a:pt x="8" y="10"/>
                      </a:lnTo>
                      <a:cubicBezTo>
                        <a:pt x="9" y="9"/>
                        <a:pt x="9" y="9"/>
                        <a:pt x="9" y="9"/>
                      </a:cubicBezTo>
                      <a:lnTo>
                        <a:pt x="10" y="10"/>
                      </a:lnTo>
                      <a:close/>
                      <a:moveTo>
                        <a:pt x="9" y="11"/>
                      </a:moveTo>
                      <a:cubicBezTo>
                        <a:pt x="6" y="13"/>
                        <a:pt x="3" y="16"/>
                        <a:pt x="2" y="20"/>
                      </a:cubicBezTo>
                      <a:lnTo>
                        <a:pt x="1" y="19"/>
                      </a:lnTo>
                      <a:cubicBezTo>
                        <a:pt x="2" y="16"/>
                        <a:pt x="5" y="12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cubicBezTo>
                        <a:pt x="2" y="23"/>
                        <a:pt x="2" y="27"/>
                        <a:pt x="4" y="29"/>
                      </a:cubicBezTo>
                      <a:lnTo>
                        <a:pt x="2" y="30"/>
                      </a:lnTo>
                      <a:cubicBezTo>
                        <a:pt x="0" y="27"/>
                        <a:pt x="0" y="23"/>
                        <a:pt x="1" y="19"/>
                      </a:cubicBezTo>
                      <a:lnTo>
                        <a:pt x="2" y="20"/>
                      </a:lnTo>
                      <a:close/>
                      <a:moveTo>
                        <a:pt x="4" y="29"/>
                      </a:moveTo>
                      <a:cubicBezTo>
                        <a:pt x="4" y="29"/>
                        <a:pt x="4" y="29"/>
                        <a:pt x="4" y="30"/>
                      </a:cubicBezTo>
                      <a:lnTo>
                        <a:pt x="3" y="30"/>
                      </a:lnTo>
                      <a:cubicBezTo>
                        <a:pt x="3" y="30"/>
                        <a:pt x="3" y="30"/>
                        <a:pt x="2" y="30"/>
                      </a:cubicBezTo>
                      <a:lnTo>
                        <a:pt x="4" y="29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cubicBezTo>
                        <a:pt x="9" y="35"/>
                        <a:pt x="20" y="35"/>
                        <a:pt x="29" y="34"/>
                      </a:cubicBezTo>
                      <a:lnTo>
                        <a:pt x="29" y="36"/>
                      </a:lnTo>
                      <a:cubicBezTo>
                        <a:pt x="20" y="36"/>
                        <a:pt x="8" y="36"/>
                        <a:pt x="3" y="30"/>
                      </a:cubicBezTo>
                      <a:lnTo>
                        <a:pt x="4" y="30"/>
                      </a:lnTo>
                      <a:close/>
                      <a:moveTo>
                        <a:pt x="29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29" y="36"/>
                      </a:lnTo>
                      <a:lnTo>
                        <a:pt x="29" y="34"/>
                      </a:lnTo>
                      <a:close/>
                      <a:moveTo>
                        <a:pt x="30" y="35"/>
                      </a:moveTo>
                      <a:lnTo>
                        <a:pt x="30" y="35"/>
                      </a:lnTo>
                      <a:close/>
                      <a:moveTo>
                        <a:pt x="30" y="34"/>
                      </a:moveTo>
                      <a:cubicBezTo>
                        <a:pt x="33" y="34"/>
                        <a:pt x="33" y="32"/>
                        <a:pt x="33" y="29"/>
                      </a:cubicBezTo>
                      <a:lnTo>
                        <a:pt x="34" y="29"/>
                      </a:lnTo>
                      <a:cubicBezTo>
                        <a:pt x="35" y="32"/>
                        <a:pt x="34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29"/>
                      </a:moveTo>
                      <a:cubicBezTo>
                        <a:pt x="33" y="28"/>
                        <a:pt x="33" y="27"/>
                        <a:pt x="32" y="26"/>
                      </a:cubicBezTo>
                      <a:lnTo>
                        <a:pt x="34" y="26"/>
                      </a:lnTo>
                      <a:cubicBezTo>
                        <a:pt x="34" y="27"/>
                        <a:pt x="34" y="28"/>
                        <a:pt x="34" y="29"/>
                      </a:cubicBezTo>
                      <a:lnTo>
                        <a:pt x="33" y="29"/>
                      </a:lnTo>
                      <a:close/>
                      <a:moveTo>
                        <a:pt x="32" y="26"/>
                      </a:moveTo>
                      <a:cubicBezTo>
                        <a:pt x="32" y="26"/>
                        <a:pt x="32" y="26"/>
                        <a:pt x="32" y="25"/>
                      </a:cubicBezTo>
                      <a:lnTo>
                        <a:pt x="34" y="25"/>
                      </a:lnTo>
                      <a:cubicBezTo>
                        <a:pt x="34" y="26"/>
                        <a:pt x="34" y="26"/>
                        <a:pt x="34" y="26"/>
                      </a:cubicBezTo>
                      <a:lnTo>
                        <a:pt x="32" y="26"/>
                      </a:lnTo>
                      <a:close/>
                      <a:moveTo>
                        <a:pt x="34" y="25"/>
                      </a:moveTo>
                      <a:lnTo>
                        <a:pt x="34" y="25"/>
                      </a:lnTo>
                      <a:lnTo>
                        <a:pt x="33" y="25"/>
                      </a:lnTo>
                      <a:lnTo>
                        <a:pt x="34" y="25"/>
                      </a:lnTo>
                      <a:close/>
                      <a:moveTo>
                        <a:pt x="32" y="25"/>
                      </a:moveTo>
                      <a:cubicBezTo>
                        <a:pt x="31" y="21"/>
                        <a:pt x="31" y="17"/>
                        <a:pt x="30" y="14"/>
                      </a:cubicBezTo>
                      <a:lnTo>
                        <a:pt x="32" y="13"/>
                      </a:lnTo>
                      <a:cubicBezTo>
                        <a:pt x="32" y="17"/>
                        <a:pt x="33" y="21"/>
                        <a:pt x="34" y="25"/>
                      </a:cubicBezTo>
                      <a:lnTo>
                        <a:pt x="32" y="25"/>
                      </a:lnTo>
                      <a:close/>
                      <a:moveTo>
                        <a:pt x="30" y="14"/>
                      </a:moveTo>
                      <a:cubicBezTo>
                        <a:pt x="30" y="10"/>
                        <a:pt x="29" y="6"/>
                        <a:pt x="29" y="2"/>
                      </a:cubicBezTo>
                      <a:lnTo>
                        <a:pt x="31" y="2"/>
                      </a:lnTo>
                      <a:cubicBezTo>
                        <a:pt x="31" y="6"/>
                        <a:pt x="31" y="10"/>
                        <a:pt x="32" y="13"/>
                      </a:cubicBezTo>
                      <a:lnTo>
                        <a:pt x="30" y="14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0" y="2"/>
                      </a:lnTo>
                      <a:lnTo>
                        <a:pt x="31" y="2"/>
                      </a:lnTo>
                      <a:close/>
                      <a:moveTo>
                        <a:pt x="29" y="2"/>
                      </a:moveTo>
                      <a:cubicBezTo>
                        <a:pt x="29" y="2"/>
                        <a:pt x="29" y="2"/>
                        <a:pt x="29" y="2"/>
                      </a:cubicBezTo>
                      <a:lnTo>
                        <a:pt x="30" y="1"/>
                      </a:lnTo>
                      <a:cubicBezTo>
                        <a:pt x="30" y="1"/>
                        <a:pt x="31" y="1"/>
                        <a:pt x="31" y="2"/>
                      </a:cubicBezTo>
                      <a:lnTo>
                        <a:pt x="29" y="2"/>
                      </a:lnTo>
                      <a:close/>
                      <a:moveTo>
                        <a:pt x="29" y="2"/>
                      </a:moveTo>
                      <a:cubicBezTo>
                        <a:pt x="28" y="1"/>
                        <a:pt x="27" y="1"/>
                        <a:pt x="26" y="1"/>
                      </a:cubicBezTo>
                      <a:lnTo>
                        <a:pt x="26" y="0"/>
                      </a:lnTo>
                      <a:cubicBezTo>
                        <a:pt x="28" y="0"/>
                        <a:pt x="29" y="0"/>
                        <a:pt x="30" y="1"/>
                      </a:cubicBezTo>
                      <a:lnTo>
                        <a:pt x="29" y="2"/>
                      </a:lnTo>
                      <a:close/>
                      <a:moveTo>
                        <a:pt x="26" y="1"/>
                      </a:moveTo>
                      <a:cubicBezTo>
                        <a:pt x="25" y="1"/>
                        <a:pt x="24" y="1"/>
                        <a:pt x="23" y="2"/>
                      </a:cubicBezTo>
                      <a:lnTo>
                        <a:pt x="22" y="0"/>
                      </a:lnTo>
                      <a:cubicBezTo>
                        <a:pt x="24" y="0"/>
                        <a:pt x="25" y="0"/>
                        <a:pt x="26" y="0"/>
                      </a:cubicBezTo>
                      <a:lnTo>
                        <a:pt x="26" y="1"/>
                      </a:lnTo>
                      <a:close/>
                      <a:moveTo>
                        <a:pt x="23" y="2"/>
                      </a:moveTo>
                      <a:cubicBezTo>
                        <a:pt x="21" y="2"/>
                        <a:pt x="19" y="3"/>
                        <a:pt x="18" y="5"/>
                      </a:cubicBezTo>
                      <a:lnTo>
                        <a:pt x="17" y="4"/>
                      </a:lnTo>
                      <a:cubicBezTo>
                        <a:pt x="18" y="2"/>
                        <a:pt x="20" y="1"/>
                        <a:pt x="22" y="0"/>
                      </a:cubicBezTo>
                      <a:lnTo>
                        <a:pt x="23" y="2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lnTo>
                        <a:pt x="18" y="4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7" name="Freeform 111"/>
                <p:cNvSpPr>
                  <a:spLocks noChangeArrowheads="1"/>
                </p:cNvSpPr>
                <p:nvPr/>
              </p:nvSpPr>
              <p:spPr bwMode="auto">
                <a:xfrm>
                  <a:off x="1355" y="3679"/>
                  <a:ext cx="44" cy="76"/>
                </a:xfrm>
                <a:custGeom>
                  <a:avLst/>
                  <a:gdLst>
                    <a:gd name="G0" fmla="+- 2 0 0"/>
                    <a:gd name="G1" fmla="+- 3 0 0"/>
                    <a:gd name="G2" fmla="+- 1 0 0"/>
                    <a:gd name="G3" fmla="+- 1 0 0"/>
                    <a:gd name="G4" fmla="+- 25 0 0"/>
                    <a:gd name="G5" fmla="+- 1 0 0"/>
                    <a:gd name="G6" fmla="+- 39 0 0"/>
                    <a:gd name="G7" fmla="+- 42 0 0"/>
                    <a:gd name="G8" fmla="*/ 1 0 0"/>
                    <a:gd name="G9" fmla="sin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*/ 1 0 0"/>
                    <a:gd name="G21" fmla="sin G20 G19"/>
                    <a:gd name="G22" fmla="+- 2 0 0"/>
                    <a:gd name="T0" fmla="*/ 7 w 33"/>
                    <a:gd name="T1" fmla="*/ 2 h 46"/>
                    <a:gd name="T2" fmla="*/ 3 w 33"/>
                    <a:gd name="T3" fmla="*/ 19 h 46"/>
                    <a:gd name="T4" fmla="*/ 7 w 33"/>
                    <a:gd name="T5" fmla="*/ 39 h 46"/>
                    <a:gd name="T6" fmla="*/ 23 w 33"/>
                    <a:gd name="T7" fmla="*/ 42 h 46"/>
                    <a:gd name="T8" fmla="*/ 32 w 33"/>
                    <a:gd name="T9" fmla="*/ 24 h 46"/>
                    <a:gd name="T10" fmla="*/ 20 w 33"/>
                    <a:gd name="T11" fmla="*/ 1 h 46"/>
                    <a:gd name="T12" fmla="*/ 7 w 33"/>
                    <a:gd name="T13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6">
                      <a:moveTo>
                        <a:pt x="7" y="2"/>
                      </a:moveTo>
                      <a:cubicBezTo>
                        <a:pt x="2" y="6"/>
                        <a:pt x="6" y="13"/>
                        <a:pt x="3" y="19"/>
                      </a:cubicBezTo>
                      <a:cubicBezTo>
                        <a:pt x="0" y="25"/>
                        <a:pt x="3" y="33"/>
                        <a:pt x="7" y="39"/>
                      </a:cubicBezTo>
                      <a:cubicBezTo>
                        <a:pt x="9" y="42"/>
                        <a:pt x="20" y="46"/>
                        <a:pt x="23" y="42"/>
                      </a:cubicBezTo>
                      <a:cubicBezTo>
                        <a:pt x="27" y="37"/>
                        <a:pt x="33" y="31"/>
                        <a:pt x="32" y="24"/>
                      </a:cubicBezTo>
                      <a:cubicBezTo>
                        <a:pt x="32" y="16"/>
                        <a:pt x="30" y="5"/>
                        <a:pt x="20" y="1"/>
                      </a:cubicBezTo>
                      <a:cubicBezTo>
                        <a:pt x="17" y="0"/>
                        <a:pt x="9" y="0"/>
                        <a:pt x="7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8" name="Freeform 112"/>
                <p:cNvSpPr>
                  <a:spLocks noChangeArrowheads="1"/>
                </p:cNvSpPr>
                <p:nvPr/>
              </p:nvSpPr>
              <p:spPr bwMode="auto">
                <a:xfrm>
                  <a:off x="1356" y="3679"/>
                  <a:ext cx="42" cy="76"/>
                </a:xfrm>
                <a:custGeom>
                  <a:avLst/>
                  <a:gdLst>
                    <a:gd name="T0" fmla="*/ 2 w 32"/>
                    <a:gd name="T1" fmla="*/ 10 h 45"/>
                    <a:gd name="T2" fmla="*/ 4 w 32"/>
                    <a:gd name="T3" fmla="*/ 10 h 45"/>
                    <a:gd name="T4" fmla="*/ 2 w 32"/>
                    <a:gd name="T5" fmla="*/ 10 h 45"/>
                    <a:gd name="T6" fmla="*/ 1 w 32"/>
                    <a:gd name="T7" fmla="*/ 19 h 45"/>
                    <a:gd name="T8" fmla="*/ 2 w 32"/>
                    <a:gd name="T9" fmla="*/ 19 h 45"/>
                    <a:gd name="T10" fmla="*/ 2 w 32"/>
                    <a:gd name="T11" fmla="*/ 19 h 45"/>
                    <a:gd name="T12" fmla="*/ 2 w 32"/>
                    <a:gd name="T13" fmla="*/ 19 h 45"/>
                    <a:gd name="T14" fmla="*/ 1 w 32"/>
                    <a:gd name="T15" fmla="*/ 19 h 45"/>
                    <a:gd name="T16" fmla="*/ 1 w 32"/>
                    <a:gd name="T17" fmla="*/ 24 h 45"/>
                    <a:gd name="T18" fmla="*/ 2 w 32"/>
                    <a:gd name="T19" fmla="*/ 22 h 45"/>
                    <a:gd name="T20" fmla="*/ 5 w 32"/>
                    <a:gd name="T21" fmla="*/ 39 h 45"/>
                    <a:gd name="T22" fmla="*/ 5 w 32"/>
                    <a:gd name="T23" fmla="*/ 39 h 45"/>
                    <a:gd name="T24" fmla="*/ 5 w 32"/>
                    <a:gd name="T25" fmla="*/ 39 h 45"/>
                    <a:gd name="T26" fmla="*/ 9 w 32"/>
                    <a:gd name="T27" fmla="*/ 42 h 45"/>
                    <a:gd name="T28" fmla="*/ 9 w 32"/>
                    <a:gd name="T29" fmla="*/ 41 h 45"/>
                    <a:gd name="T30" fmla="*/ 9 w 32"/>
                    <a:gd name="T31" fmla="*/ 41 h 45"/>
                    <a:gd name="T32" fmla="*/ 15 w 32"/>
                    <a:gd name="T33" fmla="*/ 44 h 45"/>
                    <a:gd name="T34" fmla="*/ 15 w 32"/>
                    <a:gd name="T35" fmla="*/ 43 h 45"/>
                    <a:gd name="T36" fmla="*/ 15 w 32"/>
                    <a:gd name="T37" fmla="*/ 44 h 45"/>
                    <a:gd name="T38" fmla="*/ 21 w 32"/>
                    <a:gd name="T39" fmla="*/ 42 h 45"/>
                    <a:gd name="T40" fmla="*/ 20 w 32"/>
                    <a:gd name="T41" fmla="*/ 43 h 45"/>
                    <a:gd name="T42" fmla="*/ 22 w 32"/>
                    <a:gd name="T43" fmla="*/ 42 h 45"/>
                    <a:gd name="T44" fmla="*/ 21 w 32"/>
                    <a:gd name="T45" fmla="*/ 42 h 45"/>
                    <a:gd name="T46" fmla="*/ 21 w 32"/>
                    <a:gd name="T47" fmla="*/ 42 h 45"/>
                    <a:gd name="T48" fmla="*/ 22 w 32"/>
                    <a:gd name="T49" fmla="*/ 43 h 45"/>
                    <a:gd name="T50" fmla="*/ 30 w 32"/>
                    <a:gd name="T51" fmla="*/ 24 h 45"/>
                    <a:gd name="T52" fmla="*/ 23 w 32"/>
                    <a:gd name="T53" fmla="*/ 39 h 45"/>
                    <a:gd name="T54" fmla="*/ 31 w 32"/>
                    <a:gd name="T55" fmla="*/ 24 h 45"/>
                    <a:gd name="T56" fmla="*/ 28 w 32"/>
                    <a:gd name="T57" fmla="*/ 11 h 45"/>
                    <a:gd name="T58" fmla="*/ 30 w 32"/>
                    <a:gd name="T59" fmla="*/ 24 h 45"/>
                    <a:gd name="T60" fmla="*/ 20 w 32"/>
                    <a:gd name="T61" fmla="*/ 1 h 45"/>
                    <a:gd name="T62" fmla="*/ 20 w 32"/>
                    <a:gd name="T63" fmla="*/ 1 h 45"/>
                    <a:gd name="T64" fmla="*/ 20 w 32"/>
                    <a:gd name="T65" fmla="*/ 1 h 45"/>
                    <a:gd name="T66" fmla="*/ 20 w 32"/>
                    <a:gd name="T67" fmla="*/ 1 h 45"/>
                    <a:gd name="T68" fmla="*/ 19 w 32"/>
                    <a:gd name="T69" fmla="*/ 2 h 45"/>
                    <a:gd name="T70" fmla="*/ 19 w 32"/>
                    <a:gd name="T71" fmla="*/ 2 h 45"/>
                    <a:gd name="T72" fmla="*/ 20 w 32"/>
                    <a:gd name="T73" fmla="*/ 1 h 45"/>
                    <a:gd name="T74" fmla="*/ 12 w 32"/>
                    <a:gd name="T75" fmla="*/ 1 h 45"/>
                    <a:gd name="T76" fmla="*/ 12 w 32"/>
                    <a:gd name="T77" fmla="*/ 1 h 45"/>
                    <a:gd name="T78" fmla="*/ 12 w 32"/>
                    <a:gd name="T79" fmla="*/ 0 h 45"/>
                    <a:gd name="T80" fmla="*/ 11 w 32"/>
                    <a:gd name="T81" fmla="*/ 1 h 45"/>
                    <a:gd name="T82" fmla="*/ 11 w 32"/>
                    <a:gd name="T83" fmla="*/ 1 h 45"/>
                    <a:gd name="T84" fmla="*/ 11 w 32"/>
                    <a:gd name="T85" fmla="*/ 0 h 45"/>
                    <a:gd name="T86" fmla="*/ 6 w 32"/>
                    <a:gd name="T87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2" h="45">
                      <a:moveTo>
                        <a:pt x="6" y="3"/>
                      </a:moveTo>
                      <a:cubicBezTo>
                        <a:pt x="4" y="4"/>
                        <a:pt x="4" y="7"/>
                        <a:pt x="4" y="10"/>
                      </a:cubicBezTo>
                      <a:lnTo>
                        <a:pt x="2" y="10"/>
                      </a:lnTo>
                      <a:cubicBezTo>
                        <a:pt x="2" y="7"/>
                        <a:pt x="2" y="4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4" y="10"/>
                      </a:moveTo>
                      <a:cubicBezTo>
                        <a:pt x="4" y="13"/>
                        <a:pt x="4" y="16"/>
                        <a:pt x="2" y="19"/>
                      </a:cubicBezTo>
                      <a:lnTo>
                        <a:pt x="1" y="19"/>
                      </a:lnTo>
                      <a:cubicBezTo>
                        <a:pt x="2" y="16"/>
                        <a:pt x="2" y="13"/>
                        <a:pt x="2" y="10"/>
                      </a:cubicBezTo>
                      <a:lnTo>
                        <a:pt x="4" y="10"/>
                      </a:lnTo>
                      <a:close/>
                      <a:moveTo>
                        <a:pt x="1" y="19"/>
                      </a:moveTo>
                      <a:lnTo>
                        <a:pt x="1" y="19"/>
                      </a:lnTo>
                      <a:lnTo>
                        <a:pt x="2" y="19"/>
                      </a:lnTo>
                      <a:lnTo>
                        <a:pt x="1" y="19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lnTo>
                        <a:pt x="1" y="19"/>
                      </a:ln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cubicBezTo>
                        <a:pt x="2" y="20"/>
                        <a:pt x="2" y="21"/>
                        <a:pt x="2" y="22"/>
                      </a:cubicBezTo>
                      <a:lnTo>
                        <a:pt x="0" y="22"/>
                      </a:lnTo>
                      <a:cubicBezTo>
                        <a:pt x="0" y="21"/>
                        <a:pt x="0" y="20"/>
                        <a:pt x="1" y="19"/>
                      </a:cubicBezTo>
                      <a:lnTo>
                        <a:pt x="2" y="19"/>
                      </a:lnTo>
                      <a:close/>
                      <a:moveTo>
                        <a:pt x="2" y="22"/>
                      </a:moveTo>
                      <a:cubicBezTo>
                        <a:pt x="1" y="23"/>
                        <a:pt x="1" y="24"/>
                        <a:pt x="1" y="24"/>
                      </a:cubicBezTo>
                      <a:lnTo>
                        <a:pt x="0" y="24"/>
                      </a:lnTo>
                      <a:cubicBezTo>
                        <a:pt x="0" y="23"/>
                        <a:pt x="0" y="23"/>
                        <a:pt x="0" y="22"/>
                      </a:cubicBezTo>
                      <a:lnTo>
                        <a:pt x="2" y="22"/>
                      </a:lnTo>
                      <a:close/>
                      <a:moveTo>
                        <a:pt x="1" y="24"/>
                      </a:moveTo>
                      <a:cubicBezTo>
                        <a:pt x="1" y="29"/>
                        <a:pt x="3" y="35"/>
                        <a:pt x="6" y="39"/>
                      </a:cubicBezTo>
                      <a:lnTo>
                        <a:pt x="5" y="39"/>
                      </a:lnTo>
                      <a:cubicBezTo>
                        <a:pt x="2" y="35"/>
                        <a:pt x="0" y="29"/>
                        <a:pt x="0" y="24"/>
                      </a:cubicBezTo>
                      <a:lnTo>
                        <a:pt x="1" y="24"/>
                      </a:lnTo>
                      <a:close/>
                      <a:moveTo>
                        <a:pt x="5" y="39"/>
                      </a:moveTo>
                      <a:lnTo>
                        <a:pt x="5" y="39"/>
                      </a:lnTo>
                      <a:lnTo>
                        <a:pt x="6" y="39"/>
                      </a:lnTo>
                      <a:lnTo>
                        <a:pt x="5" y="39"/>
                      </a:lnTo>
                      <a:close/>
                      <a:moveTo>
                        <a:pt x="6" y="39"/>
                      </a:moveTo>
                      <a:cubicBezTo>
                        <a:pt x="7" y="39"/>
                        <a:pt x="8" y="40"/>
                        <a:pt x="9" y="41"/>
                      </a:cubicBezTo>
                      <a:lnTo>
                        <a:pt x="9" y="42"/>
                      </a:lnTo>
                      <a:cubicBezTo>
                        <a:pt x="7" y="41"/>
                        <a:pt x="6" y="40"/>
                        <a:pt x="5" y="39"/>
                      </a:cubicBezTo>
                      <a:lnTo>
                        <a:pt x="6" y="39"/>
                      </a:lnTo>
                      <a:close/>
                      <a:moveTo>
                        <a:pt x="9" y="41"/>
                      </a:moveTo>
                      <a:lnTo>
                        <a:pt x="9" y="41"/>
                      </a:lnTo>
                      <a:lnTo>
                        <a:pt x="9" y="42"/>
                      </a:lnTo>
                      <a:lnTo>
                        <a:pt x="9" y="41"/>
                      </a:lnTo>
                      <a:close/>
                      <a:moveTo>
                        <a:pt x="9" y="41"/>
                      </a:moveTo>
                      <a:cubicBezTo>
                        <a:pt x="11" y="42"/>
                        <a:pt x="13" y="43"/>
                        <a:pt x="15" y="43"/>
                      </a:cubicBezTo>
                      <a:lnTo>
                        <a:pt x="15" y="44"/>
                      </a:lnTo>
                      <a:cubicBezTo>
                        <a:pt x="13" y="44"/>
                        <a:pt x="10" y="43"/>
                        <a:pt x="9" y="42"/>
                      </a:cubicBezTo>
                      <a:lnTo>
                        <a:pt x="9" y="41"/>
                      </a:lnTo>
                      <a:close/>
                      <a:moveTo>
                        <a:pt x="15" y="43"/>
                      </a:moveTo>
                      <a:cubicBezTo>
                        <a:pt x="17" y="44"/>
                        <a:pt x="19" y="44"/>
                        <a:pt x="20" y="43"/>
                      </a:cubicBezTo>
                      <a:lnTo>
                        <a:pt x="21" y="44"/>
                      </a:lnTo>
                      <a:cubicBezTo>
                        <a:pt x="19" y="45"/>
                        <a:pt x="17" y="45"/>
                        <a:pt x="15" y="44"/>
                      </a:cubicBezTo>
                      <a:lnTo>
                        <a:pt x="15" y="43"/>
                      </a:lnTo>
                      <a:close/>
                      <a:moveTo>
                        <a:pt x="20" y="43"/>
                      </a:moveTo>
                      <a:cubicBezTo>
                        <a:pt x="20" y="43"/>
                        <a:pt x="21" y="42"/>
                        <a:pt x="21" y="42"/>
                      </a:cubicBezTo>
                      <a:lnTo>
                        <a:pt x="22" y="43"/>
                      </a:lnTo>
                      <a:cubicBezTo>
                        <a:pt x="22" y="43"/>
                        <a:pt x="21" y="44"/>
                        <a:pt x="21" y="44"/>
                      </a:cubicBezTo>
                      <a:lnTo>
                        <a:pt x="20" y="43"/>
                      </a:lnTo>
                      <a:close/>
                      <a:moveTo>
                        <a:pt x="22" y="43"/>
                      </a:moveTo>
                      <a:lnTo>
                        <a:pt x="22" y="43"/>
                      </a:lnTo>
                      <a:lnTo>
                        <a:pt x="22" y="42"/>
                      </a:lnTo>
                      <a:lnTo>
                        <a:pt x="22" y="43"/>
                      </a:lnTo>
                      <a:close/>
                      <a:moveTo>
                        <a:pt x="21" y="42"/>
                      </a:moveTo>
                      <a:lnTo>
                        <a:pt x="21" y="42"/>
                      </a:lnTo>
                      <a:lnTo>
                        <a:pt x="22" y="43"/>
                      </a:lnTo>
                      <a:lnTo>
                        <a:pt x="21" y="42"/>
                      </a:lnTo>
                      <a:close/>
                      <a:moveTo>
                        <a:pt x="21" y="42"/>
                      </a:moveTo>
                      <a:cubicBezTo>
                        <a:pt x="22" y="41"/>
                        <a:pt x="23" y="40"/>
                        <a:pt x="23" y="39"/>
                      </a:cubicBezTo>
                      <a:lnTo>
                        <a:pt x="25" y="40"/>
                      </a:lnTo>
                      <a:cubicBezTo>
                        <a:pt x="24" y="41"/>
                        <a:pt x="23" y="42"/>
                        <a:pt x="22" y="43"/>
                      </a:cubicBezTo>
                      <a:lnTo>
                        <a:pt x="21" y="42"/>
                      </a:lnTo>
                      <a:close/>
                      <a:moveTo>
                        <a:pt x="23" y="39"/>
                      </a:moveTo>
                      <a:cubicBezTo>
                        <a:pt x="27" y="34"/>
                        <a:pt x="31" y="29"/>
                        <a:pt x="30" y="24"/>
                      </a:cubicBezTo>
                      <a:lnTo>
                        <a:pt x="32" y="24"/>
                      </a:lnTo>
                      <a:cubicBezTo>
                        <a:pt x="32" y="30"/>
                        <a:pt x="28" y="35"/>
                        <a:pt x="25" y="40"/>
                      </a:cubicBezTo>
                      <a:lnTo>
                        <a:pt x="23" y="39"/>
                      </a:lnTo>
                      <a:close/>
                      <a:moveTo>
                        <a:pt x="30" y="24"/>
                      </a:moveTo>
                      <a:lnTo>
                        <a:pt x="30" y="24"/>
                      </a:lnTo>
                      <a:lnTo>
                        <a:pt x="31" y="24"/>
                      </a:lnTo>
                      <a:lnTo>
                        <a:pt x="30" y="24"/>
                      </a:lnTo>
                      <a:close/>
                      <a:moveTo>
                        <a:pt x="30" y="24"/>
                      </a:moveTo>
                      <a:cubicBezTo>
                        <a:pt x="30" y="20"/>
                        <a:pt x="30" y="16"/>
                        <a:pt x="28" y="11"/>
                      </a:cubicBezTo>
                      <a:lnTo>
                        <a:pt x="29" y="11"/>
                      </a:lnTo>
                      <a:cubicBezTo>
                        <a:pt x="31" y="15"/>
                        <a:pt x="32" y="20"/>
                        <a:pt x="32" y="24"/>
                      </a:cubicBezTo>
                      <a:lnTo>
                        <a:pt x="30" y="24"/>
                      </a:lnTo>
                      <a:close/>
                      <a:moveTo>
                        <a:pt x="28" y="11"/>
                      </a:moveTo>
                      <a:cubicBezTo>
                        <a:pt x="26" y="7"/>
                        <a:pt x="24" y="3"/>
                        <a:pt x="19" y="2"/>
                      </a:cubicBezTo>
                      <a:lnTo>
                        <a:pt x="20" y="1"/>
                      </a:lnTo>
                      <a:cubicBezTo>
                        <a:pt x="25" y="2"/>
                        <a:pt x="28" y="6"/>
                        <a:pt x="29" y="11"/>
                      </a:cubicBezTo>
                      <a:lnTo>
                        <a:pt x="28" y="11"/>
                      </a:lnTo>
                      <a:close/>
                      <a:moveTo>
                        <a:pt x="20" y="1"/>
                      </a:moveTo>
                      <a:lnTo>
                        <a:pt x="20" y="1"/>
                      </a:lnTo>
                      <a:lnTo>
                        <a:pt x="19" y="1"/>
                      </a:lnTo>
                      <a:lnTo>
                        <a:pt x="20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20" y="1"/>
                      </a:lnTo>
                      <a:lnTo>
                        <a:pt x="19" y="2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19" y="2"/>
                      </a:lnTo>
                      <a:close/>
                      <a:moveTo>
                        <a:pt x="19" y="2"/>
                      </a:moveTo>
                      <a:cubicBezTo>
                        <a:pt x="17" y="1"/>
                        <a:pt x="15" y="1"/>
                        <a:pt x="12" y="1"/>
                      </a:cubicBezTo>
                      <a:lnTo>
                        <a:pt x="12" y="0"/>
                      </a:lnTo>
                      <a:cubicBezTo>
                        <a:pt x="15" y="0"/>
                        <a:pt x="18" y="0"/>
                        <a:pt x="20" y="1"/>
                      </a:cubicBezTo>
                      <a:lnTo>
                        <a:pt x="19" y="2"/>
                      </a:lnTo>
                      <a:close/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2" y="0"/>
                      </a:lnTo>
                      <a:lnTo>
                        <a:pt x="12" y="1"/>
                      </a:lnTo>
                      <a:close/>
                      <a:moveTo>
                        <a:pt x="12" y="1"/>
                      </a:moveTo>
                      <a:cubicBezTo>
                        <a:pt x="12" y="1"/>
                        <a:pt x="11" y="1"/>
                        <a:pt x="11" y="1"/>
                      </a:cubicBezTo>
                      <a:lnTo>
                        <a:pt x="11" y="0"/>
                      </a:lnTo>
                      <a:cubicBezTo>
                        <a:pt x="11" y="0"/>
                        <a:pt x="11" y="0"/>
                        <a:pt x="12" y="0"/>
                      </a:cubicBezTo>
                      <a:lnTo>
                        <a:pt x="12" y="1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1"/>
                      </a:lnTo>
                      <a:close/>
                      <a:moveTo>
                        <a:pt x="11" y="1"/>
                      </a:moveTo>
                      <a:cubicBezTo>
                        <a:pt x="9" y="1"/>
                        <a:pt x="7" y="2"/>
                        <a:pt x="6" y="3"/>
                      </a:cubicBezTo>
                      <a:lnTo>
                        <a:pt x="5" y="2"/>
                      </a:lnTo>
                      <a:cubicBezTo>
                        <a:pt x="6" y="1"/>
                        <a:pt x="8" y="0"/>
                        <a:pt x="11" y="0"/>
                      </a:cubicBezTo>
                      <a:lnTo>
                        <a:pt x="11" y="1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09" name="Freeform 113"/>
                <p:cNvSpPr>
                  <a:spLocks noChangeArrowheads="1"/>
                </p:cNvSpPr>
                <p:nvPr/>
              </p:nvSpPr>
              <p:spPr bwMode="auto">
                <a:xfrm>
                  <a:off x="1402" y="3964"/>
                  <a:ext cx="98" cy="60"/>
                </a:xfrm>
                <a:custGeom>
                  <a:avLst/>
                  <a:gdLst>
                    <a:gd name="G0" fmla="+- 1 0 0"/>
                    <a:gd name="G1" fmla="+- 1 0 0"/>
                    <a:gd name="G2" fmla="+- 2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6 w 72"/>
                    <a:gd name="T1" fmla="*/ 2 h 36"/>
                    <a:gd name="T2" fmla="*/ 13 w 72"/>
                    <a:gd name="T3" fmla="*/ 28 h 36"/>
                    <a:gd name="T4" fmla="*/ 63 w 72"/>
                    <a:gd name="T5" fmla="*/ 34 h 36"/>
                    <a:gd name="T6" fmla="*/ 72 w 72"/>
                    <a:gd name="T7" fmla="*/ 28 h 36"/>
                    <a:gd name="T8" fmla="*/ 63 w 72"/>
                    <a:gd name="T9" fmla="*/ 6 h 36"/>
                    <a:gd name="T10" fmla="*/ 32 w 72"/>
                    <a:gd name="T11" fmla="*/ 1 h 36"/>
                    <a:gd name="T12" fmla="*/ 26 w 72"/>
                    <a:gd name="T13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36">
                      <a:moveTo>
                        <a:pt x="26" y="2"/>
                      </a:moveTo>
                      <a:cubicBezTo>
                        <a:pt x="16" y="8"/>
                        <a:pt x="0" y="21"/>
                        <a:pt x="13" y="28"/>
                      </a:cubicBezTo>
                      <a:cubicBezTo>
                        <a:pt x="28" y="36"/>
                        <a:pt x="46" y="35"/>
                        <a:pt x="63" y="34"/>
                      </a:cubicBezTo>
                      <a:cubicBezTo>
                        <a:pt x="67" y="34"/>
                        <a:pt x="72" y="33"/>
                        <a:pt x="72" y="28"/>
                      </a:cubicBezTo>
                      <a:cubicBezTo>
                        <a:pt x="72" y="21"/>
                        <a:pt x="71" y="10"/>
                        <a:pt x="63" y="6"/>
                      </a:cubicBezTo>
                      <a:cubicBezTo>
                        <a:pt x="53" y="2"/>
                        <a:pt x="42" y="5"/>
                        <a:pt x="32" y="1"/>
                      </a:cubicBezTo>
                      <a:cubicBezTo>
                        <a:pt x="30" y="0"/>
                        <a:pt x="28" y="1"/>
                        <a:pt x="26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0" name="Freeform 114"/>
                <p:cNvSpPr>
                  <a:spLocks noChangeArrowheads="1"/>
                </p:cNvSpPr>
                <p:nvPr/>
              </p:nvSpPr>
              <p:spPr bwMode="auto">
                <a:xfrm>
                  <a:off x="1412" y="3964"/>
                  <a:ext cx="90" cy="60"/>
                </a:xfrm>
                <a:custGeom>
                  <a:avLst/>
                  <a:gdLst>
                    <a:gd name="T0" fmla="*/ 5 w 66"/>
                    <a:gd name="T1" fmla="*/ 14 h 36"/>
                    <a:gd name="T2" fmla="*/ 18 w 66"/>
                    <a:gd name="T3" fmla="*/ 1 h 36"/>
                    <a:gd name="T4" fmla="*/ 5 w 66"/>
                    <a:gd name="T5" fmla="*/ 14 h 36"/>
                    <a:gd name="T6" fmla="*/ 5 w 66"/>
                    <a:gd name="T7" fmla="*/ 13 h 36"/>
                    <a:gd name="T8" fmla="*/ 5 w 66"/>
                    <a:gd name="T9" fmla="*/ 14 h 36"/>
                    <a:gd name="T10" fmla="*/ 1 w 66"/>
                    <a:gd name="T11" fmla="*/ 19 h 36"/>
                    <a:gd name="T12" fmla="*/ 5 w 66"/>
                    <a:gd name="T13" fmla="*/ 14 h 36"/>
                    <a:gd name="T14" fmla="*/ 2 w 66"/>
                    <a:gd name="T15" fmla="*/ 19 h 36"/>
                    <a:gd name="T16" fmla="*/ 4 w 66"/>
                    <a:gd name="T17" fmla="*/ 25 h 36"/>
                    <a:gd name="T18" fmla="*/ 1 w 66"/>
                    <a:gd name="T19" fmla="*/ 19 h 36"/>
                    <a:gd name="T20" fmla="*/ 4 w 66"/>
                    <a:gd name="T21" fmla="*/ 25 h 36"/>
                    <a:gd name="T22" fmla="*/ 6 w 66"/>
                    <a:gd name="T23" fmla="*/ 28 h 36"/>
                    <a:gd name="T24" fmla="*/ 4 w 66"/>
                    <a:gd name="T25" fmla="*/ 25 h 36"/>
                    <a:gd name="T26" fmla="*/ 6 w 66"/>
                    <a:gd name="T27" fmla="*/ 28 h 36"/>
                    <a:gd name="T28" fmla="*/ 54 w 66"/>
                    <a:gd name="T29" fmla="*/ 33 h 36"/>
                    <a:gd name="T30" fmla="*/ 6 w 66"/>
                    <a:gd name="T31" fmla="*/ 28 h 36"/>
                    <a:gd name="T32" fmla="*/ 54 w 66"/>
                    <a:gd name="T33" fmla="*/ 33 h 36"/>
                    <a:gd name="T34" fmla="*/ 56 w 66"/>
                    <a:gd name="T35" fmla="*/ 35 h 36"/>
                    <a:gd name="T36" fmla="*/ 54 w 66"/>
                    <a:gd name="T37" fmla="*/ 33 h 36"/>
                    <a:gd name="T38" fmla="*/ 56 w 66"/>
                    <a:gd name="T39" fmla="*/ 35 h 36"/>
                    <a:gd name="T40" fmla="*/ 56 w 66"/>
                    <a:gd name="T41" fmla="*/ 35 h 36"/>
                    <a:gd name="T42" fmla="*/ 62 w 66"/>
                    <a:gd name="T43" fmla="*/ 32 h 36"/>
                    <a:gd name="T44" fmla="*/ 56 w 66"/>
                    <a:gd name="T45" fmla="*/ 35 h 36"/>
                    <a:gd name="T46" fmla="*/ 62 w 66"/>
                    <a:gd name="T47" fmla="*/ 32 h 36"/>
                    <a:gd name="T48" fmla="*/ 66 w 66"/>
                    <a:gd name="T49" fmla="*/ 28 h 36"/>
                    <a:gd name="T50" fmla="*/ 62 w 66"/>
                    <a:gd name="T51" fmla="*/ 32 h 36"/>
                    <a:gd name="T52" fmla="*/ 63 w 66"/>
                    <a:gd name="T53" fmla="*/ 16 h 36"/>
                    <a:gd name="T54" fmla="*/ 66 w 66"/>
                    <a:gd name="T55" fmla="*/ 28 h 36"/>
                    <a:gd name="T56" fmla="*/ 63 w 66"/>
                    <a:gd name="T57" fmla="*/ 16 h 36"/>
                    <a:gd name="T58" fmla="*/ 56 w 66"/>
                    <a:gd name="T59" fmla="*/ 6 h 36"/>
                    <a:gd name="T60" fmla="*/ 63 w 66"/>
                    <a:gd name="T61" fmla="*/ 16 h 36"/>
                    <a:gd name="T62" fmla="*/ 55 w 66"/>
                    <a:gd name="T63" fmla="*/ 7 h 36"/>
                    <a:gd name="T64" fmla="*/ 55 w 66"/>
                    <a:gd name="T65" fmla="*/ 7 h 36"/>
                    <a:gd name="T66" fmla="*/ 41 w 66"/>
                    <a:gd name="T67" fmla="*/ 4 h 36"/>
                    <a:gd name="T68" fmla="*/ 56 w 66"/>
                    <a:gd name="T69" fmla="*/ 6 h 36"/>
                    <a:gd name="T70" fmla="*/ 41 w 66"/>
                    <a:gd name="T71" fmla="*/ 4 h 36"/>
                    <a:gd name="T72" fmla="*/ 26 w 66"/>
                    <a:gd name="T73" fmla="*/ 0 h 36"/>
                    <a:gd name="T74" fmla="*/ 41 w 66"/>
                    <a:gd name="T75" fmla="*/ 4 h 36"/>
                    <a:gd name="T76" fmla="*/ 25 w 66"/>
                    <a:gd name="T77" fmla="*/ 1 h 36"/>
                    <a:gd name="T78" fmla="*/ 25 w 66"/>
                    <a:gd name="T79" fmla="*/ 1 h 36"/>
                    <a:gd name="T80" fmla="*/ 25 w 66"/>
                    <a:gd name="T81" fmla="*/ 1 h 36"/>
                    <a:gd name="T82" fmla="*/ 24 w 66"/>
                    <a:gd name="T83" fmla="*/ 1 h 36"/>
                    <a:gd name="T84" fmla="*/ 26 w 66"/>
                    <a:gd name="T85" fmla="*/ 0 h 36"/>
                    <a:gd name="T86" fmla="*/ 24 w 66"/>
                    <a:gd name="T87" fmla="*/ 1 h 36"/>
                    <a:gd name="T88" fmla="*/ 24 w 66"/>
                    <a:gd name="T89" fmla="*/ 0 h 36"/>
                    <a:gd name="T90" fmla="*/ 24 w 66"/>
                    <a:gd name="T91" fmla="*/ 1 h 36"/>
                    <a:gd name="T92" fmla="*/ 19 w 66"/>
                    <a:gd name="T93" fmla="*/ 2 h 36"/>
                    <a:gd name="T94" fmla="*/ 24 w 66"/>
                    <a:gd name="T95" fmla="*/ 0 h 36"/>
                    <a:gd name="T96" fmla="*/ 19 w 66"/>
                    <a:gd name="T97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6" h="36">
                      <a:moveTo>
                        <a:pt x="19" y="2"/>
                      </a:moveTo>
                      <a:cubicBezTo>
                        <a:pt x="15" y="5"/>
                        <a:pt x="9" y="9"/>
                        <a:pt x="5" y="14"/>
                      </a:cubicBezTo>
                      <a:lnTo>
                        <a:pt x="4" y="13"/>
                      </a:lnTo>
                      <a:cubicBezTo>
                        <a:pt x="8" y="8"/>
                        <a:pt x="14" y="4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5" y="14"/>
                      </a:moveTo>
                      <a:lnTo>
                        <a:pt x="5" y="14"/>
                      </a:lnTo>
                      <a:lnTo>
                        <a:pt x="5" y="13"/>
                      </a:lnTo>
                      <a:lnTo>
                        <a:pt x="5" y="14"/>
                      </a:lnTo>
                      <a:close/>
                      <a:moveTo>
                        <a:pt x="5" y="14"/>
                      </a:moveTo>
                      <a:cubicBezTo>
                        <a:pt x="4" y="16"/>
                        <a:pt x="3" y="18"/>
                        <a:pt x="2" y="19"/>
                      </a:cubicBezTo>
                      <a:lnTo>
                        <a:pt x="1" y="19"/>
                      </a:lnTo>
                      <a:cubicBezTo>
                        <a:pt x="1" y="17"/>
                        <a:pt x="3" y="15"/>
                        <a:pt x="4" y="13"/>
                      </a:cubicBezTo>
                      <a:lnTo>
                        <a:pt x="5" y="14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close/>
                      <a:moveTo>
                        <a:pt x="2" y="19"/>
                      </a:moveTo>
                      <a:cubicBezTo>
                        <a:pt x="2" y="21"/>
                        <a:pt x="2" y="23"/>
                        <a:pt x="4" y="25"/>
                      </a:cubicBezTo>
                      <a:lnTo>
                        <a:pt x="3" y="26"/>
                      </a:lnTo>
                      <a:cubicBezTo>
                        <a:pt x="1" y="24"/>
                        <a:pt x="0" y="21"/>
                        <a:pt x="1" y="19"/>
                      </a:cubicBezTo>
                      <a:lnTo>
                        <a:pt x="2" y="19"/>
                      </a:lnTo>
                      <a:close/>
                      <a:moveTo>
                        <a:pt x="4" y="25"/>
                      </a:moveTo>
                      <a:cubicBezTo>
                        <a:pt x="5" y="26"/>
                        <a:pt x="6" y="26"/>
                        <a:pt x="7" y="27"/>
                      </a:cubicBezTo>
                      <a:lnTo>
                        <a:pt x="6" y="28"/>
                      </a:lnTo>
                      <a:cubicBezTo>
                        <a:pt x="5" y="27"/>
                        <a:pt x="3" y="27"/>
                        <a:pt x="3" y="26"/>
                      </a:cubicBezTo>
                      <a:lnTo>
                        <a:pt x="4" y="25"/>
                      </a:lnTo>
                      <a:close/>
                      <a:moveTo>
                        <a:pt x="6" y="28"/>
                      </a:moveTo>
                      <a:lnTo>
                        <a:pt x="6" y="28"/>
                      </a:lnTo>
                      <a:close/>
                      <a:moveTo>
                        <a:pt x="7" y="27"/>
                      </a:moveTo>
                      <a:cubicBezTo>
                        <a:pt x="21" y="35"/>
                        <a:pt x="38" y="34"/>
                        <a:pt x="54" y="33"/>
                      </a:cubicBezTo>
                      <a:lnTo>
                        <a:pt x="54" y="35"/>
                      </a:lnTo>
                      <a:cubicBezTo>
                        <a:pt x="38" y="35"/>
                        <a:pt x="21" y="36"/>
                        <a:pt x="6" y="28"/>
                      </a:cubicBezTo>
                      <a:lnTo>
                        <a:pt x="7" y="27"/>
                      </a:lnTo>
                      <a:close/>
                      <a:moveTo>
                        <a:pt x="54" y="33"/>
                      </a:moveTo>
                      <a:lnTo>
                        <a:pt x="56" y="33"/>
                      </a:lnTo>
                      <a:lnTo>
                        <a:pt x="56" y="35"/>
                      </a:lnTo>
                      <a:lnTo>
                        <a:pt x="54" y="35"/>
                      </a:lnTo>
                      <a:lnTo>
                        <a:pt x="54" y="33"/>
                      </a:lnTo>
                      <a:close/>
                      <a:moveTo>
                        <a:pt x="56" y="35"/>
                      </a:moveTo>
                      <a:lnTo>
                        <a:pt x="56" y="35"/>
                      </a:lnTo>
                      <a:lnTo>
                        <a:pt x="56" y="34"/>
                      </a:lnTo>
                      <a:lnTo>
                        <a:pt x="56" y="35"/>
                      </a:lnTo>
                      <a:close/>
                      <a:moveTo>
                        <a:pt x="56" y="33"/>
                      </a:moveTo>
                      <a:cubicBezTo>
                        <a:pt x="58" y="33"/>
                        <a:pt x="60" y="33"/>
                        <a:pt x="62" y="32"/>
                      </a:cubicBezTo>
                      <a:lnTo>
                        <a:pt x="62" y="33"/>
                      </a:lnTo>
                      <a:cubicBezTo>
                        <a:pt x="60" y="34"/>
                        <a:pt x="58" y="34"/>
                        <a:pt x="56" y="35"/>
                      </a:cubicBezTo>
                      <a:lnTo>
                        <a:pt x="56" y="33"/>
                      </a:lnTo>
                      <a:close/>
                      <a:moveTo>
                        <a:pt x="62" y="32"/>
                      </a:moveTo>
                      <a:cubicBezTo>
                        <a:pt x="63" y="31"/>
                        <a:pt x="64" y="30"/>
                        <a:pt x="64" y="28"/>
                      </a:cubicBezTo>
                      <a:lnTo>
                        <a:pt x="66" y="28"/>
                      </a:lnTo>
                      <a:cubicBezTo>
                        <a:pt x="66" y="31"/>
                        <a:pt x="64" y="32"/>
                        <a:pt x="62" y="33"/>
                      </a:cubicBezTo>
                      <a:lnTo>
                        <a:pt x="62" y="32"/>
                      </a:lnTo>
                      <a:close/>
                      <a:moveTo>
                        <a:pt x="64" y="28"/>
                      </a:moveTo>
                      <a:cubicBezTo>
                        <a:pt x="64" y="24"/>
                        <a:pt x="64" y="20"/>
                        <a:pt x="63" y="16"/>
                      </a:cubicBezTo>
                      <a:lnTo>
                        <a:pt x="64" y="15"/>
                      </a:lnTo>
                      <a:cubicBezTo>
                        <a:pt x="66" y="20"/>
                        <a:pt x="66" y="24"/>
                        <a:pt x="66" y="28"/>
                      </a:cubicBezTo>
                      <a:lnTo>
                        <a:pt x="64" y="28"/>
                      </a:lnTo>
                      <a:close/>
                      <a:moveTo>
                        <a:pt x="63" y="16"/>
                      </a:moveTo>
                      <a:cubicBezTo>
                        <a:pt x="62" y="12"/>
                        <a:pt x="59" y="8"/>
                        <a:pt x="55" y="7"/>
                      </a:cubicBezTo>
                      <a:lnTo>
                        <a:pt x="56" y="6"/>
                      </a:lnTo>
                      <a:cubicBezTo>
                        <a:pt x="61" y="7"/>
                        <a:pt x="63" y="11"/>
                        <a:pt x="64" y="15"/>
                      </a:cubicBezTo>
                      <a:lnTo>
                        <a:pt x="63" y="16"/>
                      </a:lnTo>
                      <a:close/>
                      <a:moveTo>
                        <a:pt x="55" y="7"/>
                      </a:moveTo>
                      <a:lnTo>
                        <a:pt x="55" y="7"/>
                      </a:lnTo>
                      <a:lnTo>
                        <a:pt x="56" y="6"/>
                      </a:lnTo>
                      <a:lnTo>
                        <a:pt x="55" y="7"/>
                      </a:lnTo>
                      <a:close/>
                      <a:moveTo>
                        <a:pt x="55" y="7"/>
                      </a:moveTo>
                      <a:cubicBezTo>
                        <a:pt x="51" y="5"/>
                        <a:pt x="46" y="4"/>
                        <a:pt x="41" y="4"/>
                      </a:cubicBezTo>
                      <a:lnTo>
                        <a:pt x="41" y="3"/>
                      </a:lnTo>
                      <a:cubicBezTo>
                        <a:pt x="46" y="3"/>
                        <a:pt x="51" y="3"/>
                        <a:pt x="56" y="6"/>
                      </a:cubicBezTo>
                      <a:lnTo>
                        <a:pt x="55" y="7"/>
                      </a:lnTo>
                      <a:close/>
                      <a:moveTo>
                        <a:pt x="41" y="4"/>
                      </a:moveTo>
                      <a:cubicBezTo>
                        <a:pt x="35" y="4"/>
                        <a:pt x="30" y="4"/>
                        <a:pt x="25" y="1"/>
                      </a:cubicBezTo>
                      <a:lnTo>
                        <a:pt x="26" y="0"/>
                      </a:lnTo>
                      <a:cubicBezTo>
                        <a:pt x="31" y="2"/>
                        <a:pt x="36" y="3"/>
                        <a:pt x="41" y="3"/>
                      </a:cubicBezTo>
                      <a:lnTo>
                        <a:pt x="41" y="4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close/>
                      <a:moveTo>
                        <a:pt x="25" y="1"/>
                      </a:moveTo>
                      <a:cubicBezTo>
                        <a:pt x="25" y="1"/>
                        <a:pt x="25" y="1"/>
                        <a:pt x="24" y="1"/>
                      </a:cubicBezTo>
                      <a:lnTo>
                        <a:pt x="25" y="0"/>
                      </a:lnTo>
                      <a:cubicBezTo>
                        <a:pt x="25" y="0"/>
                        <a:pt x="25" y="0"/>
                        <a:pt x="26" y="0"/>
                      </a:cubicBezTo>
                      <a:lnTo>
                        <a:pt x="25" y="1"/>
                      </a:lnTo>
                      <a:close/>
                      <a:moveTo>
                        <a:pt x="24" y="1"/>
                      </a:moveTo>
                      <a:cubicBezTo>
                        <a:pt x="24" y="1"/>
                        <a:pt x="24" y="1"/>
                        <a:pt x="24" y="1"/>
                      </a:cubicBezTo>
                      <a:lnTo>
                        <a:pt x="24" y="0"/>
                      </a:lnTo>
                      <a:cubicBezTo>
                        <a:pt x="24" y="0"/>
                        <a:pt x="24" y="0"/>
                        <a:pt x="25" y="0"/>
                      </a:cubicBezTo>
                      <a:lnTo>
                        <a:pt x="24" y="1"/>
                      </a:lnTo>
                      <a:close/>
                      <a:moveTo>
                        <a:pt x="24" y="1"/>
                      </a:moveTo>
                      <a:cubicBezTo>
                        <a:pt x="22" y="1"/>
                        <a:pt x="20" y="1"/>
                        <a:pt x="19" y="2"/>
                      </a:cubicBezTo>
                      <a:lnTo>
                        <a:pt x="18" y="1"/>
                      </a:lnTo>
                      <a:cubicBezTo>
                        <a:pt x="20" y="0"/>
                        <a:pt x="22" y="0"/>
                        <a:pt x="24" y="0"/>
                      </a:cubicBezTo>
                      <a:lnTo>
                        <a:pt x="24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1" name="Freeform 115"/>
                <p:cNvSpPr>
                  <a:spLocks noChangeArrowheads="1"/>
                </p:cNvSpPr>
                <p:nvPr/>
              </p:nvSpPr>
              <p:spPr bwMode="auto">
                <a:xfrm>
                  <a:off x="1382" y="3885"/>
                  <a:ext cx="58" cy="78"/>
                </a:xfrm>
                <a:custGeom>
                  <a:avLst/>
                  <a:gdLst>
                    <a:gd name="G0" fmla="+- 1 0 0"/>
                    <a:gd name="G1" fmla="+- 12 0 0"/>
                    <a:gd name="G2" fmla="+- 19 0 0"/>
                    <a:gd name="G3" fmla="+- 1 0 0"/>
                    <a:gd name="G4" fmla="+- 32 0 0"/>
                    <a:gd name="G5" fmla="*/ 1 0 0"/>
                    <a:gd name="G6" fmla="cos G5 G4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*/ G18 1 G17"/>
                    <a:gd name="G20" fmla="+- 1 0 0"/>
                    <a:gd name="T0" fmla="*/ 4 w 43"/>
                    <a:gd name="T1" fmla="*/ 6 h 46"/>
                    <a:gd name="T2" fmla="*/ 4 w 43"/>
                    <a:gd name="T3" fmla="*/ 24 h 46"/>
                    <a:gd name="T4" fmla="*/ 23 w 43"/>
                    <a:gd name="T5" fmla="*/ 46 h 46"/>
                    <a:gd name="T6" fmla="*/ 42 w 43"/>
                    <a:gd name="T7" fmla="*/ 21 h 46"/>
                    <a:gd name="T8" fmla="*/ 29 w 43"/>
                    <a:gd name="T9" fmla="*/ 2 h 46"/>
                    <a:gd name="T10" fmla="*/ 4 w 43"/>
                    <a:gd name="T11" fmla="*/ 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46">
                      <a:moveTo>
                        <a:pt x="4" y="6"/>
                      </a:moveTo>
                      <a:cubicBezTo>
                        <a:pt x="0" y="12"/>
                        <a:pt x="0" y="19"/>
                        <a:pt x="4" y="24"/>
                      </a:cubicBezTo>
                      <a:cubicBezTo>
                        <a:pt x="10" y="32"/>
                        <a:pt x="15" y="39"/>
                        <a:pt x="23" y="46"/>
                      </a:cubicBezTo>
                      <a:cubicBezTo>
                        <a:pt x="30" y="38"/>
                        <a:pt x="42" y="31"/>
                        <a:pt x="42" y="21"/>
                      </a:cubicBezTo>
                      <a:cubicBezTo>
                        <a:pt x="43" y="14"/>
                        <a:pt x="40" y="4"/>
                        <a:pt x="29" y="2"/>
                      </a:cubicBezTo>
                      <a:cubicBezTo>
                        <a:pt x="21" y="1"/>
                        <a:pt x="8" y="0"/>
                        <a:pt x="4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2" name="Freeform 116"/>
                <p:cNvSpPr>
                  <a:spLocks noChangeArrowheads="1"/>
                </p:cNvSpPr>
                <p:nvPr/>
              </p:nvSpPr>
              <p:spPr bwMode="auto">
                <a:xfrm>
                  <a:off x="1380" y="3885"/>
                  <a:ext cx="59" cy="78"/>
                </a:xfrm>
                <a:custGeom>
                  <a:avLst/>
                  <a:gdLst>
                    <a:gd name="T0" fmla="*/ 5 w 44"/>
                    <a:gd name="T1" fmla="*/ 7 h 46"/>
                    <a:gd name="T2" fmla="*/ 5 w 44"/>
                    <a:gd name="T3" fmla="*/ 7 h 46"/>
                    <a:gd name="T4" fmla="*/ 5 w 44"/>
                    <a:gd name="T5" fmla="*/ 7 h 46"/>
                    <a:gd name="T6" fmla="*/ 5 w 44"/>
                    <a:gd name="T7" fmla="*/ 7 h 46"/>
                    <a:gd name="T8" fmla="*/ 4 w 44"/>
                    <a:gd name="T9" fmla="*/ 9 h 46"/>
                    <a:gd name="T10" fmla="*/ 4 w 44"/>
                    <a:gd name="T11" fmla="*/ 6 h 46"/>
                    <a:gd name="T12" fmla="*/ 4 w 44"/>
                    <a:gd name="T13" fmla="*/ 9 h 46"/>
                    <a:gd name="T14" fmla="*/ 2 w 44"/>
                    <a:gd name="T15" fmla="*/ 11 h 46"/>
                    <a:gd name="T16" fmla="*/ 4 w 44"/>
                    <a:gd name="T17" fmla="*/ 9 h 46"/>
                    <a:gd name="T18" fmla="*/ 5 w 44"/>
                    <a:gd name="T19" fmla="*/ 24 h 46"/>
                    <a:gd name="T20" fmla="*/ 2 w 44"/>
                    <a:gd name="T21" fmla="*/ 11 h 46"/>
                    <a:gd name="T22" fmla="*/ 4 w 44"/>
                    <a:gd name="T23" fmla="*/ 25 h 46"/>
                    <a:gd name="T24" fmla="*/ 5 w 44"/>
                    <a:gd name="T25" fmla="*/ 24 h 46"/>
                    <a:gd name="T26" fmla="*/ 5 w 44"/>
                    <a:gd name="T27" fmla="*/ 24 h 46"/>
                    <a:gd name="T28" fmla="*/ 9 w 44"/>
                    <a:gd name="T29" fmla="*/ 31 h 46"/>
                    <a:gd name="T30" fmla="*/ 5 w 44"/>
                    <a:gd name="T31" fmla="*/ 24 h 46"/>
                    <a:gd name="T32" fmla="*/ 24 w 44"/>
                    <a:gd name="T33" fmla="*/ 45 h 46"/>
                    <a:gd name="T34" fmla="*/ 9 w 44"/>
                    <a:gd name="T35" fmla="*/ 31 h 46"/>
                    <a:gd name="T36" fmla="*/ 24 w 44"/>
                    <a:gd name="T37" fmla="*/ 46 h 46"/>
                    <a:gd name="T38" fmla="*/ 23 w 44"/>
                    <a:gd name="T39" fmla="*/ 46 h 46"/>
                    <a:gd name="T40" fmla="*/ 23 w 44"/>
                    <a:gd name="T41" fmla="*/ 45 h 46"/>
                    <a:gd name="T42" fmla="*/ 24 w 44"/>
                    <a:gd name="T43" fmla="*/ 46 h 46"/>
                    <a:gd name="T44" fmla="*/ 23 w 44"/>
                    <a:gd name="T45" fmla="*/ 45 h 46"/>
                    <a:gd name="T46" fmla="*/ 24 w 44"/>
                    <a:gd name="T47" fmla="*/ 45 h 46"/>
                    <a:gd name="T48" fmla="*/ 23 w 44"/>
                    <a:gd name="T49" fmla="*/ 45 h 46"/>
                    <a:gd name="T50" fmla="*/ 31 w 44"/>
                    <a:gd name="T51" fmla="*/ 40 h 46"/>
                    <a:gd name="T52" fmla="*/ 23 w 44"/>
                    <a:gd name="T53" fmla="*/ 45 h 46"/>
                    <a:gd name="T54" fmla="*/ 43 w 44"/>
                    <a:gd name="T55" fmla="*/ 21 h 46"/>
                    <a:gd name="T56" fmla="*/ 31 w 44"/>
                    <a:gd name="T57" fmla="*/ 40 h 46"/>
                    <a:gd name="T58" fmla="*/ 43 w 44"/>
                    <a:gd name="T59" fmla="*/ 21 h 46"/>
                    <a:gd name="T60" fmla="*/ 43 w 44"/>
                    <a:gd name="T61" fmla="*/ 21 h 46"/>
                    <a:gd name="T62" fmla="*/ 44 w 44"/>
                    <a:gd name="T63" fmla="*/ 21 h 46"/>
                    <a:gd name="T64" fmla="*/ 44 w 44"/>
                    <a:gd name="T65" fmla="*/ 21 h 46"/>
                    <a:gd name="T66" fmla="*/ 43 w 44"/>
                    <a:gd name="T67" fmla="*/ 21 h 46"/>
                    <a:gd name="T68" fmla="*/ 43 w 44"/>
                    <a:gd name="T69" fmla="*/ 21 h 46"/>
                    <a:gd name="T70" fmla="*/ 44 w 44"/>
                    <a:gd name="T71" fmla="*/ 18 h 46"/>
                    <a:gd name="T72" fmla="*/ 43 w 44"/>
                    <a:gd name="T73" fmla="*/ 21 h 46"/>
                    <a:gd name="T74" fmla="*/ 42 w 44"/>
                    <a:gd name="T75" fmla="*/ 15 h 46"/>
                    <a:gd name="T76" fmla="*/ 44 w 44"/>
                    <a:gd name="T77" fmla="*/ 18 h 46"/>
                    <a:gd name="T78" fmla="*/ 42 w 44"/>
                    <a:gd name="T79" fmla="*/ 15 h 46"/>
                    <a:gd name="T80" fmla="*/ 30 w 44"/>
                    <a:gd name="T81" fmla="*/ 2 h 46"/>
                    <a:gd name="T82" fmla="*/ 42 w 44"/>
                    <a:gd name="T83" fmla="*/ 15 h 46"/>
                    <a:gd name="T84" fmla="*/ 30 w 44"/>
                    <a:gd name="T85" fmla="*/ 3 h 46"/>
                    <a:gd name="T86" fmla="*/ 30 w 44"/>
                    <a:gd name="T87" fmla="*/ 3 h 46"/>
                    <a:gd name="T88" fmla="*/ 30 w 44"/>
                    <a:gd name="T89" fmla="*/ 3 h 46"/>
                    <a:gd name="T90" fmla="*/ 30 w 44"/>
                    <a:gd name="T91" fmla="*/ 3 h 46"/>
                    <a:gd name="T92" fmla="*/ 26 w 44"/>
                    <a:gd name="T93" fmla="*/ 2 h 46"/>
                    <a:gd name="T94" fmla="*/ 30 w 44"/>
                    <a:gd name="T95" fmla="*/ 2 h 46"/>
                    <a:gd name="T96" fmla="*/ 26 w 44"/>
                    <a:gd name="T97" fmla="*/ 2 h 46"/>
                    <a:gd name="T98" fmla="*/ 22 w 44"/>
                    <a:gd name="T99" fmla="*/ 1 h 46"/>
                    <a:gd name="T100" fmla="*/ 26 w 44"/>
                    <a:gd name="T101" fmla="*/ 2 h 46"/>
                    <a:gd name="T102" fmla="*/ 5 w 44"/>
                    <a:gd name="T103" fmla="*/ 7 h 46"/>
                    <a:gd name="T104" fmla="*/ 22 w 44"/>
                    <a:gd name="T105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4" h="46">
                      <a:moveTo>
                        <a:pt x="5" y="7"/>
                      </a:moveTo>
                      <a:lnTo>
                        <a:pt x="5" y="7"/>
                      </a:lnTo>
                      <a:lnTo>
                        <a:pt x="4" y="6"/>
                      </a:lnTo>
                      <a:lnTo>
                        <a:pt x="5" y="7"/>
                      </a:lnTo>
                      <a:close/>
                      <a:moveTo>
                        <a:pt x="5" y="7"/>
                      </a:move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5" y="7"/>
                      </a:lnTo>
                      <a:close/>
                      <a:moveTo>
                        <a:pt x="5" y="7"/>
                      </a:moveTo>
                      <a:cubicBezTo>
                        <a:pt x="5" y="8"/>
                        <a:pt x="4" y="8"/>
                        <a:pt x="4" y="9"/>
                      </a:cubicBezTo>
                      <a:lnTo>
                        <a:pt x="3" y="9"/>
                      </a:lnTo>
                      <a:cubicBezTo>
                        <a:pt x="3" y="8"/>
                        <a:pt x="3" y="7"/>
                        <a:pt x="4" y="6"/>
                      </a:cubicBezTo>
                      <a:lnTo>
                        <a:pt x="5" y="7"/>
                      </a:lnTo>
                      <a:close/>
                      <a:moveTo>
                        <a:pt x="4" y="9"/>
                      </a:moveTo>
                      <a:cubicBezTo>
                        <a:pt x="4" y="10"/>
                        <a:pt x="3" y="11"/>
                        <a:pt x="3" y="11"/>
                      </a:cubicBezTo>
                      <a:lnTo>
                        <a:pt x="2" y="11"/>
                      </a:lnTo>
                      <a:cubicBezTo>
                        <a:pt x="2" y="10"/>
                        <a:pt x="2" y="9"/>
                        <a:pt x="3" y="9"/>
                      </a:cubicBezTo>
                      <a:lnTo>
                        <a:pt x="4" y="9"/>
                      </a:lnTo>
                      <a:close/>
                      <a:moveTo>
                        <a:pt x="3" y="11"/>
                      </a:moveTo>
                      <a:cubicBezTo>
                        <a:pt x="2" y="16"/>
                        <a:pt x="3" y="20"/>
                        <a:pt x="5" y="24"/>
                      </a:cubicBezTo>
                      <a:lnTo>
                        <a:pt x="4" y="25"/>
                      </a:lnTo>
                      <a:cubicBezTo>
                        <a:pt x="1" y="21"/>
                        <a:pt x="0" y="16"/>
                        <a:pt x="2" y="11"/>
                      </a:cubicBezTo>
                      <a:lnTo>
                        <a:pt x="3" y="11"/>
                      </a:lnTo>
                      <a:close/>
                      <a:moveTo>
                        <a:pt x="4" y="25"/>
                      </a:move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5"/>
                      </a:lnTo>
                      <a:close/>
                      <a:moveTo>
                        <a:pt x="5" y="24"/>
                      </a:moveTo>
                      <a:cubicBezTo>
                        <a:pt x="7" y="26"/>
                        <a:pt x="9" y="28"/>
                        <a:pt x="10" y="30"/>
                      </a:cubicBezTo>
                      <a:lnTo>
                        <a:pt x="9" y="31"/>
                      </a:lnTo>
                      <a:cubicBezTo>
                        <a:pt x="7" y="29"/>
                        <a:pt x="6" y="27"/>
                        <a:pt x="4" y="25"/>
                      </a:cubicBezTo>
                      <a:lnTo>
                        <a:pt x="5" y="24"/>
                      </a:lnTo>
                      <a:close/>
                      <a:moveTo>
                        <a:pt x="10" y="30"/>
                      </a:moveTo>
                      <a:cubicBezTo>
                        <a:pt x="14" y="35"/>
                        <a:pt x="18" y="41"/>
                        <a:pt x="24" y="45"/>
                      </a:cubicBezTo>
                      <a:lnTo>
                        <a:pt x="23" y="46"/>
                      </a:lnTo>
                      <a:cubicBezTo>
                        <a:pt x="17" y="41"/>
                        <a:pt x="13" y="36"/>
                        <a:pt x="9" y="31"/>
                      </a:cubicBezTo>
                      <a:lnTo>
                        <a:pt x="10" y="30"/>
                      </a:lnTo>
                      <a:close/>
                      <a:moveTo>
                        <a:pt x="24" y="46"/>
                      </a:moveTo>
                      <a:lnTo>
                        <a:pt x="24" y="46"/>
                      </a:lnTo>
                      <a:lnTo>
                        <a:pt x="23" y="46"/>
                      </a:lnTo>
                      <a:lnTo>
                        <a:pt x="24" y="46"/>
                      </a:lnTo>
                      <a:close/>
                      <a:moveTo>
                        <a:pt x="23" y="45"/>
                      </a:moveTo>
                      <a:lnTo>
                        <a:pt x="23" y="45"/>
                      </a:lnTo>
                      <a:lnTo>
                        <a:pt x="24" y="46"/>
                      </a:lnTo>
                      <a:lnTo>
                        <a:pt x="23" y="45"/>
                      </a:lnTo>
                      <a:close/>
                      <a:moveTo>
                        <a:pt x="23" y="45"/>
                      </a:moveTo>
                      <a:lnTo>
                        <a:pt x="23" y="45"/>
                      </a:lnTo>
                      <a:lnTo>
                        <a:pt x="24" y="45"/>
                      </a:lnTo>
                      <a:lnTo>
                        <a:pt x="23" y="45"/>
                      </a:lnTo>
                      <a:close/>
                      <a:moveTo>
                        <a:pt x="23" y="45"/>
                      </a:moveTo>
                      <a:cubicBezTo>
                        <a:pt x="25" y="43"/>
                        <a:pt x="28" y="41"/>
                        <a:pt x="30" y="39"/>
                      </a:cubicBezTo>
                      <a:lnTo>
                        <a:pt x="31" y="40"/>
                      </a:lnTo>
                      <a:cubicBezTo>
                        <a:pt x="29" y="42"/>
                        <a:pt x="26" y="44"/>
                        <a:pt x="24" y="46"/>
                      </a:cubicBezTo>
                      <a:lnTo>
                        <a:pt x="23" y="45"/>
                      </a:lnTo>
                      <a:close/>
                      <a:moveTo>
                        <a:pt x="30" y="39"/>
                      </a:moveTo>
                      <a:cubicBezTo>
                        <a:pt x="36" y="33"/>
                        <a:pt x="42" y="28"/>
                        <a:pt x="43" y="21"/>
                      </a:cubicBezTo>
                      <a:lnTo>
                        <a:pt x="44" y="21"/>
                      </a:lnTo>
                      <a:cubicBezTo>
                        <a:pt x="44" y="29"/>
                        <a:pt x="37" y="34"/>
                        <a:pt x="31" y="40"/>
                      </a:cubicBezTo>
                      <a:lnTo>
                        <a:pt x="30" y="39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lnTo>
                        <a:pt x="44" y="21"/>
                      </a:lnTo>
                      <a:lnTo>
                        <a:pt x="43" y="21"/>
                      </a:lnTo>
                      <a:close/>
                      <a:moveTo>
                        <a:pt x="44" y="21"/>
                      </a:moveTo>
                      <a:lnTo>
                        <a:pt x="44" y="21"/>
                      </a:lnTo>
                      <a:lnTo>
                        <a:pt x="43" y="21"/>
                      </a:lnTo>
                      <a:lnTo>
                        <a:pt x="44" y="21"/>
                      </a:lnTo>
                      <a:close/>
                      <a:moveTo>
                        <a:pt x="43" y="21"/>
                      </a:moveTo>
                      <a:cubicBezTo>
                        <a:pt x="43" y="20"/>
                        <a:pt x="43" y="19"/>
                        <a:pt x="42" y="18"/>
                      </a:cubicBezTo>
                      <a:lnTo>
                        <a:pt x="44" y="18"/>
                      </a:lnTo>
                      <a:cubicBezTo>
                        <a:pt x="44" y="19"/>
                        <a:pt x="44" y="20"/>
                        <a:pt x="44" y="21"/>
                      </a:cubicBezTo>
                      <a:lnTo>
                        <a:pt x="43" y="21"/>
                      </a:lnTo>
                      <a:close/>
                      <a:moveTo>
                        <a:pt x="42" y="18"/>
                      </a:moveTo>
                      <a:cubicBezTo>
                        <a:pt x="42" y="17"/>
                        <a:pt x="42" y="16"/>
                        <a:pt x="42" y="15"/>
                      </a:cubicBezTo>
                      <a:lnTo>
                        <a:pt x="43" y="15"/>
                      </a:lnTo>
                      <a:cubicBezTo>
                        <a:pt x="44" y="16"/>
                        <a:pt x="44" y="17"/>
                        <a:pt x="44" y="18"/>
                      </a:cubicBezTo>
                      <a:lnTo>
                        <a:pt x="42" y="18"/>
                      </a:lnTo>
                      <a:close/>
                      <a:moveTo>
                        <a:pt x="42" y="15"/>
                      </a:moveTo>
                      <a:cubicBezTo>
                        <a:pt x="41" y="9"/>
                        <a:pt x="37" y="4"/>
                        <a:pt x="30" y="3"/>
                      </a:cubicBezTo>
                      <a:lnTo>
                        <a:pt x="30" y="2"/>
                      </a:lnTo>
                      <a:cubicBezTo>
                        <a:pt x="38" y="3"/>
                        <a:pt x="42" y="9"/>
                        <a:pt x="43" y="15"/>
                      </a:cubicBezTo>
                      <a:lnTo>
                        <a:pt x="42" y="15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0" y="3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lnTo>
                        <a:pt x="30" y="2"/>
                      </a:lnTo>
                      <a:lnTo>
                        <a:pt x="30" y="3"/>
                      </a:lnTo>
                      <a:close/>
                      <a:moveTo>
                        <a:pt x="30" y="3"/>
                      </a:moveTo>
                      <a:cubicBezTo>
                        <a:pt x="29" y="3"/>
                        <a:pt x="28" y="2"/>
                        <a:pt x="26" y="2"/>
                      </a:cubicBezTo>
                      <a:lnTo>
                        <a:pt x="27" y="1"/>
                      </a:lnTo>
                      <a:cubicBezTo>
                        <a:pt x="28" y="1"/>
                        <a:pt x="29" y="1"/>
                        <a:pt x="30" y="2"/>
                      </a:cubicBezTo>
                      <a:lnTo>
                        <a:pt x="30" y="3"/>
                      </a:lnTo>
                      <a:close/>
                      <a:moveTo>
                        <a:pt x="26" y="2"/>
                      </a:moveTo>
                      <a:cubicBezTo>
                        <a:pt x="25" y="2"/>
                        <a:pt x="24" y="2"/>
                        <a:pt x="22" y="2"/>
                      </a:cubicBezTo>
                      <a:lnTo>
                        <a:pt x="22" y="1"/>
                      </a:lnTo>
                      <a:cubicBezTo>
                        <a:pt x="24" y="1"/>
                        <a:pt x="25" y="1"/>
                        <a:pt x="27" y="1"/>
                      </a:cubicBezTo>
                      <a:lnTo>
                        <a:pt x="26" y="2"/>
                      </a:lnTo>
                      <a:close/>
                      <a:moveTo>
                        <a:pt x="22" y="2"/>
                      </a:moveTo>
                      <a:cubicBezTo>
                        <a:pt x="16" y="1"/>
                        <a:pt x="9" y="2"/>
                        <a:pt x="5" y="7"/>
                      </a:cubicBezTo>
                      <a:lnTo>
                        <a:pt x="4" y="6"/>
                      </a:lnTo>
                      <a:cubicBezTo>
                        <a:pt x="8" y="1"/>
                        <a:pt x="15" y="0"/>
                        <a:pt x="22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3" name="Freeform 117"/>
                <p:cNvSpPr>
                  <a:spLocks noChangeArrowheads="1"/>
                </p:cNvSpPr>
                <p:nvPr/>
              </p:nvSpPr>
              <p:spPr bwMode="auto">
                <a:xfrm>
                  <a:off x="1377" y="3778"/>
                  <a:ext cx="63" cy="91"/>
                </a:xfrm>
                <a:custGeom>
                  <a:avLst/>
                  <a:gdLst>
                    <a:gd name="G0" fmla="+- 11 0 0"/>
                    <a:gd name="G1" fmla="+- 1 0 0"/>
                    <a:gd name="G2" fmla="+- 27 0 0"/>
                    <a:gd name="G3" fmla="+- 1 0 0"/>
                    <a:gd name="G4" fmla="+- 1 0 0"/>
                    <a:gd name="G5" fmla="+- 44 0 0"/>
                    <a:gd name="G6" fmla="*/ 1 0 0"/>
                    <a:gd name="G7" fmla="sin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1 0 0"/>
                    <a:gd name="T0" fmla="*/ 14 w 47"/>
                    <a:gd name="T1" fmla="*/ 11 h 53"/>
                    <a:gd name="T2" fmla="*/ 4 w 47"/>
                    <a:gd name="T3" fmla="*/ 36 h 53"/>
                    <a:gd name="T4" fmla="*/ 13 w 47"/>
                    <a:gd name="T5" fmla="*/ 47 h 53"/>
                    <a:gd name="T6" fmla="*/ 39 w 47"/>
                    <a:gd name="T7" fmla="*/ 52 h 53"/>
                    <a:gd name="T8" fmla="*/ 46 w 47"/>
                    <a:gd name="T9" fmla="*/ 40 h 53"/>
                    <a:gd name="T10" fmla="*/ 36 w 47"/>
                    <a:gd name="T11" fmla="*/ 6 h 53"/>
                    <a:gd name="T12" fmla="*/ 14 w 47"/>
                    <a:gd name="T13" fmla="*/ 1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53">
                      <a:moveTo>
                        <a:pt x="14" y="11"/>
                      </a:moveTo>
                      <a:cubicBezTo>
                        <a:pt x="6" y="18"/>
                        <a:pt x="0" y="27"/>
                        <a:pt x="4" y="36"/>
                      </a:cubicBezTo>
                      <a:cubicBezTo>
                        <a:pt x="6" y="39"/>
                        <a:pt x="9" y="44"/>
                        <a:pt x="13" y="47"/>
                      </a:cubicBezTo>
                      <a:cubicBezTo>
                        <a:pt x="18" y="53"/>
                        <a:pt x="30" y="52"/>
                        <a:pt x="39" y="52"/>
                      </a:cubicBezTo>
                      <a:cubicBezTo>
                        <a:pt x="44" y="52"/>
                        <a:pt x="47" y="45"/>
                        <a:pt x="46" y="40"/>
                      </a:cubicBezTo>
                      <a:cubicBezTo>
                        <a:pt x="43" y="27"/>
                        <a:pt x="41" y="16"/>
                        <a:pt x="36" y="6"/>
                      </a:cubicBezTo>
                      <a:cubicBezTo>
                        <a:pt x="33" y="0"/>
                        <a:pt x="20" y="5"/>
                        <a:pt x="14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4" name="Freeform 118"/>
                <p:cNvSpPr>
                  <a:spLocks noChangeArrowheads="1"/>
                </p:cNvSpPr>
                <p:nvPr/>
              </p:nvSpPr>
              <p:spPr bwMode="auto">
                <a:xfrm>
                  <a:off x="1378" y="3784"/>
                  <a:ext cx="62" cy="86"/>
                </a:xfrm>
                <a:custGeom>
                  <a:avLst/>
                  <a:gdLst>
                    <a:gd name="T0" fmla="*/ 4 w 46"/>
                    <a:gd name="T1" fmla="*/ 20 h 51"/>
                    <a:gd name="T2" fmla="*/ 12 w 46"/>
                    <a:gd name="T3" fmla="*/ 8 h 51"/>
                    <a:gd name="T4" fmla="*/ 4 w 46"/>
                    <a:gd name="T5" fmla="*/ 20 h 51"/>
                    <a:gd name="T6" fmla="*/ 3 w 46"/>
                    <a:gd name="T7" fmla="*/ 33 h 51"/>
                    <a:gd name="T8" fmla="*/ 4 w 46"/>
                    <a:gd name="T9" fmla="*/ 20 h 51"/>
                    <a:gd name="T10" fmla="*/ 4 w 46"/>
                    <a:gd name="T11" fmla="*/ 32 h 51"/>
                    <a:gd name="T12" fmla="*/ 4 w 46"/>
                    <a:gd name="T13" fmla="*/ 32 h 51"/>
                    <a:gd name="T14" fmla="*/ 4 w 46"/>
                    <a:gd name="T15" fmla="*/ 32 h 51"/>
                    <a:gd name="T16" fmla="*/ 4 w 46"/>
                    <a:gd name="T17" fmla="*/ 32 h 51"/>
                    <a:gd name="T18" fmla="*/ 3 w 46"/>
                    <a:gd name="T19" fmla="*/ 33 h 51"/>
                    <a:gd name="T20" fmla="*/ 5 w 46"/>
                    <a:gd name="T21" fmla="*/ 34 h 51"/>
                    <a:gd name="T22" fmla="*/ 3 w 46"/>
                    <a:gd name="T23" fmla="*/ 33 h 51"/>
                    <a:gd name="T24" fmla="*/ 5 w 46"/>
                    <a:gd name="T25" fmla="*/ 34 h 51"/>
                    <a:gd name="T26" fmla="*/ 4 w 46"/>
                    <a:gd name="T27" fmla="*/ 36 h 51"/>
                    <a:gd name="T28" fmla="*/ 5 w 46"/>
                    <a:gd name="T29" fmla="*/ 34 h 51"/>
                    <a:gd name="T30" fmla="*/ 12 w 46"/>
                    <a:gd name="T31" fmla="*/ 43 h 51"/>
                    <a:gd name="T32" fmla="*/ 4 w 46"/>
                    <a:gd name="T33" fmla="*/ 36 h 51"/>
                    <a:gd name="T34" fmla="*/ 12 w 46"/>
                    <a:gd name="T35" fmla="*/ 43 h 51"/>
                    <a:gd name="T36" fmla="*/ 12 w 46"/>
                    <a:gd name="T37" fmla="*/ 44 h 51"/>
                    <a:gd name="T38" fmla="*/ 12 w 46"/>
                    <a:gd name="T39" fmla="*/ 43 h 51"/>
                    <a:gd name="T40" fmla="*/ 36 w 46"/>
                    <a:gd name="T41" fmla="*/ 50 h 51"/>
                    <a:gd name="T42" fmla="*/ 12 w 46"/>
                    <a:gd name="T43" fmla="*/ 43 h 51"/>
                    <a:gd name="T44" fmla="*/ 38 w 46"/>
                    <a:gd name="T45" fmla="*/ 48 h 51"/>
                    <a:gd name="T46" fmla="*/ 36 w 46"/>
                    <a:gd name="T47" fmla="*/ 50 h 51"/>
                    <a:gd name="T48" fmla="*/ 38 w 46"/>
                    <a:gd name="T49" fmla="*/ 48 h 51"/>
                    <a:gd name="T50" fmla="*/ 38 w 46"/>
                    <a:gd name="T51" fmla="*/ 49 h 51"/>
                    <a:gd name="T52" fmla="*/ 38 w 46"/>
                    <a:gd name="T53" fmla="*/ 48 h 51"/>
                    <a:gd name="T54" fmla="*/ 39 w 46"/>
                    <a:gd name="T55" fmla="*/ 50 h 51"/>
                    <a:gd name="T56" fmla="*/ 38 w 46"/>
                    <a:gd name="T57" fmla="*/ 48 h 51"/>
                    <a:gd name="T58" fmla="*/ 43 w 46"/>
                    <a:gd name="T59" fmla="*/ 45 h 51"/>
                    <a:gd name="T60" fmla="*/ 39 w 46"/>
                    <a:gd name="T61" fmla="*/ 50 h 51"/>
                    <a:gd name="T62" fmla="*/ 43 w 46"/>
                    <a:gd name="T63" fmla="*/ 45 h 51"/>
                    <a:gd name="T64" fmla="*/ 46 w 46"/>
                    <a:gd name="T65" fmla="*/ 39 h 51"/>
                    <a:gd name="T66" fmla="*/ 43 w 46"/>
                    <a:gd name="T67" fmla="*/ 45 h 51"/>
                    <a:gd name="T68" fmla="*/ 44 w 46"/>
                    <a:gd name="T69" fmla="*/ 37 h 51"/>
                    <a:gd name="T70" fmla="*/ 46 w 46"/>
                    <a:gd name="T71" fmla="*/ 39 h 51"/>
                    <a:gd name="T72" fmla="*/ 44 w 46"/>
                    <a:gd name="T73" fmla="*/ 37 h 51"/>
                    <a:gd name="T74" fmla="*/ 45 w 46"/>
                    <a:gd name="T75" fmla="*/ 37 h 51"/>
                    <a:gd name="T76" fmla="*/ 44 w 46"/>
                    <a:gd name="T77" fmla="*/ 37 h 51"/>
                    <a:gd name="T78" fmla="*/ 44 w 46"/>
                    <a:gd name="T79" fmla="*/ 31 h 51"/>
                    <a:gd name="T80" fmla="*/ 44 w 46"/>
                    <a:gd name="T81" fmla="*/ 37 h 51"/>
                    <a:gd name="T82" fmla="*/ 35 w 46"/>
                    <a:gd name="T83" fmla="*/ 4 h 51"/>
                    <a:gd name="T84" fmla="*/ 44 w 46"/>
                    <a:gd name="T85" fmla="*/ 31 h 51"/>
                    <a:gd name="T86" fmla="*/ 36 w 46"/>
                    <a:gd name="T87" fmla="*/ 3 h 51"/>
                    <a:gd name="T88" fmla="*/ 35 w 46"/>
                    <a:gd name="T89" fmla="*/ 3 h 51"/>
                    <a:gd name="T90" fmla="*/ 35 w 46"/>
                    <a:gd name="T91" fmla="*/ 4 h 51"/>
                    <a:gd name="T92" fmla="*/ 34 w 46"/>
                    <a:gd name="T93" fmla="*/ 1 h 51"/>
                    <a:gd name="T94" fmla="*/ 35 w 46"/>
                    <a:gd name="T95" fmla="*/ 4 h 51"/>
                    <a:gd name="T96" fmla="*/ 29 w 46"/>
                    <a:gd name="T97" fmla="*/ 1 h 51"/>
                    <a:gd name="T98" fmla="*/ 34 w 46"/>
                    <a:gd name="T99" fmla="*/ 1 h 51"/>
                    <a:gd name="T100" fmla="*/ 29 w 46"/>
                    <a:gd name="T101" fmla="*/ 1 h 51"/>
                    <a:gd name="T102" fmla="*/ 23 w 46"/>
                    <a:gd name="T103" fmla="*/ 1 h 51"/>
                    <a:gd name="T104" fmla="*/ 29 w 46"/>
                    <a:gd name="T105" fmla="*/ 1 h 51"/>
                    <a:gd name="T106" fmla="*/ 13 w 46"/>
                    <a:gd name="T107" fmla="*/ 8 h 51"/>
                    <a:gd name="T108" fmla="*/ 23 w 46"/>
                    <a:gd name="T109" fmla="*/ 1 h 51"/>
                    <a:gd name="T110" fmla="*/ 13 w 46"/>
                    <a:gd name="T111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6" h="51">
                      <a:moveTo>
                        <a:pt x="13" y="8"/>
                      </a:moveTo>
                      <a:cubicBezTo>
                        <a:pt x="10" y="12"/>
                        <a:pt x="6" y="16"/>
                        <a:pt x="4" y="20"/>
                      </a:cubicBezTo>
                      <a:lnTo>
                        <a:pt x="3" y="19"/>
                      </a:lnTo>
                      <a:cubicBezTo>
                        <a:pt x="5" y="15"/>
                        <a:pt x="8" y="11"/>
                        <a:pt x="12" y="8"/>
                      </a:cubicBezTo>
                      <a:lnTo>
                        <a:pt x="13" y="8"/>
                      </a:lnTo>
                      <a:close/>
                      <a:moveTo>
                        <a:pt x="4" y="20"/>
                      </a:moveTo>
                      <a:cubicBezTo>
                        <a:pt x="2" y="24"/>
                        <a:pt x="2" y="28"/>
                        <a:pt x="4" y="32"/>
                      </a:cubicBezTo>
                      <a:lnTo>
                        <a:pt x="3" y="33"/>
                      </a:lnTo>
                      <a:cubicBezTo>
                        <a:pt x="0" y="28"/>
                        <a:pt x="1" y="24"/>
                        <a:pt x="3" y="19"/>
                      </a:cubicBezTo>
                      <a:lnTo>
                        <a:pt x="4" y="20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lnTo>
                        <a:pt x="3" y="33"/>
                      </a:lnTo>
                      <a:lnTo>
                        <a:pt x="4" y="32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close/>
                      <a:moveTo>
                        <a:pt x="4" y="32"/>
                      </a:moveTo>
                      <a:cubicBezTo>
                        <a:pt x="4" y="33"/>
                        <a:pt x="5" y="33"/>
                        <a:pt x="5" y="34"/>
                      </a:cubicBezTo>
                      <a:lnTo>
                        <a:pt x="3" y="34"/>
                      </a:lnTo>
                      <a:cubicBezTo>
                        <a:pt x="3" y="34"/>
                        <a:pt x="3" y="33"/>
                        <a:pt x="3" y="33"/>
                      </a:cubicBezTo>
                      <a:lnTo>
                        <a:pt x="4" y="32"/>
                      </a:lnTo>
                      <a:close/>
                      <a:moveTo>
                        <a:pt x="5" y="34"/>
                      </a:moveTo>
                      <a:cubicBezTo>
                        <a:pt x="5" y="34"/>
                        <a:pt x="5" y="35"/>
                        <a:pt x="6" y="36"/>
                      </a:cubicBezTo>
                      <a:lnTo>
                        <a:pt x="4" y="36"/>
                      </a:lnTo>
                      <a:cubicBezTo>
                        <a:pt x="4" y="36"/>
                        <a:pt x="4" y="35"/>
                        <a:pt x="3" y="34"/>
                      </a:cubicBezTo>
                      <a:lnTo>
                        <a:pt x="5" y="34"/>
                      </a:lnTo>
                      <a:close/>
                      <a:moveTo>
                        <a:pt x="6" y="36"/>
                      </a:moveTo>
                      <a:cubicBezTo>
                        <a:pt x="8" y="38"/>
                        <a:pt x="10" y="41"/>
                        <a:pt x="12" y="43"/>
                      </a:cubicBezTo>
                      <a:lnTo>
                        <a:pt x="11" y="44"/>
                      </a:lnTo>
                      <a:cubicBezTo>
                        <a:pt x="9" y="42"/>
                        <a:pt x="6" y="39"/>
                        <a:pt x="4" y="36"/>
                      </a:cubicBezTo>
                      <a:lnTo>
                        <a:pt x="6" y="36"/>
                      </a:lnTo>
                      <a:close/>
                      <a:moveTo>
                        <a:pt x="12" y="43"/>
                      </a:moveTo>
                      <a:lnTo>
                        <a:pt x="12" y="43"/>
                      </a:lnTo>
                      <a:lnTo>
                        <a:pt x="12" y="44"/>
                      </a:lnTo>
                      <a:lnTo>
                        <a:pt x="12" y="43"/>
                      </a:lnTo>
                      <a:close/>
                      <a:moveTo>
                        <a:pt x="12" y="43"/>
                      </a:moveTo>
                      <a:cubicBezTo>
                        <a:pt x="17" y="49"/>
                        <a:pt x="28" y="49"/>
                        <a:pt x="36" y="49"/>
                      </a:cubicBezTo>
                      <a:lnTo>
                        <a:pt x="36" y="50"/>
                      </a:lnTo>
                      <a:cubicBezTo>
                        <a:pt x="28" y="50"/>
                        <a:pt x="17" y="51"/>
                        <a:pt x="11" y="44"/>
                      </a:cubicBezTo>
                      <a:lnTo>
                        <a:pt x="12" y="43"/>
                      </a:lnTo>
                      <a:close/>
                      <a:moveTo>
                        <a:pt x="36" y="49"/>
                      </a:moveTo>
                      <a:cubicBezTo>
                        <a:pt x="37" y="48"/>
                        <a:pt x="38" y="48"/>
                        <a:pt x="38" y="48"/>
                      </a:cubicBezTo>
                      <a:lnTo>
                        <a:pt x="38" y="50"/>
                      </a:lnTo>
                      <a:cubicBezTo>
                        <a:pt x="38" y="50"/>
                        <a:pt x="37" y="50"/>
                        <a:pt x="36" y="50"/>
                      </a:cubicBezTo>
                      <a:lnTo>
                        <a:pt x="36" y="49"/>
                      </a:lnTo>
                      <a:close/>
                      <a:moveTo>
                        <a:pt x="38" y="48"/>
                      </a:moveTo>
                      <a:lnTo>
                        <a:pt x="38" y="48"/>
                      </a:lnTo>
                      <a:lnTo>
                        <a:pt x="38" y="49"/>
                      </a:lnTo>
                      <a:lnTo>
                        <a:pt x="38" y="48"/>
                      </a:lnTo>
                      <a:close/>
                      <a:moveTo>
                        <a:pt x="38" y="48"/>
                      </a:moveTo>
                      <a:cubicBezTo>
                        <a:pt x="39" y="48"/>
                        <a:pt x="39" y="48"/>
                        <a:pt x="39" y="48"/>
                      </a:cubicBezTo>
                      <a:lnTo>
                        <a:pt x="39" y="50"/>
                      </a:lnTo>
                      <a:cubicBezTo>
                        <a:pt x="39" y="50"/>
                        <a:pt x="39" y="50"/>
                        <a:pt x="38" y="50"/>
                      </a:cubicBezTo>
                      <a:lnTo>
                        <a:pt x="38" y="48"/>
                      </a:lnTo>
                      <a:close/>
                      <a:moveTo>
                        <a:pt x="39" y="48"/>
                      </a:moveTo>
                      <a:cubicBezTo>
                        <a:pt x="40" y="48"/>
                        <a:pt x="42" y="47"/>
                        <a:pt x="43" y="45"/>
                      </a:cubicBezTo>
                      <a:lnTo>
                        <a:pt x="44" y="46"/>
                      </a:lnTo>
                      <a:cubicBezTo>
                        <a:pt x="43" y="48"/>
                        <a:pt x="41" y="49"/>
                        <a:pt x="39" y="50"/>
                      </a:cubicBezTo>
                      <a:lnTo>
                        <a:pt x="39" y="48"/>
                      </a:lnTo>
                      <a:close/>
                      <a:moveTo>
                        <a:pt x="43" y="45"/>
                      </a:moveTo>
                      <a:cubicBezTo>
                        <a:pt x="44" y="43"/>
                        <a:pt x="44" y="41"/>
                        <a:pt x="44" y="39"/>
                      </a:cubicBezTo>
                      <a:lnTo>
                        <a:pt x="46" y="39"/>
                      </a:lnTo>
                      <a:cubicBezTo>
                        <a:pt x="46" y="41"/>
                        <a:pt x="45" y="44"/>
                        <a:pt x="44" y="46"/>
                      </a:cubicBezTo>
                      <a:lnTo>
                        <a:pt x="43" y="45"/>
                      </a:lnTo>
                      <a:close/>
                      <a:moveTo>
                        <a:pt x="44" y="39"/>
                      </a:moveTo>
                      <a:cubicBezTo>
                        <a:pt x="44" y="38"/>
                        <a:pt x="44" y="37"/>
                        <a:pt x="44" y="37"/>
                      </a:cubicBezTo>
                      <a:lnTo>
                        <a:pt x="45" y="36"/>
                      </a:lnTo>
                      <a:cubicBezTo>
                        <a:pt x="46" y="37"/>
                        <a:pt x="46" y="38"/>
                        <a:pt x="46" y="39"/>
                      </a:cubicBezTo>
                      <a:lnTo>
                        <a:pt x="44" y="39"/>
                      </a:lnTo>
                      <a:close/>
                      <a:moveTo>
                        <a:pt x="44" y="37"/>
                      </a:moveTo>
                      <a:lnTo>
                        <a:pt x="44" y="37"/>
                      </a:lnTo>
                      <a:lnTo>
                        <a:pt x="45" y="37"/>
                      </a:lnTo>
                      <a:lnTo>
                        <a:pt x="44" y="37"/>
                      </a:lnTo>
                      <a:close/>
                      <a:moveTo>
                        <a:pt x="44" y="37"/>
                      </a:moveTo>
                      <a:cubicBezTo>
                        <a:pt x="43" y="35"/>
                        <a:pt x="43" y="33"/>
                        <a:pt x="43" y="31"/>
                      </a:cubicBezTo>
                      <a:lnTo>
                        <a:pt x="44" y="31"/>
                      </a:lnTo>
                      <a:cubicBezTo>
                        <a:pt x="45" y="33"/>
                        <a:pt x="45" y="34"/>
                        <a:pt x="45" y="36"/>
                      </a:cubicBezTo>
                      <a:lnTo>
                        <a:pt x="44" y="37"/>
                      </a:lnTo>
                      <a:close/>
                      <a:moveTo>
                        <a:pt x="43" y="31"/>
                      </a:moveTo>
                      <a:cubicBezTo>
                        <a:pt x="40" y="21"/>
                        <a:pt x="38" y="12"/>
                        <a:pt x="35" y="4"/>
                      </a:cubicBezTo>
                      <a:lnTo>
                        <a:pt x="36" y="3"/>
                      </a:lnTo>
                      <a:cubicBezTo>
                        <a:pt x="40" y="12"/>
                        <a:pt x="42" y="21"/>
                        <a:pt x="44" y="31"/>
                      </a:cubicBezTo>
                      <a:lnTo>
                        <a:pt x="43" y="31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5" y="3"/>
                      </a:lnTo>
                      <a:lnTo>
                        <a:pt x="36" y="3"/>
                      </a:lnTo>
                      <a:close/>
                      <a:moveTo>
                        <a:pt x="35" y="4"/>
                      </a:moveTo>
                      <a:cubicBezTo>
                        <a:pt x="34" y="3"/>
                        <a:pt x="34" y="2"/>
                        <a:pt x="33" y="2"/>
                      </a:cubicBezTo>
                      <a:lnTo>
                        <a:pt x="34" y="1"/>
                      </a:lnTo>
                      <a:cubicBezTo>
                        <a:pt x="35" y="2"/>
                        <a:pt x="35" y="2"/>
                        <a:pt x="36" y="3"/>
                      </a:cubicBezTo>
                      <a:lnTo>
                        <a:pt x="35" y="4"/>
                      </a:lnTo>
                      <a:close/>
                      <a:moveTo>
                        <a:pt x="33" y="2"/>
                      </a:moveTo>
                      <a:cubicBezTo>
                        <a:pt x="32" y="1"/>
                        <a:pt x="31" y="1"/>
                        <a:pt x="29" y="1"/>
                      </a:cubicBezTo>
                      <a:lnTo>
                        <a:pt x="29" y="0"/>
                      </a:lnTo>
                      <a:cubicBezTo>
                        <a:pt x="31" y="0"/>
                        <a:pt x="33" y="0"/>
                        <a:pt x="34" y="1"/>
                      </a:cubicBezTo>
                      <a:lnTo>
                        <a:pt x="33" y="2"/>
                      </a:lnTo>
                      <a:close/>
                      <a:moveTo>
                        <a:pt x="29" y="1"/>
                      </a:moveTo>
                      <a:cubicBezTo>
                        <a:pt x="27" y="1"/>
                        <a:pt x="26" y="1"/>
                        <a:pt x="24" y="2"/>
                      </a:cubicBezTo>
                      <a:lnTo>
                        <a:pt x="23" y="1"/>
                      </a:lnTo>
                      <a:cubicBezTo>
                        <a:pt x="25" y="0"/>
                        <a:pt x="27" y="0"/>
                        <a:pt x="29" y="0"/>
                      </a:cubicBezTo>
                      <a:lnTo>
                        <a:pt x="29" y="1"/>
                      </a:lnTo>
                      <a:close/>
                      <a:moveTo>
                        <a:pt x="24" y="2"/>
                      </a:moveTo>
                      <a:cubicBezTo>
                        <a:pt x="20" y="3"/>
                        <a:pt x="16" y="6"/>
                        <a:pt x="13" y="8"/>
                      </a:cubicBezTo>
                      <a:lnTo>
                        <a:pt x="12" y="8"/>
                      </a:lnTo>
                      <a:cubicBezTo>
                        <a:pt x="15" y="5"/>
                        <a:pt x="19" y="2"/>
                        <a:pt x="23" y="1"/>
                      </a:cubicBezTo>
                      <a:lnTo>
                        <a:pt x="24" y="2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5" name="Freeform 119"/>
                <p:cNvSpPr>
                  <a:spLocks noChangeArrowheads="1"/>
                </p:cNvSpPr>
                <p:nvPr/>
              </p:nvSpPr>
              <p:spPr bwMode="auto">
                <a:xfrm>
                  <a:off x="1380" y="3730"/>
                  <a:ext cx="51" cy="53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*/ 1 21 2"/>
                    <a:gd name="G4" fmla="+- 25 0 0"/>
                    <a:gd name="G5" fmla="+- 1 0 0"/>
                    <a:gd name="G6" fmla="+- 30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8 w 38"/>
                    <a:gd name="T1" fmla="*/ 5 h 32"/>
                    <a:gd name="T2" fmla="*/ 2 w 38"/>
                    <a:gd name="T3" fmla="*/ 21 h 32"/>
                    <a:gd name="T4" fmla="*/ 7 w 38"/>
                    <a:gd name="T5" fmla="*/ 30 h 32"/>
                    <a:gd name="T6" fmla="*/ 18 w 38"/>
                    <a:gd name="T7" fmla="*/ 25 h 32"/>
                    <a:gd name="T8" fmla="*/ 35 w 38"/>
                    <a:gd name="T9" fmla="*/ 19 h 32"/>
                    <a:gd name="T10" fmla="*/ 34 w 38"/>
                    <a:gd name="T11" fmla="*/ 8 h 32"/>
                    <a:gd name="T12" fmla="*/ 25 w 38"/>
                    <a:gd name="T13" fmla="*/ 2 h 32"/>
                    <a:gd name="T14" fmla="*/ 18 w 38"/>
                    <a:gd name="T15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32">
                      <a:moveTo>
                        <a:pt x="18" y="5"/>
                      </a:moveTo>
                      <a:cubicBezTo>
                        <a:pt x="13" y="12"/>
                        <a:pt x="5" y="15"/>
                        <a:pt x="2" y="21"/>
                      </a:cubicBezTo>
                      <a:cubicBezTo>
                        <a:pt x="0" y="25"/>
                        <a:pt x="3" y="29"/>
                        <a:pt x="7" y="30"/>
                      </a:cubicBezTo>
                      <a:cubicBezTo>
                        <a:pt x="12" y="32"/>
                        <a:pt x="15" y="27"/>
                        <a:pt x="18" y="25"/>
                      </a:cubicBezTo>
                      <a:cubicBezTo>
                        <a:pt x="24" y="22"/>
                        <a:pt x="31" y="25"/>
                        <a:pt x="35" y="19"/>
                      </a:cubicBezTo>
                      <a:cubicBezTo>
                        <a:pt x="38" y="14"/>
                        <a:pt x="36" y="11"/>
                        <a:pt x="34" y="8"/>
                      </a:cubicBezTo>
                      <a:cubicBezTo>
                        <a:pt x="32" y="5"/>
                        <a:pt x="30" y="0"/>
                        <a:pt x="25" y="2"/>
                      </a:cubicBezTo>
                      <a:cubicBezTo>
                        <a:pt x="22" y="2"/>
                        <a:pt x="18" y="4"/>
                        <a:pt x="18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6" name="Freeform 120"/>
                <p:cNvSpPr>
                  <a:spLocks noChangeArrowheads="1"/>
                </p:cNvSpPr>
                <p:nvPr/>
              </p:nvSpPr>
              <p:spPr bwMode="auto">
                <a:xfrm>
                  <a:off x="1380" y="3730"/>
                  <a:ext cx="49" cy="53"/>
                </a:xfrm>
                <a:custGeom>
                  <a:avLst/>
                  <a:gdLst>
                    <a:gd name="T0" fmla="*/ 11 w 37"/>
                    <a:gd name="T1" fmla="*/ 13 h 32"/>
                    <a:gd name="T2" fmla="*/ 17 w 37"/>
                    <a:gd name="T3" fmla="*/ 5 h 32"/>
                    <a:gd name="T4" fmla="*/ 11 w 37"/>
                    <a:gd name="T5" fmla="*/ 13 h 32"/>
                    <a:gd name="T6" fmla="*/ 1 w 37"/>
                    <a:gd name="T7" fmla="*/ 21 h 32"/>
                    <a:gd name="T8" fmla="*/ 11 w 37"/>
                    <a:gd name="T9" fmla="*/ 13 h 32"/>
                    <a:gd name="T10" fmla="*/ 3 w 37"/>
                    <a:gd name="T11" fmla="*/ 22 h 32"/>
                    <a:gd name="T12" fmla="*/ 3 w 37"/>
                    <a:gd name="T13" fmla="*/ 22 h 32"/>
                    <a:gd name="T14" fmla="*/ 2 w 37"/>
                    <a:gd name="T15" fmla="*/ 22 h 32"/>
                    <a:gd name="T16" fmla="*/ 1 w 37"/>
                    <a:gd name="T17" fmla="*/ 21 h 32"/>
                    <a:gd name="T18" fmla="*/ 2 w 37"/>
                    <a:gd name="T19" fmla="*/ 22 h 32"/>
                    <a:gd name="T20" fmla="*/ 2 w 37"/>
                    <a:gd name="T21" fmla="*/ 27 h 32"/>
                    <a:gd name="T22" fmla="*/ 2 w 37"/>
                    <a:gd name="T23" fmla="*/ 22 h 32"/>
                    <a:gd name="T24" fmla="*/ 6 w 37"/>
                    <a:gd name="T25" fmla="*/ 29 h 32"/>
                    <a:gd name="T26" fmla="*/ 2 w 37"/>
                    <a:gd name="T27" fmla="*/ 27 h 32"/>
                    <a:gd name="T28" fmla="*/ 6 w 37"/>
                    <a:gd name="T29" fmla="*/ 29 h 32"/>
                    <a:gd name="T30" fmla="*/ 7 w 37"/>
                    <a:gd name="T31" fmla="*/ 30 h 32"/>
                    <a:gd name="T32" fmla="*/ 6 w 37"/>
                    <a:gd name="T33" fmla="*/ 29 h 32"/>
                    <a:gd name="T34" fmla="*/ 7 w 37"/>
                    <a:gd name="T35" fmla="*/ 29 h 32"/>
                    <a:gd name="T36" fmla="*/ 7 w 37"/>
                    <a:gd name="T37" fmla="*/ 29 h 32"/>
                    <a:gd name="T38" fmla="*/ 14 w 37"/>
                    <a:gd name="T39" fmla="*/ 27 h 32"/>
                    <a:gd name="T40" fmla="*/ 7 w 37"/>
                    <a:gd name="T41" fmla="*/ 30 h 32"/>
                    <a:gd name="T42" fmla="*/ 14 w 37"/>
                    <a:gd name="T43" fmla="*/ 27 h 32"/>
                    <a:gd name="T44" fmla="*/ 19 w 37"/>
                    <a:gd name="T45" fmla="*/ 25 h 32"/>
                    <a:gd name="T46" fmla="*/ 14 w 37"/>
                    <a:gd name="T47" fmla="*/ 27 h 32"/>
                    <a:gd name="T48" fmla="*/ 19 w 37"/>
                    <a:gd name="T49" fmla="*/ 25 h 32"/>
                    <a:gd name="T50" fmla="*/ 19 w 37"/>
                    <a:gd name="T51" fmla="*/ 25 h 32"/>
                    <a:gd name="T52" fmla="*/ 26 w 37"/>
                    <a:gd name="T53" fmla="*/ 22 h 32"/>
                    <a:gd name="T54" fmla="*/ 19 w 37"/>
                    <a:gd name="T55" fmla="*/ 25 h 32"/>
                    <a:gd name="T56" fmla="*/ 26 w 37"/>
                    <a:gd name="T57" fmla="*/ 22 h 32"/>
                    <a:gd name="T58" fmla="*/ 36 w 37"/>
                    <a:gd name="T59" fmla="*/ 19 h 32"/>
                    <a:gd name="T60" fmla="*/ 26 w 37"/>
                    <a:gd name="T61" fmla="*/ 22 h 32"/>
                    <a:gd name="T62" fmla="*/ 36 w 37"/>
                    <a:gd name="T63" fmla="*/ 19 h 32"/>
                    <a:gd name="T64" fmla="*/ 36 w 37"/>
                    <a:gd name="T65" fmla="*/ 19 h 32"/>
                    <a:gd name="T66" fmla="*/ 35 w 37"/>
                    <a:gd name="T67" fmla="*/ 13 h 32"/>
                    <a:gd name="T68" fmla="*/ 36 w 37"/>
                    <a:gd name="T69" fmla="*/ 19 h 32"/>
                    <a:gd name="T70" fmla="*/ 35 w 37"/>
                    <a:gd name="T71" fmla="*/ 13 h 32"/>
                    <a:gd name="T72" fmla="*/ 34 w 37"/>
                    <a:gd name="T73" fmla="*/ 7 h 32"/>
                    <a:gd name="T74" fmla="*/ 35 w 37"/>
                    <a:gd name="T75" fmla="*/ 13 h 32"/>
                    <a:gd name="T76" fmla="*/ 33 w 37"/>
                    <a:gd name="T77" fmla="*/ 8 h 32"/>
                    <a:gd name="T78" fmla="*/ 33 w 37"/>
                    <a:gd name="T79" fmla="*/ 8 h 32"/>
                    <a:gd name="T80" fmla="*/ 33 w 37"/>
                    <a:gd name="T81" fmla="*/ 8 h 32"/>
                    <a:gd name="T82" fmla="*/ 33 w 37"/>
                    <a:gd name="T83" fmla="*/ 8 h 32"/>
                    <a:gd name="T84" fmla="*/ 34 w 37"/>
                    <a:gd name="T85" fmla="*/ 7 h 32"/>
                    <a:gd name="T86" fmla="*/ 34 w 37"/>
                    <a:gd name="T87" fmla="*/ 7 h 32"/>
                    <a:gd name="T88" fmla="*/ 33 w 37"/>
                    <a:gd name="T89" fmla="*/ 7 h 32"/>
                    <a:gd name="T90" fmla="*/ 34 w 37"/>
                    <a:gd name="T91" fmla="*/ 7 h 32"/>
                    <a:gd name="T92" fmla="*/ 33 w 37"/>
                    <a:gd name="T93" fmla="*/ 7 h 32"/>
                    <a:gd name="T94" fmla="*/ 33 w 37"/>
                    <a:gd name="T95" fmla="*/ 7 h 32"/>
                    <a:gd name="T96" fmla="*/ 25 w 37"/>
                    <a:gd name="T97" fmla="*/ 1 h 32"/>
                    <a:gd name="T98" fmla="*/ 33 w 37"/>
                    <a:gd name="T99" fmla="*/ 7 h 32"/>
                    <a:gd name="T100" fmla="*/ 25 w 37"/>
                    <a:gd name="T101" fmla="*/ 2 h 32"/>
                    <a:gd name="T102" fmla="*/ 25 w 37"/>
                    <a:gd name="T103" fmla="*/ 2 h 32"/>
                    <a:gd name="T104" fmla="*/ 25 w 37"/>
                    <a:gd name="T105" fmla="*/ 2 h 32"/>
                    <a:gd name="T106" fmla="*/ 24 w 37"/>
                    <a:gd name="T107" fmla="*/ 3 h 32"/>
                    <a:gd name="T108" fmla="*/ 25 w 37"/>
                    <a:gd name="T109" fmla="*/ 1 h 32"/>
                    <a:gd name="T110" fmla="*/ 24 w 37"/>
                    <a:gd name="T111" fmla="*/ 3 h 32"/>
                    <a:gd name="T112" fmla="*/ 22 w 37"/>
                    <a:gd name="T113" fmla="*/ 2 h 32"/>
                    <a:gd name="T114" fmla="*/ 24 w 37"/>
                    <a:gd name="T115" fmla="*/ 3 h 32"/>
                    <a:gd name="T116" fmla="*/ 18 w 37"/>
                    <a:gd name="T117" fmla="*/ 6 h 32"/>
                    <a:gd name="T118" fmla="*/ 22 w 37"/>
                    <a:gd name="T119" fmla="*/ 2 h 32"/>
                    <a:gd name="T120" fmla="*/ 18 w 37"/>
                    <a:gd name="T121" fmla="*/ 6 h 32"/>
                    <a:gd name="T122" fmla="*/ 18 w 37"/>
                    <a:gd name="T123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" h="32">
                      <a:moveTo>
                        <a:pt x="18" y="6"/>
                      </a:moveTo>
                      <a:cubicBezTo>
                        <a:pt x="16" y="8"/>
                        <a:pt x="13" y="11"/>
                        <a:pt x="11" y="13"/>
                      </a:cubicBezTo>
                      <a:lnTo>
                        <a:pt x="10" y="12"/>
                      </a:lnTo>
                      <a:cubicBezTo>
                        <a:pt x="12" y="10"/>
                        <a:pt x="15" y="8"/>
                        <a:pt x="17" y="5"/>
                      </a:cubicBezTo>
                      <a:lnTo>
                        <a:pt x="18" y="6"/>
                      </a:lnTo>
                      <a:close/>
                      <a:moveTo>
                        <a:pt x="11" y="13"/>
                      </a:moveTo>
                      <a:cubicBezTo>
                        <a:pt x="8" y="15"/>
                        <a:pt x="4" y="18"/>
                        <a:pt x="3" y="22"/>
                      </a:cubicBezTo>
                      <a:lnTo>
                        <a:pt x="1" y="21"/>
                      </a:lnTo>
                      <a:cubicBezTo>
                        <a:pt x="3" y="17"/>
                        <a:pt x="6" y="15"/>
                        <a:pt x="10" y="12"/>
                      </a:cubicBezTo>
                      <a:lnTo>
                        <a:pt x="11" y="13"/>
                      </a:lnTo>
                      <a:close/>
                      <a:moveTo>
                        <a:pt x="3" y="22"/>
                      </a:moveTo>
                      <a:lnTo>
                        <a:pt x="3" y="22"/>
                      </a:lnTo>
                      <a:lnTo>
                        <a:pt x="2" y="21"/>
                      </a:lnTo>
                      <a:lnTo>
                        <a:pt x="3" y="22"/>
                      </a:lnTo>
                      <a:close/>
                      <a:moveTo>
                        <a:pt x="3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lnTo>
                        <a:pt x="1" y="22"/>
                      </a:lnTo>
                      <a:cubicBezTo>
                        <a:pt x="1" y="22"/>
                        <a:pt x="1" y="21"/>
                        <a:pt x="1" y="21"/>
                      </a:cubicBezTo>
                      <a:lnTo>
                        <a:pt x="3" y="22"/>
                      </a:lnTo>
                      <a:close/>
                      <a:moveTo>
                        <a:pt x="2" y="22"/>
                      </a:moveTo>
                      <a:cubicBezTo>
                        <a:pt x="2" y="24"/>
                        <a:pt x="2" y="25"/>
                        <a:pt x="3" y="26"/>
                      </a:cubicBezTo>
                      <a:lnTo>
                        <a:pt x="2" y="27"/>
                      </a:lnTo>
                      <a:cubicBezTo>
                        <a:pt x="1" y="25"/>
                        <a:pt x="0" y="24"/>
                        <a:pt x="1" y="22"/>
                      </a:cubicBezTo>
                      <a:lnTo>
                        <a:pt x="2" y="22"/>
                      </a:lnTo>
                      <a:close/>
                      <a:moveTo>
                        <a:pt x="3" y="26"/>
                      </a:moveTo>
                      <a:cubicBezTo>
                        <a:pt x="4" y="27"/>
                        <a:pt x="5" y="28"/>
                        <a:pt x="6" y="29"/>
                      </a:cubicBezTo>
                      <a:lnTo>
                        <a:pt x="6" y="30"/>
                      </a:lnTo>
                      <a:cubicBezTo>
                        <a:pt x="4" y="29"/>
                        <a:pt x="2" y="28"/>
                        <a:pt x="2" y="27"/>
                      </a:cubicBezTo>
                      <a:lnTo>
                        <a:pt x="3" y="26"/>
                      </a:lnTo>
                      <a:close/>
                      <a:moveTo>
                        <a:pt x="6" y="29"/>
                      </a:moveTo>
                      <a:cubicBezTo>
                        <a:pt x="7" y="29"/>
                        <a:pt x="7" y="29"/>
                        <a:pt x="7" y="29"/>
                      </a:cubicBezTo>
                      <a:lnTo>
                        <a:pt x="7" y="30"/>
                      </a:lnTo>
                      <a:cubicBezTo>
                        <a:pt x="6" y="30"/>
                        <a:pt x="6" y="30"/>
                        <a:pt x="6" y="30"/>
                      </a:cubicBezTo>
                      <a:lnTo>
                        <a:pt x="6" y="29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7" y="30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10" y="30"/>
                        <a:pt x="12" y="29"/>
                        <a:pt x="14" y="27"/>
                      </a:cubicBezTo>
                      <a:lnTo>
                        <a:pt x="16" y="28"/>
                      </a:lnTo>
                      <a:cubicBezTo>
                        <a:pt x="13" y="30"/>
                        <a:pt x="10" y="32"/>
                        <a:pt x="7" y="30"/>
                      </a:cubicBezTo>
                      <a:lnTo>
                        <a:pt x="7" y="29"/>
                      </a:lnTo>
                      <a:close/>
                      <a:moveTo>
                        <a:pt x="14" y="27"/>
                      </a:moveTo>
                      <a:cubicBezTo>
                        <a:pt x="16" y="26"/>
                        <a:pt x="17" y="25"/>
                        <a:pt x="18" y="24"/>
                      </a:cubicBezTo>
                      <a:lnTo>
                        <a:pt x="19" y="25"/>
                      </a:lnTo>
                      <a:cubicBezTo>
                        <a:pt x="18" y="26"/>
                        <a:pt x="17" y="27"/>
                        <a:pt x="16" y="28"/>
                      </a:cubicBezTo>
                      <a:lnTo>
                        <a:pt x="14" y="27"/>
                      </a:lnTo>
                      <a:close/>
                      <a:moveTo>
                        <a:pt x="19" y="25"/>
                      </a:moveTo>
                      <a:lnTo>
                        <a:pt x="19" y="25"/>
                      </a:lnTo>
                      <a:lnTo>
                        <a:pt x="18" y="25"/>
                      </a:lnTo>
                      <a:lnTo>
                        <a:pt x="19" y="25"/>
                      </a:lnTo>
                      <a:close/>
                      <a:moveTo>
                        <a:pt x="18" y="24"/>
                      </a:moveTo>
                      <a:cubicBezTo>
                        <a:pt x="20" y="23"/>
                        <a:pt x="23" y="23"/>
                        <a:pt x="26" y="22"/>
                      </a:cubicBezTo>
                      <a:lnTo>
                        <a:pt x="26" y="24"/>
                      </a:lnTo>
                      <a:cubicBezTo>
                        <a:pt x="23" y="24"/>
                        <a:pt x="21" y="24"/>
                        <a:pt x="19" y="25"/>
                      </a:cubicBezTo>
                      <a:lnTo>
                        <a:pt x="18" y="24"/>
                      </a:lnTo>
                      <a:close/>
                      <a:moveTo>
                        <a:pt x="26" y="22"/>
                      </a:moveTo>
                      <a:cubicBezTo>
                        <a:pt x="29" y="22"/>
                        <a:pt x="32" y="22"/>
                        <a:pt x="34" y="18"/>
                      </a:cubicBezTo>
                      <a:lnTo>
                        <a:pt x="36" y="19"/>
                      </a:lnTo>
                      <a:cubicBezTo>
                        <a:pt x="33" y="23"/>
                        <a:pt x="29" y="23"/>
                        <a:pt x="26" y="24"/>
                      </a:cubicBezTo>
                      <a:lnTo>
                        <a:pt x="26" y="22"/>
                      </a:lnTo>
                      <a:close/>
                      <a:moveTo>
                        <a:pt x="36" y="19"/>
                      </a:moveTo>
                      <a:lnTo>
                        <a:pt x="36" y="19"/>
                      </a:lnTo>
                      <a:lnTo>
                        <a:pt x="35" y="19"/>
                      </a:lnTo>
                      <a:lnTo>
                        <a:pt x="36" y="19"/>
                      </a:lnTo>
                      <a:close/>
                      <a:moveTo>
                        <a:pt x="34" y="18"/>
                      </a:moveTo>
                      <a:cubicBezTo>
                        <a:pt x="36" y="16"/>
                        <a:pt x="36" y="15"/>
                        <a:pt x="35" y="13"/>
                      </a:cubicBezTo>
                      <a:lnTo>
                        <a:pt x="37" y="13"/>
                      </a:lnTo>
                      <a:cubicBezTo>
                        <a:pt x="37" y="15"/>
                        <a:pt x="37" y="17"/>
                        <a:pt x="36" y="19"/>
                      </a:cubicBezTo>
                      <a:lnTo>
                        <a:pt x="34" y="18"/>
                      </a:lnTo>
                      <a:close/>
                      <a:moveTo>
                        <a:pt x="35" y="13"/>
                      </a:moveTo>
                      <a:cubicBezTo>
                        <a:pt x="35" y="11"/>
                        <a:pt x="34" y="9"/>
                        <a:pt x="33" y="8"/>
                      </a:cubicBezTo>
                      <a:lnTo>
                        <a:pt x="34" y="7"/>
                      </a:lnTo>
                      <a:cubicBezTo>
                        <a:pt x="35" y="9"/>
                        <a:pt x="37" y="11"/>
                        <a:pt x="37" y="13"/>
                      </a:cubicBezTo>
                      <a:lnTo>
                        <a:pt x="35" y="13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3" y="8"/>
                      </a:lnTo>
                      <a:close/>
                      <a:moveTo>
                        <a:pt x="33" y="8"/>
                      </a:moveTo>
                      <a:lnTo>
                        <a:pt x="33" y="8"/>
                      </a:lnTo>
                      <a:lnTo>
                        <a:pt x="34" y="7"/>
                      </a:lnTo>
                      <a:lnTo>
                        <a:pt x="33" y="8"/>
                      </a:lnTo>
                      <a:close/>
                      <a:moveTo>
                        <a:pt x="34" y="7"/>
                      </a:moveTo>
                      <a:lnTo>
                        <a:pt x="34" y="7"/>
                      </a:lnTo>
                      <a:lnTo>
                        <a:pt x="34" y="8"/>
                      </a:lnTo>
                      <a:lnTo>
                        <a:pt x="34" y="7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7"/>
                        <a:pt x="33" y="7"/>
                      </a:cubicBezTo>
                      <a:lnTo>
                        <a:pt x="34" y="6"/>
                      </a:lnTo>
                      <a:cubicBezTo>
                        <a:pt x="34" y="7"/>
                        <a:pt x="34" y="7"/>
                        <a:pt x="34" y="7"/>
                      </a:cubicBezTo>
                      <a:lnTo>
                        <a:pt x="33" y="8"/>
                      </a:lnTo>
                      <a:close/>
                      <a:moveTo>
                        <a:pt x="33" y="7"/>
                      </a:moveTo>
                      <a:lnTo>
                        <a:pt x="33" y="7"/>
                      </a:lnTo>
                      <a:close/>
                      <a:moveTo>
                        <a:pt x="33" y="7"/>
                      </a:moveTo>
                      <a:cubicBezTo>
                        <a:pt x="31" y="5"/>
                        <a:pt x="29" y="1"/>
                        <a:pt x="25" y="2"/>
                      </a:cubicBezTo>
                      <a:lnTo>
                        <a:pt x="25" y="1"/>
                      </a:lnTo>
                      <a:cubicBezTo>
                        <a:pt x="30" y="0"/>
                        <a:pt x="32" y="4"/>
                        <a:pt x="34" y="6"/>
                      </a:cubicBezTo>
                      <a:lnTo>
                        <a:pt x="33" y="7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5" y="2"/>
                        <a:pt x="24" y="2"/>
                        <a:pt x="24" y="3"/>
                      </a:cubicBezTo>
                      <a:lnTo>
                        <a:pt x="24" y="1"/>
                      </a:lnTo>
                      <a:cubicBezTo>
                        <a:pt x="24" y="1"/>
                        <a:pt x="24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4" y="3"/>
                        <a:pt x="23" y="3"/>
                        <a:pt x="23" y="3"/>
                      </a:cubicBezTo>
                      <a:lnTo>
                        <a:pt x="22" y="2"/>
                      </a:lnTo>
                      <a:cubicBezTo>
                        <a:pt x="23" y="2"/>
                        <a:pt x="23" y="2"/>
                        <a:pt x="24" y="1"/>
                      </a:cubicBezTo>
                      <a:lnTo>
                        <a:pt x="24" y="3"/>
                      </a:lnTo>
                      <a:close/>
                      <a:moveTo>
                        <a:pt x="23" y="3"/>
                      </a:moveTo>
                      <a:cubicBezTo>
                        <a:pt x="21" y="4"/>
                        <a:pt x="19" y="5"/>
                        <a:pt x="18" y="6"/>
                      </a:cubicBezTo>
                      <a:lnTo>
                        <a:pt x="17" y="5"/>
                      </a:lnTo>
                      <a:cubicBezTo>
                        <a:pt x="18" y="4"/>
                        <a:pt x="20" y="3"/>
                        <a:pt x="22" y="2"/>
                      </a:cubicBezTo>
                      <a:lnTo>
                        <a:pt x="23" y="3"/>
                      </a:lnTo>
                      <a:close/>
                      <a:moveTo>
                        <a:pt x="18" y="6"/>
                      </a:moveTo>
                      <a:lnTo>
                        <a:pt x="18" y="6"/>
                      </a:lnTo>
                      <a:lnTo>
                        <a:pt x="18" y="5"/>
                      </a:lnTo>
                      <a:lnTo>
                        <a:pt x="18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7" name="Freeform 121"/>
                <p:cNvSpPr>
                  <a:spLocks noChangeArrowheads="1"/>
                </p:cNvSpPr>
                <p:nvPr/>
              </p:nvSpPr>
              <p:spPr bwMode="auto">
                <a:xfrm>
                  <a:off x="1405" y="3650"/>
                  <a:ext cx="86" cy="80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+- 1 0 0"/>
                    <a:gd name="G4" fmla="+- 28 0 0"/>
                    <a:gd name="G5" fmla="+- 1 0 0"/>
                    <a:gd name="G6" fmla="+- 4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6 w 63"/>
                    <a:gd name="T1" fmla="*/ 5 h 47"/>
                    <a:gd name="T2" fmla="*/ 4 w 63"/>
                    <a:gd name="T3" fmla="*/ 21 h 47"/>
                    <a:gd name="T4" fmla="*/ 14 w 63"/>
                    <a:gd name="T5" fmla="*/ 41 h 47"/>
                    <a:gd name="T6" fmla="*/ 43 w 63"/>
                    <a:gd name="T7" fmla="*/ 46 h 47"/>
                    <a:gd name="T8" fmla="*/ 61 w 63"/>
                    <a:gd name="T9" fmla="*/ 25 h 47"/>
                    <a:gd name="T10" fmla="*/ 48 w 63"/>
                    <a:gd name="T11" fmla="*/ 13 h 47"/>
                    <a:gd name="T12" fmla="*/ 37 w 63"/>
                    <a:gd name="T13" fmla="*/ 13 h 47"/>
                    <a:gd name="T14" fmla="*/ 16 w 63"/>
                    <a:gd name="T15" fmla="*/ 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47">
                      <a:moveTo>
                        <a:pt x="16" y="5"/>
                      </a:moveTo>
                      <a:cubicBezTo>
                        <a:pt x="11" y="8"/>
                        <a:pt x="7" y="15"/>
                        <a:pt x="4" y="21"/>
                      </a:cubicBezTo>
                      <a:cubicBezTo>
                        <a:pt x="0" y="28"/>
                        <a:pt x="3" y="40"/>
                        <a:pt x="14" y="41"/>
                      </a:cubicBezTo>
                      <a:cubicBezTo>
                        <a:pt x="24" y="42"/>
                        <a:pt x="33" y="47"/>
                        <a:pt x="43" y="46"/>
                      </a:cubicBezTo>
                      <a:cubicBezTo>
                        <a:pt x="54" y="44"/>
                        <a:pt x="63" y="36"/>
                        <a:pt x="61" y="25"/>
                      </a:cubicBezTo>
                      <a:cubicBezTo>
                        <a:pt x="59" y="20"/>
                        <a:pt x="55" y="15"/>
                        <a:pt x="48" y="13"/>
                      </a:cubicBezTo>
                      <a:cubicBezTo>
                        <a:pt x="45" y="12"/>
                        <a:pt x="41" y="13"/>
                        <a:pt x="37" y="13"/>
                      </a:cubicBezTo>
                      <a:cubicBezTo>
                        <a:pt x="29" y="12"/>
                        <a:pt x="23" y="0"/>
                        <a:pt x="16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8" name="Freeform 122"/>
                <p:cNvSpPr>
                  <a:spLocks noChangeArrowheads="1"/>
                </p:cNvSpPr>
                <p:nvPr/>
              </p:nvSpPr>
              <p:spPr bwMode="auto">
                <a:xfrm>
                  <a:off x="1406" y="3652"/>
                  <a:ext cx="83" cy="78"/>
                </a:xfrm>
                <a:custGeom>
                  <a:avLst/>
                  <a:gdLst>
                    <a:gd name="T0" fmla="*/ 7 w 61"/>
                    <a:gd name="T1" fmla="*/ 11 h 46"/>
                    <a:gd name="T2" fmla="*/ 9 w 61"/>
                    <a:gd name="T3" fmla="*/ 11 h 46"/>
                    <a:gd name="T4" fmla="*/ 7 w 61"/>
                    <a:gd name="T5" fmla="*/ 11 h 46"/>
                    <a:gd name="T6" fmla="*/ 2 w 61"/>
                    <a:gd name="T7" fmla="*/ 20 h 46"/>
                    <a:gd name="T8" fmla="*/ 3 w 61"/>
                    <a:gd name="T9" fmla="*/ 20 h 46"/>
                    <a:gd name="T10" fmla="*/ 2 w 61"/>
                    <a:gd name="T11" fmla="*/ 20 h 46"/>
                    <a:gd name="T12" fmla="*/ 4 w 61"/>
                    <a:gd name="T13" fmla="*/ 33 h 46"/>
                    <a:gd name="T14" fmla="*/ 2 w 61"/>
                    <a:gd name="T15" fmla="*/ 24 h 46"/>
                    <a:gd name="T16" fmla="*/ 10 w 61"/>
                    <a:gd name="T17" fmla="*/ 40 h 46"/>
                    <a:gd name="T18" fmla="*/ 10 w 61"/>
                    <a:gd name="T19" fmla="*/ 39 h 46"/>
                    <a:gd name="T20" fmla="*/ 10 w 61"/>
                    <a:gd name="T21" fmla="*/ 40 h 46"/>
                    <a:gd name="T22" fmla="*/ 13 w 61"/>
                    <a:gd name="T23" fmla="*/ 39 h 46"/>
                    <a:gd name="T24" fmla="*/ 13 w 61"/>
                    <a:gd name="T25" fmla="*/ 39 h 46"/>
                    <a:gd name="T26" fmla="*/ 13 w 61"/>
                    <a:gd name="T27" fmla="*/ 41 h 46"/>
                    <a:gd name="T28" fmla="*/ 42 w 61"/>
                    <a:gd name="T29" fmla="*/ 44 h 46"/>
                    <a:gd name="T30" fmla="*/ 25 w 61"/>
                    <a:gd name="T31" fmla="*/ 42 h 46"/>
                    <a:gd name="T32" fmla="*/ 42 w 61"/>
                    <a:gd name="T33" fmla="*/ 44 h 46"/>
                    <a:gd name="T34" fmla="*/ 42 w 61"/>
                    <a:gd name="T35" fmla="*/ 45 h 46"/>
                    <a:gd name="T36" fmla="*/ 55 w 61"/>
                    <a:gd name="T37" fmla="*/ 38 h 46"/>
                    <a:gd name="T38" fmla="*/ 43 w 61"/>
                    <a:gd name="T39" fmla="*/ 44 h 46"/>
                    <a:gd name="T40" fmla="*/ 61 w 61"/>
                    <a:gd name="T41" fmla="*/ 25 h 46"/>
                    <a:gd name="T42" fmla="*/ 59 w 61"/>
                    <a:gd name="T43" fmla="*/ 25 h 46"/>
                    <a:gd name="T44" fmla="*/ 61 w 61"/>
                    <a:gd name="T45" fmla="*/ 25 h 46"/>
                    <a:gd name="T46" fmla="*/ 60 w 61"/>
                    <a:gd name="T47" fmla="*/ 24 h 46"/>
                    <a:gd name="T48" fmla="*/ 60 w 61"/>
                    <a:gd name="T49" fmla="*/ 24 h 46"/>
                    <a:gd name="T50" fmla="*/ 59 w 61"/>
                    <a:gd name="T51" fmla="*/ 24 h 46"/>
                    <a:gd name="T52" fmla="*/ 59 w 61"/>
                    <a:gd name="T53" fmla="*/ 24 h 46"/>
                    <a:gd name="T54" fmla="*/ 60 w 61"/>
                    <a:gd name="T55" fmla="*/ 24 h 46"/>
                    <a:gd name="T56" fmla="*/ 57 w 61"/>
                    <a:gd name="T57" fmla="*/ 20 h 46"/>
                    <a:gd name="T58" fmla="*/ 58 w 61"/>
                    <a:gd name="T59" fmla="*/ 22 h 46"/>
                    <a:gd name="T60" fmla="*/ 48 w 61"/>
                    <a:gd name="T61" fmla="*/ 11 h 46"/>
                    <a:gd name="T62" fmla="*/ 48 w 61"/>
                    <a:gd name="T63" fmla="*/ 11 h 46"/>
                    <a:gd name="T64" fmla="*/ 48 w 61"/>
                    <a:gd name="T65" fmla="*/ 11 h 46"/>
                    <a:gd name="T66" fmla="*/ 48 w 61"/>
                    <a:gd name="T67" fmla="*/ 11 h 46"/>
                    <a:gd name="T68" fmla="*/ 48 w 61"/>
                    <a:gd name="T69" fmla="*/ 11 h 46"/>
                    <a:gd name="T70" fmla="*/ 47 w 61"/>
                    <a:gd name="T71" fmla="*/ 13 h 46"/>
                    <a:gd name="T72" fmla="*/ 48 w 61"/>
                    <a:gd name="T73" fmla="*/ 11 h 46"/>
                    <a:gd name="T74" fmla="*/ 36 w 61"/>
                    <a:gd name="T75" fmla="*/ 12 h 46"/>
                    <a:gd name="T76" fmla="*/ 41 w 61"/>
                    <a:gd name="T77" fmla="*/ 12 h 46"/>
                    <a:gd name="T78" fmla="*/ 36 w 61"/>
                    <a:gd name="T79" fmla="*/ 12 h 46"/>
                    <a:gd name="T80" fmla="*/ 37 w 61"/>
                    <a:gd name="T81" fmla="*/ 11 h 46"/>
                    <a:gd name="T82" fmla="*/ 16 w 61"/>
                    <a:gd name="T83" fmla="*/ 4 h 46"/>
                    <a:gd name="T84" fmla="*/ 26 w 61"/>
                    <a:gd name="T85" fmla="*/ 7 h 46"/>
                    <a:gd name="T86" fmla="*/ 15 w 61"/>
                    <a:gd name="T87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1" h="46">
                      <a:moveTo>
                        <a:pt x="16" y="4"/>
                      </a:moveTo>
                      <a:cubicBezTo>
                        <a:pt x="13" y="6"/>
                        <a:pt x="11" y="9"/>
                        <a:pt x="9" y="11"/>
                      </a:cubicBezTo>
                      <a:lnTo>
                        <a:pt x="7" y="11"/>
                      </a:lnTo>
                      <a:cubicBezTo>
                        <a:pt x="9" y="8"/>
                        <a:pt x="12" y="5"/>
                        <a:pt x="15" y="3"/>
                      </a:cubicBezTo>
                      <a:lnTo>
                        <a:pt x="16" y="4"/>
                      </a:lnTo>
                      <a:close/>
                      <a:moveTo>
                        <a:pt x="9" y="11"/>
                      </a:moveTo>
                      <a:cubicBezTo>
                        <a:pt x="7" y="14"/>
                        <a:pt x="5" y="17"/>
                        <a:pt x="3" y="20"/>
                      </a:cubicBezTo>
                      <a:lnTo>
                        <a:pt x="2" y="20"/>
                      </a:lnTo>
                      <a:cubicBezTo>
                        <a:pt x="4" y="17"/>
                        <a:pt x="5" y="14"/>
                        <a:pt x="7" y="11"/>
                      </a:cubicBezTo>
                      <a:lnTo>
                        <a:pt x="9" y="11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2" y="20"/>
                      </a:lnTo>
                      <a:close/>
                      <a:moveTo>
                        <a:pt x="3" y="20"/>
                      </a:moveTo>
                      <a:cubicBezTo>
                        <a:pt x="3" y="21"/>
                        <a:pt x="2" y="23"/>
                        <a:pt x="2" y="24"/>
                      </a:cubicBezTo>
                      <a:lnTo>
                        <a:pt x="1" y="24"/>
                      </a:lnTo>
                      <a:cubicBezTo>
                        <a:pt x="1" y="22"/>
                        <a:pt x="1" y="21"/>
                        <a:pt x="2" y="20"/>
                      </a:cubicBezTo>
                      <a:lnTo>
                        <a:pt x="3" y="20"/>
                      </a:lnTo>
                      <a:close/>
                      <a:moveTo>
                        <a:pt x="2" y="24"/>
                      </a:moveTo>
                      <a:cubicBezTo>
                        <a:pt x="2" y="27"/>
                        <a:pt x="2" y="30"/>
                        <a:pt x="4" y="33"/>
                      </a:cubicBezTo>
                      <a:lnTo>
                        <a:pt x="2" y="33"/>
                      </a:lnTo>
                      <a:cubicBezTo>
                        <a:pt x="1" y="30"/>
                        <a:pt x="0" y="27"/>
                        <a:pt x="1" y="24"/>
                      </a:cubicBezTo>
                      <a:lnTo>
                        <a:pt x="2" y="24"/>
                      </a:lnTo>
                      <a:close/>
                      <a:moveTo>
                        <a:pt x="4" y="33"/>
                      </a:moveTo>
                      <a:cubicBezTo>
                        <a:pt x="5" y="36"/>
                        <a:pt x="7" y="38"/>
                        <a:pt x="10" y="39"/>
                      </a:cubicBezTo>
                      <a:lnTo>
                        <a:pt x="10" y="40"/>
                      </a:lnTo>
                      <a:cubicBezTo>
                        <a:pt x="6" y="39"/>
                        <a:pt x="4" y="36"/>
                        <a:pt x="2" y="33"/>
                      </a:cubicBezTo>
                      <a:lnTo>
                        <a:pt x="4" y="33"/>
                      </a:lnTo>
                      <a:close/>
                      <a:moveTo>
                        <a:pt x="10" y="39"/>
                      </a:moveTo>
                      <a:cubicBezTo>
                        <a:pt x="11" y="39"/>
                        <a:pt x="12" y="39"/>
                        <a:pt x="13" y="39"/>
                      </a:cubicBezTo>
                      <a:lnTo>
                        <a:pt x="13" y="41"/>
                      </a:lnTo>
                      <a:cubicBezTo>
                        <a:pt x="12" y="41"/>
                        <a:pt x="11" y="40"/>
                        <a:pt x="10" y="40"/>
                      </a:cubicBezTo>
                      <a:lnTo>
                        <a:pt x="10" y="39"/>
                      </a:lnTo>
                      <a:close/>
                      <a:moveTo>
                        <a:pt x="13" y="39"/>
                      </a:moveTo>
                      <a:lnTo>
                        <a:pt x="13" y="39"/>
                      </a:lnTo>
                      <a:lnTo>
                        <a:pt x="13" y="40"/>
                      </a:lnTo>
                      <a:lnTo>
                        <a:pt x="13" y="39"/>
                      </a:lnTo>
                      <a:close/>
                      <a:moveTo>
                        <a:pt x="13" y="39"/>
                      </a:moveTo>
                      <a:cubicBezTo>
                        <a:pt x="17" y="40"/>
                        <a:pt x="21" y="41"/>
                        <a:pt x="25" y="42"/>
                      </a:cubicBezTo>
                      <a:lnTo>
                        <a:pt x="25" y="43"/>
                      </a:lnTo>
                      <a:cubicBezTo>
                        <a:pt x="21" y="42"/>
                        <a:pt x="17" y="41"/>
                        <a:pt x="13" y="41"/>
                      </a:cubicBezTo>
                      <a:lnTo>
                        <a:pt x="13" y="39"/>
                      </a:lnTo>
                      <a:close/>
                      <a:moveTo>
                        <a:pt x="25" y="42"/>
                      </a:moveTo>
                      <a:cubicBezTo>
                        <a:pt x="31" y="43"/>
                        <a:pt x="36" y="45"/>
                        <a:pt x="42" y="44"/>
                      </a:cubicBezTo>
                      <a:lnTo>
                        <a:pt x="42" y="45"/>
                      </a:lnTo>
                      <a:cubicBezTo>
                        <a:pt x="36" y="46"/>
                        <a:pt x="30" y="45"/>
                        <a:pt x="25" y="43"/>
                      </a:cubicBezTo>
                      <a:lnTo>
                        <a:pt x="25" y="42"/>
                      </a:lnTo>
                      <a:close/>
                      <a:moveTo>
                        <a:pt x="42" y="45"/>
                      </a:moveTo>
                      <a:lnTo>
                        <a:pt x="42" y="45"/>
                      </a:lnTo>
                      <a:close/>
                      <a:moveTo>
                        <a:pt x="42" y="44"/>
                      </a:moveTo>
                      <a:cubicBezTo>
                        <a:pt x="42" y="44"/>
                        <a:pt x="42" y="44"/>
                        <a:pt x="43" y="44"/>
                      </a:cubicBezTo>
                      <a:lnTo>
                        <a:pt x="43" y="45"/>
                      </a:lnTo>
                      <a:cubicBezTo>
                        <a:pt x="43" y="45"/>
                        <a:pt x="42" y="45"/>
                        <a:pt x="42" y="45"/>
                      </a:cubicBezTo>
                      <a:lnTo>
                        <a:pt x="42" y="44"/>
                      </a:lnTo>
                      <a:close/>
                      <a:moveTo>
                        <a:pt x="43" y="44"/>
                      </a:moveTo>
                      <a:cubicBezTo>
                        <a:pt x="48" y="43"/>
                        <a:pt x="52" y="41"/>
                        <a:pt x="55" y="38"/>
                      </a:cubicBezTo>
                      <a:lnTo>
                        <a:pt x="56" y="38"/>
                      </a:lnTo>
                      <a:cubicBezTo>
                        <a:pt x="53" y="42"/>
                        <a:pt x="48" y="44"/>
                        <a:pt x="43" y="45"/>
                      </a:cubicBezTo>
                      <a:lnTo>
                        <a:pt x="43" y="44"/>
                      </a:lnTo>
                      <a:close/>
                      <a:moveTo>
                        <a:pt x="55" y="38"/>
                      </a:moveTo>
                      <a:cubicBezTo>
                        <a:pt x="58" y="34"/>
                        <a:pt x="60" y="30"/>
                        <a:pt x="59" y="25"/>
                      </a:cubicBezTo>
                      <a:lnTo>
                        <a:pt x="61" y="25"/>
                      </a:lnTo>
                      <a:cubicBezTo>
                        <a:pt x="61" y="30"/>
                        <a:pt x="60" y="35"/>
                        <a:pt x="56" y="38"/>
                      </a:cubicBezTo>
                      <a:lnTo>
                        <a:pt x="55" y="38"/>
                      </a:lnTo>
                      <a:close/>
                      <a:moveTo>
                        <a:pt x="59" y="25"/>
                      </a:moveTo>
                      <a:cubicBezTo>
                        <a:pt x="59" y="25"/>
                        <a:pt x="59" y="25"/>
                        <a:pt x="59" y="24"/>
                      </a:cubicBezTo>
                      <a:lnTo>
                        <a:pt x="60" y="24"/>
                      </a:lnTo>
                      <a:cubicBezTo>
                        <a:pt x="61" y="25"/>
                        <a:pt x="61" y="25"/>
                        <a:pt x="61" y="25"/>
                      </a:cubicBezTo>
                      <a:lnTo>
                        <a:pt x="59" y="25"/>
                      </a:lnTo>
                      <a:close/>
                      <a:moveTo>
                        <a:pt x="60" y="24"/>
                      </a:moveTo>
                      <a:lnTo>
                        <a:pt x="60" y="24"/>
                      </a:lnTo>
                      <a:close/>
                      <a:moveTo>
                        <a:pt x="59" y="25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5"/>
                      </a:lnTo>
                      <a:close/>
                      <a:moveTo>
                        <a:pt x="59" y="24"/>
                      </a:moveTo>
                      <a:lnTo>
                        <a:pt x="59" y="24"/>
                      </a:lnTo>
                      <a:lnTo>
                        <a:pt x="60" y="24"/>
                      </a:lnTo>
                      <a:lnTo>
                        <a:pt x="59" y="24"/>
                      </a:lnTo>
                      <a:close/>
                      <a:moveTo>
                        <a:pt x="59" y="24"/>
                      </a:moveTo>
                      <a:cubicBezTo>
                        <a:pt x="59" y="24"/>
                        <a:pt x="58" y="23"/>
                        <a:pt x="58" y="22"/>
                      </a:cubicBezTo>
                      <a:lnTo>
                        <a:pt x="60" y="22"/>
                      </a:lnTo>
                      <a:cubicBezTo>
                        <a:pt x="60" y="23"/>
                        <a:pt x="60" y="23"/>
                        <a:pt x="60" y="24"/>
                      </a:cubicBezTo>
                      <a:lnTo>
                        <a:pt x="59" y="24"/>
                      </a:lnTo>
                      <a:close/>
                      <a:moveTo>
                        <a:pt x="58" y="22"/>
                      </a:moveTo>
                      <a:cubicBezTo>
                        <a:pt x="58" y="22"/>
                        <a:pt x="58" y="21"/>
                        <a:pt x="57" y="20"/>
                      </a:cubicBezTo>
                      <a:lnTo>
                        <a:pt x="58" y="20"/>
                      </a:lnTo>
                      <a:cubicBezTo>
                        <a:pt x="59" y="20"/>
                        <a:pt x="59" y="21"/>
                        <a:pt x="60" y="22"/>
                      </a:cubicBezTo>
                      <a:lnTo>
                        <a:pt x="58" y="22"/>
                      </a:lnTo>
                      <a:close/>
                      <a:moveTo>
                        <a:pt x="57" y="20"/>
                      </a:moveTo>
                      <a:cubicBezTo>
                        <a:pt x="55" y="17"/>
                        <a:pt x="52" y="14"/>
                        <a:pt x="47" y="12"/>
                      </a:cubicBezTo>
                      <a:lnTo>
                        <a:pt x="48" y="11"/>
                      </a:lnTo>
                      <a:cubicBezTo>
                        <a:pt x="53" y="13"/>
                        <a:pt x="56" y="16"/>
                        <a:pt x="58" y="20"/>
                      </a:cubicBezTo>
                      <a:lnTo>
                        <a:pt x="57" y="20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lnTo>
                        <a:pt x="47" y="13"/>
                      </a:lnTo>
                      <a:lnTo>
                        <a:pt x="48" y="11"/>
                      </a:lnTo>
                      <a:lnTo>
                        <a:pt x="47" y="13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7" y="13"/>
                      </a:moveTo>
                      <a:cubicBezTo>
                        <a:pt x="45" y="12"/>
                        <a:pt x="43" y="12"/>
                        <a:pt x="41" y="12"/>
                      </a:cubicBezTo>
                      <a:lnTo>
                        <a:pt x="41" y="11"/>
                      </a:lnTo>
                      <a:cubicBezTo>
                        <a:pt x="43" y="11"/>
                        <a:pt x="46" y="11"/>
                        <a:pt x="48" y="11"/>
                      </a:cubicBezTo>
                      <a:lnTo>
                        <a:pt x="47" y="13"/>
                      </a:lnTo>
                      <a:close/>
                      <a:moveTo>
                        <a:pt x="41" y="12"/>
                      </a:moveTo>
                      <a:cubicBezTo>
                        <a:pt x="40" y="12"/>
                        <a:pt x="38" y="12"/>
                        <a:pt x="36" y="12"/>
                      </a:cubicBezTo>
                      <a:lnTo>
                        <a:pt x="37" y="11"/>
                      </a:lnTo>
                      <a:cubicBezTo>
                        <a:pt x="38" y="11"/>
                        <a:pt x="40" y="11"/>
                        <a:pt x="41" y="11"/>
                      </a:cubicBezTo>
                      <a:lnTo>
                        <a:pt x="41" y="12"/>
                      </a:lnTo>
                      <a:close/>
                      <a:moveTo>
                        <a:pt x="36" y="12"/>
                      </a:moveTo>
                      <a:lnTo>
                        <a:pt x="36" y="12"/>
                      </a:lnTo>
                      <a:close/>
                      <a:moveTo>
                        <a:pt x="36" y="12"/>
                      </a:moveTo>
                      <a:cubicBezTo>
                        <a:pt x="32" y="12"/>
                        <a:pt x="29" y="9"/>
                        <a:pt x="26" y="7"/>
                      </a:cubicBezTo>
                      <a:lnTo>
                        <a:pt x="27" y="6"/>
                      </a:lnTo>
                      <a:cubicBezTo>
                        <a:pt x="30" y="8"/>
                        <a:pt x="33" y="11"/>
                        <a:pt x="37" y="11"/>
                      </a:cubicBezTo>
                      <a:lnTo>
                        <a:pt x="36" y="12"/>
                      </a:lnTo>
                      <a:close/>
                      <a:moveTo>
                        <a:pt x="26" y="7"/>
                      </a:moveTo>
                      <a:cubicBezTo>
                        <a:pt x="23" y="4"/>
                        <a:pt x="19" y="2"/>
                        <a:pt x="16" y="4"/>
                      </a:cubicBezTo>
                      <a:lnTo>
                        <a:pt x="15" y="3"/>
                      </a:lnTo>
                      <a:cubicBezTo>
                        <a:pt x="19" y="0"/>
                        <a:pt x="23" y="3"/>
                        <a:pt x="27" y="6"/>
                      </a:cubicBezTo>
                      <a:lnTo>
                        <a:pt x="26" y="7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19" name="Freeform 123"/>
                <p:cNvSpPr>
                  <a:spLocks noChangeArrowheads="1"/>
                </p:cNvSpPr>
                <p:nvPr/>
              </p:nvSpPr>
              <p:spPr bwMode="auto">
                <a:xfrm>
                  <a:off x="1491" y="3704"/>
                  <a:ext cx="66" cy="6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25 0 0"/>
                    <a:gd name="G8" fmla="+- 17 0 0"/>
                    <a:gd name="G9" fmla="+- 35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39 w 49"/>
                    <a:gd name="T1" fmla="*/ 1 h 40"/>
                    <a:gd name="T2" fmla="*/ 12 w 49"/>
                    <a:gd name="T3" fmla="*/ 2 h 40"/>
                    <a:gd name="T4" fmla="*/ 1 w 49"/>
                    <a:gd name="T5" fmla="*/ 21 h 40"/>
                    <a:gd name="T6" fmla="*/ 9 w 49"/>
                    <a:gd name="T7" fmla="*/ 35 h 40"/>
                    <a:gd name="T8" fmla="*/ 28 w 49"/>
                    <a:gd name="T9" fmla="*/ 34 h 40"/>
                    <a:gd name="T10" fmla="*/ 34 w 49"/>
                    <a:gd name="T11" fmla="*/ 26 h 40"/>
                    <a:gd name="T12" fmla="*/ 48 w 49"/>
                    <a:gd name="T13" fmla="*/ 14 h 40"/>
                    <a:gd name="T14" fmla="*/ 39 w 49"/>
                    <a:gd name="T15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40">
                      <a:moveTo>
                        <a:pt x="39" y="1"/>
                      </a:moveTo>
                      <a:cubicBezTo>
                        <a:pt x="30" y="1"/>
                        <a:pt x="20" y="0"/>
                        <a:pt x="12" y="2"/>
                      </a:cubicBezTo>
                      <a:cubicBezTo>
                        <a:pt x="4" y="5"/>
                        <a:pt x="1" y="15"/>
                        <a:pt x="1" y="21"/>
                      </a:cubicBezTo>
                      <a:cubicBezTo>
                        <a:pt x="0" y="25"/>
                        <a:pt x="2" y="34"/>
                        <a:pt x="9" y="35"/>
                      </a:cubicBezTo>
                      <a:cubicBezTo>
                        <a:pt x="15" y="37"/>
                        <a:pt x="23" y="40"/>
                        <a:pt x="28" y="34"/>
                      </a:cubicBezTo>
                      <a:cubicBezTo>
                        <a:pt x="30" y="31"/>
                        <a:pt x="32" y="28"/>
                        <a:pt x="34" y="26"/>
                      </a:cubicBezTo>
                      <a:cubicBezTo>
                        <a:pt x="38" y="22"/>
                        <a:pt x="46" y="20"/>
                        <a:pt x="48" y="14"/>
                      </a:cubicBezTo>
                      <a:cubicBezTo>
                        <a:pt x="49" y="8"/>
                        <a:pt x="47" y="1"/>
                        <a:pt x="3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0" name="Freeform 124"/>
                <p:cNvSpPr>
                  <a:spLocks noChangeArrowheads="1"/>
                </p:cNvSpPr>
                <p:nvPr/>
              </p:nvSpPr>
              <p:spPr bwMode="auto">
                <a:xfrm>
                  <a:off x="1491" y="3704"/>
                  <a:ext cx="66" cy="67"/>
                </a:xfrm>
                <a:custGeom>
                  <a:avLst/>
                  <a:gdLst>
                    <a:gd name="T0" fmla="*/ 39 w 49"/>
                    <a:gd name="T1" fmla="*/ 0 h 40"/>
                    <a:gd name="T2" fmla="*/ 25 w 49"/>
                    <a:gd name="T3" fmla="*/ 1 h 40"/>
                    <a:gd name="T4" fmla="*/ 39 w 49"/>
                    <a:gd name="T5" fmla="*/ 1 h 40"/>
                    <a:gd name="T6" fmla="*/ 12 w 49"/>
                    <a:gd name="T7" fmla="*/ 2 h 40"/>
                    <a:gd name="T8" fmla="*/ 12 w 49"/>
                    <a:gd name="T9" fmla="*/ 2 h 40"/>
                    <a:gd name="T10" fmla="*/ 12 w 49"/>
                    <a:gd name="T11" fmla="*/ 3 h 40"/>
                    <a:gd name="T12" fmla="*/ 12 w 49"/>
                    <a:gd name="T13" fmla="*/ 3 h 40"/>
                    <a:gd name="T14" fmla="*/ 12 w 49"/>
                    <a:gd name="T15" fmla="*/ 2 h 40"/>
                    <a:gd name="T16" fmla="*/ 7 w 49"/>
                    <a:gd name="T17" fmla="*/ 6 h 40"/>
                    <a:gd name="T18" fmla="*/ 10 w 49"/>
                    <a:gd name="T19" fmla="*/ 4 h 40"/>
                    <a:gd name="T20" fmla="*/ 0 w 49"/>
                    <a:gd name="T21" fmla="*/ 21 h 40"/>
                    <a:gd name="T22" fmla="*/ 0 w 49"/>
                    <a:gd name="T23" fmla="*/ 21 h 40"/>
                    <a:gd name="T24" fmla="*/ 0 w 49"/>
                    <a:gd name="T25" fmla="*/ 21 h 40"/>
                    <a:gd name="T26" fmla="*/ 0 w 49"/>
                    <a:gd name="T27" fmla="*/ 21 h 40"/>
                    <a:gd name="T28" fmla="*/ 0 w 49"/>
                    <a:gd name="T29" fmla="*/ 21 h 40"/>
                    <a:gd name="T30" fmla="*/ 1 w 49"/>
                    <a:gd name="T31" fmla="*/ 21 h 40"/>
                    <a:gd name="T32" fmla="*/ 0 w 49"/>
                    <a:gd name="T33" fmla="*/ 21 h 40"/>
                    <a:gd name="T34" fmla="*/ 0 w 49"/>
                    <a:gd name="T35" fmla="*/ 23 h 40"/>
                    <a:gd name="T36" fmla="*/ 1 w 49"/>
                    <a:gd name="T37" fmla="*/ 23 h 40"/>
                    <a:gd name="T38" fmla="*/ 0 w 49"/>
                    <a:gd name="T39" fmla="*/ 23 h 40"/>
                    <a:gd name="T40" fmla="*/ 9 w 49"/>
                    <a:gd name="T41" fmla="*/ 35 h 40"/>
                    <a:gd name="T42" fmla="*/ 2 w 49"/>
                    <a:gd name="T43" fmla="*/ 25 h 40"/>
                    <a:gd name="T44" fmla="*/ 9 w 49"/>
                    <a:gd name="T45" fmla="*/ 35 h 40"/>
                    <a:gd name="T46" fmla="*/ 9 w 49"/>
                    <a:gd name="T47" fmla="*/ 35 h 40"/>
                    <a:gd name="T48" fmla="*/ 9 w 49"/>
                    <a:gd name="T49" fmla="*/ 35 h 40"/>
                    <a:gd name="T50" fmla="*/ 12 w 49"/>
                    <a:gd name="T51" fmla="*/ 35 h 40"/>
                    <a:gd name="T52" fmla="*/ 9 w 49"/>
                    <a:gd name="T53" fmla="*/ 35 h 40"/>
                    <a:gd name="T54" fmla="*/ 29 w 49"/>
                    <a:gd name="T55" fmla="*/ 34 h 40"/>
                    <a:gd name="T56" fmla="*/ 28 w 49"/>
                    <a:gd name="T57" fmla="*/ 33 h 40"/>
                    <a:gd name="T58" fmla="*/ 28 w 49"/>
                    <a:gd name="T59" fmla="*/ 33 h 40"/>
                    <a:gd name="T60" fmla="*/ 31 w 49"/>
                    <a:gd name="T61" fmla="*/ 31 h 40"/>
                    <a:gd name="T62" fmla="*/ 29 w 49"/>
                    <a:gd name="T63" fmla="*/ 31 h 40"/>
                    <a:gd name="T64" fmla="*/ 31 w 49"/>
                    <a:gd name="T65" fmla="*/ 31 h 40"/>
                    <a:gd name="T66" fmla="*/ 35 w 49"/>
                    <a:gd name="T67" fmla="*/ 26 h 40"/>
                    <a:gd name="T68" fmla="*/ 34 w 49"/>
                    <a:gd name="T69" fmla="*/ 25 h 40"/>
                    <a:gd name="T70" fmla="*/ 35 w 49"/>
                    <a:gd name="T71" fmla="*/ 26 h 40"/>
                    <a:gd name="T72" fmla="*/ 47 w 49"/>
                    <a:gd name="T73" fmla="*/ 14 h 40"/>
                    <a:gd name="T74" fmla="*/ 39 w 49"/>
                    <a:gd name="T75" fmla="*/ 21 h 40"/>
                    <a:gd name="T76" fmla="*/ 47 w 49"/>
                    <a:gd name="T77" fmla="*/ 14 h 40"/>
                    <a:gd name="T78" fmla="*/ 48 w 49"/>
                    <a:gd name="T79" fmla="*/ 14 h 40"/>
                    <a:gd name="T80" fmla="*/ 46 w 49"/>
                    <a:gd name="T81" fmla="*/ 5 h 40"/>
                    <a:gd name="T82" fmla="*/ 47 w 49"/>
                    <a:gd name="T83" fmla="*/ 10 h 40"/>
                    <a:gd name="T84" fmla="*/ 41 w 49"/>
                    <a:gd name="T85" fmla="*/ 0 h 40"/>
                    <a:gd name="T86" fmla="*/ 41 w 49"/>
                    <a:gd name="T87" fmla="*/ 1 h 40"/>
                    <a:gd name="T88" fmla="*/ 41 w 49"/>
                    <a:gd name="T8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9" h="40">
                      <a:moveTo>
                        <a:pt x="39" y="1"/>
                      </a:moveTo>
                      <a:lnTo>
                        <a:pt x="39" y="1"/>
                      </a:lnTo>
                      <a:lnTo>
                        <a:pt x="39" y="0"/>
                      </a:lnTo>
                      <a:lnTo>
                        <a:pt x="39" y="1"/>
                      </a:lnTo>
                      <a:close/>
                      <a:moveTo>
                        <a:pt x="39" y="1"/>
                      </a:moveTo>
                      <a:cubicBezTo>
                        <a:pt x="35" y="1"/>
                        <a:pt x="30" y="1"/>
                        <a:pt x="25" y="1"/>
                      </a:cubicBezTo>
                      <a:lnTo>
                        <a:pt x="25" y="0"/>
                      </a:lnTo>
                      <a:cubicBezTo>
                        <a:pt x="30" y="0"/>
                        <a:pt x="35" y="0"/>
                        <a:pt x="39" y="0"/>
                      </a:cubicBezTo>
                      <a:lnTo>
                        <a:pt x="39" y="1"/>
                      </a:lnTo>
                      <a:close/>
                      <a:moveTo>
                        <a:pt x="25" y="1"/>
                      </a:moveTo>
                      <a:cubicBezTo>
                        <a:pt x="21" y="1"/>
                        <a:pt x="16" y="2"/>
                        <a:pt x="12" y="3"/>
                      </a:cubicBezTo>
                      <a:lnTo>
                        <a:pt x="12" y="2"/>
                      </a:lnTo>
                      <a:cubicBezTo>
                        <a:pt x="16" y="0"/>
                        <a:pt x="20" y="0"/>
                        <a:pt x="25" y="0"/>
                      </a:cubicBezTo>
                      <a:lnTo>
                        <a:pt x="25" y="1"/>
                      </a:lnTo>
                      <a:close/>
                      <a:moveTo>
                        <a:pt x="12" y="2"/>
                      </a:moveTo>
                      <a:lnTo>
                        <a:pt x="12" y="2"/>
                      </a:lnTo>
                      <a:close/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2" y="3"/>
                      </a:lnTo>
                      <a:close/>
                      <a:moveTo>
                        <a:pt x="12" y="3"/>
                      </a:moveTo>
                      <a:cubicBezTo>
                        <a:pt x="11" y="3"/>
                        <a:pt x="10" y="4"/>
                        <a:pt x="10" y="4"/>
                      </a:cubicBezTo>
                      <a:lnTo>
                        <a:pt x="9" y="3"/>
                      </a:lnTo>
                      <a:cubicBezTo>
                        <a:pt x="10" y="3"/>
                        <a:pt x="11" y="2"/>
                        <a:pt x="12" y="2"/>
                      </a:cubicBezTo>
                      <a:lnTo>
                        <a:pt x="12" y="3"/>
                      </a:lnTo>
                      <a:close/>
                      <a:moveTo>
                        <a:pt x="10" y="4"/>
                      </a:moveTo>
                      <a:cubicBezTo>
                        <a:pt x="9" y="5"/>
                        <a:pt x="8" y="6"/>
                        <a:pt x="7" y="6"/>
                      </a:cubicBezTo>
                      <a:lnTo>
                        <a:pt x="6" y="6"/>
                      </a:lnTo>
                      <a:cubicBezTo>
                        <a:pt x="7" y="5"/>
                        <a:pt x="8" y="4"/>
                        <a:pt x="9" y="3"/>
                      </a:cubicBezTo>
                      <a:lnTo>
                        <a:pt x="10" y="4"/>
                      </a:lnTo>
                      <a:close/>
                      <a:moveTo>
                        <a:pt x="7" y="6"/>
                      </a:moveTo>
                      <a:cubicBezTo>
                        <a:pt x="4" y="11"/>
                        <a:pt x="2" y="17"/>
                        <a:pt x="1" y="21"/>
                      </a:cubicBezTo>
                      <a:lnTo>
                        <a:pt x="0" y="21"/>
                      </a:lnTo>
                      <a:cubicBezTo>
                        <a:pt x="0" y="17"/>
                        <a:pt x="2" y="10"/>
                        <a:pt x="6" y="6"/>
                      </a:cubicBezTo>
                      <a:lnTo>
                        <a:pt x="7" y="6"/>
                      </a:lnTo>
                      <a:close/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1" y="21"/>
                      </a:move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1" y="21"/>
                      </a:lnTo>
                      <a:close/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close/>
                      <a:moveTo>
                        <a:pt x="1" y="21"/>
                      </a:moveTo>
                      <a:cubicBezTo>
                        <a:pt x="1" y="22"/>
                        <a:pt x="1" y="22"/>
                        <a:pt x="1" y="23"/>
                      </a:cubicBezTo>
                      <a:lnTo>
                        <a:pt x="0" y="23"/>
                      </a:lnTo>
                      <a:cubicBezTo>
                        <a:pt x="0" y="22"/>
                        <a:pt x="0" y="22"/>
                        <a:pt x="0" y="21"/>
                      </a:cubicBezTo>
                      <a:lnTo>
                        <a:pt x="1" y="21"/>
                      </a:lnTo>
                      <a:close/>
                      <a:moveTo>
                        <a:pt x="0" y="23"/>
                      </a:moveTo>
                      <a:lnTo>
                        <a:pt x="0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1" y="23"/>
                      </a:moveTo>
                      <a:cubicBezTo>
                        <a:pt x="1" y="24"/>
                        <a:pt x="2" y="25"/>
                        <a:pt x="2" y="25"/>
                      </a:cubicBezTo>
                      <a:lnTo>
                        <a:pt x="0" y="26"/>
                      </a:lnTo>
                      <a:cubicBezTo>
                        <a:pt x="0" y="25"/>
                        <a:pt x="0" y="24"/>
                        <a:pt x="0" y="23"/>
                      </a:cubicBezTo>
                      <a:lnTo>
                        <a:pt x="1" y="23"/>
                      </a:lnTo>
                      <a:close/>
                      <a:moveTo>
                        <a:pt x="2" y="25"/>
                      </a:moveTo>
                      <a:cubicBezTo>
                        <a:pt x="2" y="29"/>
                        <a:pt x="5" y="34"/>
                        <a:pt x="9" y="35"/>
                      </a:cubicBezTo>
                      <a:lnTo>
                        <a:pt x="9" y="36"/>
                      </a:lnTo>
                      <a:cubicBezTo>
                        <a:pt x="4" y="35"/>
                        <a:pt x="1" y="30"/>
                        <a:pt x="0" y="26"/>
                      </a:cubicBezTo>
                      <a:lnTo>
                        <a:pt x="2" y="25"/>
                      </a:lnTo>
                      <a:close/>
                      <a:moveTo>
                        <a:pt x="9" y="36"/>
                      </a:moveTo>
                      <a:lnTo>
                        <a:pt x="9" y="36"/>
                      </a:lnTo>
                      <a:lnTo>
                        <a:pt x="9" y="35"/>
                      </a:lnTo>
                      <a:lnTo>
                        <a:pt x="9" y="36"/>
                      </a:lnTo>
                      <a:close/>
                      <a:moveTo>
                        <a:pt x="9" y="35"/>
                      </a:moveTo>
                      <a:lnTo>
                        <a:pt x="9" y="35"/>
                      </a:lnTo>
                      <a:lnTo>
                        <a:pt x="9" y="36"/>
                      </a:lnTo>
                      <a:lnTo>
                        <a:pt x="9" y="35"/>
                      </a:lnTo>
                      <a:close/>
                      <a:moveTo>
                        <a:pt x="9" y="35"/>
                      </a:moveTo>
                      <a:lnTo>
                        <a:pt x="9" y="35"/>
                      </a:lnTo>
                      <a:close/>
                      <a:moveTo>
                        <a:pt x="9" y="35"/>
                      </a:moveTo>
                      <a:cubicBezTo>
                        <a:pt x="10" y="35"/>
                        <a:pt x="11" y="35"/>
                        <a:pt x="12" y="35"/>
                      </a:cubicBezTo>
                      <a:lnTo>
                        <a:pt x="11" y="37"/>
                      </a:lnTo>
                      <a:cubicBezTo>
                        <a:pt x="11" y="36"/>
                        <a:pt x="10" y="36"/>
                        <a:pt x="9" y="36"/>
                      </a:cubicBezTo>
                      <a:lnTo>
                        <a:pt x="9" y="35"/>
                      </a:lnTo>
                      <a:close/>
                      <a:moveTo>
                        <a:pt x="12" y="35"/>
                      </a:moveTo>
                      <a:cubicBezTo>
                        <a:pt x="17" y="37"/>
                        <a:pt x="24" y="39"/>
                        <a:pt x="28" y="33"/>
                      </a:cubicBezTo>
                      <a:lnTo>
                        <a:pt x="29" y="34"/>
                      </a:lnTo>
                      <a:cubicBezTo>
                        <a:pt x="25" y="40"/>
                        <a:pt x="17" y="38"/>
                        <a:pt x="11" y="37"/>
                      </a:cubicBezTo>
                      <a:lnTo>
                        <a:pt x="12" y="35"/>
                      </a:lnTo>
                      <a:close/>
                      <a:moveTo>
                        <a:pt x="28" y="33"/>
                      </a:moveTo>
                      <a:lnTo>
                        <a:pt x="28" y="33"/>
                      </a:lnTo>
                      <a:lnTo>
                        <a:pt x="28" y="34"/>
                      </a:lnTo>
                      <a:lnTo>
                        <a:pt x="28" y="33"/>
                      </a:lnTo>
                      <a:close/>
                      <a:moveTo>
                        <a:pt x="28" y="33"/>
                      </a:moveTo>
                      <a:cubicBezTo>
                        <a:pt x="28" y="33"/>
                        <a:pt x="29" y="32"/>
                        <a:pt x="29" y="31"/>
                      </a:cubicBezTo>
                      <a:lnTo>
                        <a:pt x="31" y="31"/>
                      </a:lnTo>
                      <a:cubicBezTo>
                        <a:pt x="30" y="32"/>
                        <a:pt x="30" y="33"/>
                        <a:pt x="29" y="34"/>
                      </a:cubicBezTo>
                      <a:lnTo>
                        <a:pt x="28" y="33"/>
                      </a:lnTo>
                      <a:close/>
                      <a:moveTo>
                        <a:pt x="29" y="31"/>
                      </a:moveTo>
                      <a:cubicBezTo>
                        <a:pt x="31" y="29"/>
                        <a:pt x="32" y="27"/>
                        <a:pt x="34" y="25"/>
                      </a:cubicBezTo>
                      <a:lnTo>
                        <a:pt x="35" y="26"/>
                      </a:lnTo>
                      <a:cubicBezTo>
                        <a:pt x="33" y="28"/>
                        <a:pt x="32" y="30"/>
                        <a:pt x="31" y="31"/>
                      </a:cubicBezTo>
                      <a:lnTo>
                        <a:pt x="29" y="31"/>
                      </a:lnTo>
                      <a:close/>
                      <a:moveTo>
                        <a:pt x="35" y="26"/>
                      </a:moveTo>
                      <a:lnTo>
                        <a:pt x="35" y="26"/>
                      </a:lnTo>
                      <a:lnTo>
                        <a:pt x="34" y="26"/>
                      </a:lnTo>
                      <a:lnTo>
                        <a:pt x="35" y="26"/>
                      </a:lnTo>
                      <a:close/>
                      <a:moveTo>
                        <a:pt x="34" y="25"/>
                      </a:moveTo>
                      <a:cubicBezTo>
                        <a:pt x="35" y="24"/>
                        <a:pt x="37" y="23"/>
                        <a:pt x="39" y="21"/>
                      </a:cubicBezTo>
                      <a:lnTo>
                        <a:pt x="40" y="22"/>
                      </a:lnTo>
                      <a:cubicBezTo>
                        <a:pt x="38" y="24"/>
                        <a:pt x="36" y="25"/>
                        <a:pt x="35" y="26"/>
                      </a:cubicBezTo>
                      <a:lnTo>
                        <a:pt x="34" y="25"/>
                      </a:lnTo>
                      <a:close/>
                      <a:moveTo>
                        <a:pt x="39" y="21"/>
                      </a:moveTo>
                      <a:cubicBezTo>
                        <a:pt x="42" y="19"/>
                        <a:pt x="46" y="17"/>
                        <a:pt x="47" y="14"/>
                      </a:cubicBezTo>
                      <a:lnTo>
                        <a:pt x="48" y="14"/>
                      </a:lnTo>
                      <a:cubicBezTo>
                        <a:pt x="47" y="18"/>
                        <a:pt x="44" y="20"/>
                        <a:pt x="40" y="22"/>
                      </a:cubicBezTo>
                      <a:lnTo>
                        <a:pt x="39" y="21"/>
                      </a:lnTo>
                      <a:close/>
                      <a:moveTo>
                        <a:pt x="48" y="14"/>
                      </a:moveTo>
                      <a:lnTo>
                        <a:pt x="48" y="14"/>
                      </a:lnTo>
                      <a:close/>
                      <a:moveTo>
                        <a:pt x="47" y="14"/>
                      </a:moveTo>
                      <a:cubicBezTo>
                        <a:pt x="47" y="13"/>
                        <a:pt x="47" y="12"/>
                        <a:pt x="47" y="10"/>
                      </a:cubicBezTo>
                      <a:lnTo>
                        <a:pt x="49" y="10"/>
                      </a:lnTo>
                      <a:cubicBezTo>
                        <a:pt x="49" y="12"/>
                        <a:pt x="49" y="13"/>
                        <a:pt x="48" y="14"/>
                      </a:cubicBezTo>
                      <a:lnTo>
                        <a:pt x="47" y="14"/>
                      </a:lnTo>
                      <a:close/>
                      <a:moveTo>
                        <a:pt x="47" y="10"/>
                      </a:moveTo>
                      <a:cubicBezTo>
                        <a:pt x="47" y="8"/>
                        <a:pt x="47" y="6"/>
                        <a:pt x="46" y="5"/>
                      </a:cubicBezTo>
                      <a:lnTo>
                        <a:pt x="47" y="4"/>
                      </a:lnTo>
                      <a:cubicBezTo>
                        <a:pt x="48" y="6"/>
                        <a:pt x="49" y="8"/>
                        <a:pt x="49" y="10"/>
                      </a:cubicBezTo>
                      <a:lnTo>
                        <a:pt x="47" y="10"/>
                      </a:lnTo>
                      <a:close/>
                      <a:moveTo>
                        <a:pt x="46" y="5"/>
                      </a:moveTo>
                      <a:cubicBezTo>
                        <a:pt x="45" y="3"/>
                        <a:pt x="43" y="2"/>
                        <a:pt x="41" y="1"/>
                      </a:cubicBezTo>
                      <a:lnTo>
                        <a:pt x="41" y="0"/>
                      </a:lnTo>
                      <a:cubicBezTo>
                        <a:pt x="44" y="1"/>
                        <a:pt x="46" y="2"/>
                        <a:pt x="47" y="4"/>
                      </a:cubicBezTo>
                      <a:lnTo>
                        <a:pt x="46" y="5"/>
                      </a:lnTo>
                      <a:close/>
                      <a:moveTo>
                        <a:pt x="41" y="1"/>
                      </a:moveTo>
                      <a:cubicBezTo>
                        <a:pt x="41" y="1"/>
                        <a:pt x="40" y="1"/>
                        <a:pt x="39" y="1"/>
                      </a:cubicBezTo>
                      <a:lnTo>
                        <a:pt x="39" y="0"/>
                      </a:lnTo>
                      <a:cubicBezTo>
                        <a:pt x="40" y="0"/>
                        <a:pt x="41" y="0"/>
                        <a:pt x="41" y="0"/>
                      </a:cubicBezTo>
                      <a:lnTo>
                        <a:pt x="41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1" name="Freeform 125"/>
                <p:cNvSpPr>
                  <a:spLocks noChangeArrowheads="1"/>
                </p:cNvSpPr>
                <p:nvPr/>
              </p:nvSpPr>
              <p:spPr bwMode="auto">
                <a:xfrm>
                  <a:off x="1437" y="3737"/>
                  <a:ext cx="82" cy="7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*/ 1 50493 55552"/>
                    <a:gd name="G7" fmla="*/ G6 1 180"/>
                    <a:gd name="G8" fmla="*/ 1 0 0"/>
                    <a:gd name="G9" fmla="sin G8 G7"/>
                    <a:gd name="G10" fmla="+- 5 0 0"/>
                    <a:gd name="G11" fmla="+- 14 0 0"/>
                    <a:gd name="G12" fmla="*/ 1 0 0"/>
                    <a:gd name="G13" fmla="cos G12 G11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+- 24 0 0"/>
                    <a:gd name="G19" fmla="+- 27 0 0"/>
                    <a:gd name="G20" fmla="+- 29 0 0"/>
                    <a:gd name="G21" fmla="+- 35 0 0"/>
                    <a:gd name="G22" fmla="*/ 1 0 0"/>
                    <a:gd name="G23" fmla="sin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T0" fmla="*/ 25 w 61"/>
                    <a:gd name="T1" fmla="*/ 2 h 43"/>
                    <a:gd name="T2" fmla="*/ 22 w 61"/>
                    <a:gd name="T3" fmla="*/ 3 h 43"/>
                    <a:gd name="T4" fmla="*/ 9 w 61"/>
                    <a:gd name="T5" fmla="*/ 1 h 43"/>
                    <a:gd name="T6" fmla="*/ 8 w 61"/>
                    <a:gd name="T7" fmla="*/ 22 h 43"/>
                    <a:gd name="T8" fmla="*/ 7 w 61"/>
                    <a:gd name="T9" fmla="*/ 29 h 43"/>
                    <a:gd name="T10" fmla="*/ 20 w 61"/>
                    <a:gd name="T11" fmla="*/ 41 h 43"/>
                    <a:gd name="T12" fmla="*/ 57 w 61"/>
                    <a:gd name="T13" fmla="*/ 29 h 43"/>
                    <a:gd name="T14" fmla="*/ 61 w 61"/>
                    <a:gd name="T15" fmla="*/ 25 h 43"/>
                    <a:gd name="T16" fmla="*/ 53 w 61"/>
                    <a:gd name="T17" fmla="*/ 21 h 43"/>
                    <a:gd name="T18" fmla="*/ 38 w 61"/>
                    <a:gd name="T19" fmla="*/ 18 h 43"/>
                    <a:gd name="T20" fmla="*/ 29 w 61"/>
                    <a:gd name="T21" fmla="*/ 4 h 43"/>
                    <a:gd name="T22" fmla="*/ 25 w 61"/>
                    <a:gd name="T23" fmla="*/ 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1" h="43">
                      <a:moveTo>
                        <a:pt x="25" y="2"/>
                      </a:moveTo>
                      <a:cubicBezTo>
                        <a:pt x="24" y="2"/>
                        <a:pt x="23" y="3"/>
                        <a:pt x="22" y="3"/>
                      </a:cubicBezTo>
                      <a:cubicBezTo>
                        <a:pt x="17" y="2"/>
                        <a:pt x="12" y="0"/>
                        <a:pt x="9" y="1"/>
                      </a:cubicBezTo>
                      <a:cubicBezTo>
                        <a:pt x="0" y="5"/>
                        <a:pt x="10" y="14"/>
                        <a:pt x="8" y="22"/>
                      </a:cubicBezTo>
                      <a:cubicBezTo>
                        <a:pt x="7" y="24"/>
                        <a:pt x="5" y="27"/>
                        <a:pt x="7" y="29"/>
                      </a:cubicBezTo>
                      <a:cubicBezTo>
                        <a:pt x="9" y="35"/>
                        <a:pt x="11" y="43"/>
                        <a:pt x="20" y="41"/>
                      </a:cubicBezTo>
                      <a:cubicBezTo>
                        <a:pt x="33" y="38"/>
                        <a:pt x="43" y="31"/>
                        <a:pt x="57" y="29"/>
                      </a:cubicBezTo>
                      <a:cubicBezTo>
                        <a:pt x="60" y="29"/>
                        <a:pt x="61" y="28"/>
                        <a:pt x="61" y="25"/>
                      </a:cubicBezTo>
                      <a:cubicBezTo>
                        <a:pt x="60" y="21"/>
                        <a:pt x="55" y="23"/>
                        <a:pt x="53" y="21"/>
                      </a:cubicBezTo>
                      <a:cubicBezTo>
                        <a:pt x="48" y="23"/>
                        <a:pt x="43" y="21"/>
                        <a:pt x="38" y="18"/>
                      </a:cubicBezTo>
                      <a:cubicBezTo>
                        <a:pt x="33" y="15"/>
                        <a:pt x="30" y="10"/>
                        <a:pt x="29" y="4"/>
                      </a:cubicBezTo>
                      <a:cubicBezTo>
                        <a:pt x="29" y="3"/>
                        <a:pt x="27" y="2"/>
                        <a:pt x="25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2" name="Freeform 126"/>
                <p:cNvSpPr>
                  <a:spLocks noChangeArrowheads="1"/>
                </p:cNvSpPr>
                <p:nvPr/>
              </p:nvSpPr>
              <p:spPr bwMode="auto">
                <a:xfrm>
                  <a:off x="1441" y="3735"/>
                  <a:ext cx="78" cy="75"/>
                </a:xfrm>
                <a:custGeom>
                  <a:avLst/>
                  <a:gdLst>
                    <a:gd name="T0" fmla="*/ 22 w 58"/>
                    <a:gd name="T1" fmla="*/ 4 h 44"/>
                    <a:gd name="T2" fmla="*/ 21 w 58"/>
                    <a:gd name="T3" fmla="*/ 4 h 44"/>
                    <a:gd name="T4" fmla="*/ 21 w 58"/>
                    <a:gd name="T5" fmla="*/ 4 h 44"/>
                    <a:gd name="T6" fmla="*/ 21 w 58"/>
                    <a:gd name="T7" fmla="*/ 4 h 44"/>
                    <a:gd name="T8" fmla="*/ 19 w 58"/>
                    <a:gd name="T9" fmla="*/ 3 h 44"/>
                    <a:gd name="T10" fmla="*/ 18 w 58"/>
                    <a:gd name="T11" fmla="*/ 5 h 44"/>
                    <a:gd name="T12" fmla="*/ 18 w 58"/>
                    <a:gd name="T13" fmla="*/ 5 h 44"/>
                    <a:gd name="T14" fmla="*/ 19 w 58"/>
                    <a:gd name="T15" fmla="*/ 3 h 44"/>
                    <a:gd name="T16" fmla="*/ 6 w 58"/>
                    <a:gd name="T17" fmla="*/ 1 h 44"/>
                    <a:gd name="T18" fmla="*/ 4 w 58"/>
                    <a:gd name="T19" fmla="*/ 13 h 44"/>
                    <a:gd name="T20" fmla="*/ 4 w 58"/>
                    <a:gd name="T21" fmla="*/ 13 h 44"/>
                    <a:gd name="T22" fmla="*/ 4 w 58"/>
                    <a:gd name="T23" fmla="*/ 13 h 44"/>
                    <a:gd name="T24" fmla="*/ 4 w 58"/>
                    <a:gd name="T25" fmla="*/ 23 h 44"/>
                    <a:gd name="T26" fmla="*/ 6 w 58"/>
                    <a:gd name="T27" fmla="*/ 23 h 44"/>
                    <a:gd name="T28" fmla="*/ 6 w 58"/>
                    <a:gd name="T29" fmla="*/ 23 h 44"/>
                    <a:gd name="T30" fmla="*/ 4 w 58"/>
                    <a:gd name="T31" fmla="*/ 23 h 44"/>
                    <a:gd name="T32" fmla="*/ 3 w 58"/>
                    <a:gd name="T33" fmla="*/ 31 h 44"/>
                    <a:gd name="T34" fmla="*/ 4 w 58"/>
                    <a:gd name="T35" fmla="*/ 30 h 44"/>
                    <a:gd name="T36" fmla="*/ 4 w 58"/>
                    <a:gd name="T37" fmla="*/ 30 h 44"/>
                    <a:gd name="T38" fmla="*/ 3 w 58"/>
                    <a:gd name="T39" fmla="*/ 31 h 44"/>
                    <a:gd name="T40" fmla="*/ 3 w 58"/>
                    <a:gd name="T41" fmla="*/ 31 h 44"/>
                    <a:gd name="T42" fmla="*/ 17 w 58"/>
                    <a:gd name="T43" fmla="*/ 43 h 44"/>
                    <a:gd name="T44" fmla="*/ 17 w 58"/>
                    <a:gd name="T45" fmla="*/ 41 h 44"/>
                    <a:gd name="T46" fmla="*/ 33 w 58"/>
                    <a:gd name="T47" fmla="*/ 36 h 44"/>
                    <a:gd name="T48" fmla="*/ 33 w 58"/>
                    <a:gd name="T49" fmla="*/ 36 h 44"/>
                    <a:gd name="T50" fmla="*/ 33 w 58"/>
                    <a:gd name="T51" fmla="*/ 36 h 44"/>
                    <a:gd name="T52" fmla="*/ 55 w 58"/>
                    <a:gd name="T53" fmla="*/ 31 h 44"/>
                    <a:gd name="T54" fmla="*/ 55 w 58"/>
                    <a:gd name="T55" fmla="*/ 31 h 44"/>
                    <a:gd name="T56" fmla="*/ 58 w 58"/>
                    <a:gd name="T57" fmla="*/ 26 h 44"/>
                    <a:gd name="T58" fmla="*/ 58 w 58"/>
                    <a:gd name="T59" fmla="*/ 26 h 44"/>
                    <a:gd name="T60" fmla="*/ 58 w 58"/>
                    <a:gd name="T61" fmla="*/ 26 h 44"/>
                    <a:gd name="T62" fmla="*/ 51 w 58"/>
                    <a:gd name="T63" fmla="*/ 21 h 44"/>
                    <a:gd name="T64" fmla="*/ 51 w 58"/>
                    <a:gd name="T65" fmla="*/ 21 h 44"/>
                    <a:gd name="T66" fmla="*/ 42 w 58"/>
                    <a:gd name="T67" fmla="*/ 23 h 44"/>
                    <a:gd name="T68" fmla="*/ 42 w 58"/>
                    <a:gd name="T69" fmla="*/ 23 h 44"/>
                    <a:gd name="T70" fmla="*/ 42 w 58"/>
                    <a:gd name="T71" fmla="*/ 23 h 44"/>
                    <a:gd name="T72" fmla="*/ 35 w 58"/>
                    <a:gd name="T73" fmla="*/ 20 h 44"/>
                    <a:gd name="T74" fmla="*/ 36 w 58"/>
                    <a:gd name="T75" fmla="*/ 19 h 44"/>
                    <a:gd name="T76" fmla="*/ 34 w 58"/>
                    <a:gd name="T77" fmla="*/ 17 h 44"/>
                    <a:gd name="T78" fmla="*/ 31 w 58"/>
                    <a:gd name="T79" fmla="*/ 16 h 44"/>
                    <a:gd name="T80" fmla="*/ 31 w 58"/>
                    <a:gd name="T81" fmla="*/ 16 h 44"/>
                    <a:gd name="T82" fmla="*/ 31 w 58"/>
                    <a:gd name="T83" fmla="*/ 16 h 44"/>
                    <a:gd name="T84" fmla="*/ 26 w 58"/>
                    <a:gd name="T85" fmla="*/ 5 h 44"/>
                    <a:gd name="T86" fmla="*/ 27 w 58"/>
                    <a:gd name="T87" fmla="*/ 5 h 44"/>
                    <a:gd name="T88" fmla="*/ 25 w 58"/>
                    <a:gd name="T89" fmla="*/ 4 h 44"/>
                    <a:gd name="T90" fmla="*/ 25 w 58"/>
                    <a:gd name="T91" fmla="*/ 4 h 44"/>
                    <a:gd name="T92" fmla="*/ 25 w 58"/>
                    <a:gd name="T93" fmla="*/ 4 h 44"/>
                    <a:gd name="T94" fmla="*/ 23 w 58"/>
                    <a:gd name="T95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8" h="44"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2" y="4"/>
                      </a:lnTo>
                      <a:close/>
                      <a:moveTo>
                        <a:pt x="22" y="3"/>
                      </a:moveTo>
                      <a:lnTo>
                        <a:pt x="22" y="3"/>
                      </a:lnTo>
                      <a:close/>
                      <a:moveTo>
                        <a:pt x="22" y="4"/>
                      </a:moveTo>
                      <a:cubicBezTo>
                        <a:pt x="22" y="4"/>
                        <a:pt x="22" y="4"/>
                        <a:pt x="21" y="4"/>
                      </a:cubicBezTo>
                      <a:lnTo>
                        <a:pt x="21" y="3"/>
                      </a:lnTo>
                      <a:cubicBezTo>
                        <a:pt x="21" y="3"/>
                        <a:pt x="22" y="3"/>
                        <a:pt x="22" y="3"/>
                      </a:cubicBezTo>
                      <a:lnTo>
                        <a:pt x="22" y="4"/>
                      </a:lnTo>
                      <a:close/>
                      <a:moveTo>
                        <a:pt x="21" y="4"/>
                      </a:moveTo>
                      <a:cubicBezTo>
                        <a:pt x="20" y="4"/>
                        <a:pt x="19" y="5"/>
                        <a:pt x="18" y="5"/>
                      </a:cubicBezTo>
                      <a:lnTo>
                        <a:pt x="19" y="3"/>
                      </a:lnTo>
                      <a:cubicBezTo>
                        <a:pt x="19" y="3"/>
                        <a:pt x="20" y="3"/>
                        <a:pt x="21" y="3"/>
                      </a:cubicBezTo>
                      <a:lnTo>
                        <a:pt x="21" y="4"/>
                      </a:lnTo>
                      <a:close/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9" y="4"/>
                      </a:lnTo>
                      <a:lnTo>
                        <a:pt x="19" y="3"/>
                      </a:lnTo>
                      <a:close/>
                      <a:moveTo>
                        <a:pt x="18" y="5"/>
                      </a:moveTo>
                      <a:lnTo>
                        <a:pt x="18" y="5"/>
                      </a:lnTo>
                      <a:lnTo>
                        <a:pt x="19" y="3"/>
                      </a:lnTo>
                      <a:lnTo>
                        <a:pt x="18" y="5"/>
                      </a:lnTo>
                      <a:close/>
                      <a:moveTo>
                        <a:pt x="18" y="5"/>
                      </a:moveTo>
                      <a:lnTo>
                        <a:pt x="18" y="5"/>
                      </a:lnTo>
                      <a:lnTo>
                        <a:pt x="19" y="4"/>
                      </a:lnTo>
                      <a:lnTo>
                        <a:pt x="18" y="5"/>
                      </a:lnTo>
                      <a:close/>
                      <a:moveTo>
                        <a:pt x="18" y="5"/>
                      </a:moveTo>
                      <a:cubicBezTo>
                        <a:pt x="17" y="4"/>
                        <a:pt x="15" y="4"/>
                        <a:pt x="13" y="3"/>
                      </a:cubicBezTo>
                      <a:lnTo>
                        <a:pt x="14" y="2"/>
                      </a:lnTo>
                      <a:cubicBezTo>
                        <a:pt x="15" y="3"/>
                        <a:pt x="17" y="3"/>
                        <a:pt x="19" y="3"/>
                      </a:cubicBezTo>
                      <a:lnTo>
                        <a:pt x="18" y="5"/>
                      </a:lnTo>
                      <a:close/>
                      <a:moveTo>
                        <a:pt x="13" y="3"/>
                      </a:moveTo>
                      <a:cubicBezTo>
                        <a:pt x="10" y="2"/>
                        <a:pt x="8" y="2"/>
                        <a:pt x="7" y="2"/>
                      </a:cubicBezTo>
                      <a:lnTo>
                        <a:pt x="6" y="1"/>
                      </a:lnTo>
                      <a:cubicBezTo>
                        <a:pt x="8" y="0"/>
                        <a:pt x="11" y="1"/>
                        <a:pt x="14" y="2"/>
                      </a:cubicBezTo>
                      <a:lnTo>
                        <a:pt x="13" y="3"/>
                      </a:lnTo>
                      <a:close/>
                      <a:moveTo>
                        <a:pt x="7" y="2"/>
                      </a:moveTo>
                      <a:cubicBezTo>
                        <a:pt x="2" y="4"/>
                        <a:pt x="3" y="9"/>
                        <a:pt x="4" y="13"/>
                      </a:cubicBezTo>
                      <a:lnTo>
                        <a:pt x="3" y="13"/>
                      </a:lnTo>
                      <a:cubicBezTo>
                        <a:pt x="1" y="8"/>
                        <a:pt x="0" y="4"/>
                        <a:pt x="6" y="1"/>
                      </a:cubicBezTo>
                      <a:lnTo>
                        <a:pt x="7" y="2"/>
                      </a:lnTo>
                      <a:close/>
                      <a:moveTo>
                        <a:pt x="4" y="13"/>
                      </a:moveTo>
                      <a:cubicBezTo>
                        <a:pt x="5" y="16"/>
                        <a:pt x="7" y="20"/>
                        <a:pt x="6" y="23"/>
                      </a:cubicBezTo>
                      <a:lnTo>
                        <a:pt x="4" y="22"/>
                      </a:lnTo>
                      <a:cubicBezTo>
                        <a:pt x="5" y="20"/>
                        <a:pt x="4" y="17"/>
                        <a:pt x="3" y="13"/>
                      </a:cubicBezTo>
                      <a:lnTo>
                        <a:pt x="4" y="13"/>
                      </a:lnTo>
                      <a:close/>
                      <a:moveTo>
                        <a:pt x="4" y="23"/>
                      </a:moveTo>
                      <a:lnTo>
                        <a:pt x="4" y="22"/>
                      </a:lnTo>
                      <a:lnTo>
                        <a:pt x="5" y="23"/>
                      </a:lnTo>
                      <a:lnTo>
                        <a:pt x="4" y="23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lnTo>
                        <a:pt x="4" y="23"/>
                      </a:lnTo>
                      <a:lnTo>
                        <a:pt x="6" y="23"/>
                      </a:lnTo>
                      <a:close/>
                      <a:moveTo>
                        <a:pt x="6" y="23"/>
                      </a:move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6" y="23"/>
                      </a:lnTo>
                      <a:close/>
                      <a:moveTo>
                        <a:pt x="6" y="23"/>
                      </a:moveTo>
                      <a:cubicBezTo>
                        <a:pt x="5" y="23"/>
                        <a:pt x="5" y="24"/>
                        <a:pt x="5" y="25"/>
                      </a:cubicBezTo>
                      <a:lnTo>
                        <a:pt x="3" y="25"/>
                      </a:lnTo>
                      <a:cubicBezTo>
                        <a:pt x="4" y="24"/>
                        <a:pt x="4" y="23"/>
                        <a:pt x="4" y="23"/>
                      </a:cubicBezTo>
                      <a:lnTo>
                        <a:pt x="6" y="23"/>
                      </a:lnTo>
                      <a:close/>
                      <a:moveTo>
                        <a:pt x="5" y="25"/>
                      </a:moveTo>
                      <a:cubicBezTo>
                        <a:pt x="4" y="27"/>
                        <a:pt x="3" y="29"/>
                        <a:pt x="4" y="30"/>
                      </a:cubicBezTo>
                      <a:lnTo>
                        <a:pt x="3" y="31"/>
                      </a:lnTo>
                      <a:cubicBezTo>
                        <a:pt x="2" y="29"/>
                        <a:pt x="3" y="27"/>
                        <a:pt x="3" y="25"/>
                      </a:cubicBezTo>
                      <a:lnTo>
                        <a:pt x="5" y="25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close/>
                      <a:moveTo>
                        <a:pt x="4" y="30"/>
                      </a:moveTo>
                      <a:lnTo>
                        <a:pt x="4" y="30"/>
                      </a:lnTo>
                      <a:lnTo>
                        <a:pt x="3" y="31"/>
                      </a:lnTo>
                      <a:lnTo>
                        <a:pt x="4" y="30"/>
                      </a:lnTo>
                      <a:close/>
                      <a:moveTo>
                        <a:pt x="3" y="31"/>
                      </a:moveTo>
                      <a:lnTo>
                        <a:pt x="3" y="31"/>
                      </a:lnTo>
                      <a:lnTo>
                        <a:pt x="4" y="30"/>
                      </a:lnTo>
                      <a:lnTo>
                        <a:pt x="3" y="31"/>
                      </a:lnTo>
                      <a:close/>
                      <a:moveTo>
                        <a:pt x="4" y="30"/>
                      </a:moveTo>
                      <a:cubicBezTo>
                        <a:pt x="5" y="31"/>
                        <a:pt x="5" y="32"/>
                        <a:pt x="6" y="33"/>
                      </a:cubicBezTo>
                      <a:lnTo>
                        <a:pt x="4" y="33"/>
                      </a:lnTo>
                      <a:cubicBezTo>
                        <a:pt x="4" y="32"/>
                        <a:pt x="3" y="32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6" y="33"/>
                      </a:moveTo>
                      <a:cubicBezTo>
                        <a:pt x="8" y="38"/>
                        <a:pt x="10" y="43"/>
                        <a:pt x="17" y="41"/>
                      </a:cubicBezTo>
                      <a:lnTo>
                        <a:pt x="17" y="43"/>
                      </a:lnTo>
                      <a:cubicBezTo>
                        <a:pt x="9" y="44"/>
                        <a:pt x="7" y="39"/>
                        <a:pt x="4" y="33"/>
                      </a:cubicBezTo>
                      <a:lnTo>
                        <a:pt x="6" y="33"/>
                      </a:lnTo>
                      <a:close/>
                      <a:moveTo>
                        <a:pt x="17" y="41"/>
                      </a:moveTo>
                      <a:lnTo>
                        <a:pt x="17" y="41"/>
                      </a:lnTo>
                      <a:lnTo>
                        <a:pt x="17" y="42"/>
                      </a:lnTo>
                      <a:lnTo>
                        <a:pt x="17" y="41"/>
                      </a:lnTo>
                      <a:close/>
                      <a:moveTo>
                        <a:pt x="17" y="41"/>
                      </a:moveTo>
                      <a:cubicBezTo>
                        <a:pt x="23" y="40"/>
                        <a:pt x="28" y="38"/>
                        <a:pt x="33" y="36"/>
                      </a:cubicBezTo>
                      <a:lnTo>
                        <a:pt x="33" y="37"/>
                      </a:lnTo>
                      <a:cubicBezTo>
                        <a:pt x="28" y="39"/>
                        <a:pt x="23" y="41"/>
                        <a:pt x="17" y="43"/>
                      </a:cubicBezTo>
                      <a:lnTo>
                        <a:pt x="17" y="41"/>
                      </a:lnTo>
                      <a:close/>
                      <a:moveTo>
                        <a:pt x="33" y="36"/>
                      </a:moveTo>
                      <a:cubicBezTo>
                        <a:pt x="39" y="33"/>
                        <a:pt x="46" y="31"/>
                        <a:pt x="54" y="30"/>
                      </a:cubicBezTo>
                      <a:lnTo>
                        <a:pt x="54" y="31"/>
                      </a:lnTo>
                      <a:cubicBezTo>
                        <a:pt x="47" y="32"/>
                        <a:pt x="40" y="35"/>
                        <a:pt x="33" y="37"/>
                      </a:cubicBezTo>
                      <a:lnTo>
                        <a:pt x="33" y="36"/>
                      </a:lnTo>
                      <a:close/>
                      <a:moveTo>
                        <a:pt x="55" y="31"/>
                      </a:moveTo>
                      <a:lnTo>
                        <a:pt x="54" y="31"/>
                      </a:lnTo>
                      <a:lnTo>
                        <a:pt x="54" y="30"/>
                      </a:lnTo>
                      <a:lnTo>
                        <a:pt x="55" y="31"/>
                      </a:lnTo>
                      <a:close/>
                      <a:moveTo>
                        <a:pt x="54" y="30"/>
                      </a:moveTo>
                      <a:cubicBezTo>
                        <a:pt x="55" y="30"/>
                        <a:pt x="56" y="29"/>
                        <a:pt x="56" y="29"/>
                      </a:cubicBezTo>
                      <a:lnTo>
                        <a:pt x="58" y="29"/>
                      </a:lnTo>
                      <a:cubicBezTo>
                        <a:pt x="57" y="30"/>
                        <a:pt x="56" y="31"/>
                        <a:pt x="55" y="31"/>
                      </a:cubicBezTo>
                      <a:lnTo>
                        <a:pt x="54" y="30"/>
                      </a:lnTo>
                      <a:close/>
                      <a:moveTo>
                        <a:pt x="56" y="29"/>
                      </a:moveTo>
                      <a:cubicBezTo>
                        <a:pt x="57" y="28"/>
                        <a:pt x="57" y="27"/>
                        <a:pt x="57" y="26"/>
                      </a:cubicBezTo>
                      <a:lnTo>
                        <a:pt x="58" y="26"/>
                      </a:lnTo>
                      <a:cubicBezTo>
                        <a:pt x="58" y="27"/>
                        <a:pt x="58" y="29"/>
                        <a:pt x="58" y="29"/>
                      </a:cubicBezTo>
                      <a:lnTo>
                        <a:pt x="56" y="29"/>
                      </a:lnTo>
                      <a:close/>
                      <a:moveTo>
                        <a:pt x="58" y="26"/>
                      </a:moveTo>
                      <a:lnTo>
                        <a:pt x="58" y="26"/>
                      </a:lnTo>
                      <a:close/>
                      <a:moveTo>
                        <a:pt x="57" y="26"/>
                      </a:moveTo>
                      <a:cubicBezTo>
                        <a:pt x="57" y="24"/>
                        <a:pt x="55" y="24"/>
                        <a:pt x="53" y="24"/>
                      </a:cubicBezTo>
                      <a:lnTo>
                        <a:pt x="54" y="23"/>
                      </a:lnTo>
                      <a:cubicBezTo>
                        <a:pt x="56" y="23"/>
                        <a:pt x="58" y="23"/>
                        <a:pt x="58" y="26"/>
                      </a:cubicBezTo>
                      <a:lnTo>
                        <a:pt x="57" y="26"/>
                      </a:lnTo>
                      <a:close/>
                      <a:moveTo>
                        <a:pt x="53" y="24"/>
                      </a:moveTo>
                      <a:cubicBezTo>
                        <a:pt x="52" y="24"/>
                        <a:pt x="50" y="23"/>
                        <a:pt x="50" y="22"/>
                      </a:cubicBezTo>
                      <a:lnTo>
                        <a:pt x="51" y="21"/>
                      </a:lnTo>
                      <a:cubicBezTo>
                        <a:pt x="52" y="22"/>
                        <a:pt x="53" y="22"/>
                        <a:pt x="54" y="23"/>
                      </a:cubicBezTo>
                      <a:lnTo>
                        <a:pt x="53" y="24"/>
                      </a:lnTo>
                      <a:close/>
                      <a:moveTo>
                        <a:pt x="50" y="21"/>
                      </a:moveTo>
                      <a:lnTo>
                        <a:pt x="51" y="21"/>
                      </a:lnTo>
                      <a:lnTo>
                        <a:pt x="50" y="22"/>
                      </a:lnTo>
                      <a:lnTo>
                        <a:pt x="50" y="21"/>
                      </a:lnTo>
                      <a:close/>
                      <a:moveTo>
                        <a:pt x="51" y="22"/>
                      </a:moveTo>
                      <a:cubicBezTo>
                        <a:pt x="48" y="23"/>
                        <a:pt x="45" y="23"/>
                        <a:pt x="42" y="23"/>
                      </a:cubicBezTo>
                      <a:lnTo>
                        <a:pt x="43" y="21"/>
                      </a:lnTo>
                      <a:cubicBezTo>
                        <a:pt x="45" y="22"/>
                        <a:pt x="48" y="22"/>
                        <a:pt x="50" y="21"/>
                      </a:cubicBezTo>
                      <a:lnTo>
                        <a:pt x="51" y="22"/>
                      </a:lnTo>
                      <a:close/>
                      <a:moveTo>
                        <a:pt x="42" y="23"/>
                      </a:moveTo>
                      <a:cubicBezTo>
                        <a:pt x="40" y="22"/>
                        <a:pt x="37" y="21"/>
                        <a:pt x="35" y="20"/>
                      </a:cubicBezTo>
                      <a:lnTo>
                        <a:pt x="36" y="18"/>
                      </a:lnTo>
                      <a:cubicBezTo>
                        <a:pt x="38" y="20"/>
                        <a:pt x="40" y="21"/>
                        <a:pt x="43" y="21"/>
                      </a:cubicBezTo>
                      <a:lnTo>
                        <a:pt x="42" y="23"/>
                      </a:lnTo>
                      <a:close/>
                      <a:moveTo>
                        <a:pt x="35" y="20"/>
                      </a:moveTo>
                      <a:lnTo>
                        <a:pt x="35" y="20"/>
                      </a:lnTo>
                      <a:lnTo>
                        <a:pt x="35" y="19"/>
                      </a:lnTo>
                      <a:lnTo>
                        <a:pt x="35" y="20"/>
                      </a:lnTo>
                      <a:close/>
                      <a:moveTo>
                        <a:pt x="35" y="20"/>
                      </a:move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6" y="19"/>
                      </a:lnTo>
                      <a:lnTo>
                        <a:pt x="35" y="20"/>
                      </a:lnTo>
                      <a:close/>
                      <a:moveTo>
                        <a:pt x="35" y="19"/>
                      </a:moveTo>
                      <a:cubicBezTo>
                        <a:pt x="34" y="19"/>
                        <a:pt x="33" y="18"/>
                        <a:pt x="32" y="18"/>
                      </a:cubicBezTo>
                      <a:lnTo>
                        <a:pt x="34" y="17"/>
                      </a:lnTo>
                      <a:cubicBezTo>
                        <a:pt x="34" y="18"/>
                        <a:pt x="35" y="18"/>
                        <a:pt x="36" y="18"/>
                      </a:cubicBezTo>
                      <a:lnTo>
                        <a:pt x="35" y="19"/>
                      </a:lnTo>
                      <a:close/>
                      <a:moveTo>
                        <a:pt x="32" y="18"/>
                      </a:moveTo>
                      <a:cubicBezTo>
                        <a:pt x="32" y="17"/>
                        <a:pt x="31" y="17"/>
                        <a:pt x="31" y="16"/>
                      </a:cubicBezTo>
                      <a:lnTo>
                        <a:pt x="32" y="15"/>
                      </a:lnTo>
                      <a:cubicBezTo>
                        <a:pt x="32" y="16"/>
                        <a:pt x="33" y="17"/>
                        <a:pt x="34" y="17"/>
                      </a:cubicBezTo>
                      <a:lnTo>
                        <a:pt x="32" y="18"/>
                      </a:lnTo>
                      <a:close/>
                      <a:moveTo>
                        <a:pt x="31" y="16"/>
                      </a:moveTo>
                      <a:cubicBezTo>
                        <a:pt x="28" y="13"/>
                        <a:pt x="26" y="9"/>
                        <a:pt x="26" y="5"/>
                      </a:cubicBezTo>
                      <a:lnTo>
                        <a:pt x="27" y="5"/>
                      </a:lnTo>
                      <a:cubicBezTo>
                        <a:pt x="27" y="9"/>
                        <a:pt x="29" y="13"/>
                        <a:pt x="32" y="15"/>
                      </a:cubicBezTo>
                      <a:lnTo>
                        <a:pt x="31" y="16"/>
                      </a:lnTo>
                      <a:close/>
                      <a:moveTo>
                        <a:pt x="26" y="5"/>
                      </a:moveTo>
                      <a:lnTo>
                        <a:pt x="26" y="5"/>
                      </a:lnTo>
                      <a:close/>
                      <a:moveTo>
                        <a:pt x="26" y="5"/>
                      </a:moveTo>
                      <a:lnTo>
                        <a:pt x="26" y="5"/>
                      </a:lnTo>
                      <a:lnTo>
                        <a:pt x="27" y="5"/>
                      </a:lnTo>
                      <a:lnTo>
                        <a:pt x="26" y="5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lnTo>
                        <a:pt x="26" y="5"/>
                      </a:lnTo>
                      <a:lnTo>
                        <a:pt x="27" y="5"/>
                      </a:lnTo>
                      <a:close/>
                      <a:moveTo>
                        <a:pt x="26" y="5"/>
                      </a:moveTo>
                      <a:cubicBezTo>
                        <a:pt x="26" y="5"/>
                        <a:pt x="25" y="5"/>
                        <a:pt x="25" y="4"/>
                      </a:cubicBezTo>
                      <a:lnTo>
                        <a:pt x="25" y="3"/>
                      </a:lnTo>
                      <a:cubicBezTo>
                        <a:pt x="26" y="4"/>
                        <a:pt x="27" y="4"/>
                        <a:pt x="27" y="5"/>
                      </a:cubicBezTo>
                      <a:lnTo>
                        <a:pt x="26" y="5"/>
                      </a:lnTo>
                      <a:close/>
                      <a:moveTo>
                        <a:pt x="25" y="4"/>
                      </a:moveTo>
                      <a:cubicBezTo>
                        <a:pt x="24" y="4"/>
                        <a:pt x="23" y="4"/>
                        <a:pt x="23" y="4"/>
                      </a:cubicBezTo>
                      <a:lnTo>
                        <a:pt x="23" y="3"/>
                      </a:lnTo>
                      <a:cubicBezTo>
                        <a:pt x="23" y="3"/>
                        <a:pt x="25" y="3"/>
                        <a:pt x="25" y="3"/>
                      </a:cubicBezTo>
                      <a:lnTo>
                        <a:pt x="25" y="4"/>
                      </a:lnTo>
                      <a:close/>
                      <a:moveTo>
                        <a:pt x="23" y="4"/>
                      </a:moveTo>
                      <a:lnTo>
                        <a:pt x="22" y="4"/>
                      </a:lnTo>
                      <a:lnTo>
                        <a:pt x="22" y="3"/>
                      </a:lnTo>
                      <a:lnTo>
                        <a:pt x="23" y="3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3" name="Freeform 127"/>
                <p:cNvSpPr>
                  <a:spLocks noChangeArrowheads="1"/>
                </p:cNvSpPr>
                <p:nvPr/>
              </p:nvSpPr>
              <p:spPr bwMode="auto">
                <a:xfrm>
                  <a:off x="1448" y="3821"/>
                  <a:ext cx="62" cy="7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27 0 0"/>
                    <a:gd name="G10" fmla="+- 33 0 0"/>
                    <a:gd name="G11" fmla="*/ 1 39 2"/>
                    <a:gd name="G12" fmla="+- 1 0 0"/>
                    <a:gd name="G13" fmla="+- 45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26 w 46"/>
                    <a:gd name="T1" fmla="*/ 1 h 45"/>
                    <a:gd name="T2" fmla="*/ 10 w 46"/>
                    <a:gd name="T3" fmla="*/ 2 h 45"/>
                    <a:gd name="T4" fmla="*/ 6 w 46"/>
                    <a:gd name="T5" fmla="*/ 21 h 45"/>
                    <a:gd name="T6" fmla="*/ 2 w 46"/>
                    <a:gd name="T7" fmla="*/ 39 h 45"/>
                    <a:gd name="T8" fmla="*/ 13 w 46"/>
                    <a:gd name="T9" fmla="*/ 43 h 45"/>
                    <a:gd name="T10" fmla="*/ 42 w 46"/>
                    <a:gd name="T11" fmla="*/ 22 h 45"/>
                    <a:gd name="T12" fmla="*/ 42 w 46"/>
                    <a:gd name="T13" fmla="*/ 9 h 45"/>
                    <a:gd name="T14" fmla="*/ 26 w 46"/>
                    <a:gd name="T15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6" h="45">
                      <a:moveTo>
                        <a:pt x="26" y="1"/>
                      </a:moveTo>
                      <a:cubicBezTo>
                        <a:pt x="21" y="0"/>
                        <a:pt x="14" y="0"/>
                        <a:pt x="10" y="2"/>
                      </a:cubicBezTo>
                      <a:cubicBezTo>
                        <a:pt x="3" y="6"/>
                        <a:pt x="6" y="15"/>
                        <a:pt x="6" y="21"/>
                      </a:cubicBezTo>
                      <a:cubicBezTo>
                        <a:pt x="5" y="27"/>
                        <a:pt x="0" y="33"/>
                        <a:pt x="2" y="39"/>
                      </a:cubicBezTo>
                      <a:cubicBezTo>
                        <a:pt x="3" y="42"/>
                        <a:pt x="9" y="45"/>
                        <a:pt x="13" y="43"/>
                      </a:cubicBezTo>
                      <a:cubicBezTo>
                        <a:pt x="25" y="38"/>
                        <a:pt x="35" y="31"/>
                        <a:pt x="42" y="22"/>
                      </a:cubicBezTo>
                      <a:cubicBezTo>
                        <a:pt x="45" y="18"/>
                        <a:pt x="46" y="12"/>
                        <a:pt x="42" y="9"/>
                      </a:cubicBezTo>
                      <a:cubicBezTo>
                        <a:pt x="36" y="7"/>
                        <a:pt x="32" y="2"/>
                        <a:pt x="26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4" name="Freeform 128"/>
                <p:cNvSpPr>
                  <a:spLocks noChangeArrowheads="1"/>
                </p:cNvSpPr>
                <p:nvPr/>
              </p:nvSpPr>
              <p:spPr bwMode="auto">
                <a:xfrm>
                  <a:off x="1448" y="3821"/>
                  <a:ext cx="62" cy="75"/>
                </a:xfrm>
                <a:custGeom>
                  <a:avLst/>
                  <a:gdLst>
                    <a:gd name="T0" fmla="*/ 26 w 46"/>
                    <a:gd name="T1" fmla="*/ 1 h 44"/>
                    <a:gd name="T2" fmla="*/ 19 w 46"/>
                    <a:gd name="T3" fmla="*/ 1 h 44"/>
                    <a:gd name="T4" fmla="*/ 26 w 46"/>
                    <a:gd name="T5" fmla="*/ 2 h 44"/>
                    <a:gd name="T6" fmla="*/ 17 w 46"/>
                    <a:gd name="T7" fmla="*/ 0 h 44"/>
                    <a:gd name="T8" fmla="*/ 18 w 46"/>
                    <a:gd name="T9" fmla="*/ 1 h 44"/>
                    <a:gd name="T10" fmla="*/ 17 w 46"/>
                    <a:gd name="T11" fmla="*/ 0 h 44"/>
                    <a:gd name="T12" fmla="*/ 10 w 46"/>
                    <a:gd name="T13" fmla="*/ 3 h 44"/>
                    <a:gd name="T14" fmla="*/ 10 w 46"/>
                    <a:gd name="T15" fmla="*/ 3 h 44"/>
                    <a:gd name="T16" fmla="*/ 10 w 46"/>
                    <a:gd name="T17" fmla="*/ 2 h 44"/>
                    <a:gd name="T18" fmla="*/ 6 w 46"/>
                    <a:gd name="T19" fmla="*/ 15 h 44"/>
                    <a:gd name="T20" fmla="*/ 5 w 46"/>
                    <a:gd name="T21" fmla="*/ 21 h 44"/>
                    <a:gd name="T22" fmla="*/ 5 w 46"/>
                    <a:gd name="T23" fmla="*/ 21 h 44"/>
                    <a:gd name="T24" fmla="*/ 5 w 46"/>
                    <a:gd name="T25" fmla="*/ 21 h 44"/>
                    <a:gd name="T26" fmla="*/ 3 w 46"/>
                    <a:gd name="T27" fmla="*/ 28 h 44"/>
                    <a:gd name="T28" fmla="*/ 4 w 46"/>
                    <a:gd name="T29" fmla="*/ 29 h 44"/>
                    <a:gd name="T30" fmla="*/ 3 w 46"/>
                    <a:gd name="T31" fmla="*/ 28 h 44"/>
                    <a:gd name="T32" fmla="*/ 2 w 46"/>
                    <a:gd name="T33" fmla="*/ 38 h 44"/>
                    <a:gd name="T34" fmla="*/ 2 w 46"/>
                    <a:gd name="T35" fmla="*/ 38 h 44"/>
                    <a:gd name="T36" fmla="*/ 1 w 46"/>
                    <a:gd name="T37" fmla="*/ 39 h 44"/>
                    <a:gd name="T38" fmla="*/ 6 w 46"/>
                    <a:gd name="T39" fmla="*/ 42 h 44"/>
                    <a:gd name="T40" fmla="*/ 3 w 46"/>
                    <a:gd name="T41" fmla="*/ 40 h 44"/>
                    <a:gd name="T42" fmla="*/ 6 w 46"/>
                    <a:gd name="T43" fmla="*/ 42 h 44"/>
                    <a:gd name="T44" fmla="*/ 6 w 46"/>
                    <a:gd name="T45" fmla="*/ 43 h 44"/>
                    <a:gd name="T46" fmla="*/ 11 w 46"/>
                    <a:gd name="T47" fmla="*/ 43 h 44"/>
                    <a:gd name="T48" fmla="*/ 14 w 46"/>
                    <a:gd name="T49" fmla="*/ 43 h 44"/>
                    <a:gd name="T50" fmla="*/ 14 w 46"/>
                    <a:gd name="T51" fmla="*/ 43 h 44"/>
                    <a:gd name="T52" fmla="*/ 14 w 46"/>
                    <a:gd name="T53" fmla="*/ 43 h 44"/>
                    <a:gd name="T54" fmla="*/ 30 w 46"/>
                    <a:gd name="T55" fmla="*/ 34 h 44"/>
                    <a:gd name="T56" fmla="*/ 29 w 46"/>
                    <a:gd name="T57" fmla="*/ 33 h 44"/>
                    <a:gd name="T58" fmla="*/ 30 w 46"/>
                    <a:gd name="T59" fmla="*/ 34 h 44"/>
                    <a:gd name="T60" fmla="*/ 43 w 46"/>
                    <a:gd name="T61" fmla="*/ 22 h 44"/>
                    <a:gd name="T62" fmla="*/ 41 w 46"/>
                    <a:gd name="T63" fmla="*/ 22 h 44"/>
                    <a:gd name="T64" fmla="*/ 41 w 46"/>
                    <a:gd name="T65" fmla="*/ 22 h 44"/>
                    <a:gd name="T66" fmla="*/ 42 w 46"/>
                    <a:gd name="T67" fmla="*/ 22 h 44"/>
                    <a:gd name="T68" fmla="*/ 42 w 46"/>
                    <a:gd name="T69" fmla="*/ 20 h 44"/>
                    <a:gd name="T70" fmla="*/ 41 w 46"/>
                    <a:gd name="T71" fmla="*/ 22 h 44"/>
                    <a:gd name="T72" fmla="*/ 45 w 46"/>
                    <a:gd name="T73" fmla="*/ 19 h 44"/>
                    <a:gd name="T74" fmla="*/ 43 w 46"/>
                    <a:gd name="T75" fmla="*/ 18 h 44"/>
                    <a:gd name="T76" fmla="*/ 45 w 46"/>
                    <a:gd name="T77" fmla="*/ 19 h 44"/>
                    <a:gd name="T78" fmla="*/ 42 w 46"/>
                    <a:gd name="T79" fmla="*/ 9 h 44"/>
                    <a:gd name="T80" fmla="*/ 42 w 46"/>
                    <a:gd name="T81" fmla="*/ 9 h 44"/>
                    <a:gd name="T82" fmla="*/ 36 w 46"/>
                    <a:gd name="T83" fmla="*/ 7 h 44"/>
                    <a:gd name="T84" fmla="*/ 42 w 46"/>
                    <a:gd name="T85" fmla="*/ 10 h 44"/>
                    <a:gd name="T86" fmla="*/ 26 w 46"/>
                    <a:gd name="T87" fmla="*/ 1 h 44"/>
                    <a:gd name="T88" fmla="*/ 26 w 46"/>
                    <a:gd name="T89" fmla="*/ 2 h 44"/>
                    <a:gd name="T90" fmla="*/ 26 w 46"/>
                    <a:gd name="T91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4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26" y="2"/>
                      </a:lnTo>
                      <a:close/>
                      <a:moveTo>
                        <a:pt x="26" y="2"/>
                      </a:moveTo>
                      <a:cubicBezTo>
                        <a:pt x="24" y="1"/>
                        <a:pt x="21" y="1"/>
                        <a:pt x="19" y="1"/>
                      </a:cubicBezTo>
                      <a:lnTo>
                        <a:pt x="19" y="0"/>
                      </a:lnTo>
                      <a:cubicBezTo>
                        <a:pt x="21" y="0"/>
                        <a:pt x="24" y="0"/>
                        <a:pt x="26" y="1"/>
                      </a:cubicBezTo>
                      <a:lnTo>
                        <a:pt x="26" y="2"/>
                      </a:lnTo>
                      <a:close/>
                      <a:moveTo>
                        <a:pt x="19" y="1"/>
                      </a:moveTo>
                      <a:cubicBezTo>
                        <a:pt x="19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8" y="0"/>
                        <a:pt x="19" y="0"/>
                        <a:pt x="19" y="0"/>
                      </a:cubicBezTo>
                      <a:lnTo>
                        <a:pt x="19" y="1"/>
                      </a:lnTo>
                      <a:close/>
                      <a:moveTo>
                        <a:pt x="18" y="1"/>
                      </a:moveTo>
                      <a:cubicBezTo>
                        <a:pt x="15" y="1"/>
                        <a:pt x="12" y="2"/>
                        <a:pt x="10" y="3"/>
                      </a:cubicBezTo>
                      <a:lnTo>
                        <a:pt x="10" y="2"/>
                      </a:lnTo>
                      <a:cubicBezTo>
                        <a:pt x="12" y="1"/>
                        <a:pt x="14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6" y="5"/>
                        <a:pt x="6" y="10"/>
                        <a:pt x="6" y="15"/>
                      </a:cubicBezTo>
                      <a:lnTo>
                        <a:pt x="5" y="15"/>
                      </a:lnTo>
                      <a:cubicBezTo>
                        <a:pt x="5" y="10"/>
                        <a:pt x="4" y="5"/>
                        <a:pt x="10" y="2"/>
                      </a:cubicBezTo>
                      <a:lnTo>
                        <a:pt x="10" y="3"/>
                      </a:lnTo>
                      <a:close/>
                      <a:moveTo>
                        <a:pt x="6" y="15"/>
                      </a:moveTo>
                      <a:lnTo>
                        <a:pt x="6" y="15"/>
                      </a:lnTo>
                      <a:close/>
                      <a:moveTo>
                        <a:pt x="6" y="15"/>
                      </a:moveTo>
                      <a:cubicBezTo>
                        <a:pt x="7" y="17"/>
                        <a:pt x="7" y="19"/>
                        <a:pt x="6" y="21"/>
                      </a:cubicBezTo>
                      <a:lnTo>
                        <a:pt x="5" y="21"/>
                      </a:lnTo>
                      <a:cubicBezTo>
                        <a:pt x="5" y="19"/>
                        <a:pt x="5" y="17"/>
                        <a:pt x="5" y="15"/>
                      </a:cubicBezTo>
                      <a:lnTo>
                        <a:pt x="6" y="15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6" y="21"/>
                      </a:lnTo>
                      <a:lnTo>
                        <a:pt x="5" y="21"/>
                      </a:lnTo>
                      <a:close/>
                      <a:moveTo>
                        <a:pt x="6" y="21"/>
                      </a:moveTo>
                      <a:cubicBezTo>
                        <a:pt x="6" y="24"/>
                        <a:pt x="5" y="26"/>
                        <a:pt x="4" y="29"/>
                      </a:cubicBezTo>
                      <a:lnTo>
                        <a:pt x="3" y="28"/>
                      </a:lnTo>
                      <a:cubicBezTo>
                        <a:pt x="4" y="26"/>
                        <a:pt x="5" y="23"/>
                        <a:pt x="5" y="21"/>
                      </a:cubicBezTo>
                      <a:lnTo>
                        <a:pt x="6" y="21"/>
                      </a:lnTo>
                      <a:close/>
                      <a:moveTo>
                        <a:pt x="4" y="29"/>
                      </a:moveTo>
                      <a:cubicBezTo>
                        <a:pt x="3" y="32"/>
                        <a:pt x="2" y="35"/>
                        <a:pt x="2" y="38"/>
                      </a:cubicBezTo>
                      <a:lnTo>
                        <a:pt x="1" y="39"/>
                      </a:lnTo>
                      <a:cubicBezTo>
                        <a:pt x="0" y="35"/>
                        <a:pt x="1" y="32"/>
                        <a:pt x="3" y="28"/>
                      </a:cubicBezTo>
                      <a:lnTo>
                        <a:pt x="4" y="29"/>
                      </a:lnTo>
                      <a:close/>
                      <a:moveTo>
                        <a:pt x="2" y="38"/>
                      </a:moveTo>
                      <a:lnTo>
                        <a:pt x="2" y="38"/>
                      </a:lnTo>
                      <a:lnTo>
                        <a:pt x="2" y="39"/>
                      </a:lnTo>
                      <a:lnTo>
                        <a:pt x="2" y="38"/>
                      </a:lnTo>
                      <a:close/>
                      <a:moveTo>
                        <a:pt x="2" y="38"/>
                      </a:moveTo>
                      <a:cubicBezTo>
                        <a:pt x="3" y="39"/>
                        <a:pt x="3" y="39"/>
                        <a:pt x="3" y="40"/>
                      </a:cubicBezTo>
                      <a:lnTo>
                        <a:pt x="2" y="40"/>
                      </a:lnTo>
                      <a:cubicBezTo>
                        <a:pt x="1" y="40"/>
                        <a:pt x="1" y="39"/>
                        <a:pt x="1" y="39"/>
                      </a:cubicBezTo>
                      <a:lnTo>
                        <a:pt x="2" y="38"/>
                      </a:lnTo>
                      <a:close/>
                      <a:moveTo>
                        <a:pt x="3" y="40"/>
                      </a:moveTo>
                      <a:cubicBezTo>
                        <a:pt x="4" y="41"/>
                        <a:pt x="5" y="42"/>
                        <a:pt x="6" y="42"/>
                      </a:cubicBezTo>
                      <a:lnTo>
                        <a:pt x="6" y="43"/>
                      </a:lnTo>
                      <a:cubicBezTo>
                        <a:pt x="4" y="43"/>
                        <a:pt x="3" y="42"/>
                        <a:pt x="2" y="40"/>
                      </a:cubicBezTo>
                      <a:lnTo>
                        <a:pt x="3" y="40"/>
                      </a:lnTo>
                      <a:close/>
                      <a:moveTo>
                        <a:pt x="6" y="43"/>
                      </a:moveTo>
                      <a:lnTo>
                        <a:pt x="6" y="43"/>
                      </a:lnTo>
                      <a:close/>
                      <a:moveTo>
                        <a:pt x="6" y="42"/>
                      </a:moveTo>
                      <a:cubicBezTo>
                        <a:pt x="8" y="43"/>
                        <a:pt x="9" y="43"/>
                        <a:pt x="11" y="43"/>
                      </a:cubicBezTo>
                      <a:lnTo>
                        <a:pt x="11" y="44"/>
                      </a:lnTo>
                      <a:cubicBezTo>
                        <a:pt x="9" y="44"/>
                        <a:pt x="7" y="44"/>
                        <a:pt x="6" y="43"/>
                      </a:cubicBezTo>
                      <a:lnTo>
                        <a:pt x="6" y="42"/>
                      </a:lnTo>
                      <a:close/>
                      <a:moveTo>
                        <a:pt x="11" y="43"/>
                      </a:moveTo>
                      <a:lnTo>
                        <a:pt x="11" y="43"/>
                      </a:lnTo>
                      <a:close/>
                      <a:moveTo>
                        <a:pt x="11" y="43"/>
                      </a:moveTo>
                      <a:cubicBezTo>
                        <a:pt x="12" y="43"/>
                        <a:pt x="12" y="43"/>
                        <a:pt x="13" y="42"/>
                      </a:cubicBezTo>
                      <a:lnTo>
                        <a:pt x="14" y="43"/>
                      </a:lnTo>
                      <a:cubicBezTo>
                        <a:pt x="13" y="44"/>
                        <a:pt x="12" y="44"/>
                        <a:pt x="11" y="44"/>
                      </a:cubicBezTo>
                      <a:lnTo>
                        <a:pt x="11" y="43"/>
                      </a:lnTo>
                      <a:close/>
                      <a:moveTo>
                        <a:pt x="14" y="43"/>
                      </a:moveTo>
                      <a:lnTo>
                        <a:pt x="14" y="43"/>
                      </a:lnTo>
                      <a:lnTo>
                        <a:pt x="13" y="43"/>
                      </a:lnTo>
                      <a:lnTo>
                        <a:pt x="14" y="43"/>
                      </a:lnTo>
                      <a:close/>
                      <a:moveTo>
                        <a:pt x="13" y="42"/>
                      </a:moveTo>
                      <a:cubicBezTo>
                        <a:pt x="18" y="40"/>
                        <a:pt x="24" y="37"/>
                        <a:pt x="29" y="33"/>
                      </a:cubicBezTo>
                      <a:lnTo>
                        <a:pt x="30" y="34"/>
                      </a:lnTo>
                      <a:cubicBezTo>
                        <a:pt x="25" y="38"/>
                        <a:pt x="19" y="41"/>
                        <a:pt x="14" y="43"/>
                      </a:cubicBezTo>
                      <a:lnTo>
                        <a:pt x="13" y="42"/>
                      </a:lnTo>
                      <a:close/>
                      <a:moveTo>
                        <a:pt x="29" y="33"/>
                      </a:moveTo>
                      <a:cubicBezTo>
                        <a:pt x="33" y="30"/>
                        <a:pt x="38" y="26"/>
                        <a:pt x="41" y="22"/>
                      </a:cubicBezTo>
                      <a:lnTo>
                        <a:pt x="43" y="22"/>
                      </a:lnTo>
                      <a:cubicBezTo>
                        <a:pt x="39" y="27"/>
                        <a:pt x="35" y="31"/>
                        <a:pt x="30" y="34"/>
                      </a:cubicBezTo>
                      <a:lnTo>
                        <a:pt x="29" y="33"/>
                      </a:lnTo>
                      <a:close/>
                      <a:moveTo>
                        <a:pt x="43" y="22"/>
                      </a:moveTo>
                      <a:lnTo>
                        <a:pt x="43" y="22"/>
                      </a:lnTo>
                      <a:lnTo>
                        <a:pt x="42" y="22"/>
                      </a:lnTo>
                      <a:lnTo>
                        <a:pt x="43" y="22"/>
                      </a:lnTo>
                      <a:close/>
                      <a:moveTo>
                        <a:pt x="41" y="22"/>
                      </a:moveTo>
                      <a:lnTo>
                        <a:pt x="41" y="22"/>
                      </a:lnTo>
                      <a:lnTo>
                        <a:pt x="43" y="22"/>
                      </a:lnTo>
                      <a:lnTo>
                        <a:pt x="41" y="22"/>
                      </a:lnTo>
                      <a:close/>
                      <a:moveTo>
                        <a:pt x="41" y="22"/>
                      </a:moveTo>
                      <a:lnTo>
                        <a:pt x="41" y="22"/>
                      </a:lnTo>
                      <a:lnTo>
                        <a:pt x="42" y="22"/>
                      </a:lnTo>
                      <a:lnTo>
                        <a:pt x="41" y="22"/>
                      </a:lnTo>
                      <a:close/>
                      <a:moveTo>
                        <a:pt x="41" y="22"/>
                      </a:moveTo>
                      <a:cubicBezTo>
                        <a:pt x="42" y="21"/>
                        <a:pt x="42" y="21"/>
                        <a:pt x="42" y="20"/>
                      </a:cubicBezTo>
                      <a:lnTo>
                        <a:pt x="44" y="21"/>
                      </a:lnTo>
                      <a:cubicBezTo>
                        <a:pt x="43" y="21"/>
                        <a:pt x="43" y="22"/>
                        <a:pt x="43" y="22"/>
                      </a:cubicBezTo>
                      <a:lnTo>
                        <a:pt x="41" y="22"/>
                      </a:lnTo>
                      <a:close/>
                      <a:moveTo>
                        <a:pt x="42" y="20"/>
                      </a:moveTo>
                      <a:cubicBezTo>
                        <a:pt x="43" y="19"/>
                        <a:pt x="43" y="19"/>
                        <a:pt x="43" y="18"/>
                      </a:cubicBezTo>
                      <a:lnTo>
                        <a:pt x="45" y="19"/>
                      </a:lnTo>
                      <a:cubicBezTo>
                        <a:pt x="44" y="19"/>
                        <a:pt x="44" y="20"/>
                        <a:pt x="44" y="21"/>
                      </a:cubicBezTo>
                      <a:lnTo>
                        <a:pt x="42" y="20"/>
                      </a:lnTo>
                      <a:close/>
                      <a:moveTo>
                        <a:pt x="43" y="18"/>
                      </a:moveTo>
                      <a:cubicBezTo>
                        <a:pt x="44" y="15"/>
                        <a:pt x="44" y="11"/>
                        <a:pt x="41" y="10"/>
                      </a:cubicBezTo>
                      <a:lnTo>
                        <a:pt x="42" y="9"/>
                      </a:lnTo>
                      <a:cubicBezTo>
                        <a:pt x="46" y="11"/>
                        <a:pt x="46" y="15"/>
                        <a:pt x="45" y="19"/>
                      </a:cubicBezTo>
                      <a:lnTo>
                        <a:pt x="43" y="18"/>
                      </a:lnTo>
                      <a:close/>
                      <a:moveTo>
                        <a:pt x="42" y="9"/>
                      </a:moveTo>
                      <a:lnTo>
                        <a:pt x="42" y="9"/>
                      </a:lnTo>
                      <a:close/>
                      <a:moveTo>
                        <a:pt x="42" y="10"/>
                      </a:moveTo>
                      <a:lnTo>
                        <a:pt x="42" y="10"/>
                      </a:lnTo>
                      <a:lnTo>
                        <a:pt x="42" y="9"/>
                      </a:lnTo>
                      <a:lnTo>
                        <a:pt x="42" y="10"/>
                      </a:lnTo>
                      <a:close/>
                      <a:moveTo>
                        <a:pt x="42" y="10"/>
                      </a:moveTo>
                      <a:cubicBezTo>
                        <a:pt x="39" y="9"/>
                        <a:pt x="38" y="8"/>
                        <a:pt x="36" y="7"/>
                      </a:cubicBezTo>
                      <a:lnTo>
                        <a:pt x="37" y="6"/>
                      </a:lnTo>
                      <a:cubicBezTo>
                        <a:pt x="39" y="7"/>
                        <a:pt x="40" y="8"/>
                        <a:pt x="42" y="9"/>
                      </a:cubicBezTo>
                      <a:lnTo>
                        <a:pt x="42" y="10"/>
                      </a:lnTo>
                      <a:close/>
                      <a:moveTo>
                        <a:pt x="36" y="7"/>
                      </a:moveTo>
                      <a:cubicBezTo>
                        <a:pt x="33" y="4"/>
                        <a:pt x="29" y="2"/>
                        <a:pt x="26" y="2"/>
                      </a:cubicBezTo>
                      <a:lnTo>
                        <a:pt x="26" y="1"/>
                      </a:lnTo>
                      <a:cubicBezTo>
                        <a:pt x="30" y="1"/>
                        <a:pt x="33" y="3"/>
                        <a:pt x="37" y="6"/>
                      </a:cubicBezTo>
                      <a:lnTo>
                        <a:pt x="36" y="7"/>
                      </a:lnTo>
                      <a:close/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5" name="Freeform 129"/>
                <p:cNvSpPr>
                  <a:spLocks noChangeArrowheads="1"/>
                </p:cNvSpPr>
                <p:nvPr/>
              </p:nvSpPr>
              <p:spPr bwMode="auto">
                <a:xfrm>
                  <a:off x="1450" y="3895"/>
                  <a:ext cx="53" cy="6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5 0 0"/>
                    <a:gd name="G5" fmla="+- 25 0 0"/>
                    <a:gd name="G6" fmla="+- 31 0 0"/>
                    <a:gd name="G7" fmla="+- 36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2 w 40"/>
                    <a:gd name="T1" fmla="*/ 5 h 39"/>
                    <a:gd name="T2" fmla="*/ 6 w 40"/>
                    <a:gd name="T3" fmla="*/ 12 h 39"/>
                    <a:gd name="T4" fmla="*/ 0 w 40"/>
                    <a:gd name="T5" fmla="*/ 31 h 39"/>
                    <a:gd name="T6" fmla="*/ 16 w 40"/>
                    <a:gd name="T7" fmla="*/ 36 h 39"/>
                    <a:gd name="T8" fmla="*/ 30 w 40"/>
                    <a:gd name="T9" fmla="*/ 36 h 39"/>
                    <a:gd name="T10" fmla="*/ 39 w 40"/>
                    <a:gd name="T11" fmla="*/ 12 h 39"/>
                    <a:gd name="T12" fmla="*/ 22 w 40"/>
                    <a:gd name="T13" fmla="*/ 5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39">
                      <a:moveTo>
                        <a:pt x="22" y="5"/>
                      </a:moveTo>
                      <a:cubicBezTo>
                        <a:pt x="18" y="9"/>
                        <a:pt x="11" y="9"/>
                        <a:pt x="6" y="12"/>
                      </a:cubicBezTo>
                      <a:cubicBezTo>
                        <a:pt x="0" y="15"/>
                        <a:pt x="0" y="25"/>
                        <a:pt x="0" y="31"/>
                      </a:cubicBezTo>
                      <a:cubicBezTo>
                        <a:pt x="0" y="36"/>
                        <a:pt x="11" y="34"/>
                        <a:pt x="16" y="36"/>
                      </a:cubicBezTo>
                      <a:cubicBezTo>
                        <a:pt x="21" y="37"/>
                        <a:pt x="26" y="39"/>
                        <a:pt x="30" y="36"/>
                      </a:cubicBezTo>
                      <a:cubicBezTo>
                        <a:pt x="39" y="30"/>
                        <a:pt x="40" y="20"/>
                        <a:pt x="39" y="12"/>
                      </a:cubicBezTo>
                      <a:cubicBezTo>
                        <a:pt x="37" y="6"/>
                        <a:pt x="28" y="0"/>
                        <a:pt x="22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6" name="Freeform 130"/>
                <p:cNvSpPr>
                  <a:spLocks noChangeArrowheads="1"/>
                </p:cNvSpPr>
                <p:nvPr/>
              </p:nvSpPr>
              <p:spPr bwMode="auto">
                <a:xfrm>
                  <a:off x="1448" y="3898"/>
                  <a:ext cx="55" cy="60"/>
                </a:xfrm>
                <a:custGeom>
                  <a:avLst/>
                  <a:gdLst>
                    <a:gd name="T0" fmla="*/ 14 w 41"/>
                    <a:gd name="T1" fmla="*/ 8 h 36"/>
                    <a:gd name="T2" fmla="*/ 23 w 41"/>
                    <a:gd name="T3" fmla="*/ 3 h 36"/>
                    <a:gd name="T4" fmla="*/ 14 w 41"/>
                    <a:gd name="T5" fmla="*/ 8 h 36"/>
                    <a:gd name="T6" fmla="*/ 7 w 41"/>
                    <a:gd name="T7" fmla="*/ 9 h 36"/>
                    <a:gd name="T8" fmla="*/ 14 w 41"/>
                    <a:gd name="T9" fmla="*/ 8 h 36"/>
                    <a:gd name="T10" fmla="*/ 7 w 41"/>
                    <a:gd name="T11" fmla="*/ 9 h 36"/>
                    <a:gd name="T12" fmla="*/ 7 w 41"/>
                    <a:gd name="T13" fmla="*/ 9 h 36"/>
                    <a:gd name="T14" fmla="*/ 8 w 41"/>
                    <a:gd name="T15" fmla="*/ 10 h 36"/>
                    <a:gd name="T16" fmla="*/ 8 w 41"/>
                    <a:gd name="T17" fmla="*/ 10 h 36"/>
                    <a:gd name="T18" fmla="*/ 7 w 41"/>
                    <a:gd name="T19" fmla="*/ 9 h 36"/>
                    <a:gd name="T20" fmla="*/ 7 w 41"/>
                    <a:gd name="T21" fmla="*/ 9 h 36"/>
                    <a:gd name="T22" fmla="*/ 2 w 41"/>
                    <a:gd name="T23" fmla="*/ 28 h 36"/>
                    <a:gd name="T24" fmla="*/ 7 w 41"/>
                    <a:gd name="T25" fmla="*/ 9 h 36"/>
                    <a:gd name="T26" fmla="*/ 2 w 41"/>
                    <a:gd name="T27" fmla="*/ 28 h 36"/>
                    <a:gd name="T28" fmla="*/ 0 w 41"/>
                    <a:gd name="T29" fmla="*/ 29 h 36"/>
                    <a:gd name="T30" fmla="*/ 2 w 41"/>
                    <a:gd name="T31" fmla="*/ 28 h 36"/>
                    <a:gd name="T32" fmla="*/ 0 w 41"/>
                    <a:gd name="T33" fmla="*/ 29 h 36"/>
                    <a:gd name="T34" fmla="*/ 0 w 41"/>
                    <a:gd name="T35" fmla="*/ 29 h 36"/>
                    <a:gd name="T36" fmla="*/ 10 w 41"/>
                    <a:gd name="T37" fmla="*/ 32 h 36"/>
                    <a:gd name="T38" fmla="*/ 0 w 41"/>
                    <a:gd name="T39" fmla="*/ 29 h 36"/>
                    <a:gd name="T40" fmla="*/ 10 w 41"/>
                    <a:gd name="T41" fmla="*/ 33 h 36"/>
                    <a:gd name="T42" fmla="*/ 10 w 41"/>
                    <a:gd name="T43" fmla="*/ 32 h 36"/>
                    <a:gd name="T44" fmla="*/ 17 w 41"/>
                    <a:gd name="T45" fmla="*/ 34 h 36"/>
                    <a:gd name="T46" fmla="*/ 10 w 41"/>
                    <a:gd name="T47" fmla="*/ 32 h 36"/>
                    <a:gd name="T48" fmla="*/ 17 w 41"/>
                    <a:gd name="T49" fmla="*/ 34 h 36"/>
                    <a:gd name="T50" fmla="*/ 18 w 41"/>
                    <a:gd name="T51" fmla="*/ 33 h 36"/>
                    <a:gd name="T52" fmla="*/ 24 w 41"/>
                    <a:gd name="T53" fmla="*/ 36 h 36"/>
                    <a:gd name="T54" fmla="*/ 18 w 41"/>
                    <a:gd name="T55" fmla="*/ 33 h 36"/>
                    <a:gd name="T56" fmla="*/ 31 w 41"/>
                    <a:gd name="T57" fmla="*/ 33 h 36"/>
                    <a:gd name="T58" fmla="*/ 24 w 41"/>
                    <a:gd name="T59" fmla="*/ 36 h 36"/>
                    <a:gd name="T60" fmla="*/ 31 w 41"/>
                    <a:gd name="T61" fmla="*/ 33 h 36"/>
                    <a:gd name="T62" fmla="*/ 40 w 41"/>
                    <a:gd name="T63" fmla="*/ 23 h 36"/>
                    <a:gd name="T64" fmla="*/ 31 w 41"/>
                    <a:gd name="T65" fmla="*/ 33 h 36"/>
                    <a:gd name="T66" fmla="*/ 39 w 41"/>
                    <a:gd name="T67" fmla="*/ 10 h 36"/>
                    <a:gd name="T68" fmla="*/ 40 w 41"/>
                    <a:gd name="T69" fmla="*/ 23 h 36"/>
                    <a:gd name="T70" fmla="*/ 40 w 41"/>
                    <a:gd name="T71" fmla="*/ 10 h 36"/>
                    <a:gd name="T72" fmla="*/ 39 w 41"/>
                    <a:gd name="T73" fmla="*/ 10 h 36"/>
                    <a:gd name="T74" fmla="*/ 36 w 41"/>
                    <a:gd name="T75" fmla="*/ 4 h 36"/>
                    <a:gd name="T76" fmla="*/ 39 w 41"/>
                    <a:gd name="T77" fmla="*/ 10 h 36"/>
                    <a:gd name="T78" fmla="*/ 32 w 41"/>
                    <a:gd name="T79" fmla="*/ 2 h 36"/>
                    <a:gd name="T80" fmla="*/ 36 w 41"/>
                    <a:gd name="T81" fmla="*/ 4 h 36"/>
                    <a:gd name="T82" fmla="*/ 32 w 41"/>
                    <a:gd name="T83" fmla="*/ 2 h 36"/>
                    <a:gd name="T84" fmla="*/ 27 w 41"/>
                    <a:gd name="T85" fmla="*/ 1 h 36"/>
                    <a:gd name="T86" fmla="*/ 32 w 41"/>
                    <a:gd name="T87" fmla="*/ 2 h 36"/>
                    <a:gd name="T88" fmla="*/ 24 w 41"/>
                    <a:gd name="T89" fmla="*/ 4 h 36"/>
                    <a:gd name="T90" fmla="*/ 27 w 4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1" h="36">
                      <a:moveTo>
                        <a:pt x="24" y="4"/>
                      </a:moveTo>
                      <a:cubicBezTo>
                        <a:pt x="21" y="6"/>
                        <a:pt x="17" y="7"/>
                        <a:pt x="14" y="8"/>
                      </a:cubicBezTo>
                      <a:lnTo>
                        <a:pt x="13" y="7"/>
                      </a:lnTo>
                      <a:cubicBezTo>
                        <a:pt x="16" y="6"/>
                        <a:pt x="20" y="5"/>
                        <a:pt x="23" y="3"/>
                      </a:cubicBezTo>
                      <a:lnTo>
                        <a:pt x="24" y="4"/>
                      </a:lnTo>
                      <a:close/>
                      <a:moveTo>
                        <a:pt x="14" y="8"/>
                      </a:moveTo>
                      <a:cubicBezTo>
                        <a:pt x="11" y="9"/>
                        <a:pt x="9" y="9"/>
                        <a:pt x="8" y="10"/>
                      </a:cubicBezTo>
                      <a:lnTo>
                        <a:pt x="7" y="9"/>
                      </a:lnTo>
                      <a:cubicBezTo>
                        <a:pt x="9" y="8"/>
                        <a:pt x="11" y="8"/>
                        <a:pt x="13" y="7"/>
                      </a:cubicBezTo>
                      <a:lnTo>
                        <a:pt x="14" y="8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lnTo>
                        <a:pt x="8" y="10"/>
                      </a:lnTo>
                      <a:lnTo>
                        <a:pt x="7" y="9"/>
                      </a:lnTo>
                      <a:lnTo>
                        <a:pt x="8" y="10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7" y="10"/>
                      </a:lnTo>
                      <a:lnTo>
                        <a:pt x="7" y="9"/>
                      </a:lnTo>
                      <a:close/>
                      <a:moveTo>
                        <a:pt x="8" y="10"/>
                      </a:moveTo>
                      <a:cubicBezTo>
                        <a:pt x="2" y="13"/>
                        <a:pt x="2" y="22"/>
                        <a:pt x="2" y="28"/>
                      </a:cubicBezTo>
                      <a:lnTo>
                        <a:pt x="0" y="28"/>
                      </a:lnTo>
                      <a:cubicBezTo>
                        <a:pt x="0" y="22"/>
                        <a:pt x="0" y="13"/>
                        <a:pt x="7" y="9"/>
                      </a:cubicBezTo>
                      <a:lnTo>
                        <a:pt x="8" y="10"/>
                      </a:lnTo>
                      <a:close/>
                      <a:moveTo>
                        <a:pt x="2" y="28"/>
                      </a:moveTo>
                      <a:lnTo>
                        <a:pt x="2" y="29"/>
                      </a:ln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2" y="28"/>
                      </a:lnTo>
                      <a:close/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close/>
                      <a:moveTo>
                        <a:pt x="2" y="29"/>
                      </a:moveTo>
                      <a:cubicBezTo>
                        <a:pt x="2" y="32"/>
                        <a:pt x="6" y="32"/>
                        <a:pt x="10" y="32"/>
                      </a:cubicBezTo>
                      <a:lnTo>
                        <a:pt x="10" y="33"/>
                      </a:lnTo>
                      <a:cubicBezTo>
                        <a:pt x="5" y="33"/>
                        <a:pt x="0" y="33"/>
                        <a:pt x="0" y="29"/>
                      </a:cubicBezTo>
                      <a:lnTo>
                        <a:pt x="2" y="29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close/>
                      <a:moveTo>
                        <a:pt x="10" y="32"/>
                      </a:moveTo>
                      <a:cubicBezTo>
                        <a:pt x="13" y="32"/>
                        <a:pt x="15" y="33"/>
                        <a:pt x="18" y="33"/>
                      </a:cubicBezTo>
                      <a:lnTo>
                        <a:pt x="17" y="34"/>
                      </a:lnTo>
                      <a:cubicBezTo>
                        <a:pt x="15" y="34"/>
                        <a:pt x="12" y="34"/>
                        <a:pt x="10" y="33"/>
                      </a:cubicBezTo>
                      <a:lnTo>
                        <a:pt x="10" y="32"/>
                      </a:lnTo>
                      <a:close/>
                      <a:moveTo>
                        <a:pt x="17" y="35"/>
                      </a:moveTo>
                      <a:lnTo>
                        <a:pt x="17" y="34"/>
                      </a:lnTo>
                      <a:lnTo>
                        <a:pt x="17" y="35"/>
                      </a:lnTo>
                      <a:close/>
                      <a:moveTo>
                        <a:pt x="18" y="33"/>
                      </a:moveTo>
                      <a:cubicBezTo>
                        <a:pt x="20" y="34"/>
                        <a:pt x="22" y="35"/>
                        <a:pt x="25" y="35"/>
                      </a:cubicBezTo>
                      <a:lnTo>
                        <a:pt x="24" y="36"/>
                      </a:lnTo>
                      <a:cubicBezTo>
                        <a:pt x="22" y="36"/>
                        <a:pt x="20" y="35"/>
                        <a:pt x="17" y="35"/>
                      </a:cubicBezTo>
                      <a:lnTo>
                        <a:pt x="18" y="33"/>
                      </a:lnTo>
                      <a:close/>
                      <a:moveTo>
                        <a:pt x="25" y="35"/>
                      </a:moveTo>
                      <a:cubicBezTo>
                        <a:pt x="27" y="35"/>
                        <a:pt x="29" y="34"/>
                        <a:pt x="31" y="33"/>
                      </a:cubicBezTo>
                      <a:lnTo>
                        <a:pt x="32" y="34"/>
                      </a:lnTo>
                      <a:cubicBezTo>
                        <a:pt x="29" y="36"/>
                        <a:pt x="27" y="36"/>
                        <a:pt x="24" y="36"/>
                      </a:cubicBezTo>
                      <a:lnTo>
                        <a:pt x="25" y="35"/>
                      </a:lnTo>
                      <a:close/>
                      <a:moveTo>
                        <a:pt x="31" y="33"/>
                      </a:moveTo>
                      <a:cubicBezTo>
                        <a:pt x="35" y="30"/>
                        <a:pt x="37" y="27"/>
                        <a:pt x="38" y="23"/>
                      </a:cubicBezTo>
                      <a:lnTo>
                        <a:pt x="40" y="23"/>
                      </a:lnTo>
                      <a:cubicBezTo>
                        <a:pt x="39" y="27"/>
                        <a:pt x="36" y="31"/>
                        <a:pt x="32" y="34"/>
                      </a:cubicBezTo>
                      <a:lnTo>
                        <a:pt x="31" y="33"/>
                      </a:lnTo>
                      <a:close/>
                      <a:moveTo>
                        <a:pt x="38" y="23"/>
                      </a:moveTo>
                      <a:cubicBezTo>
                        <a:pt x="39" y="19"/>
                        <a:pt x="39" y="14"/>
                        <a:pt x="39" y="10"/>
                      </a:cubicBezTo>
                      <a:lnTo>
                        <a:pt x="40" y="10"/>
                      </a:lnTo>
                      <a:cubicBezTo>
                        <a:pt x="41" y="14"/>
                        <a:pt x="41" y="19"/>
                        <a:pt x="40" y="23"/>
                      </a:cubicBezTo>
                      <a:lnTo>
                        <a:pt x="38" y="23"/>
                      </a:lnTo>
                      <a:close/>
                      <a:moveTo>
                        <a:pt x="40" y="10"/>
                      </a:moveTo>
                      <a:lnTo>
                        <a:pt x="40" y="10"/>
                      </a:lnTo>
                      <a:close/>
                      <a:moveTo>
                        <a:pt x="39" y="10"/>
                      </a:moveTo>
                      <a:cubicBezTo>
                        <a:pt x="38" y="8"/>
                        <a:pt x="37" y="6"/>
                        <a:pt x="35" y="5"/>
                      </a:cubicBezTo>
                      <a:lnTo>
                        <a:pt x="36" y="4"/>
                      </a:lnTo>
                      <a:cubicBezTo>
                        <a:pt x="38" y="5"/>
                        <a:pt x="40" y="7"/>
                        <a:pt x="40" y="10"/>
                      </a:cubicBezTo>
                      <a:lnTo>
                        <a:pt x="39" y="10"/>
                      </a:lnTo>
                      <a:close/>
                      <a:moveTo>
                        <a:pt x="35" y="5"/>
                      </a:moveTo>
                      <a:cubicBezTo>
                        <a:pt x="34" y="4"/>
                        <a:pt x="33" y="3"/>
                        <a:pt x="32" y="2"/>
                      </a:cubicBezTo>
                      <a:lnTo>
                        <a:pt x="32" y="1"/>
                      </a:lnTo>
                      <a:cubicBezTo>
                        <a:pt x="34" y="2"/>
                        <a:pt x="35" y="3"/>
                        <a:pt x="36" y="4"/>
                      </a:cubicBezTo>
                      <a:lnTo>
                        <a:pt x="35" y="5"/>
                      </a:lnTo>
                      <a:close/>
                      <a:moveTo>
                        <a:pt x="32" y="2"/>
                      </a:moveTo>
                      <a:cubicBezTo>
                        <a:pt x="30" y="2"/>
                        <a:pt x="29" y="2"/>
                        <a:pt x="27" y="2"/>
                      </a:cubicBezTo>
                      <a:lnTo>
                        <a:pt x="27" y="1"/>
                      </a:lnTo>
                      <a:cubicBezTo>
                        <a:pt x="29" y="0"/>
                        <a:pt x="31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27" y="2"/>
                      </a:moveTo>
                      <a:cubicBezTo>
                        <a:pt x="26" y="2"/>
                        <a:pt x="25" y="3"/>
                        <a:pt x="24" y="4"/>
                      </a:cubicBezTo>
                      <a:lnTo>
                        <a:pt x="23" y="3"/>
                      </a:lnTo>
                      <a:cubicBezTo>
                        <a:pt x="24" y="2"/>
                        <a:pt x="26" y="1"/>
                        <a:pt x="27" y="1"/>
                      </a:cubicBez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7" name="Freeform 131"/>
                <p:cNvSpPr>
                  <a:spLocks noChangeArrowheads="1"/>
                </p:cNvSpPr>
                <p:nvPr/>
              </p:nvSpPr>
              <p:spPr bwMode="auto">
                <a:xfrm>
                  <a:off x="1499" y="3805"/>
                  <a:ext cx="69" cy="5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9 0 0"/>
                    <a:gd name="G5" fmla="+- 1 0 0"/>
                    <a:gd name="G6" fmla="+- 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19 w 51"/>
                    <a:gd name="T1" fmla="*/ 1 h 35"/>
                    <a:gd name="T2" fmla="*/ 1 w 51"/>
                    <a:gd name="T3" fmla="*/ 7 h 35"/>
                    <a:gd name="T4" fmla="*/ 3 w 51"/>
                    <a:gd name="T5" fmla="*/ 11 h 35"/>
                    <a:gd name="T6" fmla="*/ 13 w 51"/>
                    <a:gd name="T7" fmla="*/ 19 h 35"/>
                    <a:gd name="T8" fmla="*/ 21 w 51"/>
                    <a:gd name="T9" fmla="*/ 30 h 35"/>
                    <a:gd name="T10" fmla="*/ 48 w 51"/>
                    <a:gd name="T11" fmla="*/ 19 h 35"/>
                    <a:gd name="T12" fmla="*/ 44 w 51"/>
                    <a:gd name="T13" fmla="*/ 13 h 35"/>
                    <a:gd name="T14" fmla="*/ 19 w 51"/>
                    <a:gd name="T15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cubicBezTo>
                        <a:pt x="14" y="0"/>
                        <a:pt x="2" y="0"/>
                        <a:pt x="1" y="7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8" y="13"/>
                        <a:pt x="11" y="16"/>
                        <a:pt x="13" y="19"/>
                      </a:cubicBezTo>
                      <a:cubicBezTo>
                        <a:pt x="16" y="22"/>
                        <a:pt x="17" y="27"/>
                        <a:pt x="21" y="30"/>
                      </a:cubicBezTo>
                      <a:cubicBezTo>
                        <a:pt x="31" y="35"/>
                        <a:pt x="41" y="25"/>
                        <a:pt x="48" y="19"/>
                      </a:cubicBezTo>
                      <a:cubicBezTo>
                        <a:pt x="51" y="17"/>
                        <a:pt x="46" y="15"/>
                        <a:pt x="44" y="13"/>
                      </a:cubicBezTo>
                      <a:cubicBezTo>
                        <a:pt x="37" y="8"/>
                        <a:pt x="2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8" name="Freeform 132"/>
                <p:cNvSpPr>
                  <a:spLocks noChangeArrowheads="1"/>
                </p:cNvSpPr>
                <p:nvPr/>
              </p:nvSpPr>
              <p:spPr bwMode="auto">
                <a:xfrm>
                  <a:off x="1499" y="3805"/>
                  <a:ext cx="69" cy="59"/>
                </a:xfrm>
                <a:custGeom>
                  <a:avLst/>
                  <a:gdLst>
                    <a:gd name="T0" fmla="*/ 19 w 51"/>
                    <a:gd name="T1" fmla="*/ 1 h 35"/>
                    <a:gd name="T2" fmla="*/ 19 w 51"/>
                    <a:gd name="T3" fmla="*/ 1 h 35"/>
                    <a:gd name="T4" fmla="*/ 17 w 51"/>
                    <a:gd name="T5" fmla="*/ 1 h 35"/>
                    <a:gd name="T6" fmla="*/ 20 w 51"/>
                    <a:gd name="T7" fmla="*/ 0 h 35"/>
                    <a:gd name="T8" fmla="*/ 17 w 51"/>
                    <a:gd name="T9" fmla="*/ 1 h 35"/>
                    <a:gd name="T10" fmla="*/ 13 w 51"/>
                    <a:gd name="T11" fmla="*/ 0 h 35"/>
                    <a:gd name="T12" fmla="*/ 17 w 51"/>
                    <a:gd name="T13" fmla="*/ 1 h 35"/>
                    <a:gd name="T14" fmla="*/ 1 w 51"/>
                    <a:gd name="T15" fmla="*/ 7 h 35"/>
                    <a:gd name="T16" fmla="*/ 13 w 51"/>
                    <a:gd name="T17" fmla="*/ 0 h 35"/>
                    <a:gd name="T18" fmla="*/ 1 w 51"/>
                    <a:gd name="T19" fmla="*/ 7 h 35"/>
                    <a:gd name="T20" fmla="*/ 1 w 51"/>
                    <a:gd name="T21" fmla="*/ 7 h 35"/>
                    <a:gd name="T22" fmla="*/ 0 w 51"/>
                    <a:gd name="T23" fmla="*/ 7 h 35"/>
                    <a:gd name="T24" fmla="*/ 0 w 51"/>
                    <a:gd name="T25" fmla="*/ 7 h 35"/>
                    <a:gd name="T26" fmla="*/ 1 w 51"/>
                    <a:gd name="T27" fmla="*/ 7 h 35"/>
                    <a:gd name="T28" fmla="*/ 1 w 51"/>
                    <a:gd name="T29" fmla="*/ 7 h 35"/>
                    <a:gd name="T30" fmla="*/ 0 w 51"/>
                    <a:gd name="T31" fmla="*/ 8 h 35"/>
                    <a:gd name="T32" fmla="*/ 1 w 51"/>
                    <a:gd name="T33" fmla="*/ 7 h 35"/>
                    <a:gd name="T34" fmla="*/ 1 w 51"/>
                    <a:gd name="T35" fmla="*/ 8 h 35"/>
                    <a:gd name="T36" fmla="*/ 0 w 51"/>
                    <a:gd name="T37" fmla="*/ 8 h 35"/>
                    <a:gd name="T38" fmla="*/ 1 w 51"/>
                    <a:gd name="T39" fmla="*/ 8 h 35"/>
                    <a:gd name="T40" fmla="*/ 3 w 51"/>
                    <a:gd name="T41" fmla="*/ 12 h 35"/>
                    <a:gd name="T42" fmla="*/ 1 w 51"/>
                    <a:gd name="T43" fmla="*/ 8 h 35"/>
                    <a:gd name="T44" fmla="*/ 3 w 51"/>
                    <a:gd name="T45" fmla="*/ 11 h 35"/>
                    <a:gd name="T46" fmla="*/ 9 w 51"/>
                    <a:gd name="T47" fmla="*/ 14 h 35"/>
                    <a:gd name="T48" fmla="*/ 3 w 51"/>
                    <a:gd name="T49" fmla="*/ 12 h 35"/>
                    <a:gd name="T50" fmla="*/ 9 w 51"/>
                    <a:gd name="T51" fmla="*/ 14 h 35"/>
                    <a:gd name="T52" fmla="*/ 13 w 51"/>
                    <a:gd name="T53" fmla="*/ 19 h 35"/>
                    <a:gd name="T54" fmla="*/ 9 w 51"/>
                    <a:gd name="T55" fmla="*/ 14 h 35"/>
                    <a:gd name="T56" fmla="*/ 13 w 51"/>
                    <a:gd name="T57" fmla="*/ 19 h 35"/>
                    <a:gd name="T58" fmla="*/ 17 w 51"/>
                    <a:gd name="T59" fmla="*/ 23 h 35"/>
                    <a:gd name="T60" fmla="*/ 13 w 51"/>
                    <a:gd name="T61" fmla="*/ 19 h 35"/>
                    <a:gd name="T62" fmla="*/ 17 w 51"/>
                    <a:gd name="T63" fmla="*/ 23 h 35"/>
                    <a:gd name="T64" fmla="*/ 21 w 51"/>
                    <a:gd name="T65" fmla="*/ 30 h 35"/>
                    <a:gd name="T66" fmla="*/ 17 w 51"/>
                    <a:gd name="T67" fmla="*/ 23 h 35"/>
                    <a:gd name="T68" fmla="*/ 21 w 51"/>
                    <a:gd name="T69" fmla="*/ 29 h 35"/>
                    <a:gd name="T70" fmla="*/ 21 w 51"/>
                    <a:gd name="T71" fmla="*/ 29 h 35"/>
                    <a:gd name="T72" fmla="*/ 46 w 51"/>
                    <a:gd name="T73" fmla="*/ 21 h 35"/>
                    <a:gd name="T74" fmla="*/ 21 w 51"/>
                    <a:gd name="T75" fmla="*/ 30 h 35"/>
                    <a:gd name="T76" fmla="*/ 46 w 51"/>
                    <a:gd name="T77" fmla="*/ 21 h 35"/>
                    <a:gd name="T78" fmla="*/ 49 w 51"/>
                    <a:gd name="T79" fmla="*/ 20 h 35"/>
                    <a:gd name="T80" fmla="*/ 46 w 51"/>
                    <a:gd name="T81" fmla="*/ 21 h 35"/>
                    <a:gd name="T82" fmla="*/ 49 w 51"/>
                    <a:gd name="T83" fmla="*/ 20 h 35"/>
                    <a:gd name="T84" fmla="*/ 49 w 51"/>
                    <a:gd name="T85" fmla="*/ 20 h 35"/>
                    <a:gd name="T86" fmla="*/ 45 w 51"/>
                    <a:gd name="T87" fmla="*/ 15 h 35"/>
                    <a:gd name="T88" fmla="*/ 49 w 51"/>
                    <a:gd name="T89" fmla="*/ 20 h 35"/>
                    <a:gd name="T90" fmla="*/ 45 w 51"/>
                    <a:gd name="T91" fmla="*/ 15 h 35"/>
                    <a:gd name="T92" fmla="*/ 44 w 51"/>
                    <a:gd name="T93" fmla="*/ 13 h 35"/>
                    <a:gd name="T94" fmla="*/ 45 w 51"/>
                    <a:gd name="T95" fmla="*/ 15 h 35"/>
                    <a:gd name="T96" fmla="*/ 44 w 51"/>
                    <a:gd name="T97" fmla="*/ 13 h 35"/>
                    <a:gd name="T98" fmla="*/ 32 w 51"/>
                    <a:gd name="T99" fmla="*/ 6 h 35"/>
                    <a:gd name="T100" fmla="*/ 44 w 51"/>
                    <a:gd name="T101" fmla="*/ 13 h 35"/>
                    <a:gd name="T102" fmla="*/ 32 w 51"/>
                    <a:gd name="T103" fmla="*/ 6 h 35"/>
                    <a:gd name="T104" fmla="*/ 20 w 51"/>
                    <a:gd name="T105" fmla="*/ 0 h 35"/>
                    <a:gd name="T106" fmla="*/ 32 w 51"/>
                    <a:gd name="T107" fmla="*/ 6 h 35"/>
                    <a:gd name="T108" fmla="*/ 19 w 51"/>
                    <a:gd name="T109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1" h="35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20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9" y="1"/>
                        <a:pt x="18" y="1"/>
                        <a:pt x="17" y="1"/>
                      </a:cubicBezTo>
                      <a:lnTo>
                        <a:pt x="17" y="0"/>
                      </a:lnTo>
                      <a:cubicBezTo>
                        <a:pt x="18" y="0"/>
                        <a:pt x="19" y="0"/>
                        <a:pt x="20" y="0"/>
                      </a:cubicBezTo>
                      <a:lnTo>
                        <a:pt x="19" y="1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5" y="1"/>
                        <a:pt x="14" y="1"/>
                      </a:cubicBezTo>
                      <a:lnTo>
                        <a:pt x="13" y="0"/>
                      </a:lnTo>
                      <a:cubicBezTo>
                        <a:pt x="15" y="0"/>
                        <a:pt x="16" y="0"/>
                        <a:pt x="17" y="0"/>
                      </a:cubicBezTo>
                      <a:lnTo>
                        <a:pt x="17" y="1"/>
                      </a:lnTo>
                      <a:close/>
                      <a:moveTo>
                        <a:pt x="14" y="1"/>
                      </a:moveTo>
                      <a:cubicBezTo>
                        <a:pt x="8" y="1"/>
                        <a:pt x="2" y="2"/>
                        <a:pt x="1" y="7"/>
                      </a:cubicBezTo>
                      <a:lnTo>
                        <a:pt x="0" y="7"/>
                      </a:lnTo>
                      <a:cubicBezTo>
                        <a:pt x="1" y="1"/>
                        <a:pt x="8" y="0"/>
                        <a:pt x="13" y="0"/>
                      </a:cubicBezTo>
                      <a:lnTo>
                        <a:pt x="14" y="1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close/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7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close/>
                      <a:moveTo>
                        <a:pt x="1" y="7"/>
                      </a:moveTo>
                      <a:cubicBezTo>
                        <a:pt x="1" y="7"/>
                        <a:pt x="1" y="7"/>
                        <a:pt x="1" y="8"/>
                      </a:cubicBezTo>
                      <a:lnTo>
                        <a:pt x="0" y="8"/>
                      </a:lnTo>
                      <a:cubicBezTo>
                        <a:pt x="0" y="7"/>
                        <a:pt x="0" y="7"/>
                        <a:pt x="0" y="7"/>
                      </a:cubicBezTo>
                      <a:lnTo>
                        <a:pt x="1" y="7"/>
                      </a:ln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lnTo>
                        <a:pt x="0" y="8"/>
                      </a:lnTo>
                      <a:cubicBezTo>
                        <a:pt x="0" y="8"/>
                        <a:pt x="0" y="8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1" y="8"/>
                      </a:moveTo>
                      <a:cubicBezTo>
                        <a:pt x="2" y="9"/>
                        <a:pt x="2" y="10"/>
                        <a:pt x="3" y="11"/>
                      </a:cubicBezTo>
                      <a:lnTo>
                        <a:pt x="3" y="12"/>
                      </a:lnTo>
                      <a:cubicBezTo>
                        <a:pt x="1" y="11"/>
                        <a:pt x="0" y="10"/>
                        <a:pt x="0" y="8"/>
                      </a:cubicBezTo>
                      <a:lnTo>
                        <a:pt x="1" y="8"/>
                      </a:lnTo>
                      <a:close/>
                      <a:moveTo>
                        <a:pt x="3" y="11"/>
                      </a:moveTo>
                      <a:lnTo>
                        <a:pt x="3" y="11"/>
                      </a:lnTo>
                      <a:close/>
                      <a:moveTo>
                        <a:pt x="3" y="11"/>
                      </a:moveTo>
                      <a:cubicBezTo>
                        <a:pt x="6" y="12"/>
                        <a:pt x="8" y="13"/>
                        <a:pt x="9" y="14"/>
                      </a:cubicBezTo>
                      <a:lnTo>
                        <a:pt x="8" y="15"/>
                      </a:lnTo>
                      <a:cubicBezTo>
                        <a:pt x="7" y="14"/>
                        <a:pt x="5" y="13"/>
                        <a:pt x="3" y="12"/>
                      </a:cubicBezTo>
                      <a:lnTo>
                        <a:pt x="3" y="11"/>
                      </a:lnTo>
                      <a:close/>
                      <a:moveTo>
                        <a:pt x="9" y="14"/>
                      </a:moveTo>
                      <a:cubicBezTo>
                        <a:pt x="11" y="16"/>
                        <a:pt x="13" y="17"/>
                        <a:pt x="14" y="19"/>
                      </a:cubicBezTo>
                      <a:lnTo>
                        <a:pt x="13" y="19"/>
                      </a:lnTo>
                      <a:cubicBezTo>
                        <a:pt x="11" y="18"/>
                        <a:pt x="10" y="16"/>
                        <a:pt x="8" y="15"/>
                      </a:cubicBezTo>
                      <a:lnTo>
                        <a:pt x="9" y="14"/>
                      </a:lnTo>
                      <a:close/>
                      <a:moveTo>
                        <a:pt x="13" y="19"/>
                      </a:moveTo>
                      <a:lnTo>
                        <a:pt x="13" y="19"/>
                      </a:lnTo>
                      <a:close/>
                      <a:moveTo>
                        <a:pt x="14" y="19"/>
                      </a:moveTo>
                      <a:cubicBezTo>
                        <a:pt x="15" y="20"/>
                        <a:pt x="16" y="22"/>
                        <a:pt x="17" y="23"/>
                      </a:cubicBezTo>
                      <a:lnTo>
                        <a:pt x="15" y="24"/>
                      </a:lnTo>
                      <a:cubicBezTo>
                        <a:pt x="15" y="22"/>
                        <a:pt x="14" y="21"/>
                        <a:pt x="13" y="19"/>
                      </a:cubicBezTo>
                      <a:lnTo>
                        <a:pt x="14" y="19"/>
                      </a:lnTo>
                      <a:close/>
                      <a:moveTo>
                        <a:pt x="17" y="23"/>
                      </a:moveTo>
                      <a:cubicBezTo>
                        <a:pt x="18" y="26"/>
                        <a:pt x="19" y="28"/>
                        <a:pt x="21" y="29"/>
                      </a:cubicBezTo>
                      <a:lnTo>
                        <a:pt x="21" y="30"/>
                      </a:lnTo>
                      <a:cubicBezTo>
                        <a:pt x="18" y="29"/>
                        <a:pt x="17" y="26"/>
                        <a:pt x="15" y="24"/>
                      </a:cubicBezTo>
                      <a:lnTo>
                        <a:pt x="17" y="23"/>
                      </a:lnTo>
                      <a:close/>
                      <a:moveTo>
                        <a:pt x="21" y="29"/>
                      </a:moveTo>
                      <a:lnTo>
                        <a:pt x="21" y="29"/>
                      </a:lnTo>
                      <a:lnTo>
                        <a:pt x="21" y="30"/>
                      </a:lnTo>
                      <a:lnTo>
                        <a:pt x="21" y="29"/>
                      </a:lnTo>
                      <a:close/>
                      <a:moveTo>
                        <a:pt x="21" y="29"/>
                      </a:moveTo>
                      <a:cubicBezTo>
                        <a:pt x="30" y="34"/>
                        <a:pt x="39" y="26"/>
                        <a:pt x="46" y="21"/>
                      </a:cubicBezTo>
                      <a:lnTo>
                        <a:pt x="47" y="21"/>
                      </a:lnTo>
                      <a:cubicBezTo>
                        <a:pt x="40" y="28"/>
                        <a:pt x="30" y="35"/>
                        <a:pt x="21" y="30"/>
                      </a:cubicBezTo>
                      <a:lnTo>
                        <a:pt x="21" y="29"/>
                      </a:lnTo>
                      <a:close/>
                      <a:moveTo>
                        <a:pt x="46" y="21"/>
                      </a:moveTo>
                      <a:cubicBezTo>
                        <a:pt x="46" y="20"/>
                        <a:pt x="47" y="19"/>
                        <a:pt x="48" y="19"/>
                      </a:cubicBezTo>
                      <a:lnTo>
                        <a:pt x="49" y="20"/>
                      </a:lnTo>
                      <a:cubicBezTo>
                        <a:pt x="48" y="20"/>
                        <a:pt x="47" y="21"/>
                        <a:pt x="47" y="21"/>
                      </a:cubicBezTo>
                      <a:lnTo>
                        <a:pt x="46" y="21"/>
                      </a:lnTo>
                      <a:close/>
                      <a:moveTo>
                        <a:pt x="49" y="20"/>
                      </a:moveTo>
                      <a:lnTo>
                        <a:pt x="49" y="20"/>
                      </a:lnTo>
                      <a:lnTo>
                        <a:pt x="48" y="19"/>
                      </a:lnTo>
                      <a:lnTo>
                        <a:pt x="49" y="20"/>
                      </a:lnTo>
                      <a:close/>
                      <a:moveTo>
                        <a:pt x="48" y="19"/>
                      </a:moveTo>
                      <a:cubicBezTo>
                        <a:pt x="49" y="18"/>
                        <a:pt x="47" y="16"/>
                        <a:pt x="45" y="15"/>
                      </a:cubicBezTo>
                      <a:lnTo>
                        <a:pt x="46" y="14"/>
                      </a:lnTo>
                      <a:cubicBezTo>
                        <a:pt x="48" y="15"/>
                        <a:pt x="51" y="17"/>
                        <a:pt x="49" y="20"/>
                      </a:cubicBezTo>
                      <a:lnTo>
                        <a:pt x="48" y="19"/>
                      </a:lnTo>
                      <a:close/>
                      <a:moveTo>
                        <a:pt x="45" y="15"/>
                      </a:moveTo>
                      <a:cubicBezTo>
                        <a:pt x="44" y="14"/>
                        <a:pt x="44" y="14"/>
                        <a:pt x="43" y="14"/>
                      </a:cubicBezTo>
                      <a:lnTo>
                        <a:pt x="44" y="13"/>
                      </a:lnTo>
                      <a:cubicBezTo>
                        <a:pt x="45" y="13"/>
                        <a:pt x="45" y="13"/>
                        <a:pt x="46" y="14"/>
                      </a:cubicBezTo>
                      <a:lnTo>
                        <a:pt x="45" y="15"/>
                      </a:lnTo>
                      <a:close/>
                      <a:moveTo>
                        <a:pt x="44" y="13"/>
                      </a:moveTo>
                      <a:lnTo>
                        <a:pt x="44" y="13"/>
                      </a:lnTo>
                      <a:close/>
                      <a:moveTo>
                        <a:pt x="43" y="14"/>
                      </a:moveTo>
                      <a:cubicBezTo>
                        <a:pt x="40" y="11"/>
                        <a:pt x="36" y="8"/>
                        <a:pt x="32" y="6"/>
                      </a:cubicBezTo>
                      <a:lnTo>
                        <a:pt x="33" y="5"/>
                      </a:lnTo>
                      <a:cubicBezTo>
                        <a:pt x="37" y="7"/>
                        <a:pt x="41" y="10"/>
                        <a:pt x="44" y="13"/>
                      </a:cubicBezTo>
                      <a:lnTo>
                        <a:pt x="43" y="14"/>
                      </a:lnTo>
                      <a:close/>
                      <a:moveTo>
                        <a:pt x="32" y="6"/>
                      </a:moveTo>
                      <a:cubicBezTo>
                        <a:pt x="28" y="3"/>
                        <a:pt x="24" y="2"/>
                        <a:pt x="19" y="1"/>
                      </a:cubicBezTo>
                      <a:lnTo>
                        <a:pt x="20" y="0"/>
                      </a:lnTo>
                      <a:cubicBezTo>
                        <a:pt x="24" y="1"/>
                        <a:pt x="29" y="2"/>
                        <a:pt x="33" y="5"/>
                      </a:cubicBezTo>
                      <a:lnTo>
                        <a:pt x="32" y="6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29" name="Freeform 133"/>
                <p:cNvSpPr>
                  <a:spLocks noChangeArrowheads="1"/>
                </p:cNvSpPr>
                <p:nvPr/>
              </p:nvSpPr>
              <p:spPr bwMode="auto">
                <a:xfrm>
                  <a:off x="1527" y="3741"/>
                  <a:ext cx="66" cy="78"/>
                </a:xfrm>
                <a:custGeom>
                  <a:avLst/>
                  <a:gdLst>
                    <a:gd name="G0" fmla="+- 1 0 0"/>
                    <a:gd name="G1" fmla="+- 1 0 0"/>
                    <a:gd name="G2" fmla="+- 26 0 0"/>
                    <a:gd name="G3" fmla="+- 33 0 0"/>
                    <a:gd name="G4" fmla="*/ 1 0 0"/>
                    <a:gd name="G5" fmla="sin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18 w 49"/>
                    <a:gd name="T1" fmla="*/ 10 h 46"/>
                    <a:gd name="T2" fmla="*/ 9 w 49"/>
                    <a:gd name="T3" fmla="*/ 33 h 46"/>
                    <a:gd name="T4" fmla="*/ 40 w 49"/>
                    <a:gd name="T5" fmla="*/ 46 h 46"/>
                    <a:gd name="T6" fmla="*/ 49 w 49"/>
                    <a:gd name="T7" fmla="*/ 14 h 46"/>
                    <a:gd name="T8" fmla="*/ 18 w 49"/>
                    <a:gd name="T9" fmla="*/ 1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6">
                      <a:moveTo>
                        <a:pt x="18" y="10"/>
                      </a:moveTo>
                      <a:cubicBezTo>
                        <a:pt x="12" y="18"/>
                        <a:pt x="0" y="26"/>
                        <a:pt x="9" y="33"/>
                      </a:cubicBezTo>
                      <a:cubicBezTo>
                        <a:pt x="17" y="40"/>
                        <a:pt x="27" y="46"/>
                        <a:pt x="40" y="46"/>
                      </a:cubicBezTo>
                      <a:cubicBezTo>
                        <a:pt x="46" y="36"/>
                        <a:pt x="45" y="25"/>
                        <a:pt x="49" y="14"/>
                      </a:cubicBezTo>
                      <a:cubicBezTo>
                        <a:pt x="41" y="6"/>
                        <a:pt x="26" y="0"/>
                        <a:pt x="18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0" name="Freeform 134"/>
                <p:cNvSpPr>
                  <a:spLocks noChangeArrowheads="1"/>
                </p:cNvSpPr>
                <p:nvPr/>
              </p:nvSpPr>
              <p:spPr bwMode="auto">
                <a:xfrm>
                  <a:off x="1529" y="3748"/>
                  <a:ext cx="65" cy="7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0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*/ 1 23 2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G27" fmla="+- 29 0 0"/>
                    <a:gd name="G28" fmla="+- 23 0 0"/>
                    <a:gd name="G29" fmla="+- 1 0 0"/>
                    <a:gd name="G30" fmla="+- 1 0 0"/>
                    <a:gd name="G31" fmla="+- 1 0 0"/>
                    <a:gd name="G32" fmla="*/ 1 50493 45568"/>
                    <a:gd name="G33" fmla="*/ 1 50493 55552"/>
                    <a:gd name="G34" fmla="*/ G33 1 180"/>
                    <a:gd name="G35" fmla="*/ G32 1 G34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29 0 0"/>
                    <a:gd name="G43" fmla="*/ 1 50493 45568"/>
                    <a:gd name="G44" fmla="*/ 1 50493 55552"/>
                    <a:gd name="G45" fmla="*/ G44 1 180"/>
                    <a:gd name="G46" fmla="*/ G43 1 G45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+- 1 0 0"/>
                    <a:gd name="G107" fmla="+- 1 0 0"/>
                    <a:gd name="G108" fmla="+- 1 0 0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G115" fmla="+- 1 0 0"/>
                    <a:gd name="G116" fmla="+- 1 0 0"/>
                    <a:gd name="G117" fmla="+- 1 0 0"/>
                    <a:gd name="G118" fmla="+- 1 0 0"/>
                    <a:gd name="G119" fmla="+- 1 0 0"/>
                    <a:gd name="G120" fmla="+- 1 0 0"/>
                    <a:gd name="G121" fmla="+- 1 0 0"/>
                    <a:gd name="G122" fmla="+- 1 0 0"/>
                    <a:gd name="G123" fmla="+- 1 0 0"/>
                    <a:gd name="G124" fmla="+- 1 0 0"/>
                    <a:gd name="T0" fmla="*/ 17 w 49"/>
                    <a:gd name="T1" fmla="*/ 7 h 43"/>
                    <a:gd name="T2" fmla="*/ 17 w 49"/>
                    <a:gd name="T3" fmla="*/ 7 h 43"/>
                    <a:gd name="T4" fmla="*/ 16 w 49"/>
                    <a:gd name="T5" fmla="*/ 6 h 43"/>
                    <a:gd name="T6" fmla="*/ 16 w 49"/>
                    <a:gd name="T7" fmla="*/ 6 h 43"/>
                    <a:gd name="T8" fmla="*/ 13 w 49"/>
                    <a:gd name="T9" fmla="*/ 12 h 43"/>
                    <a:gd name="T10" fmla="*/ 16 w 49"/>
                    <a:gd name="T11" fmla="*/ 6 h 43"/>
                    <a:gd name="T12" fmla="*/ 13 w 49"/>
                    <a:gd name="T13" fmla="*/ 12 h 43"/>
                    <a:gd name="T14" fmla="*/ 7 w 49"/>
                    <a:gd name="T15" fmla="*/ 29 h 43"/>
                    <a:gd name="T16" fmla="*/ 13 w 49"/>
                    <a:gd name="T17" fmla="*/ 12 h 43"/>
                    <a:gd name="T18" fmla="*/ 22 w 49"/>
                    <a:gd name="T19" fmla="*/ 37 h 43"/>
                    <a:gd name="T20" fmla="*/ 7 w 49"/>
                    <a:gd name="T21" fmla="*/ 29 h 43"/>
                    <a:gd name="T22" fmla="*/ 22 w 49"/>
                    <a:gd name="T23" fmla="*/ 37 h 43"/>
                    <a:gd name="T24" fmla="*/ 39 w 49"/>
                    <a:gd name="T25" fmla="*/ 43 h 43"/>
                    <a:gd name="T26" fmla="*/ 22 w 49"/>
                    <a:gd name="T27" fmla="*/ 37 h 43"/>
                    <a:gd name="T28" fmla="*/ 39 w 49"/>
                    <a:gd name="T29" fmla="*/ 43 h 43"/>
                    <a:gd name="T30" fmla="*/ 38 w 49"/>
                    <a:gd name="T31" fmla="*/ 42 h 43"/>
                    <a:gd name="T32" fmla="*/ 45 w 49"/>
                    <a:gd name="T33" fmla="*/ 25 h 43"/>
                    <a:gd name="T34" fmla="*/ 38 w 49"/>
                    <a:gd name="T35" fmla="*/ 42 h 43"/>
                    <a:gd name="T36" fmla="*/ 48 w 49"/>
                    <a:gd name="T37" fmla="*/ 10 h 43"/>
                    <a:gd name="T38" fmla="*/ 45 w 49"/>
                    <a:gd name="T39" fmla="*/ 25 h 43"/>
                    <a:gd name="T40" fmla="*/ 49 w 49"/>
                    <a:gd name="T41" fmla="*/ 10 h 43"/>
                    <a:gd name="T42" fmla="*/ 48 w 49"/>
                    <a:gd name="T43" fmla="*/ 10 h 43"/>
                    <a:gd name="T44" fmla="*/ 48 w 49"/>
                    <a:gd name="T45" fmla="*/ 10 h 43"/>
                    <a:gd name="T46" fmla="*/ 42 w 49"/>
                    <a:gd name="T47" fmla="*/ 4 h 43"/>
                    <a:gd name="T48" fmla="*/ 48 w 49"/>
                    <a:gd name="T49" fmla="*/ 10 h 43"/>
                    <a:gd name="T50" fmla="*/ 30 w 49"/>
                    <a:gd name="T51" fmla="*/ 2 h 43"/>
                    <a:gd name="T52" fmla="*/ 42 w 49"/>
                    <a:gd name="T53" fmla="*/ 4 h 43"/>
                    <a:gd name="T54" fmla="*/ 30 w 49"/>
                    <a:gd name="T55" fmla="*/ 2 h 43"/>
                    <a:gd name="T56" fmla="*/ 30 w 49"/>
                    <a:gd name="T57" fmla="*/ 1 h 43"/>
                    <a:gd name="T58" fmla="*/ 30 w 49"/>
                    <a:gd name="T59" fmla="*/ 2 h 43"/>
                    <a:gd name="T60" fmla="*/ 19 w 49"/>
                    <a:gd name="T61" fmla="*/ 3 h 43"/>
                    <a:gd name="T62" fmla="*/ 30 w 49"/>
                    <a:gd name="T63" fmla="*/ 2 h 43"/>
                    <a:gd name="T64" fmla="*/ 17 w 49"/>
                    <a:gd name="T65" fmla="*/ 7 h 43"/>
                    <a:gd name="T66" fmla="*/ 19 w 49"/>
                    <a:gd name="T67" fmla="*/ 3 h 43"/>
                    <a:gd name="T68" fmla="*/ 16 w 49"/>
                    <a:gd name="T69" fmla="*/ 6 h 43"/>
                    <a:gd name="T70" fmla="*/ 17 w 49"/>
                    <a:gd name="T71" fmla="*/ 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3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7" y="7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  <a:moveTo>
                        <a:pt x="17" y="7"/>
                      </a:moveTo>
                      <a:cubicBezTo>
                        <a:pt x="16" y="8"/>
                        <a:pt x="14" y="10"/>
                        <a:pt x="13" y="12"/>
                      </a:cubicBezTo>
                      <a:lnTo>
                        <a:pt x="12" y="11"/>
                      </a:lnTo>
                      <a:cubicBezTo>
                        <a:pt x="13" y="9"/>
                        <a:pt x="15" y="8"/>
                        <a:pt x="16" y="6"/>
                      </a:cubicBezTo>
                      <a:lnTo>
                        <a:pt x="17" y="7"/>
                      </a:lnTo>
                      <a:close/>
                      <a:moveTo>
                        <a:pt x="13" y="12"/>
                      </a:moveTo>
                      <a:cubicBezTo>
                        <a:pt x="8" y="17"/>
                        <a:pt x="2" y="23"/>
                        <a:pt x="8" y="28"/>
                      </a:cubicBezTo>
                      <a:lnTo>
                        <a:pt x="7" y="29"/>
                      </a:lnTo>
                      <a:cubicBezTo>
                        <a:pt x="0" y="23"/>
                        <a:pt x="6" y="17"/>
                        <a:pt x="12" y="11"/>
                      </a:cubicBezTo>
                      <a:lnTo>
                        <a:pt x="13" y="12"/>
                      </a:lnTo>
                      <a:close/>
                      <a:moveTo>
                        <a:pt x="8" y="28"/>
                      </a:moveTo>
                      <a:cubicBezTo>
                        <a:pt x="12" y="32"/>
                        <a:pt x="17" y="35"/>
                        <a:pt x="22" y="37"/>
                      </a:cubicBezTo>
                      <a:lnTo>
                        <a:pt x="21" y="39"/>
                      </a:lnTo>
                      <a:cubicBezTo>
                        <a:pt x="16" y="36"/>
                        <a:pt x="11" y="33"/>
                        <a:pt x="7" y="29"/>
                      </a:cubicBezTo>
                      <a:lnTo>
                        <a:pt x="8" y="28"/>
                      </a:lnTo>
                      <a:close/>
                      <a:moveTo>
                        <a:pt x="22" y="37"/>
                      </a:moveTo>
                      <a:cubicBezTo>
                        <a:pt x="27" y="40"/>
                        <a:pt x="32" y="41"/>
                        <a:pt x="39" y="42"/>
                      </a:cubicBezTo>
                      <a:lnTo>
                        <a:pt x="39" y="43"/>
                      </a:lnTo>
                      <a:cubicBezTo>
                        <a:pt x="32" y="43"/>
                        <a:pt x="26" y="41"/>
                        <a:pt x="21" y="39"/>
                      </a:cubicBezTo>
                      <a:lnTo>
                        <a:pt x="22" y="37"/>
                      </a:lnTo>
                      <a:close/>
                      <a:moveTo>
                        <a:pt x="39" y="42"/>
                      </a:moveTo>
                      <a:lnTo>
                        <a:pt x="39" y="43"/>
                      </a:lnTo>
                      <a:lnTo>
                        <a:pt x="39" y="42"/>
                      </a:lnTo>
                      <a:close/>
                      <a:moveTo>
                        <a:pt x="38" y="42"/>
                      </a:moveTo>
                      <a:cubicBezTo>
                        <a:pt x="41" y="36"/>
                        <a:pt x="42" y="30"/>
                        <a:pt x="44" y="25"/>
                      </a:cubicBezTo>
                      <a:lnTo>
                        <a:pt x="45" y="25"/>
                      </a:lnTo>
                      <a:cubicBezTo>
                        <a:pt x="44" y="31"/>
                        <a:pt x="43" y="37"/>
                        <a:pt x="39" y="42"/>
                      </a:cubicBezTo>
                      <a:lnTo>
                        <a:pt x="38" y="42"/>
                      </a:lnTo>
                      <a:close/>
                      <a:moveTo>
                        <a:pt x="44" y="25"/>
                      </a:moveTo>
                      <a:cubicBezTo>
                        <a:pt x="45" y="20"/>
                        <a:pt x="46" y="15"/>
                        <a:pt x="48" y="10"/>
                      </a:cubicBezTo>
                      <a:lnTo>
                        <a:pt x="49" y="10"/>
                      </a:lnTo>
                      <a:cubicBezTo>
                        <a:pt x="47" y="15"/>
                        <a:pt x="46" y="20"/>
                        <a:pt x="45" y="25"/>
                      </a:cubicBezTo>
                      <a:lnTo>
                        <a:pt x="44" y="25"/>
                      </a:lnTo>
                      <a:close/>
                      <a:moveTo>
                        <a:pt x="49" y="10"/>
                      </a:moveTo>
                      <a:lnTo>
                        <a:pt x="49" y="10"/>
                      </a:lnTo>
                      <a:lnTo>
                        <a:pt x="48" y="10"/>
                      </a:lnTo>
                      <a:lnTo>
                        <a:pt x="49" y="10"/>
                      </a:lnTo>
                      <a:close/>
                      <a:moveTo>
                        <a:pt x="48" y="10"/>
                      </a:moveTo>
                      <a:cubicBezTo>
                        <a:pt x="46" y="9"/>
                        <a:pt x="44" y="7"/>
                        <a:pt x="41" y="6"/>
                      </a:cubicBezTo>
                      <a:lnTo>
                        <a:pt x="42" y="4"/>
                      </a:lnTo>
                      <a:cubicBezTo>
                        <a:pt x="45" y="6"/>
                        <a:pt x="47" y="8"/>
                        <a:pt x="49" y="10"/>
                      </a:cubicBezTo>
                      <a:lnTo>
                        <a:pt x="48" y="10"/>
                      </a:lnTo>
                      <a:close/>
                      <a:moveTo>
                        <a:pt x="41" y="6"/>
                      </a:moveTo>
                      <a:cubicBezTo>
                        <a:pt x="38" y="4"/>
                        <a:pt x="34" y="2"/>
                        <a:pt x="30" y="2"/>
                      </a:cubicBezTo>
                      <a:lnTo>
                        <a:pt x="30" y="0"/>
                      </a:lnTo>
                      <a:cubicBezTo>
                        <a:pt x="34" y="1"/>
                        <a:pt x="38" y="2"/>
                        <a:pt x="42" y="4"/>
                      </a:cubicBezTo>
                      <a:lnTo>
                        <a:pt x="41" y="6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6" y="1"/>
                        <a:pt x="23" y="2"/>
                        <a:pt x="20" y="4"/>
                      </a:cubicBezTo>
                      <a:lnTo>
                        <a:pt x="19" y="3"/>
                      </a:lnTo>
                      <a:cubicBezTo>
                        <a:pt x="22" y="1"/>
                        <a:pt x="26" y="0"/>
                        <a:pt x="30" y="0"/>
                      </a:cubicBezTo>
                      <a:lnTo>
                        <a:pt x="30" y="2"/>
                      </a:lnTo>
                      <a:close/>
                      <a:moveTo>
                        <a:pt x="20" y="4"/>
                      </a:moveTo>
                      <a:cubicBezTo>
                        <a:pt x="19" y="5"/>
                        <a:pt x="18" y="6"/>
                        <a:pt x="17" y="7"/>
                      </a:cubicBezTo>
                      <a:lnTo>
                        <a:pt x="16" y="6"/>
                      </a:lnTo>
                      <a:cubicBezTo>
                        <a:pt x="17" y="5"/>
                        <a:pt x="18" y="4"/>
                        <a:pt x="19" y="3"/>
                      </a:cubicBezTo>
                      <a:lnTo>
                        <a:pt x="20" y="4"/>
                      </a:lnTo>
                      <a:close/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1" name="Freeform 135"/>
                <p:cNvSpPr>
                  <a:spLocks noChangeArrowheads="1"/>
                </p:cNvSpPr>
                <p:nvPr/>
              </p:nvSpPr>
              <p:spPr bwMode="auto">
                <a:xfrm>
                  <a:off x="1604" y="3735"/>
                  <a:ext cx="69" cy="6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5 0 0"/>
                    <a:gd name="G7" fmla="+- 29 0 0"/>
                    <a:gd name="G8" fmla="*/ 1 0 0"/>
                    <a:gd name="G9" fmla="sin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7 w 52"/>
                    <a:gd name="T1" fmla="*/ 11 h 36"/>
                    <a:gd name="T2" fmla="*/ 17 w 52"/>
                    <a:gd name="T3" fmla="*/ 0 h 36"/>
                    <a:gd name="T4" fmla="*/ 0 w 52"/>
                    <a:gd name="T5" fmla="*/ 25 h 36"/>
                    <a:gd name="T6" fmla="*/ 28 w 52"/>
                    <a:gd name="T7" fmla="*/ 33 h 36"/>
                    <a:gd name="T8" fmla="*/ 49 w 52"/>
                    <a:gd name="T9" fmla="*/ 27 h 36"/>
                    <a:gd name="T10" fmla="*/ 27 w 52"/>
                    <a:gd name="T11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36">
                      <a:moveTo>
                        <a:pt x="27" y="11"/>
                      </a:moveTo>
                      <a:cubicBezTo>
                        <a:pt x="22" y="9"/>
                        <a:pt x="21" y="0"/>
                        <a:pt x="17" y="0"/>
                      </a:cubicBezTo>
                      <a:cubicBezTo>
                        <a:pt x="5" y="0"/>
                        <a:pt x="4" y="16"/>
                        <a:pt x="0" y="25"/>
                      </a:cubicBezTo>
                      <a:cubicBezTo>
                        <a:pt x="9" y="29"/>
                        <a:pt x="19" y="30"/>
                        <a:pt x="28" y="33"/>
                      </a:cubicBezTo>
                      <a:cubicBezTo>
                        <a:pt x="35" y="36"/>
                        <a:pt x="52" y="33"/>
                        <a:pt x="49" y="27"/>
                      </a:cubicBezTo>
                      <a:cubicBezTo>
                        <a:pt x="46" y="21"/>
                        <a:pt x="36" y="16"/>
                        <a:pt x="2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2" name="Freeform 136"/>
                <p:cNvSpPr>
                  <a:spLocks noChangeArrowheads="1"/>
                </p:cNvSpPr>
                <p:nvPr/>
              </p:nvSpPr>
              <p:spPr bwMode="auto">
                <a:xfrm>
                  <a:off x="1602" y="3733"/>
                  <a:ext cx="69" cy="61"/>
                </a:xfrm>
                <a:custGeom>
                  <a:avLst/>
                  <a:gdLst>
                    <a:gd name="T0" fmla="*/ 27 w 51"/>
                    <a:gd name="T1" fmla="*/ 13 h 36"/>
                    <a:gd name="T2" fmla="*/ 27 w 51"/>
                    <a:gd name="T3" fmla="*/ 13 h 36"/>
                    <a:gd name="T4" fmla="*/ 27 w 51"/>
                    <a:gd name="T5" fmla="*/ 13 h 36"/>
                    <a:gd name="T6" fmla="*/ 27 w 51"/>
                    <a:gd name="T7" fmla="*/ 13 h 36"/>
                    <a:gd name="T8" fmla="*/ 22 w 51"/>
                    <a:gd name="T9" fmla="*/ 6 h 36"/>
                    <a:gd name="T10" fmla="*/ 28 w 51"/>
                    <a:gd name="T11" fmla="*/ 12 h 36"/>
                    <a:gd name="T12" fmla="*/ 22 w 51"/>
                    <a:gd name="T13" fmla="*/ 6 h 36"/>
                    <a:gd name="T14" fmla="*/ 18 w 51"/>
                    <a:gd name="T15" fmla="*/ 0 h 36"/>
                    <a:gd name="T16" fmla="*/ 22 w 51"/>
                    <a:gd name="T17" fmla="*/ 6 h 36"/>
                    <a:gd name="T18" fmla="*/ 18 w 51"/>
                    <a:gd name="T19" fmla="*/ 0 h 36"/>
                    <a:gd name="T20" fmla="*/ 17 w 51"/>
                    <a:gd name="T21" fmla="*/ 0 h 36"/>
                    <a:gd name="T22" fmla="*/ 4 w 51"/>
                    <a:gd name="T23" fmla="*/ 19 h 36"/>
                    <a:gd name="T24" fmla="*/ 17 w 51"/>
                    <a:gd name="T25" fmla="*/ 0 h 36"/>
                    <a:gd name="T26" fmla="*/ 4 w 51"/>
                    <a:gd name="T27" fmla="*/ 19 h 36"/>
                    <a:gd name="T28" fmla="*/ 0 w 51"/>
                    <a:gd name="T29" fmla="*/ 26 h 36"/>
                    <a:gd name="T30" fmla="*/ 4 w 51"/>
                    <a:gd name="T31" fmla="*/ 19 h 36"/>
                    <a:gd name="T32" fmla="*/ 0 w 51"/>
                    <a:gd name="T33" fmla="*/ 26 h 36"/>
                    <a:gd name="T34" fmla="*/ 1 w 51"/>
                    <a:gd name="T35" fmla="*/ 25 h 36"/>
                    <a:gd name="T36" fmla="*/ 16 w 51"/>
                    <a:gd name="T37" fmla="*/ 31 h 36"/>
                    <a:gd name="T38" fmla="*/ 1 w 51"/>
                    <a:gd name="T39" fmla="*/ 25 h 36"/>
                    <a:gd name="T40" fmla="*/ 29 w 51"/>
                    <a:gd name="T41" fmla="*/ 34 h 36"/>
                    <a:gd name="T42" fmla="*/ 16 w 51"/>
                    <a:gd name="T43" fmla="*/ 31 h 36"/>
                    <a:gd name="T44" fmla="*/ 29 w 51"/>
                    <a:gd name="T45" fmla="*/ 35 h 36"/>
                    <a:gd name="T46" fmla="*/ 29 w 51"/>
                    <a:gd name="T47" fmla="*/ 34 h 36"/>
                    <a:gd name="T48" fmla="*/ 29 w 51"/>
                    <a:gd name="T49" fmla="*/ 34 h 36"/>
                    <a:gd name="T50" fmla="*/ 41 w 51"/>
                    <a:gd name="T51" fmla="*/ 36 h 36"/>
                    <a:gd name="T52" fmla="*/ 29 w 51"/>
                    <a:gd name="T53" fmla="*/ 34 h 36"/>
                    <a:gd name="T54" fmla="*/ 47 w 51"/>
                    <a:gd name="T55" fmla="*/ 33 h 36"/>
                    <a:gd name="T56" fmla="*/ 41 w 51"/>
                    <a:gd name="T57" fmla="*/ 36 h 36"/>
                    <a:gd name="T58" fmla="*/ 47 w 51"/>
                    <a:gd name="T59" fmla="*/ 33 h 36"/>
                    <a:gd name="T60" fmla="*/ 51 w 51"/>
                    <a:gd name="T61" fmla="*/ 30 h 36"/>
                    <a:gd name="T62" fmla="*/ 47 w 51"/>
                    <a:gd name="T63" fmla="*/ 33 h 36"/>
                    <a:gd name="T64" fmla="*/ 49 w 51"/>
                    <a:gd name="T65" fmla="*/ 28 h 36"/>
                    <a:gd name="T66" fmla="*/ 51 w 51"/>
                    <a:gd name="T67" fmla="*/ 30 h 36"/>
                    <a:gd name="T68" fmla="*/ 51 w 51"/>
                    <a:gd name="T69" fmla="*/ 28 h 36"/>
                    <a:gd name="T70" fmla="*/ 50 w 51"/>
                    <a:gd name="T71" fmla="*/ 28 h 36"/>
                    <a:gd name="T72" fmla="*/ 49 w 51"/>
                    <a:gd name="T73" fmla="*/ 28 h 36"/>
                    <a:gd name="T74" fmla="*/ 51 w 51"/>
                    <a:gd name="T75" fmla="*/ 28 h 36"/>
                    <a:gd name="T76" fmla="*/ 49 w 51"/>
                    <a:gd name="T77" fmla="*/ 28 h 36"/>
                    <a:gd name="T78" fmla="*/ 50 w 51"/>
                    <a:gd name="T79" fmla="*/ 28 h 36"/>
                    <a:gd name="T80" fmla="*/ 49 w 51"/>
                    <a:gd name="T81" fmla="*/ 28 h 36"/>
                    <a:gd name="T82" fmla="*/ 30 w 51"/>
                    <a:gd name="T83" fmla="*/ 13 h 36"/>
                    <a:gd name="T84" fmla="*/ 49 w 51"/>
                    <a:gd name="T85" fmla="*/ 28 h 36"/>
                    <a:gd name="T86" fmla="*/ 27 w 51"/>
                    <a:gd name="T87" fmla="*/ 13 h 36"/>
                    <a:gd name="T88" fmla="*/ 30 w 51"/>
                    <a:gd name="T89" fmla="*/ 13 h 36"/>
                    <a:gd name="T90" fmla="*/ 27 w 51"/>
                    <a:gd name="T91" fmla="*/ 13 h 36"/>
                    <a:gd name="T92" fmla="*/ 28 w 51"/>
                    <a:gd name="T93" fmla="*/ 1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1" h="36"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cubicBezTo>
                        <a:pt x="25" y="12"/>
                        <a:pt x="24" y="9"/>
                        <a:pt x="22" y="6"/>
                      </a:cubicBezTo>
                      <a:lnTo>
                        <a:pt x="24" y="6"/>
                      </a:lnTo>
                      <a:cubicBezTo>
                        <a:pt x="25" y="8"/>
                        <a:pt x="26" y="11"/>
                        <a:pt x="28" y="12"/>
                      </a:cubicBezTo>
                      <a:lnTo>
                        <a:pt x="27" y="13"/>
                      </a:lnTo>
                      <a:close/>
                      <a:moveTo>
                        <a:pt x="22" y="6"/>
                      </a:moveTo>
                      <a:cubicBezTo>
                        <a:pt x="21" y="4"/>
                        <a:pt x="20" y="1"/>
                        <a:pt x="18" y="1"/>
                      </a:cubicBezTo>
                      <a:lnTo>
                        <a:pt x="18" y="0"/>
                      </a:lnTo>
                      <a:cubicBezTo>
                        <a:pt x="21" y="0"/>
                        <a:pt x="22" y="3"/>
                        <a:pt x="24" y="6"/>
                      </a:cubicBezTo>
                      <a:lnTo>
                        <a:pt x="22" y="6"/>
                      </a:lnTo>
                      <a:close/>
                      <a:moveTo>
                        <a:pt x="17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7" y="0"/>
                      </a:lnTo>
                      <a:close/>
                      <a:moveTo>
                        <a:pt x="18" y="1"/>
                      </a:moveTo>
                      <a:cubicBezTo>
                        <a:pt x="9" y="2"/>
                        <a:pt x="7" y="10"/>
                        <a:pt x="4" y="19"/>
                      </a:cubicBezTo>
                      <a:lnTo>
                        <a:pt x="3" y="18"/>
                      </a:lnTo>
                      <a:cubicBezTo>
                        <a:pt x="5" y="10"/>
                        <a:pt x="8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4" y="19"/>
                      </a:moveTo>
                      <a:cubicBezTo>
                        <a:pt x="3" y="21"/>
                        <a:pt x="3" y="24"/>
                        <a:pt x="2" y="26"/>
                      </a:cubicBezTo>
                      <a:lnTo>
                        <a:pt x="0" y="26"/>
                      </a:lnTo>
                      <a:cubicBezTo>
                        <a:pt x="1" y="23"/>
                        <a:pt x="2" y="21"/>
                        <a:pt x="3" y="18"/>
                      </a:cubicBezTo>
                      <a:lnTo>
                        <a:pt x="4" y="19"/>
                      </a:lnTo>
                      <a:close/>
                      <a:moveTo>
                        <a:pt x="1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close/>
                      <a:moveTo>
                        <a:pt x="1" y="25"/>
                      </a:moveTo>
                      <a:cubicBezTo>
                        <a:pt x="6" y="27"/>
                        <a:pt x="11" y="29"/>
                        <a:pt x="16" y="30"/>
                      </a:cubicBezTo>
                      <a:lnTo>
                        <a:pt x="16" y="31"/>
                      </a:lnTo>
                      <a:cubicBezTo>
                        <a:pt x="10" y="30"/>
                        <a:pt x="5" y="29"/>
                        <a:pt x="1" y="26"/>
                      </a:cubicBezTo>
                      <a:lnTo>
                        <a:pt x="1" y="25"/>
                      </a:lnTo>
                      <a:close/>
                      <a:moveTo>
                        <a:pt x="16" y="30"/>
                      </a:moveTo>
                      <a:cubicBezTo>
                        <a:pt x="20" y="31"/>
                        <a:pt x="25" y="32"/>
                        <a:pt x="29" y="34"/>
                      </a:cubicBezTo>
                      <a:lnTo>
                        <a:pt x="29" y="35"/>
                      </a:lnTo>
                      <a:cubicBezTo>
                        <a:pt x="24" y="33"/>
                        <a:pt x="20" y="32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9" y="34"/>
                      </a:lnTo>
                      <a:lnTo>
                        <a:pt x="29" y="35"/>
                      </a:lnTo>
                      <a:close/>
                      <a:moveTo>
                        <a:pt x="29" y="34"/>
                      </a:moveTo>
                      <a:cubicBezTo>
                        <a:pt x="32" y="35"/>
                        <a:pt x="37" y="35"/>
                        <a:pt x="41" y="34"/>
                      </a:cubicBezTo>
                      <a:lnTo>
                        <a:pt x="41" y="36"/>
                      </a:lnTo>
                      <a:cubicBezTo>
                        <a:pt x="37" y="36"/>
                        <a:pt x="32" y="36"/>
                        <a:pt x="29" y="35"/>
                      </a:cubicBezTo>
                      <a:lnTo>
                        <a:pt x="29" y="34"/>
                      </a:lnTo>
                      <a:close/>
                      <a:moveTo>
                        <a:pt x="41" y="34"/>
                      </a:moveTo>
                      <a:cubicBezTo>
                        <a:pt x="43" y="34"/>
                        <a:pt x="45" y="33"/>
                        <a:pt x="47" y="33"/>
                      </a:cubicBezTo>
                      <a:lnTo>
                        <a:pt x="48" y="34"/>
                      </a:lnTo>
                      <a:cubicBezTo>
                        <a:pt x="46" y="35"/>
                        <a:pt x="44" y="35"/>
                        <a:pt x="41" y="36"/>
                      </a:cubicBezTo>
                      <a:lnTo>
                        <a:pt x="41" y="34"/>
                      </a:lnTo>
                      <a:close/>
                      <a:moveTo>
                        <a:pt x="47" y="33"/>
                      </a:moveTo>
                      <a:cubicBezTo>
                        <a:pt x="48" y="32"/>
                        <a:pt x="49" y="31"/>
                        <a:pt x="50" y="30"/>
                      </a:cubicBezTo>
                      <a:lnTo>
                        <a:pt x="51" y="30"/>
                      </a:lnTo>
                      <a:cubicBezTo>
                        <a:pt x="51" y="31"/>
                        <a:pt x="50" y="33"/>
                        <a:pt x="48" y="34"/>
                      </a:cubicBezTo>
                      <a:lnTo>
                        <a:pt x="47" y="33"/>
                      </a:lnTo>
                      <a:close/>
                      <a:moveTo>
                        <a:pt x="50" y="30"/>
                      </a:moveTo>
                      <a:cubicBezTo>
                        <a:pt x="50" y="29"/>
                        <a:pt x="50" y="29"/>
                        <a:pt x="49" y="28"/>
                      </a:cubicBezTo>
                      <a:lnTo>
                        <a:pt x="51" y="28"/>
                      </a:lnTo>
                      <a:cubicBezTo>
                        <a:pt x="51" y="28"/>
                        <a:pt x="51" y="29"/>
                        <a:pt x="51" y="30"/>
                      </a:cubicBezTo>
                      <a:lnTo>
                        <a:pt x="50" y="30"/>
                      </a:lnTo>
                      <a:close/>
                      <a:moveTo>
                        <a:pt x="51" y="28"/>
                      </a:moveTo>
                      <a:lnTo>
                        <a:pt x="51" y="28"/>
                      </a:lnTo>
                      <a:lnTo>
                        <a:pt x="50" y="28"/>
                      </a:lnTo>
                      <a:lnTo>
                        <a:pt x="51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1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lnTo>
                        <a:pt x="49" y="28"/>
                      </a:lnTo>
                      <a:lnTo>
                        <a:pt x="50" y="28"/>
                      </a:lnTo>
                      <a:lnTo>
                        <a:pt x="49" y="28"/>
                      </a:lnTo>
                      <a:close/>
                      <a:moveTo>
                        <a:pt x="49" y="28"/>
                      </a:moveTo>
                      <a:cubicBezTo>
                        <a:pt x="47" y="23"/>
                        <a:pt x="37" y="18"/>
                        <a:pt x="29" y="14"/>
                      </a:cubicBezTo>
                      <a:lnTo>
                        <a:pt x="30" y="13"/>
                      </a:lnTo>
                      <a:cubicBezTo>
                        <a:pt x="38" y="17"/>
                        <a:pt x="48" y="22"/>
                        <a:pt x="51" y="28"/>
                      </a:cubicBezTo>
                      <a:lnTo>
                        <a:pt x="49" y="28"/>
                      </a:lnTo>
                      <a:close/>
                      <a:moveTo>
                        <a:pt x="29" y="14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30" y="13"/>
                      </a:lnTo>
                      <a:lnTo>
                        <a:pt x="29" y="14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8" y="12"/>
                      </a:ln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3" name="Freeform 137"/>
                <p:cNvSpPr>
                  <a:spLocks noChangeArrowheads="1"/>
                </p:cNvSpPr>
                <p:nvPr/>
              </p:nvSpPr>
              <p:spPr bwMode="auto">
                <a:xfrm>
                  <a:off x="1673" y="3775"/>
                  <a:ext cx="79" cy="7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21 2"/>
                    <a:gd name="G4" fmla="+- 25 0 0"/>
                    <a:gd name="G5" fmla="+- 1 0 0"/>
                    <a:gd name="G6" fmla="+- 30 0 0"/>
                    <a:gd name="G7" fmla="*/ 1 0 0"/>
                    <a:gd name="G8" fmla="sin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7 w 58"/>
                    <a:gd name="T1" fmla="*/ 6 h 44"/>
                    <a:gd name="T2" fmla="*/ 2 w 58"/>
                    <a:gd name="T3" fmla="*/ 21 h 44"/>
                    <a:gd name="T4" fmla="*/ 9 w 58"/>
                    <a:gd name="T5" fmla="*/ 30 h 44"/>
                    <a:gd name="T6" fmla="*/ 43 w 58"/>
                    <a:gd name="T7" fmla="*/ 43 h 44"/>
                    <a:gd name="T8" fmla="*/ 58 w 58"/>
                    <a:gd name="T9" fmla="*/ 35 h 44"/>
                    <a:gd name="T10" fmla="*/ 57 w 58"/>
                    <a:gd name="T11" fmla="*/ 32 h 44"/>
                    <a:gd name="T12" fmla="*/ 40 w 58"/>
                    <a:gd name="T13" fmla="*/ 24 h 44"/>
                    <a:gd name="T14" fmla="*/ 27 w 58"/>
                    <a:gd name="T15" fmla="*/ 6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6"/>
                      </a:moveTo>
                      <a:cubicBezTo>
                        <a:pt x="14" y="0"/>
                        <a:pt x="6" y="11"/>
                        <a:pt x="2" y="21"/>
                      </a:cubicBezTo>
                      <a:cubicBezTo>
                        <a:pt x="0" y="25"/>
                        <a:pt x="4" y="29"/>
                        <a:pt x="9" y="30"/>
                      </a:cubicBezTo>
                      <a:cubicBezTo>
                        <a:pt x="21" y="33"/>
                        <a:pt x="30" y="40"/>
                        <a:pt x="43" y="43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5"/>
                        <a:pt x="57" y="33"/>
                        <a:pt x="57" y="32"/>
                      </a:cubicBezTo>
                      <a:cubicBezTo>
                        <a:pt x="52" y="27"/>
                        <a:pt x="45" y="27"/>
                        <a:pt x="40" y="24"/>
                      </a:cubicBezTo>
                      <a:cubicBezTo>
                        <a:pt x="33" y="19"/>
                        <a:pt x="33" y="8"/>
                        <a:pt x="27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4" name="Freeform 138"/>
                <p:cNvSpPr>
                  <a:spLocks noChangeArrowheads="1"/>
                </p:cNvSpPr>
                <p:nvPr/>
              </p:nvSpPr>
              <p:spPr bwMode="auto">
                <a:xfrm>
                  <a:off x="1673" y="3778"/>
                  <a:ext cx="80" cy="71"/>
                </a:xfrm>
                <a:custGeom>
                  <a:avLst/>
                  <a:gdLst>
                    <a:gd name="T0" fmla="*/ 11 w 59"/>
                    <a:gd name="T1" fmla="*/ 5 h 42"/>
                    <a:gd name="T2" fmla="*/ 12 w 59"/>
                    <a:gd name="T3" fmla="*/ 6 h 42"/>
                    <a:gd name="T4" fmla="*/ 11 w 59"/>
                    <a:gd name="T5" fmla="*/ 5 h 42"/>
                    <a:gd name="T6" fmla="*/ 1 w 59"/>
                    <a:gd name="T7" fmla="*/ 18 h 42"/>
                    <a:gd name="T8" fmla="*/ 2 w 59"/>
                    <a:gd name="T9" fmla="*/ 19 h 42"/>
                    <a:gd name="T10" fmla="*/ 2 w 59"/>
                    <a:gd name="T11" fmla="*/ 19 h 42"/>
                    <a:gd name="T12" fmla="*/ 1 w 59"/>
                    <a:gd name="T13" fmla="*/ 19 h 42"/>
                    <a:gd name="T14" fmla="*/ 3 w 59"/>
                    <a:gd name="T15" fmla="*/ 24 h 42"/>
                    <a:gd name="T16" fmla="*/ 2 w 59"/>
                    <a:gd name="T17" fmla="*/ 19 h 42"/>
                    <a:gd name="T18" fmla="*/ 8 w 59"/>
                    <a:gd name="T19" fmla="*/ 29 h 42"/>
                    <a:gd name="T20" fmla="*/ 8 w 59"/>
                    <a:gd name="T21" fmla="*/ 29 h 42"/>
                    <a:gd name="T22" fmla="*/ 8 w 59"/>
                    <a:gd name="T23" fmla="*/ 29 h 42"/>
                    <a:gd name="T24" fmla="*/ 8 w 59"/>
                    <a:gd name="T25" fmla="*/ 29 h 42"/>
                    <a:gd name="T26" fmla="*/ 8 w 59"/>
                    <a:gd name="T27" fmla="*/ 29 h 42"/>
                    <a:gd name="T28" fmla="*/ 9 w 59"/>
                    <a:gd name="T29" fmla="*/ 28 h 42"/>
                    <a:gd name="T30" fmla="*/ 8 w 59"/>
                    <a:gd name="T31" fmla="*/ 29 h 42"/>
                    <a:gd name="T32" fmla="*/ 43 w 59"/>
                    <a:gd name="T33" fmla="*/ 40 h 42"/>
                    <a:gd name="T34" fmla="*/ 24 w 59"/>
                    <a:gd name="T35" fmla="*/ 34 h 42"/>
                    <a:gd name="T36" fmla="*/ 43 w 59"/>
                    <a:gd name="T37" fmla="*/ 41 h 42"/>
                    <a:gd name="T38" fmla="*/ 43 w 59"/>
                    <a:gd name="T39" fmla="*/ 40 h 42"/>
                    <a:gd name="T40" fmla="*/ 43 w 59"/>
                    <a:gd name="T41" fmla="*/ 40 h 42"/>
                    <a:gd name="T42" fmla="*/ 43 w 59"/>
                    <a:gd name="T43" fmla="*/ 41 h 42"/>
                    <a:gd name="T44" fmla="*/ 48 w 59"/>
                    <a:gd name="T45" fmla="*/ 40 h 42"/>
                    <a:gd name="T46" fmla="*/ 46 w 59"/>
                    <a:gd name="T47" fmla="*/ 40 h 42"/>
                    <a:gd name="T48" fmla="*/ 59 w 59"/>
                    <a:gd name="T49" fmla="*/ 34 h 42"/>
                    <a:gd name="T50" fmla="*/ 57 w 59"/>
                    <a:gd name="T51" fmla="*/ 33 h 42"/>
                    <a:gd name="T52" fmla="*/ 57 w 59"/>
                    <a:gd name="T53" fmla="*/ 33 h 42"/>
                    <a:gd name="T54" fmla="*/ 59 w 59"/>
                    <a:gd name="T55" fmla="*/ 34 h 42"/>
                    <a:gd name="T56" fmla="*/ 59 w 59"/>
                    <a:gd name="T57" fmla="*/ 34 h 42"/>
                    <a:gd name="T58" fmla="*/ 57 w 59"/>
                    <a:gd name="T59" fmla="*/ 33 h 42"/>
                    <a:gd name="T60" fmla="*/ 59 w 59"/>
                    <a:gd name="T61" fmla="*/ 34 h 42"/>
                    <a:gd name="T62" fmla="*/ 56 w 59"/>
                    <a:gd name="T63" fmla="*/ 31 h 42"/>
                    <a:gd name="T64" fmla="*/ 56 w 59"/>
                    <a:gd name="T65" fmla="*/ 31 h 42"/>
                    <a:gd name="T66" fmla="*/ 56 w 59"/>
                    <a:gd name="T67" fmla="*/ 31 h 42"/>
                    <a:gd name="T68" fmla="*/ 57 w 59"/>
                    <a:gd name="T69" fmla="*/ 30 h 42"/>
                    <a:gd name="T70" fmla="*/ 40 w 59"/>
                    <a:gd name="T71" fmla="*/ 22 h 42"/>
                    <a:gd name="T72" fmla="*/ 47 w 59"/>
                    <a:gd name="T73" fmla="*/ 26 h 42"/>
                    <a:gd name="T74" fmla="*/ 40 w 59"/>
                    <a:gd name="T75" fmla="*/ 22 h 42"/>
                    <a:gd name="T76" fmla="*/ 32 w 59"/>
                    <a:gd name="T77" fmla="*/ 12 h 42"/>
                    <a:gd name="T78" fmla="*/ 40 w 59"/>
                    <a:gd name="T79" fmla="*/ 22 h 42"/>
                    <a:gd name="T80" fmla="*/ 27 w 59"/>
                    <a:gd name="T81" fmla="*/ 3 h 42"/>
                    <a:gd name="T82" fmla="*/ 27 w 59"/>
                    <a:gd name="T83" fmla="*/ 3 h 42"/>
                    <a:gd name="T84" fmla="*/ 27 w 59"/>
                    <a:gd name="T85" fmla="*/ 3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9" h="42">
                      <a:moveTo>
                        <a:pt x="26" y="4"/>
                      </a:moveTo>
                      <a:cubicBezTo>
                        <a:pt x="20" y="2"/>
                        <a:pt x="16" y="3"/>
                        <a:pt x="12" y="6"/>
                      </a:cubicBezTo>
                      <a:lnTo>
                        <a:pt x="11" y="5"/>
                      </a:lnTo>
                      <a:cubicBezTo>
                        <a:pt x="15" y="2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9"/>
                      </a:cubicBezTo>
                      <a:lnTo>
                        <a:pt x="1" y="18"/>
                      </a:lnTo>
                      <a:cubicBezTo>
                        <a:pt x="3" y="14"/>
                        <a:pt x="6" y="9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2" y="19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1" y="19"/>
                      </a:lnTo>
                      <a:lnTo>
                        <a:pt x="1" y="18"/>
                      </a:lnTo>
                      <a:close/>
                      <a:moveTo>
                        <a:pt x="2" y="19"/>
                      </a:moveTo>
                      <a:cubicBezTo>
                        <a:pt x="1" y="21"/>
                        <a:pt x="2" y="23"/>
                        <a:pt x="3" y="24"/>
                      </a:cubicBezTo>
                      <a:lnTo>
                        <a:pt x="2" y="25"/>
                      </a:lnTo>
                      <a:cubicBezTo>
                        <a:pt x="1" y="23"/>
                        <a:pt x="0" y="21"/>
                        <a:pt x="1" y="18"/>
                      </a:cubicBezTo>
                      <a:lnTo>
                        <a:pt x="2" y="19"/>
                      </a:lnTo>
                      <a:close/>
                      <a:moveTo>
                        <a:pt x="3" y="24"/>
                      </a:moveTo>
                      <a:cubicBezTo>
                        <a:pt x="5" y="26"/>
                        <a:pt x="7" y="27"/>
                        <a:pt x="9" y="28"/>
                      </a:cubicBezTo>
                      <a:lnTo>
                        <a:pt x="8" y="29"/>
                      </a:lnTo>
                      <a:cubicBezTo>
                        <a:pt x="6" y="28"/>
                        <a:pt x="4" y="27"/>
                        <a:pt x="2" y="25"/>
                      </a:cubicBezTo>
                      <a:lnTo>
                        <a:pt x="3" y="24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8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lnTo>
                        <a:pt x="9" y="28"/>
                      </a:lnTo>
                      <a:lnTo>
                        <a:pt x="8" y="29"/>
                      </a:lnTo>
                      <a:lnTo>
                        <a:pt x="9" y="28"/>
                      </a:lnTo>
                      <a:close/>
                      <a:moveTo>
                        <a:pt x="8" y="29"/>
                      </a:moveTo>
                      <a:lnTo>
                        <a:pt x="8" y="29"/>
                      </a:lnTo>
                      <a:lnTo>
                        <a:pt x="9" y="28"/>
                      </a:lnTo>
                      <a:lnTo>
                        <a:pt x="8" y="29"/>
                      </a:lnTo>
                      <a:close/>
                      <a:moveTo>
                        <a:pt x="9" y="28"/>
                      </a:moveTo>
                      <a:cubicBezTo>
                        <a:pt x="14" y="29"/>
                        <a:pt x="19" y="31"/>
                        <a:pt x="24" y="34"/>
                      </a:cubicBezTo>
                      <a:lnTo>
                        <a:pt x="24" y="35"/>
                      </a:lnTo>
                      <a:cubicBezTo>
                        <a:pt x="19" y="33"/>
                        <a:pt x="14" y="30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4" y="34"/>
                      </a:moveTo>
                      <a:cubicBezTo>
                        <a:pt x="30" y="36"/>
                        <a:pt x="36" y="39"/>
                        <a:pt x="43" y="40"/>
                      </a:cubicBezTo>
                      <a:lnTo>
                        <a:pt x="43" y="41"/>
                      </a:lnTo>
                      <a:cubicBezTo>
                        <a:pt x="36" y="40"/>
                        <a:pt x="30" y="37"/>
                        <a:pt x="24" y="35"/>
                      </a:cubicBezTo>
                      <a:lnTo>
                        <a:pt x="24" y="34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lnTo>
                        <a:pt x="43" y="40"/>
                      </a:lnTo>
                      <a:lnTo>
                        <a:pt x="43" y="41"/>
                      </a:lnTo>
                      <a:lnTo>
                        <a:pt x="43" y="40"/>
                      </a:ln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2"/>
                      </a:lnTo>
                      <a:cubicBezTo>
                        <a:pt x="45" y="42"/>
                        <a:pt x="44" y="41"/>
                        <a:pt x="43" y="41"/>
                      </a:cubicBezTo>
                      <a:lnTo>
                        <a:pt x="43" y="40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40"/>
                      </a:cubicBezTo>
                      <a:lnTo>
                        <a:pt x="49" y="41"/>
                      </a:lnTo>
                      <a:cubicBezTo>
                        <a:pt x="48" y="42"/>
                        <a:pt x="47" y="42"/>
                        <a:pt x="46" y="42"/>
                      </a:cubicBezTo>
                      <a:lnTo>
                        <a:pt x="46" y="40"/>
                      </a:lnTo>
                      <a:close/>
                      <a:moveTo>
                        <a:pt x="48" y="40"/>
                      </a:moveTo>
                      <a:cubicBezTo>
                        <a:pt x="53" y="39"/>
                        <a:pt x="56" y="36"/>
                        <a:pt x="57" y="33"/>
                      </a:cubicBezTo>
                      <a:lnTo>
                        <a:pt x="59" y="34"/>
                      </a:lnTo>
                      <a:cubicBezTo>
                        <a:pt x="57" y="37"/>
                        <a:pt x="53" y="41"/>
                        <a:pt x="49" y="41"/>
                      </a:cubicBezTo>
                      <a:lnTo>
                        <a:pt x="48" y="40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8" y="33"/>
                      </a:lnTo>
                      <a:lnTo>
                        <a:pt x="57" y="33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59" y="34"/>
                      </a:lnTo>
                      <a:lnTo>
                        <a:pt x="57" y="33"/>
                      </a:lnTo>
                      <a:close/>
                      <a:moveTo>
                        <a:pt x="59" y="34"/>
                      </a:moveTo>
                      <a:lnTo>
                        <a:pt x="59" y="34"/>
                      </a:lnTo>
                      <a:lnTo>
                        <a:pt x="58" y="33"/>
                      </a:lnTo>
                      <a:lnTo>
                        <a:pt x="59" y="34"/>
                      </a:lnTo>
                      <a:close/>
                      <a:moveTo>
                        <a:pt x="57" y="33"/>
                      </a:moveTo>
                      <a:cubicBezTo>
                        <a:pt x="57" y="33"/>
                        <a:pt x="57" y="32"/>
                        <a:pt x="56" y="31"/>
                      </a:cubicBezTo>
                      <a:lnTo>
                        <a:pt x="58" y="30"/>
                      </a:lnTo>
                      <a:cubicBezTo>
                        <a:pt x="58" y="31"/>
                        <a:pt x="59" y="33"/>
                        <a:pt x="59" y="34"/>
                      </a:cubicBezTo>
                      <a:lnTo>
                        <a:pt x="57" y="33"/>
                      </a:lnTo>
                      <a:close/>
                      <a:moveTo>
                        <a:pt x="56" y="31"/>
                      </a:move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7" y="30"/>
                      </a:lnTo>
                      <a:lnTo>
                        <a:pt x="58" y="30"/>
                      </a:lnTo>
                      <a:lnTo>
                        <a:pt x="56" y="31"/>
                      </a:lnTo>
                      <a:close/>
                      <a:moveTo>
                        <a:pt x="57" y="30"/>
                      </a:moveTo>
                      <a:lnTo>
                        <a:pt x="57" y="30"/>
                      </a:lnTo>
                      <a:close/>
                      <a:moveTo>
                        <a:pt x="56" y="31"/>
                      </a:moveTo>
                      <a:cubicBezTo>
                        <a:pt x="54" y="28"/>
                        <a:pt x="50" y="27"/>
                        <a:pt x="47" y="26"/>
                      </a:cubicBezTo>
                      <a:lnTo>
                        <a:pt x="48" y="25"/>
                      </a:lnTo>
                      <a:cubicBezTo>
                        <a:pt x="51" y="26"/>
                        <a:pt x="55" y="27"/>
                        <a:pt x="57" y="30"/>
                      </a:cubicBezTo>
                      <a:lnTo>
                        <a:pt x="56" y="31"/>
                      </a:lnTo>
                      <a:close/>
                      <a:moveTo>
                        <a:pt x="47" y="26"/>
                      </a:moveTo>
                      <a:cubicBezTo>
                        <a:pt x="44" y="25"/>
                        <a:pt x="42" y="24"/>
                        <a:pt x="40" y="22"/>
                      </a:cubicBezTo>
                      <a:lnTo>
                        <a:pt x="41" y="21"/>
                      </a:lnTo>
                      <a:cubicBezTo>
                        <a:pt x="43" y="23"/>
                        <a:pt x="45" y="24"/>
                        <a:pt x="48" y="25"/>
                      </a:cubicBezTo>
                      <a:lnTo>
                        <a:pt x="47" y="26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2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20"/>
                        <a:pt x="34" y="16"/>
                        <a:pt x="32" y="12"/>
                      </a:cubicBezTo>
                      <a:lnTo>
                        <a:pt x="33" y="11"/>
                      </a:lnTo>
                      <a:cubicBezTo>
                        <a:pt x="35" y="15"/>
                        <a:pt x="37" y="19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2"/>
                      </a:moveTo>
                      <a:cubicBezTo>
                        <a:pt x="30" y="9"/>
                        <a:pt x="29" y="6"/>
                        <a:pt x="26" y="4"/>
                      </a:cubicBezTo>
                      <a:lnTo>
                        <a:pt x="27" y="3"/>
                      </a:lnTo>
                      <a:cubicBezTo>
                        <a:pt x="30" y="5"/>
                        <a:pt x="32" y="8"/>
                        <a:pt x="33" y="11"/>
                      </a:cubicBezTo>
                      <a:lnTo>
                        <a:pt x="32" y="12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5" name="Freeform 139"/>
                <p:cNvSpPr>
                  <a:spLocks noChangeArrowheads="1"/>
                </p:cNvSpPr>
                <p:nvPr/>
              </p:nvSpPr>
              <p:spPr bwMode="auto">
                <a:xfrm>
                  <a:off x="1598" y="3791"/>
                  <a:ext cx="77" cy="5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0 0 0"/>
                    <a:gd name="G5" fmla="+- 1 0 0"/>
                    <a:gd name="G6" fmla="+- 27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36 w 57"/>
                    <a:gd name="T1" fmla="*/ 10 h 34"/>
                    <a:gd name="T2" fmla="*/ 13 w 57"/>
                    <a:gd name="T3" fmla="*/ 5 h 34"/>
                    <a:gd name="T4" fmla="*/ 0 w 57"/>
                    <a:gd name="T5" fmla="*/ 27 h 34"/>
                    <a:gd name="T6" fmla="*/ 37 w 57"/>
                    <a:gd name="T7" fmla="*/ 31 h 34"/>
                    <a:gd name="T8" fmla="*/ 48 w 57"/>
                    <a:gd name="T9" fmla="*/ 33 h 34"/>
                    <a:gd name="T10" fmla="*/ 57 w 57"/>
                    <a:gd name="T11" fmla="*/ 28 h 34"/>
                    <a:gd name="T12" fmla="*/ 47 w 57"/>
                    <a:gd name="T13" fmla="*/ 16 h 34"/>
                    <a:gd name="T14" fmla="*/ 36 w 57"/>
                    <a:gd name="T15" fmla="*/ 1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34">
                      <a:moveTo>
                        <a:pt x="36" y="10"/>
                      </a:moveTo>
                      <a:cubicBezTo>
                        <a:pt x="28" y="9"/>
                        <a:pt x="20" y="0"/>
                        <a:pt x="13" y="5"/>
                      </a:cubicBezTo>
                      <a:cubicBezTo>
                        <a:pt x="5" y="10"/>
                        <a:pt x="3" y="19"/>
                        <a:pt x="0" y="27"/>
                      </a:cubicBezTo>
                      <a:cubicBezTo>
                        <a:pt x="11" y="34"/>
                        <a:pt x="25" y="29"/>
                        <a:pt x="37" y="31"/>
                      </a:cubicBezTo>
                      <a:cubicBezTo>
                        <a:pt x="41" y="31"/>
                        <a:pt x="45" y="32"/>
                        <a:pt x="48" y="33"/>
                      </a:cubicBezTo>
                      <a:cubicBezTo>
                        <a:pt x="53" y="34"/>
                        <a:pt x="54" y="30"/>
                        <a:pt x="57" y="28"/>
                      </a:cubicBezTo>
                      <a:cubicBezTo>
                        <a:pt x="52" y="25"/>
                        <a:pt x="47" y="22"/>
                        <a:pt x="47" y="16"/>
                      </a:cubicBezTo>
                      <a:cubicBezTo>
                        <a:pt x="47" y="13"/>
                        <a:pt x="41" y="11"/>
                        <a:pt x="36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6" name="Freeform 140"/>
                <p:cNvSpPr>
                  <a:spLocks noChangeArrowheads="1"/>
                </p:cNvSpPr>
                <p:nvPr/>
              </p:nvSpPr>
              <p:spPr bwMode="auto">
                <a:xfrm>
                  <a:off x="1596" y="3792"/>
                  <a:ext cx="80" cy="57"/>
                </a:xfrm>
                <a:custGeom>
                  <a:avLst/>
                  <a:gdLst>
                    <a:gd name="T0" fmla="*/ 37 w 59"/>
                    <a:gd name="T1" fmla="*/ 10 h 34"/>
                    <a:gd name="T2" fmla="*/ 37 w 59"/>
                    <a:gd name="T3" fmla="*/ 10 h 34"/>
                    <a:gd name="T4" fmla="*/ 37 w 59"/>
                    <a:gd name="T5" fmla="*/ 10 h 34"/>
                    <a:gd name="T6" fmla="*/ 37 w 59"/>
                    <a:gd name="T7" fmla="*/ 10 h 34"/>
                    <a:gd name="T8" fmla="*/ 28 w 59"/>
                    <a:gd name="T9" fmla="*/ 7 h 34"/>
                    <a:gd name="T10" fmla="*/ 37 w 59"/>
                    <a:gd name="T11" fmla="*/ 9 h 34"/>
                    <a:gd name="T12" fmla="*/ 28 w 59"/>
                    <a:gd name="T13" fmla="*/ 7 h 34"/>
                    <a:gd name="T14" fmla="*/ 13 w 59"/>
                    <a:gd name="T15" fmla="*/ 4 h 34"/>
                    <a:gd name="T16" fmla="*/ 28 w 59"/>
                    <a:gd name="T17" fmla="*/ 7 h 34"/>
                    <a:gd name="T18" fmla="*/ 13 w 59"/>
                    <a:gd name="T19" fmla="*/ 4 h 34"/>
                    <a:gd name="T20" fmla="*/ 13 w 59"/>
                    <a:gd name="T21" fmla="*/ 4 h 34"/>
                    <a:gd name="T22" fmla="*/ 3 w 59"/>
                    <a:gd name="T23" fmla="*/ 21 h 34"/>
                    <a:gd name="T24" fmla="*/ 13 w 59"/>
                    <a:gd name="T25" fmla="*/ 4 h 34"/>
                    <a:gd name="T26" fmla="*/ 3 w 59"/>
                    <a:gd name="T27" fmla="*/ 21 h 34"/>
                    <a:gd name="T28" fmla="*/ 0 w 59"/>
                    <a:gd name="T29" fmla="*/ 25 h 34"/>
                    <a:gd name="T30" fmla="*/ 3 w 59"/>
                    <a:gd name="T31" fmla="*/ 21 h 34"/>
                    <a:gd name="T32" fmla="*/ 0 w 59"/>
                    <a:gd name="T33" fmla="*/ 26 h 34"/>
                    <a:gd name="T34" fmla="*/ 1 w 59"/>
                    <a:gd name="T35" fmla="*/ 26 h 34"/>
                    <a:gd name="T36" fmla="*/ 1 w 59"/>
                    <a:gd name="T37" fmla="*/ 25 h 34"/>
                    <a:gd name="T38" fmla="*/ 25 w 59"/>
                    <a:gd name="T39" fmla="*/ 30 h 34"/>
                    <a:gd name="T40" fmla="*/ 1 w 59"/>
                    <a:gd name="T41" fmla="*/ 25 h 34"/>
                    <a:gd name="T42" fmla="*/ 38 w 59"/>
                    <a:gd name="T43" fmla="*/ 29 h 34"/>
                    <a:gd name="T44" fmla="*/ 25 w 59"/>
                    <a:gd name="T45" fmla="*/ 30 h 34"/>
                    <a:gd name="T46" fmla="*/ 38 w 59"/>
                    <a:gd name="T47" fmla="*/ 31 h 34"/>
                    <a:gd name="T48" fmla="*/ 38 w 59"/>
                    <a:gd name="T49" fmla="*/ 30 h 34"/>
                    <a:gd name="T50" fmla="*/ 38 w 59"/>
                    <a:gd name="T51" fmla="*/ 29 h 34"/>
                    <a:gd name="T52" fmla="*/ 38 w 59"/>
                    <a:gd name="T53" fmla="*/ 31 h 34"/>
                    <a:gd name="T54" fmla="*/ 38 w 59"/>
                    <a:gd name="T55" fmla="*/ 29 h 34"/>
                    <a:gd name="T56" fmla="*/ 49 w 59"/>
                    <a:gd name="T57" fmla="*/ 33 h 34"/>
                    <a:gd name="T58" fmla="*/ 38 w 59"/>
                    <a:gd name="T59" fmla="*/ 29 h 34"/>
                    <a:gd name="T60" fmla="*/ 50 w 59"/>
                    <a:gd name="T61" fmla="*/ 32 h 34"/>
                    <a:gd name="T62" fmla="*/ 50 w 59"/>
                    <a:gd name="T63" fmla="*/ 32 h 34"/>
                    <a:gd name="T64" fmla="*/ 50 w 59"/>
                    <a:gd name="T65" fmla="*/ 32 h 34"/>
                    <a:gd name="T66" fmla="*/ 50 w 59"/>
                    <a:gd name="T67" fmla="*/ 32 h 34"/>
                    <a:gd name="T68" fmla="*/ 49 w 59"/>
                    <a:gd name="T69" fmla="*/ 33 h 34"/>
                    <a:gd name="T70" fmla="*/ 49 w 59"/>
                    <a:gd name="T71" fmla="*/ 33 h 34"/>
                    <a:gd name="T72" fmla="*/ 56 w 59"/>
                    <a:gd name="T73" fmla="*/ 28 h 34"/>
                    <a:gd name="T74" fmla="*/ 49 w 59"/>
                    <a:gd name="T75" fmla="*/ 33 h 34"/>
                    <a:gd name="T76" fmla="*/ 56 w 59"/>
                    <a:gd name="T77" fmla="*/ 28 h 34"/>
                    <a:gd name="T78" fmla="*/ 56 w 59"/>
                    <a:gd name="T79" fmla="*/ 29 h 34"/>
                    <a:gd name="T80" fmla="*/ 56 w 59"/>
                    <a:gd name="T81" fmla="*/ 28 h 34"/>
                    <a:gd name="T82" fmla="*/ 58 w 59"/>
                    <a:gd name="T83" fmla="*/ 27 h 34"/>
                    <a:gd name="T84" fmla="*/ 56 w 59"/>
                    <a:gd name="T85" fmla="*/ 28 h 34"/>
                    <a:gd name="T86" fmla="*/ 59 w 59"/>
                    <a:gd name="T87" fmla="*/ 27 h 34"/>
                    <a:gd name="T88" fmla="*/ 58 w 59"/>
                    <a:gd name="T89" fmla="*/ 26 h 34"/>
                    <a:gd name="T90" fmla="*/ 50 w 59"/>
                    <a:gd name="T91" fmla="*/ 22 h 34"/>
                    <a:gd name="T92" fmla="*/ 58 w 59"/>
                    <a:gd name="T93" fmla="*/ 26 h 34"/>
                    <a:gd name="T94" fmla="*/ 50 w 59"/>
                    <a:gd name="T95" fmla="*/ 22 h 34"/>
                    <a:gd name="T96" fmla="*/ 49 w 59"/>
                    <a:gd name="T97" fmla="*/ 15 h 34"/>
                    <a:gd name="T98" fmla="*/ 50 w 59"/>
                    <a:gd name="T99" fmla="*/ 22 h 34"/>
                    <a:gd name="T100" fmla="*/ 44 w 59"/>
                    <a:gd name="T101" fmla="*/ 12 h 34"/>
                    <a:gd name="T102" fmla="*/ 49 w 59"/>
                    <a:gd name="T103" fmla="*/ 15 h 34"/>
                    <a:gd name="T104" fmla="*/ 44 w 59"/>
                    <a:gd name="T105" fmla="*/ 12 h 34"/>
                    <a:gd name="T106" fmla="*/ 37 w 59"/>
                    <a:gd name="T107" fmla="*/ 9 h 34"/>
                    <a:gd name="T108" fmla="*/ 44 w 59"/>
                    <a:gd name="T109" fmla="*/ 12 h 34"/>
                    <a:gd name="T110" fmla="*/ 37 w 59"/>
                    <a:gd name="T111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9" h="34"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lnTo>
                        <a:pt x="37" y="10"/>
                      </a:lnTo>
                      <a:lnTo>
                        <a:pt x="37" y="9"/>
                      </a:lnTo>
                      <a:lnTo>
                        <a:pt x="37" y="10"/>
                      </a:lnTo>
                      <a:close/>
                      <a:moveTo>
                        <a:pt x="37" y="10"/>
                      </a:moveTo>
                      <a:cubicBezTo>
                        <a:pt x="34" y="9"/>
                        <a:pt x="31" y="8"/>
                        <a:pt x="28" y="7"/>
                      </a:cubicBezTo>
                      <a:lnTo>
                        <a:pt x="29" y="5"/>
                      </a:lnTo>
                      <a:cubicBezTo>
                        <a:pt x="32" y="7"/>
                        <a:pt x="34" y="8"/>
                        <a:pt x="37" y="9"/>
                      </a:cubicBezTo>
                      <a:lnTo>
                        <a:pt x="37" y="10"/>
                      </a:lnTo>
                      <a:close/>
                      <a:moveTo>
                        <a:pt x="28" y="7"/>
                      </a:moveTo>
                      <a:cubicBezTo>
                        <a:pt x="23" y="4"/>
                        <a:pt x="18" y="2"/>
                        <a:pt x="14" y="5"/>
                      </a:cubicBezTo>
                      <a:lnTo>
                        <a:pt x="13" y="4"/>
                      </a:lnTo>
                      <a:cubicBezTo>
                        <a:pt x="18" y="0"/>
                        <a:pt x="23" y="3"/>
                        <a:pt x="29" y="5"/>
                      </a:cubicBezTo>
                      <a:lnTo>
                        <a:pt x="28" y="7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3" y="4"/>
                      </a:lnTo>
                      <a:close/>
                      <a:moveTo>
                        <a:pt x="14" y="5"/>
                      </a:moveTo>
                      <a:cubicBezTo>
                        <a:pt x="8" y="9"/>
                        <a:pt x="6" y="15"/>
                        <a:pt x="3" y="21"/>
                      </a:cubicBezTo>
                      <a:lnTo>
                        <a:pt x="2" y="20"/>
                      </a:lnTo>
                      <a:cubicBezTo>
                        <a:pt x="5" y="14"/>
                        <a:pt x="7" y="8"/>
                        <a:pt x="13" y="4"/>
                      </a:cubicBezTo>
                      <a:lnTo>
                        <a:pt x="14" y="5"/>
                      </a:lnTo>
                      <a:close/>
                      <a:moveTo>
                        <a:pt x="3" y="21"/>
                      </a:moveTo>
                      <a:cubicBezTo>
                        <a:pt x="3" y="23"/>
                        <a:pt x="2" y="24"/>
                        <a:pt x="1" y="26"/>
                      </a:cubicBezTo>
                      <a:lnTo>
                        <a:pt x="0" y="25"/>
                      </a:lnTo>
                      <a:cubicBezTo>
                        <a:pt x="1" y="24"/>
                        <a:pt x="1" y="22"/>
                        <a:pt x="2" y="20"/>
                      </a:cubicBezTo>
                      <a:lnTo>
                        <a:pt x="3" y="21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1" y="25"/>
                      </a:moveTo>
                      <a:cubicBezTo>
                        <a:pt x="8" y="30"/>
                        <a:pt x="17" y="29"/>
                        <a:pt x="25" y="29"/>
                      </a:cubicBezTo>
                      <a:lnTo>
                        <a:pt x="25" y="30"/>
                      </a:lnTo>
                      <a:cubicBezTo>
                        <a:pt x="17" y="31"/>
                        <a:pt x="8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25" y="29"/>
                      </a:moveTo>
                      <a:cubicBezTo>
                        <a:pt x="29" y="29"/>
                        <a:pt x="34" y="29"/>
                        <a:pt x="38" y="29"/>
                      </a:cubicBezTo>
                      <a:lnTo>
                        <a:pt x="38" y="31"/>
                      </a:lnTo>
                      <a:cubicBezTo>
                        <a:pt x="34" y="30"/>
                        <a:pt x="29" y="30"/>
                        <a:pt x="25" y="30"/>
                      </a:cubicBezTo>
                      <a:lnTo>
                        <a:pt x="25" y="29"/>
                      </a:lnTo>
                      <a:close/>
                      <a:moveTo>
                        <a:pt x="38" y="31"/>
                      </a:moveTo>
                      <a:lnTo>
                        <a:pt x="38" y="31"/>
                      </a:lnTo>
                      <a:lnTo>
                        <a:pt x="38" y="30"/>
                      </a:lnTo>
                      <a:lnTo>
                        <a:pt x="38" y="31"/>
                      </a:lnTo>
                      <a:close/>
                      <a:moveTo>
                        <a:pt x="38" y="29"/>
                      </a:move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8" y="29"/>
                      </a:lnTo>
                      <a:close/>
                      <a:moveTo>
                        <a:pt x="38" y="29"/>
                      </a:moveTo>
                      <a:cubicBezTo>
                        <a:pt x="42" y="30"/>
                        <a:pt x="46" y="31"/>
                        <a:pt x="50" y="32"/>
                      </a:cubicBezTo>
                      <a:lnTo>
                        <a:pt x="49" y="33"/>
                      </a:lnTo>
                      <a:cubicBezTo>
                        <a:pt x="45" y="32"/>
                        <a:pt x="41" y="31"/>
                        <a:pt x="38" y="31"/>
                      </a:cubicBezTo>
                      <a:lnTo>
                        <a:pt x="38" y="29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2"/>
                      </a:lnTo>
                      <a:lnTo>
                        <a:pt x="50" y="32"/>
                      </a:lnTo>
                      <a:close/>
                      <a:moveTo>
                        <a:pt x="50" y="32"/>
                      </a:moveTo>
                      <a:lnTo>
                        <a:pt x="50" y="32"/>
                      </a:lnTo>
                      <a:lnTo>
                        <a:pt x="49" y="33"/>
                      </a:lnTo>
                      <a:lnTo>
                        <a:pt x="50" y="32"/>
                      </a:lnTo>
                      <a:close/>
                      <a:moveTo>
                        <a:pt x="49" y="33"/>
                      </a:moveTo>
                      <a:lnTo>
                        <a:pt x="49" y="33"/>
                      </a:lnTo>
                      <a:lnTo>
                        <a:pt x="49" y="32"/>
                      </a:lnTo>
                      <a:lnTo>
                        <a:pt x="49" y="33"/>
                      </a:lnTo>
                      <a:close/>
                      <a:moveTo>
                        <a:pt x="50" y="32"/>
                      </a:moveTo>
                      <a:cubicBezTo>
                        <a:pt x="53" y="32"/>
                        <a:pt x="54" y="30"/>
                        <a:pt x="56" y="28"/>
                      </a:cubicBezTo>
                      <a:lnTo>
                        <a:pt x="57" y="29"/>
                      </a:lnTo>
                      <a:cubicBezTo>
                        <a:pt x="55" y="31"/>
                        <a:pt x="53" y="34"/>
                        <a:pt x="49" y="33"/>
                      </a:cubicBezTo>
                      <a:lnTo>
                        <a:pt x="50" y="32"/>
                      </a:lnTo>
                      <a:close/>
                      <a:moveTo>
                        <a:pt x="56" y="28"/>
                      </a:moveTo>
                      <a:lnTo>
                        <a:pt x="56" y="28"/>
                      </a:lnTo>
                      <a:lnTo>
                        <a:pt x="56" y="29"/>
                      </a:lnTo>
                      <a:lnTo>
                        <a:pt x="56" y="28"/>
                      </a:lnTo>
                      <a:close/>
                      <a:moveTo>
                        <a:pt x="56" y="28"/>
                      </a:moveTo>
                      <a:cubicBezTo>
                        <a:pt x="56" y="28"/>
                        <a:pt x="57" y="27"/>
                        <a:pt x="57" y="26"/>
                      </a:cubicBezTo>
                      <a:lnTo>
                        <a:pt x="58" y="27"/>
                      </a:lnTo>
                      <a:cubicBezTo>
                        <a:pt x="58" y="28"/>
                        <a:pt x="57" y="28"/>
                        <a:pt x="57" y="29"/>
                      </a:cubicBezTo>
                      <a:lnTo>
                        <a:pt x="56" y="28"/>
                      </a:lnTo>
                      <a:close/>
                      <a:moveTo>
                        <a:pt x="58" y="26"/>
                      </a:moveTo>
                      <a:lnTo>
                        <a:pt x="59" y="27"/>
                      </a:lnTo>
                      <a:lnTo>
                        <a:pt x="58" y="27"/>
                      </a:lnTo>
                      <a:lnTo>
                        <a:pt x="58" y="26"/>
                      </a:lnTo>
                      <a:close/>
                      <a:moveTo>
                        <a:pt x="57" y="27"/>
                      </a:moveTo>
                      <a:cubicBezTo>
                        <a:pt x="55" y="26"/>
                        <a:pt x="52" y="24"/>
                        <a:pt x="50" y="22"/>
                      </a:cubicBezTo>
                      <a:lnTo>
                        <a:pt x="52" y="22"/>
                      </a:lnTo>
                      <a:cubicBezTo>
                        <a:pt x="53" y="23"/>
                        <a:pt x="56" y="25"/>
                        <a:pt x="58" y="26"/>
                      </a:cubicBezTo>
                      <a:lnTo>
                        <a:pt x="57" y="27"/>
                      </a:lnTo>
                      <a:close/>
                      <a:moveTo>
                        <a:pt x="50" y="22"/>
                      </a:moveTo>
                      <a:cubicBezTo>
                        <a:pt x="49" y="21"/>
                        <a:pt x="48" y="18"/>
                        <a:pt x="48" y="15"/>
                      </a:cubicBezTo>
                      <a:lnTo>
                        <a:pt x="49" y="15"/>
                      </a:lnTo>
                      <a:cubicBezTo>
                        <a:pt x="49" y="18"/>
                        <a:pt x="50" y="20"/>
                        <a:pt x="52" y="22"/>
                      </a:cubicBezTo>
                      <a:lnTo>
                        <a:pt x="50" y="22"/>
                      </a:lnTo>
                      <a:close/>
                      <a:moveTo>
                        <a:pt x="48" y="15"/>
                      </a:moveTo>
                      <a:cubicBezTo>
                        <a:pt x="48" y="14"/>
                        <a:pt x="46" y="13"/>
                        <a:pt x="44" y="12"/>
                      </a:cubicBezTo>
                      <a:lnTo>
                        <a:pt x="45" y="11"/>
                      </a:lnTo>
                      <a:cubicBezTo>
                        <a:pt x="47" y="12"/>
                        <a:pt x="49" y="13"/>
                        <a:pt x="49" y="15"/>
                      </a:cubicBezTo>
                      <a:lnTo>
                        <a:pt x="48" y="15"/>
                      </a:lnTo>
                      <a:close/>
                      <a:moveTo>
                        <a:pt x="44" y="12"/>
                      </a:moveTo>
                      <a:cubicBezTo>
                        <a:pt x="42" y="11"/>
                        <a:pt x="39" y="10"/>
                        <a:pt x="37" y="10"/>
                      </a:cubicBezTo>
                      <a:lnTo>
                        <a:pt x="37" y="9"/>
                      </a:lnTo>
                      <a:cubicBezTo>
                        <a:pt x="40" y="9"/>
                        <a:pt x="43" y="10"/>
                        <a:pt x="45" y="11"/>
                      </a:cubicBezTo>
                      <a:lnTo>
                        <a:pt x="44" y="12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7" name="Freeform 141"/>
                <p:cNvSpPr>
                  <a:spLocks noChangeArrowheads="1"/>
                </p:cNvSpPr>
                <p:nvPr/>
              </p:nvSpPr>
              <p:spPr bwMode="auto">
                <a:xfrm>
                  <a:off x="1560" y="3827"/>
                  <a:ext cx="62" cy="67"/>
                </a:xfrm>
                <a:custGeom>
                  <a:avLst/>
                  <a:gdLst>
                    <a:gd name="G0" fmla="+- 1 0 0"/>
                    <a:gd name="G1" fmla="+- 13 0 0"/>
                    <a:gd name="G2" fmla="*/ 1 0 0"/>
                    <a:gd name="G3" fmla="sin G2 G1"/>
                    <a:gd name="G4" fmla="+- 17 0 0"/>
                    <a:gd name="G5" fmla="+- 1 0 0"/>
                    <a:gd name="G6" fmla="*/ 1 23 2"/>
                    <a:gd name="G7" fmla="+- 26 0 0"/>
                    <a:gd name="G8" fmla="+- 14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1 w 46"/>
                    <a:gd name="T1" fmla="*/ 8 h 40"/>
                    <a:gd name="T2" fmla="*/ 4 w 46"/>
                    <a:gd name="T3" fmla="*/ 21 h 40"/>
                    <a:gd name="T4" fmla="*/ 2 w 46"/>
                    <a:gd name="T5" fmla="*/ 28 h 40"/>
                    <a:gd name="T6" fmla="*/ 44 w 46"/>
                    <a:gd name="T7" fmla="*/ 32 h 40"/>
                    <a:gd name="T8" fmla="*/ 44 w 46"/>
                    <a:gd name="T9" fmla="*/ 24 h 40"/>
                    <a:gd name="T10" fmla="*/ 20 w 46"/>
                    <a:gd name="T11" fmla="*/ 5 h 40"/>
                    <a:gd name="T12" fmla="*/ 11 w 46"/>
                    <a:gd name="T13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40">
                      <a:moveTo>
                        <a:pt x="11" y="8"/>
                      </a:moveTo>
                      <a:cubicBezTo>
                        <a:pt x="9" y="13"/>
                        <a:pt x="7" y="17"/>
                        <a:pt x="4" y="21"/>
                      </a:cubicBezTo>
                      <a:cubicBezTo>
                        <a:pt x="2" y="23"/>
                        <a:pt x="0" y="26"/>
                        <a:pt x="2" y="28"/>
                      </a:cubicBezTo>
                      <a:cubicBezTo>
                        <a:pt x="13" y="37"/>
                        <a:pt x="33" y="40"/>
                        <a:pt x="44" y="32"/>
                      </a:cubicBezTo>
                      <a:cubicBezTo>
                        <a:pt x="46" y="30"/>
                        <a:pt x="46" y="26"/>
                        <a:pt x="44" y="24"/>
                      </a:cubicBezTo>
                      <a:cubicBezTo>
                        <a:pt x="37" y="17"/>
                        <a:pt x="27" y="12"/>
                        <a:pt x="20" y="5"/>
                      </a:cubicBezTo>
                      <a:cubicBezTo>
                        <a:pt x="15" y="0"/>
                        <a:pt x="12" y="4"/>
                        <a:pt x="1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8" name="Freeform 142"/>
                <p:cNvSpPr>
                  <a:spLocks noChangeArrowheads="1"/>
                </p:cNvSpPr>
                <p:nvPr/>
              </p:nvSpPr>
              <p:spPr bwMode="auto">
                <a:xfrm>
                  <a:off x="1559" y="3831"/>
                  <a:ext cx="64" cy="62"/>
                </a:xfrm>
                <a:custGeom>
                  <a:avLst/>
                  <a:gdLst>
                    <a:gd name="T0" fmla="*/ 9 w 48"/>
                    <a:gd name="T1" fmla="*/ 13 h 37"/>
                    <a:gd name="T2" fmla="*/ 11 w 48"/>
                    <a:gd name="T3" fmla="*/ 6 h 37"/>
                    <a:gd name="T4" fmla="*/ 9 w 48"/>
                    <a:gd name="T5" fmla="*/ 13 h 37"/>
                    <a:gd name="T6" fmla="*/ 4 w 48"/>
                    <a:gd name="T7" fmla="*/ 18 h 37"/>
                    <a:gd name="T8" fmla="*/ 9 w 48"/>
                    <a:gd name="T9" fmla="*/ 13 h 37"/>
                    <a:gd name="T10" fmla="*/ 4 w 48"/>
                    <a:gd name="T11" fmla="*/ 18 h 37"/>
                    <a:gd name="T12" fmla="*/ 4 w 48"/>
                    <a:gd name="T13" fmla="*/ 18 h 37"/>
                    <a:gd name="T14" fmla="*/ 5 w 48"/>
                    <a:gd name="T15" fmla="*/ 19 h 37"/>
                    <a:gd name="T16" fmla="*/ 4 w 48"/>
                    <a:gd name="T17" fmla="*/ 18 h 37"/>
                    <a:gd name="T18" fmla="*/ 5 w 48"/>
                    <a:gd name="T19" fmla="*/ 19 h 37"/>
                    <a:gd name="T20" fmla="*/ 3 w 48"/>
                    <a:gd name="T21" fmla="*/ 27 h 37"/>
                    <a:gd name="T22" fmla="*/ 5 w 48"/>
                    <a:gd name="T23" fmla="*/ 19 h 37"/>
                    <a:gd name="T24" fmla="*/ 3 w 48"/>
                    <a:gd name="T25" fmla="*/ 27 h 37"/>
                    <a:gd name="T26" fmla="*/ 3 w 48"/>
                    <a:gd name="T27" fmla="*/ 27 h 37"/>
                    <a:gd name="T28" fmla="*/ 4 w 48"/>
                    <a:gd name="T29" fmla="*/ 26 h 37"/>
                    <a:gd name="T30" fmla="*/ 4 w 48"/>
                    <a:gd name="T31" fmla="*/ 26 h 37"/>
                    <a:gd name="T32" fmla="*/ 9 w 48"/>
                    <a:gd name="T33" fmla="*/ 29 h 37"/>
                    <a:gd name="T34" fmla="*/ 3 w 48"/>
                    <a:gd name="T35" fmla="*/ 27 h 37"/>
                    <a:gd name="T36" fmla="*/ 9 w 48"/>
                    <a:gd name="T37" fmla="*/ 29 h 37"/>
                    <a:gd name="T38" fmla="*/ 14 w 48"/>
                    <a:gd name="T39" fmla="*/ 33 h 37"/>
                    <a:gd name="T40" fmla="*/ 9 w 48"/>
                    <a:gd name="T41" fmla="*/ 29 h 37"/>
                    <a:gd name="T42" fmla="*/ 45 w 48"/>
                    <a:gd name="T43" fmla="*/ 29 h 37"/>
                    <a:gd name="T44" fmla="*/ 14 w 48"/>
                    <a:gd name="T45" fmla="*/ 33 h 37"/>
                    <a:gd name="T46" fmla="*/ 46 w 48"/>
                    <a:gd name="T47" fmla="*/ 30 h 37"/>
                    <a:gd name="T48" fmla="*/ 45 w 48"/>
                    <a:gd name="T49" fmla="*/ 30 h 37"/>
                    <a:gd name="T50" fmla="*/ 45 w 48"/>
                    <a:gd name="T51" fmla="*/ 29 h 37"/>
                    <a:gd name="T52" fmla="*/ 46 w 48"/>
                    <a:gd name="T53" fmla="*/ 30 h 37"/>
                    <a:gd name="T54" fmla="*/ 46 w 48"/>
                    <a:gd name="T55" fmla="*/ 30 h 37"/>
                    <a:gd name="T56" fmla="*/ 45 w 48"/>
                    <a:gd name="T57" fmla="*/ 30 h 37"/>
                    <a:gd name="T58" fmla="*/ 45 w 48"/>
                    <a:gd name="T59" fmla="*/ 29 h 37"/>
                    <a:gd name="T60" fmla="*/ 47 w 48"/>
                    <a:gd name="T61" fmla="*/ 29 h 37"/>
                    <a:gd name="T62" fmla="*/ 45 w 48"/>
                    <a:gd name="T63" fmla="*/ 29 h 37"/>
                    <a:gd name="T64" fmla="*/ 46 w 48"/>
                    <a:gd name="T65" fmla="*/ 28 h 37"/>
                    <a:gd name="T66" fmla="*/ 47 w 48"/>
                    <a:gd name="T67" fmla="*/ 29 h 37"/>
                    <a:gd name="T68" fmla="*/ 46 w 48"/>
                    <a:gd name="T69" fmla="*/ 28 h 37"/>
                    <a:gd name="T70" fmla="*/ 46 w 48"/>
                    <a:gd name="T71" fmla="*/ 22 h 37"/>
                    <a:gd name="T72" fmla="*/ 46 w 48"/>
                    <a:gd name="T73" fmla="*/ 28 h 37"/>
                    <a:gd name="T74" fmla="*/ 45 w 48"/>
                    <a:gd name="T75" fmla="*/ 23 h 37"/>
                    <a:gd name="T76" fmla="*/ 45 w 48"/>
                    <a:gd name="T77" fmla="*/ 23 h 37"/>
                    <a:gd name="T78" fmla="*/ 31 w 48"/>
                    <a:gd name="T79" fmla="*/ 12 h 37"/>
                    <a:gd name="T80" fmla="*/ 46 w 48"/>
                    <a:gd name="T81" fmla="*/ 22 h 37"/>
                    <a:gd name="T82" fmla="*/ 31 w 48"/>
                    <a:gd name="T83" fmla="*/ 12 h 37"/>
                    <a:gd name="T84" fmla="*/ 21 w 48"/>
                    <a:gd name="T85" fmla="*/ 2 h 37"/>
                    <a:gd name="T86" fmla="*/ 31 w 48"/>
                    <a:gd name="T87" fmla="*/ 12 h 37"/>
                    <a:gd name="T88" fmla="*/ 21 w 48"/>
                    <a:gd name="T89" fmla="*/ 2 h 37"/>
                    <a:gd name="T90" fmla="*/ 21 w 48"/>
                    <a:gd name="T91" fmla="*/ 2 h 37"/>
                    <a:gd name="T92" fmla="*/ 17 w 48"/>
                    <a:gd name="T93" fmla="*/ 2 h 37"/>
                    <a:gd name="T94" fmla="*/ 21 w 48"/>
                    <a:gd name="T95" fmla="*/ 2 h 37"/>
                    <a:gd name="T96" fmla="*/ 17 w 48"/>
                    <a:gd name="T97" fmla="*/ 2 h 37"/>
                    <a:gd name="T98" fmla="*/ 18 w 48"/>
                    <a:gd name="T99" fmla="*/ 1 h 37"/>
                    <a:gd name="T100" fmla="*/ 17 w 48"/>
                    <a:gd name="T101" fmla="*/ 2 h 37"/>
                    <a:gd name="T102" fmla="*/ 16 w 48"/>
                    <a:gd name="T103" fmla="*/ 0 h 37"/>
                    <a:gd name="T104" fmla="*/ 17 w 48"/>
                    <a:gd name="T105" fmla="*/ 2 h 37"/>
                    <a:gd name="T106" fmla="*/ 16 w 48"/>
                    <a:gd name="T107" fmla="*/ 2 h 37"/>
                    <a:gd name="T108" fmla="*/ 16 w 48"/>
                    <a:gd name="T109" fmla="*/ 2 h 37"/>
                    <a:gd name="T110" fmla="*/ 15 w 48"/>
                    <a:gd name="T111" fmla="*/ 2 h 37"/>
                    <a:gd name="T112" fmla="*/ 16 w 48"/>
                    <a:gd name="T113" fmla="*/ 0 h 37"/>
                    <a:gd name="T114" fmla="*/ 15 w 48"/>
                    <a:gd name="T115" fmla="*/ 2 h 37"/>
                    <a:gd name="T116" fmla="*/ 11 w 48"/>
                    <a:gd name="T117" fmla="*/ 6 h 37"/>
                    <a:gd name="T118" fmla="*/ 15 w 48"/>
                    <a:gd name="T119" fmla="*/ 2 h 37"/>
                    <a:gd name="T120" fmla="*/ 11 w 48"/>
                    <a:gd name="T121" fmla="*/ 6 h 37"/>
                    <a:gd name="T122" fmla="*/ 11 w 48"/>
                    <a:gd name="T123" fmla="*/ 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8" h="37">
                      <a:moveTo>
                        <a:pt x="13" y="6"/>
                      </a:moveTo>
                      <a:cubicBezTo>
                        <a:pt x="12" y="9"/>
                        <a:pt x="11" y="11"/>
                        <a:pt x="9" y="13"/>
                      </a:cubicBezTo>
                      <a:lnTo>
                        <a:pt x="8" y="12"/>
                      </a:lnTo>
                      <a:cubicBezTo>
                        <a:pt x="9" y="10"/>
                        <a:pt x="10" y="8"/>
                        <a:pt x="11" y="6"/>
                      </a:cubicBezTo>
                      <a:lnTo>
                        <a:pt x="13" y="6"/>
                      </a:lnTo>
                      <a:close/>
                      <a:moveTo>
                        <a:pt x="9" y="13"/>
                      </a:moveTo>
                      <a:cubicBezTo>
                        <a:pt x="8" y="15"/>
                        <a:pt x="7" y="17"/>
                        <a:pt x="5" y="19"/>
                      </a:cubicBezTo>
                      <a:lnTo>
                        <a:pt x="4" y="18"/>
                      </a:lnTo>
                      <a:cubicBezTo>
                        <a:pt x="6" y="16"/>
                        <a:pt x="7" y="15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4" y="18"/>
                      </a:moveTo>
                      <a:lnTo>
                        <a:pt x="4" y="18"/>
                      </a:lnTo>
                      <a:lnTo>
                        <a:pt x="5" y="19"/>
                      </a:lnTo>
                      <a:lnTo>
                        <a:pt x="4" y="18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4" y="21"/>
                        <a:pt x="2" y="24"/>
                        <a:pt x="4" y="26"/>
                      </a:cubicBezTo>
                      <a:lnTo>
                        <a:pt x="3" y="27"/>
                      </a:lnTo>
                      <a:cubicBezTo>
                        <a:pt x="0" y="25"/>
                        <a:pt x="2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7"/>
                      </a:moveTo>
                      <a:lnTo>
                        <a:pt x="3" y="27"/>
                      </a:lnTo>
                      <a:lnTo>
                        <a:pt x="3" y="26"/>
                      </a:lnTo>
                      <a:lnTo>
                        <a:pt x="3" y="27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3" y="27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5" y="27"/>
                        <a:pt x="7" y="28"/>
                        <a:pt x="9" y="29"/>
                      </a:cubicBezTo>
                      <a:lnTo>
                        <a:pt x="8" y="30"/>
                      </a:lnTo>
                      <a:cubicBezTo>
                        <a:pt x="6" y="29"/>
                        <a:pt x="4" y="28"/>
                        <a:pt x="3" y="27"/>
                      </a:cubicBezTo>
                      <a:lnTo>
                        <a:pt x="4" y="26"/>
                      </a:lnTo>
                      <a:close/>
                      <a:moveTo>
                        <a:pt x="9" y="29"/>
                      </a:moveTo>
                      <a:cubicBezTo>
                        <a:pt x="11" y="30"/>
                        <a:pt x="12" y="31"/>
                        <a:pt x="14" y="32"/>
                      </a:cubicBezTo>
                      <a:lnTo>
                        <a:pt x="14" y="33"/>
                      </a:lnTo>
                      <a:cubicBezTo>
                        <a:pt x="12" y="32"/>
                        <a:pt x="10" y="31"/>
                        <a:pt x="8" y="30"/>
                      </a:cubicBezTo>
                      <a:lnTo>
                        <a:pt x="9" y="29"/>
                      </a:lnTo>
                      <a:close/>
                      <a:moveTo>
                        <a:pt x="14" y="32"/>
                      </a:moveTo>
                      <a:cubicBezTo>
                        <a:pt x="25" y="35"/>
                        <a:pt x="37" y="35"/>
                        <a:pt x="45" y="29"/>
                      </a:cubicBezTo>
                      <a:lnTo>
                        <a:pt x="46" y="30"/>
                      </a:lnTo>
                      <a:cubicBezTo>
                        <a:pt x="37" y="37"/>
                        <a:pt x="25" y="37"/>
                        <a:pt x="14" y="33"/>
                      </a:cubicBezTo>
                      <a:lnTo>
                        <a:pt x="14" y="32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lnTo>
                        <a:pt x="45" y="29"/>
                      </a:lnTo>
                      <a:lnTo>
                        <a:pt x="46" y="30"/>
                      </a:lnTo>
                      <a:lnTo>
                        <a:pt x="45" y="29"/>
                      </a:lnTo>
                      <a:close/>
                      <a:moveTo>
                        <a:pt x="46" y="30"/>
                      </a:move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6" y="30"/>
                      </a:lnTo>
                      <a:close/>
                      <a:moveTo>
                        <a:pt x="45" y="29"/>
                      </a:moveTo>
                      <a:cubicBezTo>
                        <a:pt x="45" y="29"/>
                        <a:pt x="45" y="29"/>
                        <a:pt x="45" y="29"/>
                      </a:cubicBezTo>
                      <a:lnTo>
                        <a:pt x="47" y="29"/>
                      </a:lnTo>
                      <a:cubicBezTo>
                        <a:pt x="46" y="30"/>
                        <a:pt x="46" y="30"/>
                        <a:pt x="46" y="30"/>
                      </a:cubicBezTo>
                      <a:lnTo>
                        <a:pt x="45" y="29"/>
                      </a:lnTo>
                      <a:close/>
                      <a:moveTo>
                        <a:pt x="45" y="29"/>
                      </a:moveTo>
                      <a:cubicBezTo>
                        <a:pt x="45" y="28"/>
                        <a:pt x="45" y="28"/>
                        <a:pt x="46" y="28"/>
                      </a:cubicBezTo>
                      <a:lnTo>
                        <a:pt x="47" y="28"/>
                      </a:lnTo>
                      <a:cubicBezTo>
                        <a:pt x="47" y="28"/>
                        <a:pt x="47" y="29"/>
                        <a:pt x="47" y="29"/>
                      </a:cubicBezTo>
                      <a:lnTo>
                        <a:pt x="45" y="29"/>
                      </a:lnTo>
                      <a:close/>
                      <a:moveTo>
                        <a:pt x="46" y="28"/>
                      </a:moveTo>
                      <a:cubicBezTo>
                        <a:pt x="46" y="26"/>
                        <a:pt x="46" y="24"/>
                        <a:pt x="45" y="23"/>
                      </a:cubicBezTo>
                      <a:lnTo>
                        <a:pt x="46" y="22"/>
                      </a:lnTo>
                      <a:cubicBezTo>
                        <a:pt x="47" y="23"/>
                        <a:pt x="48" y="26"/>
                        <a:pt x="47" y="28"/>
                      </a:cubicBezTo>
                      <a:lnTo>
                        <a:pt x="46" y="28"/>
                      </a:lnTo>
                      <a:close/>
                      <a:moveTo>
                        <a:pt x="45" y="23"/>
                      </a:moveTo>
                      <a:lnTo>
                        <a:pt x="45" y="23"/>
                      </a:lnTo>
                      <a:lnTo>
                        <a:pt x="45" y="22"/>
                      </a:lnTo>
                      <a:lnTo>
                        <a:pt x="45" y="23"/>
                      </a:lnTo>
                      <a:close/>
                      <a:moveTo>
                        <a:pt x="45" y="23"/>
                      </a:moveTo>
                      <a:cubicBezTo>
                        <a:pt x="41" y="18"/>
                        <a:pt x="36" y="15"/>
                        <a:pt x="31" y="12"/>
                      </a:cubicBezTo>
                      <a:lnTo>
                        <a:pt x="32" y="11"/>
                      </a:lnTo>
                      <a:cubicBezTo>
                        <a:pt x="37" y="14"/>
                        <a:pt x="42" y="17"/>
                        <a:pt x="46" y="22"/>
                      </a:cubicBezTo>
                      <a:lnTo>
                        <a:pt x="45" y="23"/>
                      </a:lnTo>
                      <a:close/>
                      <a:moveTo>
                        <a:pt x="31" y="12"/>
                      </a:moveTo>
                      <a:cubicBezTo>
                        <a:pt x="27" y="9"/>
                        <a:pt x="23" y="6"/>
                        <a:pt x="20" y="3"/>
                      </a:cubicBezTo>
                      <a:lnTo>
                        <a:pt x="21" y="2"/>
                      </a:lnTo>
                      <a:cubicBezTo>
                        <a:pt x="25" y="5"/>
                        <a:pt x="28" y="8"/>
                        <a:pt x="32" y="11"/>
                      </a:cubicBezTo>
                      <a:lnTo>
                        <a:pt x="31" y="1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1" y="2"/>
                      </a:lnTo>
                      <a:close/>
                      <a:moveTo>
                        <a:pt x="20" y="3"/>
                      </a:moveTo>
                      <a:cubicBezTo>
                        <a:pt x="19" y="2"/>
                        <a:pt x="18" y="2"/>
                        <a:pt x="17" y="2"/>
                      </a:cubicBezTo>
                      <a:lnTo>
                        <a:pt x="18" y="0"/>
                      </a:lnTo>
                      <a:cubicBezTo>
                        <a:pt x="19" y="1"/>
                        <a:pt x="20" y="1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8" y="1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7" y="1"/>
                        <a:pt x="17" y="1"/>
                        <a:pt x="16" y="2"/>
                      </a:cubicBezTo>
                      <a:lnTo>
                        <a:pt x="16" y="0"/>
                      </a:lnTo>
                      <a:cubicBezTo>
                        <a:pt x="16" y="0"/>
                        <a:pt x="17" y="0"/>
                        <a:pt x="18" y="0"/>
                      </a:cubicBezTo>
                      <a:lnTo>
                        <a:pt x="17" y="2"/>
                      </a:lnTo>
                      <a:close/>
                      <a:moveTo>
                        <a:pt x="16" y="2"/>
                      </a:move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2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5" y="2"/>
                        <a:pt x="15" y="2"/>
                      </a:cubicBezTo>
                      <a:lnTo>
                        <a:pt x="14" y="1"/>
                      </a:lnTo>
                      <a:cubicBezTo>
                        <a:pt x="15" y="1"/>
                        <a:pt x="15" y="0"/>
                        <a:pt x="16" y="0"/>
                      </a:cubicBezTo>
                      <a:lnTo>
                        <a:pt x="16" y="2"/>
                      </a:lnTo>
                      <a:close/>
                      <a:moveTo>
                        <a:pt x="15" y="2"/>
                      </a:moveTo>
                      <a:cubicBezTo>
                        <a:pt x="14" y="3"/>
                        <a:pt x="13" y="5"/>
                        <a:pt x="13" y="6"/>
                      </a:cubicBezTo>
                      <a:lnTo>
                        <a:pt x="11" y="6"/>
                      </a:lnTo>
                      <a:cubicBezTo>
                        <a:pt x="12" y="4"/>
                        <a:pt x="13" y="2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39" name="Freeform 143"/>
                <p:cNvSpPr>
                  <a:spLocks noChangeArrowheads="1"/>
                </p:cNvSpPr>
                <p:nvPr/>
              </p:nvSpPr>
              <p:spPr bwMode="auto">
                <a:xfrm>
                  <a:off x="1505" y="3858"/>
                  <a:ext cx="71" cy="7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7 0 0"/>
                    <a:gd name="G5" fmla="+- 13 0 0"/>
                    <a:gd name="G6" fmla="+- 1 0 0"/>
                    <a:gd name="G7" fmla="+- 20 0 0"/>
                    <a:gd name="G8" fmla="+- 1 0 0"/>
                    <a:gd name="G9" fmla="+- 22 0 0"/>
                    <a:gd name="G10" fmla="+- 1 0 0"/>
                    <a:gd name="G11" fmla="+- 34 0 0"/>
                    <a:gd name="G12" fmla="+- 40 0 0"/>
                    <a:gd name="G13" fmla="*/ 1 0 0"/>
                    <a:gd name="G14" fmla="sin G13 G12"/>
                    <a:gd name="G15" fmla="+- 41 0 0"/>
                    <a:gd name="G16" fmla="*/ 1 0 0"/>
                    <a:gd name="G17" fmla="cos G16 G15"/>
                    <a:gd name="G18" fmla="+- 42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T0" fmla="*/ 32 w 53"/>
                    <a:gd name="T1" fmla="*/ 9 h 42"/>
                    <a:gd name="T2" fmla="*/ 12 w 53"/>
                    <a:gd name="T3" fmla="*/ 4 h 42"/>
                    <a:gd name="T4" fmla="*/ 1 w 53"/>
                    <a:gd name="T5" fmla="*/ 18 h 42"/>
                    <a:gd name="T6" fmla="*/ 5 w 53"/>
                    <a:gd name="T7" fmla="*/ 22 h 42"/>
                    <a:gd name="T8" fmla="*/ 9 w 53"/>
                    <a:gd name="T9" fmla="*/ 40 h 42"/>
                    <a:gd name="T10" fmla="*/ 17 w 53"/>
                    <a:gd name="T11" fmla="*/ 41 h 42"/>
                    <a:gd name="T12" fmla="*/ 23 w 53"/>
                    <a:gd name="T13" fmla="*/ 38 h 42"/>
                    <a:gd name="T14" fmla="*/ 52 w 53"/>
                    <a:gd name="T15" fmla="*/ 27 h 42"/>
                    <a:gd name="T16" fmla="*/ 41 w 53"/>
                    <a:gd name="T17" fmla="*/ 19 h 42"/>
                    <a:gd name="T18" fmla="*/ 37 w 53"/>
                    <a:gd name="T19" fmla="*/ 11 h 42"/>
                    <a:gd name="T20" fmla="*/ 32 w 53"/>
                    <a:gd name="T21" fmla="*/ 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" h="42">
                      <a:moveTo>
                        <a:pt x="32" y="9"/>
                      </a:moveTo>
                      <a:cubicBezTo>
                        <a:pt x="25" y="8"/>
                        <a:pt x="18" y="0"/>
                        <a:pt x="12" y="4"/>
                      </a:cubicBezTo>
                      <a:cubicBezTo>
                        <a:pt x="7" y="7"/>
                        <a:pt x="5" y="13"/>
                        <a:pt x="1" y="18"/>
                      </a:cubicBezTo>
                      <a:cubicBezTo>
                        <a:pt x="0" y="20"/>
                        <a:pt x="3" y="21"/>
                        <a:pt x="5" y="22"/>
                      </a:cubicBezTo>
                      <a:cubicBezTo>
                        <a:pt x="11" y="27"/>
                        <a:pt x="7" y="34"/>
                        <a:pt x="9" y="40"/>
                      </a:cubicBezTo>
                      <a:cubicBezTo>
                        <a:pt x="10" y="41"/>
                        <a:pt x="14" y="42"/>
                        <a:pt x="17" y="41"/>
                      </a:cubicBezTo>
                      <a:cubicBezTo>
                        <a:pt x="19" y="40"/>
                        <a:pt x="21" y="39"/>
                        <a:pt x="23" y="38"/>
                      </a:cubicBezTo>
                      <a:cubicBezTo>
                        <a:pt x="33" y="35"/>
                        <a:pt x="47" y="36"/>
                        <a:pt x="52" y="27"/>
                      </a:cubicBezTo>
                      <a:cubicBezTo>
                        <a:pt x="53" y="24"/>
                        <a:pt x="43" y="23"/>
                        <a:pt x="41" y="19"/>
                      </a:cubicBezTo>
                      <a:cubicBezTo>
                        <a:pt x="39" y="16"/>
                        <a:pt x="40" y="13"/>
                        <a:pt x="37" y="11"/>
                      </a:cubicBezTo>
                      <a:cubicBezTo>
                        <a:pt x="36" y="10"/>
                        <a:pt x="34" y="9"/>
                        <a:pt x="32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0" name="Freeform 144"/>
                <p:cNvSpPr>
                  <a:spLocks noChangeArrowheads="1"/>
                </p:cNvSpPr>
                <p:nvPr/>
              </p:nvSpPr>
              <p:spPr bwMode="auto">
                <a:xfrm>
                  <a:off x="1503" y="3860"/>
                  <a:ext cx="73" cy="68"/>
                </a:xfrm>
                <a:custGeom>
                  <a:avLst/>
                  <a:gdLst>
                    <a:gd name="T0" fmla="*/ 33 w 54"/>
                    <a:gd name="T1" fmla="*/ 9 h 41"/>
                    <a:gd name="T2" fmla="*/ 33 w 54"/>
                    <a:gd name="T3" fmla="*/ 9 h 41"/>
                    <a:gd name="T4" fmla="*/ 33 w 54"/>
                    <a:gd name="T5" fmla="*/ 7 h 41"/>
                    <a:gd name="T6" fmla="*/ 12 w 54"/>
                    <a:gd name="T7" fmla="*/ 3 h 41"/>
                    <a:gd name="T8" fmla="*/ 13 w 54"/>
                    <a:gd name="T9" fmla="*/ 4 h 41"/>
                    <a:gd name="T10" fmla="*/ 6 w 54"/>
                    <a:gd name="T11" fmla="*/ 12 h 41"/>
                    <a:gd name="T12" fmla="*/ 6 w 54"/>
                    <a:gd name="T13" fmla="*/ 12 h 41"/>
                    <a:gd name="T14" fmla="*/ 6 w 54"/>
                    <a:gd name="T15" fmla="*/ 12 h 41"/>
                    <a:gd name="T16" fmla="*/ 1 w 54"/>
                    <a:gd name="T17" fmla="*/ 17 h 41"/>
                    <a:gd name="T18" fmla="*/ 1 w 54"/>
                    <a:gd name="T19" fmla="*/ 17 h 41"/>
                    <a:gd name="T20" fmla="*/ 4 w 54"/>
                    <a:gd name="T21" fmla="*/ 20 h 41"/>
                    <a:gd name="T22" fmla="*/ 6 w 54"/>
                    <a:gd name="T23" fmla="*/ 22 h 41"/>
                    <a:gd name="T24" fmla="*/ 7 w 54"/>
                    <a:gd name="T25" fmla="*/ 21 h 41"/>
                    <a:gd name="T26" fmla="*/ 10 w 54"/>
                    <a:gd name="T27" fmla="*/ 31 h 41"/>
                    <a:gd name="T28" fmla="*/ 10 w 54"/>
                    <a:gd name="T29" fmla="*/ 31 h 41"/>
                    <a:gd name="T30" fmla="*/ 10 w 54"/>
                    <a:gd name="T31" fmla="*/ 31 h 41"/>
                    <a:gd name="T32" fmla="*/ 9 w 54"/>
                    <a:gd name="T33" fmla="*/ 39 h 41"/>
                    <a:gd name="T34" fmla="*/ 9 w 54"/>
                    <a:gd name="T35" fmla="*/ 39 h 41"/>
                    <a:gd name="T36" fmla="*/ 10 w 54"/>
                    <a:gd name="T37" fmla="*/ 39 h 41"/>
                    <a:gd name="T38" fmla="*/ 13 w 54"/>
                    <a:gd name="T39" fmla="*/ 41 h 41"/>
                    <a:gd name="T40" fmla="*/ 13 w 54"/>
                    <a:gd name="T41" fmla="*/ 41 h 41"/>
                    <a:gd name="T42" fmla="*/ 17 w 54"/>
                    <a:gd name="T43" fmla="*/ 39 h 41"/>
                    <a:gd name="T44" fmla="*/ 17 w 54"/>
                    <a:gd name="T45" fmla="*/ 39 h 41"/>
                    <a:gd name="T46" fmla="*/ 17 w 54"/>
                    <a:gd name="T47" fmla="*/ 39 h 41"/>
                    <a:gd name="T48" fmla="*/ 17 w 54"/>
                    <a:gd name="T49" fmla="*/ 39 h 41"/>
                    <a:gd name="T50" fmla="*/ 18 w 54"/>
                    <a:gd name="T51" fmla="*/ 40 h 41"/>
                    <a:gd name="T52" fmla="*/ 24 w 54"/>
                    <a:gd name="T53" fmla="*/ 37 h 41"/>
                    <a:gd name="T54" fmla="*/ 23 w 54"/>
                    <a:gd name="T55" fmla="*/ 36 h 41"/>
                    <a:gd name="T56" fmla="*/ 23 w 54"/>
                    <a:gd name="T57" fmla="*/ 36 h 41"/>
                    <a:gd name="T58" fmla="*/ 23 w 54"/>
                    <a:gd name="T59" fmla="*/ 36 h 41"/>
                    <a:gd name="T60" fmla="*/ 34 w 54"/>
                    <a:gd name="T61" fmla="*/ 34 h 41"/>
                    <a:gd name="T62" fmla="*/ 34 w 54"/>
                    <a:gd name="T63" fmla="*/ 34 h 41"/>
                    <a:gd name="T64" fmla="*/ 34 w 54"/>
                    <a:gd name="T65" fmla="*/ 34 h 41"/>
                    <a:gd name="T66" fmla="*/ 53 w 54"/>
                    <a:gd name="T67" fmla="*/ 27 h 41"/>
                    <a:gd name="T68" fmla="*/ 53 w 54"/>
                    <a:gd name="T69" fmla="*/ 27 h 41"/>
                    <a:gd name="T70" fmla="*/ 42 w 54"/>
                    <a:gd name="T71" fmla="*/ 17 h 41"/>
                    <a:gd name="T72" fmla="*/ 41 w 54"/>
                    <a:gd name="T73" fmla="*/ 18 h 41"/>
                    <a:gd name="T74" fmla="*/ 41 w 54"/>
                    <a:gd name="T75" fmla="*/ 18 h 41"/>
                    <a:gd name="T76" fmla="*/ 41 w 54"/>
                    <a:gd name="T77" fmla="*/ 18 h 41"/>
                    <a:gd name="T78" fmla="*/ 40 w 54"/>
                    <a:gd name="T79" fmla="*/ 15 h 41"/>
                    <a:gd name="T80" fmla="*/ 40 w 54"/>
                    <a:gd name="T81" fmla="*/ 15 h 41"/>
                    <a:gd name="T82" fmla="*/ 40 w 54"/>
                    <a:gd name="T83" fmla="*/ 15 h 41"/>
                    <a:gd name="T84" fmla="*/ 38 w 54"/>
                    <a:gd name="T85" fmla="*/ 10 h 41"/>
                    <a:gd name="T86" fmla="*/ 38 w 54"/>
                    <a:gd name="T87" fmla="*/ 10 h 41"/>
                    <a:gd name="T88" fmla="*/ 38 w 54"/>
                    <a:gd name="T89" fmla="*/ 10 h 41"/>
                    <a:gd name="T90" fmla="*/ 38 w 54"/>
                    <a:gd name="T91" fmla="*/ 9 h 41"/>
                    <a:gd name="T92" fmla="*/ 33 w 54"/>
                    <a:gd name="T93" fmla="*/ 7 h 41"/>
                    <a:gd name="T94" fmla="*/ 33 w 54"/>
                    <a:gd name="T95" fmla="*/ 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4" h="41">
                      <a:moveTo>
                        <a:pt x="33" y="9"/>
                      </a:moveTo>
                      <a:lnTo>
                        <a:pt x="33" y="9"/>
                      </a:lnTo>
                      <a:lnTo>
                        <a:pt x="33" y="7"/>
                      </a:lnTo>
                      <a:lnTo>
                        <a:pt x="33" y="9"/>
                      </a:lnTo>
                      <a:close/>
                      <a:moveTo>
                        <a:pt x="33" y="9"/>
                      </a:moveTo>
                      <a:lnTo>
                        <a:pt x="33" y="9"/>
                      </a:lnTo>
                      <a:lnTo>
                        <a:pt x="33" y="8"/>
                      </a:lnTo>
                      <a:lnTo>
                        <a:pt x="33" y="9"/>
                      </a:lnTo>
                      <a:close/>
                      <a:moveTo>
                        <a:pt x="33" y="9"/>
                      </a:moveTo>
                      <a:cubicBezTo>
                        <a:pt x="30" y="8"/>
                        <a:pt x="27" y="7"/>
                        <a:pt x="24" y="6"/>
                      </a:cubicBezTo>
                      <a:lnTo>
                        <a:pt x="25" y="4"/>
                      </a:lnTo>
                      <a:cubicBezTo>
                        <a:pt x="28" y="6"/>
                        <a:pt x="30" y="7"/>
                        <a:pt x="33" y="7"/>
                      </a:cubicBezTo>
                      <a:lnTo>
                        <a:pt x="33" y="9"/>
                      </a:lnTo>
                      <a:close/>
                      <a:moveTo>
                        <a:pt x="24" y="6"/>
                      </a:moveTo>
                      <a:cubicBezTo>
                        <a:pt x="21" y="4"/>
                        <a:pt x="17" y="2"/>
                        <a:pt x="13" y="4"/>
                      </a:cubicBezTo>
                      <a:lnTo>
                        <a:pt x="12" y="3"/>
                      </a:lnTo>
                      <a:cubicBezTo>
                        <a:pt x="17" y="0"/>
                        <a:pt x="21" y="2"/>
                        <a:pt x="25" y="4"/>
                      </a:cubicBezTo>
                      <a:lnTo>
                        <a:pt x="24" y="6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3" y="3"/>
                      </a:lnTo>
                      <a:lnTo>
                        <a:pt x="13" y="4"/>
                      </a:lnTo>
                      <a:close/>
                      <a:moveTo>
                        <a:pt x="13" y="4"/>
                      </a:moveTo>
                      <a:cubicBezTo>
                        <a:pt x="10" y="6"/>
                        <a:pt x="8" y="9"/>
                        <a:pt x="6" y="12"/>
                      </a:cubicBezTo>
                      <a:lnTo>
                        <a:pt x="5" y="12"/>
                      </a:lnTo>
                      <a:cubicBezTo>
                        <a:pt x="7" y="8"/>
                        <a:pt x="9" y="5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6" y="12"/>
                      </a:moveTo>
                      <a:cubicBezTo>
                        <a:pt x="5" y="14"/>
                        <a:pt x="4" y="16"/>
                        <a:pt x="3" y="18"/>
                      </a:cubicBezTo>
                      <a:lnTo>
                        <a:pt x="1" y="17"/>
                      </a:lnTo>
                      <a:cubicBezTo>
                        <a:pt x="3" y="15"/>
                        <a:pt x="4" y="13"/>
                        <a:pt x="5" y="12"/>
                      </a:cubicBezTo>
                      <a:lnTo>
                        <a:pt x="6" y="12"/>
                      </a:lnTo>
                      <a:close/>
                      <a:moveTo>
                        <a:pt x="1" y="17"/>
                      </a:moveTo>
                      <a:lnTo>
                        <a:pt x="1" y="17"/>
                      </a:lnTo>
                      <a:lnTo>
                        <a:pt x="2" y="17"/>
                      </a:lnTo>
                      <a:lnTo>
                        <a:pt x="1" y="17"/>
                      </a:lnTo>
                      <a:close/>
                      <a:moveTo>
                        <a:pt x="3" y="18"/>
                      </a:moveTo>
                      <a:cubicBezTo>
                        <a:pt x="2" y="18"/>
                        <a:pt x="3" y="19"/>
                        <a:pt x="5" y="20"/>
                      </a:cubicBezTo>
                      <a:lnTo>
                        <a:pt x="4" y="21"/>
                      </a:lnTo>
                      <a:cubicBezTo>
                        <a:pt x="2" y="20"/>
                        <a:pt x="0" y="19"/>
                        <a:pt x="1" y="17"/>
                      </a:cubicBezTo>
                      <a:lnTo>
                        <a:pt x="3" y="18"/>
                      </a:lnTo>
                      <a:close/>
                      <a:moveTo>
                        <a:pt x="5" y="20"/>
                      </a:move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5" y="20"/>
                      </a:lnTo>
                      <a:close/>
                      <a:moveTo>
                        <a:pt x="5" y="20"/>
                      </a:moveTo>
                      <a:cubicBezTo>
                        <a:pt x="5" y="20"/>
                        <a:pt x="6" y="21"/>
                        <a:pt x="7" y="21"/>
                      </a:cubicBezTo>
                      <a:lnTo>
                        <a:pt x="6" y="22"/>
                      </a:lnTo>
                      <a:cubicBezTo>
                        <a:pt x="5" y="22"/>
                        <a:pt x="4" y="21"/>
                        <a:pt x="4" y="21"/>
                      </a:cubicBezTo>
                      <a:lnTo>
                        <a:pt x="5" y="20"/>
                      </a:lnTo>
                      <a:close/>
                      <a:moveTo>
                        <a:pt x="7" y="21"/>
                      </a:move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7" y="21"/>
                      </a:lnTo>
                      <a:close/>
                      <a:moveTo>
                        <a:pt x="7" y="21"/>
                      </a:moveTo>
                      <a:cubicBezTo>
                        <a:pt x="10" y="24"/>
                        <a:pt x="10" y="28"/>
                        <a:pt x="10" y="31"/>
                      </a:cubicBezTo>
                      <a:lnTo>
                        <a:pt x="9" y="31"/>
                      </a:lnTo>
                      <a:cubicBezTo>
                        <a:pt x="9" y="28"/>
                        <a:pt x="9" y="24"/>
                        <a:pt x="6" y="22"/>
                      </a:cubicBezTo>
                      <a:lnTo>
                        <a:pt x="7" y="21"/>
                      </a:lnTo>
                      <a:close/>
                      <a:moveTo>
                        <a:pt x="10" y="31"/>
                      </a:moveTo>
                      <a:cubicBezTo>
                        <a:pt x="10" y="34"/>
                        <a:pt x="10" y="36"/>
                        <a:pt x="11" y="38"/>
                      </a:cubicBezTo>
                      <a:lnTo>
                        <a:pt x="9" y="39"/>
                      </a:lnTo>
                      <a:cubicBezTo>
                        <a:pt x="8" y="36"/>
                        <a:pt x="9" y="34"/>
                        <a:pt x="9" y="31"/>
                      </a:cubicBezTo>
                      <a:lnTo>
                        <a:pt x="10" y="31"/>
                      </a:lnTo>
                      <a:close/>
                      <a:moveTo>
                        <a:pt x="9" y="39"/>
                      </a:moveTo>
                      <a:lnTo>
                        <a:pt x="9" y="39"/>
                      </a:lnTo>
                      <a:lnTo>
                        <a:pt x="10" y="39"/>
                      </a:lnTo>
                      <a:lnTo>
                        <a:pt x="9" y="39"/>
                      </a:lnTo>
                      <a:close/>
                      <a:moveTo>
                        <a:pt x="11" y="38"/>
                      </a:moveTo>
                      <a:lnTo>
                        <a:pt x="11" y="38"/>
                      </a:lnTo>
                      <a:lnTo>
                        <a:pt x="10" y="39"/>
                      </a:lnTo>
                      <a:cubicBezTo>
                        <a:pt x="10" y="39"/>
                        <a:pt x="10" y="39"/>
                        <a:pt x="9" y="39"/>
                      </a:cubicBezTo>
                      <a:lnTo>
                        <a:pt x="11" y="38"/>
                      </a:lnTo>
                      <a:close/>
                      <a:moveTo>
                        <a:pt x="11" y="38"/>
                      </a:moveTo>
                      <a:lnTo>
                        <a:pt x="11" y="38"/>
                      </a:lnTo>
                      <a:lnTo>
                        <a:pt x="10" y="39"/>
                      </a:lnTo>
                      <a:lnTo>
                        <a:pt x="11" y="38"/>
                      </a:lnTo>
                      <a:close/>
                      <a:moveTo>
                        <a:pt x="11" y="38"/>
                      </a:moveTo>
                      <a:cubicBezTo>
                        <a:pt x="11" y="39"/>
                        <a:pt x="12" y="39"/>
                        <a:pt x="13" y="39"/>
                      </a:cubicBezTo>
                      <a:lnTo>
                        <a:pt x="13" y="41"/>
                      </a:lnTo>
                      <a:cubicBezTo>
                        <a:pt x="12" y="40"/>
                        <a:pt x="10" y="40"/>
                        <a:pt x="10" y="39"/>
                      </a:cubicBezTo>
                      <a:lnTo>
                        <a:pt x="11" y="38"/>
                      </a:lnTo>
                      <a:close/>
                      <a:moveTo>
                        <a:pt x="13" y="41"/>
                      </a:moveTo>
                      <a:lnTo>
                        <a:pt x="13" y="41"/>
                      </a:lnTo>
                      <a:lnTo>
                        <a:pt x="13" y="40"/>
                      </a:lnTo>
                      <a:lnTo>
                        <a:pt x="13" y="41"/>
                      </a:lnTo>
                      <a:close/>
                      <a:moveTo>
                        <a:pt x="13" y="39"/>
                      </a:moveTo>
                      <a:cubicBezTo>
                        <a:pt x="15" y="40"/>
                        <a:pt x="16" y="40"/>
                        <a:pt x="17" y="39"/>
                      </a:cubicBezTo>
                      <a:lnTo>
                        <a:pt x="18" y="40"/>
                      </a:lnTo>
                      <a:cubicBezTo>
                        <a:pt x="16" y="41"/>
                        <a:pt x="15" y="41"/>
                        <a:pt x="13" y="41"/>
                      </a:cubicBezTo>
                      <a:lnTo>
                        <a:pt x="13" y="39"/>
                      </a:lnTo>
                      <a:close/>
                      <a:moveTo>
                        <a:pt x="17" y="39"/>
                      </a:moveTo>
                      <a:cubicBezTo>
                        <a:pt x="17" y="39"/>
                        <a:pt x="17" y="39"/>
                        <a:pt x="17" y="39"/>
                      </a:cubicBezTo>
                      <a:lnTo>
                        <a:pt x="18" y="40"/>
                      </a:lnTo>
                      <a:cubicBezTo>
                        <a:pt x="18" y="40"/>
                        <a:pt x="18" y="40"/>
                        <a:pt x="18" y="40"/>
                      </a:cubicBez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8" y="40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8" y="38"/>
                        <a:pt x="19" y="38"/>
                        <a:pt x="20" y="38"/>
                      </a:cubicBezTo>
                      <a:lnTo>
                        <a:pt x="21" y="39"/>
                      </a:lnTo>
                      <a:cubicBezTo>
                        <a:pt x="20" y="39"/>
                        <a:pt x="19" y="40"/>
                        <a:pt x="18" y="40"/>
                      </a:cubicBezTo>
                      <a:lnTo>
                        <a:pt x="17" y="39"/>
                      </a:lnTo>
                      <a:close/>
                      <a:moveTo>
                        <a:pt x="20" y="38"/>
                      </a:moveTo>
                      <a:cubicBezTo>
                        <a:pt x="21" y="37"/>
                        <a:pt x="22" y="37"/>
                        <a:pt x="23" y="36"/>
                      </a:cubicBezTo>
                      <a:lnTo>
                        <a:pt x="24" y="37"/>
                      </a:lnTo>
                      <a:cubicBezTo>
                        <a:pt x="23" y="38"/>
                        <a:pt x="22" y="38"/>
                        <a:pt x="21" y="39"/>
                      </a:cubicBezTo>
                      <a:lnTo>
                        <a:pt x="20" y="38"/>
                      </a:lnTo>
                      <a:close/>
                      <a:moveTo>
                        <a:pt x="23" y="36"/>
                      </a:move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3" y="36"/>
                      </a:lnTo>
                      <a:close/>
                      <a:moveTo>
                        <a:pt x="23" y="36"/>
                      </a:move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3" y="36"/>
                      </a:lnTo>
                      <a:close/>
                      <a:moveTo>
                        <a:pt x="23" y="36"/>
                      </a:moveTo>
                      <a:lnTo>
                        <a:pt x="23" y="36"/>
                      </a:lnTo>
                      <a:lnTo>
                        <a:pt x="24" y="37"/>
                      </a:lnTo>
                      <a:lnTo>
                        <a:pt x="23" y="36"/>
                      </a:lnTo>
                      <a:close/>
                      <a:moveTo>
                        <a:pt x="23" y="36"/>
                      </a:moveTo>
                      <a:cubicBezTo>
                        <a:pt x="27" y="35"/>
                        <a:pt x="30" y="35"/>
                        <a:pt x="34" y="34"/>
                      </a:cubicBezTo>
                      <a:lnTo>
                        <a:pt x="34" y="35"/>
                      </a:lnTo>
                      <a:cubicBezTo>
                        <a:pt x="31" y="36"/>
                        <a:pt x="27" y="36"/>
                        <a:pt x="24" y="37"/>
                      </a:cubicBezTo>
                      <a:lnTo>
                        <a:pt x="23" y="36"/>
                      </a:lnTo>
                      <a:close/>
                      <a:moveTo>
                        <a:pt x="34" y="34"/>
                      </a:moveTo>
                      <a:cubicBezTo>
                        <a:pt x="41" y="33"/>
                        <a:pt x="49" y="31"/>
                        <a:pt x="52" y="26"/>
                      </a:cubicBezTo>
                      <a:lnTo>
                        <a:pt x="53" y="27"/>
                      </a:lnTo>
                      <a:cubicBezTo>
                        <a:pt x="50" y="33"/>
                        <a:pt x="42" y="34"/>
                        <a:pt x="34" y="35"/>
                      </a:cubicBezTo>
                      <a:lnTo>
                        <a:pt x="34" y="34"/>
                      </a:lnTo>
                      <a:close/>
                      <a:moveTo>
                        <a:pt x="53" y="27"/>
                      </a:moveTo>
                      <a:lnTo>
                        <a:pt x="53" y="27"/>
                      </a:lnTo>
                      <a:lnTo>
                        <a:pt x="53" y="26"/>
                      </a:lnTo>
                      <a:lnTo>
                        <a:pt x="53" y="27"/>
                      </a:lnTo>
                      <a:close/>
                      <a:moveTo>
                        <a:pt x="52" y="26"/>
                      </a:moveTo>
                      <a:cubicBezTo>
                        <a:pt x="53" y="25"/>
                        <a:pt x="50" y="24"/>
                        <a:pt x="48" y="23"/>
                      </a:cubicBezTo>
                      <a:lnTo>
                        <a:pt x="49" y="22"/>
                      </a:lnTo>
                      <a:cubicBezTo>
                        <a:pt x="52" y="23"/>
                        <a:pt x="54" y="25"/>
                        <a:pt x="53" y="27"/>
                      </a:cubicBezTo>
                      <a:lnTo>
                        <a:pt x="52" y="26"/>
                      </a:lnTo>
                      <a:close/>
                      <a:moveTo>
                        <a:pt x="48" y="23"/>
                      </a:moveTo>
                      <a:cubicBezTo>
                        <a:pt x="45" y="21"/>
                        <a:pt x="42" y="20"/>
                        <a:pt x="41" y="18"/>
                      </a:cubicBezTo>
                      <a:lnTo>
                        <a:pt x="42" y="17"/>
                      </a:lnTo>
                      <a:cubicBezTo>
                        <a:pt x="44" y="19"/>
                        <a:pt x="46" y="20"/>
                        <a:pt x="49" y="22"/>
                      </a:cubicBezTo>
                      <a:lnTo>
                        <a:pt x="48" y="23"/>
                      </a:lnTo>
                      <a:close/>
                      <a:moveTo>
                        <a:pt x="41" y="18"/>
                      </a:moveTo>
                      <a:lnTo>
                        <a:pt x="41" y="18"/>
                      </a:lnTo>
                      <a:lnTo>
                        <a:pt x="42" y="18"/>
                      </a:lnTo>
                      <a:lnTo>
                        <a:pt x="41" y="18"/>
                      </a:lnTo>
                      <a:close/>
                      <a:moveTo>
                        <a:pt x="41" y="18"/>
                      </a:moveTo>
                      <a:lnTo>
                        <a:pt x="41" y="18"/>
                      </a:lnTo>
                      <a:lnTo>
                        <a:pt x="42" y="17"/>
                      </a:lnTo>
                      <a:lnTo>
                        <a:pt x="41" y="18"/>
                      </a:lnTo>
                      <a:close/>
                      <a:moveTo>
                        <a:pt x="41" y="18"/>
                      </a:moveTo>
                      <a:lnTo>
                        <a:pt x="41" y="18"/>
                      </a:lnTo>
                      <a:lnTo>
                        <a:pt x="42" y="18"/>
                      </a:lnTo>
                      <a:lnTo>
                        <a:pt x="41" y="18"/>
                      </a:lnTo>
                      <a:close/>
                      <a:moveTo>
                        <a:pt x="41" y="18"/>
                      </a:moveTo>
                      <a:cubicBezTo>
                        <a:pt x="41" y="17"/>
                        <a:pt x="40" y="16"/>
                        <a:pt x="40" y="15"/>
                      </a:cubicBezTo>
                      <a:lnTo>
                        <a:pt x="42" y="15"/>
                      </a:lnTo>
                      <a:cubicBezTo>
                        <a:pt x="42" y="16"/>
                        <a:pt x="42" y="17"/>
                        <a:pt x="42" y="17"/>
                      </a:cubicBezTo>
                      <a:lnTo>
                        <a:pt x="41" y="18"/>
                      </a:lnTo>
                      <a:close/>
                      <a:moveTo>
                        <a:pt x="40" y="15"/>
                      </a:moveTo>
                      <a:cubicBezTo>
                        <a:pt x="40" y="13"/>
                        <a:pt x="39" y="11"/>
                        <a:pt x="38" y="11"/>
                      </a:cubicBezTo>
                      <a:lnTo>
                        <a:pt x="39" y="9"/>
                      </a:lnTo>
                      <a:cubicBezTo>
                        <a:pt x="41" y="11"/>
                        <a:pt x="41" y="13"/>
                        <a:pt x="42" y="15"/>
                      </a:cubicBezTo>
                      <a:lnTo>
                        <a:pt x="40" y="15"/>
                      </a:lnTo>
                      <a:close/>
                      <a:moveTo>
                        <a:pt x="38" y="11"/>
                      </a:moveTo>
                      <a:lnTo>
                        <a:pt x="38" y="10"/>
                      </a:lnTo>
                      <a:lnTo>
                        <a:pt x="38" y="11"/>
                      </a:lnTo>
                      <a:close/>
                      <a:moveTo>
                        <a:pt x="38" y="10"/>
                      </a:moveTo>
                      <a:lnTo>
                        <a:pt x="38" y="10"/>
                      </a:lnTo>
                      <a:lnTo>
                        <a:pt x="39" y="10"/>
                      </a:lnTo>
                      <a:lnTo>
                        <a:pt x="38" y="10"/>
                      </a:lnTo>
                      <a:close/>
                      <a:moveTo>
                        <a:pt x="38" y="10"/>
                      </a:moveTo>
                      <a:cubicBezTo>
                        <a:pt x="37" y="10"/>
                        <a:pt x="37" y="10"/>
                        <a:pt x="37" y="10"/>
                      </a:cubicBezTo>
                      <a:lnTo>
                        <a:pt x="38" y="9"/>
                      </a:lnTo>
                      <a:cubicBezTo>
                        <a:pt x="38" y="9"/>
                        <a:pt x="38" y="9"/>
                        <a:pt x="39" y="10"/>
                      </a:cubicBezTo>
                      <a:lnTo>
                        <a:pt x="38" y="10"/>
                      </a:lnTo>
                      <a:close/>
                      <a:moveTo>
                        <a:pt x="37" y="10"/>
                      </a:moveTo>
                      <a:cubicBezTo>
                        <a:pt x="37" y="10"/>
                        <a:pt x="37" y="10"/>
                        <a:pt x="36" y="10"/>
                      </a:cubicBezTo>
                      <a:lnTo>
                        <a:pt x="37" y="9"/>
                      </a:lnTo>
                      <a:cubicBezTo>
                        <a:pt x="38" y="9"/>
                        <a:pt x="38" y="9"/>
                        <a:pt x="38" y="9"/>
                      </a:cubicBezTo>
                      <a:lnTo>
                        <a:pt x="37" y="10"/>
                      </a:lnTo>
                      <a:close/>
                      <a:moveTo>
                        <a:pt x="36" y="10"/>
                      </a:moveTo>
                      <a:cubicBezTo>
                        <a:pt x="35" y="9"/>
                        <a:pt x="34" y="9"/>
                        <a:pt x="33" y="9"/>
                      </a:cubicBezTo>
                      <a:lnTo>
                        <a:pt x="33" y="7"/>
                      </a:lnTo>
                      <a:cubicBezTo>
                        <a:pt x="34" y="7"/>
                        <a:pt x="36" y="8"/>
                        <a:pt x="37" y="9"/>
                      </a:cubicBezTo>
                      <a:lnTo>
                        <a:pt x="36" y="10"/>
                      </a:lnTo>
                      <a:close/>
                      <a:moveTo>
                        <a:pt x="33" y="9"/>
                      </a:moveTo>
                      <a:lnTo>
                        <a:pt x="33" y="9"/>
                      </a:lnTo>
                      <a:lnTo>
                        <a:pt x="33" y="8"/>
                      </a:lnTo>
                      <a:lnTo>
                        <a:pt x="33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1" name="Freeform 145"/>
                <p:cNvSpPr>
                  <a:spLocks noChangeArrowheads="1"/>
                </p:cNvSpPr>
                <p:nvPr/>
              </p:nvSpPr>
              <p:spPr bwMode="auto">
                <a:xfrm>
                  <a:off x="1505" y="3931"/>
                  <a:ext cx="65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8 0 0"/>
                    <a:gd name="G4" fmla="+- 12 0 0"/>
                    <a:gd name="G5" fmla="+- 20 0 0"/>
                    <a:gd name="G6" fmla="*/ 1 25 2"/>
                    <a:gd name="G7" fmla="+- 38 0 0"/>
                    <a:gd name="G8" fmla="*/ 1 0 0"/>
                    <a:gd name="G9" fmla="cos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3 w 49"/>
                    <a:gd name="T1" fmla="*/ 10 h 38"/>
                    <a:gd name="T2" fmla="*/ 14 w 49"/>
                    <a:gd name="T3" fmla="*/ 8 h 38"/>
                    <a:gd name="T4" fmla="*/ 2 w 49"/>
                    <a:gd name="T5" fmla="*/ 25 h 38"/>
                    <a:gd name="T6" fmla="*/ 38 w 49"/>
                    <a:gd name="T7" fmla="*/ 22 h 38"/>
                    <a:gd name="T8" fmla="*/ 43 w 49"/>
                    <a:gd name="T9" fmla="*/ 20 h 38"/>
                    <a:gd name="T10" fmla="*/ 47 w 49"/>
                    <a:gd name="T11" fmla="*/ 12 h 38"/>
                    <a:gd name="T12" fmla="*/ 28 w 49"/>
                    <a:gd name="T13" fmla="*/ 2 h 38"/>
                    <a:gd name="T14" fmla="*/ 23 w 49"/>
                    <a:gd name="T15" fmla="*/ 1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" h="38">
                      <a:moveTo>
                        <a:pt x="23" y="10"/>
                      </a:moveTo>
                      <a:cubicBezTo>
                        <a:pt x="20" y="8"/>
                        <a:pt x="16" y="11"/>
                        <a:pt x="14" y="8"/>
                      </a:cubicBezTo>
                      <a:cubicBezTo>
                        <a:pt x="7" y="12"/>
                        <a:pt x="0" y="20"/>
                        <a:pt x="2" y="25"/>
                      </a:cubicBezTo>
                      <a:cubicBezTo>
                        <a:pt x="10" y="38"/>
                        <a:pt x="28" y="33"/>
                        <a:pt x="38" y="22"/>
                      </a:cubicBezTo>
                      <a:cubicBezTo>
                        <a:pt x="39" y="20"/>
                        <a:pt x="41" y="21"/>
                        <a:pt x="43" y="20"/>
                      </a:cubicBezTo>
                      <a:cubicBezTo>
                        <a:pt x="47" y="19"/>
                        <a:pt x="49" y="15"/>
                        <a:pt x="47" y="12"/>
                      </a:cubicBezTo>
                      <a:cubicBezTo>
                        <a:pt x="44" y="6"/>
                        <a:pt x="36" y="0"/>
                        <a:pt x="28" y="2"/>
                      </a:cubicBezTo>
                      <a:cubicBezTo>
                        <a:pt x="25" y="2"/>
                        <a:pt x="26" y="8"/>
                        <a:pt x="23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2" name="Freeform 146"/>
                <p:cNvSpPr>
                  <a:spLocks noChangeArrowheads="1"/>
                </p:cNvSpPr>
                <p:nvPr/>
              </p:nvSpPr>
              <p:spPr bwMode="auto">
                <a:xfrm>
                  <a:off x="1505" y="3931"/>
                  <a:ext cx="65" cy="56"/>
                </a:xfrm>
                <a:custGeom>
                  <a:avLst/>
                  <a:gdLst>
                    <a:gd name="T0" fmla="*/ 18 w 49"/>
                    <a:gd name="T1" fmla="*/ 9 h 33"/>
                    <a:gd name="T2" fmla="*/ 18 w 49"/>
                    <a:gd name="T3" fmla="*/ 10 h 33"/>
                    <a:gd name="T4" fmla="*/ 18 w 49"/>
                    <a:gd name="T5" fmla="*/ 9 h 33"/>
                    <a:gd name="T6" fmla="*/ 14 w 49"/>
                    <a:gd name="T7" fmla="*/ 7 h 33"/>
                    <a:gd name="T8" fmla="*/ 14 w 49"/>
                    <a:gd name="T9" fmla="*/ 9 h 33"/>
                    <a:gd name="T10" fmla="*/ 14 w 49"/>
                    <a:gd name="T11" fmla="*/ 9 h 33"/>
                    <a:gd name="T12" fmla="*/ 14 w 49"/>
                    <a:gd name="T13" fmla="*/ 8 h 33"/>
                    <a:gd name="T14" fmla="*/ 12 w 49"/>
                    <a:gd name="T15" fmla="*/ 10 h 33"/>
                    <a:gd name="T16" fmla="*/ 14 w 49"/>
                    <a:gd name="T17" fmla="*/ 9 h 33"/>
                    <a:gd name="T18" fmla="*/ 8 w 49"/>
                    <a:gd name="T19" fmla="*/ 12 h 33"/>
                    <a:gd name="T20" fmla="*/ 9 w 49"/>
                    <a:gd name="T21" fmla="*/ 13 h 33"/>
                    <a:gd name="T22" fmla="*/ 8 w 49"/>
                    <a:gd name="T23" fmla="*/ 12 h 33"/>
                    <a:gd name="T24" fmla="*/ 2 w 49"/>
                    <a:gd name="T25" fmla="*/ 25 h 33"/>
                    <a:gd name="T26" fmla="*/ 7 w 49"/>
                    <a:gd name="T27" fmla="*/ 31 h 33"/>
                    <a:gd name="T28" fmla="*/ 8 w 49"/>
                    <a:gd name="T29" fmla="*/ 30 h 33"/>
                    <a:gd name="T30" fmla="*/ 7 w 49"/>
                    <a:gd name="T31" fmla="*/ 31 h 33"/>
                    <a:gd name="T32" fmla="*/ 25 w 49"/>
                    <a:gd name="T33" fmla="*/ 30 h 33"/>
                    <a:gd name="T34" fmla="*/ 16 w 49"/>
                    <a:gd name="T35" fmla="*/ 32 h 33"/>
                    <a:gd name="T36" fmla="*/ 39 w 49"/>
                    <a:gd name="T37" fmla="*/ 23 h 33"/>
                    <a:gd name="T38" fmla="*/ 39 w 49"/>
                    <a:gd name="T39" fmla="*/ 22 h 33"/>
                    <a:gd name="T40" fmla="*/ 38 w 49"/>
                    <a:gd name="T41" fmla="*/ 22 h 33"/>
                    <a:gd name="T42" fmla="*/ 42 w 49"/>
                    <a:gd name="T43" fmla="*/ 20 h 33"/>
                    <a:gd name="T44" fmla="*/ 37 w 49"/>
                    <a:gd name="T45" fmla="*/ 22 h 33"/>
                    <a:gd name="T46" fmla="*/ 43 w 49"/>
                    <a:gd name="T47" fmla="*/ 21 h 33"/>
                    <a:gd name="T48" fmla="*/ 43 w 49"/>
                    <a:gd name="T49" fmla="*/ 21 h 33"/>
                    <a:gd name="T50" fmla="*/ 43 w 49"/>
                    <a:gd name="T51" fmla="*/ 21 h 33"/>
                    <a:gd name="T52" fmla="*/ 44 w 49"/>
                    <a:gd name="T53" fmla="*/ 21 h 33"/>
                    <a:gd name="T54" fmla="*/ 43 w 49"/>
                    <a:gd name="T55" fmla="*/ 20 h 33"/>
                    <a:gd name="T56" fmla="*/ 44 w 49"/>
                    <a:gd name="T57" fmla="*/ 21 h 33"/>
                    <a:gd name="T58" fmla="*/ 47 w 49"/>
                    <a:gd name="T59" fmla="*/ 13 h 33"/>
                    <a:gd name="T60" fmla="*/ 47 w 49"/>
                    <a:gd name="T61" fmla="*/ 17 h 33"/>
                    <a:gd name="T62" fmla="*/ 48 w 49"/>
                    <a:gd name="T63" fmla="*/ 11 h 33"/>
                    <a:gd name="T64" fmla="*/ 46 w 49"/>
                    <a:gd name="T65" fmla="*/ 12 h 33"/>
                    <a:gd name="T66" fmla="*/ 46 w 49"/>
                    <a:gd name="T67" fmla="*/ 12 h 33"/>
                    <a:gd name="T68" fmla="*/ 48 w 49"/>
                    <a:gd name="T69" fmla="*/ 11 h 33"/>
                    <a:gd name="T70" fmla="*/ 48 w 49"/>
                    <a:gd name="T71" fmla="*/ 11 h 33"/>
                    <a:gd name="T72" fmla="*/ 46 w 49"/>
                    <a:gd name="T73" fmla="*/ 12 h 33"/>
                    <a:gd name="T74" fmla="*/ 48 w 49"/>
                    <a:gd name="T75" fmla="*/ 11 h 33"/>
                    <a:gd name="T76" fmla="*/ 43 w 49"/>
                    <a:gd name="T77" fmla="*/ 7 h 33"/>
                    <a:gd name="T78" fmla="*/ 45 w 49"/>
                    <a:gd name="T79" fmla="*/ 10 h 33"/>
                    <a:gd name="T80" fmla="*/ 28 w 49"/>
                    <a:gd name="T81" fmla="*/ 1 h 33"/>
                    <a:gd name="T82" fmla="*/ 28 w 49"/>
                    <a:gd name="T83" fmla="*/ 2 h 33"/>
                    <a:gd name="T84" fmla="*/ 26 w 49"/>
                    <a:gd name="T85" fmla="*/ 5 h 33"/>
                    <a:gd name="T86" fmla="*/ 28 w 49"/>
                    <a:gd name="T87" fmla="*/ 2 h 33"/>
                    <a:gd name="T88" fmla="*/ 22 w 49"/>
                    <a:gd name="T89" fmla="*/ 10 h 33"/>
                    <a:gd name="T90" fmla="*/ 23 w 49"/>
                    <a:gd name="T91" fmla="*/ 11 h 33"/>
                    <a:gd name="T92" fmla="*/ 23 w 49"/>
                    <a:gd name="T93" fmla="*/ 1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33">
                      <a:moveTo>
                        <a:pt x="22" y="11"/>
                      </a:moveTo>
                      <a:cubicBezTo>
                        <a:pt x="21" y="10"/>
                        <a:pt x="20" y="10"/>
                        <a:pt x="18" y="10"/>
                      </a:cubicBezTo>
                      <a:lnTo>
                        <a:pt x="18" y="9"/>
                      </a:lnTo>
                      <a:cubicBezTo>
                        <a:pt x="20" y="9"/>
                        <a:pt x="22" y="9"/>
                        <a:pt x="23" y="10"/>
                      </a:cubicBezTo>
                      <a:lnTo>
                        <a:pt x="22" y="11"/>
                      </a:lnTo>
                      <a:close/>
                      <a:moveTo>
                        <a:pt x="18" y="10"/>
                      </a:moveTo>
                      <a:cubicBezTo>
                        <a:pt x="17" y="10"/>
                        <a:pt x="15" y="10"/>
                        <a:pt x="13" y="8"/>
                      </a:cubicBezTo>
                      <a:lnTo>
                        <a:pt x="14" y="8"/>
                      </a:lnTo>
                      <a:cubicBezTo>
                        <a:pt x="15" y="9"/>
                        <a:pt x="17" y="9"/>
                        <a:pt x="18" y="9"/>
                      </a:cubicBezTo>
                      <a:lnTo>
                        <a:pt x="18" y="10"/>
                      </a:lnTo>
                      <a:close/>
                      <a:moveTo>
                        <a:pt x="13" y="8"/>
                      </a:move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lnTo>
                        <a:pt x="14" y="9"/>
                      </a:lnTo>
                      <a:lnTo>
                        <a:pt x="13" y="8"/>
                      </a:lnTo>
                      <a:lnTo>
                        <a:pt x="14" y="9"/>
                      </a:lnTo>
                      <a:close/>
                      <a:moveTo>
                        <a:pt x="13" y="8"/>
                      </a:moveTo>
                      <a:lnTo>
                        <a:pt x="13" y="8"/>
                      </a:lnTo>
                      <a:lnTo>
                        <a:pt x="14" y="8"/>
                      </a:lnTo>
                      <a:lnTo>
                        <a:pt x="13" y="8"/>
                      </a:lnTo>
                      <a:close/>
                      <a:moveTo>
                        <a:pt x="14" y="9"/>
                      </a:moveTo>
                      <a:cubicBezTo>
                        <a:pt x="13" y="9"/>
                        <a:pt x="12" y="10"/>
                        <a:pt x="12" y="10"/>
                      </a:cubicBezTo>
                      <a:lnTo>
                        <a:pt x="11" y="10"/>
                      </a:lnTo>
                      <a:cubicBezTo>
                        <a:pt x="11" y="9"/>
                        <a:pt x="12" y="8"/>
                        <a:pt x="13" y="8"/>
                      </a:cubicBezTo>
                      <a:lnTo>
                        <a:pt x="14" y="9"/>
                      </a:lnTo>
                      <a:close/>
                      <a:moveTo>
                        <a:pt x="12" y="10"/>
                      </a:moveTo>
                      <a:cubicBezTo>
                        <a:pt x="11" y="11"/>
                        <a:pt x="10" y="12"/>
                        <a:pt x="9" y="13"/>
                      </a:cubicBezTo>
                      <a:lnTo>
                        <a:pt x="8" y="12"/>
                      </a:lnTo>
                      <a:cubicBezTo>
                        <a:pt x="9" y="11"/>
                        <a:pt x="10" y="10"/>
                        <a:pt x="11" y="10"/>
                      </a:cubicBezTo>
                      <a:lnTo>
                        <a:pt x="12" y="10"/>
                      </a:lnTo>
                      <a:close/>
                      <a:moveTo>
                        <a:pt x="9" y="13"/>
                      </a:moveTo>
                      <a:cubicBezTo>
                        <a:pt x="5" y="17"/>
                        <a:pt x="1" y="21"/>
                        <a:pt x="3" y="25"/>
                      </a:cubicBezTo>
                      <a:lnTo>
                        <a:pt x="2" y="25"/>
                      </a:lnTo>
                      <a:cubicBezTo>
                        <a:pt x="0" y="21"/>
                        <a:pt x="3" y="16"/>
                        <a:pt x="8" y="12"/>
                      </a:cubicBezTo>
                      <a:lnTo>
                        <a:pt x="9" y="13"/>
                      </a:lnTo>
                      <a:close/>
                      <a:moveTo>
                        <a:pt x="2" y="25"/>
                      </a:moveTo>
                      <a:lnTo>
                        <a:pt x="2" y="25"/>
                      </a:lnTo>
                      <a:close/>
                      <a:moveTo>
                        <a:pt x="3" y="25"/>
                      </a:moveTo>
                      <a:cubicBezTo>
                        <a:pt x="4" y="27"/>
                        <a:pt x="6" y="29"/>
                        <a:pt x="8" y="30"/>
                      </a:cubicBezTo>
                      <a:lnTo>
                        <a:pt x="7" y="31"/>
                      </a:lnTo>
                      <a:cubicBezTo>
                        <a:pt x="5" y="30"/>
                        <a:pt x="3" y="28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8" y="30"/>
                      </a:moveTo>
                      <a:cubicBezTo>
                        <a:pt x="10" y="31"/>
                        <a:pt x="13" y="32"/>
                        <a:pt x="16" y="32"/>
                      </a:cubicBezTo>
                      <a:lnTo>
                        <a:pt x="16" y="33"/>
                      </a:lnTo>
                      <a:cubicBezTo>
                        <a:pt x="13" y="33"/>
                        <a:pt x="10" y="32"/>
                        <a:pt x="7" y="31"/>
                      </a:cubicBezTo>
                      <a:lnTo>
                        <a:pt x="8" y="30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2" y="31"/>
                        <a:pt x="25" y="30"/>
                      </a:cubicBezTo>
                      <a:lnTo>
                        <a:pt x="26" y="31"/>
                      </a:lnTo>
                      <a:cubicBezTo>
                        <a:pt x="23" y="32"/>
                        <a:pt x="19" y="33"/>
                        <a:pt x="16" y="33"/>
                      </a:cubicBezTo>
                      <a:lnTo>
                        <a:pt x="16" y="32"/>
                      </a:lnTo>
                      <a:close/>
                      <a:moveTo>
                        <a:pt x="25" y="30"/>
                      </a:moveTo>
                      <a:cubicBezTo>
                        <a:pt x="30" y="28"/>
                        <a:pt x="34" y="25"/>
                        <a:pt x="37" y="22"/>
                      </a:cubicBezTo>
                      <a:lnTo>
                        <a:pt x="39" y="23"/>
                      </a:lnTo>
                      <a:cubicBezTo>
                        <a:pt x="35" y="26"/>
                        <a:pt x="31" y="29"/>
                        <a:pt x="26" y="31"/>
                      </a:cubicBezTo>
                      <a:lnTo>
                        <a:pt x="25" y="30"/>
                      </a:lnTo>
                      <a:close/>
                      <a:moveTo>
                        <a:pt x="39" y="22"/>
                      </a:moveTo>
                      <a:lnTo>
                        <a:pt x="39" y="22"/>
                      </a:lnTo>
                      <a:lnTo>
                        <a:pt x="39" y="23"/>
                      </a:lnTo>
                      <a:lnTo>
                        <a:pt x="38" y="22"/>
                      </a:lnTo>
                      <a:lnTo>
                        <a:pt x="39" y="22"/>
                      </a:lnTo>
                      <a:close/>
                      <a:moveTo>
                        <a:pt x="37" y="22"/>
                      </a:moveTo>
                      <a:cubicBezTo>
                        <a:pt x="38" y="20"/>
                        <a:pt x="40" y="20"/>
                        <a:pt x="42" y="20"/>
                      </a:cubicBezTo>
                      <a:lnTo>
                        <a:pt x="42" y="21"/>
                      </a:lnTo>
                      <a:cubicBezTo>
                        <a:pt x="41" y="21"/>
                        <a:pt x="39" y="22"/>
                        <a:pt x="39" y="22"/>
                      </a:cubicBezTo>
                      <a:lnTo>
                        <a:pt x="37" y="22"/>
                      </a:lnTo>
                      <a:close/>
                      <a:moveTo>
                        <a:pt x="42" y="20"/>
                      </a:moveTo>
                      <a:cubicBezTo>
                        <a:pt x="42" y="20"/>
                        <a:pt x="42" y="20"/>
                        <a:pt x="43" y="20"/>
                      </a:cubicBezTo>
                      <a:lnTo>
                        <a:pt x="43" y="21"/>
                      </a:lnTo>
                      <a:cubicBezTo>
                        <a:pt x="43" y="21"/>
                        <a:pt x="42" y="21"/>
                        <a:pt x="42" y="21"/>
                      </a:cubicBezTo>
                      <a:lnTo>
                        <a:pt x="42" y="20"/>
                      </a:lnTo>
                      <a:close/>
                      <a:moveTo>
                        <a:pt x="43" y="21"/>
                      </a:moveTo>
                      <a:lnTo>
                        <a:pt x="43" y="21"/>
                      </a:lnTo>
                      <a:lnTo>
                        <a:pt x="43" y="20"/>
                      </a:lnTo>
                      <a:lnTo>
                        <a:pt x="43" y="21"/>
                      </a:lnTo>
                      <a:close/>
                      <a:moveTo>
                        <a:pt x="43" y="20"/>
                      </a:moveTo>
                      <a:cubicBezTo>
                        <a:pt x="43" y="20"/>
                        <a:pt x="43" y="20"/>
                        <a:pt x="43" y="20"/>
                      </a:cubicBezTo>
                      <a:lnTo>
                        <a:pt x="44" y="21"/>
                      </a:lnTo>
                      <a:cubicBezTo>
                        <a:pt x="44" y="21"/>
                        <a:pt x="44" y="21"/>
                        <a:pt x="43" y="21"/>
                      </a:cubicBezTo>
                      <a:lnTo>
                        <a:pt x="43" y="20"/>
                      </a:lnTo>
                      <a:close/>
                      <a:moveTo>
                        <a:pt x="43" y="20"/>
                      </a:moveTo>
                      <a:cubicBezTo>
                        <a:pt x="45" y="19"/>
                        <a:pt x="46" y="18"/>
                        <a:pt x="47" y="17"/>
                      </a:cubicBezTo>
                      <a:lnTo>
                        <a:pt x="48" y="17"/>
                      </a:lnTo>
                      <a:cubicBezTo>
                        <a:pt x="47" y="19"/>
                        <a:pt x="46" y="20"/>
                        <a:pt x="44" y="21"/>
                      </a:cubicBezTo>
                      <a:lnTo>
                        <a:pt x="43" y="20"/>
                      </a:lnTo>
                      <a:close/>
                      <a:moveTo>
                        <a:pt x="47" y="17"/>
                      </a:moveTo>
                      <a:cubicBezTo>
                        <a:pt x="47" y="15"/>
                        <a:pt x="47" y="14"/>
                        <a:pt x="47" y="13"/>
                      </a:cubicBezTo>
                      <a:lnTo>
                        <a:pt x="48" y="12"/>
                      </a:lnTo>
                      <a:cubicBezTo>
                        <a:pt x="49" y="14"/>
                        <a:pt x="49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7" y="13"/>
                      </a:moveTo>
                      <a:cubicBezTo>
                        <a:pt x="47" y="12"/>
                        <a:pt x="46" y="12"/>
                        <a:pt x="46" y="12"/>
                      </a:cubicBezTo>
                      <a:lnTo>
                        <a:pt x="48" y="11"/>
                      </a:lnTo>
                      <a:cubicBezTo>
                        <a:pt x="48" y="12"/>
                        <a:pt x="48" y="12"/>
                        <a:pt x="48" y="12"/>
                      </a:cubicBezTo>
                      <a:lnTo>
                        <a:pt x="47" y="13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7" y="12"/>
                      </a:lnTo>
                      <a:lnTo>
                        <a:pt x="46" y="12"/>
                      </a:lnTo>
                      <a:close/>
                      <a:moveTo>
                        <a:pt x="46" y="12"/>
                      </a:moveTo>
                      <a:lnTo>
                        <a:pt x="46" y="12"/>
                      </a:lnTo>
                      <a:lnTo>
                        <a:pt x="48" y="11"/>
                      </a:lnTo>
                      <a:lnTo>
                        <a:pt x="46" y="12"/>
                      </a:lnTo>
                      <a:close/>
                      <a:moveTo>
                        <a:pt x="48" y="11"/>
                      </a:moveTo>
                      <a:lnTo>
                        <a:pt x="48" y="11"/>
                      </a:lnTo>
                      <a:lnTo>
                        <a:pt x="47" y="12"/>
                      </a:lnTo>
                      <a:lnTo>
                        <a:pt x="48" y="11"/>
                      </a:lnTo>
                      <a:close/>
                      <a:moveTo>
                        <a:pt x="46" y="12"/>
                      </a:moveTo>
                      <a:cubicBezTo>
                        <a:pt x="46" y="11"/>
                        <a:pt x="45" y="10"/>
                        <a:pt x="45" y="10"/>
                      </a:cubicBezTo>
                      <a:lnTo>
                        <a:pt x="46" y="9"/>
                      </a:lnTo>
                      <a:cubicBezTo>
                        <a:pt x="47" y="10"/>
                        <a:pt x="47" y="11"/>
                        <a:pt x="48" y="11"/>
                      </a:cubicBezTo>
                      <a:lnTo>
                        <a:pt x="46" y="12"/>
                      </a:lnTo>
                      <a:close/>
                      <a:moveTo>
                        <a:pt x="45" y="10"/>
                      </a:moveTo>
                      <a:cubicBezTo>
                        <a:pt x="44" y="9"/>
                        <a:pt x="43" y="8"/>
                        <a:pt x="43" y="7"/>
                      </a:cubicBezTo>
                      <a:lnTo>
                        <a:pt x="44" y="6"/>
                      </a:lnTo>
                      <a:cubicBezTo>
                        <a:pt x="45" y="7"/>
                        <a:pt x="45" y="8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43" y="7"/>
                      </a:moveTo>
                      <a:cubicBezTo>
                        <a:pt x="39" y="4"/>
                        <a:pt x="33" y="1"/>
                        <a:pt x="28" y="2"/>
                      </a:cubicBezTo>
                      <a:lnTo>
                        <a:pt x="28" y="1"/>
                      </a:lnTo>
                      <a:cubicBezTo>
                        <a:pt x="34" y="0"/>
                        <a:pt x="40" y="2"/>
                        <a:pt x="44" y="6"/>
                      </a:cubicBezTo>
                      <a:lnTo>
                        <a:pt x="43" y="7"/>
                      </a:lnTo>
                      <a:close/>
                      <a:moveTo>
                        <a:pt x="28" y="2"/>
                      </a:moveTo>
                      <a:lnTo>
                        <a:pt x="28" y="2"/>
                      </a:lnTo>
                      <a:close/>
                      <a:moveTo>
                        <a:pt x="28" y="2"/>
                      </a:moveTo>
                      <a:cubicBezTo>
                        <a:pt x="27" y="3"/>
                        <a:pt x="27" y="4"/>
                        <a:pt x="26" y="5"/>
                      </a:cubicBezTo>
                      <a:lnTo>
                        <a:pt x="25" y="5"/>
                      </a:lnTo>
                      <a:cubicBezTo>
                        <a:pt x="26" y="3"/>
                        <a:pt x="26" y="2"/>
                        <a:pt x="28" y="1"/>
                      </a:cubicBezTo>
                      <a:lnTo>
                        <a:pt x="28" y="2"/>
                      </a:lnTo>
                      <a:close/>
                      <a:moveTo>
                        <a:pt x="26" y="5"/>
                      </a:moveTo>
                      <a:cubicBezTo>
                        <a:pt x="26" y="7"/>
                        <a:pt x="25" y="10"/>
                        <a:pt x="23" y="11"/>
                      </a:cubicBezTo>
                      <a:lnTo>
                        <a:pt x="22" y="10"/>
                      </a:lnTo>
                      <a:cubicBezTo>
                        <a:pt x="24" y="9"/>
                        <a:pt x="24" y="7"/>
                        <a:pt x="25" y="5"/>
                      </a:cubicBezTo>
                      <a:lnTo>
                        <a:pt x="26" y="5"/>
                      </a:lnTo>
                      <a:close/>
                      <a:moveTo>
                        <a:pt x="23" y="11"/>
                      </a:moveTo>
                      <a:lnTo>
                        <a:pt x="22" y="11"/>
                      </a:lnTo>
                      <a:lnTo>
                        <a:pt x="23" y="10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3" name="Freeform 147"/>
                <p:cNvSpPr>
                  <a:spLocks noChangeArrowheads="1"/>
                </p:cNvSpPr>
                <p:nvPr/>
              </p:nvSpPr>
              <p:spPr bwMode="auto">
                <a:xfrm>
                  <a:off x="1572" y="3891"/>
                  <a:ext cx="67" cy="6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9 0 0"/>
                    <a:gd name="G6" fmla="+- 1 0 0"/>
                    <a:gd name="G7" fmla="+- 1 0 0"/>
                    <a:gd name="G8" fmla="+- 28 0 0"/>
                    <a:gd name="G9" fmla="+- 1 0 0"/>
                    <a:gd name="G10" fmla="+- 35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6 w 50"/>
                    <a:gd name="T1" fmla="*/ 4 h 39"/>
                    <a:gd name="T2" fmla="*/ 15 w 50"/>
                    <a:gd name="T3" fmla="*/ 8 h 39"/>
                    <a:gd name="T4" fmla="*/ 3 w 50"/>
                    <a:gd name="T5" fmla="*/ 24 h 39"/>
                    <a:gd name="T6" fmla="*/ 1 w 50"/>
                    <a:gd name="T7" fmla="*/ 30 h 39"/>
                    <a:gd name="T8" fmla="*/ 25 w 50"/>
                    <a:gd name="T9" fmla="*/ 36 h 39"/>
                    <a:gd name="T10" fmla="*/ 36 w 50"/>
                    <a:gd name="T11" fmla="*/ 22 h 39"/>
                    <a:gd name="T12" fmla="*/ 47 w 50"/>
                    <a:gd name="T13" fmla="*/ 10 h 39"/>
                    <a:gd name="T14" fmla="*/ 40 w 50"/>
                    <a:gd name="T15" fmla="*/ 0 h 39"/>
                    <a:gd name="T16" fmla="*/ 26 w 50"/>
                    <a:gd name="T17" fmla="*/ 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" h="39">
                      <a:moveTo>
                        <a:pt x="26" y="4"/>
                      </a:moveTo>
                      <a:cubicBezTo>
                        <a:pt x="21" y="4"/>
                        <a:pt x="17" y="6"/>
                        <a:pt x="15" y="8"/>
                      </a:cubicBezTo>
                      <a:cubicBezTo>
                        <a:pt x="12" y="14"/>
                        <a:pt x="7" y="19"/>
                        <a:pt x="3" y="24"/>
                      </a:cubicBezTo>
                      <a:cubicBezTo>
                        <a:pt x="1" y="26"/>
                        <a:pt x="0" y="28"/>
                        <a:pt x="1" y="30"/>
                      </a:cubicBezTo>
                      <a:cubicBezTo>
                        <a:pt x="7" y="35"/>
                        <a:pt x="17" y="39"/>
                        <a:pt x="25" y="36"/>
                      </a:cubicBezTo>
                      <a:cubicBezTo>
                        <a:pt x="31" y="34"/>
                        <a:pt x="33" y="28"/>
                        <a:pt x="36" y="22"/>
                      </a:cubicBezTo>
                      <a:cubicBezTo>
                        <a:pt x="38" y="17"/>
                        <a:pt x="45" y="14"/>
                        <a:pt x="47" y="10"/>
                      </a:cubicBezTo>
                      <a:cubicBezTo>
                        <a:pt x="50" y="6"/>
                        <a:pt x="45" y="0"/>
                        <a:pt x="40" y="0"/>
                      </a:cubicBezTo>
                      <a:cubicBezTo>
                        <a:pt x="35" y="1"/>
                        <a:pt x="31" y="4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4" name="Freeform 148"/>
                <p:cNvSpPr>
                  <a:spLocks noChangeArrowheads="1"/>
                </p:cNvSpPr>
                <p:nvPr/>
              </p:nvSpPr>
              <p:spPr bwMode="auto">
                <a:xfrm>
                  <a:off x="1570" y="3890"/>
                  <a:ext cx="67" cy="67"/>
                </a:xfrm>
                <a:custGeom>
                  <a:avLst/>
                  <a:gdLst>
                    <a:gd name="T0" fmla="*/ 27 w 50"/>
                    <a:gd name="T1" fmla="*/ 5 h 40"/>
                    <a:gd name="T2" fmla="*/ 27 w 50"/>
                    <a:gd name="T3" fmla="*/ 5 h 40"/>
                    <a:gd name="T4" fmla="*/ 25 w 50"/>
                    <a:gd name="T5" fmla="*/ 5 h 40"/>
                    <a:gd name="T6" fmla="*/ 25 w 50"/>
                    <a:gd name="T7" fmla="*/ 6 h 40"/>
                    <a:gd name="T8" fmla="*/ 25 w 50"/>
                    <a:gd name="T9" fmla="*/ 5 h 40"/>
                    <a:gd name="T10" fmla="*/ 17 w 50"/>
                    <a:gd name="T11" fmla="*/ 10 h 40"/>
                    <a:gd name="T12" fmla="*/ 23 w 50"/>
                    <a:gd name="T13" fmla="*/ 6 h 40"/>
                    <a:gd name="T14" fmla="*/ 16 w 50"/>
                    <a:gd name="T15" fmla="*/ 9 h 40"/>
                    <a:gd name="T16" fmla="*/ 9 w 50"/>
                    <a:gd name="T17" fmla="*/ 20 h 40"/>
                    <a:gd name="T18" fmla="*/ 17 w 50"/>
                    <a:gd name="T19" fmla="*/ 10 h 40"/>
                    <a:gd name="T20" fmla="*/ 3 w 50"/>
                    <a:gd name="T21" fmla="*/ 25 h 40"/>
                    <a:gd name="T22" fmla="*/ 4 w 50"/>
                    <a:gd name="T23" fmla="*/ 26 h 40"/>
                    <a:gd name="T24" fmla="*/ 4 w 50"/>
                    <a:gd name="T25" fmla="*/ 26 h 40"/>
                    <a:gd name="T26" fmla="*/ 3 w 50"/>
                    <a:gd name="T27" fmla="*/ 25 h 40"/>
                    <a:gd name="T28" fmla="*/ 4 w 50"/>
                    <a:gd name="T29" fmla="*/ 26 h 40"/>
                    <a:gd name="T30" fmla="*/ 4 w 50"/>
                    <a:gd name="T31" fmla="*/ 26 h 40"/>
                    <a:gd name="T32" fmla="*/ 2 w 50"/>
                    <a:gd name="T33" fmla="*/ 27 h 40"/>
                    <a:gd name="T34" fmla="*/ 3 w 50"/>
                    <a:gd name="T35" fmla="*/ 27 h 40"/>
                    <a:gd name="T36" fmla="*/ 2 w 50"/>
                    <a:gd name="T37" fmla="*/ 27 h 40"/>
                    <a:gd name="T38" fmla="*/ 1 w 50"/>
                    <a:gd name="T39" fmla="*/ 31 h 40"/>
                    <a:gd name="T40" fmla="*/ 2 w 50"/>
                    <a:gd name="T41" fmla="*/ 30 h 40"/>
                    <a:gd name="T42" fmla="*/ 2 w 50"/>
                    <a:gd name="T43" fmla="*/ 30 h 40"/>
                    <a:gd name="T44" fmla="*/ 2 w 50"/>
                    <a:gd name="T45" fmla="*/ 31 h 40"/>
                    <a:gd name="T46" fmla="*/ 5 w 50"/>
                    <a:gd name="T47" fmla="*/ 32 h 40"/>
                    <a:gd name="T48" fmla="*/ 2 w 50"/>
                    <a:gd name="T49" fmla="*/ 30 h 40"/>
                    <a:gd name="T50" fmla="*/ 8 w 50"/>
                    <a:gd name="T51" fmla="*/ 35 h 40"/>
                    <a:gd name="T52" fmla="*/ 8 w 50"/>
                    <a:gd name="T53" fmla="*/ 34 h 40"/>
                    <a:gd name="T54" fmla="*/ 8 w 50"/>
                    <a:gd name="T55" fmla="*/ 34 h 40"/>
                    <a:gd name="T56" fmla="*/ 27 w 50"/>
                    <a:gd name="T57" fmla="*/ 38 h 40"/>
                    <a:gd name="T58" fmla="*/ 26 w 50"/>
                    <a:gd name="T59" fmla="*/ 36 h 40"/>
                    <a:gd name="T60" fmla="*/ 27 w 50"/>
                    <a:gd name="T61" fmla="*/ 38 h 40"/>
                    <a:gd name="T62" fmla="*/ 36 w 50"/>
                    <a:gd name="T63" fmla="*/ 23 h 40"/>
                    <a:gd name="T64" fmla="*/ 36 w 50"/>
                    <a:gd name="T65" fmla="*/ 24 h 40"/>
                    <a:gd name="T66" fmla="*/ 37 w 50"/>
                    <a:gd name="T67" fmla="*/ 23 h 40"/>
                    <a:gd name="T68" fmla="*/ 43 w 50"/>
                    <a:gd name="T69" fmla="*/ 16 h 40"/>
                    <a:gd name="T70" fmla="*/ 36 w 50"/>
                    <a:gd name="T71" fmla="*/ 23 h 40"/>
                    <a:gd name="T72" fmla="*/ 49 w 50"/>
                    <a:gd name="T73" fmla="*/ 11 h 40"/>
                    <a:gd name="T74" fmla="*/ 49 w 50"/>
                    <a:gd name="T75" fmla="*/ 11 h 40"/>
                    <a:gd name="T76" fmla="*/ 49 w 50"/>
                    <a:gd name="T77" fmla="*/ 11 h 40"/>
                    <a:gd name="T78" fmla="*/ 50 w 50"/>
                    <a:gd name="T79" fmla="*/ 8 h 40"/>
                    <a:gd name="T80" fmla="*/ 48 w 50"/>
                    <a:gd name="T81" fmla="*/ 8 h 40"/>
                    <a:gd name="T82" fmla="*/ 50 w 50"/>
                    <a:gd name="T83" fmla="*/ 8 h 40"/>
                    <a:gd name="T84" fmla="*/ 44 w 50"/>
                    <a:gd name="T85" fmla="*/ 2 h 40"/>
                    <a:gd name="T86" fmla="*/ 47 w 50"/>
                    <a:gd name="T87" fmla="*/ 5 h 40"/>
                    <a:gd name="T88" fmla="*/ 40 w 50"/>
                    <a:gd name="T89" fmla="*/ 1 h 40"/>
                    <a:gd name="T90" fmla="*/ 40 w 50"/>
                    <a:gd name="T91" fmla="*/ 1 h 40"/>
                    <a:gd name="T92" fmla="*/ 40 w 50"/>
                    <a:gd name="T93" fmla="*/ 1 h 40"/>
                    <a:gd name="T94" fmla="*/ 34 w 50"/>
                    <a:gd name="T95" fmla="*/ 3 h 40"/>
                    <a:gd name="T96" fmla="*/ 35 w 50"/>
                    <a:gd name="T97" fmla="*/ 4 h 40"/>
                    <a:gd name="T98" fmla="*/ 34 w 50"/>
                    <a:gd name="T99" fmla="*/ 3 h 40"/>
                    <a:gd name="T100" fmla="*/ 27 w 50"/>
                    <a:gd name="T101" fmla="*/ 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0" h="40">
                      <a:moveTo>
                        <a:pt x="27" y="6"/>
                      </a:moveTo>
                      <a:lnTo>
                        <a:pt x="27" y="6"/>
                      </a:lnTo>
                      <a:lnTo>
                        <a:pt x="27" y="5"/>
                      </a:lnTo>
                      <a:lnTo>
                        <a:pt x="27" y="6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close/>
                      <a:moveTo>
                        <a:pt x="27" y="6"/>
                      </a:moveTo>
                      <a:cubicBezTo>
                        <a:pt x="26" y="6"/>
                        <a:pt x="25" y="6"/>
                        <a:pt x="25" y="6"/>
                      </a:cubicBezTo>
                      <a:lnTo>
                        <a:pt x="25" y="5"/>
                      </a:lnTo>
                      <a:cubicBezTo>
                        <a:pt x="25" y="5"/>
                        <a:pt x="26" y="5"/>
                        <a:pt x="27" y="5"/>
                      </a:cubicBezTo>
                      <a:lnTo>
                        <a:pt x="27" y="6"/>
                      </a:lnTo>
                      <a:close/>
                      <a:moveTo>
                        <a:pt x="25" y="6"/>
                      </a:moveTo>
                      <a:cubicBezTo>
                        <a:pt x="24" y="6"/>
                        <a:pt x="24" y="6"/>
                        <a:pt x="23" y="6"/>
                      </a:cubicBezTo>
                      <a:lnTo>
                        <a:pt x="23" y="5"/>
                      </a:lnTo>
                      <a:cubicBezTo>
                        <a:pt x="24" y="5"/>
                        <a:pt x="24" y="5"/>
                        <a:pt x="25" y="5"/>
                      </a:cubicBezTo>
                      <a:lnTo>
                        <a:pt x="25" y="6"/>
                      </a:lnTo>
                      <a:close/>
                      <a:moveTo>
                        <a:pt x="23" y="6"/>
                      </a:moveTo>
                      <a:cubicBezTo>
                        <a:pt x="20" y="7"/>
                        <a:pt x="18" y="8"/>
                        <a:pt x="17" y="10"/>
                      </a:cubicBezTo>
                      <a:lnTo>
                        <a:pt x="16" y="9"/>
                      </a:lnTo>
                      <a:cubicBezTo>
                        <a:pt x="17" y="7"/>
                        <a:pt x="20" y="6"/>
                        <a:pt x="23" y="5"/>
                      </a:cubicBezTo>
                      <a:lnTo>
                        <a:pt x="23" y="6"/>
                      </a:lnTo>
                      <a:close/>
                      <a:moveTo>
                        <a:pt x="17" y="10"/>
                      </a:moveTo>
                      <a:lnTo>
                        <a:pt x="17" y="10"/>
                      </a:lnTo>
                      <a:lnTo>
                        <a:pt x="16" y="9"/>
                      </a:lnTo>
                      <a:lnTo>
                        <a:pt x="17" y="10"/>
                      </a:lnTo>
                      <a:close/>
                      <a:moveTo>
                        <a:pt x="17" y="10"/>
                      </a:moveTo>
                      <a:cubicBezTo>
                        <a:pt x="15" y="14"/>
                        <a:pt x="12" y="17"/>
                        <a:pt x="9" y="20"/>
                      </a:cubicBezTo>
                      <a:lnTo>
                        <a:pt x="8" y="19"/>
                      </a:lnTo>
                      <a:cubicBezTo>
                        <a:pt x="11" y="16"/>
                        <a:pt x="14" y="13"/>
                        <a:pt x="16" y="9"/>
                      </a:cubicBezTo>
                      <a:lnTo>
                        <a:pt x="17" y="10"/>
                      </a:lnTo>
                      <a:close/>
                      <a:moveTo>
                        <a:pt x="9" y="20"/>
                      </a:moveTo>
                      <a:cubicBezTo>
                        <a:pt x="7" y="22"/>
                        <a:pt x="6" y="24"/>
                        <a:pt x="4" y="26"/>
                      </a:cubicBezTo>
                      <a:lnTo>
                        <a:pt x="3" y="25"/>
                      </a:lnTo>
                      <a:cubicBezTo>
                        <a:pt x="5" y="23"/>
                        <a:pt x="6" y="21"/>
                        <a:pt x="8" y="19"/>
                      </a:cubicBezTo>
                      <a:lnTo>
                        <a:pt x="9" y="20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3" y="25"/>
                      </a:ln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6"/>
                      </a:cubicBezTo>
                      <a:lnTo>
                        <a:pt x="2" y="26"/>
                      </a:lnTo>
                      <a:cubicBezTo>
                        <a:pt x="3" y="26"/>
                        <a:pt x="3" y="25"/>
                        <a:pt x="3" y="25"/>
                      </a:cubicBezTo>
                      <a:lnTo>
                        <a:pt x="4" y="26"/>
                      </a:lnTo>
                      <a:close/>
                      <a:moveTo>
                        <a:pt x="4" y="26"/>
                      </a:moveTo>
                      <a:cubicBezTo>
                        <a:pt x="3" y="27"/>
                        <a:pt x="3" y="27"/>
                        <a:pt x="3" y="27"/>
                      </a:cubicBezTo>
                      <a:lnTo>
                        <a:pt x="2" y="27"/>
                      </a:lnTo>
                      <a:cubicBezTo>
                        <a:pt x="2" y="26"/>
                        <a:pt x="2" y="26"/>
                        <a:pt x="2" y="26"/>
                      </a:cubicBezTo>
                      <a:lnTo>
                        <a:pt x="4" y="26"/>
                      </a:lnTo>
                      <a:close/>
                      <a:moveTo>
                        <a:pt x="3" y="27"/>
                      </a:moveTo>
                      <a:cubicBezTo>
                        <a:pt x="2" y="28"/>
                        <a:pt x="2" y="30"/>
                        <a:pt x="3" y="30"/>
                      </a:cubicBezTo>
                      <a:lnTo>
                        <a:pt x="1" y="31"/>
                      </a:lnTo>
                      <a:cubicBezTo>
                        <a:pt x="0" y="30"/>
                        <a:pt x="1" y="28"/>
                        <a:pt x="2" y="27"/>
                      </a:cubicBezTo>
                      <a:lnTo>
                        <a:pt x="3" y="27"/>
                      </a:lnTo>
                      <a:close/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2" y="31"/>
                      </a:lnTo>
                      <a:lnTo>
                        <a:pt x="1" y="31"/>
                      </a:lnTo>
                      <a:close/>
                      <a:moveTo>
                        <a:pt x="2" y="30"/>
                      </a:moveTo>
                      <a:lnTo>
                        <a:pt x="2" y="30"/>
                      </a:lnTo>
                      <a:lnTo>
                        <a:pt x="1" y="31"/>
                      </a:lnTo>
                      <a:lnTo>
                        <a:pt x="2" y="30"/>
                      </a:lnTo>
                      <a:close/>
                      <a:moveTo>
                        <a:pt x="2" y="30"/>
                      </a:moveTo>
                      <a:lnTo>
                        <a:pt x="2" y="30"/>
                      </a:lnTo>
                      <a:lnTo>
                        <a:pt x="2" y="31"/>
                      </a:lnTo>
                      <a:lnTo>
                        <a:pt x="2" y="30"/>
                      </a:lnTo>
                      <a:close/>
                      <a:moveTo>
                        <a:pt x="2" y="30"/>
                      </a:moveTo>
                      <a:cubicBezTo>
                        <a:pt x="3" y="31"/>
                        <a:pt x="4" y="32"/>
                        <a:pt x="5" y="32"/>
                      </a:cubicBezTo>
                      <a:lnTo>
                        <a:pt x="4" y="33"/>
                      </a:lnTo>
                      <a:cubicBezTo>
                        <a:pt x="3" y="33"/>
                        <a:pt x="2" y="32"/>
                        <a:pt x="1" y="31"/>
                      </a:cubicBezTo>
                      <a:lnTo>
                        <a:pt x="2" y="30"/>
                      </a:lnTo>
                      <a:close/>
                      <a:moveTo>
                        <a:pt x="5" y="32"/>
                      </a:moveTo>
                      <a:cubicBezTo>
                        <a:pt x="6" y="33"/>
                        <a:pt x="7" y="34"/>
                        <a:pt x="8" y="34"/>
                      </a:cubicBezTo>
                      <a:lnTo>
                        <a:pt x="8" y="35"/>
                      </a:lnTo>
                      <a:cubicBezTo>
                        <a:pt x="6" y="35"/>
                        <a:pt x="5" y="34"/>
                        <a:pt x="4" y="33"/>
                      </a:cubicBezTo>
                      <a:lnTo>
                        <a:pt x="5" y="32"/>
                      </a:lnTo>
                      <a:close/>
                      <a:moveTo>
                        <a:pt x="8" y="34"/>
                      </a:moveTo>
                      <a:lnTo>
                        <a:pt x="8" y="34"/>
                      </a:lnTo>
                      <a:lnTo>
                        <a:pt x="8" y="35"/>
                      </a:lnTo>
                      <a:lnTo>
                        <a:pt x="8" y="34"/>
                      </a:lnTo>
                      <a:close/>
                      <a:moveTo>
                        <a:pt x="8" y="34"/>
                      </a:moveTo>
                      <a:cubicBezTo>
                        <a:pt x="14" y="37"/>
                        <a:pt x="20" y="38"/>
                        <a:pt x="26" y="36"/>
                      </a:cubicBezTo>
                      <a:lnTo>
                        <a:pt x="27" y="38"/>
                      </a:lnTo>
                      <a:cubicBezTo>
                        <a:pt x="20" y="40"/>
                        <a:pt x="13" y="38"/>
                        <a:pt x="8" y="35"/>
                      </a:cubicBezTo>
                      <a:lnTo>
                        <a:pt x="8" y="34"/>
                      </a:lnTo>
                      <a:close/>
                      <a:moveTo>
                        <a:pt x="26" y="36"/>
                      </a:moveTo>
                      <a:cubicBezTo>
                        <a:pt x="31" y="35"/>
                        <a:pt x="33" y="29"/>
                        <a:pt x="36" y="24"/>
                      </a:cubicBezTo>
                      <a:lnTo>
                        <a:pt x="37" y="24"/>
                      </a:lnTo>
                      <a:cubicBezTo>
                        <a:pt x="35" y="30"/>
                        <a:pt x="32" y="36"/>
                        <a:pt x="27" y="38"/>
                      </a:cubicBezTo>
                      <a:lnTo>
                        <a:pt x="26" y="36"/>
                      </a:lnTo>
                      <a:close/>
                      <a:moveTo>
                        <a:pt x="36" y="24"/>
                      </a:moveTo>
                      <a:lnTo>
                        <a:pt x="36" y="23"/>
                      </a:lnTo>
                      <a:lnTo>
                        <a:pt x="38" y="23"/>
                      </a:lnTo>
                      <a:lnTo>
                        <a:pt x="37" y="24"/>
                      </a:lnTo>
                      <a:lnTo>
                        <a:pt x="36" y="24"/>
                      </a:lnTo>
                      <a:close/>
                      <a:moveTo>
                        <a:pt x="38" y="23"/>
                      </a:moveTo>
                      <a:lnTo>
                        <a:pt x="38" y="23"/>
                      </a:lnTo>
                      <a:lnTo>
                        <a:pt x="37" y="23"/>
                      </a:lnTo>
                      <a:lnTo>
                        <a:pt x="38" y="23"/>
                      </a:lnTo>
                      <a:close/>
                      <a:moveTo>
                        <a:pt x="36" y="23"/>
                      </a:moveTo>
                      <a:cubicBezTo>
                        <a:pt x="37" y="20"/>
                        <a:pt x="40" y="18"/>
                        <a:pt x="43" y="16"/>
                      </a:cubicBezTo>
                      <a:lnTo>
                        <a:pt x="44" y="17"/>
                      </a:lnTo>
                      <a:cubicBezTo>
                        <a:pt x="41" y="19"/>
                        <a:pt x="39" y="21"/>
                        <a:pt x="38" y="23"/>
                      </a:cubicBezTo>
                      <a:lnTo>
                        <a:pt x="36" y="23"/>
                      </a:lnTo>
                      <a:close/>
                      <a:moveTo>
                        <a:pt x="43" y="16"/>
                      </a:moveTo>
                      <a:cubicBezTo>
                        <a:pt x="45" y="14"/>
                        <a:pt x="47" y="13"/>
                        <a:pt x="48" y="11"/>
                      </a:cubicBezTo>
                      <a:lnTo>
                        <a:pt x="49" y="11"/>
                      </a:lnTo>
                      <a:cubicBezTo>
                        <a:pt x="48" y="13"/>
                        <a:pt x="46" y="15"/>
                        <a:pt x="44" y="17"/>
                      </a:cubicBezTo>
                      <a:lnTo>
                        <a:pt x="43" y="16"/>
                      </a:lnTo>
                      <a:close/>
                      <a:moveTo>
                        <a:pt x="49" y="11"/>
                      </a:moveTo>
                      <a:lnTo>
                        <a:pt x="49" y="11"/>
                      </a:lnTo>
                      <a:lnTo>
                        <a:pt x="48" y="11"/>
                      </a:lnTo>
                      <a:lnTo>
                        <a:pt x="49" y="11"/>
                      </a:lnTo>
                      <a:close/>
                      <a:moveTo>
                        <a:pt x="48" y="11"/>
                      </a:moveTo>
                      <a:cubicBezTo>
                        <a:pt x="48" y="10"/>
                        <a:pt x="48" y="9"/>
                        <a:pt x="48" y="8"/>
                      </a:cubicBezTo>
                      <a:lnTo>
                        <a:pt x="50" y="8"/>
                      </a:lnTo>
                      <a:cubicBezTo>
                        <a:pt x="50" y="9"/>
                        <a:pt x="50" y="10"/>
                        <a:pt x="49" y="11"/>
                      </a:cubicBezTo>
                      <a:lnTo>
                        <a:pt x="48" y="11"/>
                      </a:lnTo>
                      <a:close/>
                      <a:moveTo>
                        <a:pt x="48" y="8"/>
                      </a:moveTo>
                      <a:cubicBezTo>
                        <a:pt x="48" y="7"/>
                        <a:pt x="48" y="5"/>
                        <a:pt x="47" y="5"/>
                      </a:cubicBezTo>
                      <a:lnTo>
                        <a:pt x="48" y="4"/>
                      </a:lnTo>
                      <a:cubicBezTo>
                        <a:pt x="49" y="5"/>
                        <a:pt x="50" y="6"/>
                        <a:pt x="50" y="8"/>
                      </a:cubicBezTo>
                      <a:lnTo>
                        <a:pt x="48" y="8"/>
                      </a:lnTo>
                      <a:close/>
                      <a:moveTo>
                        <a:pt x="47" y="5"/>
                      </a:moveTo>
                      <a:cubicBezTo>
                        <a:pt x="46" y="4"/>
                        <a:pt x="45" y="3"/>
                        <a:pt x="44" y="2"/>
                      </a:cubicBezTo>
                      <a:lnTo>
                        <a:pt x="44" y="1"/>
                      </a:lnTo>
                      <a:cubicBezTo>
                        <a:pt x="46" y="2"/>
                        <a:pt x="47" y="3"/>
                        <a:pt x="48" y="4"/>
                      </a:cubicBezTo>
                      <a:lnTo>
                        <a:pt x="47" y="5"/>
                      </a:lnTo>
                      <a:close/>
                      <a:moveTo>
                        <a:pt x="44" y="2"/>
                      </a:moveTo>
                      <a:cubicBezTo>
                        <a:pt x="43" y="2"/>
                        <a:pt x="42" y="2"/>
                        <a:pt x="41" y="2"/>
                      </a:cubicBezTo>
                      <a:lnTo>
                        <a:pt x="40" y="1"/>
                      </a:lnTo>
                      <a:cubicBezTo>
                        <a:pt x="42" y="0"/>
                        <a:pt x="43" y="1"/>
                        <a:pt x="44" y="1"/>
                      </a:cubicBezTo>
                      <a:lnTo>
                        <a:pt x="44" y="2"/>
                      </a:lnTo>
                      <a:close/>
                      <a:moveTo>
                        <a:pt x="40" y="1"/>
                      </a:moveTo>
                      <a:lnTo>
                        <a:pt x="40" y="1"/>
                      </a:lnTo>
                      <a:lnTo>
                        <a:pt x="41" y="1"/>
                      </a:lnTo>
                      <a:lnTo>
                        <a:pt x="40" y="1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3"/>
                        <a:pt x="35" y="4"/>
                      </a:cubicBezTo>
                      <a:lnTo>
                        <a:pt x="34" y="3"/>
                      </a:lnTo>
                      <a:cubicBezTo>
                        <a:pt x="36" y="2"/>
                        <a:pt x="38" y="1"/>
                        <a:pt x="40" y="1"/>
                      </a:cubicBezTo>
                      <a:lnTo>
                        <a:pt x="41" y="2"/>
                      </a:lnTo>
                      <a:close/>
                      <a:moveTo>
                        <a:pt x="35" y="4"/>
                      </a:moveTo>
                      <a:cubicBezTo>
                        <a:pt x="32" y="5"/>
                        <a:pt x="30" y="6"/>
                        <a:pt x="27" y="6"/>
                      </a:cubicBezTo>
                      <a:lnTo>
                        <a:pt x="27" y="5"/>
                      </a:lnTo>
                      <a:cubicBezTo>
                        <a:pt x="29" y="5"/>
                        <a:pt x="32" y="4"/>
                        <a:pt x="34" y="3"/>
                      </a:cubicBezTo>
                      <a:lnTo>
                        <a:pt x="35" y="4"/>
                      </a:lnTo>
                      <a:close/>
                      <a:moveTo>
                        <a:pt x="27" y="6"/>
                      </a:moveTo>
                      <a:lnTo>
                        <a:pt x="27" y="6"/>
                      </a:lnTo>
                      <a:lnTo>
                        <a:pt x="27" y="5"/>
                      </a:lnTo>
                      <a:lnTo>
                        <a:pt x="27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5" name="Freeform 149"/>
                <p:cNvSpPr>
                  <a:spLocks noChangeArrowheads="1"/>
                </p:cNvSpPr>
                <p:nvPr/>
              </p:nvSpPr>
              <p:spPr bwMode="auto">
                <a:xfrm>
                  <a:off x="1631" y="3844"/>
                  <a:ext cx="86" cy="6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3 0 0"/>
                    <a:gd name="G4" fmla="+- 18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37 w 64"/>
                    <a:gd name="T1" fmla="*/ 8 h 37"/>
                    <a:gd name="T2" fmla="*/ 5 w 64"/>
                    <a:gd name="T3" fmla="*/ 13 h 37"/>
                    <a:gd name="T4" fmla="*/ 17 w 64"/>
                    <a:gd name="T5" fmla="*/ 30 h 37"/>
                    <a:gd name="T6" fmla="*/ 46 w 64"/>
                    <a:gd name="T7" fmla="*/ 33 h 37"/>
                    <a:gd name="T8" fmla="*/ 53 w 64"/>
                    <a:gd name="T9" fmla="*/ 4 h 37"/>
                    <a:gd name="T10" fmla="*/ 44 w 64"/>
                    <a:gd name="T11" fmla="*/ 2 h 37"/>
                    <a:gd name="T12" fmla="*/ 36 w 64"/>
                    <a:gd name="T13" fmla="*/ 8 h 37"/>
                    <a:gd name="T14" fmla="*/ 37 w 64"/>
                    <a:gd name="T15" fmla="*/ 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4" h="37">
                      <a:moveTo>
                        <a:pt x="37" y="8"/>
                      </a:moveTo>
                      <a:cubicBezTo>
                        <a:pt x="26" y="13"/>
                        <a:pt x="12" y="6"/>
                        <a:pt x="5" y="13"/>
                      </a:cubicBezTo>
                      <a:cubicBezTo>
                        <a:pt x="0" y="18"/>
                        <a:pt x="11" y="27"/>
                        <a:pt x="17" y="30"/>
                      </a:cubicBezTo>
                      <a:cubicBezTo>
                        <a:pt x="25" y="34"/>
                        <a:pt x="37" y="37"/>
                        <a:pt x="46" y="33"/>
                      </a:cubicBezTo>
                      <a:cubicBezTo>
                        <a:pt x="58" y="27"/>
                        <a:pt x="64" y="12"/>
                        <a:pt x="53" y="4"/>
                      </a:cubicBezTo>
                      <a:cubicBezTo>
                        <a:pt x="51" y="3"/>
                        <a:pt x="47" y="0"/>
                        <a:pt x="44" y="2"/>
                      </a:cubicBezTo>
                      <a:cubicBezTo>
                        <a:pt x="41" y="4"/>
                        <a:pt x="39" y="7"/>
                        <a:pt x="36" y="8"/>
                      </a:cubicBezTo>
                      <a:cubicBezTo>
                        <a:pt x="35" y="9"/>
                        <a:pt x="36" y="8"/>
                        <a:pt x="37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6" name="Freeform 150"/>
                <p:cNvSpPr>
                  <a:spLocks noChangeArrowheads="1"/>
                </p:cNvSpPr>
                <p:nvPr/>
              </p:nvSpPr>
              <p:spPr bwMode="auto">
                <a:xfrm>
                  <a:off x="1634" y="3844"/>
                  <a:ext cx="79" cy="62"/>
                </a:xfrm>
                <a:custGeom>
                  <a:avLst/>
                  <a:gdLst>
                    <a:gd name="T0" fmla="*/ 19 w 58"/>
                    <a:gd name="T1" fmla="*/ 9 h 37"/>
                    <a:gd name="T2" fmla="*/ 19 w 58"/>
                    <a:gd name="T3" fmla="*/ 10 h 37"/>
                    <a:gd name="T4" fmla="*/ 19 w 58"/>
                    <a:gd name="T5" fmla="*/ 9 h 37"/>
                    <a:gd name="T6" fmla="*/ 2 w 58"/>
                    <a:gd name="T7" fmla="*/ 12 h 37"/>
                    <a:gd name="T8" fmla="*/ 3 w 58"/>
                    <a:gd name="T9" fmla="*/ 13 h 37"/>
                    <a:gd name="T10" fmla="*/ 2 w 58"/>
                    <a:gd name="T11" fmla="*/ 12 h 37"/>
                    <a:gd name="T12" fmla="*/ 4 w 58"/>
                    <a:gd name="T13" fmla="*/ 21 h 37"/>
                    <a:gd name="T14" fmla="*/ 3 w 58"/>
                    <a:gd name="T15" fmla="*/ 14 h 37"/>
                    <a:gd name="T16" fmla="*/ 12 w 58"/>
                    <a:gd name="T17" fmla="*/ 29 h 37"/>
                    <a:gd name="T18" fmla="*/ 13 w 58"/>
                    <a:gd name="T19" fmla="*/ 28 h 37"/>
                    <a:gd name="T20" fmla="*/ 12 w 58"/>
                    <a:gd name="T21" fmla="*/ 29 h 37"/>
                    <a:gd name="T22" fmla="*/ 15 w 58"/>
                    <a:gd name="T23" fmla="*/ 31 h 37"/>
                    <a:gd name="T24" fmla="*/ 15 w 58"/>
                    <a:gd name="T25" fmla="*/ 30 h 37"/>
                    <a:gd name="T26" fmla="*/ 15 w 58"/>
                    <a:gd name="T27" fmla="*/ 30 h 37"/>
                    <a:gd name="T28" fmla="*/ 15 w 58"/>
                    <a:gd name="T29" fmla="*/ 30 h 37"/>
                    <a:gd name="T30" fmla="*/ 15 w 58"/>
                    <a:gd name="T31" fmla="*/ 31 h 37"/>
                    <a:gd name="T32" fmla="*/ 23 w 58"/>
                    <a:gd name="T33" fmla="*/ 33 h 37"/>
                    <a:gd name="T34" fmla="*/ 19 w 58"/>
                    <a:gd name="T35" fmla="*/ 31 h 37"/>
                    <a:gd name="T36" fmla="*/ 45 w 58"/>
                    <a:gd name="T37" fmla="*/ 33 h 37"/>
                    <a:gd name="T38" fmla="*/ 44 w 58"/>
                    <a:gd name="T39" fmla="*/ 32 h 37"/>
                    <a:gd name="T40" fmla="*/ 44 w 58"/>
                    <a:gd name="T41" fmla="*/ 32 h 37"/>
                    <a:gd name="T42" fmla="*/ 51 w 58"/>
                    <a:gd name="T43" fmla="*/ 28 h 37"/>
                    <a:gd name="T44" fmla="*/ 50 w 58"/>
                    <a:gd name="T45" fmla="*/ 28 h 37"/>
                    <a:gd name="T46" fmla="*/ 51 w 58"/>
                    <a:gd name="T47" fmla="*/ 28 h 37"/>
                    <a:gd name="T48" fmla="*/ 54 w 58"/>
                    <a:gd name="T49" fmla="*/ 8 h 37"/>
                    <a:gd name="T50" fmla="*/ 56 w 58"/>
                    <a:gd name="T51" fmla="*/ 18 h 37"/>
                    <a:gd name="T52" fmla="*/ 51 w 58"/>
                    <a:gd name="T53" fmla="*/ 4 h 37"/>
                    <a:gd name="T54" fmla="*/ 51 w 58"/>
                    <a:gd name="T55" fmla="*/ 4 h 37"/>
                    <a:gd name="T56" fmla="*/ 50 w 58"/>
                    <a:gd name="T57" fmla="*/ 5 h 37"/>
                    <a:gd name="T58" fmla="*/ 50 w 58"/>
                    <a:gd name="T59" fmla="*/ 5 h 37"/>
                    <a:gd name="T60" fmla="*/ 50 w 58"/>
                    <a:gd name="T61" fmla="*/ 5 h 37"/>
                    <a:gd name="T62" fmla="*/ 50 w 58"/>
                    <a:gd name="T63" fmla="*/ 3 h 37"/>
                    <a:gd name="T64" fmla="*/ 49 w 58"/>
                    <a:gd name="T65" fmla="*/ 4 h 37"/>
                    <a:gd name="T66" fmla="*/ 50 w 58"/>
                    <a:gd name="T67" fmla="*/ 3 h 37"/>
                    <a:gd name="T68" fmla="*/ 42 w 58"/>
                    <a:gd name="T69" fmla="*/ 1 h 37"/>
                    <a:gd name="T70" fmla="*/ 43 w 58"/>
                    <a:gd name="T71" fmla="*/ 2 h 37"/>
                    <a:gd name="T72" fmla="*/ 42 w 58"/>
                    <a:gd name="T73" fmla="*/ 1 h 37"/>
                    <a:gd name="T74" fmla="*/ 34 w 58"/>
                    <a:gd name="T75" fmla="*/ 9 h 37"/>
                    <a:gd name="T76" fmla="*/ 39 w 58"/>
                    <a:gd name="T77" fmla="*/ 5 h 37"/>
                    <a:gd name="T78" fmla="*/ 34 w 58"/>
                    <a:gd name="T79" fmla="*/ 8 h 37"/>
                    <a:gd name="T80" fmla="*/ 34 w 58"/>
                    <a:gd name="T81" fmla="*/ 9 h 37"/>
                    <a:gd name="T82" fmla="*/ 34 w 58"/>
                    <a:gd name="T83" fmla="*/ 9 h 37"/>
                    <a:gd name="T84" fmla="*/ 33 w 58"/>
                    <a:gd name="T85" fmla="*/ 9 h 37"/>
                    <a:gd name="T86" fmla="*/ 33 w 58"/>
                    <a:gd name="T87" fmla="*/ 8 h 37"/>
                    <a:gd name="T88" fmla="*/ 34 w 58"/>
                    <a:gd name="T89" fmla="*/ 9 h 37"/>
                    <a:gd name="T90" fmla="*/ 33 w 58"/>
                    <a:gd name="T91" fmla="*/ 9 h 37"/>
                    <a:gd name="T92" fmla="*/ 33 w 58"/>
                    <a:gd name="T93" fmla="*/ 8 h 37"/>
                    <a:gd name="T94" fmla="*/ 33 w 58"/>
                    <a:gd name="T95" fmla="*/ 8 h 37"/>
                    <a:gd name="T96" fmla="*/ 33 w 58"/>
                    <a:gd name="T97" fmla="*/ 8 h 37"/>
                    <a:gd name="T98" fmla="*/ 34 w 58"/>
                    <a:gd name="T99" fmla="*/ 9 h 37"/>
                    <a:gd name="T100" fmla="*/ 37 w 58"/>
                    <a:gd name="T101" fmla="*/ 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8" h="37">
                      <a:moveTo>
                        <a:pt x="35" y="9"/>
                      </a:moveTo>
                      <a:cubicBezTo>
                        <a:pt x="30" y="11"/>
                        <a:pt x="24" y="11"/>
                        <a:pt x="19" y="10"/>
                      </a:cubicBezTo>
                      <a:lnTo>
                        <a:pt x="19" y="9"/>
                      </a:lnTo>
                      <a:cubicBezTo>
                        <a:pt x="24" y="9"/>
                        <a:pt x="30" y="10"/>
                        <a:pt x="34" y="8"/>
                      </a:cubicBezTo>
                      <a:lnTo>
                        <a:pt x="35" y="9"/>
                      </a:lnTo>
                      <a:close/>
                      <a:moveTo>
                        <a:pt x="19" y="10"/>
                      </a:moveTo>
                      <a:cubicBezTo>
                        <a:pt x="13" y="10"/>
                        <a:pt x="7" y="10"/>
                        <a:pt x="3" y="13"/>
                      </a:cubicBezTo>
                      <a:lnTo>
                        <a:pt x="2" y="12"/>
                      </a:lnTo>
                      <a:cubicBezTo>
                        <a:pt x="6" y="8"/>
                        <a:pt x="12" y="9"/>
                        <a:pt x="19" y="9"/>
                      </a:cubicBezTo>
                      <a:lnTo>
                        <a:pt x="19" y="10"/>
                      </a:lnTo>
                      <a:close/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2" y="12"/>
                      </a:lnTo>
                      <a:close/>
                      <a:moveTo>
                        <a:pt x="3" y="13"/>
                      </a:moveTo>
                      <a:cubicBezTo>
                        <a:pt x="3" y="13"/>
                        <a:pt x="3" y="13"/>
                        <a:pt x="3" y="14"/>
                      </a:cubicBezTo>
                      <a:lnTo>
                        <a:pt x="2" y="13"/>
                      </a:lnTo>
                      <a:cubicBezTo>
                        <a:pt x="2" y="13"/>
                        <a:pt x="2" y="13"/>
                        <a:pt x="2" y="12"/>
                      </a:cubicBezTo>
                      <a:lnTo>
                        <a:pt x="3" y="13"/>
                      </a:lnTo>
                      <a:close/>
                      <a:moveTo>
                        <a:pt x="3" y="14"/>
                      </a:moveTo>
                      <a:cubicBezTo>
                        <a:pt x="1" y="16"/>
                        <a:pt x="2" y="18"/>
                        <a:pt x="4" y="21"/>
                      </a:cubicBezTo>
                      <a:lnTo>
                        <a:pt x="3" y="22"/>
                      </a:lnTo>
                      <a:cubicBezTo>
                        <a:pt x="1" y="19"/>
                        <a:pt x="0" y="15"/>
                        <a:pt x="2" y="13"/>
                      </a:cubicBezTo>
                      <a:lnTo>
                        <a:pt x="3" y="14"/>
                      </a:lnTo>
                      <a:close/>
                      <a:moveTo>
                        <a:pt x="4" y="21"/>
                      </a:moveTo>
                      <a:cubicBezTo>
                        <a:pt x="6" y="24"/>
                        <a:pt x="10" y="26"/>
                        <a:pt x="13" y="28"/>
                      </a:cubicBezTo>
                      <a:lnTo>
                        <a:pt x="12" y="29"/>
                      </a:lnTo>
                      <a:cubicBezTo>
                        <a:pt x="9" y="27"/>
                        <a:pt x="5" y="24"/>
                        <a:pt x="3" y="22"/>
                      </a:cubicBezTo>
                      <a:lnTo>
                        <a:pt x="4" y="21"/>
                      </a:lnTo>
                      <a:close/>
                      <a:moveTo>
                        <a:pt x="13" y="28"/>
                      </a:moveTo>
                      <a:cubicBezTo>
                        <a:pt x="14" y="29"/>
                        <a:pt x="15" y="29"/>
                        <a:pt x="15" y="30"/>
                      </a:cubicBezTo>
                      <a:lnTo>
                        <a:pt x="15" y="31"/>
                      </a:lnTo>
                      <a:cubicBezTo>
                        <a:pt x="14" y="30"/>
                        <a:pt x="13" y="30"/>
                        <a:pt x="12" y="29"/>
                      </a:cubicBezTo>
                      <a:lnTo>
                        <a:pt x="13" y="28"/>
                      </a:lnTo>
                      <a:close/>
                      <a:moveTo>
                        <a:pt x="15" y="31"/>
                      </a:move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31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5" y="31"/>
                      </a:ln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close/>
                      <a:moveTo>
                        <a:pt x="15" y="30"/>
                      </a:moveTo>
                      <a:cubicBezTo>
                        <a:pt x="16" y="30"/>
                        <a:pt x="18" y="31"/>
                        <a:pt x="19" y="31"/>
                      </a:cubicBezTo>
                      <a:lnTo>
                        <a:pt x="18" y="32"/>
                      </a:lnTo>
                      <a:cubicBezTo>
                        <a:pt x="17" y="32"/>
                        <a:pt x="16" y="31"/>
                        <a:pt x="15" y="31"/>
                      </a:cubicBezTo>
                      <a:lnTo>
                        <a:pt x="15" y="30"/>
                      </a:lnTo>
                      <a:close/>
                      <a:moveTo>
                        <a:pt x="19" y="31"/>
                      </a:moveTo>
                      <a:cubicBezTo>
                        <a:pt x="20" y="32"/>
                        <a:pt x="21" y="32"/>
                        <a:pt x="23" y="33"/>
                      </a:cubicBezTo>
                      <a:lnTo>
                        <a:pt x="22" y="34"/>
                      </a:lnTo>
                      <a:cubicBezTo>
                        <a:pt x="21" y="33"/>
                        <a:pt x="19" y="33"/>
                        <a:pt x="18" y="32"/>
                      </a:cubicBezTo>
                      <a:lnTo>
                        <a:pt x="19" y="31"/>
                      </a:lnTo>
                      <a:close/>
                      <a:moveTo>
                        <a:pt x="23" y="33"/>
                      </a:moveTo>
                      <a:cubicBezTo>
                        <a:pt x="30" y="35"/>
                        <a:pt x="37" y="35"/>
                        <a:pt x="44" y="32"/>
                      </a:cubicBezTo>
                      <a:lnTo>
                        <a:pt x="45" y="33"/>
                      </a:lnTo>
                      <a:cubicBezTo>
                        <a:pt x="38" y="37"/>
                        <a:pt x="29" y="36"/>
                        <a:pt x="22" y="34"/>
                      </a:cubicBezTo>
                      <a:lnTo>
                        <a:pt x="23" y="33"/>
                      </a:lnTo>
                      <a:close/>
                      <a:moveTo>
                        <a:pt x="44" y="32"/>
                      </a:moveTo>
                      <a:lnTo>
                        <a:pt x="44" y="32"/>
                      </a:lnTo>
                      <a:lnTo>
                        <a:pt x="44" y="33"/>
                      </a:lnTo>
                      <a:lnTo>
                        <a:pt x="44" y="32"/>
                      </a:lnTo>
                      <a:close/>
                      <a:moveTo>
                        <a:pt x="44" y="32"/>
                      </a:moveTo>
                      <a:cubicBezTo>
                        <a:pt x="46" y="31"/>
                        <a:pt x="48" y="30"/>
                        <a:pt x="50" y="28"/>
                      </a:cubicBezTo>
                      <a:lnTo>
                        <a:pt x="51" y="28"/>
                      </a:lnTo>
                      <a:cubicBezTo>
                        <a:pt x="49" y="30"/>
                        <a:pt x="47" y="32"/>
                        <a:pt x="44" y="33"/>
                      </a:cubicBezTo>
                      <a:lnTo>
                        <a:pt x="44" y="32"/>
                      </a:lnTo>
                      <a:close/>
                      <a:moveTo>
                        <a:pt x="50" y="28"/>
                      </a:moveTo>
                      <a:cubicBezTo>
                        <a:pt x="53" y="25"/>
                        <a:pt x="55" y="21"/>
                        <a:pt x="56" y="18"/>
                      </a:cubicBezTo>
                      <a:lnTo>
                        <a:pt x="57" y="18"/>
                      </a:lnTo>
                      <a:cubicBezTo>
                        <a:pt x="56" y="22"/>
                        <a:pt x="54" y="26"/>
                        <a:pt x="51" y="28"/>
                      </a:cubicBezTo>
                      <a:lnTo>
                        <a:pt x="50" y="28"/>
                      </a:lnTo>
                      <a:close/>
                      <a:moveTo>
                        <a:pt x="56" y="18"/>
                      </a:moveTo>
                      <a:cubicBezTo>
                        <a:pt x="56" y="15"/>
                        <a:pt x="56" y="11"/>
                        <a:pt x="54" y="8"/>
                      </a:cubicBezTo>
                      <a:lnTo>
                        <a:pt x="55" y="8"/>
                      </a:lnTo>
                      <a:cubicBezTo>
                        <a:pt x="57" y="11"/>
                        <a:pt x="58" y="15"/>
                        <a:pt x="57" y="18"/>
                      </a:cubicBezTo>
                      <a:lnTo>
                        <a:pt x="56" y="18"/>
                      </a:lnTo>
                      <a:close/>
                      <a:moveTo>
                        <a:pt x="54" y="8"/>
                      </a:moveTo>
                      <a:cubicBezTo>
                        <a:pt x="53" y="7"/>
                        <a:pt x="52" y="6"/>
                        <a:pt x="50" y="5"/>
                      </a:cubicBezTo>
                      <a:lnTo>
                        <a:pt x="51" y="4"/>
                      </a:lnTo>
                      <a:cubicBezTo>
                        <a:pt x="53" y="5"/>
                        <a:pt x="54" y="6"/>
                        <a:pt x="55" y="8"/>
                      </a:cubicBezTo>
                      <a:lnTo>
                        <a:pt x="54" y="8"/>
                      </a:lnTo>
                      <a:close/>
                      <a:moveTo>
                        <a:pt x="51" y="4"/>
                      </a:moveTo>
                      <a:lnTo>
                        <a:pt x="51" y="4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lnTo>
                        <a:pt x="50" y="5"/>
                      </a:lnTo>
                      <a:lnTo>
                        <a:pt x="51" y="4"/>
                      </a:lnTo>
                      <a:lnTo>
                        <a:pt x="50" y="5"/>
                      </a:lnTo>
                      <a:close/>
                      <a:moveTo>
                        <a:pt x="50" y="5"/>
                      </a:moveTo>
                      <a:cubicBezTo>
                        <a:pt x="50" y="5"/>
                        <a:pt x="49" y="4"/>
                        <a:pt x="49" y="4"/>
                      </a:cubicBezTo>
                      <a:lnTo>
                        <a:pt x="50" y="3"/>
                      </a:lnTo>
                      <a:cubicBezTo>
                        <a:pt x="50" y="3"/>
                        <a:pt x="51" y="3"/>
                        <a:pt x="51" y="4"/>
                      </a:cubicBezTo>
                      <a:lnTo>
                        <a:pt x="50" y="5"/>
                      </a:lnTo>
                      <a:close/>
                      <a:moveTo>
                        <a:pt x="49" y="4"/>
                      </a:moveTo>
                      <a:cubicBezTo>
                        <a:pt x="47" y="3"/>
                        <a:pt x="44" y="1"/>
                        <a:pt x="43" y="2"/>
                      </a:cubicBezTo>
                      <a:lnTo>
                        <a:pt x="42" y="1"/>
                      </a:lnTo>
                      <a:cubicBezTo>
                        <a:pt x="44" y="0"/>
                        <a:pt x="48" y="1"/>
                        <a:pt x="50" y="3"/>
                      </a:cubicBezTo>
                      <a:lnTo>
                        <a:pt x="49" y="4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3" y="2"/>
                      </a:moveTo>
                      <a:cubicBezTo>
                        <a:pt x="41" y="3"/>
                        <a:pt x="40" y="4"/>
                        <a:pt x="39" y="5"/>
                      </a:cubicBezTo>
                      <a:lnTo>
                        <a:pt x="38" y="4"/>
                      </a:lnTo>
                      <a:cubicBezTo>
                        <a:pt x="39" y="3"/>
                        <a:pt x="40" y="2"/>
                        <a:pt x="42" y="1"/>
                      </a:cubicBezTo>
                      <a:lnTo>
                        <a:pt x="43" y="2"/>
                      </a:lnTo>
                      <a:close/>
                      <a:moveTo>
                        <a:pt x="39" y="5"/>
                      </a:moveTo>
                      <a:cubicBezTo>
                        <a:pt x="38" y="7"/>
                        <a:pt x="36" y="8"/>
                        <a:pt x="34" y="9"/>
                      </a:cubicBezTo>
                      <a:lnTo>
                        <a:pt x="33" y="8"/>
                      </a:lnTo>
                      <a:cubicBezTo>
                        <a:pt x="35" y="7"/>
                        <a:pt x="36" y="6"/>
                        <a:pt x="38" y="4"/>
                      </a:cubicBezTo>
                      <a:lnTo>
                        <a:pt x="39" y="5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4" y="8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29" y="12"/>
                        <a:pt x="29" y="11"/>
                        <a:pt x="33" y="8"/>
                      </a:cubicBezTo>
                      <a:lnTo>
                        <a:pt x="34" y="9"/>
                      </a:lnTo>
                      <a:cubicBezTo>
                        <a:pt x="30" y="12"/>
                        <a:pt x="28" y="11"/>
                        <a:pt x="33" y="8"/>
                      </a:cubicBez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3" y="9"/>
                      </a:ln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3" y="8"/>
                        <a:pt x="33" y="8"/>
                        <a:pt x="33" y="8"/>
                      </a:cubicBezTo>
                      <a:lnTo>
                        <a:pt x="34" y="9"/>
                      </a:lnTo>
                      <a:cubicBezTo>
                        <a:pt x="34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close/>
                      <a:moveTo>
                        <a:pt x="33" y="8"/>
                      </a:moveTo>
                      <a:cubicBezTo>
                        <a:pt x="34" y="8"/>
                        <a:pt x="34" y="8"/>
                        <a:pt x="35" y="8"/>
                      </a:cubicBezTo>
                      <a:lnTo>
                        <a:pt x="35" y="9"/>
                      </a:lnTo>
                      <a:cubicBezTo>
                        <a:pt x="35" y="9"/>
                        <a:pt x="34" y="9"/>
                        <a:pt x="34" y="9"/>
                      </a:cubicBezTo>
                      <a:lnTo>
                        <a:pt x="33" y="8"/>
                      </a:lnTo>
                      <a:close/>
                      <a:moveTo>
                        <a:pt x="35" y="8"/>
                      </a:moveTo>
                      <a:lnTo>
                        <a:pt x="37" y="8"/>
                      </a:lnTo>
                      <a:lnTo>
                        <a:pt x="35" y="9"/>
                      </a:lnTo>
                      <a:lnTo>
                        <a:pt x="35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7" name="Freeform 151"/>
                <p:cNvSpPr>
                  <a:spLocks noChangeArrowheads="1"/>
                </p:cNvSpPr>
                <p:nvPr/>
              </p:nvSpPr>
              <p:spPr bwMode="auto">
                <a:xfrm>
                  <a:off x="1716" y="3850"/>
                  <a:ext cx="66" cy="55"/>
                </a:xfrm>
                <a:custGeom>
                  <a:avLst/>
                  <a:gdLst>
                    <a:gd name="G0" fmla="+- 1 0 0"/>
                    <a:gd name="G1" fmla="+- 1 0 0"/>
                    <a:gd name="G2" fmla="+- 7 0 0"/>
                    <a:gd name="G3" fmla="+- 1 0 0"/>
                    <a:gd name="G4" fmla="*/ 1 13 2"/>
                    <a:gd name="G5" fmla="+- 22 0 0"/>
                    <a:gd name="G6" fmla="+- 27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T0" fmla="*/ 34 w 49"/>
                    <a:gd name="T1" fmla="*/ 2 h 33"/>
                    <a:gd name="T2" fmla="*/ 6 w 49"/>
                    <a:gd name="T3" fmla="*/ 11 h 33"/>
                    <a:gd name="T4" fmla="*/ 0 w 49"/>
                    <a:gd name="T5" fmla="*/ 27 h 33"/>
                    <a:gd name="T6" fmla="*/ 13 w 49"/>
                    <a:gd name="T7" fmla="*/ 31 h 33"/>
                    <a:gd name="T8" fmla="*/ 19 w 49"/>
                    <a:gd name="T9" fmla="*/ 33 h 33"/>
                    <a:gd name="T10" fmla="*/ 46 w 49"/>
                    <a:gd name="T11" fmla="*/ 23 h 33"/>
                    <a:gd name="T12" fmla="*/ 41 w 49"/>
                    <a:gd name="T13" fmla="*/ 10 h 33"/>
                    <a:gd name="T14" fmla="*/ 43 w 49"/>
                    <a:gd name="T15" fmla="*/ 4 h 33"/>
                    <a:gd name="T16" fmla="*/ 37 w 49"/>
                    <a:gd name="T17" fmla="*/ 1 h 33"/>
                    <a:gd name="T18" fmla="*/ 34 w 49"/>
                    <a:gd name="T19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33">
                      <a:moveTo>
                        <a:pt x="34" y="2"/>
                      </a:moveTo>
                      <a:cubicBezTo>
                        <a:pt x="23" y="2"/>
                        <a:pt x="14" y="7"/>
                        <a:pt x="6" y="11"/>
                      </a:cubicBezTo>
                      <a:cubicBezTo>
                        <a:pt x="2" y="13"/>
                        <a:pt x="0" y="22"/>
                        <a:pt x="0" y="27"/>
                      </a:cubicBezTo>
                      <a:cubicBezTo>
                        <a:pt x="1" y="31"/>
                        <a:pt x="8" y="31"/>
                        <a:pt x="13" y="31"/>
                      </a:cubicBezTo>
                      <a:cubicBezTo>
                        <a:pt x="15" y="31"/>
                        <a:pt x="19" y="29"/>
                        <a:pt x="19" y="33"/>
                      </a:cubicBezTo>
                      <a:cubicBezTo>
                        <a:pt x="29" y="32"/>
                        <a:pt x="40" y="29"/>
                        <a:pt x="46" y="23"/>
                      </a:cubicBezTo>
                      <a:cubicBezTo>
                        <a:pt x="49" y="20"/>
                        <a:pt x="45" y="14"/>
                        <a:pt x="41" y="10"/>
                      </a:cubicBezTo>
                      <a:cubicBezTo>
                        <a:pt x="39" y="8"/>
                        <a:pt x="43" y="6"/>
                        <a:pt x="43" y="4"/>
                      </a:cubicBezTo>
                      <a:cubicBezTo>
                        <a:pt x="42" y="2"/>
                        <a:pt x="40" y="0"/>
                        <a:pt x="37" y="1"/>
                      </a:cubicBezTo>
                      <a:cubicBezTo>
                        <a:pt x="36" y="1"/>
                        <a:pt x="35" y="2"/>
                        <a:pt x="3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8" name="Freeform 152"/>
                <p:cNvSpPr>
                  <a:spLocks noChangeArrowheads="1"/>
                </p:cNvSpPr>
                <p:nvPr/>
              </p:nvSpPr>
              <p:spPr bwMode="auto">
                <a:xfrm>
                  <a:off x="1715" y="3850"/>
                  <a:ext cx="65" cy="57"/>
                </a:xfrm>
                <a:custGeom>
                  <a:avLst/>
                  <a:gdLst>
                    <a:gd name="T0" fmla="*/ 9 w 49"/>
                    <a:gd name="T1" fmla="*/ 10 h 34"/>
                    <a:gd name="T2" fmla="*/ 10 w 49"/>
                    <a:gd name="T3" fmla="*/ 11 h 34"/>
                    <a:gd name="T4" fmla="*/ 9 w 49"/>
                    <a:gd name="T5" fmla="*/ 10 h 34"/>
                    <a:gd name="T6" fmla="*/ 7 w 49"/>
                    <a:gd name="T7" fmla="*/ 12 h 34"/>
                    <a:gd name="T8" fmla="*/ 7 w 49"/>
                    <a:gd name="T9" fmla="*/ 12 h 34"/>
                    <a:gd name="T10" fmla="*/ 7 w 49"/>
                    <a:gd name="T11" fmla="*/ 12 h 34"/>
                    <a:gd name="T12" fmla="*/ 7 w 49"/>
                    <a:gd name="T13" fmla="*/ 12 h 34"/>
                    <a:gd name="T14" fmla="*/ 7 w 49"/>
                    <a:gd name="T15" fmla="*/ 11 h 34"/>
                    <a:gd name="T16" fmla="*/ 5 w 49"/>
                    <a:gd name="T17" fmla="*/ 15 h 34"/>
                    <a:gd name="T18" fmla="*/ 6 w 49"/>
                    <a:gd name="T19" fmla="*/ 13 h 34"/>
                    <a:gd name="T20" fmla="*/ 4 w 49"/>
                    <a:gd name="T21" fmla="*/ 14 h 34"/>
                    <a:gd name="T22" fmla="*/ 2 w 49"/>
                    <a:gd name="T23" fmla="*/ 27 h 34"/>
                    <a:gd name="T24" fmla="*/ 5 w 49"/>
                    <a:gd name="T25" fmla="*/ 15 h 34"/>
                    <a:gd name="T26" fmla="*/ 2 w 49"/>
                    <a:gd name="T27" fmla="*/ 27 h 34"/>
                    <a:gd name="T28" fmla="*/ 1 w 49"/>
                    <a:gd name="T29" fmla="*/ 27 h 34"/>
                    <a:gd name="T30" fmla="*/ 6 w 49"/>
                    <a:gd name="T31" fmla="*/ 30 h 34"/>
                    <a:gd name="T32" fmla="*/ 14 w 49"/>
                    <a:gd name="T33" fmla="*/ 31 h 34"/>
                    <a:gd name="T34" fmla="*/ 14 w 49"/>
                    <a:gd name="T35" fmla="*/ 30 h 34"/>
                    <a:gd name="T36" fmla="*/ 14 w 49"/>
                    <a:gd name="T37" fmla="*/ 30 h 34"/>
                    <a:gd name="T38" fmla="*/ 14 w 49"/>
                    <a:gd name="T39" fmla="*/ 31 h 34"/>
                    <a:gd name="T40" fmla="*/ 14 w 49"/>
                    <a:gd name="T41" fmla="*/ 31 h 34"/>
                    <a:gd name="T42" fmla="*/ 16 w 49"/>
                    <a:gd name="T43" fmla="*/ 31 h 34"/>
                    <a:gd name="T44" fmla="*/ 16 w 49"/>
                    <a:gd name="T45" fmla="*/ 30 h 34"/>
                    <a:gd name="T46" fmla="*/ 16 w 49"/>
                    <a:gd name="T47" fmla="*/ 31 h 34"/>
                    <a:gd name="T48" fmla="*/ 21 w 49"/>
                    <a:gd name="T49" fmla="*/ 33 h 34"/>
                    <a:gd name="T50" fmla="*/ 18 w 49"/>
                    <a:gd name="T51" fmla="*/ 30 h 34"/>
                    <a:gd name="T52" fmla="*/ 19 w 49"/>
                    <a:gd name="T53" fmla="*/ 33 h 34"/>
                    <a:gd name="T54" fmla="*/ 20 w 49"/>
                    <a:gd name="T55" fmla="*/ 32 h 34"/>
                    <a:gd name="T56" fmla="*/ 20 w 49"/>
                    <a:gd name="T57" fmla="*/ 32 h 34"/>
                    <a:gd name="T58" fmla="*/ 24 w 49"/>
                    <a:gd name="T59" fmla="*/ 33 h 34"/>
                    <a:gd name="T60" fmla="*/ 24 w 49"/>
                    <a:gd name="T61" fmla="*/ 32 h 34"/>
                    <a:gd name="T62" fmla="*/ 24 w 49"/>
                    <a:gd name="T63" fmla="*/ 33 h 34"/>
                    <a:gd name="T64" fmla="*/ 46 w 49"/>
                    <a:gd name="T65" fmla="*/ 23 h 34"/>
                    <a:gd name="T66" fmla="*/ 28 w 49"/>
                    <a:gd name="T67" fmla="*/ 31 h 34"/>
                    <a:gd name="T68" fmla="*/ 47 w 49"/>
                    <a:gd name="T69" fmla="*/ 23 h 34"/>
                    <a:gd name="T70" fmla="*/ 47 w 49"/>
                    <a:gd name="T71" fmla="*/ 17 h 34"/>
                    <a:gd name="T72" fmla="*/ 46 w 49"/>
                    <a:gd name="T73" fmla="*/ 23 h 34"/>
                    <a:gd name="T74" fmla="*/ 43 w 49"/>
                    <a:gd name="T75" fmla="*/ 9 h 34"/>
                    <a:gd name="T76" fmla="*/ 43 w 49"/>
                    <a:gd name="T77" fmla="*/ 9 h 34"/>
                    <a:gd name="T78" fmla="*/ 43 w 49"/>
                    <a:gd name="T79" fmla="*/ 9 h 34"/>
                    <a:gd name="T80" fmla="*/ 43 w 49"/>
                    <a:gd name="T81" fmla="*/ 7 h 34"/>
                    <a:gd name="T82" fmla="*/ 43 w 49"/>
                    <a:gd name="T83" fmla="*/ 7 h 34"/>
                    <a:gd name="T84" fmla="*/ 43 w 49"/>
                    <a:gd name="T85" fmla="*/ 4 h 34"/>
                    <a:gd name="T86" fmla="*/ 42 w 49"/>
                    <a:gd name="T87" fmla="*/ 6 h 34"/>
                    <a:gd name="T88" fmla="*/ 43 w 49"/>
                    <a:gd name="T89" fmla="*/ 4 h 34"/>
                    <a:gd name="T90" fmla="*/ 43 w 49"/>
                    <a:gd name="T91" fmla="*/ 4 h 34"/>
                    <a:gd name="T92" fmla="*/ 43 w 49"/>
                    <a:gd name="T93" fmla="*/ 4 h 34"/>
                    <a:gd name="T94" fmla="*/ 44 w 49"/>
                    <a:gd name="T95" fmla="*/ 4 h 34"/>
                    <a:gd name="T96" fmla="*/ 42 w 49"/>
                    <a:gd name="T97" fmla="*/ 3 h 34"/>
                    <a:gd name="T98" fmla="*/ 42 w 49"/>
                    <a:gd name="T99" fmla="*/ 3 h 34"/>
                    <a:gd name="T100" fmla="*/ 38 w 49"/>
                    <a:gd name="T101" fmla="*/ 0 h 34"/>
                    <a:gd name="T102" fmla="*/ 38 w 49"/>
                    <a:gd name="T103" fmla="*/ 0 h 34"/>
                    <a:gd name="T104" fmla="*/ 38 w 49"/>
                    <a:gd name="T105" fmla="*/ 0 h 34"/>
                    <a:gd name="T106" fmla="*/ 38 w 49"/>
                    <a:gd name="T107" fmla="*/ 0 h 34"/>
                    <a:gd name="T108" fmla="*/ 38 w 49"/>
                    <a:gd name="T109" fmla="*/ 0 h 34"/>
                    <a:gd name="T110" fmla="*/ 38 w 49"/>
                    <a:gd name="T111" fmla="*/ 1 h 34"/>
                    <a:gd name="T112" fmla="*/ 38 w 49"/>
                    <a:gd name="T113" fmla="*/ 0 h 34"/>
                    <a:gd name="T114" fmla="*/ 35 w 49"/>
                    <a:gd name="T115" fmla="*/ 2 h 34"/>
                    <a:gd name="T116" fmla="*/ 37 w 49"/>
                    <a:gd name="T117" fmla="*/ 2 h 34"/>
                    <a:gd name="T118" fmla="*/ 35 w 49"/>
                    <a:gd name="T119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9" h="34">
                      <a:moveTo>
                        <a:pt x="35" y="2"/>
                      </a:moveTo>
                      <a:cubicBezTo>
                        <a:pt x="25" y="2"/>
                        <a:pt x="17" y="7"/>
                        <a:pt x="10" y="11"/>
                      </a:cubicBezTo>
                      <a:lnTo>
                        <a:pt x="9" y="10"/>
                      </a:lnTo>
                      <a:cubicBezTo>
                        <a:pt x="17" y="6"/>
                        <a:pt x="25" y="1"/>
                        <a:pt x="35" y="1"/>
                      </a:cubicBezTo>
                      <a:lnTo>
                        <a:pt x="35" y="2"/>
                      </a:lnTo>
                      <a:close/>
                      <a:moveTo>
                        <a:pt x="10" y="11"/>
                      </a:moveTo>
                      <a:cubicBezTo>
                        <a:pt x="9" y="11"/>
                        <a:pt x="8" y="12"/>
                        <a:pt x="7" y="12"/>
                      </a:cubicBezTo>
                      <a:lnTo>
                        <a:pt x="7" y="11"/>
                      </a:lnTo>
                      <a:cubicBezTo>
                        <a:pt x="7" y="10"/>
                        <a:pt x="8" y="10"/>
                        <a:pt x="9" y="10"/>
                      </a:cubicBezTo>
                      <a:lnTo>
                        <a:pt x="10" y="11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2"/>
                      </a:moveTo>
                      <a:lnTo>
                        <a:pt x="7" y="12"/>
                      </a:lnTo>
                      <a:lnTo>
                        <a:pt x="7" y="11"/>
                      </a:lnTo>
                      <a:lnTo>
                        <a:pt x="7" y="12"/>
                      </a:lnTo>
                      <a:close/>
                      <a:moveTo>
                        <a:pt x="7" y="11"/>
                      </a:moveTo>
                      <a:lnTo>
                        <a:pt x="7" y="11"/>
                      </a:lnTo>
                      <a:close/>
                      <a:moveTo>
                        <a:pt x="7" y="12"/>
                      </a:moveTo>
                      <a:cubicBezTo>
                        <a:pt x="7" y="12"/>
                        <a:pt x="6" y="13"/>
                        <a:pt x="6" y="13"/>
                      </a:cubicBezTo>
                      <a:lnTo>
                        <a:pt x="5" y="12"/>
                      </a:lnTo>
                      <a:cubicBezTo>
                        <a:pt x="5" y="12"/>
                        <a:pt x="6" y="11"/>
                        <a:pt x="7" y="11"/>
                      </a:cubicBezTo>
                      <a:lnTo>
                        <a:pt x="7" y="12"/>
                      </a:lnTo>
                      <a:close/>
                      <a:moveTo>
                        <a:pt x="6" y="13"/>
                      </a:moveTo>
                      <a:cubicBezTo>
                        <a:pt x="6" y="13"/>
                        <a:pt x="5" y="14"/>
                        <a:pt x="5" y="15"/>
                      </a:cubicBezTo>
                      <a:lnTo>
                        <a:pt x="3" y="14"/>
                      </a:lnTo>
                      <a:cubicBezTo>
                        <a:pt x="4" y="13"/>
                        <a:pt x="4" y="13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3" y="14"/>
                      </a:lnTo>
                      <a:close/>
                      <a:moveTo>
                        <a:pt x="5" y="15"/>
                      </a:moveTo>
                      <a:cubicBezTo>
                        <a:pt x="3" y="18"/>
                        <a:pt x="2" y="23"/>
                        <a:pt x="2" y="27"/>
                      </a:cubicBezTo>
                      <a:lnTo>
                        <a:pt x="1" y="27"/>
                      </a:lnTo>
                      <a:cubicBezTo>
                        <a:pt x="0" y="23"/>
                        <a:pt x="1" y="18"/>
                        <a:pt x="3" y="14"/>
                      </a:cubicBezTo>
                      <a:lnTo>
                        <a:pt x="5" y="15"/>
                      </a:lnTo>
                      <a:close/>
                      <a:moveTo>
                        <a:pt x="1" y="27"/>
                      </a:moveTo>
                      <a:lnTo>
                        <a:pt x="1" y="27"/>
                      </a:lnTo>
                      <a:close/>
                      <a:moveTo>
                        <a:pt x="2" y="27"/>
                      </a:moveTo>
                      <a:cubicBezTo>
                        <a:pt x="2" y="29"/>
                        <a:pt x="4" y="29"/>
                        <a:pt x="6" y="30"/>
                      </a:cubicBezTo>
                      <a:lnTo>
                        <a:pt x="6" y="31"/>
                      </a:lnTo>
                      <a:cubicBezTo>
                        <a:pt x="3" y="30"/>
                        <a:pt x="1" y="29"/>
                        <a:pt x="1" y="27"/>
                      </a:cubicBezTo>
                      <a:lnTo>
                        <a:pt x="2" y="27"/>
                      </a:lnTo>
                      <a:close/>
                      <a:moveTo>
                        <a:pt x="6" y="30"/>
                      </a:moveTo>
                      <a:lnTo>
                        <a:pt x="6" y="30"/>
                      </a:lnTo>
                      <a:close/>
                      <a:moveTo>
                        <a:pt x="6" y="30"/>
                      </a:moveTo>
                      <a:cubicBezTo>
                        <a:pt x="9" y="30"/>
                        <a:pt x="12" y="30"/>
                        <a:pt x="14" y="30"/>
                      </a:cubicBezTo>
                      <a:lnTo>
                        <a:pt x="14" y="31"/>
                      </a:lnTo>
                      <a:cubicBezTo>
                        <a:pt x="12" y="31"/>
                        <a:pt x="9" y="31"/>
                        <a:pt x="6" y="31"/>
                      </a:cubicBezTo>
                      <a:lnTo>
                        <a:pt x="6" y="30"/>
                      </a:lnTo>
                      <a:close/>
                      <a:moveTo>
                        <a:pt x="14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4" y="30"/>
                      </a:lnTo>
                      <a:close/>
                      <a:moveTo>
                        <a:pt x="15" y="30"/>
                      </a:moveTo>
                      <a:lnTo>
                        <a:pt x="15" y="30"/>
                      </a:lnTo>
                      <a:lnTo>
                        <a:pt x="14" y="31"/>
                      </a:lnTo>
                      <a:lnTo>
                        <a:pt x="15" y="30"/>
                      </a:lnTo>
                      <a:close/>
                      <a:moveTo>
                        <a:pt x="14" y="31"/>
                      </a:moveTo>
                      <a:lnTo>
                        <a:pt x="14" y="31"/>
                      </a:lnTo>
                      <a:close/>
                      <a:moveTo>
                        <a:pt x="15" y="30"/>
                      </a:moveTo>
                      <a:cubicBezTo>
                        <a:pt x="15" y="30"/>
                        <a:pt x="16" y="30"/>
                        <a:pt x="16" y="30"/>
                      </a:cubicBezTo>
                      <a:lnTo>
                        <a:pt x="16" y="31"/>
                      </a:lnTo>
                      <a:cubicBezTo>
                        <a:pt x="16" y="31"/>
                        <a:pt x="15" y="31"/>
                        <a:pt x="14" y="31"/>
                      </a:cubicBezTo>
                      <a:lnTo>
                        <a:pt x="15" y="30"/>
                      </a:lnTo>
                      <a:close/>
                      <a:moveTo>
                        <a:pt x="16" y="30"/>
                      </a:moveTo>
                      <a:cubicBezTo>
                        <a:pt x="17" y="30"/>
                        <a:pt x="17" y="30"/>
                        <a:pt x="18" y="30"/>
                      </a:cubicBezTo>
                      <a:lnTo>
                        <a:pt x="18" y="31"/>
                      </a:lnTo>
                      <a:cubicBezTo>
                        <a:pt x="17" y="31"/>
                        <a:pt x="17" y="31"/>
                        <a:pt x="16" y="31"/>
                      </a:cubicBezTo>
                      <a:lnTo>
                        <a:pt x="16" y="30"/>
                      </a:lnTo>
                      <a:close/>
                      <a:moveTo>
                        <a:pt x="18" y="30"/>
                      </a:moveTo>
                      <a:cubicBezTo>
                        <a:pt x="19" y="30"/>
                        <a:pt x="21" y="30"/>
                        <a:pt x="21" y="33"/>
                      </a:cubicBezTo>
                      <a:lnTo>
                        <a:pt x="19" y="33"/>
                      </a:lnTo>
                      <a:cubicBezTo>
                        <a:pt x="19" y="32"/>
                        <a:pt x="19" y="31"/>
                        <a:pt x="18" y="31"/>
                      </a:cubicBezTo>
                      <a:lnTo>
                        <a:pt x="18" y="30"/>
                      </a:lnTo>
                      <a:close/>
                      <a:moveTo>
                        <a:pt x="20" y="34"/>
                      </a:moveTo>
                      <a:lnTo>
                        <a:pt x="19" y="34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close/>
                      <a:moveTo>
                        <a:pt x="20" y="32"/>
                      </a:moveTo>
                      <a:lnTo>
                        <a:pt x="20" y="32"/>
                      </a:lnTo>
                      <a:lnTo>
                        <a:pt x="20" y="34"/>
                      </a:lnTo>
                      <a:lnTo>
                        <a:pt x="20" y="32"/>
                      </a:lnTo>
                      <a:close/>
                      <a:moveTo>
                        <a:pt x="20" y="32"/>
                      </a:moveTo>
                      <a:cubicBezTo>
                        <a:pt x="21" y="32"/>
                        <a:pt x="23" y="32"/>
                        <a:pt x="24" y="32"/>
                      </a:cubicBezTo>
                      <a:lnTo>
                        <a:pt x="24" y="33"/>
                      </a:lnTo>
                      <a:cubicBezTo>
                        <a:pt x="23" y="33"/>
                        <a:pt x="21" y="34"/>
                        <a:pt x="20" y="34"/>
                      </a:cubicBezTo>
                      <a:lnTo>
                        <a:pt x="20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1"/>
                        <a:pt x="28" y="31"/>
                      </a:cubicBezTo>
                      <a:lnTo>
                        <a:pt x="29" y="32"/>
                      </a:lnTo>
                      <a:cubicBezTo>
                        <a:pt x="27" y="33"/>
                        <a:pt x="26" y="33"/>
                        <a:pt x="24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5" y="30"/>
                        <a:pt x="42" y="27"/>
                        <a:pt x="46" y="23"/>
                      </a:cubicBezTo>
                      <a:lnTo>
                        <a:pt x="47" y="24"/>
                      </a:lnTo>
                      <a:cubicBezTo>
                        <a:pt x="43" y="28"/>
                        <a:pt x="36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47" y="24"/>
                      </a:moveTo>
                      <a:lnTo>
                        <a:pt x="47" y="24"/>
                      </a:lnTo>
                      <a:lnTo>
                        <a:pt x="47" y="23"/>
                      </a:lnTo>
                      <a:lnTo>
                        <a:pt x="47" y="24"/>
                      </a:lnTo>
                      <a:close/>
                      <a:moveTo>
                        <a:pt x="46" y="23"/>
                      </a:moveTo>
                      <a:cubicBezTo>
                        <a:pt x="48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9" y="19"/>
                        <a:pt x="49" y="22"/>
                        <a:pt x="47" y="24"/>
                      </a:cubicBezTo>
                      <a:lnTo>
                        <a:pt x="46" y="23"/>
                      </a:lnTo>
                      <a:close/>
                      <a:moveTo>
                        <a:pt x="47" y="17"/>
                      </a:moveTo>
                      <a:cubicBezTo>
                        <a:pt x="46" y="15"/>
                        <a:pt x="44" y="12"/>
                        <a:pt x="42" y="10"/>
                      </a:cubicBezTo>
                      <a:lnTo>
                        <a:pt x="43" y="9"/>
                      </a:lnTo>
                      <a:cubicBezTo>
                        <a:pt x="45" y="12"/>
                        <a:pt x="47" y="14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3" y="9"/>
                      </a:moveTo>
                      <a:lnTo>
                        <a:pt x="43" y="9"/>
                      </a:lnTo>
                      <a:lnTo>
                        <a:pt x="42" y="10"/>
                      </a:lnTo>
                      <a:lnTo>
                        <a:pt x="43" y="9"/>
                      </a:lnTo>
                      <a:close/>
                      <a:moveTo>
                        <a:pt x="42" y="10"/>
                      </a:moveTo>
                      <a:cubicBezTo>
                        <a:pt x="40" y="9"/>
                        <a:pt x="41" y="7"/>
                        <a:pt x="42" y="6"/>
                      </a:cubicBezTo>
                      <a:lnTo>
                        <a:pt x="43" y="7"/>
                      </a:lnTo>
                      <a:cubicBezTo>
                        <a:pt x="43" y="8"/>
                        <a:pt x="42" y="9"/>
                        <a:pt x="43" y="9"/>
                      </a:cubicBezTo>
                      <a:lnTo>
                        <a:pt x="42" y="10"/>
                      </a:lnTo>
                      <a:close/>
                      <a:moveTo>
                        <a:pt x="43" y="7"/>
                      </a:moveTo>
                      <a:lnTo>
                        <a:pt x="43" y="7"/>
                      </a:lnTo>
                      <a:close/>
                      <a:moveTo>
                        <a:pt x="42" y="6"/>
                      </a:moveTo>
                      <a:cubicBezTo>
                        <a:pt x="42" y="6"/>
                        <a:pt x="43" y="5"/>
                        <a:pt x="43" y="4"/>
                      </a:cubicBezTo>
                      <a:lnTo>
                        <a:pt x="44" y="4"/>
                      </a:lnTo>
                      <a:cubicBezTo>
                        <a:pt x="45" y="5"/>
                        <a:pt x="44" y="6"/>
                        <a:pt x="43" y="7"/>
                      </a:cubicBezTo>
                      <a:lnTo>
                        <a:pt x="42" y="6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lnTo>
                        <a:pt x="43" y="4"/>
                      </a:lnTo>
                      <a:lnTo>
                        <a:pt x="44" y="4"/>
                      </a:lnTo>
                      <a:lnTo>
                        <a:pt x="43" y="4"/>
                      </a:lnTo>
                      <a:close/>
                      <a:moveTo>
                        <a:pt x="44" y="4"/>
                      </a:moveTo>
                      <a:lnTo>
                        <a:pt x="44" y="4"/>
                      </a:lnTo>
                      <a:close/>
                      <a:moveTo>
                        <a:pt x="43" y="4"/>
                      </a:moveTo>
                      <a:cubicBezTo>
                        <a:pt x="43" y="4"/>
                        <a:pt x="43" y="4"/>
                        <a:pt x="42" y="3"/>
                      </a:cubicBezTo>
                      <a:lnTo>
                        <a:pt x="44" y="3"/>
                      </a:lnTo>
                      <a:cubicBezTo>
                        <a:pt x="44" y="3"/>
                        <a:pt x="44" y="4"/>
                        <a:pt x="44" y="4"/>
                      </a:cubicBezTo>
                      <a:lnTo>
                        <a:pt x="43" y="4"/>
                      </a:lnTo>
                      <a:close/>
                      <a:moveTo>
                        <a:pt x="42" y="3"/>
                      </a:moveTo>
                      <a:cubicBezTo>
                        <a:pt x="42" y="3"/>
                        <a:pt x="42" y="3"/>
                        <a:pt x="42" y="3"/>
                      </a:cubicBezTo>
                      <a:lnTo>
                        <a:pt x="43" y="2"/>
                      </a:lnTo>
                      <a:cubicBezTo>
                        <a:pt x="43" y="2"/>
                        <a:pt x="44" y="3"/>
                        <a:pt x="44" y="3"/>
                      </a:cubicBezTo>
                      <a:lnTo>
                        <a:pt x="42" y="3"/>
                      </a:lnTo>
                      <a:close/>
                      <a:moveTo>
                        <a:pt x="42" y="3"/>
                      </a:moveTo>
                      <a:cubicBezTo>
                        <a:pt x="41" y="2"/>
                        <a:pt x="40" y="1"/>
                        <a:pt x="38" y="1"/>
                      </a:cubicBezTo>
                      <a:lnTo>
                        <a:pt x="38" y="0"/>
                      </a:lnTo>
                      <a:cubicBezTo>
                        <a:pt x="40" y="0"/>
                        <a:pt x="42" y="1"/>
                        <a:pt x="43" y="2"/>
                      </a:cubicBezTo>
                      <a:lnTo>
                        <a:pt x="42" y="3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lnTo>
                        <a:pt x="38" y="1"/>
                      </a:lnTo>
                      <a:lnTo>
                        <a:pt x="38" y="0"/>
                      </a:lnTo>
                      <a:lnTo>
                        <a:pt x="38" y="1"/>
                      </a:lnTo>
                      <a:close/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1"/>
                      </a:lnTo>
                      <a:lnTo>
                        <a:pt x="38" y="0"/>
                      </a:lnTo>
                      <a:close/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2"/>
                      </a:cubicBezTo>
                      <a:lnTo>
                        <a:pt x="36" y="1"/>
                      </a:lnTo>
                      <a:cubicBezTo>
                        <a:pt x="37" y="0"/>
                        <a:pt x="37" y="0"/>
                        <a:pt x="38" y="0"/>
                      </a:cubicBezTo>
                      <a:lnTo>
                        <a:pt x="38" y="1"/>
                      </a:lnTo>
                      <a:close/>
                      <a:moveTo>
                        <a:pt x="37" y="2"/>
                      </a:moveTo>
                      <a:cubicBezTo>
                        <a:pt x="36" y="2"/>
                        <a:pt x="36" y="2"/>
                        <a:pt x="35" y="2"/>
                      </a:cubicBezTo>
                      <a:lnTo>
                        <a:pt x="35" y="1"/>
                      </a:lnTo>
                      <a:cubicBezTo>
                        <a:pt x="36" y="1"/>
                        <a:pt x="36" y="1"/>
                        <a:pt x="36" y="1"/>
                      </a:cubicBezTo>
                      <a:lnTo>
                        <a:pt x="37" y="2"/>
                      </a:lnTo>
                      <a:close/>
                      <a:moveTo>
                        <a:pt x="35" y="1"/>
                      </a:moveTo>
                      <a:lnTo>
                        <a:pt x="35" y="1"/>
                      </a:lnTo>
                      <a:lnTo>
                        <a:pt x="35" y="2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49" name="Freeform 153"/>
                <p:cNvSpPr>
                  <a:spLocks noChangeArrowheads="1"/>
                </p:cNvSpPr>
                <p:nvPr/>
              </p:nvSpPr>
              <p:spPr bwMode="auto">
                <a:xfrm>
                  <a:off x="1639" y="3905"/>
                  <a:ext cx="48" cy="52"/>
                </a:xfrm>
                <a:custGeom>
                  <a:avLst/>
                  <a:gdLst>
                    <a:gd name="G0" fmla="+- 1 0 0"/>
                    <a:gd name="G1" fmla="+- 1 0 0"/>
                    <a:gd name="G2" fmla="+- 16 0 0"/>
                    <a:gd name="G3" fmla="+- 1 0 0"/>
                    <a:gd name="G4" fmla="*/ 1 31 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17 w 36"/>
                    <a:gd name="T1" fmla="*/ 4 h 31"/>
                    <a:gd name="T2" fmla="*/ 1 w 36"/>
                    <a:gd name="T3" fmla="*/ 23 h 31"/>
                    <a:gd name="T4" fmla="*/ 24 w 36"/>
                    <a:gd name="T5" fmla="*/ 26 h 31"/>
                    <a:gd name="T6" fmla="*/ 34 w 36"/>
                    <a:gd name="T7" fmla="*/ 14 h 31"/>
                    <a:gd name="T8" fmla="*/ 17 w 36"/>
                    <a:gd name="T9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31">
                      <a:moveTo>
                        <a:pt x="17" y="4"/>
                      </a:moveTo>
                      <a:cubicBezTo>
                        <a:pt x="3" y="0"/>
                        <a:pt x="0" y="16"/>
                        <a:pt x="1" y="23"/>
                      </a:cubicBezTo>
                      <a:cubicBezTo>
                        <a:pt x="2" y="31"/>
                        <a:pt x="16" y="26"/>
                        <a:pt x="24" y="26"/>
                      </a:cubicBezTo>
                      <a:cubicBezTo>
                        <a:pt x="30" y="26"/>
                        <a:pt x="36" y="19"/>
                        <a:pt x="34" y="14"/>
                      </a:cubicBezTo>
                      <a:cubicBezTo>
                        <a:pt x="32" y="9"/>
                        <a:pt x="24" y="6"/>
                        <a:pt x="1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0" name="Freeform 154"/>
                <p:cNvSpPr>
                  <a:spLocks noChangeArrowheads="1"/>
                </p:cNvSpPr>
                <p:nvPr/>
              </p:nvSpPr>
              <p:spPr bwMode="auto">
                <a:xfrm>
                  <a:off x="1638" y="3911"/>
                  <a:ext cx="48" cy="42"/>
                </a:xfrm>
                <a:custGeom>
                  <a:avLst/>
                  <a:gdLst>
                    <a:gd name="T0" fmla="*/ 12 w 36"/>
                    <a:gd name="T1" fmla="*/ 1 h 26"/>
                    <a:gd name="T2" fmla="*/ 19 w 36"/>
                    <a:gd name="T3" fmla="*/ 1 h 26"/>
                    <a:gd name="T4" fmla="*/ 12 w 36"/>
                    <a:gd name="T5" fmla="*/ 1 h 26"/>
                    <a:gd name="T6" fmla="*/ 6 w 36"/>
                    <a:gd name="T7" fmla="*/ 3 h 26"/>
                    <a:gd name="T8" fmla="*/ 12 w 36"/>
                    <a:gd name="T9" fmla="*/ 1 h 26"/>
                    <a:gd name="T10" fmla="*/ 4 w 36"/>
                    <a:gd name="T11" fmla="*/ 8 h 26"/>
                    <a:gd name="T12" fmla="*/ 6 w 36"/>
                    <a:gd name="T13" fmla="*/ 3 h 26"/>
                    <a:gd name="T14" fmla="*/ 4 w 36"/>
                    <a:gd name="T15" fmla="*/ 8 h 26"/>
                    <a:gd name="T16" fmla="*/ 1 w 36"/>
                    <a:gd name="T17" fmla="*/ 20 h 26"/>
                    <a:gd name="T18" fmla="*/ 4 w 36"/>
                    <a:gd name="T19" fmla="*/ 8 h 26"/>
                    <a:gd name="T20" fmla="*/ 2 w 36"/>
                    <a:gd name="T21" fmla="*/ 20 h 26"/>
                    <a:gd name="T22" fmla="*/ 13 w 36"/>
                    <a:gd name="T23" fmla="*/ 24 h 26"/>
                    <a:gd name="T24" fmla="*/ 1 w 36"/>
                    <a:gd name="T25" fmla="*/ 20 h 26"/>
                    <a:gd name="T26" fmla="*/ 13 w 36"/>
                    <a:gd name="T27" fmla="*/ 24 h 26"/>
                    <a:gd name="T28" fmla="*/ 18 w 36"/>
                    <a:gd name="T29" fmla="*/ 24 h 26"/>
                    <a:gd name="T30" fmla="*/ 13 w 36"/>
                    <a:gd name="T31" fmla="*/ 24 h 26"/>
                    <a:gd name="T32" fmla="*/ 25 w 36"/>
                    <a:gd name="T33" fmla="*/ 22 h 26"/>
                    <a:gd name="T34" fmla="*/ 18 w 36"/>
                    <a:gd name="T35" fmla="*/ 24 h 26"/>
                    <a:gd name="T36" fmla="*/ 25 w 36"/>
                    <a:gd name="T37" fmla="*/ 22 h 26"/>
                    <a:gd name="T38" fmla="*/ 25 w 36"/>
                    <a:gd name="T39" fmla="*/ 23 h 26"/>
                    <a:gd name="T40" fmla="*/ 25 w 36"/>
                    <a:gd name="T41" fmla="*/ 22 h 26"/>
                    <a:gd name="T42" fmla="*/ 27 w 36"/>
                    <a:gd name="T43" fmla="*/ 23 h 26"/>
                    <a:gd name="T44" fmla="*/ 25 w 36"/>
                    <a:gd name="T45" fmla="*/ 22 h 26"/>
                    <a:gd name="T46" fmla="*/ 32 w 36"/>
                    <a:gd name="T47" fmla="*/ 18 h 26"/>
                    <a:gd name="T48" fmla="*/ 27 w 36"/>
                    <a:gd name="T49" fmla="*/ 23 h 26"/>
                    <a:gd name="T50" fmla="*/ 32 w 36"/>
                    <a:gd name="T51" fmla="*/ 18 h 26"/>
                    <a:gd name="T52" fmla="*/ 36 w 36"/>
                    <a:gd name="T53" fmla="*/ 13 h 26"/>
                    <a:gd name="T54" fmla="*/ 32 w 36"/>
                    <a:gd name="T55" fmla="*/ 18 h 26"/>
                    <a:gd name="T56" fmla="*/ 34 w 36"/>
                    <a:gd name="T57" fmla="*/ 11 h 26"/>
                    <a:gd name="T58" fmla="*/ 36 w 36"/>
                    <a:gd name="T59" fmla="*/ 13 h 26"/>
                    <a:gd name="T60" fmla="*/ 36 w 36"/>
                    <a:gd name="T61" fmla="*/ 11 h 26"/>
                    <a:gd name="T62" fmla="*/ 35 w 36"/>
                    <a:gd name="T63" fmla="*/ 11 h 26"/>
                    <a:gd name="T64" fmla="*/ 34 w 36"/>
                    <a:gd name="T65" fmla="*/ 11 h 26"/>
                    <a:gd name="T66" fmla="*/ 19 w 36"/>
                    <a:gd name="T67" fmla="*/ 1 h 26"/>
                    <a:gd name="T68" fmla="*/ 34 w 36"/>
                    <a:gd name="T69" fmla="*/ 11 h 26"/>
                    <a:gd name="T70" fmla="*/ 19 w 36"/>
                    <a:gd name="T71" fmla="*/ 1 h 26"/>
                    <a:gd name="T72" fmla="*/ 19 w 36"/>
                    <a:gd name="T73" fmla="*/ 1 h 26"/>
                    <a:gd name="T74" fmla="*/ 18 w 36"/>
                    <a:gd name="T75" fmla="*/ 2 h 26"/>
                    <a:gd name="T76" fmla="*/ 18 w 36"/>
                    <a:gd name="T77" fmla="*/ 2 h 26"/>
                    <a:gd name="T78" fmla="*/ 18 w 36"/>
                    <a:gd name="T79" fmla="*/ 2 h 26"/>
                    <a:gd name="T80" fmla="*/ 18 w 36"/>
                    <a:gd name="T81" fmla="*/ 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6" h="26">
                      <a:moveTo>
                        <a:pt x="18" y="2"/>
                      </a:moveTo>
                      <a:cubicBezTo>
                        <a:pt x="16" y="1"/>
                        <a:pt x="14" y="1"/>
                        <a:pt x="12" y="1"/>
                      </a:cubicBezTo>
                      <a:lnTo>
                        <a:pt x="12" y="0"/>
                      </a:lnTo>
                      <a:cubicBezTo>
                        <a:pt x="14" y="0"/>
                        <a:pt x="16" y="0"/>
                        <a:pt x="19" y="1"/>
                      </a:cubicBezTo>
                      <a:lnTo>
                        <a:pt x="18" y="2"/>
                      </a:lnTo>
                      <a:close/>
                      <a:moveTo>
                        <a:pt x="12" y="1"/>
                      </a:moveTo>
                      <a:cubicBezTo>
                        <a:pt x="10" y="2"/>
                        <a:pt x="9" y="2"/>
                        <a:pt x="8" y="3"/>
                      </a:cubicBezTo>
                      <a:lnTo>
                        <a:pt x="6" y="3"/>
                      </a:lnTo>
                      <a:cubicBezTo>
                        <a:pt x="8" y="1"/>
                        <a:pt x="10" y="0"/>
                        <a:pt x="12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6" y="5"/>
                        <a:pt x="5" y="6"/>
                        <a:pt x="4" y="8"/>
                      </a:cubicBezTo>
                      <a:lnTo>
                        <a:pt x="3" y="8"/>
                      </a:lnTo>
                      <a:cubicBezTo>
                        <a:pt x="4" y="6"/>
                        <a:pt x="5" y="4"/>
                        <a:pt x="6" y="3"/>
                      </a:cubicBezTo>
                      <a:lnTo>
                        <a:pt x="8" y="3"/>
                      </a:lnTo>
                      <a:close/>
                      <a:moveTo>
                        <a:pt x="4" y="8"/>
                      </a:moveTo>
                      <a:cubicBezTo>
                        <a:pt x="2" y="12"/>
                        <a:pt x="2" y="17"/>
                        <a:pt x="2" y="20"/>
                      </a:cubicBezTo>
                      <a:lnTo>
                        <a:pt x="1" y="20"/>
                      </a:lnTo>
                      <a:cubicBezTo>
                        <a:pt x="0" y="17"/>
                        <a:pt x="1" y="12"/>
                        <a:pt x="3" y="8"/>
                      </a:cubicBezTo>
                      <a:lnTo>
                        <a:pt x="4" y="8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close/>
                      <a:moveTo>
                        <a:pt x="2" y="20"/>
                      </a:moveTo>
                      <a:cubicBezTo>
                        <a:pt x="3" y="24"/>
                        <a:pt x="8" y="24"/>
                        <a:pt x="13" y="24"/>
                      </a:cubicBezTo>
                      <a:lnTo>
                        <a:pt x="14" y="25"/>
                      </a:lnTo>
                      <a:cubicBezTo>
                        <a:pt x="7" y="26"/>
                        <a:pt x="2" y="25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13" y="24"/>
                      </a:moveTo>
                      <a:cubicBezTo>
                        <a:pt x="15" y="23"/>
                        <a:pt x="16" y="23"/>
                        <a:pt x="18" y="23"/>
                      </a:cubicBezTo>
                      <a:lnTo>
                        <a:pt x="18" y="24"/>
                      </a:lnTo>
                      <a:cubicBezTo>
                        <a:pt x="17" y="24"/>
                        <a:pt x="15" y="25"/>
                        <a:pt x="14" y="25"/>
                      </a:cubicBezTo>
                      <a:lnTo>
                        <a:pt x="13" y="24"/>
                      </a:lnTo>
                      <a:close/>
                      <a:moveTo>
                        <a:pt x="18" y="23"/>
                      </a:moveTo>
                      <a:cubicBezTo>
                        <a:pt x="20" y="23"/>
                        <a:pt x="23" y="22"/>
                        <a:pt x="25" y="22"/>
                      </a:cubicBezTo>
                      <a:lnTo>
                        <a:pt x="25" y="23"/>
                      </a:lnTo>
                      <a:cubicBezTo>
                        <a:pt x="23" y="23"/>
                        <a:pt x="21" y="24"/>
                        <a:pt x="18" y="24"/>
                      </a:cubicBezTo>
                      <a:lnTo>
                        <a:pt x="18" y="23"/>
                      </a:lnTo>
                      <a:close/>
                      <a:moveTo>
                        <a:pt x="25" y="22"/>
                      </a:moveTo>
                      <a:lnTo>
                        <a:pt x="25" y="22"/>
                      </a:lnTo>
                      <a:lnTo>
                        <a:pt x="25" y="23"/>
                      </a:lnTo>
                      <a:lnTo>
                        <a:pt x="25" y="22"/>
                      </a:lnTo>
                      <a:close/>
                      <a:moveTo>
                        <a:pt x="25" y="22"/>
                      </a:moveTo>
                      <a:cubicBezTo>
                        <a:pt x="26" y="22"/>
                        <a:pt x="26" y="22"/>
                        <a:pt x="27" y="22"/>
                      </a:cubicBezTo>
                      <a:lnTo>
                        <a:pt x="27" y="23"/>
                      </a:lnTo>
                      <a:cubicBezTo>
                        <a:pt x="27" y="23"/>
                        <a:pt x="26" y="23"/>
                        <a:pt x="25" y="23"/>
                      </a:cubicBezTo>
                      <a:lnTo>
                        <a:pt x="25" y="22"/>
                      </a:lnTo>
                      <a:close/>
                      <a:moveTo>
                        <a:pt x="27" y="22"/>
                      </a:moveTo>
                      <a:cubicBezTo>
                        <a:pt x="29" y="21"/>
                        <a:pt x="31" y="20"/>
                        <a:pt x="32" y="18"/>
                      </a:cubicBezTo>
                      <a:lnTo>
                        <a:pt x="34" y="19"/>
                      </a:lnTo>
                      <a:cubicBezTo>
                        <a:pt x="32" y="21"/>
                        <a:pt x="30" y="22"/>
                        <a:pt x="27" y="23"/>
                      </a:cubicBezTo>
                      <a:lnTo>
                        <a:pt x="27" y="22"/>
                      </a:lnTo>
                      <a:close/>
                      <a:moveTo>
                        <a:pt x="32" y="18"/>
                      </a:moveTo>
                      <a:cubicBezTo>
                        <a:pt x="34" y="17"/>
                        <a:pt x="35" y="15"/>
                        <a:pt x="35" y="13"/>
                      </a:cubicBezTo>
                      <a:lnTo>
                        <a:pt x="36" y="13"/>
                      </a:lnTo>
                      <a:cubicBezTo>
                        <a:pt x="36" y="15"/>
                        <a:pt x="35" y="17"/>
                        <a:pt x="34" y="19"/>
                      </a:cubicBezTo>
                      <a:lnTo>
                        <a:pt x="32" y="18"/>
                      </a:lnTo>
                      <a:close/>
                      <a:moveTo>
                        <a:pt x="35" y="13"/>
                      </a:moveTo>
                      <a:cubicBezTo>
                        <a:pt x="35" y="12"/>
                        <a:pt x="35" y="12"/>
                        <a:pt x="34" y="11"/>
                      </a:cubicBezTo>
                      <a:lnTo>
                        <a:pt x="36" y="11"/>
                      </a:lnTo>
                      <a:cubicBezTo>
                        <a:pt x="36" y="11"/>
                        <a:pt x="36" y="12"/>
                        <a:pt x="36" y="13"/>
                      </a:cubicBezTo>
                      <a:lnTo>
                        <a:pt x="35" y="13"/>
                      </a:lnTo>
                      <a:close/>
                      <a:moveTo>
                        <a:pt x="36" y="11"/>
                      </a:move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6" y="11"/>
                      </a:lnTo>
                      <a:close/>
                      <a:moveTo>
                        <a:pt x="34" y="11"/>
                      </a:moveTo>
                      <a:cubicBezTo>
                        <a:pt x="32" y="6"/>
                        <a:pt x="25" y="4"/>
                        <a:pt x="18" y="2"/>
                      </a:cubicBezTo>
                      <a:lnTo>
                        <a:pt x="19" y="1"/>
                      </a:lnTo>
                      <a:cubicBezTo>
                        <a:pt x="25" y="3"/>
                        <a:pt x="33" y="5"/>
                        <a:pt x="36" y="11"/>
                      </a:cubicBezTo>
                      <a:lnTo>
                        <a:pt x="34" y="1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9" y="1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8" y="1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1" name="Freeform 155"/>
                <p:cNvSpPr>
                  <a:spLocks noChangeArrowheads="1"/>
                </p:cNvSpPr>
                <p:nvPr/>
              </p:nvSpPr>
              <p:spPr bwMode="auto">
                <a:xfrm>
                  <a:off x="1694" y="3901"/>
                  <a:ext cx="64" cy="6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6 0 0"/>
                    <a:gd name="G4" fmla="+- 1 0 0"/>
                    <a:gd name="G5" fmla="+- 23 0 0"/>
                    <a:gd name="G6" fmla="+- 1 0 0"/>
                    <a:gd name="G7" fmla="*/ 1 35 2"/>
                    <a:gd name="G8" fmla="+- 41 0 0"/>
                    <a:gd name="G9" fmla="*/ 1 0 0"/>
                    <a:gd name="G10" fmla="cos G9 G8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32 w 48"/>
                    <a:gd name="T1" fmla="*/ 11 h 41"/>
                    <a:gd name="T2" fmla="*/ 2 w 48"/>
                    <a:gd name="T3" fmla="*/ 12 h 41"/>
                    <a:gd name="T4" fmla="*/ 1 w 48"/>
                    <a:gd name="T5" fmla="*/ 30 h 41"/>
                    <a:gd name="T6" fmla="*/ 17 w 48"/>
                    <a:gd name="T7" fmla="*/ 40 h 41"/>
                    <a:gd name="T8" fmla="*/ 40 w 48"/>
                    <a:gd name="T9" fmla="*/ 32 h 41"/>
                    <a:gd name="T10" fmla="*/ 46 w 48"/>
                    <a:gd name="T11" fmla="*/ 23 h 41"/>
                    <a:gd name="T12" fmla="*/ 32 w 48"/>
                    <a:gd name="T13" fmla="*/ 1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41">
                      <a:moveTo>
                        <a:pt x="32" y="11"/>
                      </a:moveTo>
                      <a:cubicBezTo>
                        <a:pt x="22" y="8"/>
                        <a:pt x="5" y="0"/>
                        <a:pt x="2" y="12"/>
                      </a:cubicBezTo>
                      <a:cubicBezTo>
                        <a:pt x="1" y="17"/>
                        <a:pt x="0" y="23"/>
                        <a:pt x="1" y="30"/>
                      </a:cubicBezTo>
                      <a:cubicBezTo>
                        <a:pt x="2" y="35"/>
                        <a:pt x="10" y="41"/>
                        <a:pt x="17" y="40"/>
                      </a:cubicBezTo>
                      <a:cubicBezTo>
                        <a:pt x="25" y="40"/>
                        <a:pt x="31" y="33"/>
                        <a:pt x="40" y="32"/>
                      </a:cubicBezTo>
                      <a:cubicBezTo>
                        <a:pt x="46" y="31"/>
                        <a:pt x="48" y="27"/>
                        <a:pt x="46" y="23"/>
                      </a:cubicBezTo>
                      <a:cubicBezTo>
                        <a:pt x="43" y="17"/>
                        <a:pt x="39" y="13"/>
                        <a:pt x="3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2" name="Freeform 156"/>
                <p:cNvSpPr>
                  <a:spLocks noChangeArrowheads="1"/>
                </p:cNvSpPr>
                <p:nvPr/>
              </p:nvSpPr>
              <p:spPr bwMode="auto">
                <a:xfrm>
                  <a:off x="1694" y="3909"/>
                  <a:ext cx="63" cy="62"/>
                </a:xfrm>
                <a:custGeom>
                  <a:avLst/>
                  <a:gdLst>
                    <a:gd name="T0" fmla="*/ 32 w 47"/>
                    <a:gd name="T1" fmla="*/ 7 h 37"/>
                    <a:gd name="T2" fmla="*/ 32 w 47"/>
                    <a:gd name="T3" fmla="*/ 8 h 37"/>
                    <a:gd name="T4" fmla="*/ 32 w 47"/>
                    <a:gd name="T5" fmla="*/ 8 h 37"/>
                    <a:gd name="T6" fmla="*/ 32 w 47"/>
                    <a:gd name="T7" fmla="*/ 7 h 37"/>
                    <a:gd name="T8" fmla="*/ 13 w 47"/>
                    <a:gd name="T9" fmla="*/ 2 h 37"/>
                    <a:gd name="T10" fmla="*/ 27 w 47"/>
                    <a:gd name="T11" fmla="*/ 6 h 37"/>
                    <a:gd name="T12" fmla="*/ 2 w 47"/>
                    <a:gd name="T13" fmla="*/ 7 h 37"/>
                    <a:gd name="T14" fmla="*/ 3 w 47"/>
                    <a:gd name="T15" fmla="*/ 8 h 37"/>
                    <a:gd name="T16" fmla="*/ 3 w 47"/>
                    <a:gd name="T17" fmla="*/ 8 h 37"/>
                    <a:gd name="T18" fmla="*/ 0 w 47"/>
                    <a:gd name="T19" fmla="*/ 16 h 37"/>
                    <a:gd name="T20" fmla="*/ 1 w 47"/>
                    <a:gd name="T21" fmla="*/ 16 h 37"/>
                    <a:gd name="T22" fmla="*/ 0 w 47"/>
                    <a:gd name="T23" fmla="*/ 16 h 37"/>
                    <a:gd name="T24" fmla="*/ 0 w 47"/>
                    <a:gd name="T25" fmla="*/ 26 h 37"/>
                    <a:gd name="T26" fmla="*/ 2 w 47"/>
                    <a:gd name="T27" fmla="*/ 26 h 37"/>
                    <a:gd name="T28" fmla="*/ 2 w 47"/>
                    <a:gd name="T29" fmla="*/ 26 h 37"/>
                    <a:gd name="T30" fmla="*/ 1 w 47"/>
                    <a:gd name="T31" fmla="*/ 26 h 37"/>
                    <a:gd name="T32" fmla="*/ 3 w 47"/>
                    <a:gd name="T33" fmla="*/ 28 h 37"/>
                    <a:gd name="T34" fmla="*/ 2 w 47"/>
                    <a:gd name="T35" fmla="*/ 26 h 37"/>
                    <a:gd name="T36" fmla="*/ 3 w 47"/>
                    <a:gd name="T37" fmla="*/ 31 h 37"/>
                    <a:gd name="T38" fmla="*/ 4 w 47"/>
                    <a:gd name="T39" fmla="*/ 30 h 37"/>
                    <a:gd name="T40" fmla="*/ 3 w 47"/>
                    <a:gd name="T41" fmla="*/ 31 h 37"/>
                    <a:gd name="T42" fmla="*/ 17 w 47"/>
                    <a:gd name="T43" fmla="*/ 35 h 37"/>
                    <a:gd name="T44" fmla="*/ 17 w 47"/>
                    <a:gd name="T45" fmla="*/ 35 h 37"/>
                    <a:gd name="T46" fmla="*/ 17 w 47"/>
                    <a:gd name="T47" fmla="*/ 37 h 37"/>
                    <a:gd name="T48" fmla="*/ 40 w 47"/>
                    <a:gd name="T49" fmla="*/ 27 h 37"/>
                    <a:gd name="T50" fmla="*/ 28 w 47"/>
                    <a:gd name="T51" fmla="*/ 32 h 37"/>
                    <a:gd name="T52" fmla="*/ 40 w 47"/>
                    <a:gd name="T53" fmla="*/ 28 h 37"/>
                    <a:gd name="T54" fmla="*/ 42 w 47"/>
                    <a:gd name="T55" fmla="*/ 27 h 37"/>
                    <a:gd name="T56" fmla="*/ 40 w 47"/>
                    <a:gd name="T57" fmla="*/ 27 h 37"/>
                    <a:gd name="T58" fmla="*/ 42 w 47"/>
                    <a:gd name="T59" fmla="*/ 27 h 37"/>
                    <a:gd name="T60" fmla="*/ 42 w 47"/>
                    <a:gd name="T61" fmla="*/ 28 h 37"/>
                    <a:gd name="T62" fmla="*/ 45 w 47"/>
                    <a:gd name="T63" fmla="*/ 20 h 37"/>
                    <a:gd name="T64" fmla="*/ 45 w 47"/>
                    <a:gd name="T65" fmla="*/ 24 h 37"/>
                    <a:gd name="T66" fmla="*/ 46 w 47"/>
                    <a:gd name="T67" fmla="*/ 19 h 37"/>
                    <a:gd name="T68" fmla="*/ 45 w 47"/>
                    <a:gd name="T69" fmla="*/ 19 h 37"/>
                    <a:gd name="T70" fmla="*/ 45 w 47"/>
                    <a:gd name="T71" fmla="*/ 19 h 37"/>
                    <a:gd name="T72" fmla="*/ 46 w 47"/>
                    <a:gd name="T73" fmla="*/ 18 h 37"/>
                    <a:gd name="T74" fmla="*/ 45 w 47"/>
                    <a:gd name="T75" fmla="*/ 19 h 37"/>
                    <a:gd name="T76" fmla="*/ 46 w 47"/>
                    <a:gd name="T77" fmla="*/ 18 h 37"/>
                    <a:gd name="T78" fmla="*/ 42 w 47"/>
                    <a:gd name="T79" fmla="*/ 15 h 37"/>
                    <a:gd name="T80" fmla="*/ 44 w 47"/>
                    <a:gd name="T81" fmla="*/ 17 h 37"/>
                    <a:gd name="T82" fmla="*/ 32 w 47"/>
                    <a:gd name="T83" fmla="*/ 7 h 37"/>
                    <a:gd name="T84" fmla="*/ 32 w 47"/>
                    <a:gd name="T8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7" h="37"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2" y="8"/>
                      </a:lnTo>
                      <a:close/>
                      <a:moveTo>
                        <a:pt x="32" y="8"/>
                      </a:moveTo>
                      <a:cubicBezTo>
                        <a:pt x="30" y="7"/>
                        <a:pt x="29" y="7"/>
                        <a:pt x="27" y="6"/>
                      </a:cubicBezTo>
                      <a:lnTo>
                        <a:pt x="27" y="5"/>
                      </a:lnTo>
                      <a:cubicBezTo>
                        <a:pt x="29" y="6"/>
                        <a:pt x="31" y="6"/>
                        <a:pt x="32" y="7"/>
                      </a:cubicBezTo>
                      <a:lnTo>
                        <a:pt x="32" y="8"/>
                      </a:lnTo>
                      <a:close/>
                      <a:moveTo>
                        <a:pt x="27" y="6"/>
                      </a:moveTo>
                      <a:cubicBezTo>
                        <a:pt x="22" y="5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8" y="2"/>
                        <a:pt x="23" y="3"/>
                        <a:pt x="27" y="5"/>
                      </a:cubicBezTo>
                      <a:lnTo>
                        <a:pt x="27" y="6"/>
                      </a:lnTo>
                      <a:close/>
                      <a:moveTo>
                        <a:pt x="13" y="2"/>
                      </a:moveTo>
                      <a:cubicBezTo>
                        <a:pt x="8" y="2"/>
                        <a:pt x="4" y="3"/>
                        <a:pt x="3" y="8"/>
                      </a:cubicBezTo>
                      <a:lnTo>
                        <a:pt x="2" y="7"/>
                      </a:lnTo>
                      <a:cubicBezTo>
                        <a:pt x="3" y="1"/>
                        <a:pt x="8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2" y="10"/>
                        <a:pt x="2" y="13"/>
                        <a:pt x="1" y="16"/>
                      </a:cubicBezTo>
                      <a:lnTo>
                        <a:pt x="0" y="16"/>
                      </a:lnTo>
                      <a:cubicBezTo>
                        <a:pt x="0" y="13"/>
                        <a:pt x="1" y="10"/>
                        <a:pt x="2" y="7"/>
                      </a:cubicBezTo>
                      <a:lnTo>
                        <a:pt x="3" y="8"/>
                      </a:lnTo>
                      <a:close/>
                      <a:moveTo>
                        <a:pt x="1" y="16"/>
                      </a:moveTo>
                      <a:cubicBezTo>
                        <a:pt x="1" y="19"/>
                        <a:pt x="1" y="22"/>
                        <a:pt x="2" y="26"/>
                      </a:cubicBezTo>
                      <a:lnTo>
                        <a:pt x="0" y="26"/>
                      </a:lnTo>
                      <a:cubicBezTo>
                        <a:pt x="0" y="23"/>
                        <a:pt x="0" y="19"/>
                        <a:pt x="0" y="16"/>
                      </a:cubicBezTo>
                      <a:lnTo>
                        <a:pt x="1" y="1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2" y="26"/>
                      </a:lnTo>
                      <a:close/>
                      <a:moveTo>
                        <a:pt x="0" y="26"/>
                      </a:move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0" y="26"/>
                      </a:lnTo>
                      <a:close/>
                      <a:moveTo>
                        <a:pt x="2" y="26"/>
                      </a:moveTo>
                      <a:cubicBezTo>
                        <a:pt x="2" y="26"/>
                        <a:pt x="2" y="27"/>
                        <a:pt x="3" y="28"/>
                      </a:cubicBezTo>
                      <a:lnTo>
                        <a:pt x="1" y="28"/>
                      </a:lnTo>
                      <a:cubicBezTo>
                        <a:pt x="1" y="27"/>
                        <a:pt x="1" y="27"/>
                        <a:pt x="0" y="26"/>
                      </a:cubicBezTo>
                      <a:lnTo>
                        <a:pt x="2" y="26"/>
                      </a:lnTo>
                      <a:close/>
                      <a:moveTo>
                        <a:pt x="3" y="28"/>
                      </a:moveTo>
                      <a:cubicBezTo>
                        <a:pt x="3" y="28"/>
                        <a:pt x="4" y="29"/>
                        <a:pt x="4" y="30"/>
                      </a:cubicBezTo>
                      <a:lnTo>
                        <a:pt x="3" y="31"/>
                      </a:lnTo>
                      <a:cubicBezTo>
                        <a:pt x="2" y="30"/>
                        <a:pt x="2" y="29"/>
                        <a:pt x="1" y="28"/>
                      </a:cubicBezTo>
                      <a:lnTo>
                        <a:pt x="3" y="28"/>
                      </a:lnTo>
                      <a:close/>
                      <a:moveTo>
                        <a:pt x="4" y="30"/>
                      </a:moveTo>
                      <a:cubicBezTo>
                        <a:pt x="7" y="33"/>
                        <a:pt x="12" y="36"/>
                        <a:pt x="17" y="35"/>
                      </a:cubicBezTo>
                      <a:lnTo>
                        <a:pt x="17" y="37"/>
                      </a:lnTo>
                      <a:cubicBezTo>
                        <a:pt x="12" y="37"/>
                        <a:pt x="6" y="34"/>
                        <a:pt x="3" y="31"/>
                      </a:cubicBezTo>
                      <a:lnTo>
                        <a:pt x="4" y="30"/>
                      </a:lnTo>
                      <a:close/>
                      <a:moveTo>
                        <a:pt x="17" y="35"/>
                      </a:moveTo>
                      <a:lnTo>
                        <a:pt x="17" y="35"/>
                      </a:lnTo>
                      <a:lnTo>
                        <a:pt x="17" y="36"/>
                      </a:lnTo>
                      <a:lnTo>
                        <a:pt x="17" y="35"/>
                      </a:lnTo>
                      <a:close/>
                      <a:moveTo>
                        <a:pt x="17" y="35"/>
                      </a:moveTo>
                      <a:cubicBezTo>
                        <a:pt x="21" y="35"/>
                        <a:pt x="24" y="34"/>
                        <a:pt x="28" y="32"/>
                      </a:cubicBezTo>
                      <a:lnTo>
                        <a:pt x="29" y="33"/>
                      </a:lnTo>
                      <a:cubicBezTo>
                        <a:pt x="25" y="35"/>
                        <a:pt x="21" y="37"/>
                        <a:pt x="17" y="37"/>
                      </a:cubicBezTo>
                      <a:lnTo>
                        <a:pt x="17" y="35"/>
                      </a:lnTo>
                      <a:close/>
                      <a:moveTo>
                        <a:pt x="28" y="32"/>
                      </a:moveTo>
                      <a:cubicBezTo>
                        <a:pt x="32" y="30"/>
                        <a:pt x="36" y="28"/>
                        <a:pt x="40" y="27"/>
                      </a:cubicBezTo>
                      <a:lnTo>
                        <a:pt x="41" y="28"/>
                      </a:lnTo>
                      <a:cubicBezTo>
                        <a:pt x="36" y="29"/>
                        <a:pt x="32" y="31"/>
                        <a:pt x="29" y="33"/>
                      </a:cubicBezTo>
                      <a:lnTo>
                        <a:pt x="28" y="32"/>
                      </a:lnTo>
                      <a:close/>
                      <a:moveTo>
                        <a:pt x="41" y="28"/>
                      </a:moveTo>
                      <a:lnTo>
                        <a:pt x="41" y="28"/>
                      </a:lnTo>
                      <a:lnTo>
                        <a:pt x="40" y="28"/>
                      </a:lnTo>
                      <a:lnTo>
                        <a:pt x="41" y="28"/>
                      </a:lnTo>
                      <a:close/>
                      <a:moveTo>
                        <a:pt x="40" y="27"/>
                      </a:moveTo>
                      <a:cubicBezTo>
                        <a:pt x="41" y="27"/>
                        <a:pt x="41" y="27"/>
                        <a:pt x="42" y="27"/>
                      </a:cubicBezTo>
                      <a:lnTo>
                        <a:pt x="42" y="28"/>
                      </a:lnTo>
                      <a:cubicBezTo>
                        <a:pt x="42" y="28"/>
                        <a:pt x="41" y="28"/>
                        <a:pt x="41" y="28"/>
                      </a:cubicBezTo>
                      <a:lnTo>
                        <a:pt x="40" y="27"/>
                      </a:lnTo>
                      <a:close/>
                      <a:moveTo>
                        <a:pt x="42" y="27"/>
                      </a:moveTo>
                      <a:lnTo>
                        <a:pt x="42" y="27"/>
                      </a:lnTo>
                      <a:close/>
                      <a:moveTo>
                        <a:pt x="42" y="27"/>
                      </a:moveTo>
                      <a:cubicBezTo>
                        <a:pt x="43" y="26"/>
                        <a:pt x="44" y="25"/>
                        <a:pt x="45" y="24"/>
                      </a:cubicBezTo>
                      <a:lnTo>
                        <a:pt x="46" y="25"/>
                      </a:lnTo>
                      <a:cubicBezTo>
                        <a:pt x="46" y="26"/>
                        <a:pt x="44" y="27"/>
                        <a:pt x="42" y="28"/>
                      </a:cubicBezTo>
                      <a:lnTo>
                        <a:pt x="42" y="27"/>
                      </a:lnTo>
                      <a:close/>
                      <a:moveTo>
                        <a:pt x="45" y="24"/>
                      </a:moveTo>
                      <a:cubicBezTo>
                        <a:pt x="46" y="23"/>
                        <a:pt x="46" y="22"/>
                        <a:pt x="45" y="20"/>
                      </a:cubicBezTo>
                      <a:lnTo>
                        <a:pt x="47" y="20"/>
                      </a:lnTo>
                      <a:cubicBezTo>
                        <a:pt x="47" y="22"/>
                        <a:pt x="47" y="23"/>
                        <a:pt x="46" y="25"/>
                      </a:cubicBezTo>
                      <a:lnTo>
                        <a:pt x="45" y="24"/>
                      </a:lnTo>
                      <a:close/>
                      <a:moveTo>
                        <a:pt x="45" y="20"/>
                      </a:moveTo>
                      <a:cubicBezTo>
                        <a:pt x="45" y="20"/>
                        <a:pt x="45" y="19"/>
                        <a:pt x="45" y="19"/>
                      </a:cubicBezTo>
                      <a:lnTo>
                        <a:pt x="46" y="19"/>
                      </a:lnTo>
                      <a:cubicBezTo>
                        <a:pt x="47" y="19"/>
                        <a:pt x="47" y="19"/>
                        <a:pt x="47" y="20"/>
                      </a:cubicBezTo>
                      <a:lnTo>
                        <a:pt x="45" y="20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lnTo>
                        <a:pt x="45" y="19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5" y="19"/>
                      </a:lnTo>
                      <a:close/>
                      <a:moveTo>
                        <a:pt x="45" y="19"/>
                      </a:moveTo>
                      <a:cubicBezTo>
                        <a:pt x="45" y="18"/>
                        <a:pt x="44" y="18"/>
                        <a:pt x="44" y="17"/>
                      </a:cubicBezTo>
                      <a:lnTo>
                        <a:pt x="45" y="16"/>
                      </a:lnTo>
                      <a:cubicBezTo>
                        <a:pt x="46" y="17"/>
                        <a:pt x="46" y="18"/>
                        <a:pt x="46" y="18"/>
                      </a:cubicBezTo>
                      <a:lnTo>
                        <a:pt x="45" y="19"/>
                      </a:lnTo>
                      <a:close/>
                      <a:moveTo>
                        <a:pt x="44" y="17"/>
                      </a:moveTo>
                      <a:cubicBezTo>
                        <a:pt x="43" y="16"/>
                        <a:pt x="43" y="16"/>
                        <a:pt x="42" y="15"/>
                      </a:cubicBezTo>
                      <a:lnTo>
                        <a:pt x="44" y="14"/>
                      </a:lnTo>
                      <a:cubicBezTo>
                        <a:pt x="44" y="15"/>
                        <a:pt x="45" y="16"/>
                        <a:pt x="45" y="16"/>
                      </a:cubicBezTo>
                      <a:lnTo>
                        <a:pt x="44" y="17"/>
                      </a:lnTo>
                      <a:close/>
                      <a:moveTo>
                        <a:pt x="42" y="15"/>
                      </a:moveTo>
                      <a:cubicBezTo>
                        <a:pt x="40" y="12"/>
                        <a:pt x="36" y="9"/>
                        <a:pt x="32" y="8"/>
                      </a:cubicBezTo>
                      <a:lnTo>
                        <a:pt x="32" y="7"/>
                      </a:lnTo>
                      <a:cubicBezTo>
                        <a:pt x="37" y="8"/>
                        <a:pt x="41" y="11"/>
                        <a:pt x="44" y="14"/>
                      </a:cubicBezTo>
                      <a:lnTo>
                        <a:pt x="42" y="15"/>
                      </a:lnTo>
                      <a:close/>
                      <a:moveTo>
                        <a:pt x="32" y="7"/>
                      </a:moveTo>
                      <a:lnTo>
                        <a:pt x="32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3" name="Freeform 157"/>
                <p:cNvSpPr>
                  <a:spLocks noChangeArrowheads="1"/>
                </p:cNvSpPr>
                <p:nvPr/>
              </p:nvSpPr>
              <p:spPr bwMode="auto">
                <a:xfrm>
                  <a:off x="1577" y="3949"/>
                  <a:ext cx="83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1 0 0"/>
                    <a:gd name="G4" fmla="+- 18 0 0"/>
                    <a:gd name="G5" fmla="+- 23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31 w 61"/>
                    <a:gd name="T1" fmla="*/ 3 h 38"/>
                    <a:gd name="T2" fmla="*/ 7 w 61"/>
                    <a:gd name="T3" fmla="*/ 11 h 38"/>
                    <a:gd name="T4" fmla="*/ 17 w 61"/>
                    <a:gd name="T5" fmla="*/ 28 h 38"/>
                    <a:gd name="T6" fmla="*/ 21 w 61"/>
                    <a:gd name="T7" fmla="*/ 32 h 38"/>
                    <a:gd name="T8" fmla="*/ 34 w 61"/>
                    <a:gd name="T9" fmla="*/ 36 h 38"/>
                    <a:gd name="T10" fmla="*/ 55 w 61"/>
                    <a:gd name="T11" fmla="*/ 21 h 38"/>
                    <a:gd name="T12" fmla="*/ 59 w 61"/>
                    <a:gd name="T13" fmla="*/ 13 h 38"/>
                    <a:gd name="T14" fmla="*/ 49 w 61"/>
                    <a:gd name="T15" fmla="*/ 7 h 38"/>
                    <a:gd name="T16" fmla="*/ 37 w 61"/>
                    <a:gd name="T17" fmla="*/ 2 h 38"/>
                    <a:gd name="T18" fmla="*/ 31 w 61"/>
                    <a:gd name="T19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38">
                      <a:moveTo>
                        <a:pt x="31" y="3"/>
                      </a:moveTo>
                      <a:cubicBezTo>
                        <a:pt x="26" y="10"/>
                        <a:pt x="13" y="6"/>
                        <a:pt x="7" y="11"/>
                      </a:cubicBezTo>
                      <a:cubicBezTo>
                        <a:pt x="0" y="18"/>
                        <a:pt x="10" y="23"/>
                        <a:pt x="17" y="28"/>
                      </a:cubicBezTo>
                      <a:cubicBezTo>
                        <a:pt x="18" y="29"/>
                        <a:pt x="19" y="32"/>
                        <a:pt x="21" y="32"/>
                      </a:cubicBezTo>
                      <a:cubicBezTo>
                        <a:pt x="26" y="33"/>
                        <a:pt x="29" y="38"/>
                        <a:pt x="34" y="36"/>
                      </a:cubicBezTo>
                      <a:cubicBezTo>
                        <a:pt x="42" y="32"/>
                        <a:pt x="48" y="26"/>
                        <a:pt x="55" y="21"/>
                      </a:cubicBezTo>
                      <a:cubicBezTo>
                        <a:pt x="58" y="19"/>
                        <a:pt x="61" y="15"/>
                        <a:pt x="59" y="13"/>
                      </a:cubicBezTo>
                      <a:cubicBezTo>
                        <a:pt x="56" y="11"/>
                        <a:pt x="53" y="8"/>
                        <a:pt x="49" y="7"/>
                      </a:cubicBezTo>
                      <a:cubicBezTo>
                        <a:pt x="45" y="5"/>
                        <a:pt x="41" y="4"/>
                        <a:pt x="37" y="2"/>
                      </a:cubicBezTo>
                      <a:cubicBezTo>
                        <a:pt x="36" y="2"/>
                        <a:pt x="33" y="0"/>
                        <a:pt x="31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4" name="Freeform 158"/>
                <p:cNvSpPr>
                  <a:spLocks noChangeArrowheads="1"/>
                </p:cNvSpPr>
                <p:nvPr/>
              </p:nvSpPr>
              <p:spPr bwMode="auto">
                <a:xfrm>
                  <a:off x="1580" y="3949"/>
                  <a:ext cx="80" cy="65"/>
                </a:xfrm>
                <a:custGeom>
                  <a:avLst/>
                  <a:gdLst>
                    <a:gd name="T0" fmla="*/ 16 w 59"/>
                    <a:gd name="T1" fmla="*/ 8 h 39"/>
                    <a:gd name="T2" fmla="*/ 16 w 59"/>
                    <a:gd name="T3" fmla="*/ 10 h 39"/>
                    <a:gd name="T4" fmla="*/ 16 w 59"/>
                    <a:gd name="T5" fmla="*/ 8 h 39"/>
                    <a:gd name="T6" fmla="*/ 5 w 59"/>
                    <a:gd name="T7" fmla="*/ 12 h 39"/>
                    <a:gd name="T8" fmla="*/ 8 w 59"/>
                    <a:gd name="T9" fmla="*/ 24 h 39"/>
                    <a:gd name="T10" fmla="*/ 9 w 59"/>
                    <a:gd name="T11" fmla="*/ 24 h 39"/>
                    <a:gd name="T12" fmla="*/ 8 w 59"/>
                    <a:gd name="T13" fmla="*/ 24 h 39"/>
                    <a:gd name="T14" fmla="*/ 15 w 59"/>
                    <a:gd name="T15" fmla="*/ 28 h 39"/>
                    <a:gd name="T16" fmla="*/ 15 w 59"/>
                    <a:gd name="T17" fmla="*/ 28 h 39"/>
                    <a:gd name="T18" fmla="*/ 15 w 59"/>
                    <a:gd name="T19" fmla="*/ 29 h 39"/>
                    <a:gd name="T20" fmla="*/ 16 w 59"/>
                    <a:gd name="T21" fmla="*/ 28 h 39"/>
                    <a:gd name="T22" fmla="*/ 16 w 59"/>
                    <a:gd name="T23" fmla="*/ 28 h 39"/>
                    <a:gd name="T24" fmla="*/ 16 w 59"/>
                    <a:gd name="T25" fmla="*/ 28 h 39"/>
                    <a:gd name="T26" fmla="*/ 15 w 59"/>
                    <a:gd name="T27" fmla="*/ 31 h 39"/>
                    <a:gd name="T28" fmla="*/ 17 w 59"/>
                    <a:gd name="T29" fmla="*/ 30 h 39"/>
                    <a:gd name="T30" fmla="*/ 15 w 59"/>
                    <a:gd name="T31" fmla="*/ 31 h 39"/>
                    <a:gd name="T32" fmla="*/ 19 w 59"/>
                    <a:gd name="T33" fmla="*/ 33 h 39"/>
                    <a:gd name="T34" fmla="*/ 24 w 59"/>
                    <a:gd name="T35" fmla="*/ 36 h 39"/>
                    <a:gd name="T36" fmla="*/ 24 w 59"/>
                    <a:gd name="T37" fmla="*/ 35 h 39"/>
                    <a:gd name="T38" fmla="*/ 24 w 59"/>
                    <a:gd name="T39" fmla="*/ 36 h 39"/>
                    <a:gd name="T40" fmla="*/ 32 w 59"/>
                    <a:gd name="T41" fmla="*/ 36 h 39"/>
                    <a:gd name="T42" fmla="*/ 46 w 59"/>
                    <a:gd name="T43" fmla="*/ 27 h 39"/>
                    <a:gd name="T44" fmla="*/ 32 w 59"/>
                    <a:gd name="T45" fmla="*/ 36 h 39"/>
                    <a:gd name="T46" fmla="*/ 53 w 59"/>
                    <a:gd name="T47" fmla="*/ 22 h 39"/>
                    <a:gd name="T48" fmla="*/ 52 w 59"/>
                    <a:gd name="T49" fmla="*/ 21 h 39"/>
                    <a:gd name="T50" fmla="*/ 52 w 59"/>
                    <a:gd name="T51" fmla="*/ 21 h 39"/>
                    <a:gd name="T52" fmla="*/ 55 w 59"/>
                    <a:gd name="T53" fmla="*/ 21 h 39"/>
                    <a:gd name="T54" fmla="*/ 54 w 59"/>
                    <a:gd name="T55" fmla="*/ 20 h 39"/>
                    <a:gd name="T56" fmla="*/ 55 w 59"/>
                    <a:gd name="T57" fmla="*/ 21 h 39"/>
                    <a:gd name="T58" fmla="*/ 56 w 59"/>
                    <a:gd name="T59" fmla="*/ 14 h 39"/>
                    <a:gd name="T60" fmla="*/ 57 w 59"/>
                    <a:gd name="T61" fmla="*/ 17 h 39"/>
                    <a:gd name="T62" fmla="*/ 57 w 59"/>
                    <a:gd name="T63" fmla="*/ 13 h 39"/>
                    <a:gd name="T64" fmla="*/ 57 w 59"/>
                    <a:gd name="T65" fmla="*/ 13 h 39"/>
                    <a:gd name="T66" fmla="*/ 57 w 59"/>
                    <a:gd name="T67" fmla="*/ 13 h 39"/>
                    <a:gd name="T68" fmla="*/ 57 w 59"/>
                    <a:gd name="T69" fmla="*/ 13 h 39"/>
                    <a:gd name="T70" fmla="*/ 53 w 59"/>
                    <a:gd name="T71" fmla="*/ 12 h 39"/>
                    <a:gd name="T72" fmla="*/ 56 w 59"/>
                    <a:gd name="T73" fmla="*/ 14 h 39"/>
                    <a:gd name="T74" fmla="*/ 48 w 59"/>
                    <a:gd name="T75" fmla="*/ 7 h 39"/>
                    <a:gd name="T76" fmla="*/ 47 w 59"/>
                    <a:gd name="T77" fmla="*/ 8 h 39"/>
                    <a:gd name="T78" fmla="*/ 41 w 59"/>
                    <a:gd name="T79" fmla="*/ 6 h 39"/>
                    <a:gd name="T80" fmla="*/ 47 w 59"/>
                    <a:gd name="T81" fmla="*/ 8 h 39"/>
                    <a:gd name="T82" fmla="*/ 35 w 59"/>
                    <a:gd name="T83" fmla="*/ 2 h 39"/>
                    <a:gd name="T84" fmla="*/ 34 w 59"/>
                    <a:gd name="T85" fmla="*/ 4 h 39"/>
                    <a:gd name="T86" fmla="*/ 34 w 59"/>
                    <a:gd name="T87" fmla="*/ 4 h 39"/>
                    <a:gd name="T88" fmla="*/ 35 w 59"/>
                    <a:gd name="T89" fmla="*/ 2 h 39"/>
                    <a:gd name="T90" fmla="*/ 35 w 59"/>
                    <a:gd name="T91" fmla="*/ 2 h 39"/>
                    <a:gd name="T92" fmla="*/ 34 w 59"/>
                    <a:gd name="T93" fmla="*/ 3 h 39"/>
                    <a:gd name="T94" fmla="*/ 35 w 59"/>
                    <a:gd name="T95" fmla="*/ 2 h 39"/>
                    <a:gd name="T96" fmla="*/ 29 w 59"/>
                    <a:gd name="T97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9" h="39">
                      <a:moveTo>
                        <a:pt x="30" y="4"/>
                      </a:moveTo>
                      <a:cubicBezTo>
                        <a:pt x="27" y="9"/>
                        <a:pt x="21" y="9"/>
                        <a:pt x="16" y="10"/>
                      </a:cubicBezTo>
                      <a:lnTo>
                        <a:pt x="16" y="8"/>
                      </a:lnTo>
                      <a:cubicBezTo>
                        <a:pt x="21" y="8"/>
                        <a:pt x="26" y="7"/>
                        <a:pt x="29" y="3"/>
                      </a:cubicBezTo>
                      <a:lnTo>
                        <a:pt x="30" y="4"/>
                      </a:lnTo>
                      <a:close/>
                      <a:moveTo>
                        <a:pt x="16" y="10"/>
                      </a:moveTo>
                      <a:cubicBezTo>
                        <a:pt x="12" y="10"/>
                        <a:pt x="8" y="11"/>
                        <a:pt x="6" y="13"/>
                      </a:cubicBezTo>
                      <a:lnTo>
                        <a:pt x="5" y="12"/>
                      </a:lnTo>
                      <a:cubicBezTo>
                        <a:pt x="8" y="9"/>
                        <a:pt x="12" y="9"/>
                        <a:pt x="16" y="8"/>
                      </a:cubicBezTo>
                      <a:lnTo>
                        <a:pt x="16" y="10"/>
                      </a:lnTo>
                      <a:close/>
                      <a:moveTo>
                        <a:pt x="5" y="12"/>
                      </a:moveTo>
                      <a:lnTo>
                        <a:pt x="5" y="12"/>
                      </a:lnTo>
                      <a:close/>
                      <a:moveTo>
                        <a:pt x="6" y="13"/>
                      </a:moveTo>
                      <a:cubicBezTo>
                        <a:pt x="2" y="17"/>
                        <a:pt x="4" y="20"/>
                        <a:pt x="9" y="24"/>
                      </a:cubicBezTo>
                      <a:lnTo>
                        <a:pt x="8" y="24"/>
                      </a:lnTo>
                      <a:cubicBezTo>
                        <a:pt x="3" y="21"/>
                        <a:pt x="0" y="17"/>
                        <a:pt x="5" y="12"/>
                      </a:cubicBezTo>
                      <a:lnTo>
                        <a:pt x="6" y="13"/>
                      </a:lnTo>
                      <a:close/>
                      <a:moveTo>
                        <a:pt x="9" y="24"/>
                      </a:moveTo>
                      <a:cubicBezTo>
                        <a:pt x="10" y="25"/>
                        <a:pt x="13" y="26"/>
                        <a:pt x="15" y="28"/>
                      </a:cubicBezTo>
                      <a:lnTo>
                        <a:pt x="14" y="29"/>
                      </a:lnTo>
                      <a:cubicBezTo>
                        <a:pt x="12" y="27"/>
                        <a:pt x="9" y="26"/>
                        <a:pt x="8" y="24"/>
                      </a:cubicBezTo>
                      <a:lnTo>
                        <a:pt x="9" y="24"/>
                      </a:lnTo>
                      <a:close/>
                      <a:moveTo>
                        <a:pt x="15" y="28"/>
                      </a:moveTo>
                      <a:lnTo>
                        <a:pt x="15" y="28"/>
                      </a:lnTo>
                      <a:lnTo>
                        <a:pt x="15" y="29"/>
                      </a:lnTo>
                      <a:lnTo>
                        <a:pt x="14" y="29"/>
                      </a:lnTo>
                      <a:lnTo>
                        <a:pt x="15" y="28"/>
                      </a:lnTo>
                      <a:close/>
                      <a:moveTo>
                        <a:pt x="15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5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4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5" y="29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6" y="29"/>
                        <a:pt x="16" y="29"/>
                        <a:pt x="17" y="30"/>
                      </a:cubicBezTo>
                      <a:lnTo>
                        <a:pt x="15" y="31"/>
                      </a:lnTo>
                      <a:cubicBezTo>
                        <a:pt x="15" y="30"/>
                        <a:pt x="15" y="29"/>
                        <a:pt x="14" y="29"/>
                      </a:cubicBezTo>
                      <a:lnTo>
                        <a:pt x="16" y="28"/>
                      </a:lnTo>
                      <a:close/>
                      <a:moveTo>
                        <a:pt x="17" y="30"/>
                      </a:moveTo>
                      <a:cubicBezTo>
                        <a:pt x="17" y="31"/>
                        <a:pt x="18" y="33"/>
                        <a:pt x="19" y="33"/>
                      </a:cubicBezTo>
                      <a:lnTo>
                        <a:pt x="18" y="34"/>
                      </a:lnTo>
                      <a:cubicBezTo>
                        <a:pt x="17" y="34"/>
                        <a:pt x="16" y="32"/>
                        <a:pt x="15" y="31"/>
                      </a:cubicBezTo>
                      <a:lnTo>
                        <a:pt x="17" y="30"/>
                      </a:lnTo>
                      <a:close/>
                      <a:moveTo>
                        <a:pt x="19" y="33"/>
                      </a:moveTo>
                      <a:lnTo>
                        <a:pt x="19" y="33"/>
                      </a:lnTo>
                      <a:close/>
                      <a:moveTo>
                        <a:pt x="19" y="33"/>
                      </a:moveTo>
                      <a:cubicBezTo>
                        <a:pt x="21" y="33"/>
                        <a:pt x="23" y="34"/>
                        <a:pt x="24" y="35"/>
                      </a:cubicBezTo>
                      <a:lnTo>
                        <a:pt x="24" y="36"/>
                      </a:lnTo>
                      <a:cubicBezTo>
                        <a:pt x="22" y="35"/>
                        <a:pt x="20" y="34"/>
                        <a:pt x="18" y="34"/>
                      </a:cubicBezTo>
                      <a:lnTo>
                        <a:pt x="19" y="33"/>
                      </a:lnTo>
                      <a:close/>
                      <a:moveTo>
                        <a:pt x="24" y="35"/>
                      </a:moveTo>
                      <a:cubicBezTo>
                        <a:pt x="27" y="37"/>
                        <a:pt x="29" y="38"/>
                        <a:pt x="32" y="37"/>
                      </a:cubicBezTo>
                      <a:lnTo>
                        <a:pt x="32" y="38"/>
                      </a:lnTo>
                      <a:cubicBezTo>
                        <a:pt x="29" y="39"/>
                        <a:pt x="26" y="38"/>
                        <a:pt x="24" y="36"/>
                      </a:cubicBezTo>
                      <a:lnTo>
                        <a:pt x="24" y="35"/>
                      </a:lnTo>
                      <a:close/>
                      <a:moveTo>
                        <a:pt x="32" y="37"/>
                      </a:moveTo>
                      <a:lnTo>
                        <a:pt x="32" y="36"/>
                      </a:lnTo>
                      <a:lnTo>
                        <a:pt x="32" y="37"/>
                      </a:lnTo>
                      <a:close/>
                      <a:moveTo>
                        <a:pt x="32" y="36"/>
                      </a:moveTo>
                      <a:cubicBezTo>
                        <a:pt x="37" y="34"/>
                        <a:pt x="41" y="30"/>
                        <a:pt x="46" y="27"/>
                      </a:cubicBezTo>
                      <a:lnTo>
                        <a:pt x="47" y="28"/>
                      </a:lnTo>
                      <a:cubicBezTo>
                        <a:pt x="42" y="31"/>
                        <a:pt x="38" y="35"/>
                        <a:pt x="32" y="38"/>
                      </a:cubicBezTo>
                      <a:lnTo>
                        <a:pt x="32" y="36"/>
                      </a:lnTo>
                      <a:close/>
                      <a:moveTo>
                        <a:pt x="46" y="27"/>
                      </a:moveTo>
                      <a:cubicBezTo>
                        <a:pt x="48" y="25"/>
                        <a:pt x="50" y="23"/>
                        <a:pt x="52" y="21"/>
                      </a:cubicBezTo>
                      <a:lnTo>
                        <a:pt x="53" y="22"/>
                      </a:lnTo>
                      <a:cubicBezTo>
                        <a:pt x="51" y="24"/>
                        <a:pt x="49" y="26"/>
                        <a:pt x="47" y="28"/>
                      </a:cubicBezTo>
                      <a:lnTo>
                        <a:pt x="46" y="27"/>
                      </a:lnTo>
                      <a:close/>
                      <a:moveTo>
                        <a:pt x="52" y="21"/>
                      </a:moveTo>
                      <a:lnTo>
                        <a:pt x="52" y="21"/>
                      </a:lnTo>
                      <a:lnTo>
                        <a:pt x="53" y="22"/>
                      </a:lnTo>
                      <a:lnTo>
                        <a:pt x="52" y="21"/>
                      </a:lnTo>
                      <a:close/>
                      <a:moveTo>
                        <a:pt x="52" y="21"/>
                      </a:moveTo>
                      <a:cubicBezTo>
                        <a:pt x="53" y="21"/>
                        <a:pt x="54" y="20"/>
                        <a:pt x="54" y="20"/>
                      </a:cubicBezTo>
                      <a:lnTo>
                        <a:pt x="55" y="21"/>
                      </a:lnTo>
                      <a:cubicBezTo>
                        <a:pt x="55" y="21"/>
                        <a:pt x="54" y="22"/>
                        <a:pt x="53" y="22"/>
                      </a:cubicBezTo>
                      <a:lnTo>
                        <a:pt x="52" y="21"/>
                      </a:lnTo>
                      <a:close/>
                      <a:moveTo>
                        <a:pt x="54" y="20"/>
                      </a:moveTo>
                      <a:cubicBezTo>
                        <a:pt x="55" y="19"/>
                        <a:pt x="56" y="18"/>
                        <a:pt x="57" y="17"/>
                      </a:cubicBezTo>
                      <a:lnTo>
                        <a:pt x="58" y="17"/>
                      </a:lnTo>
                      <a:cubicBezTo>
                        <a:pt x="58" y="18"/>
                        <a:pt x="57" y="20"/>
                        <a:pt x="55" y="21"/>
                      </a:cubicBezTo>
                      <a:lnTo>
                        <a:pt x="54" y="20"/>
                      </a:lnTo>
                      <a:close/>
                      <a:moveTo>
                        <a:pt x="57" y="17"/>
                      </a:moveTo>
                      <a:cubicBezTo>
                        <a:pt x="57" y="16"/>
                        <a:pt x="57" y="15"/>
                        <a:pt x="56" y="14"/>
                      </a:cubicBezTo>
                      <a:lnTo>
                        <a:pt x="58" y="14"/>
                      </a:lnTo>
                      <a:cubicBezTo>
                        <a:pt x="59" y="15"/>
                        <a:pt x="59" y="16"/>
                        <a:pt x="58" y="17"/>
                      </a:cubicBezTo>
                      <a:lnTo>
                        <a:pt x="57" y="17"/>
                      </a:lnTo>
                      <a:close/>
                      <a:moveTo>
                        <a:pt x="56" y="14"/>
                      </a:moveTo>
                      <a:cubicBezTo>
                        <a:pt x="56" y="14"/>
                        <a:pt x="56" y="14"/>
                        <a:pt x="56" y="14"/>
                      </a:cubicBezTo>
                      <a:lnTo>
                        <a:pt x="57" y="13"/>
                      </a:lnTo>
                      <a:cubicBezTo>
                        <a:pt x="57" y="13"/>
                        <a:pt x="58" y="14"/>
                        <a:pt x="58" y="14"/>
                      </a:cubicBezTo>
                      <a:lnTo>
                        <a:pt x="56" y="14"/>
                      </a:lnTo>
                      <a:close/>
                      <a:moveTo>
                        <a:pt x="57" y="13"/>
                      </a:moveTo>
                      <a:lnTo>
                        <a:pt x="57" y="13"/>
                      </a:lnTo>
                      <a:lnTo>
                        <a:pt x="57" y="14"/>
                      </a:lnTo>
                      <a:lnTo>
                        <a:pt x="57" y="13"/>
                      </a:lnTo>
                      <a:close/>
                      <a:moveTo>
                        <a:pt x="56" y="14"/>
                      </a:moveTo>
                      <a:lnTo>
                        <a:pt x="56" y="14"/>
                      </a:lnTo>
                      <a:lnTo>
                        <a:pt x="57" y="13"/>
                      </a:lnTo>
                      <a:lnTo>
                        <a:pt x="56" y="14"/>
                      </a:lnTo>
                      <a:close/>
                      <a:moveTo>
                        <a:pt x="56" y="14"/>
                      </a:moveTo>
                      <a:cubicBezTo>
                        <a:pt x="55" y="14"/>
                        <a:pt x="54" y="13"/>
                        <a:pt x="53" y="12"/>
                      </a:cubicBezTo>
                      <a:lnTo>
                        <a:pt x="54" y="11"/>
                      </a:lnTo>
                      <a:cubicBezTo>
                        <a:pt x="55" y="12"/>
                        <a:pt x="56" y="13"/>
                        <a:pt x="57" y="13"/>
                      </a:cubicBezTo>
                      <a:lnTo>
                        <a:pt x="56" y="14"/>
                      </a:lnTo>
                      <a:close/>
                      <a:moveTo>
                        <a:pt x="53" y="12"/>
                      </a:moveTo>
                      <a:cubicBezTo>
                        <a:pt x="51" y="10"/>
                        <a:pt x="49" y="9"/>
                        <a:pt x="47" y="8"/>
                      </a:cubicBezTo>
                      <a:lnTo>
                        <a:pt x="48" y="7"/>
                      </a:lnTo>
                      <a:cubicBezTo>
                        <a:pt x="50" y="8"/>
                        <a:pt x="52" y="9"/>
                        <a:pt x="54" y="11"/>
                      </a:cubicBezTo>
                      <a:lnTo>
                        <a:pt x="53" y="12"/>
                      </a:lnTo>
                      <a:close/>
                      <a:moveTo>
                        <a:pt x="47" y="8"/>
                      </a:moveTo>
                      <a:lnTo>
                        <a:pt x="47" y="8"/>
                      </a:lnTo>
                      <a:close/>
                      <a:moveTo>
                        <a:pt x="47" y="8"/>
                      </a:moveTo>
                      <a:cubicBezTo>
                        <a:pt x="45" y="7"/>
                        <a:pt x="43" y="7"/>
                        <a:pt x="41" y="6"/>
                      </a:cubicBezTo>
                      <a:lnTo>
                        <a:pt x="41" y="5"/>
                      </a:lnTo>
                      <a:cubicBezTo>
                        <a:pt x="43" y="5"/>
                        <a:pt x="45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1" y="6"/>
                      </a:moveTo>
                      <a:cubicBezTo>
                        <a:pt x="39" y="5"/>
                        <a:pt x="37" y="4"/>
                        <a:pt x="34" y="4"/>
                      </a:cubicBezTo>
                      <a:lnTo>
                        <a:pt x="35" y="2"/>
                      </a:lnTo>
                      <a:cubicBezTo>
                        <a:pt x="37" y="3"/>
                        <a:pt x="39" y="4"/>
                        <a:pt x="41" y="5"/>
                      </a:cubicBezTo>
                      <a:lnTo>
                        <a:pt x="41" y="6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4" y="4"/>
                      </a:moveTo>
                      <a:cubicBezTo>
                        <a:pt x="34" y="3"/>
                        <a:pt x="34" y="3"/>
                        <a:pt x="34" y="3"/>
                      </a:cubicBezTo>
                      <a:lnTo>
                        <a:pt x="35" y="2"/>
                      </a:lnTo>
                      <a:lnTo>
                        <a:pt x="34" y="4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4" y="3"/>
                      </a:lnTo>
                      <a:lnTo>
                        <a:pt x="35" y="2"/>
                      </a:lnTo>
                      <a:close/>
                      <a:moveTo>
                        <a:pt x="34" y="3"/>
                      </a:moveTo>
                      <a:cubicBezTo>
                        <a:pt x="33" y="3"/>
                        <a:pt x="31" y="2"/>
                        <a:pt x="30" y="4"/>
                      </a:cubicBezTo>
                      <a:lnTo>
                        <a:pt x="29" y="3"/>
                      </a:lnTo>
                      <a:cubicBezTo>
                        <a:pt x="31" y="0"/>
                        <a:pt x="34" y="2"/>
                        <a:pt x="35" y="2"/>
                      </a:cubicBezTo>
                      <a:lnTo>
                        <a:pt x="34" y="3"/>
                      </a:lnTo>
                      <a:close/>
                      <a:moveTo>
                        <a:pt x="29" y="3"/>
                      </a:moveTo>
                      <a:lnTo>
                        <a:pt x="29" y="3"/>
                      </a:lnTo>
                      <a:lnTo>
                        <a:pt x="29" y="4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5" name="Freeform 159"/>
                <p:cNvSpPr>
                  <a:spLocks noChangeArrowheads="1"/>
                </p:cNvSpPr>
                <p:nvPr/>
              </p:nvSpPr>
              <p:spPr bwMode="auto">
                <a:xfrm>
                  <a:off x="1525" y="3976"/>
                  <a:ext cx="73" cy="5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6 w 54"/>
                    <a:gd name="T1" fmla="*/ 4 h 30"/>
                    <a:gd name="T2" fmla="*/ 21 w 54"/>
                    <a:gd name="T3" fmla="*/ 7 h 30"/>
                    <a:gd name="T4" fmla="*/ 4 w 54"/>
                    <a:gd name="T5" fmla="*/ 22 h 30"/>
                    <a:gd name="T6" fmla="*/ 19 w 54"/>
                    <a:gd name="T7" fmla="*/ 29 h 30"/>
                    <a:gd name="T8" fmla="*/ 49 w 54"/>
                    <a:gd name="T9" fmla="*/ 28 h 30"/>
                    <a:gd name="T10" fmla="*/ 52 w 54"/>
                    <a:gd name="T11" fmla="*/ 24 h 30"/>
                    <a:gd name="T12" fmla="*/ 39 w 54"/>
                    <a:gd name="T13" fmla="*/ 13 h 30"/>
                    <a:gd name="T14" fmla="*/ 36 w 54"/>
                    <a:gd name="T15" fmla="*/ 5 h 30"/>
                    <a:gd name="T16" fmla="*/ 26 w 54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30">
                      <a:moveTo>
                        <a:pt x="26" y="4"/>
                      </a:moveTo>
                      <a:cubicBezTo>
                        <a:pt x="24" y="5"/>
                        <a:pt x="23" y="7"/>
                        <a:pt x="21" y="7"/>
                      </a:cubicBezTo>
                      <a:cubicBezTo>
                        <a:pt x="13" y="10"/>
                        <a:pt x="0" y="14"/>
                        <a:pt x="4" y="22"/>
                      </a:cubicBezTo>
                      <a:cubicBezTo>
                        <a:pt x="6" y="26"/>
                        <a:pt x="13" y="29"/>
                        <a:pt x="19" y="29"/>
                      </a:cubicBezTo>
                      <a:cubicBezTo>
                        <a:pt x="29" y="28"/>
                        <a:pt x="39" y="30"/>
                        <a:pt x="49" y="28"/>
                      </a:cubicBezTo>
                      <a:cubicBezTo>
                        <a:pt x="48" y="26"/>
                        <a:pt x="54" y="26"/>
                        <a:pt x="52" y="24"/>
                      </a:cubicBezTo>
                      <a:cubicBezTo>
                        <a:pt x="48" y="19"/>
                        <a:pt x="41" y="17"/>
                        <a:pt x="39" y="13"/>
                      </a:cubicBezTo>
                      <a:cubicBezTo>
                        <a:pt x="37" y="11"/>
                        <a:pt x="38" y="7"/>
                        <a:pt x="36" y="5"/>
                      </a:cubicBezTo>
                      <a:cubicBezTo>
                        <a:pt x="34" y="3"/>
                        <a:pt x="32" y="0"/>
                        <a:pt x="2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6" name="Freeform 160"/>
                <p:cNvSpPr>
                  <a:spLocks noChangeArrowheads="1"/>
                </p:cNvSpPr>
                <p:nvPr/>
              </p:nvSpPr>
              <p:spPr bwMode="auto">
                <a:xfrm>
                  <a:off x="1527" y="3976"/>
                  <a:ext cx="71" cy="51"/>
                </a:xfrm>
                <a:custGeom>
                  <a:avLst/>
                  <a:gdLst>
                    <a:gd name="T0" fmla="*/ 22 w 53"/>
                    <a:gd name="T1" fmla="*/ 5 h 30"/>
                    <a:gd name="T2" fmla="*/ 23 w 53"/>
                    <a:gd name="T3" fmla="*/ 6 h 30"/>
                    <a:gd name="T4" fmla="*/ 22 w 53"/>
                    <a:gd name="T5" fmla="*/ 5 h 30"/>
                    <a:gd name="T6" fmla="*/ 21 w 53"/>
                    <a:gd name="T7" fmla="*/ 8 h 30"/>
                    <a:gd name="T8" fmla="*/ 21 w 53"/>
                    <a:gd name="T9" fmla="*/ 8 h 30"/>
                    <a:gd name="T10" fmla="*/ 20 w 53"/>
                    <a:gd name="T11" fmla="*/ 7 h 30"/>
                    <a:gd name="T12" fmla="*/ 4 w 53"/>
                    <a:gd name="T13" fmla="*/ 22 h 30"/>
                    <a:gd name="T14" fmla="*/ 7 w 53"/>
                    <a:gd name="T15" fmla="*/ 13 h 30"/>
                    <a:gd name="T16" fmla="*/ 3 w 53"/>
                    <a:gd name="T17" fmla="*/ 22 h 30"/>
                    <a:gd name="T18" fmla="*/ 4 w 53"/>
                    <a:gd name="T19" fmla="*/ 22 h 30"/>
                    <a:gd name="T20" fmla="*/ 2 w 53"/>
                    <a:gd name="T21" fmla="*/ 22 h 30"/>
                    <a:gd name="T22" fmla="*/ 2 w 53"/>
                    <a:gd name="T23" fmla="*/ 22 h 30"/>
                    <a:gd name="T24" fmla="*/ 4 w 53"/>
                    <a:gd name="T25" fmla="*/ 24 h 30"/>
                    <a:gd name="T26" fmla="*/ 5 w 53"/>
                    <a:gd name="T27" fmla="*/ 23 h 30"/>
                    <a:gd name="T28" fmla="*/ 4 w 53"/>
                    <a:gd name="T29" fmla="*/ 24 h 30"/>
                    <a:gd name="T30" fmla="*/ 18 w 53"/>
                    <a:gd name="T31" fmla="*/ 28 h 30"/>
                    <a:gd name="T32" fmla="*/ 6 w 53"/>
                    <a:gd name="T33" fmla="*/ 25 h 30"/>
                    <a:gd name="T34" fmla="*/ 18 w 53"/>
                    <a:gd name="T35" fmla="*/ 29 h 30"/>
                    <a:gd name="T36" fmla="*/ 32 w 53"/>
                    <a:gd name="T37" fmla="*/ 28 h 30"/>
                    <a:gd name="T38" fmla="*/ 17 w 53"/>
                    <a:gd name="T39" fmla="*/ 28 h 30"/>
                    <a:gd name="T40" fmla="*/ 48 w 53"/>
                    <a:gd name="T41" fmla="*/ 29 h 30"/>
                    <a:gd name="T42" fmla="*/ 49 w 53"/>
                    <a:gd name="T43" fmla="*/ 28 h 30"/>
                    <a:gd name="T44" fmla="*/ 48 w 53"/>
                    <a:gd name="T45" fmla="*/ 28 h 30"/>
                    <a:gd name="T46" fmla="*/ 49 w 53"/>
                    <a:gd name="T47" fmla="*/ 26 h 30"/>
                    <a:gd name="T48" fmla="*/ 47 w 53"/>
                    <a:gd name="T49" fmla="*/ 28 h 30"/>
                    <a:gd name="T50" fmla="*/ 50 w 53"/>
                    <a:gd name="T51" fmla="*/ 26 h 30"/>
                    <a:gd name="T52" fmla="*/ 50 w 53"/>
                    <a:gd name="T53" fmla="*/ 24 h 30"/>
                    <a:gd name="T54" fmla="*/ 49 w 53"/>
                    <a:gd name="T55" fmla="*/ 26 h 30"/>
                    <a:gd name="T56" fmla="*/ 51 w 53"/>
                    <a:gd name="T57" fmla="*/ 24 h 30"/>
                    <a:gd name="T58" fmla="*/ 44 w 53"/>
                    <a:gd name="T59" fmla="*/ 19 h 30"/>
                    <a:gd name="T60" fmla="*/ 50 w 53"/>
                    <a:gd name="T61" fmla="*/ 24 h 30"/>
                    <a:gd name="T62" fmla="*/ 38 w 53"/>
                    <a:gd name="T63" fmla="*/ 13 h 30"/>
                    <a:gd name="T64" fmla="*/ 38 w 53"/>
                    <a:gd name="T65" fmla="*/ 13 h 30"/>
                    <a:gd name="T66" fmla="*/ 36 w 53"/>
                    <a:gd name="T67" fmla="*/ 9 h 30"/>
                    <a:gd name="T68" fmla="*/ 37 w 53"/>
                    <a:gd name="T69" fmla="*/ 13 h 30"/>
                    <a:gd name="T70" fmla="*/ 36 w 53"/>
                    <a:gd name="T71" fmla="*/ 9 h 30"/>
                    <a:gd name="T72" fmla="*/ 37 w 53"/>
                    <a:gd name="T73" fmla="*/ 9 h 30"/>
                    <a:gd name="T74" fmla="*/ 36 w 53"/>
                    <a:gd name="T75" fmla="*/ 5 h 30"/>
                    <a:gd name="T76" fmla="*/ 35 w 53"/>
                    <a:gd name="T77" fmla="*/ 6 h 30"/>
                    <a:gd name="T78" fmla="*/ 35 w 53"/>
                    <a:gd name="T79" fmla="*/ 6 h 30"/>
                    <a:gd name="T80" fmla="*/ 35 w 53"/>
                    <a:gd name="T81" fmla="*/ 5 h 30"/>
                    <a:gd name="T82" fmla="*/ 34 w 53"/>
                    <a:gd name="T83" fmla="*/ 5 h 30"/>
                    <a:gd name="T84" fmla="*/ 35 w 53"/>
                    <a:gd name="T85" fmla="*/ 6 h 30"/>
                    <a:gd name="T86" fmla="*/ 24 w 53"/>
                    <a:gd name="T87" fmla="*/ 3 h 30"/>
                    <a:gd name="T88" fmla="*/ 25 w 53"/>
                    <a:gd name="T89" fmla="*/ 5 h 30"/>
                    <a:gd name="T90" fmla="*/ 25 w 53"/>
                    <a:gd name="T91" fmla="*/ 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3" h="30">
                      <a:moveTo>
                        <a:pt x="25" y="5"/>
                      </a:moveTo>
                      <a:cubicBezTo>
                        <a:pt x="24" y="5"/>
                        <a:pt x="24" y="6"/>
                        <a:pt x="23" y="6"/>
                      </a:cubicBezTo>
                      <a:lnTo>
                        <a:pt x="22" y="5"/>
                      </a:lnTo>
                      <a:cubicBezTo>
                        <a:pt x="22" y="5"/>
                        <a:pt x="23" y="4"/>
                        <a:pt x="24" y="3"/>
                      </a:cubicBezTo>
                      <a:lnTo>
                        <a:pt x="25" y="5"/>
                      </a:lnTo>
                      <a:close/>
                      <a:moveTo>
                        <a:pt x="23" y="6"/>
                      </a:moveTo>
                      <a:cubicBezTo>
                        <a:pt x="22" y="7"/>
                        <a:pt x="22" y="7"/>
                        <a:pt x="21" y="8"/>
                      </a:cubicBezTo>
                      <a:lnTo>
                        <a:pt x="20" y="7"/>
                      </a:lnTo>
                      <a:cubicBezTo>
                        <a:pt x="21" y="6"/>
                        <a:pt x="21" y="6"/>
                        <a:pt x="22" y="5"/>
                      </a:cubicBezTo>
                      <a:lnTo>
                        <a:pt x="23" y="6"/>
                      </a:lnTo>
                      <a:close/>
                      <a:moveTo>
                        <a:pt x="21" y="8"/>
                      </a:move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21" y="8"/>
                      </a:lnTo>
                      <a:close/>
                      <a:moveTo>
                        <a:pt x="21" y="8"/>
                      </a:moveTo>
                      <a:cubicBezTo>
                        <a:pt x="17" y="9"/>
                        <a:pt x="11" y="11"/>
                        <a:pt x="7" y="13"/>
                      </a:cubicBezTo>
                      <a:lnTo>
                        <a:pt x="6" y="12"/>
                      </a:lnTo>
                      <a:cubicBezTo>
                        <a:pt x="10" y="10"/>
                        <a:pt x="16" y="8"/>
                        <a:pt x="20" y="7"/>
                      </a:cubicBezTo>
                      <a:lnTo>
                        <a:pt x="21" y="8"/>
                      </a:lnTo>
                      <a:close/>
                      <a:moveTo>
                        <a:pt x="7" y="13"/>
                      </a:moveTo>
                      <a:cubicBezTo>
                        <a:pt x="4" y="16"/>
                        <a:pt x="2" y="18"/>
                        <a:pt x="4" y="22"/>
                      </a:cubicBezTo>
                      <a:lnTo>
                        <a:pt x="2" y="22"/>
                      </a:lnTo>
                      <a:cubicBezTo>
                        <a:pt x="0" y="18"/>
                        <a:pt x="2" y="15"/>
                        <a:pt x="6" y="12"/>
                      </a:cubicBezTo>
                      <a:lnTo>
                        <a:pt x="7" y="13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3" y="22"/>
                      </a:lnTo>
                      <a:lnTo>
                        <a:pt x="4" y="22"/>
                      </a:lnTo>
                      <a:close/>
                      <a:moveTo>
                        <a:pt x="4" y="22"/>
                      </a:move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close/>
                      <a:moveTo>
                        <a:pt x="2" y="22"/>
                      </a:moveTo>
                      <a:lnTo>
                        <a:pt x="2" y="22"/>
                      </a:lnTo>
                      <a:lnTo>
                        <a:pt x="3" y="22"/>
                      </a:lnTo>
                      <a:lnTo>
                        <a:pt x="2" y="22"/>
                      </a:lnTo>
                      <a:close/>
                      <a:moveTo>
                        <a:pt x="4" y="22"/>
                      </a:moveTo>
                      <a:cubicBezTo>
                        <a:pt x="4" y="22"/>
                        <a:pt x="4" y="23"/>
                        <a:pt x="5" y="23"/>
                      </a:cubicBezTo>
                      <a:lnTo>
                        <a:pt x="4" y="24"/>
                      </a:lnTo>
                      <a:cubicBezTo>
                        <a:pt x="3" y="24"/>
                        <a:pt x="3" y="23"/>
                        <a:pt x="2" y="22"/>
                      </a:cubicBezTo>
                      <a:lnTo>
                        <a:pt x="4" y="22"/>
                      </a:lnTo>
                      <a:close/>
                      <a:moveTo>
                        <a:pt x="5" y="23"/>
                      </a:moveTo>
                      <a:cubicBezTo>
                        <a:pt x="5" y="24"/>
                        <a:pt x="6" y="24"/>
                        <a:pt x="6" y="25"/>
                      </a:cubicBezTo>
                      <a:lnTo>
                        <a:pt x="5" y="26"/>
                      </a:lnTo>
                      <a:cubicBezTo>
                        <a:pt x="5" y="25"/>
                        <a:pt x="4" y="25"/>
                        <a:pt x="4" y="24"/>
                      </a:cubicBezTo>
                      <a:lnTo>
                        <a:pt x="5" y="23"/>
                      </a:lnTo>
                      <a:close/>
                      <a:moveTo>
                        <a:pt x="6" y="25"/>
                      </a:moveTo>
                      <a:cubicBezTo>
                        <a:pt x="9" y="27"/>
                        <a:pt x="14" y="29"/>
                        <a:pt x="18" y="28"/>
                      </a:cubicBezTo>
                      <a:lnTo>
                        <a:pt x="18" y="30"/>
                      </a:lnTo>
                      <a:cubicBezTo>
                        <a:pt x="13" y="30"/>
                        <a:pt x="9" y="28"/>
                        <a:pt x="5" y="26"/>
                      </a:cubicBezTo>
                      <a:lnTo>
                        <a:pt x="6" y="25"/>
                      </a:lnTo>
                      <a:close/>
                      <a:moveTo>
                        <a:pt x="18" y="30"/>
                      </a:moveTo>
                      <a:lnTo>
                        <a:pt x="18" y="30"/>
                      </a:lnTo>
                      <a:lnTo>
                        <a:pt x="18" y="29"/>
                      </a:lnTo>
                      <a:lnTo>
                        <a:pt x="18" y="30"/>
                      </a:lnTo>
                      <a:close/>
                      <a:moveTo>
                        <a:pt x="17" y="28"/>
                      </a:moveTo>
                      <a:cubicBezTo>
                        <a:pt x="22" y="28"/>
                        <a:pt x="27" y="28"/>
                        <a:pt x="32" y="28"/>
                      </a:cubicBezTo>
                      <a:lnTo>
                        <a:pt x="32" y="29"/>
                      </a:lnTo>
                      <a:cubicBezTo>
                        <a:pt x="27" y="29"/>
                        <a:pt x="22" y="29"/>
                        <a:pt x="18" y="30"/>
                      </a:cubicBezTo>
                      <a:lnTo>
                        <a:pt x="17" y="28"/>
                      </a:lnTo>
                      <a:close/>
                      <a:moveTo>
                        <a:pt x="32" y="28"/>
                      </a:moveTo>
                      <a:cubicBezTo>
                        <a:pt x="37" y="28"/>
                        <a:pt x="43" y="28"/>
                        <a:pt x="48" y="28"/>
                      </a:cubicBezTo>
                      <a:lnTo>
                        <a:pt x="48" y="29"/>
                      </a:lnTo>
                      <a:cubicBezTo>
                        <a:pt x="43" y="30"/>
                        <a:pt x="37" y="29"/>
                        <a:pt x="32" y="29"/>
                      </a:cubicBezTo>
                      <a:lnTo>
                        <a:pt x="32" y="28"/>
                      </a:lnTo>
                      <a:close/>
                      <a:moveTo>
                        <a:pt x="49" y="28"/>
                      </a:moveTo>
                      <a:lnTo>
                        <a:pt x="49" y="29"/>
                      </a:lnTo>
                      <a:lnTo>
                        <a:pt x="48" y="29"/>
                      </a:lnTo>
                      <a:lnTo>
                        <a:pt x="48" y="28"/>
                      </a:lnTo>
                      <a:lnTo>
                        <a:pt x="49" y="28"/>
                      </a:lnTo>
                      <a:close/>
                      <a:moveTo>
                        <a:pt x="47" y="28"/>
                      </a:moveTo>
                      <a:cubicBezTo>
                        <a:pt x="47" y="27"/>
                        <a:pt x="48" y="26"/>
                        <a:pt x="49" y="26"/>
                      </a:cubicBezTo>
                      <a:lnTo>
                        <a:pt x="50" y="27"/>
                      </a:lnTo>
                      <a:cubicBezTo>
                        <a:pt x="49" y="27"/>
                        <a:pt x="49" y="28"/>
                        <a:pt x="49" y="28"/>
                      </a:cubicBezTo>
                      <a:lnTo>
                        <a:pt x="47" y="28"/>
                      </a:lnTo>
                      <a:close/>
                      <a:moveTo>
                        <a:pt x="49" y="26"/>
                      </a:moveTo>
                      <a:lnTo>
                        <a:pt x="49" y="26"/>
                      </a:lnTo>
                      <a:lnTo>
                        <a:pt x="50" y="26"/>
                      </a:lnTo>
                      <a:lnTo>
                        <a:pt x="49" y="26"/>
                      </a:lnTo>
                      <a:close/>
                      <a:moveTo>
                        <a:pt x="49" y="26"/>
                      </a:moveTo>
                      <a:cubicBezTo>
                        <a:pt x="50" y="25"/>
                        <a:pt x="51" y="25"/>
                        <a:pt x="50" y="24"/>
                      </a:cubicBezTo>
                      <a:lnTo>
                        <a:pt x="51" y="23"/>
                      </a:lnTo>
                      <a:cubicBezTo>
                        <a:pt x="53" y="25"/>
                        <a:pt x="51" y="26"/>
                        <a:pt x="50" y="27"/>
                      </a:cubicBezTo>
                      <a:lnTo>
                        <a:pt x="49" y="26"/>
                      </a:lnTo>
                      <a:close/>
                      <a:moveTo>
                        <a:pt x="51" y="23"/>
                      </a:moveTo>
                      <a:lnTo>
                        <a:pt x="51" y="23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0" y="24"/>
                      </a:moveTo>
                      <a:cubicBezTo>
                        <a:pt x="48" y="22"/>
                        <a:pt x="46" y="21"/>
                        <a:pt x="44" y="19"/>
                      </a:cubicBezTo>
                      <a:lnTo>
                        <a:pt x="45" y="18"/>
                      </a:lnTo>
                      <a:cubicBezTo>
                        <a:pt x="47" y="20"/>
                        <a:pt x="49" y="21"/>
                        <a:pt x="51" y="23"/>
                      </a:cubicBezTo>
                      <a:lnTo>
                        <a:pt x="50" y="24"/>
                      </a:lnTo>
                      <a:close/>
                      <a:moveTo>
                        <a:pt x="44" y="19"/>
                      </a:moveTo>
                      <a:cubicBezTo>
                        <a:pt x="41" y="18"/>
                        <a:pt x="39" y="16"/>
                        <a:pt x="37" y="13"/>
                      </a:cubicBezTo>
                      <a:lnTo>
                        <a:pt x="38" y="13"/>
                      </a:lnTo>
                      <a:cubicBezTo>
                        <a:pt x="40" y="15"/>
                        <a:pt x="42" y="17"/>
                        <a:pt x="45" y="18"/>
                      </a:cubicBezTo>
                      <a:lnTo>
                        <a:pt x="44" y="19"/>
                      </a:lnTo>
                      <a:close/>
                      <a:moveTo>
                        <a:pt x="38" y="13"/>
                      </a:moveTo>
                      <a:lnTo>
                        <a:pt x="38" y="13"/>
                      </a:lnTo>
                      <a:close/>
                      <a:moveTo>
                        <a:pt x="37" y="13"/>
                      </a:moveTo>
                      <a:cubicBezTo>
                        <a:pt x="36" y="12"/>
                        <a:pt x="36" y="11"/>
                        <a:pt x="36" y="9"/>
                      </a:cubicBezTo>
                      <a:lnTo>
                        <a:pt x="37" y="9"/>
                      </a:lnTo>
                      <a:cubicBezTo>
                        <a:pt x="38" y="11"/>
                        <a:pt x="38" y="12"/>
                        <a:pt x="38" y="13"/>
                      </a:cubicBezTo>
                      <a:lnTo>
                        <a:pt x="37" y="13"/>
                      </a:lnTo>
                      <a:close/>
                      <a:moveTo>
                        <a:pt x="37" y="9"/>
                      </a:moveTo>
                      <a:lnTo>
                        <a:pt x="37" y="9"/>
                      </a:lnTo>
                      <a:close/>
                      <a:moveTo>
                        <a:pt x="36" y="9"/>
                      </a:moveTo>
                      <a:cubicBezTo>
                        <a:pt x="36" y="8"/>
                        <a:pt x="36" y="7"/>
                        <a:pt x="35" y="6"/>
                      </a:cubicBezTo>
                      <a:lnTo>
                        <a:pt x="36" y="5"/>
                      </a:lnTo>
                      <a:cubicBezTo>
                        <a:pt x="37" y="6"/>
                        <a:pt x="37" y="8"/>
                        <a:pt x="37" y="9"/>
                      </a:cubicBezTo>
                      <a:lnTo>
                        <a:pt x="36" y="9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5"/>
                      </a:lnTo>
                      <a:lnTo>
                        <a:pt x="36" y="5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6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5" y="5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cubicBezTo>
                        <a:pt x="34" y="5"/>
                        <a:pt x="34" y="5"/>
                        <a:pt x="34" y="5"/>
                      </a:cubicBezTo>
                      <a:lnTo>
                        <a:pt x="35" y="4"/>
                      </a:lnTo>
                      <a:cubicBezTo>
                        <a:pt x="35" y="4"/>
                        <a:pt x="35" y="5"/>
                        <a:pt x="36" y="5"/>
                      </a:cubicBezTo>
                      <a:lnTo>
                        <a:pt x="35" y="6"/>
                      </a:lnTo>
                      <a:close/>
                      <a:moveTo>
                        <a:pt x="34" y="5"/>
                      </a:moveTo>
                      <a:cubicBezTo>
                        <a:pt x="32" y="3"/>
                        <a:pt x="30" y="1"/>
                        <a:pt x="25" y="5"/>
                      </a:cubicBezTo>
                      <a:lnTo>
                        <a:pt x="24" y="3"/>
                      </a:lnTo>
                      <a:cubicBezTo>
                        <a:pt x="30" y="0"/>
                        <a:pt x="33" y="2"/>
                        <a:pt x="35" y="4"/>
                      </a:cubicBezTo>
                      <a:lnTo>
                        <a:pt x="34" y="5"/>
                      </a:lnTo>
                      <a:close/>
                      <a:moveTo>
                        <a:pt x="25" y="5"/>
                      </a:move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5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7" name="Freeform 161"/>
                <p:cNvSpPr>
                  <a:spLocks noChangeArrowheads="1"/>
                </p:cNvSpPr>
                <p:nvPr/>
              </p:nvSpPr>
              <p:spPr bwMode="auto">
                <a:xfrm>
                  <a:off x="1663" y="3960"/>
                  <a:ext cx="41" cy="42"/>
                </a:xfrm>
                <a:custGeom>
                  <a:avLst/>
                  <a:gdLst>
                    <a:gd name="T0" fmla="*/ 25 w 31"/>
                    <a:gd name="T1" fmla="*/ 8 h 25"/>
                    <a:gd name="T2" fmla="*/ 25 w 31"/>
                    <a:gd name="T3" fmla="*/ 8 h 25"/>
                    <a:gd name="T4" fmla="*/ 20 w 31"/>
                    <a:gd name="T5" fmla="*/ 5 h 25"/>
                    <a:gd name="T6" fmla="*/ 25 w 31"/>
                    <a:gd name="T7" fmla="*/ 7 h 25"/>
                    <a:gd name="T8" fmla="*/ 20 w 31"/>
                    <a:gd name="T9" fmla="*/ 5 h 25"/>
                    <a:gd name="T10" fmla="*/ 10 w 31"/>
                    <a:gd name="T11" fmla="*/ 2 h 25"/>
                    <a:gd name="T12" fmla="*/ 20 w 31"/>
                    <a:gd name="T13" fmla="*/ 5 h 25"/>
                    <a:gd name="T14" fmla="*/ 10 w 31"/>
                    <a:gd name="T15" fmla="*/ 3 h 25"/>
                    <a:gd name="T16" fmla="*/ 11 w 31"/>
                    <a:gd name="T17" fmla="*/ 3 h 25"/>
                    <a:gd name="T18" fmla="*/ 10 w 31"/>
                    <a:gd name="T19" fmla="*/ 3 h 25"/>
                    <a:gd name="T20" fmla="*/ 10 w 31"/>
                    <a:gd name="T21" fmla="*/ 3 h 25"/>
                    <a:gd name="T22" fmla="*/ 10 w 31"/>
                    <a:gd name="T23" fmla="*/ 3 h 25"/>
                    <a:gd name="T24" fmla="*/ 10 w 31"/>
                    <a:gd name="T25" fmla="*/ 3 h 25"/>
                    <a:gd name="T26" fmla="*/ 8 w 31"/>
                    <a:gd name="T27" fmla="*/ 4 h 25"/>
                    <a:gd name="T28" fmla="*/ 10 w 31"/>
                    <a:gd name="T29" fmla="*/ 2 h 25"/>
                    <a:gd name="T30" fmla="*/ 8 w 31"/>
                    <a:gd name="T31" fmla="*/ 4 h 25"/>
                    <a:gd name="T32" fmla="*/ 5 w 31"/>
                    <a:gd name="T33" fmla="*/ 5 h 25"/>
                    <a:gd name="T34" fmla="*/ 8 w 31"/>
                    <a:gd name="T35" fmla="*/ 4 h 25"/>
                    <a:gd name="T36" fmla="*/ 1 w 31"/>
                    <a:gd name="T37" fmla="*/ 19 h 25"/>
                    <a:gd name="T38" fmla="*/ 5 w 31"/>
                    <a:gd name="T39" fmla="*/ 5 h 25"/>
                    <a:gd name="T40" fmla="*/ 1 w 31"/>
                    <a:gd name="T41" fmla="*/ 19 h 25"/>
                    <a:gd name="T42" fmla="*/ 1 w 31"/>
                    <a:gd name="T43" fmla="*/ 19 h 25"/>
                    <a:gd name="T44" fmla="*/ 7 w 31"/>
                    <a:gd name="T45" fmla="*/ 25 h 25"/>
                    <a:gd name="T46" fmla="*/ 1 w 31"/>
                    <a:gd name="T47" fmla="*/ 19 h 25"/>
                    <a:gd name="T48" fmla="*/ 24 w 31"/>
                    <a:gd name="T49" fmla="*/ 20 h 25"/>
                    <a:gd name="T50" fmla="*/ 7 w 31"/>
                    <a:gd name="T51" fmla="*/ 25 h 25"/>
                    <a:gd name="T52" fmla="*/ 24 w 31"/>
                    <a:gd name="T53" fmla="*/ 20 h 25"/>
                    <a:gd name="T54" fmla="*/ 26 w 31"/>
                    <a:gd name="T55" fmla="*/ 20 h 25"/>
                    <a:gd name="T56" fmla="*/ 24 w 31"/>
                    <a:gd name="T57" fmla="*/ 20 h 25"/>
                    <a:gd name="T58" fmla="*/ 26 w 31"/>
                    <a:gd name="T59" fmla="*/ 19 h 25"/>
                    <a:gd name="T60" fmla="*/ 26 w 31"/>
                    <a:gd name="T61" fmla="*/ 19 h 25"/>
                    <a:gd name="T62" fmla="*/ 28 w 31"/>
                    <a:gd name="T63" fmla="*/ 18 h 25"/>
                    <a:gd name="T64" fmla="*/ 26 w 31"/>
                    <a:gd name="T65" fmla="*/ 20 h 25"/>
                    <a:gd name="T66" fmla="*/ 28 w 31"/>
                    <a:gd name="T67" fmla="*/ 18 h 25"/>
                    <a:gd name="T68" fmla="*/ 31 w 31"/>
                    <a:gd name="T69" fmla="*/ 16 h 25"/>
                    <a:gd name="T70" fmla="*/ 28 w 31"/>
                    <a:gd name="T71" fmla="*/ 18 h 25"/>
                    <a:gd name="T72" fmla="*/ 29 w 31"/>
                    <a:gd name="T73" fmla="*/ 13 h 25"/>
                    <a:gd name="T74" fmla="*/ 31 w 31"/>
                    <a:gd name="T75" fmla="*/ 16 h 25"/>
                    <a:gd name="T76" fmla="*/ 29 w 31"/>
                    <a:gd name="T77" fmla="*/ 13 h 25"/>
                    <a:gd name="T78" fmla="*/ 26 w 31"/>
                    <a:gd name="T79" fmla="*/ 7 h 25"/>
                    <a:gd name="T80" fmla="*/ 29 w 31"/>
                    <a:gd name="T81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1" h="25">
                      <a:moveTo>
                        <a:pt x="25" y="8"/>
                      </a:moveTo>
                      <a:lnTo>
                        <a:pt x="25" y="8"/>
                      </a:lnTo>
                      <a:lnTo>
                        <a:pt x="25" y="7"/>
                      </a:lnTo>
                      <a:lnTo>
                        <a:pt x="25" y="8"/>
                      </a:lnTo>
                      <a:close/>
                      <a:moveTo>
                        <a:pt x="25" y="8"/>
                      </a:moveTo>
                      <a:cubicBezTo>
                        <a:pt x="23" y="7"/>
                        <a:pt x="21" y="6"/>
                        <a:pt x="20" y="5"/>
                      </a:cubicBezTo>
                      <a:lnTo>
                        <a:pt x="21" y="4"/>
                      </a:lnTo>
                      <a:cubicBezTo>
                        <a:pt x="22" y="5"/>
                        <a:pt x="24" y="6"/>
                        <a:pt x="25" y="7"/>
                      </a:cubicBezTo>
                      <a:lnTo>
                        <a:pt x="25" y="8"/>
                      </a:lnTo>
                      <a:close/>
                      <a:moveTo>
                        <a:pt x="20" y="5"/>
                      </a:moveTo>
                      <a:cubicBezTo>
                        <a:pt x="17" y="3"/>
                        <a:pt x="14" y="1"/>
                        <a:pt x="11" y="3"/>
                      </a:cubicBezTo>
                      <a:lnTo>
                        <a:pt x="10" y="2"/>
                      </a:lnTo>
                      <a:cubicBezTo>
                        <a:pt x="14" y="0"/>
                        <a:pt x="17" y="2"/>
                        <a:pt x="21" y="4"/>
                      </a:cubicBezTo>
                      <a:lnTo>
                        <a:pt x="20" y="5"/>
                      </a:lnTo>
                      <a:close/>
                      <a:moveTo>
                        <a:pt x="11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10" y="3"/>
                        <a:pt x="9" y="4"/>
                        <a:pt x="8" y="4"/>
                      </a:cubicBezTo>
                      <a:lnTo>
                        <a:pt x="7" y="3"/>
                      </a:lnTo>
                      <a:cubicBezTo>
                        <a:pt x="8" y="3"/>
                        <a:pt x="9" y="2"/>
                        <a:pt x="10" y="2"/>
                      </a:cubicBezTo>
                      <a:lnTo>
                        <a:pt x="10" y="3"/>
                      </a:lnTo>
                      <a:close/>
                      <a:moveTo>
                        <a:pt x="8" y="4"/>
                      </a:moveTo>
                      <a:cubicBezTo>
                        <a:pt x="7" y="5"/>
                        <a:pt x="7" y="5"/>
                        <a:pt x="6" y="6"/>
                      </a:cubicBezTo>
                      <a:lnTo>
                        <a:pt x="5" y="5"/>
                      </a:lnTo>
                      <a:cubicBezTo>
                        <a:pt x="5" y="5"/>
                        <a:pt x="6" y="4"/>
                        <a:pt x="7" y="3"/>
                      </a:cubicBezTo>
                      <a:lnTo>
                        <a:pt x="8" y="4"/>
                      </a:lnTo>
                      <a:close/>
                      <a:moveTo>
                        <a:pt x="6" y="6"/>
                      </a:moveTo>
                      <a:cubicBezTo>
                        <a:pt x="3" y="10"/>
                        <a:pt x="1" y="15"/>
                        <a:pt x="1" y="19"/>
                      </a:cubicBezTo>
                      <a:lnTo>
                        <a:pt x="0" y="19"/>
                      </a:lnTo>
                      <a:cubicBezTo>
                        <a:pt x="0" y="15"/>
                        <a:pt x="1" y="10"/>
                        <a:pt x="5" y="5"/>
                      </a:cubicBezTo>
                      <a:lnTo>
                        <a:pt x="6" y="6"/>
                      </a:lnTo>
                      <a:close/>
                      <a:moveTo>
                        <a:pt x="1" y="19"/>
                      </a:moveTo>
                      <a:lnTo>
                        <a:pt x="1" y="19"/>
                      </a:lnTo>
                      <a:close/>
                      <a:moveTo>
                        <a:pt x="1" y="19"/>
                      </a:moveTo>
                      <a:cubicBezTo>
                        <a:pt x="1" y="22"/>
                        <a:pt x="4" y="23"/>
                        <a:pt x="7" y="23"/>
                      </a:cubicBezTo>
                      <a:lnTo>
                        <a:pt x="7" y="25"/>
                      </a:lnTo>
                      <a:cubicBezTo>
                        <a:pt x="3" y="24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7" y="23"/>
                      </a:moveTo>
                      <a:cubicBezTo>
                        <a:pt x="12" y="23"/>
                        <a:pt x="19" y="21"/>
                        <a:pt x="24" y="20"/>
                      </a:cubicBezTo>
                      <a:lnTo>
                        <a:pt x="24" y="21"/>
                      </a:lnTo>
                      <a:cubicBezTo>
                        <a:pt x="19" y="22"/>
                        <a:pt x="12" y="25"/>
                        <a:pt x="7" y="25"/>
                      </a:cubicBezTo>
                      <a:lnTo>
                        <a:pt x="7" y="23"/>
                      </a:lnTo>
                      <a:close/>
                      <a:moveTo>
                        <a:pt x="24" y="20"/>
                      </a:moveTo>
                      <a:cubicBezTo>
                        <a:pt x="24" y="20"/>
                        <a:pt x="25" y="20"/>
                        <a:pt x="26" y="19"/>
                      </a:cubicBezTo>
                      <a:lnTo>
                        <a:pt x="26" y="20"/>
                      </a:lnTo>
                      <a:lnTo>
                        <a:pt x="24" y="21"/>
                      </a:lnTo>
                      <a:lnTo>
                        <a:pt x="24" y="20"/>
                      </a:lnTo>
                      <a:close/>
                      <a:moveTo>
                        <a:pt x="26" y="19"/>
                      </a:moveTo>
                      <a:lnTo>
                        <a:pt x="26" y="19"/>
                      </a:lnTo>
                      <a:lnTo>
                        <a:pt x="26" y="20"/>
                      </a:lnTo>
                      <a:lnTo>
                        <a:pt x="26" y="19"/>
                      </a:lnTo>
                      <a:close/>
                      <a:moveTo>
                        <a:pt x="26" y="19"/>
                      </a:moveTo>
                      <a:cubicBezTo>
                        <a:pt x="26" y="19"/>
                        <a:pt x="27" y="19"/>
                        <a:pt x="28" y="18"/>
                      </a:cubicBezTo>
                      <a:lnTo>
                        <a:pt x="29" y="19"/>
                      </a:lnTo>
                      <a:cubicBezTo>
                        <a:pt x="28" y="20"/>
                        <a:pt x="27" y="20"/>
                        <a:pt x="26" y="20"/>
                      </a:cubicBezTo>
                      <a:lnTo>
                        <a:pt x="26" y="19"/>
                      </a:lnTo>
                      <a:close/>
                      <a:moveTo>
                        <a:pt x="28" y="18"/>
                      </a:moveTo>
                      <a:cubicBezTo>
                        <a:pt x="29" y="17"/>
                        <a:pt x="29" y="17"/>
                        <a:pt x="29" y="16"/>
                      </a:cubicBezTo>
                      <a:lnTo>
                        <a:pt x="31" y="16"/>
                      </a:lnTo>
                      <a:cubicBezTo>
                        <a:pt x="31" y="17"/>
                        <a:pt x="30" y="18"/>
                        <a:pt x="29" y="19"/>
                      </a:cubicBezTo>
                      <a:lnTo>
                        <a:pt x="28" y="18"/>
                      </a:lnTo>
                      <a:close/>
                      <a:moveTo>
                        <a:pt x="29" y="16"/>
                      </a:moveTo>
                      <a:cubicBezTo>
                        <a:pt x="30" y="15"/>
                        <a:pt x="30" y="14"/>
                        <a:pt x="29" y="13"/>
                      </a:cubicBezTo>
                      <a:lnTo>
                        <a:pt x="31" y="12"/>
                      </a:lnTo>
                      <a:cubicBezTo>
                        <a:pt x="31" y="14"/>
                        <a:pt x="31" y="15"/>
                        <a:pt x="31" y="16"/>
                      </a:cubicBezTo>
                      <a:lnTo>
                        <a:pt x="29" y="16"/>
                      </a:lnTo>
                      <a:close/>
                      <a:moveTo>
                        <a:pt x="29" y="13"/>
                      </a:moveTo>
                      <a:cubicBezTo>
                        <a:pt x="29" y="11"/>
                        <a:pt x="27" y="9"/>
                        <a:pt x="25" y="8"/>
                      </a:cubicBezTo>
                      <a:lnTo>
                        <a:pt x="26" y="7"/>
                      </a:lnTo>
                      <a:cubicBezTo>
                        <a:pt x="28" y="9"/>
                        <a:pt x="30" y="11"/>
                        <a:pt x="31" y="12"/>
                      </a:cubicBez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8" name="Freeform 162"/>
                <p:cNvSpPr>
                  <a:spLocks noChangeArrowheads="1"/>
                </p:cNvSpPr>
                <p:nvPr/>
              </p:nvSpPr>
              <p:spPr bwMode="auto">
                <a:xfrm>
                  <a:off x="1637" y="4000"/>
                  <a:ext cx="44" cy="2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sin G4 G3"/>
                    <a:gd name="G6" fmla="+- 1 0 0"/>
                    <a:gd name="G7" fmla="*/ 1 9 2"/>
                    <a:gd name="G8" fmla="+- 14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26 w 33"/>
                    <a:gd name="T1" fmla="*/ 9 h 16"/>
                    <a:gd name="T2" fmla="*/ 9 w 33"/>
                    <a:gd name="T3" fmla="*/ 2 h 16"/>
                    <a:gd name="T4" fmla="*/ 0 w 33"/>
                    <a:gd name="T5" fmla="*/ 14 h 16"/>
                    <a:gd name="T6" fmla="*/ 33 w 33"/>
                    <a:gd name="T7" fmla="*/ 12 h 16"/>
                    <a:gd name="T8" fmla="*/ 26 w 33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16">
                      <a:moveTo>
                        <a:pt x="26" y="9"/>
                      </a:moveTo>
                      <a:cubicBezTo>
                        <a:pt x="23" y="4"/>
                        <a:pt x="16" y="0"/>
                        <a:pt x="9" y="2"/>
                      </a:cubicBezTo>
                      <a:cubicBezTo>
                        <a:pt x="4" y="4"/>
                        <a:pt x="2" y="9"/>
                        <a:pt x="0" y="14"/>
                      </a:cubicBezTo>
                      <a:cubicBezTo>
                        <a:pt x="11" y="16"/>
                        <a:pt x="22" y="13"/>
                        <a:pt x="33" y="12"/>
                      </a:cubicBezTo>
                      <a:cubicBezTo>
                        <a:pt x="32" y="10"/>
                        <a:pt x="28" y="11"/>
                        <a:pt x="26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59" name="Freeform 163"/>
                <p:cNvSpPr>
                  <a:spLocks noChangeArrowheads="1"/>
                </p:cNvSpPr>
                <p:nvPr/>
              </p:nvSpPr>
              <p:spPr bwMode="auto">
                <a:xfrm>
                  <a:off x="1636" y="4000"/>
                  <a:ext cx="46" cy="2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2 0 0"/>
                    <a:gd name="G29" fmla="*/ 1 0 0"/>
                    <a:gd name="G30" fmla="cos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2 0 0"/>
                    <a:gd name="G38" fmla="*/ 1 0 0"/>
                    <a:gd name="G39" fmla="cos G38 G37"/>
                    <a:gd name="G40" fmla="+- 1 0 0"/>
                    <a:gd name="G41" fmla="+- 1 0 0"/>
                    <a:gd name="G42" fmla="*/ 1 50493 45568"/>
                    <a:gd name="G43" fmla="*/ 1 50493 55552"/>
                    <a:gd name="G44" fmla="*/ G43 1 180"/>
                    <a:gd name="G45" fmla="*/ G42 1 G44"/>
                    <a:gd name="G46" fmla="+- 1 0 0"/>
                    <a:gd name="G47" fmla="+- 7 0 0"/>
                    <a:gd name="G48" fmla="+- 1 0 0"/>
                    <a:gd name="G49" fmla="+- 4 0 0"/>
                    <a:gd name="G50" fmla="+- 2 0 0"/>
                    <a:gd name="G51" fmla="+- 2 0 0"/>
                    <a:gd name="G52" fmla="*/ 1 0 0"/>
                    <a:gd name="G53" fmla="cos G52 G51"/>
                    <a:gd name="G54" fmla="+- 1 0 0"/>
                    <a:gd name="G55" fmla="+- 7 0 0"/>
                    <a:gd name="G56" fmla="+- 1 0 0"/>
                    <a:gd name="G57" fmla="+- 6 0 0"/>
                    <a:gd name="G58" fmla="+- 1 0 0"/>
                    <a:gd name="G59" fmla="+- 14 0 0"/>
                    <a:gd name="G60" fmla="+- 1 0 0"/>
                    <a:gd name="G61" fmla="*/ 1 9 2"/>
                    <a:gd name="G62" fmla="+- 1 0 0"/>
                    <a:gd name="G63" fmla="+- 7 0 0"/>
                    <a:gd name="G64" fmla="+- 15 0 0"/>
                    <a:gd name="G65" fmla="+- 15 0 0"/>
                    <a:gd name="G66" fmla="+- 14 0 0"/>
                    <a:gd name="G67" fmla="+- 1 0 0"/>
                    <a:gd name="G68" fmla="+- 15 0 0"/>
                    <a:gd name="G69" fmla="+- 1 0 0"/>
                    <a:gd name="G70" fmla="+- 15 0 0"/>
                    <a:gd name="G71" fmla="*/ 1 0 0"/>
                    <a:gd name="G72" fmla="cos G71 G70"/>
                    <a:gd name="G73" fmla="+- 1 0 0"/>
                    <a:gd name="G74" fmla="+- 1 0 0"/>
                    <a:gd name="G75" fmla="+- 1 0 0"/>
                    <a:gd name="G76" fmla="+- 1 0 0"/>
                    <a:gd name="G77" fmla="+- 16 0 0"/>
                    <a:gd name="G78" fmla="*/ 1 0 0"/>
                    <a:gd name="G79" fmla="cos G78 G77"/>
                    <a:gd name="G80" fmla="+- 15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+- 1 0 0"/>
                    <a:gd name="G107" fmla="+- 1 0 0"/>
                    <a:gd name="G108" fmla="+- 1 0 0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T0" fmla="*/ 27 w 35"/>
                    <a:gd name="T1" fmla="*/ 9 h 16"/>
                    <a:gd name="T2" fmla="*/ 27 w 35"/>
                    <a:gd name="T3" fmla="*/ 9 h 16"/>
                    <a:gd name="T4" fmla="*/ 27 w 35"/>
                    <a:gd name="T5" fmla="*/ 9 h 16"/>
                    <a:gd name="T6" fmla="*/ 25 w 35"/>
                    <a:gd name="T7" fmla="*/ 8 h 16"/>
                    <a:gd name="T8" fmla="*/ 28 w 35"/>
                    <a:gd name="T9" fmla="*/ 9 h 16"/>
                    <a:gd name="T10" fmla="*/ 25 w 35"/>
                    <a:gd name="T11" fmla="*/ 8 h 16"/>
                    <a:gd name="T12" fmla="*/ 24 w 35"/>
                    <a:gd name="T13" fmla="*/ 5 h 16"/>
                    <a:gd name="T14" fmla="*/ 25 w 35"/>
                    <a:gd name="T15" fmla="*/ 8 h 16"/>
                    <a:gd name="T16" fmla="*/ 11 w 35"/>
                    <a:gd name="T17" fmla="*/ 3 h 16"/>
                    <a:gd name="T18" fmla="*/ 24 w 35"/>
                    <a:gd name="T19" fmla="*/ 5 h 16"/>
                    <a:gd name="T20" fmla="*/ 11 w 35"/>
                    <a:gd name="T21" fmla="*/ 3 h 16"/>
                    <a:gd name="T22" fmla="*/ 10 w 35"/>
                    <a:gd name="T23" fmla="*/ 2 h 16"/>
                    <a:gd name="T24" fmla="*/ 11 w 35"/>
                    <a:gd name="T25" fmla="*/ 3 h 16"/>
                    <a:gd name="T26" fmla="*/ 4 w 35"/>
                    <a:gd name="T27" fmla="*/ 7 h 16"/>
                    <a:gd name="T28" fmla="*/ 11 w 35"/>
                    <a:gd name="T29" fmla="*/ 3 h 16"/>
                    <a:gd name="T30" fmla="*/ 1 w 35"/>
                    <a:gd name="T31" fmla="*/ 14 h 16"/>
                    <a:gd name="T32" fmla="*/ 4 w 35"/>
                    <a:gd name="T33" fmla="*/ 7 h 16"/>
                    <a:gd name="T34" fmla="*/ 0 w 35"/>
                    <a:gd name="T35" fmla="*/ 15 h 16"/>
                    <a:gd name="T36" fmla="*/ 0 w 35"/>
                    <a:gd name="T37" fmla="*/ 14 h 16"/>
                    <a:gd name="T38" fmla="*/ 0 w 35"/>
                    <a:gd name="T39" fmla="*/ 15 h 16"/>
                    <a:gd name="T40" fmla="*/ 26 w 35"/>
                    <a:gd name="T41" fmla="*/ 12 h 16"/>
                    <a:gd name="T42" fmla="*/ 0 w 35"/>
                    <a:gd name="T43" fmla="*/ 15 h 16"/>
                    <a:gd name="T44" fmla="*/ 26 w 35"/>
                    <a:gd name="T45" fmla="*/ 12 h 16"/>
                    <a:gd name="T46" fmla="*/ 34 w 35"/>
                    <a:gd name="T47" fmla="*/ 13 h 16"/>
                    <a:gd name="T48" fmla="*/ 26 w 35"/>
                    <a:gd name="T49" fmla="*/ 12 h 16"/>
                    <a:gd name="T50" fmla="*/ 35 w 35"/>
                    <a:gd name="T51" fmla="*/ 13 h 16"/>
                    <a:gd name="T52" fmla="*/ 34 w 35"/>
                    <a:gd name="T53" fmla="*/ 12 h 16"/>
                    <a:gd name="T54" fmla="*/ 31 w 35"/>
                    <a:gd name="T55" fmla="*/ 11 h 16"/>
                    <a:gd name="T56" fmla="*/ 34 w 35"/>
                    <a:gd name="T57" fmla="*/ 12 h 16"/>
                    <a:gd name="T58" fmla="*/ 31 w 35"/>
                    <a:gd name="T59" fmla="*/ 11 h 16"/>
                    <a:gd name="T60" fmla="*/ 28 w 35"/>
                    <a:gd name="T61" fmla="*/ 9 h 16"/>
                    <a:gd name="T62" fmla="*/ 31 w 35"/>
                    <a:gd name="T63" fmla="*/ 11 h 16"/>
                    <a:gd name="T64" fmla="*/ 27 w 35"/>
                    <a:gd name="T6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5" h="16"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8" y="9"/>
                      </a:ln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cubicBezTo>
                        <a:pt x="26" y="9"/>
                        <a:pt x="26" y="8"/>
                        <a:pt x="25" y="8"/>
                      </a:cubicBezTo>
                      <a:lnTo>
                        <a:pt x="26" y="7"/>
                      </a:lnTo>
                      <a:cubicBezTo>
                        <a:pt x="27" y="7"/>
                        <a:pt x="28" y="8"/>
                        <a:pt x="28" y="9"/>
                      </a:cubicBezTo>
                      <a:lnTo>
                        <a:pt x="27" y="9"/>
                      </a:lnTo>
                      <a:close/>
                      <a:moveTo>
                        <a:pt x="25" y="8"/>
                      </a:moveTo>
                      <a:cubicBezTo>
                        <a:pt x="25" y="7"/>
                        <a:pt x="24" y="6"/>
                        <a:pt x="23" y="6"/>
                      </a:cubicBezTo>
                      <a:lnTo>
                        <a:pt x="24" y="5"/>
                      </a:lnTo>
                      <a:cubicBezTo>
                        <a:pt x="25" y="5"/>
                        <a:pt x="26" y="6"/>
                        <a:pt x="26" y="7"/>
                      </a:cubicBezTo>
                      <a:lnTo>
                        <a:pt x="25" y="8"/>
                      </a:lnTo>
                      <a:close/>
                      <a:moveTo>
                        <a:pt x="23" y="6"/>
                      </a:moveTo>
                      <a:cubicBezTo>
                        <a:pt x="20" y="3"/>
                        <a:pt x="15" y="1"/>
                        <a:pt x="11" y="3"/>
                      </a:cubicBezTo>
                      <a:lnTo>
                        <a:pt x="10" y="2"/>
                      </a:lnTo>
                      <a:cubicBezTo>
                        <a:pt x="15" y="0"/>
                        <a:pt x="21" y="2"/>
                        <a:pt x="24" y="5"/>
                      </a:cubicBezTo>
                      <a:lnTo>
                        <a:pt x="23" y="6"/>
                      </a:lnTo>
                      <a:close/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10" y="2"/>
                      </a:lnTo>
                      <a:lnTo>
                        <a:pt x="11" y="3"/>
                      </a:lnTo>
                      <a:close/>
                      <a:moveTo>
                        <a:pt x="11" y="3"/>
                      </a:moveTo>
                      <a:cubicBezTo>
                        <a:pt x="8" y="3"/>
                        <a:pt x="6" y="5"/>
                        <a:pt x="5" y="7"/>
                      </a:cubicBezTo>
                      <a:lnTo>
                        <a:pt x="4" y="7"/>
                      </a:lnTo>
                      <a:cubicBezTo>
                        <a:pt x="5" y="4"/>
                        <a:pt x="7" y="2"/>
                        <a:pt x="10" y="2"/>
                      </a:cubicBezTo>
                      <a:lnTo>
                        <a:pt x="11" y="3"/>
                      </a:lnTo>
                      <a:close/>
                      <a:moveTo>
                        <a:pt x="5" y="7"/>
                      </a:moveTo>
                      <a:cubicBezTo>
                        <a:pt x="3" y="9"/>
                        <a:pt x="2" y="12"/>
                        <a:pt x="1" y="14"/>
                      </a:cubicBezTo>
                      <a:lnTo>
                        <a:pt x="0" y="14"/>
                      </a:lnTo>
                      <a:cubicBezTo>
                        <a:pt x="1" y="12"/>
                        <a:pt x="2" y="9"/>
                        <a:pt x="4" y="7"/>
                      </a:cubicBezTo>
                      <a:lnTo>
                        <a:pt x="5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0" y="15"/>
                      </a:lnTo>
                      <a:close/>
                      <a:moveTo>
                        <a:pt x="1" y="14"/>
                      </a:moveTo>
                      <a:cubicBezTo>
                        <a:pt x="10" y="15"/>
                        <a:pt x="18" y="13"/>
                        <a:pt x="26" y="12"/>
                      </a:cubicBezTo>
                      <a:lnTo>
                        <a:pt x="27" y="14"/>
                      </a:lnTo>
                      <a:cubicBezTo>
                        <a:pt x="18" y="15"/>
                        <a:pt x="10" y="16"/>
                        <a:pt x="0" y="15"/>
                      </a:cubicBezTo>
                      <a:lnTo>
                        <a:pt x="1" y="14"/>
                      </a:lnTo>
                      <a:close/>
                      <a:moveTo>
                        <a:pt x="26" y="12"/>
                      </a:moveTo>
                      <a:cubicBezTo>
                        <a:pt x="29" y="12"/>
                        <a:pt x="31" y="12"/>
                        <a:pt x="34" y="11"/>
                      </a:cubicBezTo>
                      <a:lnTo>
                        <a:pt x="34" y="13"/>
                      </a:lnTo>
                      <a:cubicBezTo>
                        <a:pt x="31" y="13"/>
                        <a:pt x="29" y="13"/>
                        <a:pt x="27" y="14"/>
                      </a:cubicBezTo>
                      <a:lnTo>
                        <a:pt x="26" y="12"/>
                      </a:lnTo>
                      <a:close/>
                      <a:moveTo>
                        <a:pt x="34" y="12"/>
                      </a:moveTo>
                      <a:lnTo>
                        <a:pt x="35" y="13"/>
                      </a:lnTo>
                      <a:lnTo>
                        <a:pt x="34" y="13"/>
                      </a:lnTo>
                      <a:lnTo>
                        <a:pt x="34" y="12"/>
                      </a:lnTo>
                      <a:close/>
                      <a:moveTo>
                        <a:pt x="33" y="12"/>
                      </a:moveTo>
                      <a:cubicBezTo>
                        <a:pt x="33" y="11"/>
                        <a:pt x="32" y="11"/>
                        <a:pt x="31" y="11"/>
                      </a:cubicBezTo>
                      <a:lnTo>
                        <a:pt x="31" y="10"/>
                      </a:lnTo>
                      <a:cubicBezTo>
                        <a:pt x="33" y="10"/>
                        <a:pt x="34" y="10"/>
                        <a:pt x="34" y="12"/>
                      </a:cubicBezTo>
                      <a:lnTo>
                        <a:pt x="33" y="12"/>
                      </a:lnTo>
                      <a:close/>
                      <a:moveTo>
                        <a:pt x="31" y="11"/>
                      </a:moveTo>
                      <a:cubicBezTo>
                        <a:pt x="29" y="11"/>
                        <a:pt x="28" y="11"/>
                        <a:pt x="27" y="9"/>
                      </a:cubicBezTo>
                      <a:lnTo>
                        <a:pt x="28" y="9"/>
                      </a:lnTo>
                      <a:cubicBezTo>
                        <a:pt x="29" y="10"/>
                        <a:pt x="30" y="10"/>
                        <a:pt x="31" y="10"/>
                      </a:cubicBezTo>
                      <a:lnTo>
                        <a:pt x="31" y="11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0" name="Freeform 164"/>
                <p:cNvSpPr>
                  <a:spLocks noChangeArrowheads="1"/>
                </p:cNvSpPr>
                <p:nvPr/>
              </p:nvSpPr>
              <p:spPr bwMode="auto">
                <a:xfrm>
                  <a:off x="1707" y="3975"/>
                  <a:ext cx="66" cy="55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+- 1 0 0"/>
                    <a:gd name="G4" fmla="+- 1 0 0"/>
                    <a:gd name="G5" fmla="+- 25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8 w 49"/>
                    <a:gd name="T1" fmla="*/ 0 h 33"/>
                    <a:gd name="T2" fmla="*/ 4 w 49"/>
                    <a:gd name="T3" fmla="*/ 21 h 33"/>
                    <a:gd name="T4" fmla="*/ 1 w 49"/>
                    <a:gd name="T5" fmla="*/ 25 h 33"/>
                    <a:gd name="T6" fmla="*/ 44 w 49"/>
                    <a:gd name="T7" fmla="*/ 27 h 33"/>
                    <a:gd name="T8" fmla="*/ 46 w 49"/>
                    <a:gd name="T9" fmla="*/ 17 h 33"/>
                    <a:gd name="T10" fmla="*/ 40 w 49"/>
                    <a:gd name="T11" fmla="*/ 5 h 33"/>
                    <a:gd name="T12" fmla="*/ 28 w 49"/>
                    <a:gd name="T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33">
                      <a:moveTo>
                        <a:pt x="28" y="0"/>
                      </a:moveTo>
                      <a:cubicBezTo>
                        <a:pt x="15" y="2"/>
                        <a:pt x="5" y="10"/>
                        <a:pt x="4" y="21"/>
                      </a:cubicBezTo>
                      <a:cubicBezTo>
                        <a:pt x="4" y="22"/>
                        <a:pt x="0" y="25"/>
                        <a:pt x="1" y="25"/>
                      </a:cubicBezTo>
                      <a:cubicBezTo>
                        <a:pt x="13" y="33"/>
                        <a:pt x="30" y="28"/>
                        <a:pt x="44" y="27"/>
                      </a:cubicBezTo>
                      <a:cubicBezTo>
                        <a:pt x="49" y="27"/>
                        <a:pt x="48" y="20"/>
                        <a:pt x="46" y="17"/>
                      </a:cubicBezTo>
                      <a:cubicBezTo>
                        <a:pt x="44" y="13"/>
                        <a:pt x="44" y="8"/>
                        <a:pt x="40" y="5"/>
                      </a:cubicBezTo>
                      <a:cubicBezTo>
                        <a:pt x="37" y="2"/>
                        <a:pt x="33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1" name="Freeform 165"/>
                <p:cNvSpPr>
                  <a:spLocks noChangeArrowheads="1"/>
                </p:cNvSpPr>
                <p:nvPr/>
              </p:nvSpPr>
              <p:spPr bwMode="auto">
                <a:xfrm>
                  <a:off x="1707" y="3975"/>
                  <a:ext cx="66" cy="52"/>
                </a:xfrm>
                <a:custGeom>
                  <a:avLst/>
                  <a:gdLst>
                    <a:gd name="T0" fmla="*/ 28 w 49"/>
                    <a:gd name="T1" fmla="*/ 1 h 31"/>
                    <a:gd name="T2" fmla="*/ 28 w 49"/>
                    <a:gd name="T3" fmla="*/ 1 h 31"/>
                    <a:gd name="T4" fmla="*/ 23 w 49"/>
                    <a:gd name="T5" fmla="*/ 2 h 31"/>
                    <a:gd name="T6" fmla="*/ 28 w 49"/>
                    <a:gd name="T7" fmla="*/ 0 h 31"/>
                    <a:gd name="T8" fmla="*/ 23 w 49"/>
                    <a:gd name="T9" fmla="*/ 2 h 31"/>
                    <a:gd name="T10" fmla="*/ 18 w 49"/>
                    <a:gd name="T11" fmla="*/ 3 h 31"/>
                    <a:gd name="T12" fmla="*/ 23 w 49"/>
                    <a:gd name="T13" fmla="*/ 2 h 31"/>
                    <a:gd name="T14" fmla="*/ 5 w 49"/>
                    <a:gd name="T15" fmla="*/ 21 h 31"/>
                    <a:gd name="T16" fmla="*/ 18 w 49"/>
                    <a:gd name="T17" fmla="*/ 3 h 31"/>
                    <a:gd name="T18" fmla="*/ 4 w 49"/>
                    <a:gd name="T19" fmla="*/ 21 h 31"/>
                    <a:gd name="T20" fmla="*/ 5 w 49"/>
                    <a:gd name="T21" fmla="*/ 21 h 31"/>
                    <a:gd name="T22" fmla="*/ 4 w 49"/>
                    <a:gd name="T23" fmla="*/ 21 h 31"/>
                    <a:gd name="T24" fmla="*/ 5 w 49"/>
                    <a:gd name="T25" fmla="*/ 21 h 31"/>
                    <a:gd name="T26" fmla="*/ 4 w 49"/>
                    <a:gd name="T27" fmla="*/ 21 h 31"/>
                    <a:gd name="T28" fmla="*/ 5 w 49"/>
                    <a:gd name="T29" fmla="*/ 21 h 31"/>
                    <a:gd name="T30" fmla="*/ 2 w 49"/>
                    <a:gd name="T31" fmla="*/ 23 h 31"/>
                    <a:gd name="T32" fmla="*/ 5 w 49"/>
                    <a:gd name="T33" fmla="*/ 21 h 31"/>
                    <a:gd name="T34" fmla="*/ 1 w 49"/>
                    <a:gd name="T35" fmla="*/ 25 h 31"/>
                    <a:gd name="T36" fmla="*/ 2 w 49"/>
                    <a:gd name="T37" fmla="*/ 23 h 31"/>
                    <a:gd name="T38" fmla="*/ 1 w 49"/>
                    <a:gd name="T39" fmla="*/ 25 h 31"/>
                    <a:gd name="T40" fmla="*/ 0 w 49"/>
                    <a:gd name="T41" fmla="*/ 26 h 31"/>
                    <a:gd name="T42" fmla="*/ 1 w 49"/>
                    <a:gd name="T43" fmla="*/ 25 h 31"/>
                    <a:gd name="T44" fmla="*/ 1 w 49"/>
                    <a:gd name="T45" fmla="*/ 24 h 31"/>
                    <a:gd name="T46" fmla="*/ 1 w 49"/>
                    <a:gd name="T47" fmla="*/ 24 h 31"/>
                    <a:gd name="T48" fmla="*/ 33 w 49"/>
                    <a:gd name="T49" fmla="*/ 28 h 31"/>
                    <a:gd name="T50" fmla="*/ 0 w 49"/>
                    <a:gd name="T51" fmla="*/ 26 h 31"/>
                    <a:gd name="T52" fmla="*/ 33 w 49"/>
                    <a:gd name="T53" fmla="*/ 28 h 31"/>
                    <a:gd name="T54" fmla="*/ 44 w 49"/>
                    <a:gd name="T55" fmla="*/ 28 h 31"/>
                    <a:gd name="T56" fmla="*/ 33 w 49"/>
                    <a:gd name="T57" fmla="*/ 28 h 31"/>
                    <a:gd name="T58" fmla="*/ 44 w 49"/>
                    <a:gd name="T59" fmla="*/ 28 h 31"/>
                    <a:gd name="T60" fmla="*/ 44 w 49"/>
                    <a:gd name="T61" fmla="*/ 28 h 31"/>
                    <a:gd name="T62" fmla="*/ 45 w 49"/>
                    <a:gd name="T63" fmla="*/ 27 h 31"/>
                    <a:gd name="T64" fmla="*/ 44 w 49"/>
                    <a:gd name="T65" fmla="*/ 28 h 31"/>
                    <a:gd name="T66" fmla="*/ 45 w 49"/>
                    <a:gd name="T67" fmla="*/ 27 h 31"/>
                    <a:gd name="T68" fmla="*/ 48 w 49"/>
                    <a:gd name="T69" fmla="*/ 25 h 31"/>
                    <a:gd name="T70" fmla="*/ 45 w 49"/>
                    <a:gd name="T71" fmla="*/ 27 h 31"/>
                    <a:gd name="T72" fmla="*/ 47 w 49"/>
                    <a:gd name="T73" fmla="*/ 22 h 31"/>
                    <a:gd name="T74" fmla="*/ 48 w 49"/>
                    <a:gd name="T75" fmla="*/ 25 h 31"/>
                    <a:gd name="T76" fmla="*/ 47 w 49"/>
                    <a:gd name="T77" fmla="*/ 22 h 31"/>
                    <a:gd name="T78" fmla="*/ 47 w 49"/>
                    <a:gd name="T79" fmla="*/ 17 h 31"/>
                    <a:gd name="T80" fmla="*/ 47 w 49"/>
                    <a:gd name="T81" fmla="*/ 22 h 31"/>
                    <a:gd name="T82" fmla="*/ 47 w 49"/>
                    <a:gd name="T83" fmla="*/ 17 h 31"/>
                    <a:gd name="T84" fmla="*/ 47 w 49"/>
                    <a:gd name="T85" fmla="*/ 17 h 31"/>
                    <a:gd name="T86" fmla="*/ 46 w 49"/>
                    <a:gd name="T87" fmla="*/ 17 h 31"/>
                    <a:gd name="T88" fmla="*/ 46 w 49"/>
                    <a:gd name="T89" fmla="*/ 17 h 31"/>
                    <a:gd name="T90" fmla="*/ 46 w 49"/>
                    <a:gd name="T91" fmla="*/ 17 h 31"/>
                    <a:gd name="T92" fmla="*/ 44 w 49"/>
                    <a:gd name="T93" fmla="*/ 13 h 31"/>
                    <a:gd name="T94" fmla="*/ 47 w 49"/>
                    <a:gd name="T95" fmla="*/ 17 h 31"/>
                    <a:gd name="T96" fmla="*/ 44 w 49"/>
                    <a:gd name="T97" fmla="*/ 13 h 31"/>
                    <a:gd name="T98" fmla="*/ 41 w 49"/>
                    <a:gd name="T99" fmla="*/ 5 h 31"/>
                    <a:gd name="T100" fmla="*/ 44 w 49"/>
                    <a:gd name="T101" fmla="*/ 13 h 31"/>
                    <a:gd name="T102" fmla="*/ 34 w 49"/>
                    <a:gd name="T103" fmla="*/ 2 h 31"/>
                    <a:gd name="T104" fmla="*/ 41 w 49"/>
                    <a:gd name="T105" fmla="*/ 5 h 31"/>
                    <a:gd name="T106" fmla="*/ 34 w 49"/>
                    <a:gd name="T107" fmla="*/ 2 h 31"/>
                    <a:gd name="T108" fmla="*/ 28 w 49"/>
                    <a:gd name="T109" fmla="*/ 0 h 31"/>
                    <a:gd name="T110" fmla="*/ 34 w 49"/>
                    <a:gd name="T111" fmla="*/ 2 h 31"/>
                    <a:gd name="T112" fmla="*/ 28 w 49"/>
                    <a:gd name="T11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9" h="31">
                      <a:moveTo>
                        <a:pt x="28" y="1"/>
                      </a:move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close/>
                      <a:moveTo>
                        <a:pt x="28" y="1"/>
                      </a:moveTo>
                      <a:cubicBezTo>
                        <a:pt x="26" y="1"/>
                        <a:pt x="24" y="2"/>
                        <a:pt x="23" y="2"/>
                      </a:cubicBezTo>
                      <a:lnTo>
                        <a:pt x="22" y="1"/>
                      </a:lnTo>
                      <a:cubicBezTo>
                        <a:pt x="24" y="0"/>
                        <a:pt x="26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3" y="2"/>
                      </a:moveTo>
                      <a:cubicBezTo>
                        <a:pt x="21" y="3"/>
                        <a:pt x="20" y="3"/>
                        <a:pt x="18" y="4"/>
                      </a:cubicBezTo>
                      <a:lnTo>
                        <a:pt x="18" y="3"/>
                      </a:lnTo>
                      <a:cubicBezTo>
                        <a:pt x="19" y="2"/>
                        <a:pt x="21" y="1"/>
                        <a:pt x="22" y="1"/>
                      </a:cubicBezTo>
                      <a:lnTo>
                        <a:pt x="23" y="2"/>
                      </a:lnTo>
                      <a:close/>
                      <a:moveTo>
                        <a:pt x="18" y="4"/>
                      </a:moveTo>
                      <a:cubicBezTo>
                        <a:pt x="11" y="7"/>
                        <a:pt x="6" y="13"/>
                        <a:pt x="5" y="21"/>
                      </a:cubicBezTo>
                      <a:lnTo>
                        <a:pt x="4" y="21"/>
                      </a:lnTo>
                      <a:cubicBezTo>
                        <a:pt x="4" y="13"/>
                        <a:pt x="10" y="6"/>
                        <a:pt x="18" y="3"/>
                      </a:cubicBezTo>
                      <a:lnTo>
                        <a:pt x="18" y="4"/>
                      </a:lnTo>
                      <a:close/>
                      <a:moveTo>
                        <a:pt x="4" y="21"/>
                      </a:moveTo>
                      <a:lnTo>
                        <a:pt x="4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cubicBezTo>
                        <a:pt x="5" y="22"/>
                        <a:pt x="4" y="23"/>
                        <a:pt x="3" y="24"/>
                      </a:cubicBezTo>
                      <a:lnTo>
                        <a:pt x="2" y="23"/>
                      </a:lnTo>
                      <a:cubicBezTo>
                        <a:pt x="3" y="22"/>
                        <a:pt x="4" y="21"/>
                        <a:pt x="4" y="21"/>
                      </a:cubicBezTo>
                      <a:lnTo>
                        <a:pt x="5" y="21"/>
                      </a:lnTo>
                      <a:close/>
                      <a:moveTo>
                        <a:pt x="3" y="24"/>
                      </a:moveTo>
                      <a:cubicBezTo>
                        <a:pt x="2" y="24"/>
                        <a:pt x="1" y="25"/>
                        <a:pt x="1" y="25"/>
                      </a:cubicBezTo>
                      <a:lnTo>
                        <a:pt x="0" y="24"/>
                      </a:lnTo>
                      <a:cubicBezTo>
                        <a:pt x="0" y="24"/>
                        <a:pt x="1" y="23"/>
                        <a:pt x="2" y="23"/>
                      </a:cubicBezTo>
                      <a:lnTo>
                        <a:pt x="3" y="24"/>
                      </a:lnTo>
                      <a:close/>
                      <a:moveTo>
                        <a:pt x="1" y="25"/>
                      </a:moveTo>
                      <a:cubicBezTo>
                        <a:pt x="1" y="25"/>
                        <a:pt x="1" y="24"/>
                        <a:pt x="1" y="24"/>
                      </a:cubicBezTo>
                      <a:lnTo>
                        <a:pt x="0" y="26"/>
                      </a:lnTo>
                      <a:cubicBezTo>
                        <a:pt x="0" y="25"/>
                        <a:pt x="0" y="25"/>
                        <a:pt x="0" y="24"/>
                      </a:cubicBezTo>
                      <a:lnTo>
                        <a:pt x="1" y="25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1" y="25"/>
                      </a:lnTo>
                      <a:lnTo>
                        <a:pt x="1" y="24"/>
                      </a:lnTo>
                      <a:close/>
                      <a:moveTo>
                        <a:pt x="1" y="25"/>
                      </a:moveTo>
                      <a:cubicBezTo>
                        <a:pt x="10" y="30"/>
                        <a:pt x="22" y="29"/>
                        <a:pt x="33" y="28"/>
                      </a:cubicBezTo>
                      <a:lnTo>
                        <a:pt x="34" y="29"/>
                      </a:lnTo>
                      <a:cubicBezTo>
                        <a:pt x="22" y="30"/>
                        <a:pt x="10" y="31"/>
                        <a:pt x="0" y="26"/>
                      </a:cubicBezTo>
                      <a:lnTo>
                        <a:pt x="1" y="25"/>
                      </a:lnTo>
                      <a:close/>
                      <a:moveTo>
                        <a:pt x="33" y="28"/>
                      </a:moveTo>
                      <a:cubicBezTo>
                        <a:pt x="37" y="27"/>
                        <a:pt x="41" y="27"/>
                        <a:pt x="44" y="27"/>
                      </a:cubicBezTo>
                      <a:lnTo>
                        <a:pt x="44" y="28"/>
                      </a:lnTo>
                      <a:cubicBezTo>
                        <a:pt x="41" y="28"/>
                        <a:pt x="37" y="28"/>
                        <a:pt x="34" y="29"/>
                      </a:cubicBezTo>
                      <a:lnTo>
                        <a:pt x="33" y="28"/>
                      </a:lnTo>
                      <a:close/>
                      <a:moveTo>
                        <a:pt x="44" y="28"/>
                      </a:moveTo>
                      <a:lnTo>
                        <a:pt x="44" y="28"/>
                      </a:lnTo>
                      <a:lnTo>
                        <a:pt x="44" y="27"/>
                      </a:lnTo>
                      <a:lnTo>
                        <a:pt x="44" y="28"/>
                      </a:lnTo>
                      <a:close/>
                      <a:moveTo>
                        <a:pt x="44" y="27"/>
                      </a:moveTo>
                      <a:cubicBezTo>
                        <a:pt x="45" y="27"/>
                        <a:pt x="45" y="27"/>
                        <a:pt x="45" y="27"/>
                      </a:cubicBezTo>
                      <a:lnTo>
                        <a:pt x="46" y="28"/>
                      </a:lnTo>
                      <a:cubicBezTo>
                        <a:pt x="45" y="28"/>
                        <a:pt x="45" y="28"/>
                        <a:pt x="44" y="28"/>
                      </a:cubicBezTo>
                      <a:lnTo>
                        <a:pt x="44" y="27"/>
                      </a:lnTo>
                      <a:close/>
                      <a:moveTo>
                        <a:pt x="45" y="27"/>
                      </a:moveTo>
                      <a:cubicBezTo>
                        <a:pt x="46" y="26"/>
                        <a:pt x="46" y="26"/>
                        <a:pt x="47" y="25"/>
                      </a:cubicBezTo>
                      <a:lnTo>
                        <a:pt x="48" y="25"/>
                      </a:lnTo>
                      <a:cubicBezTo>
                        <a:pt x="48" y="26"/>
                        <a:pt x="47" y="27"/>
                        <a:pt x="46" y="28"/>
                      </a:cubicBezTo>
                      <a:lnTo>
                        <a:pt x="45" y="27"/>
                      </a:lnTo>
                      <a:close/>
                      <a:moveTo>
                        <a:pt x="47" y="25"/>
                      </a:moveTo>
                      <a:cubicBezTo>
                        <a:pt x="47" y="24"/>
                        <a:pt x="47" y="23"/>
                        <a:pt x="47" y="22"/>
                      </a:cubicBezTo>
                      <a:lnTo>
                        <a:pt x="48" y="22"/>
                      </a:lnTo>
                      <a:cubicBezTo>
                        <a:pt x="49" y="23"/>
                        <a:pt x="48" y="24"/>
                        <a:pt x="48" y="25"/>
                      </a:cubicBezTo>
                      <a:lnTo>
                        <a:pt x="47" y="25"/>
                      </a:lnTo>
                      <a:close/>
                      <a:moveTo>
                        <a:pt x="47" y="22"/>
                      </a:moveTo>
                      <a:cubicBezTo>
                        <a:pt x="47" y="20"/>
                        <a:pt x="46" y="18"/>
                        <a:pt x="46" y="17"/>
                      </a:cubicBezTo>
                      <a:lnTo>
                        <a:pt x="47" y="17"/>
                      </a:lnTo>
                      <a:cubicBezTo>
                        <a:pt x="48" y="18"/>
                        <a:pt x="48" y="20"/>
                        <a:pt x="48" y="22"/>
                      </a:cubicBezTo>
                      <a:lnTo>
                        <a:pt x="47" y="22"/>
                      </a:lnTo>
                      <a:close/>
                      <a:moveTo>
                        <a:pt x="47" y="17"/>
                      </a:moveTo>
                      <a:lnTo>
                        <a:pt x="47" y="17"/>
                      </a:lnTo>
                      <a:lnTo>
                        <a:pt x="46" y="17"/>
                      </a:lnTo>
                      <a:lnTo>
                        <a:pt x="47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lnTo>
                        <a:pt x="47" y="17"/>
                      </a:ln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lnTo>
                        <a:pt x="46" y="17"/>
                      </a:lnTo>
                      <a:close/>
                      <a:moveTo>
                        <a:pt x="46" y="17"/>
                      </a:moveTo>
                      <a:cubicBezTo>
                        <a:pt x="45" y="16"/>
                        <a:pt x="44" y="14"/>
                        <a:pt x="44" y="13"/>
                      </a:cubicBezTo>
                      <a:lnTo>
                        <a:pt x="45" y="13"/>
                      </a:lnTo>
                      <a:cubicBezTo>
                        <a:pt x="46" y="14"/>
                        <a:pt x="46" y="15"/>
                        <a:pt x="47" y="17"/>
                      </a:cubicBezTo>
                      <a:lnTo>
                        <a:pt x="46" y="17"/>
                      </a:lnTo>
                      <a:close/>
                      <a:moveTo>
                        <a:pt x="44" y="13"/>
                      </a:moveTo>
                      <a:cubicBezTo>
                        <a:pt x="43" y="10"/>
                        <a:pt x="42" y="8"/>
                        <a:pt x="40" y="5"/>
                      </a:cubicBezTo>
                      <a:lnTo>
                        <a:pt x="41" y="5"/>
                      </a:lnTo>
                      <a:cubicBezTo>
                        <a:pt x="43" y="7"/>
                        <a:pt x="44" y="10"/>
                        <a:pt x="45" y="13"/>
                      </a:cubicBezTo>
                      <a:lnTo>
                        <a:pt x="44" y="13"/>
                      </a:lnTo>
                      <a:close/>
                      <a:moveTo>
                        <a:pt x="40" y="5"/>
                      </a:moveTo>
                      <a:cubicBezTo>
                        <a:pt x="38" y="4"/>
                        <a:pt x="36" y="3"/>
                        <a:pt x="34" y="2"/>
                      </a:cubicBezTo>
                      <a:lnTo>
                        <a:pt x="35" y="1"/>
                      </a:lnTo>
                      <a:cubicBezTo>
                        <a:pt x="37" y="2"/>
                        <a:pt x="39" y="3"/>
                        <a:pt x="41" y="5"/>
                      </a:cubicBezTo>
                      <a:lnTo>
                        <a:pt x="40" y="5"/>
                      </a:lnTo>
                      <a:close/>
                      <a:moveTo>
                        <a:pt x="34" y="2"/>
                      </a:moveTo>
                      <a:cubicBezTo>
                        <a:pt x="32" y="1"/>
                        <a:pt x="30" y="1"/>
                        <a:pt x="28" y="1"/>
                      </a:cubicBezTo>
                      <a:lnTo>
                        <a:pt x="28" y="0"/>
                      </a:lnTo>
                      <a:cubicBezTo>
                        <a:pt x="30" y="0"/>
                        <a:pt x="33" y="0"/>
                        <a:pt x="35" y="1"/>
                      </a:cubicBezTo>
                      <a:lnTo>
                        <a:pt x="34" y="2"/>
                      </a:lnTo>
                      <a:close/>
                      <a:moveTo>
                        <a:pt x="28" y="0"/>
                      </a:move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2" name="Freeform 166"/>
                <p:cNvSpPr>
                  <a:spLocks noChangeArrowheads="1"/>
                </p:cNvSpPr>
                <p:nvPr/>
              </p:nvSpPr>
              <p:spPr bwMode="auto">
                <a:xfrm>
                  <a:off x="1752" y="3789"/>
                  <a:ext cx="74" cy="64"/>
                </a:xfrm>
                <a:custGeom>
                  <a:avLst/>
                  <a:gdLst>
                    <a:gd name="G0" fmla="+- 1 0 0"/>
                    <a:gd name="G1" fmla="+- 1 0 0"/>
                    <a:gd name="G2" fmla="+- 11 0 0"/>
                    <a:gd name="G3" fmla="+- 24 0 0"/>
                    <a:gd name="G4" fmla="*/ 1 0 0"/>
                    <a:gd name="G5" fmla="sin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37 w 55"/>
                    <a:gd name="T1" fmla="*/ 4 h 38"/>
                    <a:gd name="T2" fmla="*/ 9 w 55"/>
                    <a:gd name="T3" fmla="*/ 24 h 38"/>
                    <a:gd name="T4" fmla="*/ 32 w 55"/>
                    <a:gd name="T5" fmla="*/ 38 h 38"/>
                    <a:gd name="T6" fmla="*/ 36 w 55"/>
                    <a:gd name="T7" fmla="*/ 38 h 38"/>
                    <a:gd name="T8" fmla="*/ 53 w 55"/>
                    <a:gd name="T9" fmla="*/ 11 h 38"/>
                    <a:gd name="T10" fmla="*/ 37 w 55"/>
                    <a:gd name="T11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38">
                      <a:moveTo>
                        <a:pt x="37" y="4"/>
                      </a:moveTo>
                      <a:cubicBezTo>
                        <a:pt x="28" y="9"/>
                        <a:pt x="0" y="11"/>
                        <a:pt x="9" y="24"/>
                      </a:cubicBezTo>
                      <a:cubicBezTo>
                        <a:pt x="21" y="23"/>
                        <a:pt x="24" y="33"/>
                        <a:pt x="32" y="38"/>
                      </a:cubicBezTo>
                      <a:cubicBezTo>
                        <a:pt x="33" y="38"/>
                        <a:pt x="35" y="38"/>
                        <a:pt x="36" y="38"/>
                      </a:cubicBezTo>
                      <a:cubicBezTo>
                        <a:pt x="45" y="30"/>
                        <a:pt x="50" y="21"/>
                        <a:pt x="53" y="11"/>
                      </a:cubicBezTo>
                      <a:cubicBezTo>
                        <a:pt x="55" y="5"/>
                        <a:pt x="45" y="0"/>
                        <a:pt x="37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3" name="Freeform 167"/>
                <p:cNvSpPr>
                  <a:spLocks noChangeArrowheads="1"/>
                </p:cNvSpPr>
                <p:nvPr/>
              </p:nvSpPr>
              <p:spPr bwMode="auto">
                <a:xfrm>
                  <a:off x="1758" y="3792"/>
                  <a:ext cx="69" cy="62"/>
                </a:xfrm>
                <a:custGeom>
                  <a:avLst/>
                  <a:gdLst>
                    <a:gd name="T0" fmla="*/ 34 w 51"/>
                    <a:gd name="T1" fmla="*/ 3 h 37"/>
                    <a:gd name="T2" fmla="*/ 34 w 51"/>
                    <a:gd name="T3" fmla="*/ 3 h 37"/>
                    <a:gd name="T4" fmla="*/ 33 w 51"/>
                    <a:gd name="T5" fmla="*/ 2 h 37"/>
                    <a:gd name="T6" fmla="*/ 23 w 51"/>
                    <a:gd name="T7" fmla="*/ 7 h 37"/>
                    <a:gd name="T8" fmla="*/ 33 w 51"/>
                    <a:gd name="T9" fmla="*/ 2 h 37"/>
                    <a:gd name="T10" fmla="*/ 23 w 51"/>
                    <a:gd name="T11" fmla="*/ 7 h 37"/>
                    <a:gd name="T12" fmla="*/ 8 w 51"/>
                    <a:gd name="T13" fmla="*/ 10 h 37"/>
                    <a:gd name="T14" fmla="*/ 23 w 51"/>
                    <a:gd name="T15" fmla="*/ 7 h 37"/>
                    <a:gd name="T16" fmla="*/ 6 w 51"/>
                    <a:gd name="T17" fmla="*/ 22 h 37"/>
                    <a:gd name="T18" fmla="*/ 8 w 51"/>
                    <a:gd name="T19" fmla="*/ 10 h 37"/>
                    <a:gd name="T20" fmla="*/ 6 w 51"/>
                    <a:gd name="T21" fmla="*/ 23 h 37"/>
                    <a:gd name="T22" fmla="*/ 5 w 51"/>
                    <a:gd name="T23" fmla="*/ 22 h 37"/>
                    <a:gd name="T24" fmla="*/ 5 w 51"/>
                    <a:gd name="T25" fmla="*/ 21 h 37"/>
                    <a:gd name="T26" fmla="*/ 21 w 51"/>
                    <a:gd name="T27" fmla="*/ 30 h 37"/>
                    <a:gd name="T28" fmla="*/ 5 w 51"/>
                    <a:gd name="T29" fmla="*/ 21 h 37"/>
                    <a:gd name="T30" fmla="*/ 28 w 51"/>
                    <a:gd name="T31" fmla="*/ 35 h 37"/>
                    <a:gd name="T32" fmla="*/ 21 w 51"/>
                    <a:gd name="T33" fmla="*/ 30 h 37"/>
                    <a:gd name="T34" fmla="*/ 28 w 51"/>
                    <a:gd name="T35" fmla="*/ 36 h 37"/>
                    <a:gd name="T36" fmla="*/ 27 w 51"/>
                    <a:gd name="T37" fmla="*/ 36 h 37"/>
                    <a:gd name="T38" fmla="*/ 28 w 51"/>
                    <a:gd name="T39" fmla="*/ 35 h 37"/>
                    <a:gd name="T40" fmla="*/ 28 w 51"/>
                    <a:gd name="T41" fmla="*/ 36 h 37"/>
                    <a:gd name="T42" fmla="*/ 28 w 51"/>
                    <a:gd name="T43" fmla="*/ 36 h 37"/>
                    <a:gd name="T44" fmla="*/ 28 w 51"/>
                    <a:gd name="T45" fmla="*/ 35 h 37"/>
                    <a:gd name="T46" fmla="*/ 28 w 51"/>
                    <a:gd name="T47" fmla="*/ 37 h 37"/>
                    <a:gd name="T48" fmla="*/ 28 w 51"/>
                    <a:gd name="T49" fmla="*/ 35 h 37"/>
                    <a:gd name="T50" fmla="*/ 29 w 51"/>
                    <a:gd name="T51" fmla="*/ 35 h 37"/>
                    <a:gd name="T52" fmla="*/ 29 w 51"/>
                    <a:gd name="T53" fmla="*/ 35 h 37"/>
                    <a:gd name="T54" fmla="*/ 29 w 51"/>
                    <a:gd name="T55" fmla="*/ 35 h 37"/>
                    <a:gd name="T56" fmla="*/ 28 w 51"/>
                    <a:gd name="T57" fmla="*/ 37 h 37"/>
                    <a:gd name="T58" fmla="*/ 29 w 51"/>
                    <a:gd name="T59" fmla="*/ 35 h 37"/>
                    <a:gd name="T60" fmla="*/ 32 w 51"/>
                    <a:gd name="T61" fmla="*/ 36 h 37"/>
                    <a:gd name="T62" fmla="*/ 29 w 51"/>
                    <a:gd name="T63" fmla="*/ 35 h 37"/>
                    <a:gd name="T64" fmla="*/ 32 w 51"/>
                    <a:gd name="T65" fmla="*/ 36 h 37"/>
                    <a:gd name="T66" fmla="*/ 42 w 51"/>
                    <a:gd name="T67" fmla="*/ 23 h 37"/>
                    <a:gd name="T68" fmla="*/ 32 w 51"/>
                    <a:gd name="T69" fmla="*/ 36 h 37"/>
                    <a:gd name="T70" fmla="*/ 42 w 51"/>
                    <a:gd name="T71" fmla="*/ 23 h 37"/>
                    <a:gd name="T72" fmla="*/ 50 w 51"/>
                    <a:gd name="T73" fmla="*/ 9 h 37"/>
                    <a:gd name="T74" fmla="*/ 42 w 51"/>
                    <a:gd name="T75" fmla="*/ 23 h 37"/>
                    <a:gd name="T76" fmla="*/ 50 w 51"/>
                    <a:gd name="T77" fmla="*/ 9 h 37"/>
                    <a:gd name="T78" fmla="*/ 50 w 51"/>
                    <a:gd name="T79" fmla="*/ 9 h 37"/>
                    <a:gd name="T80" fmla="*/ 48 w 51"/>
                    <a:gd name="T81" fmla="*/ 5 h 37"/>
                    <a:gd name="T82" fmla="*/ 50 w 51"/>
                    <a:gd name="T83" fmla="*/ 9 h 37"/>
                    <a:gd name="T84" fmla="*/ 48 w 51"/>
                    <a:gd name="T85" fmla="*/ 5 h 37"/>
                    <a:gd name="T86" fmla="*/ 46 w 51"/>
                    <a:gd name="T87" fmla="*/ 2 h 37"/>
                    <a:gd name="T88" fmla="*/ 48 w 51"/>
                    <a:gd name="T89" fmla="*/ 5 h 37"/>
                    <a:gd name="T90" fmla="*/ 42 w 51"/>
                    <a:gd name="T91" fmla="*/ 2 h 37"/>
                    <a:gd name="T92" fmla="*/ 46 w 51"/>
                    <a:gd name="T93" fmla="*/ 2 h 37"/>
                    <a:gd name="T94" fmla="*/ 42 w 51"/>
                    <a:gd name="T95" fmla="*/ 2 h 37"/>
                    <a:gd name="T96" fmla="*/ 33 w 51"/>
                    <a:gd name="T97" fmla="*/ 2 h 37"/>
                    <a:gd name="T98" fmla="*/ 42 w 51"/>
                    <a:gd name="T99" fmla="*/ 2 h 37"/>
                    <a:gd name="T100" fmla="*/ 34 w 51"/>
                    <a:gd name="T101" fmla="*/ 3 h 37"/>
                    <a:gd name="T102" fmla="*/ 34 w 51"/>
                    <a:gd name="T103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1" h="37"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4" y="3"/>
                      </a:moveTo>
                      <a:cubicBezTo>
                        <a:pt x="31" y="4"/>
                        <a:pt x="27" y="5"/>
                        <a:pt x="23" y="7"/>
                      </a:cubicBezTo>
                      <a:lnTo>
                        <a:pt x="22" y="5"/>
                      </a:lnTo>
                      <a:cubicBezTo>
                        <a:pt x="26" y="4"/>
                        <a:pt x="30" y="3"/>
                        <a:pt x="33" y="2"/>
                      </a:cubicBezTo>
                      <a:lnTo>
                        <a:pt x="34" y="3"/>
                      </a:lnTo>
                      <a:close/>
                      <a:moveTo>
                        <a:pt x="23" y="7"/>
                      </a:moveTo>
                      <a:cubicBezTo>
                        <a:pt x="18" y="8"/>
                        <a:pt x="13" y="9"/>
                        <a:pt x="9" y="11"/>
                      </a:cubicBezTo>
                      <a:lnTo>
                        <a:pt x="8" y="10"/>
                      </a:lnTo>
                      <a:cubicBezTo>
                        <a:pt x="12" y="8"/>
                        <a:pt x="17" y="7"/>
                        <a:pt x="22" y="5"/>
                      </a:cubicBezTo>
                      <a:lnTo>
                        <a:pt x="23" y="7"/>
                      </a:lnTo>
                      <a:close/>
                      <a:moveTo>
                        <a:pt x="9" y="11"/>
                      </a:moveTo>
                      <a:cubicBezTo>
                        <a:pt x="5" y="13"/>
                        <a:pt x="2" y="17"/>
                        <a:pt x="6" y="22"/>
                      </a:cubicBezTo>
                      <a:lnTo>
                        <a:pt x="5" y="22"/>
                      </a:lnTo>
                      <a:cubicBezTo>
                        <a:pt x="0" y="16"/>
                        <a:pt x="3" y="13"/>
                        <a:pt x="8" y="10"/>
                      </a:cubicBezTo>
                      <a:lnTo>
                        <a:pt x="9" y="11"/>
                      </a:lnTo>
                      <a:close/>
                      <a:moveTo>
                        <a:pt x="6" y="23"/>
                      </a:move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3"/>
                      </a:lnTo>
                      <a:close/>
                      <a:moveTo>
                        <a:pt x="5" y="21"/>
                      </a:moveTo>
                      <a:cubicBezTo>
                        <a:pt x="14" y="21"/>
                        <a:pt x="18" y="25"/>
                        <a:pt x="22" y="30"/>
                      </a:cubicBezTo>
                      <a:lnTo>
                        <a:pt x="21" y="30"/>
                      </a:lnTo>
                      <a:cubicBezTo>
                        <a:pt x="17" y="26"/>
                        <a:pt x="13" y="22"/>
                        <a:pt x="6" y="23"/>
                      </a:cubicBezTo>
                      <a:lnTo>
                        <a:pt x="5" y="21"/>
                      </a:lnTo>
                      <a:close/>
                      <a:moveTo>
                        <a:pt x="22" y="30"/>
                      </a:moveTo>
                      <a:cubicBezTo>
                        <a:pt x="24" y="32"/>
                        <a:pt x="26" y="34"/>
                        <a:pt x="28" y="35"/>
                      </a:cubicBezTo>
                      <a:lnTo>
                        <a:pt x="27" y="36"/>
                      </a:lnTo>
                      <a:cubicBezTo>
                        <a:pt x="25" y="35"/>
                        <a:pt x="23" y="33"/>
                        <a:pt x="21" y="30"/>
                      </a:cubicBezTo>
                      <a:lnTo>
                        <a:pt x="22" y="30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lnTo>
                        <a:pt x="27" y="36"/>
                      </a:ln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lnTo>
                        <a:pt x="28" y="35"/>
                      </a:lnTo>
                      <a:lnTo>
                        <a:pt x="28" y="36"/>
                      </a:lnTo>
                      <a:lnTo>
                        <a:pt x="28" y="35"/>
                      </a:lnTo>
                      <a:close/>
                      <a:moveTo>
                        <a:pt x="28" y="36"/>
                      </a:moveTo>
                      <a:lnTo>
                        <a:pt x="28" y="36"/>
                      </a:ln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9" y="35"/>
                      </a:cubicBezTo>
                      <a:lnTo>
                        <a:pt x="28" y="37"/>
                      </a:lnTo>
                      <a:cubicBezTo>
                        <a:pt x="28" y="37"/>
                        <a:pt x="28" y="37"/>
                        <a:pt x="28" y="36"/>
                      </a:cubicBezTo>
                      <a:lnTo>
                        <a:pt x="28" y="35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28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lnTo>
                        <a:pt x="29" y="37"/>
                      </a:lnTo>
                      <a:cubicBezTo>
                        <a:pt x="29" y="37"/>
                        <a:pt x="28" y="37"/>
                        <a:pt x="28" y="37"/>
                      </a:cubicBez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0" y="36"/>
                        <a:pt x="31" y="35"/>
                        <a:pt x="32" y="35"/>
                      </a:cubicBezTo>
                      <a:lnTo>
                        <a:pt x="32" y="36"/>
                      </a:lnTo>
                      <a:cubicBezTo>
                        <a:pt x="32" y="37"/>
                        <a:pt x="30" y="37"/>
                        <a:pt x="29" y="37"/>
                      </a:cubicBezTo>
                      <a:lnTo>
                        <a:pt x="29" y="35"/>
                      </a:lnTo>
                      <a:close/>
                      <a:moveTo>
                        <a:pt x="32" y="36"/>
                      </a:moveTo>
                      <a:lnTo>
                        <a:pt x="32" y="36"/>
                      </a:lnTo>
                      <a:close/>
                      <a:moveTo>
                        <a:pt x="31" y="35"/>
                      </a:moveTo>
                      <a:cubicBezTo>
                        <a:pt x="36" y="32"/>
                        <a:pt x="39" y="28"/>
                        <a:pt x="42" y="23"/>
                      </a:cubicBezTo>
                      <a:lnTo>
                        <a:pt x="43" y="24"/>
                      </a:lnTo>
                      <a:cubicBezTo>
                        <a:pt x="41" y="28"/>
                        <a:pt x="37" y="32"/>
                        <a:pt x="32" y="36"/>
                      </a:cubicBezTo>
                      <a:lnTo>
                        <a:pt x="31" y="35"/>
                      </a:lnTo>
                      <a:close/>
                      <a:moveTo>
                        <a:pt x="42" y="23"/>
                      </a:moveTo>
                      <a:cubicBezTo>
                        <a:pt x="45" y="19"/>
                        <a:pt x="47" y="14"/>
                        <a:pt x="48" y="9"/>
                      </a:cubicBezTo>
                      <a:lnTo>
                        <a:pt x="50" y="9"/>
                      </a:lnTo>
                      <a:cubicBezTo>
                        <a:pt x="48" y="14"/>
                        <a:pt x="46" y="19"/>
                        <a:pt x="43" y="24"/>
                      </a:cubicBezTo>
                      <a:lnTo>
                        <a:pt x="42" y="23"/>
                      </a:lnTo>
                      <a:close/>
                      <a:moveTo>
                        <a:pt x="50" y="9"/>
                      </a:moveTo>
                      <a:lnTo>
                        <a:pt x="50" y="9"/>
                      </a:lnTo>
                      <a:lnTo>
                        <a:pt x="49" y="9"/>
                      </a:lnTo>
                      <a:lnTo>
                        <a:pt x="50" y="9"/>
                      </a:lnTo>
                      <a:close/>
                      <a:moveTo>
                        <a:pt x="48" y="9"/>
                      </a:moveTo>
                      <a:cubicBezTo>
                        <a:pt x="49" y="8"/>
                        <a:pt x="49" y="6"/>
                        <a:pt x="48" y="5"/>
                      </a:cubicBezTo>
                      <a:lnTo>
                        <a:pt x="49" y="4"/>
                      </a:lnTo>
                      <a:cubicBezTo>
                        <a:pt x="50" y="6"/>
                        <a:pt x="51" y="7"/>
                        <a:pt x="50" y="9"/>
                      </a:cubicBezTo>
                      <a:lnTo>
                        <a:pt x="48" y="9"/>
                      </a:lnTo>
                      <a:close/>
                      <a:moveTo>
                        <a:pt x="48" y="5"/>
                      </a:moveTo>
                      <a:cubicBezTo>
                        <a:pt x="47" y="4"/>
                        <a:pt x="46" y="3"/>
                        <a:pt x="46" y="3"/>
                      </a:cubicBezTo>
                      <a:lnTo>
                        <a:pt x="46" y="2"/>
                      </a:lnTo>
                      <a:cubicBezTo>
                        <a:pt x="48" y="3"/>
                        <a:pt x="48" y="3"/>
                        <a:pt x="49" y="4"/>
                      </a:cubicBezTo>
                      <a:lnTo>
                        <a:pt x="48" y="5"/>
                      </a:lnTo>
                      <a:close/>
                      <a:moveTo>
                        <a:pt x="46" y="3"/>
                      </a:moveTo>
                      <a:cubicBezTo>
                        <a:pt x="45" y="2"/>
                        <a:pt x="44" y="2"/>
                        <a:pt x="42" y="2"/>
                      </a:cubicBezTo>
                      <a:lnTo>
                        <a:pt x="43" y="1"/>
                      </a:lnTo>
                      <a:cubicBezTo>
                        <a:pt x="44" y="1"/>
                        <a:pt x="45" y="1"/>
                        <a:pt x="46" y="2"/>
                      </a:cubicBezTo>
                      <a:lnTo>
                        <a:pt x="46" y="3"/>
                      </a:lnTo>
                      <a:close/>
                      <a:moveTo>
                        <a:pt x="42" y="2"/>
                      </a:moveTo>
                      <a:cubicBezTo>
                        <a:pt x="40" y="1"/>
                        <a:pt x="37" y="2"/>
                        <a:pt x="34" y="3"/>
                      </a:cubicBezTo>
                      <a:lnTo>
                        <a:pt x="33" y="2"/>
                      </a:lnTo>
                      <a:cubicBezTo>
                        <a:pt x="36" y="0"/>
                        <a:pt x="40" y="0"/>
                        <a:pt x="43" y="1"/>
                      </a:cubicBezTo>
                      <a:lnTo>
                        <a:pt x="42" y="2"/>
                      </a:lnTo>
                      <a:close/>
                      <a:moveTo>
                        <a:pt x="34" y="3"/>
                      </a:moveTo>
                      <a:lnTo>
                        <a:pt x="34" y="3"/>
                      </a:lnTo>
                      <a:lnTo>
                        <a:pt x="33" y="2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4" name="Freeform 168"/>
                <p:cNvSpPr>
                  <a:spLocks noChangeArrowheads="1"/>
                </p:cNvSpPr>
                <p:nvPr/>
              </p:nvSpPr>
              <p:spPr bwMode="auto">
                <a:xfrm>
                  <a:off x="1818" y="3826"/>
                  <a:ext cx="69" cy="52"/>
                </a:xfrm>
                <a:custGeom>
                  <a:avLst/>
                  <a:gdLst>
                    <a:gd name="G0" fmla="+- 1 0 0"/>
                    <a:gd name="G1" fmla="+- 6 0 0"/>
                    <a:gd name="G2" fmla="*/ 1 0 0"/>
                    <a:gd name="G3" fmla="cos G2 G1"/>
                    <a:gd name="G4" fmla="+- 5 0 0"/>
                    <a:gd name="G5" fmla="+- 1 0 0"/>
                    <a:gd name="G6" fmla="+- 20 0 0"/>
                    <a:gd name="G7" fmla="+- 1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18 w 51"/>
                    <a:gd name="T1" fmla="*/ 2 h 31"/>
                    <a:gd name="T2" fmla="*/ 1 w 51"/>
                    <a:gd name="T3" fmla="*/ 18 h 31"/>
                    <a:gd name="T4" fmla="*/ 4 w 51"/>
                    <a:gd name="T5" fmla="*/ 22 h 31"/>
                    <a:gd name="T6" fmla="*/ 37 w 51"/>
                    <a:gd name="T7" fmla="*/ 30 h 31"/>
                    <a:gd name="T8" fmla="*/ 45 w 51"/>
                    <a:gd name="T9" fmla="*/ 13 h 31"/>
                    <a:gd name="T10" fmla="*/ 23 w 51"/>
                    <a:gd name="T11" fmla="*/ 1 h 31"/>
                    <a:gd name="T12" fmla="*/ 18 w 51"/>
                    <a:gd name="T13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31">
                      <a:moveTo>
                        <a:pt x="18" y="2"/>
                      </a:moveTo>
                      <a:cubicBezTo>
                        <a:pt x="10" y="6"/>
                        <a:pt x="2" y="10"/>
                        <a:pt x="1" y="18"/>
                      </a:cubicBezTo>
                      <a:cubicBezTo>
                        <a:pt x="0" y="20"/>
                        <a:pt x="2" y="22"/>
                        <a:pt x="4" y="22"/>
                      </a:cubicBezTo>
                      <a:cubicBezTo>
                        <a:pt x="17" y="23"/>
                        <a:pt x="26" y="31"/>
                        <a:pt x="37" y="30"/>
                      </a:cubicBezTo>
                      <a:cubicBezTo>
                        <a:pt x="45" y="29"/>
                        <a:pt x="51" y="19"/>
                        <a:pt x="45" y="13"/>
                      </a:cubicBezTo>
                      <a:cubicBezTo>
                        <a:pt x="38" y="7"/>
                        <a:pt x="30" y="6"/>
                        <a:pt x="23" y="1"/>
                      </a:cubicBezTo>
                      <a:cubicBezTo>
                        <a:pt x="21" y="0"/>
                        <a:pt x="20" y="1"/>
                        <a:pt x="18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5" name="Freeform 169"/>
                <p:cNvSpPr>
                  <a:spLocks noChangeArrowheads="1"/>
                </p:cNvSpPr>
                <p:nvPr/>
              </p:nvSpPr>
              <p:spPr bwMode="auto">
                <a:xfrm>
                  <a:off x="1818" y="3826"/>
                  <a:ext cx="64" cy="52"/>
                </a:xfrm>
                <a:custGeom>
                  <a:avLst/>
                  <a:gdLst>
                    <a:gd name="T0" fmla="*/ 8 w 48"/>
                    <a:gd name="T1" fmla="*/ 9 h 31"/>
                    <a:gd name="T2" fmla="*/ 18 w 48"/>
                    <a:gd name="T3" fmla="*/ 1 h 31"/>
                    <a:gd name="T4" fmla="*/ 8 w 48"/>
                    <a:gd name="T5" fmla="*/ 9 h 31"/>
                    <a:gd name="T6" fmla="*/ 0 w 48"/>
                    <a:gd name="T7" fmla="*/ 18 h 31"/>
                    <a:gd name="T8" fmla="*/ 8 w 48"/>
                    <a:gd name="T9" fmla="*/ 9 h 31"/>
                    <a:gd name="T10" fmla="*/ 2 w 48"/>
                    <a:gd name="T11" fmla="*/ 18 h 31"/>
                    <a:gd name="T12" fmla="*/ 2 w 48"/>
                    <a:gd name="T13" fmla="*/ 18 h 31"/>
                    <a:gd name="T14" fmla="*/ 0 w 48"/>
                    <a:gd name="T15" fmla="*/ 18 h 31"/>
                    <a:gd name="T16" fmla="*/ 0 w 48"/>
                    <a:gd name="T17" fmla="*/ 18 h 31"/>
                    <a:gd name="T18" fmla="*/ 2 w 48"/>
                    <a:gd name="T19" fmla="*/ 19 h 31"/>
                    <a:gd name="T20" fmla="*/ 0 w 48"/>
                    <a:gd name="T21" fmla="*/ 18 h 31"/>
                    <a:gd name="T22" fmla="*/ 2 w 48"/>
                    <a:gd name="T23" fmla="*/ 19 h 31"/>
                    <a:gd name="T24" fmla="*/ 0 w 48"/>
                    <a:gd name="T25" fmla="*/ 20 h 31"/>
                    <a:gd name="T26" fmla="*/ 2 w 48"/>
                    <a:gd name="T27" fmla="*/ 19 h 31"/>
                    <a:gd name="T28" fmla="*/ 5 w 48"/>
                    <a:gd name="T29" fmla="*/ 22 h 31"/>
                    <a:gd name="T30" fmla="*/ 0 w 48"/>
                    <a:gd name="T31" fmla="*/ 20 h 31"/>
                    <a:gd name="T32" fmla="*/ 4 w 48"/>
                    <a:gd name="T33" fmla="*/ 23 h 31"/>
                    <a:gd name="T34" fmla="*/ 4 w 48"/>
                    <a:gd name="T35" fmla="*/ 22 h 31"/>
                    <a:gd name="T36" fmla="*/ 4 w 48"/>
                    <a:gd name="T37" fmla="*/ 22 h 31"/>
                    <a:gd name="T38" fmla="*/ 19 w 48"/>
                    <a:gd name="T39" fmla="*/ 27 h 31"/>
                    <a:gd name="T40" fmla="*/ 4 w 48"/>
                    <a:gd name="T41" fmla="*/ 22 h 31"/>
                    <a:gd name="T42" fmla="*/ 37 w 48"/>
                    <a:gd name="T43" fmla="*/ 29 h 31"/>
                    <a:gd name="T44" fmla="*/ 19 w 48"/>
                    <a:gd name="T45" fmla="*/ 27 h 31"/>
                    <a:gd name="T46" fmla="*/ 37 w 48"/>
                    <a:gd name="T47" fmla="*/ 29 h 31"/>
                    <a:gd name="T48" fmla="*/ 37 w 48"/>
                    <a:gd name="T49" fmla="*/ 30 h 31"/>
                    <a:gd name="T50" fmla="*/ 37 w 48"/>
                    <a:gd name="T51" fmla="*/ 29 h 31"/>
                    <a:gd name="T52" fmla="*/ 44 w 48"/>
                    <a:gd name="T53" fmla="*/ 28 h 31"/>
                    <a:gd name="T54" fmla="*/ 37 w 48"/>
                    <a:gd name="T55" fmla="*/ 29 h 31"/>
                    <a:gd name="T56" fmla="*/ 46 w 48"/>
                    <a:gd name="T57" fmla="*/ 23 h 31"/>
                    <a:gd name="T58" fmla="*/ 44 w 48"/>
                    <a:gd name="T59" fmla="*/ 28 h 31"/>
                    <a:gd name="T60" fmla="*/ 46 w 48"/>
                    <a:gd name="T61" fmla="*/ 23 h 31"/>
                    <a:gd name="T62" fmla="*/ 48 w 48"/>
                    <a:gd name="T63" fmla="*/ 17 h 31"/>
                    <a:gd name="T64" fmla="*/ 46 w 48"/>
                    <a:gd name="T65" fmla="*/ 23 h 31"/>
                    <a:gd name="T66" fmla="*/ 48 w 48"/>
                    <a:gd name="T67" fmla="*/ 17 h 31"/>
                    <a:gd name="T68" fmla="*/ 48 w 48"/>
                    <a:gd name="T69" fmla="*/ 17 h 31"/>
                    <a:gd name="T70" fmla="*/ 44 w 48"/>
                    <a:gd name="T71" fmla="*/ 13 h 31"/>
                    <a:gd name="T72" fmla="*/ 48 w 48"/>
                    <a:gd name="T73" fmla="*/ 17 h 31"/>
                    <a:gd name="T74" fmla="*/ 45 w 48"/>
                    <a:gd name="T75" fmla="*/ 12 h 31"/>
                    <a:gd name="T76" fmla="*/ 45 w 48"/>
                    <a:gd name="T77" fmla="*/ 13 h 31"/>
                    <a:gd name="T78" fmla="*/ 44 w 48"/>
                    <a:gd name="T79" fmla="*/ 13 h 31"/>
                    <a:gd name="T80" fmla="*/ 33 w 48"/>
                    <a:gd name="T81" fmla="*/ 5 h 31"/>
                    <a:gd name="T82" fmla="*/ 44 w 48"/>
                    <a:gd name="T83" fmla="*/ 13 h 31"/>
                    <a:gd name="T84" fmla="*/ 22 w 48"/>
                    <a:gd name="T85" fmla="*/ 2 h 31"/>
                    <a:gd name="T86" fmla="*/ 33 w 48"/>
                    <a:gd name="T87" fmla="*/ 5 h 31"/>
                    <a:gd name="T88" fmla="*/ 23 w 48"/>
                    <a:gd name="T89" fmla="*/ 1 h 31"/>
                    <a:gd name="T90" fmla="*/ 22 w 48"/>
                    <a:gd name="T91" fmla="*/ 2 h 31"/>
                    <a:gd name="T92" fmla="*/ 23 w 48"/>
                    <a:gd name="T93" fmla="*/ 1 h 31"/>
                    <a:gd name="T94" fmla="*/ 23 w 48"/>
                    <a:gd name="T95" fmla="*/ 1 h 31"/>
                    <a:gd name="T96" fmla="*/ 22 w 48"/>
                    <a:gd name="T97" fmla="*/ 2 h 31"/>
                    <a:gd name="T98" fmla="*/ 22 w 48"/>
                    <a:gd name="T99" fmla="*/ 0 h 31"/>
                    <a:gd name="T100" fmla="*/ 22 w 48"/>
                    <a:gd name="T101" fmla="*/ 2 h 31"/>
                    <a:gd name="T102" fmla="*/ 21 w 48"/>
                    <a:gd name="T103" fmla="*/ 1 h 31"/>
                    <a:gd name="T104" fmla="*/ 22 w 48"/>
                    <a:gd name="T105" fmla="*/ 0 h 31"/>
                    <a:gd name="T106" fmla="*/ 21 w 48"/>
                    <a:gd name="T107" fmla="*/ 1 h 31"/>
                    <a:gd name="T108" fmla="*/ 21 w 48"/>
                    <a:gd name="T109" fmla="*/ 1 h 31"/>
                    <a:gd name="T110" fmla="*/ 18 w 48"/>
                    <a:gd name="T111" fmla="*/ 1 h 31"/>
                    <a:gd name="T112" fmla="*/ 21 w 48"/>
                    <a:gd name="T113" fmla="*/ 1 h 31"/>
                    <a:gd name="T114" fmla="*/ 19 w 48"/>
                    <a:gd name="T115" fmla="*/ 2 h 31"/>
                    <a:gd name="T116" fmla="*/ 19 w 48"/>
                    <a:gd name="T117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" h="31">
                      <a:moveTo>
                        <a:pt x="19" y="2"/>
                      </a:moveTo>
                      <a:cubicBezTo>
                        <a:pt x="15" y="4"/>
                        <a:pt x="11" y="6"/>
                        <a:pt x="8" y="9"/>
                      </a:cubicBezTo>
                      <a:lnTo>
                        <a:pt x="7" y="8"/>
                      </a:lnTo>
                      <a:cubicBezTo>
                        <a:pt x="10" y="5"/>
                        <a:pt x="14" y="3"/>
                        <a:pt x="18" y="1"/>
                      </a:cubicBezTo>
                      <a:lnTo>
                        <a:pt x="19" y="2"/>
                      </a:lnTo>
                      <a:close/>
                      <a:moveTo>
                        <a:pt x="8" y="9"/>
                      </a:moveTo>
                      <a:cubicBezTo>
                        <a:pt x="5" y="11"/>
                        <a:pt x="2" y="14"/>
                        <a:pt x="2" y="18"/>
                      </a:cubicBezTo>
                      <a:lnTo>
                        <a:pt x="0" y="18"/>
                      </a:lnTo>
                      <a:cubicBezTo>
                        <a:pt x="1" y="14"/>
                        <a:pt x="3" y="11"/>
                        <a:pt x="7" y="8"/>
                      </a:cubicBezTo>
                      <a:lnTo>
                        <a:pt x="8" y="9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close/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close/>
                      <a:moveTo>
                        <a:pt x="2" y="18"/>
                      </a:moveTo>
                      <a:cubicBezTo>
                        <a:pt x="2" y="19"/>
                        <a:pt x="2" y="19"/>
                        <a:pt x="2" y="19"/>
                      </a:cubicBezTo>
                      <a:lnTo>
                        <a:pt x="0" y="19"/>
                      </a:lnTo>
                      <a:cubicBezTo>
                        <a:pt x="0" y="19"/>
                        <a:pt x="0" y="18"/>
                        <a:pt x="0" y="18"/>
                      </a:cubicBezTo>
                      <a:lnTo>
                        <a:pt x="2" y="18"/>
                      </a:lnTo>
                      <a:close/>
                      <a:moveTo>
                        <a:pt x="2" y="19"/>
                      </a:moveTo>
                      <a:cubicBezTo>
                        <a:pt x="2" y="19"/>
                        <a:pt x="2" y="19"/>
                        <a:pt x="2" y="20"/>
                      </a:cubicBezTo>
                      <a:lnTo>
                        <a:pt x="0" y="20"/>
                      </a:lnTo>
                      <a:cubicBezTo>
                        <a:pt x="0" y="20"/>
                        <a:pt x="0" y="19"/>
                        <a:pt x="0" y="19"/>
                      </a:cubicBezTo>
                      <a:lnTo>
                        <a:pt x="2" y="19"/>
                      </a:lnTo>
                      <a:close/>
                      <a:moveTo>
                        <a:pt x="2" y="20"/>
                      </a:moveTo>
                      <a:cubicBezTo>
                        <a:pt x="2" y="21"/>
                        <a:pt x="3" y="22"/>
                        <a:pt x="5" y="22"/>
                      </a:cubicBezTo>
                      <a:lnTo>
                        <a:pt x="4" y="23"/>
                      </a:lnTo>
                      <a:cubicBezTo>
                        <a:pt x="3" y="23"/>
                        <a:pt x="1" y="22"/>
                        <a:pt x="0" y="20"/>
                      </a:cubicBezTo>
                      <a:lnTo>
                        <a:pt x="2" y="20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4" y="22"/>
                      </a:lnTo>
                      <a:lnTo>
                        <a:pt x="4" y="23"/>
                      </a:lnTo>
                      <a:close/>
                      <a:moveTo>
                        <a:pt x="4" y="22"/>
                      </a:moveTo>
                      <a:cubicBezTo>
                        <a:pt x="10" y="22"/>
                        <a:pt x="15" y="24"/>
                        <a:pt x="20" y="26"/>
                      </a:cubicBezTo>
                      <a:lnTo>
                        <a:pt x="19" y="27"/>
                      </a:lnTo>
                      <a:cubicBezTo>
                        <a:pt x="15" y="25"/>
                        <a:pt x="10" y="23"/>
                        <a:pt x="4" y="23"/>
                      </a:cubicBezTo>
                      <a:lnTo>
                        <a:pt x="4" y="22"/>
                      </a:lnTo>
                      <a:close/>
                      <a:moveTo>
                        <a:pt x="20" y="26"/>
                      </a:moveTo>
                      <a:cubicBezTo>
                        <a:pt x="26" y="28"/>
                        <a:pt x="31" y="30"/>
                        <a:pt x="37" y="29"/>
                      </a:cubicBezTo>
                      <a:lnTo>
                        <a:pt x="38" y="30"/>
                      </a:lnTo>
                      <a:cubicBezTo>
                        <a:pt x="31" y="31"/>
                        <a:pt x="25" y="29"/>
                        <a:pt x="19" y="27"/>
                      </a:cubicBezTo>
                      <a:lnTo>
                        <a:pt x="20" y="26"/>
                      </a:lnTo>
                      <a:close/>
                      <a:moveTo>
                        <a:pt x="37" y="29"/>
                      </a:moveTo>
                      <a:lnTo>
                        <a:pt x="37" y="29"/>
                      </a:lnTo>
                      <a:lnTo>
                        <a:pt x="37" y="30"/>
                      </a:lnTo>
                      <a:lnTo>
                        <a:pt x="37" y="29"/>
                      </a:lnTo>
                      <a:close/>
                      <a:moveTo>
                        <a:pt x="37" y="29"/>
                      </a:moveTo>
                      <a:cubicBezTo>
                        <a:pt x="39" y="29"/>
                        <a:pt x="41" y="28"/>
                        <a:pt x="42" y="27"/>
                      </a:cubicBezTo>
                      <a:lnTo>
                        <a:pt x="44" y="28"/>
                      </a:lnTo>
                      <a:cubicBezTo>
                        <a:pt x="42" y="29"/>
                        <a:pt x="40" y="30"/>
                        <a:pt x="38" y="30"/>
                      </a:cubicBezTo>
                      <a:lnTo>
                        <a:pt x="37" y="29"/>
                      </a:lnTo>
                      <a:close/>
                      <a:moveTo>
                        <a:pt x="42" y="27"/>
                      </a:moveTo>
                      <a:cubicBezTo>
                        <a:pt x="44" y="26"/>
                        <a:pt x="45" y="24"/>
                        <a:pt x="46" y="23"/>
                      </a:cubicBezTo>
                      <a:lnTo>
                        <a:pt x="47" y="23"/>
                      </a:lnTo>
                      <a:cubicBezTo>
                        <a:pt x="46" y="25"/>
                        <a:pt x="45" y="26"/>
                        <a:pt x="44" y="28"/>
                      </a:cubicBezTo>
                      <a:lnTo>
                        <a:pt x="42" y="27"/>
                      </a:lnTo>
                      <a:close/>
                      <a:moveTo>
                        <a:pt x="46" y="23"/>
                      </a:moveTo>
                      <a:cubicBezTo>
                        <a:pt x="47" y="21"/>
                        <a:pt x="47" y="19"/>
                        <a:pt x="47" y="17"/>
                      </a:cubicBezTo>
                      <a:lnTo>
                        <a:pt x="48" y="17"/>
                      </a:lnTo>
                      <a:cubicBezTo>
                        <a:pt x="48" y="19"/>
                        <a:pt x="48" y="21"/>
                        <a:pt x="47" y="23"/>
                      </a:cubicBezTo>
                      <a:lnTo>
                        <a:pt x="46" y="23"/>
                      </a:lnTo>
                      <a:close/>
                      <a:moveTo>
                        <a:pt x="48" y="17"/>
                      </a:moveTo>
                      <a:lnTo>
                        <a:pt x="48" y="17"/>
                      </a:lnTo>
                      <a:lnTo>
                        <a:pt x="47" y="17"/>
                      </a:lnTo>
                      <a:lnTo>
                        <a:pt x="48" y="17"/>
                      </a:lnTo>
                      <a:close/>
                      <a:moveTo>
                        <a:pt x="47" y="17"/>
                      </a:moveTo>
                      <a:cubicBezTo>
                        <a:pt x="46" y="16"/>
                        <a:pt x="45" y="14"/>
                        <a:pt x="44" y="13"/>
                      </a:cubicBezTo>
                      <a:lnTo>
                        <a:pt x="45" y="12"/>
                      </a:lnTo>
                      <a:cubicBezTo>
                        <a:pt x="47" y="14"/>
                        <a:pt x="48" y="15"/>
                        <a:pt x="48" y="17"/>
                      </a:cubicBezTo>
                      <a:lnTo>
                        <a:pt x="47" y="17"/>
                      </a:lnTo>
                      <a:close/>
                      <a:moveTo>
                        <a:pt x="45" y="12"/>
                      </a:moveTo>
                      <a:lnTo>
                        <a:pt x="45" y="12"/>
                      </a:lnTo>
                      <a:lnTo>
                        <a:pt x="45" y="13"/>
                      </a:lnTo>
                      <a:lnTo>
                        <a:pt x="45" y="12"/>
                      </a:lnTo>
                      <a:close/>
                      <a:moveTo>
                        <a:pt x="44" y="13"/>
                      </a:moveTo>
                      <a:cubicBezTo>
                        <a:pt x="41" y="10"/>
                        <a:pt x="36" y="8"/>
                        <a:pt x="32" y="7"/>
                      </a:cubicBezTo>
                      <a:lnTo>
                        <a:pt x="33" y="5"/>
                      </a:lnTo>
                      <a:cubicBezTo>
                        <a:pt x="37" y="7"/>
                        <a:pt x="41" y="9"/>
                        <a:pt x="45" y="12"/>
                      </a:cubicBezTo>
                      <a:lnTo>
                        <a:pt x="44" y="13"/>
                      </a:lnTo>
                      <a:close/>
                      <a:moveTo>
                        <a:pt x="32" y="7"/>
                      </a:moveTo>
                      <a:cubicBezTo>
                        <a:pt x="29" y="5"/>
                        <a:pt x="25" y="4"/>
                        <a:pt x="22" y="2"/>
                      </a:cubicBezTo>
                      <a:lnTo>
                        <a:pt x="23" y="1"/>
                      </a:lnTo>
                      <a:cubicBezTo>
                        <a:pt x="26" y="3"/>
                        <a:pt x="29" y="4"/>
                        <a:pt x="33" y="5"/>
                      </a:cubicBezTo>
                      <a:lnTo>
                        <a:pt x="32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3" y="1"/>
                      </a:lnTo>
                      <a:lnTo>
                        <a:pt x="22" y="2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close/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1"/>
                      </a:cubicBezTo>
                      <a:lnTo>
                        <a:pt x="22" y="0"/>
                      </a:lnTo>
                      <a:cubicBezTo>
                        <a:pt x="22" y="0"/>
                        <a:pt x="23" y="0"/>
                        <a:pt x="23" y="1"/>
                      </a:cubicBezTo>
                      <a:lnTo>
                        <a:pt x="22" y="2"/>
                      </a:lnTo>
                      <a:close/>
                      <a:moveTo>
                        <a:pt x="22" y="1"/>
                      </a:moveTo>
                      <a:cubicBezTo>
                        <a:pt x="22" y="1"/>
                        <a:pt x="21" y="1"/>
                        <a:pt x="21" y="1"/>
                      </a:cubicBezTo>
                      <a:lnTo>
                        <a:pt x="22" y="0"/>
                      </a:lnTo>
                      <a:cubicBezTo>
                        <a:pt x="22" y="0"/>
                        <a:pt x="22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21" y="1"/>
                      </a:moveTo>
                      <a:lnTo>
                        <a:pt x="21" y="1"/>
                      </a:lnTo>
                      <a:close/>
                      <a:moveTo>
                        <a:pt x="21" y="1"/>
                      </a:moveTo>
                      <a:cubicBezTo>
                        <a:pt x="21" y="1"/>
                        <a:pt x="20" y="2"/>
                        <a:pt x="19" y="2"/>
                      </a:cubicBezTo>
                      <a:lnTo>
                        <a:pt x="18" y="1"/>
                      </a:lnTo>
                      <a:cubicBezTo>
                        <a:pt x="19" y="0"/>
                        <a:pt x="20" y="0"/>
                        <a:pt x="22" y="0"/>
                      </a:cubicBezTo>
                      <a:lnTo>
                        <a:pt x="21" y="1"/>
                      </a:lnTo>
                      <a:close/>
                      <a:moveTo>
                        <a:pt x="19" y="2"/>
                      </a:move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6" name="Freeform 170"/>
                <p:cNvSpPr>
                  <a:spLocks noChangeArrowheads="1"/>
                </p:cNvSpPr>
                <p:nvPr/>
              </p:nvSpPr>
              <p:spPr bwMode="auto">
                <a:xfrm>
                  <a:off x="1766" y="3869"/>
                  <a:ext cx="86" cy="5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26 0 0"/>
                    <a:gd name="G8" fmla="+- 28 0 0"/>
                    <a:gd name="G9" fmla="+- 29 0 0"/>
                    <a:gd name="G10" fmla="*/ 1 0 0"/>
                    <a:gd name="G11" fmla="cos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36 w 64"/>
                    <a:gd name="T1" fmla="*/ 3 h 34"/>
                    <a:gd name="T2" fmla="*/ 27 w 64"/>
                    <a:gd name="T3" fmla="*/ 2 h 34"/>
                    <a:gd name="T4" fmla="*/ 3 w 64"/>
                    <a:gd name="T5" fmla="*/ 23 h 34"/>
                    <a:gd name="T6" fmla="*/ 10 w 64"/>
                    <a:gd name="T7" fmla="*/ 29 h 34"/>
                    <a:gd name="T8" fmla="*/ 48 w 64"/>
                    <a:gd name="T9" fmla="*/ 32 h 34"/>
                    <a:gd name="T10" fmla="*/ 60 w 64"/>
                    <a:gd name="T11" fmla="*/ 23 h 34"/>
                    <a:gd name="T12" fmla="*/ 36 w 64"/>
                    <a:gd name="T1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34">
                      <a:moveTo>
                        <a:pt x="36" y="3"/>
                      </a:moveTo>
                      <a:cubicBezTo>
                        <a:pt x="33" y="2"/>
                        <a:pt x="28" y="0"/>
                        <a:pt x="27" y="2"/>
                      </a:cubicBezTo>
                      <a:cubicBezTo>
                        <a:pt x="18" y="9"/>
                        <a:pt x="11" y="15"/>
                        <a:pt x="3" y="23"/>
                      </a:cubicBezTo>
                      <a:cubicBezTo>
                        <a:pt x="0" y="26"/>
                        <a:pt x="7" y="28"/>
                        <a:pt x="10" y="29"/>
                      </a:cubicBezTo>
                      <a:cubicBezTo>
                        <a:pt x="22" y="34"/>
                        <a:pt x="35" y="33"/>
                        <a:pt x="48" y="32"/>
                      </a:cubicBezTo>
                      <a:cubicBezTo>
                        <a:pt x="55" y="32"/>
                        <a:pt x="59" y="28"/>
                        <a:pt x="60" y="23"/>
                      </a:cubicBezTo>
                      <a:cubicBezTo>
                        <a:pt x="64" y="10"/>
                        <a:pt x="48" y="6"/>
                        <a:pt x="36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7" name="Freeform 171"/>
                <p:cNvSpPr>
                  <a:spLocks noChangeArrowheads="1"/>
                </p:cNvSpPr>
                <p:nvPr/>
              </p:nvSpPr>
              <p:spPr bwMode="auto">
                <a:xfrm>
                  <a:off x="1766" y="3869"/>
                  <a:ext cx="88" cy="57"/>
                </a:xfrm>
                <a:custGeom>
                  <a:avLst/>
                  <a:gdLst>
                    <a:gd name="T0" fmla="*/ 36 w 65"/>
                    <a:gd name="T1" fmla="*/ 4 h 34"/>
                    <a:gd name="T2" fmla="*/ 36 w 65"/>
                    <a:gd name="T3" fmla="*/ 4 h 34"/>
                    <a:gd name="T4" fmla="*/ 32 w 65"/>
                    <a:gd name="T5" fmla="*/ 3 h 34"/>
                    <a:gd name="T6" fmla="*/ 36 w 65"/>
                    <a:gd name="T7" fmla="*/ 2 h 34"/>
                    <a:gd name="T8" fmla="*/ 32 w 65"/>
                    <a:gd name="T9" fmla="*/ 3 h 34"/>
                    <a:gd name="T10" fmla="*/ 26 w 65"/>
                    <a:gd name="T11" fmla="*/ 1 h 34"/>
                    <a:gd name="T12" fmla="*/ 32 w 65"/>
                    <a:gd name="T13" fmla="*/ 3 h 34"/>
                    <a:gd name="T14" fmla="*/ 27 w 65"/>
                    <a:gd name="T15" fmla="*/ 2 h 34"/>
                    <a:gd name="T16" fmla="*/ 15 w 65"/>
                    <a:gd name="T17" fmla="*/ 12 h 34"/>
                    <a:gd name="T18" fmla="*/ 26 w 65"/>
                    <a:gd name="T19" fmla="*/ 1 h 34"/>
                    <a:gd name="T20" fmla="*/ 15 w 65"/>
                    <a:gd name="T21" fmla="*/ 12 h 34"/>
                    <a:gd name="T22" fmla="*/ 2 w 65"/>
                    <a:gd name="T23" fmla="*/ 22 h 34"/>
                    <a:gd name="T24" fmla="*/ 15 w 65"/>
                    <a:gd name="T25" fmla="*/ 12 h 34"/>
                    <a:gd name="T26" fmla="*/ 4 w 65"/>
                    <a:gd name="T27" fmla="*/ 23 h 34"/>
                    <a:gd name="T28" fmla="*/ 4 w 65"/>
                    <a:gd name="T29" fmla="*/ 23 h 34"/>
                    <a:gd name="T30" fmla="*/ 5 w 65"/>
                    <a:gd name="T31" fmla="*/ 26 h 34"/>
                    <a:gd name="T32" fmla="*/ 2 w 65"/>
                    <a:gd name="T33" fmla="*/ 22 h 34"/>
                    <a:gd name="T34" fmla="*/ 5 w 65"/>
                    <a:gd name="T35" fmla="*/ 26 h 34"/>
                    <a:gd name="T36" fmla="*/ 9 w 65"/>
                    <a:gd name="T37" fmla="*/ 30 h 34"/>
                    <a:gd name="T38" fmla="*/ 5 w 65"/>
                    <a:gd name="T39" fmla="*/ 26 h 34"/>
                    <a:gd name="T40" fmla="*/ 10 w 65"/>
                    <a:gd name="T41" fmla="*/ 29 h 34"/>
                    <a:gd name="T42" fmla="*/ 46 w 65"/>
                    <a:gd name="T43" fmla="*/ 32 h 34"/>
                    <a:gd name="T44" fmla="*/ 9 w 65"/>
                    <a:gd name="T45" fmla="*/ 30 h 34"/>
                    <a:gd name="T46" fmla="*/ 46 w 65"/>
                    <a:gd name="T47" fmla="*/ 32 h 34"/>
                    <a:gd name="T48" fmla="*/ 48 w 65"/>
                    <a:gd name="T49" fmla="*/ 33 h 34"/>
                    <a:gd name="T50" fmla="*/ 46 w 65"/>
                    <a:gd name="T51" fmla="*/ 32 h 34"/>
                    <a:gd name="T52" fmla="*/ 48 w 65"/>
                    <a:gd name="T53" fmla="*/ 32 h 34"/>
                    <a:gd name="T54" fmla="*/ 48 w 65"/>
                    <a:gd name="T55" fmla="*/ 32 h 34"/>
                    <a:gd name="T56" fmla="*/ 48 w 65"/>
                    <a:gd name="T57" fmla="*/ 33 h 34"/>
                    <a:gd name="T58" fmla="*/ 48 w 65"/>
                    <a:gd name="T59" fmla="*/ 33 h 34"/>
                    <a:gd name="T60" fmla="*/ 50 w 65"/>
                    <a:gd name="T61" fmla="*/ 31 h 34"/>
                    <a:gd name="T62" fmla="*/ 48 w 65"/>
                    <a:gd name="T63" fmla="*/ 33 h 34"/>
                    <a:gd name="T64" fmla="*/ 50 w 65"/>
                    <a:gd name="T65" fmla="*/ 31 h 34"/>
                    <a:gd name="T66" fmla="*/ 53 w 65"/>
                    <a:gd name="T67" fmla="*/ 32 h 34"/>
                    <a:gd name="T68" fmla="*/ 50 w 65"/>
                    <a:gd name="T69" fmla="*/ 31 h 34"/>
                    <a:gd name="T70" fmla="*/ 59 w 65"/>
                    <a:gd name="T71" fmla="*/ 23 h 34"/>
                    <a:gd name="T72" fmla="*/ 53 w 65"/>
                    <a:gd name="T73" fmla="*/ 32 h 34"/>
                    <a:gd name="T74" fmla="*/ 61 w 65"/>
                    <a:gd name="T75" fmla="*/ 23 h 34"/>
                    <a:gd name="T76" fmla="*/ 60 w 65"/>
                    <a:gd name="T77" fmla="*/ 23 h 34"/>
                    <a:gd name="T78" fmla="*/ 59 w 65"/>
                    <a:gd name="T79" fmla="*/ 23 h 34"/>
                    <a:gd name="T80" fmla="*/ 38 w 65"/>
                    <a:gd name="T81" fmla="*/ 3 h 34"/>
                    <a:gd name="T82" fmla="*/ 59 w 65"/>
                    <a:gd name="T83" fmla="*/ 23 h 34"/>
                    <a:gd name="T84" fmla="*/ 35 w 65"/>
                    <a:gd name="T85" fmla="*/ 4 h 34"/>
                    <a:gd name="T86" fmla="*/ 38 w 65"/>
                    <a:gd name="T87" fmla="*/ 3 h 34"/>
                    <a:gd name="T88" fmla="*/ 36 w 65"/>
                    <a:gd name="T89" fmla="*/ 2 h 34"/>
                    <a:gd name="T90" fmla="*/ 36 w 65"/>
                    <a:gd name="T9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5" h="34"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  <a:moveTo>
                        <a:pt x="36" y="4"/>
                      </a:moveTo>
                      <a:cubicBezTo>
                        <a:pt x="35" y="3"/>
                        <a:pt x="34" y="3"/>
                        <a:pt x="32" y="3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6" y="4"/>
                      </a:lnTo>
                      <a:close/>
                      <a:moveTo>
                        <a:pt x="32" y="3"/>
                      </a:moveTo>
                      <a:cubicBezTo>
                        <a:pt x="30" y="2"/>
                        <a:pt x="28" y="1"/>
                        <a:pt x="27" y="2"/>
                      </a:cubicBezTo>
                      <a:lnTo>
                        <a:pt x="26" y="1"/>
                      </a:lnTo>
                      <a:cubicBezTo>
                        <a:pt x="28" y="0"/>
                        <a:pt x="30" y="1"/>
                        <a:pt x="33" y="2"/>
                      </a:cubicBezTo>
                      <a:lnTo>
                        <a:pt x="32" y="3"/>
                      </a:lnTo>
                      <a:close/>
                      <a:moveTo>
                        <a:pt x="27" y="2"/>
                      </a:moveTo>
                      <a:lnTo>
                        <a:pt x="27" y="2"/>
                      </a:lnTo>
                      <a:close/>
                      <a:moveTo>
                        <a:pt x="27" y="2"/>
                      </a:moveTo>
                      <a:cubicBezTo>
                        <a:pt x="23" y="6"/>
                        <a:pt x="19" y="9"/>
                        <a:pt x="15" y="12"/>
                      </a:cubicBezTo>
                      <a:lnTo>
                        <a:pt x="14" y="12"/>
                      </a:lnTo>
                      <a:cubicBezTo>
                        <a:pt x="18" y="8"/>
                        <a:pt x="22" y="5"/>
                        <a:pt x="26" y="1"/>
                      </a:cubicBezTo>
                      <a:lnTo>
                        <a:pt x="27" y="2"/>
                      </a:lnTo>
                      <a:close/>
                      <a:moveTo>
                        <a:pt x="15" y="12"/>
                      </a:moveTo>
                      <a:cubicBezTo>
                        <a:pt x="11" y="16"/>
                        <a:pt x="8" y="19"/>
                        <a:pt x="4" y="23"/>
                      </a:cubicBezTo>
                      <a:lnTo>
                        <a:pt x="2" y="22"/>
                      </a:lnTo>
                      <a:cubicBezTo>
                        <a:pt x="6" y="18"/>
                        <a:pt x="10" y="15"/>
                        <a:pt x="14" y="12"/>
                      </a:cubicBezTo>
                      <a:lnTo>
                        <a:pt x="15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lnTo>
                        <a:pt x="3" y="23"/>
                      </a:ln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2" y="24"/>
                        <a:pt x="3" y="25"/>
                        <a:pt x="5" y="26"/>
                      </a:cubicBezTo>
                      <a:lnTo>
                        <a:pt x="4" y="27"/>
                      </a:lnTo>
                      <a:cubicBezTo>
                        <a:pt x="2" y="26"/>
                        <a:pt x="0" y="24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5" y="26"/>
                      </a:moveTo>
                      <a:cubicBezTo>
                        <a:pt x="6" y="27"/>
                        <a:pt x="9" y="28"/>
                        <a:pt x="10" y="29"/>
                      </a:cubicBezTo>
                      <a:lnTo>
                        <a:pt x="9" y="30"/>
                      </a:lnTo>
                      <a:cubicBezTo>
                        <a:pt x="8" y="29"/>
                        <a:pt x="6" y="28"/>
                        <a:pt x="4" y="27"/>
                      </a:cubicBezTo>
                      <a:lnTo>
                        <a:pt x="5" y="26"/>
                      </a:lnTo>
                      <a:close/>
                      <a:moveTo>
                        <a:pt x="10" y="29"/>
                      </a:moveTo>
                      <a:lnTo>
                        <a:pt x="10" y="29"/>
                      </a:lnTo>
                      <a:close/>
                      <a:moveTo>
                        <a:pt x="10" y="29"/>
                      </a:moveTo>
                      <a:cubicBezTo>
                        <a:pt x="21" y="33"/>
                        <a:pt x="34" y="32"/>
                        <a:pt x="46" y="32"/>
                      </a:cubicBezTo>
                      <a:lnTo>
                        <a:pt x="46" y="33"/>
                      </a:lnTo>
                      <a:cubicBezTo>
                        <a:pt x="33" y="34"/>
                        <a:pt x="21" y="34"/>
                        <a:pt x="9" y="30"/>
                      </a:cubicBezTo>
                      <a:lnTo>
                        <a:pt x="10" y="29"/>
                      </a:lnTo>
                      <a:close/>
                      <a:moveTo>
                        <a:pt x="46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6" y="33"/>
                      </a:lnTo>
                      <a:lnTo>
                        <a:pt x="46" y="32"/>
                      </a:lnTo>
                      <a:close/>
                      <a:moveTo>
                        <a:pt x="48" y="32"/>
                      </a:moveTo>
                      <a:lnTo>
                        <a:pt x="48" y="32"/>
                      </a:lnTo>
                      <a:lnTo>
                        <a:pt x="48" y="33"/>
                      </a:lnTo>
                      <a:lnTo>
                        <a:pt x="48" y="32"/>
                      </a:lnTo>
                      <a:close/>
                      <a:moveTo>
                        <a:pt x="48" y="33"/>
                      </a:moveTo>
                      <a:lnTo>
                        <a:pt x="48" y="33"/>
                      </a:lnTo>
                      <a:lnTo>
                        <a:pt x="48" y="32"/>
                      </a:lnTo>
                      <a:lnTo>
                        <a:pt x="48" y="33"/>
                      </a:lnTo>
                      <a:close/>
                      <a:moveTo>
                        <a:pt x="48" y="32"/>
                      </a:moveTo>
                      <a:cubicBezTo>
                        <a:pt x="49" y="32"/>
                        <a:pt x="50" y="31"/>
                        <a:pt x="50" y="31"/>
                      </a:cubicBezTo>
                      <a:lnTo>
                        <a:pt x="51" y="32"/>
                      </a:lnTo>
                      <a:cubicBezTo>
                        <a:pt x="50" y="33"/>
                        <a:pt x="49" y="33"/>
                        <a:pt x="48" y="33"/>
                      </a:cubicBezTo>
                      <a:lnTo>
                        <a:pt x="48" y="32"/>
                      </a:lnTo>
                      <a:close/>
                      <a:moveTo>
                        <a:pt x="50" y="31"/>
                      </a:moveTo>
                      <a:cubicBezTo>
                        <a:pt x="51" y="31"/>
                        <a:pt x="52" y="31"/>
                        <a:pt x="53" y="31"/>
                      </a:cubicBezTo>
                      <a:lnTo>
                        <a:pt x="53" y="32"/>
                      </a:lnTo>
                      <a:cubicBezTo>
                        <a:pt x="53" y="32"/>
                        <a:pt x="52" y="32"/>
                        <a:pt x="51" y="32"/>
                      </a:cubicBezTo>
                      <a:lnTo>
                        <a:pt x="50" y="31"/>
                      </a:lnTo>
                      <a:close/>
                      <a:moveTo>
                        <a:pt x="53" y="31"/>
                      </a:moveTo>
                      <a:cubicBezTo>
                        <a:pt x="56" y="29"/>
                        <a:pt x="58" y="26"/>
                        <a:pt x="59" y="23"/>
                      </a:cubicBezTo>
                      <a:lnTo>
                        <a:pt x="61" y="23"/>
                      </a:lnTo>
                      <a:cubicBezTo>
                        <a:pt x="60" y="27"/>
                        <a:pt x="57" y="30"/>
                        <a:pt x="53" y="32"/>
                      </a:cubicBezTo>
                      <a:lnTo>
                        <a:pt x="53" y="31"/>
                      </a:lnTo>
                      <a:close/>
                      <a:moveTo>
                        <a:pt x="61" y="23"/>
                      </a:moveTo>
                      <a:lnTo>
                        <a:pt x="61" y="23"/>
                      </a:lnTo>
                      <a:lnTo>
                        <a:pt x="60" y="23"/>
                      </a:lnTo>
                      <a:lnTo>
                        <a:pt x="61" y="23"/>
                      </a:lnTo>
                      <a:close/>
                      <a:moveTo>
                        <a:pt x="59" y="23"/>
                      </a:moveTo>
                      <a:cubicBezTo>
                        <a:pt x="63" y="11"/>
                        <a:pt x="49" y="7"/>
                        <a:pt x="37" y="4"/>
                      </a:cubicBezTo>
                      <a:lnTo>
                        <a:pt x="38" y="3"/>
                      </a:lnTo>
                      <a:cubicBezTo>
                        <a:pt x="50" y="6"/>
                        <a:pt x="65" y="10"/>
                        <a:pt x="61" y="23"/>
                      </a:cubicBezTo>
                      <a:lnTo>
                        <a:pt x="59" y="23"/>
                      </a:lnTo>
                      <a:close/>
                      <a:moveTo>
                        <a:pt x="37" y="4"/>
                      </a:moveTo>
                      <a:lnTo>
                        <a:pt x="35" y="4"/>
                      </a:lnTo>
                      <a:lnTo>
                        <a:pt x="36" y="2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6" y="2"/>
                      </a:move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8" name="Freeform 172"/>
                <p:cNvSpPr>
                  <a:spLocks noChangeArrowheads="1"/>
                </p:cNvSpPr>
                <p:nvPr/>
              </p:nvSpPr>
              <p:spPr bwMode="auto">
                <a:xfrm>
                  <a:off x="1760" y="3928"/>
                  <a:ext cx="56" cy="6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1 0 0"/>
                    <a:gd name="G5" fmla="+- 20 0 0"/>
                    <a:gd name="G6" fmla="+- 24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31 w 42"/>
                    <a:gd name="T1" fmla="*/ 10 h 39"/>
                    <a:gd name="T2" fmla="*/ 11 w 42"/>
                    <a:gd name="T3" fmla="*/ 6 h 39"/>
                    <a:gd name="T4" fmla="*/ 5 w 42"/>
                    <a:gd name="T5" fmla="*/ 24 h 39"/>
                    <a:gd name="T6" fmla="*/ 24 w 42"/>
                    <a:gd name="T7" fmla="*/ 37 h 39"/>
                    <a:gd name="T8" fmla="*/ 40 w 42"/>
                    <a:gd name="T9" fmla="*/ 17 h 39"/>
                    <a:gd name="T10" fmla="*/ 31 w 42"/>
                    <a:gd name="T11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39">
                      <a:moveTo>
                        <a:pt x="31" y="10"/>
                      </a:moveTo>
                      <a:cubicBezTo>
                        <a:pt x="25" y="7"/>
                        <a:pt x="16" y="0"/>
                        <a:pt x="11" y="6"/>
                      </a:cubicBezTo>
                      <a:cubicBezTo>
                        <a:pt x="7" y="11"/>
                        <a:pt x="0" y="20"/>
                        <a:pt x="5" y="24"/>
                      </a:cubicBezTo>
                      <a:cubicBezTo>
                        <a:pt x="11" y="29"/>
                        <a:pt x="16" y="36"/>
                        <a:pt x="24" y="37"/>
                      </a:cubicBezTo>
                      <a:cubicBezTo>
                        <a:pt x="39" y="39"/>
                        <a:pt x="37" y="24"/>
                        <a:pt x="40" y="17"/>
                      </a:cubicBezTo>
                      <a:cubicBezTo>
                        <a:pt x="42" y="13"/>
                        <a:pt x="35" y="12"/>
                        <a:pt x="31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69" name="Freeform 173"/>
                <p:cNvSpPr>
                  <a:spLocks noChangeArrowheads="1"/>
                </p:cNvSpPr>
                <p:nvPr/>
              </p:nvSpPr>
              <p:spPr bwMode="auto">
                <a:xfrm>
                  <a:off x="1762" y="3928"/>
                  <a:ext cx="54" cy="65"/>
                </a:xfrm>
                <a:custGeom>
                  <a:avLst/>
                  <a:gdLst>
                    <a:gd name="T0" fmla="*/ 30 w 41"/>
                    <a:gd name="T1" fmla="*/ 11 h 39"/>
                    <a:gd name="T2" fmla="*/ 30 w 41"/>
                    <a:gd name="T3" fmla="*/ 11 h 39"/>
                    <a:gd name="T4" fmla="*/ 26 w 41"/>
                    <a:gd name="T5" fmla="*/ 9 h 39"/>
                    <a:gd name="T6" fmla="*/ 30 w 41"/>
                    <a:gd name="T7" fmla="*/ 10 h 39"/>
                    <a:gd name="T8" fmla="*/ 26 w 41"/>
                    <a:gd name="T9" fmla="*/ 9 h 39"/>
                    <a:gd name="T10" fmla="*/ 10 w 41"/>
                    <a:gd name="T11" fmla="*/ 6 h 39"/>
                    <a:gd name="T12" fmla="*/ 26 w 41"/>
                    <a:gd name="T13" fmla="*/ 9 h 39"/>
                    <a:gd name="T14" fmla="*/ 11 w 41"/>
                    <a:gd name="T15" fmla="*/ 6 h 39"/>
                    <a:gd name="T16" fmla="*/ 11 w 41"/>
                    <a:gd name="T17" fmla="*/ 6 h 39"/>
                    <a:gd name="T18" fmla="*/ 4 w 41"/>
                    <a:gd name="T19" fmla="*/ 16 h 39"/>
                    <a:gd name="T20" fmla="*/ 10 w 41"/>
                    <a:gd name="T21" fmla="*/ 6 h 39"/>
                    <a:gd name="T22" fmla="*/ 4 w 41"/>
                    <a:gd name="T23" fmla="*/ 16 h 39"/>
                    <a:gd name="T24" fmla="*/ 3 w 41"/>
                    <a:gd name="T25" fmla="*/ 25 h 39"/>
                    <a:gd name="T26" fmla="*/ 4 w 41"/>
                    <a:gd name="T27" fmla="*/ 16 h 39"/>
                    <a:gd name="T28" fmla="*/ 3 w 41"/>
                    <a:gd name="T29" fmla="*/ 25 h 39"/>
                    <a:gd name="T30" fmla="*/ 3 w 41"/>
                    <a:gd name="T31" fmla="*/ 25 h 39"/>
                    <a:gd name="T32" fmla="*/ 4 w 41"/>
                    <a:gd name="T33" fmla="*/ 24 h 39"/>
                    <a:gd name="T34" fmla="*/ 4 w 41"/>
                    <a:gd name="T35" fmla="*/ 24 h 39"/>
                    <a:gd name="T36" fmla="*/ 3 w 41"/>
                    <a:gd name="T37" fmla="*/ 25 h 39"/>
                    <a:gd name="T38" fmla="*/ 3 w 41"/>
                    <a:gd name="T39" fmla="*/ 25 h 39"/>
                    <a:gd name="T40" fmla="*/ 9 w 41"/>
                    <a:gd name="T41" fmla="*/ 28 h 39"/>
                    <a:gd name="T42" fmla="*/ 3 w 41"/>
                    <a:gd name="T43" fmla="*/ 25 h 39"/>
                    <a:gd name="T44" fmla="*/ 9 w 41"/>
                    <a:gd name="T45" fmla="*/ 28 h 39"/>
                    <a:gd name="T46" fmla="*/ 23 w 41"/>
                    <a:gd name="T47" fmla="*/ 38 h 39"/>
                    <a:gd name="T48" fmla="*/ 9 w 41"/>
                    <a:gd name="T49" fmla="*/ 28 h 39"/>
                    <a:gd name="T50" fmla="*/ 23 w 41"/>
                    <a:gd name="T51" fmla="*/ 38 h 39"/>
                    <a:gd name="T52" fmla="*/ 23 w 41"/>
                    <a:gd name="T53" fmla="*/ 38 h 39"/>
                    <a:gd name="T54" fmla="*/ 37 w 41"/>
                    <a:gd name="T55" fmla="*/ 23 h 39"/>
                    <a:gd name="T56" fmla="*/ 23 w 41"/>
                    <a:gd name="T57" fmla="*/ 38 h 39"/>
                    <a:gd name="T58" fmla="*/ 37 w 41"/>
                    <a:gd name="T59" fmla="*/ 23 h 39"/>
                    <a:gd name="T60" fmla="*/ 40 w 41"/>
                    <a:gd name="T61" fmla="*/ 17 h 39"/>
                    <a:gd name="T62" fmla="*/ 37 w 41"/>
                    <a:gd name="T63" fmla="*/ 23 h 39"/>
                    <a:gd name="T64" fmla="*/ 38 w 41"/>
                    <a:gd name="T65" fmla="*/ 16 h 39"/>
                    <a:gd name="T66" fmla="*/ 38 w 41"/>
                    <a:gd name="T67" fmla="*/ 16 h 39"/>
                    <a:gd name="T68" fmla="*/ 34 w 41"/>
                    <a:gd name="T69" fmla="*/ 12 h 39"/>
                    <a:gd name="T70" fmla="*/ 40 w 41"/>
                    <a:gd name="T71" fmla="*/ 17 h 39"/>
                    <a:gd name="T72" fmla="*/ 34 w 41"/>
                    <a:gd name="T73" fmla="*/ 12 h 39"/>
                    <a:gd name="T74" fmla="*/ 30 w 41"/>
                    <a:gd name="T75" fmla="*/ 10 h 39"/>
                    <a:gd name="T76" fmla="*/ 34 w 41"/>
                    <a:gd name="T77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1" h="39">
                      <a:moveTo>
                        <a:pt x="30" y="11"/>
                      </a:moveTo>
                      <a:lnTo>
                        <a:pt x="30" y="11"/>
                      </a:lnTo>
                      <a:lnTo>
                        <a:pt x="30" y="10"/>
                      </a:lnTo>
                      <a:lnTo>
                        <a:pt x="30" y="11"/>
                      </a:lnTo>
                      <a:close/>
                      <a:moveTo>
                        <a:pt x="30" y="11"/>
                      </a:moveTo>
                      <a:cubicBezTo>
                        <a:pt x="28" y="10"/>
                        <a:pt x="27" y="10"/>
                        <a:pt x="26" y="9"/>
                      </a:cubicBezTo>
                      <a:lnTo>
                        <a:pt x="27" y="8"/>
                      </a:lnTo>
                      <a:cubicBezTo>
                        <a:pt x="28" y="9"/>
                        <a:pt x="29" y="9"/>
                        <a:pt x="30" y="10"/>
                      </a:cubicBezTo>
                      <a:lnTo>
                        <a:pt x="30" y="11"/>
                      </a:lnTo>
                      <a:close/>
                      <a:moveTo>
                        <a:pt x="26" y="9"/>
                      </a:moveTo>
                      <a:cubicBezTo>
                        <a:pt x="21" y="6"/>
                        <a:pt x="15" y="2"/>
                        <a:pt x="11" y="6"/>
                      </a:cubicBezTo>
                      <a:lnTo>
                        <a:pt x="10" y="6"/>
                      </a:lnTo>
                      <a:cubicBezTo>
                        <a:pt x="14" y="0"/>
                        <a:pt x="21" y="4"/>
                        <a:pt x="27" y="8"/>
                      </a:cubicBezTo>
                      <a:lnTo>
                        <a:pt x="26" y="9"/>
                      </a:lnTo>
                      <a:close/>
                      <a:moveTo>
                        <a:pt x="11" y="6"/>
                      </a:move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11" y="6"/>
                      </a:lnTo>
                      <a:close/>
                      <a:moveTo>
                        <a:pt x="11" y="6"/>
                      </a:moveTo>
                      <a:cubicBezTo>
                        <a:pt x="9" y="9"/>
                        <a:pt x="6" y="12"/>
                        <a:pt x="4" y="16"/>
                      </a:cubicBezTo>
                      <a:lnTo>
                        <a:pt x="3" y="15"/>
                      </a:lnTo>
                      <a:cubicBezTo>
                        <a:pt x="4" y="12"/>
                        <a:pt x="7" y="8"/>
                        <a:pt x="10" y="6"/>
                      </a:cubicBezTo>
                      <a:lnTo>
                        <a:pt x="11" y="6"/>
                      </a:lnTo>
                      <a:close/>
                      <a:moveTo>
                        <a:pt x="4" y="16"/>
                      </a:moveTo>
                      <a:cubicBezTo>
                        <a:pt x="2" y="19"/>
                        <a:pt x="2" y="22"/>
                        <a:pt x="4" y="24"/>
                      </a:cubicBezTo>
                      <a:lnTo>
                        <a:pt x="3" y="25"/>
                      </a:lnTo>
                      <a:cubicBezTo>
                        <a:pt x="0" y="22"/>
                        <a:pt x="1" y="19"/>
                        <a:pt x="3" y="15"/>
                      </a:cubicBezTo>
                      <a:lnTo>
                        <a:pt x="4" y="16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7" y="26"/>
                        <a:pt x="9" y="28"/>
                      </a:cubicBezTo>
                      <a:lnTo>
                        <a:pt x="8" y="29"/>
                      </a:lnTo>
                      <a:cubicBezTo>
                        <a:pt x="6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9" y="28"/>
                      </a:moveTo>
                      <a:cubicBezTo>
                        <a:pt x="13" y="32"/>
                        <a:pt x="17" y="36"/>
                        <a:pt x="23" y="37"/>
                      </a:cubicBezTo>
                      <a:lnTo>
                        <a:pt x="23" y="38"/>
                      </a:lnTo>
                      <a:cubicBezTo>
                        <a:pt x="17" y="37"/>
                        <a:pt x="12" y="33"/>
                        <a:pt x="8" y="29"/>
                      </a:cubicBezTo>
                      <a:lnTo>
                        <a:pt x="9" y="28"/>
                      </a:lnTo>
                      <a:close/>
                      <a:moveTo>
                        <a:pt x="23" y="38"/>
                      </a:moveTo>
                      <a:lnTo>
                        <a:pt x="23" y="38"/>
                      </a:lnTo>
                      <a:lnTo>
                        <a:pt x="23" y="37"/>
                      </a:lnTo>
                      <a:lnTo>
                        <a:pt x="23" y="38"/>
                      </a:lnTo>
                      <a:close/>
                      <a:moveTo>
                        <a:pt x="23" y="37"/>
                      </a:moveTo>
                      <a:cubicBezTo>
                        <a:pt x="34" y="38"/>
                        <a:pt x="36" y="30"/>
                        <a:pt x="37" y="23"/>
                      </a:cubicBezTo>
                      <a:lnTo>
                        <a:pt x="38" y="23"/>
                      </a:lnTo>
                      <a:cubicBezTo>
                        <a:pt x="37" y="31"/>
                        <a:pt x="35" y="39"/>
                        <a:pt x="23" y="38"/>
                      </a:cubicBezTo>
                      <a:lnTo>
                        <a:pt x="23" y="37"/>
                      </a:lnTo>
                      <a:close/>
                      <a:moveTo>
                        <a:pt x="37" y="23"/>
                      </a:moveTo>
                      <a:cubicBezTo>
                        <a:pt x="37" y="20"/>
                        <a:pt x="38" y="18"/>
                        <a:pt x="38" y="16"/>
                      </a:cubicBezTo>
                      <a:lnTo>
                        <a:pt x="40" y="17"/>
                      </a:lnTo>
                      <a:cubicBezTo>
                        <a:pt x="39" y="18"/>
                        <a:pt x="39" y="21"/>
                        <a:pt x="38" y="23"/>
                      </a:cubicBezTo>
                      <a:lnTo>
                        <a:pt x="37" y="23"/>
                      </a:lnTo>
                      <a:close/>
                      <a:moveTo>
                        <a:pt x="38" y="16"/>
                      </a:moveTo>
                      <a:lnTo>
                        <a:pt x="38" y="16"/>
                      </a:lnTo>
                      <a:lnTo>
                        <a:pt x="39" y="17"/>
                      </a:lnTo>
                      <a:lnTo>
                        <a:pt x="38" y="16"/>
                      </a:lnTo>
                      <a:close/>
                      <a:moveTo>
                        <a:pt x="38" y="16"/>
                      </a:moveTo>
                      <a:cubicBezTo>
                        <a:pt x="39" y="14"/>
                        <a:pt x="37" y="13"/>
                        <a:pt x="34" y="12"/>
                      </a:cubicBezTo>
                      <a:lnTo>
                        <a:pt x="34" y="11"/>
                      </a:lnTo>
                      <a:cubicBezTo>
                        <a:pt x="38" y="12"/>
                        <a:pt x="41" y="13"/>
                        <a:pt x="40" y="17"/>
                      </a:cubicBezTo>
                      <a:lnTo>
                        <a:pt x="38" y="16"/>
                      </a:lnTo>
                      <a:close/>
                      <a:moveTo>
                        <a:pt x="34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lnTo>
                        <a:pt x="30" y="10"/>
                      </a:lnTo>
                      <a:cubicBezTo>
                        <a:pt x="32" y="10"/>
                        <a:pt x="33" y="11"/>
                        <a:pt x="34" y="11"/>
                      </a:cubicBezTo>
                      <a:lnTo>
                        <a:pt x="34" y="1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0" name="Freeform 174"/>
                <p:cNvSpPr>
                  <a:spLocks noChangeArrowheads="1"/>
                </p:cNvSpPr>
                <p:nvPr/>
              </p:nvSpPr>
              <p:spPr bwMode="auto">
                <a:xfrm>
                  <a:off x="1822" y="3929"/>
                  <a:ext cx="73" cy="55"/>
                </a:xfrm>
                <a:custGeom>
                  <a:avLst/>
                  <a:gdLst>
                    <a:gd name="G0" fmla="+- 1 0 0"/>
                    <a:gd name="G1" fmla="+- 1 0 0"/>
                    <a:gd name="G2" fmla="+- 2 0 0"/>
                    <a:gd name="G3" fmla="*/ 1 15 2"/>
                    <a:gd name="G4" fmla="+- 2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30 w 54"/>
                    <a:gd name="T1" fmla="*/ 1 h 33"/>
                    <a:gd name="T2" fmla="*/ 2 w 54"/>
                    <a:gd name="T3" fmla="*/ 15 h 33"/>
                    <a:gd name="T4" fmla="*/ 38 w 54"/>
                    <a:gd name="T5" fmla="*/ 27 h 33"/>
                    <a:gd name="T6" fmla="*/ 46 w 54"/>
                    <a:gd name="T7" fmla="*/ 6 h 33"/>
                    <a:gd name="T8" fmla="*/ 30 w 54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33">
                      <a:moveTo>
                        <a:pt x="30" y="1"/>
                      </a:moveTo>
                      <a:cubicBezTo>
                        <a:pt x="18" y="2"/>
                        <a:pt x="0" y="2"/>
                        <a:pt x="2" y="15"/>
                      </a:cubicBezTo>
                      <a:cubicBezTo>
                        <a:pt x="5" y="26"/>
                        <a:pt x="26" y="33"/>
                        <a:pt x="38" y="27"/>
                      </a:cubicBezTo>
                      <a:cubicBezTo>
                        <a:pt x="45" y="24"/>
                        <a:pt x="54" y="14"/>
                        <a:pt x="46" y="6"/>
                      </a:cubicBezTo>
                      <a:cubicBezTo>
                        <a:pt x="43" y="2"/>
                        <a:pt x="36" y="0"/>
                        <a:pt x="30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1" name="Freeform 175"/>
                <p:cNvSpPr>
                  <a:spLocks noChangeArrowheads="1"/>
                </p:cNvSpPr>
                <p:nvPr/>
              </p:nvSpPr>
              <p:spPr bwMode="auto">
                <a:xfrm>
                  <a:off x="1822" y="3929"/>
                  <a:ext cx="69" cy="52"/>
                </a:xfrm>
                <a:custGeom>
                  <a:avLst/>
                  <a:gdLst>
                    <a:gd name="T0" fmla="*/ 30 w 51"/>
                    <a:gd name="T1" fmla="*/ 2 h 31"/>
                    <a:gd name="T2" fmla="*/ 30 w 51"/>
                    <a:gd name="T3" fmla="*/ 2 h 31"/>
                    <a:gd name="T4" fmla="*/ 25 w 51"/>
                    <a:gd name="T5" fmla="*/ 2 h 31"/>
                    <a:gd name="T6" fmla="*/ 30 w 51"/>
                    <a:gd name="T7" fmla="*/ 1 h 31"/>
                    <a:gd name="T8" fmla="*/ 25 w 51"/>
                    <a:gd name="T9" fmla="*/ 2 h 31"/>
                    <a:gd name="T10" fmla="*/ 18 w 51"/>
                    <a:gd name="T11" fmla="*/ 2 h 31"/>
                    <a:gd name="T12" fmla="*/ 25 w 51"/>
                    <a:gd name="T13" fmla="*/ 2 h 31"/>
                    <a:gd name="T14" fmla="*/ 3 w 51"/>
                    <a:gd name="T15" fmla="*/ 15 h 31"/>
                    <a:gd name="T16" fmla="*/ 18 w 51"/>
                    <a:gd name="T17" fmla="*/ 2 h 31"/>
                    <a:gd name="T18" fmla="*/ 2 w 51"/>
                    <a:gd name="T19" fmla="*/ 15 h 31"/>
                    <a:gd name="T20" fmla="*/ 3 w 51"/>
                    <a:gd name="T21" fmla="*/ 14 h 31"/>
                    <a:gd name="T22" fmla="*/ 4 w 51"/>
                    <a:gd name="T23" fmla="*/ 20 h 31"/>
                    <a:gd name="T24" fmla="*/ 3 w 51"/>
                    <a:gd name="T25" fmla="*/ 14 h 31"/>
                    <a:gd name="T26" fmla="*/ 4 w 51"/>
                    <a:gd name="T27" fmla="*/ 20 h 31"/>
                    <a:gd name="T28" fmla="*/ 4 w 51"/>
                    <a:gd name="T29" fmla="*/ 20 h 31"/>
                    <a:gd name="T30" fmla="*/ 17 w 51"/>
                    <a:gd name="T31" fmla="*/ 27 h 31"/>
                    <a:gd name="T32" fmla="*/ 4 w 51"/>
                    <a:gd name="T33" fmla="*/ 20 h 31"/>
                    <a:gd name="T34" fmla="*/ 17 w 51"/>
                    <a:gd name="T35" fmla="*/ 27 h 31"/>
                    <a:gd name="T36" fmla="*/ 32 w 51"/>
                    <a:gd name="T37" fmla="*/ 30 h 31"/>
                    <a:gd name="T38" fmla="*/ 17 w 51"/>
                    <a:gd name="T39" fmla="*/ 27 h 31"/>
                    <a:gd name="T40" fmla="*/ 37 w 51"/>
                    <a:gd name="T41" fmla="*/ 27 h 31"/>
                    <a:gd name="T42" fmla="*/ 32 w 51"/>
                    <a:gd name="T43" fmla="*/ 30 h 31"/>
                    <a:gd name="T44" fmla="*/ 37 w 51"/>
                    <a:gd name="T45" fmla="*/ 27 h 31"/>
                    <a:gd name="T46" fmla="*/ 38 w 51"/>
                    <a:gd name="T47" fmla="*/ 27 h 31"/>
                    <a:gd name="T48" fmla="*/ 37 w 51"/>
                    <a:gd name="T49" fmla="*/ 27 h 31"/>
                    <a:gd name="T50" fmla="*/ 41 w 51"/>
                    <a:gd name="T51" fmla="*/ 27 h 31"/>
                    <a:gd name="T52" fmla="*/ 37 w 51"/>
                    <a:gd name="T53" fmla="*/ 27 h 31"/>
                    <a:gd name="T54" fmla="*/ 47 w 51"/>
                    <a:gd name="T55" fmla="*/ 17 h 31"/>
                    <a:gd name="T56" fmla="*/ 41 w 51"/>
                    <a:gd name="T57" fmla="*/ 27 h 31"/>
                    <a:gd name="T58" fmla="*/ 47 w 51"/>
                    <a:gd name="T59" fmla="*/ 17 h 31"/>
                    <a:gd name="T60" fmla="*/ 48 w 51"/>
                    <a:gd name="T61" fmla="*/ 7 h 31"/>
                    <a:gd name="T62" fmla="*/ 47 w 51"/>
                    <a:gd name="T63" fmla="*/ 17 h 31"/>
                    <a:gd name="T64" fmla="*/ 46 w 51"/>
                    <a:gd name="T65" fmla="*/ 6 h 31"/>
                    <a:gd name="T66" fmla="*/ 48 w 51"/>
                    <a:gd name="T67" fmla="*/ 7 h 31"/>
                    <a:gd name="T68" fmla="*/ 46 w 51"/>
                    <a:gd name="T69" fmla="*/ 6 h 31"/>
                    <a:gd name="T70" fmla="*/ 46 w 51"/>
                    <a:gd name="T71" fmla="*/ 6 h 31"/>
                    <a:gd name="T72" fmla="*/ 47 w 51"/>
                    <a:gd name="T73" fmla="*/ 6 h 31"/>
                    <a:gd name="T74" fmla="*/ 47 w 51"/>
                    <a:gd name="T75" fmla="*/ 6 h 31"/>
                    <a:gd name="T76" fmla="*/ 46 w 51"/>
                    <a:gd name="T77" fmla="*/ 6 h 31"/>
                    <a:gd name="T78" fmla="*/ 46 w 51"/>
                    <a:gd name="T79" fmla="*/ 6 h 31"/>
                    <a:gd name="T80" fmla="*/ 45 w 51"/>
                    <a:gd name="T81" fmla="*/ 4 h 31"/>
                    <a:gd name="T82" fmla="*/ 46 w 51"/>
                    <a:gd name="T83" fmla="*/ 6 h 31"/>
                    <a:gd name="T84" fmla="*/ 43 w 51"/>
                    <a:gd name="T85" fmla="*/ 4 h 31"/>
                    <a:gd name="T86" fmla="*/ 45 w 51"/>
                    <a:gd name="T87" fmla="*/ 4 h 31"/>
                    <a:gd name="T88" fmla="*/ 43 w 51"/>
                    <a:gd name="T89" fmla="*/ 3 h 31"/>
                    <a:gd name="T90" fmla="*/ 43 w 51"/>
                    <a:gd name="T91" fmla="*/ 4 h 31"/>
                    <a:gd name="T92" fmla="*/ 30 w 51"/>
                    <a:gd name="T93" fmla="*/ 1 h 31"/>
                    <a:gd name="T94" fmla="*/ 43 w 51"/>
                    <a:gd name="T95" fmla="*/ 4 h 31"/>
                    <a:gd name="T96" fmla="*/ 30 w 51"/>
                    <a:gd name="T97" fmla="*/ 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31"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1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cubicBezTo>
                        <a:pt x="28" y="2"/>
                        <a:pt x="27" y="2"/>
                        <a:pt x="25" y="2"/>
                      </a:cubicBezTo>
                      <a:lnTo>
                        <a:pt x="25" y="1"/>
                      </a:lnTo>
                      <a:cubicBezTo>
                        <a:pt x="27" y="1"/>
                        <a:pt x="28" y="1"/>
                        <a:pt x="30" y="1"/>
                      </a:cubicBezTo>
                      <a:lnTo>
                        <a:pt x="30" y="2"/>
                      </a:lnTo>
                      <a:close/>
                      <a:moveTo>
                        <a:pt x="25" y="2"/>
                      </a:moveTo>
                      <a:cubicBezTo>
                        <a:pt x="23" y="2"/>
                        <a:pt x="20" y="3"/>
                        <a:pt x="18" y="3"/>
                      </a:cubicBezTo>
                      <a:lnTo>
                        <a:pt x="18" y="2"/>
                      </a:lnTo>
                      <a:cubicBezTo>
                        <a:pt x="20" y="1"/>
                        <a:pt x="23" y="1"/>
                        <a:pt x="25" y="1"/>
                      </a:cubicBezTo>
                      <a:lnTo>
                        <a:pt x="25" y="2"/>
                      </a:lnTo>
                      <a:close/>
                      <a:moveTo>
                        <a:pt x="18" y="3"/>
                      </a:moveTo>
                      <a:cubicBezTo>
                        <a:pt x="9" y="4"/>
                        <a:pt x="2" y="7"/>
                        <a:pt x="3" y="15"/>
                      </a:cubicBezTo>
                      <a:lnTo>
                        <a:pt x="2" y="15"/>
                      </a:lnTo>
                      <a:cubicBezTo>
                        <a:pt x="0" y="6"/>
                        <a:pt x="8" y="3"/>
                        <a:pt x="18" y="2"/>
                      </a:cubicBezTo>
                      <a:lnTo>
                        <a:pt x="18" y="3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close/>
                      <a:moveTo>
                        <a:pt x="3" y="14"/>
                      </a:moveTo>
                      <a:cubicBezTo>
                        <a:pt x="3" y="16"/>
                        <a:pt x="4" y="18"/>
                        <a:pt x="5" y="19"/>
                      </a:cubicBezTo>
                      <a:lnTo>
                        <a:pt x="4" y="20"/>
                      </a:lnTo>
                      <a:cubicBezTo>
                        <a:pt x="3" y="18"/>
                        <a:pt x="2" y="17"/>
                        <a:pt x="2" y="15"/>
                      </a:cubicBezTo>
                      <a:lnTo>
                        <a:pt x="3" y="14"/>
                      </a:lnTo>
                      <a:close/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20"/>
                      </a:lnTo>
                      <a:lnTo>
                        <a:pt x="4" y="20"/>
                      </a:lnTo>
                      <a:close/>
                      <a:moveTo>
                        <a:pt x="5" y="19"/>
                      </a:moveTo>
                      <a:cubicBezTo>
                        <a:pt x="8" y="23"/>
                        <a:pt x="12" y="25"/>
                        <a:pt x="17" y="27"/>
                      </a:cubicBezTo>
                      <a:lnTo>
                        <a:pt x="16" y="28"/>
                      </a:lnTo>
                      <a:cubicBezTo>
                        <a:pt x="11" y="26"/>
                        <a:pt x="7" y="24"/>
                        <a:pt x="4" y="20"/>
                      </a:cubicBezTo>
                      <a:lnTo>
                        <a:pt x="5" y="19"/>
                      </a:lnTo>
                      <a:close/>
                      <a:moveTo>
                        <a:pt x="17" y="27"/>
                      </a:moveTo>
                      <a:cubicBezTo>
                        <a:pt x="22" y="29"/>
                        <a:pt x="27" y="29"/>
                        <a:pt x="31" y="29"/>
                      </a:cubicBezTo>
                      <a:lnTo>
                        <a:pt x="32" y="30"/>
                      </a:lnTo>
                      <a:cubicBezTo>
                        <a:pt x="27" y="31"/>
                        <a:pt x="21" y="30"/>
                        <a:pt x="16" y="28"/>
                      </a:cubicBezTo>
                      <a:lnTo>
                        <a:pt x="17" y="27"/>
                      </a:lnTo>
                      <a:close/>
                      <a:moveTo>
                        <a:pt x="31" y="29"/>
                      </a:moveTo>
                      <a:cubicBezTo>
                        <a:pt x="34" y="28"/>
                        <a:pt x="36" y="28"/>
                        <a:pt x="37" y="27"/>
                      </a:cubicBezTo>
                      <a:lnTo>
                        <a:pt x="38" y="28"/>
                      </a:lnTo>
                      <a:cubicBezTo>
                        <a:pt x="36" y="29"/>
                        <a:pt x="34" y="30"/>
                        <a:pt x="32" y="30"/>
                      </a:cubicBezTo>
                      <a:lnTo>
                        <a:pt x="31" y="29"/>
                      </a:lnTo>
                      <a:close/>
                      <a:moveTo>
                        <a:pt x="37" y="27"/>
                      </a:moveTo>
                      <a:lnTo>
                        <a:pt x="37" y="27"/>
                      </a:lnTo>
                      <a:lnTo>
                        <a:pt x="38" y="27"/>
                      </a:lnTo>
                      <a:lnTo>
                        <a:pt x="37" y="27"/>
                      </a:lnTo>
                      <a:close/>
                      <a:moveTo>
                        <a:pt x="37" y="27"/>
                      </a:moveTo>
                      <a:cubicBezTo>
                        <a:pt x="38" y="26"/>
                        <a:pt x="39" y="26"/>
                        <a:pt x="40" y="26"/>
                      </a:cubicBezTo>
                      <a:lnTo>
                        <a:pt x="41" y="27"/>
                      </a:lnTo>
                      <a:cubicBezTo>
                        <a:pt x="40" y="27"/>
                        <a:pt x="39" y="28"/>
                        <a:pt x="38" y="28"/>
                      </a:cubicBezTo>
                      <a:lnTo>
                        <a:pt x="37" y="27"/>
                      </a:lnTo>
                      <a:close/>
                      <a:moveTo>
                        <a:pt x="40" y="26"/>
                      </a:moveTo>
                      <a:cubicBezTo>
                        <a:pt x="43" y="24"/>
                        <a:pt x="46" y="21"/>
                        <a:pt x="47" y="17"/>
                      </a:cubicBezTo>
                      <a:lnTo>
                        <a:pt x="49" y="18"/>
                      </a:lnTo>
                      <a:cubicBezTo>
                        <a:pt x="47" y="21"/>
                        <a:pt x="44" y="24"/>
                        <a:pt x="41" y="27"/>
                      </a:cubicBezTo>
                      <a:lnTo>
                        <a:pt x="40" y="26"/>
                      </a:lnTo>
                      <a:close/>
                      <a:moveTo>
                        <a:pt x="47" y="17"/>
                      </a:moveTo>
                      <a:cubicBezTo>
                        <a:pt x="49" y="14"/>
                        <a:pt x="49" y="11"/>
                        <a:pt x="47" y="8"/>
                      </a:cubicBezTo>
                      <a:lnTo>
                        <a:pt x="48" y="7"/>
                      </a:lnTo>
                      <a:cubicBezTo>
                        <a:pt x="51" y="11"/>
                        <a:pt x="50" y="14"/>
                        <a:pt x="49" y="18"/>
                      </a:cubicBezTo>
                      <a:lnTo>
                        <a:pt x="47" y="17"/>
                      </a:lnTo>
                      <a:close/>
                      <a:moveTo>
                        <a:pt x="47" y="8"/>
                      </a:moveTo>
                      <a:cubicBezTo>
                        <a:pt x="47" y="7"/>
                        <a:pt x="46" y="7"/>
                        <a:pt x="46" y="6"/>
                      </a:cubicBezTo>
                      <a:lnTo>
                        <a:pt x="47" y="6"/>
                      </a:lnTo>
                      <a:cubicBezTo>
                        <a:pt x="48" y="6"/>
                        <a:pt x="48" y="7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close/>
                      <a:moveTo>
                        <a:pt x="46" y="6"/>
                      </a:moveTo>
                      <a:lnTo>
                        <a:pt x="46" y="6"/>
                      </a:lnTo>
                      <a:lnTo>
                        <a:pt x="47" y="6"/>
                      </a:lnTo>
                      <a:lnTo>
                        <a:pt x="46" y="6"/>
                      </a:lnTo>
                      <a:close/>
                      <a:moveTo>
                        <a:pt x="47" y="6"/>
                      </a:moveTo>
                      <a:lnTo>
                        <a:pt x="47" y="6"/>
                      </a:lnTo>
                      <a:lnTo>
                        <a:pt x="46" y="6"/>
                      </a:lnTo>
                      <a:lnTo>
                        <a:pt x="47" y="6"/>
                      </a:lnTo>
                      <a:close/>
                      <a:moveTo>
                        <a:pt x="46" y="6"/>
                      </a:moveTo>
                      <a:cubicBezTo>
                        <a:pt x="45" y="6"/>
                        <a:pt x="45" y="6"/>
                        <a:pt x="44" y="5"/>
                      </a:cubicBezTo>
                      <a:lnTo>
                        <a:pt x="45" y="4"/>
                      </a:lnTo>
                      <a:cubicBezTo>
                        <a:pt x="46" y="5"/>
                        <a:pt x="47" y="5"/>
                        <a:pt x="47" y="6"/>
                      </a:cubicBezTo>
                      <a:lnTo>
                        <a:pt x="46" y="6"/>
                      </a:lnTo>
                      <a:close/>
                      <a:moveTo>
                        <a:pt x="44" y="5"/>
                      </a:moveTo>
                      <a:cubicBezTo>
                        <a:pt x="44" y="5"/>
                        <a:pt x="43" y="4"/>
                        <a:pt x="43" y="4"/>
                      </a:cubicBezTo>
                      <a:lnTo>
                        <a:pt x="43" y="3"/>
                      </a:lnTo>
                      <a:cubicBezTo>
                        <a:pt x="44" y="3"/>
                        <a:pt x="45" y="4"/>
                        <a:pt x="45" y="4"/>
                      </a:cubicBezTo>
                      <a:lnTo>
                        <a:pt x="44" y="5"/>
                      </a:lnTo>
                      <a:close/>
                      <a:moveTo>
                        <a:pt x="43" y="3"/>
                      </a:moveTo>
                      <a:lnTo>
                        <a:pt x="43" y="3"/>
                      </a:lnTo>
                      <a:close/>
                      <a:moveTo>
                        <a:pt x="43" y="4"/>
                      </a:moveTo>
                      <a:cubicBezTo>
                        <a:pt x="39" y="2"/>
                        <a:pt x="34" y="1"/>
                        <a:pt x="30" y="2"/>
                      </a:cubicBezTo>
                      <a:lnTo>
                        <a:pt x="30" y="1"/>
                      </a:lnTo>
                      <a:cubicBezTo>
                        <a:pt x="35" y="0"/>
                        <a:pt x="40" y="1"/>
                        <a:pt x="43" y="3"/>
                      </a:cubicBezTo>
                      <a:lnTo>
                        <a:pt x="43" y="4"/>
                      </a:lnTo>
                      <a:close/>
                      <a:moveTo>
                        <a:pt x="30" y="1"/>
                      </a:move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2" name="Freeform 176"/>
                <p:cNvSpPr>
                  <a:spLocks noChangeArrowheads="1"/>
                </p:cNvSpPr>
                <p:nvPr/>
              </p:nvSpPr>
              <p:spPr bwMode="auto">
                <a:xfrm>
                  <a:off x="1857" y="3886"/>
                  <a:ext cx="62" cy="47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0 0 0"/>
                    <a:gd name="G5" fmla="+- 20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1 w 46"/>
                    <a:gd name="T1" fmla="*/ 1 h 28"/>
                    <a:gd name="T2" fmla="*/ 0 w 46"/>
                    <a:gd name="T3" fmla="*/ 20 h 28"/>
                    <a:gd name="T4" fmla="*/ 6 w 46"/>
                    <a:gd name="T5" fmla="*/ 22 h 28"/>
                    <a:gd name="T6" fmla="*/ 26 w 46"/>
                    <a:gd name="T7" fmla="*/ 23 h 28"/>
                    <a:gd name="T8" fmla="*/ 37 w 46"/>
                    <a:gd name="T9" fmla="*/ 27 h 28"/>
                    <a:gd name="T10" fmla="*/ 43 w 46"/>
                    <a:gd name="T11" fmla="*/ 5 h 28"/>
                    <a:gd name="T12" fmla="*/ 21 w 46"/>
                    <a:gd name="T13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28">
                      <a:moveTo>
                        <a:pt x="21" y="1"/>
                      </a:moveTo>
                      <a:cubicBezTo>
                        <a:pt x="9" y="2"/>
                        <a:pt x="0" y="10"/>
                        <a:pt x="0" y="20"/>
                      </a:cubicBezTo>
                      <a:cubicBezTo>
                        <a:pt x="1" y="22"/>
                        <a:pt x="4" y="22"/>
                        <a:pt x="6" y="22"/>
                      </a:cubicBezTo>
                      <a:cubicBezTo>
                        <a:pt x="13" y="23"/>
                        <a:pt x="20" y="21"/>
                        <a:pt x="26" y="23"/>
                      </a:cubicBezTo>
                      <a:cubicBezTo>
                        <a:pt x="30" y="24"/>
                        <a:pt x="35" y="28"/>
                        <a:pt x="37" y="27"/>
                      </a:cubicBezTo>
                      <a:cubicBezTo>
                        <a:pt x="46" y="23"/>
                        <a:pt x="46" y="12"/>
                        <a:pt x="43" y="5"/>
                      </a:cubicBezTo>
                      <a:cubicBezTo>
                        <a:pt x="41" y="0"/>
                        <a:pt x="29" y="1"/>
                        <a:pt x="21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3" name="Freeform 177"/>
                <p:cNvSpPr>
                  <a:spLocks noChangeArrowheads="1"/>
                </p:cNvSpPr>
                <p:nvPr/>
              </p:nvSpPr>
              <p:spPr bwMode="auto">
                <a:xfrm>
                  <a:off x="1856" y="3886"/>
                  <a:ext cx="63" cy="47"/>
                </a:xfrm>
                <a:custGeom>
                  <a:avLst/>
                  <a:gdLst>
                    <a:gd name="T0" fmla="*/ 22 w 47"/>
                    <a:gd name="T1" fmla="*/ 1 h 28"/>
                    <a:gd name="T2" fmla="*/ 17 w 47"/>
                    <a:gd name="T3" fmla="*/ 3 h 28"/>
                    <a:gd name="T4" fmla="*/ 22 w 47"/>
                    <a:gd name="T5" fmla="*/ 2 h 28"/>
                    <a:gd name="T6" fmla="*/ 12 w 47"/>
                    <a:gd name="T7" fmla="*/ 3 h 28"/>
                    <a:gd name="T8" fmla="*/ 13 w 47"/>
                    <a:gd name="T9" fmla="*/ 4 h 28"/>
                    <a:gd name="T10" fmla="*/ 12 w 47"/>
                    <a:gd name="T11" fmla="*/ 3 h 28"/>
                    <a:gd name="T12" fmla="*/ 1 w 47"/>
                    <a:gd name="T13" fmla="*/ 20 h 28"/>
                    <a:gd name="T14" fmla="*/ 1 w 47"/>
                    <a:gd name="T15" fmla="*/ 20 h 28"/>
                    <a:gd name="T16" fmla="*/ 1 w 47"/>
                    <a:gd name="T17" fmla="*/ 20 h 28"/>
                    <a:gd name="T18" fmla="*/ 1 w 47"/>
                    <a:gd name="T19" fmla="*/ 21 h 28"/>
                    <a:gd name="T20" fmla="*/ 2 w 47"/>
                    <a:gd name="T21" fmla="*/ 21 h 28"/>
                    <a:gd name="T22" fmla="*/ 1 w 47"/>
                    <a:gd name="T23" fmla="*/ 21 h 28"/>
                    <a:gd name="T24" fmla="*/ 3 w 47"/>
                    <a:gd name="T25" fmla="*/ 21 h 28"/>
                    <a:gd name="T26" fmla="*/ 3 w 47"/>
                    <a:gd name="T27" fmla="*/ 21 h 28"/>
                    <a:gd name="T28" fmla="*/ 2 w 47"/>
                    <a:gd name="T29" fmla="*/ 22 h 28"/>
                    <a:gd name="T30" fmla="*/ 7 w 47"/>
                    <a:gd name="T31" fmla="*/ 22 h 28"/>
                    <a:gd name="T32" fmla="*/ 7 w 47"/>
                    <a:gd name="T33" fmla="*/ 23 h 28"/>
                    <a:gd name="T34" fmla="*/ 7 w 47"/>
                    <a:gd name="T35" fmla="*/ 23 h 28"/>
                    <a:gd name="T36" fmla="*/ 7 w 47"/>
                    <a:gd name="T37" fmla="*/ 23 h 28"/>
                    <a:gd name="T38" fmla="*/ 14 w 47"/>
                    <a:gd name="T39" fmla="*/ 23 h 28"/>
                    <a:gd name="T40" fmla="*/ 14 w 47"/>
                    <a:gd name="T41" fmla="*/ 22 h 28"/>
                    <a:gd name="T42" fmla="*/ 14 w 47"/>
                    <a:gd name="T43" fmla="*/ 23 h 28"/>
                    <a:gd name="T44" fmla="*/ 27 w 47"/>
                    <a:gd name="T45" fmla="*/ 24 h 28"/>
                    <a:gd name="T46" fmla="*/ 28 w 47"/>
                    <a:gd name="T47" fmla="*/ 23 h 28"/>
                    <a:gd name="T48" fmla="*/ 28 w 47"/>
                    <a:gd name="T49" fmla="*/ 23 h 28"/>
                    <a:gd name="T50" fmla="*/ 27 w 47"/>
                    <a:gd name="T51" fmla="*/ 23 h 28"/>
                    <a:gd name="T52" fmla="*/ 32 w 47"/>
                    <a:gd name="T53" fmla="*/ 25 h 28"/>
                    <a:gd name="T54" fmla="*/ 28 w 47"/>
                    <a:gd name="T55" fmla="*/ 23 h 28"/>
                    <a:gd name="T56" fmla="*/ 38 w 47"/>
                    <a:gd name="T57" fmla="*/ 28 h 28"/>
                    <a:gd name="T58" fmla="*/ 38 w 47"/>
                    <a:gd name="T59" fmla="*/ 27 h 28"/>
                    <a:gd name="T60" fmla="*/ 38 w 47"/>
                    <a:gd name="T61" fmla="*/ 27 h 28"/>
                    <a:gd name="T62" fmla="*/ 38 w 47"/>
                    <a:gd name="T63" fmla="*/ 28 h 28"/>
                    <a:gd name="T64" fmla="*/ 38 w 47"/>
                    <a:gd name="T65" fmla="*/ 28 h 28"/>
                    <a:gd name="T66" fmla="*/ 42 w 47"/>
                    <a:gd name="T67" fmla="*/ 26 h 28"/>
                    <a:gd name="T68" fmla="*/ 41 w 47"/>
                    <a:gd name="T69" fmla="*/ 25 h 28"/>
                    <a:gd name="T70" fmla="*/ 42 w 47"/>
                    <a:gd name="T71" fmla="*/ 26 h 28"/>
                    <a:gd name="T72" fmla="*/ 43 w 47"/>
                    <a:gd name="T73" fmla="*/ 6 h 28"/>
                    <a:gd name="T74" fmla="*/ 43 w 47"/>
                    <a:gd name="T75" fmla="*/ 22 h 28"/>
                    <a:gd name="T76" fmla="*/ 44 w 47"/>
                    <a:gd name="T77" fmla="*/ 5 h 28"/>
                    <a:gd name="T78" fmla="*/ 35 w 47"/>
                    <a:gd name="T79" fmla="*/ 2 h 28"/>
                    <a:gd name="T80" fmla="*/ 43 w 47"/>
                    <a:gd name="T81" fmla="*/ 6 h 28"/>
                    <a:gd name="T82" fmla="*/ 22 w 47"/>
                    <a:gd name="T83" fmla="*/ 1 h 28"/>
                    <a:gd name="T84" fmla="*/ 22 w 47"/>
                    <a:gd name="T85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7" h="28"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2" y="2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9" y="2"/>
                        <a:pt x="17" y="3"/>
                      </a:cubicBezTo>
                      <a:lnTo>
                        <a:pt x="17" y="1"/>
                      </a:lnTo>
                      <a:cubicBezTo>
                        <a:pt x="18" y="1"/>
                        <a:pt x="20" y="1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7" y="3"/>
                      </a:moveTo>
                      <a:cubicBezTo>
                        <a:pt x="16" y="3"/>
                        <a:pt x="15" y="4"/>
                        <a:pt x="13" y="4"/>
                      </a:cubicBezTo>
                      <a:lnTo>
                        <a:pt x="12" y="3"/>
                      </a:lnTo>
                      <a:cubicBezTo>
                        <a:pt x="14" y="2"/>
                        <a:pt x="15" y="2"/>
                        <a:pt x="17" y="1"/>
                      </a:cubicBezTo>
                      <a:lnTo>
                        <a:pt x="17" y="3"/>
                      </a:lnTo>
                      <a:close/>
                      <a:moveTo>
                        <a:pt x="13" y="4"/>
                      </a:moveTo>
                      <a:cubicBezTo>
                        <a:pt x="6" y="7"/>
                        <a:pt x="2" y="13"/>
                        <a:pt x="2" y="20"/>
                      </a:cubicBezTo>
                      <a:lnTo>
                        <a:pt x="1" y="20"/>
                      </a:lnTo>
                      <a:cubicBezTo>
                        <a:pt x="0" y="13"/>
                        <a:pt x="5" y="7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1" y="20"/>
                      </a:lnTo>
                      <a:lnTo>
                        <a:pt x="2" y="20"/>
                      </a:lnTo>
                      <a:close/>
                      <a:moveTo>
                        <a:pt x="1" y="20"/>
                      </a:moveTo>
                      <a:lnTo>
                        <a:pt x="1" y="20"/>
                      </a:lnTo>
                      <a:close/>
                      <a:moveTo>
                        <a:pt x="2" y="20"/>
                      </a:moveTo>
                      <a:cubicBezTo>
                        <a:pt x="2" y="20"/>
                        <a:pt x="2" y="20"/>
                        <a:pt x="2" y="21"/>
                      </a:cubicBezTo>
                      <a:lnTo>
                        <a:pt x="1" y="21"/>
                      </a:lnTo>
                      <a:cubicBezTo>
                        <a:pt x="1" y="21"/>
                        <a:pt x="1" y="21"/>
                        <a:pt x="1" y="20"/>
                      </a:cubicBezTo>
                      <a:lnTo>
                        <a:pt x="2" y="20"/>
                      </a:lnTo>
                      <a:close/>
                      <a:moveTo>
                        <a:pt x="2" y="21"/>
                      </a:moveTo>
                      <a:cubicBezTo>
                        <a:pt x="2" y="21"/>
                        <a:pt x="3" y="21"/>
                        <a:pt x="3" y="21"/>
                      </a:cubicBezTo>
                      <a:lnTo>
                        <a:pt x="2" y="22"/>
                      </a:lnTo>
                      <a:cubicBezTo>
                        <a:pt x="2" y="22"/>
                        <a:pt x="1" y="21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close/>
                      <a:moveTo>
                        <a:pt x="3" y="21"/>
                      </a:moveTo>
                      <a:cubicBezTo>
                        <a:pt x="4" y="21"/>
                        <a:pt x="5" y="22"/>
                        <a:pt x="7" y="22"/>
                      </a:cubicBezTo>
                      <a:lnTo>
                        <a:pt x="7" y="23"/>
                      </a:lnTo>
                      <a:cubicBezTo>
                        <a:pt x="5" y="23"/>
                        <a:pt x="3" y="23"/>
                        <a:pt x="2" y="22"/>
                      </a:cubicBezTo>
                      <a:lnTo>
                        <a:pt x="3" y="21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close/>
                      <a:moveTo>
                        <a:pt x="7" y="22"/>
                      </a:move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3"/>
                      </a:lnTo>
                      <a:lnTo>
                        <a:pt x="7" y="22"/>
                      </a:lnTo>
                      <a:close/>
                      <a:moveTo>
                        <a:pt x="7" y="23"/>
                      </a:moveTo>
                      <a:lnTo>
                        <a:pt x="7" y="23"/>
                      </a:lnTo>
                      <a:lnTo>
                        <a:pt x="7" y="22"/>
                      </a:lnTo>
                      <a:lnTo>
                        <a:pt x="7" y="23"/>
                      </a:lnTo>
                      <a:close/>
                      <a:moveTo>
                        <a:pt x="7" y="22"/>
                      </a:moveTo>
                      <a:cubicBezTo>
                        <a:pt x="9" y="22"/>
                        <a:pt x="11" y="22"/>
                        <a:pt x="14" y="22"/>
                      </a:cubicBezTo>
                      <a:lnTo>
                        <a:pt x="14" y="23"/>
                      </a:lnTo>
                      <a:cubicBezTo>
                        <a:pt x="11" y="23"/>
                        <a:pt x="9" y="23"/>
                        <a:pt x="7" y="23"/>
                      </a:cubicBezTo>
                      <a:lnTo>
                        <a:pt x="7" y="22"/>
                      </a:lnTo>
                      <a:close/>
                      <a:moveTo>
                        <a:pt x="14" y="22"/>
                      </a:moveTo>
                      <a:cubicBezTo>
                        <a:pt x="19" y="21"/>
                        <a:pt x="23" y="21"/>
                        <a:pt x="28" y="23"/>
                      </a:cubicBezTo>
                      <a:lnTo>
                        <a:pt x="27" y="24"/>
                      </a:lnTo>
                      <a:cubicBezTo>
                        <a:pt x="23" y="23"/>
                        <a:pt x="18" y="23"/>
                        <a:pt x="14" y="23"/>
                      </a:cubicBezTo>
                      <a:lnTo>
                        <a:pt x="14" y="22"/>
                      </a:lnTo>
                      <a:close/>
                      <a:moveTo>
                        <a:pt x="27" y="24"/>
                      </a:moveTo>
                      <a:lnTo>
                        <a:pt x="27" y="24"/>
                      </a:lnTo>
                      <a:lnTo>
                        <a:pt x="27" y="23"/>
                      </a:lnTo>
                      <a:lnTo>
                        <a:pt x="27" y="24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4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lnTo>
                        <a:pt x="28" y="23"/>
                      </a:lnTo>
                      <a:lnTo>
                        <a:pt x="27" y="23"/>
                      </a:lnTo>
                      <a:lnTo>
                        <a:pt x="28" y="23"/>
                      </a:lnTo>
                      <a:close/>
                      <a:moveTo>
                        <a:pt x="28" y="23"/>
                      </a:moveTo>
                      <a:cubicBezTo>
                        <a:pt x="29" y="23"/>
                        <a:pt x="31" y="24"/>
                        <a:pt x="32" y="25"/>
                      </a:cubicBezTo>
                      <a:lnTo>
                        <a:pt x="32" y="26"/>
                      </a:lnTo>
                      <a:cubicBezTo>
                        <a:pt x="30" y="25"/>
                        <a:pt x="28" y="24"/>
                        <a:pt x="27" y="24"/>
                      </a:cubicBezTo>
                      <a:lnTo>
                        <a:pt x="28" y="23"/>
                      </a:lnTo>
                      <a:close/>
                      <a:moveTo>
                        <a:pt x="32" y="25"/>
                      </a:moveTo>
                      <a:cubicBezTo>
                        <a:pt x="35" y="26"/>
                        <a:pt x="37" y="27"/>
                        <a:pt x="38" y="27"/>
                      </a:cubicBezTo>
                      <a:lnTo>
                        <a:pt x="38" y="28"/>
                      </a:lnTo>
                      <a:cubicBezTo>
                        <a:pt x="37" y="28"/>
                        <a:pt x="34" y="27"/>
                        <a:pt x="32" y="26"/>
                      </a:cubicBezTo>
                      <a:lnTo>
                        <a:pt x="32" y="25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close/>
                      <a:moveTo>
                        <a:pt x="38" y="27"/>
                      </a:moveTo>
                      <a:lnTo>
                        <a:pt x="38" y="27"/>
                      </a:lnTo>
                      <a:lnTo>
                        <a:pt x="38" y="28"/>
                      </a:lnTo>
                      <a:lnTo>
                        <a:pt x="38" y="27"/>
                      </a:lnTo>
                      <a:close/>
                      <a:moveTo>
                        <a:pt x="38" y="28"/>
                      </a:moveTo>
                      <a:lnTo>
                        <a:pt x="38" y="28"/>
                      </a:lnTo>
                      <a:lnTo>
                        <a:pt x="38" y="27"/>
                      </a:lnTo>
                      <a:lnTo>
                        <a:pt x="38" y="28"/>
                      </a:lnTo>
                      <a:close/>
                      <a:moveTo>
                        <a:pt x="38" y="27"/>
                      </a:moveTo>
                      <a:cubicBezTo>
                        <a:pt x="39" y="26"/>
                        <a:pt x="40" y="25"/>
                        <a:pt x="41" y="25"/>
                      </a:cubicBezTo>
                      <a:lnTo>
                        <a:pt x="42" y="26"/>
                      </a:lnTo>
                      <a:cubicBezTo>
                        <a:pt x="41" y="26"/>
                        <a:pt x="40" y="27"/>
                        <a:pt x="38" y="28"/>
                      </a:cubicBezTo>
                      <a:lnTo>
                        <a:pt x="38" y="27"/>
                      </a:lnTo>
                      <a:close/>
                      <a:moveTo>
                        <a:pt x="41" y="25"/>
                      </a:moveTo>
                      <a:cubicBezTo>
                        <a:pt x="41" y="24"/>
                        <a:pt x="42" y="23"/>
                        <a:pt x="43" y="22"/>
                      </a:cubicBezTo>
                      <a:lnTo>
                        <a:pt x="44" y="23"/>
                      </a:lnTo>
                      <a:cubicBezTo>
                        <a:pt x="43" y="24"/>
                        <a:pt x="43" y="25"/>
                        <a:pt x="42" y="26"/>
                      </a:cubicBezTo>
                      <a:lnTo>
                        <a:pt x="41" y="25"/>
                      </a:lnTo>
                      <a:close/>
                      <a:moveTo>
                        <a:pt x="43" y="22"/>
                      </a:moveTo>
                      <a:cubicBezTo>
                        <a:pt x="46" y="17"/>
                        <a:pt x="45" y="10"/>
                        <a:pt x="43" y="6"/>
                      </a:cubicBezTo>
                      <a:lnTo>
                        <a:pt x="45" y="5"/>
                      </a:lnTo>
                      <a:cubicBezTo>
                        <a:pt x="47" y="10"/>
                        <a:pt x="47" y="17"/>
                        <a:pt x="44" y="23"/>
                      </a:cubicBezTo>
                      <a:lnTo>
                        <a:pt x="43" y="22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4" y="5"/>
                      </a:lnTo>
                      <a:lnTo>
                        <a:pt x="45" y="5"/>
                      </a:lnTo>
                      <a:close/>
                      <a:moveTo>
                        <a:pt x="43" y="6"/>
                      </a:moveTo>
                      <a:cubicBezTo>
                        <a:pt x="42" y="3"/>
                        <a:pt x="39" y="2"/>
                        <a:pt x="35" y="2"/>
                      </a:cubicBezTo>
                      <a:lnTo>
                        <a:pt x="35" y="0"/>
                      </a:lnTo>
                      <a:cubicBezTo>
                        <a:pt x="40" y="1"/>
                        <a:pt x="43" y="2"/>
                        <a:pt x="45" y="5"/>
                      </a:cubicBezTo>
                      <a:lnTo>
                        <a:pt x="43" y="6"/>
                      </a:lnTo>
                      <a:close/>
                      <a:moveTo>
                        <a:pt x="35" y="2"/>
                      </a:moveTo>
                      <a:cubicBezTo>
                        <a:pt x="31" y="1"/>
                        <a:pt x="26" y="2"/>
                        <a:pt x="22" y="2"/>
                      </a:cubicBezTo>
                      <a:lnTo>
                        <a:pt x="22" y="1"/>
                      </a:lnTo>
                      <a:cubicBezTo>
                        <a:pt x="26" y="0"/>
                        <a:pt x="31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22" y="1"/>
                      </a:moveTo>
                      <a:lnTo>
                        <a:pt x="22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4" name="Freeform 178"/>
                <p:cNvSpPr>
                  <a:spLocks noChangeArrowheads="1"/>
                </p:cNvSpPr>
                <p:nvPr/>
              </p:nvSpPr>
              <p:spPr bwMode="auto">
                <a:xfrm>
                  <a:off x="1803" y="3983"/>
                  <a:ext cx="79" cy="3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5 0 0"/>
                    <a:gd name="G5" fmla="*/ 1 0 0"/>
                    <a:gd name="G6" fmla="cos G5 G4"/>
                    <a:gd name="G7" fmla="+- 10 0 0"/>
                    <a:gd name="G8" fmla="+- 16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4 w 58"/>
                    <a:gd name="T1" fmla="*/ 3 h 24"/>
                    <a:gd name="T2" fmla="*/ 16 w 58"/>
                    <a:gd name="T3" fmla="*/ 1 h 24"/>
                    <a:gd name="T4" fmla="*/ 0 w 58"/>
                    <a:gd name="T5" fmla="*/ 16 h 24"/>
                    <a:gd name="T6" fmla="*/ 50 w 58"/>
                    <a:gd name="T7" fmla="*/ 23 h 24"/>
                    <a:gd name="T8" fmla="*/ 57 w 58"/>
                    <a:gd name="T9" fmla="*/ 20 h 24"/>
                    <a:gd name="T10" fmla="*/ 51 w 58"/>
                    <a:gd name="T11" fmla="*/ 6 h 24"/>
                    <a:gd name="T12" fmla="*/ 24 w 58"/>
                    <a:gd name="T13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24">
                      <a:moveTo>
                        <a:pt x="24" y="3"/>
                      </a:moveTo>
                      <a:cubicBezTo>
                        <a:pt x="21" y="1"/>
                        <a:pt x="17" y="0"/>
                        <a:pt x="16" y="1"/>
                      </a:cubicBezTo>
                      <a:cubicBezTo>
                        <a:pt x="10" y="5"/>
                        <a:pt x="5" y="10"/>
                        <a:pt x="0" y="16"/>
                      </a:cubicBezTo>
                      <a:cubicBezTo>
                        <a:pt x="17" y="21"/>
                        <a:pt x="33" y="21"/>
                        <a:pt x="50" y="23"/>
                      </a:cubicBezTo>
                      <a:cubicBezTo>
                        <a:pt x="51" y="24"/>
                        <a:pt x="57" y="23"/>
                        <a:pt x="57" y="20"/>
                      </a:cubicBezTo>
                      <a:cubicBezTo>
                        <a:pt x="58" y="14"/>
                        <a:pt x="56" y="9"/>
                        <a:pt x="51" y="6"/>
                      </a:cubicBezTo>
                      <a:cubicBezTo>
                        <a:pt x="43" y="1"/>
                        <a:pt x="33" y="8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5" name="Freeform 179"/>
                <p:cNvSpPr>
                  <a:spLocks noChangeArrowheads="1"/>
                </p:cNvSpPr>
                <p:nvPr/>
              </p:nvSpPr>
              <p:spPr bwMode="auto">
                <a:xfrm>
                  <a:off x="1801" y="3983"/>
                  <a:ext cx="80" cy="39"/>
                </a:xfrm>
                <a:custGeom>
                  <a:avLst/>
                  <a:gdLst>
                    <a:gd name="T0" fmla="*/ 23 w 59"/>
                    <a:gd name="T1" fmla="*/ 3 h 24"/>
                    <a:gd name="T2" fmla="*/ 25 w 59"/>
                    <a:gd name="T3" fmla="*/ 2 h 24"/>
                    <a:gd name="T4" fmla="*/ 24 w 59"/>
                    <a:gd name="T5" fmla="*/ 2 h 24"/>
                    <a:gd name="T6" fmla="*/ 23 w 59"/>
                    <a:gd name="T7" fmla="*/ 3 h 24"/>
                    <a:gd name="T8" fmla="*/ 20 w 59"/>
                    <a:gd name="T9" fmla="*/ 0 h 24"/>
                    <a:gd name="T10" fmla="*/ 23 w 59"/>
                    <a:gd name="T11" fmla="*/ 3 h 24"/>
                    <a:gd name="T12" fmla="*/ 18 w 59"/>
                    <a:gd name="T13" fmla="*/ 1 h 24"/>
                    <a:gd name="T14" fmla="*/ 20 w 59"/>
                    <a:gd name="T15" fmla="*/ 0 h 24"/>
                    <a:gd name="T16" fmla="*/ 18 w 59"/>
                    <a:gd name="T17" fmla="*/ 1 h 24"/>
                    <a:gd name="T18" fmla="*/ 17 w 59"/>
                    <a:gd name="T19" fmla="*/ 1 h 24"/>
                    <a:gd name="T20" fmla="*/ 18 w 59"/>
                    <a:gd name="T21" fmla="*/ 1 h 24"/>
                    <a:gd name="T22" fmla="*/ 17 w 59"/>
                    <a:gd name="T23" fmla="*/ 0 h 24"/>
                    <a:gd name="T24" fmla="*/ 18 w 59"/>
                    <a:gd name="T25" fmla="*/ 1 h 24"/>
                    <a:gd name="T26" fmla="*/ 18 w 59"/>
                    <a:gd name="T27" fmla="*/ 1 h 24"/>
                    <a:gd name="T28" fmla="*/ 18 w 59"/>
                    <a:gd name="T29" fmla="*/ 1 h 24"/>
                    <a:gd name="T30" fmla="*/ 9 w 59"/>
                    <a:gd name="T31" fmla="*/ 8 h 24"/>
                    <a:gd name="T32" fmla="*/ 17 w 59"/>
                    <a:gd name="T33" fmla="*/ 0 h 24"/>
                    <a:gd name="T34" fmla="*/ 9 w 59"/>
                    <a:gd name="T35" fmla="*/ 8 h 24"/>
                    <a:gd name="T36" fmla="*/ 1 w 59"/>
                    <a:gd name="T37" fmla="*/ 16 h 24"/>
                    <a:gd name="T38" fmla="*/ 9 w 59"/>
                    <a:gd name="T39" fmla="*/ 8 h 24"/>
                    <a:gd name="T40" fmla="*/ 0 w 59"/>
                    <a:gd name="T41" fmla="*/ 16 h 24"/>
                    <a:gd name="T42" fmla="*/ 1 w 59"/>
                    <a:gd name="T43" fmla="*/ 17 h 24"/>
                    <a:gd name="T44" fmla="*/ 33 w 59"/>
                    <a:gd name="T45" fmla="*/ 21 h 24"/>
                    <a:gd name="T46" fmla="*/ 1 w 59"/>
                    <a:gd name="T47" fmla="*/ 17 h 24"/>
                    <a:gd name="T48" fmla="*/ 33 w 59"/>
                    <a:gd name="T49" fmla="*/ 21 h 24"/>
                    <a:gd name="T50" fmla="*/ 51 w 59"/>
                    <a:gd name="T51" fmla="*/ 24 h 24"/>
                    <a:gd name="T52" fmla="*/ 33 w 59"/>
                    <a:gd name="T53" fmla="*/ 21 h 24"/>
                    <a:gd name="T54" fmla="*/ 52 w 59"/>
                    <a:gd name="T55" fmla="*/ 23 h 24"/>
                    <a:gd name="T56" fmla="*/ 52 w 59"/>
                    <a:gd name="T57" fmla="*/ 23 h 24"/>
                    <a:gd name="T58" fmla="*/ 52 w 59"/>
                    <a:gd name="T59" fmla="*/ 23 h 24"/>
                    <a:gd name="T60" fmla="*/ 51 w 59"/>
                    <a:gd name="T61" fmla="*/ 24 h 24"/>
                    <a:gd name="T62" fmla="*/ 52 w 59"/>
                    <a:gd name="T63" fmla="*/ 23 h 24"/>
                    <a:gd name="T64" fmla="*/ 55 w 59"/>
                    <a:gd name="T65" fmla="*/ 23 h 24"/>
                    <a:gd name="T66" fmla="*/ 52 w 59"/>
                    <a:gd name="T67" fmla="*/ 23 h 24"/>
                    <a:gd name="T68" fmla="*/ 57 w 59"/>
                    <a:gd name="T69" fmla="*/ 21 h 24"/>
                    <a:gd name="T70" fmla="*/ 55 w 59"/>
                    <a:gd name="T71" fmla="*/ 23 h 24"/>
                    <a:gd name="T72" fmla="*/ 57 w 59"/>
                    <a:gd name="T73" fmla="*/ 21 h 24"/>
                    <a:gd name="T74" fmla="*/ 58 w 59"/>
                    <a:gd name="T75" fmla="*/ 21 h 24"/>
                    <a:gd name="T76" fmla="*/ 57 w 59"/>
                    <a:gd name="T77" fmla="*/ 21 h 24"/>
                    <a:gd name="T78" fmla="*/ 59 w 59"/>
                    <a:gd name="T79" fmla="*/ 20 h 24"/>
                    <a:gd name="T80" fmla="*/ 57 w 59"/>
                    <a:gd name="T81" fmla="*/ 21 h 24"/>
                    <a:gd name="T82" fmla="*/ 59 w 59"/>
                    <a:gd name="T83" fmla="*/ 20 h 24"/>
                    <a:gd name="T84" fmla="*/ 59 w 59"/>
                    <a:gd name="T85" fmla="*/ 20 h 24"/>
                    <a:gd name="T86" fmla="*/ 57 w 59"/>
                    <a:gd name="T87" fmla="*/ 20 h 24"/>
                    <a:gd name="T88" fmla="*/ 57 w 59"/>
                    <a:gd name="T89" fmla="*/ 20 h 24"/>
                    <a:gd name="T90" fmla="*/ 57 w 59"/>
                    <a:gd name="T91" fmla="*/ 17 h 24"/>
                    <a:gd name="T92" fmla="*/ 59 w 59"/>
                    <a:gd name="T93" fmla="*/ 20 h 24"/>
                    <a:gd name="T94" fmla="*/ 57 w 59"/>
                    <a:gd name="T95" fmla="*/ 17 h 24"/>
                    <a:gd name="T96" fmla="*/ 58 w 59"/>
                    <a:gd name="T97" fmla="*/ 17 h 24"/>
                    <a:gd name="T98" fmla="*/ 57 w 59"/>
                    <a:gd name="T99" fmla="*/ 17 h 24"/>
                    <a:gd name="T100" fmla="*/ 59 w 59"/>
                    <a:gd name="T101" fmla="*/ 15 h 24"/>
                    <a:gd name="T102" fmla="*/ 57 w 59"/>
                    <a:gd name="T103" fmla="*/ 17 h 24"/>
                    <a:gd name="T104" fmla="*/ 52 w 59"/>
                    <a:gd name="T105" fmla="*/ 7 h 24"/>
                    <a:gd name="T106" fmla="*/ 59 w 59"/>
                    <a:gd name="T107" fmla="*/ 15 h 24"/>
                    <a:gd name="T108" fmla="*/ 52 w 59"/>
                    <a:gd name="T109" fmla="*/ 7 h 24"/>
                    <a:gd name="T110" fmla="*/ 52 w 59"/>
                    <a:gd name="T111" fmla="*/ 6 h 24"/>
                    <a:gd name="T112" fmla="*/ 52 w 59"/>
                    <a:gd name="T113" fmla="*/ 7 h 24"/>
                    <a:gd name="T114" fmla="*/ 39 w 59"/>
                    <a:gd name="T115" fmla="*/ 4 h 24"/>
                    <a:gd name="T116" fmla="*/ 52 w 59"/>
                    <a:gd name="T117" fmla="*/ 7 h 24"/>
                    <a:gd name="T118" fmla="*/ 24 w 59"/>
                    <a:gd name="T119" fmla="*/ 3 h 24"/>
                    <a:gd name="T120" fmla="*/ 39 w 59"/>
                    <a:gd name="T121" fmla="*/ 4 h 24"/>
                    <a:gd name="T122" fmla="*/ 24 w 59"/>
                    <a:gd name="T123" fmla="*/ 3 h 24"/>
                    <a:gd name="T124" fmla="*/ 25 w 59"/>
                    <a:gd name="T12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9" h="24">
                      <a:moveTo>
                        <a:pt x="24" y="3"/>
                      </a:moveTo>
                      <a:cubicBezTo>
                        <a:pt x="24" y="3"/>
                        <a:pt x="24" y="3"/>
                        <a:pt x="23" y="3"/>
                      </a:cubicBezTo>
                      <a:lnTo>
                        <a:pt x="24" y="2"/>
                      </a:lnTo>
                      <a:cubicBezTo>
                        <a:pt x="25" y="2"/>
                        <a:pt x="25" y="2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2"/>
                        <a:pt x="21" y="1"/>
                        <a:pt x="20" y="1"/>
                      </a:cubicBezTo>
                      <a:lnTo>
                        <a:pt x="20" y="0"/>
                      </a:lnTo>
                      <a:cubicBezTo>
                        <a:pt x="21" y="0"/>
                        <a:pt x="23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1"/>
                      </a:moveTo>
                      <a:cubicBezTo>
                        <a:pt x="19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9" y="0"/>
                        <a:pt x="20" y="0"/>
                      </a:cubicBezTo>
                      <a:lnTo>
                        <a:pt x="20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8" y="1"/>
                        <a:pt x="18" y="1"/>
                        <a:pt x="18" y="1"/>
                      </a:cubicBezTo>
                      <a:lnTo>
                        <a:pt x="17" y="0"/>
                      </a:lnTo>
                      <a:cubicBezTo>
                        <a:pt x="17" y="0"/>
                        <a:pt x="17" y="0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8" y="1"/>
                      </a:lnTo>
                      <a:close/>
                      <a:moveTo>
                        <a:pt x="18" y="1"/>
                      </a:moveTo>
                      <a:cubicBezTo>
                        <a:pt x="15" y="3"/>
                        <a:pt x="12" y="6"/>
                        <a:pt x="9" y="8"/>
                      </a:cubicBezTo>
                      <a:lnTo>
                        <a:pt x="8" y="8"/>
                      </a:lnTo>
                      <a:cubicBezTo>
                        <a:pt x="11" y="5"/>
                        <a:pt x="14" y="3"/>
                        <a:pt x="17" y="0"/>
                      </a:cubicBezTo>
                      <a:lnTo>
                        <a:pt x="18" y="1"/>
                      </a:lnTo>
                      <a:close/>
                      <a:moveTo>
                        <a:pt x="9" y="8"/>
                      </a:moveTo>
                      <a:cubicBezTo>
                        <a:pt x="7" y="11"/>
                        <a:pt x="4" y="14"/>
                        <a:pt x="2" y="16"/>
                      </a:cubicBezTo>
                      <a:lnTo>
                        <a:pt x="1" y="16"/>
                      </a:lnTo>
                      <a:cubicBezTo>
                        <a:pt x="3" y="13"/>
                        <a:pt x="6" y="10"/>
                        <a:pt x="8" y="8"/>
                      </a:cubicBezTo>
                      <a:lnTo>
                        <a:pt x="9" y="8"/>
                      </a:lnTo>
                      <a:close/>
                      <a:moveTo>
                        <a:pt x="1" y="17"/>
                      </a:move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7"/>
                      </a:lnTo>
                      <a:close/>
                      <a:moveTo>
                        <a:pt x="2" y="15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2"/>
                      </a:lnTo>
                      <a:cubicBezTo>
                        <a:pt x="22" y="21"/>
                        <a:pt x="12" y="20"/>
                        <a:pt x="1" y="17"/>
                      </a:cubicBezTo>
                      <a:lnTo>
                        <a:pt x="2" y="15"/>
                      </a:lnTo>
                      <a:close/>
                      <a:moveTo>
                        <a:pt x="33" y="21"/>
                      </a:moveTo>
                      <a:cubicBezTo>
                        <a:pt x="39" y="21"/>
                        <a:pt x="45" y="22"/>
                        <a:pt x="52" y="23"/>
                      </a:cubicBezTo>
                      <a:lnTo>
                        <a:pt x="51" y="24"/>
                      </a:lnTo>
                      <a:cubicBezTo>
                        <a:pt x="45" y="23"/>
                        <a:pt x="39" y="22"/>
                        <a:pt x="33" y="22"/>
                      </a:cubicBezTo>
                      <a:lnTo>
                        <a:pt x="33" y="21"/>
                      </a:lnTo>
                      <a:close/>
                      <a:moveTo>
                        <a:pt x="52" y="23"/>
                      </a:moveTo>
                      <a:lnTo>
                        <a:pt x="52" y="23"/>
                      </a:lnTo>
                      <a:lnTo>
                        <a:pt x="51" y="23"/>
                      </a:ln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2" y="23"/>
                        <a:pt x="52" y="23"/>
                      </a:cubicBezTo>
                      <a:lnTo>
                        <a:pt x="52" y="24"/>
                      </a:lnTo>
                      <a:cubicBezTo>
                        <a:pt x="51" y="24"/>
                        <a:pt x="51" y="24"/>
                        <a:pt x="51" y="24"/>
                      </a:cubicBezTo>
                      <a:lnTo>
                        <a:pt x="52" y="23"/>
                      </a:lnTo>
                      <a:close/>
                      <a:moveTo>
                        <a:pt x="52" y="23"/>
                      </a:moveTo>
                      <a:cubicBezTo>
                        <a:pt x="52" y="23"/>
                        <a:pt x="53" y="23"/>
                        <a:pt x="54" y="22"/>
                      </a:cubicBezTo>
                      <a:lnTo>
                        <a:pt x="55" y="23"/>
                      </a:lnTo>
                      <a:cubicBezTo>
                        <a:pt x="54" y="24"/>
                        <a:pt x="52" y="24"/>
                        <a:pt x="52" y="24"/>
                      </a:cubicBezTo>
                      <a:lnTo>
                        <a:pt x="52" y="23"/>
                      </a:lnTo>
                      <a:close/>
                      <a:moveTo>
                        <a:pt x="54" y="22"/>
                      </a:moveTo>
                      <a:cubicBezTo>
                        <a:pt x="56" y="22"/>
                        <a:pt x="57" y="21"/>
                        <a:pt x="57" y="21"/>
                      </a:cubicBezTo>
                      <a:lnTo>
                        <a:pt x="58" y="21"/>
                      </a:lnTo>
                      <a:cubicBezTo>
                        <a:pt x="58" y="22"/>
                        <a:pt x="56" y="23"/>
                        <a:pt x="55" y="23"/>
                      </a:cubicBezTo>
                      <a:lnTo>
                        <a:pt x="54" y="22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1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0"/>
                        <a:pt x="57" y="20"/>
                        <a:pt x="57" y="20"/>
                      </a:cubicBezTo>
                      <a:lnTo>
                        <a:pt x="59" y="20"/>
                      </a:lnTo>
                      <a:cubicBezTo>
                        <a:pt x="59" y="20"/>
                        <a:pt x="59" y="21"/>
                        <a:pt x="58" y="21"/>
                      </a:cubicBezTo>
                      <a:lnTo>
                        <a:pt x="57" y="21"/>
                      </a:lnTo>
                      <a:close/>
                      <a:moveTo>
                        <a:pt x="59" y="20"/>
                      </a:moveTo>
                      <a:lnTo>
                        <a:pt x="59" y="20"/>
                      </a:lnTo>
                      <a:lnTo>
                        <a:pt x="58" y="20"/>
                      </a:lnTo>
                      <a:lnTo>
                        <a:pt x="59" y="20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19"/>
                        <a:pt x="57" y="18"/>
                        <a:pt x="57" y="17"/>
                      </a:cubicBezTo>
                      <a:lnTo>
                        <a:pt x="59" y="17"/>
                      </a:lnTo>
                      <a:cubicBezTo>
                        <a:pt x="59" y="18"/>
                        <a:pt x="59" y="19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7"/>
                      </a:moveTo>
                      <a:lnTo>
                        <a:pt x="57" y="17"/>
                      </a:lnTo>
                      <a:lnTo>
                        <a:pt x="58" y="17"/>
                      </a:lnTo>
                      <a:lnTo>
                        <a:pt x="57" y="17"/>
                      </a:lnTo>
                      <a:close/>
                      <a:moveTo>
                        <a:pt x="57" y="17"/>
                      </a:moveTo>
                      <a:cubicBezTo>
                        <a:pt x="57" y="17"/>
                        <a:pt x="57" y="16"/>
                        <a:pt x="57" y="15"/>
                      </a:cubicBezTo>
                      <a:lnTo>
                        <a:pt x="59" y="15"/>
                      </a:lnTo>
                      <a:cubicBezTo>
                        <a:pt x="59" y="16"/>
                        <a:pt x="59" y="17"/>
                        <a:pt x="59" y="17"/>
                      </a:cubicBezTo>
                      <a:lnTo>
                        <a:pt x="57" y="17"/>
                      </a:lnTo>
                      <a:close/>
                      <a:moveTo>
                        <a:pt x="57" y="15"/>
                      </a:moveTo>
                      <a:cubicBezTo>
                        <a:pt x="57" y="12"/>
                        <a:pt x="55" y="9"/>
                        <a:pt x="52" y="7"/>
                      </a:cubicBezTo>
                      <a:lnTo>
                        <a:pt x="53" y="6"/>
                      </a:lnTo>
                      <a:cubicBezTo>
                        <a:pt x="56" y="8"/>
                        <a:pt x="58" y="11"/>
                        <a:pt x="59" y="15"/>
                      </a:cubicBezTo>
                      <a:lnTo>
                        <a:pt x="57" y="15"/>
                      </a:lnTo>
                      <a:close/>
                      <a:moveTo>
                        <a:pt x="52" y="7"/>
                      </a:moveTo>
                      <a:lnTo>
                        <a:pt x="52" y="7"/>
                      </a:lnTo>
                      <a:lnTo>
                        <a:pt x="52" y="6"/>
                      </a:lnTo>
                      <a:lnTo>
                        <a:pt x="52" y="7"/>
                      </a:lnTo>
                      <a:close/>
                      <a:moveTo>
                        <a:pt x="52" y="7"/>
                      </a:moveTo>
                      <a:cubicBezTo>
                        <a:pt x="48" y="4"/>
                        <a:pt x="44" y="5"/>
                        <a:pt x="39" y="5"/>
                      </a:cubicBezTo>
                      <a:lnTo>
                        <a:pt x="39" y="4"/>
                      </a:lnTo>
                      <a:cubicBezTo>
                        <a:pt x="44" y="3"/>
                        <a:pt x="49" y="3"/>
                        <a:pt x="53" y="6"/>
                      </a:cubicBezTo>
                      <a:lnTo>
                        <a:pt x="52" y="7"/>
                      </a:lnTo>
                      <a:close/>
                      <a:moveTo>
                        <a:pt x="39" y="5"/>
                      </a:moveTo>
                      <a:cubicBezTo>
                        <a:pt x="34" y="5"/>
                        <a:pt x="29" y="6"/>
                        <a:pt x="24" y="3"/>
                      </a:cubicBezTo>
                      <a:lnTo>
                        <a:pt x="25" y="2"/>
                      </a:lnTo>
                      <a:cubicBezTo>
                        <a:pt x="30" y="5"/>
                        <a:pt x="34" y="4"/>
                        <a:pt x="39" y="4"/>
                      </a:cubicBezTo>
                      <a:lnTo>
                        <a:pt x="39" y="5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6" name="Freeform 180"/>
                <p:cNvSpPr>
                  <a:spLocks noChangeArrowheads="1"/>
                </p:cNvSpPr>
                <p:nvPr/>
              </p:nvSpPr>
              <p:spPr bwMode="auto">
                <a:xfrm>
                  <a:off x="1927" y="3856"/>
                  <a:ext cx="49" cy="87"/>
                </a:xfrm>
                <a:custGeom>
                  <a:avLst/>
                  <a:gdLst>
                    <a:gd name="G0" fmla="+- 8 0 0"/>
                    <a:gd name="G1" fmla="*/ 1 0 0"/>
                    <a:gd name="G2" fmla="cos G1 G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29 0 0"/>
                    <a:gd name="G8" fmla="+- 1 0 0"/>
                    <a:gd name="G9" fmla="+- 47 0 0"/>
                    <a:gd name="G10" fmla="+- 48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8 0 0"/>
                    <a:gd name="G24" fmla="*/ 1 0 0"/>
                    <a:gd name="G25" fmla="cos G24 G23"/>
                    <a:gd name="T0" fmla="*/ 10 w 37"/>
                    <a:gd name="T1" fmla="*/ 8 h 51"/>
                    <a:gd name="T2" fmla="*/ 3 w 37"/>
                    <a:gd name="T3" fmla="*/ 41 h 51"/>
                    <a:gd name="T4" fmla="*/ 21 w 37"/>
                    <a:gd name="T5" fmla="*/ 50 h 51"/>
                    <a:gd name="T6" fmla="*/ 28 w 37"/>
                    <a:gd name="T7" fmla="*/ 43 h 51"/>
                    <a:gd name="T8" fmla="*/ 33 w 37"/>
                    <a:gd name="T9" fmla="*/ 16 h 51"/>
                    <a:gd name="T10" fmla="*/ 22 w 37"/>
                    <a:gd name="T11" fmla="*/ 1 h 51"/>
                    <a:gd name="T12" fmla="*/ 10 w 37"/>
                    <a:gd name="T1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51">
                      <a:moveTo>
                        <a:pt x="10" y="8"/>
                      </a:moveTo>
                      <a:cubicBezTo>
                        <a:pt x="8" y="20"/>
                        <a:pt x="0" y="29"/>
                        <a:pt x="3" y="41"/>
                      </a:cubicBezTo>
                      <a:cubicBezTo>
                        <a:pt x="5" y="47"/>
                        <a:pt x="14" y="48"/>
                        <a:pt x="21" y="50"/>
                      </a:cubicBezTo>
                      <a:cubicBezTo>
                        <a:pt x="27" y="51"/>
                        <a:pt x="28" y="45"/>
                        <a:pt x="28" y="43"/>
                      </a:cubicBezTo>
                      <a:cubicBezTo>
                        <a:pt x="32" y="34"/>
                        <a:pt x="28" y="25"/>
                        <a:pt x="33" y="16"/>
                      </a:cubicBezTo>
                      <a:cubicBezTo>
                        <a:pt x="37" y="9"/>
                        <a:pt x="29" y="2"/>
                        <a:pt x="22" y="1"/>
                      </a:cubicBezTo>
                      <a:cubicBezTo>
                        <a:pt x="17" y="0"/>
                        <a:pt x="11" y="5"/>
                        <a:pt x="10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7" name="Freeform 181"/>
                <p:cNvSpPr>
                  <a:spLocks noChangeArrowheads="1"/>
                </p:cNvSpPr>
                <p:nvPr/>
              </p:nvSpPr>
              <p:spPr bwMode="auto">
                <a:xfrm>
                  <a:off x="1927" y="3856"/>
                  <a:ext cx="47" cy="87"/>
                </a:xfrm>
                <a:custGeom>
                  <a:avLst/>
                  <a:gdLst>
                    <a:gd name="T0" fmla="*/ 7 w 35"/>
                    <a:gd name="T1" fmla="*/ 19 h 51"/>
                    <a:gd name="T2" fmla="*/ 9 w 35"/>
                    <a:gd name="T3" fmla="*/ 8 h 51"/>
                    <a:gd name="T4" fmla="*/ 7 w 35"/>
                    <a:gd name="T5" fmla="*/ 19 h 51"/>
                    <a:gd name="T6" fmla="*/ 2 w 35"/>
                    <a:gd name="T7" fmla="*/ 41 h 51"/>
                    <a:gd name="T8" fmla="*/ 7 w 35"/>
                    <a:gd name="T9" fmla="*/ 19 h 51"/>
                    <a:gd name="T10" fmla="*/ 2 w 35"/>
                    <a:gd name="T11" fmla="*/ 41 h 51"/>
                    <a:gd name="T12" fmla="*/ 2 w 35"/>
                    <a:gd name="T13" fmla="*/ 41 h 51"/>
                    <a:gd name="T14" fmla="*/ 18 w 35"/>
                    <a:gd name="T15" fmla="*/ 49 h 51"/>
                    <a:gd name="T16" fmla="*/ 2 w 35"/>
                    <a:gd name="T17" fmla="*/ 41 h 51"/>
                    <a:gd name="T18" fmla="*/ 18 w 35"/>
                    <a:gd name="T19" fmla="*/ 49 h 51"/>
                    <a:gd name="T20" fmla="*/ 21 w 35"/>
                    <a:gd name="T21" fmla="*/ 50 h 51"/>
                    <a:gd name="T22" fmla="*/ 18 w 35"/>
                    <a:gd name="T23" fmla="*/ 49 h 51"/>
                    <a:gd name="T24" fmla="*/ 21 w 35"/>
                    <a:gd name="T25" fmla="*/ 50 h 51"/>
                    <a:gd name="T26" fmla="*/ 27 w 35"/>
                    <a:gd name="T27" fmla="*/ 45 h 51"/>
                    <a:gd name="T28" fmla="*/ 21 w 35"/>
                    <a:gd name="T29" fmla="*/ 50 h 51"/>
                    <a:gd name="T30" fmla="*/ 27 w 35"/>
                    <a:gd name="T31" fmla="*/ 45 h 51"/>
                    <a:gd name="T32" fmla="*/ 29 w 35"/>
                    <a:gd name="T33" fmla="*/ 44 h 51"/>
                    <a:gd name="T34" fmla="*/ 27 w 35"/>
                    <a:gd name="T35" fmla="*/ 45 h 51"/>
                    <a:gd name="T36" fmla="*/ 29 w 35"/>
                    <a:gd name="T37" fmla="*/ 44 h 51"/>
                    <a:gd name="T38" fmla="*/ 29 w 35"/>
                    <a:gd name="T39" fmla="*/ 44 h 51"/>
                    <a:gd name="T40" fmla="*/ 28 w 35"/>
                    <a:gd name="T41" fmla="*/ 43 h 51"/>
                    <a:gd name="T42" fmla="*/ 29 w 35"/>
                    <a:gd name="T43" fmla="*/ 44 h 51"/>
                    <a:gd name="T44" fmla="*/ 28 w 35"/>
                    <a:gd name="T45" fmla="*/ 43 h 51"/>
                    <a:gd name="T46" fmla="*/ 28 w 35"/>
                    <a:gd name="T47" fmla="*/ 43 h 51"/>
                    <a:gd name="T48" fmla="*/ 31 w 35"/>
                    <a:gd name="T49" fmla="*/ 31 h 51"/>
                    <a:gd name="T50" fmla="*/ 28 w 35"/>
                    <a:gd name="T51" fmla="*/ 43 h 51"/>
                    <a:gd name="T52" fmla="*/ 32 w 35"/>
                    <a:gd name="T53" fmla="*/ 16 h 51"/>
                    <a:gd name="T54" fmla="*/ 31 w 35"/>
                    <a:gd name="T55" fmla="*/ 31 h 51"/>
                    <a:gd name="T56" fmla="*/ 34 w 35"/>
                    <a:gd name="T57" fmla="*/ 16 h 51"/>
                    <a:gd name="T58" fmla="*/ 33 w 35"/>
                    <a:gd name="T59" fmla="*/ 16 h 51"/>
                    <a:gd name="T60" fmla="*/ 32 w 35"/>
                    <a:gd name="T61" fmla="*/ 16 h 51"/>
                    <a:gd name="T62" fmla="*/ 34 w 35"/>
                    <a:gd name="T63" fmla="*/ 15 h 51"/>
                    <a:gd name="T64" fmla="*/ 32 w 35"/>
                    <a:gd name="T65" fmla="*/ 16 h 51"/>
                    <a:gd name="T66" fmla="*/ 31 w 35"/>
                    <a:gd name="T67" fmla="*/ 7 h 51"/>
                    <a:gd name="T68" fmla="*/ 34 w 35"/>
                    <a:gd name="T69" fmla="*/ 15 h 51"/>
                    <a:gd name="T70" fmla="*/ 31 w 35"/>
                    <a:gd name="T71" fmla="*/ 7 h 51"/>
                    <a:gd name="T72" fmla="*/ 24 w 35"/>
                    <a:gd name="T73" fmla="*/ 1 h 51"/>
                    <a:gd name="T74" fmla="*/ 31 w 35"/>
                    <a:gd name="T75" fmla="*/ 7 h 51"/>
                    <a:gd name="T76" fmla="*/ 24 w 35"/>
                    <a:gd name="T77" fmla="*/ 2 h 51"/>
                    <a:gd name="T78" fmla="*/ 24 w 35"/>
                    <a:gd name="T79" fmla="*/ 2 h 51"/>
                    <a:gd name="T80" fmla="*/ 22 w 35"/>
                    <a:gd name="T81" fmla="*/ 1 h 51"/>
                    <a:gd name="T82" fmla="*/ 24 w 35"/>
                    <a:gd name="T83" fmla="*/ 1 h 51"/>
                    <a:gd name="T84" fmla="*/ 22 w 35"/>
                    <a:gd name="T85" fmla="*/ 0 h 51"/>
                    <a:gd name="T86" fmla="*/ 22 w 35"/>
                    <a:gd name="T87" fmla="*/ 1 h 51"/>
                    <a:gd name="T88" fmla="*/ 22 w 35"/>
                    <a:gd name="T89" fmla="*/ 1 h 51"/>
                    <a:gd name="T90" fmla="*/ 22 w 35"/>
                    <a:gd name="T91" fmla="*/ 0 h 51"/>
                    <a:gd name="T92" fmla="*/ 22 w 35"/>
                    <a:gd name="T93" fmla="*/ 0 h 51"/>
                    <a:gd name="T94" fmla="*/ 22 w 35"/>
                    <a:gd name="T95" fmla="*/ 1 h 51"/>
                    <a:gd name="T96" fmla="*/ 22 w 35"/>
                    <a:gd name="T97" fmla="*/ 1 h 51"/>
                    <a:gd name="T98" fmla="*/ 14 w 35"/>
                    <a:gd name="T99" fmla="*/ 2 h 51"/>
                    <a:gd name="T100" fmla="*/ 22 w 35"/>
                    <a:gd name="T101" fmla="*/ 1 h 51"/>
                    <a:gd name="T102" fmla="*/ 11 w 35"/>
                    <a:gd name="T103" fmla="*/ 8 h 51"/>
                    <a:gd name="T104" fmla="*/ 14 w 35"/>
                    <a:gd name="T105" fmla="*/ 2 h 51"/>
                    <a:gd name="T106" fmla="*/ 9 w 35"/>
                    <a:gd name="T107" fmla="*/ 8 h 51"/>
                    <a:gd name="T108" fmla="*/ 10 w 35"/>
                    <a:gd name="T109" fmla="*/ 8 h 51"/>
                    <a:gd name="T110" fmla="*/ 11 w 35"/>
                    <a:gd name="T111" fmla="*/ 8 h 51"/>
                    <a:gd name="T112" fmla="*/ 9 w 35"/>
                    <a:gd name="T113" fmla="*/ 8 h 51"/>
                    <a:gd name="T114" fmla="*/ 9 w 35"/>
                    <a:gd name="T115" fmla="*/ 8 h 51"/>
                    <a:gd name="T116" fmla="*/ 10 w 35"/>
                    <a:gd name="T117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5" h="51">
                      <a:moveTo>
                        <a:pt x="11" y="8"/>
                      </a:moveTo>
                      <a:cubicBezTo>
                        <a:pt x="10" y="12"/>
                        <a:pt x="8" y="16"/>
                        <a:pt x="7" y="19"/>
                      </a:cubicBezTo>
                      <a:lnTo>
                        <a:pt x="6" y="19"/>
                      </a:lnTo>
                      <a:cubicBezTo>
                        <a:pt x="7" y="16"/>
                        <a:pt x="8" y="12"/>
                        <a:pt x="9" y="8"/>
                      </a:cubicBezTo>
                      <a:lnTo>
                        <a:pt x="11" y="8"/>
                      </a:lnTo>
                      <a:close/>
                      <a:moveTo>
                        <a:pt x="7" y="19"/>
                      </a:moveTo>
                      <a:cubicBezTo>
                        <a:pt x="4" y="26"/>
                        <a:pt x="2" y="33"/>
                        <a:pt x="4" y="40"/>
                      </a:cubicBezTo>
                      <a:lnTo>
                        <a:pt x="2" y="41"/>
                      </a:lnTo>
                      <a:cubicBezTo>
                        <a:pt x="0" y="33"/>
                        <a:pt x="3" y="26"/>
                        <a:pt x="6" y="19"/>
                      </a:cubicBezTo>
                      <a:lnTo>
                        <a:pt x="7" y="19"/>
                      </a:lnTo>
                      <a:close/>
                      <a:moveTo>
                        <a:pt x="2" y="41"/>
                      </a:moveTo>
                      <a:lnTo>
                        <a:pt x="2" y="41"/>
                      </a:lnTo>
                      <a:lnTo>
                        <a:pt x="3" y="41"/>
                      </a:lnTo>
                      <a:lnTo>
                        <a:pt x="2" y="41"/>
                      </a:lnTo>
                      <a:close/>
                      <a:moveTo>
                        <a:pt x="4" y="40"/>
                      </a:moveTo>
                      <a:cubicBezTo>
                        <a:pt x="6" y="46"/>
                        <a:pt x="12" y="47"/>
                        <a:pt x="18" y="49"/>
                      </a:cubicBezTo>
                      <a:lnTo>
                        <a:pt x="18" y="50"/>
                      </a:lnTo>
                      <a:cubicBezTo>
                        <a:pt x="11" y="48"/>
                        <a:pt x="4" y="47"/>
                        <a:pt x="2" y="41"/>
                      </a:cubicBezTo>
                      <a:lnTo>
                        <a:pt x="4" y="40"/>
                      </a:lnTo>
                      <a:close/>
                      <a:moveTo>
                        <a:pt x="18" y="49"/>
                      </a:moveTo>
                      <a:cubicBezTo>
                        <a:pt x="19" y="49"/>
                        <a:pt x="20" y="49"/>
                        <a:pt x="21" y="49"/>
                      </a:cubicBezTo>
                      <a:lnTo>
                        <a:pt x="21" y="50"/>
                      </a:lnTo>
                      <a:cubicBezTo>
                        <a:pt x="20" y="50"/>
                        <a:pt x="19" y="50"/>
                        <a:pt x="18" y="50"/>
                      </a:cubicBezTo>
                      <a:lnTo>
                        <a:pt x="18" y="49"/>
                      </a:lnTo>
                      <a:close/>
                      <a:moveTo>
                        <a:pt x="21" y="50"/>
                      </a:moveTo>
                      <a:lnTo>
                        <a:pt x="21" y="50"/>
                      </a:lnTo>
                      <a:close/>
                      <a:moveTo>
                        <a:pt x="21" y="49"/>
                      </a:moveTo>
                      <a:cubicBezTo>
                        <a:pt x="25" y="50"/>
                        <a:pt x="26" y="47"/>
                        <a:pt x="27" y="45"/>
                      </a:cubicBezTo>
                      <a:lnTo>
                        <a:pt x="28" y="45"/>
                      </a:lnTo>
                      <a:cubicBezTo>
                        <a:pt x="28" y="48"/>
                        <a:pt x="26" y="51"/>
                        <a:pt x="21" y="50"/>
                      </a:cubicBezTo>
                      <a:lnTo>
                        <a:pt x="21" y="49"/>
                      </a:lnTo>
                      <a:close/>
                      <a:moveTo>
                        <a:pt x="27" y="45"/>
                      </a:moveTo>
                      <a:cubicBezTo>
                        <a:pt x="27" y="45"/>
                        <a:pt x="27" y="44"/>
                        <a:pt x="27" y="44"/>
                      </a:cubicBezTo>
                      <a:lnTo>
                        <a:pt x="29" y="44"/>
                      </a:lnTo>
                      <a:cubicBezTo>
                        <a:pt x="29" y="45"/>
                        <a:pt x="29" y="45"/>
                        <a:pt x="28" y="45"/>
                      </a:cubicBezTo>
                      <a:lnTo>
                        <a:pt x="27" y="45"/>
                      </a:lnTo>
                      <a:close/>
                      <a:moveTo>
                        <a:pt x="29" y="44"/>
                      </a:moveTo>
                      <a:lnTo>
                        <a:pt x="29" y="44"/>
                      </a:lnTo>
                      <a:lnTo>
                        <a:pt x="28" y="44"/>
                      </a:lnTo>
                      <a:lnTo>
                        <a:pt x="29" y="44"/>
                      </a:lnTo>
                      <a:close/>
                      <a:moveTo>
                        <a:pt x="27" y="44"/>
                      </a:moveTo>
                      <a:cubicBezTo>
                        <a:pt x="27" y="43"/>
                        <a:pt x="28" y="43"/>
                        <a:pt x="28" y="43"/>
                      </a:cubicBezTo>
                      <a:lnTo>
                        <a:pt x="29" y="43"/>
                      </a:lnTo>
                      <a:cubicBezTo>
                        <a:pt x="29" y="43"/>
                        <a:pt x="29" y="44"/>
                        <a:pt x="29" y="44"/>
                      </a:cubicBezTo>
                      <a:lnTo>
                        <a:pt x="27" y="44"/>
                      </a:lnTo>
                      <a:close/>
                      <a:moveTo>
                        <a:pt x="28" y="43"/>
                      </a:moveTo>
                      <a:lnTo>
                        <a:pt x="28" y="43"/>
                      </a:lnTo>
                      <a:close/>
                      <a:moveTo>
                        <a:pt x="28" y="43"/>
                      </a:moveTo>
                      <a:cubicBezTo>
                        <a:pt x="29" y="39"/>
                        <a:pt x="29" y="35"/>
                        <a:pt x="29" y="31"/>
                      </a:cubicBezTo>
                      <a:lnTo>
                        <a:pt x="31" y="31"/>
                      </a:lnTo>
                      <a:cubicBezTo>
                        <a:pt x="31" y="35"/>
                        <a:pt x="31" y="39"/>
                        <a:pt x="29" y="43"/>
                      </a:cubicBezTo>
                      <a:lnTo>
                        <a:pt x="28" y="43"/>
                      </a:lnTo>
                      <a:close/>
                      <a:moveTo>
                        <a:pt x="29" y="31"/>
                      </a:moveTo>
                      <a:cubicBezTo>
                        <a:pt x="30" y="26"/>
                        <a:pt x="30" y="21"/>
                        <a:pt x="32" y="16"/>
                      </a:cubicBezTo>
                      <a:lnTo>
                        <a:pt x="34" y="17"/>
                      </a:lnTo>
                      <a:cubicBezTo>
                        <a:pt x="31" y="21"/>
                        <a:pt x="31" y="26"/>
                        <a:pt x="31" y="31"/>
                      </a:cubicBezTo>
                      <a:lnTo>
                        <a:pt x="29" y="31"/>
                      </a:lnTo>
                      <a:close/>
                      <a:moveTo>
                        <a:pt x="34" y="16"/>
                      </a:moveTo>
                      <a:lnTo>
                        <a:pt x="34" y="17"/>
                      </a:lnTo>
                      <a:lnTo>
                        <a:pt x="33" y="16"/>
                      </a:lnTo>
                      <a:lnTo>
                        <a:pt x="34" y="16"/>
                      </a:lnTo>
                      <a:close/>
                      <a:moveTo>
                        <a:pt x="32" y="16"/>
                      </a:moveTo>
                      <a:cubicBezTo>
                        <a:pt x="33" y="16"/>
                        <a:pt x="33" y="15"/>
                        <a:pt x="33" y="15"/>
                      </a:cubicBezTo>
                      <a:lnTo>
                        <a:pt x="34" y="15"/>
                      </a:lnTo>
                      <a:cubicBezTo>
                        <a:pt x="34" y="16"/>
                        <a:pt x="34" y="16"/>
                        <a:pt x="34" y="16"/>
                      </a:cubicBezTo>
                      <a:lnTo>
                        <a:pt x="32" y="16"/>
                      </a:lnTo>
                      <a:close/>
                      <a:moveTo>
                        <a:pt x="33" y="15"/>
                      </a:moveTo>
                      <a:cubicBezTo>
                        <a:pt x="34" y="12"/>
                        <a:pt x="33" y="9"/>
                        <a:pt x="31" y="7"/>
                      </a:cubicBezTo>
                      <a:lnTo>
                        <a:pt x="32" y="6"/>
                      </a:lnTo>
                      <a:cubicBezTo>
                        <a:pt x="34" y="9"/>
                        <a:pt x="35" y="12"/>
                        <a:pt x="34" y="15"/>
                      </a:cubicBezTo>
                      <a:lnTo>
                        <a:pt x="33" y="15"/>
                      </a:lnTo>
                      <a:close/>
                      <a:moveTo>
                        <a:pt x="31" y="7"/>
                      </a:moveTo>
                      <a:cubicBezTo>
                        <a:pt x="29" y="5"/>
                        <a:pt x="26" y="3"/>
                        <a:pt x="24" y="2"/>
                      </a:cubicBezTo>
                      <a:lnTo>
                        <a:pt x="24" y="1"/>
                      </a:lnTo>
                      <a:cubicBezTo>
                        <a:pt x="27" y="2"/>
                        <a:pt x="30" y="4"/>
                        <a:pt x="32" y="6"/>
                      </a:cubicBezTo>
                      <a:lnTo>
                        <a:pt x="31" y="7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cubicBezTo>
                        <a:pt x="23" y="2"/>
                        <a:pt x="22" y="2"/>
                        <a:pt x="22" y="1"/>
                      </a:cubicBezTo>
                      <a:lnTo>
                        <a:pt x="22" y="0"/>
                      </a:lnTo>
                      <a:cubicBezTo>
                        <a:pt x="23" y="0"/>
                        <a:pt x="23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22" y="1"/>
                      </a:lnTo>
                      <a:lnTo>
                        <a:pt x="22" y="0"/>
                      </a:lnTo>
                      <a:close/>
                      <a:moveTo>
                        <a:pt x="22" y="1"/>
                      </a:moveTo>
                      <a:lnTo>
                        <a:pt x="22" y="1"/>
                      </a:lnTo>
                      <a:lnTo>
                        <a:pt x="22" y="0"/>
                      </a:lnTo>
                      <a:lnTo>
                        <a:pt x="22" y="1"/>
                      </a:lnTo>
                      <a:close/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22" y="1"/>
                      </a:lnTo>
                      <a:lnTo>
                        <a:pt x="22" y="0"/>
                      </a:lnTo>
                      <a:close/>
                      <a:moveTo>
                        <a:pt x="22" y="1"/>
                      </a:moveTo>
                      <a:cubicBezTo>
                        <a:pt x="19" y="1"/>
                        <a:pt x="17" y="2"/>
                        <a:pt x="15" y="3"/>
                      </a:cubicBezTo>
                      <a:lnTo>
                        <a:pt x="14" y="2"/>
                      </a:lnTo>
                      <a:cubicBezTo>
                        <a:pt x="16" y="1"/>
                        <a:pt x="19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15" y="3"/>
                      </a:moveTo>
                      <a:cubicBezTo>
                        <a:pt x="13" y="5"/>
                        <a:pt x="11" y="7"/>
                        <a:pt x="11" y="8"/>
                      </a:cubicBezTo>
                      <a:lnTo>
                        <a:pt x="9" y="8"/>
                      </a:lnTo>
                      <a:cubicBezTo>
                        <a:pt x="10" y="6"/>
                        <a:pt x="11" y="4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10" y="8"/>
                      </a:lnTo>
                      <a:lnTo>
                        <a:pt x="9" y="8"/>
                      </a:lnTo>
                      <a:close/>
                      <a:moveTo>
                        <a:pt x="11" y="8"/>
                      </a:moveTo>
                      <a:lnTo>
                        <a:pt x="11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close/>
                      <a:moveTo>
                        <a:pt x="9" y="8"/>
                      </a:moveTo>
                      <a:lnTo>
                        <a:pt x="9" y="8"/>
                      </a:lnTo>
                      <a:lnTo>
                        <a:pt x="10" y="8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8" name="Freeform 182"/>
                <p:cNvSpPr>
                  <a:spLocks noChangeArrowheads="1"/>
                </p:cNvSpPr>
                <p:nvPr/>
              </p:nvSpPr>
              <p:spPr bwMode="auto">
                <a:xfrm>
                  <a:off x="1968" y="3922"/>
                  <a:ext cx="62" cy="9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7 0 0"/>
                    <a:gd name="G5" fmla="*/ 1 0 0"/>
                    <a:gd name="G6" fmla="sin G5 G4"/>
                    <a:gd name="G7" fmla="+- 1 0 0"/>
                    <a:gd name="G8" fmla="+- 1 0 0"/>
                    <a:gd name="G9" fmla="+- 1 0 0"/>
                    <a:gd name="G10" fmla="+- 37 0 0"/>
                    <a:gd name="G11" fmla="+- 22 0 0"/>
                    <a:gd name="G12" fmla="+- 55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2 0 0"/>
                    <a:gd name="G25" fmla="+- 1 0 0"/>
                    <a:gd name="G26" fmla="+- 1 0 0"/>
                    <a:gd name="T0" fmla="*/ 12 w 46"/>
                    <a:gd name="T1" fmla="*/ 6 h 58"/>
                    <a:gd name="T2" fmla="*/ 11 w 46"/>
                    <a:gd name="T3" fmla="*/ 13 h 58"/>
                    <a:gd name="T4" fmla="*/ 1 w 46"/>
                    <a:gd name="T5" fmla="*/ 22 h 58"/>
                    <a:gd name="T6" fmla="*/ 2 w 46"/>
                    <a:gd name="T7" fmla="*/ 44 h 58"/>
                    <a:gd name="T8" fmla="*/ 36 w 46"/>
                    <a:gd name="T9" fmla="*/ 51 h 58"/>
                    <a:gd name="T10" fmla="*/ 26 w 46"/>
                    <a:gd name="T11" fmla="*/ 23 h 58"/>
                    <a:gd name="T12" fmla="*/ 20 w 46"/>
                    <a:gd name="T13" fmla="*/ 4 h 58"/>
                    <a:gd name="T14" fmla="*/ 16 w 46"/>
                    <a:gd name="T15" fmla="*/ 0 h 58"/>
                    <a:gd name="T16" fmla="*/ 12 w 46"/>
                    <a:gd name="T17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" h="58">
                      <a:moveTo>
                        <a:pt x="12" y="6"/>
                      </a:moveTo>
                      <a:cubicBezTo>
                        <a:pt x="12" y="8"/>
                        <a:pt x="13" y="11"/>
                        <a:pt x="11" y="13"/>
                      </a:cubicBezTo>
                      <a:cubicBezTo>
                        <a:pt x="9" y="17"/>
                        <a:pt x="1" y="18"/>
                        <a:pt x="1" y="22"/>
                      </a:cubicBezTo>
                      <a:cubicBezTo>
                        <a:pt x="1" y="29"/>
                        <a:pt x="0" y="37"/>
                        <a:pt x="2" y="44"/>
                      </a:cubicBezTo>
                      <a:cubicBezTo>
                        <a:pt x="5" y="55"/>
                        <a:pt x="27" y="58"/>
                        <a:pt x="36" y="51"/>
                      </a:cubicBezTo>
                      <a:cubicBezTo>
                        <a:pt x="46" y="44"/>
                        <a:pt x="34" y="31"/>
                        <a:pt x="26" y="23"/>
                      </a:cubicBezTo>
                      <a:cubicBezTo>
                        <a:pt x="21" y="18"/>
                        <a:pt x="22" y="11"/>
                        <a:pt x="20" y="4"/>
                      </a:cubicBezTo>
                      <a:cubicBezTo>
                        <a:pt x="19" y="3"/>
                        <a:pt x="17" y="2"/>
                        <a:pt x="16" y="0"/>
                      </a:cubicBezTo>
                      <a:cubicBezTo>
                        <a:pt x="14" y="2"/>
                        <a:pt x="11" y="3"/>
                        <a:pt x="12" y="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79" name="Freeform 183"/>
                <p:cNvSpPr>
                  <a:spLocks noChangeArrowheads="1"/>
                </p:cNvSpPr>
                <p:nvPr/>
              </p:nvSpPr>
              <p:spPr bwMode="auto">
                <a:xfrm>
                  <a:off x="1968" y="3920"/>
                  <a:ext cx="57" cy="96"/>
                </a:xfrm>
                <a:custGeom>
                  <a:avLst/>
                  <a:gdLst>
                    <a:gd name="T0" fmla="*/ 13 w 42"/>
                    <a:gd name="T1" fmla="*/ 11 h 57"/>
                    <a:gd name="T2" fmla="*/ 11 w 42"/>
                    <a:gd name="T3" fmla="*/ 7 h 57"/>
                    <a:gd name="T4" fmla="*/ 13 w 42"/>
                    <a:gd name="T5" fmla="*/ 11 h 57"/>
                    <a:gd name="T6" fmla="*/ 11 w 42"/>
                    <a:gd name="T7" fmla="*/ 14 h 57"/>
                    <a:gd name="T8" fmla="*/ 13 w 42"/>
                    <a:gd name="T9" fmla="*/ 11 h 57"/>
                    <a:gd name="T10" fmla="*/ 11 w 42"/>
                    <a:gd name="T11" fmla="*/ 14 h 57"/>
                    <a:gd name="T12" fmla="*/ 7 w 42"/>
                    <a:gd name="T13" fmla="*/ 18 h 57"/>
                    <a:gd name="T14" fmla="*/ 11 w 42"/>
                    <a:gd name="T15" fmla="*/ 14 h 57"/>
                    <a:gd name="T16" fmla="*/ 7 w 42"/>
                    <a:gd name="T17" fmla="*/ 18 h 57"/>
                    <a:gd name="T18" fmla="*/ 6 w 42"/>
                    <a:gd name="T19" fmla="*/ 18 h 57"/>
                    <a:gd name="T20" fmla="*/ 7 w 42"/>
                    <a:gd name="T21" fmla="*/ 18 h 57"/>
                    <a:gd name="T22" fmla="*/ 0 w 42"/>
                    <a:gd name="T23" fmla="*/ 23 h 57"/>
                    <a:gd name="T24" fmla="*/ 7 w 42"/>
                    <a:gd name="T25" fmla="*/ 18 h 57"/>
                    <a:gd name="T26" fmla="*/ 2 w 42"/>
                    <a:gd name="T27" fmla="*/ 23 h 57"/>
                    <a:gd name="T28" fmla="*/ 2 w 42"/>
                    <a:gd name="T29" fmla="*/ 23 h 57"/>
                    <a:gd name="T30" fmla="*/ 2 w 42"/>
                    <a:gd name="T31" fmla="*/ 34 h 57"/>
                    <a:gd name="T32" fmla="*/ 0 w 42"/>
                    <a:gd name="T33" fmla="*/ 23 h 57"/>
                    <a:gd name="T34" fmla="*/ 2 w 42"/>
                    <a:gd name="T35" fmla="*/ 34 h 57"/>
                    <a:gd name="T36" fmla="*/ 1 w 42"/>
                    <a:gd name="T37" fmla="*/ 45 h 57"/>
                    <a:gd name="T38" fmla="*/ 2 w 42"/>
                    <a:gd name="T39" fmla="*/ 34 h 57"/>
                    <a:gd name="T40" fmla="*/ 1 w 42"/>
                    <a:gd name="T41" fmla="*/ 45 h 57"/>
                    <a:gd name="T42" fmla="*/ 1 w 42"/>
                    <a:gd name="T43" fmla="*/ 45 h 57"/>
                    <a:gd name="T44" fmla="*/ 6 w 42"/>
                    <a:gd name="T45" fmla="*/ 50 h 57"/>
                    <a:gd name="T46" fmla="*/ 1 w 42"/>
                    <a:gd name="T47" fmla="*/ 45 h 57"/>
                    <a:gd name="T48" fmla="*/ 6 w 42"/>
                    <a:gd name="T49" fmla="*/ 50 h 57"/>
                    <a:gd name="T50" fmla="*/ 16 w 42"/>
                    <a:gd name="T51" fmla="*/ 56 h 57"/>
                    <a:gd name="T52" fmla="*/ 6 w 42"/>
                    <a:gd name="T53" fmla="*/ 50 h 57"/>
                    <a:gd name="T54" fmla="*/ 29 w 42"/>
                    <a:gd name="T55" fmla="*/ 55 h 57"/>
                    <a:gd name="T56" fmla="*/ 16 w 42"/>
                    <a:gd name="T57" fmla="*/ 56 h 57"/>
                    <a:gd name="T58" fmla="*/ 29 w 42"/>
                    <a:gd name="T59" fmla="*/ 55 h 57"/>
                    <a:gd name="T60" fmla="*/ 36 w 42"/>
                    <a:gd name="T61" fmla="*/ 53 h 57"/>
                    <a:gd name="T62" fmla="*/ 29 w 42"/>
                    <a:gd name="T63" fmla="*/ 55 h 57"/>
                    <a:gd name="T64" fmla="*/ 35 w 42"/>
                    <a:gd name="T65" fmla="*/ 52 h 57"/>
                    <a:gd name="T66" fmla="*/ 35 w 42"/>
                    <a:gd name="T67" fmla="*/ 52 h 57"/>
                    <a:gd name="T68" fmla="*/ 37 w 42"/>
                    <a:gd name="T69" fmla="*/ 39 h 57"/>
                    <a:gd name="T70" fmla="*/ 36 w 42"/>
                    <a:gd name="T71" fmla="*/ 53 h 57"/>
                    <a:gd name="T72" fmla="*/ 37 w 42"/>
                    <a:gd name="T73" fmla="*/ 39 h 57"/>
                    <a:gd name="T74" fmla="*/ 27 w 42"/>
                    <a:gd name="T75" fmla="*/ 23 h 57"/>
                    <a:gd name="T76" fmla="*/ 37 w 42"/>
                    <a:gd name="T77" fmla="*/ 39 h 57"/>
                    <a:gd name="T78" fmla="*/ 27 w 42"/>
                    <a:gd name="T79" fmla="*/ 23 h 57"/>
                    <a:gd name="T80" fmla="*/ 27 w 42"/>
                    <a:gd name="T81" fmla="*/ 23 h 57"/>
                    <a:gd name="T82" fmla="*/ 20 w 42"/>
                    <a:gd name="T83" fmla="*/ 11 h 57"/>
                    <a:gd name="T84" fmla="*/ 27 w 42"/>
                    <a:gd name="T85" fmla="*/ 23 h 57"/>
                    <a:gd name="T86" fmla="*/ 20 w 42"/>
                    <a:gd name="T87" fmla="*/ 11 h 57"/>
                    <a:gd name="T88" fmla="*/ 20 w 42"/>
                    <a:gd name="T89" fmla="*/ 5 h 57"/>
                    <a:gd name="T90" fmla="*/ 20 w 42"/>
                    <a:gd name="T91" fmla="*/ 11 h 57"/>
                    <a:gd name="T92" fmla="*/ 20 w 42"/>
                    <a:gd name="T93" fmla="*/ 5 h 57"/>
                    <a:gd name="T94" fmla="*/ 17 w 42"/>
                    <a:gd name="T95" fmla="*/ 3 h 57"/>
                    <a:gd name="T96" fmla="*/ 20 w 42"/>
                    <a:gd name="T97" fmla="*/ 5 h 57"/>
                    <a:gd name="T98" fmla="*/ 17 w 42"/>
                    <a:gd name="T99" fmla="*/ 3 h 57"/>
                    <a:gd name="T100" fmla="*/ 17 w 42"/>
                    <a:gd name="T101" fmla="*/ 1 h 57"/>
                    <a:gd name="T102" fmla="*/ 17 w 42"/>
                    <a:gd name="T103" fmla="*/ 3 h 57"/>
                    <a:gd name="T104" fmla="*/ 16 w 42"/>
                    <a:gd name="T105" fmla="*/ 0 h 57"/>
                    <a:gd name="T106" fmla="*/ 16 w 42"/>
                    <a:gd name="T107" fmla="*/ 1 h 57"/>
                    <a:gd name="T108" fmla="*/ 15 w 42"/>
                    <a:gd name="T109" fmla="*/ 3 h 57"/>
                    <a:gd name="T110" fmla="*/ 16 w 42"/>
                    <a:gd name="T111" fmla="*/ 1 h 57"/>
                    <a:gd name="T112" fmla="*/ 15 w 42"/>
                    <a:gd name="T113" fmla="*/ 3 h 57"/>
                    <a:gd name="T114" fmla="*/ 11 w 42"/>
                    <a:gd name="T115" fmla="*/ 7 h 57"/>
                    <a:gd name="T116" fmla="*/ 15 w 42"/>
                    <a:gd name="T117" fmla="*/ 3 h 57"/>
                    <a:gd name="T118" fmla="*/ 13 w 42"/>
                    <a:gd name="T119" fmla="*/ 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2" h="57">
                      <a:moveTo>
                        <a:pt x="13" y="7"/>
                      </a:moveTo>
                      <a:cubicBezTo>
                        <a:pt x="13" y="8"/>
                        <a:pt x="13" y="9"/>
                        <a:pt x="13" y="11"/>
                      </a:cubicBezTo>
                      <a:lnTo>
                        <a:pt x="11" y="11"/>
                      </a:lnTo>
                      <a:cubicBezTo>
                        <a:pt x="11" y="10"/>
                        <a:pt x="11" y="8"/>
                        <a:pt x="11" y="7"/>
                      </a:cubicBezTo>
                      <a:lnTo>
                        <a:pt x="13" y="7"/>
                      </a:lnTo>
                      <a:close/>
                      <a:moveTo>
                        <a:pt x="13" y="11"/>
                      </a:moveTo>
                      <a:cubicBezTo>
                        <a:pt x="13" y="12"/>
                        <a:pt x="13" y="13"/>
                        <a:pt x="12" y="14"/>
                      </a:cubicBezTo>
                      <a:lnTo>
                        <a:pt x="11" y="14"/>
                      </a:lnTo>
                      <a:cubicBezTo>
                        <a:pt x="11" y="13"/>
                        <a:pt x="11" y="12"/>
                        <a:pt x="11" y="11"/>
                      </a:cubicBezTo>
                      <a:lnTo>
                        <a:pt x="13" y="11"/>
                      </a:lnTo>
                      <a:close/>
                      <a:moveTo>
                        <a:pt x="11" y="14"/>
                      </a:moveTo>
                      <a:lnTo>
                        <a:pt x="11" y="14"/>
                      </a:lnTo>
                      <a:close/>
                      <a:moveTo>
                        <a:pt x="12" y="14"/>
                      </a:moveTo>
                      <a:cubicBezTo>
                        <a:pt x="11" y="16"/>
                        <a:pt x="9" y="17"/>
                        <a:pt x="7" y="18"/>
                      </a:cubicBezTo>
                      <a:lnTo>
                        <a:pt x="6" y="17"/>
                      </a:lnTo>
                      <a:cubicBezTo>
                        <a:pt x="8" y="16"/>
                        <a:pt x="10" y="15"/>
                        <a:pt x="11" y="14"/>
                      </a:cubicBezTo>
                      <a:lnTo>
                        <a:pt x="12" y="14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cubicBezTo>
                        <a:pt x="4" y="20"/>
                        <a:pt x="2" y="21"/>
                        <a:pt x="2" y="23"/>
                      </a:cubicBezTo>
                      <a:lnTo>
                        <a:pt x="0" y="23"/>
                      </a:lnTo>
                      <a:cubicBezTo>
                        <a:pt x="0" y="20"/>
                        <a:pt x="3" y="19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2" y="23"/>
                      </a:move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2" y="23"/>
                      </a:lnTo>
                      <a:close/>
                      <a:moveTo>
                        <a:pt x="2" y="23"/>
                      </a:moveTo>
                      <a:cubicBezTo>
                        <a:pt x="2" y="27"/>
                        <a:pt x="2" y="31"/>
                        <a:pt x="2" y="34"/>
                      </a:cubicBezTo>
                      <a:lnTo>
                        <a:pt x="0" y="34"/>
                      </a:lnTo>
                      <a:cubicBezTo>
                        <a:pt x="0" y="31"/>
                        <a:pt x="0" y="27"/>
                        <a:pt x="0" y="23"/>
                      </a:cubicBezTo>
                      <a:lnTo>
                        <a:pt x="2" y="23"/>
                      </a:lnTo>
                      <a:close/>
                      <a:moveTo>
                        <a:pt x="2" y="34"/>
                      </a:moveTo>
                      <a:cubicBezTo>
                        <a:pt x="1" y="38"/>
                        <a:pt x="2" y="41"/>
                        <a:pt x="3" y="45"/>
                      </a:cubicBezTo>
                      <a:lnTo>
                        <a:pt x="1" y="45"/>
                      </a:lnTo>
                      <a:cubicBezTo>
                        <a:pt x="0" y="42"/>
                        <a:pt x="0" y="38"/>
                        <a:pt x="0" y="34"/>
                      </a:cubicBezTo>
                      <a:lnTo>
                        <a:pt x="2" y="34"/>
                      </a:lnTo>
                      <a:close/>
                      <a:moveTo>
                        <a:pt x="1" y="45"/>
                      </a:moveTo>
                      <a:lnTo>
                        <a:pt x="1" y="45"/>
                      </a:lnTo>
                      <a:lnTo>
                        <a:pt x="2" y="45"/>
                      </a:lnTo>
                      <a:lnTo>
                        <a:pt x="1" y="45"/>
                      </a:lnTo>
                      <a:close/>
                      <a:moveTo>
                        <a:pt x="3" y="45"/>
                      </a:moveTo>
                      <a:cubicBezTo>
                        <a:pt x="3" y="47"/>
                        <a:pt x="4" y="48"/>
                        <a:pt x="6" y="50"/>
                      </a:cubicBezTo>
                      <a:lnTo>
                        <a:pt x="5" y="50"/>
                      </a:lnTo>
                      <a:cubicBezTo>
                        <a:pt x="3" y="49"/>
                        <a:pt x="2" y="47"/>
                        <a:pt x="1" y="45"/>
                      </a:cubicBezTo>
                      <a:lnTo>
                        <a:pt x="3" y="45"/>
                      </a:lnTo>
                      <a:close/>
                      <a:moveTo>
                        <a:pt x="6" y="50"/>
                      </a:moveTo>
                      <a:cubicBezTo>
                        <a:pt x="8" y="52"/>
                        <a:pt x="12" y="54"/>
                        <a:pt x="16" y="55"/>
                      </a:cubicBezTo>
                      <a:lnTo>
                        <a:pt x="16" y="56"/>
                      </a:lnTo>
                      <a:cubicBezTo>
                        <a:pt x="11" y="55"/>
                        <a:pt x="7" y="53"/>
                        <a:pt x="5" y="50"/>
                      </a:cubicBezTo>
                      <a:lnTo>
                        <a:pt x="6" y="50"/>
                      </a:lnTo>
                      <a:close/>
                      <a:moveTo>
                        <a:pt x="16" y="55"/>
                      </a:moveTo>
                      <a:cubicBezTo>
                        <a:pt x="20" y="55"/>
                        <a:pt x="25" y="56"/>
                        <a:pt x="29" y="55"/>
                      </a:cubicBezTo>
                      <a:lnTo>
                        <a:pt x="29" y="56"/>
                      </a:lnTo>
                      <a:cubicBezTo>
                        <a:pt x="25" y="57"/>
                        <a:pt x="20" y="57"/>
                        <a:pt x="16" y="56"/>
                      </a:cubicBezTo>
                      <a:lnTo>
                        <a:pt x="16" y="55"/>
                      </a:lnTo>
                      <a:close/>
                      <a:moveTo>
                        <a:pt x="29" y="55"/>
                      </a:moveTo>
                      <a:cubicBezTo>
                        <a:pt x="31" y="54"/>
                        <a:pt x="33" y="53"/>
                        <a:pt x="35" y="52"/>
                      </a:cubicBezTo>
                      <a:lnTo>
                        <a:pt x="36" y="53"/>
                      </a:lnTo>
                      <a:cubicBezTo>
                        <a:pt x="34" y="54"/>
                        <a:pt x="32" y="55"/>
                        <a:pt x="29" y="56"/>
                      </a:cubicBezTo>
                      <a:lnTo>
                        <a:pt x="29" y="55"/>
                      </a:lnTo>
                      <a:close/>
                      <a:moveTo>
                        <a:pt x="35" y="52"/>
                      </a:moveTo>
                      <a:lnTo>
                        <a:pt x="35" y="52"/>
                      </a:lnTo>
                      <a:lnTo>
                        <a:pt x="36" y="52"/>
                      </a:lnTo>
                      <a:lnTo>
                        <a:pt x="35" y="52"/>
                      </a:lnTo>
                      <a:close/>
                      <a:moveTo>
                        <a:pt x="35" y="52"/>
                      </a:moveTo>
                      <a:cubicBezTo>
                        <a:pt x="40" y="49"/>
                        <a:pt x="40" y="44"/>
                        <a:pt x="37" y="39"/>
                      </a:cubicBezTo>
                      <a:lnTo>
                        <a:pt x="39" y="38"/>
                      </a:lnTo>
                      <a:cubicBezTo>
                        <a:pt x="41" y="44"/>
                        <a:pt x="42" y="49"/>
                        <a:pt x="36" y="53"/>
                      </a:cubicBezTo>
                      <a:lnTo>
                        <a:pt x="35" y="52"/>
                      </a:lnTo>
                      <a:close/>
                      <a:moveTo>
                        <a:pt x="37" y="39"/>
                      </a:moveTo>
                      <a:cubicBezTo>
                        <a:pt x="35" y="34"/>
                        <a:pt x="30" y="28"/>
                        <a:pt x="26" y="24"/>
                      </a:cubicBezTo>
                      <a:lnTo>
                        <a:pt x="27" y="23"/>
                      </a:lnTo>
                      <a:cubicBezTo>
                        <a:pt x="31" y="28"/>
                        <a:pt x="36" y="33"/>
                        <a:pt x="39" y="38"/>
                      </a:cubicBezTo>
                      <a:lnTo>
                        <a:pt x="37" y="39"/>
                      </a:lnTo>
                      <a:close/>
                      <a:moveTo>
                        <a:pt x="27" y="23"/>
                      </a:moveTo>
                      <a:lnTo>
                        <a:pt x="27" y="23"/>
                      </a:lnTo>
                      <a:lnTo>
                        <a:pt x="26" y="24"/>
                      </a:lnTo>
                      <a:lnTo>
                        <a:pt x="27" y="23"/>
                      </a:lnTo>
                      <a:close/>
                      <a:moveTo>
                        <a:pt x="26" y="24"/>
                      </a:moveTo>
                      <a:cubicBezTo>
                        <a:pt x="22" y="20"/>
                        <a:pt x="21" y="16"/>
                        <a:pt x="20" y="11"/>
                      </a:cubicBezTo>
                      <a:lnTo>
                        <a:pt x="22" y="11"/>
                      </a:lnTo>
                      <a:cubicBezTo>
                        <a:pt x="23" y="15"/>
                        <a:pt x="23" y="20"/>
                        <a:pt x="27" y="23"/>
                      </a:cubicBezTo>
                      <a:lnTo>
                        <a:pt x="26" y="24"/>
                      </a:lnTo>
                      <a:close/>
                      <a:moveTo>
                        <a:pt x="20" y="11"/>
                      </a:moveTo>
                      <a:cubicBezTo>
                        <a:pt x="20" y="9"/>
                        <a:pt x="19" y="7"/>
                        <a:pt x="19" y="5"/>
                      </a:cubicBezTo>
                      <a:lnTo>
                        <a:pt x="20" y="5"/>
                      </a:lnTo>
                      <a:cubicBezTo>
                        <a:pt x="21" y="7"/>
                        <a:pt x="21" y="9"/>
                        <a:pt x="22" y="11"/>
                      </a:cubicBezTo>
                      <a:lnTo>
                        <a:pt x="20" y="11"/>
                      </a:lnTo>
                      <a:close/>
                      <a:moveTo>
                        <a:pt x="20" y="5"/>
                      </a:moveTo>
                      <a:lnTo>
                        <a:pt x="20" y="5"/>
                      </a:lnTo>
                      <a:close/>
                      <a:moveTo>
                        <a:pt x="19" y="5"/>
                      </a:moveTo>
                      <a:cubicBezTo>
                        <a:pt x="19" y="4"/>
                        <a:pt x="18" y="4"/>
                        <a:pt x="17" y="3"/>
                      </a:cubicBezTo>
                      <a:lnTo>
                        <a:pt x="18" y="2"/>
                      </a:lnTo>
                      <a:cubicBezTo>
                        <a:pt x="19" y="3"/>
                        <a:pt x="20" y="4"/>
                        <a:pt x="20" y="5"/>
                      </a:cubicBezTo>
                      <a:lnTo>
                        <a:pt x="19" y="5"/>
                      </a:lnTo>
                      <a:close/>
                      <a:moveTo>
                        <a:pt x="17" y="3"/>
                      </a:moveTo>
                      <a:cubicBezTo>
                        <a:pt x="17" y="3"/>
                        <a:pt x="16" y="2"/>
                        <a:pt x="15" y="2"/>
                      </a:cubicBezTo>
                      <a:lnTo>
                        <a:pt x="17" y="1"/>
                      </a:lnTo>
                      <a:cubicBezTo>
                        <a:pt x="17" y="1"/>
                        <a:pt x="18" y="2"/>
                        <a:pt x="18" y="2"/>
                      </a:cubicBezTo>
                      <a:lnTo>
                        <a:pt x="17" y="3"/>
                      </a:lnTo>
                      <a:close/>
                      <a:moveTo>
                        <a:pt x="16" y="1"/>
                      </a:moveTo>
                      <a:lnTo>
                        <a:pt x="16" y="0"/>
                      </a:lnTo>
                      <a:lnTo>
                        <a:pt x="17" y="1"/>
                      </a:lnTo>
                      <a:lnTo>
                        <a:pt x="16" y="1"/>
                      </a:lnTo>
                      <a:close/>
                      <a:moveTo>
                        <a:pt x="17" y="2"/>
                      </a:moveTo>
                      <a:cubicBezTo>
                        <a:pt x="16" y="2"/>
                        <a:pt x="15" y="3"/>
                        <a:pt x="15" y="3"/>
                      </a:cubicBezTo>
                      <a:lnTo>
                        <a:pt x="14" y="2"/>
                      </a:lnTo>
                      <a:cubicBezTo>
                        <a:pt x="14" y="2"/>
                        <a:pt x="15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5" y="3"/>
                      </a:moveTo>
                      <a:cubicBezTo>
                        <a:pt x="13" y="4"/>
                        <a:pt x="12" y="5"/>
                        <a:pt x="12" y="7"/>
                      </a:cubicBezTo>
                      <a:lnTo>
                        <a:pt x="11" y="7"/>
                      </a:lnTo>
                      <a:cubicBezTo>
                        <a:pt x="10" y="5"/>
                        <a:pt x="12" y="3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12" y="7"/>
                      </a:moveTo>
                      <a:lnTo>
                        <a:pt x="13" y="7"/>
                      </a:lnTo>
                      <a:lnTo>
                        <a:pt x="12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0" name="Freeform 184"/>
                <p:cNvSpPr>
                  <a:spLocks noChangeArrowheads="1"/>
                </p:cNvSpPr>
                <p:nvPr/>
              </p:nvSpPr>
              <p:spPr bwMode="auto">
                <a:xfrm>
                  <a:off x="1980" y="3867"/>
                  <a:ext cx="43" cy="56"/>
                </a:xfrm>
                <a:custGeom>
                  <a:avLst/>
                  <a:gdLst>
                    <a:gd name="G0" fmla="+- 5 0 0"/>
                    <a:gd name="G1" fmla="+- 10 0 0"/>
                    <a:gd name="G2" fmla="+- 18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+- 1 0 0"/>
                    <a:gd name="G17" fmla="+- 1 0 0"/>
                    <a:gd name="G18" fmla="+- 8 0 0"/>
                    <a:gd name="G19" fmla="+- 5 0 0"/>
                    <a:gd name="T0" fmla="*/ 7 w 33"/>
                    <a:gd name="T1" fmla="*/ 5 h 33"/>
                    <a:gd name="T2" fmla="*/ 6 w 33"/>
                    <a:gd name="T3" fmla="*/ 22 h 33"/>
                    <a:gd name="T4" fmla="*/ 19 w 33"/>
                    <a:gd name="T5" fmla="*/ 32 h 33"/>
                    <a:gd name="T6" fmla="*/ 25 w 33"/>
                    <a:gd name="T7" fmla="*/ 5 h 33"/>
                    <a:gd name="T8" fmla="*/ 8 w 33"/>
                    <a:gd name="T9" fmla="*/ 3 h 33"/>
                    <a:gd name="T10" fmla="*/ 7 w 33"/>
                    <a:gd name="T11" fmla="*/ 8 h 33"/>
                    <a:gd name="T12" fmla="*/ 7 w 33"/>
                    <a:gd name="T13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33">
                      <a:moveTo>
                        <a:pt x="7" y="5"/>
                      </a:moveTo>
                      <a:cubicBezTo>
                        <a:pt x="5" y="10"/>
                        <a:pt x="0" y="18"/>
                        <a:pt x="6" y="22"/>
                      </a:cubicBezTo>
                      <a:cubicBezTo>
                        <a:pt x="11" y="26"/>
                        <a:pt x="15" y="33"/>
                        <a:pt x="19" y="32"/>
                      </a:cubicBezTo>
                      <a:cubicBezTo>
                        <a:pt x="33" y="31"/>
                        <a:pt x="31" y="14"/>
                        <a:pt x="25" y="5"/>
                      </a:cubicBezTo>
                      <a:cubicBezTo>
                        <a:pt x="22" y="0"/>
                        <a:pt x="14" y="2"/>
                        <a:pt x="8" y="3"/>
                      </a:cubicBezTo>
                      <a:cubicBezTo>
                        <a:pt x="6" y="3"/>
                        <a:pt x="3" y="6"/>
                        <a:pt x="7" y="8"/>
                      </a:cubicBez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1" name="Freeform 185"/>
                <p:cNvSpPr>
                  <a:spLocks noChangeArrowheads="1"/>
                </p:cNvSpPr>
                <p:nvPr/>
              </p:nvSpPr>
              <p:spPr bwMode="auto">
                <a:xfrm>
                  <a:off x="1980" y="3869"/>
                  <a:ext cx="41" cy="53"/>
                </a:xfrm>
                <a:custGeom>
                  <a:avLst/>
                  <a:gdLst>
                    <a:gd name="T0" fmla="*/ 7 w 31"/>
                    <a:gd name="T1" fmla="*/ 4 h 32"/>
                    <a:gd name="T2" fmla="*/ 7 w 31"/>
                    <a:gd name="T3" fmla="*/ 4 h 32"/>
                    <a:gd name="T4" fmla="*/ 7 w 31"/>
                    <a:gd name="T5" fmla="*/ 4 h 32"/>
                    <a:gd name="T6" fmla="*/ 6 w 31"/>
                    <a:gd name="T7" fmla="*/ 8 h 32"/>
                    <a:gd name="T8" fmla="*/ 6 w 31"/>
                    <a:gd name="T9" fmla="*/ 4 h 32"/>
                    <a:gd name="T10" fmla="*/ 6 w 31"/>
                    <a:gd name="T11" fmla="*/ 8 h 32"/>
                    <a:gd name="T12" fmla="*/ 5 w 31"/>
                    <a:gd name="T13" fmla="*/ 22 h 32"/>
                    <a:gd name="T14" fmla="*/ 6 w 31"/>
                    <a:gd name="T15" fmla="*/ 8 h 32"/>
                    <a:gd name="T16" fmla="*/ 6 w 31"/>
                    <a:gd name="T17" fmla="*/ 21 h 32"/>
                    <a:gd name="T18" fmla="*/ 6 w 31"/>
                    <a:gd name="T19" fmla="*/ 21 h 32"/>
                    <a:gd name="T20" fmla="*/ 6 w 31"/>
                    <a:gd name="T21" fmla="*/ 21 h 32"/>
                    <a:gd name="T22" fmla="*/ 6 w 31"/>
                    <a:gd name="T23" fmla="*/ 21 h 32"/>
                    <a:gd name="T24" fmla="*/ 12 w 31"/>
                    <a:gd name="T25" fmla="*/ 26 h 32"/>
                    <a:gd name="T26" fmla="*/ 5 w 31"/>
                    <a:gd name="T27" fmla="*/ 22 h 32"/>
                    <a:gd name="T28" fmla="*/ 12 w 31"/>
                    <a:gd name="T29" fmla="*/ 26 h 32"/>
                    <a:gd name="T30" fmla="*/ 19 w 31"/>
                    <a:gd name="T31" fmla="*/ 32 h 32"/>
                    <a:gd name="T32" fmla="*/ 12 w 31"/>
                    <a:gd name="T33" fmla="*/ 26 h 32"/>
                    <a:gd name="T34" fmla="*/ 19 w 31"/>
                    <a:gd name="T35" fmla="*/ 32 h 32"/>
                    <a:gd name="T36" fmla="*/ 19 w 31"/>
                    <a:gd name="T37" fmla="*/ 32 h 32"/>
                    <a:gd name="T38" fmla="*/ 23 w 31"/>
                    <a:gd name="T39" fmla="*/ 29 h 32"/>
                    <a:gd name="T40" fmla="*/ 19 w 31"/>
                    <a:gd name="T41" fmla="*/ 32 h 32"/>
                    <a:gd name="T42" fmla="*/ 23 w 31"/>
                    <a:gd name="T43" fmla="*/ 29 h 32"/>
                    <a:gd name="T44" fmla="*/ 30 w 31"/>
                    <a:gd name="T45" fmla="*/ 24 h 32"/>
                    <a:gd name="T46" fmla="*/ 23 w 31"/>
                    <a:gd name="T47" fmla="*/ 29 h 32"/>
                    <a:gd name="T48" fmla="*/ 29 w 31"/>
                    <a:gd name="T49" fmla="*/ 15 h 32"/>
                    <a:gd name="T50" fmla="*/ 30 w 31"/>
                    <a:gd name="T51" fmla="*/ 24 h 32"/>
                    <a:gd name="T52" fmla="*/ 29 w 31"/>
                    <a:gd name="T53" fmla="*/ 15 h 32"/>
                    <a:gd name="T54" fmla="*/ 26 w 31"/>
                    <a:gd name="T55" fmla="*/ 4 h 32"/>
                    <a:gd name="T56" fmla="*/ 29 w 31"/>
                    <a:gd name="T57" fmla="*/ 15 h 32"/>
                    <a:gd name="T58" fmla="*/ 24 w 31"/>
                    <a:gd name="T59" fmla="*/ 4 h 32"/>
                    <a:gd name="T60" fmla="*/ 24 w 31"/>
                    <a:gd name="T61" fmla="*/ 4 h 32"/>
                    <a:gd name="T62" fmla="*/ 12 w 31"/>
                    <a:gd name="T63" fmla="*/ 2 h 32"/>
                    <a:gd name="T64" fmla="*/ 26 w 31"/>
                    <a:gd name="T65" fmla="*/ 4 h 32"/>
                    <a:gd name="T66" fmla="*/ 12 w 31"/>
                    <a:gd name="T67" fmla="*/ 2 h 32"/>
                    <a:gd name="T68" fmla="*/ 8 w 31"/>
                    <a:gd name="T69" fmla="*/ 1 h 32"/>
                    <a:gd name="T70" fmla="*/ 12 w 31"/>
                    <a:gd name="T71" fmla="*/ 2 h 32"/>
                    <a:gd name="T72" fmla="*/ 8 w 31"/>
                    <a:gd name="T73" fmla="*/ 2 h 32"/>
                    <a:gd name="T74" fmla="*/ 7 w 31"/>
                    <a:gd name="T75" fmla="*/ 3 h 32"/>
                    <a:gd name="T76" fmla="*/ 8 w 31"/>
                    <a:gd name="T77" fmla="*/ 1 h 32"/>
                    <a:gd name="T78" fmla="*/ 7 w 31"/>
                    <a:gd name="T79" fmla="*/ 3 h 32"/>
                    <a:gd name="T80" fmla="*/ 4 w 31"/>
                    <a:gd name="T81" fmla="*/ 3 h 32"/>
                    <a:gd name="T82" fmla="*/ 7 w 31"/>
                    <a:gd name="T83" fmla="*/ 3 h 32"/>
                    <a:gd name="T84" fmla="*/ 6 w 31"/>
                    <a:gd name="T85" fmla="*/ 5 h 32"/>
                    <a:gd name="T86" fmla="*/ 4 w 31"/>
                    <a:gd name="T87" fmla="*/ 3 h 32"/>
                    <a:gd name="T88" fmla="*/ 4 w 31"/>
                    <a:gd name="T89" fmla="*/ 5 h 32"/>
                    <a:gd name="T90" fmla="*/ 5 w 31"/>
                    <a:gd name="T91" fmla="*/ 5 h 32"/>
                    <a:gd name="T92" fmla="*/ 6 w 31"/>
                    <a:gd name="T93" fmla="*/ 5 h 32"/>
                    <a:gd name="T94" fmla="*/ 6 w 31"/>
                    <a:gd name="T95" fmla="*/ 7 h 32"/>
                    <a:gd name="T96" fmla="*/ 6 w 31"/>
                    <a:gd name="T97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1" h="32">
                      <a:moveTo>
                        <a:pt x="7" y="4"/>
                      </a:move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7" y="4"/>
                      </a:lnTo>
                      <a:close/>
                      <a:moveTo>
                        <a:pt x="7" y="4"/>
                      </a:moveTo>
                      <a:lnTo>
                        <a:pt x="7" y="4"/>
                      </a:lnTo>
                      <a:close/>
                      <a:moveTo>
                        <a:pt x="7" y="4"/>
                      </a:moveTo>
                      <a:cubicBezTo>
                        <a:pt x="7" y="5"/>
                        <a:pt x="6" y="6"/>
                        <a:pt x="6" y="8"/>
                      </a:cubicBezTo>
                      <a:lnTo>
                        <a:pt x="4" y="7"/>
                      </a:lnTo>
                      <a:cubicBezTo>
                        <a:pt x="5" y="6"/>
                        <a:pt x="5" y="5"/>
                        <a:pt x="6" y="4"/>
                      </a:cubicBezTo>
                      <a:lnTo>
                        <a:pt x="7" y="4"/>
                      </a:lnTo>
                      <a:close/>
                      <a:moveTo>
                        <a:pt x="6" y="8"/>
                      </a:moveTo>
                      <a:cubicBezTo>
                        <a:pt x="4" y="13"/>
                        <a:pt x="2" y="18"/>
                        <a:pt x="6" y="21"/>
                      </a:cubicBezTo>
                      <a:lnTo>
                        <a:pt x="5" y="22"/>
                      </a:lnTo>
                      <a:cubicBezTo>
                        <a:pt x="0" y="18"/>
                        <a:pt x="2" y="13"/>
                        <a:pt x="4" y="7"/>
                      </a:cubicBezTo>
                      <a:lnTo>
                        <a:pt x="6" y="8"/>
                      </a:lnTo>
                      <a:close/>
                      <a:moveTo>
                        <a:pt x="6" y="21"/>
                      </a:moveTo>
                      <a:lnTo>
                        <a:pt x="6" y="21"/>
                      </a:lnTo>
                      <a:close/>
                      <a:moveTo>
                        <a:pt x="6" y="21"/>
                      </a:moveTo>
                      <a:lnTo>
                        <a:pt x="6" y="21"/>
                      </a:lnTo>
                      <a:lnTo>
                        <a:pt x="5" y="22"/>
                      </a:lnTo>
                      <a:lnTo>
                        <a:pt x="6" y="21"/>
                      </a:lnTo>
                      <a:close/>
                      <a:moveTo>
                        <a:pt x="6" y="21"/>
                      </a:moveTo>
                      <a:lnTo>
                        <a:pt x="6" y="21"/>
                      </a:lnTo>
                      <a:close/>
                      <a:moveTo>
                        <a:pt x="6" y="21"/>
                      </a:moveTo>
                      <a:cubicBezTo>
                        <a:pt x="9" y="22"/>
                        <a:pt x="11" y="24"/>
                        <a:pt x="12" y="26"/>
                      </a:cubicBezTo>
                      <a:lnTo>
                        <a:pt x="11" y="27"/>
                      </a:lnTo>
                      <a:cubicBezTo>
                        <a:pt x="9" y="25"/>
                        <a:pt x="7" y="23"/>
                        <a:pt x="5" y="22"/>
                      </a:cubicBezTo>
                      <a:lnTo>
                        <a:pt x="6" y="21"/>
                      </a:lnTo>
                      <a:close/>
                      <a:moveTo>
                        <a:pt x="12" y="26"/>
                      </a:moveTo>
                      <a:cubicBezTo>
                        <a:pt x="15" y="29"/>
                        <a:pt x="17" y="31"/>
                        <a:pt x="19" y="31"/>
                      </a:cubicBezTo>
                      <a:lnTo>
                        <a:pt x="19" y="32"/>
                      </a:lnTo>
                      <a:cubicBezTo>
                        <a:pt x="16" y="32"/>
                        <a:pt x="14" y="30"/>
                        <a:pt x="11" y="27"/>
                      </a:cubicBezTo>
                      <a:lnTo>
                        <a:pt x="12" y="26"/>
                      </a:lnTo>
                      <a:close/>
                      <a:moveTo>
                        <a:pt x="19" y="32"/>
                      </a:moveTo>
                      <a:lnTo>
                        <a:pt x="19" y="32"/>
                      </a:lnTo>
                      <a:lnTo>
                        <a:pt x="19" y="31"/>
                      </a:lnTo>
                      <a:lnTo>
                        <a:pt x="19" y="32"/>
                      </a:lnTo>
                      <a:close/>
                      <a:moveTo>
                        <a:pt x="19" y="31"/>
                      </a:moveTo>
                      <a:cubicBezTo>
                        <a:pt x="20" y="30"/>
                        <a:pt x="22" y="30"/>
                        <a:pt x="23" y="29"/>
                      </a:cubicBezTo>
                      <a:lnTo>
                        <a:pt x="24" y="31"/>
                      </a:lnTo>
                      <a:cubicBezTo>
                        <a:pt x="22" y="31"/>
                        <a:pt x="21" y="32"/>
                        <a:pt x="19" y="32"/>
                      </a:cubicBezTo>
                      <a:lnTo>
                        <a:pt x="19" y="31"/>
                      </a:lnTo>
                      <a:close/>
                      <a:moveTo>
                        <a:pt x="23" y="29"/>
                      </a:moveTo>
                      <a:cubicBezTo>
                        <a:pt x="26" y="28"/>
                        <a:pt x="27" y="26"/>
                        <a:pt x="28" y="24"/>
                      </a:cubicBezTo>
                      <a:lnTo>
                        <a:pt x="30" y="24"/>
                      </a:lnTo>
                      <a:cubicBezTo>
                        <a:pt x="29" y="27"/>
                        <a:pt x="27" y="29"/>
                        <a:pt x="24" y="31"/>
                      </a:cubicBezTo>
                      <a:lnTo>
                        <a:pt x="23" y="29"/>
                      </a:lnTo>
                      <a:close/>
                      <a:moveTo>
                        <a:pt x="28" y="24"/>
                      </a:moveTo>
                      <a:cubicBezTo>
                        <a:pt x="29" y="21"/>
                        <a:pt x="29" y="18"/>
                        <a:pt x="29" y="15"/>
                      </a:cubicBezTo>
                      <a:lnTo>
                        <a:pt x="30" y="15"/>
                      </a:lnTo>
                      <a:cubicBezTo>
                        <a:pt x="31" y="18"/>
                        <a:pt x="30" y="21"/>
                        <a:pt x="30" y="24"/>
                      </a:cubicBezTo>
                      <a:lnTo>
                        <a:pt x="28" y="24"/>
                      </a:lnTo>
                      <a:close/>
                      <a:moveTo>
                        <a:pt x="29" y="15"/>
                      </a:moveTo>
                      <a:cubicBezTo>
                        <a:pt x="28" y="11"/>
                        <a:pt x="26" y="7"/>
                        <a:pt x="24" y="4"/>
                      </a:cubicBezTo>
                      <a:lnTo>
                        <a:pt x="26" y="4"/>
                      </a:lnTo>
                      <a:cubicBezTo>
                        <a:pt x="28" y="7"/>
                        <a:pt x="29" y="11"/>
                        <a:pt x="30" y="15"/>
                      </a:cubicBezTo>
                      <a:lnTo>
                        <a:pt x="29" y="15"/>
                      </a:lnTo>
                      <a:close/>
                      <a:moveTo>
                        <a:pt x="24" y="4"/>
                      </a:moveTo>
                      <a:lnTo>
                        <a:pt x="24" y="4"/>
                      </a:lnTo>
                      <a:lnTo>
                        <a:pt x="25" y="4"/>
                      </a:lnTo>
                      <a:lnTo>
                        <a:pt x="24" y="4"/>
                      </a:lnTo>
                      <a:close/>
                      <a:moveTo>
                        <a:pt x="24" y="4"/>
                      </a:moveTo>
                      <a:cubicBezTo>
                        <a:pt x="22" y="1"/>
                        <a:pt x="17" y="2"/>
                        <a:pt x="12" y="2"/>
                      </a:cubicBezTo>
                      <a:lnTo>
                        <a:pt x="12" y="1"/>
                      </a:lnTo>
                      <a:cubicBezTo>
                        <a:pt x="17" y="0"/>
                        <a:pt x="23" y="0"/>
                        <a:pt x="26" y="4"/>
                      </a:cubicBezTo>
                      <a:lnTo>
                        <a:pt x="24" y="4"/>
                      </a:lnTo>
                      <a:close/>
                      <a:moveTo>
                        <a:pt x="12" y="2"/>
                      </a:moveTo>
                      <a:cubicBezTo>
                        <a:pt x="11" y="2"/>
                        <a:pt x="9" y="2"/>
                        <a:pt x="8" y="2"/>
                      </a:cubicBezTo>
                      <a:lnTo>
                        <a:pt x="8" y="1"/>
                      </a:lnTo>
                      <a:cubicBezTo>
                        <a:pt x="9" y="1"/>
                        <a:pt x="10" y="1"/>
                        <a:pt x="12" y="1"/>
                      </a:cubicBezTo>
                      <a:lnTo>
                        <a:pt x="12" y="2"/>
                      </a:lnTo>
                      <a:close/>
                      <a:moveTo>
                        <a:pt x="8" y="2"/>
                      </a:moveTo>
                      <a:lnTo>
                        <a:pt x="8" y="2"/>
                      </a:lnTo>
                      <a:close/>
                      <a:moveTo>
                        <a:pt x="8" y="2"/>
                      </a:moveTo>
                      <a:cubicBezTo>
                        <a:pt x="8" y="2"/>
                        <a:pt x="7" y="3"/>
                        <a:pt x="7" y="3"/>
                      </a:cubicBezTo>
                      <a:lnTo>
                        <a:pt x="6" y="2"/>
                      </a:lnTo>
                      <a:cubicBezTo>
                        <a:pt x="6" y="1"/>
                        <a:pt x="7" y="1"/>
                        <a:pt x="8" y="1"/>
                      </a:cubicBezTo>
                      <a:lnTo>
                        <a:pt x="8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3"/>
                        <a:pt x="6" y="4"/>
                      </a:cubicBezTo>
                      <a:lnTo>
                        <a:pt x="4" y="3"/>
                      </a:lnTo>
                      <a:cubicBezTo>
                        <a:pt x="5" y="3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6" y="4"/>
                      </a:moveTo>
                      <a:cubicBezTo>
                        <a:pt x="6" y="4"/>
                        <a:pt x="6" y="5"/>
                        <a:pt x="6" y="5"/>
                      </a:cubicBezTo>
                      <a:lnTo>
                        <a:pt x="4" y="5"/>
                      </a:lnTo>
                      <a:cubicBezTo>
                        <a:pt x="4" y="5"/>
                        <a:pt x="4" y="4"/>
                        <a:pt x="4" y="3"/>
                      </a:cubicBezTo>
                      <a:lnTo>
                        <a:pt x="6" y="4"/>
                      </a:lnTo>
                      <a:close/>
                      <a:moveTo>
                        <a:pt x="4" y="5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4" y="5"/>
                      </a:lnTo>
                      <a:close/>
                      <a:moveTo>
                        <a:pt x="6" y="5"/>
                      </a:moveTo>
                      <a:cubicBezTo>
                        <a:pt x="6" y="6"/>
                        <a:pt x="6" y="6"/>
                        <a:pt x="7" y="6"/>
                      </a:cubicBezTo>
                      <a:lnTo>
                        <a:pt x="6" y="7"/>
                      </a:lnTo>
                      <a:cubicBezTo>
                        <a:pt x="5" y="7"/>
                        <a:pt x="5" y="6"/>
                        <a:pt x="4" y="5"/>
                      </a:cubicBezTo>
                      <a:lnTo>
                        <a:pt x="6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2" name="Freeform 186"/>
                <p:cNvSpPr>
                  <a:spLocks noChangeArrowheads="1"/>
                </p:cNvSpPr>
                <p:nvPr/>
              </p:nvSpPr>
              <p:spPr bwMode="auto">
                <a:xfrm>
                  <a:off x="2013" y="3901"/>
                  <a:ext cx="64" cy="81"/>
                </a:xfrm>
                <a:custGeom>
                  <a:avLst/>
                  <a:gdLst>
                    <a:gd name="G0" fmla="+- 1 0 0"/>
                    <a:gd name="G1" fmla="+- 1 0 0"/>
                    <a:gd name="G2" fmla="+- 16 0 0"/>
                    <a:gd name="G3" fmla="*/ 1 0 0"/>
                    <a:gd name="G4" fmla="sin G3 G2"/>
                    <a:gd name="G5" fmla="+- 23 0 0"/>
                    <a:gd name="G6" fmla="+- 3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16 w 47"/>
                    <a:gd name="T1" fmla="*/ 4 h 48"/>
                    <a:gd name="T2" fmla="*/ 5 w 47"/>
                    <a:gd name="T3" fmla="*/ 23 h 48"/>
                    <a:gd name="T4" fmla="*/ 15 w 47"/>
                    <a:gd name="T5" fmla="*/ 46 h 48"/>
                    <a:gd name="T6" fmla="*/ 27 w 47"/>
                    <a:gd name="T7" fmla="*/ 43 h 48"/>
                    <a:gd name="T8" fmla="*/ 32 w 47"/>
                    <a:gd name="T9" fmla="*/ 36 h 48"/>
                    <a:gd name="T10" fmla="*/ 46 w 47"/>
                    <a:gd name="T11" fmla="*/ 14 h 48"/>
                    <a:gd name="T12" fmla="*/ 36 w 47"/>
                    <a:gd name="T13" fmla="*/ 1 h 48"/>
                    <a:gd name="T14" fmla="*/ 22 w 47"/>
                    <a:gd name="T15" fmla="*/ 4 h 48"/>
                    <a:gd name="T16" fmla="*/ 16 w 47"/>
                    <a:gd name="T17" fmla="*/ 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48">
                      <a:moveTo>
                        <a:pt x="16" y="4"/>
                      </a:moveTo>
                      <a:cubicBezTo>
                        <a:pt x="16" y="13"/>
                        <a:pt x="9" y="16"/>
                        <a:pt x="5" y="23"/>
                      </a:cubicBezTo>
                      <a:cubicBezTo>
                        <a:pt x="0" y="31"/>
                        <a:pt x="8" y="40"/>
                        <a:pt x="15" y="46"/>
                      </a:cubicBezTo>
                      <a:cubicBezTo>
                        <a:pt x="18" y="48"/>
                        <a:pt x="25" y="47"/>
                        <a:pt x="27" y="43"/>
                      </a:cubicBezTo>
                      <a:cubicBezTo>
                        <a:pt x="28" y="40"/>
                        <a:pt x="30" y="37"/>
                        <a:pt x="32" y="36"/>
                      </a:cubicBezTo>
                      <a:cubicBezTo>
                        <a:pt x="40" y="30"/>
                        <a:pt x="47" y="22"/>
                        <a:pt x="46" y="14"/>
                      </a:cubicBezTo>
                      <a:cubicBezTo>
                        <a:pt x="45" y="8"/>
                        <a:pt x="42" y="3"/>
                        <a:pt x="36" y="1"/>
                      </a:cubicBezTo>
                      <a:cubicBezTo>
                        <a:pt x="32" y="0"/>
                        <a:pt x="27" y="0"/>
                        <a:pt x="22" y="4"/>
                      </a:cubicBezTo>
                      <a:cubicBezTo>
                        <a:pt x="21" y="5"/>
                        <a:pt x="15" y="3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3" name="Freeform 187"/>
                <p:cNvSpPr>
                  <a:spLocks noChangeArrowheads="1"/>
                </p:cNvSpPr>
                <p:nvPr/>
              </p:nvSpPr>
              <p:spPr bwMode="auto">
                <a:xfrm>
                  <a:off x="2015" y="3901"/>
                  <a:ext cx="61" cy="81"/>
                </a:xfrm>
                <a:custGeom>
                  <a:avLst/>
                  <a:gdLst>
                    <a:gd name="T0" fmla="*/ 7 w 45"/>
                    <a:gd name="T1" fmla="*/ 17 h 48"/>
                    <a:gd name="T2" fmla="*/ 8 w 45"/>
                    <a:gd name="T3" fmla="*/ 17 h 48"/>
                    <a:gd name="T4" fmla="*/ 7 w 45"/>
                    <a:gd name="T5" fmla="*/ 17 h 48"/>
                    <a:gd name="T6" fmla="*/ 4 w 45"/>
                    <a:gd name="T7" fmla="*/ 35 h 48"/>
                    <a:gd name="T8" fmla="*/ 4 w 45"/>
                    <a:gd name="T9" fmla="*/ 23 h 48"/>
                    <a:gd name="T10" fmla="*/ 13 w 45"/>
                    <a:gd name="T11" fmla="*/ 47 h 48"/>
                    <a:gd name="T12" fmla="*/ 13 w 45"/>
                    <a:gd name="T13" fmla="*/ 47 h 48"/>
                    <a:gd name="T14" fmla="*/ 13 w 45"/>
                    <a:gd name="T15" fmla="*/ 47 h 48"/>
                    <a:gd name="T16" fmla="*/ 14 w 45"/>
                    <a:gd name="T17" fmla="*/ 48 h 48"/>
                    <a:gd name="T18" fmla="*/ 15 w 45"/>
                    <a:gd name="T19" fmla="*/ 46 h 48"/>
                    <a:gd name="T20" fmla="*/ 14 w 45"/>
                    <a:gd name="T21" fmla="*/ 48 h 48"/>
                    <a:gd name="T22" fmla="*/ 19 w 45"/>
                    <a:gd name="T23" fmla="*/ 48 h 48"/>
                    <a:gd name="T24" fmla="*/ 19 w 45"/>
                    <a:gd name="T25" fmla="*/ 47 h 48"/>
                    <a:gd name="T26" fmla="*/ 19 w 45"/>
                    <a:gd name="T27" fmla="*/ 48 h 48"/>
                    <a:gd name="T28" fmla="*/ 24 w 45"/>
                    <a:gd name="T29" fmla="*/ 46 h 48"/>
                    <a:gd name="T30" fmla="*/ 23 w 45"/>
                    <a:gd name="T31" fmla="*/ 45 h 48"/>
                    <a:gd name="T32" fmla="*/ 24 w 45"/>
                    <a:gd name="T33" fmla="*/ 46 h 48"/>
                    <a:gd name="T34" fmla="*/ 24 w 45"/>
                    <a:gd name="T35" fmla="*/ 43 h 48"/>
                    <a:gd name="T36" fmla="*/ 24 w 45"/>
                    <a:gd name="T37" fmla="*/ 43 h 48"/>
                    <a:gd name="T38" fmla="*/ 24 w 45"/>
                    <a:gd name="T39" fmla="*/ 43 h 48"/>
                    <a:gd name="T40" fmla="*/ 26 w 45"/>
                    <a:gd name="T41" fmla="*/ 42 h 48"/>
                    <a:gd name="T42" fmla="*/ 24 w 45"/>
                    <a:gd name="T43" fmla="*/ 42 h 48"/>
                    <a:gd name="T44" fmla="*/ 26 w 45"/>
                    <a:gd name="T45" fmla="*/ 42 h 48"/>
                    <a:gd name="T46" fmla="*/ 29 w 45"/>
                    <a:gd name="T47" fmla="*/ 35 h 48"/>
                    <a:gd name="T48" fmla="*/ 25 w 45"/>
                    <a:gd name="T49" fmla="*/ 41 h 48"/>
                    <a:gd name="T50" fmla="*/ 30 w 45"/>
                    <a:gd name="T51" fmla="*/ 36 h 48"/>
                    <a:gd name="T52" fmla="*/ 40 w 45"/>
                    <a:gd name="T53" fmla="*/ 25 h 48"/>
                    <a:gd name="T54" fmla="*/ 29 w 45"/>
                    <a:gd name="T55" fmla="*/ 35 h 48"/>
                    <a:gd name="T56" fmla="*/ 45 w 45"/>
                    <a:gd name="T57" fmla="*/ 13 h 48"/>
                    <a:gd name="T58" fmla="*/ 45 w 45"/>
                    <a:gd name="T59" fmla="*/ 13 h 48"/>
                    <a:gd name="T60" fmla="*/ 45 w 45"/>
                    <a:gd name="T61" fmla="*/ 13 h 48"/>
                    <a:gd name="T62" fmla="*/ 45 w 45"/>
                    <a:gd name="T63" fmla="*/ 13 h 48"/>
                    <a:gd name="T64" fmla="*/ 45 w 45"/>
                    <a:gd name="T65" fmla="*/ 13 h 48"/>
                    <a:gd name="T66" fmla="*/ 44 w 45"/>
                    <a:gd name="T67" fmla="*/ 14 h 48"/>
                    <a:gd name="T68" fmla="*/ 45 w 45"/>
                    <a:gd name="T69" fmla="*/ 13 h 48"/>
                    <a:gd name="T70" fmla="*/ 42 w 45"/>
                    <a:gd name="T71" fmla="*/ 9 h 48"/>
                    <a:gd name="T72" fmla="*/ 43 w 45"/>
                    <a:gd name="T73" fmla="*/ 11 h 48"/>
                    <a:gd name="T74" fmla="*/ 43 w 45"/>
                    <a:gd name="T75" fmla="*/ 9 h 48"/>
                    <a:gd name="T76" fmla="*/ 34 w 45"/>
                    <a:gd name="T77" fmla="*/ 2 h 48"/>
                    <a:gd name="T78" fmla="*/ 42 w 45"/>
                    <a:gd name="T79" fmla="*/ 9 h 48"/>
                    <a:gd name="T80" fmla="*/ 34 w 45"/>
                    <a:gd name="T81" fmla="*/ 1 h 48"/>
                    <a:gd name="T82" fmla="*/ 34 w 45"/>
                    <a:gd name="T83" fmla="*/ 2 h 48"/>
                    <a:gd name="T84" fmla="*/ 34 w 45"/>
                    <a:gd name="T85" fmla="*/ 2 h 48"/>
                    <a:gd name="T86" fmla="*/ 35 w 45"/>
                    <a:gd name="T87" fmla="*/ 0 h 48"/>
                    <a:gd name="T88" fmla="*/ 31 w 45"/>
                    <a:gd name="T89" fmla="*/ 1 h 48"/>
                    <a:gd name="T90" fmla="*/ 32 w 45"/>
                    <a:gd name="T91" fmla="*/ 1 h 48"/>
                    <a:gd name="T92" fmla="*/ 20 w 45"/>
                    <a:gd name="T93" fmla="*/ 3 h 48"/>
                    <a:gd name="T94" fmla="*/ 20 w 45"/>
                    <a:gd name="T95" fmla="*/ 3 h 48"/>
                    <a:gd name="T96" fmla="*/ 20 w 45"/>
                    <a:gd name="T97" fmla="*/ 3 h 48"/>
                    <a:gd name="T98" fmla="*/ 20 w 45"/>
                    <a:gd name="T99" fmla="*/ 3 h 48"/>
                    <a:gd name="T100" fmla="*/ 21 w 45"/>
                    <a:gd name="T101" fmla="*/ 4 h 48"/>
                    <a:gd name="T102" fmla="*/ 21 w 45"/>
                    <a:gd name="T103" fmla="*/ 4 h 48"/>
                    <a:gd name="T104" fmla="*/ 20 w 45"/>
                    <a:gd name="T105" fmla="*/ 3 h 48"/>
                    <a:gd name="T106" fmla="*/ 14 w 45"/>
                    <a:gd name="T107" fmla="*/ 4 h 48"/>
                    <a:gd name="T108" fmla="*/ 16 w 45"/>
                    <a:gd name="T109" fmla="*/ 4 h 48"/>
                    <a:gd name="T110" fmla="*/ 14 w 45"/>
                    <a:gd name="T111" fmla="*/ 4 h 48"/>
                    <a:gd name="T112" fmla="*/ 14 w 45"/>
                    <a:gd name="T113" fmla="*/ 4 h 48"/>
                    <a:gd name="T114" fmla="*/ 14 w 45"/>
                    <a:gd name="T115" fmla="*/ 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5" h="48">
                      <a:moveTo>
                        <a:pt x="14" y="4"/>
                      </a:moveTo>
                      <a:cubicBezTo>
                        <a:pt x="14" y="10"/>
                        <a:pt x="11" y="14"/>
                        <a:pt x="8" y="17"/>
                      </a:cubicBezTo>
                      <a:lnTo>
                        <a:pt x="7" y="17"/>
                      </a:lnTo>
                      <a:cubicBezTo>
                        <a:pt x="10" y="13"/>
                        <a:pt x="13" y="10"/>
                        <a:pt x="13" y="4"/>
                      </a:cubicBezTo>
                      <a:lnTo>
                        <a:pt x="14" y="4"/>
                      </a:lnTo>
                      <a:close/>
                      <a:moveTo>
                        <a:pt x="8" y="17"/>
                      </a:moveTo>
                      <a:cubicBezTo>
                        <a:pt x="6" y="19"/>
                        <a:pt x="5" y="21"/>
                        <a:pt x="4" y="23"/>
                      </a:cubicBezTo>
                      <a:lnTo>
                        <a:pt x="2" y="22"/>
                      </a:lnTo>
                      <a:cubicBezTo>
                        <a:pt x="4" y="20"/>
                        <a:pt x="5" y="18"/>
                        <a:pt x="7" y="17"/>
                      </a:cubicBezTo>
                      <a:lnTo>
                        <a:pt x="8" y="17"/>
                      </a:lnTo>
                      <a:close/>
                      <a:moveTo>
                        <a:pt x="4" y="23"/>
                      </a:moveTo>
                      <a:cubicBezTo>
                        <a:pt x="1" y="27"/>
                        <a:pt x="2" y="31"/>
                        <a:pt x="4" y="35"/>
                      </a:cubicBezTo>
                      <a:lnTo>
                        <a:pt x="3" y="36"/>
                      </a:lnTo>
                      <a:cubicBezTo>
                        <a:pt x="0" y="32"/>
                        <a:pt x="0" y="27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4" y="35"/>
                      </a:moveTo>
                      <a:cubicBezTo>
                        <a:pt x="7" y="39"/>
                        <a:pt x="10" y="43"/>
                        <a:pt x="14" y="46"/>
                      </a:cubicBezTo>
                      <a:lnTo>
                        <a:pt x="13" y="47"/>
                      </a:lnTo>
                      <a:cubicBezTo>
                        <a:pt x="9" y="44"/>
                        <a:pt x="5" y="40"/>
                        <a:pt x="3" y="36"/>
                      </a:cubicBezTo>
                      <a:lnTo>
                        <a:pt x="4" y="35"/>
                      </a:lnTo>
                      <a:close/>
                      <a:moveTo>
                        <a:pt x="13" y="47"/>
                      </a:moveTo>
                      <a:lnTo>
                        <a:pt x="13" y="47"/>
                      </a:lnTo>
                      <a:lnTo>
                        <a:pt x="13" y="46"/>
                      </a:lnTo>
                      <a:lnTo>
                        <a:pt x="13" y="47"/>
                      </a:lnTo>
                      <a:close/>
                      <a:moveTo>
                        <a:pt x="14" y="46"/>
                      </a:moveTo>
                      <a:cubicBezTo>
                        <a:pt x="14" y="46"/>
                        <a:pt x="14" y="46"/>
                        <a:pt x="15" y="46"/>
                      </a:cubicBezTo>
                      <a:lnTo>
                        <a:pt x="14" y="48"/>
                      </a:lnTo>
                      <a:cubicBezTo>
                        <a:pt x="14" y="47"/>
                        <a:pt x="13" y="47"/>
                        <a:pt x="13" y="47"/>
                      </a:cubicBezTo>
                      <a:lnTo>
                        <a:pt x="14" y="46"/>
                      </a:lnTo>
                      <a:close/>
                      <a:moveTo>
                        <a:pt x="15" y="46"/>
                      </a:moveTo>
                      <a:cubicBezTo>
                        <a:pt x="16" y="47"/>
                        <a:pt x="17" y="47"/>
                        <a:pt x="19" y="47"/>
                      </a:cubicBezTo>
                      <a:lnTo>
                        <a:pt x="19" y="48"/>
                      </a:lnTo>
                      <a:cubicBezTo>
                        <a:pt x="17" y="48"/>
                        <a:pt x="16" y="48"/>
                        <a:pt x="14" y="48"/>
                      </a:cubicBezTo>
                      <a:lnTo>
                        <a:pt x="15" y="46"/>
                      </a:lnTo>
                      <a:close/>
                      <a:moveTo>
                        <a:pt x="19" y="48"/>
                      </a:moveTo>
                      <a:lnTo>
                        <a:pt x="19" y="48"/>
                      </a:lnTo>
                      <a:lnTo>
                        <a:pt x="19" y="47"/>
                      </a:lnTo>
                      <a:lnTo>
                        <a:pt x="19" y="48"/>
                      </a:lnTo>
                      <a:close/>
                      <a:moveTo>
                        <a:pt x="19" y="47"/>
                      </a:moveTo>
                      <a:cubicBezTo>
                        <a:pt x="20" y="46"/>
                        <a:pt x="22" y="46"/>
                        <a:pt x="23" y="45"/>
                      </a:cubicBezTo>
                      <a:lnTo>
                        <a:pt x="24" y="46"/>
                      </a:lnTo>
                      <a:cubicBezTo>
                        <a:pt x="22" y="47"/>
                        <a:pt x="21" y="47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4" y="46"/>
                      </a:moveTo>
                      <a:lnTo>
                        <a:pt x="24" y="46"/>
                      </a:lnTo>
                      <a:lnTo>
                        <a:pt x="23" y="45"/>
                      </a:lnTo>
                      <a:lnTo>
                        <a:pt x="24" y="46"/>
                      </a:lnTo>
                      <a:close/>
                      <a:moveTo>
                        <a:pt x="23" y="45"/>
                      </a:moveTo>
                      <a:cubicBezTo>
                        <a:pt x="23" y="44"/>
                        <a:pt x="24" y="44"/>
                        <a:pt x="24" y="43"/>
                      </a:cubicBezTo>
                      <a:lnTo>
                        <a:pt x="25" y="44"/>
                      </a:lnTo>
                      <a:cubicBezTo>
                        <a:pt x="25" y="44"/>
                        <a:pt x="24" y="45"/>
                        <a:pt x="24" y="46"/>
                      </a:cubicBezTo>
                      <a:lnTo>
                        <a:pt x="23" y="45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4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lnTo>
                        <a:pt x="24" y="43"/>
                      </a:lnTo>
                      <a:lnTo>
                        <a:pt x="25" y="43"/>
                      </a:lnTo>
                      <a:lnTo>
                        <a:pt x="24" y="43"/>
                      </a:lnTo>
                      <a:close/>
                      <a:moveTo>
                        <a:pt x="24" y="43"/>
                      </a:moveTo>
                      <a:cubicBezTo>
                        <a:pt x="24" y="43"/>
                        <a:pt x="24" y="42"/>
                        <a:pt x="24" y="42"/>
                      </a:cubicBezTo>
                      <a:lnTo>
                        <a:pt x="26" y="42"/>
                      </a:lnTo>
                      <a:cubicBezTo>
                        <a:pt x="26" y="43"/>
                        <a:pt x="25" y="43"/>
                        <a:pt x="25" y="44"/>
                      </a:cubicBezTo>
                      <a:lnTo>
                        <a:pt x="24" y="43"/>
                      </a:lnTo>
                      <a:close/>
                      <a:moveTo>
                        <a:pt x="24" y="42"/>
                      </a:moveTo>
                      <a:cubicBezTo>
                        <a:pt x="25" y="42"/>
                        <a:pt x="25" y="41"/>
                        <a:pt x="25" y="41"/>
                      </a:cubicBezTo>
                      <a:lnTo>
                        <a:pt x="26" y="41"/>
                      </a:lnTo>
                      <a:cubicBezTo>
                        <a:pt x="26" y="42"/>
                        <a:pt x="26" y="42"/>
                        <a:pt x="26" y="42"/>
                      </a:cubicBezTo>
                      <a:lnTo>
                        <a:pt x="24" y="42"/>
                      </a:lnTo>
                      <a:close/>
                      <a:moveTo>
                        <a:pt x="25" y="41"/>
                      </a:moveTo>
                      <a:cubicBezTo>
                        <a:pt x="26" y="39"/>
                        <a:pt x="28" y="37"/>
                        <a:pt x="29" y="35"/>
                      </a:cubicBezTo>
                      <a:lnTo>
                        <a:pt x="30" y="36"/>
                      </a:lnTo>
                      <a:cubicBezTo>
                        <a:pt x="29" y="37"/>
                        <a:pt x="28" y="39"/>
                        <a:pt x="26" y="41"/>
                      </a:cubicBezTo>
                      <a:lnTo>
                        <a:pt x="25" y="41"/>
                      </a:lnTo>
                      <a:close/>
                      <a:moveTo>
                        <a:pt x="29" y="35"/>
                      </a:moveTo>
                      <a:lnTo>
                        <a:pt x="29" y="35"/>
                      </a:lnTo>
                      <a:lnTo>
                        <a:pt x="30" y="36"/>
                      </a:lnTo>
                      <a:lnTo>
                        <a:pt x="29" y="35"/>
                      </a:lnTo>
                      <a:close/>
                      <a:moveTo>
                        <a:pt x="29" y="35"/>
                      </a:moveTo>
                      <a:cubicBezTo>
                        <a:pt x="33" y="32"/>
                        <a:pt x="37" y="29"/>
                        <a:pt x="40" y="25"/>
                      </a:cubicBezTo>
                      <a:lnTo>
                        <a:pt x="41" y="26"/>
                      </a:lnTo>
                      <a:cubicBezTo>
                        <a:pt x="38" y="30"/>
                        <a:pt x="34" y="33"/>
                        <a:pt x="30" y="36"/>
                      </a:cubicBezTo>
                      <a:lnTo>
                        <a:pt x="29" y="35"/>
                      </a:lnTo>
                      <a:close/>
                      <a:moveTo>
                        <a:pt x="40" y="25"/>
                      </a:moveTo>
                      <a:cubicBezTo>
                        <a:pt x="42" y="22"/>
                        <a:pt x="44" y="18"/>
                        <a:pt x="44" y="14"/>
                      </a:cubicBezTo>
                      <a:lnTo>
                        <a:pt x="45" y="13"/>
                      </a:lnTo>
                      <a:cubicBezTo>
                        <a:pt x="45" y="18"/>
                        <a:pt x="44" y="22"/>
                        <a:pt x="41" y="26"/>
                      </a:cubicBezTo>
                      <a:lnTo>
                        <a:pt x="40" y="25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lnTo>
                        <a:pt x="44" y="14"/>
                      </a:lnTo>
                      <a:lnTo>
                        <a:pt x="45" y="13"/>
                      </a:lnTo>
                      <a:lnTo>
                        <a:pt x="44" y="14"/>
                      </a:lnTo>
                      <a:close/>
                      <a:moveTo>
                        <a:pt x="45" y="13"/>
                      </a:moveTo>
                      <a:lnTo>
                        <a:pt x="45" y="13"/>
                      </a:lnTo>
                      <a:lnTo>
                        <a:pt x="44" y="14"/>
                      </a:lnTo>
                      <a:lnTo>
                        <a:pt x="45" y="13"/>
                      </a:lnTo>
                      <a:close/>
                      <a:moveTo>
                        <a:pt x="44" y="14"/>
                      </a:moveTo>
                      <a:cubicBezTo>
                        <a:pt x="43" y="13"/>
                        <a:pt x="43" y="12"/>
                        <a:pt x="43" y="11"/>
                      </a:cubicBezTo>
                      <a:lnTo>
                        <a:pt x="45" y="11"/>
                      </a:lnTo>
                      <a:cubicBezTo>
                        <a:pt x="45" y="12"/>
                        <a:pt x="45" y="13"/>
                        <a:pt x="45" y="13"/>
                      </a:cubicBezTo>
                      <a:lnTo>
                        <a:pt x="44" y="14"/>
                      </a:lnTo>
                      <a:close/>
                      <a:moveTo>
                        <a:pt x="43" y="11"/>
                      </a:moveTo>
                      <a:cubicBezTo>
                        <a:pt x="43" y="11"/>
                        <a:pt x="43" y="10"/>
                        <a:pt x="42" y="9"/>
                      </a:cubicBezTo>
                      <a:lnTo>
                        <a:pt x="44" y="9"/>
                      </a:lnTo>
                      <a:cubicBezTo>
                        <a:pt x="44" y="10"/>
                        <a:pt x="44" y="10"/>
                        <a:pt x="45" y="11"/>
                      </a:cubicBezTo>
                      <a:lnTo>
                        <a:pt x="43" y="11"/>
                      </a:lnTo>
                      <a:close/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3" y="9"/>
                      </a:lnTo>
                      <a:lnTo>
                        <a:pt x="42" y="9"/>
                      </a:lnTo>
                      <a:close/>
                      <a:moveTo>
                        <a:pt x="42" y="9"/>
                      </a:moveTo>
                      <a:cubicBezTo>
                        <a:pt x="41" y="6"/>
                        <a:pt x="38" y="3"/>
                        <a:pt x="34" y="2"/>
                      </a:cubicBezTo>
                      <a:lnTo>
                        <a:pt x="35" y="0"/>
                      </a:lnTo>
                      <a:cubicBezTo>
                        <a:pt x="39" y="2"/>
                        <a:pt x="42" y="5"/>
                        <a:pt x="44" y="9"/>
                      </a:cubicBezTo>
                      <a:lnTo>
                        <a:pt x="42" y="9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4" y="1"/>
                      </a:lnTo>
                      <a:lnTo>
                        <a:pt x="35" y="0"/>
                      </a:lnTo>
                      <a:close/>
                      <a:moveTo>
                        <a:pt x="34" y="2"/>
                      </a:moveTo>
                      <a:lnTo>
                        <a:pt x="34" y="2"/>
                      </a:lnTo>
                      <a:lnTo>
                        <a:pt x="35" y="0"/>
                      </a:lnTo>
                      <a:lnTo>
                        <a:pt x="34" y="2"/>
                      </a:lnTo>
                      <a:close/>
                      <a:moveTo>
                        <a:pt x="34" y="2"/>
                      </a:moveTo>
                      <a:cubicBezTo>
                        <a:pt x="34" y="1"/>
                        <a:pt x="33" y="1"/>
                        <a:pt x="32" y="1"/>
                      </a:cubicBezTo>
                      <a:lnTo>
                        <a:pt x="33" y="0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2"/>
                      </a:lnTo>
                      <a:close/>
                      <a:moveTo>
                        <a:pt x="32" y="1"/>
                      </a:moveTo>
                      <a:cubicBezTo>
                        <a:pt x="32" y="1"/>
                        <a:pt x="31" y="1"/>
                        <a:pt x="31" y="1"/>
                      </a:cubicBezTo>
                      <a:lnTo>
                        <a:pt x="31" y="0"/>
                      </a:lnTo>
                      <a:cubicBezTo>
                        <a:pt x="31" y="0"/>
                        <a:pt x="32" y="0"/>
                        <a:pt x="33" y="0"/>
                      </a:cubicBezTo>
                      <a:lnTo>
                        <a:pt x="32" y="1"/>
                      </a:lnTo>
                      <a:close/>
                      <a:moveTo>
                        <a:pt x="31" y="1"/>
                      </a:moveTo>
                      <a:cubicBezTo>
                        <a:pt x="27" y="1"/>
                        <a:pt x="24" y="2"/>
                        <a:pt x="21" y="4"/>
                      </a:cubicBezTo>
                      <a:lnTo>
                        <a:pt x="20" y="3"/>
                      </a:lnTo>
                      <a:cubicBezTo>
                        <a:pt x="23" y="1"/>
                        <a:pt x="27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4"/>
                      </a:lnTo>
                      <a:lnTo>
                        <a:pt x="20" y="3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lnTo>
                        <a:pt x="21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close/>
                      <a:moveTo>
                        <a:pt x="21" y="4"/>
                      </a:moveTo>
                      <a:cubicBezTo>
                        <a:pt x="20" y="5"/>
                        <a:pt x="18" y="5"/>
                        <a:pt x="16" y="4"/>
                      </a:cubicBezTo>
                      <a:lnTo>
                        <a:pt x="16" y="3"/>
                      </a:lnTo>
                      <a:cubicBezTo>
                        <a:pt x="17" y="3"/>
                        <a:pt x="19" y="4"/>
                        <a:pt x="20" y="3"/>
                      </a:cubicBezTo>
                      <a:lnTo>
                        <a:pt x="21" y="4"/>
                      </a:lnTo>
                      <a:close/>
                      <a:moveTo>
                        <a:pt x="16" y="4"/>
                      </a:moveTo>
                      <a:cubicBezTo>
                        <a:pt x="15" y="4"/>
                        <a:pt x="14" y="4"/>
                        <a:pt x="14" y="4"/>
                      </a:cubicBezTo>
                      <a:lnTo>
                        <a:pt x="14" y="3"/>
                      </a:lnTo>
                      <a:cubicBezTo>
                        <a:pt x="14" y="3"/>
                        <a:pt x="15" y="3"/>
                        <a:pt x="16" y="3"/>
                      </a:cubicBezTo>
                      <a:lnTo>
                        <a:pt x="16" y="4"/>
                      </a:lnTo>
                      <a:close/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3"/>
                      </a:lnTo>
                      <a:close/>
                      <a:moveTo>
                        <a:pt x="14" y="4"/>
                      </a:moveTo>
                      <a:cubicBezTo>
                        <a:pt x="14" y="4"/>
                        <a:pt x="14" y="4"/>
                        <a:pt x="14" y="4"/>
                      </a:cubicBezTo>
                      <a:lnTo>
                        <a:pt x="13" y="4"/>
                      </a:lnTo>
                      <a:cubicBezTo>
                        <a:pt x="13" y="4"/>
                        <a:pt x="13" y="3"/>
                        <a:pt x="14" y="3"/>
                      </a:cubicBezTo>
                      <a:lnTo>
                        <a:pt x="14" y="4"/>
                      </a:lnTo>
                      <a:close/>
                      <a:moveTo>
                        <a:pt x="14" y="4"/>
                      </a:move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4" name="Freeform 188"/>
                <p:cNvSpPr>
                  <a:spLocks noChangeArrowheads="1"/>
                </p:cNvSpPr>
                <p:nvPr/>
              </p:nvSpPr>
              <p:spPr bwMode="auto">
                <a:xfrm>
                  <a:off x="2045" y="3947"/>
                  <a:ext cx="75" cy="7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9 0 0"/>
                    <a:gd name="G4" fmla="+- 1 0 0"/>
                    <a:gd name="G5" fmla="+- 34 0 0"/>
                    <a:gd name="G6" fmla="*/ 1 35 2"/>
                    <a:gd name="G7" fmla="+- 4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22 w 55"/>
                    <a:gd name="T1" fmla="*/ 11 h 43"/>
                    <a:gd name="T2" fmla="*/ 5 w 55"/>
                    <a:gd name="T3" fmla="*/ 29 h 43"/>
                    <a:gd name="T4" fmla="*/ 2 w 55"/>
                    <a:gd name="T5" fmla="*/ 35 h 43"/>
                    <a:gd name="T6" fmla="*/ 42 w 55"/>
                    <a:gd name="T7" fmla="*/ 37 h 43"/>
                    <a:gd name="T8" fmla="*/ 37 w 55"/>
                    <a:gd name="T9" fmla="*/ 3 h 43"/>
                    <a:gd name="T10" fmla="*/ 22 w 55"/>
                    <a:gd name="T11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43">
                      <a:moveTo>
                        <a:pt x="22" y="11"/>
                      </a:moveTo>
                      <a:cubicBezTo>
                        <a:pt x="17" y="18"/>
                        <a:pt x="12" y="23"/>
                        <a:pt x="5" y="29"/>
                      </a:cubicBezTo>
                      <a:cubicBezTo>
                        <a:pt x="3" y="30"/>
                        <a:pt x="0" y="34"/>
                        <a:pt x="2" y="35"/>
                      </a:cubicBezTo>
                      <a:cubicBezTo>
                        <a:pt x="14" y="42"/>
                        <a:pt x="30" y="43"/>
                        <a:pt x="42" y="37"/>
                      </a:cubicBezTo>
                      <a:cubicBezTo>
                        <a:pt x="55" y="30"/>
                        <a:pt x="51" y="9"/>
                        <a:pt x="37" y="3"/>
                      </a:cubicBezTo>
                      <a:cubicBezTo>
                        <a:pt x="31" y="0"/>
                        <a:pt x="26" y="7"/>
                        <a:pt x="22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5" name="Freeform 189"/>
                <p:cNvSpPr>
                  <a:spLocks noChangeArrowheads="1"/>
                </p:cNvSpPr>
                <p:nvPr/>
              </p:nvSpPr>
              <p:spPr bwMode="auto">
                <a:xfrm>
                  <a:off x="2045" y="3947"/>
                  <a:ext cx="69" cy="72"/>
                </a:xfrm>
                <a:custGeom>
                  <a:avLst/>
                  <a:gdLst>
                    <a:gd name="T0" fmla="*/ 21 w 51"/>
                    <a:gd name="T1" fmla="*/ 14 h 43"/>
                    <a:gd name="T2" fmla="*/ 22 w 51"/>
                    <a:gd name="T3" fmla="*/ 10 h 43"/>
                    <a:gd name="T4" fmla="*/ 21 w 51"/>
                    <a:gd name="T5" fmla="*/ 14 h 43"/>
                    <a:gd name="T6" fmla="*/ 4 w 51"/>
                    <a:gd name="T7" fmla="*/ 28 h 43"/>
                    <a:gd name="T8" fmla="*/ 21 w 51"/>
                    <a:gd name="T9" fmla="*/ 14 h 43"/>
                    <a:gd name="T10" fmla="*/ 5 w 51"/>
                    <a:gd name="T11" fmla="*/ 29 h 43"/>
                    <a:gd name="T12" fmla="*/ 4 w 51"/>
                    <a:gd name="T13" fmla="*/ 30 h 43"/>
                    <a:gd name="T14" fmla="*/ 4 w 51"/>
                    <a:gd name="T15" fmla="*/ 28 h 43"/>
                    <a:gd name="T16" fmla="*/ 4 w 51"/>
                    <a:gd name="T17" fmla="*/ 30 h 43"/>
                    <a:gd name="T18" fmla="*/ 1 w 51"/>
                    <a:gd name="T19" fmla="*/ 32 h 43"/>
                    <a:gd name="T20" fmla="*/ 4 w 51"/>
                    <a:gd name="T21" fmla="*/ 30 h 43"/>
                    <a:gd name="T22" fmla="*/ 2 w 51"/>
                    <a:gd name="T23" fmla="*/ 35 h 43"/>
                    <a:gd name="T24" fmla="*/ 1 w 51"/>
                    <a:gd name="T25" fmla="*/ 32 h 43"/>
                    <a:gd name="T26" fmla="*/ 2 w 51"/>
                    <a:gd name="T27" fmla="*/ 35 h 43"/>
                    <a:gd name="T28" fmla="*/ 1 w 51"/>
                    <a:gd name="T29" fmla="*/ 36 h 43"/>
                    <a:gd name="T30" fmla="*/ 2 w 51"/>
                    <a:gd name="T31" fmla="*/ 35 h 43"/>
                    <a:gd name="T32" fmla="*/ 1 w 51"/>
                    <a:gd name="T33" fmla="*/ 36 h 43"/>
                    <a:gd name="T34" fmla="*/ 1 w 51"/>
                    <a:gd name="T35" fmla="*/ 36 h 43"/>
                    <a:gd name="T36" fmla="*/ 2 w 51"/>
                    <a:gd name="T37" fmla="*/ 35 h 43"/>
                    <a:gd name="T38" fmla="*/ 2 w 51"/>
                    <a:gd name="T39" fmla="*/ 35 h 43"/>
                    <a:gd name="T40" fmla="*/ 2 w 51"/>
                    <a:gd name="T41" fmla="*/ 35 h 43"/>
                    <a:gd name="T42" fmla="*/ 7 w 51"/>
                    <a:gd name="T43" fmla="*/ 37 h 43"/>
                    <a:gd name="T44" fmla="*/ 1 w 51"/>
                    <a:gd name="T45" fmla="*/ 36 h 43"/>
                    <a:gd name="T46" fmla="*/ 7 w 51"/>
                    <a:gd name="T47" fmla="*/ 37 h 43"/>
                    <a:gd name="T48" fmla="*/ 13 w 51"/>
                    <a:gd name="T49" fmla="*/ 40 h 43"/>
                    <a:gd name="T50" fmla="*/ 7 w 51"/>
                    <a:gd name="T51" fmla="*/ 37 h 43"/>
                    <a:gd name="T52" fmla="*/ 41 w 51"/>
                    <a:gd name="T53" fmla="*/ 37 h 43"/>
                    <a:gd name="T54" fmla="*/ 13 w 51"/>
                    <a:gd name="T55" fmla="*/ 40 h 43"/>
                    <a:gd name="T56" fmla="*/ 41 w 51"/>
                    <a:gd name="T57" fmla="*/ 37 h 43"/>
                    <a:gd name="T58" fmla="*/ 42 w 51"/>
                    <a:gd name="T59" fmla="*/ 37 h 43"/>
                    <a:gd name="T60" fmla="*/ 41 w 51"/>
                    <a:gd name="T61" fmla="*/ 37 h 43"/>
                    <a:gd name="T62" fmla="*/ 48 w 51"/>
                    <a:gd name="T63" fmla="*/ 32 h 43"/>
                    <a:gd name="T64" fmla="*/ 41 w 51"/>
                    <a:gd name="T65" fmla="*/ 37 h 43"/>
                    <a:gd name="T66" fmla="*/ 49 w 51"/>
                    <a:gd name="T67" fmla="*/ 21 h 43"/>
                    <a:gd name="T68" fmla="*/ 48 w 51"/>
                    <a:gd name="T69" fmla="*/ 32 h 43"/>
                    <a:gd name="T70" fmla="*/ 49 w 51"/>
                    <a:gd name="T71" fmla="*/ 21 h 43"/>
                    <a:gd name="T72" fmla="*/ 46 w 51"/>
                    <a:gd name="T73" fmla="*/ 9 h 43"/>
                    <a:gd name="T74" fmla="*/ 49 w 51"/>
                    <a:gd name="T75" fmla="*/ 21 h 43"/>
                    <a:gd name="T76" fmla="*/ 37 w 51"/>
                    <a:gd name="T77" fmla="*/ 4 h 43"/>
                    <a:gd name="T78" fmla="*/ 46 w 51"/>
                    <a:gd name="T79" fmla="*/ 9 h 43"/>
                    <a:gd name="T80" fmla="*/ 37 w 51"/>
                    <a:gd name="T81" fmla="*/ 4 h 43"/>
                    <a:gd name="T82" fmla="*/ 37 w 51"/>
                    <a:gd name="T83" fmla="*/ 3 h 43"/>
                    <a:gd name="T84" fmla="*/ 37 w 51"/>
                    <a:gd name="T85" fmla="*/ 4 h 43"/>
                    <a:gd name="T86" fmla="*/ 24 w 51"/>
                    <a:gd name="T87" fmla="*/ 8 h 43"/>
                    <a:gd name="T88" fmla="*/ 37 w 51"/>
                    <a:gd name="T89" fmla="*/ 4 h 43"/>
                    <a:gd name="T90" fmla="*/ 23 w 51"/>
                    <a:gd name="T91" fmla="*/ 11 h 43"/>
                    <a:gd name="T92" fmla="*/ 24 w 51"/>
                    <a:gd name="T93" fmla="*/ 8 h 43"/>
                    <a:gd name="T94" fmla="*/ 22 w 51"/>
                    <a:gd name="T95" fmla="*/ 10 h 43"/>
                    <a:gd name="T96" fmla="*/ 22 w 51"/>
                    <a:gd name="T97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43">
                      <a:moveTo>
                        <a:pt x="23" y="11"/>
                      </a:moveTo>
                      <a:cubicBezTo>
                        <a:pt x="22" y="12"/>
                        <a:pt x="22" y="13"/>
                        <a:pt x="21" y="14"/>
                      </a:cubicBezTo>
                      <a:lnTo>
                        <a:pt x="20" y="13"/>
                      </a:lnTo>
                      <a:cubicBezTo>
                        <a:pt x="21" y="12"/>
                        <a:pt x="21" y="11"/>
                        <a:pt x="22" y="10"/>
                      </a:cubicBezTo>
                      <a:lnTo>
                        <a:pt x="23" y="11"/>
                      </a:lnTo>
                      <a:close/>
                      <a:moveTo>
                        <a:pt x="21" y="14"/>
                      </a:moveTo>
                      <a:cubicBezTo>
                        <a:pt x="16" y="19"/>
                        <a:pt x="12" y="24"/>
                        <a:pt x="5" y="29"/>
                      </a:cubicBezTo>
                      <a:lnTo>
                        <a:pt x="4" y="28"/>
                      </a:lnTo>
                      <a:cubicBezTo>
                        <a:pt x="11" y="23"/>
                        <a:pt x="15" y="19"/>
                        <a:pt x="20" y="13"/>
                      </a:cubicBezTo>
                      <a:lnTo>
                        <a:pt x="21" y="14"/>
                      </a:lnTo>
                      <a:close/>
                      <a:moveTo>
                        <a:pt x="5" y="29"/>
                      </a:moveTo>
                      <a:lnTo>
                        <a:pt x="5" y="29"/>
                      </a:lnTo>
                      <a:close/>
                      <a:moveTo>
                        <a:pt x="5" y="29"/>
                      </a:moveTo>
                      <a:cubicBezTo>
                        <a:pt x="5" y="29"/>
                        <a:pt x="5" y="29"/>
                        <a:pt x="4" y="30"/>
                      </a:cubicBezTo>
                      <a:lnTo>
                        <a:pt x="3" y="29"/>
                      </a:lnTo>
                      <a:cubicBezTo>
                        <a:pt x="4" y="29"/>
                        <a:pt x="4" y="28"/>
                        <a:pt x="4" y="28"/>
                      </a:cubicBezTo>
                      <a:lnTo>
                        <a:pt x="5" y="29"/>
                      </a:lnTo>
                      <a:close/>
                      <a:moveTo>
                        <a:pt x="4" y="30"/>
                      </a:moveTo>
                      <a:cubicBezTo>
                        <a:pt x="4" y="31"/>
                        <a:pt x="3" y="32"/>
                        <a:pt x="2" y="33"/>
                      </a:cubicBezTo>
                      <a:lnTo>
                        <a:pt x="1" y="32"/>
                      </a:lnTo>
                      <a:cubicBezTo>
                        <a:pt x="2" y="31"/>
                        <a:pt x="2" y="30"/>
                        <a:pt x="3" y="29"/>
                      </a:cubicBezTo>
                      <a:lnTo>
                        <a:pt x="4" y="30"/>
                      </a:lnTo>
                      <a:close/>
                      <a:moveTo>
                        <a:pt x="2" y="33"/>
                      </a:moveTo>
                      <a:cubicBezTo>
                        <a:pt x="2" y="34"/>
                        <a:pt x="2" y="35"/>
                        <a:pt x="2" y="35"/>
                      </a:cubicBezTo>
                      <a:lnTo>
                        <a:pt x="1" y="36"/>
                      </a:lnTo>
                      <a:cubicBezTo>
                        <a:pt x="0" y="35"/>
                        <a:pt x="0" y="34"/>
                        <a:pt x="1" y="32"/>
                      </a:cubicBezTo>
                      <a:lnTo>
                        <a:pt x="2" y="33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cubicBezTo>
                        <a:pt x="1" y="36"/>
                        <a:pt x="1" y="36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1" y="36"/>
                      </a:moveTo>
                      <a:lnTo>
                        <a:pt x="1" y="36"/>
                      </a:lnTo>
                      <a:lnTo>
                        <a:pt x="2" y="35"/>
                      </a:lnTo>
                      <a:lnTo>
                        <a:pt x="1" y="36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lnTo>
                        <a:pt x="2" y="35"/>
                      </a:lnTo>
                      <a:close/>
                      <a:moveTo>
                        <a:pt x="2" y="35"/>
                      </a:moveTo>
                      <a:cubicBezTo>
                        <a:pt x="4" y="36"/>
                        <a:pt x="6" y="37"/>
                        <a:pt x="7" y="37"/>
                      </a:cubicBezTo>
                      <a:lnTo>
                        <a:pt x="7" y="38"/>
                      </a:lnTo>
                      <a:cubicBezTo>
                        <a:pt x="5" y="38"/>
                        <a:pt x="3" y="37"/>
                        <a:pt x="1" y="36"/>
                      </a:cubicBezTo>
                      <a:lnTo>
                        <a:pt x="2" y="35"/>
                      </a:lnTo>
                      <a:close/>
                      <a:moveTo>
                        <a:pt x="7" y="37"/>
                      </a:moveTo>
                      <a:cubicBezTo>
                        <a:pt x="9" y="38"/>
                        <a:pt x="11" y="39"/>
                        <a:pt x="13" y="39"/>
                      </a:cubicBezTo>
                      <a:lnTo>
                        <a:pt x="13" y="40"/>
                      </a:lnTo>
                      <a:cubicBezTo>
                        <a:pt x="11" y="40"/>
                        <a:pt x="9" y="39"/>
                        <a:pt x="7" y="38"/>
                      </a:cubicBezTo>
                      <a:lnTo>
                        <a:pt x="7" y="37"/>
                      </a:lnTo>
                      <a:close/>
                      <a:moveTo>
                        <a:pt x="13" y="39"/>
                      </a:moveTo>
                      <a:cubicBezTo>
                        <a:pt x="23" y="41"/>
                        <a:pt x="33" y="41"/>
                        <a:pt x="41" y="37"/>
                      </a:cubicBezTo>
                      <a:lnTo>
                        <a:pt x="42" y="38"/>
                      </a:lnTo>
                      <a:cubicBezTo>
                        <a:pt x="34" y="42"/>
                        <a:pt x="23" y="43"/>
                        <a:pt x="13" y="40"/>
                      </a:cubicBezTo>
                      <a:lnTo>
                        <a:pt x="13" y="39"/>
                      </a:lnTo>
                      <a:close/>
                      <a:moveTo>
                        <a:pt x="41" y="37"/>
                      </a:moveTo>
                      <a:lnTo>
                        <a:pt x="41" y="37"/>
                      </a:lnTo>
                      <a:lnTo>
                        <a:pt x="42" y="37"/>
                      </a:lnTo>
                      <a:lnTo>
                        <a:pt x="41" y="37"/>
                      </a:lnTo>
                      <a:close/>
                      <a:moveTo>
                        <a:pt x="41" y="37"/>
                      </a:moveTo>
                      <a:cubicBezTo>
                        <a:pt x="44" y="35"/>
                        <a:pt x="45" y="34"/>
                        <a:pt x="47" y="32"/>
                      </a:cubicBezTo>
                      <a:lnTo>
                        <a:pt x="48" y="32"/>
                      </a:lnTo>
                      <a:cubicBezTo>
                        <a:pt x="47" y="34"/>
                        <a:pt x="45" y="36"/>
                        <a:pt x="42" y="38"/>
                      </a:cubicBezTo>
                      <a:lnTo>
                        <a:pt x="41" y="37"/>
                      </a:lnTo>
                      <a:close/>
                      <a:moveTo>
                        <a:pt x="47" y="32"/>
                      </a:moveTo>
                      <a:cubicBezTo>
                        <a:pt x="49" y="29"/>
                        <a:pt x="49" y="25"/>
                        <a:pt x="49" y="21"/>
                      </a:cubicBezTo>
                      <a:lnTo>
                        <a:pt x="51" y="21"/>
                      </a:lnTo>
                      <a:cubicBezTo>
                        <a:pt x="51" y="25"/>
                        <a:pt x="50" y="29"/>
                        <a:pt x="48" y="32"/>
                      </a:cubicBezTo>
                      <a:lnTo>
                        <a:pt x="47" y="32"/>
                      </a:lnTo>
                      <a:close/>
                      <a:moveTo>
                        <a:pt x="49" y="21"/>
                      </a:moveTo>
                      <a:cubicBezTo>
                        <a:pt x="49" y="17"/>
                        <a:pt x="47" y="13"/>
                        <a:pt x="45" y="10"/>
                      </a:cubicBezTo>
                      <a:lnTo>
                        <a:pt x="46" y="9"/>
                      </a:lnTo>
                      <a:cubicBezTo>
                        <a:pt x="49" y="13"/>
                        <a:pt x="50" y="17"/>
                        <a:pt x="51" y="21"/>
                      </a:cubicBezTo>
                      <a:lnTo>
                        <a:pt x="49" y="21"/>
                      </a:lnTo>
                      <a:close/>
                      <a:moveTo>
                        <a:pt x="45" y="10"/>
                      </a:moveTo>
                      <a:cubicBezTo>
                        <a:pt x="43" y="7"/>
                        <a:pt x="40" y="5"/>
                        <a:pt x="37" y="4"/>
                      </a:cubicBezTo>
                      <a:lnTo>
                        <a:pt x="37" y="2"/>
                      </a:lnTo>
                      <a:cubicBezTo>
                        <a:pt x="41" y="4"/>
                        <a:pt x="44" y="6"/>
                        <a:pt x="46" y="9"/>
                      </a:cubicBezTo>
                      <a:lnTo>
                        <a:pt x="45" y="10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2" y="1"/>
                        <a:pt x="28" y="5"/>
                        <a:pt x="25" y="9"/>
                      </a:cubicBezTo>
                      <a:lnTo>
                        <a:pt x="24" y="8"/>
                      </a:lnTo>
                      <a:cubicBezTo>
                        <a:pt x="28" y="4"/>
                        <a:pt x="32" y="0"/>
                        <a:pt x="37" y="2"/>
                      </a:cubicBezTo>
                      <a:lnTo>
                        <a:pt x="37" y="4"/>
                      </a:lnTo>
                      <a:close/>
                      <a:moveTo>
                        <a:pt x="25" y="9"/>
                      </a:moveTo>
                      <a:cubicBezTo>
                        <a:pt x="24" y="10"/>
                        <a:pt x="24" y="11"/>
                        <a:pt x="23" y="11"/>
                      </a:cubicBezTo>
                      <a:lnTo>
                        <a:pt x="22" y="10"/>
                      </a:lnTo>
                      <a:cubicBezTo>
                        <a:pt x="23" y="10"/>
                        <a:pt x="23" y="9"/>
                        <a:pt x="24" y="8"/>
                      </a:cubicBezTo>
                      <a:lnTo>
                        <a:pt x="25" y="9"/>
                      </a:lnTo>
                      <a:close/>
                      <a:moveTo>
                        <a:pt x="22" y="10"/>
                      </a:move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6" name="Freeform 190"/>
                <p:cNvSpPr>
                  <a:spLocks noChangeArrowheads="1"/>
                </p:cNvSpPr>
                <p:nvPr/>
              </p:nvSpPr>
              <p:spPr bwMode="auto">
                <a:xfrm>
                  <a:off x="2119" y="3947"/>
                  <a:ext cx="60" cy="69"/>
                </a:xfrm>
                <a:custGeom>
                  <a:avLst/>
                  <a:gdLst>
                    <a:gd name="G0" fmla="+- 1 0 0"/>
                    <a:gd name="G1" fmla="+- 1 0 0"/>
                    <a:gd name="G2" fmla="+- 15 0 0"/>
                    <a:gd name="G3" fmla="+- 1 0 0"/>
                    <a:gd name="G4" fmla="+- 26 0 0"/>
                    <a:gd name="G5" fmla="+- 33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1 w 45"/>
                    <a:gd name="T1" fmla="*/ 8 h 41"/>
                    <a:gd name="T2" fmla="*/ 6 w 45"/>
                    <a:gd name="T3" fmla="*/ 21 h 41"/>
                    <a:gd name="T4" fmla="*/ 6 w 45"/>
                    <a:gd name="T5" fmla="*/ 36 h 41"/>
                    <a:gd name="T6" fmla="*/ 31 w 45"/>
                    <a:gd name="T7" fmla="*/ 37 h 41"/>
                    <a:gd name="T8" fmla="*/ 45 w 45"/>
                    <a:gd name="T9" fmla="*/ 28 h 41"/>
                    <a:gd name="T10" fmla="*/ 39 w 45"/>
                    <a:gd name="T11" fmla="*/ 5 h 41"/>
                    <a:gd name="T12" fmla="*/ 21 w 45"/>
                    <a:gd name="T13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1">
                      <a:moveTo>
                        <a:pt x="21" y="8"/>
                      </a:moveTo>
                      <a:cubicBezTo>
                        <a:pt x="16" y="11"/>
                        <a:pt x="7" y="15"/>
                        <a:pt x="6" y="21"/>
                      </a:cubicBezTo>
                      <a:cubicBezTo>
                        <a:pt x="5" y="26"/>
                        <a:pt x="0" y="33"/>
                        <a:pt x="6" y="36"/>
                      </a:cubicBezTo>
                      <a:cubicBezTo>
                        <a:pt x="13" y="41"/>
                        <a:pt x="23" y="37"/>
                        <a:pt x="31" y="37"/>
                      </a:cubicBezTo>
                      <a:cubicBezTo>
                        <a:pt x="38" y="37"/>
                        <a:pt x="44" y="33"/>
                        <a:pt x="45" y="28"/>
                      </a:cubicBezTo>
                      <a:cubicBezTo>
                        <a:pt x="45" y="20"/>
                        <a:pt x="44" y="12"/>
                        <a:pt x="39" y="5"/>
                      </a:cubicBezTo>
                      <a:cubicBezTo>
                        <a:pt x="35" y="0"/>
                        <a:pt x="26" y="4"/>
                        <a:pt x="21" y="8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7" name="Freeform 191"/>
                <p:cNvSpPr>
                  <a:spLocks noChangeArrowheads="1"/>
                </p:cNvSpPr>
                <p:nvPr/>
              </p:nvSpPr>
              <p:spPr bwMode="auto">
                <a:xfrm>
                  <a:off x="2119" y="3949"/>
                  <a:ext cx="59" cy="64"/>
                </a:xfrm>
                <a:custGeom>
                  <a:avLst/>
                  <a:gdLst>
                    <a:gd name="T0" fmla="*/ 21 w 44"/>
                    <a:gd name="T1" fmla="*/ 6 h 38"/>
                    <a:gd name="T2" fmla="*/ 21 w 44"/>
                    <a:gd name="T3" fmla="*/ 6 h 38"/>
                    <a:gd name="T4" fmla="*/ 16 w 44"/>
                    <a:gd name="T5" fmla="*/ 9 h 38"/>
                    <a:gd name="T6" fmla="*/ 20 w 44"/>
                    <a:gd name="T7" fmla="*/ 5 h 38"/>
                    <a:gd name="T8" fmla="*/ 16 w 44"/>
                    <a:gd name="T9" fmla="*/ 9 h 38"/>
                    <a:gd name="T10" fmla="*/ 4 w 44"/>
                    <a:gd name="T11" fmla="*/ 19 h 38"/>
                    <a:gd name="T12" fmla="*/ 16 w 44"/>
                    <a:gd name="T13" fmla="*/ 9 h 38"/>
                    <a:gd name="T14" fmla="*/ 4 w 44"/>
                    <a:gd name="T15" fmla="*/ 19 h 38"/>
                    <a:gd name="T16" fmla="*/ 4 w 44"/>
                    <a:gd name="T17" fmla="*/ 19 h 38"/>
                    <a:gd name="T18" fmla="*/ 5 w 44"/>
                    <a:gd name="T19" fmla="*/ 19 h 38"/>
                    <a:gd name="T20" fmla="*/ 5 w 44"/>
                    <a:gd name="T21" fmla="*/ 19 h 38"/>
                    <a:gd name="T22" fmla="*/ 5 w 44"/>
                    <a:gd name="T23" fmla="*/ 19 h 38"/>
                    <a:gd name="T24" fmla="*/ 4 w 44"/>
                    <a:gd name="T25" fmla="*/ 24 h 38"/>
                    <a:gd name="T26" fmla="*/ 4 w 44"/>
                    <a:gd name="T27" fmla="*/ 19 h 38"/>
                    <a:gd name="T28" fmla="*/ 3 w 44"/>
                    <a:gd name="T29" fmla="*/ 24 h 38"/>
                    <a:gd name="T30" fmla="*/ 4 w 44"/>
                    <a:gd name="T31" fmla="*/ 24 h 38"/>
                    <a:gd name="T32" fmla="*/ 4 w 44"/>
                    <a:gd name="T33" fmla="*/ 35 h 38"/>
                    <a:gd name="T34" fmla="*/ 4 w 44"/>
                    <a:gd name="T35" fmla="*/ 24 h 38"/>
                    <a:gd name="T36" fmla="*/ 4 w 44"/>
                    <a:gd name="T37" fmla="*/ 35 h 38"/>
                    <a:gd name="T38" fmla="*/ 4 w 44"/>
                    <a:gd name="T39" fmla="*/ 35 h 38"/>
                    <a:gd name="T40" fmla="*/ 21 w 44"/>
                    <a:gd name="T41" fmla="*/ 35 h 38"/>
                    <a:gd name="T42" fmla="*/ 4 w 44"/>
                    <a:gd name="T43" fmla="*/ 35 h 38"/>
                    <a:gd name="T44" fmla="*/ 21 w 44"/>
                    <a:gd name="T45" fmla="*/ 35 h 38"/>
                    <a:gd name="T46" fmla="*/ 30 w 44"/>
                    <a:gd name="T47" fmla="*/ 35 h 38"/>
                    <a:gd name="T48" fmla="*/ 21 w 44"/>
                    <a:gd name="T49" fmla="*/ 35 h 38"/>
                    <a:gd name="T50" fmla="*/ 30 w 44"/>
                    <a:gd name="T51" fmla="*/ 34 h 38"/>
                    <a:gd name="T52" fmla="*/ 30 w 44"/>
                    <a:gd name="T53" fmla="*/ 34 h 38"/>
                    <a:gd name="T54" fmla="*/ 33 w 44"/>
                    <a:gd name="T55" fmla="*/ 34 h 38"/>
                    <a:gd name="T56" fmla="*/ 30 w 44"/>
                    <a:gd name="T57" fmla="*/ 35 h 38"/>
                    <a:gd name="T58" fmla="*/ 33 w 44"/>
                    <a:gd name="T59" fmla="*/ 34 h 38"/>
                    <a:gd name="T60" fmla="*/ 36 w 44"/>
                    <a:gd name="T61" fmla="*/ 35 h 38"/>
                    <a:gd name="T62" fmla="*/ 33 w 44"/>
                    <a:gd name="T63" fmla="*/ 34 h 38"/>
                    <a:gd name="T64" fmla="*/ 43 w 44"/>
                    <a:gd name="T65" fmla="*/ 26 h 38"/>
                    <a:gd name="T66" fmla="*/ 36 w 44"/>
                    <a:gd name="T67" fmla="*/ 35 h 38"/>
                    <a:gd name="T68" fmla="*/ 44 w 44"/>
                    <a:gd name="T69" fmla="*/ 26 h 38"/>
                    <a:gd name="T70" fmla="*/ 43 w 44"/>
                    <a:gd name="T71" fmla="*/ 26 h 38"/>
                    <a:gd name="T72" fmla="*/ 43 w 44"/>
                    <a:gd name="T73" fmla="*/ 14 h 38"/>
                    <a:gd name="T74" fmla="*/ 43 w 44"/>
                    <a:gd name="T75" fmla="*/ 26 h 38"/>
                    <a:gd name="T76" fmla="*/ 37 w 44"/>
                    <a:gd name="T77" fmla="*/ 4 h 38"/>
                    <a:gd name="T78" fmla="*/ 43 w 44"/>
                    <a:gd name="T79" fmla="*/ 14 h 38"/>
                    <a:gd name="T80" fmla="*/ 37 w 44"/>
                    <a:gd name="T81" fmla="*/ 4 h 38"/>
                    <a:gd name="T82" fmla="*/ 38 w 44"/>
                    <a:gd name="T83" fmla="*/ 3 h 38"/>
                    <a:gd name="T84" fmla="*/ 37 w 44"/>
                    <a:gd name="T85" fmla="*/ 4 h 38"/>
                    <a:gd name="T86" fmla="*/ 38 w 44"/>
                    <a:gd name="T87" fmla="*/ 2 h 38"/>
                    <a:gd name="T88" fmla="*/ 37 w 44"/>
                    <a:gd name="T89" fmla="*/ 4 h 38"/>
                    <a:gd name="T90" fmla="*/ 31 w 44"/>
                    <a:gd name="T91" fmla="*/ 1 h 38"/>
                    <a:gd name="T92" fmla="*/ 38 w 44"/>
                    <a:gd name="T93" fmla="*/ 2 h 38"/>
                    <a:gd name="T94" fmla="*/ 31 w 44"/>
                    <a:gd name="T95" fmla="*/ 1 h 38"/>
                    <a:gd name="T96" fmla="*/ 24 w 44"/>
                    <a:gd name="T97" fmla="*/ 2 h 38"/>
                    <a:gd name="T98" fmla="*/ 31 w 44"/>
                    <a:gd name="T99" fmla="*/ 1 h 38"/>
                    <a:gd name="T100" fmla="*/ 21 w 44"/>
                    <a:gd name="T101" fmla="*/ 6 h 38"/>
                    <a:gd name="T102" fmla="*/ 24 w 44"/>
                    <a:gd name="T103" fmla="*/ 2 h 38"/>
                    <a:gd name="T104" fmla="*/ 21 w 44"/>
                    <a:gd name="T105" fmla="*/ 6 h 38"/>
                    <a:gd name="T106" fmla="*/ 20 w 44"/>
                    <a:gd name="T107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4" h="38"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5"/>
                      </a:lnTo>
                      <a:lnTo>
                        <a:pt x="21" y="6"/>
                      </a:lnTo>
                      <a:close/>
                      <a:moveTo>
                        <a:pt x="21" y="6"/>
                      </a:moveTo>
                      <a:cubicBezTo>
                        <a:pt x="19" y="7"/>
                        <a:pt x="17" y="8"/>
                        <a:pt x="16" y="9"/>
                      </a:cubicBezTo>
                      <a:lnTo>
                        <a:pt x="15" y="8"/>
                      </a:lnTo>
                      <a:cubicBezTo>
                        <a:pt x="17" y="7"/>
                        <a:pt x="18" y="6"/>
                        <a:pt x="20" y="5"/>
                      </a:cubicBezTo>
                      <a:lnTo>
                        <a:pt x="21" y="6"/>
                      </a:lnTo>
                      <a:close/>
                      <a:moveTo>
                        <a:pt x="16" y="9"/>
                      </a:moveTo>
                      <a:cubicBezTo>
                        <a:pt x="11" y="12"/>
                        <a:pt x="6" y="15"/>
                        <a:pt x="5" y="19"/>
                      </a:cubicBezTo>
                      <a:lnTo>
                        <a:pt x="4" y="19"/>
                      </a:lnTo>
                      <a:cubicBezTo>
                        <a:pt x="5" y="14"/>
                        <a:pt x="10" y="11"/>
                        <a:pt x="15" y="8"/>
                      </a:cubicBezTo>
                      <a:lnTo>
                        <a:pt x="16" y="9"/>
                      </a:lnTo>
                      <a:close/>
                      <a:moveTo>
                        <a:pt x="4" y="19"/>
                      </a:move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4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close/>
                      <a:moveTo>
                        <a:pt x="5" y="19"/>
                      </a:moveTo>
                      <a:cubicBezTo>
                        <a:pt x="5" y="21"/>
                        <a:pt x="5" y="23"/>
                        <a:pt x="4" y="24"/>
                      </a:cubicBezTo>
                      <a:lnTo>
                        <a:pt x="3" y="24"/>
                      </a:lnTo>
                      <a:cubicBezTo>
                        <a:pt x="3" y="22"/>
                        <a:pt x="4" y="21"/>
                        <a:pt x="4" y="19"/>
                      </a:cubicBezTo>
                      <a:lnTo>
                        <a:pt x="5" y="19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close/>
                      <a:moveTo>
                        <a:pt x="4" y="24"/>
                      </a:moveTo>
                      <a:cubicBezTo>
                        <a:pt x="3" y="28"/>
                        <a:pt x="2" y="32"/>
                        <a:pt x="5" y="34"/>
                      </a:cubicBezTo>
                      <a:lnTo>
                        <a:pt x="4" y="35"/>
                      </a:lnTo>
                      <a:cubicBezTo>
                        <a:pt x="0" y="32"/>
                        <a:pt x="1" y="28"/>
                        <a:pt x="3" y="24"/>
                      </a:cubicBezTo>
                      <a:lnTo>
                        <a:pt x="4" y="24"/>
                      </a:lnTo>
                      <a:close/>
                      <a:moveTo>
                        <a:pt x="4" y="35"/>
                      </a:moveTo>
                      <a:lnTo>
                        <a:pt x="4" y="35"/>
                      </a:lnTo>
                      <a:lnTo>
                        <a:pt x="5" y="34"/>
                      </a:lnTo>
                      <a:lnTo>
                        <a:pt x="4" y="35"/>
                      </a:lnTo>
                      <a:close/>
                      <a:moveTo>
                        <a:pt x="5" y="34"/>
                      </a:moveTo>
                      <a:cubicBezTo>
                        <a:pt x="10" y="37"/>
                        <a:pt x="16" y="36"/>
                        <a:pt x="21" y="35"/>
                      </a:cubicBezTo>
                      <a:lnTo>
                        <a:pt x="22" y="36"/>
                      </a:lnTo>
                      <a:cubicBezTo>
                        <a:pt x="15" y="37"/>
                        <a:pt x="9" y="38"/>
                        <a:pt x="4" y="35"/>
                      </a:cubicBezTo>
                      <a:lnTo>
                        <a:pt x="5" y="34"/>
                      </a:lnTo>
                      <a:close/>
                      <a:moveTo>
                        <a:pt x="21" y="35"/>
                      </a:moveTo>
                      <a:cubicBezTo>
                        <a:pt x="24" y="35"/>
                        <a:pt x="27" y="34"/>
                        <a:pt x="30" y="34"/>
                      </a:cubicBezTo>
                      <a:lnTo>
                        <a:pt x="30" y="35"/>
                      </a:lnTo>
                      <a:cubicBezTo>
                        <a:pt x="28" y="35"/>
                        <a:pt x="25" y="36"/>
                        <a:pt x="22" y="36"/>
                      </a:cubicBezTo>
                      <a:lnTo>
                        <a:pt x="21" y="35"/>
                      </a:lnTo>
                      <a:close/>
                      <a:moveTo>
                        <a:pt x="30" y="34"/>
                      </a:moveTo>
                      <a:lnTo>
                        <a:pt x="30" y="34"/>
                      </a:lnTo>
                      <a:lnTo>
                        <a:pt x="30" y="35"/>
                      </a:lnTo>
                      <a:lnTo>
                        <a:pt x="30" y="34"/>
                      </a:lnTo>
                      <a:close/>
                      <a:moveTo>
                        <a:pt x="30" y="34"/>
                      </a:moveTo>
                      <a:cubicBezTo>
                        <a:pt x="31" y="34"/>
                        <a:pt x="32" y="34"/>
                        <a:pt x="33" y="34"/>
                      </a:cubicBezTo>
                      <a:lnTo>
                        <a:pt x="33" y="35"/>
                      </a:lnTo>
                      <a:cubicBezTo>
                        <a:pt x="32" y="35"/>
                        <a:pt x="31" y="35"/>
                        <a:pt x="30" y="35"/>
                      </a:cubicBezTo>
                      <a:lnTo>
                        <a:pt x="30" y="34"/>
                      </a:lnTo>
                      <a:close/>
                      <a:moveTo>
                        <a:pt x="33" y="34"/>
                      </a:moveTo>
                      <a:cubicBezTo>
                        <a:pt x="34" y="34"/>
                        <a:pt x="35" y="34"/>
                        <a:pt x="35" y="33"/>
                      </a:cubicBezTo>
                      <a:lnTo>
                        <a:pt x="36" y="35"/>
                      </a:lnTo>
                      <a:cubicBezTo>
                        <a:pt x="35" y="35"/>
                        <a:pt x="34" y="35"/>
                        <a:pt x="33" y="35"/>
                      </a:cubicBezTo>
                      <a:lnTo>
                        <a:pt x="33" y="34"/>
                      </a:lnTo>
                      <a:close/>
                      <a:moveTo>
                        <a:pt x="35" y="33"/>
                      </a:moveTo>
                      <a:cubicBezTo>
                        <a:pt x="40" y="32"/>
                        <a:pt x="43" y="29"/>
                        <a:pt x="43" y="26"/>
                      </a:cubicBezTo>
                      <a:lnTo>
                        <a:pt x="44" y="26"/>
                      </a:lnTo>
                      <a:cubicBezTo>
                        <a:pt x="44" y="30"/>
                        <a:pt x="41" y="33"/>
                        <a:pt x="36" y="35"/>
                      </a:cubicBezTo>
                      <a:lnTo>
                        <a:pt x="35" y="33"/>
                      </a:lnTo>
                      <a:close/>
                      <a:moveTo>
                        <a:pt x="44" y="26"/>
                      </a:moveTo>
                      <a:lnTo>
                        <a:pt x="44" y="26"/>
                      </a:lnTo>
                      <a:close/>
                      <a:moveTo>
                        <a:pt x="43" y="26"/>
                      </a:moveTo>
                      <a:cubicBezTo>
                        <a:pt x="43" y="22"/>
                        <a:pt x="43" y="18"/>
                        <a:pt x="42" y="14"/>
                      </a:cubicBezTo>
                      <a:lnTo>
                        <a:pt x="43" y="14"/>
                      </a:lnTo>
                      <a:cubicBezTo>
                        <a:pt x="44" y="18"/>
                        <a:pt x="44" y="22"/>
                        <a:pt x="44" y="26"/>
                      </a:cubicBezTo>
                      <a:lnTo>
                        <a:pt x="43" y="26"/>
                      </a:lnTo>
                      <a:close/>
                      <a:moveTo>
                        <a:pt x="42" y="14"/>
                      </a:moveTo>
                      <a:cubicBezTo>
                        <a:pt x="41" y="10"/>
                        <a:pt x="40" y="7"/>
                        <a:pt x="37" y="4"/>
                      </a:cubicBezTo>
                      <a:lnTo>
                        <a:pt x="38" y="3"/>
                      </a:lnTo>
                      <a:cubicBezTo>
                        <a:pt x="41" y="6"/>
                        <a:pt x="43" y="10"/>
                        <a:pt x="43" y="14"/>
                      </a:cubicBezTo>
                      <a:lnTo>
                        <a:pt x="42" y="14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8" y="3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cubicBezTo>
                        <a:pt x="37" y="3"/>
                        <a:pt x="37" y="3"/>
                        <a:pt x="36" y="3"/>
                      </a:cubicBezTo>
                      <a:lnTo>
                        <a:pt x="38" y="2"/>
                      </a:lnTo>
                      <a:cubicBezTo>
                        <a:pt x="38" y="2"/>
                        <a:pt x="38" y="3"/>
                        <a:pt x="38" y="3"/>
                      </a:cubicBezTo>
                      <a:lnTo>
                        <a:pt x="37" y="4"/>
                      </a:lnTo>
                      <a:close/>
                      <a:moveTo>
                        <a:pt x="36" y="3"/>
                      </a:moveTo>
                      <a:cubicBezTo>
                        <a:pt x="35" y="2"/>
                        <a:pt x="33" y="1"/>
                        <a:pt x="31" y="1"/>
                      </a:cubicBezTo>
                      <a:lnTo>
                        <a:pt x="31" y="0"/>
                      </a:lnTo>
                      <a:cubicBezTo>
                        <a:pt x="34" y="0"/>
                        <a:pt x="36" y="0"/>
                        <a:pt x="38" y="2"/>
                      </a:cubicBezTo>
                      <a:lnTo>
                        <a:pt x="36" y="3"/>
                      </a:lnTo>
                      <a:close/>
                      <a:moveTo>
                        <a:pt x="31" y="1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2"/>
                      </a:lnTo>
                      <a:cubicBezTo>
                        <a:pt x="26" y="1"/>
                        <a:pt x="29" y="0"/>
                        <a:pt x="31" y="0"/>
                      </a:cubicBezTo>
                      <a:lnTo>
                        <a:pt x="31" y="1"/>
                      </a:lnTo>
                      <a:close/>
                      <a:moveTo>
                        <a:pt x="25" y="4"/>
                      </a:moveTo>
                      <a:cubicBezTo>
                        <a:pt x="23" y="4"/>
                        <a:pt x="22" y="5"/>
                        <a:pt x="21" y="6"/>
                      </a:cubicBezTo>
                      <a:lnTo>
                        <a:pt x="20" y="5"/>
                      </a:lnTo>
                      <a:cubicBezTo>
                        <a:pt x="21" y="4"/>
                        <a:pt x="22" y="3"/>
                        <a:pt x="24" y="2"/>
                      </a:cubicBezTo>
                      <a:lnTo>
                        <a:pt x="25" y="4"/>
                      </a:lnTo>
                      <a:close/>
                      <a:moveTo>
                        <a:pt x="21" y="6"/>
                      </a:moveTo>
                      <a:lnTo>
                        <a:pt x="21" y="6"/>
                      </a:lnTo>
                      <a:lnTo>
                        <a:pt x="20" y="6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8" name="Freeform 192"/>
                <p:cNvSpPr>
                  <a:spLocks noChangeArrowheads="1"/>
                </p:cNvSpPr>
                <p:nvPr/>
              </p:nvSpPr>
              <p:spPr bwMode="auto">
                <a:xfrm>
                  <a:off x="2097" y="3909"/>
                  <a:ext cx="47" cy="5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6 0 0"/>
                    <a:gd name="G14" fmla="+- 5 0 0"/>
                    <a:gd name="G15" fmla="+- 1 0 0"/>
                    <a:gd name="G16" fmla="+- 9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 w 36"/>
                    <a:gd name="T1" fmla="*/ 12 h 31"/>
                    <a:gd name="T2" fmla="*/ 13 w 36"/>
                    <a:gd name="T3" fmla="*/ 28 h 31"/>
                    <a:gd name="T4" fmla="*/ 19 w 36"/>
                    <a:gd name="T5" fmla="*/ 29 h 31"/>
                    <a:gd name="T6" fmla="*/ 34 w 36"/>
                    <a:gd name="T7" fmla="*/ 12 h 31"/>
                    <a:gd name="T8" fmla="*/ 19 w 36"/>
                    <a:gd name="T9" fmla="*/ 3 h 31"/>
                    <a:gd name="T10" fmla="*/ 1 w 36"/>
                    <a:gd name="T11" fmla="*/ 9 h 31"/>
                    <a:gd name="T12" fmla="*/ 1 w 36"/>
                    <a:gd name="T13" fmla="*/ 13 h 31"/>
                    <a:gd name="T14" fmla="*/ 1 w 36"/>
                    <a:gd name="T15" fmla="*/ 1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31">
                      <a:moveTo>
                        <a:pt x="1" y="12"/>
                      </a:moveTo>
                      <a:cubicBezTo>
                        <a:pt x="4" y="18"/>
                        <a:pt x="13" y="20"/>
                        <a:pt x="13" y="28"/>
                      </a:cubicBezTo>
                      <a:cubicBezTo>
                        <a:pt x="15" y="27"/>
                        <a:pt x="16" y="31"/>
                        <a:pt x="19" y="29"/>
                      </a:cubicBezTo>
                      <a:cubicBezTo>
                        <a:pt x="25" y="24"/>
                        <a:pt x="32" y="19"/>
                        <a:pt x="34" y="12"/>
                      </a:cubicBezTo>
                      <a:cubicBezTo>
                        <a:pt x="36" y="7"/>
                        <a:pt x="26" y="0"/>
                        <a:pt x="19" y="3"/>
                      </a:cubicBezTo>
                      <a:cubicBezTo>
                        <a:pt x="14" y="6"/>
                        <a:pt x="7" y="5"/>
                        <a:pt x="1" y="9"/>
                      </a:cubicBezTo>
                      <a:cubicBezTo>
                        <a:pt x="0" y="9"/>
                        <a:pt x="1" y="12"/>
                        <a:pt x="1" y="13"/>
                      </a:cubicBezTo>
                      <a:cubicBezTo>
                        <a:pt x="3" y="14"/>
                        <a:pt x="1" y="12"/>
                        <a:pt x="1" y="1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89" name="Freeform 193"/>
                <p:cNvSpPr>
                  <a:spLocks noChangeArrowheads="1"/>
                </p:cNvSpPr>
                <p:nvPr/>
              </p:nvSpPr>
              <p:spPr bwMode="auto">
                <a:xfrm>
                  <a:off x="2096" y="3912"/>
                  <a:ext cx="48" cy="48"/>
                </a:xfrm>
                <a:custGeom>
                  <a:avLst/>
                  <a:gdLst>
                    <a:gd name="T0" fmla="*/ 8 w 36"/>
                    <a:gd name="T1" fmla="*/ 15 h 29"/>
                    <a:gd name="T2" fmla="*/ 1 w 36"/>
                    <a:gd name="T3" fmla="*/ 10 h 29"/>
                    <a:gd name="T4" fmla="*/ 8 w 36"/>
                    <a:gd name="T5" fmla="*/ 15 h 29"/>
                    <a:gd name="T6" fmla="*/ 13 w 36"/>
                    <a:gd name="T7" fmla="*/ 26 h 29"/>
                    <a:gd name="T8" fmla="*/ 8 w 36"/>
                    <a:gd name="T9" fmla="*/ 15 h 29"/>
                    <a:gd name="T10" fmla="*/ 14 w 36"/>
                    <a:gd name="T11" fmla="*/ 27 h 29"/>
                    <a:gd name="T12" fmla="*/ 14 w 36"/>
                    <a:gd name="T13" fmla="*/ 26 h 29"/>
                    <a:gd name="T14" fmla="*/ 14 w 36"/>
                    <a:gd name="T15" fmla="*/ 25 h 29"/>
                    <a:gd name="T16" fmla="*/ 16 w 36"/>
                    <a:gd name="T17" fmla="*/ 27 h 29"/>
                    <a:gd name="T18" fmla="*/ 14 w 36"/>
                    <a:gd name="T19" fmla="*/ 25 h 29"/>
                    <a:gd name="T20" fmla="*/ 19 w 36"/>
                    <a:gd name="T21" fmla="*/ 26 h 29"/>
                    <a:gd name="T22" fmla="*/ 16 w 36"/>
                    <a:gd name="T23" fmla="*/ 27 h 29"/>
                    <a:gd name="T24" fmla="*/ 19 w 36"/>
                    <a:gd name="T25" fmla="*/ 26 h 29"/>
                    <a:gd name="T26" fmla="*/ 20 w 36"/>
                    <a:gd name="T27" fmla="*/ 27 h 29"/>
                    <a:gd name="T28" fmla="*/ 19 w 36"/>
                    <a:gd name="T29" fmla="*/ 26 h 29"/>
                    <a:gd name="T30" fmla="*/ 22 w 36"/>
                    <a:gd name="T31" fmla="*/ 26 h 29"/>
                    <a:gd name="T32" fmla="*/ 19 w 36"/>
                    <a:gd name="T33" fmla="*/ 26 h 29"/>
                    <a:gd name="T34" fmla="*/ 34 w 36"/>
                    <a:gd name="T35" fmla="*/ 10 h 29"/>
                    <a:gd name="T36" fmla="*/ 22 w 36"/>
                    <a:gd name="T37" fmla="*/ 26 h 29"/>
                    <a:gd name="T38" fmla="*/ 34 w 36"/>
                    <a:gd name="T39" fmla="*/ 10 h 29"/>
                    <a:gd name="T40" fmla="*/ 35 w 36"/>
                    <a:gd name="T41" fmla="*/ 6 h 29"/>
                    <a:gd name="T42" fmla="*/ 34 w 36"/>
                    <a:gd name="T43" fmla="*/ 10 h 29"/>
                    <a:gd name="T44" fmla="*/ 31 w 36"/>
                    <a:gd name="T45" fmla="*/ 3 h 29"/>
                    <a:gd name="T46" fmla="*/ 35 w 36"/>
                    <a:gd name="T47" fmla="*/ 6 h 29"/>
                    <a:gd name="T48" fmla="*/ 31 w 36"/>
                    <a:gd name="T49" fmla="*/ 3 h 29"/>
                    <a:gd name="T50" fmla="*/ 26 w 36"/>
                    <a:gd name="T51" fmla="*/ 0 h 29"/>
                    <a:gd name="T52" fmla="*/ 31 w 36"/>
                    <a:gd name="T53" fmla="*/ 3 h 29"/>
                    <a:gd name="T54" fmla="*/ 20 w 36"/>
                    <a:gd name="T55" fmla="*/ 2 h 29"/>
                    <a:gd name="T56" fmla="*/ 26 w 36"/>
                    <a:gd name="T57" fmla="*/ 0 h 29"/>
                    <a:gd name="T58" fmla="*/ 20 w 36"/>
                    <a:gd name="T59" fmla="*/ 2 h 29"/>
                    <a:gd name="T60" fmla="*/ 12 w 36"/>
                    <a:gd name="T61" fmla="*/ 3 h 29"/>
                    <a:gd name="T62" fmla="*/ 20 w 36"/>
                    <a:gd name="T63" fmla="*/ 2 h 29"/>
                    <a:gd name="T64" fmla="*/ 2 w 36"/>
                    <a:gd name="T65" fmla="*/ 7 h 29"/>
                    <a:gd name="T66" fmla="*/ 12 w 36"/>
                    <a:gd name="T67" fmla="*/ 3 h 29"/>
                    <a:gd name="T68" fmla="*/ 2 w 36"/>
                    <a:gd name="T69" fmla="*/ 7 h 29"/>
                    <a:gd name="T70" fmla="*/ 2 w 36"/>
                    <a:gd name="T71" fmla="*/ 7 h 29"/>
                    <a:gd name="T72" fmla="*/ 1 w 36"/>
                    <a:gd name="T73" fmla="*/ 10 h 29"/>
                    <a:gd name="T74" fmla="*/ 2 w 36"/>
                    <a:gd name="T75" fmla="*/ 7 h 29"/>
                    <a:gd name="T76" fmla="*/ 2 w 36"/>
                    <a:gd name="T77" fmla="*/ 11 h 29"/>
                    <a:gd name="T78" fmla="*/ 1 w 36"/>
                    <a:gd name="T79" fmla="*/ 10 h 29"/>
                    <a:gd name="T80" fmla="*/ 1 w 36"/>
                    <a:gd name="T81" fmla="*/ 11 h 29"/>
                    <a:gd name="T82" fmla="*/ 2 w 36"/>
                    <a:gd name="T83" fmla="*/ 11 h 29"/>
                    <a:gd name="T84" fmla="*/ 2 w 36"/>
                    <a:gd name="T85" fmla="*/ 10 h 29"/>
                    <a:gd name="T86" fmla="*/ 3 w 36"/>
                    <a:gd name="T87" fmla="*/ 12 h 29"/>
                    <a:gd name="T88" fmla="*/ 2 w 36"/>
                    <a:gd name="T89" fmla="*/ 10 h 29"/>
                    <a:gd name="T90" fmla="*/ 3 w 36"/>
                    <a:gd name="T91" fmla="*/ 12 h 29"/>
                    <a:gd name="T92" fmla="*/ 3 w 36"/>
                    <a:gd name="T93" fmla="*/ 12 h 29"/>
                    <a:gd name="T94" fmla="*/ 1 w 36"/>
                    <a:gd name="T95" fmla="*/ 11 h 29"/>
                    <a:gd name="T96" fmla="*/ 3 w 36"/>
                    <a:gd name="T97" fmla="*/ 12 h 29"/>
                    <a:gd name="T98" fmla="*/ 1 w 36"/>
                    <a:gd name="T99" fmla="*/ 11 h 29"/>
                    <a:gd name="T100" fmla="*/ 2 w 36"/>
                    <a:gd name="T101" fmla="*/ 10 h 29"/>
                    <a:gd name="T102" fmla="*/ 1 w 36"/>
                    <a:gd name="T103" fmla="*/ 11 h 29"/>
                    <a:gd name="T104" fmla="*/ 1 w 36"/>
                    <a:gd name="T105" fmla="*/ 7 h 29"/>
                    <a:gd name="T106" fmla="*/ 1 w 36"/>
                    <a:gd name="T107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6" h="29">
                      <a:moveTo>
                        <a:pt x="2" y="10"/>
                      </a:moveTo>
                      <a:cubicBezTo>
                        <a:pt x="4" y="12"/>
                        <a:pt x="6" y="14"/>
                        <a:pt x="8" y="15"/>
                      </a:cubicBezTo>
                      <a:lnTo>
                        <a:pt x="7" y="16"/>
                      </a:lnTo>
                      <a:cubicBezTo>
                        <a:pt x="5" y="14"/>
                        <a:pt x="2" y="13"/>
                        <a:pt x="1" y="10"/>
                      </a:cubicBezTo>
                      <a:lnTo>
                        <a:pt x="2" y="10"/>
                      </a:lnTo>
                      <a:close/>
                      <a:moveTo>
                        <a:pt x="8" y="15"/>
                      </a:moveTo>
                      <a:cubicBezTo>
                        <a:pt x="11" y="18"/>
                        <a:pt x="15" y="21"/>
                        <a:pt x="15" y="26"/>
                      </a:cubicBezTo>
                      <a:lnTo>
                        <a:pt x="13" y="26"/>
                      </a:lnTo>
                      <a:cubicBezTo>
                        <a:pt x="13" y="22"/>
                        <a:pt x="10" y="19"/>
                        <a:pt x="7" y="16"/>
                      </a:cubicBezTo>
                      <a:lnTo>
                        <a:pt x="8" y="15"/>
                      </a:lnTo>
                      <a:close/>
                      <a:moveTo>
                        <a:pt x="15" y="26"/>
                      </a:moveTo>
                      <a:lnTo>
                        <a:pt x="14" y="27"/>
                      </a:lnTo>
                      <a:lnTo>
                        <a:pt x="13" y="26"/>
                      </a:lnTo>
                      <a:lnTo>
                        <a:pt x="14" y="26"/>
                      </a:lnTo>
                      <a:lnTo>
                        <a:pt x="15" y="26"/>
                      </a:lnTo>
                      <a:close/>
                      <a:moveTo>
                        <a:pt x="14" y="25"/>
                      </a:moveTo>
                      <a:cubicBezTo>
                        <a:pt x="15" y="25"/>
                        <a:pt x="16" y="26"/>
                        <a:pt x="17" y="26"/>
                      </a:cubicBezTo>
                      <a:lnTo>
                        <a:pt x="16" y="27"/>
                      </a:lnTo>
                      <a:cubicBezTo>
                        <a:pt x="15" y="27"/>
                        <a:pt x="15" y="26"/>
                        <a:pt x="15" y="26"/>
                      </a:cubicBezTo>
                      <a:lnTo>
                        <a:pt x="14" y="25"/>
                      </a:lnTo>
                      <a:close/>
                      <a:moveTo>
                        <a:pt x="17" y="26"/>
                      </a:moveTo>
                      <a:cubicBezTo>
                        <a:pt x="18" y="27"/>
                        <a:pt x="18" y="27"/>
                        <a:pt x="19" y="26"/>
                      </a:cubicBezTo>
                      <a:lnTo>
                        <a:pt x="20" y="27"/>
                      </a:lnTo>
                      <a:cubicBezTo>
                        <a:pt x="18" y="29"/>
                        <a:pt x="17" y="28"/>
                        <a:pt x="16" y="27"/>
                      </a:cubicBezTo>
                      <a:lnTo>
                        <a:pt x="17" y="26"/>
                      </a:lnTo>
                      <a:close/>
                      <a:moveTo>
                        <a:pt x="19" y="26"/>
                      </a:moveTo>
                      <a:lnTo>
                        <a:pt x="19" y="26"/>
                      </a:lnTo>
                      <a:lnTo>
                        <a:pt x="20" y="27"/>
                      </a:lnTo>
                      <a:lnTo>
                        <a:pt x="19" y="26"/>
                      </a:lnTo>
                      <a:close/>
                      <a:moveTo>
                        <a:pt x="19" y="26"/>
                      </a:moveTo>
                      <a:cubicBezTo>
                        <a:pt x="20" y="26"/>
                        <a:pt x="20" y="26"/>
                        <a:pt x="21" y="25"/>
                      </a:cubicBezTo>
                      <a:lnTo>
                        <a:pt x="22" y="26"/>
                      </a:lnTo>
                      <a:cubicBezTo>
                        <a:pt x="22" y="26"/>
                        <a:pt x="21" y="27"/>
                        <a:pt x="20" y="27"/>
                      </a:cubicBezTo>
                      <a:lnTo>
                        <a:pt x="19" y="26"/>
                      </a:lnTo>
                      <a:close/>
                      <a:moveTo>
                        <a:pt x="21" y="25"/>
                      </a:moveTo>
                      <a:cubicBezTo>
                        <a:pt x="27" y="21"/>
                        <a:pt x="33" y="16"/>
                        <a:pt x="34" y="10"/>
                      </a:cubicBezTo>
                      <a:lnTo>
                        <a:pt x="36" y="11"/>
                      </a:lnTo>
                      <a:cubicBezTo>
                        <a:pt x="34" y="17"/>
                        <a:pt x="28" y="21"/>
                        <a:pt x="22" y="26"/>
                      </a:cubicBezTo>
                      <a:lnTo>
                        <a:pt x="21" y="25"/>
                      </a:lnTo>
                      <a:close/>
                      <a:moveTo>
                        <a:pt x="34" y="10"/>
                      </a:moveTo>
                      <a:cubicBezTo>
                        <a:pt x="35" y="9"/>
                        <a:pt x="34" y="8"/>
                        <a:pt x="34" y="7"/>
                      </a:cubicBezTo>
                      <a:lnTo>
                        <a:pt x="35" y="6"/>
                      </a:lnTo>
                      <a:cubicBezTo>
                        <a:pt x="36" y="8"/>
                        <a:pt x="36" y="9"/>
                        <a:pt x="36" y="11"/>
                      </a:cubicBezTo>
                      <a:lnTo>
                        <a:pt x="34" y="10"/>
                      </a:lnTo>
                      <a:close/>
                      <a:moveTo>
                        <a:pt x="34" y="7"/>
                      </a:moveTo>
                      <a:cubicBezTo>
                        <a:pt x="33" y="5"/>
                        <a:pt x="32" y="4"/>
                        <a:pt x="31" y="3"/>
                      </a:cubicBezTo>
                      <a:lnTo>
                        <a:pt x="31" y="2"/>
                      </a:lnTo>
                      <a:cubicBezTo>
                        <a:pt x="33" y="3"/>
                        <a:pt x="34" y="5"/>
                        <a:pt x="35" y="6"/>
                      </a:cubicBezTo>
                      <a:lnTo>
                        <a:pt x="34" y="7"/>
                      </a:lnTo>
                      <a:close/>
                      <a:moveTo>
                        <a:pt x="31" y="3"/>
                      </a:moveTo>
                      <a:cubicBezTo>
                        <a:pt x="29" y="2"/>
                        <a:pt x="28" y="2"/>
                        <a:pt x="26" y="1"/>
                      </a:cubicBezTo>
                      <a:lnTo>
                        <a:pt x="26" y="0"/>
                      </a:lnTo>
                      <a:cubicBezTo>
                        <a:pt x="28" y="1"/>
                        <a:pt x="30" y="1"/>
                        <a:pt x="31" y="2"/>
                      </a:cubicBezTo>
                      <a:lnTo>
                        <a:pt x="31" y="3"/>
                      </a:lnTo>
                      <a:close/>
                      <a:moveTo>
                        <a:pt x="26" y="1"/>
                      </a:moveTo>
                      <a:cubicBezTo>
                        <a:pt x="24" y="1"/>
                        <a:pt x="22" y="1"/>
                        <a:pt x="20" y="2"/>
                      </a:cubicBezTo>
                      <a:lnTo>
                        <a:pt x="20" y="1"/>
                      </a:lnTo>
                      <a:cubicBezTo>
                        <a:pt x="22" y="0"/>
                        <a:pt x="24" y="0"/>
                        <a:pt x="26" y="0"/>
                      </a:cubicBezTo>
                      <a:lnTo>
                        <a:pt x="26" y="1"/>
                      </a:lnTo>
                      <a:close/>
                      <a:moveTo>
                        <a:pt x="20" y="2"/>
                      </a:moveTo>
                      <a:cubicBezTo>
                        <a:pt x="18" y="3"/>
                        <a:pt x="15" y="3"/>
                        <a:pt x="13" y="4"/>
                      </a:cubicBezTo>
                      <a:lnTo>
                        <a:pt x="12" y="3"/>
                      </a:lnTo>
                      <a:cubicBezTo>
                        <a:pt x="15" y="2"/>
                        <a:pt x="18" y="2"/>
                        <a:pt x="20" y="1"/>
                      </a:cubicBezTo>
                      <a:lnTo>
                        <a:pt x="20" y="2"/>
                      </a:lnTo>
                      <a:close/>
                      <a:moveTo>
                        <a:pt x="13" y="4"/>
                      </a:moveTo>
                      <a:cubicBezTo>
                        <a:pt x="9" y="5"/>
                        <a:pt x="6" y="5"/>
                        <a:pt x="2" y="7"/>
                      </a:cubicBezTo>
                      <a:lnTo>
                        <a:pt x="2" y="6"/>
                      </a:lnTo>
                      <a:cubicBezTo>
                        <a:pt x="5" y="4"/>
                        <a:pt x="9" y="3"/>
                        <a:pt x="12" y="3"/>
                      </a:cubicBezTo>
                      <a:lnTo>
                        <a:pt x="13" y="4"/>
                      </a:lnTo>
                      <a:close/>
                      <a:moveTo>
                        <a:pt x="2" y="7"/>
                      </a:moveTo>
                      <a:lnTo>
                        <a:pt x="2" y="7"/>
                      </a:lnTo>
                      <a:close/>
                      <a:moveTo>
                        <a:pt x="2" y="7"/>
                      </a:moveTo>
                      <a:cubicBezTo>
                        <a:pt x="2" y="7"/>
                        <a:pt x="2" y="8"/>
                        <a:pt x="2" y="10"/>
                      </a:cubicBezTo>
                      <a:lnTo>
                        <a:pt x="1" y="10"/>
                      </a:lnTo>
                      <a:cubicBezTo>
                        <a:pt x="1" y="8"/>
                        <a:pt x="0" y="7"/>
                        <a:pt x="2" y="6"/>
                      </a:cubicBezTo>
                      <a:lnTo>
                        <a:pt x="2" y="7"/>
                      </a:lnTo>
                      <a:close/>
                      <a:moveTo>
                        <a:pt x="2" y="10"/>
                      </a:moveTo>
                      <a:cubicBezTo>
                        <a:pt x="2" y="10"/>
                        <a:pt x="2" y="10"/>
                        <a:pt x="2" y="11"/>
                      </a:cubicBezTo>
                      <a:lnTo>
                        <a:pt x="1" y="11"/>
                      </a:lnTo>
                      <a:cubicBezTo>
                        <a:pt x="1" y="10"/>
                        <a:pt x="1" y="10"/>
                        <a:pt x="1" y="10"/>
                      </a:cubicBezTo>
                      <a:lnTo>
                        <a:pt x="2" y="10"/>
                      </a:lnTo>
                      <a:close/>
                      <a:moveTo>
                        <a:pt x="1" y="11"/>
                      </a:move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1" y="11"/>
                      </a:lnTo>
                      <a:close/>
                      <a:moveTo>
                        <a:pt x="2" y="10"/>
                      </a:moveTo>
                      <a:cubicBezTo>
                        <a:pt x="2" y="10"/>
                        <a:pt x="2" y="11"/>
                        <a:pt x="2" y="11"/>
                      </a:cubicBezTo>
                      <a:lnTo>
                        <a:pt x="3" y="12"/>
                      </a:lnTo>
                      <a:cubicBezTo>
                        <a:pt x="3" y="12"/>
                        <a:pt x="2" y="12"/>
                        <a:pt x="1" y="11"/>
                      </a:cubicBezTo>
                      <a:lnTo>
                        <a:pt x="2" y="10"/>
                      </a:lnTo>
                      <a:close/>
                      <a:moveTo>
                        <a:pt x="3" y="12"/>
                      </a:moveTo>
                      <a:lnTo>
                        <a:pt x="3" y="12"/>
                      </a:lnTo>
                      <a:lnTo>
                        <a:pt x="3" y="11"/>
                      </a:lnTo>
                      <a:lnTo>
                        <a:pt x="3" y="12"/>
                      </a:lnTo>
                      <a:close/>
                      <a:moveTo>
                        <a:pt x="2" y="11"/>
                      </a:moveTo>
                      <a:cubicBezTo>
                        <a:pt x="2" y="11"/>
                        <a:pt x="2" y="11"/>
                        <a:pt x="1" y="11"/>
                      </a:cubicBezTo>
                      <a:lnTo>
                        <a:pt x="3" y="10"/>
                      </a:lnTo>
                      <a:cubicBezTo>
                        <a:pt x="3" y="11"/>
                        <a:pt x="3" y="11"/>
                        <a:pt x="3" y="12"/>
                      </a:cubicBezTo>
                      <a:lnTo>
                        <a:pt x="2" y="11"/>
                      </a:lnTo>
                      <a:close/>
                      <a:moveTo>
                        <a:pt x="1" y="11"/>
                      </a:moveTo>
                      <a:cubicBezTo>
                        <a:pt x="1" y="10"/>
                        <a:pt x="1" y="10"/>
                        <a:pt x="1" y="10"/>
                      </a:cubicBezTo>
                      <a:lnTo>
                        <a:pt x="2" y="10"/>
                      </a:lnTo>
                      <a:cubicBezTo>
                        <a:pt x="2" y="10"/>
                        <a:pt x="3" y="10"/>
                        <a:pt x="3" y="10"/>
                      </a:cubicBezTo>
                      <a:lnTo>
                        <a:pt x="1" y="11"/>
                      </a:lnTo>
                      <a:close/>
                      <a:moveTo>
                        <a:pt x="1" y="10"/>
                      </a:moveTo>
                      <a:lnTo>
                        <a:pt x="1" y="7"/>
                      </a:lnTo>
                      <a:lnTo>
                        <a:pt x="2" y="10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0" name="Freeform 194"/>
                <p:cNvSpPr>
                  <a:spLocks noChangeArrowheads="1"/>
                </p:cNvSpPr>
                <p:nvPr/>
              </p:nvSpPr>
              <p:spPr bwMode="auto">
                <a:xfrm>
                  <a:off x="2153" y="3888"/>
                  <a:ext cx="34" cy="52"/>
                </a:xfrm>
                <a:custGeom>
                  <a:avLst/>
                  <a:gdLst>
                    <a:gd name="G0" fmla="+- 11 0 0"/>
                    <a:gd name="G1" fmla="+- 16 0 0"/>
                    <a:gd name="G2" fmla="+- 1 0 0"/>
                    <a:gd name="G3" fmla="+- 1 0 0"/>
                    <a:gd name="G4" fmla="+- 30 0 0"/>
                    <a:gd name="G5" fmla="+- 31 0 0"/>
                    <a:gd name="G6" fmla="*/ 1 0 0"/>
                    <a:gd name="G7" fmla="sin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3 0 0"/>
                    <a:gd name="G15" fmla="*/ 1 0 0"/>
                    <a:gd name="G16" fmla="sin G15 G14"/>
                    <a:gd name="G17" fmla="+- 5 0 0"/>
                    <a:gd name="G18" fmla="+- 8 0 0"/>
                    <a:gd name="G19" fmla="+- 11 0 0"/>
                    <a:gd name="T0" fmla="*/ 7 w 26"/>
                    <a:gd name="T1" fmla="*/ 11 h 31"/>
                    <a:gd name="T2" fmla="*/ 1 w 26"/>
                    <a:gd name="T3" fmla="*/ 26 h 31"/>
                    <a:gd name="T4" fmla="*/ 13 w 26"/>
                    <a:gd name="T5" fmla="*/ 29 h 31"/>
                    <a:gd name="T6" fmla="*/ 17 w 26"/>
                    <a:gd name="T7" fmla="*/ 1 h 31"/>
                    <a:gd name="T8" fmla="*/ 9 w 26"/>
                    <a:gd name="T9" fmla="*/ 3 h 31"/>
                    <a:gd name="T10" fmla="*/ 7 w 26"/>
                    <a:gd name="T11" fmla="*/ 1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" h="31">
                      <a:moveTo>
                        <a:pt x="7" y="11"/>
                      </a:moveTo>
                      <a:cubicBezTo>
                        <a:pt x="7" y="16"/>
                        <a:pt x="1" y="21"/>
                        <a:pt x="1" y="26"/>
                      </a:cubicBezTo>
                      <a:cubicBezTo>
                        <a:pt x="0" y="30"/>
                        <a:pt x="9" y="31"/>
                        <a:pt x="13" y="29"/>
                      </a:cubicBezTo>
                      <a:cubicBezTo>
                        <a:pt x="24" y="23"/>
                        <a:pt x="26" y="9"/>
                        <a:pt x="17" y="1"/>
                      </a:cubicBezTo>
                      <a:cubicBezTo>
                        <a:pt x="15" y="0"/>
                        <a:pt x="11" y="1"/>
                        <a:pt x="9" y="3"/>
                      </a:cubicBezTo>
                      <a:cubicBezTo>
                        <a:pt x="7" y="5"/>
                        <a:pt x="7" y="8"/>
                        <a:pt x="7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1" name="Freeform 195"/>
                <p:cNvSpPr>
                  <a:spLocks noChangeArrowheads="1"/>
                </p:cNvSpPr>
                <p:nvPr/>
              </p:nvSpPr>
              <p:spPr bwMode="auto">
                <a:xfrm>
                  <a:off x="2153" y="3888"/>
                  <a:ext cx="31" cy="52"/>
                </a:xfrm>
                <a:custGeom>
                  <a:avLst/>
                  <a:gdLst>
                    <a:gd name="T0" fmla="*/ 5 w 24"/>
                    <a:gd name="T1" fmla="*/ 19 h 31"/>
                    <a:gd name="T2" fmla="*/ 6 w 24"/>
                    <a:gd name="T3" fmla="*/ 11 h 31"/>
                    <a:gd name="T4" fmla="*/ 3 w 24"/>
                    <a:gd name="T5" fmla="*/ 19 h 31"/>
                    <a:gd name="T6" fmla="*/ 4 w 24"/>
                    <a:gd name="T7" fmla="*/ 19 h 31"/>
                    <a:gd name="T8" fmla="*/ 5 w 24"/>
                    <a:gd name="T9" fmla="*/ 19 h 31"/>
                    <a:gd name="T10" fmla="*/ 0 w 24"/>
                    <a:gd name="T11" fmla="*/ 26 h 31"/>
                    <a:gd name="T12" fmla="*/ 5 w 24"/>
                    <a:gd name="T13" fmla="*/ 19 h 31"/>
                    <a:gd name="T14" fmla="*/ 2 w 24"/>
                    <a:gd name="T15" fmla="*/ 26 h 31"/>
                    <a:gd name="T16" fmla="*/ 2 w 24"/>
                    <a:gd name="T17" fmla="*/ 26 h 31"/>
                    <a:gd name="T18" fmla="*/ 2 w 24"/>
                    <a:gd name="T19" fmla="*/ 28 h 31"/>
                    <a:gd name="T20" fmla="*/ 0 w 24"/>
                    <a:gd name="T21" fmla="*/ 26 h 31"/>
                    <a:gd name="T22" fmla="*/ 2 w 24"/>
                    <a:gd name="T23" fmla="*/ 28 h 31"/>
                    <a:gd name="T24" fmla="*/ 3 w 24"/>
                    <a:gd name="T25" fmla="*/ 30 h 31"/>
                    <a:gd name="T26" fmla="*/ 2 w 24"/>
                    <a:gd name="T27" fmla="*/ 28 h 31"/>
                    <a:gd name="T28" fmla="*/ 7 w 24"/>
                    <a:gd name="T29" fmla="*/ 29 h 31"/>
                    <a:gd name="T30" fmla="*/ 3 w 24"/>
                    <a:gd name="T31" fmla="*/ 30 h 31"/>
                    <a:gd name="T32" fmla="*/ 7 w 24"/>
                    <a:gd name="T33" fmla="*/ 29 h 31"/>
                    <a:gd name="T34" fmla="*/ 13 w 24"/>
                    <a:gd name="T35" fmla="*/ 29 h 31"/>
                    <a:gd name="T36" fmla="*/ 7 w 24"/>
                    <a:gd name="T37" fmla="*/ 29 h 31"/>
                    <a:gd name="T38" fmla="*/ 13 w 24"/>
                    <a:gd name="T39" fmla="*/ 28 h 31"/>
                    <a:gd name="T40" fmla="*/ 13 w 24"/>
                    <a:gd name="T41" fmla="*/ 28 h 31"/>
                    <a:gd name="T42" fmla="*/ 15 w 24"/>
                    <a:gd name="T43" fmla="*/ 27 h 31"/>
                    <a:gd name="T44" fmla="*/ 13 w 24"/>
                    <a:gd name="T45" fmla="*/ 29 h 31"/>
                    <a:gd name="T46" fmla="*/ 15 w 24"/>
                    <a:gd name="T47" fmla="*/ 27 h 31"/>
                    <a:gd name="T48" fmla="*/ 23 w 24"/>
                    <a:gd name="T49" fmla="*/ 16 h 31"/>
                    <a:gd name="T50" fmla="*/ 15 w 24"/>
                    <a:gd name="T51" fmla="*/ 27 h 31"/>
                    <a:gd name="T52" fmla="*/ 18 w 24"/>
                    <a:gd name="T53" fmla="*/ 3 h 31"/>
                    <a:gd name="T54" fmla="*/ 23 w 24"/>
                    <a:gd name="T55" fmla="*/ 16 h 31"/>
                    <a:gd name="T56" fmla="*/ 19 w 24"/>
                    <a:gd name="T57" fmla="*/ 3 h 31"/>
                    <a:gd name="T58" fmla="*/ 18 w 24"/>
                    <a:gd name="T59" fmla="*/ 3 h 31"/>
                    <a:gd name="T60" fmla="*/ 17 w 24"/>
                    <a:gd name="T61" fmla="*/ 0 h 31"/>
                    <a:gd name="T62" fmla="*/ 18 w 24"/>
                    <a:gd name="T63" fmla="*/ 3 h 31"/>
                    <a:gd name="T64" fmla="*/ 17 w 24"/>
                    <a:gd name="T65" fmla="*/ 0 h 31"/>
                    <a:gd name="T66" fmla="*/ 17 w 24"/>
                    <a:gd name="T67" fmla="*/ 0 h 31"/>
                    <a:gd name="T68" fmla="*/ 16 w 24"/>
                    <a:gd name="T69" fmla="*/ 1 h 31"/>
                    <a:gd name="T70" fmla="*/ 17 w 24"/>
                    <a:gd name="T71" fmla="*/ 0 h 31"/>
                    <a:gd name="T72" fmla="*/ 17 w 24"/>
                    <a:gd name="T73" fmla="*/ 0 h 31"/>
                    <a:gd name="T74" fmla="*/ 16 w 24"/>
                    <a:gd name="T75" fmla="*/ 1 h 31"/>
                    <a:gd name="T76" fmla="*/ 16 w 24"/>
                    <a:gd name="T77" fmla="*/ 1 h 31"/>
                    <a:gd name="T78" fmla="*/ 13 w 24"/>
                    <a:gd name="T79" fmla="*/ 0 h 31"/>
                    <a:gd name="T80" fmla="*/ 16 w 24"/>
                    <a:gd name="T81" fmla="*/ 1 h 31"/>
                    <a:gd name="T82" fmla="*/ 11 w 24"/>
                    <a:gd name="T83" fmla="*/ 2 h 31"/>
                    <a:gd name="T84" fmla="*/ 13 w 24"/>
                    <a:gd name="T85" fmla="*/ 0 h 31"/>
                    <a:gd name="T86" fmla="*/ 10 w 24"/>
                    <a:gd name="T87" fmla="*/ 1 h 31"/>
                    <a:gd name="T88" fmla="*/ 10 w 24"/>
                    <a:gd name="T89" fmla="*/ 2 h 31"/>
                    <a:gd name="T90" fmla="*/ 11 w 24"/>
                    <a:gd name="T91" fmla="*/ 2 h 31"/>
                    <a:gd name="T92" fmla="*/ 9 w 24"/>
                    <a:gd name="T93" fmla="*/ 3 h 31"/>
                    <a:gd name="T94" fmla="*/ 11 w 24"/>
                    <a:gd name="T95" fmla="*/ 2 h 31"/>
                    <a:gd name="T96" fmla="*/ 10 w 24"/>
                    <a:gd name="T97" fmla="*/ 3 h 31"/>
                    <a:gd name="T98" fmla="*/ 10 w 24"/>
                    <a:gd name="T99" fmla="*/ 3 h 31"/>
                    <a:gd name="T100" fmla="*/ 8 w 24"/>
                    <a:gd name="T101" fmla="*/ 7 h 31"/>
                    <a:gd name="T102" fmla="*/ 9 w 24"/>
                    <a:gd name="T103" fmla="*/ 3 h 31"/>
                    <a:gd name="T104" fmla="*/ 8 w 24"/>
                    <a:gd name="T105" fmla="*/ 7 h 31"/>
                    <a:gd name="T106" fmla="*/ 6 w 24"/>
                    <a:gd name="T107" fmla="*/ 11 h 31"/>
                    <a:gd name="T108" fmla="*/ 8 w 24"/>
                    <a:gd name="T109" fmla="*/ 7 h 31"/>
                    <a:gd name="T110" fmla="*/ 8 w 24"/>
                    <a:gd name="T111" fmla="*/ 11 h 31"/>
                    <a:gd name="T112" fmla="*/ 8 w 24"/>
                    <a:gd name="T113" fmla="*/ 1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" h="31">
                      <a:moveTo>
                        <a:pt x="8" y="11"/>
                      </a:moveTo>
                      <a:cubicBezTo>
                        <a:pt x="8" y="14"/>
                        <a:pt x="6" y="17"/>
                        <a:pt x="5" y="19"/>
                      </a:cubicBezTo>
                      <a:lnTo>
                        <a:pt x="3" y="19"/>
                      </a:lnTo>
                      <a:cubicBezTo>
                        <a:pt x="5" y="16"/>
                        <a:pt x="7" y="14"/>
                        <a:pt x="6" y="11"/>
                      </a:cubicBezTo>
                      <a:lnTo>
                        <a:pt x="8" y="11"/>
                      </a:lnTo>
                      <a:close/>
                      <a:moveTo>
                        <a:pt x="3" y="19"/>
                      </a:move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3" y="19"/>
                      </a:lnTo>
                      <a:close/>
                      <a:moveTo>
                        <a:pt x="5" y="19"/>
                      </a:moveTo>
                      <a:cubicBezTo>
                        <a:pt x="3" y="22"/>
                        <a:pt x="2" y="24"/>
                        <a:pt x="2" y="26"/>
                      </a:cubicBezTo>
                      <a:lnTo>
                        <a:pt x="0" y="26"/>
                      </a:lnTo>
                      <a:cubicBezTo>
                        <a:pt x="0" y="24"/>
                        <a:pt x="2" y="21"/>
                        <a:pt x="3" y="19"/>
                      </a:cubicBezTo>
                      <a:lnTo>
                        <a:pt x="5" y="19"/>
                      </a:lnTo>
                      <a:close/>
                      <a:moveTo>
                        <a:pt x="2" y="26"/>
                      </a:moveTo>
                      <a:lnTo>
                        <a:pt x="2" y="26"/>
                      </a:lnTo>
                      <a:lnTo>
                        <a:pt x="1" y="26"/>
                      </a:lnTo>
                      <a:lnTo>
                        <a:pt x="2" y="26"/>
                      </a:lnTo>
                      <a:close/>
                      <a:moveTo>
                        <a:pt x="2" y="26"/>
                      </a:moveTo>
                      <a:cubicBezTo>
                        <a:pt x="1" y="27"/>
                        <a:pt x="2" y="27"/>
                        <a:pt x="2" y="28"/>
                      </a:cubicBezTo>
                      <a:lnTo>
                        <a:pt x="1" y="28"/>
                      </a:lnTo>
                      <a:cubicBezTo>
                        <a:pt x="0" y="28"/>
                        <a:pt x="0" y="27"/>
                        <a:pt x="0" y="26"/>
                      </a:cubicBezTo>
                      <a:lnTo>
                        <a:pt x="2" y="26"/>
                      </a:lnTo>
                      <a:close/>
                      <a:moveTo>
                        <a:pt x="2" y="28"/>
                      </a:moveTo>
                      <a:cubicBezTo>
                        <a:pt x="2" y="28"/>
                        <a:pt x="3" y="28"/>
                        <a:pt x="4" y="29"/>
                      </a:cubicBezTo>
                      <a:lnTo>
                        <a:pt x="3" y="30"/>
                      </a:lnTo>
                      <a:cubicBezTo>
                        <a:pt x="2" y="30"/>
                        <a:pt x="1" y="29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4" y="29"/>
                      </a:moveTo>
                      <a:cubicBezTo>
                        <a:pt x="5" y="29"/>
                        <a:pt x="6" y="29"/>
                        <a:pt x="7" y="29"/>
                      </a:cubicBezTo>
                      <a:lnTo>
                        <a:pt x="7" y="31"/>
                      </a:lnTo>
                      <a:cubicBezTo>
                        <a:pt x="5" y="30"/>
                        <a:pt x="4" y="30"/>
                        <a:pt x="3" y="30"/>
                      </a:cubicBezTo>
                      <a:lnTo>
                        <a:pt x="4" y="29"/>
                      </a:lnTo>
                      <a:close/>
                      <a:moveTo>
                        <a:pt x="7" y="29"/>
                      </a:moveTo>
                      <a:cubicBezTo>
                        <a:pt x="9" y="29"/>
                        <a:pt x="11" y="29"/>
                        <a:pt x="13" y="28"/>
                      </a:cubicBezTo>
                      <a:lnTo>
                        <a:pt x="13" y="29"/>
                      </a:lnTo>
                      <a:cubicBezTo>
                        <a:pt x="12" y="30"/>
                        <a:pt x="9" y="31"/>
                        <a:pt x="7" y="31"/>
                      </a:cubicBezTo>
                      <a:lnTo>
                        <a:pt x="7" y="29"/>
                      </a:lnTo>
                      <a:close/>
                      <a:moveTo>
                        <a:pt x="13" y="28"/>
                      </a:moveTo>
                      <a:lnTo>
                        <a:pt x="13" y="28"/>
                      </a:lnTo>
                      <a:lnTo>
                        <a:pt x="13" y="29"/>
                      </a:lnTo>
                      <a:lnTo>
                        <a:pt x="13" y="28"/>
                      </a:lnTo>
                      <a:close/>
                      <a:moveTo>
                        <a:pt x="13" y="28"/>
                      </a:moveTo>
                      <a:cubicBezTo>
                        <a:pt x="13" y="28"/>
                        <a:pt x="14" y="27"/>
                        <a:pt x="15" y="27"/>
                      </a:cubicBezTo>
                      <a:lnTo>
                        <a:pt x="16" y="28"/>
                      </a:lnTo>
                      <a:cubicBezTo>
                        <a:pt x="15" y="28"/>
                        <a:pt x="14" y="29"/>
                        <a:pt x="13" y="29"/>
                      </a:cubicBezTo>
                      <a:lnTo>
                        <a:pt x="13" y="28"/>
                      </a:lnTo>
                      <a:close/>
                      <a:moveTo>
                        <a:pt x="15" y="27"/>
                      </a:moveTo>
                      <a:cubicBezTo>
                        <a:pt x="19" y="24"/>
                        <a:pt x="21" y="20"/>
                        <a:pt x="22" y="16"/>
                      </a:cubicBezTo>
                      <a:lnTo>
                        <a:pt x="23" y="16"/>
                      </a:lnTo>
                      <a:cubicBezTo>
                        <a:pt x="22" y="20"/>
                        <a:pt x="20" y="25"/>
                        <a:pt x="16" y="28"/>
                      </a:cubicBezTo>
                      <a:lnTo>
                        <a:pt x="15" y="27"/>
                      </a:lnTo>
                      <a:close/>
                      <a:moveTo>
                        <a:pt x="22" y="16"/>
                      </a:moveTo>
                      <a:cubicBezTo>
                        <a:pt x="22" y="12"/>
                        <a:pt x="21" y="7"/>
                        <a:pt x="18" y="3"/>
                      </a:cubicBezTo>
                      <a:lnTo>
                        <a:pt x="19" y="3"/>
                      </a:lnTo>
                      <a:cubicBezTo>
                        <a:pt x="23" y="7"/>
                        <a:pt x="24" y="11"/>
                        <a:pt x="23" y="16"/>
                      </a:cubicBezTo>
                      <a:lnTo>
                        <a:pt x="22" y="16"/>
                      </a:lnTo>
                      <a:close/>
                      <a:moveTo>
                        <a:pt x="19" y="3"/>
                      </a:moveTo>
                      <a:lnTo>
                        <a:pt x="19" y="3"/>
                      </a:lnTo>
                      <a:close/>
                      <a:moveTo>
                        <a:pt x="18" y="3"/>
                      </a:moveTo>
                      <a:cubicBezTo>
                        <a:pt x="18" y="3"/>
                        <a:pt x="17" y="2"/>
                        <a:pt x="16" y="1"/>
                      </a:cubicBezTo>
                      <a:lnTo>
                        <a:pt x="17" y="0"/>
                      </a:lnTo>
                      <a:cubicBezTo>
                        <a:pt x="18" y="1"/>
                        <a:pt x="19" y="2"/>
                        <a:pt x="19" y="3"/>
                      </a:cubicBezTo>
                      <a:lnTo>
                        <a:pt x="18" y="3"/>
                      </a:lnTo>
                      <a:close/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7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0"/>
                      </a:lnTo>
                      <a:cubicBezTo>
                        <a:pt x="17" y="0"/>
                        <a:pt x="17" y="0"/>
                        <a:pt x="17" y="0"/>
                      </a:cubicBezTo>
                      <a:lnTo>
                        <a:pt x="16" y="1"/>
                      </a:lnTo>
                      <a:close/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7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5" y="1"/>
                        <a:pt x="14" y="1"/>
                      </a:cubicBezTo>
                      <a:lnTo>
                        <a:pt x="13" y="0"/>
                      </a:lnTo>
                      <a:cubicBezTo>
                        <a:pt x="15" y="0"/>
                        <a:pt x="16" y="0"/>
                        <a:pt x="17" y="0"/>
                      </a:cubicBezTo>
                      <a:lnTo>
                        <a:pt x="16" y="1"/>
                      </a:lnTo>
                      <a:close/>
                      <a:moveTo>
                        <a:pt x="14" y="1"/>
                      </a:moveTo>
                      <a:cubicBezTo>
                        <a:pt x="13" y="1"/>
                        <a:pt x="12" y="2"/>
                        <a:pt x="11" y="2"/>
                      </a:cubicBezTo>
                      <a:lnTo>
                        <a:pt x="10" y="1"/>
                      </a:lnTo>
                      <a:cubicBezTo>
                        <a:pt x="11" y="1"/>
                        <a:pt x="12" y="0"/>
                        <a:pt x="13" y="0"/>
                      </a:cubicBezTo>
                      <a:lnTo>
                        <a:pt x="14" y="1"/>
                      </a:lnTo>
                      <a:close/>
                      <a:moveTo>
                        <a:pt x="10" y="1"/>
                      </a:moveTo>
                      <a:lnTo>
                        <a:pt x="10" y="1"/>
                      </a:lnTo>
                      <a:lnTo>
                        <a:pt x="10" y="2"/>
                      </a:lnTo>
                      <a:lnTo>
                        <a:pt x="10" y="1"/>
                      </a:lnTo>
                      <a:close/>
                      <a:moveTo>
                        <a:pt x="11" y="2"/>
                      </a:moveTo>
                      <a:cubicBezTo>
                        <a:pt x="11" y="3"/>
                        <a:pt x="10" y="3"/>
                        <a:pt x="10" y="3"/>
                      </a:cubicBezTo>
                      <a:lnTo>
                        <a:pt x="9" y="3"/>
                      </a:lnTo>
                      <a:cubicBezTo>
                        <a:pt x="9" y="2"/>
                        <a:pt x="9" y="2"/>
                        <a:pt x="10" y="1"/>
                      </a:cubicBezTo>
                      <a:lnTo>
                        <a:pt x="11" y="2"/>
                      </a:lnTo>
                      <a:close/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10" y="3"/>
                      </a:lnTo>
                      <a:close/>
                      <a:moveTo>
                        <a:pt x="10" y="3"/>
                      </a:moveTo>
                      <a:cubicBezTo>
                        <a:pt x="9" y="4"/>
                        <a:pt x="8" y="6"/>
                        <a:pt x="8" y="7"/>
                      </a:cubicBezTo>
                      <a:lnTo>
                        <a:pt x="7" y="7"/>
                      </a:lnTo>
                      <a:cubicBezTo>
                        <a:pt x="7" y="5"/>
                        <a:pt x="8" y="4"/>
                        <a:pt x="9" y="3"/>
                      </a:cubicBezTo>
                      <a:lnTo>
                        <a:pt x="10" y="3"/>
                      </a:lnTo>
                      <a:close/>
                      <a:moveTo>
                        <a:pt x="8" y="7"/>
                      </a:moveTo>
                      <a:cubicBezTo>
                        <a:pt x="8" y="8"/>
                        <a:pt x="8" y="10"/>
                        <a:pt x="8" y="11"/>
                      </a:cubicBezTo>
                      <a:lnTo>
                        <a:pt x="6" y="11"/>
                      </a:lnTo>
                      <a:cubicBezTo>
                        <a:pt x="6" y="10"/>
                        <a:pt x="6" y="8"/>
                        <a:pt x="7" y="7"/>
                      </a:cubicBezTo>
                      <a:lnTo>
                        <a:pt x="8" y="7"/>
                      </a:lnTo>
                      <a:close/>
                      <a:moveTo>
                        <a:pt x="8" y="11"/>
                      </a:moveTo>
                      <a:lnTo>
                        <a:pt x="8" y="11"/>
                      </a:lnTo>
                      <a:lnTo>
                        <a:pt x="7" y="11"/>
                      </a:lnTo>
                      <a:lnTo>
                        <a:pt x="8" y="1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2" name="Freeform 196"/>
                <p:cNvSpPr>
                  <a:spLocks noChangeArrowheads="1"/>
                </p:cNvSpPr>
                <p:nvPr/>
              </p:nvSpPr>
              <p:spPr bwMode="auto">
                <a:xfrm>
                  <a:off x="2068" y="3851"/>
                  <a:ext cx="74" cy="66"/>
                </a:xfrm>
                <a:custGeom>
                  <a:avLst/>
                  <a:gdLst>
                    <a:gd name="G0" fmla="+- 17 0 0"/>
                    <a:gd name="G1" fmla="+- 26 0 0"/>
                    <a:gd name="G2" fmla="+- 36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7 0 0"/>
                    <a:gd name="T0" fmla="*/ 7 w 55"/>
                    <a:gd name="T1" fmla="*/ 17 h 39"/>
                    <a:gd name="T2" fmla="*/ 19 w 55"/>
                    <a:gd name="T3" fmla="*/ 39 h 39"/>
                    <a:gd name="T4" fmla="*/ 24 w 55"/>
                    <a:gd name="T5" fmla="*/ 37 h 39"/>
                    <a:gd name="T6" fmla="*/ 52 w 55"/>
                    <a:gd name="T7" fmla="*/ 23 h 39"/>
                    <a:gd name="T8" fmla="*/ 55 w 55"/>
                    <a:gd name="T9" fmla="*/ 17 h 39"/>
                    <a:gd name="T10" fmla="*/ 24 w 55"/>
                    <a:gd name="T11" fmla="*/ 8 h 39"/>
                    <a:gd name="T12" fmla="*/ 7 w 55"/>
                    <a:gd name="T13" fmla="*/ 1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39">
                      <a:moveTo>
                        <a:pt x="7" y="17"/>
                      </a:moveTo>
                      <a:cubicBezTo>
                        <a:pt x="0" y="26"/>
                        <a:pt x="7" y="36"/>
                        <a:pt x="19" y="39"/>
                      </a:cubicBezTo>
                      <a:cubicBezTo>
                        <a:pt x="20" y="39"/>
                        <a:pt x="23" y="38"/>
                        <a:pt x="24" y="37"/>
                      </a:cubicBezTo>
                      <a:cubicBezTo>
                        <a:pt x="33" y="31"/>
                        <a:pt x="42" y="27"/>
                        <a:pt x="52" y="23"/>
                      </a:cubicBezTo>
                      <a:cubicBezTo>
                        <a:pt x="54" y="22"/>
                        <a:pt x="53" y="19"/>
                        <a:pt x="55" y="17"/>
                      </a:cubicBezTo>
                      <a:cubicBezTo>
                        <a:pt x="46" y="11"/>
                        <a:pt x="33" y="0"/>
                        <a:pt x="24" y="8"/>
                      </a:cubicBezTo>
                      <a:cubicBezTo>
                        <a:pt x="19" y="13"/>
                        <a:pt x="11" y="12"/>
                        <a:pt x="7" y="1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3" name="Freeform 197"/>
                <p:cNvSpPr>
                  <a:spLocks noChangeArrowheads="1"/>
                </p:cNvSpPr>
                <p:nvPr/>
              </p:nvSpPr>
              <p:spPr bwMode="auto">
                <a:xfrm>
                  <a:off x="2072" y="3850"/>
                  <a:ext cx="72" cy="67"/>
                </a:xfrm>
                <a:custGeom>
                  <a:avLst/>
                  <a:gdLst>
                    <a:gd name="T0" fmla="*/ 3 w 53"/>
                    <a:gd name="T1" fmla="*/ 23 h 40"/>
                    <a:gd name="T2" fmla="*/ 3 w 53"/>
                    <a:gd name="T3" fmla="*/ 18 h 40"/>
                    <a:gd name="T4" fmla="*/ 3 w 53"/>
                    <a:gd name="T5" fmla="*/ 23 h 40"/>
                    <a:gd name="T6" fmla="*/ 2 w 53"/>
                    <a:gd name="T7" fmla="*/ 31 h 40"/>
                    <a:gd name="T8" fmla="*/ 3 w 53"/>
                    <a:gd name="T9" fmla="*/ 23 h 40"/>
                    <a:gd name="T10" fmla="*/ 10 w 53"/>
                    <a:gd name="T11" fmla="*/ 37 h 40"/>
                    <a:gd name="T12" fmla="*/ 2 w 53"/>
                    <a:gd name="T13" fmla="*/ 31 h 40"/>
                    <a:gd name="T14" fmla="*/ 10 w 53"/>
                    <a:gd name="T15" fmla="*/ 37 h 40"/>
                    <a:gd name="T16" fmla="*/ 16 w 53"/>
                    <a:gd name="T17" fmla="*/ 40 h 40"/>
                    <a:gd name="T18" fmla="*/ 10 w 53"/>
                    <a:gd name="T19" fmla="*/ 37 h 40"/>
                    <a:gd name="T20" fmla="*/ 16 w 53"/>
                    <a:gd name="T21" fmla="*/ 39 h 40"/>
                    <a:gd name="T22" fmla="*/ 16 w 53"/>
                    <a:gd name="T23" fmla="*/ 39 h 40"/>
                    <a:gd name="T24" fmla="*/ 16 w 53"/>
                    <a:gd name="T25" fmla="*/ 39 h 40"/>
                    <a:gd name="T26" fmla="*/ 16 w 53"/>
                    <a:gd name="T27" fmla="*/ 39 h 40"/>
                    <a:gd name="T28" fmla="*/ 16 w 53"/>
                    <a:gd name="T29" fmla="*/ 40 h 40"/>
                    <a:gd name="T30" fmla="*/ 17 w 53"/>
                    <a:gd name="T31" fmla="*/ 39 h 40"/>
                    <a:gd name="T32" fmla="*/ 16 w 53"/>
                    <a:gd name="T33" fmla="*/ 40 h 40"/>
                    <a:gd name="T34" fmla="*/ 17 w 53"/>
                    <a:gd name="T35" fmla="*/ 39 h 40"/>
                    <a:gd name="T36" fmla="*/ 17 w 53"/>
                    <a:gd name="T37" fmla="*/ 40 h 40"/>
                    <a:gd name="T38" fmla="*/ 17 w 53"/>
                    <a:gd name="T39" fmla="*/ 39 h 40"/>
                    <a:gd name="T40" fmla="*/ 18 w 53"/>
                    <a:gd name="T41" fmla="*/ 40 h 40"/>
                    <a:gd name="T42" fmla="*/ 17 w 53"/>
                    <a:gd name="T43" fmla="*/ 39 h 40"/>
                    <a:gd name="T44" fmla="*/ 17 w 53"/>
                    <a:gd name="T45" fmla="*/ 39 h 40"/>
                    <a:gd name="T46" fmla="*/ 17 w 53"/>
                    <a:gd name="T47" fmla="*/ 39 h 40"/>
                    <a:gd name="T48" fmla="*/ 20 w 53"/>
                    <a:gd name="T49" fmla="*/ 38 h 40"/>
                    <a:gd name="T50" fmla="*/ 18 w 53"/>
                    <a:gd name="T51" fmla="*/ 40 h 40"/>
                    <a:gd name="T52" fmla="*/ 20 w 53"/>
                    <a:gd name="T53" fmla="*/ 38 h 40"/>
                    <a:gd name="T54" fmla="*/ 21 w 53"/>
                    <a:gd name="T55" fmla="*/ 38 h 40"/>
                    <a:gd name="T56" fmla="*/ 21 w 53"/>
                    <a:gd name="T57" fmla="*/ 38 h 40"/>
                    <a:gd name="T58" fmla="*/ 47 w 53"/>
                    <a:gd name="T59" fmla="*/ 25 h 40"/>
                    <a:gd name="T60" fmla="*/ 21 w 53"/>
                    <a:gd name="T61" fmla="*/ 38 h 40"/>
                    <a:gd name="T62" fmla="*/ 47 w 53"/>
                    <a:gd name="T63" fmla="*/ 25 h 40"/>
                    <a:gd name="T64" fmla="*/ 47 w 53"/>
                    <a:gd name="T65" fmla="*/ 25 h 40"/>
                    <a:gd name="T66" fmla="*/ 49 w 53"/>
                    <a:gd name="T67" fmla="*/ 23 h 40"/>
                    <a:gd name="T68" fmla="*/ 47 w 53"/>
                    <a:gd name="T69" fmla="*/ 25 h 40"/>
                    <a:gd name="T70" fmla="*/ 49 w 53"/>
                    <a:gd name="T71" fmla="*/ 23 h 40"/>
                    <a:gd name="T72" fmla="*/ 49 w 53"/>
                    <a:gd name="T73" fmla="*/ 24 h 40"/>
                    <a:gd name="T74" fmla="*/ 49 w 53"/>
                    <a:gd name="T75" fmla="*/ 23 h 40"/>
                    <a:gd name="T76" fmla="*/ 51 w 53"/>
                    <a:gd name="T77" fmla="*/ 21 h 40"/>
                    <a:gd name="T78" fmla="*/ 49 w 53"/>
                    <a:gd name="T79" fmla="*/ 23 h 40"/>
                    <a:gd name="T80" fmla="*/ 52 w 53"/>
                    <a:gd name="T81" fmla="*/ 18 h 40"/>
                    <a:gd name="T82" fmla="*/ 51 w 53"/>
                    <a:gd name="T83" fmla="*/ 21 h 40"/>
                    <a:gd name="T84" fmla="*/ 53 w 53"/>
                    <a:gd name="T85" fmla="*/ 17 h 40"/>
                    <a:gd name="T86" fmla="*/ 52 w 53"/>
                    <a:gd name="T87" fmla="*/ 18 h 40"/>
                    <a:gd name="T88" fmla="*/ 52 w 53"/>
                    <a:gd name="T89" fmla="*/ 18 h 40"/>
                    <a:gd name="T90" fmla="*/ 50 w 53"/>
                    <a:gd name="T91" fmla="*/ 16 h 40"/>
                    <a:gd name="T92" fmla="*/ 52 w 53"/>
                    <a:gd name="T93" fmla="*/ 18 h 40"/>
                    <a:gd name="T94" fmla="*/ 22 w 53"/>
                    <a:gd name="T95" fmla="*/ 10 h 40"/>
                    <a:gd name="T96" fmla="*/ 50 w 53"/>
                    <a:gd name="T97" fmla="*/ 16 h 40"/>
                    <a:gd name="T98" fmla="*/ 22 w 53"/>
                    <a:gd name="T99" fmla="*/ 10 h 40"/>
                    <a:gd name="T100" fmla="*/ 21 w 53"/>
                    <a:gd name="T101" fmla="*/ 9 h 40"/>
                    <a:gd name="T102" fmla="*/ 22 w 53"/>
                    <a:gd name="T103" fmla="*/ 10 h 40"/>
                    <a:gd name="T104" fmla="*/ 12 w 53"/>
                    <a:gd name="T105" fmla="*/ 13 h 40"/>
                    <a:gd name="T106" fmla="*/ 22 w 53"/>
                    <a:gd name="T107" fmla="*/ 10 h 40"/>
                    <a:gd name="T108" fmla="*/ 5 w 53"/>
                    <a:gd name="T109" fmla="*/ 19 h 40"/>
                    <a:gd name="T110" fmla="*/ 12 w 53"/>
                    <a:gd name="T111" fmla="*/ 13 h 40"/>
                    <a:gd name="T112" fmla="*/ 5 w 53"/>
                    <a:gd name="T113" fmla="*/ 19 h 40"/>
                    <a:gd name="T114" fmla="*/ 4 w 53"/>
                    <a:gd name="T115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3" h="40">
                      <a:moveTo>
                        <a:pt x="5" y="19"/>
                      </a:moveTo>
                      <a:cubicBezTo>
                        <a:pt x="4" y="20"/>
                        <a:pt x="3" y="21"/>
                        <a:pt x="3" y="23"/>
                      </a:cubicBezTo>
                      <a:lnTo>
                        <a:pt x="1" y="22"/>
                      </a:lnTo>
                      <a:cubicBezTo>
                        <a:pt x="2" y="21"/>
                        <a:pt x="2" y="19"/>
                        <a:pt x="3" y="18"/>
                      </a:cubicBezTo>
                      <a:lnTo>
                        <a:pt x="5" y="19"/>
                      </a:lnTo>
                      <a:close/>
                      <a:moveTo>
                        <a:pt x="3" y="23"/>
                      </a:moveTo>
                      <a:cubicBezTo>
                        <a:pt x="2" y="25"/>
                        <a:pt x="2" y="28"/>
                        <a:pt x="4" y="31"/>
                      </a:cubicBezTo>
                      <a:lnTo>
                        <a:pt x="2" y="31"/>
                      </a:lnTo>
                      <a:cubicBezTo>
                        <a:pt x="1" y="28"/>
                        <a:pt x="0" y="25"/>
                        <a:pt x="1" y="22"/>
                      </a:cubicBezTo>
                      <a:lnTo>
                        <a:pt x="3" y="23"/>
                      </a:lnTo>
                      <a:close/>
                      <a:moveTo>
                        <a:pt x="4" y="31"/>
                      </a:moveTo>
                      <a:cubicBezTo>
                        <a:pt x="5" y="33"/>
                        <a:pt x="7" y="35"/>
                        <a:pt x="10" y="37"/>
                      </a:cubicBezTo>
                      <a:lnTo>
                        <a:pt x="9" y="38"/>
                      </a:lnTo>
                      <a:cubicBezTo>
                        <a:pt x="6" y="36"/>
                        <a:pt x="4" y="34"/>
                        <a:pt x="2" y="31"/>
                      </a:cubicBezTo>
                      <a:lnTo>
                        <a:pt x="4" y="31"/>
                      </a:lnTo>
                      <a:close/>
                      <a:moveTo>
                        <a:pt x="10" y="37"/>
                      </a:moveTo>
                      <a:cubicBezTo>
                        <a:pt x="12" y="38"/>
                        <a:pt x="14" y="39"/>
                        <a:pt x="16" y="39"/>
                      </a:cubicBezTo>
                      <a:lnTo>
                        <a:pt x="16" y="40"/>
                      </a:lnTo>
                      <a:cubicBezTo>
                        <a:pt x="13" y="40"/>
                        <a:pt x="11" y="39"/>
                        <a:pt x="9" y="38"/>
                      </a:cubicBezTo>
                      <a:lnTo>
                        <a:pt x="10" y="37"/>
                      </a:lnTo>
                      <a:close/>
                      <a:moveTo>
                        <a:pt x="16" y="39"/>
                      </a:move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16" y="39"/>
                      </a:lnTo>
                      <a:close/>
                      <a:moveTo>
                        <a:pt x="16" y="39"/>
                      </a:move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16" y="39"/>
                      </a:lnTo>
                      <a:close/>
                      <a:moveTo>
                        <a:pt x="16" y="40"/>
                      </a:moveTo>
                      <a:lnTo>
                        <a:pt x="16" y="40"/>
                      </a:lnTo>
                      <a:close/>
                      <a:moveTo>
                        <a:pt x="16" y="39"/>
                      </a:moveTo>
                      <a:cubicBezTo>
                        <a:pt x="16" y="39"/>
                        <a:pt x="16" y="39"/>
                        <a:pt x="17" y="39"/>
                      </a:cubicBezTo>
                      <a:lnTo>
                        <a:pt x="17" y="40"/>
                      </a:lnTo>
                      <a:cubicBezTo>
                        <a:pt x="16" y="40"/>
                        <a:pt x="16" y="40"/>
                        <a:pt x="16" y="40"/>
                      </a:cubicBezTo>
                      <a:lnTo>
                        <a:pt x="16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7" y="40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7" y="39"/>
                        <a:pt x="17" y="39"/>
                        <a:pt x="17" y="39"/>
                      </a:cubicBezTo>
                      <a:lnTo>
                        <a:pt x="18" y="40"/>
                      </a:lnTo>
                      <a:cubicBezTo>
                        <a:pt x="17" y="40"/>
                        <a:pt x="17" y="40"/>
                        <a:pt x="17" y="40"/>
                      </a:cubicBez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7" y="40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9" y="39"/>
                        <a:pt x="20" y="38"/>
                        <a:pt x="20" y="38"/>
                      </a:cubicBezTo>
                      <a:lnTo>
                        <a:pt x="22" y="39"/>
                      </a:lnTo>
                      <a:cubicBezTo>
                        <a:pt x="21" y="40"/>
                        <a:pt x="19" y="40"/>
                        <a:pt x="18" y="40"/>
                      </a:cubicBezTo>
                      <a:lnTo>
                        <a:pt x="17" y="39"/>
                      </a:lnTo>
                      <a:close/>
                      <a:moveTo>
                        <a:pt x="20" y="38"/>
                      </a:moveTo>
                      <a:lnTo>
                        <a:pt x="20" y="38"/>
                      </a:lnTo>
                      <a:lnTo>
                        <a:pt x="21" y="38"/>
                      </a:lnTo>
                      <a:lnTo>
                        <a:pt x="20" y="38"/>
                      </a:lnTo>
                      <a:close/>
                      <a:moveTo>
                        <a:pt x="21" y="38"/>
                      </a:moveTo>
                      <a:cubicBezTo>
                        <a:pt x="29" y="32"/>
                        <a:pt x="37" y="28"/>
                        <a:pt x="46" y="24"/>
                      </a:cubicBezTo>
                      <a:lnTo>
                        <a:pt x="47" y="25"/>
                      </a:lnTo>
                      <a:cubicBezTo>
                        <a:pt x="38" y="29"/>
                        <a:pt x="30" y="33"/>
                        <a:pt x="21" y="39"/>
                      </a:cubicBezTo>
                      <a:lnTo>
                        <a:pt x="21" y="38"/>
                      </a:lnTo>
                      <a:close/>
                      <a:moveTo>
                        <a:pt x="47" y="25"/>
                      </a:moveTo>
                      <a:lnTo>
                        <a:pt x="47" y="25"/>
                      </a:lnTo>
                      <a:lnTo>
                        <a:pt x="46" y="25"/>
                      </a:lnTo>
                      <a:lnTo>
                        <a:pt x="47" y="25"/>
                      </a:lnTo>
                      <a:close/>
                      <a:moveTo>
                        <a:pt x="46" y="24"/>
                      </a:moveTo>
                      <a:lnTo>
                        <a:pt x="49" y="23"/>
                      </a:lnTo>
                      <a:lnTo>
                        <a:pt x="49" y="24"/>
                      </a:lnTo>
                      <a:lnTo>
                        <a:pt x="47" y="25"/>
                      </a:lnTo>
                      <a:lnTo>
                        <a:pt x="46" y="24"/>
                      </a:lnTo>
                      <a:close/>
                      <a:moveTo>
                        <a:pt x="49" y="23"/>
                      </a:moveTo>
                      <a:lnTo>
                        <a:pt x="49" y="23"/>
                      </a:lnTo>
                      <a:lnTo>
                        <a:pt x="49" y="24"/>
                      </a:lnTo>
                      <a:lnTo>
                        <a:pt x="49" y="23"/>
                      </a:lnTo>
                      <a:close/>
                      <a:moveTo>
                        <a:pt x="49" y="23"/>
                      </a:moveTo>
                      <a:cubicBezTo>
                        <a:pt x="50" y="23"/>
                        <a:pt x="50" y="22"/>
                        <a:pt x="50" y="21"/>
                      </a:cubicBezTo>
                      <a:lnTo>
                        <a:pt x="51" y="21"/>
                      </a:lnTo>
                      <a:cubicBezTo>
                        <a:pt x="51" y="22"/>
                        <a:pt x="51" y="23"/>
                        <a:pt x="49" y="24"/>
                      </a:cubicBezTo>
                      <a:lnTo>
                        <a:pt x="49" y="23"/>
                      </a:lnTo>
                      <a:close/>
                      <a:moveTo>
                        <a:pt x="50" y="21"/>
                      </a:moveTo>
                      <a:cubicBezTo>
                        <a:pt x="50" y="20"/>
                        <a:pt x="50" y="18"/>
                        <a:pt x="52" y="18"/>
                      </a:cubicBezTo>
                      <a:lnTo>
                        <a:pt x="53" y="18"/>
                      </a:lnTo>
                      <a:cubicBezTo>
                        <a:pt x="52" y="19"/>
                        <a:pt x="52" y="20"/>
                        <a:pt x="51" y="21"/>
                      </a:cubicBezTo>
                      <a:lnTo>
                        <a:pt x="50" y="21"/>
                      </a:lnTo>
                      <a:close/>
                      <a:moveTo>
                        <a:pt x="53" y="17"/>
                      </a:moveTo>
                      <a:lnTo>
                        <a:pt x="53" y="18"/>
                      </a:lnTo>
                      <a:lnTo>
                        <a:pt x="52" y="18"/>
                      </a:lnTo>
                      <a:lnTo>
                        <a:pt x="53" y="17"/>
                      </a:lnTo>
                      <a:close/>
                      <a:moveTo>
                        <a:pt x="52" y="18"/>
                      </a:moveTo>
                      <a:cubicBezTo>
                        <a:pt x="51" y="18"/>
                        <a:pt x="50" y="17"/>
                        <a:pt x="49" y="17"/>
                      </a:cubicBezTo>
                      <a:lnTo>
                        <a:pt x="50" y="16"/>
                      </a:lnTo>
                      <a:cubicBezTo>
                        <a:pt x="51" y="16"/>
                        <a:pt x="52" y="17"/>
                        <a:pt x="53" y="17"/>
                      </a:cubicBezTo>
                      <a:lnTo>
                        <a:pt x="52" y="18"/>
                      </a:lnTo>
                      <a:close/>
                      <a:moveTo>
                        <a:pt x="49" y="17"/>
                      </a:moveTo>
                      <a:cubicBezTo>
                        <a:pt x="41" y="11"/>
                        <a:pt x="30" y="2"/>
                        <a:pt x="22" y="10"/>
                      </a:cubicBezTo>
                      <a:lnTo>
                        <a:pt x="20" y="9"/>
                      </a:lnTo>
                      <a:cubicBezTo>
                        <a:pt x="30" y="0"/>
                        <a:pt x="41" y="9"/>
                        <a:pt x="50" y="16"/>
                      </a:cubicBezTo>
                      <a:lnTo>
                        <a:pt x="49" y="17"/>
                      </a:lnTo>
                      <a:close/>
                      <a:moveTo>
                        <a:pt x="22" y="10"/>
                      </a:moveTo>
                      <a:lnTo>
                        <a:pt x="22" y="10"/>
                      </a:lnTo>
                      <a:lnTo>
                        <a:pt x="21" y="9"/>
                      </a:lnTo>
                      <a:lnTo>
                        <a:pt x="22" y="10"/>
                      </a:lnTo>
                      <a:close/>
                      <a:moveTo>
                        <a:pt x="22" y="10"/>
                      </a:moveTo>
                      <a:cubicBezTo>
                        <a:pt x="19" y="12"/>
                        <a:pt x="16" y="13"/>
                        <a:pt x="13" y="14"/>
                      </a:cubicBezTo>
                      <a:lnTo>
                        <a:pt x="12" y="13"/>
                      </a:lnTo>
                      <a:cubicBezTo>
                        <a:pt x="15" y="12"/>
                        <a:pt x="18" y="11"/>
                        <a:pt x="20" y="9"/>
                      </a:cubicBezTo>
                      <a:lnTo>
                        <a:pt x="22" y="10"/>
                      </a:lnTo>
                      <a:close/>
                      <a:moveTo>
                        <a:pt x="13" y="14"/>
                      </a:moveTo>
                      <a:cubicBezTo>
                        <a:pt x="10" y="15"/>
                        <a:pt x="6" y="16"/>
                        <a:pt x="5" y="19"/>
                      </a:cubicBezTo>
                      <a:lnTo>
                        <a:pt x="3" y="18"/>
                      </a:lnTo>
                      <a:cubicBezTo>
                        <a:pt x="5" y="15"/>
                        <a:pt x="9" y="14"/>
                        <a:pt x="12" y="13"/>
                      </a:cubicBezTo>
                      <a:lnTo>
                        <a:pt x="13" y="14"/>
                      </a:lnTo>
                      <a:close/>
                      <a:moveTo>
                        <a:pt x="5" y="19"/>
                      </a:moveTo>
                      <a:lnTo>
                        <a:pt x="5" y="19"/>
                      </a:lnTo>
                      <a:lnTo>
                        <a:pt x="4" y="18"/>
                      </a:lnTo>
                      <a:lnTo>
                        <a:pt x="5" y="1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4" name="Freeform 198"/>
                <p:cNvSpPr>
                  <a:spLocks noChangeArrowheads="1"/>
                </p:cNvSpPr>
                <p:nvPr/>
              </p:nvSpPr>
              <p:spPr bwMode="auto">
                <a:xfrm>
                  <a:off x="1956" y="3805"/>
                  <a:ext cx="56" cy="57"/>
                </a:xfrm>
                <a:custGeom>
                  <a:avLst/>
                  <a:gdLst>
                    <a:gd name="G0" fmla="+- 9 0 0"/>
                    <a:gd name="G1" fmla="+- 19 0 0"/>
                    <a:gd name="G2" fmla="+- 3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+- 6 0 0"/>
                    <a:gd name="G17" fmla="+- 1 0 0"/>
                    <a:gd name="G18" fmla="+- 9 0 0"/>
                    <a:gd name="T0" fmla="*/ 5 w 42"/>
                    <a:gd name="T1" fmla="*/ 9 h 34"/>
                    <a:gd name="T2" fmla="*/ 21 w 42"/>
                    <a:gd name="T3" fmla="*/ 34 h 34"/>
                    <a:gd name="T4" fmla="*/ 37 w 42"/>
                    <a:gd name="T5" fmla="*/ 26 h 34"/>
                    <a:gd name="T6" fmla="*/ 38 w 42"/>
                    <a:gd name="T7" fmla="*/ 8 h 34"/>
                    <a:gd name="T8" fmla="*/ 8 w 42"/>
                    <a:gd name="T9" fmla="*/ 6 h 34"/>
                    <a:gd name="T10" fmla="*/ 5 w 42"/>
                    <a:gd name="T11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34">
                      <a:moveTo>
                        <a:pt x="5" y="9"/>
                      </a:moveTo>
                      <a:cubicBezTo>
                        <a:pt x="0" y="19"/>
                        <a:pt x="7" y="34"/>
                        <a:pt x="21" y="34"/>
                      </a:cubicBezTo>
                      <a:cubicBezTo>
                        <a:pt x="27" y="34"/>
                        <a:pt x="34" y="31"/>
                        <a:pt x="37" y="26"/>
                      </a:cubicBezTo>
                      <a:cubicBezTo>
                        <a:pt x="40" y="21"/>
                        <a:pt x="42" y="13"/>
                        <a:pt x="38" y="8"/>
                      </a:cubicBezTo>
                      <a:cubicBezTo>
                        <a:pt x="32" y="0"/>
                        <a:pt x="18" y="7"/>
                        <a:pt x="8" y="6"/>
                      </a:cubicBezTo>
                      <a:cubicBezTo>
                        <a:pt x="7" y="6"/>
                        <a:pt x="6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5" name="Freeform 199"/>
                <p:cNvSpPr>
                  <a:spLocks noChangeArrowheads="1"/>
                </p:cNvSpPr>
                <p:nvPr/>
              </p:nvSpPr>
              <p:spPr bwMode="auto">
                <a:xfrm>
                  <a:off x="1959" y="3808"/>
                  <a:ext cx="53" cy="56"/>
                </a:xfrm>
                <a:custGeom>
                  <a:avLst/>
                  <a:gdLst>
                    <a:gd name="T0" fmla="*/ 2 w 40"/>
                    <a:gd name="T1" fmla="*/ 15 h 33"/>
                    <a:gd name="T2" fmla="*/ 2 w 40"/>
                    <a:gd name="T3" fmla="*/ 7 h 33"/>
                    <a:gd name="T4" fmla="*/ 2 w 40"/>
                    <a:gd name="T5" fmla="*/ 15 h 33"/>
                    <a:gd name="T6" fmla="*/ 4 w 40"/>
                    <a:gd name="T7" fmla="*/ 25 h 33"/>
                    <a:gd name="T8" fmla="*/ 2 w 40"/>
                    <a:gd name="T9" fmla="*/ 15 h 33"/>
                    <a:gd name="T10" fmla="*/ 13 w 40"/>
                    <a:gd name="T11" fmla="*/ 31 h 33"/>
                    <a:gd name="T12" fmla="*/ 4 w 40"/>
                    <a:gd name="T13" fmla="*/ 25 h 33"/>
                    <a:gd name="T14" fmla="*/ 13 w 40"/>
                    <a:gd name="T15" fmla="*/ 31 h 33"/>
                    <a:gd name="T16" fmla="*/ 19 w 40"/>
                    <a:gd name="T17" fmla="*/ 33 h 33"/>
                    <a:gd name="T18" fmla="*/ 13 w 40"/>
                    <a:gd name="T19" fmla="*/ 31 h 33"/>
                    <a:gd name="T20" fmla="*/ 19 w 40"/>
                    <a:gd name="T21" fmla="*/ 31 h 33"/>
                    <a:gd name="T22" fmla="*/ 19 w 40"/>
                    <a:gd name="T23" fmla="*/ 31 h 33"/>
                    <a:gd name="T24" fmla="*/ 19 w 40"/>
                    <a:gd name="T25" fmla="*/ 31 h 33"/>
                    <a:gd name="T26" fmla="*/ 19 w 40"/>
                    <a:gd name="T27" fmla="*/ 31 h 33"/>
                    <a:gd name="T28" fmla="*/ 24 w 40"/>
                    <a:gd name="T29" fmla="*/ 31 h 33"/>
                    <a:gd name="T30" fmla="*/ 19 w 40"/>
                    <a:gd name="T31" fmla="*/ 33 h 33"/>
                    <a:gd name="T32" fmla="*/ 24 w 40"/>
                    <a:gd name="T33" fmla="*/ 31 h 33"/>
                    <a:gd name="T34" fmla="*/ 27 w 40"/>
                    <a:gd name="T35" fmla="*/ 31 h 33"/>
                    <a:gd name="T36" fmla="*/ 24 w 40"/>
                    <a:gd name="T37" fmla="*/ 31 h 33"/>
                    <a:gd name="T38" fmla="*/ 34 w 40"/>
                    <a:gd name="T39" fmla="*/ 24 h 33"/>
                    <a:gd name="T40" fmla="*/ 27 w 40"/>
                    <a:gd name="T41" fmla="*/ 31 h 33"/>
                    <a:gd name="T42" fmla="*/ 34 w 40"/>
                    <a:gd name="T43" fmla="*/ 24 h 33"/>
                    <a:gd name="T44" fmla="*/ 35 w 40"/>
                    <a:gd name="T45" fmla="*/ 24 h 33"/>
                    <a:gd name="T46" fmla="*/ 34 w 40"/>
                    <a:gd name="T47" fmla="*/ 24 h 33"/>
                    <a:gd name="T48" fmla="*/ 35 w 40"/>
                    <a:gd name="T49" fmla="*/ 25 h 33"/>
                    <a:gd name="T50" fmla="*/ 35 w 40"/>
                    <a:gd name="T51" fmla="*/ 24 h 33"/>
                    <a:gd name="T52" fmla="*/ 35 w 40"/>
                    <a:gd name="T53" fmla="*/ 24 h 33"/>
                    <a:gd name="T54" fmla="*/ 35 w 40"/>
                    <a:gd name="T55" fmla="*/ 22 h 33"/>
                    <a:gd name="T56" fmla="*/ 35 w 40"/>
                    <a:gd name="T57" fmla="*/ 24 h 33"/>
                    <a:gd name="T58" fmla="*/ 35 w 40"/>
                    <a:gd name="T59" fmla="*/ 22 h 33"/>
                    <a:gd name="T60" fmla="*/ 38 w 40"/>
                    <a:gd name="T61" fmla="*/ 19 h 33"/>
                    <a:gd name="T62" fmla="*/ 35 w 40"/>
                    <a:gd name="T63" fmla="*/ 22 h 33"/>
                    <a:gd name="T64" fmla="*/ 35 w 40"/>
                    <a:gd name="T65" fmla="*/ 6 h 33"/>
                    <a:gd name="T66" fmla="*/ 38 w 40"/>
                    <a:gd name="T67" fmla="*/ 19 h 33"/>
                    <a:gd name="T68" fmla="*/ 35 w 40"/>
                    <a:gd name="T69" fmla="*/ 6 h 33"/>
                    <a:gd name="T70" fmla="*/ 36 w 40"/>
                    <a:gd name="T71" fmla="*/ 6 h 33"/>
                    <a:gd name="T72" fmla="*/ 35 w 40"/>
                    <a:gd name="T73" fmla="*/ 6 h 33"/>
                    <a:gd name="T74" fmla="*/ 17 w 40"/>
                    <a:gd name="T75" fmla="*/ 3 h 33"/>
                    <a:gd name="T76" fmla="*/ 35 w 40"/>
                    <a:gd name="T77" fmla="*/ 6 h 33"/>
                    <a:gd name="T78" fmla="*/ 6 w 40"/>
                    <a:gd name="T79" fmla="*/ 5 h 33"/>
                    <a:gd name="T80" fmla="*/ 17 w 40"/>
                    <a:gd name="T81" fmla="*/ 3 h 33"/>
                    <a:gd name="T82" fmla="*/ 6 w 40"/>
                    <a:gd name="T83" fmla="*/ 4 h 33"/>
                    <a:gd name="T84" fmla="*/ 6 w 40"/>
                    <a:gd name="T85" fmla="*/ 5 h 33"/>
                    <a:gd name="T86" fmla="*/ 6 w 40"/>
                    <a:gd name="T87" fmla="*/ 4 h 33"/>
                    <a:gd name="T88" fmla="*/ 6 w 40"/>
                    <a:gd name="T89" fmla="*/ 4 h 33"/>
                    <a:gd name="T90" fmla="*/ 6 w 40"/>
                    <a:gd name="T91" fmla="*/ 5 h 33"/>
                    <a:gd name="T92" fmla="*/ 5 w 40"/>
                    <a:gd name="T93" fmla="*/ 4 h 33"/>
                    <a:gd name="T94" fmla="*/ 6 w 40"/>
                    <a:gd name="T95" fmla="*/ 5 h 33"/>
                    <a:gd name="T96" fmla="*/ 6 w 40"/>
                    <a:gd name="T97" fmla="*/ 5 h 33"/>
                    <a:gd name="T98" fmla="*/ 5 w 40"/>
                    <a:gd name="T99" fmla="*/ 4 h 33"/>
                    <a:gd name="T100" fmla="*/ 6 w 40"/>
                    <a:gd name="T101" fmla="*/ 5 h 33"/>
                    <a:gd name="T102" fmla="*/ 2 w 40"/>
                    <a:gd name="T103" fmla="*/ 7 h 33"/>
                    <a:gd name="T104" fmla="*/ 6 w 40"/>
                    <a:gd name="T105" fmla="*/ 5 h 33"/>
                    <a:gd name="T106" fmla="*/ 4 w 40"/>
                    <a:gd name="T107" fmla="*/ 7 h 33"/>
                    <a:gd name="T108" fmla="*/ 4 w 40"/>
                    <a:gd name="T109" fmla="*/ 7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0" h="33">
                      <a:moveTo>
                        <a:pt x="4" y="7"/>
                      </a:moveTo>
                      <a:cubicBezTo>
                        <a:pt x="3" y="10"/>
                        <a:pt x="2" y="13"/>
                        <a:pt x="2" y="15"/>
                      </a:cubicBezTo>
                      <a:lnTo>
                        <a:pt x="1" y="15"/>
                      </a:lnTo>
                      <a:cubicBezTo>
                        <a:pt x="0" y="12"/>
                        <a:pt x="1" y="9"/>
                        <a:pt x="2" y="7"/>
                      </a:cubicBezTo>
                      <a:lnTo>
                        <a:pt x="4" y="7"/>
                      </a:lnTo>
                      <a:close/>
                      <a:moveTo>
                        <a:pt x="2" y="15"/>
                      </a:moveTo>
                      <a:cubicBezTo>
                        <a:pt x="2" y="18"/>
                        <a:pt x="3" y="22"/>
                        <a:pt x="5" y="25"/>
                      </a:cubicBezTo>
                      <a:lnTo>
                        <a:pt x="4" y="25"/>
                      </a:lnTo>
                      <a:cubicBezTo>
                        <a:pt x="2" y="22"/>
                        <a:pt x="1" y="19"/>
                        <a:pt x="1" y="15"/>
                      </a:cubicBezTo>
                      <a:lnTo>
                        <a:pt x="2" y="15"/>
                      </a:lnTo>
                      <a:close/>
                      <a:moveTo>
                        <a:pt x="5" y="25"/>
                      </a:moveTo>
                      <a:cubicBezTo>
                        <a:pt x="7" y="27"/>
                        <a:pt x="10" y="29"/>
                        <a:pt x="13" y="31"/>
                      </a:cubicBezTo>
                      <a:lnTo>
                        <a:pt x="12" y="32"/>
                      </a:lnTo>
                      <a:cubicBezTo>
                        <a:pt x="9" y="30"/>
                        <a:pt x="6" y="28"/>
                        <a:pt x="4" y="25"/>
                      </a:cubicBezTo>
                      <a:lnTo>
                        <a:pt x="5" y="25"/>
                      </a:lnTo>
                      <a:close/>
                      <a:moveTo>
                        <a:pt x="13" y="31"/>
                      </a:moveTo>
                      <a:cubicBezTo>
                        <a:pt x="15" y="31"/>
                        <a:pt x="17" y="32"/>
                        <a:pt x="19" y="31"/>
                      </a:cubicBezTo>
                      <a:lnTo>
                        <a:pt x="19" y="33"/>
                      </a:lnTo>
                      <a:cubicBezTo>
                        <a:pt x="16" y="33"/>
                        <a:pt x="14" y="32"/>
                        <a:pt x="12" y="32"/>
                      </a:cubicBezTo>
                      <a:lnTo>
                        <a:pt x="13" y="31"/>
                      </a:lnTo>
                      <a:close/>
                      <a:moveTo>
                        <a:pt x="19" y="31"/>
                      </a:moveTo>
                      <a:lnTo>
                        <a:pt x="19" y="31"/>
                      </a:lnTo>
                      <a:lnTo>
                        <a:pt x="19" y="32"/>
                      </a:lnTo>
                      <a:lnTo>
                        <a:pt x="19" y="31"/>
                      </a:lnTo>
                      <a:close/>
                      <a:moveTo>
                        <a:pt x="19" y="31"/>
                      </a:move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19" y="31"/>
                      </a:lnTo>
                      <a:close/>
                      <a:moveTo>
                        <a:pt x="19" y="31"/>
                      </a:moveTo>
                      <a:cubicBezTo>
                        <a:pt x="20" y="31"/>
                        <a:pt x="22" y="31"/>
                        <a:pt x="24" y="31"/>
                      </a:cubicBezTo>
                      <a:lnTo>
                        <a:pt x="24" y="32"/>
                      </a:lnTo>
                      <a:cubicBezTo>
                        <a:pt x="23" y="32"/>
                        <a:pt x="21" y="33"/>
                        <a:pt x="19" y="33"/>
                      </a:cubicBezTo>
                      <a:lnTo>
                        <a:pt x="19" y="31"/>
                      </a:lnTo>
                      <a:close/>
                      <a:moveTo>
                        <a:pt x="24" y="31"/>
                      </a:moveTo>
                      <a:cubicBezTo>
                        <a:pt x="25" y="30"/>
                        <a:pt x="25" y="30"/>
                        <a:pt x="26" y="30"/>
                      </a:cubicBezTo>
                      <a:lnTo>
                        <a:pt x="27" y="31"/>
                      </a:lnTo>
                      <a:cubicBezTo>
                        <a:pt x="26" y="31"/>
                        <a:pt x="25" y="32"/>
                        <a:pt x="24" y="32"/>
                      </a:cubicBezTo>
                      <a:lnTo>
                        <a:pt x="24" y="31"/>
                      </a:lnTo>
                      <a:close/>
                      <a:moveTo>
                        <a:pt x="26" y="30"/>
                      </a:moveTo>
                      <a:cubicBezTo>
                        <a:pt x="30" y="29"/>
                        <a:pt x="32" y="26"/>
                        <a:pt x="34" y="24"/>
                      </a:cubicBezTo>
                      <a:lnTo>
                        <a:pt x="35" y="25"/>
                      </a:lnTo>
                      <a:cubicBezTo>
                        <a:pt x="34" y="27"/>
                        <a:pt x="30" y="30"/>
                        <a:pt x="27" y="31"/>
                      </a:cubicBezTo>
                      <a:lnTo>
                        <a:pt x="26" y="30"/>
                      </a:lnTo>
                      <a:close/>
                      <a:moveTo>
                        <a:pt x="34" y="24"/>
                      </a:moveTo>
                      <a:lnTo>
                        <a:pt x="34" y="24"/>
                      </a:lnTo>
                      <a:lnTo>
                        <a:pt x="35" y="24"/>
                      </a:lnTo>
                      <a:lnTo>
                        <a:pt x="34" y="24"/>
                      </a:lnTo>
                      <a:close/>
                      <a:moveTo>
                        <a:pt x="34" y="24"/>
                      </a:moveTo>
                      <a:lnTo>
                        <a:pt x="34" y="24"/>
                      </a:lnTo>
                      <a:lnTo>
                        <a:pt x="35" y="25"/>
                      </a:lnTo>
                      <a:lnTo>
                        <a:pt x="34" y="24"/>
                      </a:lnTo>
                      <a:close/>
                      <a:moveTo>
                        <a:pt x="35" y="24"/>
                      </a:moveTo>
                      <a:lnTo>
                        <a:pt x="35" y="25"/>
                      </a:lnTo>
                      <a:lnTo>
                        <a:pt x="35" y="24"/>
                      </a:lnTo>
                      <a:close/>
                      <a:moveTo>
                        <a:pt x="34" y="24"/>
                      </a:moveTo>
                      <a:cubicBezTo>
                        <a:pt x="34" y="23"/>
                        <a:pt x="35" y="22"/>
                        <a:pt x="35" y="22"/>
                      </a:cubicBezTo>
                      <a:lnTo>
                        <a:pt x="36" y="22"/>
                      </a:lnTo>
                      <a:cubicBezTo>
                        <a:pt x="36" y="23"/>
                        <a:pt x="36" y="24"/>
                        <a:pt x="35" y="24"/>
                      </a:cubicBezTo>
                      <a:lnTo>
                        <a:pt x="34" y="24"/>
                      </a:lnTo>
                      <a:close/>
                      <a:moveTo>
                        <a:pt x="35" y="22"/>
                      </a:moveTo>
                      <a:cubicBezTo>
                        <a:pt x="35" y="21"/>
                        <a:pt x="36" y="20"/>
                        <a:pt x="36" y="19"/>
                      </a:cubicBezTo>
                      <a:lnTo>
                        <a:pt x="38" y="19"/>
                      </a:lnTo>
                      <a:cubicBezTo>
                        <a:pt x="37" y="20"/>
                        <a:pt x="37" y="21"/>
                        <a:pt x="36" y="22"/>
                      </a:cubicBezTo>
                      <a:lnTo>
                        <a:pt x="35" y="22"/>
                      </a:lnTo>
                      <a:close/>
                      <a:moveTo>
                        <a:pt x="36" y="19"/>
                      </a:moveTo>
                      <a:cubicBezTo>
                        <a:pt x="38" y="14"/>
                        <a:pt x="38" y="9"/>
                        <a:pt x="35" y="6"/>
                      </a:cubicBezTo>
                      <a:lnTo>
                        <a:pt x="36" y="5"/>
                      </a:lnTo>
                      <a:cubicBezTo>
                        <a:pt x="40" y="9"/>
                        <a:pt x="39" y="14"/>
                        <a:pt x="38" y="19"/>
                      </a:cubicBezTo>
                      <a:lnTo>
                        <a:pt x="36" y="19"/>
                      </a:lnTo>
                      <a:close/>
                      <a:moveTo>
                        <a:pt x="35" y="6"/>
                      </a:moveTo>
                      <a:lnTo>
                        <a:pt x="35" y="6"/>
                      </a:lnTo>
                      <a:lnTo>
                        <a:pt x="36" y="6"/>
                      </a:lnTo>
                      <a:lnTo>
                        <a:pt x="35" y="6"/>
                      </a:lnTo>
                      <a:close/>
                      <a:moveTo>
                        <a:pt x="35" y="6"/>
                      </a:moveTo>
                      <a:cubicBezTo>
                        <a:pt x="31" y="2"/>
                        <a:pt x="25" y="3"/>
                        <a:pt x="18" y="4"/>
                      </a:cubicBezTo>
                      <a:lnTo>
                        <a:pt x="17" y="3"/>
                      </a:lnTo>
                      <a:cubicBezTo>
                        <a:pt x="25" y="1"/>
                        <a:pt x="32" y="0"/>
                        <a:pt x="36" y="5"/>
                      </a:cubicBezTo>
                      <a:lnTo>
                        <a:pt x="35" y="6"/>
                      </a:lnTo>
                      <a:close/>
                      <a:moveTo>
                        <a:pt x="18" y="4"/>
                      </a:moveTo>
                      <a:cubicBezTo>
                        <a:pt x="14" y="4"/>
                        <a:pt x="10" y="5"/>
                        <a:pt x="6" y="5"/>
                      </a:cubicBezTo>
                      <a:lnTo>
                        <a:pt x="6" y="4"/>
                      </a:lnTo>
                      <a:cubicBezTo>
                        <a:pt x="10" y="4"/>
                        <a:pt x="14" y="3"/>
                        <a:pt x="17" y="3"/>
                      </a:cubicBezTo>
                      <a:lnTo>
                        <a:pt x="18" y="4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5"/>
                      </a:moveTo>
                      <a:lnTo>
                        <a:pt x="6" y="5"/>
                      </a:lnTo>
                      <a:lnTo>
                        <a:pt x="6" y="4"/>
                      </a:lnTo>
                      <a:lnTo>
                        <a:pt x="6" y="5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5"/>
                      </a:moveTo>
                      <a:cubicBezTo>
                        <a:pt x="6" y="5"/>
                        <a:pt x="6" y="5"/>
                        <a:pt x="6" y="5"/>
                      </a:cubicBezTo>
                      <a:lnTo>
                        <a:pt x="5" y="4"/>
                      </a:lnTo>
                      <a:cubicBezTo>
                        <a:pt x="5" y="4"/>
                        <a:pt x="6" y="4"/>
                        <a:pt x="6" y="4"/>
                      </a:cubicBezTo>
                      <a:lnTo>
                        <a:pt x="6" y="5"/>
                      </a:lnTo>
                      <a:close/>
                      <a:moveTo>
                        <a:pt x="6" y="5"/>
                      </a:moveTo>
                      <a:cubicBezTo>
                        <a:pt x="6" y="5"/>
                        <a:pt x="6" y="5"/>
                        <a:pt x="6" y="5"/>
                      </a:cubicBezTo>
                      <a:lnTo>
                        <a:pt x="5" y="4"/>
                      </a:lnTo>
                      <a:cubicBezTo>
                        <a:pt x="5" y="4"/>
                        <a:pt x="5" y="4"/>
                        <a:pt x="5" y="4"/>
                      </a:cubicBezTo>
                      <a:lnTo>
                        <a:pt x="6" y="5"/>
                      </a:lnTo>
                      <a:close/>
                      <a:moveTo>
                        <a:pt x="6" y="5"/>
                      </a:moveTo>
                      <a:cubicBezTo>
                        <a:pt x="5" y="6"/>
                        <a:pt x="4" y="6"/>
                        <a:pt x="4" y="7"/>
                      </a:cubicBezTo>
                      <a:lnTo>
                        <a:pt x="2" y="7"/>
                      </a:lnTo>
                      <a:cubicBezTo>
                        <a:pt x="3" y="6"/>
                        <a:pt x="4" y="5"/>
                        <a:pt x="5" y="4"/>
                      </a:cubicBezTo>
                      <a:lnTo>
                        <a:pt x="6" y="5"/>
                      </a:lnTo>
                      <a:close/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6" name="Freeform 200"/>
                <p:cNvSpPr>
                  <a:spLocks noChangeArrowheads="1"/>
                </p:cNvSpPr>
                <p:nvPr/>
              </p:nvSpPr>
              <p:spPr bwMode="auto">
                <a:xfrm>
                  <a:off x="1893" y="3749"/>
                  <a:ext cx="66" cy="72"/>
                </a:xfrm>
                <a:custGeom>
                  <a:avLst/>
                  <a:gdLst>
                    <a:gd name="G0" fmla="+- 1 0 0"/>
                    <a:gd name="G1" fmla="+- 17 0 0"/>
                    <a:gd name="G2" fmla="+- 3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T0" fmla="*/ 11 w 49"/>
                    <a:gd name="T1" fmla="*/ 9 h 43"/>
                    <a:gd name="T2" fmla="*/ 12 w 49"/>
                    <a:gd name="T3" fmla="*/ 34 h 43"/>
                    <a:gd name="T4" fmla="*/ 37 w 49"/>
                    <a:gd name="T5" fmla="*/ 43 h 43"/>
                    <a:gd name="T6" fmla="*/ 42 w 49"/>
                    <a:gd name="T7" fmla="*/ 39 h 43"/>
                    <a:gd name="T8" fmla="*/ 40 w 49"/>
                    <a:gd name="T9" fmla="*/ 12 h 43"/>
                    <a:gd name="T10" fmla="*/ 11 w 49"/>
                    <a:gd name="T11" fmla="*/ 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43">
                      <a:moveTo>
                        <a:pt x="11" y="9"/>
                      </a:moveTo>
                      <a:cubicBezTo>
                        <a:pt x="7" y="17"/>
                        <a:pt x="0" y="31"/>
                        <a:pt x="12" y="34"/>
                      </a:cubicBezTo>
                      <a:cubicBezTo>
                        <a:pt x="21" y="36"/>
                        <a:pt x="28" y="43"/>
                        <a:pt x="37" y="43"/>
                      </a:cubicBezTo>
                      <a:cubicBezTo>
                        <a:pt x="39" y="43"/>
                        <a:pt x="41" y="41"/>
                        <a:pt x="42" y="39"/>
                      </a:cubicBezTo>
                      <a:cubicBezTo>
                        <a:pt x="45" y="30"/>
                        <a:pt x="49" y="18"/>
                        <a:pt x="40" y="12"/>
                      </a:cubicBezTo>
                      <a:cubicBezTo>
                        <a:pt x="32" y="7"/>
                        <a:pt x="16" y="0"/>
                        <a:pt x="11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7" name="Freeform 201"/>
                <p:cNvSpPr>
                  <a:spLocks noChangeArrowheads="1"/>
                </p:cNvSpPr>
                <p:nvPr/>
              </p:nvSpPr>
              <p:spPr bwMode="auto">
                <a:xfrm>
                  <a:off x="1897" y="3756"/>
                  <a:ext cx="58" cy="67"/>
                </a:xfrm>
                <a:custGeom>
                  <a:avLst/>
                  <a:gdLst>
                    <a:gd name="T0" fmla="*/ 8 w 43"/>
                    <a:gd name="T1" fmla="*/ 7 h 40"/>
                    <a:gd name="T2" fmla="*/ 7 w 43"/>
                    <a:gd name="T3" fmla="*/ 5 h 40"/>
                    <a:gd name="T4" fmla="*/ 8 w 43"/>
                    <a:gd name="T5" fmla="*/ 7 h 40"/>
                    <a:gd name="T6" fmla="*/ 3 w 43"/>
                    <a:gd name="T7" fmla="*/ 15 h 40"/>
                    <a:gd name="T8" fmla="*/ 8 w 43"/>
                    <a:gd name="T9" fmla="*/ 7 h 40"/>
                    <a:gd name="T10" fmla="*/ 9 w 43"/>
                    <a:gd name="T11" fmla="*/ 30 h 40"/>
                    <a:gd name="T12" fmla="*/ 3 w 43"/>
                    <a:gd name="T13" fmla="*/ 15 h 40"/>
                    <a:gd name="T14" fmla="*/ 9 w 43"/>
                    <a:gd name="T15" fmla="*/ 31 h 40"/>
                    <a:gd name="T16" fmla="*/ 9 w 43"/>
                    <a:gd name="T17" fmla="*/ 30 h 40"/>
                    <a:gd name="T18" fmla="*/ 9 w 43"/>
                    <a:gd name="T19" fmla="*/ 30 h 40"/>
                    <a:gd name="T20" fmla="*/ 20 w 43"/>
                    <a:gd name="T21" fmla="*/ 35 h 40"/>
                    <a:gd name="T22" fmla="*/ 9 w 43"/>
                    <a:gd name="T23" fmla="*/ 30 h 40"/>
                    <a:gd name="T24" fmla="*/ 34 w 43"/>
                    <a:gd name="T25" fmla="*/ 39 h 40"/>
                    <a:gd name="T26" fmla="*/ 20 w 43"/>
                    <a:gd name="T27" fmla="*/ 35 h 40"/>
                    <a:gd name="T28" fmla="*/ 34 w 43"/>
                    <a:gd name="T29" fmla="*/ 40 h 40"/>
                    <a:gd name="T30" fmla="*/ 34 w 43"/>
                    <a:gd name="T31" fmla="*/ 39 h 40"/>
                    <a:gd name="T32" fmla="*/ 34 w 43"/>
                    <a:gd name="T33" fmla="*/ 39 h 40"/>
                    <a:gd name="T34" fmla="*/ 34 w 43"/>
                    <a:gd name="T35" fmla="*/ 40 h 40"/>
                    <a:gd name="T36" fmla="*/ 34 w 43"/>
                    <a:gd name="T37" fmla="*/ 40 h 40"/>
                    <a:gd name="T38" fmla="*/ 34 w 43"/>
                    <a:gd name="T39" fmla="*/ 39 h 40"/>
                    <a:gd name="T40" fmla="*/ 34 w 43"/>
                    <a:gd name="T41" fmla="*/ 39 h 40"/>
                    <a:gd name="T42" fmla="*/ 35 w 43"/>
                    <a:gd name="T43" fmla="*/ 40 h 40"/>
                    <a:gd name="T44" fmla="*/ 34 w 43"/>
                    <a:gd name="T45" fmla="*/ 39 h 40"/>
                    <a:gd name="T46" fmla="*/ 35 w 43"/>
                    <a:gd name="T47" fmla="*/ 38 h 40"/>
                    <a:gd name="T48" fmla="*/ 35 w 43"/>
                    <a:gd name="T49" fmla="*/ 40 h 40"/>
                    <a:gd name="T50" fmla="*/ 35 w 43"/>
                    <a:gd name="T51" fmla="*/ 38 h 40"/>
                    <a:gd name="T52" fmla="*/ 39 w 43"/>
                    <a:gd name="T53" fmla="*/ 35 h 40"/>
                    <a:gd name="T54" fmla="*/ 35 w 43"/>
                    <a:gd name="T55" fmla="*/ 38 h 40"/>
                    <a:gd name="T56" fmla="*/ 39 w 43"/>
                    <a:gd name="T57" fmla="*/ 35 h 40"/>
                    <a:gd name="T58" fmla="*/ 42 w 43"/>
                    <a:gd name="T59" fmla="*/ 20 h 40"/>
                    <a:gd name="T60" fmla="*/ 39 w 43"/>
                    <a:gd name="T61" fmla="*/ 35 h 40"/>
                    <a:gd name="T62" fmla="*/ 42 w 43"/>
                    <a:gd name="T63" fmla="*/ 20 h 40"/>
                    <a:gd name="T64" fmla="*/ 37 w 43"/>
                    <a:gd name="T65" fmla="*/ 8 h 40"/>
                    <a:gd name="T66" fmla="*/ 42 w 43"/>
                    <a:gd name="T67" fmla="*/ 20 h 40"/>
                    <a:gd name="T68" fmla="*/ 36 w 43"/>
                    <a:gd name="T69" fmla="*/ 9 h 40"/>
                    <a:gd name="T70" fmla="*/ 36 w 43"/>
                    <a:gd name="T71" fmla="*/ 9 h 40"/>
                    <a:gd name="T72" fmla="*/ 25 w 43"/>
                    <a:gd name="T73" fmla="*/ 3 h 40"/>
                    <a:gd name="T74" fmla="*/ 37 w 43"/>
                    <a:gd name="T75" fmla="*/ 8 h 40"/>
                    <a:gd name="T76" fmla="*/ 25 w 43"/>
                    <a:gd name="T77" fmla="*/ 3 h 40"/>
                    <a:gd name="T78" fmla="*/ 16 w 43"/>
                    <a:gd name="T79" fmla="*/ 0 h 40"/>
                    <a:gd name="T80" fmla="*/ 25 w 43"/>
                    <a:gd name="T81" fmla="*/ 3 h 40"/>
                    <a:gd name="T82" fmla="*/ 10 w 43"/>
                    <a:gd name="T83" fmla="*/ 4 h 40"/>
                    <a:gd name="T84" fmla="*/ 16 w 43"/>
                    <a:gd name="T85" fmla="*/ 0 h 40"/>
                    <a:gd name="T86" fmla="*/ 10 w 43"/>
                    <a:gd name="T87" fmla="*/ 4 h 40"/>
                    <a:gd name="T88" fmla="*/ 7 w 43"/>
                    <a:gd name="T89" fmla="*/ 5 h 40"/>
                    <a:gd name="T90" fmla="*/ 10 w 43"/>
                    <a:gd name="T91" fmla="*/ 4 h 40"/>
                    <a:gd name="T92" fmla="*/ 7 w 43"/>
                    <a:gd name="T93" fmla="*/ 5 h 40"/>
                    <a:gd name="T94" fmla="*/ 7 w 43"/>
                    <a:gd name="T95" fmla="*/ 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3" h="40">
                      <a:moveTo>
                        <a:pt x="9" y="6"/>
                      </a:moveTo>
                      <a:cubicBezTo>
                        <a:pt x="8" y="6"/>
                        <a:pt x="8" y="7"/>
                        <a:pt x="8" y="7"/>
                      </a:cubicBezTo>
                      <a:lnTo>
                        <a:pt x="7" y="7"/>
                      </a:lnTo>
                      <a:cubicBezTo>
                        <a:pt x="7" y="6"/>
                        <a:pt x="7" y="5"/>
                        <a:pt x="7" y="5"/>
                      </a:cubicBezTo>
                      <a:lnTo>
                        <a:pt x="9" y="6"/>
                      </a:lnTo>
                      <a:close/>
                      <a:moveTo>
                        <a:pt x="8" y="7"/>
                      </a:moveTo>
                      <a:cubicBezTo>
                        <a:pt x="7" y="10"/>
                        <a:pt x="6" y="12"/>
                        <a:pt x="5" y="15"/>
                      </a:cubicBezTo>
                      <a:lnTo>
                        <a:pt x="3" y="15"/>
                      </a:lnTo>
                      <a:cubicBezTo>
                        <a:pt x="4" y="12"/>
                        <a:pt x="5" y="9"/>
                        <a:pt x="7" y="7"/>
                      </a:cubicBezTo>
                      <a:lnTo>
                        <a:pt x="8" y="7"/>
                      </a:lnTo>
                      <a:close/>
                      <a:moveTo>
                        <a:pt x="5" y="15"/>
                      </a:moveTo>
                      <a:cubicBezTo>
                        <a:pt x="3" y="21"/>
                        <a:pt x="2" y="28"/>
                        <a:pt x="9" y="30"/>
                      </a:cubicBezTo>
                      <a:lnTo>
                        <a:pt x="9" y="31"/>
                      </a:lnTo>
                      <a:cubicBezTo>
                        <a:pt x="0" y="29"/>
                        <a:pt x="1" y="22"/>
                        <a:pt x="3" y="15"/>
                      </a:cubicBezTo>
                      <a:lnTo>
                        <a:pt x="5" y="15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9" y="31"/>
                      </a:lnTo>
                      <a:close/>
                      <a:moveTo>
                        <a:pt x="9" y="30"/>
                      </a:moveTo>
                      <a:cubicBezTo>
                        <a:pt x="13" y="31"/>
                        <a:pt x="17" y="32"/>
                        <a:pt x="20" y="34"/>
                      </a:cubicBezTo>
                      <a:lnTo>
                        <a:pt x="20" y="35"/>
                      </a:lnTo>
                      <a:cubicBezTo>
                        <a:pt x="16" y="33"/>
                        <a:pt x="13" y="32"/>
                        <a:pt x="9" y="31"/>
                      </a:cubicBezTo>
                      <a:lnTo>
                        <a:pt x="9" y="30"/>
                      </a:lnTo>
                      <a:close/>
                      <a:moveTo>
                        <a:pt x="20" y="34"/>
                      </a:moveTo>
                      <a:cubicBezTo>
                        <a:pt x="25" y="36"/>
                        <a:pt x="29" y="38"/>
                        <a:pt x="34" y="39"/>
                      </a:cubicBezTo>
                      <a:lnTo>
                        <a:pt x="34" y="40"/>
                      </a:lnTo>
                      <a:cubicBezTo>
                        <a:pt x="28" y="40"/>
                        <a:pt x="24" y="37"/>
                        <a:pt x="20" y="35"/>
                      </a:cubicBezTo>
                      <a:lnTo>
                        <a:pt x="20" y="34"/>
                      </a:lnTo>
                      <a:close/>
                      <a:moveTo>
                        <a:pt x="34" y="40"/>
                      </a:moveTo>
                      <a:lnTo>
                        <a:pt x="34" y="40"/>
                      </a:lnTo>
                      <a:lnTo>
                        <a:pt x="34" y="39"/>
                      </a:lnTo>
                      <a:lnTo>
                        <a:pt x="34" y="40"/>
                      </a:lnTo>
                      <a:close/>
                      <a:moveTo>
                        <a:pt x="34" y="39"/>
                      </a:moveTo>
                      <a:lnTo>
                        <a:pt x="34" y="39"/>
                      </a:lnTo>
                      <a:lnTo>
                        <a:pt x="34" y="40"/>
                      </a:lnTo>
                      <a:lnTo>
                        <a:pt x="34" y="39"/>
                      </a:lnTo>
                      <a:close/>
                      <a:moveTo>
                        <a:pt x="34" y="40"/>
                      </a:moveTo>
                      <a:lnTo>
                        <a:pt x="34" y="40"/>
                      </a:lnTo>
                      <a:lnTo>
                        <a:pt x="34" y="39"/>
                      </a:lnTo>
                      <a:lnTo>
                        <a:pt x="34" y="40"/>
                      </a:lnTo>
                      <a:close/>
                      <a:moveTo>
                        <a:pt x="34" y="39"/>
                      </a:moveTo>
                      <a:cubicBezTo>
                        <a:pt x="34" y="39"/>
                        <a:pt x="34" y="38"/>
                        <a:pt x="34" y="38"/>
                      </a:cubicBezTo>
                      <a:lnTo>
                        <a:pt x="35" y="40"/>
                      </a:lnTo>
                      <a:cubicBezTo>
                        <a:pt x="34" y="40"/>
                        <a:pt x="34" y="40"/>
                        <a:pt x="34" y="40"/>
                      </a:cubicBezTo>
                      <a:lnTo>
                        <a:pt x="34" y="39"/>
                      </a:lnTo>
                      <a:close/>
                      <a:moveTo>
                        <a:pt x="34" y="38"/>
                      </a:moveTo>
                      <a:cubicBezTo>
                        <a:pt x="34" y="38"/>
                        <a:pt x="35" y="38"/>
                        <a:pt x="35" y="38"/>
                      </a:cubicBezTo>
                      <a:lnTo>
                        <a:pt x="36" y="39"/>
                      </a:lnTo>
                      <a:cubicBezTo>
                        <a:pt x="35" y="39"/>
                        <a:pt x="35" y="40"/>
                        <a:pt x="35" y="40"/>
                      </a:cubicBezTo>
                      <a:lnTo>
                        <a:pt x="34" y="38"/>
                      </a:lnTo>
                      <a:close/>
                      <a:moveTo>
                        <a:pt x="35" y="38"/>
                      </a:moveTo>
                      <a:cubicBezTo>
                        <a:pt x="36" y="37"/>
                        <a:pt x="38" y="36"/>
                        <a:pt x="38" y="35"/>
                      </a:cubicBezTo>
                      <a:lnTo>
                        <a:pt x="39" y="35"/>
                      </a:lnTo>
                      <a:cubicBezTo>
                        <a:pt x="39" y="37"/>
                        <a:pt x="37" y="38"/>
                        <a:pt x="36" y="39"/>
                      </a:cubicBezTo>
                      <a:lnTo>
                        <a:pt x="35" y="38"/>
                      </a:lnTo>
                      <a:close/>
                      <a:moveTo>
                        <a:pt x="39" y="35"/>
                      </a:moveTo>
                      <a:lnTo>
                        <a:pt x="39" y="35"/>
                      </a:lnTo>
                      <a:close/>
                      <a:moveTo>
                        <a:pt x="38" y="35"/>
                      </a:moveTo>
                      <a:cubicBezTo>
                        <a:pt x="40" y="30"/>
                        <a:pt x="41" y="25"/>
                        <a:pt x="42" y="20"/>
                      </a:cubicBezTo>
                      <a:lnTo>
                        <a:pt x="43" y="20"/>
                      </a:lnTo>
                      <a:cubicBezTo>
                        <a:pt x="43" y="25"/>
                        <a:pt x="41" y="30"/>
                        <a:pt x="39" y="35"/>
                      </a:cubicBezTo>
                      <a:lnTo>
                        <a:pt x="38" y="35"/>
                      </a:lnTo>
                      <a:close/>
                      <a:moveTo>
                        <a:pt x="42" y="20"/>
                      </a:moveTo>
                      <a:cubicBezTo>
                        <a:pt x="42" y="16"/>
                        <a:pt x="41" y="12"/>
                        <a:pt x="36" y="9"/>
                      </a:cubicBezTo>
                      <a:lnTo>
                        <a:pt x="37" y="8"/>
                      </a:lnTo>
                      <a:cubicBezTo>
                        <a:pt x="42" y="11"/>
                        <a:pt x="43" y="15"/>
                        <a:pt x="43" y="20"/>
                      </a:cubicBezTo>
                      <a:lnTo>
                        <a:pt x="42" y="20"/>
                      </a:lnTo>
                      <a:close/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37" y="8"/>
                      </a:lnTo>
                      <a:lnTo>
                        <a:pt x="36" y="9"/>
                      </a:lnTo>
                      <a:close/>
                      <a:moveTo>
                        <a:pt x="36" y="9"/>
                      </a:moveTo>
                      <a:cubicBezTo>
                        <a:pt x="33" y="7"/>
                        <a:pt x="29" y="5"/>
                        <a:pt x="25" y="3"/>
                      </a:cubicBezTo>
                      <a:lnTo>
                        <a:pt x="25" y="2"/>
                      </a:lnTo>
                      <a:cubicBezTo>
                        <a:pt x="30" y="3"/>
                        <a:pt x="34" y="6"/>
                        <a:pt x="37" y="8"/>
                      </a:cubicBezTo>
                      <a:lnTo>
                        <a:pt x="36" y="9"/>
                      </a:lnTo>
                      <a:close/>
                      <a:moveTo>
                        <a:pt x="25" y="3"/>
                      </a:moveTo>
                      <a:cubicBezTo>
                        <a:pt x="22" y="2"/>
                        <a:pt x="19" y="1"/>
                        <a:pt x="16" y="1"/>
                      </a:cubicBezTo>
                      <a:lnTo>
                        <a:pt x="16" y="0"/>
                      </a:lnTo>
                      <a:cubicBezTo>
                        <a:pt x="19" y="0"/>
                        <a:pt x="22" y="1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16" y="1"/>
                      </a:moveTo>
                      <a:cubicBezTo>
                        <a:pt x="14" y="1"/>
                        <a:pt x="12" y="2"/>
                        <a:pt x="10" y="4"/>
                      </a:cubicBezTo>
                      <a:lnTo>
                        <a:pt x="9" y="3"/>
                      </a:lnTo>
                      <a:cubicBezTo>
                        <a:pt x="11" y="1"/>
                        <a:pt x="13" y="0"/>
                        <a:pt x="16" y="0"/>
                      </a:cubicBezTo>
                      <a:lnTo>
                        <a:pt x="16" y="1"/>
                      </a:lnTo>
                      <a:close/>
                      <a:moveTo>
                        <a:pt x="10" y="4"/>
                      </a:moveTo>
                      <a:cubicBezTo>
                        <a:pt x="10" y="4"/>
                        <a:pt x="9" y="5"/>
                        <a:pt x="9" y="6"/>
                      </a:cubicBezTo>
                      <a:lnTo>
                        <a:pt x="7" y="5"/>
                      </a:lnTo>
                      <a:cubicBezTo>
                        <a:pt x="8" y="4"/>
                        <a:pt x="8" y="4"/>
                        <a:pt x="9" y="3"/>
                      </a:cubicBezTo>
                      <a:lnTo>
                        <a:pt x="10" y="4"/>
                      </a:lnTo>
                      <a:close/>
                      <a:moveTo>
                        <a:pt x="7" y="5"/>
                      </a:move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8" name="Freeform 202"/>
                <p:cNvSpPr>
                  <a:spLocks noChangeArrowheads="1"/>
                </p:cNvSpPr>
                <p:nvPr/>
              </p:nvSpPr>
              <p:spPr bwMode="auto">
                <a:xfrm>
                  <a:off x="1893" y="3674"/>
                  <a:ext cx="64" cy="90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*/ 1 0 0"/>
                    <a:gd name="G4" fmla="sin G3 G2"/>
                    <a:gd name="G5" fmla="+- 5 0 0"/>
                    <a:gd name="G6" fmla="+- 1 0 0"/>
                    <a:gd name="G7" fmla="+- 1 0 0"/>
                    <a:gd name="G8" fmla="+- 1 0 0"/>
                    <a:gd name="G9" fmla="+- 1 0 0"/>
                    <a:gd name="G10" fmla="+- 26 0 0"/>
                    <a:gd name="G11" fmla="+- 14 0 0"/>
                    <a:gd name="G12" fmla="+- 1 0 0"/>
                    <a:gd name="G13" fmla="+- 38 0 0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T0" fmla="*/ 20 w 48"/>
                    <a:gd name="T1" fmla="*/ 7 h 53"/>
                    <a:gd name="T2" fmla="*/ 7 w 48"/>
                    <a:gd name="T3" fmla="*/ 5 h 53"/>
                    <a:gd name="T4" fmla="*/ 4 w 48"/>
                    <a:gd name="T5" fmla="*/ 21 h 53"/>
                    <a:gd name="T6" fmla="*/ 2 w 48"/>
                    <a:gd name="T7" fmla="*/ 28 h 53"/>
                    <a:gd name="T8" fmla="*/ 8 w 48"/>
                    <a:gd name="T9" fmla="*/ 39 h 53"/>
                    <a:gd name="T10" fmla="*/ 37 w 48"/>
                    <a:gd name="T11" fmla="*/ 41 h 53"/>
                    <a:gd name="T12" fmla="*/ 44 w 48"/>
                    <a:gd name="T13" fmla="*/ 13 h 53"/>
                    <a:gd name="T14" fmla="*/ 25 w 48"/>
                    <a:gd name="T15" fmla="*/ 1 h 53"/>
                    <a:gd name="T16" fmla="*/ 20 w 48"/>
                    <a:gd name="T17" fmla="*/ 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8" h="53">
                      <a:moveTo>
                        <a:pt x="20" y="7"/>
                      </a:moveTo>
                      <a:cubicBezTo>
                        <a:pt x="15" y="7"/>
                        <a:pt x="9" y="4"/>
                        <a:pt x="7" y="5"/>
                      </a:cubicBezTo>
                      <a:cubicBezTo>
                        <a:pt x="1" y="7"/>
                        <a:pt x="6" y="15"/>
                        <a:pt x="4" y="21"/>
                      </a:cubicBezTo>
                      <a:cubicBezTo>
                        <a:pt x="3" y="23"/>
                        <a:pt x="0" y="26"/>
                        <a:pt x="2" y="28"/>
                      </a:cubicBezTo>
                      <a:cubicBezTo>
                        <a:pt x="6" y="33"/>
                        <a:pt x="5" y="38"/>
                        <a:pt x="8" y="39"/>
                      </a:cubicBezTo>
                      <a:cubicBezTo>
                        <a:pt x="17" y="42"/>
                        <a:pt x="32" y="53"/>
                        <a:pt x="37" y="41"/>
                      </a:cubicBezTo>
                      <a:cubicBezTo>
                        <a:pt x="42" y="32"/>
                        <a:pt x="40" y="23"/>
                        <a:pt x="44" y="13"/>
                      </a:cubicBezTo>
                      <a:cubicBezTo>
                        <a:pt x="48" y="4"/>
                        <a:pt x="35" y="3"/>
                        <a:pt x="25" y="1"/>
                      </a:cubicBezTo>
                      <a:cubicBezTo>
                        <a:pt x="23" y="0"/>
                        <a:pt x="24" y="6"/>
                        <a:pt x="20" y="7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699" name="Freeform 203"/>
                <p:cNvSpPr>
                  <a:spLocks noChangeArrowheads="1"/>
                </p:cNvSpPr>
                <p:nvPr/>
              </p:nvSpPr>
              <p:spPr bwMode="auto">
                <a:xfrm>
                  <a:off x="1893" y="3674"/>
                  <a:ext cx="64" cy="81"/>
                </a:xfrm>
                <a:custGeom>
                  <a:avLst/>
                  <a:gdLst>
                    <a:gd name="T0" fmla="*/ 20 w 48"/>
                    <a:gd name="T1" fmla="*/ 6 h 48"/>
                    <a:gd name="T2" fmla="*/ 12 w 48"/>
                    <a:gd name="T3" fmla="*/ 7 h 48"/>
                    <a:gd name="T4" fmla="*/ 20 w 48"/>
                    <a:gd name="T5" fmla="*/ 7 h 48"/>
                    <a:gd name="T6" fmla="*/ 6 w 48"/>
                    <a:gd name="T7" fmla="*/ 5 h 48"/>
                    <a:gd name="T8" fmla="*/ 7 w 48"/>
                    <a:gd name="T9" fmla="*/ 6 h 48"/>
                    <a:gd name="T10" fmla="*/ 7 w 48"/>
                    <a:gd name="T11" fmla="*/ 6 h 48"/>
                    <a:gd name="T12" fmla="*/ 3 w 48"/>
                    <a:gd name="T13" fmla="*/ 13 h 48"/>
                    <a:gd name="T14" fmla="*/ 5 w 48"/>
                    <a:gd name="T15" fmla="*/ 13 h 48"/>
                    <a:gd name="T16" fmla="*/ 3 w 48"/>
                    <a:gd name="T17" fmla="*/ 13 h 48"/>
                    <a:gd name="T18" fmla="*/ 3 w 48"/>
                    <a:gd name="T19" fmla="*/ 20 h 48"/>
                    <a:gd name="T20" fmla="*/ 5 w 48"/>
                    <a:gd name="T21" fmla="*/ 21 h 48"/>
                    <a:gd name="T22" fmla="*/ 5 w 48"/>
                    <a:gd name="T23" fmla="*/ 21 h 48"/>
                    <a:gd name="T24" fmla="*/ 4 w 48"/>
                    <a:gd name="T25" fmla="*/ 21 h 48"/>
                    <a:gd name="T26" fmla="*/ 4 w 48"/>
                    <a:gd name="T27" fmla="*/ 23 h 48"/>
                    <a:gd name="T28" fmla="*/ 5 w 48"/>
                    <a:gd name="T29" fmla="*/ 21 h 48"/>
                    <a:gd name="T30" fmla="*/ 2 w 48"/>
                    <a:gd name="T31" fmla="*/ 29 h 48"/>
                    <a:gd name="T32" fmla="*/ 3 w 48"/>
                    <a:gd name="T33" fmla="*/ 28 h 48"/>
                    <a:gd name="T34" fmla="*/ 3 w 48"/>
                    <a:gd name="T35" fmla="*/ 28 h 48"/>
                    <a:gd name="T36" fmla="*/ 2 w 48"/>
                    <a:gd name="T37" fmla="*/ 29 h 48"/>
                    <a:gd name="T38" fmla="*/ 3 w 48"/>
                    <a:gd name="T39" fmla="*/ 28 h 48"/>
                    <a:gd name="T40" fmla="*/ 3 w 48"/>
                    <a:gd name="T41" fmla="*/ 28 h 48"/>
                    <a:gd name="T42" fmla="*/ 2 w 48"/>
                    <a:gd name="T43" fmla="*/ 29 h 48"/>
                    <a:gd name="T44" fmla="*/ 8 w 48"/>
                    <a:gd name="T45" fmla="*/ 39 h 48"/>
                    <a:gd name="T46" fmla="*/ 6 w 48"/>
                    <a:gd name="T47" fmla="*/ 34 h 48"/>
                    <a:gd name="T48" fmla="*/ 8 w 48"/>
                    <a:gd name="T49" fmla="*/ 40 h 48"/>
                    <a:gd name="T50" fmla="*/ 8 w 48"/>
                    <a:gd name="T51" fmla="*/ 39 h 48"/>
                    <a:gd name="T52" fmla="*/ 15 w 48"/>
                    <a:gd name="T53" fmla="*/ 43 h 48"/>
                    <a:gd name="T54" fmla="*/ 15 w 48"/>
                    <a:gd name="T55" fmla="*/ 42 h 48"/>
                    <a:gd name="T56" fmla="*/ 15 w 48"/>
                    <a:gd name="T57" fmla="*/ 43 h 48"/>
                    <a:gd name="T58" fmla="*/ 37 w 48"/>
                    <a:gd name="T59" fmla="*/ 41 h 48"/>
                    <a:gd name="T60" fmla="*/ 23 w 48"/>
                    <a:gd name="T61" fmla="*/ 45 h 48"/>
                    <a:gd name="T62" fmla="*/ 37 w 48"/>
                    <a:gd name="T63" fmla="*/ 41 h 48"/>
                    <a:gd name="T64" fmla="*/ 40 w 48"/>
                    <a:gd name="T65" fmla="*/ 27 h 48"/>
                    <a:gd name="T66" fmla="*/ 37 w 48"/>
                    <a:gd name="T67" fmla="*/ 41 h 48"/>
                    <a:gd name="T68" fmla="*/ 45 w 48"/>
                    <a:gd name="T69" fmla="*/ 14 h 48"/>
                    <a:gd name="T70" fmla="*/ 43 w 48"/>
                    <a:gd name="T71" fmla="*/ 13 h 48"/>
                    <a:gd name="T72" fmla="*/ 45 w 48"/>
                    <a:gd name="T73" fmla="*/ 14 h 48"/>
                    <a:gd name="T74" fmla="*/ 28 w 48"/>
                    <a:gd name="T75" fmla="*/ 2 h 48"/>
                    <a:gd name="T76" fmla="*/ 37 w 48"/>
                    <a:gd name="T77" fmla="*/ 4 h 48"/>
                    <a:gd name="T78" fmla="*/ 25 w 48"/>
                    <a:gd name="T79" fmla="*/ 0 h 48"/>
                    <a:gd name="T80" fmla="*/ 25 w 48"/>
                    <a:gd name="T81" fmla="*/ 0 h 48"/>
                    <a:gd name="T82" fmla="*/ 25 w 48"/>
                    <a:gd name="T83" fmla="*/ 0 h 48"/>
                    <a:gd name="T84" fmla="*/ 23 w 48"/>
                    <a:gd name="T85" fmla="*/ 2 h 48"/>
                    <a:gd name="T86" fmla="*/ 25 w 48"/>
                    <a:gd name="T87" fmla="*/ 3 h 48"/>
                    <a:gd name="T88" fmla="*/ 23 w 48"/>
                    <a:gd name="T89" fmla="*/ 2 h 48"/>
                    <a:gd name="T90" fmla="*/ 20 w 48"/>
                    <a:gd name="T91" fmla="*/ 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" h="48">
                      <a:moveTo>
                        <a:pt x="20" y="7"/>
                      </a:moveTo>
                      <a:lnTo>
                        <a:pt x="20" y="7"/>
                      </a:lnTo>
                      <a:lnTo>
                        <a:pt x="20" y="6"/>
                      </a:lnTo>
                      <a:lnTo>
                        <a:pt x="20" y="7"/>
                      </a:lnTo>
                      <a:close/>
                      <a:moveTo>
                        <a:pt x="20" y="7"/>
                      </a:moveTo>
                      <a:cubicBezTo>
                        <a:pt x="17" y="8"/>
                        <a:pt x="15" y="7"/>
                        <a:pt x="12" y="7"/>
                      </a:cubicBezTo>
                      <a:lnTo>
                        <a:pt x="12" y="5"/>
                      </a:lnTo>
                      <a:cubicBezTo>
                        <a:pt x="15" y="6"/>
                        <a:pt x="17" y="6"/>
                        <a:pt x="20" y="6"/>
                      </a:cubicBezTo>
                      <a:lnTo>
                        <a:pt x="20" y="7"/>
                      </a:lnTo>
                      <a:close/>
                      <a:moveTo>
                        <a:pt x="12" y="7"/>
                      </a:moveTo>
                      <a:cubicBezTo>
                        <a:pt x="10" y="6"/>
                        <a:pt x="8" y="6"/>
                        <a:pt x="7" y="6"/>
                      </a:cubicBezTo>
                      <a:lnTo>
                        <a:pt x="6" y="5"/>
                      </a:lnTo>
                      <a:cubicBezTo>
                        <a:pt x="8" y="4"/>
                        <a:pt x="10" y="5"/>
                        <a:pt x="12" y="5"/>
                      </a:cubicBezTo>
                      <a:lnTo>
                        <a:pt x="12" y="7"/>
                      </a:lnTo>
                      <a:close/>
                      <a:moveTo>
                        <a:pt x="7" y="6"/>
                      </a:moveTo>
                      <a:lnTo>
                        <a:pt x="7" y="6"/>
                      </a:lnTo>
                      <a:lnTo>
                        <a:pt x="7" y="5"/>
                      </a:lnTo>
                      <a:lnTo>
                        <a:pt x="7" y="6"/>
                      </a:lnTo>
                      <a:close/>
                      <a:moveTo>
                        <a:pt x="7" y="6"/>
                      </a:moveTo>
                      <a:cubicBezTo>
                        <a:pt x="4" y="7"/>
                        <a:pt x="4" y="10"/>
                        <a:pt x="5" y="13"/>
                      </a:cubicBezTo>
                      <a:lnTo>
                        <a:pt x="3" y="13"/>
                      </a:lnTo>
                      <a:cubicBezTo>
                        <a:pt x="3" y="10"/>
                        <a:pt x="2" y="6"/>
                        <a:pt x="6" y="5"/>
                      </a:cubicBezTo>
                      <a:lnTo>
                        <a:pt x="7" y="6"/>
                      </a:lnTo>
                      <a:close/>
                      <a:moveTo>
                        <a:pt x="5" y="13"/>
                      </a:moveTo>
                      <a:cubicBezTo>
                        <a:pt x="5" y="16"/>
                        <a:pt x="6" y="18"/>
                        <a:pt x="5" y="21"/>
                      </a:cubicBezTo>
                      <a:lnTo>
                        <a:pt x="3" y="20"/>
                      </a:lnTo>
                      <a:cubicBezTo>
                        <a:pt x="4" y="18"/>
                        <a:pt x="4" y="16"/>
                        <a:pt x="3" y="13"/>
                      </a:cubicBezTo>
                      <a:lnTo>
                        <a:pt x="5" y="13"/>
                      </a:lnTo>
                      <a:close/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4" y="21"/>
                      </a:lnTo>
                      <a:lnTo>
                        <a:pt x="3" y="20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3" y="20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lnTo>
                        <a:pt x="5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close/>
                      <a:moveTo>
                        <a:pt x="5" y="21"/>
                      </a:moveTo>
                      <a:cubicBezTo>
                        <a:pt x="4" y="22"/>
                        <a:pt x="4" y="22"/>
                        <a:pt x="4" y="23"/>
                      </a:cubicBezTo>
                      <a:lnTo>
                        <a:pt x="2" y="22"/>
                      </a:lnTo>
                      <a:cubicBezTo>
                        <a:pt x="3" y="22"/>
                        <a:pt x="3" y="21"/>
                        <a:pt x="3" y="20"/>
                      </a:cubicBezTo>
                      <a:lnTo>
                        <a:pt x="5" y="21"/>
                      </a:lnTo>
                      <a:close/>
                      <a:moveTo>
                        <a:pt x="4" y="23"/>
                      </a:moveTo>
                      <a:cubicBezTo>
                        <a:pt x="3" y="25"/>
                        <a:pt x="2" y="26"/>
                        <a:pt x="3" y="28"/>
                      </a:cubicBezTo>
                      <a:lnTo>
                        <a:pt x="2" y="29"/>
                      </a:lnTo>
                      <a:cubicBezTo>
                        <a:pt x="0" y="27"/>
                        <a:pt x="1" y="25"/>
                        <a:pt x="2" y="22"/>
                      </a:cubicBezTo>
                      <a:lnTo>
                        <a:pt x="4" y="23"/>
                      </a:lnTo>
                      <a:close/>
                      <a:moveTo>
                        <a:pt x="3" y="28"/>
                      </a:move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3" y="28"/>
                      </a:lnTo>
                      <a:close/>
                      <a:moveTo>
                        <a:pt x="3" y="28"/>
                      </a:moveTo>
                      <a:lnTo>
                        <a:pt x="3" y="28"/>
                      </a:lnTo>
                      <a:lnTo>
                        <a:pt x="2" y="29"/>
                      </a:lnTo>
                      <a:lnTo>
                        <a:pt x="3" y="28"/>
                      </a:lnTo>
                      <a:close/>
                      <a:moveTo>
                        <a:pt x="3" y="28"/>
                      </a:move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3" y="28"/>
                      </a:lnTo>
                      <a:close/>
                      <a:moveTo>
                        <a:pt x="3" y="28"/>
                      </a:moveTo>
                      <a:cubicBezTo>
                        <a:pt x="5" y="30"/>
                        <a:pt x="5" y="32"/>
                        <a:pt x="6" y="34"/>
                      </a:cubicBezTo>
                      <a:lnTo>
                        <a:pt x="4" y="35"/>
                      </a:lnTo>
                      <a:cubicBezTo>
                        <a:pt x="4" y="33"/>
                        <a:pt x="3" y="31"/>
                        <a:pt x="2" y="29"/>
                      </a:cubicBezTo>
                      <a:lnTo>
                        <a:pt x="3" y="28"/>
                      </a:lnTo>
                      <a:close/>
                      <a:moveTo>
                        <a:pt x="6" y="34"/>
                      </a:moveTo>
                      <a:cubicBezTo>
                        <a:pt x="6" y="36"/>
                        <a:pt x="7" y="38"/>
                        <a:pt x="8" y="39"/>
                      </a:cubicBezTo>
                      <a:lnTo>
                        <a:pt x="8" y="40"/>
                      </a:lnTo>
                      <a:cubicBezTo>
                        <a:pt x="6" y="39"/>
                        <a:pt x="5" y="37"/>
                        <a:pt x="4" y="35"/>
                      </a:cubicBezTo>
                      <a:lnTo>
                        <a:pt x="6" y="34"/>
                      </a:lnTo>
                      <a:close/>
                      <a:moveTo>
                        <a:pt x="8" y="39"/>
                      </a:moveTo>
                      <a:lnTo>
                        <a:pt x="8" y="39"/>
                      </a:lnTo>
                      <a:lnTo>
                        <a:pt x="8" y="40"/>
                      </a:lnTo>
                      <a:lnTo>
                        <a:pt x="8" y="39"/>
                      </a:lnTo>
                      <a:close/>
                      <a:moveTo>
                        <a:pt x="8" y="39"/>
                      </a:moveTo>
                      <a:lnTo>
                        <a:pt x="8" y="39"/>
                      </a:lnTo>
                      <a:close/>
                      <a:moveTo>
                        <a:pt x="8" y="39"/>
                      </a:moveTo>
                      <a:cubicBezTo>
                        <a:pt x="10" y="39"/>
                        <a:pt x="13" y="40"/>
                        <a:pt x="15" y="42"/>
                      </a:cubicBezTo>
                      <a:lnTo>
                        <a:pt x="15" y="43"/>
                      </a:lnTo>
                      <a:cubicBezTo>
                        <a:pt x="12" y="42"/>
                        <a:pt x="10" y="41"/>
                        <a:pt x="8" y="40"/>
                      </a:cubicBezTo>
                      <a:lnTo>
                        <a:pt x="8" y="39"/>
                      </a:lnTo>
                      <a:close/>
                      <a:moveTo>
                        <a:pt x="15" y="42"/>
                      </a:moveTo>
                      <a:cubicBezTo>
                        <a:pt x="18" y="43"/>
                        <a:pt x="20" y="44"/>
                        <a:pt x="23" y="45"/>
                      </a:cubicBezTo>
                      <a:lnTo>
                        <a:pt x="22" y="46"/>
                      </a:lnTo>
                      <a:cubicBezTo>
                        <a:pt x="20" y="45"/>
                        <a:pt x="17" y="44"/>
                        <a:pt x="15" y="43"/>
                      </a:cubicBezTo>
                      <a:lnTo>
                        <a:pt x="15" y="42"/>
                      </a:lnTo>
                      <a:close/>
                      <a:moveTo>
                        <a:pt x="23" y="45"/>
                      </a:moveTo>
                      <a:cubicBezTo>
                        <a:pt x="28" y="47"/>
                        <a:pt x="34" y="47"/>
                        <a:pt x="37" y="41"/>
                      </a:cubicBezTo>
                      <a:lnTo>
                        <a:pt x="38" y="41"/>
                      </a:lnTo>
                      <a:cubicBezTo>
                        <a:pt x="35" y="48"/>
                        <a:pt x="29" y="48"/>
                        <a:pt x="22" y="46"/>
                      </a:cubicBezTo>
                      <a:lnTo>
                        <a:pt x="23" y="45"/>
                      </a:lnTo>
                      <a:close/>
                      <a:moveTo>
                        <a:pt x="38" y="41"/>
                      </a:moveTo>
                      <a:lnTo>
                        <a:pt x="38" y="41"/>
                      </a:lnTo>
                      <a:lnTo>
                        <a:pt x="37" y="41"/>
                      </a:lnTo>
                      <a:lnTo>
                        <a:pt x="38" y="41"/>
                      </a:lnTo>
                      <a:close/>
                      <a:moveTo>
                        <a:pt x="37" y="41"/>
                      </a:moveTo>
                      <a:cubicBezTo>
                        <a:pt x="39" y="37"/>
                        <a:pt x="39" y="32"/>
                        <a:pt x="40" y="27"/>
                      </a:cubicBezTo>
                      <a:lnTo>
                        <a:pt x="42" y="27"/>
                      </a:lnTo>
                      <a:cubicBezTo>
                        <a:pt x="41" y="32"/>
                        <a:pt x="40" y="37"/>
                        <a:pt x="38" y="41"/>
                      </a:cubicBezTo>
                      <a:lnTo>
                        <a:pt x="37" y="41"/>
                      </a:lnTo>
                      <a:close/>
                      <a:moveTo>
                        <a:pt x="40" y="27"/>
                      </a:moveTo>
                      <a:cubicBezTo>
                        <a:pt x="41" y="23"/>
                        <a:pt x="41" y="18"/>
                        <a:pt x="43" y="13"/>
                      </a:cubicBezTo>
                      <a:lnTo>
                        <a:pt x="45" y="14"/>
                      </a:lnTo>
                      <a:cubicBezTo>
                        <a:pt x="43" y="18"/>
                        <a:pt x="42" y="23"/>
                        <a:pt x="42" y="27"/>
                      </a:cubicBezTo>
                      <a:lnTo>
                        <a:pt x="40" y="27"/>
                      </a:lnTo>
                      <a:close/>
                      <a:moveTo>
                        <a:pt x="43" y="13"/>
                      </a:moveTo>
                      <a:cubicBezTo>
                        <a:pt x="46" y="8"/>
                        <a:pt x="42" y="5"/>
                        <a:pt x="37" y="4"/>
                      </a:cubicBezTo>
                      <a:lnTo>
                        <a:pt x="38" y="3"/>
                      </a:lnTo>
                      <a:cubicBezTo>
                        <a:pt x="44" y="4"/>
                        <a:pt x="48" y="7"/>
                        <a:pt x="45" y="14"/>
                      </a:cubicBezTo>
                      <a:lnTo>
                        <a:pt x="43" y="13"/>
                      </a:lnTo>
                      <a:close/>
                      <a:moveTo>
                        <a:pt x="37" y="4"/>
                      </a:moveTo>
                      <a:cubicBezTo>
                        <a:pt x="34" y="3"/>
                        <a:pt x="31" y="2"/>
                        <a:pt x="28" y="2"/>
                      </a:cubicBezTo>
                      <a:lnTo>
                        <a:pt x="29" y="1"/>
                      </a:lnTo>
                      <a:cubicBezTo>
                        <a:pt x="32" y="1"/>
                        <a:pt x="35" y="2"/>
                        <a:pt x="38" y="3"/>
                      </a:cubicBezTo>
                      <a:lnTo>
                        <a:pt x="37" y="4"/>
                      </a:lnTo>
                      <a:close/>
                      <a:moveTo>
                        <a:pt x="28" y="2"/>
                      </a:moveTo>
                      <a:cubicBezTo>
                        <a:pt x="27" y="2"/>
                        <a:pt x="26" y="1"/>
                        <a:pt x="25" y="1"/>
                      </a:cubicBezTo>
                      <a:lnTo>
                        <a:pt x="25" y="0"/>
                      </a:lnTo>
                      <a:cubicBezTo>
                        <a:pt x="26" y="0"/>
                        <a:pt x="28" y="0"/>
                        <a:pt x="29" y="1"/>
                      </a:cubicBezTo>
                      <a:lnTo>
                        <a:pt x="28" y="2"/>
                      </a:lnTo>
                      <a:close/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25" y="1"/>
                      </a:lnTo>
                      <a:lnTo>
                        <a:pt x="25" y="0"/>
                      </a:lnTo>
                      <a:close/>
                      <a:moveTo>
                        <a:pt x="25" y="1"/>
                      </a:moveTo>
                      <a:cubicBezTo>
                        <a:pt x="25" y="1"/>
                        <a:pt x="25" y="2"/>
                        <a:pt x="25" y="3"/>
                      </a:cubicBezTo>
                      <a:lnTo>
                        <a:pt x="23" y="2"/>
                      </a:lnTo>
                      <a:cubicBezTo>
                        <a:pt x="23" y="1"/>
                        <a:pt x="24" y="0"/>
                        <a:pt x="25" y="0"/>
                      </a:cubicBezTo>
                      <a:lnTo>
                        <a:pt x="25" y="1"/>
                      </a:lnTo>
                      <a:close/>
                      <a:moveTo>
                        <a:pt x="25" y="3"/>
                      </a:moveTo>
                      <a:cubicBezTo>
                        <a:pt x="24" y="5"/>
                        <a:pt x="23" y="7"/>
                        <a:pt x="20" y="7"/>
                      </a:cubicBezTo>
                      <a:lnTo>
                        <a:pt x="20" y="6"/>
                      </a:lnTo>
                      <a:cubicBezTo>
                        <a:pt x="22" y="6"/>
                        <a:pt x="23" y="4"/>
                        <a:pt x="23" y="2"/>
                      </a:cubicBezTo>
                      <a:lnTo>
                        <a:pt x="25" y="3"/>
                      </a:lnTo>
                      <a:close/>
                      <a:moveTo>
                        <a:pt x="20" y="7"/>
                      </a:moveTo>
                      <a:lnTo>
                        <a:pt x="20" y="7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00" name="Freeform 204"/>
                <p:cNvSpPr>
                  <a:spLocks noChangeArrowheads="1"/>
                </p:cNvSpPr>
                <p:nvPr/>
              </p:nvSpPr>
              <p:spPr bwMode="auto">
                <a:xfrm>
                  <a:off x="1963" y="3647"/>
                  <a:ext cx="91" cy="8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9 0 0"/>
                    <a:gd name="G4" fmla="+- 35 0 0"/>
                    <a:gd name="G5" fmla="+- 21 0 0"/>
                    <a:gd name="G6" fmla="+- 50 0 0"/>
                    <a:gd name="G7" fmla="+- 53 0 0"/>
                    <a:gd name="G8" fmla="+- 53 0 0"/>
                    <a:gd name="G9" fmla="+- 50 0 0"/>
                    <a:gd name="G10" fmla="*/ 1 0 0"/>
                    <a:gd name="G11" fmla="cos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9 w 67"/>
                    <a:gd name="T1" fmla="*/ 10 h 53"/>
                    <a:gd name="T2" fmla="*/ 5 w 67"/>
                    <a:gd name="T3" fmla="*/ 29 h 53"/>
                    <a:gd name="T4" fmla="*/ 0 w 67"/>
                    <a:gd name="T5" fmla="*/ 50 h 53"/>
                    <a:gd name="T6" fmla="*/ 10 w 67"/>
                    <a:gd name="T7" fmla="*/ 50 h 53"/>
                    <a:gd name="T8" fmla="*/ 60 w 67"/>
                    <a:gd name="T9" fmla="*/ 24 h 53"/>
                    <a:gd name="T10" fmla="*/ 56 w 67"/>
                    <a:gd name="T11" fmla="*/ 1 h 53"/>
                    <a:gd name="T12" fmla="*/ 29 w 67"/>
                    <a:gd name="T13" fmla="*/ 1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3">
                      <a:moveTo>
                        <a:pt x="29" y="10"/>
                      </a:moveTo>
                      <a:cubicBezTo>
                        <a:pt x="22" y="19"/>
                        <a:pt x="12" y="21"/>
                        <a:pt x="5" y="29"/>
                      </a:cubicBezTo>
                      <a:cubicBezTo>
                        <a:pt x="0" y="35"/>
                        <a:pt x="2" y="42"/>
                        <a:pt x="0" y="50"/>
                      </a:cubicBezTo>
                      <a:cubicBezTo>
                        <a:pt x="0" y="53"/>
                        <a:pt x="7" y="53"/>
                        <a:pt x="10" y="50"/>
                      </a:cubicBezTo>
                      <a:cubicBezTo>
                        <a:pt x="26" y="39"/>
                        <a:pt x="49" y="39"/>
                        <a:pt x="60" y="24"/>
                      </a:cubicBezTo>
                      <a:cubicBezTo>
                        <a:pt x="66" y="17"/>
                        <a:pt x="67" y="3"/>
                        <a:pt x="56" y="1"/>
                      </a:cubicBezTo>
                      <a:cubicBezTo>
                        <a:pt x="47" y="0"/>
                        <a:pt x="33" y="3"/>
                        <a:pt x="29" y="1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01" name="Freeform 205"/>
                <p:cNvSpPr>
                  <a:spLocks noChangeArrowheads="1"/>
                </p:cNvSpPr>
                <p:nvPr/>
              </p:nvSpPr>
              <p:spPr bwMode="auto">
                <a:xfrm>
                  <a:off x="1961" y="3647"/>
                  <a:ext cx="89" cy="89"/>
                </a:xfrm>
                <a:custGeom>
                  <a:avLst/>
                  <a:gdLst>
                    <a:gd name="T0" fmla="*/ 17 w 66"/>
                    <a:gd name="T1" fmla="*/ 21 h 53"/>
                    <a:gd name="T2" fmla="*/ 29 w 66"/>
                    <a:gd name="T3" fmla="*/ 9 h 53"/>
                    <a:gd name="T4" fmla="*/ 17 w 66"/>
                    <a:gd name="T5" fmla="*/ 21 h 53"/>
                    <a:gd name="T6" fmla="*/ 5 w 66"/>
                    <a:gd name="T7" fmla="*/ 29 h 53"/>
                    <a:gd name="T8" fmla="*/ 17 w 66"/>
                    <a:gd name="T9" fmla="*/ 21 h 53"/>
                    <a:gd name="T10" fmla="*/ 7 w 66"/>
                    <a:gd name="T11" fmla="*/ 29 h 53"/>
                    <a:gd name="T12" fmla="*/ 7 w 66"/>
                    <a:gd name="T13" fmla="*/ 29 h 53"/>
                    <a:gd name="T14" fmla="*/ 3 w 66"/>
                    <a:gd name="T15" fmla="*/ 43 h 53"/>
                    <a:gd name="T16" fmla="*/ 6 w 66"/>
                    <a:gd name="T17" fmla="*/ 29 h 53"/>
                    <a:gd name="T18" fmla="*/ 3 w 66"/>
                    <a:gd name="T19" fmla="*/ 43 h 53"/>
                    <a:gd name="T20" fmla="*/ 0 w 66"/>
                    <a:gd name="T21" fmla="*/ 50 h 53"/>
                    <a:gd name="T22" fmla="*/ 3 w 66"/>
                    <a:gd name="T23" fmla="*/ 43 h 53"/>
                    <a:gd name="T24" fmla="*/ 0 w 66"/>
                    <a:gd name="T25" fmla="*/ 50 h 53"/>
                    <a:gd name="T26" fmla="*/ 0 w 66"/>
                    <a:gd name="T27" fmla="*/ 50 h 53"/>
                    <a:gd name="T28" fmla="*/ 2 w 66"/>
                    <a:gd name="T29" fmla="*/ 50 h 53"/>
                    <a:gd name="T30" fmla="*/ 0 w 66"/>
                    <a:gd name="T31" fmla="*/ 50 h 53"/>
                    <a:gd name="T32" fmla="*/ 2 w 66"/>
                    <a:gd name="T33" fmla="*/ 50 h 53"/>
                    <a:gd name="T34" fmla="*/ 3 w 66"/>
                    <a:gd name="T35" fmla="*/ 52 h 53"/>
                    <a:gd name="T36" fmla="*/ 2 w 66"/>
                    <a:gd name="T37" fmla="*/ 50 h 53"/>
                    <a:gd name="T38" fmla="*/ 6 w 66"/>
                    <a:gd name="T39" fmla="*/ 51 h 53"/>
                    <a:gd name="T40" fmla="*/ 3 w 66"/>
                    <a:gd name="T41" fmla="*/ 52 h 53"/>
                    <a:gd name="T42" fmla="*/ 6 w 66"/>
                    <a:gd name="T43" fmla="*/ 51 h 53"/>
                    <a:gd name="T44" fmla="*/ 11 w 66"/>
                    <a:gd name="T45" fmla="*/ 51 h 53"/>
                    <a:gd name="T46" fmla="*/ 6 w 66"/>
                    <a:gd name="T47" fmla="*/ 51 h 53"/>
                    <a:gd name="T48" fmla="*/ 10 w 66"/>
                    <a:gd name="T49" fmla="*/ 50 h 53"/>
                    <a:gd name="T50" fmla="*/ 10 w 66"/>
                    <a:gd name="T51" fmla="*/ 50 h 53"/>
                    <a:gd name="T52" fmla="*/ 33 w 66"/>
                    <a:gd name="T53" fmla="*/ 40 h 53"/>
                    <a:gd name="T54" fmla="*/ 11 w 66"/>
                    <a:gd name="T55" fmla="*/ 51 h 53"/>
                    <a:gd name="T56" fmla="*/ 33 w 66"/>
                    <a:gd name="T57" fmla="*/ 40 h 53"/>
                    <a:gd name="T58" fmla="*/ 62 w 66"/>
                    <a:gd name="T59" fmla="*/ 25 h 53"/>
                    <a:gd name="T60" fmla="*/ 33 w 66"/>
                    <a:gd name="T61" fmla="*/ 40 h 53"/>
                    <a:gd name="T62" fmla="*/ 62 w 66"/>
                    <a:gd name="T63" fmla="*/ 25 h 53"/>
                    <a:gd name="T64" fmla="*/ 62 w 66"/>
                    <a:gd name="T65" fmla="*/ 25 h 53"/>
                    <a:gd name="T66" fmla="*/ 64 w 66"/>
                    <a:gd name="T67" fmla="*/ 16 h 53"/>
                    <a:gd name="T68" fmla="*/ 62 w 66"/>
                    <a:gd name="T69" fmla="*/ 25 h 53"/>
                    <a:gd name="T70" fmla="*/ 64 w 66"/>
                    <a:gd name="T71" fmla="*/ 16 h 53"/>
                    <a:gd name="T72" fmla="*/ 65 w 66"/>
                    <a:gd name="T73" fmla="*/ 8 h 53"/>
                    <a:gd name="T74" fmla="*/ 64 w 66"/>
                    <a:gd name="T75" fmla="*/ 16 h 53"/>
                    <a:gd name="T76" fmla="*/ 60 w 66"/>
                    <a:gd name="T77" fmla="*/ 3 h 53"/>
                    <a:gd name="T78" fmla="*/ 65 w 66"/>
                    <a:gd name="T79" fmla="*/ 8 h 53"/>
                    <a:gd name="T80" fmla="*/ 60 w 66"/>
                    <a:gd name="T81" fmla="*/ 3 h 53"/>
                    <a:gd name="T82" fmla="*/ 57 w 66"/>
                    <a:gd name="T83" fmla="*/ 1 h 53"/>
                    <a:gd name="T84" fmla="*/ 60 w 66"/>
                    <a:gd name="T85" fmla="*/ 3 h 53"/>
                    <a:gd name="T86" fmla="*/ 56 w 66"/>
                    <a:gd name="T87" fmla="*/ 2 h 53"/>
                    <a:gd name="T88" fmla="*/ 56 w 66"/>
                    <a:gd name="T89" fmla="*/ 2 h 53"/>
                    <a:gd name="T90" fmla="*/ 56 w 66"/>
                    <a:gd name="T91" fmla="*/ 2 h 53"/>
                    <a:gd name="T92" fmla="*/ 56 w 66"/>
                    <a:gd name="T93" fmla="*/ 2 h 53"/>
                    <a:gd name="T94" fmla="*/ 53 w 66"/>
                    <a:gd name="T95" fmla="*/ 2 h 53"/>
                    <a:gd name="T96" fmla="*/ 57 w 66"/>
                    <a:gd name="T97" fmla="*/ 1 h 53"/>
                    <a:gd name="T98" fmla="*/ 53 w 66"/>
                    <a:gd name="T99" fmla="*/ 2 h 53"/>
                    <a:gd name="T100" fmla="*/ 48 w 66"/>
                    <a:gd name="T101" fmla="*/ 1 h 53"/>
                    <a:gd name="T102" fmla="*/ 53 w 66"/>
                    <a:gd name="T103" fmla="*/ 2 h 53"/>
                    <a:gd name="T104" fmla="*/ 30 w 66"/>
                    <a:gd name="T105" fmla="*/ 10 h 53"/>
                    <a:gd name="T106" fmla="*/ 48 w 66"/>
                    <a:gd name="T107" fmla="*/ 1 h 53"/>
                    <a:gd name="T108" fmla="*/ 30 w 66"/>
                    <a:gd name="T109" fmla="*/ 1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6" h="53">
                      <a:moveTo>
                        <a:pt x="30" y="10"/>
                      </a:moveTo>
                      <a:cubicBezTo>
                        <a:pt x="27" y="15"/>
                        <a:pt x="22" y="18"/>
                        <a:pt x="17" y="21"/>
                      </a:cubicBezTo>
                      <a:lnTo>
                        <a:pt x="16" y="20"/>
                      </a:lnTo>
                      <a:cubicBezTo>
                        <a:pt x="21" y="17"/>
                        <a:pt x="26" y="15"/>
                        <a:pt x="29" y="9"/>
                      </a:cubicBezTo>
                      <a:lnTo>
                        <a:pt x="30" y="10"/>
                      </a:lnTo>
                      <a:close/>
                      <a:moveTo>
                        <a:pt x="17" y="21"/>
                      </a:moveTo>
                      <a:cubicBezTo>
                        <a:pt x="14" y="23"/>
                        <a:pt x="10" y="26"/>
                        <a:pt x="7" y="29"/>
                      </a:cubicBezTo>
                      <a:lnTo>
                        <a:pt x="5" y="29"/>
                      </a:lnTo>
                      <a:cubicBezTo>
                        <a:pt x="9" y="25"/>
                        <a:pt x="13" y="22"/>
                        <a:pt x="16" y="20"/>
                      </a:cubicBezTo>
                      <a:lnTo>
                        <a:pt x="17" y="21"/>
                      </a:lnTo>
                      <a:close/>
                      <a:moveTo>
                        <a:pt x="7" y="29"/>
                      </a:moveTo>
                      <a:lnTo>
                        <a:pt x="7" y="29"/>
                      </a:lnTo>
                      <a:lnTo>
                        <a:pt x="6" y="29"/>
                      </a:lnTo>
                      <a:lnTo>
                        <a:pt x="7" y="29"/>
                      </a:lnTo>
                      <a:close/>
                      <a:moveTo>
                        <a:pt x="7" y="29"/>
                      </a:moveTo>
                      <a:cubicBezTo>
                        <a:pt x="3" y="33"/>
                        <a:pt x="3" y="38"/>
                        <a:pt x="3" y="43"/>
                      </a:cubicBezTo>
                      <a:lnTo>
                        <a:pt x="1" y="43"/>
                      </a:lnTo>
                      <a:cubicBezTo>
                        <a:pt x="2" y="38"/>
                        <a:pt x="2" y="33"/>
                        <a:pt x="6" y="29"/>
                      </a:cubicBezTo>
                      <a:lnTo>
                        <a:pt x="7" y="29"/>
                      </a:lnTo>
                      <a:close/>
                      <a:moveTo>
                        <a:pt x="3" y="43"/>
                      </a:moveTo>
                      <a:cubicBezTo>
                        <a:pt x="2" y="45"/>
                        <a:pt x="2" y="47"/>
                        <a:pt x="2" y="50"/>
                      </a:cubicBezTo>
                      <a:lnTo>
                        <a:pt x="0" y="50"/>
                      </a:lnTo>
                      <a:cubicBezTo>
                        <a:pt x="1" y="47"/>
                        <a:pt x="1" y="45"/>
                        <a:pt x="1" y="43"/>
                      </a:cubicBezTo>
                      <a:lnTo>
                        <a:pt x="3" y="43"/>
                      </a:lnTo>
                      <a:close/>
                      <a:moveTo>
                        <a:pt x="0" y="50"/>
                      </a:moveTo>
                      <a:lnTo>
                        <a:pt x="0" y="50"/>
                      </a:lnTo>
                      <a:lnTo>
                        <a:pt x="1" y="50"/>
                      </a:lnTo>
                      <a:lnTo>
                        <a:pt x="0" y="50"/>
                      </a:lnTo>
                      <a:close/>
                      <a:moveTo>
                        <a:pt x="2" y="50"/>
                      </a:moveTo>
                      <a:cubicBezTo>
                        <a:pt x="2" y="50"/>
                        <a:pt x="2" y="50"/>
                        <a:pt x="2" y="50"/>
                      </a:cubicBezTo>
                      <a:lnTo>
                        <a:pt x="1" y="51"/>
                      </a:lnTo>
                      <a:cubicBezTo>
                        <a:pt x="0" y="51"/>
                        <a:pt x="0" y="50"/>
                        <a:pt x="0" y="50"/>
                      </a:cubicBezTo>
                      <a:lnTo>
                        <a:pt x="2" y="50"/>
                      </a:lnTo>
                      <a:close/>
                      <a:moveTo>
                        <a:pt x="2" y="50"/>
                      </a:moveTo>
                      <a:cubicBezTo>
                        <a:pt x="2" y="51"/>
                        <a:pt x="3" y="51"/>
                        <a:pt x="3" y="51"/>
                      </a:cubicBezTo>
                      <a:lnTo>
                        <a:pt x="3" y="52"/>
                      </a:lnTo>
                      <a:cubicBezTo>
                        <a:pt x="2" y="52"/>
                        <a:pt x="1" y="52"/>
                        <a:pt x="1" y="51"/>
                      </a:cubicBezTo>
                      <a:lnTo>
                        <a:pt x="2" y="50"/>
                      </a:lnTo>
                      <a:close/>
                      <a:moveTo>
                        <a:pt x="3" y="51"/>
                      </a:moveTo>
                      <a:cubicBezTo>
                        <a:pt x="4" y="51"/>
                        <a:pt x="5" y="51"/>
                        <a:pt x="6" y="51"/>
                      </a:cubicBezTo>
                      <a:lnTo>
                        <a:pt x="6" y="53"/>
                      </a:lnTo>
                      <a:cubicBezTo>
                        <a:pt x="5" y="53"/>
                        <a:pt x="4" y="53"/>
                        <a:pt x="3" y="52"/>
                      </a:cubicBezTo>
                      <a:lnTo>
                        <a:pt x="3" y="51"/>
                      </a:lnTo>
                      <a:close/>
                      <a:moveTo>
                        <a:pt x="6" y="51"/>
                      </a:moveTo>
                      <a:cubicBezTo>
                        <a:pt x="8" y="51"/>
                        <a:pt x="9" y="51"/>
                        <a:pt x="10" y="50"/>
                      </a:cubicBezTo>
                      <a:lnTo>
                        <a:pt x="11" y="51"/>
                      </a:lnTo>
                      <a:cubicBezTo>
                        <a:pt x="10" y="52"/>
                        <a:pt x="8" y="52"/>
                        <a:pt x="6" y="53"/>
                      </a:cubicBezTo>
                      <a:lnTo>
                        <a:pt x="6" y="51"/>
                      </a:lnTo>
                      <a:close/>
                      <a:moveTo>
                        <a:pt x="10" y="50"/>
                      </a:moveTo>
                      <a:lnTo>
                        <a:pt x="10" y="50"/>
                      </a:lnTo>
                      <a:lnTo>
                        <a:pt x="11" y="50"/>
                      </a:lnTo>
                      <a:lnTo>
                        <a:pt x="10" y="50"/>
                      </a:lnTo>
                      <a:close/>
                      <a:moveTo>
                        <a:pt x="10" y="50"/>
                      </a:moveTo>
                      <a:cubicBezTo>
                        <a:pt x="17" y="45"/>
                        <a:pt x="25" y="42"/>
                        <a:pt x="33" y="40"/>
                      </a:cubicBezTo>
                      <a:lnTo>
                        <a:pt x="34" y="41"/>
                      </a:lnTo>
                      <a:cubicBezTo>
                        <a:pt x="26" y="43"/>
                        <a:pt x="18" y="46"/>
                        <a:pt x="11" y="51"/>
                      </a:cubicBezTo>
                      <a:lnTo>
                        <a:pt x="10" y="50"/>
                      </a:lnTo>
                      <a:close/>
                      <a:moveTo>
                        <a:pt x="33" y="40"/>
                      </a:moveTo>
                      <a:cubicBezTo>
                        <a:pt x="44" y="36"/>
                        <a:pt x="54" y="32"/>
                        <a:pt x="61" y="24"/>
                      </a:cubicBezTo>
                      <a:lnTo>
                        <a:pt x="62" y="25"/>
                      </a:lnTo>
                      <a:cubicBezTo>
                        <a:pt x="55" y="33"/>
                        <a:pt x="45" y="37"/>
                        <a:pt x="34" y="41"/>
                      </a:cubicBezTo>
                      <a:lnTo>
                        <a:pt x="33" y="40"/>
                      </a:lnTo>
                      <a:close/>
                      <a:moveTo>
                        <a:pt x="62" y="25"/>
                      </a:moveTo>
                      <a:lnTo>
                        <a:pt x="62" y="25"/>
                      </a:lnTo>
                      <a:lnTo>
                        <a:pt x="61" y="24"/>
                      </a:lnTo>
                      <a:lnTo>
                        <a:pt x="62" y="25"/>
                      </a:lnTo>
                      <a:close/>
                      <a:moveTo>
                        <a:pt x="61" y="24"/>
                      </a:moveTo>
                      <a:cubicBezTo>
                        <a:pt x="62" y="22"/>
                        <a:pt x="64" y="19"/>
                        <a:pt x="64" y="16"/>
                      </a:cubicBezTo>
                      <a:lnTo>
                        <a:pt x="66" y="17"/>
                      </a:lnTo>
                      <a:cubicBezTo>
                        <a:pt x="65" y="20"/>
                        <a:pt x="64" y="22"/>
                        <a:pt x="62" y="25"/>
                      </a:cubicBezTo>
                      <a:lnTo>
                        <a:pt x="61" y="24"/>
                      </a:lnTo>
                      <a:close/>
                      <a:moveTo>
                        <a:pt x="64" y="16"/>
                      </a:moveTo>
                      <a:cubicBezTo>
                        <a:pt x="65" y="14"/>
                        <a:pt x="65" y="11"/>
                        <a:pt x="64" y="9"/>
                      </a:cubicBezTo>
                      <a:lnTo>
                        <a:pt x="65" y="8"/>
                      </a:lnTo>
                      <a:cubicBezTo>
                        <a:pt x="66" y="11"/>
                        <a:pt x="66" y="14"/>
                        <a:pt x="66" y="17"/>
                      </a:cubicBezTo>
                      <a:lnTo>
                        <a:pt x="64" y="16"/>
                      </a:lnTo>
                      <a:close/>
                      <a:moveTo>
                        <a:pt x="64" y="9"/>
                      </a:moveTo>
                      <a:cubicBezTo>
                        <a:pt x="63" y="6"/>
                        <a:pt x="62" y="4"/>
                        <a:pt x="60" y="3"/>
                      </a:cubicBezTo>
                      <a:lnTo>
                        <a:pt x="61" y="2"/>
                      </a:lnTo>
                      <a:cubicBezTo>
                        <a:pt x="63" y="3"/>
                        <a:pt x="65" y="6"/>
                        <a:pt x="65" y="8"/>
                      </a:cubicBezTo>
                      <a:lnTo>
                        <a:pt x="64" y="9"/>
                      </a:lnTo>
                      <a:close/>
                      <a:moveTo>
                        <a:pt x="60" y="3"/>
                      </a:moveTo>
                      <a:cubicBezTo>
                        <a:pt x="59" y="3"/>
                        <a:pt x="58" y="2"/>
                        <a:pt x="56" y="2"/>
                      </a:cubicBezTo>
                      <a:lnTo>
                        <a:pt x="57" y="1"/>
                      </a:lnTo>
                      <a:cubicBezTo>
                        <a:pt x="58" y="1"/>
                        <a:pt x="59" y="1"/>
                        <a:pt x="61" y="2"/>
                      </a:cubicBezTo>
                      <a:lnTo>
                        <a:pt x="60" y="3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lnTo>
                        <a:pt x="56" y="2"/>
                      </a:lnTo>
                      <a:lnTo>
                        <a:pt x="57" y="1"/>
                      </a:lnTo>
                      <a:lnTo>
                        <a:pt x="56" y="2"/>
                      </a:lnTo>
                      <a:close/>
                      <a:moveTo>
                        <a:pt x="56" y="2"/>
                      </a:moveTo>
                      <a:cubicBezTo>
                        <a:pt x="55" y="2"/>
                        <a:pt x="54" y="2"/>
                        <a:pt x="53" y="2"/>
                      </a:cubicBezTo>
                      <a:lnTo>
                        <a:pt x="53" y="1"/>
                      </a:lnTo>
                      <a:cubicBezTo>
                        <a:pt x="54" y="1"/>
                        <a:pt x="55" y="1"/>
                        <a:pt x="57" y="1"/>
                      </a:cubicBezTo>
                      <a:lnTo>
                        <a:pt x="56" y="2"/>
                      </a:lnTo>
                      <a:close/>
                      <a:moveTo>
                        <a:pt x="53" y="2"/>
                      </a:moveTo>
                      <a:cubicBezTo>
                        <a:pt x="51" y="2"/>
                        <a:pt x="50" y="2"/>
                        <a:pt x="48" y="2"/>
                      </a:cubicBezTo>
                      <a:lnTo>
                        <a:pt x="48" y="1"/>
                      </a:lnTo>
                      <a:cubicBezTo>
                        <a:pt x="50" y="1"/>
                        <a:pt x="51" y="0"/>
                        <a:pt x="53" y="1"/>
                      </a:cubicBezTo>
                      <a:lnTo>
                        <a:pt x="53" y="2"/>
                      </a:lnTo>
                      <a:close/>
                      <a:moveTo>
                        <a:pt x="48" y="2"/>
                      </a:moveTo>
                      <a:cubicBezTo>
                        <a:pt x="41" y="3"/>
                        <a:pt x="33" y="5"/>
                        <a:pt x="30" y="10"/>
                      </a:cubicBezTo>
                      <a:lnTo>
                        <a:pt x="29" y="9"/>
                      </a:lnTo>
                      <a:cubicBezTo>
                        <a:pt x="32" y="4"/>
                        <a:pt x="40" y="1"/>
                        <a:pt x="48" y="1"/>
                      </a:cubicBezTo>
                      <a:lnTo>
                        <a:pt x="48" y="2"/>
                      </a:lnTo>
                      <a:close/>
                      <a:moveTo>
                        <a:pt x="30" y="10"/>
                      </a:moveTo>
                      <a:lnTo>
                        <a:pt x="30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02" name="Freeform 206"/>
                <p:cNvSpPr>
                  <a:spLocks noChangeArrowheads="1"/>
                </p:cNvSpPr>
                <p:nvPr/>
              </p:nvSpPr>
              <p:spPr bwMode="auto">
                <a:xfrm>
                  <a:off x="2028" y="3687"/>
                  <a:ext cx="72" cy="6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 0 0"/>
                    <a:gd name="G8" fmla="+- 21 0 0"/>
                    <a:gd name="G9" fmla="+- 24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7 w 53"/>
                    <a:gd name="T1" fmla="*/ 3 h 38"/>
                    <a:gd name="T2" fmla="*/ 8 w 53"/>
                    <a:gd name="T3" fmla="*/ 18 h 38"/>
                    <a:gd name="T4" fmla="*/ 5 w 53"/>
                    <a:gd name="T5" fmla="*/ 24 h 38"/>
                    <a:gd name="T6" fmla="*/ 35 w 53"/>
                    <a:gd name="T7" fmla="*/ 34 h 38"/>
                    <a:gd name="T8" fmla="*/ 53 w 53"/>
                    <a:gd name="T9" fmla="*/ 13 h 38"/>
                    <a:gd name="T10" fmla="*/ 27 w 53"/>
                    <a:gd name="T1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38">
                      <a:moveTo>
                        <a:pt x="27" y="3"/>
                      </a:moveTo>
                      <a:cubicBezTo>
                        <a:pt x="20" y="6"/>
                        <a:pt x="16" y="13"/>
                        <a:pt x="8" y="18"/>
                      </a:cubicBezTo>
                      <a:cubicBezTo>
                        <a:pt x="6" y="19"/>
                        <a:pt x="0" y="21"/>
                        <a:pt x="5" y="24"/>
                      </a:cubicBezTo>
                      <a:cubicBezTo>
                        <a:pt x="15" y="29"/>
                        <a:pt x="24" y="38"/>
                        <a:pt x="35" y="34"/>
                      </a:cubicBezTo>
                      <a:cubicBezTo>
                        <a:pt x="44" y="30"/>
                        <a:pt x="51" y="21"/>
                        <a:pt x="53" y="13"/>
                      </a:cubicBezTo>
                      <a:cubicBezTo>
                        <a:pt x="44" y="10"/>
                        <a:pt x="36" y="0"/>
                        <a:pt x="27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03" name="Freeform 207"/>
                <p:cNvSpPr>
                  <a:spLocks noChangeArrowheads="1"/>
                </p:cNvSpPr>
                <p:nvPr/>
              </p:nvSpPr>
              <p:spPr bwMode="auto">
                <a:xfrm>
                  <a:off x="2031" y="3687"/>
                  <a:ext cx="69" cy="63"/>
                </a:xfrm>
                <a:custGeom>
                  <a:avLst/>
                  <a:gdLst>
                    <a:gd name="T0" fmla="*/ 15 w 52"/>
                    <a:gd name="T1" fmla="*/ 12 h 38"/>
                    <a:gd name="T2" fmla="*/ 25 w 52"/>
                    <a:gd name="T3" fmla="*/ 2 h 38"/>
                    <a:gd name="T4" fmla="*/ 15 w 52"/>
                    <a:gd name="T5" fmla="*/ 12 h 38"/>
                    <a:gd name="T6" fmla="*/ 6 w 52"/>
                    <a:gd name="T7" fmla="*/ 17 h 38"/>
                    <a:gd name="T8" fmla="*/ 15 w 52"/>
                    <a:gd name="T9" fmla="*/ 12 h 38"/>
                    <a:gd name="T10" fmla="*/ 7 w 52"/>
                    <a:gd name="T11" fmla="*/ 18 h 38"/>
                    <a:gd name="T12" fmla="*/ 7 w 52"/>
                    <a:gd name="T13" fmla="*/ 18 h 38"/>
                    <a:gd name="T14" fmla="*/ 7 w 52"/>
                    <a:gd name="T15" fmla="*/ 18 h 38"/>
                    <a:gd name="T16" fmla="*/ 7 w 52"/>
                    <a:gd name="T17" fmla="*/ 18 h 38"/>
                    <a:gd name="T18" fmla="*/ 6 w 52"/>
                    <a:gd name="T19" fmla="*/ 17 h 38"/>
                    <a:gd name="T20" fmla="*/ 6 w 52"/>
                    <a:gd name="T21" fmla="*/ 17 h 38"/>
                    <a:gd name="T22" fmla="*/ 5 w 52"/>
                    <a:gd name="T23" fmla="*/ 19 h 38"/>
                    <a:gd name="T24" fmla="*/ 6 w 52"/>
                    <a:gd name="T25" fmla="*/ 17 h 38"/>
                    <a:gd name="T26" fmla="*/ 5 w 52"/>
                    <a:gd name="T27" fmla="*/ 19 h 38"/>
                    <a:gd name="T28" fmla="*/ 1 w 52"/>
                    <a:gd name="T29" fmla="*/ 21 h 38"/>
                    <a:gd name="T30" fmla="*/ 5 w 52"/>
                    <a:gd name="T31" fmla="*/ 19 h 38"/>
                    <a:gd name="T32" fmla="*/ 4 w 52"/>
                    <a:gd name="T33" fmla="*/ 24 h 38"/>
                    <a:gd name="T34" fmla="*/ 1 w 52"/>
                    <a:gd name="T35" fmla="*/ 21 h 38"/>
                    <a:gd name="T36" fmla="*/ 3 w 52"/>
                    <a:gd name="T37" fmla="*/ 25 h 38"/>
                    <a:gd name="T38" fmla="*/ 3 w 52"/>
                    <a:gd name="T39" fmla="*/ 24 h 38"/>
                    <a:gd name="T40" fmla="*/ 4 w 52"/>
                    <a:gd name="T41" fmla="*/ 24 h 38"/>
                    <a:gd name="T42" fmla="*/ 3 w 52"/>
                    <a:gd name="T43" fmla="*/ 25 h 38"/>
                    <a:gd name="T44" fmla="*/ 4 w 52"/>
                    <a:gd name="T45" fmla="*/ 24 h 38"/>
                    <a:gd name="T46" fmla="*/ 3 w 52"/>
                    <a:gd name="T47" fmla="*/ 24 h 38"/>
                    <a:gd name="T48" fmla="*/ 4 w 52"/>
                    <a:gd name="T49" fmla="*/ 24 h 38"/>
                    <a:gd name="T50" fmla="*/ 10 w 52"/>
                    <a:gd name="T51" fmla="*/ 29 h 38"/>
                    <a:gd name="T52" fmla="*/ 4 w 52"/>
                    <a:gd name="T53" fmla="*/ 24 h 38"/>
                    <a:gd name="T54" fmla="*/ 33 w 52"/>
                    <a:gd name="T55" fmla="*/ 33 h 38"/>
                    <a:gd name="T56" fmla="*/ 10 w 52"/>
                    <a:gd name="T57" fmla="*/ 29 h 38"/>
                    <a:gd name="T58" fmla="*/ 33 w 52"/>
                    <a:gd name="T59" fmla="*/ 33 h 38"/>
                    <a:gd name="T60" fmla="*/ 33 w 52"/>
                    <a:gd name="T61" fmla="*/ 34 h 38"/>
                    <a:gd name="T62" fmla="*/ 33 w 52"/>
                    <a:gd name="T63" fmla="*/ 33 h 38"/>
                    <a:gd name="T64" fmla="*/ 33 w 52"/>
                    <a:gd name="T65" fmla="*/ 34 h 38"/>
                    <a:gd name="T66" fmla="*/ 33 w 52"/>
                    <a:gd name="T67" fmla="*/ 34 h 38"/>
                    <a:gd name="T68" fmla="*/ 33 w 52"/>
                    <a:gd name="T69" fmla="*/ 33 h 38"/>
                    <a:gd name="T70" fmla="*/ 37 w 52"/>
                    <a:gd name="T71" fmla="*/ 32 h 38"/>
                    <a:gd name="T72" fmla="*/ 33 w 52"/>
                    <a:gd name="T73" fmla="*/ 33 h 38"/>
                    <a:gd name="T74" fmla="*/ 40 w 52"/>
                    <a:gd name="T75" fmla="*/ 29 h 38"/>
                    <a:gd name="T76" fmla="*/ 37 w 52"/>
                    <a:gd name="T77" fmla="*/ 32 h 38"/>
                    <a:gd name="T78" fmla="*/ 40 w 52"/>
                    <a:gd name="T79" fmla="*/ 29 h 38"/>
                    <a:gd name="T80" fmla="*/ 52 w 52"/>
                    <a:gd name="T81" fmla="*/ 13 h 38"/>
                    <a:gd name="T82" fmla="*/ 40 w 52"/>
                    <a:gd name="T83" fmla="*/ 29 h 38"/>
                    <a:gd name="T84" fmla="*/ 52 w 52"/>
                    <a:gd name="T85" fmla="*/ 12 h 38"/>
                    <a:gd name="T86" fmla="*/ 51 w 52"/>
                    <a:gd name="T87" fmla="*/ 13 h 38"/>
                    <a:gd name="T88" fmla="*/ 51 w 52"/>
                    <a:gd name="T89" fmla="*/ 13 h 38"/>
                    <a:gd name="T90" fmla="*/ 52 w 52"/>
                    <a:gd name="T91" fmla="*/ 12 h 38"/>
                    <a:gd name="T92" fmla="*/ 51 w 52"/>
                    <a:gd name="T93" fmla="*/ 13 h 38"/>
                    <a:gd name="T94" fmla="*/ 51 w 52"/>
                    <a:gd name="T95" fmla="*/ 13 h 38"/>
                    <a:gd name="T96" fmla="*/ 41 w 52"/>
                    <a:gd name="T97" fmla="*/ 7 h 38"/>
                    <a:gd name="T98" fmla="*/ 51 w 52"/>
                    <a:gd name="T99" fmla="*/ 13 h 38"/>
                    <a:gd name="T100" fmla="*/ 26 w 52"/>
                    <a:gd name="T101" fmla="*/ 4 h 38"/>
                    <a:gd name="T102" fmla="*/ 41 w 52"/>
                    <a:gd name="T103" fmla="*/ 7 h 38"/>
                    <a:gd name="T104" fmla="*/ 25 w 52"/>
                    <a:gd name="T105" fmla="*/ 2 h 38"/>
                    <a:gd name="T106" fmla="*/ 25 w 52"/>
                    <a:gd name="T10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2" h="38">
                      <a:moveTo>
                        <a:pt x="26" y="4"/>
                      </a:moveTo>
                      <a:cubicBezTo>
                        <a:pt x="21" y="5"/>
                        <a:pt x="18" y="8"/>
                        <a:pt x="15" y="12"/>
                      </a:cubicBezTo>
                      <a:lnTo>
                        <a:pt x="13" y="11"/>
                      </a:lnTo>
                      <a:cubicBezTo>
                        <a:pt x="17" y="7"/>
                        <a:pt x="20" y="4"/>
                        <a:pt x="25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2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1" y="13"/>
                        <a:pt x="13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6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6" y="19"/>
                        <a:pt x="6" y="19"/>
                        <a:pt x="5" y="19"/>
                      </a:cubicBezTo>
                      <a:lnTo>
                        <a:pt x="4" y="18"/>
                      </a:lnTo>
                      <a:cubicBezTo>
                        <a:pt x="5" y="18"/>
                        <a:pt x="5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5" y="19"/>
                      </a:moveTo>
                      <a:cubicBezTo>
                        <a:pt x="4" y="20"/>
                        <a:pt x="3" y="20"/>
                        <a:pt x="2" y="21"/>
                      </a:cubicBezTo>
                      <a:lnTo>
                        <a:pt x="1" y="21"/>
                      </a:lnTo>
                      <a:cubicBezTo>
                        <a:pt x="2" y="19"/>
                        <a:pt x="3" y="19"/>
                        <a:pt x="4" y="18"/>
                      </a:cubicBezTo>
                      <a:lnTo>
                        <a:pt x="5" y="19"/>
                      </a:lnTo>
                      <a:close/>
                      <a:moveTo>
                        <a:pt x="2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2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3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6" y="25"/>
                        <a:pt x="8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5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3" y="34"/>
                      </a:lnTo>
                      <a:cubicBezTo>
                        <a:pt x="25" y="38"/>
                        <a:pt x="17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4"/>
                      </a:moveTo>
                      <a:lnTo>
                        <a:pt x="33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5" y="32"/>
                        <a:pt x="36" y="31"/>
                      </a:cubicBezTo>
                      <a:lnTo>
                        <a:pt x="37" y="32"/>
                      </a:lnTo>
                      <a:cubicBezTo>
                        <a:pt x="36" y="33"/>
                        <a:pt x="35" y="34"/>
                        <a:pt x="33" y="34"/>
                      </a:cubicBezTo>
                      <a:lnTo>
                        <a:pt x="33" y="33"/>
                      </a:lnTo>
                      <a:close/>
                      <a:moveTo>
                        <a:pt x="36" y="31"/>
                      </a:moveTo>
                      <a:cubicBezTo>
                        <a:pt x="37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8" y="32"/>
                        <a:pt x="37" y="32"/>
                      </a:cubicBezTo>
                      <a:lnTo>
                        <a:pt x="36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2" y="13"/>
                      </a:lnTo>
                      <a:cubicBezTo>
                        <a:pt x="50" y="19"/>
                        <a:pt x="46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2" y="12"/>
                      </a:lnTo>
                      <a:lnTo>
                        <a:pt x="52" y="13"/>
                      </a:lnTo>
                      <a:lnTo>
                        <a:pt x="51" y="13"/>
                      </a:lnTo>
                      <a:lnTo>
                        <a:pt x="52" y="12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lnTo>
                        <a:pt x="52" y="12"/>
                      </a:ln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lnTo>
                        <a:pt x="51" y="13"/>
                      </a:lnTo>
                      <a:close/>
                      <a:moveTo>
                        <a:pt x="51" y="13"/>
                      </a:moveTo>
                      <a:cubicBezTo>
                        <a:pt x="47" y="12"/>
                        <a:pt x="44" y="10"/>
                        <a:pt x="41" y="8"/>
                      </a:cubicBezTo>
                      <a:lnTo>
                        <a:pt x="41" y="7"/>
                      </a:lnTo>
                      <a:cubicBezTo>
                        <a:pt x="45" y="9"/>
                        <a:pt x="48" y="11"/>
                        <a:pt x="52" y="12"/>
                      </a:cubicBezTo>
                      <a:lnTo>
                        <a:pt x="51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5" y="2"/>
                      </a:lnTo>
                      <a:cubicBezTo>
                        <a:pt x="31" y="0"/>
                        <a:pt x="36" y="4"/>
                        <a:pt x="41" y="7"/>
                      </a:cubicBezTo>
                      <a:lnTo>
                        <a:pt x="41" y="8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04" name="Freeform 208"/>
                <p:cNvSpPr>
                  <a:spLocks noChangeArrowheads="1"/>
                </p:cNvSpPr>
                <p:nvPr/>
              </p:nvSpPr>
              <p:spPr bwMode="auto">
                <a:xfrm>
                  <a:off x="1989" y="3723"/>
                  <a:ext cx="49" cy="59"/>
                </a:xfrm>
                <a:custGeom>
                  <a:avLst/>
                  <a:gdLst>
                    <a:gd name="G0" fmla="+- 1 0 0"/>
                    <a:gd name="G1" fmla="+- 8 0 0"/>
                    <a:gd name="G2" fmla="*/ 1 0 0"/>
                    <a:gd name="G3" fmla="cos G2 G1"/>
                    <a:gd name="G4" fmla="+- 1 0 0"/>
                    <a:gd name="G5" fmla="+- 15 0 0"/>
                    <a:gd name="G6" fmla="+- 19 0 0"/>
                    <a:gd name="G7" fmla="+- 19 0 0"/>
                    <a:gd name="G8" fmla="*/ 1 0 0"/>
                    <a:gd name="G9" fmla="sin G8 G7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T0" fmla="*/ 16 w 37"/>
                    <a:gd name="T1" fmla="*/ 4 h 35"/>
                    <a:gd name="T2" fmla="*/ 0 w 37"/>
                    <a:gd name="T3" fmla="*/ 15 h 35"/>
                    <a:gd name="T4" fmla="*/ 13 w 37"/>
                    <a:gd name="T5" fmla="*/ 21 h 35"/>
                    <a:gd name="T6" fmla="*/ 21 w 37"/>
                    <a:gd name="T7" fmla="*/ 31 h 35"/>
                    <a:gd name="T8" fmla="*/ 37 w 37"/>
                    <a:gd name="T9" fmla="*/ 18 h 35"/>
                    <a:gd name="T10" fmla="*/ 24 w 37"/>
                    <a:gd name="T11" fmla="*/ 2 h 35"/>
                    <a:gd name="T12" fmla="*/ 16 w 37"/>
                    <a:gd name="T13" fmla="*/ 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35">
                      <a:moveTo>
                        <a:pt x="16" y="4"/>
                      </a:moveTo>
                      <a:cubicBezTo>
                        <a:pt x="10" y="8"/>
                        <a:pt x="1" y="9"/>
                        <a:pt x="0" y="15"/>
                      </a:cubicBezTo>
                      <a:cubicBezTo>
                        <a:pt x="0" y="19"/>
                        <a:pt x="9" y="19"/>
                        <a:pt x="13" y="21"/>
                      </a:cubicBezTo>
                      <a:cubicBezTo>
                        <a:pt x="16" y="23"/>
                        <a:pt x="17" y="28"/>
                        <a:pt x="21" y="31"/>
                      </a:cubicBezTo>
                      <a:cubicBezTo>
                        <a:pt x="28" y="35"/>
                        <a:pt x="37" y="24"/>
                        <a:pt x="37" y="18"/>
                      </a:cubicBezTo>
                      <a:cubicBezTo>
                        <a:pt x="36" y="12"/>
                        <a:pt x="29" y="7"/>
                        <a:pt x="24" y="2"/>
                      </a:cubicBezTo>
                      <a:cubicBezTo>
                        <a:pt x="22" y="0"/>
                        <a:pt x="19" y="2"/>
                        <a:pt x="16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05" name="Freeform 209"/>
                <p:cNvSpPr>
                  <a:spLocks noChangeArrowheads="1"/>
                </p:cNvSpPr>
                <p:nvPr/>
              </p:nvSpPr>
              <p:spPr bwMode="auto">
                <a:xfrm>
                  <a:off x="1987" y="3723"/>
                  <a:ext cx="51" cy="53"/>
                </a:xfrm>
                <a:custGeom>
                  <a:avLst/>
                  <a:gdLst>
                    <a:gd name="T0" fmla="*/ 17 w 38"/>
                    <a:gd name="T1" fmla="*/ 5 h 32"/>
                    <a:gd name="T2" fmla="*/ 17 w 38"/>
                    <a:gd name="T3" fmla="*/ 5 h 32"/>
                    <a:gd name="T4" fmla="*/ 17 w 38"/>
                    <a:gd name="T5" fmla="*/ 5 h 32"/>
                    <a:gd name="T6" fmla="*/ 17 w 38"/>
                    <a:gd name="T7" fmla="*/ 5 h 32"/>
                    <a:gd name="T8" fmla="*/ 11 w 38"/>
                    <a:gd name="T9" fmla="*/ 8 h 32"/>
                    <a:gd name="T10" fmla="*/ 17 w 38"/>
                    <a:gd name="T11" fmla="*/ 4 h 32"/>
                    <a:gd name="T12" fmla="*/ 11 w 38"/>
                    <a:gd name="T13" fmla="*/ 8 h 32"/>
                    <a:gd name="T14" fmla="*/ 1 w 38"/>
                    <a:gd name="T15" fmla="*/ 14 h 32"/>
                    <a:gd name="T16" fmla="*/ 11 w 38"/>
                    <a:gd name="T17" fmla="*/ 8 h 32"/>
                    <a:gd name="T18" fmla="*/ 2 w 38"/>
                    <a:gd name="T19" fmla="*/ 15 h 32"/>
                    <a:gd name="T20" fmla="*/ 2 w 38"/>
                    <a:gd name="T21" fmla="*/ 15 h 32"/>
                    <a:gd name="T22" fmla="*/ 9 w 38"/>
                    <a:gd name="T23" fmla="*/ 19 h 32"/>
                    <a:gd name="T24" fmla="*/ 1 w 38"/>
                    <a:gd name="T25" fmla="*/ 14 h 32"/>
                    <a:gd name="T26" fmla="*/ 9 w 38"/>
                    <a:gd name="T27" fmla="*/ 19 h 32"/>
                    <a:gd name="T28" fmla="*/ 9 w 38"/>
                    <a:gd name="T29" fmla="*/ 19 h 32"/>
                    <a:gd name="T30" fmla="*/ 13 w 38"/>
                    <a:gd name="T31" fmla="*/ 22 h 32"/>
                    <a:gd name="T32" fmla="*/ 9 w 38"/>
                    <a:gd name="T33" fmla="*/ 19 h 32"/>
                    <a:gd name="T34" fmla="*/ 13 w 38"/>
                    <a:gd name="T35" fmla="*/ 22 h 32"/>
                    <a:gd name="T36" fmla="*/ 13 w 38"/>
                    <a:gd name="T37" fmla="*/ 22 h 32"/>
                    <a:gd name="T38" fmla="*/ 19 w 38"/>
                    <a:gd name="T39" fmla="*/ 26 h 32"/>
                    <a:gd name="T40" fmla="*/ 13 w 38"/>
                    <a:gd name="T41" fmla="*/ 22 h 32"/>
                    <a:gd name="T42" fmla="*/ 19 w 38"/>
                    <a:gd name="T43" fmla="*/ 26 h 32"/>
                    <a:gd name="T44" fmla="*/ 21 w 38"/>
                    <a:gd name="T45" fmla="*/ 31 h 32"/>
                    <a:gd name="T46" fmla="*/ 19 w 38"/>
                    <a:gd name="T47" fmla="*/ 26 h 32"/>
                    <a:gd name="T48" fmla="*/ 21 w 38"/>
                    <a:gd name="T49" fmla="*/ 31 h 32"/>
                    <a:gd name="T50" fmla="*/ 21 w 38"/>
                    <a:gd name="T51" fmla="*/ 31 h 32"/>
                    <a:gd name="T52" fmla="*/ 25 w 38"/>
                    <a:gd name="T53" fmla="*/ 31 h 32"/>
                    <a:gd name="T54" fmla="*/ 21 w 38"/>
                    <a:gd name="T55" fmla="*/ 31 h 32"/>
                    <a:gd name="T56" fmla="*/ 25 w 38"/>
                    <a:gd name="T57" fmla="*/ 31 h 32"/>
                    <a:gd name="T58" fmla="*/ 30 w 38"/>
                    <a:gd name="T59" fmla="*/ 31 h 32"/>
                    <a:gd name="T60" fmla="*/ 25 w 38"/>
                    <a:gd name="T61" fmla="*/ 31 h 32"/>
                    <a:gd name="T62" fmla="*/ 33 w 38"/>
                    <a:gd name="T63" fmla="*/ 27 h 32"/>
                    <a:gd name="T64" fmla="*/ 30 w 38"/>
                    <a:gd name="T65" fmla="*/ 31 h 32"/>
                    <a:gd name="T66" fmla="*/ 33 w 38"/>
                    <a:gd name="T67" fmla="*/ 27 h 32"/>
                    <a:gd name="T68" fmla="*/ 38 w 38"/>
                    <a:gd name="T69" fmla="*/ 18 h 32"/>
                    <a:gd name="T70" fmla="*/ 33 w 38"/>
                    <a:gd name="T71" fmla="*/ 27 h 32"/>
                    <a:gd name="T72" fmla="*/ 38 w 38"/>
                    <a:gd name="T73" fmla="*/ 18 h 32"/>
                    <a:gd name="T74" fmla="*/ 29 w 38"/>
                    <a:gd name="T75" fmla="*/ 7 h 32"/>
                    <a:gd name="T76" fmla="*/ 38 w 38"/>
                    <a:gd name="T77" fmla="*/ 18 h 32"/>
                    <a:gd name="T78" fmla="*/ 29 w 38"/>
                    <a:gd name="T79" fmla="*/ 7 h 32"/>
                    <a:gd name="T80" fmla="*/ 26 w 38"/>
                    <a:gd name="T81" fmla="*/ 2 h 32"/>
                    <a:gd name="T82" fmla="*/ 29 w 38"/>
                    <a:gd name="T83" fmla="*/ 7 h 32"/>
                    <a:gd name="T84" fmla="*/ 26 w 38"/>
                    <a:gd name="T85" fmla="*/ 2 h 32"/>
                    <a:gd name="T86" fmla="*/ 24 w 38"/>
                    <a:gd name="T87" fmla="*/ 3 h 32"/>
                    <a:gd name="T88" fmla="*/ 17 w 38"/>
                    <a:gd name="T89" fmla="*/ 3 h 32"/>
                    <a:gd name="T90" fmla="*/ 24 w 38"/>
                    <a:gd name="T91" fmla="*/ 3 h 32"/>
                    <a:gd name="T92" fmla="*/ 17 w 38"/>
                    <a:gd name="T93" fmla="*/ 3 h 32"/>
                    <a:gd name="T94" fmla="*/ 17 w 38"/>
                    <a:gd name="T95" fmla="*/ 3 h 32"/>
                    <a:gd name="T96" fmla="*/ 17 w 38"/>
                    <a:gd name="T97" fmla="*/ 5 h 32"/>
                    <a:gd name="T98" fmla="*/ 17 w 38"/>
                    <a:gd name="T99" fmla="*/ 3 h 32"/>
                    <a:gd name="T100" fmla="*/ 17 w 38"/>
                    <a:gd name="T10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" h="32"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  <a:moveTo>
                        <a:pt x="17" y="5"/>
                      </a:moveTo>
                      <a:cubicBezTo>
                        <a:pt x="16" y="6"/>
                        <a:pt x="13" y="7"/>
                        <a:pt x="11" y="8"/>
                      </a:cubicBezTo>
                      <a:lnTo>
                        <a:pt x="10" y="6"/>
                      </a:lnTo>
                      <a:cubicBezTo>
                        <a:pt x="13" y="6"/>
                        <a:pt x="15" y="5"/>
                        <a:pt x="17" y="4"/>
                      </a:cubicBezTo>
                      <a:lnTo>
                        <a:pt x="17" y="5"/>
                      </a:lnTo>
                      <a:close/>
                      <a:moveTo>
                        <a:pt x="11" y="8"/>
                      </a:moveTo>
                      <a:cubicBezTo>
                        <a:pt x="7" y="10"/>
                        <a:pt x="2" y="11"/>
                        <a:pt x="2" y="15"/>
                      </a:cubicBezTo>
                      <a:lnTo>
                        <a:pt x="1" y="14"/>
                      </a:lnTo>
                      <a:cubicBezTo>
                        <a:pt x="1" y="11"/>
                        <a:pt x="6" y="9"/>
                        <a:pt x="10" y="6"/>
                      </a:cubicBezTo>
                      <a:lnTo>
                        <a:pt x="11" y="8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1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7"/>
                        <a:pt x="5" y="18"/>
                        <a:pt x="9" y="19"/>
                      </a:cubicBezTo>
                      <a:lnTo>
                        <a:pt x="8" y="20"/>
                      </a:lnTo>
                      <a:cubicBezTo>
                        <a:pt x="4" y="19"/>
                        <a:pt x="0" y="18"/>
                        <a:pt x="1" y="14"/>
                      </a:cubicBezTo>
                      <a:lnTo>
                        <a:pt x="2" y="15"/>
                      </a:lnTo>
                      <a:close/>
                      <a:moveTo>
                        <a:pt x="9" y="19"/>
                      </a:moveTo>
                      <a:lnTo>
                        <a:pt x="9" y="19"/>
                      </a:lnTo>
                      <a:close/>
                      <a:moveTo>
                        <a:pt x="9" y="19"/>
                      </a:moveTo>
                      <a:cubicBezTo>
                        <a:pt x="11" y="19"/>
                        <a:pt x="13" y="20"/>
                        <a:pt x="14" y="21"/>
                      </a:cubicBezTo>
                      <a:lnTo>
                        <a:pt x="13" y="22"/>
                      </a:lnTo>
                      <a:cubicBezTo>
                        <a:pt x="12" y="21"/>
                        <a:pt x="10" y="20"/>
                        <a:pt x="8" y="20"/>
                      </a:cubicBezTo>
                      <a:lnTo>
                        <a:pt x="9" y="19"/>
                      </a:lnTo>
                      <a:close/>
                      <a:moveTo>
                        <a:pt x="13" y="22"/>
                      </a:moveTo>
                      <a:lnTo>
                        <a:pt x="13" y="22"/>
                      </a:lnTo>
                      <a:lnTo>
                        <a:pt x="14" y="21"/>
                      </a:lnTo>
                      <a:lnTo>
                        <a:pt x="13" y="22"/>
                      </a:lnTo>
                      <a:close/>
                      <a:moveTo>
                        <a:pt x="14" y="21"/>
                      </a:moveTo>
                      <a:cubicBezTo>
                        <a:pt x="16" y="22"/>
                        <a:pt x="17" y="24"/>
                        <a:pt x="19" y="26"/>
                      </a:cubicBezTo>
                      <a:lnTo>
                        <a:pt x="17" y="26"/>
                      </a:lnTo>
                      <a:cubicBezTo>
                        <a:pt x="16" y="24"/>
                        <a:pt x="15" y="23"/>
                        <a:pt x="13" y="22"/>
                      </a:cubicBezTo>
                      <a:lnTo>
                        <a:pt x="14" y="21"/>
                      </a:lnTo>
                      <a:close/>
                      <a:moveTo>
                        <a:pt x="19" y="26"/>
                      </a:moveTo>
                      <a:cubicBezTo>
                        <a:pt x="20" y="27"/>
                        <a:pt x="21" y="29"/>
                        <a:pt x="22" y="30"/>
                      </a:cubicBezTo>
                      <a:lnTo>
                        <a:pt x="21" y="31"/>
                      </a:lnTo>
                      <a:cubicBezTo>
                        <a:pt x="19" y="30"/>
                        <a:pt x="18" y="28"/>
                        <a:pt x="17" y="26"/>
                      </a:cubicBezTo>
                      <a:lnTo>
                        <a:pt x="19" y="26"/>
                      </a:lnTo>
                      <a:close/>
                      <a:moveTo>
                        <a:pt x="21" y="31"/>
                      </a:moveTo>
                      <a:lnTo>
                        <a:pt x="21" y="31"/>
                      </a:lnTo>
                      <a:lnTo>
                        <a:pt x="22" y="31"/>
                      </a:lnTo>
                      <a:lnTo>
                        <a:pt x="21" y="31"/>
                      </a:lnTo>
                      <a:close/>
                      <a:moveTo>
                        <a:pt x="22" y="30"/>
                      </a:moveTo>
                      <a:cubicBezTo>
                        <a:pt x="23" y="31"/>
                        <a:pt x="24" y="31"/>
                        <a:pt x="25" y="31"/>
                      </a:cubicBezTo>
                      <a:lnTo>
                        <a:pt x="25" y="32"/>
                      </a:lnTo>
                      <a:cubicBezTo>
                        <a:pt x="24" y="32"/>
                        <a:pt x="23" y="32"/>
                        <a:pt x="21" y="31"/>
                      </a:cubicBezTo>
                      <a:lnTo>
                        <a:pt x="22" y="30"/>
                      </a:lnTo>
                      <a:close/>
                      <a:moveTo>
                        <a:pt x="25" y="31"/>
                      </a:moveTo>
                      <a:cubicBezTo>
                        <a:pt x="27" y="31"/>
                        <a:pt x="28" y="31"/>
                        <a:pt x="29" y="30"/>
                      </a:cubicBezTo>
                      <a:lnTo>
                        <a:pt x="30" y="31"/>
                      </a:lnTo>
                      <a:cubicBezTo>
                        <a:pt x="29" y="32"/>
                        <a:pt x="27" y="32"/>
                        <a:pt x="25" y="32"/>
                      </a:cubicBezTo>
                      <a:lnTo>
                        <a:pt x="25" y="31"/>
                      </a:lnTo>
                      <a:close/>
                      <a:moveTo>
                        <a:pt x="29" y="30"/>
                      </a:moveTo>
                      <a:cubicBezTo>
                        <a:pt x="30" y="29"/>
                        <a:pt x="32" y="28"/>
                        <a:pt x="33" y="27"/>
                      </a:cubicBezTo>
                      <a:lnTo>
                        <a:pt x="34" y="28"/>
                      </a:lnTo>
                      <a:cubicBezTo>
                        <a:pt x="33" y="29"/>
                        <a:pt x="31" y="30"/>
                        <a:pt x="30" y="31"/>
                      </a:cubicBezTo>
                      <a:lnTo>
                        <a:pt x="29" y="30"/>
                      </a:lnTo>
                      <a:close/>
                      <a:moveTo>
                        <a:pt x="33" y="27"/>
                      </a:moveTo>
                      <a:cubicBezTo>
                        <a:pt x="35" y="24"/>
                        <a:pt x="37" y="21"/>
                        <a:pt x="37" y="18"/>
                      </a:cubicBezTo>
                      <a:lnTo>
                        <a:pt x="38" y="18"/>
                      </a:lnTo>
                      <a:cubicBezTo>
                        <a:pt x="38" y="21"/>
                        <a:pt x="36" y="25"/>
                        <a:pt x="34" y="28"/>
                      </a:cubicBezTo>
                      <a:lnTo>
                        <a:pt x="33" y="27"/>
                      </a:lnTo>
                      <a:close/>
                      <a:moveTo>
                        <a:pt x="38" y="18"/>
                      </a:moveTo>
                      <a:lnTo>
                        <a:pt x="38" y="18"/>
                      </a:lnTo>
                      <a:close/>
                      <a:moveTo>
                        <a:pt x="37" y="18"/>
                      </a:moveTo>
                      <a:cubicBezTo>
                        <a:pt x="36" y="14"/>
                        <a:pt x="32" y="10"/>
                        <a:pt x="29" y="7"/>
                      </a:cubicBezTo>
                      <a:lnTo>
                        <a:pt x="30" y="6"/>
                      </a:lnTo>
                      <a:cubicBezTo>
                        <a:pt x="34" y="9"/>
                        <a:pt x="38" y="13"/>
                        <a:pt x="38" y="18"/>
                      </a:cubicBezTo>
                      <a:lnTo>
                        <a:pt x="37" y="18"/>
                      </a:lnTo>
                      <a:close/>
                      <a:moveTo>
                        <a:pt x="29" y="7"/>
                      </a:moveTo>
                      <a:cubicBezTo>
                        <a:pt x="27" y="5"/>
                        <a:pt x="26" y="4"/>
                        <a:pt x="24" y="3"/>
                      </a:cubicBezTo>
                      <a:lnTo>
                        <a:pt x="26" y="2"/>
                      </a:lnTo>
                      <a:cubicBezTo>
                        <a:pt x="27" y="3"/>
                        <a:pt x="28" y="5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25" y="2"/>
                      </a:moveTo>
                      <a:lnTo>
                        <a:pt x="26" y="2"/>
                      </a:lnTo>
                      <a:lnTo>
                        <a:pt x="25" y="2"/>
                      </a:lnTo>
                      <a:close/>
                      <a:moveTo>
                        <a:pt x="24" y="3"/>
                      </a:moveTo>
                      <a:cubicBezTo>
                        <a:pt x="23" y="1"/>
                        <a:pt x="20" y="3"/>
                        <a:pt x="18" y="4"/>
                      </a:cubicBezTo>
                      <a:lnTo>
                        <a:pt x="17" y="3"/>
                      </a:lnTo>
                      <a:cubicBezTo>
                        <a:pt x="20" y="2"/>
                        <a:pt x="23" y="0"/>
                        <a:pt x="25" y="2"/>
                      </a:cubicBezTo>
                      <a:lnTo>
                        <a:pt x="24" y="3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4"/>
                      </a:lnTo>
                      <a:lnTo>
                        <a:pt x="17" y="3"/>
                      </a:lnTo>
                      <a:close/>
                      <a:moveTo>
                        <a:pt x="18" y="4"/>
                      </a:move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3"/>
                      </a:lnTo>
                      <a:lnTo>
                        <a:pt x="18" y="4"/>
                      </a:lnTo>
                      <a:close/>
                      <a:moveTo>
                        <a:pt x="17" y="4"/>
                      </a:move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grpSp>
            <p:nvGrpSpPr>
              <p:cNvPr id="461836" name="Group 210"/>
              <p:cNvGrpSpPr>
                <a:grpSpLocks/>
              </p:cNvGrpSpPr>
              <p:nvPr/>
            </p:nvGrpSpPr>
            <p:grpSpPr bwMode="auto">
              <a:xfrm>
                <a:off x="646" y="2996"/>
                <a:ext cx="1536" cy="1041"/>
                <a:chOff x="646" y="2996"/>
                <a:chExt cx="1536" cy="1041"/>
              </a:xfrm>
            </p:grpSpPr>
            <p:sp>
              <p:nvSpPr>
                <p:cNvPr id="234707" name="Freeform 211"/>
                <p:cNvSpPr>
                  <a:spLocks noChangeArrowheads="1"/>
                </p:cNvSpPr>
                <p:nvPr/>
              </p:nvSpPr>
              <p:spPr bwMode="auto">
                <a:xfrm>
                  <a:off x="1957" y="3748"/>
                  <a:ext cx="48" cy="5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5 0 0"/>
                    <a:gd name="G6" fmla="+- 5 0 0"/>
                    <a:gd name="G7" fmla="+- 1 0 0"/>
                    <a:gd name="G8" fmla="+- 22 0 0"/>
                    <a:gd name="G9" fmla="+- 27 0 0"/>
                    <a:gd name="G10" fmla="+- 32 0 0"/>
                    <a:gd name="G11" fmla="*/ 1 0 0"/>
                    <a:gd name="G12" fmla="sin G11 G1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3 w 36"/>
                    <a:gd name="T1" fmla="*/ 9 h 32"/>
                    <a:gd name="T2" fmla="*/ 13 w 36"/>
                    <a:gd name="T3" fmla="*/ 2 h 32"/>
                    <a:gd name="T4" fmla="*/ 2 w 36"/>
                    <a:gd name="T5" fmla="*/ 10 h 32"/>
                    <a:gd name="T6" fmla="*/ 7 w 36"/>
                    <a:gd name="T7" fmla="*/ 27 h 32"/>
                    <a:gd name="T8" fmla="*/ 23 w 36"/>
                    <a:gd name="T9" fmla="*/ 29 h 32"/>
                    <a:gd name="T10" fmla="*/ 28 w 36"/>
                    <a:gd name="T11" fmla="*/ 30 h 32"/>
                    <a:gd name="T12" fmla="*/ 36 w 36"/>
                    <a:gd name="T13" fmla="*/ 23 h 32"/>
                    <a:gd name="T14" fmla="*/ 23 w 36"/>
                    <a:gd name="T15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32">
                      <a:moveTo>
                        <a:pt x="23" y="9"/>
                      </a:moveTo>
                      <a:cubicBezTo>
                        <a:pt x="19" y="8"/>
                        <a:pt x="18" y="3"/>
                        <a:pt x="13" y="2"/>
                      </a:cubicBezTo>
                      <a:cubicBezTo>
                        <a:pt x="6" y="0"/>
                        <a:pt x="0" y="5"/>
                        <a:pt x="2" y="10"/>
                      </a:cubicBezTo>
                      <a:cubicBezTo>
                        <a:pt x="4" y="16"/>
                        <a:pt x="5" y="22"/>
                        <a:pt x="7" y="27"/>
                      </a:cubicBezTo>
                      <a:cubicBezTo>
                        <a:pt x="9" y="32"/>
                        <a:pt x="17" y="28"/>
                        <a:pt x="23" y="29"/>
                      </a:cubicBezTo>
                      <a:cubicBezTo>
                        <a:pt x="24" y="29"/>
                        <a:pt x="26" y="31"/>
                        <a:pt x="28" y="30"/>
                      </a:cubicBezTo>
                      <a:cubicBezTo>
                        <a:pt x="33" y="30"/>
                        <a:pt x="36" y="26"/>
                        <a:pt x="36" y="23"/>
                      </a:cubicBezTo>
                      <a:cubicBezTo>
                        <a:pt x="34" y="17"/>
                        <a:pt x="30" y="13"/>
                        <a:pt x="23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08" name="Freeform 212"/>
                <p:cNvSpPr>
                  <a:spLocks noChangeArrowheads="1"/>
                </p:cNvSpPr>
                <p:nvPr/>
              </p:nvSpPr>
              <p:spPr bwMode="auto">
                <a:xfrm>
                  <a:off x="1959" y="3749"/>
                  <a:ext cx="47" cy="50"/>
                </a:xfrm>
                <a:custGeom>
                  <a:avLst/>
                  <a:gdLst>
                    <a:gd name="T0" fmla="*/ 18 w 36"/>
                    <a:gd name="T1" fmla="*/ 5 h 30"/>
                    <a:gd name="T2" fmla="*/ 17 w 36"/>
                    <a:gd name="T3" fmla="*/ 5 h 30"/>
                    <a:gd name="T4" fmla="*/ 18 w 36"/>
                    <a:gd name="T5" fmla="*/ 5 h 30"/>
                    <a:gd name="T6" fmla="*/ 11 w 36"/>
                    <a:gd name="T7" fmla="*/ 1 h 30"/>
                    <a:gd name="T8" fmla="*/ 11 w 36"/>
                    <a:gd name="T9" fmla="*/ 1 h 30"/>
                    <a:gd name="T10" fmla="*/ 12 w 36"/>
                    <a:gd name="T11" fmla="*/ 0 h 30"/>
                    <a:gd name="T12" fmla="*/ 3 w 36"/>
                    <a:gd name="T13" fmla="*/ 3 h 30"/>
                    <a:gd name="T14" fmla="*/ 7 w 36"/>
                    <a:gd name="T15" fmla="*/ 1 h 30"/>
                    <a:gd name="T16" fmla="*/ 0 w 36"/>
                    <a:gd name="T17" fmla="*/ 5 h 30"/>
                    <a:gd name="T18" fmla="*/ 2 w 36"/>
                    <a:gd name="T19" fmla="*/ 5 h 30"/>
                    <a:gd name="T20" fmla="*/ 0 w 36"/>
                    <a:gd name="T21" fmla="*/ 5 h 30"/>
                    <a:gd name="T22" fmla="*/ 4 w 36"/>
                    <a:gd name="T23" fmla="*/ 18 h 30"/>
                    <a:gd name="T24" fmla="*/ 2 w 36"/>
                    <a:gd name="T25" fmla="*/ 9 h 30"/>
                    <a:gd name="T26" fmla="*/ 5 w 36"/>
                    <a:gd name="T27" fmla="*/ 26 h 30"/>
                    <a:gd name="T28" fmla="*/ 5 w 36"/>
                    <a:gd name="T29" fmla="*/ 26 h 30"/>
                    <a:gd name="T30" fmla="*/ 5 w 36"/>
                    <a:gd name="T31" fmla="*/ 26 h 30"/>
                    <a:gd name="T32" fmla="*/ 16 w 36"/>
                    <a:gd name="T33" fmla="*/ 29 h 30"/>
                    <a:gd name="T34" fmla="*/ 16 w 36"/>
                    <a:gd name="T35" fmla="*/ 28 h 30"/>
                    <a:gd name="T36" fmla="*/ 16 w 36"/>
                    <a:gd name="T37" fmla="*/ 29 h 30"/>
                    <a:gd name="T38" fmla="*/ 21 w 36"/>
                    <a:gd name="T39" fmla="*/ 29 h 30"/>
                    <a:gd name="T40" fmla="*/ 22 w 36"/>
                    <a:gd name="T41" fmla="*/ 27 h 30"/>
                    <a:gd name="T42" fmla="*/ 22 w 36"/>
                    <a:gd name="T43" fmla="*/ 27 h 30"/>
                    <a:gd name="T44" fmla="*/ 22 w 36"/>
                    <a:gd name="T45" fmla="*/ 28 h 30"/>
                    <a:gd name="T46" fmla="*/ 24 w 36"/>
                    <a:gd name="T47" fmla="*/ 28 h 30"/>
                    <a:gd name="T48" fmla="*/ 22 w 36"/>
                    <a:gd name="T49" fmla="*/ 27 h 30"/>
                    <a:gd name="T50" fmla="*/ 27 w 36"/>
                    <a:gd name="T51" fmla="*/ 30 h 30"/>
                    <a:gd name="T52" fmla="*/ 27 w 36"/>
                    <a:gd name="T53" fmla="*/ 29 h 30"/>
                    <a:gd name="T54" fmla="*/ 28 w 36"/>
                    <a:gd name="T55" fmla="*/ 29 h 30"/>
                    <a:gd name="T56" fmla="*/ 27 w 36"/>
                    <a:gd name="T57" fmla="*/ 29 h 30"/>
                    <a:gd name="T58" fmla="*/ 28 w 36"/>
                    <a:gd name="T59" fmla="*/ 29 h 30"/>
                    <a:gd name="T60" fmla="*/ 28 w 36"/>
                    <a:gd name="T61" fmla="*/ 30 h 30"/>
                    <a:gd name="T62" fmla="*/ 34 w 36"/>
                    <a:gd name="T63" fmla="*/ 22 h 30"/>
                    <a:gd name="T64" fmla="*/ 32 w 36"/>
                    <a:gd name="T65" fmla="*/ 26 h 30"/>
                    <a:gd name="T66" fmla="*/ 35 w 36"/>
                    <a:gd name="T67" fmla="*/ 22 h 30"/>
                    <a:gd name="T68" fmla="*/ 35 w 36"/>
                    <a:gd name="T69" fmla="*/ 22 h 30"/>
                    <a:gd name="T70" fmla="*/ 34 w 36"/>
                    <a:gd name="T71" fmla="*/ 22 h 30"/>
                    <a:gd name="T72" fmla="*/ 34 w 36"/>
                    <a:gd name="T73" fmla="*/ 22 h 30"/>
                    <a:gd name="T74" fmla="*/ 33 w 36"/>
                    <a:gd name="T75" fmla="*/ 20 h 30"/>
                    <a:gd name="T76" fmla="*/ 34 w 36"/>
                    <a:gd name="T77" fmla="*/ 22 h 30"/>
                    <a:gd name="T78" fmla="*/ 33 w 36"/>
                    <a:gd name="T79" fmla="*/ 17 h 30"/>
                    <a:gd name="T80" fmla="*/ 32 w 36"/>
                    <a:gd name="T81" fmla="*/ 18 h 30"/>
                    <a:gd name="T82" fmla="*/ 33 w 36"/>
                    <a:gd name="T83" fmla="*/ 17 h 30"/>
                    <a:gd name="T84" fmla="*/ 22 w 36"/>
                    <a:gd name="T85" fmla="*/ 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" h="30">
                      <a:moveTo>
                        <a:pt x="22" y="9"/>
                      </a:moveTo>
                      <a:cubicBezTo>
                        <a:pt x="20" y="8"/>
                        <a:pt x="18" y="7"/>
                        <a:pt x="17" y="5"/>
                      </a:cubicBezTo>
                      <a:lnTo>
                        <a:pt x="18" y="5"/>
                      </a:lnTo>
                      <a:cubicBezTo>
                        <a:pt x="20" y="6"/>
                        <a:pt x="21" y="7"/>
                        <a:pt x="22" y="8"/>
                      </a:cubicBezTo>
                      <a:lnTo>
                        <a:pt x="22" y="9"/>
                      </a:lnTo>
                      <a:close/>
                      <a:moveTo>
                        <a:pt x="17" y="5"/>
                      </a:moveTo>
                      <a:cubicBezTo>
                        <a:pt x="16" y="4"/>
                        <a:pt x="14" y="2"/>
                        <a:pt x="11" y="1"/>
                      </a:cubicBezTo>
                      <a:lnTo>
                        <a:pt x="12" y="0"/>
                      </a:lnTo>
                      <a:cubicBezTo>
                        <a:pt x="15" y="1"/>
                        <a:pt x="17" y="3"/>
                        <a:pt x="18" y="5"/>
                      </a:cubicBezTo>
                      <a:lnTo>
                        <a:pt x="17" y="5"/>
                      </a:lnTo>
                      <a:close/>
                      <a:moveTo>
                        <a:pt x="11" y="1"/>
                      </a:move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close/>
                      <a:moveTo>
                        <a:pt x="11" y="1"/>
                      </a:moveTo>
                      <a:cubicBezTo>
                        <a:pt x="10" y="1"/>
                        <a:pt x="8" y="1"/>
                        <a:pt x="7" y="1"/>
                      </a:cubicBezTo>
                      <a:lnTo>
                        <a:pt x="6" y="0"/>
                      </a:lnTo>
                      <a:cubicBezTo>
                        <a:pt x="8" y="0"/>
                        <a:pt x="10" y="0"/>
                        <a:pt x="12" y="0"/>
                      </a:cubicBezTo>
                      <a:lnTo>
                        <a:pt x="11" y="1"/>
                      </a:lnTo>
                      <a:close/>
                      <a:moveTo>
                        <a:pt x="7" y="1"/>
                      </a:moveTo>
                      <a:cubicBezTo>
                        <a:pt x="5" y="2"/>
                        <a:pt x="4" y="2"/>
                        <a:pt x="3" y="3"/>
                      </a:cubicBezTo>
                      <a:lnTo>
                        <a:pt x="2" y="2"/>
                      </a:lnTo>
                      <a:cubicBezTo>
                        <a:pt x="3" y="1"/>
                        <a:pt x="5" y="1"/>
                        <a:pt x="6" y="0"/>
                      </a:cubicBezTo>
                      <a:lnTo>
                        <a:pt x="7" y="1"/>
                      </a:lnTo>
                      <a:close/>
                      <a:moveTo>
                        <a:pt x="3" y="3"/>
                      </a:moveTo>
                      <a:cubicBezTo>
                        <a:pt x="3" y="4"/>
                        <a:pt x="2" y="4"/>
                        <a:pt x="2" y="5"/>
                      </a:cubicBezTo>
                      <a:lnTo>
                        <a:pt x="0" y="5"/>
                      </a:lnTo>
                      <a:cubicBezTo>
                        <a:pt x="1" y="4"/>
                        <a:pt x="1" y="3"/>
                        <a:pt x="2" y="2"/>
                      </a:cubicBezTo>
                      <a:lnTo>
                        <a:pt x="3" y="3"/>
                      </a:lnTo>
                      <a:close/>
                      <a:moveTo>
                        <a:pt x="2" y="5"/>
                      </a:moveTo>
                      <a:cubicBezTo>
                        <a:pt x="1" y="6"/>
                        <a:pt x="1" y="7"/>
                        <a:pt x="2" y="9"/>
                      </a:cubicBezTo>
                      <a:lnTo>
                        <a:pt x="0" y="9"/>
                      </a:lnTo>
                      <a:cubicBezTo>
                        <a:pt x="0" y="8"/>
                        <a:pt x="0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9"/>
                      </a:moveTo>
                      <a:cubicBezTo>
                        <a:pt x="3" y="12"/>
                        <a:pt x="4" y="15"/>
                        <a:pt x="4" y="18"/>
                      </a:cubicBezTo>
                      <a:lnTo>
                        <a:pt x="3" y="18"/>
                      </a:lnTo>
                      <a:cubicBezTo>
                        <a:pt x="2" y="15"/>
                        <a:pt x="2" y="12"/>
                        <a:pt x="0" y="9"/>
                      </a:cubicBezTo>
                      <a:lnTo>
                        <a:pt x="2" y="9"/>
                      </a:lnTo>
                      <a:close/>
                      <a:moveTo>
                        <a:pt x="4" y="18"/>
                      </a:moveTo>
                      <a:cubicBezTo>
                        <a:pt x="5" y="21"/>
                        <a:pt x="6" y="23"/>
                        <a:pt x="6" y="26"/>
                      </a:cubicBezTo>
                      <a:lnTo>
                        <a:pt x="5" y="26"/>
                      </a:lnTo>
                      <a:cubicBezTo>
                        <a:pt x="4" y="24"/>
                        <a:pt x="4" y="21"/>
                        <a:pt x="3" y="18"/>
                      </a:cubicBezTo>
                      <a:lnTo>
                        <a:pt x="4" y="18"/>
                      </a:lnTo>
                      <a:close/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6"/>
                      </a:lnTo>
                      <a:lnTo>
                        <a:pt x="5" y="26"/>
                      </a:lnTo>
                      <a:close/>
                      <a:moveTo>
                        <a:pt x="6" y="26"/>
                      </a:moveTo>
                      <a:cubicBezTo>
                        <a:pt x="8" y="28"/>
                        <a:pt x="12" y="28"/>
                        <a:pt x="16" y="28"/>
                      </a:cubicBezTo>
                      <a:lnTo>
                        <a:pt x="16" y="29"/>
                      </a:lnTo>
                      <a:cubicBezTo>
                        <a:pt x="11" y="29"/>
                        <a:pt x="7" y="30"/>
                        <a:pt x="5" y="26"/>
                      </a:cubicBezTo>
                      <a:lnTo>
                        <a:pt x="6" y="26"/>
                      </a:lnTo>
                      <a:close/>
                      <a:moveTo>
                        <a:pt x="16" y="28"/>
                      </a:moveTo>
                      <a:cubicBezTo>
                        <a:pt x="18" y="27"/>
                        <a:pt x="20" y="27"/>
                        <a:pt x="22" y="27"/>
                      </a:cubicBezTo>
                      <a:lnTo>
                        <a:pt x="21" y="29"/>
                      </a:lnTo>
                      <a:cubicBezTo>
                        <a:pt x="20" y="28"/>
                        <a:pt x="18" y="29"/>
                        <a:pt x="16" y="29"/>
                      </a:cubicBezTo>
                      <a:lnTo>
                        <a:pt x="16" y="28"/>
                      </a:lnTo>
                      <a:close/>
                      <a:moveTo>
                        <a:pt x="22" y="29"/>
                      </a:moveTo>
                      <a:lnTo>
                        <a:pt x="21" y="29"/>
                      </a:lnTo>
                      <a:lnTo>
                        <a:pt x="22" y="28"/>
                      </a:lnTo>
                      <a:lnTo>
                        <a:pt x="22" y="29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9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2" y="28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cubicBezTo>
                        <a:pt x="22" y="27"/>
                        <a:pt x="23" y="28"/>
                        <a:pt x="24" y="28"/>
                      </a:cubicBezTo>
                      <a:lnTo>
                        <a:pt x="23" y="29"/>
                      </a:lnTo>
                      <a:cubicBezTo>
                        <a:pt x="23" y="29"/>
                        <a:pt x="22" y="29"/>
                        <a:pt x="22" y="29"/>
                      </a:cubicBezTo>
                      <a:lnTo>
                        <a:pt x="22" y="27"/>
                      </a:lnTo>
                      <a:close/>
                      <a:moveTo>
                        <a:pt x="24" y="28"/>
                      </a:moveTo>
                      <a:cubicBezTo>
                        <a:pt x="25" y="28"/>
                        <a:pt x="26" y="29"/>
                        <a:pt x="27" y="29"/>
                      </a:cubicBezTo>
                      <a:lnTo>
                        <a:pt x="27" y="30"/>
                      </a:lnTo>
                      <a:cubicBezTo>
                        <a:pt x="26" y="30"/>
                        <a:pt x="25" y="30"/>
                        <a:pt x="23" y="29"/>
                      </a:cubicBezTo>
                      <a:lnTo>
                        <a:pt x="24" y="28"/>
                      </a:lnTo>
                      <a:close/>
                      <a:moveTo>
                        <a:pt x="27" y="29"/>
                      </a:moveTo>
                      <a:lnTo>
                        <a:pt x="27" y="29"/>
                      </a:lnTo>
                      <a:close/>
                      <a:moveTo>
                        <a:pt x="27" y="29"/>
                      </a:moveTo>
                      <a:cubicBezTo>
                        <a:pt x="27" y="29"/>
                        <a:pt x="28" y="29"/>
                        <a:pt x="28" y="29"/>
                      </a:cubicBezTo>
                      <a:lnTo>
                        <a:pt x="28" y="30"/>
                      </a:lnTo>
                      <a:cubicBezTo>
                        <a:pt x="28" y="30"/>
                        <a:pt x="27" y="30"/>
                        <a:pt x="27" y="30"/>
                      </a:cubicBezTo>
                      <a:lnTo>
                        <a:pt x="27" y="29"/>
                      </a:lnTo>
                      <a:close/>
                      <a:moveTo>
                        <a:pt x="28" y="29"/>
                      </a:moveTo>
                      <a:lnTo>
                        <a:pt x="28" y="29"/>
                      </a:lnTo>
                      <a:close/>
                      <a:moveTo>
                        <a:pt x="28" y="29"/>
                      </a:moveTo>
                      <a:cubicBezTo>
                        <a:pt x="30" y="28"/>
                        <a:pt x="31" y="27"/>
                        <a:pt x="32" y="26"/>
                      </a:cubicBezTo>
                      <a:lnTo>
                        <a:pt x="34" y="27"/>
                      </a:lnTo>
                      <a:cubicBezTo>
                        <a:pt x="32" y="28"/>
                        <a:pt x="30" y="29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32" y="26"/>
                      </a:moveTo>
                      <a:cubicBezTo>
                        <a:pt x="33" y="25"/>
                        <a:pt x="34" y="24"/>
                        <a:pt x="34" y="22"/>
                      </a:cubicBezTo>
                      <a:lnTo>
                        <a:pt x="35" y="22"/>
                      </a:lnTo>
                      <a:cubicBezTo>
                        <a:pt x="36" y="24"/>
                        <a:pt x="35" y="26"/>
                        <a:pt x="34" y="27"/>
                      </a:cubicBezTo>
                      <a:lnTo>
                        <a:pt x="32" y="26"/>
                      </a:lnTo>
                      <a:close/>
                      <a:moveTo>
                        <a:pt x="34" y="22"/>
                      </a:moveTo>
                      <a:cubicBezTo>
                        <a:pt x="34" y="22"/>
                        <a:pt x="34" y="22"/>
                        <a:pt x="34" y="22"/>
                      </a:cubicBezTo>
                      <a:lnTo>
                        <a:pt x="35" y="22"/>
                      </a:ln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5" y="22"/>
                      </a:moveTo>
                      <a:lnTo>
                        <a:pt x="35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lnTo>
                        <a:pt x="35" y="22"/>
                      </a:ln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lnTo>
                        <a:pt x="34" y="22"/>
                      </a:lnTo>
                      <a:close/>
                      <a:moveTo>
                        <a:pt x="34" y="22"/>
                      </a:moveTo>
                      <a:cubicBezTo>
                        <a:pt x="34" y="21"/>
                        <a:pt x="33" y="20"/>
                        <a:pt x="33" y="20"/>
                      </a:cubicBezTo>
                      <a:lnTo>
                        <a:pt x="34" y="19"/>
                      </a:lnTo>
                      <a:cubicBezTo>
                        <a:pt x="35" y="20"/>
                        <a:pt x="35" y="21"/>
                        <a:pt x="35" y="22"/>
                      </a:cubicBezTo>
                      <a:lnTo>
                        <a:pt x="34" y="22"/>
                      </a:lnTo>
                      <a:close/>
                      <a:moveTo>
                        <a:pt x="33" y="20"/>
                      </a:moveTo>
                      <a:cubicBezTo>
                        <a:pt x="33" y="19"/>
                        <a:pt x="32" y="18"/>
                        <a:pt x="32" y="18"/>
                      </a:cubicBezTo>
                      <a:lnTo>
                        <a:pt x="33" y="17"/>
                      </a:lnTo>
                      <a:cubicBezTo>
                        <a:pt x="34" y="18"/>
                        <a:pt x="34" y="19"/>
                        <a:pt x="34" y="19"/>
                      </a:cubicBezTo>
                      <a:lnTo>
                        <a:pt x="33" y="20"/>
                      </a:lnTo>
                      <a:close/>
                      <a:moveTo>
                        <a:pt x="32" y="18"/>
                      </a:moveTo>
                      <a:cubicBezTo>
                        <a:pt x="30" y="14"/>
                        <a:pt x="26" y="11"/>
                        <a:pt x="22" y="9"/>
                      </a:cubicBezTo>
                      <a:lnTo>
                        <a:pt x="22" y="8"/>
                      </a:lnTo>
                      <a:cubicBezTo>
                        <a:pt x="27" y="10"/>
                        <a:pt x="31" y="13"/>
                        <a:pt x="33" y="17"/>
                      </a:cubicBezTo>
                      <a:lnTo>
                        <a:pt x="32" y="18"/>
                      </a:lnTo>
                      <a:close/>
                      <a:moveTo>
                        <a:pt x="22" y="8"/>
                      </a:move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09" name="Freeform 213"/>
                <p:cNvSpPr>
                  <a:spLocks noChangeArrowheads="1"/>
                </p:cNvSpPr>
                <p:nvPr/>
              </p:nvSpPr>
              <p:spPr bwMode="auto">
                <a:xfrm>
                  <a:off x="2019" y="3773"/>
                  <a:ext cx="51" cy="61"/>
                </a:xfrm>
                <a:custGeom>
                  <a:avLst/>
                  <a:gdLst>
                    <a:gd name="G0" fmla="+- 4 0 0"/>
                    <a:gd name="G1" fmla="+- 8 0 0"/>
                    <a:gd name="G2" fmla="*/ 1 0 0"/>
                    <a:gd name="G3" fmla="sin G2 G1"/>
                    <a:gd name="G4" fmla="+- 1 0 0"/>
                    <a:gd name="G5" fmla="+- 1 0 0"/>
                    <a:gd name="G6" fmla="+- 21 0 0"/>
                    <a:gd name="G7" fmla="+- 1 0 0"/>
                    <a:gd name="G8" fmla="+- 1 0 0"/>
                    <a:gd name="G9" fmla="+- 36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4 0 0"/>
                    <a:gd name="T0" fmla="*/ 14 w 38"/>
                    <a:gd name="T1" fmla="*/ 4 h 36"/>
                    <a:gd name="T2" fmla="*/ 1 w 38"/>
                    <a:gd name="T3" fmla="*/ 16 h 36"/>
                    <a:gd name="T4" fmla="*/ 3 w 38"/>
                    <a:gd name="T5" fmla="*/ 30 h 36"/>
                    <a:gd name="T6" fmla="*/ 24 w 38"/>
                    <a:gd name="T7" fmla="*/ 34 h 36"/>
                    <a:gd name="T8" fmla="*/ 33 w 38"/>
                    <a:gd name="T9" fmla="*/ 28 h 36"/>
                    <a:gd name="T10" fmla="*/ 30 w 38"/>
                    <a:gd name="T11" fmla="*/ 7 h 36"/>
                    <a:gd name="T12" fmla="*/ 14 w 38"/>
                    <a:gd name="T13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6">
                      <a:moveTo>
                        <a:pt x="14" y="4"/>
                      </a:moveTo>
                      <a:cubicBezTo>
                        <a:pt x="9" y="8"/>
                        <a:pt x="3" y="10"/>
                        <a:pt x="1" y="16"/>
                      </a:cubicBezTo>
                      <a:cubicBezTo>
                        <a:pt x="0" y="21"/>
                        <a:pt x="1" y="27"/>
                        <a:pt x="3" y="30"/>
                      </a:cubicBezTo>
                      <a:cubicBezTo>
                        <a:pt x="7" y="36"/>
                        <a:pt x="16" y="33"/>
                        <a:pt x="24" y="34"/>
                      </a:cubicBezTo>
                      <a:cubicBezTo>
                        <a:pt x="28" y="34"/>
                        <a:pt x="31" y="31"/>
                        <a:pt x="33" y="28"/>
                      </a:cubicBezTo>
                      <a:cubicBezTo>
                        <a:pt x="38" y="21"/>
                        <a:pt x="37" y="13"/>
                        <a:pt x="30" y="7"/>
                      </a:cubicBezTo>
                      <a:cubicBezTo>
                        <a:pt x="26" y="3"/>
                        <a:pt x="19" y="0"/>
                        <a:pt x="14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0" name="Freeform 214"/>
                <p:cNvSpPr>
                  <a:spLocks noChangeArrowheads="1"/>
                </p:cNvSpPr>
                <p:nvPr/>
              </p:nvSpPr>
              <p:spPr bwMode="auto">
                <a:xfrm>
                  <a:off x="2019" y="3775"/>
                  <a:ext cx="51" cy="57"/>
                </a:xfrm>
                <a:custGeom>
                  <a:avLst/>
                  <a:gdLst>
                    <a:gd name="T0" fmla="*/ 14 w 38"/>
                    <a:gd name="T1" fmla="*/ 4 h 34"/>
                    <a:gd name="T2" fmla="*/ 14 w 38"/>
                    <a:gd name="T3" fmla="*/ 4 h 34"/>
                    <a:gd name="T4" fmla="*/ 13 w 38"/>
                    <a:gd name="T5" fmla="*/ 3 h 34"/>
                    <a:gd name="T6" fmla="*/ 13 w 38"/>
                    <a:gd name="T7" fmla="*/ 3 h 34"/>
                    <a:gd name="T8" fmla="*/ 10 w 38"/>
                    <a:gd name="T9" fmla="*/ 7 h 34"/>
                    <a:gd name="T10" fmla="*/ 13 w 38"/>
                    <a:gd name="T11" fmla="*/ 3 h 34"/>
                    <a:gd name="T12" fmla="*/ 10 w 38"/>
                    <a:gd name="T13" fmla="*/ 7 h 34"/>
                    <a:gd name="T14" fmla="*/ 0 w 38"/>
                    <a:gd name="T15" fmla="*/ 15 h 34"/>
                    <a:gd name="T16" fmla="*/ 10 w 38"/>
                    <a:gd name="T17" fmla="*/ 7 h 34"/>
                    <a:gd name="T18" fmla="*/ 0 w 38"/>
                    <a:gd name="T19" fmla="*/ 15 h 34"/>
                    <a:gd name="T20" fmla="*/ 0 w 38"/>
                    <a:gd name="T21" fmla="*/ 15 h 34"/>
                    <a:gd name="T22" fmla="*/ 2 w 38"/>
                    <a:gd name="T23" fmla="*/ 15 h 34"/>
                    <a:gd name="T24" fmla="*/ 2 w 38"/>
                    <a:gd name="T25" fmla="*/ 15 h 34"/>
                    <a:gd name="T26" fmla="*/ 2 w 38"/>
                    <a:gd name="T27" fmla="*/ 17 h 34"/>
                    <a:gd name="T28" fmla="*/ 0 w 38"/>
                    <a:gd name="T29" fmla="*/ 15 h 34"/>
                    <a:gd name="T30" fmla="*/ 2 w 38"/>
                    <a:gd name="T31" fmla="*/ 17 h 34"/>
                    <a:gd name="T32" fmla="*/ 0 w 38"/>
                    <a:gd name="T33" fmla="*/ 19 h 34"/>
                    <a:gd name="T34" fmla="*/ 2 w 38"/>
                    <a:gd name="T35" fmla="*/ 17 h 34"/>
                    <a:gd name="T36" fmla="*/ 4 w 38"/>
                    <a:gd name="T37" fmla="*/ 29 h 34"/>
                    <a:gd name="T38" fmla="*/ 0 w 38"/>
                    <a:gd name="T39" fmla="*/ 19 h 34"/>
                    <a:gd name="T40" fmla="*/ 4 w 38"/>
                    <a:gd name="T41" fmla="*/ 29 h 34"/>
                    <a:gd name="T42" fmla="*/ 16 w 38"/>
                    <a:gd name="T43" fmla="*/ 34 h 34"/>
                    <a:gd name="T44" fmla="*/ 4 w 38"/>
                    <a:gd name="T45" fmla="*/ 29 h 34"/>
                    <a:gd name="T46" fmla="*/ 24 w 38"/>
                    <a:gd name="T47" fmla="*/ 32 h 34"/>
                    <a:gd name="T48" fmla="*/ 16 w 38"/>
                    <a:gd name="T49" fmla="*/ 34 h 34"/>
                    <a:gd name="T50" fmla="*/ 24 w 38"/>
                    <a:gd name="T51" fmla="*/ 32 h 34"/>
                    <a:gd name="T52" fmla="*/ 29 w 38"/>
                    <a:gd name="T53" fmla="*/ 32 h 34"/>
                    <a:gd name="T54" fmla="*/ 24 w 38"/>
                    <a:gd name="T55" fmla="*/ 32 h 34"/>
                    <a:gd name="T56" fmla="*/ 32 w 38"/>
                    <a:gd name="T57" fmla="*/ 27 h 34"/>
                    <a:gd name="T58" fmla="*/ 29 w 38"/>
                    <a:gd name="T59" fmla="*/ 32 h 34"/>
                    <a:gd name="T60" fmla="*/ 34 w 38"/>
                    <a:gd name="T61" fmla="*/ 28 h 34"/>
                    <a:gd name="T62" fmla="*/ 33 w 38"/>
                    <a:gd name="T63" fmla="*/ 27 h 34"/>
                    <a:gd name="T64" fmla="*/ 32 w 38"/>
                    <a:gd name="T65" fmla="*/ 27 h 34"/>
                    <a:gd name="T66" fmla="*/ 34 w 38"/>
                    <a:gd name="T67" fmla="*/ 28 h 34"/>
                    <a:gd name="T68" fmla="*/ 32 w 38"/>
                    <a:gd name="T69" fmla="*/ 27 h 34"/>
                    <a:gd name="T70" fmla="*/ 33 w 38"/>
                    <a:gd name="T71" fmla="*/ 27 h 34"/>
                    <a:gd name="T72" fmla="*/ 32 w 38"/>
                    <a:gd name="T73" fmla="*/ 27 h 34"/>
                    <a:gd name="T74" fmla="*/ 36 w 38"/>
                    <a:gd name="T75" fmla="*/ 24 h 34"/>
                    <a:gd name="T76" fmla="*/ 32 w 38"/>
                    <a:gd name="T77" fmla="*/ 27 h 34"/>
                    <a:gd name="T78" fmla="*/ 35 w 38"/>
                    <a:gd name="T79" fmla="*/ 21 h 34"/>
                    <a:gd name="T80" fmla="*/ 36 w 38"/>
                    <a:gd name="T81" fmla="*/ 24 h 34"/>
                    <a:gd name="T82" fmla="*/ 35 w 38"/>
                    <a:gd name="T83" fmla="*/ 21 h 34"/>
                    <a:gd name="T84" fmla="*/ 30 w 38"/>
                    <a:gd name="T85" fmla="*/ 5 h 34"/>
                    <a:gd name="T86" fmla="*/ 35 w 38"/>
                    <a:gd name="T87" fmla="*/ 21 h 34"/>
                    <a:gd name="T88" fmla="*/ 29 w 38"/>
                    <a:gd name="T89" fmla="*/ 6 h 34"/>
                    <a:gd name="T90" fmla="*/ 29 w 38"/>
                    <a:gd name="T91" fmla="*/ 6 h 34"/>
                    <a:gd name="T92" fmla="*/ 29 w 38"/>
                    <a:gd name="T93" fmla="*/ 6 h 34"/>
                    <a:gd name="T94" fmla="*/ 30 w 38"/>
                    <a:gd name="T95" fmla="*/ 5 h 34"/>
                    <a:gd name="T96" fmla="*/ 29 w 38"/>
                    <a:gd name="T97" fmla="*/ 6 h 34"/>
                    <a:gd name="T98" fmla="*/ 22 w 38"/>
                    <a:gd name="T99" fmla="*/ 1 h 34"/>
                    <a:gd name="T100" fmla="*/ 29 w 38"/>
                    <a:gd name="T101" fmla="*/ 6 h 34"/>
                    <a:gd name="T102" fmla="*/ 15 w 38"/>
                    <a:gd name="T103" fmla="*/ 3 h 34"/>
                    <a:gd name="T104" fmla="*/ 22 w 38"/>
                    <a:gd name="T105" fmla="*/ 1 h 34"/>
                    <a:gd name="T106" fmla="*/ 15 w 38"/>
                    <a:gd name="T107" fmla="*/ 3 h 34"/>
                    <a:gd name="T108" fmla="*/ 14 w 38"/>
                    <a:gd name="T109" fmla="*/ 3 h 34"/>
                    <a:gd name="T110" fmla="*/ 15 w 38"/>
                    <a:gd name="T111" fmla="*/ 3 h 34"/>
                    <a:gd name="T112" fmla="*/ 13 w 38"/>
                    <a:gd name="T113" fmla="*/ 3 h 34"/>
                    <a:gd name="T114" fmla="*/ 15 w 38"/>
                    <a:gd name="T115" fmla="*/ 3 h 34"/>
                    <a:gd name="T116" fmla="*/ 13 w 38"/>
                    <a:gd name="T117" fmla="*/ 3 h 34"/>
                    <a:gd name="T118" fmla="*/ 13 w 38"/>
                    <a:gd name="T11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8" h="34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4" y="4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  <a:moveTo>
                        <a:pt x="14" y="4"/>
                      </a:moveTo>
                      <a:cubicBezTo>
                        <a:pt x="13" y="5"/>
                        <a:pt x="11" y="6"/>
                        <a:pt x="10" y="7"/>
                      </a:cubicBezTo>
                      <a:lnTo>
                        <a:pt x="9" y="6"/>
                      </a:lnTo>
                      <a:cubicBezTo>
                        <a:pt x="10" y="5"/>
                        <a:pt x="12" y="4"/>
                        <a:pt x="13" y="3"/>
                      </a:cubicBezTo>
                      <a:lnTo>
                        <a:pt x="14" y="4"/>
                      </a:lnTo>
                      <a:close/>
                      <a:moveTo>
                        <a:pt x="10" y="7"/>
                      </a:moveTo>
                      <a:cubicBezTo>
                        <a:pt x="6" y="9"/>
                        <a:pt x="3" y="11"/>
                        <a:pt x="2" y="15"/>
                      </a:cubicBezTo>
                      <a:lnTo>
                        <a:pt x="0" y="15"/>
                      </a:lnTo>
                      <a:cubicBezTo>
                        <a:pt x="2" y="10"/>
                        <a:pt x="5" y="8"/>
                        <a:pt x="9" y="6"/>
                      </a:cubicBezTo>
                      <a:lnTo>
                        <a:pt x="10" y="7"/>
                      </a:lnTo>
                      <a:close/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" y="15"/>
                      </a:lnTo>
                      <a:lnTo>
                        <a:pt x="0" y="15"/>
                      </a:lnTo>
                      <a:close/>
                      <a:moveTo>
                        <a:pt x="2" y="15"/>
                      </a:move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close/>
                      <a:moveTo>
                        <a:pt x="2" y="15"/>
                      </a:moveTo>
                      <a:cubicBezTo>
                        <a:pt x="2" y="16"/>
                        <a:pt x="2" y="16"/>
                        <a:pt x="2" y="17"/>
                      </a:cubicBezTo>
                      <a:lnTo>
                        <a:pt x="0" y="17"/>
                      </a:lnTo>
                      <a:cubicBezTo>
                        <a:pt x="0" y="16"/>
                        <a:pt x="0" y="15"/>
                        <a:pt x="0" y="15"/>
                      </a:cubicBezTo>
                      <a:lnTo>
                        <a:pt x="2" y="15"/>
                      </a:lnTo>
                      <a:close/>
                      <a:moveTo>
                        <a:pt x="2" y="17"/>
                      </a:moveTo>
                      <a:cubicBezTo>
                        <a:pt x="1" y="18"/>
                        <a:pt x="1" y="18"/>
                        <a:pt x="1" y="19"/>
                      </a:cubicBezTo>
                      <a:lnTo>
                        <a:pt x="0" y="19"/>
                      </a:lnTo>
                      <a:cubicBezTo>
                        <a:pt x="0" y="18"/>
                        <a:pt x="0" y="18"/>
                        <a:pt x="0" y="17"/>
                      </a:cubicBezTo>
                      <a:lnTo>
                        <a:pt x="2" y="17"/>
                      </a:lnTo>
                      <a:close/>
                      <a:moveTo>
                        <a:pt x="1" y="19"/>
                      </a:moveTo>
                      <a:cubicBezTo>
                        <a:pt x="1" y="23"/>
                        <a:pt x="3" y="26"/>
                        <a:pt x="4" y="29"/>
                      </a:cubicBezTo>
                      <a:lnTo>
                        <a:pt x="3" y="30"/>
                      </a:lnTo>
                      <a:cubicBezTo>
                        <a:pt x="1" y="27"/>
                        <a:pt x="0" y="23"/>
                        <a:pt x="0" y="19"/>
                      </a:cubicBezTo>
                      <a:lnTo>
                        <a:pt x="1" y="19"/>
                      </a:lnTo>
                      <a:close/>
                      <a:moveTo>
                        <a:pt x="4" y="29"/>
                      </a:moveTo>
                      <a:cubicBezTo>
                        <a:pt x="6" y="33"/>
                        <a:pt x="11" y="33"/>
                        <a:pt x="16" y="32"/>
                      </a:cubicBezTo>
                      <a:lnTo>
                        <a:pt x="16" y="34"/>
                      </a:lnTo>
                      <a:cubicBezTo>
                        <a:pt x="11" y="34"/>
                        <a:pt x="6" y="34"/>
                        <a:pt x="3" y="30"/>
                      </a:cubicBezTo>
                      <a:lnTo>
                        <a:pt x="4" y="29"/>
                      </a:lnTo>
                      <a:close/>
                      <a:moveTo>
                        <a:pt x="16" y="32"/>
                      </a:moveTo>
                      <a:cubicBezTo>
                        <a:pt x="19" y="32"/>
                        <a:pt x="21" y="32"/>
                        <a:pt x="24" y="32"/>
                      </a:cubicBezTo>
                      <a:lnTo>
                        <a:pt x="23" y="33"/>
                      </a:lnTo>
                      <a:cubicBezTo>
                        <a:pt x="21" y="33"/>
                        <a:pt x="19" y="33"/>
                        <a:pt x="16" y="34"/>
                      </a:cubicBezTo>
                      <a:lnTo>
                        <a:pt x="16" y="32"/>
                      </a:lnTo>
                      <a:close/>
                      <a:moveTo>
                        <a:pt x="24" y="32"/>
                      </a:moveTo>
                      <a:cubicBezTo>
                        <a:pt x="25" y="32"/>
                        <a:pt x="27" y="32"/>
                        <a:pt x="28" y="31"/>
                      </a:cubicBezTo>
                      <a:lnTo>
                        <a:pt x="29" y="32"/>
                      </a:lnTo>
                      <a:cubicBezTo>
                        <a:pt x="28" y="33"/>
                        <a:pt x="26" y="34"/>
                        <a:pt x="23" y="33"/>
                      </a:cubicBezTo>
                      <a:lnTo>
                        <a:pt x="24" y="32"/>
                      </a:lnTo>
                      <a:close/>
                      <a:moveTo>
                        <a:pt x="28" y="31"/>
                      </a:moveTo>
                      <a:cubicBezTo>
                        <a:pt x="30" y="30"/>
                        <a:pt x="31" y="29"/>
                        <a:pt x="32" y="27"/>
                      </a:cubicBezTo>
                      <a:lnTo>
                        <a:pt x="34" y="28"/>
                      </a:lnTo>
                      <a:cubicBezTo>
                        <a:pt x="32" y="29"/>
                        <a:pt x="31" y="31"/>
                        <a:pt x="29" y="32"/>
                      </a:cubicBezTo>
                      <a:lnTo>
                        <a:pt x="28" y="31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3" y="27"/>
                      </a:lnTo>
                      <a:lnTo>
                        <a:pt x="34" y="28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4" y="28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lnTo>
                        <a:pt x="32" y="27"/>
                      </a:lnTo>
                      <a:lnTo>
                        <a:pt x="33" y="27"/>
                      </a:lnTo>
                      <a:lnTo>
                        <a:pt x="32" y="27"/>
                      </a:lnTo>
                      <a:close/>
                      <a:moveTo>
                        <a:pt x="32" y="27"/>
                      </a:moveTo>
                      <a:cubicBezTo>
                        <a:pt x="33" y="26"/>
                        <a:pt x="34" y="25"/>
                        <a:pt x="34" y="24"/>
                      </a:cubicBezTo>
                      <a:lnTo>
                        <a:pt x="36" y="24"/>
                      </a:lnTo>
                      <a:cubicBezTo>
                        <a:pt x="35" y="26"/>
                        <a:pt x="34" y="27"/>
                        <a:pt x="34" y="28"/>
                      </a:cubicBezTo>
                      <a:lnTo>
                        <a:pt x="32" y="27"/>
                      </a:lnTo>
                      <a:close/>
                      <a:moveTo>
                        <a:pt x="34" y="24"/>
                      </a:moveTo>
                      <a:cubicBezTo>
                        <a:pt x="35" y="23"/>
                        <a:pt x="35" y="22"/>
                        <a:pt x="35" y="21"/>
                      </a:cubicBezTo>
                      <a:lnTo>
                        <a:pt x="37" y="21"/>
                      </a:lnTo>
                      <a:cubicBezTo>
                        <a:pt x="36" y="22"/>
                        <a:pt x="36" y="23"/>
                        <a:pt x="36" y="24"/>
                      </a:cubicBezTo>
                      <a:lnTo>
                        <a:pt x="34" y="24"/>
                      </a:lnTo>
                      <a:close/>
                      <a:moveTo>
                        <a:pt x="35" y="21"/>
                      </a:moveTo>
                      <a:cubicBezTo>
                        <a:pt x="36" y="16"/>
                        <a:pt x="34" y="10"/>
                        <a:pt x="29" y="6"/>
                      </a:cubicBezTo>
                      <a:lnTo>
                        <a:pt x="30" y="5"/>
                      </a:lnTo>
                      <a:cubicBezTo>
                        <a:pt x="35" y="10"/>
                        <a:pt x="38" y="15"/>
                        <a:pt x="37" y="21"/>
                      </a:cubicBezTo>
                      <a:lnTo>
                        <a:pt x="35" y="21"/>
                      </a:lnTo>
                      <a:close/>
                      <a:moveTo>
                        <a:pt x="29" y="6"/>
                      </a:move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9" y="6"/>
                        <a:pt x="29" y="6"/>
                        <a:pt x="29" y="6"/>
                      </a:cubicBezTo>
                      <a:lnTo>
                        <a:pt x="30" y="5"/>
                      </a:lnTo>
                      <a:cubicBezTo>
                        <a:pt x="30" y="5"/>
                        <a:pt x="30" y="5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9" y="6"/>
                      </a:moveTo>
                      <a:cubicBezTo>
                        <a:pt x="27" y="4"/>
                        <a:pt x="25" y="3"/>
                        <a:pt x="22" y="2"/>
                      </a:cubicBezTo>
                      <a:lnTo>
                        <a:pt x="22" y="1"/>
                      </a:lnTo>
                      <a:cubicBezTo>
                        <a:pt x="25" y="2"/>
                        <a:pt x="28" y="3"/>
                        <a:pt x="30" y="5"/>
                      </a:cubicBezTo>
                      <a:lnTo>
                        <a:pt x="29" y="6"/>
                      </a:lnTo>
                      <a:close/>
                      <a:moveTo>
                        <a:pt x="22" y="2"/>
                      </a:moveTo>
                      <a:cubicBezTo>
                        <a:pt x="20" y="2"/>
                        <a:pt x="17" y="2"/>
                        <a:pt x="15" y="3"/>
                      </a:cubicBezTo>
                      <a:lnTo>
                        <a:pt x="14" y="2"/>
                      </a:lnTo>
                      <a:cubicBezTo>
                        <a:pt x="17" y="0"/>
                        <a:pt x="20" y="0"/>
                        <a:pt x="22" y="1"/>
                      </a:cubicBezTo>
                      <a:lnTo>
                        <a:pt x="22" y="2"/>
                      </a:lnTo>
                      <a:close/>
                      <a:moveTo>
                        <a:pt x="15" y="3"/>
                      </a:move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5" y="3"/>
                      </a:lnTo>
                      <a:close/>
                      <a:moveTo>
                        <a:pt x="15" y="3"/>
                      </a:moveTo>
                      <a:cubicBezTo>
                        <a:pt x="15" y="3"/>
                        <a:pt x="14" y="4"/>
                        <a:pt x="14" y="4"/>
                      </a:cubicBezTo>
                      <a:lnTo>
                        <a:pt x="13" y="3"/>
                      </a:lnTo>
                      <a:cubicBezTo>
                        <a:pt x="13" y="3"/>
                        <a:pt x="14" y="2"/>
                        <a:pt x="14" y="2"/>
                      </a:cubicBezTo>
                      <a:lnTo>
                        <a:pt x="15" y="3"/>
                      </a:lnTo>
                      <a:close/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1" name="Freeform 215"/>
                <p:cNvSpPr>
                  <a:spLocks noChangeArrowheads="1"/>
                </p:cNvSpPr>
                <p:nvPr/>
              </p:nvSpPr>
              <p:spPr bwMode="auto">
                <a:xfrm>
                  <a:off x="2047" y="3752"/>
                  <a:ext cx="47" cy="4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*/ 1 0 0"/>
                    <a:gd name="G5" fmla="cos G4 G3"/>
                    <a:gd name="G6" fmla="+- 1 0 0"/>
                    <a:gd name="G7" fmla="+- 3 0 0"/>
                    <a:gd name="G8" fmla="+- 1 0 0"/>
                    <a:gd name="G9" fmla="+- 12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T0" fmla="*/ 23 w 35"/>
                    <a:gd name="T1" fmla="*/ 1 h 25"/>
                    <a:gd name="T2" fmla="*/ 10 w 35"/>
                    <a:gd name="T3" fmla="*/ 0 h 25"/>
                    <a:gd name="T4" fmla="*/ 4 w 35"/>
                    <a:gd name="T5" fmla="*/ 7 h 25"/>
                    <a:gd name="T6" fmla="*/ 19 w 35"/>
                    <a:gd name="T7" fmla="*/ 22 h 25"/>
                    <a:gd name="T8" fmla="*/ 29 w 35"/>
                    <a:gd name="T9" fmla="*/ 19 h 25"/>
                    <a:gd name="T10" fmla="*/ 23 w 35"/>
                    <a:gd name="T11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5">
                      <a:moveTo>
                        <a:pt x="23" y="1"/>
                      </a:moveTo>
                      <a:cubicBezTo>
                        <a:pt x="19" y="1"/>
                        <a:pt x="14" y="0"/>
                        <a:pt x="10" y="0"/>
                      </a:cubicBezTo>
                      <a:cubicBezTo>
                        <a:pt x="7" y="1"/>
                        <a:pt x="0" y="3"/>
                        <a:pt x="4" y="7"/>
                      </a:cubicBezTo>
                      <a:cubicBezTo>
                        <a:pt x="9" y="12"/>
                        <a:pt x="13" y="17"/>
                        <a:pt x="19" y="22"/>
                      </a:cubicBezTo>
                      <a:cubicBezTo>
                        <a:pt x="23" y="25"/>
                        <a:pt x="28" y="22"/>
                        <a:pt x="29" y="19"/>
                      </a:cubicBezTo>
                      <a:cubicBezTo>
                        <a:pt x="31" y="12"/>
                        <a:pt x="35" y="0"/>
                        <a:pt x="23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2" name="Freeform 216"/>
                <p:cNvSpPr>
                  <a:spLocks noChangeArrowheads="1"/>
                </p:cNvSpPr>
                <p:nvPr/>
              </p:nvSpPr>
              <p:spPr bwMode="auto">
                <a:xfrm>
                  <a:off x="2050" y="3752"/>
                  <a:ext cx="39" cy="40"/>
                </a:xfrm>
                <a:custGeom>
                  <a:avLst/>
                  <a:gdLst>
                    <a:gd name="T0" fmla="*/ 21 w 30"/>
                    <a:gd name="T1" fmla="*/ 2 h 24"/>
                    <a:gd name="T2" fmla="*/ 21 w 30"/>
                    <a:gd name="T3" fmla="*/ 0 h 24"/>
                    <a:gd name="T4" fmla="*/ 21 w 30"/>
                    <a:gd name="T5" fmla="*/ 2 h 24"/>
                    <a:gd name="T6" fmla="*/ 21 w 30"/>
                    <a:gd name="T7" fmla="*/ 1 h 24"/>
                    <a:gd name="T8" fmla="*/ 21 w 30"/>
                    <a:gd name="T9" fmla="*/ 2 h 24"/>
                    <a:gd name="T10" fmla="*/ 14 w 30"/>
                    <a:gd name="T11" fmla="*/ 0 h 24"/>
                    <a:gd name="T12" fmla="*/ 21 w 30"/>
                    <a:gd name="T13" fmla="*/ 2 h 24"/>
                    <a:gd name="T14" fmla="*/ 8 w 30"/>
                    <a:gd name="T15" fmla="*/ 1 h 24"/>
                    <a:gd name="T16" fmla="*/ 14 w 30"/>
                    <a:gd name="T17" fmla="*/ 0 h 24"/>
                    <a:gd name="T18" fmla="*/ 8 w 30"/>
                    <a:gd name="T19" fmla="*/ 0 h 24"/>
                    <a:gd name="T20" fmla="*/ 8 w 30"/>
                    <a:gd name="T21" fmla="*/ 1 h 24"/>
                    <a:gd name="T22" fmla="*/ 3 w 30"/>
                    <a:gd name="T23" fmla="*/ 2 h 24"/>
                    <a:gd name="T24" fmla="*/ 8 w 30"/>
                    <a:gd name="T25" fmla="*/ 1 h 24"/>
                    <a:gd name="T26" fmla="*/ 2 w 30"/>
                    <a:gd name="T27" fmla="*/ 4 h 24"/>
                    <a:gd name="T28" fmla="*/ 3 w 30"/>
                    <a:gd name="T29" fmla="*/ 2 h 24"/>
                    <a:gd name="T30" fmla="*/ 2 w 30"/>
                    <a:gd name="T31" fmla="*/ 4 h 24"/>
                    <a:gd name="T32" fmla="*/ 0 w 30"/>
                    <a:gd name="T33" fmla="*/ 5 h 24"/>
                    <a:gd name="T34" fmla="*/ 2 w 30"/>
                    <a:gd name="T35" fmla="*/ 4 h 24"/>
                    <a:gd name="T36" fmla="*/ 3 w 30"/>
                    <a:gd name="T37" fmla="*/ 7 h 24"/>
                    <a:gd name="T38" fmla="*/ 0 w 30"/>
                    <a:gd name="T39" fmla="*/ 5 h 24"/>
                    <a:gd name="T40" fmla="*/ 2 w 30"/>
                    <a:gd name="T41" fmla="*/ 8 h 24"/>
                    <a:gd name="T42" fmla="*/ 2 w 30"/>
                    <a:gd name="T43" fmla="*/ 7 h 24"/>
                    <a:gd name="T44" fmla="*/ 3 w 30"/>
                    <a:gd name="T45" fmla="*/ 7 h 24"/>
                    <a:gd name="T46" fmla="*/ 9 w 30"/>
                    <a:gd name="T47" fmla="*/ 15 h 24"/>
                    <a:gd name="T48" fmla="*/ 3 w 30"/>
                    <a:gd name="T49" fmla="*/ 7 h 24"/>
                    <a:gd name="T50" fmla="*/ 17 w 30"/>
                    <a:gd name="T51" fmla="*/ 21 h 24"/>
                    <a:gd name="T52" fmla="*/ 9 w 30"/>
                    <a:gd name="T53" fmla="*/ 15 h 24"/>
                    <a:gd name="T54" fmla="*/ 17 w 30"/>
                    <a:gd name="T55" fmla="*/ 21 h 24"/>
                    <a:gd name="T56" fmla="*/ 17 w 30"/>
                    <a:gd name="T57" fmla="*/ 22 h 24"/>
                    <a:gd name="T58" fmla="*/ 17 w 30"/>
                    <a:gd name="T59" fmla="*/ 21 h 24"/>
                    <a:gd name="T60" fmla="*/ 20 w 30"/>
                    <a:gd name="T61" fmla="*/ 24 h 24"/>
                    <a:gd name="T62" fmla="*/ 17 w 30"/>
                    <a:gd name="T63" fmla="*/ 21 h 24"/>
                    <a:gd name="T64" fmla="*/ 22 w 30"/>
                    <a:gd name="T65" fmla="*/ 23 h 24"/>
                    <a:gd name="T66" fmla="*/ 20 w 30"/>
                    <a:gd name="T67" fmla="*/ 24 h 24"/>
                    <a:gd name="T68" fmla="*/ 22 w 30"/>
                    <a:gd name="T69" fmla="*/ 23 h 24"/>
                    <a:gd name="T70" fmla="*/ 25 w 30"/>
                    <a:gd name="T71" fmla="*/ 22 h 24"/>
                    <a:gd name="T72" fmla="*/ 22 w 30"/>
                    <a:gd name="T73" fmla="*/ 23 h 24"/>
                    <a:gd name="T74" fmla="*/ 26 w 30"/>
                    <a:gd name="T75" fmla="*/ 18 h 24"/>
                    <a:gd name="T76" fmla="*/ 25 w 30"/>
                    <a:gd name="T77" fmla="*/ 22 h 24"/>
                    <a:gd name="T78" fmla="*/ 26 w 30"/>
                    <a:gd name="T79" fmla="*/ 18 h 24"/>
                    <a:gd name="T80" fmla="*/ 27 w 30"/>
                    <a:gd name="T81" fmla="*/ 19 h 24"/>
                    <a:gd name="T82" fmla="*/ 26 w 30"/>
                    <a:gd name="T83" fmla="*/ 18 h 24"/>
                    <a:gd name="T84" fmla="*/ 28 w 30"/>
                    <a:gd name="T85" fmla="*/ 19 h 24"/>
                    <a:gd name="T86" fmla="*/ 26 w 30"/>
                    <a:gd name="T87" fmla="*/ 18 h 24"/>
                    <a:gd name="T88" fmla="*/ 29 w 30"/>
                    <a:gd name="T89" fmla="*/ 16 h 24"/>
                    <a:gd name="T90" fmla="*/ 26 w 30"/>
                    <a:gd name="T91" fmla="*/ 18 h 24"/>
                    <a:gd name="T92" fmla="*/ 29 w 30"/>
                    <a:gd name="T93" fmla="*/ 7 h 24"/>
                    <a:gd name="T94" fmla="*/ 29 w 30"/>
                    <a:gd name="T95" fmla="*/ 16 h 24"/>
                    <a:gd name="T96" fmla="*/ 29 w 30"/>
                    <a:gd name="T97" fmla="*/ 7 h 24"/>
                    <a:gd name="T98" fmla="*/ 21 w 30"/>
                    <a:gd name="T99" fmla="*/ 0 h 24"/>
                    <a:gd name="T100" fmla="*/ 29 w 30"/>
                    <a:gd name="T101" fmla="*/ 7 h 24"/>
                    <a:gd name="T102" fmla="*/ 21 w 30"/>
                    <a:gd name="T103" fmla="*/ 0 h 24"/>
                    <a:gd name="T104" fmla="*/ 21 w 30"/>
                    <a:gd name="T10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0" h="24"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lnTo>
                        <a:pt x="21" y="2"/>
                      </a:lnTo>
                      <a:lnTo>
                        <a:pt x="21" y="1"/>
                      </a:lnTo>
                      <a:lnTo>
                        <a:pt x="21" y="2"/>
                      </a:lnTo>
                      <a:close/>
                      <a:moveTo>
                        <a:pt x="21" y="2"/>
                      </a:moveTo>
                      <a:cubicBezTo>
                        <a:pt x="19" y="2"/>
                        <a:pt x="16" y="2"/>
                        <a:pt x="14" y="1"/>
                      </a:cubicBezTo>
                      <a:lnTo>
                        <a:pt x="14" y="0"/>
                      </a:lnTo>
                      <a:cubicBezTo>
                        <a:pt x="17" y="0"/>
                        <a:pt x="19" y="1"/>
                        <a:pt x="21" y="1"/>
                      </a:cubicBezTo>
                      <a:lnTo>
                        <a:pt x="21" y="2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10" y="1"/>
                        <a:pt x="8" y="1"/>
                      </a:cubicBezTo>
                      <a:lnTo>
                        <a:pt x="8" y="0"/>
                      </a:lnTo>
                      <a:cubicBezTo>
                        <a:pt x="10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8" y="0"/>
                      </a:moveTo>
                      <a:lnTo>
                        <a:pt x="8" y="0"/>
                      </a:lnTo>
                      <a:close/>
                      <a:moveTo>
                        <a:pt x="8" y="1"/>
                      </a:moveTo>
                      <a:cubicBezTo>
                        <a:pt x="7" y="1"/>
                        <a:pt x="5" y="2"/>
                        <a:pt x="3" y="3"/>
                      </a:cubicBezTo>
                      <a:lnTo>
                        <a:pt x="3" y="2"/>
                      </a:lnTo>
                      <a:cubicBezTo>
                        <a:pt x="4" y="1"/>
                        <a:pt x="7" y="0"/>
                        <a:pt x="8" y="0"/>
                      </a:cubicBezTo>
                      <a:lnTo>
                        <a:pt x="8" y="1"/>
                      </a:lnTo>
                      <a:close/>
                      <a:moveTo>
                        <a:pt x="3" y="3"/>
                      </a:moveTo>
                      <a:cubicBezTo>
                        <a:pt x="3" y="3"/>
                        <a:pt x="3" y="3"/>
                        <a:pt x="2" y="4"/>
                      </a:cubicBezTo>
                      <a:lnTo>
                        <a:pt x="1" y="3"/>
                      </a:lnTo>
                      <a:cubicBezTo>
                        <a:pt x="1" y="3"/>
                        <a:pt x="2" y="2"/>
                        <a:pt x="3" y="2"/>
                      </a:cubicBezTo>
                      <a:lnTo>
                        <a:pt x="3" y="3"/>
                      </a:lnTo>
                      <a:close/>
                      <a:moveTo>
                        <a:pt x="2" y="4"/>
                      </a:moveTo>
                      <a:cubicBezTo>
                        <a:pt x="2" y="4"/>
                        <a:pt x="2" y="5"/>
                        <a:pt x="2" y="5"/>
                      </a:cubicBezTo>
                      <a:lnTo>
                        <a:pt x="0" y="5"/>
                      </a:lnTo>
                      <a:cubicBezTo>
                        <a:pt x="0" y="5"/>
                        <a:pt x="0" y="4"/>
                        <a:pt x="1" y="3"/>
                      </a:cubicBezTo>
                      <a:lnTo>
                        <a:pt x="2" y="4"/>
                      </a:lnTo>
                      <a:close/>
                      <a:moveTo>
                        <a:pt x="2" y="5"/>
                      </a:moveTo>
                      <a:cubicBezTo>
                        <a:pt x="2" y="6"/>
                        <a:pt x="2" y="6"/>
                        <a:pt x="3" y="7"/>
                      </a:cubicBezTo>
                      <a:lnTo>
                        <a:pt x="2" y="8"/>
                      </a:lnTo>
                      <a:cubicBezTo>
                        <a:pt x="1" y="7"/>
                        <a:pt x="1" y="6"/>
                        <a:pt x="0" y="5"/>
                      </a:cubicBezTo>
                      <a:lnTo>
                        <a:pt x="2" y="5"/>
                      </a:lnTo>
                      <a:close/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2" y="8"/>
                      </a:lnTo>
                      <a:close/>
                      <a:moveTo>
                        <a:pt x="3" y="7"/>
                      </a:moveTo>
                      <a:cubicBezTo>
                        <a:pt x="5" y="9"/>
                        <a:pt x="7" y="12"/>
                        <a:pt x="10" y="14"/>
                      </a:cubicBezTo>
                      <a:lnTo>
                        <a:pt x="9" y="15"/>
                      </a:lnTo>
                      <a:cubicBezTo>
                        <a:pt x="6" y="12"/>
                        <a:pt x="4" y="10"/>
                        <a:pt x="2" y="8"/>
                      </a:cubicBezTo>
                      <a:lnTo>
                        <a:pt x="3" y="7"/>
                      </a:lnTo>
                      <a:close/>
                      <a:moveTo>
                        <a:pt x="10" y="14"/>
                      </a:moveTo>
                      <a:cubicBezTo>
                        <a:pt x="12" y="16"/>
                        <a:pt x="15" y="19"/>
                        <a:pt x="17" y="21"/>
                      </a:cubicBezTo>
                      <a:lnTo>
                        <a:pt x="16" y="22"/>
                      </a:lnTo>
                      <a:cubicBezTo>
                        <a:pt x="14" y="20"/>
                        <a:pt x="11" y="17"/>
                        <a:pt x="9" y="15"/>
                      </a:cubicBezTo>
                      <a:lnTo>
                        <a:pt x="10" y="14"/>
                      </a:lnTo>
                      <a:close/>
                      <a:moveTo>
                        <a:pt x="17" y="21"/>
                      </a:moveTo>
                      <a:lnTo>
                        <a:pt x="17" y="21"/>
                      </a:lnTo>
                      <a:lnTo>
                        <a:pt x="17" y="22"/>
                      </a:lnTo>
                      <a:lnTo>
                        <a:pt x="17" y="21"/>
                      </a:lnTo>
                      <a:close/>
                      <a:moveTo>
                        <a:pt x="17" y="21"/>
                      </a:moveTo>
                      <a:cubicBezTo>
                        <a:pt x="18" y="22"/>
                        <a:pt x="19" y="23"/>
                        <a:pt x="20" y="23"/>
                      </a:cubicBezTo>
                      <a:lnTo>
                        <a:pt x="20" y="24"/>
                      </a:lnTo>
                      <a:cubicBezTo>
                        <a:pt x="19" y="24"/>
                        <a:pt x="17" y="23"/>
                        <a:pt x="16" y="22"/>
                      </a:cubicBezTo>
                      <a:lnTo>
                        <a:pt x="17" y="21"/>
                      </a:lnTo>
                      <a:close/>
                      <a:moveTo>
                        <a:pt x="20" y="23"/>
                      </a:moveTo>
                      <a:cubicBezTo>
                        <a:pt x="21" y="23"/>
                        <a:pt x="22" y="23"/>
                        <a:pt x="22" y="23"/>
                      </a:cubicBezTo>
                      <a:lnTo>
                        <a:pt x="23" y="24"/>
                      </a:lnTo>
                      <a:cubicBezTo>
                        <a:pt x="22" y="24"/>
                        <a:pt x="21" y="24"/>
                        <a:pt x="20" y="24"/>
                      </a:cubicBezTo>
                      <a:lnTo>
                        <a:pt x="20" y="23"/>
                      </a:lnTo>
                      <a:close/>
                      <a:moveTo>
                        <a:pt x="22" y="23"/>
                      </a:moveTo>
                      <a:cubicBezTo>
                        <a:pt x="23" y="22"/>
                        <a:pt x="24" y="22"/>
                        <a:pt x="24" y="21"/>
                      </a:cubicBezTo>
                      <a:lnTo>
                        <a:pt x="25" y="22"/>
                      </a:lnTo>
                      <a:cubicBezTo>
                        <a:pt x="25" y="23"/>
                        <a:pt x="24" y="23"/>
                        <a:pt x="23" y="24"/>
                      </a:cubicBezTo>
                      <a:lnTo>
                        <a:pt x="22" y="23"/>
                      </a:lnTo>
                      <a:close/>
                      <a:moveTo>
                        <a:pt x="24" y="21"/>
                      </a:moveTo>
                      <a:cubicBezTo>
                        <a:pt x="25" y="21"/>
                        <a:pt x="26" y="20"/>
                        <a:pt x="26" y="18"/>
                      </a:cubicBezTo>
                      <a:lnTo>
                        <a:pt x="28" y="19"/>
                      </a:lnTo>
                      <a:cubicBezTo>
                        <a:pt x="28" y="20"/>
                        <a:pt x="27" y="21"/>
                        <a:pt x="25" y="22"/>
                      </a:cubicBezTo>
                      <a:lnTo>
                        <a:pt x="24" y="21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7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8" y="19"/>
                      </a:lnTo>
                      <a:lnTo>
                        <a:pt x="26" y="18"/>
                      </a:lnTo>
                      <a:close/>
                      <a:moveTo>
                        <a:pt x="26" y="18"/>
                      </a:moveTo>
                      <a:cubicBezTo>
                        <a:pt x="27" y="18"/>
                        <a:pt x="27" y="17"/>
                        <a:pt x="27" y="16"/>
                      </a:cubicBezTo>
                      <a:lnTo>
                        <a:pt x="29" y="16"/>
                      </a:lnTo>
                      <a:cubicBezTo>
                        <a:pt x="28" y="17"/>
                        <a:pt x="28" y="18"/>
                        <a:pt x="28" y="19"/>
                      </a:cubicBezTo>
                      <a:lnTo>
                        <a:pt x="26" y="18"/>
                      </a:lnTo>
                      <a:close/>
                      <a:moveTo>
                        <a:pt x="27" y="16"/>
                      </a:moveTo>
                      <a:cubicBezTo>
                        <a:pt x="28" y="13"/>
                        <a:pt x="29" y="10"/>
                        <a:pt x="29" y="7"/>
                      </a:cubicBezTo>
                      <a:lnTo>
                        <a:pt x="30" y="7"/>
                      </a:lnTo>
                      <a:cubicBezTo>
                        <a:pt x="30" y="10"/>
                        <a:pt x="29" y="13"/>
                        <a:pt x="29" y="16"/>
                      </a:cubicBezTo>
                      <a:lnTo>
                        <a:pt x="27" y="16"/>
                      </a:lnTo>
                      <a:close/>
                      <a:moveTo>
                        <a:pt x="29" y="7"/>
                      </a:moveTo>
                      <a:cubicBezTo>
                        <a:pt x="28" y="4"/>
                        <a:pt x="26" y="1"/>
                        <a:pt x="21" y="2"/>
                      </a:cubicBezTo>
                      <a:lnTo>
                        <a:pt x="21" y="0"/>
                      </a:lnTo>
                      <a:cubicBezTo>
                        <a:pt x="28" y="0"/>
                        <a:pt x="30" y="3"/>
                        <a:pt x="30" y="7"/>
                      </a:cubicBezTo>
                      <a:lnTo>
                        <a:pt x="29" y="7"/>
                      </a:lnTo>
                      <a:close/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3" name="Freeform 217"/>
                <p:cNvSpPr>
                  <a:spLocks noChangeArrowheads="1"/>
                </p:cNvSpPr>
                <p:nvPr/>
              </p:nvSpPr>
              <p:spPr bwMode="auto">
                <a:xfrm>
                  <a:off x="2094" y="3700"/>
                  <a:ext cx="69" cy="62"/>
                </a:xfrm>
                <a:custGeom>
                  <a:avLst/>
                  <a:gdLst>
                    <a:gd name="G0" fmla="+- 1 0 0"/>
                    <a:gd name="G1" fmla="+- 1 0 0"/>
                    <a:gd name="G2" fmla="+- 19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8 w 51"/>
                    <a:gd name="T1" fmla="*/ 0 h 37"/>
                    <a:gd name="T2" fmla="*/ 8 w 51"/>
                    <a:gd name="T3" fmla="*/ 32 h 37"/>
                    <a:gd name="T4" fmla="*/ 24 w 51"/>
                    <a:gd name="T5" fmla="*/ 28 h 37"/>
                    <a:gd name="T6" fmla="*/ 38 w 51"/>
                    <a:gd name="T7" fmla="*/ 28 h 37"/>
                    <a:gd name="T8" fmla="*/ 48 w 51"/>
                    <a:gd name="T9" fmla="*/ 8 h 37"/>
                    <a:gd name="T10" fmla="*/ 28 w 51"/>
                    <a:gd name="T1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37">
                      <a:moveTo>
                        <a:pt x="28" y="0"/>
                      </a:moveTo>
                      <a:cubicBezTo>
                        <a:pt x="12" y="2"/>
                        <a:pt x="0" y="19"/>
                        <a:pt x="8" y="32"/>
                      </a:cubicBezTo>
                      <a:cubicBezTo>
                        <a:pt x="11" y="37"/>
                        <a:pt x="18" y="29"/>
                        <a:pt x="24" y="28"/>
                      </a:cubicBezTo>
                      <a:cubicBezTo>
                        <a:pt x="28" y="27"/>
                        <a:pt x="34" y="29"/>
                        <a:pt x="38" y="28"/>
                      </a:cubicBezTo>
                      <a:cubicBezTo>
                        <a:pt x="47" y="24"/>
                        <a:pt x="51" y="14"/>
                        <a:pt x="48" y="8"/>
                      </a:cubicBezTo>
                      <a:cubicBezTo>
                        <a:pt x="46" y="3"/>
                        <a:pt x="34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4" name="Freeform 218"/>
                <p:cNvSpPr>
                  <a:spLocks noChangeArrowheads="1"/>
                </p:cNvSpPr>
                <p:nvPr/>
              </p:nvSpPr>
              <p:spPr bwMode="auto">
                <a:xfrm>
                  <a:off x="2100" y="3698"/>
                  <a:ext cx="64" cy="61"/>
                </a:xfrm>
                <a:custGeom>
                  <a:avLst/>
                  <a:gdLst>
                    <a:gd name="T0" fmla="*/ 17 w 47"/>
                    <a:gd name="T1" fmla="*/ 4 h 36"/>
                    <a:gd name="T2" fmla="*/ 24 w 47"/>
                    <a:gd name="T3" fmla="*/ 1 h 36"/>
                    <a:gd name="T4" fmla="*/ 17 w 47"/>
                    <a:gd name="T5" fmla="*/ 4 h 36"/>
                    <a:gd name="T6" fmla="*/ 5 w 47"/>
                    <a:gd name="T7" fmla="*/ 13 h 36"/>
                    <a:gd name="T8" fmla="*/ 17 w 47"/>
                    <a:gd name="T9" fmla="*/ 4 h 36"/>
                    <a:gd name="T10" fmla="*/ 3 w 47"/>
                    <a:gd name="T11" fmla="*/ 26 h 36"/>
                    <a:gd name="T12" fmla="*/ 5 w 47"/>
                    <a:gd name="T13" fmla="*/ 13 h 36"/>
                    <a:gd name="T14" fmla="*/ 3 w 47"/>
                    <a:gd name="T15" fmla="*/ 26 h 36"/>
                    <a:gd name="T16" fmla="*/ 3 w 47"/>
                    <a:gd name="T17" fmla="*/ 33 h 36"/>
                    <a:gd name="T18" fmla="*/ 3 w 47"/>
                    <a:gd name="T19" fmla="*/ 26 h 36"/>
                    <a:gd name="T20" fmla="*/ 3 w 47"/>
                    <a:gd name="T21" fmla="*/ 33 h 36"/>
                    <a:gd name="T22" fmla="*/ 3 w 47"/>
                    <a:gd name="T23" fmla="*/ 33 h 36"/>
                    <a:gd name="T24" fmla="*/ 10 w 47"/>
                    <a:gd name="T25" fmla="*/ 33 h 36"/>
                    <a:gd name="T26" fmla="*/ 3 w 47"/>
                    <a:gd name="T27" fmla="*/ 33 h 36"/>
                    <a:gd name="T28" fmla="*/ 10 w 47"/>
                    <a:gd name="T29" fmla="*/ 33 h 36"/>
                    <a:gd name="T30" fmla="*/ 14 w 47"/>
                    <a:gd name="T31" fmla="*/ 32 h 36"/>
                    <a:gd name="T32" fmla="*/ 10 w 47"/>
                    <a:gd name="T33" fmla="*/ 33 h 36"/>
                    <a:gd name="T34" fmla="*/ 19 w 47"/>
                    <a:gd name="T35" fmla="*/ 28 h 36"/>
                    <a:gd name="T36" fmla="*/ 14 w 47"/>
                    <a:gd name="T37" fmla="*/ 32 h 36"/>
                    <a:gd name="T38" fmla="*/ 19 w 47"/>
                    <a:gd name="T39" fmla="*/ 28 h 36"/>
                    <a:gd name="T40" fmla="*/ 20 w 47"/>
                    <a:gd name="T41" fmla="*/ 29 h 36"/>
                    <a:gd name="T42" fmla="*/ 19 w 47"/>
                    <a:gd name="T43" fmla="*/ 28 h 36"/>
                    <a:gd name="T44" fmla="*/ 26 w 47"/>
                    <a:gd name="T45" fmla="*/ 30 h 36"/>
                    <a:gd name="T46" fmla="*/ 19 w 47"/>
                    <a:gd name="T47" fmla="*/ 28 h 36"/>
                    <a:gd name="T48" fmla="*/ 34 w 47"/>
                    <a:gd name="T49" fmla="*/ 28 h 36"/>
                    <a:gd name="T50" fmla="*/ 26 w 47"/>
                    <a:gd name="T51" fmla="*/ 30 h 36"/>
                    <a:gd name="T52" fmla="*/ 35 w 47"/>
                    <a:gd name="T53" fmla="*/ 29 h 36"/>
                    <a:gd name="T54" fmla="*/ 34 w 47"/>
                    <a:gd name="T55" fmla="*/ 29 h 36"/>
                    <a:gd name="T56" fmla="*/ 34 w 47"/>
                    <a:gd name="T57" fmla="*/ 28 h 36"/>
                    <a:gd name="T58" fmla="*/ 35 w 47"/>
                    <a:gd name="T59" fmla="*/ 29 h 36"/>
                    <a:gd name="T60" fmla="*/ 34 w 47"/>
                    <a:gd name="T61" fmla="*/ 28 h 36"/>
                    <a:gd name="T62" fmla="*/ 34 w 47"/>
                    <a:gd name="T63" fmla="*/ 29 h 36"/>
                    <a:gd name="T64" fmla="*/ 34 w 47"/>
                    <a:gd name="T65" fmla="*/ 28 h 36"/>
                    <a:gd name="T66" fmla="*/ 38 w 47"/>
                    <a:gd name="T67" fmla="*/ 27 h 36"/>
                    <a:gd name="T68" fmla="*/ 34 w 47"/>
                    <a:gd name="T69" fmla="*/ 28 h 36"/>
                    <a:gd name="T70" fmla="*/ 40 w 47"/>
                    <a:gd name="T71" fmla="*/ 24 h 36"/>
                    <a:gd name="T72" fmla="*/ 38 w 47"/>
                    <a:gd name="T73" fmla="*/ 27 h 36"/>
                    <a:gd name="T74" fmla="*/ 40 w 47"/>
                    <a:gd name="T75" fmla="*/ 24 h 36"/>
                    <a:gd name="T76" fmla="*/ 45 w 47"/>
                    <a:gd name="T77" fmla="*/ 9 h 36"/>
                    <a:gd name="T78" fmla="*/ 40 w 47"/>
                    <a:gd name="T79" fmla="*/ 24 h 36"/>
                    <a:gd name="T80" fmla="*/ 44 w 47"/>
                    <a:gd name="T81" fmla="*/ 10 h 36"/>
                    <a:gd name="T82" fmla="*/ 44 w 47"/>
                    <a:gd name="T83" fmla="*/ 10 h 36"/>
                    <a:gd name="T84" fmla="*/ 44 w 47"/>
                    <a:gd name="T85" fmla="*/ 10 h 36"/>
                    <a:gd name="T86" fmla="*/ 44 w 47"/>
                    <a:gd name="T87" fmla="*/ 10 h 36"/>
                    <a:gd name="T88" fmla="*/ 45 w 47"/>
                    <a:gd name="T89" fmla="*/ 9 h 36"/>
                    <a:gd name="T90" fmla="*/ 45 w 47"/>
                    <a:gd name="T91" fmla="*/ 9 h 36"/>
                    <a:gd name="T92" fmla="*/ 42 w 47"/>
                    <a:gd name="T93" fmla="*/ 8 h 36"/>
                    <a:gd name="T94" fmla="*/ 45 w 47"/>
                    <a:gd name="T95" fmla="*/ 9 h 36"/>
                    <a:gd name="T96" fmla="*/ 42 w 47"/>
                    <a:gd name="T97" fmla="*/ 8 h 36"/>
                    <a:gd name="T98" fmla="*/ 41 w 47"/>
                    <a:gd name="T99" fmla="*/ 5 h 36"/>
                    <a:gd name="T100" fmla="*/ 42 w 47"/>
                    <a:gd name="T101" fmla="*/ 8 h 36"/>
                    <a:gd name="T102" fmla="*/ 24 w 47"/>
                    <a:gd name="T103" fmla="*/ 2 h 36"/>
                    <a:gd name="T104" fmla="*/ 41 w 47"/>
                    <a:gd name="T105" fmla="*/ 5 h 36"/>
                    <a:gd name="T106" fmla="*/ 24 w 47"/>
                    <a:gd name="T107" fmla="*/ 2 h 36"/>
                    <a:gd name="T108" fmla="*/ 24 w 47"/>
                    <a:gd name="T109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7" h="36">
                      <a:moveTo>
                        <a:pt x="24" y="2"/>
                      </a:moveTo>
                      <a:cubicBezTo>
                        <a:pt x="22" y="2"/>
                        <a:pt x="19" y="3"/>
                        <a:pt x="17" y="4"/>
                      </a:cubicBezTo>
                      <a:lnTo>
                        <a:pt x="16" y="3"/>
                      </a:lnTo>
                      <a:cubicBezTo>
                        <a:pt x="19" y="2"/>
                        <a:pt x="21" y="1"/>
                        <a:pt x="24" y="1"/>
                      </a:cubicBezTo>
                      <a:lnTo>
                        <a:pt x="24" y="2"/>
                      </a:lnTo>
                      <a:close/>
                      <a:moveTo>
                        <a:pt x="17" y="4"/>
                      </a:moveTo>
                      <a:cubicBezTo>
                        <a:pt x="12" y="6"/>
                        <a:pt x="9" y="9"/>
                        <a:pt x="6" y="13"/>
                      </a:cubicBezTo>
                      <a:lnTo>
                        <a:pt x="5" y="13"/>
                      </a:lnTo>
                      <a:cubicBezTo>
                        <a:pt x="7" y="8"/>
                        <a:pt x="12" y="5"/>
                        <a:pt x="16" y="3"/>
                      </a:cubicBezTo>
                      <a:lnTo>
                        <a:pt x="17" y="4"/>
                      </a:lnTo>
                      <a:close/>
                      <a:moveTo>
                        <a:pt x="6" y="13"/>
                      </a:moveTo>
                      <a:cubicBezTo>
                        <a:pt x="3" y="17"/>
                        <a:pt x="2" y="22"/>
                        <a:pt x="3" y="26"/>
                      </a:cubicBezTo>
                      <a:lnTo>
                        <a:pt x="1" y="26"/>
                      </a:lnTo>
                      <a:cubicBezTo>
                        <a:pt x="0" y="22"/>
                        <a:pt x="2" y="17"/>
                        <a:pt x="5" y="13"/>
                      </a:cubicBezTo>
                      <a:lnTo>
                        <a:pt x="6" y="13"/>
                      </a:lnTo>
                      <a:close/>
                      <a:moveTo>
                        <a:pt x="3" y="26"/>
                      </a:moveTo>
                      <a:cubicBezTo>
                        <a:pt x="3" y="28"/>
                        <a:pt x="4" y="30"/>
                        <a:pt x="5" y="32"/>
                      </a:cubicBezTo>
                      <a:lnTo>
                        <a:pt x="3" y="33"/>
                      </a:lnTo>
                      <a:cubicBezTo>
                        <a:pt x="2" y="31"/>
                        <a:pt x="1" y="29"/>
                        <a:pt x="1" y="26"/>
                      </a:cubicBezTo>
                      <a:lnTo>
                        <a:pt x="3" y="26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lnTo>
                        <a:pt x="4" y="33"/>
                      </a:lnTo>
                      <a:lnTo>
                        <a:pt x="3" y="33"/>
                      </a:lnTo>
                      <a:close/>
                      <a:moveTo>
                        <a:pt x="5" y="32"/>
                      </a:moveTo>
                      <a:cubicBezTo>
                        <a:pt x="6" y="34"/>
                        <a:pt x="8" y="34"/>
                        <a:pt x="10" y="33"/>
                      </a:cubicBezTo>
                      <a:lnTo>
                        <a:pt x="10" y="34"/>
                      </a:lnTo>
                      <a:cubicBezTo>
                        <a:pt x="8" y="35"/>
                        <a:pt x="5" y="36"/>
                        <a:pt x="3" y="33"/>
                      </a:cubicBezTo>
                      <a:lnTo>
                        <a:pt x="5" y="32"/>
                      </a:lnTo>
                      <a:close/>
                      <a:moveTo>
                        <a:pt x="10" y="33"/>
                      </a:moveTo>
                      <a:cubicBezTo>
                        <a:pt x="11" y="33"/>
                        <a:pt x="12" y="32"/>
                        <a:pt x="13" y="31"/>
                      </a:cubicBezTo>
                      <a:lnTo>
                        <a:pt x="14" y="32"/>
                      </a:lnTo>
                      <a:cubicBezTo>
                        <a:pt x="13" y="33"/>
                        <a:pt x="12" y="34"/>
                        <a:pt x="10" y="34"/>
                      </a:cubicBezTo>
                      <a:lnTo>
                        <a:pt x="10" y="33"/>
                      </a:lnTo>
                      <a:close/>
                      <a:moveTo>
                        <a:pt x="13" y="31"/>
                      </a:moveTo>
                      <a:cubicBezTo>
                        <a:pt x="15" y="30"/>
                        <a:pt x="17" y="29"/>
                        <a:pt x="19" y="28"/>
                      </a:cubicBezTo>
                      <a:lnTo>
                        <a:pt x="20" y="29"/>
                      </a:lnTo>
                      <a:cubicBezTo>
                        <a:pt x="18" y="30"/>
                        <a:pt x="16" y="31"/>
                        <a:pt x="14" y="32"/>
                      </a:cubicBezTo>
                      <a:lnTo>
                        <a:pt x="13" y="31"/>
                      </a:lnTo>
                      <a:close/>
                      <a:moveTo>
                        <a:pt x="19" y="28"/>
                      </a:moveTo>
                      <a:lnTo>
                        <a:pt x="19" y="28"/>
                      </a:lnTo>
                      <a:lnTo>
                        <a:pt x="20" y="29"/>
                      </a:lnTo>
                      <a:lnTo>
                        <a:pt x="19" y="28"/>
                      </a:lnTo>
                      <a:close/>
                      <a:moveTo>
                        <a:pt x="19" y="28"/>
                      </a:moveTo>
                      <a:cubicBezTo>
                        <a:pt x="22" y="28"/>
                        <a:pt x="24" y="28"/>
                        <a:pt x="26" y="28"/>
                      </a:cubicBezTo>
                      <a:lnTo>
                        <a:pt x="26" y="30"/>
                      </a:lnTo>
                      <a:cubicBezTo>
                        <a:pt x="24" y="29"/>
                        <a:pt x="22" y="29"/>
                        <a:pt x="20" y="29"/>
                      </a:cubicBezTo>
                      <a:lnTo>
                        <a:pt x="19" y="28"/>
                      </a:lnTo>
                      <a:close/>
                      <a:moveTo>
                        <a:pt x="26" y="28"/>
                      </a:moveTo>
                      <a:cubicBezTo>
                        <a:pt x="29" y="29"/>
                        <a:pt x="32" y="29"/>
                        <a:pt x="34" y="28"/>
                      </a:cubicBezTo>
                      <a:lnTo>
                        <a:pt x="35" y="29"/>
                      </a:lnTo>
                      <a:cubicBezTo>
                        <a:pt x="32" y="30"/>
                        <a:pt x="29" y="30"/>
                        <a:pt x="26" y="30"/>
                      </a:cubicBezTo>
                      <a:lnTo>
                        <a:pt x="26" y="28"/>
                      </a:lnTo>
                      <a:close/>
                      <a:moveTo>
                        <a:pt x="35" y="29"/>
                      </a:moveTo>
                      <a:lnTo>
                        <a:pt x="35" y="29"/>
                      </a:lnTo>
                      <a:lnTo>
                        <a:pt x="34" y="29"/>
                      </a:lnTo>
                      <a:lnTo>
                        <a:pt x="35" y="29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5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lnTo>
                        <a:pt x="34" y="28"/>
                      </a:lnTo>
                      <a:lnTo>
                        <a:pt x="34" y="29"/>
                      </a:lnTo>
                      <a:lnTo>
                        <a:pt x="34" y="28"/>
                      </a:lnTo>
                      <a:close/>
                      <a:moveTo>
                        <a:pt x="34" y="28"/>
                      </a:moveTo>
                      <a:cubicBezTo>
                        <a:pt x="35" y="27"/>
                        <a:pt x="36" y="27"/>
                        <a:pt x="37" y="26"/>
                      </a:cubicBezTo>
                      <a:lnTo>
                        <a:pt x="38" y="27"/>
                      </a:lnTo>
                      <a:cubicBezTo>
                        <a:pt x="37" y="28"/>
                        <a:pt x="36" y="28"/>
                        <a:pt x="35" y="29"/>
                      </a:cubicBezTo>
                      <a:lnTo>
                        <a:pt x="34" y="28"/>
                      </a:lnTo>
                      <a:close/>
                      <a:moveTo>
                        <a:pt x="37" y="26"/>
                      </a:moveTo>
                      <a:cubicBezTo>
                        <a:pt x="38" y="25"/>
                        <a:pt x="39" y="25"/>
                        <a:pt x="40" y="24"/>
                      </a:cubicBezTo>
                      <a:lnTo>
                        <a:pt x="41" y="25"/>
                      </a:lnTo>
                      <a:cubicBezTo>
                        <a:pt x="40" y="25"/>
                        <a:pt x="39" y="26"/>
                        <a:pt x="38" y="27"/>
                      </a:cubicBezTo>
                      <a:lnTo>
                        <a:pt x="37" y="26"/>
                      </a:lnTo>
                      <a:close/>
                      <a:moveTo>
                        <a:pt x="40" y="24"/>
                      </a:moveTo>
                      <a:cubicBezTo>
                        <a:pt x="44" y="19"/>
                        <a:pt x="46" y="14"/>
                        <a:pt x="44" y="10"/>
                      </a:cubicBezTo>
                      <a:lnTo>
                        <a:pt x="45" y="9"/>
                      </a:lnTo>
                      <a:cubicBezTo>
                        <a:pt x="47" y="14"/>
                        <a:pt x="46" y="20"/>
                        <a:pt x="41" y="25"/>
                      </a:cubicBezTo>
                      <a:lnTo>
                        <a:pt x="40" y="24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4" y="9"/>
                      </a:lnTo>
                      <a:lnTo>
                        <a:pt x="44" y="10"/>
                      </a:lnTo>
                      <a:close/>
                      <a:moveTo>
                        <a:pt x="44" y="10"/>
                      </a:moveTo>
                      <a:lnTo>
                        <a:pt x="44" y="10"/>
                      </a:lnTo>
                      <a:lnTo>
                        <a:pt x="45" y="9"/>
                      </a:lnTo>
                      <a:lnTo>
                        <a:pt x="44" y="10"/>
                      </a:lnTo>
                      <a:close/>
                      <a:moveTo>
                        <a:pt x="45" y="9"/>
                      </a:moveTo>
                      <a:lnTo>
                        <a:pt x="45" y="9"/>
                      </a:lnTo>
                      <a:lnTo>
                        <a:pt x="44" y="9"/>
                      </a:lnTo>
                      <a:lnTo>
                        <a:pt x="45" y="9"/>
                      </a:lnTo>
                      <a:close/>
                      <a:moveTo>
                        <a:pt x="44" y="10"/>
                      </a:moveTo>
                      <a:cubicBezTo>
                        <a:pt x="43" y="9"/>
                        <a:pt x="43" y="8"/>
                        <a:pt x="42" y="8"/>
                      </a:cubicBezTo>
                      <a:lnTo>
                        <a:pt x="43" y="7"/>
                      </a:lnTo>
                      <a:cubicBezTo>
                        <a:pt x="44" y="8"/>
                        <a:pt x="45" y="8"/>
                        <a:pt x="45" y="9"/>
                      </a:cubicBezTo>
                      <a:lnTo>
                        <a:pt x="44" y="10"/>
                      </a:lnTo>
                      <a:close/>
                      <a:moveTo>
                        <a:pt x="42" y="8"/>
                      </a:moveTo>
                      <a:cubicBezTo>
                        <a:pt x="41" y="7"/>
                        <a:pt x="41" y="7"/>
                        <a:pt x="40" y="6"/>
                      </a:cubicBezTo>
                      <a:lnTo>
                        <a:pt x="41" y="5"/>
                      </a:lnTo>
                      <a:cubicBezTo>
                        <a:pt x="42" y="6"/>
                        <a:pt x="42" y="6"/>
                        <a:pt x="43" y="7"/>
                      </a:cubicBezTo>
                      <a:lnTo>
                        <a:pt x="42" y="8"/>
                      </a:lnTo>
                      <a:close/>
                      <a:moveTo>
                        <a:pt x="40" y="6"/>
                      </a:moveTo>
                      <a:cubicBezTo>
                        <a:pt x="35" y="3"/>
                        <a:pt x="28" y="1"/>
                        <a:pt x="24" y="2"/>
                      </a:cubicBezTo>
                      <a:lnTo>
                        <a:pt x="24" y="1"/>
                      </a:lnTo>
                      <a:cubicBezTo>
                        <a:pt x="28" y="0"/>
                        <a:pt x="36" y="2"/>
                        <a:pt x="41" y="5"/>
                      </a:cubicBezTo>
                      <a:lnTo>
                        <a:pt x="40" y="6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5" name="Freeform 219"/>
                <p:cNvSpPr>
                  <a:spLocks noChangeArrowheads="1"/>
                </p:cNvSpPr>
                <p:nvPr/>
              </p:nvSpPr>
              <p:spPr bwMode="auto">
                <a:xfrm>
                  <a:off x="2140" y="3704"/>
                  <a:ext cx="41" cy="8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33 2"/>
                    <a:gd name="G9" fmla="+- 1 0 0"/>
                    <a:gd name="G10" fmla="+- 42 0 0"/>
                    <a:gd name="G11" fmla="+- 22 0 0"/>
                    <a:gd name="G12" fmla="+- 1 0 0"/>
                    <a:gd name="G13" fmla="+- 47 0 0"/>
                    <a:gd name="G14" fmla="*/ 1 0 0"/>
                    <a:gd name="G15" fmla="sin G14 G13"/>
                    <a:gd name="G16" fmla="+- 47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T0" fmla="*/ 28 w 31"/>
                    <a:gd name="T1" fmla="*/ 0 h 50"/>
                    <a:gd name="T2" fmla="*/ 21 w 31"/>
                    <a:gd name="T3" fmla="*/ 4 h 50"/>
                    <a:gd name="T4" fmla="*/ 15 w 31"/>
                    <a:gd name="T5" fmla="*/ 23 h 50"/>
                    <a:gd name="T6" fmla="*/ 1 w 31"/>
                    <a:gd name="T7" fmla="*/ 41 h 50"/>
                    <a:gd name="T8" fmla="*/ 3 w 31"/>
                    <a:gd name="T9" fmla="*/ 45 h 50"/>
                    <a:gd name="T10" fmla="*/ 20 w 31"/>
                    <a:gd name="T11" fmla="*/ 49 h 50"/>
                    <a:gd name="T12" fmla="*/ 25 w 31"/>
                    <a:gd name="T13" fmla="*/ 48 h 50"/>
                    <a:gd name="T14" fmla="*/ 29 w 31"/>
                    <a:gd name="T15" fmla="*/ 36 h 50"/>
                    <a:gd name="T16" fmla="*/ 22 w 31"/>
                    <a:gd name="T17" fmla="*/ 19 h 50"/>
                    <a:gd name="T18" fmla="*/ 28 w 31"/>
                    <a:gd name="T19" fmla="*/ 7 h 50"/>
                    <a:gd name="T20" fmla="*/ 28 w 31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50">
                      <a:moveTo>
                        <a:pt x="28" y="0"/>
                      </a:moveTo>
                      <a:cubicBezTo>
                        <a:pt x="25" y="1"/>
                        <a:pt x="22" y="2"/>
                        <a:pt x="21" y="4"/>
                      </a:cubicBezTo>
                      <a:cubicBezTo>
                        <a:pt x="18" y="10"/>
                        <a:pt x="19" y="17"/>
                        <a:pt x="15" y="23"/>
                      </a:cubicBezTo>
                      <a:cubicBezTo>
                        <a:pt x="11" y="30"/>
                        <a:pt x="2" y="33"/>
                        <a:pt x="1" y="41"/>
                      </a:cubicBezTo>
                      <a:cubicBezTo>
                        <a:pt x="0" y="42"/>
                        <a:pt x="2" y="44"/>
                        <a:pt x="3" y="45"/>
                      </a:cubicBezTo>
                      <a:cubicBezTo>
                        <a:pt x="9" y="47"/>
                        <a:pt x="14" y="47"/>
                        <a:pt x="20" y="49"/>
                      </a:cubicBezTo>
                      <a:cubicBezTo>
                        <a:pt x="21" y="50"/>
                        <a:pt x="24" y="49"/>
                        <a:pt x="25" y="48"/>
                      </a:cubicBezTo>
                      <a:cubicBezTo>
                        <a:pt x="28" y="45"/>
                        <a:pt x="31" y="40"/>
                        <a:pt x="29" y="36"/>
                      </a:cubicBezTo>
                      <a:cubicBezTo>
                        <a:pt x="26" y="30"/>
                        <a:pt x="22" y="25"/>
                        <a:pt x="22" y="19"/>
                      </a:cubicBezTo>
                      <a:cubicBezTo>
                        <a:pt x="22" y="15"/>
                        <a:pt x="26" y="11"/>
                        <a:pt x="28" y="7"/>
                      </a:cubicBezTo>
                      <a:cubicBezTo>
                        <a:pt x="29" y="5"/>
                        <a:pt x="28" y="3"/>
                        <a:pt x="28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6" name="Freeform 220"/>
                <p:cNvSpPr>
                  <a:spLocks noChangeArrowheads="1"/>
                </p:cNvSpPr>
                <p:nvPr/>
              </p:nvSpPr>
              <p:spPr bwMode="auto">
                <a:xfrm>
                  <a:off x="2140" y="3704"/>
                  <a:ext cx="39" cy="85"/>
                </a:xfrm>
                <a:custGeom>
                  <a:avLst/>
                  <a:gdLst>
                    <a:gd name="T0" fmla="*/ 28 w 30"/>
                    <a:gd name="T1" fmla="*/ 0 h 50"/>
                    <a:gd name="T2" fmla="*/ 27 w 30"/>
                    <a:gd name="T3" fmla="*/ 1 h 50"/>
                    <a:gd name="T4" fmla="*/ 28 w 30"/>
                    <a:gd name="T5" fmla="*/ 1 h 50"/>
                    <a:gd name="T6" fmla="*/ 25 w 30"/>
                    <a:gd name="T7" fmla="*/ 0 h 50"/>
                    <a:gd name="T8" fmla="*/ 26 w 30"/>
                    <a:gd name="T9" fmla="*/ 1 h 50"/>
                    <a:gd name="T10" fmla="*/ 25 w 30"/>
                    <a:gd name="T11" fmla="*/ 0 h 50"/>
                    <a:gd name="T12" fmla="*/ 22 w 30"/>
                    <a:gd name="T13" fmla="*/ 4 h 50"/>
                    <a:gd name="T14" fmla="*/ 22 w 30"/>
                    <a:gd name="T15" fmla="*/ 4 h 50"/>
                    <a:gd name="T16" fmla="*/ 21 w 30"/>
                    <a:gd name="T17" fmla="*/ 4 h 50"/>
                    <a:gd name="T18" fmla="*/ 16 w 30"/>
                    <a:gd name="T19" fmla="*/ 23 h 50"/>
                    <a:gd name="T20" fmla="*/ 19 w 30"/>
                    <a:gd name="T21" fmla="*/ 14 h 50"/>
                    <a:gd name="T22" fmla="*/ 15 w 30"/>
                    <a:gd name="T23" fmla="*/ 23 h 50"/>
                    <a:gd name="T24" fmla="*/ 9 w 30"/>
                    <a:gd name="T25" fmla="*/ 30 h 50"/>
                    <a:gd name="T26" fmla="*/ 16 w 30"/>
                    <a:gd name="T27" fmla="*/ 24 h 50"/>
                    <a:gd name="T28" fmla="*/ 0 w 30"/>
                    <a:gd name="T29" fmla="*/ 41 h 50"/>
                    <a:gd name="T30" fmla="*/ 1 w 30"/>
                    <a:gd name="T31" fmla="*/ 41 h 50"/>
                    <a:gd name="T32" fmla="*/ 1 w 30"/>
                    <a:gd name="T33" fmla="*/ 41 h 50"/>
                    <a:gd name="T34" fmla="*/ 1 w 30"/>
                    <a:gd name="T35" fmla="*/ 41 h 50"/>
                    <a:gd name="T36" fmla="*/ 1 w 30"/>
                    <a:gd name="T37" fmla="*/ 41 h 50"/>
                    <a:gd name="T38" fmla="*/ 1 w 30"/>
                    <a:gd name="T39" fmla="*/ 41 h 50"/>
                    <a:gd name="T40" fmla="*/ 1 w 30"/>
                    <a:gd name="T41" fmla="*/ 41 h 50"/>
                    <a:gd name="T42" fmla="*/ 1 w 30"/>
                    <a:gd name="T43" fmla="*/ 41 h 50"/>
                    <a:gd name="T44" fmla="*/ 1 w 30"/>
                    <a:gd name="T45" fmla="*/ 42 h 50"/>
                    <a:gd name="T46" fmla="*/ 1 w 30"/>
                    <a:gd name="T47" fmla="*/ 41 h 50"/>
                    <a:gd name="T48" fmla="*/ 3 w 30"/>
                    <a:gd name="T49" fmla="*/ 45 h 50"/>
                    <a:gd name="T50" fmla="*/ 3 w 30"/>
                    <a:gd name="T51" fmla="*/ 44 h 50"/>
                    <a:gd name="T52" fmla="*/ 3 w 30"/>
                    <a:gd name="T53" fmla="*/ 44 h 50"/>
                    <a:gd name="T54" fmla="*/ 12 w 30"/>
                    <a:gd name="T55" fmla="*/ 48 h 50"/>
                    <a:gd name="T56" fmla="*/ 13 w 30"/>
                    <a:gd name="T57" fmla="*/ 47 h 50"/>
                    <a:gd name="T58" fmla="*/ 12 w 30"/>
                    <a:gd name="T59" fmla="*/ 48 h 50"/>
                    <a:gd name="T60" fmla="*/ 20 w 30"/>
                    <a:gd name="T61" fmla="*/ 49 h 50"/>
                    <a:gd name="T62" fmla="*/ 19 w 30"/>
                    <a:gd name="T63" fmla="*/ 50 h 50"/>
                    <a:gd name="T64" fmla="*/ 19 w 30"/>
                    <a:gd name="T65" fmla="*/ 50 h 50"/>
                    <a:gd name="T66" fmla="*/ 20 w 30"/>
                    <a:gd name="T67" fmla="*/ 49 h 50"/>
                    <a:gd name="T68" fmla="*/ 19 w 30"/>
                    <a:gd name="T69" fmla="*/ 50 h 50"/>
                    <a:gd name="T70" fmla="*/ 20 w 30"/>
                    <a:gd name="T71" fmla="*/ 49 h 50"/>
                    <a:gd name="T72" fmla="*/ 20 w 30"/>
                    <a:gd name="T73" fmla="*/ 49 h 50"/>
                    <a:gd name="T74" fmla="*/ 20 w 30"/>
                    <a:gd name="T75" fmla="*/ 50 h 50"/>
                    <a:gd name="T76" fmla="*/ 24 w 30"/>
                    <a:gd name="T77" fmla="*/ 48 h 50"/>
                    <a:gd name="T78" fmla="*/ 21 w 30"/>
                    <a:gd name="T79" fmla="*/ 49 h 50"/>
                    <a:gd name="T80" fmla="*/ 25 w 30"/>
                    <a:gd name="T81" fmla="*/ 48 h 50"/>
                    <a:gd name="T82" fmla="*/ 28 w 30"/>
                    <a:gd name="T83" fmla="*/ 42 h 50"/>
                    <a:gd name="T84" fmla="*/ 24 w 30"/>
                    <a:gd name="T85" fmla="*/ 48 h 50"/>
                    <a:gd name="T86" fmla="*/ 29 w 30"/>
                    <a:gd name="T87" fmla="*/ 36 h 50"/>
                    <a:gd name="T88" fmla="*/ 28 w 30"/>
                    <a:gd name="T89" fmla="*/ 37 h 50"/>
                    <a:gd name="T90" fmla="*/ 28 w 30"/>
                    <a:gd name="T91" fmla="*/ 37 h 50"/>
                    <a:gd name="T92" fmla="*/ 25 w 30"/>
                    <a:gd name="T93" fmla="*/ 27 h 50"/>
                    <a:gd name="T94" fmla="*/ 24 w 30"/>
                    <a:gd name="T95" fmla="*/ 28 h 50"/>
                    <a:gd name="T96" fmla="*/ 25 w 30"/>
                    <a:gd name="T97" fmla="*/ 27 h 50"/>
                    <a:gd name="T98" fmla="*/ 23 w 30"/>
                    <a:gd name="T99" fmla="*/ 19 h 50"/>
                    <a:gd name="T100" fmla="*/ 21 w 30"/>
                    <a:gd name="T101" fmla="*/ 19 h 50"/>
                    <a:gd name="T102" fmla="*/ 23 w 30"/>
                    <a:gd name="T103" fmla="*/ 19 h 50"/>
                    <a:gd name="T104" fmla="*/ 27 w 30"/>
                    <a:gd name="T105" fmla="*/ 7 h 50"/>
                    <a:gd name="T106" fmla="*/ 24 w 30"/>
                    <a:gd name="T107" fmla="*/ 11 h 50"/>
                    <a:gd name="T108" fmla="*/ 28 w 30"/>
                    <a:gd name="T109" fmla="*/ 7 h 50"/>
                    <a:gd name="T110" fmla="*/ 27 w 30"/>
                    <a:gd name="T111" fmla="*/ 2 h 50"/>
                    <a:gd name="T112" fmla="*/ 27 w 30"/>
                    <a:gd name="T113" fmla="*/ 7 h 50"/>
                    <a:gd name="T114" fmla="*/ 29 w 30"/>
                    <a:gd name="T115" fmla="*/ 0 h 50"/>
                    <a:gd name="T116" fmla="*/ 28 w 30"/>
                    <a:gd name="T11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0" h="50">
                      <a:moveTo>
                        <a:pt x="28" y="1"/>
                      </a:moveTo>
                      <a:lnTo>
                        <a:pt x="28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close/>
                      <a:moveTo>
                        <a:pt x="28" y="1"/>
                      </a:moveTo>
                      <a:cubicBezTo>
                        <a:pt x="28" y="1"/>
                        <a:pt x="27" y="1"/>
                        <a:pt x="27" y="1"/>
                      </a:cubicBezTo>
                      <a:lnTo>
                        <a:pt x="27" y="0"/>
                      </a:lnTo>
                      <a:cubicBezTo>
                        <a:pt x="27" y="0"/>
                        <a:pt x="27" y="0"/>
                        <a:pt x="28" y="0"/>
                      </a:cubicBezTo>
                      <a:lnTo>
                        <a:pt x="28" y="1"/>
                      </a:lnTo>
                      <a:close/>
                      <a:moveTo>
                        <a:pt x="27" y="1"/>
                      </a:moveTo>
                      <a:cubicBezTo>
                        <a:pt x="27" y="1"/>
                        <a:pt x="26" y="1"/>
                        <a:pt x="26" y="1"/>
                      </a:cubicBezTo>
                      <a:lnTo>
                        <a:pt x="25" y="0"/>
                      </a:lnTo>
                      <a:cubicBezTo>
                        <a:pt x="26" y="0"/>
                        <a:pt x="26" y="0"/>
                        <a:pt x="27" y="0"/>
                      </a:cubicBezTo>
                      <a:lnTo>
                        <a:pt x="27" y="1"/>
                      </a:lnTo>
                      <a:close/>
                      <a:moveTo>
                        <a:pt x="26" y="1"/>
                      </a:moveTo>
                      <a:cubicBezTo>
                        <a:pt x="24" y="2"/>
                        <a:pt x="23" y="3"/>
                        <a:pt x="22" y="4"/>
                      </a:cubicBezTo>
                      <a:lnTo>
                        <a:pt x="21" y="4"/>
                      </a:lnTo>
                      <a:cubicBezTo>
                        <a:pt x="21" y="2"/>
                        <a:pt x="23" y="1"/>
                        <a:pt x="25" y="0"/>
                      </a:cubicBezTo>
                      <a:lnTo>
                        <a:pt x="26" y="1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1" y="4"/>
                      </a:lnTo>
                      <a:lnTo>
                        <a:pt x="22" y="4"/>
                      </a:lnTo>
                      <a:close/>
                      <a:moveTo>
                        <a:pt x="22" y="4"/>
                      </a:moveTo>
                      <a:cubicBezTo>
                        <a:pt x="20" y="7"/>
                        <a:pt x="20" y="10"/>
                        <a:pt x="19" y="14"/>
                      </a:cubicBezTo>
                      <a:lnTo>
                        <a:pt x="18" y="13"/>
                      </a:lnTo>
                      <a:cubicBezTo>
                        <a:pt x="18" y="10"/>
                        <a:pt x="19" y="7"/>
                        <a:pt x="21" y="4"/>
                      </a:cubicBezTo>
                      <a:lnTo>
                        <a:pt x="22" y="4"/>
                      </a:lnTo>
                      <a:close/>
                      <a:moveTo>
                        <a:pt x="19" y="14"/>
                      </a:moveTo>
                      <a:cubicBezTo>
                        <a:pt x="18" y="17"/>
                        <a:pt x="18" y="20"/>
                        <a:pt x="16" y="23"/>
                      </a:cubicBezTo>
                      <a:lnTo>
                        <a:pt x="15" y="23"/>
                      </a:lnTo>
                      <a:cubicBezTo>
                        <a:pt x="16" y="20"/>
                        <a:pt x="17" y="17"/>
                        <a:pt x="18" y="13"/>
                      </a:cubicBezTo>
                      <a:lnTo>
                        <a:pt x="19" y="14"/>
                      </a:lnTo>
                      <a:close/>
                      <a:moveTo>
                        <a:pt x="16" y="23"/>
                      </a:moveTo>
                      <a:lnTo>
                        <a:pt x="16" y="24"/>
                      </a:lnTo>
                      <a:lnTo>
                        <a:pt x="15" y="23"/>
                      </a:lnTo>
                      <a:lnTo>
                        <a:pt x="16" y="23"/>
                      </a:lnTo>
                      <a:close/>
                      <a:moveTo>
                        <a:pt x="16" y="24"/>
                      </a:moveTo>
                      <a:cubicBezTo>
                        <a:pt x="14" y="26"/>
                        <a:pt x="12" y="28"/>
                        <a:pt x="9" y="30"/>
                      </a:cubicBezTo>
                      <a:lnTo>
                        <a:pt x="8" y="30"/>
                      </a:lnTo>
                      <a:cubicBezTo>
                        <a:pt x="11" y="28"/>
                        <a:pt x="13" y="26"/>
                        <a:pt x="15" y="23"/>
                      </a:cubicBezTo>
                      <a:lnTo>
                        <a:pt x="16" y="24"/>
                      </a:lnTo>
                      <a:close/>
                      <a:moveTo>
                        <a:pt x="9" y="30"/>
                      </a:moveTo>
                      <a:cubicBezTo>
                        <a:pt x="5" y="33"/>
                        <a:pt x="2" y="36"/>
                        <a:pt x="1" y="41"/>
                      </a:cubicBezTo>
                      <a:lnTo>
                        <a:pt x="0" y="41"/>
                      </a:lnTo>
                      <a:cubicBezTo>
                        <a:pt x="0" y="36"/>
                        <a:pt x="4" y="33"/>
                        <a:pt x="8" y="30"/>
                      </a:cubicBezTo>
                      <a:lnTo>
                        <a:pt x="9" y="30"/>
                      </a:lnTo>
                      <a:close/>
                      <a:moveTo>
                        <a:pt x="1" y="41"/>
                      </a:moveTo>
                      <a:lnTo>
                        <a:pt x="1" y="41"/>
                      </a:lnTo>
                      <a:close/>
                      <a:moveTo>
                        <a:pt x="1" y="41"/>
                      </a:moveTo>
                      <a:lnTo>
                        <a:pt x="1" y="41"/>
                      </a:lnTo>
                      <a:lnTo>
                        <a:pt x="0" y="41"/>
                      </a:lnTo>
                      <a:lnTo>
                        <a:pt x="0" y="40"/>
                      </a:lnTo>
                      <a:lnTo>
                        <a:pt x="1" y="41"/>
                      </a:lnTo>
                      <a:close/>
                      <a:moveTo>
                        <a:pt x="0" y="41"/>
                      </a:move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0" y="41"/>
                      </a:lnTo>
                      <a:close/>
                      <a:moveTo>
                        <a:pt x="1" y="41"/>
                      </a:moveTo>
                      <a:cubicBezTo>
                        <a:pt x="1" y="41"/>
                        <a:pt x="1" y="41"/>
                        <a:pt x="1" y="41"/>
                      </a:cubicBezTo>
                      <a:lnTo>
                        <a:pt x="0" y="41"/>
                      </a:lnTo>
                      <a:cubicBezTo>
                        <a:pt x="0" y="41"/>
                        <a:pt x="0" y="41"/>
                        <a:pt x="0" y="41"/>
                      </a:cubicBezTo>
                      <a:lnTo>
                        <a:pt x="1" y="41"/>
                      </a:lnTo>
                      <a:close/>
                      <a:moveTo>
                        <a:pt x="0" y="41"/>
                      </a:move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0" y="41"/>
                      </a:lnTo>
                      <a:close/>
                      <a:moveTo>
                        <a:pt x="1" y="41"/>
                      </a:moveTo>
                      <a:cubicBezTo>
                        <a:pt x="1" y="42"/>
                        <a:pt x="1" y="42"/>
                        <a:pt x="1" y="42"/>
                      </a:cubicBezTo>
                      <a:lnTo>
                        <a:pt x="0" y="42"/>
                      </a:lnTo>
                      <a:cubicBezTo>
                        <a:pt x="0" y="42"/>
                        <a:pt x="0" y="42"/>
                        <a:pt x="0" y="41"/>
                      </a:cubicBezTo>
                      <a:lnTo>
                        <a:pt x="1" y="41"/>
                      </a:lnTo>
                      <a:close/>
                      <a:moveTo>
                        <a:pt x="1" y="42"/>
                      </a:moveTo>
                      <a:cubicBezTo>
                        <a:pt x="2" y="43"/>
                        <a:pt x="3" y="44"/>
                        <a:pt x="3" y="44"/>
                      </a:cubicBezTo>
                      <a:lnTo>
                        <a:pt x="3" y="45"/>
                      </a:lnTo>
                      <a:cubicBezTo>
                        <a:pt x="1" y="45"/>
                        <a:pt x="0" y="44"/>
                        <a:pt x="0" y="42"/>
                      </a:cubicBezTo>
                      <a:lnTo>
                        <a:pt x="1" y="42"/>
                      </a:lnTo>
                      <a:close/>
                      <a:moveTo>
                        <a:pt x="3" y="44"/>
                      </a:moveTo>
                      <a:lnTo>
                        <a:pt x="3" y="44"/>
                      </a:lnTo>
                      <a:lnTo>
                        <a:pt x="3" y="45"/>
                      </a:lnTo>
                      <a:lnTo>
                        <a:pt x="3" y="44"/>
                      </a:lnTo>
                      <a:close/>
                      <a:moveTo>
                        <a:pt x="3" y="44"/>
                      </a:moveTo>
                      <a:cubicBezTo>
                        <a:pt x="7" y="46"/>
                        <a:pt x="10" y="46"/>
                        <a:pt x="13" y="47"/>
                      </a:cubicBezTo>
                      <a:lnTo>
                        <a:pt x="12" y="48"/>
                      </a:lnTo>
                      <a:cubicBezTo>
                        <a:pt x="9" y="48"/>
                        <a:pt x="6" y="47"/>
                        <a:pt x="3" y="45"/>
                      </a:cubicBezTo>
                      <a:lnTo>
                        <a:pt x="3" y="44"/>
                      </a:lnTo>
                      <a:close/>
                      <a:moveTo>
                        <a:pt x="13" y="47"/>
                      </a:moveTo>
                      <a:cubicBezTo>
                        <a:pt x="15" y="48"/>
                        <a:pt x="18" y="48"/>
                        <a:pt x="20" y="49"/>
                      </a:cubicBezTo>
                      <a:lnTo>
                        <a:pt x="19" y="50"/>
                      </a:lnTo>
                      <a:cubicBezTo>
                        <a:pt x="17" y="49"/>
                        <a:pt x="15" y="49"/>
                        <a:pt x="12" y="48"/>
                      </a:cubicBezTo>
                      <a:lnTo>
                        <a:pt x="13" y="47"/>
                      </a:lnTo>
                      <a:close/>
                      <a:moveTo>
                        <a:pt x="20" y="49"/>
                      </a:moveTo>
                      <a:lnTo>
                        <a:pt x="20" y="49"/>
                      </a:lnTo>
                      <a:close/>
                      <a:moveTo>
                        <a:pt x="20" y="49"/>
                      </a:moveTo>
                      <a:lnTo>
                        <a:pt x="20" y="49"/>
                      </a:lnTo>
                      <a:lnTo>
                        <a:pt x="19" y="50"/>
                      </a:lnTo>
                      <a:lnTo>
                        <a:pt x="20" y="49"/>
                      </a:lnTo>
                      <a:close/>
                      <a:moveTo>
                        <a:pt x="19" y="50"/>
                      </a:moveTo>
                      <a:lnTo>
                        <a:pt x="19" y="50"/>
                      </a:lnTo>
                      <a:lnTo>
                        <a:pt x="20" y="49"/>
                      </a:lnTo>
                      <a:lnTo>
                        <a:pt x="19" y="50"/>
                      </a:lnTo>
                      <a:close/>
                      <a:moveTo>
                        <a:pt x="20" y="49"/>
                      </a:moveTo>
                      <a:cubicBezTo>
                        <a:pt x="20" y="49"/>
                        <a:pt x="20" y="49"/>
                        <a:pt x="20" y="49"/>
                      </a:cubicBezTo>
                      <a:lnTo>
                        <a:pt x="20" y="50"/>
                      </a:lnTo>
                      <a:cubicBezTo>
                        <a:pt x="20" y="50"/>
                        <a:pt x="20" y="50"/>
                        <a:pt x="19" y="50"/>
                      </a:cubicBezTo>
                      <a:lnTo>
                        <a:pt x="20" y="49"/>
                      </a:lnTo>
                      <a:close/>
                      <a:moveTo>
                        <a:pt x="20" y="49"/>
                      </a:moveTo>
                      <a:lnTo>
                        <a:pt x="20" y="49"/>
                      </a:lnTo>
                      <a:lnTo>
                        <a:pt x="20" y="50"/>
                      </a:lnTo>
                      <a:lnTo>
                        <a:pt x="20" y="49"/>
                      </a:lnTo>
                      <a:close/>
                      <a:moveTo>
                        <a:pt x="20" y="49"/>
                      </a:moveTo>
                      <a:cubicBezTo>
                        <a:pt x="21" y="49"/>
                        <a:pt x="21" y="49"/>
                        <a:pt x="21" y="49"/>
                      </a:cubicBezTo>
                      <a:lnTo>
                        <a:pt x="21" y="50"/>
                      </a:lnTo>
                      <a:cubicBezTo>
                        <a:pt x="21" y="50"/>
                        <a:pt x="21" y="50"/>
                        <a:pt x="20" y="50"/>
                      </a:cubicBezTo>
                      <a:lnTo>
                        <a:pt x="20" y="49"/>
                      </a:lnTo>
                      <a:close/>
                      <a:moveTo>
                        <a:pt x="21" y="49"/>
                      </a:moveTo>
                      <a:cubicBezTo>
                        <a:pt x="22" y="49"/>
                        <a:pt x="24" y="48"/>
                        <a:pt x="24" y="48"/>
                      </a:cubicBezTo>
                      <a:lnTo>
                        <a:pt x="25" y="49"/>
                      </a:lnTo>
                      <a:cubicBezTo>
                        <a:pt x="25" y="49"/>
                        <a:pt x="23" y="50"/>
                        <a:pt x="21" y="50"/>
                      </a:cubicBezTo>
                      <a:lnTo>
                        <a:pt x="21" y="49"/>
                      </a:lnTo>
                      <a:close/>
                      <a:moveTo>
                        <a:pt x="25" y="49"/>
                      </a:moveTo>
                      <a:lnTo>
                        <a:pt x="25" y="49"/>
                      </a:lnTo>
                      <a:lnTo>
                        <a:pt x="25" y="48"/>
                      </a:lnTo>
                      <a:lnTo>
                        <a:pt x="25" y="49"/>
                      </a:lnTo>
                      <a:close/>
                      <a:moveTo>
                        <a:pt x="24" y="48"/>
                      </a:moveTo>
                      <a:cubicBezTo>
                        <a:pt x="25" y="46"/>
                        <a:pt x="27" y="44"/>
                        <a:pt x="28" y="42"/>
                      </a:cubicBezTo>
                      <a:lnTo>
                        <a:pt x="29" y="43"/>
                      </a:lnTo>
                      <a:cubicBezTo>
                        <a:pt x="28" y="45"/>
                        <a:pt x="27" y="47"/>
                        <a:pt x="25" y="49"/>
                      </a:cubicBezTo>
                      <a:lnTo>
                        <a:pt x="24" y="48"/>
                      </a:lnTo>
                      <a:close/>
                      <a:moveTo>
                        <a:pt x="28" y="42"/>
                      </a:moveTo>
                      <a:cubicBezTo>
                        <a:pt x="29" y="40"/>
                        <a:pt x="29" y="38"/>
                        <a:pt x="28" y="37"/>
                      </a:cubicBezTo>
                      <a:lnTo>
                        <a:pt x="29" y="36"/>
                      </a:lnTo>
                      <a:cubicBezTo>
                        <a:pt x="30" y="38"/>
                        <a:pt x="30" y="40"/>
                        <a:pt x="29" y="43"/>
                      </a:cubicBezTo>
                      <a:lnTo>
                        <a:pt x="28" y="42"/>
                      </a:lnTo>
                      <a:close/>
                      <a:moveTo>
                        <a:pt x="28" y="37"/>
                      </a:moveTo>
                      <a:lnTo>
                        <a:pt x="28" y="37"/>
                      </a:lnTo>
                      <a:lnTo>
                        <a:pt x="29" y="36"/>
                      </a:lnTo>
                      <a:lnTo>
                        <a:pt x="28" y="37"/>
                      </a:lnTo>
                      <a:close/>
                      <a:moveTo>
                        <a:pt x="28" y="37"/>
                      </a:moveTo>
                      <a:cubicBezTo>
                        <a:pt x="26" y="34"/>
                        <a:pt x="25" y="31"/>
                        <a:pt x="24" y="28"/>
                      </a:cubicBezTo>
                      <a:lnTo>
                        <a:pt x="25" y="27"/>
                      </a:lnTo>
                      <a:cubicBezTo>
                        <a:pt x="26" y="30"/>
                        <a:pt x="28" y="33"/>
                        <a:pt x="29" y="36"/>
                      </a:cubicBezTo>
                      <a:lnTo>
                        <a:pt x="28" y="37"/>
                      </a:lnTo>
                      <a:close/>
                      <a:moveTo>
                        <a:pt x="24" y="28"/>
                      </a:moveTo>
                      <a:cubicBezTo>
                        <a:pt x="22" y="25"/>
                        <a:pt x="21" y="22"/>
                        <a:pt x="21" y="19"/>
                      </a:cubicBezTo>
                      <a:lnTo>
                        <a:pt x="23" y="19"/>
                      </a:lnTo>
                      <a:cubicBezTo>
                        <a:pt x="23" y="21"/>
                        <a:pt x="24" y="24"/>
                        <a:pt x="25" y="27"/>
                      </a:cubicBezTo>
                      <a:lnTo>
                        <a:pt x="24" y="28"/>
                      </a:lnTo>
                      <a:close/>
                      <a:moveTo>
                        <a:pt x="23" y="19"/>
                      </a:moveTo>
                      <a:lnTo>
                        <a:pt x="23" y="19"/>
                      </a:lnTo>
                      <a:lnTo>
                        <a:pt x="22" y="19"/>
                      </a:lnTo>
                      <a:lnTo>
                        <a:pt x="23" y="19"/>
                      </a:lnTo>
                      <a:close/>
                      <a:moveTo>
                        <a:pt x="21" y="19"/>
                      </a:moveTo>
                      <a:cubicBezTo>
                        <a:pt x="21" y="16"/>
                        <a:pt x="23" y="14"/>
                        <a:pt x="24" y="11"/>
                      </a:cubicBezTo>
                      <a:lnTo>
                        <a:pt x="26" y="12"/>
                      </a:lnTo>
                      <a:cubicBezTo>
                        <a:pt x="24" y="14"/>
                        <a:pt x="23" y="17"/>
                        <a:pt x="23" y="19"/>
                      </a:cubicBezTo>
                      <a:lnTo>
                        <a:pt x="21" y="19"/>
                      </a:lnTo>
                      <a:close/>
                      <a:moveTo>
                        <a:pt x="24" y="11"/>
                      </a:moveTo>
                      <a:cubicBezTo>
                        <a:pt x="25" y="10"/>
                        <a:pt x="26" y="8"/>
                        <a:pt x="27" y="7"/>
                      </a:cubicBezTo>
                      <a:lnTo>
                        <a:pt x="28" y="7"/>
                      </a:lnTo>
                      <a:cubicBezTo>
                        <a:pt x="28" y="9"/>
                        <a:pt x="27" y="10"/>
                        <a:pt x="26" y="12"/>
                      </a:cubicBezTo>
                      <a:lnTo>
                        <a:pt x="24" y="11"/>
                      </a:lnTo>
                      <a:close/>
                      <a:moveTo>
                        <a:pt x="27" y="7"/>
                      </a:moveTo>
                      <a:lnTo>
                        <a:pt x="27" y="7"/>
                      </a:lnTo>
                      <a:lnTo>
                        <a:pt x="28" y="7"/>
                      </a:lnTo>
                      <a:lnTo>
                        <a:pt x="27" y="7"/>
                      </a:lnTo>
                      <a:close/>
                      <a:moveTo>
                        <a:pt x="27" y="7"/>
                      </a:moveTo>
                      <a:cubicBezTo>
                        <a:pt x="28" y="5"/>
                        <a:pt x="27" y="4"/>
                        <a:pt x="27" y="2"/>
                      </a:cubicBezTo>
                      <a:lnTo>
                        <a:pt x="29" y="2"/>
                      </a:lnTo>
                      <a:cubicBezTo>
                        <a:pt x="29" y="4"/>
                        <a:pt x="29" y="6"/>
                        <a:pt x="28" y="7"/>
                      </a:cubicBezTo>
                      <a:lnTo>
                        <a:pt x="27" y="7"/>
                      </a:lnTo>
                      <a:close/>
                      <a:moveTo>
                        <a:pt x="27" y="2"/>
                      </a:moveTo>
                      <a:cubicBezTo>
                        <a:pt x="27" y="2"/>
                        <a:pt x="27" y="1"/>
                        <a:pt x="27" y="0"/>
                      </a:cubicBezTo>
                      <a:lnTo>
                        <a:pt x="29" y="0"/>
                      </a:lnTo>
                      <a:cubicBezTo>
                        <a:pt x="29" y="1"/>
                        <a:pt x="29" y="2"/>
                        <a:pt x="29" y="2"/>
                      </a:cubicBezTo>
                      <a:lnTo>
                        <a:pt x="27" y="2"/>
                      </a:lnTo>
                      <a:close/>
                      <a:moveTo>
                        <a:pt x="28" y="0"/>
                      </a:moveTo>
                      <a:lnTo>
                        <a:pt x="29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7" name="Freeform 221"/>
                <p:cNvSpPr>
                  <a:spLocks noChangeArrowheads="1"/>
                </p:cNvSpPr>
                <p:nvPr/>
              </p:nvSpPr>
              <p:spPr bwMode="auto">
                <a:xfrm>
                  <a:off x="2093" y="3765"/>
                  <a:ext cx="60" cy="52"/>
                </a:xfrm>
                <a:custGeom>
                  <a:avLst/>
                  <a:gdLst>
                    <a:gd name="G0" fmla="+- 1 0 0"/>
                    <a:gd name="G1" fmla="+- 1 0 0"/>
                    <a:gd name="G2" fmla="*/ 1 50493 55552"/>
                    <a:gd name="G3" fmla="*/ G2 1 180"/>
                    <a:gd name="G4" fmla="*/ 1 0 0"/>
                    <a:gd name="G5" fmla="sin G4 G3"/>
                    <a:gd name="G6" fmla="+- 1 0 0"/>
                    <a:gd name="G7" fmla="*/ 1 11 2"/>
                    <a:gd name="G8" fmla="+- 19 0 0"/>
                    <a:gd name="G9" fmla="+- 1 0 0"/>
                    <a:gd name="G10" fmla="+- 3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T0" fmla="*/ 25 w 45"/>
                    <a:gd name="T1" fmla="*/ 0 h 31"/>
                    <a:gd name="T2" fmla="*/ 6 w 45"/>
                    <a:gd name="T3" fmla="*/ 6 h 31"/>
                    <a:gd name="T4" fmla="*/ 4 w 45"/>
                    <a:gd name="T5" fmla="*/ 22 h 31"/>
                    <a:gd name="T6" fmla="*/ 45 w 45"/>
                    <a:gd name="T7" fmla="*/ 16 h 31"/>
                    <a:gd name="T8" fmla="*/ 28 w 45"/>
                    <a:gd name="T9" fmla="*/ 8 h 31"/>
                    <a:gd name="T10" fmla="*/ 25 w 45"/>
                    <a:gd name="T1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31">
                      <a:moveTo>
                        <a:pt x="25" y="0"/>
                      </a:moveTo>
                      <a:cubicBezTo>
                        <a:pt x="19" y="3"/>
                        <a:pt x="9" y="1"/>
                        <a:pt x="6" y="6"/>
                      </a:cubicBezTo>
                      <a:cubicBezTo>
                        <a:pt x="2" y="11"/>
                        <a:pt x="0" y="19"/>
                        <a:pt x="4" y="22"/>
                      </a:cubicBezTo>
                      <a:cubicBezTo>
                        <a:pt x="14" y="31"/>
                        <a:pt x="43" y="30"/>
                        <a:pt x="45" y="16"/>
                      </a:cubicBezTo>
                      <a:cubicBezTo>
                        <a:pt x="45" y="13"/>
                        <a:pt x="34" y="11"/>
                        <a:pt x="28" y="8"/>
                      </a:cubicBezTo>
                      <a:cubicBezTo>
                        <a:pt x="26" y="8"/>
                        <a:pt x="24" y="3"/>
                        <a:pt x="25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8" name="Freeform 222"/>
                <p:cNvSpPr>
                  <a:spLocks noChangeArrowheads="1"/>
                </p:cNvSpPr>
                <p:nvPr/>
              </p:nvSpPr>
              <p:spPr bwMode="auto">
                <a:xfrm>
                  <a:off x="2093" y="3763"/>
                  <a:ext cx="62" cy="48"/>
                </a:xfrm>
                <a:custGeom>
                  <a:avLst/>
                  <a:gdLst>
                    <a:gd name="T0" fmla="*/ 25 w 46"/>
                    <a:gd name="T1" fmla="*/ 2 h 29"/>
                    <a:gd name="T2" fmla="*/ 25 w 46"/>
                    <a:gd name="T3" fmla="*/ 2 h 29"/>
                    <a:gd name="T4" fmla="*/ 25 w 46"/>
                    <a:gd name="T5" fmla="*/ 2 h 29"/>
                    <a:gd name="T6" fmla="*/ 25 w 46"/>
                    <a:gd name="T7" fmla="*/ 2 h 29"/>
                    <a:gd name="T8" fmla="*/ 16 w 46"/>
                    <a:gd name="T9" fmla="*/ 4 h 29"/>
                    <a:gd name="T10" fmla="*/ 24 w 46"/>
                    <a:gd name="T11" fmla="*/ 0 h 29"/>
                    <a:gd name="T12" fmla="*/ 16 w 46"/>
                    <a:gd name="T13" fmla="*/ 4 h 29"/>
                    <a:gd name="T14" fmla="*/ 5 w 46"/>
                    <a:gd name="T15" fmla="*/ 7 h 29"/>
                    <a:gd name="T16" fmla="*/ 16 w 46"/>
                    <a:gd name="T17" fmla="*/ 4 h 29"/>
                    <a:gd name="T18" fmla="*/ 7 w 46"/>
                    <a:gd name="T19" fmla="*/ 8 h 29"/>
                    <a:gd name="T20" fmla="*/ 7 w 46"/>
                    <a:gd name="T21" fmla="*/ 8 h 29"/>
                    <a:gd name="T22" fmla="*/ 7 w 46"/>
                    <a:gd name="T23" fmla="*/ 8 h 29"/>
                    <a:gd name="T24" fmla="*/ 7 w 46"/>
                    <a:gd name="T25" fmla="*/ 8 h 29"/>
                    <a:gd name="T26" fmla="*/ 5 w 46"/>
                    <a:gd name="T27" fmla="*/ 10 h 29"/>
                    <a:gd name="T28" fmla="*/ 5 w 46"/>
                    <a:gd name="T29" fmla="*/ 7 h 29"/>
                    <a:gd name="T30" fmla="*/ 5 w 46"/>
                    <a:gd name="T31" fmla="*/ 10 h 29"/>
                    <a:gd name="T32" fmla="*/ 3 w 46"/>
                    <a:gd name="T33" fmla="*/ 12 h 29"/>
                    <a:gd name="T34" fmla="*/ 5 w 46"/>
                    <a:gd name="T35" fmla="*/ 10 h 29"/>
                    <a:gd name="T36" fmla="*/ 4 w 46"/>
                    <a:gd name="T37" fmla="*/ 23 h 29"/>
                    <a:gd name="T38" fmla="*/ 3 w 46"/>
                    <a:gd name="T39" fmla="*/ 12 h 29"/>
                    <a:gd name="T40" fmla="*/ 4 w 46"/>
                    <a:gd name="T41" fmla="*/ 23 h 29"/>
                    <a:gd name="T42" fmla="*/ 4 w 46"/>
                    <a:gd name="T43" fmla="*/ 23 h 29"/>
                    <a:gd name="T44" fmla="*/ 21 w 46"/>
                    <a:gd name="T45" fmla="*/ 29 h 29"/>
                    <a:gd name="T46" fmla="*/ 4 w 46"/>
                    <a:gd name="T47" fmla="*/ 23 h 29"/>
                    <a:gd name="T48" fmla="*/ 32 w 46"/>
                    <a:gd name="T49" fmla="*/ 27 h 29"/>
                    <a:gd name="T50" fmla="*/ 21 w 46"/>
                    <a:gd name="T51" fmla="*/ 29 h 29"/>
                    <a:gd name="T52" fmla="*/ 32 w 46"/>
                    <a:gd name="T53" fmla="*/ 27 h 29"/>
                    <a:gd name="T54" fmla="*/ 42 w 46"/>
                    <a:gd name="T55" fmla="*/ 24 h 29"/>
                    <a:gd name="T56" fmla="*/ 32 w 46"/>
                    <a:gd name="T57" fmla="*/ 27 h 29"/>
                    <a:gd name="T58" fmla="*/ 44 w 46"/>
                    <a:gd name="T59" fmla="*/ 17 h 29"/>
                    <a:gd name="T60" fmla="*/ 42 w 46"/>
                    <a:gd name="T61" fmla="*/ 24 h 29"/>
                    <a:gd name="T62" fmla="*/ 44 w 46"/>
                    <a:gd name="T63" fmla="*/ 17 h 29"/>
                    <a:gd name="T64" fmla="*/ 45 w 46"/>
                    <a:gd name="T65" fmla="*/ 17 h 29"/>
                    <a:gd name="T66" fmla="*/ 44 w 46"/>
                    <a:gd name="T67" fmla="*/ 17 h 29"/>
                    <a:gd name="T68" fmla="*/ 36 w 46"/>
                    <a:gd name="T69" fmla="*/ 12 h 29"/>
                    <a:gd name="T70" fmla="*/ 44 w 46"/>
                    <a:gd name="T71" fmla="*/ 17 h 29"/>
                    <a:gd name="T72" fmla="*/ 27 w 46"/>
                    <a:gd name="T73" fmla="*/ 10 h 29"/>
                    <a:gd name="T74" fmla="*/ 36 w 46"/>
                    <a:gd name="T75" fmla="*/ 12 h 29"/>
                    <a:gd name="T76" fmla="*/ 28 w 46"/>
                    <a:gd name="T77" fmla="*/ 9 h 29"/>
                    <a:gd name="T78" fmla="*/ 27 w 46"/>
                    <a:gd name="T79" fmla="*/ 10 h 29"/>
                    <a:gd name="T80" fmla="*/ 28 w 46"/>
                    <a:gd name="T81" fmla="*/ 9 h 29"/>
                    <a:gd name="T82" fmla="*/ 27 w 46"/>
                    <a:gd name="T83" fmla="*/ 10 h 29"/>
                    <a:gd name="T84" fmla="*/ 28 w 46"/>
                    <a:gd name="T85" fmla="*/ 9 h 29"/>
                    <a:gd name="T86" fmla="*/ 27 w 46"/>
                    <a:gd name="T87" fmla="*/ 10 h 29"/>
                    <a:gd name="T88" fmla="*/ 28 w 46"/>
                    <a:gd name="T89" fmla="*/ 8 h 29"/>
                    <a:gd name="T90" fmla="*/ 27 w 46"/>
                    <a:gd name="T91" fmla="*/ 10 h 29"/>
                    <a:gd name="T92" fmla="*/ 26 w 46"/>
                    <a:gd name="T93" fmla="*/ 8 h 29"/>
                    <a:gd name="T94" fmla="*/ 28 w 46"/>
                    <a:gd name="T95" fmla="*/ 8 h 29"/>
                    <a:gd name="T96" fmla="*/ 26 w 46"/>
                    <a:gd name="T97" fmla="*/ 8 h 29"/>
                    <a:gd name="T98" fmla="*/ 25 w 46"/>
                    <a:gd name="T99" fmla="*/ 1 h 29"/>
                    <a:gd name="T100" fmla="*/ 26 w 46"/>
                    <a:gd name="T101" fmla="*/ 8 h 29"/>
                    <a:gd name="T102" fmla="*/ 26 w 46"/>
                    <a:gd name="T103" fmla="*/ 0 h 29"/>
                    <a:gd name="T104" fmla="*/ 24 w 46"/>
                    <a:gd name="T10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6" h="29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0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24" y="1"/>
                      </a:lnTo>
                      <a:lnTo>
                        <a:pt x="25" y="2"/>
                      </a:lnTo>
                      <a:close/>
                      <a:moveTo>
                        <a:pt x="25" y="2"/>
                      </a:moveTo>
                      <a:cubicBezTo>
                        <a:pt x="22" y="3"/>
                        <a:pt x="19" y="3"/>
                        <a:pt x="16" y="4"/>
                      </a:cubicBezTo>
                      <a:lnTo>
                        <a:pt x="16" y="2"/>
                      </a:lnTo>
                      <a:cubicBezTo>
                        <a:pt x="19" y="2"/>
                        <a:pt x="22" y="2"/>
                        <a:pt x="24" y="0"/>
                      </a:cubicBezTo>
                      <a:lnTo>
                        <a:pt x="25" y="2"/>
                      </a:lnTo>
                      <a:close/>
                      <a:moveTo>
                        <a:pt x="16" y="4"/>
                      </a:moveTo>
                      <a:cubicBezTo>
                        <a:pt x="12" y="4"/>
                        <a:pt x="8" y="5"/>
                        <a:pt x="7" y="8"/>
                      </a:cubicBezTo>
                      <a:lnTo>
                        <a:pt x="5" y="7"/>
                      </a:lnTo>
                      <a:cubicBezTo>
                        <a:pt x="7" y="4"/>
                        <a:pt x="12" y="3"/>
                        <a:pt x="16" y="2"/>
                      </a:cubicBezTo>
                      <a:lnTo>
                        <a:pt x="16" y="4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6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7" y="8"/>
                      </a:lnTo>
                      <a:close/>
                      <a:moveTo>
                        <a:pt x="7" y="8"/>
                      </a:moveTo>
                      <a:cubicBezTo>
                        <a:pt x="6" y="8"/>
                        <a:pt x="6" y="9"/>
                        <a:pt x="5" y="10"/>
                      </a:cubicBezTo>
                      <a:lnTo>
                        <a:pt x="4" y="9"/>
                      </a:lnTo>
                      <a:cubicBezTo>
                        <a:pt x="4" y="8"/>
                        <a:pt x="5" y="8"/>
                        <a:pt x="5" y="7"/>
                      </a:cubicBezTo>
                      <a:lnTo>
                        <a:pt x="7" y="8"/>
                      </a:lnTo>
                      <a:close/>
                      <a:moveTo>
                        <a:pt x="5" y="10"/>
                      </a:moveTo>
                      <a:cubicBezTo>
                        <a:pt x="5" y="10"/>
                        <a:pt x="4" y="11"/>
                        <a:pt x="4" y="12"/>
                      </a:cubicBezTo>
                      <a:lnTo>
                        <a:pt x="3" y="12"/>
                      </a:lnTo>
                      <a:cubicBezTo>
                        <a:pt x="3" y="11"/>
                        <a:pt x="3" y="10"/>
                        <a:pt x="4" y="9"/>
                      </a:cubicBezTo>
                      <a:lnTo>
                        <a:pt x="5" y="10"/>
                      </a:lnTo>
                      <a:close/>
                      <a:moveTo>
                        <a:pt x="4" y="12"/>
                      </a:moveTo>
                      <a:cubicBezTo>
                        <a:pt x="2" y="16"/>
                        <a:pt x="2" y="21"/>
                        <a:pt x="4" y="23"/>
                      </a:cubicBezTo>
                      <a:lnTo>
                        <a:pt x="3" y="23"/>
                      </a:lnTo>
                      <a:cubicBezTo>
                        <a:pt x="0" y="21"/>
                        <a:pt x="1" y="16"/>
                        <a:pt x="3" y="12"/>
                      </a:cubicBezTo>
                      <a:lnTo>
                        <a:pt x="4" y="12"/>
                      </a:lnTo>
                      <a:close/>
                      <a:moveTo>
                        <a:pt x="4" y="23"/>
                      </a:moveTo>
                      <a:lnTo>
                        <a:pt x="4" y="23"/>
                      </a:lnTo>
                      <a:close/>
                      <a:moveTo>
                        <a:pt x="4" y="23"/>
                      </a:moveTo>
                      <a:cubicBezTo>
                        <a:pt x="8" y="26"/>
                        <a:pt x="14" y="28"/>
                        <a:pt x="21" y="28"/>
                      </a:cubicBezTo>
                      <a:lnTo>
                        <a:pt x="21" y="29"/>
                      </a:lnTo>
                      <a:cubicBezTo>
                        <a:pt x="14" y="29"/>
                        <a:pt x="7" y="27"/>
                        <a:pt x="3" y="23"/>
                      </a:cubicBezTo>
                      <a:lnTo>
                        <a:pt x="4" y="23"/>
                      </a:lnTo>
                      <a:close/>
                      <a:moveTo>
                        <a:pt x="21" y="28"/>
                      </a:moveTo>
                      <a:cubicBezTo>
                        <a:pt x="25" y="28"/>
                        <a:pt x="29" y="28"/>
                        <a:pt x="32" y="27"/>
                      </a:cubicBezTo>
                      <a:lnTo>
                        <a:pt x="32" y="28"/>
                      </a:lnTo>
                      <a:cubicBezTo>
                        <a:pt x="29" y="29"/>
                        <a:pt x="25" y="29"/>
                        <a:pt x="21" y="29"/>
                      </a:cubicBezTo>
                      <a:lnTo>
                        <a:pt x="21" y="28"/>
                      </a:lnTo>
                      <a:close/>
                      <a:moveTo>
                        <a:pt x="32" y="27"/>
                      </a:moveTo>
                      <a:cubicBezTo>
                        <a:pt x="35" y="26"/>
                        <a:pt x="38" y="25"/>
                        <a:pt x="41" y="23"/>
                      </a:cubicBezTo>
                      <a:lnTo>
                        <a:pt x="42" y="24"/>
                      </a:lnTo>
                      <a:cubicBezTo>
                        <a:pt x="39" y="26"/>
                        <a:pt x="36" y="27"/>
                        <a:pt x="32" y="28"/>
                      </a:cubicBezTo>
                      <a:lnTo>
                        <a:pt x="32" y="27"/>
                      </a:lnTo>
                      <a:close/>
                      <a:moveTo>
                        <a:pt x="41" y="23"/>
                      </a:moveTo>
                      <a:cubicBezTo>
                        <a:pt x="42" y="22"/>
                        <a:pt x="44" y="20"/>
                        <a:pt x="44" y="17"/>
                      </a:cubicBezTo>
                      <a:lnTo>
                        <a:pt x="45" y="17"/>
                      </a:lnTo>
                      <a:cubicBezTo>
                        <a:pt x="45" y="20"/>
                        <a:pt x="44" y="22"/>
                        <a:pt x="42" y="24"/>
                      </a:cubicBezTo>
                      <a:lnTo>
                        <a:pt x="41" y="23"/>
                      </a:lnTo>
                      <a:close/>
                      <a:moveTo>
                        <a:pt x="44" y="17"/>
                      </a:move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4" y="17"/>
                      </a:lnTo>
                      <a:close/>
                      <a:moveTo>
                        <a:pt x="44" y="17"/>
                      </a:moveTo>
                      <a:cubicBezTo>
                        <a:pt x="44" y="16"/>
                        <a:pt x="40" y="14"/>
                        <a:pt x="35" y="13"/>
                      </a:cubicBezTo>
                      <a:lnTo>
                        <a:pt x="36" y="12"/>
                      </a:lnTo>
                      <a:cubicBezTo>
                        <a:pt x="41" y="13"/>
                        <a:pt x="46" y="15"/>
                        <a:pt x="45" y="17"/>
                      </a:cubicBezTo>
                      <a:lnTo>
                        <a:pt x="44" y="17"/>
                      </a:lnTo>
                      <a:close/>
                      <a:moveTo>
                        <a:pt x="35" y="13"/>
                      </a:moveTo>
                      <a:cubicBezTo>
                        <a:pt x="32" y="12"/>
                        <a:pt x="29" y="11"/>
                        <a:pt x="27" y="10"/>
                      </a:cubicBezTo>
                      <a:lnTo>
                        <a:pt x="28" y="9"/>
                      </a:lnTo>
                      <a:cubicBezTo>
                        <a:pt x="30" y="10"/>
                        <a:pt x="33" y="11"/>
                        <a:pt x="36" y="12"/>
                      </a:cubicBezTo>
                      <a:lnTo>
                        <a:pt x="35" y="13"/>
                      </a:lnTo>
                      <a:close/>
                      <a:moveTo>
                        <a:pt x="28" y="9"/>
                      </a:moveTo>
                      <a:lnTo>
                        <a:pt x="28" y="9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8" y="9"/>
                      </a:lnTo>
                      <a:lnTo>
                        <a:pt x="27" y="10"/>
                      </a:lnTo>
                      <a:close/>
                      <a:moveTo>
                        <a:pt x="27" y="10"/>
                      </a:moveTo>
                      <a:cubicBezTo>
                        <a:pt x="27" y="10"/>
                        <a:pt x="27" y="9"/>
                        <a:pt x="26" y="9"/>
                      </a:cubicBezTo>
                      <a:lnTo>
                        <a:pt x="28" y="8"/>
                      </a:lnTo>
                      <a:cubicBezTo>
                        <a:pt x="28" y="8"/>
                        <a:pt x="28" y="9"/>
                        <a:pt x="28" y="9"/>
                      </a:cubicBezTo>
                      <a:lnTo>
                        <a:pt x="27" y="10"/>
                      </a:lnTo>
                      <a:close/>
                      <a:moveTo>
                        <a:pt x="26" y="9"/>
                      </a:moveTo>
                      <a:cubicBezTo>
                        <a:pt x="26" y="9"/>
                        <a:pt x="26" y="9"/>
                        <a:pt x="26" y="8"/>
                      </a:cubicBezTo>
                      <a:lnTo>
                        <a:pt x="27" y="8"/>
                      </a:lnTo>
                      <a:cubicBezTo>
                        <a:pt x="27" y="8"/>
                        <a:pt x="27" y="8"/>
                        <a:pt x="28" y="8"/>
                      </a:cubicBezTo>
                      <a:lnTo>
                        <a:pt x="26" y="9"/>
                      </a:lnTo>
                      <a:close/>
                      <a:moveTo>
                        <a:pt x="26" y="8"/>
                      </a:moveTo>
                      <a:cubicBezTo>
                        <a:pt x="24" y="6"/>
                        <a:pt x="23" y="3"/>
                        <a:pt x="24" y="1"/>
                      </a:cubicBezTo>
                      <a:lnTo>
                        <a:pt x="25" y="1"/>
                      </a:lnTo>
                      <a:cubicBezTo>
                        <a:pt x="25" y="3"/>
                        <a:pt x="26" y="6"/>
                        <a:pt x="27" y="8"/>
                      </a:cubicBezTo>
                      <a:lnTo>
                        <a:pt x="26" y="8"/>
                      </a:lnTo>
                      <a:close/>
                      <a:moveTo>
                        <a:pt x="24" y="0"/>
                      </a:move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19" name="Freeform 223"/>
                <p:cNvSpPr>
                  <a:spLocks noChangeArrowheads="1"/>
                </p:cNvSpPr>
                <p:nvPr/>
              </p:nvSpPr>
              <p:spPr bwMode="auto">
                <a:xfrm>
                  <a:off x="2078" y="3807"/>
                  <a:ext cx="56" cy="4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sin G4 G3"/>
                    <a:gd name="G6" fmla="+- 1 0 0"/>
                    <a:gd name="G7" fmla="+- 11 0 0"/>
                    <a:gd name="G8" fmla="*/ 1 15 2"/>
                    <a:gd name="G9" fmla="+- 1 0 0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+- 27 0 0"/>
                    <a:gd name="G19" fmla="*/ 1 0 0"/>
                    <a:gd name="G20" fmla="sin G19 G18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T0" fmla="*/ 24 w 42"/>
                    <a:gd name="T1" fmla="*/ 9 h 29"/>
                    <a:gd name="T2" fmla="*/ 9 w 42"/>
                    <a:gd name="T3" fmla="*/ 2 h 29"/>
                    <a:gd name="T4" fmla="*/ 2 w 42"/>
                    <a:gd name="T5" fmla="*/ 15 h 29"/>
                    <a:gd name="T6" fmla="*/ 8 w 42"/>
                    <a:gd name="T7" fmla="*/ 27 h 29"/>
                    <a:gd name="T8" fmla="*/ 12 w 42"/>
                    <a:gd name="T9" fmla="*/ 28 h 29"/>
                    <a:gd name="T10" fmla="*/ 17 w 42"/>
                    <a:gd name="T11" fmla="*/ 25 h 29"/>
                    <a:gd name="T12" fmla="*/ 41 w 42"/>
                    <a:gd name="T13" fmla="*/ 18 h 29"/>
                    <a:gd name="T14" fmla="*/ 37 w 42"/>
                    <a:gd name="T15" fmla="*/ 9 h 29"/>
                    <a:gd name="T16" fmla="*/ 24 w 42"/>
                    <a:gd name="T17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" h="29">
                      <a:moveTo>
                        <a:pt x="24" y="9"/>
                      </a:moveTo>
                      <a:cubicBezTo>
                        <a:pt x="19" y="7"/>
                        <a:pt x="16" y="0"/>
                        <a:pt x="9" y="2"/>
                      </a:cubicBezTo>
                      <a:cubicBezTo>
                        <a:pt x="3" y="4"/>
                        <a:pt x="0" y="11"/>
                        <a:pt x="2" y="15"/>
                      </a:cubicBezTo>
                      <a:cubicBezTo>
                        <a:pt x="4" y="18"/>
                        <a:pt x="8" y="22"/>
                        <a:pt x="8" y="27"/>
                      </a:cubicBezTo>
                      <a:cubicBezTo>
                        <a:pt x="9" y="27"/>
                        <a:pt x="11" y="26"/>
                        <a:pt x="12" y="28"/>
                      </a:cubicBezTo>
                      <a:cubicBezTo>
                        <a:pt x="13" y="26"/>
                        <a:pt x="16" y="25"/>
                        <a:pt x="17" y="25"/>
                      </a:cubicBezTo>
                      <a:cubicBezTo>
                        <a:pt x="26" y="24"/>
                        <a:pt x="39" y="29"/>
                        <a:pt x="41" y="18"/>
                      </a:cubicBezTo>
                      <a:cubicBezTo>
                        <a:pt x="42" y="14"/>
                        <a:pt x="41" y="10"/>
                        <a:pt x="37" y="9"/>
                      </a:cubicBezTo>
                      <a:cubicBezTo>
                        <a:pt x="33" y="8"/>
                        <a:pt x="28" y="11"/>
                        <a:pt x="24" y="9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0" name="Freeform 224"/>
                <p:cNvSpPr>
                  <a:spLocks noChangeArrowheads="1"/>
                </p:cNvSpPr>
                <p:nvPr/>
              </p:nvSpPr>
              <p:spPr bwMode="auto">
                <a:xfrm>
                  <a:off x="2078" y="3807"/>
                  <a:ext cx="56" cy="47"/>
                </a:xfrm>
                <a:custGeom>
                  <a:avLst/>
                  <a:gdLst>
                    <a:gd name="T0" fmla="*/ 25 w 42"/>
                    <a:gd name="T1" fmla="*/ 9 h 29"/>
                    <a:gd name="T2" fmla="*/ 24 w 42"/>
                    <a:gd name="T3" fmla="*/ 10 h 29"/>
                    <a:gd name="T4" fmla="*/ 24 w 42"/>
                    <a:gd name="T5" fmla="*/ 10 h 29"/>
                    <a:gd name="T6" fmla="*/ 25 w 42"/>
                    <a:gd name="T7" fmla="*/ 9 h 29"/>
                    <a:gd name="T8" fmla="*/ 18 w 42"/>
                    <a:gd name="T9" fmla="*/ 6 h 29"/>
                    <a:gd name="T10" fmla="*/ 18 w 42"/>
                    <a:gd name="T11" fmla="*/ 6 h 29"/>
                    <a:gd name="T12" fmla="*/ 19 w 42"/>
                    <a:gd name="T13" fmla="*/ 5 h 29"/>
                    <a:gd name="T14" fmla="*/ 9 w 42"/>
                    <a:gd name="T15" fmla="*/ 1 h 29"/>
                    <a:gd name="T16" fmla="*/ 9 w 42"/>
                    <a:gd name="T17" fmla="*/ 3 h 29"/>
                    <a:gd name="T18" fmla="*/ 9 w 42"/>
                    <a:gd name="T19" fmla="*/ 1 h 29"/>
                    <a:gd name="T20" fmla="*/ 3 w 42"/>
                    <a:gd name="T21" fmla="*/ 8 h 29"/>
                    <a:gd name="T22" fmla="*/ 8 w 42"/>
                    <a:gd name="T23" fmla="*/ 3 h 29"/>
                    <a:gd name="T24" fmla="*/ 1 w 42"/>
                    <a:gd name="T25" fmla="*/ 14 h 29"/>
                    <a:gd name="T26" fmla="*/ 2 w 42"/>
                    <a:gd name="T27" fmla="*/ 14 h 29"/>
                    <a:gd name="T28" fmla="*/ 1 w 42"/>
                    <a:gd name="T29" fmla="*/ 14 h 29"/>
                    <a:gd name="T30" fmla="*/ 1 w 42"/>
                    <a:gd name="T31" fmla="*/ 15 h 29"/>
                    <a:gd name="T32" fmla="*/ 3 w 42"/>
                    <a:gd name="T33" fmla="*/ 14 h 29"/>
                    <a:gd name="T34" fmla="*/ 3 w 42"/>
                    <a:gd name="T35" fmla="*/ 14 h 29"/>
                    <a:gd name="T36" fmla="*/ 2 w 42"/>
                    <a:gd name="T37" fmla="*/ 17 h 29"/>
                    <a:gd name="T38" fmla="*/ 4 w 42"/>
                    <a:gd name="T39" fmla="*/ 16 h 29"/>
                    <a:gd name="T40" fmla="*/ 2 w 42"/>
                    <a:gd name="T41" fmla="*/ 17 h 29"/>
                    <a:gd name="T42" fmla="*/ 7 w 42"/>
                    <a:gd name="T43" fmla="*/ 28 h 29"/>
                    <a:gd name="T44" fmla="*/ 8 w 42"/>
                    <a:gd name="T45" fmla="*/ 28 h 29"/>
                    <a:gd name="T46" fmla="*/ 8 w 42"/>
                    <a:gd name="T47" fmla="*/ 28 h 29"/>
                    <a:gd name="T48" fmla="*/ 10 w 42"/>
                    <a:gd name="T49" fmla="*/ 26 h 29"/>
                    <a:gd name="T50" fmla="*/ 8 w 42"/>
                    <a:gd name="T51" fmla="*/ 26 h 29"/>
                    <a:gd name="T52" fmla="*/ 11 w 42"/>
                    <a:gd name="T53" fmla="*/ 28 h 29"/>
                    <a:gd name="T54" fmla="*/ 13 w 42"/>
                    <a:gd name="T55" fmla="*/ 28 h 29"/>
                    <a:gd name="T56" fmla="*/ 12 w 42"/>
                    <a:gd name="T57" fmla="*/ 28 h 29"/>
                    <a:gd name="T58" fmla="*/ 11 w 42"/>
                    <a:gd name="T59" fmla="*/ 28 h 29"/>
                    <a:gd name="T60" fmla="*/ 11 w 42"/>
                    <a:gd name="T61" fmla="*/ 28 h 29"/>
                    <a:gd name="T62" fmla="*/ 11 w 42"/>
                    <a:gd name="T63" fmla="*/ 28 h 29"/>
                    <a:gd name="T64" fmla="*/ 13 w 42"/>
                    <a:gd name="T65" fmla="*/ 28 h 29"/>
                    <a:gd name="T66" fmla="*/ 12 w 42"/>
                    <a:gd name="T67" fmla="*/ 27 h 29"/>
                    <a:gd name="T68" fmla="*/ 13 w 42"/>
                    <a:gd name="T69" fmla="*/ 28 h 29"/>
                    <a:gd name="T70" fmla="*/ 17 w 42"/>
                    <a:gd name="T71" fmla="*/ 24 h 29"/>
                    <a:gd name="T72" fmla="*/ 13 w 42"/>
                    <a:gd name="T73" fmla="*/ 26 h 29"/>
                    <a:gd name="T74" fmla="*/ 17 w 42"/>
                    <a:gd name="T75" fmla="*/ 25 h 29"/>
                    <a:gd name="T76" fmla="*/ 17 w 42"/>
                    <a:gd name="T77" fmla="*/ 24 h 29"/>
                    <a:gd name="T78" fmla="*/ 17 w 42"/>
                    <a:gd name="T79" fmla="*/ 24 h 29"/>
                    <a:gd name="T80" fmla="*/ 17 w 42"/>
                    <a:gd name="T81" fmla="*/ 25 h 29"/>
                    <a:gd name="T82" fmla="*/ 25 w 42"/>
                    <a:gd name="T83" fmla="*/ 24 h 29"/>
                    <a:gd name="T84" fmla="*/ 17 w 42"/>
                    <a:gd name="T85" fmla="*/ 24 h 29"/>
                    <a:gd name="T86" fmla="*/ 42 w 42"/>
                    <a:gd name="T87" fmla="*/ 18 h 29"/>
                    <a:gd name="T88" fmla="*/ 40 w 42"/>
                    <a:gd name="T89" fmla="*/ 18 h 29"/>
                    <a:gd name="T90" fmla="*/ 40 w 42"/>
                    <a:gd name="T91" fmla="*/ 18 h 29"/>
                    <a:gd name="T92" fmla="*/ 42 w 42"/>
                    <a:gd name="T93" fmla="*/ 18 h 29"/>
                    <a:gd name="T94" fmla="*/ 40 w 42"/>
                    <a:gd name="T95" fmla="*/ 16 h 29"/>
                    <a:gd name="T96" fmla="*/ 40 w 42"/>
                    <a:gd name="T97" fmla="*/ 18 h 29"/>
                    <a:gd name="T98" fmla="*/ 42 w 42"/>
                    <a:gd name="T99" fmla="*/ 15 h 29"/>
                    <a:gd name="T100" fmla="*/ 40 w 42"/>
                    <a:gd name="T101" fmla="*/ 15 h 29"/>
                    <a:gd name="T102" fmla="*/ 42 w 42"/>
                    <a:gd name="T103" fmla="*/ 15 h 29"/>
                    <a:gd name="T104" fmla="*/ 37 w 42"/>
                    <a:gd name="T105" fmla="*/ 8 h 29"/>
                    <a:gd name="T106" fmla="*/ 36 w 42"/>
                    <a:gd name="T107" fmla="*/ 9 h 29"/>
                    <a:gd name="T108" fmla="*/ 37 w 42"/>
                    <a:gd name="T109" fmla="*/ 8 h 29"/>
                    <a:gd name="T110" fmla="*/ 24 w 42"/>
                    <a:gd name="T111" fmla="*/ 10 h 29"/>
                    <a:gd name="T112" fmla="*/ 31 w 42"/>
                    <a:gd name="T113" fmla="*/ 10 h 29"/>
                    <a:gd name="T114" fmla="*/ 24 w 42"/>
                    <a:gd name="T115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2" h="29">
                      <a:moveTo>
                        <a:pt x="24" y="10"/>
                      </a:moveTo>
                      <a:lnTo>
                        <a:pt x="24" y="10"/>
                      </a:lnTo>
                      <a:lnTo>
                        <a:pt x="25" y="9"/>
                      </a:lnTo>
                      <a:lnTo>
                        <a:pt x="24" y="10"/>
                      </a:lnTo>
                      <a:close/>
                      <a:moveTo>
                        <a:pt x="24" y="10"/>
                      </a:move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10"/>
                      </a:lnTo>
                      <a:close/>
                      <a:moveTo>
                        <a:pt x="24" y="10"/>
                      </a:moveTo>
                      <a:cubicBezTo>
                        <a:pt x="22" y="9"/>
                        <a:pt x="20" y="7"/>
                        <a:pt x="18" y="6"/>
                      </a:cubicBezTo>
                      <a:lnTo>
                        <a:pt x="19" y="5"/>
                      </a:lnTo>
                      <a:cubicBezTo>
                        <a:pt x="21" y="7"/>
                        <a:pt x="23" y="8"/>
                        <a:pt x="25" y="9"/>
                      </a:cubicBezTo>
                      <a:lnTo>
                        <a:pt x="24" y="10"/>
                      </a:lnTo>
                      <a:close/>
                      <a:moveTo>
                        <a:pt x="18" y="6"/>
                      </a:moveTo>
                      <a:lnTo>
                        <a:pt x="18" y="6"/>
                      </a:lnTo>
                      <a:lnTo>
                        <a:pt x="19" y="6"/>
                      </a:lnTo>
                      <a:lnTo>
                        <a:pt x="18" y="6"/>
                      </a:lnTo>
                      <a:close/>
                      <a:moveTo>
                        <a:pt x="18" y="6"/>
                      </a:moveTo>
                      <a:cubicBezTo>
                        <a:pt x="16" y="4"/>
                        <a:pt x="13" y="2"/>
                        <a:pt x="9" y="3"/>
                      </a:cubicBezTo>
                      <a:lnTo>
                        <a:pt x="9" y="1"/>
                      </a:lnTo>
                      <a:cubicBezTo>
                        <a:pt x="14" y="0"/>
                        <a:pt x="16" y="3"/>
                        <a:pt x="19" y="5"/>
                      </a:cubicBezTo>
                      <a:lnTo>
                        <a:pt x="18" y="6"/>
                      </a:lnTo>
                      <a:close/>
                      <a:moveTo>
                        <a:pt x="9" y="1"/>
                      </a:move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1"/>
                      </a:lnTo>
                      <a:close/>
                      <a:moveTo>
                        <a:pt x="9" y="3"/>
                      </a:moveTo>
                      <a:cubicBezTo>
                        <a:pt x="9" y="3"/>
                        <a:pt x="9" y="3"/>
                        <a:pt x="8" y="3"/>
                      </a:cubicBezTo>
                      <a:lnTo>
                        <a:pt x="7" y="2"/>
                      </a:lnTo>
                      <a:cubicBezTo>
                        <a:pt x="8" y="2"/>
                        <a:pt x="8" y="1"/>
                        <a:pt x="9" y="1"/>
                      </a:cubicBezTo>
                      <a:lnTo>
                        <a:pt x="9" y="3"/>
                      </a:lnTo>
                      <a:close/>
                      <a:moveTo>
                        <a:pt x="8" y="3"/>
                      </a:moveTo>
                      <a:cubicBezTo>
                        <a:pt x="6" y="4"/>
                        <a:pt x="4" y="6"/>
                        <a:pt x="3" y="8"/>
                      </a:cubicBezTo>
                      <a:lnTo>
                        <a:pt x="2" y="7"/>
                      </a:lnTo>
                      <a:cubicBezTo>
                        <a:pt x="3" y="5"/>
                        <a:pt x="5" y="3"/>
                        <a:pt x="7" y="2"/>
                      </a:cubicBezTo>
                      <a:lnTo>
                        <a:pt x="8" y="3"/>
                      </a:lnTo>
                      <a:close/>
                      <a:moveTo>
                        <a:pt x="3" y="8"/>
                      </a:moveTo>
                      <a:cubicBezTo>
                        <a:pt x="2" y="10"/>
                        <a:pt x="2" y="12"/>
                        <a:pt x="2" y="14"/>
                      </a:cubicBezTo>
                      <a:lnTo>
                        <a:pt x="1" y="14"/>
                      </a:lnTo>
                      <a:cubicBezTo>
                        <a:pt x="0" y="12"/>
                        <a:pt x="1" y="10"/>
                        <a:pt x="2" y="7"/>
                      </a:cubicBezTo>
                      <a:lnTo>
                        <a:pt x="3" y="8"/>
                      </a:lnTo>
                      <a:close/>
                      <a:moveTo>
                        <a:pt x="2" y="14"/>
                      </a:moveTo>
                      <a:cubicBezTo>
                        <a:pt x="2" y="14"/>
                        <a:pt x="3" y="14"/>
                        <a:pt x="3" y="14"/>
                      </a:cubicBezTo>
                      <a:lnTo>
                        <a:pt x="1" y="15"/>
                      </a:lnTo>
                      <a:cubicBezTo>
                        <a:pt x="1" y="15"/>
                        <a:pt x="1" y="15"/>
                        <a:pt x="1" y="14"/>
                      </a:cubicBezTo>
                      <a:lnTo>
                        <a:pt x="2" y="14"/>
                      </a:lnTo>
                      <a:close/>
                      <a:moveTo>
                        <a:pt x="1" y="15"/>
                      </a:move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1" y="15"/>
                      </a:lnTo>
                      <a:close/>
                      <a:moveTo>
                        <a:pt x="3" y="14"/>
                      </a:moveTo>
                      <a:lnTo>
                        <a:pt x="3" y="14"/>
                      </a:lnTo>
                      <a:lnTo>
                        <a:pt x="1" y="15"/>
                      </a:lnTo>
                      <a:lnTo>
                        <a:pt x="3" y="14"/>
                      </a:lnTo>
                      <a:close/>
                      <a:moveTo>
                        <a:pt x="3" y="14"/>
                      </a:moveTo>
                      <a:cubicBezTo>
                        <a:pt x="3" y="15"/>
                        <a:pt x="3" y="15"/>
                        <a:pt x="4" y="16"/>
                      </a:cubicBezTo>
                      <a:lnTo>
                        <a:pt x="2" y="17"/>
                      </a:lnTo>
                      <a:cubicBezTo>
                        <a:pt x="2" y="16"/>
                        <a:pt x="2" y="16"/>
                        <a:pt x="1" y="15"/>
                      </a:cubicBezTo>
                      <a:lnTo>
                        <a:pt x="3" y="14"/>
                      </a:lnTo>
                      <a:close/>
                      <a:moveTo>
                        <a:pt x="4" y="16"/>
                      </a:moveTo>
                      <a:cubicBezTo>
                        <a:pt x="6" y="19"/>
                        <a:pt x="9" y="23"/>
                        <a:pt x="8" y="27"/>
                      </a:cubicBezTo>
                      <a:lnTo>
                        <a:pt x="7" y="27"/>
                      </a:lnTo>
                      <a:cubicBezTo>
                        <a:pt x="7" y="23"/>
                        <a:pt x="5" y="19"/>
                        <a:pt x="2" y="17"/>
                      </a:cubicBezTo>
                      <a:lnTo>
                        <a:pt x="4" y="16"/>
                      </a:lnTo>
                      <a:close/>
                      <a:moveTo>
                        <a:pt x="8" y="28"/>
                      </a:moveTo>
                      <a:lnTo>
                        <a:pt x="7" y="28"/>
                      </a:lnTo>
                      <a:lnTo>
                        <a:pt x="7" y="27"/>
                      </a:lnTo>
                      <a:lnTo>
                        <a:pt x="8" y="27"/>
                      </a:lnTo>
                      <a:lnTo>
                        <a:pt x="8" y="28"/>
                      </a:lnTo>
                      <a:close/>
                      <a:moveTo>
                        <a:pt x="8" y="26"/>
                      </a:moveTo>
                      <a:lnTo>
                        <a:pt x="8" y="26"/>
                      </a:lnTo>
                      <a:lnTo>
                        <a:pt x="8" y="28"/>
                      </a:lnTo>
                      <a:lnTo>
                        <a:pt x="8" y="26"/>
                      </a:lnTo>
                      <a:close/>
                      <a:moveTo>
                        <a:pt x="8" y="26"/>
                      </a:moveTo>
                      <a:cubicBezTo>
                        <a:pt x="8" y="26"/>
                        <a:pt x="9" y="26"/>
                        <a:pt x="10" y="26"/>
                      </a:cubicBezTo>
                      <a:lnTo>
                        <a:pt x="10" y="27"/>
                      </a:lnTo>
                      <a:cubicBezTo>
                        <a:pt x="9" y="27"/>
                        <a:pt x="8" y="28"/>
                        <a:pt x="8" y="28"/>
                      </a:cubicBezTo>
                      <a:lnTo>
                        <a:pt x="8" y="26"/>
                      </a:lnTo>
                      <a:close/>
                      <a:moveTo>
                        <a:pt x="10" y="26"/>
                      </a:moveTo>
                      <a:cubicBezTo>
                        <a:pt x="11" y="26"/>
                        <a:pt x="12" y="27"/>
                        <a:pt x="13" y="28"/>
                      </a:cubicBezTo>
                      <a:lnTo>
                        <a:pt x="11" y="28"/>
                      </a:lnTo>
                      <a:cubicBezTo>
                        <a:pt x="11" y="28"/>
                        <a:pt x="10" y="27"/>
                        <a:pt x="10" y="27"/>
                      </a:cubicBezTo>
                      <a:lnTo>
                        <a:pt x="10" y="26"/>
                      </a:lnTo>
                      <a:close/>
                      <a:moveTo>
                        <a:pt x="13" y="28"/>
                      </a:moveTo>
                      <a:lnTo>
                        <a:pt x="12" y="29"/>
                      </a:lnTo>
                      <a:lnTo>
                        <a:pt x="11" y="28"/>
                      </a:lnTo>
                      <a:lnTo>
                        <a:pt x="12" y="28"/>
                      </a:lnTo>
                      <a:lnTo>
                        <a:pt x="13" y="28"/>
                      </a:lnTo>
                      <a:close/>
                      <a:moveTo>
                        <a:pt x="11" y="28"/>
                      </a:moveTo>
                      <a:lnTo>
                        <a:pt x="11" y="28"/>
                      </a:lnTo>
                      <a:lnTo>
                        <a:pt x="13" y="28"/>
                      </a:lnTo>
                      <a:lnTo>
                        <a:pt x="11" y="28"/>
                      </a:lnTo>
                      <a:close/>
                      <a:moveTo>
                        <a:pt x="11" y="28"/>
                      </a:moveTo>
                      <a:lnTo>
                        <a:pt x="11" y="28"/>
                      </a:lnTo>
                      <a:lnTo>
                        <a:pt x="12" y="28"/>
                      </a:lnTo>
                      <a:lnTo>
                        <a:pt x="11" y="28"/>
                      </a:lnTo>
                      <a:close/>
                      <a:moveTo>
                        <a:pt x="11" y="28"/>
                      </a:moveTo>
                      <a:cubicBezTo>
                        <a:pt x="11" y="27"/>
                        <a:pt x="12" y="27"/>
                        <a:pt x="12" y="27"/>
                      </a:cubicBezTo>
                      <a:lnTo>
                        <a:pt x="13" y="28"/>
                      </a:lnTo>
                      <a:cubicBezTo>
                        <a:pt x="13" y="28"/>
                        <a:pt x="13" y="28"/>
                        <a:pt x="13" y="28"/>
                      </a:cubicBezTo>
                      <a:lnTo>
                        <a:pt x="11" y="28"/>
                      </a:lnTo>
                      <a:close/>
                      <a:moveTo>
                        <a:pt x="12" y="27"/>
                      </a:moveTo>
                      <a:cubicBezTo>
                        <a:pt x="12" y="27"/>
                        <a:pt x="12" y="26"/>
                        <a:pt x="13" y="26"/>
                      </a:cubicBezTo>
                      <a:lnTo>
                        <a:pt x="14" y="27"/>
                      </a:lnTo>
                      <a:cubicBezTo>
                        <a:pt x="13" y="27"/>
                        <a:pt x="13" y="27"/>
                        <a:pt x="13" y="28"/>
                      </a:cubicBezTo>
                      <a:lnTo>
                        <a:pt x="12" y="27"/>
                      </a:lnTo>
                      <a:close/>
                      <a:moveTo>
                        <a:pt x="13" y="26"/>
                      </a:moveTo>
                      <a:cubicBezTo>
                        <a:pt x="14" y="25"/>
                        <a:pt x="16" y="25"/>
                        <a:pt x="17" y="24"/>
                      </a:cubicBezTo>
                      <a:lnTo>
                        <a:pt x="18" y="26"/>
                      </a:lnTo>
                      <a:cubicBezTo>
                        <a:pt x="17" y="26"/>
                        <a:pt x="15" y="26"/>
                        <a:pt x="14" y="27"/>
                      </a:cubicBezTo>
                      <a:lnTo>
                        <a:pt x="13" y="26"/>
                      </a:lnTo>
                      <a:close/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17" y="25"/>
                      </a:lnTo>
                      <a:lnTo>
                        <a:pt x="17" y="24"/>
                      </a:lnTo>
                      <a:close/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18" y="26"/>
                      </a:lnTo>
                      <a:lnTo>
                        <a:pt x="17" y="26"/>
                      </a:lnTo>
                      <a:lnTo>
                        <a:pt x="17" y="24"/>
                      </a:lnTo>
                      <a:close/>
                      <a:moveTo>
                        <a:pt x="17" y="24"/>
                      </a:moveTo>
                      <a:lnTo>
                        <a:pt x="17" y="24"/>
                      </a:lnTo>
                      <a:lnTo>
                        <a:pt x="17" y="25"/>
                      </a:lnTo>
                      <a:lnTo>
                        <a:pt x="17" y="24"/>
                      </a:lnTo>
                      <a:close/>
                      <a:moveTo>
                        <a:pt x="17" y="24"/>
                      </a:moveTo>
                      <a:cubicBezTo>
                        <a:pt x="20" y="24"/>
                        <a:pt x="23" y="24"/>
                        <a:pt x="25" y="24"/>
                      </a:cubicBezTo>
                      <a:lnTo>
                        <a:pt x="25" y="26"/>
                      </a:lnTo>
                      <a:cubicBezTo>
                        <a:pt x="23" y="25"/>
                        <a:pt x="20" y="25"/>
                        <a:pt x="18" y="26"/>
                      </a:cubicBezTo>
                      <a:lnTo>
                        <a:pt x="17" y="24"/>
                      </a:lnTo>
                      <a:close/>
                      <a:moveTo>
                        <a:pt x="25" y="24"/>
                      </a:moveTo>
                      <a:cubicBezTo>
                        <a:pt x="32" y="25"/>
                        <a:pt x="39" y="25"/>
                        <a:pt x="40" y="18"/>
                      </a:cubicBezTo>
                      <a:lnTo>
                        <a:pt x="42" y="18"/>
                      </a:lnTo>
                      <a:cubicBezTo>
                        <a:pt x="41" y="27"/>
                        <a:pt x="33" y="26"/>
                        <a:pt x="25" y="26"/>
                      </a:cubicBezTo>
                      <a:lnTo>
                        <a:pt x="25" y="24"/>
                      </a:lnTo>
                      <a:close/>
                      <a:moveTo>
                        <a:pt x="40" y="18"/>
                      </a:moveTo>
                      <a:lnTo>
                        <a:pt x="40" y="18"/>
                      </a:lnTo>
                      <a:lnTo>
                        <a:pt x="41" y="18"/>
                      </a:lnTo>
                      <a:lnTo>
                        <a:pt x="40" y="18"/>
                      </a:lnTo>
                      <a:close/>
                      <a:moveTo>
                        <a:pt x="40" y="18"/>
                      </a:moveTo>
                      <a:lnTo>
                        <a:pt x="40" y="18"/>
                      </a:lnTo>
                      <a:lnTo>
                        <a:pt x="42" y="18"/>
                      </a:lnTo>
                      <a:lnTo>
                        <a:pt x="40" y="18"/>
                      </a:lnTo>
                      <a:close/>
                      <a:moveTo>
                        <a:pt x="40" y="18"/>
                      </a:moveTo>
                      <a:cubicBezTo>
                        <a:pt x="40" y="17"/>
                        <a:pt x="40" y="17"/>
                        <a:pt x="40" y="16"/>
                      </a:cubicBezTo>
                      <a:lnTo>
                        <a:pt x="42" y="16"/>
                      </a:lnTo>
                      <a:cubicBezTo>
                        <a:pt x="42" y="17"/>
                        <a:pt x="42" y="17"/>
                        <a:pt x="42" y="18"/>
                      </a:cubicBezTo>
                      <a:lnTo>
                        <a:pt x="40" y="18"/>
                      </a:lnTo>
                      <a:close/>
                      <a:moveTo>
                        <a:pt x="40" y="16"/>
                      </a:moveTo>
                      <a:cubicBezTo>
                        <a:pt x="41" y="16"/>
                        <a:pt x="41" y="15"/>
                        <a:pt x="40" y="15"/>
                      </a:cubicBezTo>
                      <a:lnTo>
                        <a:pt x="42" y="15"/>
                      </a:lnTo>
                      <a:cubicBezTo>
                        <a:pt x="42" y="15"/>
                        <a:pt x="42" y="16"/>
                        <a:pt x="42" y="16"/>
                      </a:cubicBezTo>
                      <a:lnTo>
                        <a:pt x="40" y="16"/>
                      </a:lnTo>
                      <a:close/>
                      <a:moveTo>
                        <a:pt x="40" y="15"/>
                      </a:moveTo>
                      <a:cubicBezTo>
                        <a:pt x="40" y="12"/>
                        <a:pt x="39" y="10"/>
                        <a:pt x="36" y="9"/>
                      </a:cubicBezTo>
                      <a:lnTo>
                        <a:pt x="37" y="8"/>
                      </a:lnTo>
                      <a:cubicBezTo>
                        <a:pt x="40" y="9"/>
                        <a:pt x="42" y="12"/>
                        <a:pt x="42" y="15"/>
                      </a:cubicBezTo>
                      <a:lnTo>
                        <a:pt x="40" y="15"/>
                      </a:lnTo>
                      <a:close/>
                      <a:moveTo>
                        <a:pt x="37" y="8"/>
                      </a:moveTo>
                      <a:lnTo>
                        <a:pt x="37" y="8"/>
                      </a:lnTo>
                      <a:lnTo>
                        <a:pt x="37" y="9"/>
                      </a:lnTo>
                      <a:lnTo>
                        <a:pt x="37" y="8"/>
                      </a:lnTo>
                      <a:close/>
                      <a:moveTo>
                        <a:pt x="36" y="9"/>
                      </a:moveTo>
                      <a:cubicBezTo>
                        <a:pt x="35" y="9"/>
                        <a:pt x="33" y="9"/>
                        <a:pt x="31" y="10"/>
                      </a:cubicBezTo>
                      <a:lnTo>
                        <a:pt x="31" y="8"/>
                      </a:lnTo>
                      <a:cubicBezTo>
                        <a:pt x="33" y="8"/>
                        <a:pt x="35" y="7"/>
                        <a:pt x="37" y="8"/>
                      </a:cubicBezTo>
                      <a:lnTo>
                        <a:pt x="36" y="9"/>
                      </a:lnTo>
                      <a:close/>
                      <a:moveTo>
                        <a:pt x="31" y="10"/>
                      </a:moveTo>
                      <a:cubicBezTo>
                        <a:pt x="29" y="10"/>
                        <a:pt x="27" y="11"/>
                        <a:pt x="24" y="10"/>
                      </a:cubicBezTo>
                      <a:lnTo>
                        <a:pt x="25" y="9"/>
                      </a:lnTo>
                      <a:cubicBezTo>
                        <a:pt x="27" y="9"/>
                        <a:pt x="29" y="9"/>
                        <a:pt x="31" y="8"/>
                      </a:cubicBezTo>
                      <a:lnTo>
                        <a:pt x="31" y="10"/>
                      </a:lnTo>
                      <a:close/>
                      <a:moveTo>
                        <a:pt x="25" y="9"/>
                      </a:moveTo>
                      <a:lnTo>
                        <a:pt x="25" y="9"/>
                      </a:lnTo>
                      <a:lnTo>
                        <a:pt x="24" y="9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1" name="Freeform 225"/>
                <p:cNvSpPr>
                  <a:spLocks noChangeArrowheads="1"/>
                </p:cNvSpPr>
                <p:nvPr/>
              </p:nvSpPr>
              <p:spPr bwMode="auto">
                <a:xfrm>
                  <a:off x="2138" y="3796"/>
                  <a:ext cx="44" cy="84"/>
                </a:xfrm>
                <a:custGeom>
                  <a:avLst/>
                  <a:gdLst>
                    <a:gd name="G0" fmla="+- 1 0 0"/>
                    <a:gd name="G1" fmla="+- 1 0 0"/>
                    <a:gd name="G2" fmla="*/ 1 50493 45568"/>
                    <a:gd name="G3" fmla="*/ 1 50493 55552"/>
                    <a:gd name="G4" fmla="*/ G3 1 180"/>
                    <a:gd name="G5" fmla="*/ G2 1 G4"/>
                    <a:gd name="G6" fmla="+- 1 0 0"/>
                    <a:gd name="G7" fmla="+- 10 0 0"/>
                    <a:gd name="G8" fmla="+- 1 0 0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+- 1 0 0"/>
                    <a:gd name="G14" fmla="+- 38 0 0"/>
                    <a:gd name="G15" fmla="+- 1 0 0"/>
                    <a:gd name="G16" fmla="+- 44 0 0"/>
                    <a:gd name="G17" fmla="*/ 1 0 0"/>
                    <a:gd name="G18" fmla="sin G17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T0" fmla="*/ 18 w 33"/>
                    <a:gd name="T1" fmla="*/ 4 h 50"/>
                    <a:gd name="T2" fmla="*/ 4 w 33"/>
                    <a:gd name="T3" fmla="*/ 16 h 50"/>
                    <a:gd name="T4" fmla="*/ 8 w 33"/>
                    <a:gd name="T5" fmla="*/ 28 h 50"/>
                    <a:gd name="T6" fmla="*/ 4 w 33"/>
                    <a:gd name="T7" fmla="*/ 41 h 50"/>
                    <a:gd name="T8" fmla="*/ 18 w 33"/>
                    <a:gd name="T9" fmla="*/ 48 h 50"/>
                    <a:gd name="T10" fmla="*/ 28 w 33"/>
                    <a:gd name="T11" fmla="*/ 38 h 50"/>
                    <a:gd name="T12" fmla="*/ 32 w 33"/>
                    <a:gd name="T13" fmla="*/ 10 h 50"/>
                    <a:gd name="T14" fmla="*/ 29 w 33"/>
                    <a:gd name="T15" fmla="*/ 3 h 50"/>
                    <a:gd name="T16" fmla="*/ 18 w 33"/>
                    <a:gd name="T17" fmla="*/ 4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50">
                      <a:moveTo>
                        <a:pt x="18" y="4"/>
                      </a:moveTo>
                      <a:cubicBezTo>
                        <a:pt x="15" y="10"/>
                        <a:pt x="8" y="11"/>
                        <a:pt x="4" y="16"/>
                      </a:cubicBezTo>
                      <a:cubicBezTo>
                        <a:pt x="2" y="20"/>
                        <a:pt x="4" y="25"/>
                        <a:pt x="8" y="28"/>
                      </a:cubicBezTo>
                      <a:cubicBezTo>
                        <a:pt x="3" y="32"/>
                        <a:pt x="0" y="38"/>
                        <a:pt x="4" y="41"/>
                      </a:cubicBezTo>
                      <a:cubicBezTo>
                        <a:pt x="9" y="44"/>
                        <a:pt x="11" y="50"/>
                        <a:pt x="18" y="48"/>
                      </a:cubicBezTo>
                      <a:cubicBezTo>
                        <a:pt x="23" y="46"/>
                        <a:pt x="27" y="42"/>
                        <a:pt x="28" y="38"/>
                      </a:cubicBezTo>
                      <a:cubicBezTo>
                        <a:pt x="32" y="29"/>
                        <a:pt x="27" y="19"/>
                        <a:pt x="32" y="10"/>
                      </a:cubicBezTo>
                      <a:cubicBezTo>
                        <a:pt x="33" y="7"/>
                        <a:pt x="31" y="5"/>
                        <a:pt x="29" y="3"/>
                      </a:cubicBezTo>
                      <a:cubicBezTo>
                        <a:pt x="26" y="0"/>
                        <a:pt x="20" y="0"/>
                        <a:pt x="18" y="4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2" name="Freeform 226"/>
                <p:cNvSpPr>
                  <a:spLocks noChangeArrowheads="1"/>
                </p:cNvSpPr>
                <p:nvPr/>
              </p:nvSpPr>
              <p:spPr bwMode="auto">
                <a:xfrm>
                  <a:off x="2140" y="3796"/>
                  <a:ext cx="42" cy="84"/>
                </a:xfrm>
                <a:custGeom>
                  <a:avLst/>
                  <a:gdLst>
                    <a:gd name="T0" fmla="*/ 9 w 32"/>
                    <a:gd name="T1" fmla="*/ 10 h 50"/>
                    <a:gd name="T2" fmla="*/ 10 w 32"/>
                    <a:gd name="T3" fmla="*/ 11 h 50"/>
                    <a:gd name="T4" fmla="*/ 9 w 32"/>
                    <a:gd name="T5" fmla="*/ 10 h 50"/>
                    <a:gd name="T6" fmla="*/ 3 w 32"/>
                    <a:gd name="T7" fmla="*/ 15 h 50"/>
                    <a:gd name="T8" fmla="*/ 4 w 32"/>
                    <a:gd name="T9" fmla="*/ 16 h 50"/>
                    <a:gd name="T10" fmla="*/ 3 w 32"/>
                    <a:gd name="T11" fmla="*/ 16 h 50"/>
                    <a:gd name="T12" fmla="*/ 3 w 32"/>
                    <a:gd name="T13" fmla="*/ 18 h 50"/>
                    <a:gd name="T14" fmla="*/ 4 w 32"/>
                    <a:gd name="T15" fmla="*/ 16 h 50"/>
                    <a:gd name="T16" fmla="*/ 2 w 32"/>
                    <a:gd name="T17" fmla="*/ 19 h 50"/>
                    <a:gd name="T18" fmla="*/ 3 w 32"/>
                    <a:gd name="T19" fmla="*/ 19 h 50"/>
                    <a:gd name="T20" fmla="*/ 2 w 32"/>
                    <a:gd name="T21" fmla="*/ 19 h 50"/>
                    <a:gd name="T22" fmla="*/ 8 w 32"/>
                    <a:gd name="T23" fmla="*/ 28 h 50"/>
                    <a:gd name="T24" fmla="*/ 8 w 32"/>
                    <a:gd name="T25" fmla="*/ 28 h 50"/>
                    <a:gd name="T26" fmla="*/ 4 w 32"/>
                    <a:gd name="T27" fmla="*/ 30 h 50"/>
                    <a:gd name="T28" fmla="*/ 5 w 32"/>
                    <a:gd name="T29" fmla="*/ 30 h 50"/>
                    <a:gd name="T30" fmla="*/ 4 w 32"/>
                    <a:gd name="T31" fmla="*/ 30 h 50"/>
                    <a:gd name="T32" fmla="*/ 3 w 32"/>
                    <a:gd name="T33" fmla="*/ 40 h 50"/>
                    <a:gd name="T34" fmla="*/ 2 w 32"/>
                    <a:gd name="T35" fmla="*/ 36 h 50"/>
                    <a:gd name="T36" fmla="*/ 3 w 32"/>
                    <a:gd name="T37" fmla="*/ 42 h 50"/>
                    <a:gd name="T38" fmla="*/ 3 w 32"/>
                    <a:gd name="T39" fmla="*/ 42 h 50"/>
                    <a:gd name="T40" fmla="*/ 3 w 32"/>
                    <a:gd name="T41" fmla="*/ 42 h 50"/>
                    <a:gd name="T42" fmla="*/ 3 w 32"/>
                    <a:gd name="T43" fmla="*/ 42 h 50"/>
                    <a:gd name="T44" fmla="*/ 3 w 32"/>
                    <a:gd name="T45" fmla="*/ 42 h 50"/>
                    <a:gd name="T46" fmla="*/ 4 w 32"/>
                    <a:gd name="T47" fmla="*/ 41 h 50"/>
                    <a:gd name="T48" fmla="*/ 3 w 32"/>
                    <a:gd name="T49" fmla="*/ 42 h 50"/>
                    <a:gd name="T50" fmla="*/ 17 w 32"/>
                    <a:gd name="T51" fmla="*/ 47 h 50"/>
                    <a:gd name="T52" fmla="*/ 8 w 32"/>
                    <a:gd name="T53" fmla="*/ 44 h 50"/>
                    <a:gd name="T54" fmla="*/ 17 w 32"/>
                    <a:gd name="T55" fmla="*/ 48 h 50"/>
                    <a:gd name="T56" fmla="*/ 17 w 32"/>
                    <a:gd name="T57" fmla="*/ 47 h 50"/>
                    <a:gd name="T58" fmla="*/ 17 w 32"/>
                    <a:gd name="T59" fmla="*/ 47 h 50"/>
                    <a:gd name="T60" fmla="*/ 17 w 32"/>
                    <a:gd name="T61" fmla="*/ 47 h 50"/>
                    <a:gd name="T62" fmla="*/ 19 w 32"/>
                    <a:gd name="T63" fmla="*/ 48 h 50"/>
                    <a:gd name="T64" fmla="*/ 19 w 32"/>
                    <a:gd name="T65" fmla="*/ 47 h 50"/>
                    <a:gd name="T66" fmla="*/ 19 w 32"/>
                    <a:gd name="T67" fmla="*/ 48 h 50"/>
                    <a:gd name="T68" fmla="*/ 26 w 32"/>
                    <a:gd name="T69" fmla="*/ 38 h 50"/>
                    <a:gd name="T70" fmla="*/ 20 w 32"/>
                    <a:gd name="T71" fmla="*/ 45 h 50"/>
                    <a:gd name="T72" fmla="*/ 27 w 32"/>
                    <a:gd name="T73" fmla="*/ 38 h 50"/>
                    <a:gd name="T74" fmla="*/ 28 w 32"/>
                    <a:gd name="T75" fmla="*/ 25 h 50"/>
                    <a:gd name="T76" fmla="*/ 26 w 32"/>
                    <a:gd name="T77" fmla="*/ 38 h 50"/>
                    <a:gd name="T78" fmla="*/ 31 w 32"/>
                    <a:gd name="T79" fmla="*/ 10 h 50"/>
                    <a:gd name="T80" fmla="*/ 31 w 32"/>
                    <a:gd name="T81" fmla="*/ 10 h 50"/>
                    <a:gd name="T82" fmla="*/ 30 w 32"/>
                    <a:gd name="T83" fmla="*/ 6 h 50"/>
                    <a:gd name="T84" fmla="*/ 30 w 32"/>
                    <a:gd name="T85" fmla="*/ 9 h 50"/>
                    <a:gd name="T86" fmla="*/ 28 w 32"/>
                    <a:gd name="T87" fmla="*/ 2 h 50"/>
                    <a:gd name="T88" fmla="*/ 28 w 32"/>
                    <a:gd name="T89" fmla="*/ 2 h 50"/>
                    <a:gd name="T90" fmla="*/ 28 w 32"/>
                    <a:gd name="T91" fmla="*/ 2 h 50"/>
                    <a:gd name="T92" fmla="*/ 26 w 32"/>
                    <a:gd name="T93" fmla="*/ 1 h 50"/>
                    <a:gd name="T94" fmla="*/ 25 w 32"/>
                    <a:gd name="T95" fmla="*/ 2 h 50"/>
                    <a:gd name="T96" fmla="*/ 26 w 32"/>
                    <a:gd name="T97" fmla="*/ 1 h 50"/>
                    <a:gd name="T98" fmla="*/ 19 w 32"/>
                    <a:gd name="T99" fmla="*/ 3 h 50"/>
                    <a:gd name="T100" fmla="*/ 22 w 32"/>
                    <a:gd name="T101" fmla="*/ 1 h 50"/>
                    <a:gd name="T102" fmla="*/ 16 w 32"/>
                    <a:gd name="T103" fmla="*/ 4 h 50"/>
                    <a:gd name="T104" fmla="*/ 16 w 32"/>
                    <a:gd name="T105" fmla="*/ 4 h 50"/>
                    <a:gd name="T106" fmla="*/ 16 w 32"/>
                    <a:gd name="T107" fmla="*/ 4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2" h="50">
                      <a:moveTo>
                        <a:pt x="18" y="4"/>
                      </a:moveTo>
                      <a:cubicBezTo>
                        <a:pt x="16" y="8"/>
                        <a:pt x="13" y="9"/>
                        <a:pt x="10" y="11"/>
                      </a:cubicBezTo>
                      <a:lnTo>
                        <a:pt x="9" y="10"/>
                      </a:lnTo>
                      <a:cubicBezTo>
                        <a:pt x="12" y="9"/>
                        <a:pt x="15" y="7"/>
                        <a:pt x="16" y="4"/>
                      </a:cubicBezTo>
                      <a:lnTo>
                        <a:pt x="18" y="4"/>
                      </a:lnTo>
                      <a:close/>
                      <a:moveTo>
                        <a:pt x="10" y="11"/>
                      </a:moveTo>
                      <a:cubicBezTo>
                        <a:pt x="8" y="13"/>
                        <a:pt x="6" y="14"/>
                        <a:pt x="4" y="16"/>
                      </a:cubicBezTo>
                      <a:lnTo>
                        <a:pt x="3" y="15"/>
                      </a:lnTo>
                      <a:cubicBezTo>
                        <a:pt x="5" y="13"/>
                        <a:pt x="7" y="12"/>
                        <a:pt x="9" y="10"/>
                      </a:cubicBezTo>
                      <a:lnTo>
                        <a:pt x="10" y="11"/>
                      </a:lnTo>
                      <a:close/>
                      <a:moveTo>
                        <a:pt x="3" y="16"/>
                      </a:moveTo>
                      <a:lnTo>
                        <a:pt x="3" y="15"/>
                      </a:lnTo>
                      <a:lnTo>
                        <a:pt x="3" y="16"/>
                      </a:lnTo>
                      <a:close/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3" y="16"/>
                      </a:lnTo>
                      <a:lnTo>
                        <a:pt x="4" y="16"/>
                      </a:lnTo>
                      <a:close/>
                      <a:moveTo>
                        <a:pt x="3" y="16"/>
                      </a:moveTo>
                      <a:lnTo>
                        <a:pt x="3" y="16"/>
                      </a:lnTo>
                      <a:close/>
                      <a:moveTo>
                        <a:pt x="4" y="16"/>
                      </a:moveTo>
                      <a:cubicBezTo>
                        <a:pt x="4" y="17"/>
                        <a:pt x="4" y="17"/>
                        <a:pt x="3" y="18"/>
                      </a:cubicBezTo>
                      <a:lnTo>
                        <a:pt x="2" y="17"/>
                      </a:lnTo>
                      <a:cubicBezTo>
                        <a:pt x="2" y="17"/>
                        <a:pt x="2" y="16"/>
                        <a:pt x="3" y="16"/>
                      </a:cubicBezTo>
                      <a:lnTo>
                        <a:pt x="4" y="16"/>
                      </a:lnTo>
                      <a:close/>
                      <a:moveTo>
                        <a:pt x="3" y="18"/>
                      </a:moveTo>
                      <a:cubicBezTo>
                        <a:pt x="3" y="18"/>
                        <a:pt x="3" y="19"/>
                        <a:pt x="3" y="19"/>
                      </a:cubicBezTo>
                      <a:lnTo>
                        <a:pt x="2" y="19"/>
                      </a:lnTo>
                      <a:cubicBezTo>
                        <a:pt x="2" y="19"/>
                        <a:pt x="2" y="18"/>
                        <a:pt x="2" y="17"/>
                      </a:cubicBezTo>
                      <a:lnTo>
                        <a:pt x="3" y="18"/>
                      </a:lnTo>
                      <a:close/>
                      <a:moveTo>
                        <a:pt x="3" y="19"/>
                      </a:moveTo>
                      <a:cubicBezTo>
                        <a:pt x="3" y="22"/>
                        <a:pt x="5" y="25"/>
                        <a:pt x="8" y="28"/>
                      </a:cubicBezTo>
                      <a:lnTo>
                        <a:pt x="6" y="29"/>
                      </a:lnTo>
                      <a:cubicBezTo>
                        <a:pt x="4" y="26"/>
                        <a:pt x="2" y="23"/>
                        <a:pt x="2" y="19"/>
                      </a:cubicBezTo>
                      <a:lnTo>
                        <a:pt x="3" y="19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lnTo>
                        <a:pt x="8" y="29"/>
                      </a:lnTo>
                      <a:lnTo>
                        <a:pt x="7" y="28"/>
                      </a:lnTo>
                      <a:lnTo>
                        <a:pt x="8" y="28"/>
                      </a:lnTo>
                      <a:close/>
                      <a:moveTo>
                        <a:pt x="8" y="29"/>
                      </a:moveTo>
                      <a:cubicBezTo>
                        <a:pt x="7" y="29"/>
                        <a:pt x="6" y="30"/>
                        <a:pt x="5" y="30"/>
                      </a:cubicBezTo>
                      <a:lnTo>
                        <a:pt x="4" y="30"/>
                      </a:lnTo>
                      <a:cubicBezTo>
                        <a:pt x="5" y="29"/>
                        <a:pt x="6" y="28"/>
                        <a:pt x="7" y="28"/>
                      </a:cubicBezTo>
                      <a:lnTo>
                        <a:pt x="8" y="29"/>
                      </a:lnTo>
                      <a:close/>
                      <a:moveTo>
                        <a:pt x="5" y="30"/>
                      </a:moveTo>
                      <a:cubicBezTo>
                        <a:pt x="4" y="32"/>
                        <a:pt x="3" y="34"/>
                        <a:pt x="2" y="36"/>
                      </a:cubicBezTo>
                      <a:lnTo>
                        <a:pt x="1" y="35"/>
                      </a:lnTo>
                      <a:cubicBezTo>
                        <a:pt x="1" y="33"/>
                        <a:pt x="3" y="31"/>
                        <a:pt x="4" y="30"/>
                      </a:cubicBezTo>
                      <a:lnTo>
                        <a:pt x="5" y="30"/>
                      </a:lnTo>
                      <a:close/>
                      <a:moveTo>
                        <a:pt x="2" y="36"/>
                      </a:moveTo>
                      <a:cubicBezTo>
                        <a:pt x="2" y="37"/>
                        <a:pt x="2" y="39"/>
                        <a:pt x="3" y="40"/>
                      </a:cubicBezTo>
                      <a:lnTo>
                        <a:pt x="2" y="41"/>
                      </a:lnTo>
                      <a:cubicBezTo>
                        <a:pt x="0" y="40"/>
                        <a:pt x="0" y="37"/>
                        <a:pt x="1" y="35"/>
                      </a:cubicBezTo>
                      <a:lnTo>
                        <a:pt x="2" y="36"/>
                      </a:lnTo>
                      <a:close/>
                      <a:moveTo>
                        <a:pt x="3" y="40"/>
                      </a:moveTo>
                      <a:cubicBezTo>
                        <a:pt x="3" y="41"/>
                        <a:pt x="4" y="41"/>
                        <a:pt x="4" y="41"/>
                      </a:cubicBezTo>
                      <a:lnTo>
                        <a:pt x="3" y="42"/>
                      </a:lnTo>
                      <a:cubicBezTo>
                        <a:pt x="3" y="42"/>
                        <a:pt x="2" y="41"/>
                        <a:pt x="2" y="41"/>
                      </a:cubicBezTo>
                      <a:lnTo>
                        <a:pt x="3" y="40"/>
                      </a:lnTo>
                      <a:close/>
                      <a:moveTo>
                        <a:pt x="3" y="42"/>
                      </a:moveTo>
                      <a:lnTo>
                        <a:pt x="3" y="42"/>
                      </a:lnTo>
                      <a:lnTo>
                        <a:pt x="3" y="41"/>
                      </a:lnTo>
                      <a:lnTo>
                        <a:pt x="3" y="42"/>
                      </a:lnTo>
                      <a:close/>
                      <a:moveTo>
                        <a:pt x="4" y="41"/>
                      </a:moveTo>
                      <a:lnTo>
                        <a:pt x="4" y="41"/>
                      </a:lnTo>
                      <a:lnTo>
                        <a:pt x="3" y="42"/>
                      </a:lnTo>
                      <a:lnTo>
                        <a:pt x="4" y="41"/>
                      </a:lnTo>
                      <a:close/>
                      <a:moveTo>
                        <a:pt x="3" y="42"/>
                      </a:moveTo>
                      <a:lnTo>
                        <a:pt x="3" y="42"/>
                      </a:lnTo>
                      <a:lnTo>
                        <a:pt x="4" y="41"/>
                      </a:lnTo>
                      <a:lnTo>
                        <a:pt x="3" y="42"/>
                      </a:lnTo>
                      <a:close/>
                      <a:moveTo>
                        <a:pt x="4" y="41"/>
                      </a:moveTo>
                      <a:cubicBezTo>
                        <a:pt x="5" y="42"/>
                        <a:pt x="7" y="43"/>
                        <a:pt x="8" y="44"/>
                      </a:cubicBezTo>
                      <a:lnTo>
                        <a:pt x="7" y="45"/>
                      </a:lnTo>
                      <a:cubicBezTo>
                        <a:pt x="6" y="44"/>
                        <a:pt x="4" y="43"/>
                        <a:pt x="3" y="42"/>
                      </a:cubicBezTo>
                      <a:lnTo>
                        <a:pt x="4" y="41"/>
                      </a:lnTo>
                      <a:close/>
                      <a:moveTo>
                        <a:pt x="8" y="44"/>
                      </a:moveTo>
                      <a:cubicBezTo>
                        <a:pt x="10" y="46"/>
                        <a:pt x="12" y="48"/>
                        <a:pt x="17" y="47"/>
                      </a:cubicBezTo>
                      <a:lnTo>
                        <a:pt x="17" y="49"/>
                      </a:lnTo>
                      <a:cubicBezTo>
                        <a:pt x="12" y="50"/>
                        <a:pt x="9" y="47"/>
                        <a:pt x="7" y="45"/>
                      </a:cubicBezTo>
                      <a:lnTo>
                        <a:pt x="8" y="44"/>
                      </a:lnTo>
                      <a:close/>
                      <a:moveTo>
                        <a:pt x="17" y="49"/>
                      </a:moveTo>
                      <a:lnTo>
                        <a:pt x="17" y="49"/>
                      </a:lnTo>
                      <a:lnTo>
                        <a:pt x="17" y="48"/>
                      </a:lnTo>
                      <a:lnTo>
                        <a:pt x="17" y="49"/>
                      </a:lnTo>
                      <a:close/>
                      <a:moveTo>
                        <a:pt x="17" y="47"/>
                      </a:moveTo>
                      <a:lnTo>
                        <a:pt x="17" y="47"/>
                      </a:lnTo>
                      <a:lnTo>
                        <a:pt x="17" y="49"/>
                      </a:lnTo>
                      <a:lnTo>
                        <a:pt x="17" y="47"/>
                      </a:lnTo>
                      <a:close/>
                      <a:moveTo>
                        <a:pt x="17" y="47"/>
                      </a:moveTo>
                      <a:lnTo>
                        <a:pt x="17" y="47"/>
                      </a:lnTo>
                      <a:lnTo>
                        <a:pt x="17" y="48"/>
                      </a:lnTo>
                      <a:lnTo>
                        <a:pt x="17" y="47"/>
                      </a:lnTo>
                      <a:close/>
                      <a:moveTo>
                        <a:pt x="17" y="47"/>
                      </a:moveTo>
                      <a:cubicBezTo>
                        <a:pt x="17" y="47"/>
                        <a:pt x="18" y="47"/>
                        <a:pt x="19" y="47"/>
                      </a:cubicBezTo>
                      <a:lnTo>
                        <a:pt x="19" y="48"/>
                      </a:lnTo>
                      <a:cubicBezTo>
                        <a:pt x="19" y="48"/>
                        <a:pt x="18" y="48"/>
                        <a:pt x="17" y="49"/>
                      </a:cubicBezTo>
                      <a:lnTo>
                        <a:pt x="17" y="47"/>
                      </a:lnTo>
                      <a:close/>
                      <a:moveTo>
                        <a:pt x="19" y="47"/>
                      </a:moveTo>
                      <a:cubicBezTo>
                        <a:pt x="19" y="46"/>
                        <a:pt x="20" y="46"/>
                        <a:pt x="20" y="45"/>
                      </a:cubicBezTo>
                      <a:lnTo>
                        <a:pt x="21" y="46"/>
                      </a:lnTo>
                      <a:cubicBezTo>
                        <a:pt x="21" y="47"/>
                        <a:pt x="20" y="47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0" y="45"/>
                      </a:moveTo>
                      <a:cubicBezTo>
                        <a:pt x="23" y="43"/>
                        <a:pt x="25" y="41"/>
                        <a:pt x="26" y="38"/>
                      </a:cubicBezTo>
                      <a:lnTo>
                        <a:pt x="28" y="39"/>
                      </a:lnTo>
                      <a:cubicBezTo>
                        <a:pt x="27" y="41"/>
                        <a:pt x="25" y="44"/>
                        <a:pt x="21" y="46"/>
                      </a:cubicBezTo>
                      <a:lnTo>
                        <a:pt x="20" y="45"/>
                      </a:lnTo>
                      <a:close/>
                      <a:moveTo>
                        <a:pt x="28" y="39"/>
                      </a:moveTo>
                      <a:lnTo>
                        <a:pt x="28" y="39"/>
                      </a:lnTo>
                      <a:lnTo>
                        <a:pt x="27" y="38"/>
                      </a:lnTo>
                      <a:lnTo>
                        <a:pt x="28" y="39"/>
                      </a:lnTo>
                      <a:close/>
                      <a:moveTo>
                        <a:pt x="26" y="38"/>
                      </a:moveTo>
                      <a:cubicBezTo>
                        <a:pt x="28" y="34"/>
                        <a:pt x="28" y="29"/>
                        <a:pt x="28" y="25"/>
                      </a:cubicBezTo>
                      <a:lnTo>
                        <a:pt x="29" y="25"/>
                      </a:lnTo>
                      <a:cubicBezTo>
                        <a:pt x="29" y="30"/>
                        <a:pt x="30" y="34"/>
                        <a:pt x="28" y="39"/>
                      </a:cubicBezTo>
                      <a:lnTo>
                        <a:pt x="26" y="38"/>
                      </a:lnTo>
                      <a:close/>
                      <a:moveTo>
                        <a:pt x="28" y="25"/>
                      </a:moveTo>
                      <a:cubicBezTo>
                        <a:pt x="28" y="20"/>
                        <a:pt x="28" y="14"/>
                        <a:pt x="30" y="9"/>
                      </a:cubicBezTo>
                      <a:lnTo>
                        <a:pt x="31" y="10"/>
                      </a:lnTo>
                      <a:cubicBezTo>
                        <a:pt x="29" y="15"/>
                        <a:pt x="29" y="20"/>
                        <a:pt x="29" y="25"/>
                      </a:cubicBezTo>
                      <a:lnTo>
                        <a:pt x="28" y="25"/>
                      </a:lnTo>
                      <a:close/>
                      <a:moveTo>
                        <a:pt x="31" y="10"/>
                      </a:moveTo>
                      <a:lnTo>
                        <a:pt x="31" y="10"/>
                      </a:lnTo>
                      <a:close/>
                      <a:moveTo>
                        <a:pt x="30" y="9"/>
                      </a:moveTo>
                      <a:cubicBezTo>
                        <a:pt x="30" y="8"/>
                        <a:pt x="30" y="7"/>
                        <a:pt x="30" y="6"/>
                      </a:cubicBezTo>
                      <a:lnTo>
                        <a:pt x="31" y="6"/>
                      </a:lnTo>
                      <a:cubicBezTo>
                        <a:pt x="32" y="7"/>
                        <a:pt x="32" y="8"/>
                        <a:pt x="31" y="10"/>
                      </a:cubicBezTo>
                      <a:lnTo>
                        <a:pt x="30" y="9"/>
                      </a:lnTo>
                      <a:close/>
                      <a:moveTo>
                        <a:pt x="30" y="6"/>
                      </a:moveTo>
                      <a:cubicBezTo>
                        <a:pt x="29" y="5"/>
                        <a:pt x="28" y="4"/>
                        <a:pt x="27" y="3"/>
                      </a:cubicBezTo>
                      <a:lnTo>
                        <a:pt x="28" y="2"/>
                      </a:lnTo>
                      <a:cubicBezTo>
                        <a:pt x="30" y="3"/>
                        <a:pt x="31" y="4"/>
                        <a:pt x="31" y="6"/>
                      </a:cubicBezTo>
                      <a:lnTo>
                        <a:pt x="30" y="6"/>
                      </a:lnTo>
                      <a:close/>
                      <a:moveTo>
                        <a:pt x="28" y="2"/>
                      </a:moveTo>
                      <a:lnTo>
                        <a:pt x="28" y="2"/>
                      </a:lnTo>
                      <a:lnTo>
                        <a:pt x="28" y="3"/>
                      </a:lnTo>
                      <a:lnTo>
                        <a:pt x="28" y="2"/>
                      </a:lnTo>
                      <a:close/>
                      <a:moveTo>
                        <a:pt x="27" y="3"/>
                      </a:moveTo>
                      <a:cubicBezTo>
                        <a:pt x="27" y="3"/>
                        <a:pt x="26" y="2"/>
                        <a:pt x="25" y="2"/>
                      </a:cubicBezTo>
                      <a:lnTo>
                        <a:pt x="26" y="1"/>
                      </a:lnTo>
                      <a:cubicBezTo>
                        <a:pt x="27" y="1"/>
                        <a:pt x="28" y="2"/>
                        <a:pt x="28" y="2"/>
                      </a:cubicBezTo>
                      <a:lnTo>
                        <a:pt x="27" y="3"/>
                      </a:lnTo>
                      <a:close/>
                      <a:moveTo>
                        <a:pt x="25" y="2"/>
                      </a:moveTo>
                      <a:cubicBezTo>
                        <a:pt x="24" y="1"/>
                        <a:pt x="23" y="1"/>
                        <a:pt x="22" y="1"/>
                      </a:cubicBezTo>
                      <a:lnTo>
                        <a:pt x="22" y="0"/>
                      </a:lnTo>
                      <a:cubicBezTo>
                        <a:pt x="23" y="0"/>
                        <a:pt x="25" y="0"/>
                        <a:pt x="26" y="1"/>
                      </a:cubicBezTo>
                      <a:lnTo>
                        <a:pt x="25" y="2"/>
                      </a:lnTo>
                      <a:close/>
                      <a:moveTo>
                        <a:pt x="22" y="1"/>
                      </a:moveTo>
                      <a:cubicBezTo>
                        <a:pt x="21" y="2"/>
                        <a:pt x="20" y="2"/>
                        <a:pt x="19" y="3"/>
                      </a:cubicBezTo>
                      <a:lnTo>
                        <a:pt x="18" y="2"/>
                      </a:lnTo>
                      <a:cubicBezTo>
                        <a:pt x="19" y="1"/>
                        <a:pt x="20" y="0"/>
                        <a:pt x="22" y="0"/>
                      </a:cubicBezTo>
                      <a:lnTo>
                        <a:pt x="22" y="1"/>
                      </a:lnTo>
                      <a:close/>
                      <a:moveTo>
                        <a:pt x="19" y="3"/>
                      </a:moveTo>
                      <a:cubicBezTo>
                        <a:pt x="18" y="3"/>
                        <a:pt x="18" y="4"/>
                        <a:pt x="18" y="4"/>
                      </a:cubicBezTo>
                      <a:lnTo>
                        <a:pt x="16" y="4"/>
                      </a:lnTo>
                      <a:cubicBezTo>
                        <a:pt x="17" y="3"/>
                        <a:pt x="17" y="2"/>
                        <a:pt x="18" y="2"/>
                      </a:cubicBezTo>
                      <a:lnTo>
                        <a:pt x="19" y="3"/>
                      </a:lnTo>
                      <a:close/>
                      <a:moveTo>
                        <a:pt x="16" y="4"/>
                      </a:moveTo>
                      <a:lnTo>
                        <a:pt x="16" y="4"/>
                      </a:lnTo>
                      <a:lnTo>
                        <a:pt x="17" y="4"/>
                      </a:lnTo>
                      <a:lnTo>
                        <a:pt x="16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3" name="Freeform 227"/>
                <p:cNvSpPr>
                  <a:spLocks noChangeArrowheads="1"/>
                </p:cNvSpPr>
                <p:nvPr/>
              </p:nvSpPr>
              <p:spPr bwMode="auto">
                <a:xfrm>
                  <a:off x="2138" y="3893"/>
                  <a:ext cx="13" cy="20"/>
                </a:xfrm>
                <a:custGeom>
                  <a:avLst/>
                  <a:gdLst>
                    <a:gd name="G0" fmla="+- 1 0 0"/>
                    <a:gd name="G1" fmla="*/ 1 0 0"/>
                    <a:gd name="G2" fmla="cos G1 G0"/>
                    <a:gd name="G3" fmla="+- 1 0 0"/>
                    <a:gd name="G4" fmla="+- 3 0 0"/>
                    <a:gd name="G5" fmla="+- 4 0 0"/>
                    <a:gd name="G6" fmla="+- 1 0 0"/>
                    <a:gd name="G7" fmla="+- 13 0 0"/>
                    <a:gd name="G8" fmla="+- 11 0 0"/>
                    <a:gd name="G9" fmla="*/ 1 0 0"/>
                    <a:gd name="G10" fmla="sin G9 G8"/>
                    <a:gd name="G11" fmla="+- 1 0 0"/>
                    <a:gd name="G12" fmla="+- 4 0 0"/>
                    <a:gd name="G13" fmla="*/ 1 0 0"/>
                    <a:gd name="G14" fmla="cos G13 G12"/>
                    <a:gd name="G15" fmla="+- 1 0 0"/>
                    <a:gd name="G16" fmla="*/ 1 0 0"/>
                    <a:gd name="G17" fmla="cos G16 G15"/>
                    <a:gd name="T0" fmla="*/ 10 w 11"/>
                    <a:gd name="T1" fmla="*/ 0 h 13"/>
                    <a:gd name="T2" fmla="*/ 2 w 11"/>
                    <a:gd name="T3" fmla="*/ 8 h 13"/>
                    <a:gd name="T4" fmla="*/ 9 w 11"/>
                    <a:gd name="T5" fmla="*/ 11 h 13"/>
                    <a:gd name="T6" fmla="*/ 10 w 11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13">
                      <a:moveTo>
                        <a:pt x="10" y="0"/>
                      </a:moveTo>
                      <a:cubicBezTo>
                        <a:pt x="6" y="3"/>
                        <a:pt x="0" y="3"/>
                        <a:pt x="2" y="8"/>
                      </a:cubicBezTo>
                      <a:cubicBezTo>
                        <a:pt x="3" y="10"/>
                        <a:pt x="7" y="13"/>
                        <a:pt x="9" y="11"/>
                      </a:cubicBezTo>
                      <a:cubicBezTo>
                        <a:pt x="11" y="8"/>
                        <a:pt x="10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4" name="Freeform 228"/>
                <p:cNvSpPr>
                  <a:spLocks noChangeArrowheads="1"/>
                </p:cNvSpPr>
                <p:nvPr/>
              </p:nvSpPr>
              <p:spPr bwMode="auto">
                <a:xfrm>
                  <a:off x="2138" y="3890"/>
                  <a:ext cx="14" cy="22"/>
                </a:xfrm>
                <a:custGeom>
                  <a:avLst/>
                  <a:gdLst>
                    <a:gd name="T0" fmla="*/ 11 w 12"/>
                    <a:gd name="T1" fmla="*/ 2 h 14"/>
                    <a:gd name="T2" fmla="*/ 11 w 12"/>
                    <a:gd name="T3" fmla="*/ 2 h 14"/>
                    <a:gd name="T4" fmla="*/ 10 w 12"/>
                    <a:gd name="T5" fmla="*/ 1 h 14"/>
                    <a:gd name="T6" fmla="*/ 11 w 12"/>
                    <a:gd name="T7" fmla="*/ 2 h 14"/>
                    <a:gd name="T8" fmla="*/ 11 w 12"/>
                    <a:gd name="T9" fmla="*/ 2 h 14"/>
                    <a:gd name="T10" fmla="*/ 11 w 12"/>
                    <a:gd name="T11" fmla="*/ 2 h 14"/>
                    <a:gd name="T12" fmla="*/ 11 w 12"/>
                    <a:gd name="T13" fmla="*/ 2 h 14"/>
                    <a:gd name="T14" fmla="*/ 7 w 12"/>
                    <a:gd name="T15" fmla="*/ 5 h 14"/>
                    <a:gd name="T16" fmla="*/ 6 w 12"/>
                    <a:gd name="T17" fmla="*/ 4 h 14"/>
                    <a:gd name="T18" fmla="*/ 10 w 12"/>
                    <a:gd name="T19" fmla="*/ 1 h 14"/>
                    <a:gd name="T20" fmla="*/ 11 w 12"/>
                    <a:gd name="T21" fmla="*/ 2 h 14"/>
                    <a:gd name="T22" fmla="*/ 7 w 12"/>
                    <a:gd name="T23" fmla="*/ 5 h 14"/>
                    <a:gd name="T24" fmla="*/ 3 w 12"/>
                    <a:gd name="T25" fmla="*/ 10 h 14"/>
                    <a:gd name="T26" fmla="*/ 2 w 12"/>
                    <a:gd name="T27" fmla="*/ 10 h 14"/>
                    <a:gd name="T28" fmla="*/ 6 w 12"/>
                    <a:gd name="T29" fmla="*/ 4 h 14"/>
                    <a:gd name="T30" fmla="*/ 7 w 12"/>
                    <a:gd name="T31" fmla="*/ 5 h 14"/>
                    <a:gd name="T32" fmla="*/ 3 w 12"/>
                    <a:gd name="T33" fmla="*/ 10 h 14"/>
                    <a:gd name="T34" fmla="*/ 3 w 12"/>
                    <a:gd name="T35" fmla="*/ 10 h 14"/>
                    <a:gd name="T36" fmla="*/ 3 w 12"/>
                    <a:gd name="T37" fmla="*/ 10 h 14"/>
                    <a:gd name="T38" fmla="*/ 5 w 12"/>
                    <a:gd name="T39" fmla="*/ 12 h 14"/>
                    <a:gd name="T40" fmla="*/ 4 w 12"/>
                    <a:gd name="T41" fmla="*/ 13 h 14"/>
                    <a:gd name="T42" fmla="*/ 2 w 12"/>
                    <a:gd name="T43" fmla="*/ 10 h 14"/>
                    <a:gd name="T44" fmla="*/ 3 w 12"/>
                    <a:gd name="T45" fmla="*/ 10 h 14"/>
                    <a:gd name="T46" fmla="*/ 5 w 12"/>
                    <a:gd name="T47" fmla="*/ 12 h 14"/>
                    <a:gd name="T48" fmla="*/ 7 w 12"/>
                    <a:gd name="T49" fmla="*/ 13 h 14"/>
                    <a:gd name="T50" fmla="*/ 7 w 12"/>
                    <a:gd name="T51" fmla="*/ 14 h 14"/>
                    <a:gd name="T52" fmla="*/ 4 w 12"/>
                    <a:gd name="T53" fmla="*/ 13 h 14"/>
                    <a:gd name="T54" fmla="*/ 5 w 12"/>
                    <a:gd name="T55" fmla="*/ 12 h 14"/>
                    <a:gd name="T56" fmla="*/ 7 w 12"/>
                    <a:gd name="T57" fmla="*/ 13 h 14"/>
                    <a:gd name="T58" fmla="*/ 9 w 12"/>
                    <a:gd name="T59" fmla="*/ 13 h 14"/>
                    <a:gd name="T60" fmla="*/ 9 w 12"/>
                    <a:gd name="T61" fmla="*/ 14 h 14"/>
                    <a:gd name="T62" fmla="*/ 7 w 12"/>
                    <a:gd name="T63" fmla="*/ 14 h 14"/>
                    <a:gd name="T64" fmla="*/ 7 w 12"/>
                    <a:gd name="T65" fmla="*/ 13 h 14"/>
                    <a:gd name="T66" fmla="*/ 9 w 12"/>
                    <a:gd name="T67" fmla="*/ 13 h 14"/>
                    <a:gd name="T68" fmla="*/ 9 w 12"/>
                    <a:gd name="T69" fmla="*/ 13 h 14"/>
                    <a:gd name="T70" fmla="*/ 10 w 12"/>
                    <a:gd name="T71" fmla="*/ 13 h 14"/>
                    <a:gd name="T72" fmla="*/ 9 w 12"/>
                    <a:gd name="T73" fmla="*/ 14 h 14"/>
                    <a:gd name="T74" fmla="*/ 9 w 12"/>
                    <a:gd name="T75" fmla="*/ 13 h 14"/>
                    <a:gd name="T76" fmla="*/ 10 w 12"/>
                    <a:gd name="T77" fmla="*/ 13 h 14"/>
                    <a:gd name="T78" fmla="*/ 10 w 12"/>
                    <a:gd name="T79" fmla="*/ 13 h 14"/>
                    <a:gd name="T80" fmla="*/ 9 w 12"/>
                    <a:gd name="T81" fmla="*/ 13 h 14"/>
                    <a:gd name="T82" fmla="*/ 10 w 12"/>
                    <a:gd name="T83" fmla="*/ 5 h 14"/>
                    <a:gd name="T84" fmla="*/ 12 w 12"/>
                    <a:gd name="T85" fmla="*/ 5 h 14"/>
                    <a:gd name="T86" fmla="*/ 10 w 12"/>
                    <a:gd name="T87" fmla="*/ 13 h 14"/>
                    <a:gd name="T88" fmla="*/ 9 w 12"/>
                    <a:gd name="T89" fmla="*/ 13 h 14"/>
                    <a:gd name="T90" fmla="*/ 10 w 12"/>
                    <a:gd name="T91" fmla="*/ 5 h 14"/>
                    <a:gd name="T92" fmla="*/ 10 w 12"/>
                    <a:gd name="T93" fmla="*/ 2 h 14"/>
                    <a:gd name="T94" fmla="*/ 11 w 12"/>
                    <a:gd name="T95" fmla="*/ 2 h 14"/>
                    <a:gd name="T96" fmla="*/ 12 w 12"/>
                    <a:gd name="T97" fmla="*/ 5 h 14"/>
                    <a:gd name="T98" fmla="*/ 10 w 12"/>
                    <a:gd name="T99" fmla="*/ 5 h 14"/>
                    <a:gd name="T100" fmla="*/ 10 w 12"/>
                    <a:gd name="T101" fmla="*/ 1 h 14"/>
                    <a:gd name="T102" fmla="*/ 11 w 12"/>
                    <a:gd name="T103" fmla="*/ 0 h 14"/>
                    <a:gd name="T104" fmla="*/ 11 w 12"/>
                    <a:gd name="T105" fmla="*/ 2 h 14"/>
                    <a:gd name="T106" fmla="*/ 10 w 12"/>
                    <a:gd name="T107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" h="1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11" y="2"/>
                      </a:lnTo>
                      <a:close/>
                      <a:moveTo>
                        <a:pt x="11" y="2"/>
                      </a:moveTo>
                      <a:lnTo>
                        <a:pt x="11" y="2"/>
                      </a:lnTo>
                      <a:close/>
                      <a:moveTo>
                        <a:pt x="11" y="2"/>
                      </a:moveTo>
                      <a:cubicBezTo>
                        <a:pt x="10" y="3"/>
                        <a:pt x="9" y="4"/>
                        <a:pt x="7" y="5"/>
                      </a:cubicBezTo>
                      <a:lnTo>
                        <a:pt x="6" y="4"/>
                      </a:lnTo>
                      <a:cubicBezTo>
                        <a:pt x="8" y="3"/>
                        <a:pt x="9" y="2"/>
                        <a:pt x="10" y="1"/>
                      </a:cubicBezTo>
                      <a:lnTo>
                        <a:pt x="11" y="2"/>
                      </a:lnTo>
                      <a:close/>
                      <a:moveTo>
                        <a:pt x="7" y="5"/>
                      </a:moveTo>
                      <a:cubicBezTo>
                        <a:pt x="5" y="6"/>
                        <a:pt x="2" y="7"/>
                        <a:pt x="3" y="10"/>
                      </a:cubicBezTo>
                      <a:lnTo>
                        <a:pt x="2" y="10"/>
                      </a:lnTo>
                      <a:cubicBezTo>
                        <a:pt x="0" y="6"/>
                        <a:pt x="3" y="5"/>
                        <a:pt x="6" y="4"/>
                      </a:cubicBezTo>
                      <a:lnTo>
                        <a:pt x="7" y="5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close/>
                      <a:moveTo>
                        <a:pt x="3" y="10"/>
                      </a:moveTo>
                      <a:cubicBezTo>
                        <a:pt x="4" y="11"/>
                        <a:pt x="4" y="11"/>
                        <a:pt x="5" y="12"/>
                      </a:cubicBezTo>
                      <a:lnTo>
                        <a:pt x="4" y="13"/>
                      </a:lnTo>
                      <a:cubicBezTo>
                        <a:pt x="3" y="12"/>
                        <a:pt x="2" y="11"/>
                        <a:pt x="2" y="10"/>
                      </a:cubicBezTo>
                      <a:lnTo>
                        <a:pt x="3" y="10"/>
                      </a:lnTo>
                      <a:close/>
                      <a:moveTo>
                        <a:pt x="5" y="12"/>
                      </a:moveTo>
                      <a:cubicBezTo>
                        <a:pt x="6" y="12"/>
                        <a:pt x="7" y="13"/>
                        <a:pt x="7" y="13"/>
                      </a:cubicBezTo>
                      <a:lnTo>
                        <a:pt x="7" y="14"/>
                      </a:lnTo>
                      <a:cubicBezTo>
                        <a:pt x="6" y="14"/>
                        <a:pt x="5" y="13"/>
                        <a:pt x="4" y="13"/>
                      </a:cubicBezTo>
                      <a:lnTo>
                        <a:pt x="5" y="12"/>
                      </a:lnTo>
                      <a:close/>
                      <a:moveTo>
                        <a:pt x="7" y="13"/>
                      </a:moveTo>
                      <a:cubicBezTo>
                        <a:pt x="8" y="13"/>
                        <a:pt x="8" y="13"/>
                        <a:pt x="9" y="13"/>
                      </a:cubicBezTo>
                      <a:lnTo>
                        <a:pt x="9" y="14"/>
                      </a:lnTo>
                      <a:cubicBezTo>
                        <a:pt x="8" y="14"/>
                        <a:pt x="8" y="14"/>
                        <a:pt x="7" y="14"/>
                      </a:cubicBezTo>
                      <a:lnTo>
                        <a:pt x="7" y="13"/>
                      </a:lnTo>
                      <a:close/>
                      <a:moveTo>
                        <a:pt x="9" y="13"/>
                      </a:moveTo>
                      <a:cubicBezTo>
                        <a:pt x="9" y="13"/>
                        <a:pt x="9" y="13"/>
                        <a:pt x="9" y="13"/>
                      </a:cubicBezTo>
                      <a:lnTo>
                        <a:pt x="10" y="13"/>
                      </a:lnTo>
                      <a:cubicBezTo>
                        <a:pt x="10" y="14"/>
                        <a:pt x="10" y="14"/>
                        <a:pt x="9" y="14"/>
                      </a:cubicBezTo>
                      <a:lnTo>
                        <a:pt x="9" y="13"/>
                      </a:lnTo>
                      <a:close/>
                      <a:moveTo>
                        <a:pt x="10" y="13"/>
                      </a:moveTo>
                      <a:lnTo>
                        <a:pt x="10" y="13"/>
                      </a:lnTo>
                      <a:close/>
                      <a:moveTo>
                        <a:pt x="9" y="13"/>
                      </a:moveTo>
                      <a:cubicBezTo>
                        <a:pt x="11" y="11"/>
                        <a:pt x="10" y="8"/>
                        <a:pt x="10" y="5"/>
                      </a:cubicBezTo>
                      <a:lnTo>
                        <a:pt x="12" y="5"/>
                      </a:lnTo>
                      <a:cubicBezTo>
                        <a:pt x="12" y="8"/>
                        <a:pt x="12" y="11"/>
                        <a:pt x="10" y="13"/>
                      </a:cubicBezTo>
                      <a:lnTo>
                        <a:pt x="9" y="13"/>
                      </a:lnTo>
                      <a:close/>
                      <a:moveTo>
                        <a:pt x="10" y="5"/>
                      </a:moveTo>
                      <a:cubicBezTo>
                        <a:pt x="10" y="4"/>
                        <a:pt x="10" y="3"/>
                        <a:pt x="10" y="2"/>
                      </a:cubicBezTo>
                      <a:lnTo>
                        <a:pt x="11" y="2"/>
                      </a:lnTo>
                      <a:cubicBezTo>
                        <a:pt x="11" y="3"/>
                        <a:pt x="11" y="4"/>
                        <a:pt x="12" y="5"/>
                      </a:cubicBezTo>
                      <a:lnTo>
                        <a:pt x="10" y="5"/>
                      </a:lnTo>
                      <a:close/>
                      <a:moveTo>
                        <a:pt x="10" y="1"/>
                      </a:move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5" name="Freeform 229"/>
                <p:cNvSpPr>
                  <a:spLocks noChangeArrowheads="1"/>
                </p:cNvSpPr>
                <p:nvPr/>
              </p:nvSpPr>
              <p:spPr bwMode="auto">
                <a:xfrm>
                  <a:off x="646" y="3746"/>
                  <a:ext cx="33" cy="62"/>
                </a:xfrm>
                <a:custGeom>
                  <a:avLst/>
                  <a:gdLst>
                    <a:gd name="G0" fmla="+- 1 0 0"/>
                    <a:gd name="G1" fmla="+- 1 0 0"/>
                    <a:gd name="G2" fmla="+- 9 0 0"/>
                    <a:gd name="G3" fmla="+- 4 0 0"/>
                    <a:gd name="G4" fmla="+- 1 0 0"/>
                    <a:gd name="G5" fmla="+- 1 0 0"/>
                    <a:gd name="G6" fmla="+- 2 0 0"/>
                    <a:gd name="G7" fmla="+- 1 0 0"/>
                    <a:gd name="G8" fmla="+- 1 0 0"/>
                    <a:gd name="G9" fmla="+- 1 0 0"/>
                    <a:gd name="G10" fmla="+- 26 0 0"/>
                    <a:gd name="G11" fmla="+- 15 0 0"/>
                    <a:gd name="G12" fmla="+- 1 0 0"/>
                    <a:gd name="G13" fmla="+- 1 0 0"/>
                    <a:gd name="G14" fmla="+- 37 0 0"/>
                    <a:gd name="G15" fmla="*/ 1 0 0"/>
                    <a:gd name="G16" fmla="cos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T0" fmla="*/ 20 w 26"/>
                    <a:gd name="T1" fmla="*/ 16 h 37"/>
                    <a:gd name="T2" fmla="*/ 14 w 26"/>
                    <a:gd name="T3" fmla="*/ 4 h 37"/>
                    <a:gd name="T4" fmla="*/ 5 w 26"/>
                    <a:gd name="T5" fmla="*/ 2 h 37"/>
                    <a:gd name="T6" fmla="*/ 1 w 26"/>
                    <a:gd name="T7" fmla="*/ 23 h 37"/>
                    <a:gd name="T8" fmla="*/ 4 w 26"/>
                    <a:gd name="T9" fmla="*/ 33 h 37"/>
                    <a:gd name="T10" fmla="*/ 13 w 26"/>
                    <a:gd name="T11" fmla="*/ 34 h 37"/>
                    <a:gd name="T12" fmla="*/ 24 w 26"/>
                    <a:gd name="T13" fmla="*/ 22 h 37"/>
                    <a:gd name="T14" fmla="*/ 25 w 26"/>
                    <a:gd name="T15" fmla="*/ 19 h 37"/>
                    <a:gd name="T16" fmla="*/ 20 w 26"/>
                    <a:gd name="T17" fmla="*/ 1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0" y="16"/>
                      </a:moveTo>
                      <a:cubicBezTo>
                        <a:pt x="15" y="15"/>
                        <a:pt x="14" y="9"/>
                        <a:pt x="14" y="4"/>
                      </a:cubicBezTo>
                      <a:cubicBezTo>
                        <a:pt x="14" y="1"/>
                        <a:pt x="7" y="0"/>
                        <a:pt x="5" y="2"/>
                      </a:cubicBezTo>
                      <a:cubicBezTo>
                        <a:pt x="1" y="8"/>
                        <a:pt x="3" y="16"/>
                        <a:pt x="1" y="23"/>
                      </a:cubicBezTo>
                      <a:cubicBezTo>
                        <a:pt x="0" y="26"/>
                        <a:pt x="2" y="30"/>
                        <a:pt x="4" y="33"/>
                      </a:cubicBezTo>
                      <a:cubicBezTo>
                        <a:pt x="6" y="35"/>
                        <a:pt x="10" y="37"/>
                        <a:pt x="13" y="34"/>
                      </a:cubicBezTo>
                      <a:cubicBezTo>
                        <a:pt x="16" y="29"/>
                        <a:pt x="19" y="26"/>
                        <a:pt x="24" y="22"/>
                      </a:cubicBezTo>
                      <a:cubicBezTo>
                        <a:pt x="24" y="22"/>
                        <a:pt x="26" y="20"/>
                        <a:pt x="25" y="19"/>
                      </a:cubicBezTo>
                      <a:cubicBezTo>
                        <a:pt x="23" y="18"/>
                        <a:pt x="23" y="16"/>
                        <a:pt x="20" y="16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6" name="Freeform 230"/>
                <p:cNvSpPr>
                  <a:spLocks noChangeArrowheads="1"/>
                </p:cNvSpPr>
                <p:nvPr/>
              </p:nvSpPr>
              <p:spPr bwMode="auto">
                <a:xfrm>
                  <a:off x="646" y="3746"/>
                  <a:ext cx="33" cy="60"/>
                </a:xfrm>
                <a:custGeom>
                  <a:avLst/>
                  <a:gdLst>
                    <a:gd name="T0" fmla="*/ 15 w 26"/>
                    <a:gd name="T1" fmla="*/ 5 h 36"/>
                    <a:gd name="T2" fmla="*/ 13 w 26"/>
                    <a:gd name="T3" fmla="*/ 5 h 36"/>
                    <a:gd name="T4" fmla="*/ 15 w 26"/>
                    <a:gd name="T5" fmla="*/ 5 h 36"/>
                    <a:gd name="T6" fmla="*/ 15 w 26"/>
                    <a:gd name="T7" fmla="*/ 4 h 36"/>
                    <a:gd name="T8" fmla="*/ 13 w 26"/>
                    <a:gd name="T9" fmla="*/ 5 h 36"/>
                    <a:gd name="T10" fmla="*/ 15 w 26"/>
                    <a:gd name="T11" fmla="*/ 4 h 36"/>
                    <a:gd name="T12" fmla="*/ 11 w 26"/>
                    <a:gd name="T13" fmla="*/ 2 h 36"/>
                    <a:gd name="T14" fmla="*/ 11 w 26"/>
                    <a:gd name="T15" fmla="*/ 2 h 36"/>
                    <a:gd name="T16" fmla="*/ 12 w 26"/>
                    <a:gd name="T17" fmla="*/ 1 h 36"/>
                    <a:gd name="T18" fmla="*/ 8 w 26"/>
                    <a:gd name="T19" fmla="*/ 2 h 36"/>
                    <a:gd name="T20" fmla="*/ 10 w 26"/>
                    <a:gd name="T21" fmla="*/ 2 h 36"/>
                    <a:gd name="T22" fmla="*/ 5 w 26"/>
                    <a:gd name="T23" fmla="*/ 2 h 36"/>
                    <a:gd name="T24" fmla="*/ 6 w 26"/>
                    <a:gd name="T25" fmla="*/ 2 h 36"/>
                    <a:gd name="T26" fmla="*/ 6 w 26"/>
                    <a:gd name="T27" fmla="*/ 2 h 36"/>
                    <a:gd name="T28" fmla="*/ 1 w 26"/>
                    <a:gd name="T29" fmla="*/ 14 h 36"/>
                    <a:gd name="T30" fmla="*/ 3 w 26"/>
                    <a:gd name="T31" fmla="*/ 14 h 36"/>
                    <a:gd name="T32" fmla="*/ 1 w 26"/>
                    <a:gd name="T33" fmla="*/ 14 h 36"/>
                    <a:gd name="T34" fmla="*/ 0 w 26"/>
                    <a:gd name="T35" fmla="*/ 22 h 36"/>
                    <a:gd name="T36" fmla="*/ 2 w 26"/>
                    <a:gd name="T37" fmla="*/ 23 h 36"/>
                    <a:gd name="T38" fmla="*/ 0 w 26"/>
                    <a:gd name="T39" fmla="*/ 22 h 36"/>
                    <a:gd name="T40" fmla="*/ 5 w 26"/>
                    <a:gd name="T41" fmla="*/ 33 h 36"/>
                    <a:gd name="T42" fmla="*/ 2 w 26"/>
                    <a:gd name="T43" fmla="*/ 28 h 36"/>
                    <a:gd name="T44" fmla="*/ 4 w 26"/>
                    <a:gd name="T45" fmla="*/ 33 h 36"/>
                    <a:gd name="T46" fmla="*/ 6 w 26"/>
                    <a:gd name="T47" fmla="*/ 34 h 36"/>
                    <a:gd name="T48" fmla="*/ 5 w 26"/>
                    <a:gd name="T49" fmla="*/ 33 h 36"/>
                    <a:gd name="T50" fmla="*/ 8 w 26"/>
                    <a:gd name="T51" fmla="*/ 36 h 36"/>
                    <a:gd name="T52" fmla="*/ 9 w 26"/>
                    <a:gd name="T53" fmla="*/ 35 h 36"/>
                    <a:gd name="T54" fmla="*/ 8 w 26"/>
                    <a:gd name="T55" fmla="*/ 36 h 36"/>
                    <a:gd name="T56" fmla="*/ 12 w 26"/>
                    <a:gd name="T57" fmla="*/ 36 h 36"/>
                    <a:gd name="T58" fmla="*/ 11 w 26"/>
                    <a:gd name="T59" fmla="*/ 35 h 36"/>
                    <a:gd name="T60" fmla="*/ 12 w 26"/>
                    <a:gd name="T61" fmla="*/ 36 h 36"/>
                    <a:gd name="T62" fmla="*/ 13 w 26"/>
                    <a:gd name="T63" fmla="*/ 34 h 36"/>
                    <a:gd name="T64" fmla="*/ 12 w 26"/>
                    <a:gd name="T65" fmla="*/ 33 h 36"/>
                    <a:gd name="T66" fmla="*/ 12 w 26"/>
                    <a:gd name="T67" fmla="*/ 33 h 36"/>
                    <a:gd name="T68" fmla="*/ 14 w 26"/>
                    <a:gd name="T69" fmla="*/ 34 h 36"/>
                    <a:gd name="T70" fmla="*/ 24 w 26"/>
                    <a:gd name="T71" fmla="*/ 23 h 36"/>
                    <a:gd name="T72" fmla="*/ 23 w 26"/>
                    <a:gd name="T73" fmla="*/ 22 h 36"/>
                    <a:gd name="T74" fmla="*/ 23 w 26"/>
                    <a:gd name="T75" fmla="*/ 22 h 36"/>
                    <a:gd name="T76" fmla="*/ 24 w 26"/>
                    <a:gd name="T77" fmla="*/ 22 h 36"/>
                    <a:gd name="T78" fmla="*/ 24 w 26"/>
                    <a:gd name="T79" fmla="*/ 22 h 36"/>
                    <a:gd name="T80" fmla="*/ 23 w 26"/>
                    <a:gd name="T81" fmla="*/ 22 h 36"/>
                    <a:gd name="T82" fmla="*/ 25 w 26"/>
                    <a:gd name="T83" fmla="*/ 22 h 36"/>
                    <a:gd name="T84" fmla="*/ 24 w 26"/>
                    <a:gd name="T85" fmla="*/ 21 h 36"/>
                    <a:gd name="T86" fmla="*/ 25 w 26"/>
                    <a:gd name="T87" fmla="*/ 22 h 36"/>
                    <a:gd name="T88" fmla="*/ 25 w 26"/>
                    <a:gd name="T89" fmla="*/ 18 h 36"/>
                    <a:gd name="T90" fmla="*/ 24 w 26"/>
                    <a:gd name="T91" fmla="*/ 19 h 36"/>
                    <a:gd name="T92" fmla="*/ 25 w 26"/>
                    <a:gd name="T93" fmla="*/ 18 h 36"/>
                    <a:gd name="T94" fmla="*/ 23 w 26"/>
                    <a:gd name="T95" fmla="*/ 18 h 36"/>
                    <a:gd name="T96" fmla="*/ 20 w 26"/>
                    <a:gd name="T97" fmla="*/ 15 h 36"/>
                    <a:gd name="T98" fmla="*/ 20 w 26"/>
                    <a:gd name="T99" fmla="*/ 15 h 36"/>
                    <a:gd name="T100" fmla="*/ 20 w 26"/>
                    <a:gd name="T101" fmla="*/ 1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6" h="36">
                      <a:moveTo>
                        <a:pt x="20" y="16"/>
                      </a:moveTo>
                      <a:cubicBezTo>
                        <a:pt x="14" y="15"/>
                        <a:pt x="14" y="9"/>
                        <a:pt x="13" y="5"/>
                      </a:cubicBezTo>
                      <a:lnTo>
                        <a:pt x="15" y="5"/>
                      </a:lnTo>
                      <a:cubicBezTo>
                        <a:pt x="15" y="9"/>
                        <a:pt x="16" y="14"/>
                        <a:pt x="20" y="15"/>
                      </a:cubicBezTo>
                      <a:lnTo>
                        <a:pt x="20" y="16"/>
                      </a:lnTo>
                      <a:close/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4" y="4"/>
                      </a:lnTo>
                      <a:lnTo>
                        <a:pt x="15" y="4"/>
                      </a:lnTo>
                      <a:close/>
                      <a:moveTo>
                        <a:pt x="13" y="5"/>
                      </a:moveTo>
                      <a:cubicBezTo>
                        <a:pt x="13" y="3"/>
                        <a:pt x="12" y="3"/>
                        <a:pt x="11" y="2"/>
                      </a:cubicBezTo>
                      <a:lnTo>
                        <a:pt x="12" y="1"/>
                      </a:lnTo>
                      <a:cubicBezTo>
                        <a:pt x="14" y="2"/>
                        <a:pt x="15" y="3"/>
                        <a:pt x="15" y="4"/>
                      </a:cubicBezTo>
                      <a:lnTo>
                        <a:pt x="13" y="5"/>
                      </a:lnTo>
                      <a:close/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12" y="2"/>
                      </a:lnTo>
                      <a:lnTo>
                        <a:pt x="11" y="2"/>
                      </a:lnTo>
                      <a:close/>
                      <a:moveTo>
                        <a:pt x="11" y="2"/>
                      </a:moveTo>
                      <a:cubicBezTo>
                        <a:pt x="11" y="2"/>
                        <a:pt x="10" y="2"/>
                        <a:pt x="10" y="2"/>
                      </a:cubicBezTo>
                      <a:lnTo>
                        <a:pt x="10" y="0"/>
                      </a:lnTo>
                      <a:cubicBezTo>
                        <a:pt x="11" y="1"/>
                        <a:pt x="11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9" y="2"/>
                        <a:pt x="8" y="2"/>
                      </a:cubicBezTo>
                      <a:lnTo>
                        <a:pt x="8" y="0"/>
                      </a:lnTo>
                      <a:cubicBezTo>
                        <a:pt x="9" y="0"/>
                        <a:pt x="9" y="0"/>
                        <a:pt x="10" y="0"/>
                      </a:cubicBezTo>
                      <a:lnTo>
                        <a:pt x="10" y="2"/>
                      </a:lnTo>
                      <a:close/>
                      <a:moveTo>
                        <a:pt x="8" y="2"/>
                      </a:moveTo>
                      <a:cubicBezTo>
                        <a:pt x="7" y="2"/>
                        <a:pt x="6" y="2"/>
                        <a:pt x="6" y="2"/>
                      </a:cubicBezTo>
                      <a:lnTo>
                        <a:pt x="5" y="2"/>
                      </a:lnTo>
                      <a:cubicBezTo>
                        <a:pt x="5" y="1"/>
                        <a:pt x="7" y="0"/>
                        <a:pt x="8" y="0"/>
                      </a:cubicBezTo>
                      <a:lnTo>
                        <a:pt x="8" y="2"/>
                      </a:lnTo>
                      <a:close/>
                      <a:moveTo>
                        <a:pt x="6" y="2"/>
                      </a:moveTo>
                      <a:lnTo>
                        <a:pt x="6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close/>
                      <a:moveTo>
                        <a:pt x="6" y="3"/>
                      </a:moveTo>
                      <a:cubicBezTo>
                        <a:pt x="3" y="6"/>
                        <a:pt x="3" y="10"/>
                        <a:pt x="3" y="14"/>
                      </a:cubicBezTo>
                      <a:lnTo>
                        <a:pt x="1" y="14"/>
                      </a:lnTo>
                      <a:cubicBezTo>
                        <a:pt x="2" y="10"/>
                        <a:pt x="2" y="5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3" y="14"/>
                      </a:moveTo>
                      <a:cubicBezTo>
                        <a:pt x="3" y="17"/>
                        <a:pt x="3" y="20"/>
                        <a:pt x="2" y="23"/>
                      </a:cubicBezTo>
                      <a:lnTo>
                        <a:pt x="0" y="22"/>
                      </a:lnTo>
                      <a:cubicBezTo>
                        <a:pt x="1" y="20"/>
                        <a:pt x="1" y="17"/>
                        <a:pt x="1" y="14"/>
                      </a:cubicBezTo>
                      <a:lnTo>
                        <a:pt x="3" y="14"/>
                      </a:lnTo>
                      <a:close/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0" y="22"/>
                      </a:lnTo>
                      <a:close/>
                      <a:moveTo>
                        <a:pt x="2" y="23"/>
                      </a:moveTo>
                      <a:cubicBezTo>
                        <a:pt x="1" y="25"/>
                        <a:pt x="1" y="26"/>
                        <a:pt x="2" y="28"/>
                      </a:cubicBezTo>
                      <a:lnTo>
                        <a:pt x="1" y="28"/>
                      </a:lnTo>
                      <a:cubicBezTo>
                        <a:pt x="0" y="26"/>
                        <a:pt x="0" y="24"/>
                        <a:pt x="0" y="22"/>
                      </a:cubicBezTo>
                      <a:lnTo>
                        <a:pt x="2" y="23"/>
                      </a:lnTo>
                      <a:close/>
                      <a:moveTo>
                        <a:pt x="2" y="28"/>
                      </a:moveTo>
                      <a:cubicBezTo>
                        <a:pt x="3" y="30"/>
                        <a:pt x="4" y="31"/>
                        <a:pt x="5" y="33"/>
                      </a:cubicBezTo>
                      <a:lnTo>
                        <a:pt x="4" y="33"/>
                      </a:lnTo>
                      <a:cubicBezTo>
                        <a:pt x="2" y="32"/>
                        <a:pt x="1" y="30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5" y="33"/>
                      </a:moveTo>
                      <a:lnTo>
                        <a:pt x="5" y="33"/>
                      </a:lnTo>
                      <a:lnTo>
                        <a:pt x="4" y="33"/>
                      </a:lnTo>
                      <a:lnTo>
                        <a:pt x="5" y="33"/>
                      </a:lnTo>
                      <a:close/>
                      <a:moveTo>
                        <a:pt x="5" y="33"/>
                      </a:moveTo>
                      <a:cubicBezTo>
                        <a:pt x="5" y="33"/>
                        <a:pt x="6" y="34"/>
                        <a:pt x="6" y="34"/>
                      </a:cubicBezTo>
                      <a:lnTo>
                        <a:pt x="5" y="35"/>
                      </a:lnTo>
                      <a:cubicBezTo>
                        <a:pt x="5" y="35"/>
                        <a:pt x="4" y="34"/>
                        <a:pt x="4" y="33"/>
                      </a:cubicBezTo>
                      <a:lnTo>
                        <a:pt x="5" y="33"/>
                      </a:lnTo>
                      <a:close/>
                      <a:moveTo>
                        <a:pt x="6" y="34"/>
                      </a:moveTo>
                      <a:cubicBezTo>
                        <a:pt x="7" y="34"/>
                        <a:pt x="8" y="35"/>
                        <a:pt x="9" y="35"/>
                      </a:cubicBezTo>
                      <a:lnTo>
                        <a:pt x="8" y="36"/>
                      </a:lnTo>
                      <a:cubicBezTo>
                        <a:pt x="7" y="36"/>
                        <a:pt x="6" y="36"/>
                        <a:pt x="5" y="35"/>
                      </a:cubicBezTo>
                      <a:lnTo>
                        <a:pt x="6" y="34"/>
                      </a:lnTo>
                      <a:close/>
                      <a:moveTo>
                        <a:pt x="9" y="35"/>
                      </a:moveTo>
                      <a:cubicBezTo>
                        <a:pt x="9" y="35"/>
                        <a:pt x="10" y="35"/>
                        <a:pt x="11" y="35"/>
                      </a:cubicBezTo>
                      <a:lnTo>
                        <a:pt x="12" y="36"/>
                      </a:lnTo>
                      <a:cubicBezTo>
                        <a:pt x="11" y="36"/>
                        <a:pt x="9" y="36"/>
                        <a:pt x="8" y="36"/>
                      </a:cubicBezTo>
                      <a:lnTo>
                        <a:pt x="9" y="35"/>
                      </a:lnTo>
                      <a:close/>
                      <a:moveTo>
                        <a:pt x="12" y="36"/>
                      </a:move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2" y="36"/>
                      </a:lnTo>
                      <a:close/>
                      <a:moveTo>
                        <a:pt x="11" y="35"/>
                      </a:moveTo>
                      <a:cubicBezTo>
                        <a:pt x="11" y="34"/>
                        <a:pt x="12" y="34"/>
                        <a:pt x="12" y="34"/>
                      </a:cubicBezTo>
                      <a:lnTo>
                        <a:pt x="13" y="34"/>
                      </a:lnTo>
                      <a:cubicBezTo>
                        <a:pt x="13" y="35"/>
                        <a:pt x="12" y="35"/>
                        <a:pt x="12" y="36"/>
                      </a:cubicBezTo>
                      <a:lnTo>
                        <a:pt x="11" y="35"/>
                      </a:lnTo>
                      <a:close/>
                      <a:moveTo>
                        <a:pt x="14" y="34"/>
                      </a:moveTo>
                      <a:lnTo>
                        <a:pt x="13" y="34"/>
                      </a:lnTo>
                      <a:lnTo>
                        <a:pt x="14" y="34"/>
                      </a:lnTo>
                      <a:close/>
                      <a:moveTo>
                        <a:pt x="12" y="34"/>
                      </a:moveTo>
                      <a:lnTo>
                        <a:pt x="12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close/>
                      <a:moveTo>
                        <a:pt x="12" y="33"/>
                      </a:moveTo>
                      <a:cubicBezTo>
                        <a:pt x="16" y="29"/>
                        <a:pt x="19" y="25"/>
                        <a:pt x="23" y="22"/>
                      </a:cubicBezTo>
                      <a:lnTo>
                        <a:pt x="24" y="23"/>
                      </a:lnTo>
                      <a:cubicBezTo>
                        <a:pt x="20" y="26"/>
                        <a:pt x="17" y="30"/>
                        <a:pt x="14" y="34"/>
                      </a:cubicBezTo>
                      <a:lnTo>
                        <a:pt x="12" y="33"/>
                      </a:lnTo>
                      <a:close/>
                      <a:moveTo>
                        <a:pt x="24" y="23"/>
                      </a:moveTo>
                      <a:lnTo>
                        <a:pt x="24" y="23"/>
                      </a:lnTo>
                      <a:lnTo>
                        <a:pt x="24" y="22"/>
                      </a:lnTo>
                      <a:lnTo>
                        <a:pt x="24" y="23"/>
                      </a:lnTo>
                      <a:close/>
                      <a:moveTo>
                        <a:pt x="23" y="22"/>
                      </a:moveTo>
                      <a:lnTo>
                        <a:pt x="23" y="22"/>
                      </a:lnTo>
                      <a:lnTo>
                        <a:pt x="24" y="23"/>
                      </a:lnTo>
                      <a:lnTo>
                        <a:pt x="23" y="22"/>
                      </a:lnTo>
                      <a:close/>
                      <a:moveTo>
                        <a:pt x="24" y="23"/>
                      </a:moveTo>
                      <a:lnTo>
                        <a:pt x="24" y="23"/>
                      </a:lnTo>
                      <a:lnTo>
                        <a:pt x="24" y="22"/>
                      </a:lnTo>
                      <a:lnTo>
                        <a:pt x="24" y="23"/>
                      </a:lnTo>
                      <a:close/>
                      <a:moveTo>
                        <a:pt x="23" y="22"/>
                      </a:moveTo>
                      <a:cubicBezTo>
                        <a:pt x="23" y="22"/>
                        <a:pt x="23" y="22"/>
                        <a:pt x="24" y="22"/>
                      </a:cubicBezTo>
                      <a:lnTo>
                        <a:pt x="25" y="22"/>
                      </a:lnTo>
                      <a:cubicBezTo>
                        <a:pt x="25" y="22"/>
                        <a:pt x="25" y="23"/>
                        <a:pt x="24" y="23"/>
                      </a:cubicBezTo>
                      <a:lnTo>
                        <a:pt x="23" y="22"/>
                      </a:lnTo>
                      <a:close/>
                      <a:moveTo>
                        <a:pt x="24" y="22"/>
                      </a:moveTo>
                      <a:cubicBezTo>
                        <a:pt x="24" y="21"/>
                        <a:pt x="24" y="21"/>
                        <a:pt x="24" y="21"/>
                      </a:cubicBezTo>
                      <a:lnTo>
                        <a:pt x="25" y="22"/>
                      </a:lnTo>
                      <a:cubicBezTo>
                        <a:pt x="25" y="22"/>
                        <a:pt x="25" y="22"/>
                        <a:pt x="25" y="22"/>
                      </a:cubicBezTo>
                      <a:lnTo>
                        <a:pt x="24" y="22"/>
                      </a:lnTo>
                      <a:close/>
                      <a:moveTo>
                        <a:pt x="24" y="21"/>
                      </a:moveTo>
                      <a:cubicBezTo>
                        <a:pt x="24" y="21"/>
                        <a:pt x="25" y="20"/>
                        <a:pt x="24" y="19"/>
                      </a:cubicBezTo>
                      <a:lnTo>
                        <a:pt x="25" y="18"/>
                      </a:lnTo>
                      <a:cubicBezTo>
                        <a:pt x="26" y="19"/>
                        <a:pt x="26" y="21"/>
                        <a:pt x="25" y="22"/>
                      </a:cubicBezTo>
                      <a:lnTo>
                        <a:pt x="24" y="21"/>
                      </a:lnTo>
                      <a:close/>
                      <a:moveTo>
                        <a:pt x="25" y="18"/>
                      </a:moveTo>
                      <a:lnTo>
                        <a:pt x="25" y="18"/>
                      </a:lnTo>
                      <a:lnTo>
                        <a:pt x="25" y="19"/>
                      </a:lnTo>
                      <a:lnTo>
                        <a:pt x="25" y="18"/>
                      </a:lnTo>
                      <a:close/>
                      <a:moveTo>
                        <a:pt x="24" y="19"/>
                      </a:moveTo>
                      <a:cubicBezTo>
                        <a:pt x="24" y="19"/>
                        <a:pt x="23" y="19"/>
                        <a:pt x="23" y="18"/>
                      </a:cubicBezTo>
                      <a:lnTo>
                        <a:pt x="24" y="17"/>
                      </a:lnTo>
                      <a:cubicBezTo>
                        <a:pt x="24" y="18"/>
                        <a:pt x="25" y="18"/>
                        <a:pt x="25" y="18"/>
                      </a:cubicBezTo>
                      <a:lnTo>
                        <a:pt x="24" y="19"/>
                      </a:lnTo>
                      <a:close/>
                      <a:moveTo>
                        <a:pt x="23" y="18"/>
                      </a:moveTo>
                      <a:lnTo>
                        <a:pt x="23" y="18"/>
                      </a:lnTo>
                      <a:close/>
                      <a:moveTo>
                        <a:pt x="23" y="18"/>
                      </a:moveTo>
                      <a:cubicBezTo>
                        <a:pt x="22" y="17"/>
                        <a:pt x="21" y="17"/>
                        <a:pt x="20" y="16"/>
                      </a:cubicBezTo>
                      <a:lnTo>
                        <a:pt x="20" y="15"/>
                      </a:lnTo>
                      <a:cubicBezTo>
                        <a:pt x="22" y="15"/>
                        <a:pt x="23" y="16"/>
                        <a:pt x="24" y="17"/>
                      </a:cubicBezTo>
                      <a:lnTo>
                        <a:pt x="23" y="18"/>
                      </a:lnTo>
                      <a:close/>
                      <a:moveTo>
                        <a:pt x="20" y="15"/>
                      </a:moveTo>
                      <a:lnTo>
                        <a:pt x="20" y="15"/>
                      </a:lnTo>
                      <a:lnTo>
                        <a:pt x="20" y="16"/>
                      </a:lnTo>
                      <a:lnTo>
                        <a:pt x="20" y="15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7" name="Freeform 231"/>
                <p:cNvSpPr>
                  <a:spLocks noChangeArrowheads="1"/>
                </p:cNvSpPr>
                <p:nvPr/>
              </p:nvSpPr>
              <p:spPr bwMode="auto">
                <a:xfrm>
                  <a:off x="647" y="3861"/>
                  <a:ext cx="32" cy="8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45 0 0"/>
                    <a:gd name="G15" fmla="*/ 1 0 0"/>
                    <a:gd name="G16" fmla="cos G15 G14"/>
                    <a:gd name="G17" fmla="+- 44 0 0"/>
                    <a:gd name="G18" fmla="*/ 1 0 0"/>
                    <a:gd name="G19" fmla="sin G18 G17"/>
                    <a:gd name="G20" fmla="*/ 1 50493 45568"/>
                    <a:gd name="G21" fmla="*/ 1 50493 55552"/>
                    <a:gd name="G22" fmla="*/ G21 1 180"/>
                    <a:gd name="G23" fmla="*/ G20 1 G22"/>
                    <a:gd name="G24" fmla="+- 1 0 0"/>
                    <a:gd name="G25" fmla="+- 1 0 0"/>
                    <a:gd name="G26" fmla="+- 13 0 0"/>
                    <a:gd name="G27" fmla="+- 1 0 0"/>
                    <a:gd name="G28" fmla="*/ 1 13 2"/>
                    <a:gd name="G29" fmla="+- 1 0 0"/>
                    <a:gd name="G30" fmla="+- 5 0 0"/>
                    <a:gd name="G31" fmla="*/ 1 1 2"/>
                    <a:gd name="G32" fmla="+- 1 0 0"/>
                    <a:gd name="G33" fmla="+- 1 0 0"/>
                    <a:gd name="G34" fmla="+- 1 0 0"/>
                    <a:gd name="T0" fmla="*/ 5 w 25"/>
                    <a:gd name="T1" fmla="*/ 1 h 47"/>
                    <a:gd name="T2" fmla="*/ 24 w 25"/>
                    <a:gd name="T3" fmla="*/ 17 h 47"/>
                    <a:gd name="T4" fmla="*/ 24 w 25"/>
                    <a:gd name="T5" fmla="*/ 21 h 47"/>
                    <a:gd name="T6" fmla="*/ 16 w 25"/>
                    <a:gd name="T7" fmla="*/ 43 h 47"/>
                    <a:gd name="T8" fmla="*/ 13 w 25"/>
                    <a:gd name="T9" fmla="*/ 46 h 47"/>
                    <a:gd name="T10" fmla="*/ 9 w 25"/>
                    <a:gd name="T11" fmla="*/ 44 h 47"/>
                    <a:gd name="T12" fmla="*/ 4 w 25"/>
                    <a:gd name="T13" fmla="*/ 32 h 47"/>
                    <a:gd name="T14" fmla="*/ 2 w 25"/>
                    <a:gd name="T15" fmla="*/ 13 h 47"/>
                    <a:gd name="T16" fmla="*/ 2 w 25"/>
                    <a:gd name="T17" fmla="*/ 1 h 47"/>
                    <a:gd name="T18" fmla="*/ 5 w 25"/>
                    <a:gd name="T19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7">
                      <a:moveTo>
                        <a:pt x="5" y="1"/>
                      </a:moveTo>
                      <a:cubicBezTo>
                        <a:pt x="12" y="6"/>
                        <a:pt x="19" y="10"/>
                        <a:pt x="24" y="17"/>
                      </a:cubicBezTo>
                      <a:cubicBezTo>
                        <a:pt x="25" y="18"/>
                        <a:pt x="25" y="20"/>
                        <a:pt x="24" y="21"/>
                      </a:cubicBezTo>
                      <a:cubicBezTo>
                        <a:pt x="19" y="28"/>
                        <a:pt x="17" y="35"/>
                        <a:pt x="16" y="43"/>
                      </a:cubicBezTo>
                      <a:cubicBezTo>
                        <a:pt x="16" y="44"/>
                        <a:pt x="15" y="45"/>
                        <a:pt x="13" y="46"/>
                      </a:cubicBezTo>
                      <a:cubicBezTo>
                        <a:pt x="11" y="47"/>
                        <a:pt x="10" y="45"/>
                        <a:pt x="9" y="44"/>
                      </a:cubicBezTo>
                      <a:cubicBezTo>
                        <a:pt x="8" y="40"/>
                        <a:pt x="6" y="36"/>
                        <a:pt x="4" y="32"/>
                      </a:cubicBezTo>
                      <a:cubicBezTo>
                        <a:pt x="2" y="26"/>
                        <a:pt x="4" y="19"/>
                        <a:pt x="2" y="13"/>
                      </a:cubicBezTo>
                      <a:cubicBezTo>
                        <a:pt x="1" y="9"/>
                        <a:pt x="0" y="5"/>
                        <a:pt x="2" y="1"/>
                      </a:cubicBezTo>
                      <a:cubicBezTo>
                        <a:pt x="2" y="0"/>
                        <a:pt x="4" y="0"/>
                        <a:pt x="5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8" name="Freeform 232"/>
                <p:cNvSpPr>
                  <a:spLocks noChangeArrowheads="1"/>
                </p:cNvSpPr>
                <p:nvPr/>
              </p:nvSpPr>
              <p:spPr bwMode="auto">
                <a:xfrm>
                  <a:off x="647" y="3861"/>
                  <a:ext cx="34" cy="80"/>
                </a:xfrm>
                <a:custGeom>
                  <a:avLst/>
                  <a:gdLst>
                    <a:gd name="T0" fmla="*/ 5 w 26"/>
                    <a:gd name="T1" fmla="*/ 2 h 47"/>
                    <a:gd name="T2" fmla="*/ 6 w 26"/>
                    <a:gd name="T3" fmla="*/ 1 h 47"/>
                    <a:gd name="T4" fmla="*/ 5 w 26"/>
                    <a:gd name="T5" fmla="*/ 2 h 47"/>
                    <a:gd name="T6" fmla="*/ 25 w 26"/>
                    <a:gd name="T7" fmla="*/ 16 h 47"/>
                    <a:gd name="T8" fmla="*/ 25 w 26"/>
                    <a:gd name="T9" fmla="*/ 16 h 47"/>
                    <a:gd name="T10" fmla="*/ 25 w 26"/>
                    <a:gd name="T11" fmla="*/ 16 h 47"/>
                    <a:gd name="T12" fmla="*/ 24 w 26"/>
                    <a:gd name="T13" fmla="*/ 17 h 47"/>
                    <a:gd name="T14" fmla="*/ 25 w 26"/>
                    <a:gd name="T15" fmla="*/ 17 h 47"/>
                    <a:gd name="T16" fmla="*/ 25 w 26"/>
                    <a:gd name="T17" fmla="*/ 16 h 47"/>
                    <a:gd name="T18" fmla="*/ 25 w 26"/>
                    <a:gd name="T19" fmla="*/ 17 h 47"/>
                    <a:gd name="T20" fmla="*/ 26 w 26"/>
                    <a:gd name="T21" fmla="*/ 18 h 47"/>
                    <a:gd name="T22" fmla="*/ 25 w 26"/>
                    <a:gd name="T23" fmla="*/ 17 h 47"/>
                    <a:gd name="T24" fmla="*/ 24 w 26"/>
                    <a:gd name="T25" fmla="*/ 21 h 47"/>
                    <a:gd name="T26" fmla="*/ 25 w 26"/>
                    <a:gd name="T27" fmla="*/ 21 h 47"/>
                    <a:gd name="T28" fmla="*/ 25 w 26"/>
                    <a:gd name="T29" fmla="*/ 21 h 47"/>
                    <a:gd name="T30" fmla="*/ 18 w 26"/>
                    <a:gd name="T31" fmla="*/ 32 h 47"/>
                    <a:gd name="T32" fmla="*/ 20 w 26"/>
                    <a:gd name="T33" fmla="*/ 32 h 47"/>
                    <a:gd name="T34" fmla="*/ 18 w 26"/>
                    <a:gd name="T35" fmla="*/ 32 h 47"/>
                    <a:gd name="T36" fmla="*/ 17 w 26"/>
                    <a:gd name="T37" fmla="*/ 43 h 47"/>
                    <a:gd name="T38" fmla="*/ 17 w 26"/>
                    <a:gd name="T39" fmla="*/ 43 h 47"/>
                    <a:gd name="T40" fmla="*/ 17 w 26"/>
                    <a:gd name="T41" fmla="*/ 43 h 47"/>
                    <a:gd name="T42" fmla="*/ 16 w 26"/>
                    <a:gd name="T43" fmla="*/ 43 h 47"/>
                    <a:gd name="T44" fmla="*/ 17 w 26"/>
                    <a:gd name="T45" fmla="*/ 44 h 47"/>
                    <a:gd name="T46" fmla="*/ 17 w 26"/>
                    <a:gd name="T47" fmla="*/ 43 h 47"/>
                    <a:gd name="T48" fmla="*/ 16 w 26"/>
                    <a:gd name="T49" fmla="*/ 44 h 47"/>
                    <a:gd name="T50" fmla="*/ 16 w 26"/>
                    <a:gd name="T51" fmla="*/ 44 h 47"/>
                    <a:gd name="T52" fmla="*/ 17 w 26"/>
                    <a:gd name="T53" fmla="*/ 44 h 47"/>
                    <a:gd name="T54" fmla="*/ 13 w 26"/>
                    <a:gd name="T55" fmla="*/ 45 h 47"/>
                    <a:gd name="T56" fmla="*/ 14 w 26"/>
                    <a:gd name="T57" fmla="*/ 46 h 47"/>
                    <a:gd name="T58" fmla="*/ 14 w 26"/>
                    <a:gd name="T59" fmla="*/ 46 h 47"/>
                    <a:gd name="T60" fmla="*/ 13 w 26"/>
                    <a:gd name="T61" fmla="*/ 45 h 47"/>
                    <a:gd name="T62" fmla="*/ 13 w 26"/>
                    <a:gd name="T63" fmla="*/ 47 h 47"/>
                    <a:gd name="T64" fmla="*/ 13 w 26"/>
                    <a:gd name="T65" fmla="*/ 45 h 47"/>
                    <a:gd name="T66" fmla="*/ 9 w 26"/>
                    <a:gd name="T67" fmla="*/ 45 h 47"/>
                    <a:gd name="T68" fmla="*/ 10 w 26"/>
                    <a:gd name="T69" fmla="*/ 46 h 47"/>
                    <a:gd name="T70" fmla="*/ 10 w 26"/>
                    <a:gd name="T71" fmla="*/ 44 h 47"/>
                    <a:gd name="T72" fmla="*/ 10 w 26"/>
                    <a:gd name="T73" fmla="*/ 44 h 47"/>
                    <a:gd name="T74" fmla="*/ 10 w 26"/>
                    <a:gd name="T75" fmla="*/ 44 h 47"/>
                    <a:gd name="T76" fmla="*/ 5 w 26"/>
                    <a:gd name="T77" fmla="*/ 32 h 47"/>
                    <a:gd name="T78" fmla="*/ 4 w 26"/>
                    <a:gd name="T79" fmla="*/ 32 h 47"/>
                    <a:gd name="T80" fmla="*/ 2 w 26"/>
                    <a:gd name="T81" fmla="*/ 23 h 47"/>
                    <a:gd name="T82" fmla="*/ 4 w 26"/>
                    <a:gd name="T83" fmla="*/ 32 h 47"/>
                    <a:gd name="T84" fmla="*/ 2 w 26"/>
                    <a:gd name="T85" fmla="*/ 13 h 47"/>
                    <a:gd name="T86" fmla="*/ 1 w 26"/>
                    <a:gd name="T87" fmla="*/ 13 h 47"/>
                    <a:gd name="T88" fmla="*/ 1 w 26"/>
                    <a:gd name="T89" fmla="*/ 13 h 47"/>
                    <a:gd name="T90" fmla="*/ 2 w 26"/>
                    <a:gd name="T91" fmla="*/ 7 h 47"/>
                    <a:gd name="T92" fmla="*/ 0 w 26"/>
                    <a:gd name="T93" fmla="*/ 7 h 47"/>
                    <a:gd name="T94" fmla="*/ 2 w 26"/>
                    <a:gd name="T95" fmla="*/ 7 h 47"/>
                    <a:gd name="T96" fmla="*/ 3 w 26"/>
                    <a:gd name="T97" fmla="*/ 1 h 47"/>
                    <a:gd name="T98" fmla="*/ 2 w 26"/>
                    <a:gd name="T99" fmla="*/ 1 h 47"/>
                    <a:gd name="T100" fmla="*/ 3 w 26"/>
                    <a:gd name="T101" fmla="*/ 1 h 47"/>
                    <a:gd name="T102" fmla="*/ 3 w 26"/>
                    <a:gd name="T103" fmla="*/ 1 h 47"/>
                    <a:gd name="T104" fmla="*/ 2 w 26"/>
                    <a:gd name="T105" fmla="*/ 0 h 47"/>
                    <a:gd name="T106" fmla="*/ 3 w 26"/>
                    <a:gd name="T107" fmla="*/ 1 h 47"/>
                    <a:gd name="T108" fmla="*/ 3 w 26"/>
                    <a:gd name="T109" fmla="*/ 0 h 47"/>
                    <a:gd name="T110" fmla="*/ 3 w 26"/>
                    <a:gd name="T111" fmla="*/ 0 h 47"/>
                    <a:gd name="T112" fmla="*/ 5 w 26"/>
                    <a:gd name="T113" fmla="*/ 1 h 47"/>
                    <a:gd name="T114" fmla="*/ 6 w 26"/>
                    <a:gd name="T115" fmla="*/ 0 h 47"/>
                    <a:gd name="T116" fmla="*/ 6 w 26"/>
                    <a:gd name="T1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6" h="47">
                      <a:moveTo>
                        <a:pt x="6" y="0"/>
                      </a:move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13" y="5"/>
                        <a:pt x="20" y="10"/>
                        <a:pt x="25" y="16"/>
                      </a:cubicBezTo>
                      <a:lnTo>
                        <a:pt x="24" y="17"/>
                      </a:lnTo>
                      <a:cubicBezTo>
                        <a:pt x="19" y="11"/>
                        <a:pt x="12" y="6"/>
                        <a:pt x="5" y="2"/>
                      </a:cubicBezTo>
                      <a:lnTo>
                        <a:pt x="6" y="1"/>
                      </a:lnTo>
                      <a:close/>
                      <a:moveTo>
                        <a:pt x="25" y="16"/>
                      </a:moveTo>
                      <a:lnTo>
                        <a:pt x="25" y="16"/>
                      </a:lnTo>
                      <a:lnTo>
                        <a:pt x="24" y="17"/>
                      </a:lnTo>
                      <a:lnTo>
                        <a:pt x="25" y="16"/>
                      </a:lnTo>
                      <a:close/>
                      <a:moveTo>
                        <a:pt x="25" y="16"/>
                      </a:moveTo>
                      <a:lnTo>
                        <a:pt x="25" y="16"/>
                      </a:lnTo>
                      <a:lnTo>
                        <a:pt x="24" y="17"/>
                      </a:lnTo>
                      <a:lnTo>
                        <a:pt x="25" y="16"/>
                      </a:lnTo>
                      <a:close/>
                      <a:moveTo>
                        <a:pt x="25" y="16"/>
                      </a:moveTo>
                      <a:lnTo>
                        <a:pt x="25" y="16"/>
                      </a:lnTo>
                      <a:lnTo>
                        <a:pt x="24" y="17"/>
                      </a:lnTo>
                      <a:lnTo>
                        <a:pt x="25" y="16"/>
                      </a:lnTo>
                      <a:close/>
                      <a:moveTo>
                        <a:pt x="25" y="16"/>
                      </a:moveTo>
                      <a:cubicBezTo>
                        <a:pt x="25" y="16"/>
                        <a:pt x="25" y="17"/>
                        <a:pt x="25" y="17"/>
                      </a:cubicBezTo>
                      <a:lnTo>
                        <a:pt x="24" y="17"/>
                      </a:lnTo>
                      <a:cubicBezTo>
                        <a:pt x="24" y="17"/>
                        <a:pt x="24" y="17"/>
                        <a:pt x="24" y="17"/>
                      </a:cubicBezTo>
                      <a:lnTo>
                        <a:pt x="25" y="16"/>
                      </a:lnTo>
                      <a:close/>
                      <a:moveTo>
                        <a:pt x="24" y="17"/>
                      </a:moveTo>
                      <a:lnTo>
                        <a:pt x="24" y="17"/>
                      </a:lnTo>
                      <a:lnTo>
                        <a:pt x="25" y="17"/>
                      </a:lnTo>
                      <a:lnTo>
                        <a:pt x="24" y="17"/>
                      </a:lnTo>
                      <a:close/>
                      <a:moveTo>
                        <a:pt x="25" y="17"/>
                      </a:moveTo>
                      <a:cubicBezTo>
                        <a:pt x="26" y="17"/>
                        <a:pt x="26" y="17"/>
                        <a:pt x="26" y="18"/>
                      </a:cubicBezTo>
                      <a:lnTo>
                        <a:pt x="24" y="18"/>
                      </a:lnTo>
                      <a:cubicBezTo>
                        <a:pt x="24" y="18"/>
                        <a:pt x="24" y="17"/>
                        <a:pt x="24" y="17"/>
                      </a:cubicBezTo>
                      <a:lnTo>
                        <a:pt x="25" y="17"/>
                      </a:lnTo>
                      <a:close/>
                      <a:moveTo>
                        <a:pt x="26" y="18"/>
                      </a:moveTo>
                      <a:cubicBezTo>
                        <a:pt x="26" y="19"/>
                        <a:pt x="26" y="20"/>
                        <a:pt x="25" y="21"/>
                      </a:cubicBezTo>
                      <a:lnTo>
                        <a:pt x="24" y="21"/>
                      </a:lnTo>
                      <a:cubicBezTo>
                        <a:pt x="24" y="20"/>
                        <a:pt x="24" y="19"/>
                        <a:pt x="24" y="18"/>
                      </a:cubicBezTo>
                      <a:lnTo>
                        <a:pt x="26" y="18"/>
                      </a:lnTo>
                      <a:close/>
                      <a:moveTo>
                        <a:pt x="25" y="21"/>
                      </a:moveTo>
                      <a:lnTo>
                        <a:pt x="25" y="21"/>
                      </a:lnTo>
                      <a:lnTo>
                        <a:pt x="24" y="21"/>
                      </a:lnTo>
                      <a:lnTo>
                        <a:pt x="25" y="21"/>
                      </a:lnTo>
                      <a:close/>
                      <a:moveTo>
                        <a:pt x="25" y="21"/>
                      </a:moveTo>
                      <a:cubicBezTo>
                        <a:pt x="23" y="25"/>
                        <a:pt x="21" y="28"/>
                        <a:pt x="20" y="32"/>
                      </a:cubicBezTo>
                      <a:lnTo>
                        <a:pt x="18" y="32"/>
                      </a:lnTo>
                      <a:cubicBezTo>
                        <a:pt x="19" y="28"/>
                        <a:pt x="21" y="24"/>
                        <a:pt x="24" y="21"/>
                      </a:cubicBezTo>
                      <a:lnTo>
                        <a:pt x="25" y="21"/>
                      </a:lnTo>
                      <a:close/>
                      <a:moveTo>
                        <a:pt x="20" y="32"/>
                      </a:moveTo>
                      <a:cubicBezTo>
                        <a:pt x="18" y="36"/>
                        <a:pt x="18" y="39"/>
                        <a:pt x="17" y="43"/>
                      </a:cubicBezTo>
                      <a:lnTo>
                        <a:pt x="15" y="43"/>
                      </a:lnTo>
                      <a:cubicBezTo>
                        <a:pt x="16" y="39"/>
                        <a:pt x="17" y="35"/>
                        <a:pt x="18" y="32"/>
                      </a:cubicBezTo>
                      <a:lnTo>
                        <a:pt x="20" y="32"/>
                      </a:lnTo>
                      <a:close/>
                      <a:moveTo>
                        <a:pt x="17" y="43"/>
                      </a:move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7" y="43"/>
                      </a:lnTo>
                      <a:close/>
                      <a:moveTo>
                        <a:pt x="17" y="43"/>
                      </a:moveTo>
                      <a:lnTo>
                        <a:pt x="17" y="43"/>
                      </a:lnTo>
                      <a:lnTo>
                        <a:pt x="15" y="43"/>
                      </a:lnTo>
                      <a:lnTo>
                        <a:pt x="17" y="43"/>
                      </a:lnTo>
                      <a:close/>
                      <a:moveTo>
                        <a:pt x="17" y="43"/>
                      </a:move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7" y="43"/>
                      </a:lnTo>
                      <a:close/>
                      <a:moveTo>
                        <a:pt x="17" y="43"/>
                      </a:moveTo>
                      <a:cubicBezTo>
                        <a:pt x="17" y="43"/>
                        <a:pt x="17" y="44"/>
                        <a:pt x="17" y="44"/>
                      </a:cubicBezTo>
                      <a:lnTo>
                        <a:pt x="15" y="43"/>
                      </a:lnTo>
                      <a:cubicBezTo>
                        <a:pt x="15" y="43"/>
                        <a:pt x="15" y="43"/>
                        <a:pt x="15" y="43"/>
                      </a:cubicBezTo>
                      <a:lnTo>
                        <a:pt x="17" y="43"/>
                      </a:lnTo>
                      <a:close/>
                      <a:moveTo>
                        <a:pt x="17" y="44"/>
                      </a:moveTo>
                      <a:lnTo>
                        <a:pt x="17" y="44"/>
                      </a:lnTo>
                      <a:lnTo>
                        <a:pt x="16" y="44"/>
                      </a:lnTo>
                      <a:lnTo>
                        <a:pt x="17" y="44"/>
                      </a:lnTo>
                      <a:close/>
                      <a:moveTo>
                        <a:pt x="17" y="44"/>
                      </a:moveTo>
                      <a:cubicBezTo>
                        <a:pt x="17" y="44"/>
                        <a:pt x="16" y="44"/>
                        <a:pt x="16" y="44"/>
                      </a:cubicBezTo>
                      <a:lnTo>
                        <a:pt x="15" y="44"/>
                      </a:lnTo>
                      <a:cubicBezTo>
                        <a:pt x="15" y="43"/>
                        <a:pt x="15" y="43"/>
                        <a:pt x="15" y="43"/>
                      </a:cubicBezTo>
                      <a:lnTo>
                        <a:pt x="17" y="44"/>
                      </a:lnTo>
                      <a:close/>
                      <a:moveTo>
                        <a:pt x="16" y="44"/>
                      </a:moveTo>
                      <a:cubicBezTo>
                        <a:pt x="16" y="45"/>
                        <a:pt x="15" y="46"/>
                        <a:pt x="14" y="46"/>
                      </a:cubicBezTo>
                      <a:lnTo>
                        <a:pt x="13" y="45"/>
                      </a:lnTo>
                      <a:cubicBezTo>
                        <a:pt x="14" y="45"/>
                        <a:pt x="15" y="44"/>
                        <a:pt x="15" y="44"/>
                      </a:cubicBezTo>
                      <a:lnTo>
                        <a:pt x="16" y="44"/>
                      </a:lnTo>
                      <a:close/>
                      <a:moveTo>
                        <a:pt x="14" y="46"/>
                      </a:moveTo>
                      <a:lnTo>
                        <a:pt x="14" y="46"/>
                      </a:lnTo>
                      <a:lnTo>
                        <a:pt x="13" y="46"/>
                      </a:lnTo>
                      <a:lnTo>
                        <a:pt x="14" y="46"/>
                      </a:lnTo>
                      <a:close/>
                      <a:moveTo>
                        <a:pt x="14" y="46"/>
                      </a:moveTo>
                      <a:cubicBezTo>
                        <a:pt x="13" y="46"/>
                        <a:pt x="13" y="47"/>
                        <a:pt x="13" y="47"/>
                      </a:cubicBezTo>
                      <a:lnTo>
                        <a:pt x="13" y="45"/>
                      </a:lnTo>
                      <a:cubicBezTo>
                        <a:pt x="13" y="45"/>
                        <a:pt x="13" y="45"/>
                        <a:pt x="13" y="45"/>
                      </a:cubicBezTo>
                      <a:lnTo>
                        <a:pt x="14" y="46"/>
                      </a:lnTo>
                      <a:close/>
                      <a:moveTo>
                        <a:pt x="13" y="47"/>
                      </a:moveTo>
                      <a:cubicBezTo>
                        <a:pt x="12" y="47"/>
                        <a:pt x="11" y="47"/>
                        <a:pt x="10" y="46"/>
                      </a:cubicBezTo>
                      <a:lnTo>
                        <a:pt x="11" y="45"/>
                      </a:lnTo>
                      <a:cubicBezTo>
                        <a:pt x="11" y="45"/>
                        <a:pt x="12" y="45"/>
                        <a:pt x="13" y="45"/>
                      </a:cubicBezTo>
                      <a:lnTo>
                        <a:pt x="13" y="47"/>
                      </a:lnTo>
                      <a:close/>
                      <a:moveTo>
                        <a:pt x="10" y="46"/>
                      </a:moveTo>
                      <a:cubicBezTo>
                        <a:pt x="10" y="46"/>
                        <a:pt x="9" y="45"/>
                        <a:pt x="9" y="45"/>
                      </a:cubicBezTo>
                      <a:lnTo>
                        <a:pt x="10" y="44"/>
                      </a:lnTo>
                      <a:cubicBezTo>
                        <a:pt x="10" y="45"/>
                        <a:pt x="11" y="45"/>
                        <a:pt x="11" y="45"/>
                      </a:cubicBezTo>
                      <a:lnTo>
                        <a:pt x="10" y="46"/>
                      </a:lnTo>
                      <a:close/>
                      <a:moveTo>
                        <a:pt x="9" y="45"/>
                      </a:moveTo>
                      <a:cubicBezTo>
                        <a:pt x="9" y="44"/>
                        <a:pt x="8" y="44"/>
                        <a:pt x="8" y="44"/>
                      </a:cubicBezTo>
                      <a:lnTo>
                        <a:pt x="10" y="44"/>
                      </a:lnTo>
                      <a:cubicBezTo>
                        <a:pt x="10" y="44"/>
                        <a:pt x="10" y="44"/>
                        <a:pt x="10" y="44"/>
                      </a:cubicBezTo>
                      <a:lnTo>
                        <a:pt x="9" y="45"/>
                      </a:lnTo>
                      <a:close/>
                      <a:moveTo>
                        <a:pt x="10" y="44"/>
                      </a:moveTo>
                      <a:lnTo>
                        <a:pt x="10" y="44"/>
                      </a:lnTo>
                      <a:lnTo>
                        <a:pt x="9" y="44"/>
                      </a:lnTo>
                      <a:lnTo>
                        <a:pt x="10" y="44"/>
                      </a:lnTo>
                      <a:close/>
                      <a:moveTo>
                        <a:pt x="8" y="44"/>
                      </a:moveTo>
                      <a:lnTo>
                        <a:pt x="4" y="32"/>
                      </a:lnTo>
                      <a:lnTo>
                        <a:pt x="5" y="32"/>
                      </a:lnTo>
                      <a:lnTo>
                        <a:pt x="10" y="44"/>
                      </a:lnTo>
                      <a:lnTo>
                        <a:pt x="8" y="44"/>
                      </a:lnTo>
                      <a:close/>
                      <a:moveTo>
                        <a:pt x="4" y="32"/>
                      </a:moveTo>
                      <a:lnTo>
                        <a:pt x="4" y="32"/>
                      </a:lnTo>
                      <a:close/>
                      <a:moveTo>
                        <a:pt x="4" y="32"/>
                      </a:moveTo>
                      <a:cubicBezTo>
                        <a:pt x="3" y="29"/>
                        <a:pt x="2" y="26"/>
                        <a:pt x="2" y="23"/>
                      </a:cubicBezTo>
                      <a:lnTo>
                        <a:pt x="4" y="23"/>
                      </a:lnTo>
                      <a:cubicBezTo>
                        <a:pt x="4" y="26"/>
                        <a:pt x="4" y="29"/>
                        <a:pt x="5" y="32"/>
                      </a:cubicBezTo>
                      <a:lnTo>
                        <a:pt x="4" y="32"/>
                      </a:lnTo>
                      <a:close/>
                      <a:moveTo>
                        <a:pt x="2" y="23"/>
                      </a:moveTo>
                      <a:cubicBezTo>
                        <a:pt x="2" y="20"/>
                        <a:pt x="2" y="16"/>
                        <a:pt x="1" y="13"/>
                      </a:cubicBezTo>
                      <a:lnTo>
                        <a:pt x="2" y="13"/>
                      </a:lnTo>
                      <a:cubicBezTo>
                        <a:pt x="3" y="16"/>
                        <a:pt x="4" y="19"/>
                        <a:pt x="4" y="23"/>
                      </a:cubicBezTo>
                      <a:lnTo>
                        <a:pt x="2" y="23"/>
                      </a:lnTo>
                      <a:close/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1" y="13"/>
                      </a:lnTo>
                      <a:close/>
                      <a:moveTo>
                        <a:pt x="1" y="13"/>
                      </a:moveTo>
                      <a:cubicBezTo>
                        <a:pt x="0" y="11"/>
                        <a:pt x="0" y="9"/>
                        <a:pt x="0" y="7"/>
                      </a:cubicBezTo>
                      <a:lnTo>
                        <a:pt x="2" y="7"/>
                      </a:lnTo>
                      <a:cubicBezTo>
                        <a:pt x="2" y="9"/>
                        <a:pt x="2" y="11"/>
                        <a:pt x="2" y="13"/>
                      </a:cubicBezTo>
                      <a:lnTo>
                        <a:pt x="1" y="13"/>
                      </a:lnTo>
                      <a:close/>
                      <a:moveTo>
                        <a:pt x="0" y="7"/>
                      </a:moveTo>
                      <a:cubicBezTo>
                        <a:pt x="0" y="5"/>
                        <a:pt x="1" y="3"/>
                        <a:pt x="2" y="1"/>
                      </a:cubicBezTo>
                      <a:lnTo>
                        <a:pt x="3" y="1"/>
                      </a:lnTo>
                      <a:cubicBezTo>
                        <a:pt x="2" y="3"/>
                        <a:pt x="2" y="5"/>
                        <a:pt x="2" y="7"/>
                      </a:cubicBezTo>
                      <a:lnTo>
                        <a:pt x="0" y="7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2" y="1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  <a:moveTo>
                        <a:pt x="2" y="0"/>
                      </a:moveTo>
                      <a:cubicBezTo>
                        <a:pt x="2" y="0"/>
                        <a:pt x="2" y="0"/>
                        <a:pt x="3" y="0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2" y="0"/>
                      </a:lnTo>
                      <a:close/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lnTo>
                        <a:pt x="3" y="1"/>
                      </a:lnTo>
                      <a:cubicBezTo>
                        <a:pt x="3" y="1"/>
                        <a:pt x="3" y="1"/>
                        <a:pt x="3" y="1"/>
                      </a:cubicBezTo>
                      <a:lnTo>
                        <a:pt x="3" y="0"/>
                      </a:lnTo>
                      <a:close/>
                      <a:moveTo>
                        <a:pt x="3" y="0"/>
                      </a:moveTo>
                      <a:cubicBezTo>
                        <a:pt x="4" y="0"/>
                        <a:pt x="5" y="0"/>
                        <a:pt x="6" y="0"/>
                      </a:cubicBezTo>
                      <a:lnTo>
                        <a:pt x="5" y="1"/>
                      </a:lnTo>
                      <a:cubicBezTo>
                        <a:pt x="5" y="1"/>
                        <a:pt x="4" y="1"/>
                        <a:pt x="3" y="1"/>
                      </a:cubicBezTo>
                      <a:lnTo>
                        <a:pt x="3" y="0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29" name="Freeform 233"/>
                <p:cNvSpPr>
                  <a:spLocks noChangeArrowheads="1"/>
                </p:cNvSpPr>
                <p:nvPr/>
              </p:nvSpPr>
              <p:spPr bwMode="auto">
                <a:xfrm>
                  <a:off x="646" y="3954"/>
                  <a:ext cx="37" cy="8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0 0"/>
                    <a:gd name="G4" fmla="cos G3 G2"/>
                    <a:gd name="G5" fmla="+- 1 0 0"/>
                    <a:gd name="G6" fmla="+- 1 0 0"/>
                    <a:gd name="G7" fmla="+- 3 0 0"/>
                    <a:gd name="G8" fmla="+- 4 0 0"/>
                    <a:gd name="G9" fmla="+- 10 0 0"/>
                    <a:gd name="G10" fmla="+- 32 0 0"/>
                    <a:gd name="G11" fmla="+- 1 0 0"/>
                    <a:gd name="G12" fmla="+- 48 0 0"/>
                    <a:gd name="G13" fmla="*/ 1 0 0"/>
                    <a:gd name="G14" fmla="sin G13 G12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9 w 28"/>
                    <a:gd name="T1" fmla="*/ 1 h 49"/>
                    <a:gd name="T2" fmla="*/ 6 w 28"/>
                    <a:gd name="T3" fmla="*/ 2 h 49"/>
                    <a:gd name="T4" fmla="*/ 2 w 28"/>
                    <a:gd name="T5" fmla="*/ 8 h 49"/>
                    <a:gd name="T6" fmla="*/ 6 w 28"/>
                    <a:gd name="T7" fmla="*/ 43 h 49"/>
                    <a:gd name="T8" fmla="*/ 21 w 28"/>
                    <a:gd name="T9" fmla="*/ 44 h 49"/>
                    <a:gd name="T10" fmla="*/ 23 w 28"/>
                    <a:gd name="T11" fmla="*/ 23 h 49"/>
                    <a:gd name="T12" fmla="*/ 27 w 28"/>
                    <a:gd name="T13" fmla="*/ 7 h 49"/>
                    <a:gd name="T14" fmla="*/ 19 w 28"/>
                    <a:gd name="T15" fmla="*/ 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49">
                      <a:moveTo>
                        <a:pt x="19" y="1"/>
                      </a:moveTo>
                      <a:cubicBezTo>
                        <a:pt x="15" y="1"/>
                        <a:pt x="10" y="0"/>
                        <a:pt x="6" y="2"/>
                      </a:cubicBezTo>
                      <a:cubicBezTo>
                        <a:pt x="3" y="4"/>
                        <a:pt x="2" y="6"/>
                        <a:pt x="2" y="8"/>
                      </a:cubicBezTo>
                      <a:cubicBezTo>
                        <a:pt x="2" y="20"/>
                        <a:pt x="0" y="32"/>
                        <a:pt x="6" y="43"/>
                      </a:cubicBezTo>
                      <a:cubicBezTo>
                        <a:pt x="9" y="48"/>
                        <a:pt x="18" y="49"/>
                        <a:pt x="21" y="44"/>
                      </a:cubicBezTo>
                      <a:cubicBezTo>
                        <a:pt x="25" y="38"/>
                        <a:pt x="22" y="30"/>
                        <a:pt x="23" y="23"/>
                      </a:cubicBezTo>
                      <a:cubicBezTo>
                        <a:pt x="24" y="17"/>
                        <a:pt x="28" y="13"/>
                        <a:pt x="27" y="7"/>
                      </a:cubicBezTo>
                      <a:cubicBezTo>
                        <a:pt x="26" y="4"/>
                        <a:pt x="23" y="0"/>
                        <a:pt x="19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0" name="Freeform 234"/>
                <p:cNvSpPr>
                  <a:spLocks noChangeArrowheads="1"/>
                </p:cNvSpPr>
                <p:nvPr/>
              </p:nvSpPr>
              <p:spPr bwMode="auto">
                <a:xfrm>
                  <a:off x="646" y="3954"/>
                  <a:ext cx="37" cy="81"/>
                </a:xfrm>
                <a:custGeom>
                  <a:avLst/>
                  <a:gdLst>
                    <a:gd name="T0" fmla="*/ 19 w 28"/>
                    <a:gd name="T1" fmla="*/ 0 h 48"/>
                    <a:gd name="T2" fmla="*/ 19 w 28"/>
                    <a:gd name="T3" fmla="*/ 1 h 48"/>
                    <a:gd name="T4" fmla="*/ 14 w 28"/>
                    <a:gd name="T5" fmla="*/ 0 h 48"/>
                    <a:gd name="T6" fmla="*/ 14 w 28"/>
                    <a:gd name="T7" fmla="*/ 1 h 48"/>
                    <a:gd name="T8" fmla="*/ 14 w 28"/>
                    <a:gd name="T9" fmla="*/ 0 h 48"/>
                    <a:gd name="T10" fmla="*/ 7 w 28"/>
                    <a:gd name="T11" fmla="*/ 3 h 48"/>
                    <a:gd name="T12" fmla="*/ 7 w 28"/>
                    <a:gd name="T13" fmla="*/ 3 h 48"/>
                    <a:gd name="T14" fmla="*/ 7 w 28"/>
                    <a:gd name="T15" fmla="*/ 3 h 48"/>
                    <a:gd name="T16" fmla="*/ 5 w 28"/>
                    <a:gd name="T17" fmla="*/ 2 h 48"/>
                    <a:gd name="T18" fmla="*/ 6 w 28"/>
                    <a:gd name="T19" fmla="*/ 3 h 48"/>
                    <a:gd name="T20" fmla="*/ 5 w 28"/>
                    <a:gd name="T21" fmla="*/ 2 h 48"/>
                    <a:gd name="T22" fmla="*/ 3 w 28"/>
                    <a:gd name="T23" fmla="*/ 8 h 48"/>
                    <a:gd name="T24" fmla="*/ 5 w 28"/>
                    <a:gd name="T25" fmla="*/ 4 h 48"/>
                    <a:gd name="T26" fmla="*/ 2 w 28"/>
                    <a:gd name="T27" fmla="*/ 8 h 48"/>
                    <a:gd name="T28" fmla="*/ 3 w 28"/>
                    <a:gd name="T29" fmla="*/ 8 h 48"/>
                    <a:gd name="T30" fmla="*/ 3 w 28"/>
                    <a:gd name="T31" fmla="*/ 8 h 48"/>
                    <a:gd name="T32" fmla="*/ 1 w 28"/>
                    <a:gd name="T33" fmla="*/ 8 h 48"/>
                    <a:gd name="T34" fmla="*/ 7 w 28"/>
                    <a:gd name="T35" fmla="*/ 43 h 48"/>
                    <a:gd name="T36" fmla="*/ 3 w 28"/>
                    <a:gd name="T37" fmla="*/ 13 h 48"/>
                    <a:gd name="T38" fmla="*/ 6 w 28"/>
                    <a:gd name="T39" fmla="*/ 43 h 48"/>
                    <a:gd name="T40" fmla="*/ 10 w 28"/>
                    <a:gd name="T41" fmla="*/ 46 h 48"/>
                    <a:gd name="T42" fmla="*/ 7 w 28"/>
                    <a:gd name="T43" fmla="*/ 43 h 48"/>
                    <a:gd name="T44" fmla="*/ 14 w 28"/>
                    <a:gd name="T45" fmla="*/ 48 h 48"/>
                    <a:gd name="T46" fmla="*/ 14 w 28"/>
                    <a:gd name="T47" fmla="*/ 47 h 48"/>
                    <a:gd name="T48" fmla="*/ 14 w 28"/>
                    <a:gd name="T49" fmla="*/ 48 h 48"/>
                    <a:gd name="T50" fmla="*/ 20 w 28"/>
                    <a:gd name="T51" fmla="*/ 44 h 48"/>
                    <a:gd name="T52" fmla="*/ 17 w 28"/>
                    <a:gd name="T53" fmla="*/ 46 h 48"/>
                    <a:gd name="T54" fmla="*/ 21 w 28"/>
                    <a:gd name="T55" fmla="*/ 44 h 48"/>
                    <a:gd name="T56" fmla="*/ 22 w 28"/>
                    <a:gd name="T57" fmla="*/ 31 h 48"/>
                    <a:gd name="T58" fmla="*/ 20 w 28"/>
                    <a:gd name="T59" fmla="*/ 44 h 48"/>
                    <a:gd name="T60" fmla="*/ 23 w 28"/>
                    <a:gd name="T61" fmla="*/ 23 h 48"/>
                    <a:gd name="T62" fmla="*/ 22 w 28"/>
                    <a:gd name="T63" fmla="*/ 23 h 48"/>
                    <a:gd name="T64" fmla="*/ 22 w 28"/>
                    <a:gd name="T65" fmla="*/ 23 h 48"/>
                    <a:gd name="T66" fmla="*/ 25 w 28"/>
                    <a:gd name="T67" fmla="*/ 17 h 48"/>
                    <a:gd name="T68" fmla="*/ 24 w 28"/>
                    <a:gd name="T69" fmla="*/ 17 h 48"/>
                    <a:gd name="T70" fmla="*/ 25 w 28"/>
                    <a:gd name="T71" fmla="*/ 17 h 48"/>
                    <a:gd name="T72" fmla="*/ 26 w 28"/>
                    <a:gd name="T73" fmla="*/ 7 h 48"/>
                    <a:gd name="T74" fmla="*/ 26 w 28"/>
                    <a:gd name="T75" fmla="*/ 7 h 48"/>
                    <a:gd name="T76" fmla="*/ 26 w 28"/>
                    <a:gd name="T77" fmla="*/ 7 h 48"/>
                    <a:gd name="T78" fmla="*/ 26 w 28"/>
                    <a:gd name="T79" fmla="*/ 7 h 48"/>
                    <a:gd name="T80" fmla="*/ 27 w 28"/>
                    <a:gd name="T81" fmla="*/ 7 h 48"/>
                    <a:gd name="T82" fmla="*/ 25 w 28"/>
                    <a:gd name="T83" fmla="*/ 5 h 48"/>
                    <a:gd name="T84" fmla="*/ 26 w 28"/>
                    <a:gd name="T85" fmla="*/ 6 h 48"/>
                    <a:gd name="T86" fmla="*/ 19 w 28"/>
                    <a:gd name="T87" fmla="*/ 0 h 48"/>
                    <a:gd name="T88" fmla="*/ 19 w 28"/>
                    <a:gd name="T89" fmla="*/ 0 h 48"/>
                    <a:gd name="T90" fmla="*/ 19 w 28"/>
                    <a:gd name="T9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" h="48">
                      <a:moveTo>
                        <a:pt x="19" y="1"/>
                      </a:move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lnTo>
                        <a:pt x="19" y="1"/>
                      </a:lnTo>
                      <a:close/>
                      <a:moveTo>
                        <a:pt x="19" y="1"/>
                      </a:moveTo>
                      <a:cubicBezTo>
                        <a:pt x="17" y="1"/>
                        <a:pt x="16" y="1"/>
                        <a:pt x="14" y="1"/>
                      </a:cubicBezTo>
                      <a:lnTo>
                        <a:pt x="14" y="0"/>
                      </a:lnTo>
                      <a:cubicBezTo>
                        <a:pt x="16" y="0"/>
                        <a:pt x="17" y="0"/>
                        <a:pt x="19" y="0"/>
                      </a:cubicBezTo>
                      <a:lnTo>
                        <a:pt x="19" y="1"/>
                      </a:lnTo>
                      <a:close/>
                      <a:moveTo>
                        <a:pt x="14" y="1"/>
                      </a:moveTo>
                      <a:cubicBezTo>
                        <a:pt x="12" y="1"/>
                        <a:pt x="9" y="1"/>
                        <a:pt x="7" y="3"/>
                      </a:cubicBezTo>
                      <a:lnTo>
                        <a:pt x="6" y="2"/>
                      </a:lnTo>
                      <a:cubicBezTo>
                        <a:pt x="8" y="0"/>
                        <a:pt x="12" y="0"/>
                        <a:pt x="14" y="0"/>
                      </a:cubicBezTo>
                      <a:lnTo>
                        <a:pt x="14" y="1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6" y="2"/>
                      </a:lnTo>
                      <a:lnTo>
                        <a:pt x="7" y="3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3"/>
                        <a:pt x="6" y="3"/>
                      </a:cubicBezTo>
                      <a:lnTo>
                        <a:pt x="5" y="2"/>
                      </a:lnTo>
                      <a:cubicBezTo>
                        <a:pt x="5" y="2"/>
                        <a:pt x="5" y="2"/>
                        <a:pt x="6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cubicBezTo>
                        <a:pt x="5" y="4"/>
                        <a:pt x="5" y="4"/>
                        <a:pt x="5" y="4"/>
                      </a:cubicBezTo>
                      <a:lnTo>
                        <a:pt x="4" y="3"/>
                      </a:lnTo>
                      <a:cubicBezTo>
                        <a:pt x="4" y="3"/>
                        <a:pt x="4" y="3"/>
                        <a:pt x="5" y="2"/>
                      </a:cubicBezTo>
                      <a:lnTo>
                        <a:pt x="6" y="3"/>
                      </a:lnTo>
                      <a:close/>
                      <a:moveTo>
                        <a:pt x="5" y="4"/>
                      </a:moveTo>
                      <a:cubicBezTo>
                        <a:pt x="4" y="5"/>
                        <a:pt x="3" y="7"/>
                        <a:pt x="3" y="8"/>
                      </a:cubicBezTo>
                      <a:lnTo>
                        <a:pt x="1" y="8"/>
                      </a:lnTo>
                      <a:cubicBezTo>
                        <a:pt x="1" y="6"/>
                        <a:pt x="2" y="5"/>
                        <a:pt x="4" y="3"/>
                      </a:cubicBezTo>
                      <a:lnTo>
                        <a:pt x="5" y="4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3" y="8"/>
                      </a:lnTo>
                      <a:close/>
                      <a:moveTo>
                        <a:pt x="3" y="8"/>
                      </a:moveTo>
                      <a:cubicBezTo>
                        <a:pt x="3" y="9"/>
                        <a:pt x="3" y="11"/>
                        <a:pt x="3" y="13"/>
                      </a:cubicBezTo>
                      <a:lnTo>
                        <a:pt x="1" y="13"/>
                      </a:lnTo>
                      <a:cubicBezTo>
                        <a:pt x="1" y="11"/>
                        <a:pt x="1" y="9"/>
                        <a:pt x="1" y="8"/>
                      </a:cubicBezTo>
                      <a:lnTo>
                        <a:pt x="3" y="8"/>
                      </a:lnTo>
                      <a:close/>
                      <a:moveTo>
                        <a:pt x="3" y="13"/>
                      </a:moveTo>
                      <a:cubicBezTo>
                        <a:pt x="2" y="23"/>
                        <a:pt x="2" y="34"/>
                        <a:pt x="7" y="43"/>
                      </a:cubicBezTo>
                      <a:lnTo>
                        <a:pt x="5" y="44"/>
                      </a:lnTo>
                      <a:cubicBezTo>
                        <a:pt x="0" y="34"/>
                        <a:pt x="1" y="23"/>
                        <a:pt x="1" y="13"/>
                      </a:cubicBezTo>
                      <a:lnTo>
                        <a:pt x="3" y="13"/>
                      </a:lnTo>
                      <a:close/>
                      <a:moveTo>
                        <a:pt x="7" y="43"/>
                      </a:moveTo>
                      <a:lnTo>
                        <a:pt x="7" y="43"/>
                      </a:lnTo>
                      <a:lnTo>
                        <a:pt x="6" y="43"/>
                      </a:lnTo>
                      <a:lnTo>
                        <a:pt x="7" y="43"/>
                      </a:lnTo>
                      <a:close/>
                      <a:moveTo>
                        <a:pt x="7" y="43"/>
                      </a:moveTo>
                      <a:cubicBezTo>
                        <a:pt x="7" y="44"/>
                        <a:pt x="9" y="45"/>
                        <a:pt x="10" y="46"/>
                      </a:cubicBezTo>
                      <a:lnTo>
                        <a:pt x="9" y="47"/>
                      </a:lnTo>
                      <a:cubicBezTo>
                        <a:pt x="8" y="46"/>
                        <a:pt x="6" y="45"/>
                        <a:pt x="5" y="43"/>
                      </a:cubicBezTo>
                      <a:lnTo>
                        <a:pt x="7" y="43"/>
                      </a:lnTo>
                      <a:close/>
                      <a:moveTo>
                        <a:pt x="10" y="46"/>
                      </a:moveTo>
                      <a:cubicBezTo>
                        <a:pt x="11" y="46"/>
                        <a:pt x="13" y="47"/>
                        <a:pt x="14" y="47"/>
                      </a:cubicBezTo>
                      <a:lnTo>
                        <a:pt x="14" y="48"/>
                      </a:lnTo>
                      <a:cubicBezTo>
                        <a:pt x="12" y="48"/>
                        <a:pt x="11" y="48"/>
                        <a:pt x="9" y="47"/>
                      </a:cubicBezTo>
                      <a:lnTo>
                        <a:pt x="10" y="46"/>
                      </a:lnTo>
                      <a:close/>
                      <a:moveTo>
                        <a:pt x="14" y="47"/>
                      </a:moveTo>
                      <a:cubicBezTo>
                        <a:pt x="15" y="47"/>
                        <a:pt x="16" y="47"/>
                        <a:pt x="17" y="46"/>
                      </a:cubicBezTo>
                      <a:lnTo>
                        <a:pt x="18" y="47"/>
                      </a:lnTo>
                      <a:cubicBezTo>
                        <a:pt x="17" y="48"/>
                        <a:pt x="15" y="48"/>
                        <a:pt x="14" y="48"/>
                      </a:cubicBezTo>
                      <a:lnTo>
                        <a:pt x="14" y="47"/>
                      </a:lnTo>
                      <a:close/>
                      <a:moveTo>
                        <a:pt x="17" y="46"/>
                      </a:moveTo>
                      <a:cubicBezTo>
                        <a:pt x="19" y="46"/>
                        <a:pt x="20" y="45"/>
                        <a:pt x="20" y="44"/>
                      </a:cubicBezTo>
                      <a:lnTo>
                        <a:pt x="22" y="45"/>
                      </a:lnTo>
                      <a:cubicBezTo>
                        <a:pt x="21" y="46"/>
                        <a:pt x="20" y="47"/>
                        <a:pt x="18" y="47"/>
                      </a:cubicBezTo>
                      <a:lnTo>
                        <a:pt x="17" y="46"/>
                      </a:lnTo>
                      <a:close/>
                      <a:moveTo>
                        <a:pt x="20" y="44"/>
                      </a:moveTo>
                      <a:lnTo>
                        <a:pt x="20" y="44"/>
                      </a:lnTo>
                      <a:lnTo>
                        <a:pt x="21" y="44"/>
                      </a:lnTo>
                      <a:lnTo>
                        <a:pt x="20" y="44"/>
                      </a:lnTo>
                      <a:close/>
                      <a:moveTo>
                        <a:pt x="20" y="44"/>
                      </a:moveTo>
                      <a:cubicBezTo>
                        <a:pt x="23" y="40"/>
                        <a:pt x="23" y="36"/>
                        <a:pt x="22" y="31"/>
                      </a:cubicBezTo>
                      <a:lnTo>
                        <a:pt x="24" y="31"/>
                      </a:lnTo>
                      <a:cubicBezTo>
                        <a:pt x="24" y="36"/>
                        <a:pt x="25" y="41"/>
                        <a:pt x="22" y="45"/>
                      </a:cubicBezTo>
                      <a:lnTo>
                        <a:pt x="20" y="44"/>
                      </a:lnTo>
                      <a:close/>
                      <a:moveTo>
                        <a:pt x="22" y="31"/>
                      </a:moveTo>
                      <a:cubicBezTo>
                        <a:pt x="22" y="29"/>
                        <a:pt x="21" y="26"/>
                        <a:pt x="22" y="23"/>
                      </a:cubicBezTo>
                      <a:lnTo>
                        <a:pt x="23" y="23"/>
                      </a:lnTo>
                      <a:cubicBezTo>
                        <a:pt x="23" y="26"/>
                        <a:pt x="23" y="29"/>
                        <a:pt x="24" y="31"/>
                      </a:cubicBezTo>
                      <a:lnTo>
                        <a:pt x="22" y="31"/>
                      </a:lnTo>
                      <a:close/>
                      <a:moveTo>
                        <a:pt x="22" y="23"/>
                      </a:moveTo>
                      <a:lnTo>
                        <a:pt x="22" y="23"/>
                      </a:lnTo>
                      <a:lnTo>
                        <a:pt x="23" y="23"/>
                      </a:lnTo>
                      <a:lnTo>
                        <a:pt x="22" y="23"/>
                      </a:lnTo>
                      <a:close/>
                      <a:moveTo>
                        <a:pt x="22" y="23"/>
                      </a:moveTo>
                      <a:cubicBezTo>
                        <a:pt x="22" y="21"/>
                        <a:pt x="23" y="19"/>
                        <a:pt x="24" y="17"/>
                      </a:cubicBezTo>
                      <a:lnTo>
                        <a:pt x="25" y="17"/>
                      </a:lnTo>
                      <a:cubicBezTo>
                        <a:pt x="25" y="19"/>
                        <a:pt x="24" y="21"/>
                        <a:pt x="23" y="23"/>
                      </a:cubicBezTo>
                      <a:lnTo>
                        <a:pt x="22" y="23"/>
                      </a:lnTo>
                      <a:close/>
                      <a:moveTo>
                        <a:pt x="24" y="17"/>
                      </a:moveTo>
                      <a:cubicBezTo>
                        <a:pt x="25" y="14"/>
                        <a:pt x="27" y="11"/>
                        <a:pt x="26" y="7"/>
                      </a:cubicBezTo>
                      <a:lnTo>
                        <a:pt x="27" y="7"/>
                      </a:lnTo>
                      <a:cubicBezTo>
                        <a:pt x="28" y="11"/>
                        <a:pt x="27" y="14"/>
                        <a:pt x="25" y="17"/>
                      </a:cubicBezTo>
                      <a:lnTo>
                        <a:pt x="24" y="1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6" y="7"/>
                      </a:lnTo>
                      <a:close/>
                      <a:moveTo>
                        <a:pt x="27" y="7"/>
                      </a:moveTo>
                      <a:lnTo>
                        <a:pt x="27" y="7"/>
                      </a:lnTo>
                      <a:close/>
                      <a:moveTo>
                        <a:pt x="26" y="7"/>
                      </a:moveTo>
                      <a:cubicBezTo>
                        <a:pt x="26" y="7"/>
                        <a:pt x="26" y="6"/>
                        <a:pt x="26" y="6"/>
                      </a:cubicBezTo>
                      <a:lnTo>
                        <a:pt x="27" y="6"/>
                      </a:lnTo>
                      <a:cubicBezTo>
                        <a:pt x="27" y="6"/>
                        <a:pt x="27" y="7"/>
                        <a:pt x="27" y="7"/>
                      </a:cubicBezTo>
                      <a:lnTo>
                        <a:pt x="26" y="7"/>
                      </a:lnTo>
                      <a:close/>
                      <a:moveTo>
                        <a:pt x="26" y="6"/>
                      </a:moveTo>
                      <a:cubicBezTo>
                        <a:pt x="25" y="6"/>
                        <a:pt x="25" y="5"/>
                        <a:pt x="25" y="5"/>
                      </a:cubicBezTo>
                      <a:lnTo>
                        <a:pt x="26" y="4"/>
                      </a:lnTo>
                      <a:cubicBezTo>
                        <a:pt x="27" y="5"/>
                        <a:pt x="27" y="5"/>
                        <a:pt x="27" y="6"/>
                      </a:cubicBezTo>
                      <a:lnTo>
                        <a:pt x="26" y="6"/>
                      </a:lnTo>
                      <a:close/>
                      <a:moveTo>
                        <a:pt x="25" y="5"/>
                      </a:moveTo>
                      <a:cubicBezTo>
                        <a:pt x="24" y="3"/>
                        <a:pt x="22" y="1"/>
                        <a:pt x="19" y="1"/>
                      </a:cubicBezTo>
                      <a:lnTo>
                        <a:pt x="19" y="0"/>
                      </a:lnTo>
                      <a:cubicBezTo>
                        <a:pt x="22" y="0"/>
                        <a:pt x="25" y="2"/>
                        <a:pt x="26" y="4"/>
                      </a:cubicBezTo>
                      <a:lnTo>
                        <a:pt x="25" y="5"/>
                      </a:lnTo>
                      <a:close/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1" name="Freeform 235"/>
                <p:cNvSpPr>
                  <a:spLocks noChangeArrowheads="1"/>
                </p:cNvSpPr>
                <p:nvPr/>
              </p:nvSpPr>
              <p:spPr bwMode="auto">
                <a:xfrm>
                  <a:off x="824" y="3709"/>
                  <a:ext cx="53" cy="5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3 0 0"/>
                    <a:gd name="G5" fmla="+- 21 0 0"/>
                    <a:gd name="G6" fmla="+- 1 0 0"/>
                    <a:gd name="G7" fmla="+- 28 0 0"/>
                    <a:gd name="G8" fmla="*/ 1 29 2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4 w 40"/>
                    <a:gd name="T1" fmla="*/ 2 h 30"/>
                    <a:gd name="T2" fmla="*/ 12 w 40"/>
                    <a:gd name="T3" fmla="*/ 8 h 30"/>
                    <a:gd name="T4" fmla="*/ 1 w 40"/>
                    <a:gd name="T5" fmla="*/ 27 h 30"/>
                    <a:gd name="T6" fmla="*/ 1 w 40"/>
                    <a:gd name="T7" fmla="*/ 30 h 30"/>
                    <a:gd name="T8" fmla="*/ 16 w 40"/>
                    <a:gd name="T9" fmla="*/ 27 h 30"/>
                    <a:gd name="T10" fmla="*/ 34 w 40"/>
                    <a:gd name="T11" fmla="*/ 25 h 30"/>
                    <a:gd name="T12" fmla="*/ 34 w 40"/>
                    <a:gd name="T13" fmla="*/ 8 h 30"/>
                    <a:gd name="T14" fmla="*/ 32 w 40"/>
                    <a:gd name="T15" fmla="*/ 1 h 30"/>
                    <a:gd name="T16" fmla="*/ 24 w 40"/>
                    <a:gd name="T17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0">
                      <a:moveTo>
                        <a:pt x="24" y="2"/>
                      </a:moveTo>
                      <a:cubicBezTo>
                        <a:pt x="21" y="6"/>
                        <a:pt x="15" y="6"/>
                        <a:pt x="12" y="8"/>
                      </a:cubicBezTo>
                      <a:cubicBezTo>
                        <a:pt x="5" y="13"/>
                        <a:pt x="5" y="21"/>
                        <a:pt x="1" y="27"/>
                      </a:cubicBezTo>
                      <a:cubicBezTo>
                        <a:pt x="0" y="28"/>
                        <a:pt x="2" y="29"/>
                        <a:pt x="1" y="30"/>
                      </a:cubicBezTo>
                      <a:cubicBezTo>
                        <a:pt x="6" y="30"/>
                        <a:pt x="11" y="30"/>
                        <a:pt x="16" y="27"/>
                      </a:cubicBezTo>
                      <a:cubicBezTo>
                        <a:pt x="21" y="25"/>
                        <a:pt x="29" y="28"/>
                        <a:pt x="34" y="25"/>
                      </a:cubicBezTo>
                      <a:cubicBezTo>
                        <a:pt x="40" y="21"/>
                        <a:pt x="37" y="13"/>
                        <a:pt x="34" y="8"/>
                      </a:cubicBezTo>
                      <a:cubicBezTo>
                        <a:pt x="33" y="6"/>
                        <a:pt x="34" y="2"/>
                        <a:pt x="32" y="1"/>
                      </a:cubicBezTo>
                      <a:cubicBezTo>
                        <a:pt x="30" y="0"/>
                        <a:pt x="26" y="0"/>
                        <a:pt x="24" y="2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2" name="Freeform 236"/>
                <p:cNvSpPr>
                  <a:spLocks noChangeArrowheads="1"/>
                </p:cNvSpPr>
                <p:nvPr/>
              </p:nvSpPr>
              <p:spPr bwMode="auto">
                <a:xfrm>
                  <a:off x="822" y="3708"/>
                  <a:ext cx="53" cy="52"/>
                </a:xfrm>
                <a:custGeom>
                  <a:avLst/>
                  <a:gdLst>
                    <a:gd name="T0" fmla="*/ 17 w 40"/>
                    <a:gd name="T1" fmla="*/ 7 h 32"/>
                    <a:gd name="T2" fmla="*/ 18 w 40"/>
                    <a:gd name="T3" fmla="*/ 8 h 32"/>
                    <a:gd name="T4" fmla="*/ 17 w 40"/>
                    <a:gd name="T5" fmla="*/ 7 h 32"/>
                    <a:gd name="T6" fmla="*/ 13 w 40"/>
                    <a:gd name="T7" fmla="*/ 10 h 32"/>
                    <a:gd name="T8" fmla="*/ 13 w 40"/>
                    <a:gd name="T9" fmla="*/ 10 h 32"/>
                    <a:gd name="T10" fmla="*/ 12 w 40"/>
                    <a:gd name="T11" fmla="*/ 9 h 32"/>
                    <a:gd name="T12" fmla="*/ 2 w 40"/>
                    <a:gd name="T13" fmla="*/ 28 h 32"/>
                    <a:gd name="T14" fmla="*/ 6 w 40"/>
                    <a:gd name="T15" fmla="*/ 21 h 32"/>
                    <a:gd name="T16" fmla="*/ 2 w 40"/>
                    <a:gd name="T17" fmla="*/ 28 h 32"/>
                    <a:gd name="T18" fmla="*/ 3 w 40"/>
                    <a:gd name="T19" fmla="*/ 29 h 32"/>
                    <a:gd name="T20" fmla="*/ 2 w 40"/>
                    <a:gd name="T21" fmla="*/ 28 h 32"/>
                    <a:gd name="T22" fmla="*/ 2 w 40"/>
                    <a:gd name="T23" fmla="*/ 30 h 32"/>
                    <a:gd name="T24" fmla="*/ 3 w 40"/>
                    <a:gd name="T25" fmla="*/ 32 h 32"/>
                    <a:gd name="T26" fmla="*/ 3 w 40"/>
                    <a:gd name="T27" fmla="*/ 29 h 32"/>
                    <a:gd name="T28" fmla="*/ 2 w 40"/>
                    <a:gd name="T29" fmla="*/ 31 h 32"/>
                    <a:gd name="T30" fmla="*/ 9 w 40"/>
                    <a:gd name="T31" fmla="*/ 30 h 32"/>
                    <a:gd name="T32" fmla="*/ 2 w 40"/>
                    <a:gd name="T33" fmla="*/ 31 h 32"/>
                    <a:gd name="T34" fmla="*/ 17 w 40"/>
                    <a:gd name="T35" fmla="*/ 29 h 32"/>
                    <a:gd name="T36" fmla="*/ 16 w 40"/>
                    <a:gd name="T37" fmla="*/ 28 h 32"/>
                    <a:gd name="T38" fmla="*/ 16 w 40"/>
                    <a:gd name="T39" fmla="*/ 28 h 32"/>
                    <a:gd name="T40" fmla="*/ 25 w 40"/>
                    <a:gd name="T41" fmla="*/ 28 h 32"/>
                    <a:gd name="T42" fmla="*/ 25 w 40"/>
                    <a:gd name="T43" fmla="*/ 27 h 32"/>
                    <a:gd name="T44" fmla="*/ 25 w 40"/>
                    <a:gd name="T45" fmla="*/ 28 h 32"/>
                    <a:gd name="T46" fmla="*/ 35 w 40"/>
                    <a:gd name="T47" fmla="*/ 25 h 32"/>
                    <a:gd name="T48" fmla="*/ 35 w 40"/>
                    <a:gd name="T49" fmla="*/ 25 h 32"/>
                    <a:gd name="T50" fmla="*/ 36 w 40"/>
                    <a:gd name="T51" fmla="*/ 26 h 32"/>
                    <a:gd name="T52" fmla="*/ 34 w 40"/>
                    <a:gd name="T53" fmla="*/ 9 h 32"/>
                    <a:gd name="T54" fmla="*/ 38 w 40"/>
                    <a:gd name="T55" fmla="*/ 18 h 32"/>
                    <a:gd name="T56" fmla="*/ 35 w 40"/>
                    <a:gd name="T57" fmla="*/ 9 h 32"/>
                    <a:gd name="T58" fmla="*/ 34 w 40"/>
                    <a:gd name="T59" fmla="*/ 9 h 32"/>
                    <a:gd name="T60" fmla="*/ 34 w 40"/>
                    <a:gd name="T61" fmla="*/ 9 h 32"/>
                    <a:gd name="T62" fmla="*/ 34 w 40"/>
                    <a:gd name="T63" fmla="*/ 9 h 32"/>
                    <a:gd name="T64" fmla="*/ 35 w 40"/>
                    <a:gd name="T65" fmla="*/ 6 h 32"/>
                    <a:gd name="T66" fmla="*/ 34 w 40"/>
                    <a:gd name="T67" fmla="*/ 6 h 32"/>
                    <a:gd name="T68" fmla="*/ 35 w 40"/>
                    <a:gd name="T69" fmla="*/ 6 h 32"/>
                    <a:gd name="T70" fmla="*/ 33 w 40"/>
                    <a:gd name="T71" fmla="*/ 3 h 32"/>
                    <a:gd name="T72" fmla="*/ 33 w 40"/>
                    <a:gd name="T73" fmla="*/ 2 h 32"/>
                    <a:gd name="T74" fmla="*/ 32 w 40"/>
                    <a:gd name="T75" fmla="*/ 2 h 32"/>
                    <a:gd name="T76" fmla="*/ 33 w 40"/>
                    <a:gd name="T77" fmla="*/ 3 h 32"/>
                    <a:gd name="T78" fmla="*/ 31 w 40"/>
                    <a:gd name="T79" fmla="*/ 1 h 32"/>
                    <a:gd name="T80" fmla="*/ 31 w 40"/>
                    <a:gd name="T81" fmla="*/ 2 h 32"/>
                    <a:gd name="T82" fmla="*/ 25 w 40"/>
                    <a:gd name="T83" fmla="*/ 4 h 32"/>
                    <a:gd name="T84" fmla="*/ 31 w 40"/>
                    <a:gd name="T85" fmla="*/ 2 h 32"/>
                    <a:gd name="T86" fmla="*/ 25 w 40"/>
                    <a:gd name="T87" fmla="*/ 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" h="32">
                      <a:moveTo>
                        <a:pt x="25" y="4"/>
                      </a:moveTo>
                      <a:cubicBezTo>
                        <a:pt x="23" y="6"/>
                        <a:pt x="21" y="7"/>
                        <a:pt x="18" y="8"/>
                      </a:cubicBezTo>
                      <a:lnTo>
                        <a:pt x="17" y="7"/>
                      </a:lnTo>
                      <a:cubicBezTo>
                        <a:pt x="20" y="6"/>
                        <a:pt x="22" y="5"/>
                        <a:pt x="24" y="3"/>
                      </a:cubicBezTo>
                      <a:lnTo>
                        <a:pt x="25" y="4"/>
                      </a:lnTo>
                      <a:close/>
                      <a:moveTo>
                        <a:pt x="18" y="8"/>
                      </a:moveTo>
                      <a:cubicBezTo>
                        <a:pt x="16" y="8"/>
                        <a:pt x="14" y="9"/>
                        <a:pt x="13" y="10"/>
                      </a:cubicBezTo>
                      <a:lnTo>
                        <a:pt x="12" y="9"/>
                      </a:lnTo>
                      <a:cubicBezTo>
                        <a:pt x="14" y="8"/>
                        <a:pt x="15" y="7"/>
                        <a:pt x="17" y="7"/>
                      </a:cubicBezTo>
                      <a:lnTo>
                        <a:pt x="18" y="8"/>
                      </a:lnTo>
                      <a:close/>
                      <a:moveTo>
                        <a:pt x="13" y="10"/>
                      </a:move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3" y="10"/>
                      </a:lnTo>
                      <a:close/>
                      <a:moveTo>
                        <a:pt x="13" y="10"/>
                      </a:moveTo>
                      <a:cubicBezTo>
                        <a:pt x="9" y="12"/>
                        <a:pt x="8" y="16"/>
                        <a:pt x="6" y="21"/>
                      </a:cubicBezTo>
                      <a:lnTo>
                        <a:pt x="5" y="20"/>
                      </a:lnTo>
                      <a:cubicBezTo>
                        <a:pt x="6" y="16"/>
                        <a:pt x="8" y="12"/>
                        <a:pt x="12" y="9"/>
                      </a:cubicBezTo>
                      <a:lnTo>
                        <a:pt x="13" y="10"/>
                      </a:lnTo>
                      <a:close/>
                      <a:moveTo>
                        <a:pt x="6" y="21"/>
                      </a:moveTo>
                      <a:cubicBezTo>
                        <a:pt x="5" y="23"/>
                        <a:pt x="4" y="26"/>
                        <a:pt x="2" y="28"/>
                      </a:cubicBezTo>
                      <a:lnTo>
                        <a:pt x="1" y="28"/>
                      </a:lnTo>
                      <a:cubicBezTo>
                        <a:pt x="3" y="25"/>
                        <a:pt x="4" y="23"/>
                        <a:pt x="5" y="20"/>
                      </a:cubicBezTo>
                      <a:lnTo>
                        <a:pt x="6" y="21"/>
                      </a:lnTo>
                      <a:close/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close/>
                      <a:moveTo>
                        <a:pt x="2" y="28"/>
                      </a:moveTo>
                      <a:cubicBezTo>
                        <a:pt x="2" y="29"/>
                        <a:pt x="2" y="29"/>
                        <a:pt x="3" y="29"/>
                      </a:cubicBezTo>
                      <a:lnTo>
                        <a:pt x="1" y="30"/>
                      </a:lnTo>
                      <a:cubicBezTo>
                        <a:pt x="1" y="29"/>
                        <a:pt x="0" y="29"/>
                        <a:pt x="1" y="28"/>
                      </a:cubicBezTo>
                      <a:lnTo>
                        <a:pt x="2" y="28"/>
                      </a:lnTo>
                      <a:close/>
                      <a:moveTo>
                        <a:pt x="1" y="30"/>
                      </a:move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1" y="30"/>
                      </a:lnTo>
                      <a:close/>
                      <a:moveTo>
                        <a:pt x="3" y="29"/>
                      </a:moveTo>
                      <a:cubicBezTo>
                        <a:pt x="3" y="30"/>
                        <a:pt x="4" y="31"/>
                        <a:pt x="3" y="32"/>
                      </a:cubicBezTo>
                      <a:lnTo>
                        <a:pt x="2" y="31"/>
                      </a:lnTo>
                      <a:cubicBezTo>
                        <a:pt x="2" y="31"/>
                        <a:pt x="2" y="30"/>
                        <a:pt x="1" y="30"/>
                      </a:cubicBezTo>
                      <a:lnTo>
                        <a:pt x="3" y="29"/>
                      </a:lnTo>
                      <a:close/>
                      <a:moveTo>
                        <a:pt x="2" y="32"/>
                      </a:moveTo>
                      <a:lnTo>
                        <a:pt x="1" y="32"/>
                      </a:lnTo>
                      <a:lnTo>
                        <a:pt x="2" y="31"/>
                      </a:lnTo>
                      <a:lnTo>
                        <a:pt x="2" y="32"/>
                      </a:lnTo>
                      <a:close/>
                      <a:moveTo>
                        <a:pt x="2" y="31"/>
                      </a:moveTo>
                      <a:cubicBezTo>
                        <a:pt x="5" y="31"/>
                        <a:pt x="7" y="31"/>
                        <a:pt x="9" y="30"/>
                      </a:cubicBezTo>
                      <a:lnTo>
                        <a:pt x="10" y="31"/>
                      </a:lnTo>
                      <a:cubicBezTo>
                        <a:pt x="7" y="32"/>
                        <a:pt x="5" y="32"/>
                        <a:pt x="2" y="32"/>
                      </a:cubicBezTo>
                      <a:lnTo>
                        <a:pt x="2" y="31"/>
                      </a:lnTo>
                      <a:close/>
                      <a:moveTo>
                        <a:pt x="9" y="30"/>
                      </a:moveTo>
                      <a:cubicBezTo>
                        <a:pt x="12" y="30"/>
                        <a:pt x="14" y="29"/>
                        <a:pt x="16" y="28"/>
                      </a:cubicBezTo>
                      <a:lnTo>
                        <a:pt x="17" y="29"/>
                      </a:lnTo>
                      <a:cubicBezTo>
                        <a:pt x="15" y="30"/>
                        <a:pt x="12" y="31"/>
                        <a:pt x="10" y="31"/>
                      </a:cubicBezTo>
                      <a:lnTo>
                        <a:pt x="9" y="30"/>
                      </a:lnTo>
                      <a:close/>
                      <a:moveTo>
                        <a:pt x="16" y="28"/>
                      </a:moveTo>
                      <a:lnTo>
                        <a:pt x="16" y="28"/>
                      </a:lnTo>
                      <a:lnTo>
                        <a:pt x="17" y="28"/>
                      </a:lnTo>
                      <a:lnTo>
                        <a:pt x="16" y="28"/>
                      </a:lnTo>
                      <a:close/>
                      <a:moveTo>
                        <a:pt x="16" y="28"/>
                      </a:moveTo>
                      <a:cubicBezTo>
                        <a:pt x="19" y="27"/>
                        <a:pt x="22" y="27"/>
                        <a:pt x="25" y="27"/>
                      </a:cubicBezTo>
                      <a:lnTo>
                        <a:pt x="25" y="28"/>
                      </a:lnTo>
                      <a:cubicBezTo>
                        <a:pt x="22" y="28"/>
                        <a:pt x="19" y="28"/>
                        <a:pt x="17" y="29"/>
                      </a:cubicBezTo>
                      <a:lnTo>
                        <a:pt x="16" y="28"/>
                      </a:lnTo>
                      <a:close/>
                      <a:moveTo>
                        <a:pt x="25" y="27"/>
                      </a:moveTo>
                      <a:cubicBezTo>
                        <a:pt x="28" y="27"/>
                        <a:pt x="32" y="27"/>
                        <a:pt x="35" y="25"/>
                      </a:cubicBezTo>
                      <a:lnTo>
                        <a:pt x="36" y="26"/>
                      </a:lnTo>
                      <a:cubicBezTo>
                        <a:pt x="32" y="28"/>
                        <a:pt x="29" y="28"/>
                        <a:pt x="25" y="28"/>
                      </a:cubicBezTo>
                      <a:lnTo>
                        <a:pt x="25" y="27"/>
                      </a:lnTo>
                      <a:close/>
                      <a:moveTo>
                        <a:pt x="35" y="25"/>
                      </a:move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close/>
                      <a:moveTo>
                        <a:pt x="35" y="25"/>
                      </a:moveTo>
                      <a:cubicBezTo>
                        <a:pt x="37" y="24"/>
                        <a:pt x="38" y="21"/>
                        <a:pt x="38" y="18"/>
                      </a:cubicBezTo>
                      <a:lnTo>
                        <a:pt x="39" y="18"/>
                      </a:lnTo>
                      <a:cubicBezTo>
                        <a:pt x="40" y="21"/>
                        <a:pt x="39" y="24"/>
                        <a:pt x="36" y="26"/>
                      </a:cubicBezTo>
                      <a:lnTo>
                        <a:pt x="35" y="25"/>
                      </a:lnTo>
                      <a:close/>
                      <a:moveTo>
                        <a:pt x="38" y="18"/>
                      </a:moveTo>
                      <a:cubicBezTo>
                        <a:pt x="37" y="15"/>
                        <a:pt x="36" y="12"/>
                        <a:pt x="34" y="9"/>
                      </a:cubicBezTo>
                      <a:lnTo>
                        <a:pt x="36" y="9"/>
                      </a:lnTo>
                      <a:cubicBezTo>
                        <a:pt x="37" y="11"/>
                        <a:pt x="39" y="15"/>
                        <a:pt x="39" y="18"/>
                      </a:cubicBezTo>
                      <a:lnTo>
                        <a:pt x="38" y="18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6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lnTo>
                        <a:pt x="34" y="9"/>
                      </a:lnTo>
                      <a:lnTo>
                        <a:pt x="35" y="9"/>
                      </a:lnTo>
                      <a:lnTo>
                        <a:pt x="34" y="9"/>
                      </a:lnTo>
                      <a:close/>
                      <a:moveTo>
                        <a:pt x="34" y="9"/>
                      </a:moveTo>
                      <a:cubicBezTo>
                        <a:pt x="34" y="8"/>
                        <a:pt x="34" y="7"/>
                        <a:pt x="34" y="6"/>
                      </a:cubicBezTo>
                      <a:lnTo>
                        <a:pt x="35" y="6"/>
                      </a:lnTo>
                      <a:cubicBezTo>
                        <a:pt x="36" y="7"/>
                        <a:pt x="36" y="8"/>
                        <a:pt x="36" y="9"/>
                      </a:cubicBezTo>
                      <a:lnTo>
                        <a:pt x="34" y="9"/>
                      </a:lnTo>
                      <a:close/>
                      <a:moveTo>
                        <a:pt x="34" y="6"/>
                      </a:moveTo>
                      <a:cubicBezTo>
                        <a:pt x="34" y="5"/>
                        <a:pt x="34" y="3"/>
                        <a:pt x="33" y="3"/>
                      </a:cubicBezTo>
                      <a:lnTo>
                        <a:pt x="33" y="2"/>
                      </a:lnTo>
                      <a:cubicBezTo>
                        <a:pt x="35" y="2"/>
                        <a:pt x="35" y="4"/>
                        <a:pt x="35" y="6"/>
                      </a:cubicBezTo>
                      <a:lnTo>
                        <a:pt x="34" y="6"/>
                      </a:lnTo>
                      <a:close/>
                      <a:moveTo>
                        <a:pt x="33" y="3"/>
                      </a:move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  <a:moveTo>
                        <a:pt x="33" y="2"/>
                      </a:moveTo>
                      <a:lnTo>
                        <a:pt x="33" y="2"/>
                      </a:lnTo>
                      <a:close/>
                      <a:moveTo>
                        <a:pt x="33" y="3"/>
                      </a:moveTo>
                      <a:cubicBezTo>
                        <a:pt x="32" y="3"/>
                        <a:pt x="32" y="3"/>
                        <a:pt x="32" y="2"/>
                      </a:cubicBezTo>
                      <a:lnTo>
                        <a:pt x="32" y="1"/>
                      </a:lnTo>
                      <a:cubicBezTo>
                        <a:pt x="33" y="1"/>
                        <a:pt x="33" y="1"/>
                        <a:pt x="33" y="2"/>
                      </a:cubicBezTo>
                      <a:lnTo>
                        <a:pt x="33" y="3"/>
                      </a:lnTo>
                      <a:close/>
                      <a:moveTo>
                        <a:pt x="32" y="2"/>
                      </a:moveTo>
                      <a:cubicBezTo>
                        <a:pt x="31" y="2"/>
                        <a:pt x="31" y="2"/>
                        <a:pt x="31" y="2"/>
                      </a:cubicBezTo>
                      <a:lnTo>
                        <a:pt x="31" y="1"/>
                      </a:lnTo>
                      <a:cubicBezTo>
                        <a:pt x="31" y="1"/>
                        <a:pt x="32" y="1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close/>
                      <a:moveTo>
                        <a:pt x="31" y="2"/>
                      </a:moveTo>
                      <a:cubicBezTo>
                        <a:pt x="29" y="2"/>
                        <a:pt x="27" y="2"/>
                        <a:pt x="25" y="4"/>
                      </a:cubicBezTo>
                      <a:lnTo>
                        <a:pt x="24" y="3"/>
                      </a:lnTo>
                      <a:cubicBezTo>
                        <a:pt x="26" y="1"/>
                        <a:pt x="29" y="0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3" name="Freeform 237"/>
                <p:cNvSpPr>
                  <a:spLocks noChangeArrowheads="1"/>
                </p:cNvSpPr>
                <p:nvPr/>
              </p:nvSpPr>
              <p:spPr bwMode="auto">
                <a:xfrm>
                  <a:off x="1873" y="3599"/>
                  <a:ext cx="169" cy="41"/>
                </a:xfrm>
                <a:custGeom>
                  <a:avLst/>
                  <a:gdLst>
                    <a:gd name="G0" fmla="+- 1 0 0"/>
                    <a:gd name="G1" fmla="+- 1 0 0"/>
                    <a:gd name="G2" fmla="+- 24 0 0"/>
                    <a:gd name="G3" fmla="+- 1 0 0"/>
                    <a:gd name="G4" fmla="+- 24 0 0"/>
                    <a:gd name="G5" fmla="+- 24 0 0"/>
                    <a:gd name="G6" fmla="+- 1 0 0"/>
                    <a:gd name="G7" fmla="+- 24 0 0"/>
                    <a:gd name="G8" fmla="+- 1 0 0"/>
                    <a:gd name="G9" fmla="+- 1 0 0"/>
                    <a:gd name="G10" fmla="+- 23 0 0"/>
                    <a:gd name="G11" fmla="+- 23 0 0"/>
                    <a:gd name="G12" fmla="*/ 1 0 0"/>
                    <a:gd name="G13" fmla="cos G12 G11"/>
                    <a:gd name="G14" fmla="+- 25 0 0"/>
                    <a:gd name="G15" fmla="*/ 1 0 0"/>
                    <a:gd name="G16" fmla="cos G15 G14"/>
                    <a:gd name="G17" fmla="+- 25 0 0"/>
                    <a:gd name="G18" fmla="+- 1 0 0"/>
                    <a:gd name="G19" fmla="+- 24 0 0"/>
                    <a:gd name="G20" fmla="+- 1 0 0"/>
                    <a:gd name="G21" fmla="+- 23 0 0"/>
                    <a:gd name="G22" fmla="*/ 1 0 0"/>
                    <a:gd name="G23" fmla="cos G22 G21"/>
                    <a:gd name="G24" fmla="+- 23 0 0"/>
                    <a:gd name="G25" fmla="+- 1 0 0"/>
                    <a:gd name="G26" fmla="+- 1 0 0"/>
                    <a:gd name="G27" fmla="+- 1 0 0"/>
                    <a:gd name="G28" fmla="+- 1 0 0"/>
                    <a:gd name="G29" fmla="+- 25 0 0"/>
                    <a:gd name="G30" fmla="+- 25 0 0"/>
                    <a:gd name="G31" fmla="*/ 1 0 0"/>
                    <a:gd name="G32" fmla="cos G31 G30"/>
                    <a:gd name="G33" fmla="+- 23 0 0"/>
                    <a:gd name="G34" fmla="*/ 1 0 0"/>
                    <a:gd name="G35" fmla="cos G34 G33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T0" fmla="*/ 1 w 124"/>
                    <a:gd name="T1" fmla="*/ 22 h 25"/>
                    <a:gd name="T2" fmla="*/ 1 w 124"/>
                    <a:gd name="T3" fmla="*/ 22 h 25"/>
                    <a:gd name="T4" fmla="*/ 0 w 124"/>
                    <a:gd name="T5" fmla="*/ 24 h 25"/>
                    <a:gd name="T6" fmla="*/ 1 w 124"/>
                    <a:gd name="T7" fmla="*/ 22 h 25"/>
                    <a:gd name="T8" fmla="*/ 0 w 124"/>
                    <a:gd name="T9" fmla="*/ 24 h 25"/>
                    <a:gd name="T10" fmla="*/ 0 w 124"/>
                    <a:gd name="T11" fmla="*/ 24 h 25"/>
                    <a:gd name="T12" fmla="*/ 1 w 124"/>
                    <a:gd name="T13" fmla="*/ 23 h 25"/>
                    <a:gd name="T14" fmla="*/ 0 w 124"/>
                    <a:gd name="T15" fmla="*/ 24 h 25"/>
                    <a:gd name="T16" fmla="*/ 1 w 124"/>
                    <a:gd name="T17" fmla="*/ 22 h 25"/>
                    <a:gd name="T18" fmla="*/ 10 w 124"/>
                    <a:gd name="T19" fmla="*/ 23 h 25"/>
                    <a:gd name="T20" fmla="*/ 10 w 124"/>
                    <a:gd name="T21" fmla="*/ 25 h 25"/>
                    <a:gd name="T22" fmla="*/ 0 w 124"/>
                    <a:gd name="T23" fmla="*/ 24 h 25"/>
                    <a:gd name="T24" fmla="*/ 1 w 124"/>
                    <a:gd name="T25" fmla="*/ 22 h 25"/>
                    <a:gd name="T26" fmla="*/ 10 w 124"/>
                    <a:gd name="T27" fmla="*/ 23 h 25"/>
                    <a:gd name="T28" fmla="*/ 20 w 124"/>
                    <a:gd name="T29" fmla="*/ 23 h 25"/>
                    <a:gd name="T30" fmla="*/ 20 w 124"/>
                    <a:gd name="T31" fmla="*/ 25 h 25"/>
                    <a:gd name="T32" fmla="*/ 10 w 124"/>
                    <a:gd name="T33" fmla="*/ 25 h 25"/>
                    <a:gd name="T34" fmla="*/ 10 w 124"/>
                    <a:gd name="T35" fmla="*/ 23 h 25"/>
                    <a:gd name="T36" fmla="*/ 20 w 124"/>
                    <a:gd name="T37" fmla="*/ 23 h 25"/>
                    <a:gd name="T38" fmla="*/ 62 w 124"/>
                    <a:gd name="T39" fmla="*/ 16 h 25"/>
                    <a:gd name="T40" fmla="*/ 64 w 124"/>
                    <a:gd name="T41" fmla="*/ 18 h 25"/>
                    <a:gd name="T42" fmla="*/ 20 w 124"/>
                    <a:gd name="T43" fmla="*/ 25 h 25"/>
                    <a:gd name="T44" fmla="*/ 20 w 124"/>
                    <a:gd name="T45" fmla="*/ 23 h 25"/>
                    <a:gd name="T46" fmla="*/ 64 w 124"/>
                    <a:gd name="T47" fmla="*/ 18 h 25"/>
                    <a:gd name="T48" fmla="*/ 64 w 124"/>
                    <a:gd name="T49" fmla="*/ 18 h 25"/>
                    <a:gd name="T50" fmla="*/ 63 w 124"/>
                    <a:gd name="T51" fmla="*/ 17 h 25"/>
                    <a:gd name="T52" fmla="*/ 64 w 124"/>
                    <a:gd name="T53" fmla="*/ 18 h 25"/>
                    <a:gd name="T54" fmla="*/ 62 w 124"/>
                    <a:gd name="T55" fmla="*/ 16 h 25"/>
                    <a:gd name="T56" fmla="*/ 62 w 124"/>
                    <a:gd name="T57" fmla="*/ 16 h 25"/>
                    <a:gd name="T58" fmla="*/ 64 w 124"/>
                    <a:gd name="T59" fmla="*/ 18 h 25"/>
                    <a:gd name="T60" fmla="*/ 62 w 124"/>
                    <a:gd name="T61" fmla="*/ 16 h 25"/>
                    <a:gd name="T62" fmla="*/ 64 w 124"/>
                    <a:gd name="T63" fmla="*/ 18 h 25"/>
                    <a:gd name="T64" fmla="*/ 64 w 124"/>
                    <a:gd name="T65" fmla="*/ 18 h 25"/>
                    <a:gd name="T66" fmla="*/ 63 w 124"/>
                    <a:gd name="T67" fmla="*/ 17 h 25"/>
                    <a:gd name="T68" fmla="*/ 64 w 124"/>
                    <a:gd name="T69" fmla="*/ 18 h 25"/>
                    <a:gd name="T70" fmla="*/ 62 w 124"/>
                    <a:gd name="T71" fmla="*/ 17 h 25"/>
                    <a:gd name="T72" fmla="*/ 66 w 124"/>
                    <a:gd name="T73" fmla="*/ 15 h 25"/>
                    <a:gd name="T74" fmla="*/ 67 w 124"/>
                    <a:gd name="T75" fmla="*/ 17 h 25"/>
                    <a:gd name="T76" fmla="*/ 64 w 124"/>
                    <a:gd name="T77" fmla="*/ 18 h 25"/>
                    <a:gd name="T78" fmla="*/ 62 w 124"/>
                    <a:gd name="T79" fmla="*/ 17 h 25"/>
                    <a:gd name="T80" fmla="*/ 66 w 124"/>
                    <a:gd name="T81" fmla="*/ 15 h 25"/>
                    <a:gd name="T82" fmla="*/ 72 w 124"/>
                    <a:gd name="T83" fmla="*/ 12 h 25"/>
                    <a:gd name="T84" fmla="*/ 73 w 124"/>
                    <a:gd name="T85" fmla="*/ 14 h 25"/>
                    <a:gd name="T86" fmla="*/ 67 w 124"/>
                    <a:gd name="T87" fmla="*/ 17 h 25"/>
                    <a:gd name="T88" fmla="*/ 66 w 124"/>
                    <a:gd name="T89" fmla="*/ 15 h 25"/>
                    <a:gd name="T90" fmla="*/ 72 w 124"/>
                    <a:gd name="T91" fmla="*/ 12 h 25"/>
                    <a:gd name="T92" fmla="*/ 124 w 124"/>
                    <a:gd name="T93" fmla="*/ 4 h 25"/>
                    <a:gd name="T94" fmla="*/ 123 w 124"/>
                    <a:gd name="T95" fmla="*/ 6 h 25"/>
                    <a:gd name="T96" fmla="*/ 73 w 124"/>
                    <a:gd name="T97" fmla="*/ 14 h 25"/>
                    <a:gd name="T98" fmla="*/ 72 w 124"/>
                    <a:gd name="T99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4" h="25">
                      <a:moveTo>
                        <a:pt x="1" y="22"/>
                      </a:moveTo>
                      <a:lnTo>
                        <a:pt x="1" y="22"/>
                      </a:lnTo>
                      <a:lnTo>
                        <a:pt x="0" y="24"/>
                      </a:lnTo>
                      <a:lnTo>
                        <a:pt x="1" y="22"/>
                      </a:lnTo>
                      <a:close/>
                      <a:moveTo>
                        <a:pt x="0" y="24"/>
                      </a:moveTo>
                      <a:lnTo>
                        <a:pt x="0" y="24"/>
                      </a:lnTo>
                      <a:lnTo>
                        <a:pt x="1" y="23"/>
                      </a:lnTo>
                      <a:lnTo>
                        <a:pt x="0" y="24"/>
                      </a:lnTo>
                      <a:close/>
                      <a:moveTo>
                        <a:pt x="1" y="22"/>
                      </a:moveTo>
                      <a:cubicBezTo>
                        <a:pt x="4" y="22"/>
                        <a:pt x="7" y="23"/>
                        <a:pt x="10" y="23"/>
                      </a:cubicBezTo>
                      <a:lnTo>
                        <a:pt x="10" y="25"/>
                      </a:lnTo>
                      <a:cubicBezTo>
                        <a:pt x="7" y="25"/>
                        <a:pt x="4" y="24"/>
                        <a:pt x="0" y="24"/>
                      </a:cubicBezTo>
                      <a:lnTo>
                        <a:pt x="1" y="22"/>
                      </a:lnTo>
                      <a:close/>
                      <a:moveTo>
                        <a:pt x="10" y="23"/>
                      </a:moveTo>
                      <a:cubicBezTo>
                        <a:pt x="14" y="23"/>
                        <a:pt x="17" y="23"/>
                        <a:pt x="20" y="23"/>
                      </a:cubicBezTo>
                      <a:lnTo>
                        <a:pt x="20" y="25"/>
                      </a:lnTo>
                      <a:cubicBezTo>
                        <a:pt x="17" y="25"/>
                        <a:pt x="14" y="25"/>
                        <a:pt x="10" y="25"/>
                      </a:cubicBezTo>
                      <a:lnTo>
                        <a:pt x="10" y="23"/>
                      </a:lnTo>
                      <a:close/>
                      <a:moveTo>
                        <a:pt x="20" y="23"/>
                      </a:moveTo>
                      <a:cubicBezTo>
                        <a:pt x="37" y="23"/>
                        <a:pt x="54" y="22"/>
                        <a:pt x="62" y="16"/>
                      </a:cubicBezTo>
                      <a:lnTo>
                        <a:pt x="64" y="18"/>
                      </a:lnTo>
                      <a:cubicBezTo>
                        <a:pt x="55" y="24"/>
                        <a:pt x="38" y="25"/>
                        <a:pt x="20" y="25"/>
                      </a:cubicBezTo>
                      <a:lnTo>
                        <a:pt x="20" y="23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6"/>
                      </a:moveTo>
                      <a:lnTo>
                        <a:pt x="62" y="16"/>
                      </a:lnTo>
                      <a:lnTo>
                        <a:pt x="64" y="18"/>
                      </a:lnTo>
                      <a:lnTo>
                        <a:pt x="62" y="16"/>
                      </a:lnTo>
                      <a:close/>
                      <a:moveTo>
                        <a:pt x="64" y="18"/>
                      </a:moveTo>
                      <a:lnTo>
                        <a:pt x="64" y="18"/>
                      </a:lnTo>
                      <a:lnTo>
                        <a:pt x="63" y="17"/>
                      </a:lnTo>
                      <a:lnTo>
                        <a:pt x="64" y="18"/>
                      </a:lnTo>
                      <a:close/>
                      <a:moveTo>
                        <a:pt x="62" y="17"/>
                      </a:moveTo>
                      <a:cubicBezTo>
                        <a:pt x="63" y="16"/>
                        <a:pt x="64" y="16"/>
                        <a:pt x="66" y="15"/>
                      </a:cubicBezTo>
                      <a:lnTo>
                        <a:pt x="67" y="17"/>
                      </a:lnTo>
                      <a:cubicBezTo>
                        <a:pt x="65" y="17"/>
                        <a:pt x="64" y="18"/>
                        <a:pt x="64" y="18"/>
                      </a:cubicBezTo>
                      <a:lnTo>
                        <a:pt x="62" y="17"/>
                      </a:lnTo>
                      <a:close/>
                      <a:moveTo>
                        <a:pt x="66" y="15"/>
                      </a:moveTo>
                      <a:cubicBezTo>
                        <a:pt x="67" y="14"/>
                        <a:pt x="70" y="13"/>
                        <a:pt x="72" y="12"/>
                      </a:cubicBezTo>
                      <a:lnTo>
                        <a:pt x="73" y="14"/>
                      </a:lnTo>
                      <a:cubicBezTo>
                        <a:pt x="71" y="15"/>
                        <a:pt x="69" y="16"/>
                        <a:pt x="67" y="17"/>
                      </a:cubicBezTo>
                      <a:lnTo>
                        <a:pt x="66" y="15"/>
                      </a:lnTo>
                      <a:close/>
                      <a:moveTo>
                        <a:pt x="72" y="12"/>
                      </a:moveTo>
                      <a:cubicBezTo>
                        <a:pt x="85" y="7"/>
                        <a:pt x="109" y="0"/>
                        <a:pt x="124" y="4"/>
                      </a:cubicBezTo>
                      <a:lnTo>
                        <a:pt x="123" y="6"/>
                      </a:lnTo>
                      <a:cubicBezTo>
                        <a:pt x="109" y="2"/>
                        <a:pt x="86" y="9"/>
                        <a:pt x="73" y="14"/>
                      </a:cubicBez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4" name="Freeform 238"/>
                <p:cNvSpPr>
                  <a:spLocks noChangeArrowheads="1"/>
                </p:cNvSpPr>
                <p:nvPr/>
              </p:nvSpPr>
              <p:spPr bwMode="auto">
                <a:xfrm>
                  <a:off x="2075" y="3609"/>
                  <a:ext cx="106" cy="4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3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78 w 78"/>
                    <a:gd name="T1" fmla="*/ 29 h 29"/>
                    <a:gd name="T2" fmla="*/ 78 w 78"/>
                    <a:gd name="T3" fmla="*/ 29 h 29"/>
                    <a:gd name="T4" fmla="*/ 78 w 78"/>
                    <a:gd name="T5" fmla="*/ 26 h 29"/>
                    <a:gd name="T6" fmla="*/ 78 w 78"/>
                    <a:gd name="T7" fmla="*/ 29 h 29"/>
                    <a:gd name="T8" fmla="*/ 78 w 78"/>
                    <a:gd name="T9" fmla="*/ 29 h 29"/>
                    <a:gd name="T10" fmla="*/ 78 w 78"/>
                    <a:gd name="T11" fmla="*/ 29 h 29"/>
                    <a:gd name="T12" fmla="*/ 78 w 78"/>
                    <a:gd name="T13" fmla="*/ 28 h 29"/>
                    <a:gd name="T14" fmla="*/ 78 w 78"/>
                    <a:gd name="T15" fmla="*/ 29 h 29"/>
                    <a:gd name="T16" fmla="*/ 78 w 78"/>
                    <a:gd name="T17" fmla="*/ 29 h 29"/>
                    <a:gd name="T18" fmla="*/ 30 w 78"/>
                    <a:gd name="T19" fmla="*/ 13 h 29"/>
                    <a:gd name="T20" fmla="*/ 31 w 78"/>
                    <a:gd name="T21" fmla="*/ 12 h 29"/>
                    <a:gd name="T22" fmla="*/ 78 w 78"/>
                    <a:gd name="T23" fmla="*/ 26 h 29"/>
                    <a:gd name="T24" fmla="*/ 78 w 78"/>
                    <a:gd name="T25" fmla="*/ 29 h 29"/>
                    <a:gd name="T26" fmla="*/ 30 w 78"/>
                    <a:gd name="T27" fmla="*/ 13 h 29"/>
                    <a:gd name="T28" fmla="*/ 0 w 78"/>
                    <a:gd name="T29" fmla="*/ 3 h 29"/>
                    <a:gd name="T30" fmla="*/ 0 w 78"/>
                    <a:gd name="T31" fmla="*/ 1 h 29"/>
                    <a:gd name="T32" fmla="*/ 31 w 78"/>
                    <a:gd name="T33" fmla="*/ 12 h 29"/>
                    <a:gd name="T34" fmla="*/ 30 w 78"/>
                    <a:gd name="T35" fmla="*/ 1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8" h="29"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6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lnTo>
                        <a:pt x="78" y="29"/>
                      </a:lnTo>
                      <a:lnTo>
                        <a:pt x="78" y="28"/>
                      </a:lnTo>
                      <a:lnTo>
                        <a:pt x="78" y="29"/>
                      </a:lnTo>
                      <a:close/>
                      <a:moveTo>
                        <a:pt x="78" y="29"/>
                      </a:moveTo>
                      <a:cubicBezTo>
                        <a:pt x="64" y="29"/>
                        <a:pt x="46" y="21"/>
                        <a:pt x="30" y="13"/>
                      </a:cubicBezTo>
                      <a:lnTo>
                        <a:pt x="31" y="12"/>
                      </a:lnTo>
                      <a:cubicBezTo>
                        <a:pt x="47" y="19"/>
                        <a:pt x="64" y="27"/>
                        <a:pt x="78" y="26"/>
                      </a:cubicBezTo>
                      <a:lnTo>
                        <a:pt x="78" y="29"/>
                      </a:lnTo>
                      <a:close/>
                      <a:moveTo>
                        <a:pt x="30" y="13"/>
                      </a:moveTo>
                      <a:cubicBezTo>
                        <a:pt x="18" y="7"/>
                        <a:pt x="6" y="2"/>
                        <a:pt x="0" y="3"/>
                      </a:cubicBezTo>
                      <a:lnTo>
                        <a:pt x="0" y="1"/>
                      </a:lnTo>
                      <a:cubicBezTo>
                        <a:pt x="7" y="0"/>
                        <a:pt x="19" y="5"/>
                        <a:pt x="31" y="12"/>
                      </a:cubicBezTo>
                      <a:lnTo>
                        <a:pt x="30" y="13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5" name="Freeform 239"/>
                <p:cNvSpPr>
                  <a:spLocks noChangeArrowheads="1"/>
                </p:cNvSpPr>
                <p:nvPr/>
              </p:nvSpPr>
              <p:spPr bwMode="auto">
                <a:xfrm>
                  <a:off x="1288" y="3605"/>
                  <a:ext cx="302" cy="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30 0 0"/>
                    <a:gd name="G57" fmla="+- 28 0 0"/>
                    <a:gd name="G58" fmla="+- 1 0 0"/>
                    <a:gd name="G59" fmla="+- 1 0 0"/>
                    <a:gd name="G60" fmla="+- 1 0 0"/>
                    <a:gd name="G61" fmla="+- 1 0 0"/>
                    <a:gd name="T0" fmla="*/ 219 w 219"/>
                    <a:gd name="T1" fmla="*/ 49 h 51"/>
                    <a:gd name="T2" fmla="*/ 195 w 219"/>
                    <a:gd name="T3" fmla="*/ 50 h 51"/>
                    <a:gd name="T4" fmla="*/ 195 w 219"/>
                    <a:gd name="T5" fmla="*/ 48 h 51"/>
                    <a:gd name="T6" fmla="*/ 218 w 219"/>
                    <a:gd name="T7" fmla="*/ 47 h 51"/>
                    <a:gd name="T8" fmla="*/ 219 w 219"/>
                    <a:gd name="T9" fmla="*/ 49 h 51"/>
                    <a:gd name="T10" fmla="*/ 195 w 219"/>
                    <a:gd name="T11" fmla="*/ 50 h 51"/>
                    <a:gd name="T12" fmla="*/ 172 w 219"/>
                    <a:gd name="T13" fmla="*/ 45 h 51"/>
                    <a:gd name="T14" fmla="*/ 173 w 219"/>
                    <a:gd name="T15" fmla="*/ 43 h 51"/>
                    <a:gd name="T16" fmla="*/ 195 w 219"/>
                    <a:gd name="T17" fmla="*/ 48 h 51"/>
                    <a:gd name="T18" fmla="*/ 195 w 219"/>
                    <a:gd name="T19" fmla="*/ 50 h 51"/>
                    <a:gd name="T20" fmla="*/ 173 w 219"/>
                    <a:gd name="T21" fmla="*/ 43 h 51"/>
                    <a:gd name="T22" fmla="*/ 173 w 219"/>
                    <a:gd name="T23" fmla="*/ 43 h 51"/>
                    <a:gd name="T24" fmla="*/ 173 w 219"/>
                    <a:gd name="T25" fmla="*/ 44 h 51"/>
                    <a:gd name="T26" fmla="*/ 173 w 219"/>
                    <a:gd name="T27" fmla="*/ 43 h 51"/>
                    <a:gd name="T28" fmla="*/ 172 w 219"/>
                    <a:gd name="T29" fmla="*/ 45 h 51"/>
                    <a:gd name="T30" fmla="*/ 143 w 219"/>
                    <a:gd name="T31" fmla="*/ 26 h 51"/>
                    <a:gd name="T32" fmla="*/ 145 w 219"/>
                    <a:gd name="T33" fmla="*/ 25 h 51"/>
                    <a:gd name="T34" fmla="*/ 173 w 219"/>
                    <a:gd name="T35" fmla="*/ 43 h 51"/>
                    <a:gd name="T36" fmla="*/ 172 w 219"/>
                    <a:gd name="T37" fmla="*/ 45 h 51"/>
                    <a:gd name="T38" fmla="*/ 143 w 219"/>
                    <a:gd name="T39" fmla="*/ 26 h 51"/>
                    <a:gd name="T40" fmla="*/ 97 w 219"/>
                    <a:gd name="T41" fmla="*/ 3 h 51"/>
                    <a:gd name="T42" fmla="*/ 97 w 219"/>
                    <a:gd name="T43" fmla="*/ 0 h 51"/>
                    <a:gd name="T44" fmla="*/ 145 w 219"/>
                    <a:gd name="T45" fmla="*/ 25 h 51"/>
                    <a:gd name="T46" fmla="*/ 143 w 219"/>
                    <a:gd name="T47" fmla="*/ 26 h 51"/>
                    <a:gd name="T48" fmla="*/ 97 w 219"/>
                    <a:gd name="T49" fmla="*/ 0 h 51"/>
                    <a:gd name="T50" fmla="*/ 97 w 219"/>
                    <a:gd name="T51" fmla="*/ 0 h 51"/>
                    <a:gd name="T52" fmla="*/ 97 w 219"/>
                    <a:gd name="T53" fmla="*/ 1 h 51"/>
                    <a:gd name="T54" fmla="*/ 97 w 219"/>
                    <a:gd name="T55" fmla="*/ 0 h 51"/>
                    <a:gd name="T56" fmla="*/ 97 w 219"/>
                    <a:gd name="T57" fmla="*/ 3 h 51"/>
                    <a:gd name="T58" fmla="*/ 58 w 219"/>
                    <a:gd name="T59" fmla="*/ 14 h 51"/>
                    <a:gd name="T60" fmla="*/ 56 w 219"/>
                    <a:gd name="T61" fmla="*/ 13 h 51"/>
                    <a:gd name="T62" fmla="*/ 97 w 219"/>
                    <a:gd name="T63" fmla="*/ 0 h 51"/>
                    <a:gd name="T64" fmla="*/ 97 w 219"/>
                    <a:gd name="T65" fmla="*/ 3 h 51"/>
                    <a:gd name="T66" fmla="*/ 58 w 219"/>
                    <a:gd name="T67" fmla="*/ 14 h 51"/>
                    <a:gd name="T68" fmla="*/ 0 w 219"/>
                    <a:gd name="T69" fmla="*/ 30 h 51"/>
                    <a:gd name="T70" fmla="*/ 0 w 219"/>
                    <a:gd name="T71" fmla="*/ 28 h 51"/>
                    <a:gd name="T72" fmla="*/ 56 w 219"/>
                    <a:gd name="T73" fmla="*/ 13 h 51"/>
                    <a:gd name="T74" fmla="*/ 58 w 219"/>
                    <a:gd name="T75" fmla="*/ 1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19" h="51">
                      <a:moveTo>
                        <a:pt x="219" y="49"/>
                      </a:moveTo>
                      <a:cubicBezTo>
                        <a:pt x="211" y="51"/>
                        <a:pt x="203" y="51"/>
                        <a:pt x="195" y="50"/>
                      </a:cubicBezTo>
                      <a:lnTo>
                        <a:pt x="195" y="48"/>
                      </a:lnTo>
                      <a:cubicBezTo>
                        <a:pt x="203" y="49"/>
                        <a:pt x="211" y="49"/>
                        <a:pt x="218" y="47"/>
                      </a:cubicBezTo>
                      <a:lnTo>
                        <a:pt x="219" y="49"/>
                      </a:lnTo>
                      <a:close/>
                      <a:moveTo>
                        <a:pt x="195" y="50"/>
                      </a:moveTo>
                      <a:cubicBezTo>
                        <a:pt x="187" y="49"/>
                        <a:pt x="180" y="47"/>
                        <a:pt x="172" y="45"/>
                      </a:cubicBezTo>
                      <a:lnTo>
                        <a:pt x="173" y="43"/>
                      </a:lnTo>
                      <a:cubicBezTo>
                        <a:pt x="180" y="45"/>
                        <a:pt x="188" y="47"/>
                        <a:pt x="195" y="48"/>
                      </a:cubicBezTo>
                      <a:lnTo>
                        <a:pt x="195" y="50"/>
                      </a:lnTo>
                      <a:close/>
                      <a:moveTo>
                        <a:pt x="173" y="43"/>
                      </a:moveTo>
                      <a:lnTo>
                        <a:pt x="173" y="43"/>
                      </a:lnTo>
                      <a:lnTo>
                        <a:pt x="173" y="44"/>
                      </a:lnTo>
                      <a:lnTo>
                        <a:pt x="173" y="43"/>
                      </a:lnTo>
                      <a:close/>
                      <a:moveTo>
                        <a:pt x="172" y="45"/>
                      </a:moveTo>
                      <a:cubicBezTo>
                        <a:pt x="161" y="42"/>
                        <a:pt x="152" y="34"/>
                        <a:pt x="143" y="26"/>
                      </a:cubicBezTo>
                      <a:lnTo>
                        <a:pt x="145" y="25"/>
                      </a:lnTo>
                      <a:cubicBezTo>
                        <a:pt x="154" y="33"/>
                        <a:pt x="162" y="40"/>
                        <a:pt x="173" y="43"/>
                      </a:cubicBezTo>
                      <a:lnTo>
                        <a:pt x="172" y="45"/>
                      </a:lnTo>
                      <a:close/>
                      <a:moveTo>
                        <a:pt x="143" y="26"/>
                      </a:moveTo>
                      <a:cubicBezTo>
                        <a:pt x="131" y="15"/>
                        <a:pt x="118" y="3"/>
                        <a:pt x="97" y="3"/>
                      </a:cubicBezTo>
                      <a:lnTo>
                        <a:pt x="97" y="0"/>
                      </a:lnTo>
                      <a:cubicBezTo>
                        <a:pt x="119" y="1"/>
                        <a:pt x="132" y="13"/>
                        <a:pt x="145" y="25"/>
                      </a:cubicBezTo>
                      <a:lnTo>
                        <a:pt x="143" y="26"/>
                      </a:lnTo>
                      <a:close/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97" y="1"/>
                      </a:lnTo>
                      <a:lnTo>
                        <a:pt x="97" y="0"/>
                      </a:lnTo>
                      <a:close/>
                      <a:moveTo>
                        <a:pt x="97" y="3"/>
                      </a:moveTo>
                      <a:cubicBezTo>
                        <a:pt x="83" y="2"/>
                        <a:pt x="71" y="8"/>
                        <a:pt x="58" y="14"/>
                      </a:cubicBezTo>
                      <a:lnTo>
                        <a:pt x="56" y="13"/>
                      </a:lnTo>
                      <a:cubicBezTo>
                        <a:pt x="70" y="6"/>
                        <a:pt x="82" y="0"/>
                        <a:pt x="97" y="0"/>
                      </a:cubicBezTo>
                      <a:lnTo>
                        <a:pt x="97" y="3"/>
                      </a:lnTo>
                      <a:close/>
                      <a:moveTo>
                        <a:pt x="58" y="14"/>
                      </a:moveTo>
                      <a:cubicBezTo>
                        <a:pt x="41" y="22"/>
                        <a:pt x="24" y="31"/>
                        <a:pt x="0" y="30"/>
                      </a:cubicBezTo>
                      <a:lnTo>
                        <a:pt x="0" y="28"/>
                      </a:lnTo>
                      <a:cubicBezTo>
                        <a:pt x="23" y="29"/>
                        <a:pt x="40" y="20"/>
                        <a:pt x="56" y="13"/>
                      </a:cubicBezTo>
                      <a:lnTo>
                        <a:pt x="58" y="14"/>
                      </a:lnTo>
                      <a:close/>
                    </a:path>
                  </a:pathLst>
                </a:custGeom>
                <a:solidFill>
                  <a:srgbClr val="CECEC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6" name="Freeform 240"/>
                <p:cNvSpPr>
                  <a:spLocks noChangeArrowheads="1"/>
                </p:cNvSpPr>
                <p:nvPr/>
              </p:nvSpPr>
              <p:spPr bwMode="auto">
                <a:xfrm>
                  <a:off x="1254" y="3155"/>
                  <a:ext cx="90" cy="6"/>
                </a:xfrm>
                <a:custGeom>
                  <a:avLst/>
                  <a:gdLst>
                    <a:gd name="G0" fmla="+- 4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T0" fmla="*/ 0 w 66"/>
                    <a:gd name="T1" fmla="*/ 4 h 5"/>
                    <a:gd name="T2" fmla="*/ 32 w 66"/>
                    <a:gd name="T3" fmla="*/ 0 h 5"/>
                    <a:gd name="T4" fmla="*/ 66 w 66"/>
                    <a:gd name="T5" fmla="*/ 5 h 5"/>
                    <a:gd name="T6" fmla="*/ 0 w 66"/>
                    <a:gd name="T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7" name="Freeform 241"/>
                <p:cNvSpPr>
                  <a:spLocks noChangeArrowheads="1"/>
                </p:cNvSpPr>
                <p:nvPr/>
              </p:nvSpPr>
              <p:spPr bwMode="auto">
                <a:xfrm>
                  <a:off x="1254" y="3155"/>
                  <a:ext cx="90" cy="6"/>
                </a:xfrm>
                <a:custGeom>
                  <a:avLst/>
                  <a:gdLst>
                    <a:gd name="G0" fmla="+- 4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66"/>
                    <a:gd name="T1" fmla="*/ 4 h 5"/>
                    <a:gd name="T2" fmla="*/ 32 w 66"/>
                    <a:gd name="T3" fmla="*/ 0 h 5"/>
                    <a:gd name="T4" fmla="*/ 66 w 66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6" h="5">
                      <a:moveTo>
                        <a:pt x="0" y="4"/>
                      </a:moveTo>
                      <a:cubicBezTo>
                        <a:pt x="9" y="2"/>
                        <a:pt x="25" y="0"/>
                        <a:pt x="32" y="0"/>
                      </a:cubicBezTo>
                      <a:cubicBezTo>
                        <a:pt x="48" y="0"/>
                        <a:pt x="53" y="2"/>
                        <a:pt x="66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8" name="Freeform 242"/>
                <p:cNvSpPr>
                  <a:spLocks noChangeArrowheads="1"/>
                </p:cNvSpPr>
                <p:nvPr/>
              </p:nvSpPr>
              <p:spPr bwMode="auto">
                <a:xfrm>
                  <a:off x="1345" y="3164"/>
                  <a:ext cx="63" cy="15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  <a:gd name="T6" fmla="*/ 0 w 47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39" name="Freeform 243"/>
                <p:cNvSpPr>
                  <a:spLocks noChangeArrowheads="1"/>
                </p:cNvSpPr>
                <p:nvPr/>
              </p:nvSpPr>
              <p:spPr bwMode="auto">
                <a:xfrm>
                  <a:off x="1345" y="3164"/>
                  <a:ext cx="63" cy="15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4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0" name="Freeform 244"/>
                <p:cNvSpPr>
                  <a:spLocks noChangeArrowheads="1"/>
                </p:cNvSpPr>
                <p:nvPr/>
              </p:nvSpPr>
              <p:spPr bwMode="auto">
                <a:xfrm>
                  <a:off x="1230" y="3287"/>
                  <a:ext cx="137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100"/>
                    <a:gd name="T1" fmla="*/ 0 h 9"/>
                    <a:gd name="T2" fmla="*/ 100 w 100"/>
                    <a:gd name="T3" fmla="*/ 4 h 9"/>
                    <a:gd name="T4" fmla="*/ 0 w 100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1" name="Freeform 245"/>
                <p:cNvSpPr>
                  <a:spLocks noChangeArrowheads="1"/>
                </p:cNvSpPr>
                <p:nvPr/>
              </p:nvSpPr>
              <p:spPr bwMode="auto">
                <a:xfrm>
                  <a:off x="1230" y="3287"/>
                  <a:ext cx="137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100"/>
                    <a:gd name="T1" fmla="*/ 0 h 9"/>
                    <a:gd name="T2" fmla="*/ 100 w 100"/>
                    <a:gd name="T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00" h="9">
                      <a:moveTo>
                        <a:pt x="0" y="0"/>
                      </a:moveTo>
                      <a:cubicBezTo>
                        <a:pt x="23" y="9"/>
                        <a:pt x="68" y="1"/>
                        <a:pt x="10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2" name="Freeform 246"/>
                <p:cNvSpPr>
                  <a:spLocks noChangeArrowheads="1"/>
                </p:cNvSpPr>
                <p:nvPr/>
              </p:nvSpPr>
              <p:spPr bwMode="auto">
                <a:xfrm>
                  <a:off x="1085" y="3327"/>
                  <a:ext cx="174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7 w 127"/>
                    <a:gd name="T1" fmla="*/ 9 h 10"/>
                    <a:gd name="T2" fmla="*/ 85 w 127"/>
                    <a:gd name="T3" fmla="*/ 5 h 10"/>
                    <a:gd name="T4" fmla="*/ 0 w 127"/>
                    <a:gd name="T5" fmla="*/ 0 h 10"/>
                    <a:gd name="T6" fmla="*/ 1 w 127"/>
                    <a:gd name="T7" fmla="*/ 0 h 10"/>
                    <a:gd name="T8" fmla="*/ 127 w 12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3" name="Freeform 247"/>
                <p:cNvSpPr>
                  <a:spLocks noChangeArrowheads="1"/>
                </p:cNvSpPr>
                <p:nvPr/>
              </p:nvSpPr>
              <p:spPr bwMode="auto">
                <a:xfrm>
                  <a:off x="1085" y="3327"/>
                  <a:ext cx="174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7 w 127"/>
                    <a:gd name="T1" fmla="*/ 9 h 10"/>
                    <a:gd name="T2" fmla="*/ 85 w 127"/>
                    <a:gd name="T3" fmla="*/ 5 h 10"/>
                    <a:gd name="T4" fmla="*/ 0 w 127"/>
                    <a:gd name="T5" fmla="*/ 0 h 10"/>
                    <a:gd name="T6" fmla="*/ 1 w 127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7" h="10">
                      <a:moveTo>
                        <a:pt x="127" y="9"/>
                      </a:moveTo>
                      <a:cubicBezTo>
                        <a:pt x="114" y="7"/>
                        <a:pt x="102" y="4"/>
                        <a:pt x="85" y="5"/>
                      </a:cubicBezTo>
                      <a:cubicBezTo>
                        <a:pt x="52" y="8"/>
                        <a:pt x="18" y="1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4" name="Freeform 248"/>
                <p:cNvSpPr>
                  <a:spLocks noChangeArrowheads="1"/>
                </p:cNvSpPr>
                <p:nvPr/>
              </p:nvSpPr>
              <p:spPr bwMode="auto">
                <a:xfrm>
                  <a:off x="1405" y="3220"/>
                  <a:ext cx="186" cy="17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4 0 0"/>
                    <a:gd name="T0" fmla="*/ 0 w 136"/>
                    <a:gd name="T1" fmla="*/ 4 h 11"/>
                    <a:gd name="T2" fmla="*/ 22 w 136"/>
                    <a:gd name="T3" fmla="*/ 3 h 11"/>
                    <a:gd name="T4" fmla="*/ 42 w 136"/>
                    <a:gd name="T5" fmla="*/ 0 h 11"/>
                    <a:gd name="T6" fmla="*/ 136 w 136"/>
                    <a:gd name="T7" fmla="*/ 4 h 11"/>
                    <a:gd name="T8" fmla="*/ 0 w 136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5" name="Freeform 249"/>
                <p:cNvSpPr>
                  <a:spLocks noChangeArrowheads="1"/>
                </p:cNvSpPr>
                <p:nvPr/>
              </p:nvSpPr>
              <p:spPr bwMode="auto">
                <a:xfrm>
                  <a:off x="1405" y="3220"/>
                  <a:ext cx="186" cy="17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36"/>
                    <a:gd name="T1" fmla="*/ 4 h 11"/>
                    <a:gd name="T2" fmla="*/ 22 w 136"/>
                    <a:gd name="T3" fmla="*/ 3 h 11"/>
                    <a:gd name="T4" fmla="*/ 42 w 136"/>
                    <a:gd name="T5" fmla="*/ 0 h 11"/>
                    <a:gd name="T6" fmla="*/ 136 w 136"/>
                    <a:gd name="T7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1">
                      <a:moveTo>
                        <a:pt x="0" y="4"/>
                      </a:moveTo>
                      <a:cubicBezTo>
                        <a:pt x="8" y="4"/>
                        <a:pt x="15" y="4"/>
                        <a:pt x="22" y="3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1"/>
                        <a:pt x="136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6" name="Freeform 250"/>
                <p:cNvSpPr>
                  <a:spLocks noChangeArrowheads="1"/>
                </p:cNvSpPr>
                <p:nvPr/>
              </p:nvSpPr>
              <p:spPr bwMode="auto">
                <a:xfrm>
                  <a:off x="1570" y="3097"/>
                  <a:ext cx="16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0 0"/>
                    <a:gd name="G10" fmla="cos G9 G8"/>
                    <a:gd name="G11" fmla="+- 1 0 0"/>
                    <a:gd name="G12" fmla="+- 1 0 0"/>
                    <a:gd name="T0" fmla="*/ 120 w 120"/>
                    <a:gd name="T1" fmla="*/ 13 h 13"/>
                    <a:gd name="T2" fmla="*/ 100 w 120"/>
                    <a:gd name="T3" fmla="*/ 7 h 13"/>
                    <a:gd name="T4" fmla="*/ 27 w 120"/>
                    <a:gd name="T5" fmla="*/ 4 h 13"/>
                    <a:gd name="T6" fmla="*/ 0 w 120"/>
                    <a:gd name="T7" fmla="*/ 0 h 13"/>
                    <a:gd name="T8" fmla="*/ 120 w 12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  <a:lnTo>
                        <a:pt x="120" y="1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7" name="Freeform 251"/>
                <p:cNvSpPr>
                  <a:spLocks noChangeArrowheads="1"/>
                </p:cNvSpPr>
                <p:nvPr/>
              </p:nvSpPr>
              <p:spPr bwMode="auto">
                <a:xfrm>
                  <a:off x="1570" y="3097"/>
                  <a:ext cx="16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0 0"/>
                    <a:gd name="G10" fmla="cos G9 G8"/>
                    <a:gd name="G11" fmla="+- 1 0 0"/>
                    <a:gd name="T0" fmla="*/ 120 w 120"/>
                    <a:gd name="T1" fmla="*/ 13 h 13"/>
                    <a:gd name="T2" fmla="*/ 100 w 120"/>
                    <a:gd name="T3" fmla="*/ 7 h 13"/>
                    <a:gd name="T4" fmla="*/ 27 w 120"/>
                    <a:gd name="T5" fmla="*/ 4 h 13"/>
                    <a:gd name="T6" fmla="*/ 0 w 120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0" h="13">
                      <a:moveTo>
                        <a:pt x="120" y="13"/>
                      </a:moveTo>
                      <a:cubicBezTo>
                        <a:pt x="112" y="11"/>
                        <a:pt x="108" y="8"/>
                        <a:pt x="100" y="7"/>
                      </a:cubicBezTo>
                      <a:cubicBezTo>
                        <a:pt x="79" y="3"/>
                        <a:pt x="50" y="7"/>
                        <a:pt x="27" y="4"/>
                      </a:cubicBezTo>
                      <a:cubicBezTo>
                        <a:pt x="17" y="3"/>
                        <a:pt x="1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8" name="Freeform 252"/>
                <p:cNvSpPr>
                  <a:spLocks noChangeArrowheads="1"/>
                </p:cNvSpPr>
                <p:nvPr/>
              </p:nvSpPr>
              <p:spPr bwMode="auto">
                <a:xfrm>
                  <a:off x="1398" y="3356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9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*/ 1 50493 45568"/>
                    <a:gd name="G22" fmla="*/ 1 50493 55552"/>
                    <a:gd name="G23" fmla="*/ G22 1 180"/>
                    <a:gd name="G24" fmla="*/ G21 1 G23"/>
                    <a:gd name="G25" fmla="+- 1 0 0"/>
                    <a:gd name="G26" fmla="+- 1 0 0"/>
                    <a:gd name="G27" fmla="+- 1 0 0"/>
                    <a:gd name="T0" fmla="*/ 117 w 117"/>
                    <a:gd name="T1" fmla="*/ 14 h 14"/>
                    <a:gd name="T2" fmla="*/ 100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0 w 117"/>
                    <a:gd name="T11" fmla="*/ 0 h 14"/>
                    <a:gd name="T12" fmla="*/ 117 w 117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49" name="Freeform 253"/>
                <p:cNvSpPr>
                  <a:spLocks noChangeArrowheads="1"/>
                </p:cNvSpPr>
                <p:nvPr/>
              </p:nvSpPr>
              <p:spPr bwMode="auto">
                <a:xfrm>
                  <a:off x="1398" y="3356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9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*/ 1 50493 45568"/>
                    <a:gd name="G22" fmla="*/ 1 50493 55552"/>
                    <a:gd name="G23" fmla="*/ G22 1 180"/>
                    <a:gd name="G24" fmla="*/ G21 1 G23"/>
                    <a:gd name="G25" fmla="+- 1 0 0"/>
                    <a:gd name="G26" fmla="+- 1 0 0"/>
                    <a:gd name="T0" fmla="*/ 117 w 117"/>
                    <a:gd name="T1" fmla="*/ 14 h 14"/>
                    <a:gd name="T2" fmla="*/ 100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0 w 117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5" y="11"/>
                        <a:pt x="100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1" y="10"/>
                      </a:cubicBezTo>
                      <a:cubicBezTo>
                        <a:pt x="9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0" name="Freeform 254"/>
                <p:cNvSpPr>
                  <a:spLocks noChangeArrowheads="1"/>
                </p:cNvSpPr>
                <p:nvPr/>
              </p:nvSpPr>
              <p:spPr bwMode="auto">
                <a:xfrm>
                  <a:off x="1128" y="3244"/>
                  <a:ext cx="42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2"/>
                    <a:gd name="T1" fmla="*/ 1 h 6"/>
                    <a:gd name="T2" fmla="*/ 32 w 32"/>
                    <a:gd name="T3" fmla="*/ 6 h 6"/>
                    <a:gd name="T4" fmla="*/ 0 w 32"/>
                    <a:gd name="T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1" name="Freeform 255"/>
                <p:cNvSpPr>
                  <a:spLocks noChangeArrowheads="1"/>
                </p:cNvSpPr>
                <p:nvPr/>
              </p:nvSpPr>
              <p:spPr bwMode="auto">
                <a:xfrm>
                  <a:off x="1128" y="3244"/>
                  <a:ext cx="42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2"/>
                    <a:gd name="T1" fmla="*/ 1 h 6"/>
                    <a:gd name="T2" fmla="*/ 32 w 32"/>
                    <a:gd name="T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0" y="1"/>
                      </a:moveTo>
                      <a:cubicBezTo>
                        <a:pt x="13" y="1"/>
                        <a:pt x="28" y="0"/>
                        <a:pt x="32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2" name="Freeform 256"/>
                <p:cNvSpPr>
                  <a:spLocks noChangeArrowheads="1"/>
                </p:cNvSpPr>
                <p:nvPr/>
              </p:nvSpPr>
              <p:spPr bwMode="auto">
                <a:xfrm>
                  <a:off x="1201" y="3116"/>
                  <a:ext cx="81" cy="16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60"/>
                    <a:gd name="T1" fmla="*/ 0 h 10"/>
                    <a:gd name="T2" fmla="*/ 3 w 60"/>
                    <a:gd name="T3" fmla="*/ 2 h 10"/>
                    <a:gd name="T4" fmla="*/ 23 w 60"/>
                    <a:gd name="T5" fmla="*/ 8 h 10"/>
                    <a:gd name="T6" fmla="*/ 60 w 60"/>
                    <a:gd name="T7" fmla="*/ 9 h 10"/>
                    <a:gd name="T8" fmla="*/ 0 w 6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3" name="Freeform 257"/>
                <p:cNvSpPr>
                  <a:spLocks noChangeArrowheads="1"/>
                </p:cNvSpPr>
                <p:nvPr/>
              </p:nvSpPr>
              <p:spPr bwMode="auto">
                <a:xfrm>
                  <a:off x="1201" y="3116"/>
                  <a:ext cx="81" cy="16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60"/>
                    <a:gd name="T1" fmla="*/ 0 h 10"/>
                    <a:gd name="T2" fmla="*/ 3 w 60"/>
                    <a:gd name="T3" fmla="*/ 2 h 10"/>
                    <a:gd name="T4" fmla="*/ 23 w 60"/>
                    <a:gd name="T5" fmla="*/ 8 h 10"/>
                    <a:gd name="T6" fmla="*/ 60 w 60"/>
                    <a:gd name="T7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10"/>
                        <a:pt x="51" y="6"/>
                        <a:pt x="60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4" name="Freeform 258"/>
                <p:cNvSpPr>
                  <a:spLocks noChangeArrowheads="1"/>
                </p:cNvSpPr>
                <p:nvPr/>
              </p:nvSpPr>
              <p:spPr bwMode="auto">
                <a:xfrm>
                  <a:off x="1488" y="3175"/>
                  <a:ext cx="24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7 0 0"/>
                    <a:gd name="G16" fmla="+- 1 0 0"/>
                    <a:gd name="T0" fmla="*/ 177 w 177"/>
                    <a:gd name="T1" fmla="*/ 4 h 10"/>
                    <a:gd name="T2" fmla="*/ 154 w 177"/>
                    <a:gd name="T3" fmla="*/ 7 h 10"/>
                    <a:gd name="T4" fmla="*/ 103 w 177"/>
                    <a:gd name="T5" fmla="*/ 8 h 10"/>
                    <a:gd name="T6" fmla="*/ 40 w 177"/>
                    <a:gd name="T7" fmla="*/ 1 h 10"/>
                    <a:gd name="T8" fmla="*/ 18 w 177"/>
                    <a:gd name="T9" fmla="*/ 3 h 10"/>
                    <a:gd name="T10" fmla="*/ 0 w 177"/>
                    <a:gd name="T11" fmla="*/ 7 h 10"/>
                    <a:gd name="T12" fmla="*/ 177 w 177"/>
                    <a:gd name="T1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  <a:lnTo>
                        <a:pt x="177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5" name="Freeform 259"/>
                <p:cNvSpPr>
                  <a:spLocks noChangeArrowheads="1"/>
                </p:cNvSpPr>
                <p:nvPr/>
              </p:nvSpPr>
              <p:spPr bwMode="auto">
                <a:xfrm>
                  <a:off x="1488" y="3175"/>
                  <a:ext cx="24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7 0 0"/>
                    <a:gd name="T0" fmla="*/ 177 w 177"/>
                    <a:gd name="T1" fmla="*/ 4 h 10"/>
                    <a:gd name="T2" fmla="*/ 154 w 177"/>
                    <a:gd name="T3" fmla="*/ 7 h 10"/>
                    <a:gd name="T4" fmla="*/ 103 w 177"/>
                    <a:gd name="T5" fmla="*/ 8 h 10"/>
                    <a:gd name="T6" fmla="*/ 40 w 177"/>
                    <a:gd name="T7" fmla="*/ 1 h 10"/>
                    <a:gd name="T8" fmla="*/ 18 w 177"/>
                    <a:gd name="T9" fmla="*/ 3 h 10"/>
                    <a:gd name="T10" fmla="*/ 0 w 177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7" h="10">
                      <a:moveTo>
                        <a:pt x="177" y="4"/>
                      </a:moveTo>
                      <a:cubicBezTo>
                        <a:pt x="171" y="4"/>
                        <a:pt x="162" y="7"/>
                        <a:pt x="154" y="7"/>
                      </a:cubicBezTo>
                      <a:cubicBezTo>
                        <a:pt x="135" y="10"/>
                        <a:pt x="118" y="10"/>
                        <a:pt x="103" y="8"/>
                      </a:cubicBezTo>
                      <a:cubicBezTo>
                        <a:pt x="82" y="6"/>
                        <a:pt x="61" y="4"/>
                        <a:pt x="40" y="1"/>
                      </a:cubicBezTo>
                      <a:cubicBezTo>
                        <a:pt x="34" y="0"/>
                        <a:pt x="25" y="1"/>
                        <a:pt x="18" y="3"/>
                      </a:cubicBezTo>
                      <a:cubicBezTo>
                        <a:pt x="11" y="5"/>
                        <a:pt x="5" y="6"/>
                        <a:pt x="0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6" name="Freeform 260"/>
                <p:cNvSpPr>
                  <a:spLocks noChangeArrowheads="1"/>
                </p:cNvSpPr>
                <p:nvPr/>
              </p:nvSpPr>
              <p:spPr bwMode="auto">
                <a:xfrm>
                  <a:off x="1288" y="3209"/>
                  <a:ext cx="58" cy="12"/>
                </a:xfrm>
                <a:custGeom>
                  <a:avLst/>
                  <a:gdLst>
                    <a:gd name="G0" fmla="+- 3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3 0 0"/>
                    <a:gd name="T0" fmla="*/ 0 w 43"/>
                    <a:gd name="T1" fmla="*/ 3 h 8"/>
                    <a:gd name="T2" fmla="*/ 4 w 43"/>
                    <a:gd name="T3" fmla="*/ 1 h 8"/>
                    <a:gd name="T4" fmla="*/ 43 w 43"/>
                    <a:gd name="T5" fmla="*/ 8 h 8"/>
                    <a:gd name="T6" fmla="*/ 0 w 43"/>
                    <a:gd name="T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7" name="Freeform 261"/>
                <p:cNvSpPr>
                  <a:spLocks noChangeArrowheads="1"/>
                </p:cNvSpPr>
                <p:nvPr/>
              </p:nvSpPr>
              <p:spPr bwMode="auto">
                <a:xfrm>
                  <a:off x="1288" y="3209"/>
                  <a:ext cx="58" cy="12"/>
                </a:xfrm>
                <a:custGeom>
                  <a:avLst/>
                  <a:gdLst>
                    <a:gd name="G0" fmla="+- 3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43"/>
                    <a:gd name="T1" fmla="*/ 3 h 8"/>
                    <a:gd name="T2" fmla="*/ 4 w 43"/>
                    <a:gd name="T3" fmla="*/ 1 h 8"/>
                    <a:gd name="T4" fmla="*/ 43 w 43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3"/>
                      </a:moveTo>
                      <a:cubicBezTo>
                        <a:pt x="2" y="3"/>
                        <a:pt x="3" y="1"/>
                        <a:pt x="4" y="1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8" name="Freeform 262"/>
                <p:cNvSpPr>
                  <a:spLocks noChangeArrowheads="1"/>
                </p:cNvSpPr>
                <p:nvPr/>
              </p:nvSpPr>
              <p:spPr bwMode="auto">
                <a:xfrm>
                  <a:off x="1534" y="3271"/>
                  <a:ext cx="87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G10" fmla="+- 1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  <a:gd name="T8" fmla="*/ 64 w 6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59" name="Freeform 263"/>
                <p:cNvSpPr>
                  <a:spLocks noChangeArrowheads="1"/>
                </p:cNvSpPr>
                <p:nvPr/>
              </p:nvSpPr>
              <p:spPr bwMode="auto">
                <a:xfrm>
                  <a:off x="1534" y="3271"/>
                  <a:ext cx="87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5" y="2"/>
                        <a:pt x="47" y="4"/>
                        <a:pt x="39" y="5"/>
                      </a:cubicBezTo>
                      <a:cubicBezTo>
                        <a:pt x="30" y="6"/>
                        <a:pt x="20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0" name="Freeform 264"/>
                <p:cNvSpPr>
                  <a:spLocks noChangeArrowheads="1"/>
                </p:cNvSpPr>
                <p:nvPr/>
              </p:nvSpPr>
              <p:spPr bwMode="auto">
                <a:xfrm>
                  <a:off x="1281" y="3068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8"/>
                    <a:gd name="T2" fmla="*/ 54 w 54"/>
                    <a:gd name="T3" fmla="*/ 8 h 8"/>
                    <a:gd name="T4" fmla="*/ 0 w 54"/>
                    <a:gd name="T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1" name="Freeform 265"/>
                <p:cNvSpPr>
                  <a:spLocks noChangeArrowheads="1"/>
                </p:cNvSpPr>
                <p:nvPr/>
              </p:nvSpPr>
              <p:spPr bwMode="auto">
                <a:xfrm>
                  <a:off x="1281" y="3068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8"/>
                    <a:gd name="T2" fmla="*/ 54 w 54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2" name="Freeform 266"/>
                <p:cNvSpPr>
                  <a:spLocks noChangeArrowheads="1"/>
                </p:cNvSpPr>
                <p:nvPr/>
              </p:nvSpPr>
              <p:spPr bwMode="auto">
                <a:xfrm>
                  <a:off x="1399" y="3113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G4" fmla="+- 1 0 0"/>
                    <a:gd name="T0" fmla="*/ 39 w 39"/>
                    <a:gd name="T1" fmla="*/ 0 h 4"/>
                    <a:gd name="T2" fmla="*/ 0 w 39"/>
                    <a:gd name="T3" fmla="*/ 3 h 4"/>
                    <a:gd name="T4" fmla="*/ 39 w 39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3" name="Freeform 267"/>
                <p:cNvSpPr>
                  <a:spLocks noChangeArrowheads="1"/>
                </p:cNvSpPr>
                <p:nvPr/>
              </p:nvSpPr>
              <p:spPr bwMode="auto">
                <a:xfrm>
                  <a:off x="1399" y="3113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T0" fmla="*/ 39 w 39"/>
                    <a:gd name="T1" fmla="*/ 0 h 4"/>
                    <a:gd name="T2" fmla="*/ 0 w 39"/>
                    <a:gd name="T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4" name="Freeform 268"/>
                <p:cNvSpPr>
                  <a:spLocks noChangeArrowheads="1"/>
                </p:cNvSpPr>
                <p:nvPr/>
              </p:nvSpPr>
              <p:spPr bwMode="auto">
                <a:xfrm>
                  <a:off x="1160" y="3165"/>
                  <a:ext cx="58" cy="21"/>
                </a:xfrm>
                <a:custGeom>
                  <a:avLst/>
                  <a:gdLst>
                    <a:gd name="G0" fmla="+- 1 0 0"/>
                    <a:gd name="G1" fmla="+- 3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3"/>
                    <a:gd name="T1" fmla="*/ 0 h 13"/>
                    <a:gd name="T2" fmla="*/ 30 w 43"/>
                    <a:gd name="T3" fmla="*/ 4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8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5" name="Freeform 269"/>
                <p:cNvSpPr>
                  <a:spLocks noChangeArrowheads="1"/>
                </p:cNvSpPr>
                <p:nvPr/>
              </p:nvSpPr>
              <p:spPr bwMode="auto">
                <a:xfrm>
                  <a:off x="1287" y="3302"/>
                  <a:ext cx="196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7 0 0"/>
                    <a:gd name="G15" fmla="*/ 1 0 0"/>
                    <a:gd name="G16" fmla="sin G15 G14"/>
                    <a:gd name="G17" fmla="+- 1 0 0"/>
                    <a:gd name="G18" fmla="+- 3 0 0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T0" fmla="*/ 143 w 143"/>
                    <a:gd name="T1" fmla="*/ 0 h 10"/>
                    <a:gd name="T2" fmla="*/ 98 w 143"/>
                    <a:gd name="T3" fmla="*/ 3 h 10"/>
                    <a:gd name="T4" fmla="*/ 89 w 143"/>
                    <a:gd name="T5" fmla="*/ 3 h 10"/>
                    <a:gd name="T6" fmla="*/ 51 w 143"/>
                    <a:gd name="T7" fmla="*/ 8 h 10"/>
                    <a:gd name="T8" fmla="*/ 22 w 143"/>
                    <a:gd name="T9" fmla="*/ 8 h 10"/>
                    <a:gd name="T10" fmla="*/ 3 w 143"/>
                    <a:gd name="T11" fmla="*/ 6 h 10"/>
                    <a:gd name="T12" fmla="*/ 0 w 143"/>
                    <a:gd name="T13" fmla="*/ 5 h 10"/>
                    <a:gd name="T14" fmla="*/ 1 w 143"/>
                    <a:gd name="T1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3" h="10">
                      <a:moveTo>
                        <a:pt x="143" y="0"/>
                      </a:moveTo>
                      <a:cubicBezTo>
                        <a:pt x="124" y="7"/>
                        <a:pt x="106" y="9"/>
                        <a:pt x="98" y="3"/>
                      </a:cubicBezTo>
                      <a:cubicBezTo>
                        <a:pt x="96" y="3"/>
                        <a:pt x="93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10"/>
                        <a:pt x="22" y="8"/>
                      </a:cubicBezTo>
                      <a:cubicBezTo>
                        <a:pt x="16" y="7"/>
                        <a:pt x="9" y="7"/>
                        <a:pt x="3" y="6"/>
                      </a:cubicBezTo>
                      <a:cubicBezTo>
                        <a:pt x="2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6" name="Freeform 270"/>
                <p:cNvSpPr>
                  <a:spLocks noChangeArrowheads="1"/>
                </p:cNvSpPr>
                <p:nvPr/>
              </p:nvSpPr>
              <p:spPr bwMode="auto">
                <a:xfrm>
                  <a:off x="1359" y="3255"/>
                  <a:ext cx="51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8"/>
                    <a:gd name="T1" fmla="*/ 2 h 5"/>
                    <a:gd name="T2" fmla="*/ 18 w 38"/>
                    <a:gd name="T3" fmla="*/ 1 h 5"/>
                    <a:gd name="T4" fmla="*/ 38 w 38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1"/>
                        <a:pt x="16" y="0"/>
                        <a:pt x="18" y="1"/>
                      </a:cubicBezTo>
                      <a:cubicBezTo>
                        <a:pt x="22" y="4"/>
                        <a:pt x="29" y="5"/>
                        <a:pt x="38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7" name="Freeform 271"/>
                <p:cNvSpPr>
                  <a:spLocks noChangeArrowheads="1"/>
                </p:cNvSpPr>
                <p:nvPr/>
              </p:nvSpPr>
              <p:spPr bwMode="auto">
                <a:xfrm>
                  <a:off x="1427" y="3283"/>
                  <a:ext cx="59" cy="10"/>
                </a:xfrm>
                <a:custGeom>
                  <a:avLst/>
                  <a:gdLst>
                    <a:gd name="G0" fmla="+- 3 0 0"/>
                    <a:gd name="G1" fmla="+- 1 0 0"/>
                    <a:gd name="G2" fmla="*/ 1 50493 55552"/>
                    <a:gd name="G3" fmla="*/ G2 1 18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3 h 7"/>
                    <a:gd name="T2" fmla="*/ 13 w 44"/>
                    <a:gd name="T3" fmla="*/ 1 h 7"/>
                    <a:gd name="T4" fmla="*/ 33 w 44"/>
                    <a:gd name="T5" fmla="*/ 6 h 7"/>
                    <a:gd name="T6" fmla="*/ 44 w 44"/>
                    <a:gd name="T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8" name="Freeform 272"/>
                <p:cNvSpPr>
                  <a:spLocks noChangeArrowheads="1"/>
                </p:cNvSpPr>
                <p:nvPr/>
              </p:nvSpPr>
              <p:spPr bwMode="auto">
                <a:xfrm>
                  <a:off x="1179" y="3254"/>
                  <a:ext cx="55" cy="11"/>
                </a:xfrm>
                <a:custGeom>
                  <a:avLst/>
                  <a:gdLst>
                    <a:gd name="G0" fmla="+- 1 0 0"/>
                    <a:gd name="G1" fmla="+- 1 0 0"/>
                    <a:gd name="G2" fmla="+- 5 0 0"/>
                    <a:gd name="G3" fmla="*/ 1 0 0"/>
                    <a:gd name="G4" fmla="cos G3 G2"/>
                    <a:gd name="G5" fmla="+- 1 0 0"/>
                    <a:gd name="T0" fmla="*/ 41 w 41"/>
                    <a:gd name="T1" fmla="*/ 7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5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69" name="Freeform 273"/>
                <p:cNvSpPr>
                  <a:spLocks noChangeArrowheads="1"/>
                </p:cNvSpPr>
                <p:nvPr/>
              </p:nvSpPr>
              <p:spPr bwMode="auto">
                <a:xfrm>
                  <a:off x="1145" y="3308"/>
                  <a:ext cx="104" cy="9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6"/>
                    <a:gd name="T1" fmla="*/ 4 h 7"/>
                    <a:gd name="T2" fmla="*/ 46 w 76"/>
                    <a:gd name="T3" fmla="*/ 1 h 7"/>
                    <a:gd name="T4" fmla="*/ 62 w 76"/>
                    <a:gd name="T5" fmla="*/ 5 h 7"/>
                    <a:gd name="T6" fmla="*/ 76 w 76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6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0" name="Freeform 274"/>
                <p:cNvSpPr>
                  <a:spLocks noChangeArrowheads="1"/>
                </p:cNvSpPr>
                <p:nvPr/>
              </p:nvSpPr>
              <p:spPr bwMode="auto">
                <a:xfrm>
                  <a:off x="1414" y="3188"/>
                  <a:ext cx="171" cy="12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4 w 125"/>
                    <a:gd name="T5" fmla="*/ 1 h 8"/>
                    <a:gd name="T6" fmla="*/ 125 w 125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1" name="Freeform 275"/>
                <p:cNvSpPr>
                  <a:spLocks noChangeArrowheads="1"/>
                </p:cNvSpPr>
                <p:nvPr/>
              </p:nvSpPr>
              <p:spPr bwMode="auto">
                <a:xfrm>
                  <a:off x="1350" y="3134"/>
                  <a:ext cx="126" cy="2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92 w 92"/>
                    <a:gd name="T1" fmla="*/ 16 h 16"/>
                    <a:gd name="T2" fmla="*/ 82 w 92"/>
                    <a:gd name="T3" fmla="*/ 16 h 16"/>
                    <a:gd name="T4" fmla="*/ 24 w 92"/>
                    <a:gd name="T5" fmla="*/ 1 h 16"/>
                    <a:gd name="T6" fmla="*/ 0 w 92"/>
                    <a:gd name="T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2" h="16">
                      <a:moveTo>
                        <a:pt x="92" y="16"/>
                      </a:moveTo>
                      <a:cubicBezTo>
                        <a:pt x="88" y="16"/>
                        <a:pt x="85" y="16"/>
                        <a:pt x="82" y="16"/>
                      </a:cubicBezTo>
                      <a:cubicBezTo>
                        <a:pt x="62" y="10"/>
                        <a:pt x="48" y="3"/>
                        <a:pt x="24" y="1"/>
                      </a:cubicBezTo>
                      <a:cubicBezTo>
                        <a:pt x="17" y="0"/>
                        <a:pt x="7" y="1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2" name="Freeform 276"/>
                <p:cNvSpPr>
                  <a:spLocks noChangeArrowheads="1"/>
                </p:cNvSpPr>
                <p:nvPr/>
              </p:nvSpPr>
              <p:spPr bwMode="auto">
                <a:xfrm>
                  <a:off x="1456" y="3086"/>
                  <a:ext cx="70" cy="13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52"/>
                    <a:gd name="T1" fmla="*/ 0 h 9"/>
                    <a:gd name="T2" fmla="*/ 46 w 52"/>
                    <a:gd name="T3" fmla="*/ 9 h 9"/>
                    <a:gd name="T4" fmla="*/ 52 w 52"/>
                    <a:gd name="T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2" h="9">
                      <a:moveTo>
                        <a:pt x="0" y="0"/>
                      </a:moveTo>
                      <a:cubicBezTo>
                        <a:pt x="8" y="7"/>
                        <a:pt x="29" y="7"/>
                        <a:pt x="46" y="9"/>
                      </a:cubicBezTo>
                      <a:cubicBezTo>
                        <a:pt x="47" y="9"/>
                        <a:pt x="50" y="8"/>
                        <a:pt x="52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3" name="Freeform 277"/>
                <p:cNvSpPr>
                  <a:spLocks noChangeArrowheads="1"/>
                </p:cNvSpPr>
                <p:nvPr/>
              </p:nvSpPr>
              <p:spPr bwMode="auto">
                <a:xfrm>
                  <a:off x="1480" y="3124"/>
                  <a:ext cx="146" cy="4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4 0 0"/>
                    <a:gd name="T0" fmla="*/ 107 w 107"/>
                    <a:gd name="T1" fmla="*/ 0 h 27"/>
                    <a:gd name="T2" fmla="*/ 71 w 107"/>
                    <a:gd name="T3" fmla="*/ 10 h 27"/>
                    <a:gd name="T4" fmla="*/ 0 w 107"/>
                    <a:gd name="T5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7" h="27">
                      <a:moveTo>
                        <a:pt x="107" y="0"/>
                      </a:moveTo>
                      <a:cubicBezTo>
                        <a:pt x="95" y="3"/>
                        <a:pt x="83" y="6"/>
                        <a:pt x="71" y="10"/>
                      </a:cubicBezTo>
                      <a:cubicBezTo>
                        <a:pt x="50" y="17"/>
                        <a:pt x="22" y="27"/>
                        <a:pt x="0" y="2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4" name="Freeform 278"/>
                <p:cNvSpPr>
                  <a:spLocks noChangeArrowheads="1"/>
                </p:cNvSpPr>
                <p:nvPr/>
              </p:nvSpPr>
              <p:spPr bwMode="auto">
                <a:xfrm>
                  <a:off x="1647" y="3172"/>
                  <a:ext cx="8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63"/>
                    <a:gd name="T1" fmla="*/ 0 h 4"/>
                    <a:gd name="T2" fmla="*/ 63 w 63"/>
                    <a:gd name="T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3" h="4">
                      <a:moveTo>
                        <a:pt x="0" y="0"/>
                      </a:moveTo>
                      <a:cubicBezTo>
                        <a:pt x="22" y="0"/>
                        <a:pt x="39" y="4"/>
                        <a:pt x="63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5" name="Freeform 279"/>
                <p:cNvSpPr>
                  <a:spLocks noChangeArrowheads="1"/>
                </p:cNvSpPr>
                <p:nvPr/>
              </p:nvSpPr>
              <p:spPr bwMode="auto">
                <a:xfrm>
                  <a:off x="1564" y="3238"/>
                  <a:ext cx="130" cy="2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7 0 0"/>
                    <a:gd name="G11" fmla="*/ 1 0 0"/>
                    <a:gd name="G12" fmla="cos G11 G10"/>
                    <a:gd name="G13" fmla="+- 9 0 0"/>
                    <a:gd name="G14" fmla="+- 15 0 0"/>
                    <a:gd name="G15" fmla="+- 15 0 0"/>
                    <a:gd name="G16" fmla="+- 15 0 0"/>
                    <a:gd name="G17" fmla="+- 15 0 0"/>
                    <a:gd name="T0" fmla="*/ 95 w 95"/>
                    <a:gd name="T1" fmla="*/ 0 h 18"/>
                    <a:gd name="T2" fmla="*/ 88 w 95"/>
                    <a:gd name="T3" fmla="*/ 2 h 18"/>
                    <a:gd name="T4" fmla="*/ 30 w 95"/>
                    <a:gd name="T5" fmla="*/ 12 h 18"/>
                    <a:gd name="T6" fmla="*/ 15 w 95"/>
                    <a:gd name="T7" fmla="*/ 17 h 18"/>
                    <a:gd name="T8" fmla="*/ 0 w 95"/>
                    <a:gd name="T9" fmla="*/ 15 h 18"/>
                    <a:gd name="T10" fmla="*/ 0 w 95"/>
                    <a:gd name="T1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2" y="0"/>
                        <a:pt x="89" y="2"/>
                        <a:pt x="88" y="2"/>
                      </a:cubicBezTo>
                      <a:cubicBezTo>
                        <a:pt x="70" y="2"/>
                        <a:pt x="50" y="7"/>
                        <a:pt x="30" y="12"/>
                      </a:cubicBezTo>
                      <a:cubicBezTo>
                        <a:pt x="27" y="16"/>
                        <a:pt x="19" y="18"/>
                        <a:pt x="15" y="17"/>
                      </a:cubicBezTo>
                      <a:cubicBezTo>
                        <a:pt x="10" y="17"/>
                        <a:pt x="2" y="18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6" name="Freeform 280"/>
                <p:cNvSpPr>
                  <a:spLocks noChangeArrowheads="1"/>
                </p:cNvSpPr>
                <p:nvPr/>
              </p:nvSpPr>
              <p:spPr bwMode="auto">
                <a:xfrm>
                  <a:off x="1223" y="3225"/>
                  <a:ext cx="35" cy="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T0" fmla="*/ 0 w 27"/>
                    <a:gd name="T1" fmla="*/ 0 h 2"/>
                    <a:gd name="T2" fmla="*/ 27 w 27"/>
                    <a:gd name="T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7" name="Freeform 281"/>
                <p:cNvSpPr>
                  <a:spLocks noChangeArrowheads="1"/>
                </p:cNvSpPr>
                <p:nvPr/>
              </p:nvSpPr>
              <p:spPr bwMode="auto">
                <a:xfrm>
                  <a:off x="1372" y="3330"/>
                  <a:ext cx="64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*/ 1 50493 55552"/>
                    <a:gd name="G32" fmla="*/ G31 1 180"/>
                    <a:gd name="G33" fmla="*/ 1 0 0"/>
                    <a:gd name="G34" fmla="cos G33 G32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*/ 1 1 2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*/ 1 1 2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*/ 1 1 2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2 0 0"/>
                    <a:gd name="G80" fmla="+- 1 0 0"/>
                    <a:gd name="G81" fmla="+- 1 0 0"/>
                    <a:gd name="G82" fmla="+- 1 0 0"/>
                    <a:gd name="G83" fmla="+- 1 0 0"/>
                    <a:gd name="T0" fmla="*/ 46 w 47"/>
                    <a:gd name="T1" fmla="*/ 8 h 8"/>
                    <a:gd name="T2" fmla="*/ 42 w 47"/>
                    <a:gd name="T3" fmla="*/ 7 h 8"/>
                    <a:gd name="T4" fmla="*/ 42 w 47"/>
                    <a:gd name="T5" fmla="*/ 6 h 8"/>
                    <a:gd name="T6" fmla="*/ 47 w 47"/>
                    <a:gd name="T7" fmla="*/ 7 h 8"/>
                    <a:gd name="T8" fmla="*/ 46 w 47"/>
                    <a:gd name="T9" fmla="*/ 8 h 8"/>
                    <a:gd name="T10" fmla="*/ 42 w 47"/>
                    <a:gd name="T11" fmla="*/ 7 h 8"/>
                    <a:gd name="T12" fmla="*/ 38 w 47"/>
                    <a:gd name="T13" fmla="*/ 7 h 8"/>
                    <a:gd name="T14" fmla="*/ 38 w 47"/>
                    <a:gd name="T15" fmla="*/ 6 h 8"/>
                    <a:gd name="T16" fmla="*/ 42 w 47"/>
                    <a:gd name="T17" fmla="*/ 6 h 8"/>
                    <a:gd name="T18" fmla="*/ 42 w 47"/>
                    <a:gd name="T19" fmla="*/ 7 h 8"/>
                    <a:gd name="T20" fmla="*/ 38 w 47"/>
                    <a:gd name="T21" fmla="*/ 7 h 8"/>
                    <a:gd name="T22" fmla="*/ 38 w 47"/>
                    <a:gd name="T23" fmla="*/ 7 h 8"/>
                    <a:gd name="T24" fmla="*/ 38 w 47"/>
                    <a:gd name="T25" fmla="*/ 7 h 8"/>
                    <a:gd name="T26" fmla="*/ 23 w 47"/>
                    <a:gd name="T27" fmla="*/ 3 h 8"/>
                    <a:gd name="T28" fmla="*/ 23 w 47"/>
                    <a:gd name="T29" fmla="*/ 1 h 8"/>
                    <a:gd name="T30" fmla="*/ 38 w 47"/>
                    <a:gd name="T31" fmla="*/ 6 h 8"/>
                    <a:gd name="T32" fmla="*/ 38 w 47"/>
                    <a:gd name="T33" fmla="*/ 7 h 8"/>
                    <a:gd name="T34" fmla="*/ 23 w 47"/>
                    <a:gd name="T35" fmla="*/ 3 h 8"/>
                    <a:gd name="T36" fmla="*/ 2 w 47"/>
                    <a:gd name="T37" fmla="*/ 2 h 8"/>
                    <a:gd name="T38" fmla="*/ 2 w 47"/>
                    <a:gd name="T39" fmla="*/ 0 h 8"/>
                    <a:gd name="T40" fmla="*/ 23 w 47"/>
                    <a:gd name="T41" fmla="*/ 1 h 8"/>
                    <a:gd name="T42" fmla="*/ 23 w 47"/>
                    <a:gd name="T43" fmla="*/ 3 h 8"/>
                    <a:gd name="T44" fmla="*/ 2 w 47"/>
                    <a:gd name="T45" fmla="*/ 2 h 8"/>
                    <a:gd name="T46" fmla="*/ 2 w 47"/>
                    <a:gd name="T47" fmla="*/ 2 h 8"/>
                    <a:gd name="T48" fmla="*/ 2 w 47"/>
                    <a:gd name="T49" fmla="*/ 1 h 8"/>
                    <a:gd name="T50" fmla="*/ 2 w 47"/>
                    <a:gd name="T51" fmla="*/ 2 h 8"/>
                    <a:gd name="T52" fmla="*/ 2 w 47"/>
                    <a:gd name="T53" fmla="*/ 2 h 8"/>
                    <a:gd name="T54" fmla="*/ 2 w 47"/>
                    <a:gd name="T55" fmla="*/ 2 h 8"/>
                    <a:gd name="T56" fmla="*/ 2 w 47"/>
                    <a:gd name="T57" fmla="*/ 0 h 8"/>
                    <a:gd name="T58" fmla="*/ 2 w 47"/>
                    <a:gd name="T59" fmla="*/ 2 h 8"/>
                    <a:gd name="T60" fmla="*/ 2 w 47"/>
                    <a:gd name="T61" fmla="*/ 0 h 8"/>
                    <a:gd name="T62" fmla="*/ 2 w 47"/>
                    <a:gd name="T63" fmla="*/ 0 h 8"/>
                    <a:gd name="T64" fmla="*/ 2 w 47"/>
                    <a:gd name="T65" fmla="*/ 1 h 8"/>
                    <a:gd name="T66" fmla="*/ 2 w 47"/>
                    <a:gd name="T67" fmla="*/ 0 h 8"/>
                    <a:gd name="T68" fmla="*/ 2 w 47"/>
                    <a:gd name="T69" fmla="*/ 2 h 8"/>
                    <a:gd name="T70" fmla="*/ 2 w 47"/>
                    <a:gd name="T71" fmla="*/ 2 h 8"/>
                    <a:gd name="T72" fmla="*/ 1 w 47"/>
                    <a:gd name="T73" fmla="*/ 1 h 8"/>
                    <a:gd name="T74" fmla="*/ 2 w 47"/>
                    <a:gd name="T75" fmla="*/ 0 h 8"/>
                    <a:gd name="T76" fmla="*/ 2 w 47"/>
                    <a:gd name="T77" fmla="*/ 2 h 8"/>
                    <a:gd name="T78" fmla="*/ 2 w 47"/>
                    <a:gd name="T79" fmla="*/ 2 h 8"/>
                    <a:gd name="T80" fmla="*/ 2 w 47"/>
                    <a:gd name="T81" fmla="*/ 2 h 8"/>
                    <a:gd name="T82" fmla="*/ 2 w 47"/>
                    <a:gd name="T83" fmla="*/ 1 h 8"/>
                    <a:gd name="T84" fmla="*/ 2 w 47"/>
                    <a:gd name="T85" fmla="*/ 2 h 8"/>
                    <a:gd name="T86" fmla="*/ 2 w 47"/>
                    <a:gd name="T87" fmla="*/ 2 h 8"/>
                    <a:gd name="T88" fmla="*/ 2 w 47"/>
                    <a:gd name="T89" fmla="*/ 2 h 8"/>
                    <a:gd name="T90" fmla="*/ 1 w 47"/>
                    <a:gd name="T91" fmla="*/ 1 h 8"/>
                    <a:gd name="T92" fmla="*/ 1 w 47"/>
                    <a:gd name="T93" fmla="*/ 1 h 8"/>
                    <a:gd name="T94" fmla="*/ 2 w 47"/>
                    <a:gd name="T95" fmla="*/ 2 h 8"/>
                    <a:gd name="T96" fmla="*/ 2 w 47"/>
                    <a:gd name="T97" fmla="*/ 2 h 8"/>
                    <a:gd name="T98" fmla="*/ 1 w 47"/>
                    <a:gd name="T99" fmla="*/ 2 h 8"/>
                    <a:gd name="T100" fmla="*/ 0 w 47"/>
                    <a:gd name="T101" fmla="*/ 2 h 8"/>
                    <a:gd name="T102" fmla="*/ 1 w 47"/>
                    <a:gd name="T103" fmla="*/ 1 h 8"/>
                    <a:gd name="T104" fmla="*/ 2 w 47"/>
                    <a:gd name="T10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0" y="8"/>
                        <a:pt x="39" y="8"/>
                        <a:pt x="38" y="7"/>
                      </a:cubicBezTo>
                      <a:lnTo>
                        <a:pt x="38" y="6"/>
                      </a:lnTo>
                      <a:cubicBezTo>
                        <a:pt x="39" y="6"/>
                        <a:pt x="40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7"/>
                      </a:moveTo>
                      <a:lnTo>
                        <a:pt x="38" y="7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4"/>
                        <a:pt x="23" y="3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3"/>
                      </a:moveTo>
                      <a:cubicBezTo>
                        <a:pt x="17" y="1"/>
                        <a:pt x="10" y="1"/>
                        <a:pt x="2" y="2"/>
                      </a:cubicBezTo>
                      <a:lnTo>
                        <a:pt x="2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2"/>
                      </a:lnTo>
                      <a:cubicBezTo>
                        <a:pt x="0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8" name="Freeform 282"/>
                <p:cNvSpPr>
                  <a:spLocks noChangeArrowheads="1"/>
                </p:cNvSpPr>
                <p:nvPr/>
              </p:nvSpPr>
              <p:spPr bwMode="auto">
                <a:xfrm>
                  <a:off x="1360" y="3198"/>
                  <a:ext cx="59" cy="1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4"/>
                    <a:gd name="T1" fmla="*/ 0 h 8"/>
                    <a:gd name="T2" fmla="*/ 1 w 44"/>
                    <a:gd name="T3" fmla="*/ 0 h 8"/>
                    <a:gd name="T4" fmla="*/ 0 w 44"/>
                    <a:gd name="T5" fmla="*/ 0 h 8"/>
                    <a:gd name="T6" fmla="*/ 1 w 44"/>
                    <a:gd name="T7" fmla="*/ 0 h 8"/>
                    <a:gd name="T8" fmla="*/ 1 w 44"/>
                    <a:gd name="T9" fmla="*/ 0 h 8"/>
                    <a:gd name="T10" fmla="*/ 1 w 44"/>
                    <a:gd name="T11" fmla="*/ 0 h 8"/>
                    <a:gd name="T12" fmla="*/ 0 w 44"/>
                    <a:gd name="T13" fmla="*/ 0 h 8"/>
                    <a:gd name="T14" fmla="*/ 1 w 44"/>
                    <a:gd name="T15" fmla="*/ 0 h 8"/>
                    <a:gd name="T16" fmla="*/ 1 w 44"/>
                    <a:gd name="T17" fmla="*/ 0 h 8"/>
                    <a:gd name="T18" fmla="*/ 29 w 44"/>
                    <a:gd name="T19" fmla="*/ 6 h 8"/>
                    <a:gd name="T20" fmla="*/ 29 w 44"/>
                    <a:gd name="T21" fmla="*/ 7 h 8"/>
                    <a:gd name="T22" fmla="*/ 0 w 44"/>
                    <a:gd name="T23" fmla="*/ 0 h 8"/>
                    <a:gd name="T24" fmla="*/ 1 w 44"/>
                    <a:gd name="T25" fmla="*/ 0 h 8"/>
                    <a:gd name="T26" fmla="*/ 29 w 44"/>
                    <a:gd name="T27" fmla="*/ 6 h 8"/>
                    <a:gd name="T28" fmla="*/ 44 w 44"/>
                    <a:gd name="T29" fmla="*/ 7 h 8"/>
                    <a:gd name="T30" fmla="*/ 44 w 44"/>
                    <a:gd name="T31" fmla="*/ 8 h 8"/>
                    <a:gd name="T32" fmla="*/ 29 w 44"/>
                    <a:gd name="T33" fmla="*/ 7 h 8"/>
                    <a:gd name="T34" fmla="*/ 29 w 44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4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4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79" name="Freeform 283"/>
                <p:cNvSpPr>
                  <a:spLocks noChangeArrowheads="1"/>
                </p:cNvSpPr>
                <p:nvPr/>
              </p:nvSpPr>
              <p:spPr bwMode="auto">
                <a:xfrm>
                  <a:off x="1220" y="3143"/>
                  <a:ext cx="64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*/ 1 50493 55552"/>
                    <a:gd name="G79" fmla="*/ G78 1 180"/>
                    <a:gd name="G80" fmla="*/ 1 0 0"/>
                    <a:gd name="G81" fmla="sin G80 G79"/>
                    <a:gd name="G82" fmla="+- 1 0 0"/>
                    <a:gd name="G83" fmla="+- 1 0 0"/>
                    <a:gd name="G84" fmla="+- 1 0 0"/>
                    <a:gd name="G85" fmla="*/ 1 0 0"/>
                    <a:gd name="G86" fmla="sin G85 G84"/>
                    <a:gd name="G87" fmla="+- 1 0 0"/>
                    <a:gd name="G88" fmla="+- 1 0 0"/>
                    <a:gd name="G89" fmla="+- 1 0 0"/>
                    <a:gd name="T0" fmla="*/ 47 w 47"/>
                    <a:gd name="T1" fmla="*/ 3 h 5"/>
                    <a:gd name="T2" fmla="*/ 47 w 47"/>
                    <a:gd name="T3" fmla="*/ 3 h 5"/>
                    <a:gd name="T4" fmla="*/ 47 w 47"/>
                    <a:gd name="T5" fmla="*/ 2 h 5"/>
                    <a:gd name="T6" fmla="*/ 47 w 47"/>
                    <a:gd name="T7" fmla="*/ 3 h 5"/>
                    <a:gd name="T8" fmla="*/ 47 w 47"/>
                    <a:gd name="T9" fmla="*/ 2 h 5"/>
                    <a:gd name="T10" fmla="*/ 47 w 47"/>
                    <a:gd name="T11" fmla="*/ 2 h 5"/>
                    <a:gd name="T12" fmla="*/ 47 w 47"/>
                    <a:gd name="T13" fmla="*/ 3 h 5"/>
                    <a:gd name="T14" fmla="*/ 40 w 47"/>
                    <a:gd name="T15" fmla="*/ 4 h 5"/>
                    <a:gd name="T16" fmla="*/ 40 w 47"/>
                    <a:gd name="T17" fmla="*/ 3 h 5"/>
                    <a:gd name="T18" fmla="*/ 47 w 47"/>
                    <a:gd name="T19" fmla="*/ 2 h 5"/>
                    <a:gd name="T20" fmla="*/ 47 w 47"/>
                    <a:gd name="T21" fmla="*/ 3 h 5"/>
                    <a:gd name="T22" fmla="*/ 40 w 47"/>
                    <a:gd name="T23" fmla="*/ 4 h 5"/>
                    <a:gd name="T24" fmla="*/ 36 w 47"/>
                    <a:gd name="T25" fmla="*/ 5 h 5"/>
                    <a:gd name="T26" fmla="*/ 35 w 47"/>
                    <a:gd name="T27" fmla="*/ 3 h 5"/>
                    <a:gd name="T28" fmla="*/ 40 w 47"/>
                    <a:gd name="T29" fmla="*/ 3 h 5"/>
                    <a:gd name="T30" fmla="*/ 40 w 47"/>
                    <a:gd name="T31" fmla="*/ 4 h 5"/>
                    <a:gd name="T32" fmla="*/ 35 w 47"/>
                    <a:gd name="T33" fmla="*/ 3 h 5"/>
                    <a:gd name="T34" fmla="*/ 35 w 47"/>
                    <a:gd name="T35" fmla="*/ 3 h 5"/>
                    <a:gd name="T36" fmla="*/ 35 w 47"/>
                    <a:gd name="T37" fmla="*/ 4 h 5"/>
                    <a:gd name="T38" fmla="*/ 35 w 47"/>
                    <a:gd name="T39" fmla="*/ 3 h 5"/>
                    <a:gd name="T40" fmla="*/ 36 w 47"/>
                    <a:gd name="T41" fmla="*/ 5 h 5"/>
                    <a:gd name="T42" fmla="*/ 36 w 47"/>
                    <a:gd name="T43" fmla="*/ 5 h 5"/>
                    <a:gd name="T44" fmla="*/ 35 w 47"/>
                    <a:gd name="T45" fmla="*/ 3 h 5"/>
                    <a:gd name="T46" fmla="*/ 36 w 47"/>
                    <a:gd name="T47" fmla="*/ 5 h 5"/>
                    <a:gd name="T48" fmla="*/ 36 w 47"/>
                    <a:gd name="T49" fmla="*/ 5 h 5"/>
                    <a:gd name="T50" fmla="*/ 36 w 47"/>
                    <a:gd name="T51" fmla="*/ 5 h 5"/>
                    <a:gd name="T52" fmla="*/ 35 w 47"/>
                    <a:gd name="T53" fmla="*/ 4 h 5"/>
                    <a:gd name="T54" fmla="*/ 36 w 47"/>
                    <a:gd name="T55" fmla="*/ 5 h 5"/>
                    <a:gd name="T56" fmla="*/ 36 w 47"/>
                    <a:gd name="T57" fmla="*/ 5 h 5"/>
                    <a:gd name="T58" fmla="*/ 31 w 47"/>
                    <a:gd name="T59" fmla="*/ 5 h 5"/>
                    <a:gd name="T60" fmla="*/ 31 w 47"/>
                    <a:gd name="T61" fmla="*/ 4 h 5"/>
                    <a:gd name="T62" fmla="*/ 35 w 47"/>
                    <a:gd name="T63" fmla="*/ 3 h 5"/>
                    <a:gd name="T64" fmla="*/ 36 w 47"/>
                    <a:gd name="T65" fmla="*/ 5 h 5"/>
                    <a:gd name="T66" fmla="*/ 31 w 47"/>
                    <a:gd name="T67" fmla="*/ 5 h 5"/>
                    <a:gd name="T68" fmla="*/ 30 w 47"/>
                    <a:gd name="T69" fmla="*/ 5 h 5"/>
                    <a:gd name="T70" fmla="*/ 30 w 47"/>
                    <a:gd name="T71" fmla="*/ 4 h 5"/>
                    <a:gd name="T72" fmla="*/ 31 w 47"/>
                    <a:gd name="T73" fmla="*/ 4 h 5"/>
                    <a:gd name="T74" fmla="*/ 31 w 47"/>
                    <a:gd name="T75" fmla="*/ 5 h 5"/>
                    <a:gd name="T76" fmla="*/ 30 w 47"/>
                    <a:gd name="T77" fmla="*/ 5 h 5"/>
                    <a:gd name="T78" fmla="*/ 27 w 47"/>
                    <a:gd name="T79" fmla="*/ 4 h 5"/>
                    <a:gd name="T80" fmla="*/ 27 w 47"/>
                    <a:gd name="T81" fmla="*/ 3 h 5"/>
                    <a:gd name="T82" fmla="*/ 30 w 47"/>
                    <a:gd name="T83" fmla="*/ 4 h 5"/>
                    <a:gd name="T84" fmla="*/ 30 w 47"/>
                    <a:gd name="T85" fmla="*/ 5 h 5"/>
                    <a:gd name="T86" fmla="*/ 27 w 47"/>
                    <a:gd name="T87" fmla="*/ 3 h 5"/>
                    <a:gd name="T88" fmla="*/ 27 w 47"/>
                    <a:gd name="T89" fmla="*/ 3 h 5"/>
                    <a:gd name="T90" fmla="*/ 27 w 47"/>
                    <a:gd name="T91" fmla="*/ 4 h 5"/>
                    <a:gd name="T92" fmla="*/ 27 w 47"/>
                    <a:gd name="T93" fmla="*/ 3 h 5"/>
                    <a:gd name="T94" fmla="*/ 27 w 47"/>
                    <a:gd name="T95" fmla="*/ 4 h 5"/>
                    <a:gd name="T96" fmla="*/ 23 w 47"/>
                    <a:gd name="T97" fmla="*/ 4 h 5"/>
                    <a:gd name="T98" fmla="*/ 23 w 47"/>
                    <a:gd name="T99" fmla="*/ 2 h 5"/>
                    <a:gd name="T100" fmla="*/ 27 w 47"/>
                    <a:gd name="T101" fmla="*/ 3 h 5"/>
                    <a:gd name="T102" fmla="*/ 27 w 47"/>
                    <a:gd name="T103" fmla="*/ 4 h 5"/>
                    <a:gd name="T104" fmla="*/ 23 w 47"/>
                    <a:gd name="T105" fmla="*/ 4 h 5"/>
                    <a:gd name="T106" fmla="*/ 0 w 47"/>
                    <a:gd name="T107" fmla="*/ 1 h 5"/>
                    <a:gd name="T108" fmla="*/ 0 w 47"/>
                    <a:gd name="T109" fmla="*/ 0 h 5"/>
                    <a:gd name="T110" fmla="*/ 23 w 47"/>
                    <a:gd name="T111" fmla="*/ 2 h 5"/>
                    <a:gd name="T112" fmla="*/ 23 w 47"/>
                    <a:gd name="T1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3"/>
                        <a:pt x="40" y="4"/>
                      </a:cubicBezTo>
                      <a:lnTo>
                        <a:pt x="40" y="3"/>
                      </a:lnTo>
                      <a:cubicBezTo>
                        <a:pt x="43" y="2"/>
                        <a:pt x="45" y="1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0" y="4"/>
                      </a:moveTo>
                      <a:cubicBezTo>
                        <a:pt x="39" y="4"/>
                        <a:pt x="37" y="4"/>
                        <a:pt x="36" y="5"/>
                      </a:cubicBezTo>
                      <a:lnTo>
                        <a:pt x="35" y="3"/>
                      </a:lnTo>
                      <a:cubicBezTo>
                        <a:pt x="37" y="3"/>
                        <a:pt x="38" y="3"/>
                        <a:pt x="40" y="3"/>
                      </a:cubicBezTo>
                      <a:lnTo>
                        <a:pt x="40" y="4"/>
                      </a:lnTo>
                      <a:close/>
                      <a:moveTo>
                        <a:pt x="35" y="3"/>
                      </a:moveTo>
                      <a:lnTo>
                        <a:pt x="35" y="3"/>
                      </a:lnTo>
                      <a:lnTo>
                        <a:pt x="35" y="4"/>
                      </a:lnTo>
                      <a:lnTo>
                        <a:pt x="35" y="3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3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5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5" y="3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cubicBezTo>
                        <a:pt x="30" y="5"/>
                        <a:pt x="30" y="5"/>
                        <a:pt x="30" y="5"/>
                      </a:cubicBezTo>
                      <a:lnTo>
                        <a:pt x="30" y="4"/>
                      </a:lnTo>
                      <a:cubicBezTo>
                        <a:pt x="30" y="4"/>
                        <a:pt x="31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30" y="5"/>
                      </a:moveTo>
                      <a:cubicBezTo>
                        <a:pt x="29" y="5"/>
                        <a:pt x="28" y="5"/>
                        <a:pt x="27" y="4"/>
                      </a:cubicBezTo>
                      <a:lnTo>
                        <a:pt x="27" y="3"/>
                      </a:lnTo>
                      <a:cubicBezTo>
                        <a:pt x="28" y="3"/>
                        <a:pt x="29" y="3"/>
                        <a:pt x="30" y="4"/>
                      </a:cubicBezTo>
                      <a:lnTo>
                        <a:pt x="30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7" y="4"/>
                      </a:moveTo>
                      <a:cubicBezTo>
                        <a:pt x="25" y="4"/>
                        <a:pt x="24" y="4"/>
                        <a:pt x="23" y="4"/>
                      </a:cubicBezTo>
                      <a:lnTo>
                        <a:pt x="23" y="2"/>
                      </a:lnTo>
                      <a:cubicBezTo>
                        <a:pt x="25" y="3"/>
                        <a:pt x="26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23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9" y="0"/>
                        <a:pt x="16" y="1"/>
                        <a:pt x="23" y="2"/>
                      </a:cubicBez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0" name="Freeform 284"/>
                <p:cNvSpPr>
                  <a:spLocks noChangeArrowheads="1"/>
                </p:cNvSpPr>
                <p:nvPr/>
              </p:nvSpPr>
              <p:spPr bwMode="auto">
                <a:xfrm>
                  <a:off x="1236" y="3097"/>
                  <a:ext cx="50" cy="3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T0" fmla="*/ 1 w 38"/>
                    <a:gd name="T1" fmla="*/ 0 h 3"/>
                    <a:gd name="T2" fmla="*/ 3 w 38"/>
                    <a:gd name="T3" fmla="*/ 1 h 3"/>
                    <a:gd name="T4" fmla="*/ 2 w 38"/>
                    <a:gd name="T5" fmla="*/ 2 h 3"/>
                    <a:gd name="T6" fmla="*/ 0 w 38"/>
                    <a:gd name="T7" fmla="*/ 1 h 3"/>
                    <a:gd name="T8" fmla="*/ 1 w 38"/>
                    <a:gd name="T9" fmla="*/ 0 h 3"/>
                    <a:gd name="T10" fmla="*/ 3 w 38"/>
                    <a:gd name="T11" fmla="*/ 1 h 3"/>
                    <a:gd name="T12" fmla="*/ 6 w 38"/>
                    <a:gd name="T13" fmla="*/ 1 h 3"/>
                    <a:gd name="T14" fmla="*/ 6 w 38"/>
                    <a:gd name="T15" fmla="*/ 3 h 3"/>
                    <a:gd name="T16" fmla="*/ 2 w 38"/>
                    <a:gd name="T17" fmla="*/ 2 h 3"/>
                    <a:gd name="T18" fmla="*/ 3 w 38"/>
                    <a:gd name="T19" fmla="*/ 1 h 3"/>
                    <a:gd name="T20" fmla="*/ 6 w 38"/>
                    <a:gd name="T21" fmla="*/ 1 h 3"/>
                    <a:gd name="T22" fmla="*/ 6 w 38"/>
                    <a:gd name="T23" fmla="*/ 1 h 3"/>
                    <a:gd name="T24" fmla="*/ 6 w 38"/>
                    <a:gd name="T25" fmla="*/ 2 h 3"/>
                    <a:gd name="T26" fmla="*/ 6 w 38"/>
                    <a:gd name="T27" fmla="*/ 1 h 3"/>
                    <a:gd name="T28" fmla="*/ 6 w 38"/>
                    <a:gd name="T29" fmla="*/ 1 h 3"/>
                    <a:gd name="T30" fmla="*/ 19 w 38"/>
                    <a:gd name="T31" fmla="*/ 1 h 3"/>
                    <a:gd name="T32" fmla="*/ 18 w 38"/>
                    <a:gd name="T33" fmla="*/ 3 h 3"/>
                    <a:gd name="T34" fmla="*/ 6 w 38"/>
                    <a:gd name="T35" fmla="*/ 3 h 3"/>
                    <a:gd name="T36" fmla="*/ 6 w 38"/>
                    <a:gd name="T37" fmla="*/ 1 h 3"/>
                    <a:gd name="T38" fmla="*/ 19 w 38"/>
                    <a:gd name="T39" fmla="*/ 1 h 3"/>
                    <a:gd name="T40" fmla="*/ 38 w 38"/>
                    <a:gd name="T41" fmla="*/ 0 h 3"/>
                    <a:gd name="T42" fmla="*/ 38 w 38"/>
                    <a:gd name="T43" fmla="*/ 1 h 3"/>
                    <a:gd name="T44" fmla="*/ 18 w 38"/>
                    <a:gd name="T45" fmla="*/ 3 h 3"/>
                    <a:gd name="T46" fmla="*/ 19 w 38"/>
                    <a:gd name="T4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8" h="3">
                      <a:moveTo>
                        <a:pt x="1" y="0"/>
                      </a:moveTo>
                      <a:cubicBezTo>
                        <a:pt x="1" y="0"/>
                        <a:pt x="2" y="1"/>
                        <a:pt x="3" y="1"/>
                      </a:cubicBezTo>
                      <a:lnTo>
                        <a:pt x="2" y="2"/>
                      </a:lnTo>
                      <a:cubicBezTo>
                        <a:pt x="1" y="2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1"/>
                      </a:moveTo>
                      <a:cubicBezTo>
                        <a:pt x="4" y="1"/>
                        <a:pt x="5" y="2"/>
                        <a:pt x="6" y="1"/>
                      </a:cubicBezTo>
                      <a:lnTo>
                        <a:pt x="6" y="3"/>
                      </a:lnTo>
                      <a:cubicBezTo>
                        <a:pt x="4" y="3"/>
                        <a:pt x="3" y="2"/>
                        <a:pt x="2" y="2"/>
                      </a:cubicBezTo>
                      <a:lnTo>
                        <a:pt x="3" y="1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1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8" y="3"/>
                      </a:lnTo>
                      <a:cubicBezTo>
                        <a:pt x="15" y="2"/>
                        <a:pt x="11" y="2"/>
                        <a:pt x="6" y="3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4" y="2"/>
                        <a:pt x="30" y="2"/>
                        <a:pt x="38" y="0"/>
                      </a:cubicBezTo>
                      <a:lnTo>
                        <a:pt x="38" y="1"/>
                      </a:lnTo>
                      <a:cubicBezTo>
                        <a:pt x="30" y="3"/>
                        <a:pt x="24" y="3"/>
                        <a:pt x="18" y="3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1" name="Freeform 285"/>
                <p:cNvSpPr>
                  <a:spLocks noChangeArrowheads="1"/>
                </p:cNvSpPr>
                <p:nvPr/>
              </p:nvSpPr>
              <p:spPr bwMode="auto">
                <a:xfrm>
                  <a:off x="1406" y="3066"/>
                  <a:ext cx="98" cy="18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9 0 0"/>
                    <a:gd name="G9" fmla="+- 1 0 0"/>
                    <a:gd name="G10" fmla="+- 1 0 0"/>
                    <a:gd name="G11" fmla="+- 10 0 0"/>
                    <a:gd name="G12" fmla="+- 1 0 0"/>
                    <a:gd name="G13" fmla="+- 10 0 0"/>
                    <a:gd name="G14" fmla="+- 1 0 0"/>
                    <a:gd name="G15" fmla="+- 1 0 0"/>
                    <a:gd name="G16" fmla="+- 8 0 0"/>
                    <a:gd name="G17" fmla="+- 1 0 0"/>
                    <a:gd name="G18" fmla="+- 1 0 0"/>
                    <a:gd name="G19" fmla="+- 1 0 0"/>
                    <a:gd name="G20" fmla="+- 1 0 0"/>
                    <a:gd name="G21" fmla="+- 10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T0" fmla="*/ 1 w 72"/>
                    <a:gd name="T1" fmla="*/ 9 h 11"/>
                    <a:gd name="T2" fmla="*/ 1 w 72"/>
                    <a:gd name="T3" fmla="*/ 9 h 11"/>
                    <a:gd name="T4" fmla="*/ 0 w 72"/>
                    <a:gd name="T5" fmla="*/ 10 h 11"/>
                    <a:gd name="T6" fmla="*/ 1 w 72"/>
                    <a:gd name="T7" fmla="*/ 9 h 11"/>
                    <a:gd name="T8" fmla="*/ 1 w 72"/>
                    <a:gd name="T9" fmla="*/ 9 h 11"/>
                    <a:gd name="T10" fmla="*/ 1 w 72"/>
                    <a:gd name="T11" fmla="*/ 9 h 11"/>
                    <a:gd name="T12" fmla="*/ 1 w 72"/>
                    <a:gd name="T13" fmla="*/ 9 h 11"/>
                    <a:gd name="T14" fmla="*/ 11 w 72"/>
                    <a:gd name="T15" fmla="*/ 9 h 11"/>
                    <a:gd name="T16" fmla="*/ 12 w 72"/>
                    <a:gd name="T17" fmla="*/ 10 h 11"/>
                    <a:gd name="T18" fmla="*/ 0 w 72"/>
                    <a:gd name="T19" fmla="*/ 10 h 11"/>
                    <a:gd name="T20" fmla="*/ 1 w 72"/>
                    <a:gd name="T21" fmla="*/ 9 h 11"/>
                    <a:gd name="T22" fmla="*/ 11 w 72"/>
                    <a:gd name="T23" fmla="*/ 9 h 11"/>
                    <a:gd name="T24" fmla="*/ 18 w 72"/>
                    <a:gd name="T25" fmla="*/ 8 h 11"/>
                    <a:gd name="T26" fmla="*/ 18 w 72"/>
                    <a:gd name="T27" fmla="*/ 9 h 11"/>
                    <a:gd name="T28" fmla="*/ 12 w 72"/>
                    <a:gd name="T29" fmla="*/ 10 h 11"/>
                    <a:gd name="T30" fmla="*/ 11 w 72"/>
                    <a:gd name="T31" fmla="*/ 9 h 11"/>
                    <a:gd name="T32" fmla="*/ 18 w 72"/>
                    <a:gd name="T33" fmla="*/ 8 h 11"/>
                    <a:gd name="T34" fmla="*/ 18 w 72"/>
                    <a:gd name="T35" fmla="*/ 8 h 11"/>
                    <a:gd name="T36" fmla="*/ 18 w 72"/>
                    <a:gd name="T37" fmla="*/ 9 h 11"/>
                    <a:gd name="T38" fmla="*/ 18 w 72"/>
                    <a:gd name="T39" fmla="*/ 8 h 11"/>
                    <a:gd name="T40" fmla="*/ 18 w 72"/>
                    <a:gd name="T41" fmla="*/ 8 h 11"/>
                    <a:gd name="T42" fmla="*/ 18 w 72"/>
                    <a:gd name="T43" fmla="*/ 8 h 11"/>
                    <a:gd name="T44" fmla="*/ 18 w 72"/>
                    <a:gd name="T45" fmla="*/ 9 h 11"/>
                    <a:gd name="T46" fmla="*/ 18 w 72"/>
                    <a:gd name="T47" fmla="*/ 8 h 11"/>
                    <a:gd name="T48" fmla="*/ 18 w 72"/>
                    <a:gd name="T49" fmla="*/ 9 h 11"/>
                    <a:gd name="T50" fmla="*/ 18 w 72"/>
                    <a:gd name="T51" fmla="*/ 9 h 11"/>
                    <a:gd name="T52" fmla="*/ 18 w 72"/>
                    <a:gd name="T53" fmla="*/ 8 h 11"/>
                    <a:gd name="T54" fmla="*/ 47 w 72"/>
                    <a:gd name="T55" fmla="*/ 4 h 11"/>
                    <a:gd name="T56" fmla="*/ 47 w 72"/>
                    <a:gd name="T57" fmla="*/ 5 h 11"/>
                    <a:gd name="T58" fmla="*/ 18 w 72"/>
                    <a:gd name="T59" fmla="*/ 9 h 11"/>
                    <a:gd name="T60" fmla="*/ 18 w 72"/>
                    <a:gd name="T61" fmla="*/ 8 h 11"/>
                    <a:gd name="T62" fmla="*/ 47 w 72"/>
                    <a:gd name="T63" fmla="*/ 4 h 11"/>
                    <a:gd name="T64" fmla="*/ 71 w 72"/>
                    <a:gd name="T65" fmla="*/ 0 h 11"/>
                    <a:gd name="T66" fmla="*/ 72 w 72"/>
                    <a:gd name="T67" fmla="*/ 1 h 11"/>
                    <a:gd name="T68" fmla="*/ 47 w 72"/>
                    <a:gd name="T69" fmla="*/ 5 h 11"/>
                    <a:gd name="T70" fmla="*/ 47 w 72"/>
                    <a:gd name="T7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" h="11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cubicBezTo>
                        <a:pt x="3" y="9"/>
                        <a:pt x="7" y="9"/>
                        <a:pt x="11" y="9"/>
                      </a:cubicBezTo>
                      <a:lnTo>
                        <a:pt x="12" y="10"/>
                      </a:lnTo>
                      <a:cubicBezTo>
                        <a:pt x="7" y="10"/>
                        <a:pt x="3" y="11"/>
                        <a:pt x="0" y="10"/>
                      </a:cubicBezTo>
                      <a:lnTo>
                        <a:pt x="1" y="9"/>
                      </a:lnTo>
                      <a:close/>
                      <a:moveTo>
                        <a:pt x="11" y="9"/>
                      </a:moveTo>
                      <a:cubicBezTo>
                        <a:pt x="14" y="8"/>
                        <a:pt x="16" y="8"/>
                        <a:pt x="18" y="8"/>
                      </a:cubicBezTo>
                      <a:lnTo>
                        <a:pt x="18" y="9"/>
                      </a:lnTo>
                      <a:cubicBezTo>
                        <a:pt x="16" y="9"/>
                        <a:pt x="14" y="10"/>
                        <a:pt x="12" y="10"/>
                      </a:cubicBezTo>
                      <a:lnTo>
                        <a:pt x="11" y="9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8"/>
                      </a:moveTo>
                      <a:lnTo>
                        <a:pt x="18" y="8"/>
                      </a:lnTo>
                      <a:lnTo>
                        <a:pt x="18" y="9"/>
                      </a:lnTo>
                      <a:lnTo>
                        <a:pt x="18" y="8"/>
                      </a:lnTo>
                      <a:close/>
                      <a:moveTo>
                        <a:pt x="18" y="9"/>
                      </a:moveTo>
                      <a:lnTo>
                        <a:pt x="18" y="9"/>
                      </a:lnTo>
                      <a:close/>
                      <a:moveTo>
                        <a:pt x="18" y="8"/>
                      </a:moveTo>
                      <a:cubicBezTo>
                        <a:pt x="27" y="8"/>
                        <a:pt x="37" y="6"/>
                        <a:pt x="47" y="4"/>
                      </a:cubicBezTo>
                      <a:lnTo>
                        <a:pt x="47" y="5"/>
                      </a:lnTo>
                      <a:cubicBezTo>
                        <a:pt x="37" y="7"/>
                        <a:pt x="27" y="10"/>
                        <a:pt x="18" y="9"/>
                      </a:cubicBezTo>
                      <a:lnTo>
                        <a:pt x="18" y="8"/>
                      </a:lnTo>
                      <a:close/>
                      <a:moveTo>
                        <a:pt x="47" y="4"/>
                      </a:moveTo>
                      <a:cubicBezTo>
                        <a:pt x="55" y="2"/>
                        <a:pt x="64" y="0"/>
                        <a:pt x="71" y="0"/>
                      </a:cubicBezTo>
                      <a:lnTo>
                        <a:pt x="72" y="1"/>
                      </a:lnTo>
                      <a:cubicBezTo>
                        <a:pt x="64" y="1"/>
                        <a:pt x="56" y="3"/>
                        <a:pt x="47" y="5"/>
                      </a:cubicBez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2" name="Freeform 286"/>
                <p:cNvSpPr>
                  <a:spLocks noChangeArrowheads="1"/>
                </p:cNvSpPr>
                <p:nvPr/>
              </p:nvSpPr>
              <p:spPr bwMode="auto">
                <a:xfrm>
                  <a:off x="1533" y="3086"/>
                  <a:ext cx="49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50493 55552"/>
                    <a:gd name="G10" fmla="*/ G9 1 180"/>
                    <a:gd name="G11" fmla="*/ 1 0 0"/>
                    <a:gd name="G12" fmla="cos G11 G10"/>
                    <a:gd name="G13" fmla="+- 3 0 0"/>
                    <a:gd name="G14" fmla="*/ 1 0 0"/>
                    <a:gd name="G15" fmla="cos G14 G13"/>
                    <a:gd name="G16" fmla="+- 1 0 0"/>
                    <a:gd name="G17" fmla="+- 1 0 0"/>
                    <a:gd name="G18" fmla="+- 1 0 0"/>
                    <a:gd name="G19" fmla="+- 1 0 0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3 0 0"/>
                    <a:gd name="G31" fmla="*/ 1 0 0"/>
                    <a:gd name="G32" fmla="cos G31 G30"/>
                    <a:gd name="G33" fmla="*/ 1 50493 55552"/>
                    <a:gd name="G34" fmla="*/ G33 1 180"/>
                    <a:gd name="G35" fmla="*/ 1 0 0"/>
                    <a:gd name="G36" fmla="cos G35 G34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T0" fmla="*/ 1 w 37"/>
                    <a:gd name="T1" fmla="*/ 0 h 5"/>
                    <a:gd name="T2" fmla="*/ 1 w 37"/>
                    <a:gd name="T3" fmla="*/ 0 h 5"/>
                    <a:gd name="T4" fmla="*/ 0 w 37"/>
                    <a:gd name="T5" fmla="*/ 1 h 5"/>
                    <a:gd name="T6" fmla="*/ 1 w 37"/>
                    <a:gd name="T7" fmla="*/ 0 h 5"/>
                    <a:gd name="T8" fmla="*/ 1 w 37"/>
                    <a:gd name="T9" fmla="*/ 0 h 5"/>
                    <a:gd name="T10" fmla="*/ 1 w 37"/>
                    <a:gd name="T11" fmla="*/ 0 h 5"/>
                    <a:gd name="T12" fmla="*/ 1 w 37"/>
                    <a:gd name="T13" fmla="*/ 0 h 5"/>
                    <a:gd name="T14" fmla="*/ 10 w 37"/>
                    <a:gd name="T15" fmla="*/ 1 h 5"/>
                    <a:gd name="T16" fmla="*/ 10 w 37"/>
                    <a:gd name="T17" fmla="*/ 3 h 5"/>
                    <a:gd name="T18" fmla="*/ 0 w 37"/>
                    <a:gd name="T19" fmla="*/ 1 h 5"/>
                    <a:gd name="T20" fmla="*/ 1 w 37"/>
                    <a:gd name="T21" fmla="*/ 0 h 5"/>
                    <a:gd name="T22" fmla="*/ 10 w 37"/>
                    <a:gd name="T23" fmla="*/ 1 h 5"/>
                    <a:gd name="T24" fmla="*/ 17 w 37"/>
                    <a:gd name="T25" fmla="*/ 2 h 5"/>
                    <a:gd name="T26" fmla="*/ 17 w 37"/>
                    <a:gd name="T27" fmla="*/ 3 h 5"/>
                    <a:gd name="T28" fmla="*/ 10 w 37"/>
                    <a:gd name="T29" fmla="*/ 3 h 5"/>
                    <a:gd name="T30" fmla="*/ 10 w 37"/>
                    <a:gd name="T31" fmla="*/ 1 h 5"/>
                    <a:gd name="T32" fmla="*/ 17 w 37"/>
                    <a:gd name="T33" fmla="*/ 3 h 5"/>
                    <a:gd name="T34" fmla="*/ 17 w 37"/>
                    <a:gd name="T35" fmla="*/ 3 h 5"/>
                    <a:gd name="T36" fmla="*/ 17 w 37"/>
                    <a:gd name="T37" fmla="*/ 2 h 5"/>
                    <a:gd name="T38" fmla="*/ 17 w 37"/>
                    <a:gd name="T39" fmla="*/ 2 h 5"/>
                    <a:gd name="T40" fmla="*/ 17 w 37"/>
                    <a:gd name="T41" fmla="*/ 3 h 5"/>
                    <a:gd name="T42" fmla="*/ 17 w 37"/>
                    <a:gd name="T43" fmla="*/ 2 h 5"/>
                    <a:gd name="T44" fmla="*/ 17 w 37"/>
                    <a:gd name="T45" fmla="*/ 2 h 5"/>
                    <a:gd name="T46" fmla="*/ 19 w 37"/>
                    <a:gd name="T47" fmla="*/ 3 h 5"/>
                    <a:gd name="T48" fmla="*/ 19 w 37"/>
                    <a:gd name="T49" fmla="*/ 4 h 5"/>
                    <a:gd name="T50" fmla="*/ 17 w 37"/>
                    <a:gd name="T51" fmla="*/ 3 h 5"/>
                    <a:gd name="T52" fmla="*/ 17 w 37"/>
                    <a:gd name="T53" fmla="*/ 2 h 5"/>
                    <a:gd name="T54" fmla="*/ 19 w 37"/>
                    <a:gd name="T55" fmla="*/ 3 h 5"/>
                    <a:gd name="T56" fmla="*/ 22 w 37"/>
                    <a:gd name="T57" fmla="*/ 3 h 5"/>
                    <a:gd name="T58" fmla="*/ 22 w 37"/>
                    <a:gd name="T59" fmla="*/ 4 h 5"/>
                    <a:gd name="T60" fmla="*/ 19 w 37"/>
                    <a:gd name="T61" fmla="*/ 4 h 5"/>
                    <a:gd name="T62" fmla="*/ 19 w 37"/>
                    <a:gd name="T63" fmla="*/ 3 h 5"/>
                    <a:gd name="T64" fmla="*/ 22 w 37"/>
                    <a:gd name="T65" fmla="*/ 3 h 5"/>
                    <a:gd name="T66" fmla="*/ 37 w 37"/>
                    <a:gd name="T67" fmla="*/ 2 h 5"/>
                    <a:gd name="T68" fmla="*/ 37 w 37"/>
                    <a:gd name="T69" fmla="*/ 3 h 5"/>
                    <a:gd name="T70" fmla="*/ 22 w 37"/>
                    <a:gd name="T71" fmla="*/ 4 h 5"/>
                    <a:gd name="T72" fmla="*/ 22 w 37"/>
                    <a:gd name="T7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3" y="1"/>
                        <a:pt x="6" y="1"/>
                        <a:pt x="10" y="1"/>
                      </a:cubicBezTo>
                      <a:lnTo>
                        <a:pt x="10" y="3"/>
                      </a:lnTo>
                      <a:cubicBezTo>
                        <a:pt x="6" y="2"/>
                        <a:pt x="2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1"/>
                      </a:moveTo>
                      <a:cubicBezTo>
                        <a:pt x="13" y="1"/>
                        <a:pt x="15" y="1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2" y="3"/>
                        <a:pt x="10" y="3"/>
                      </a:cubicBezTo>
                      <a:lnTo>
                        <a:pt x="10" y="1"/>
                      </a:lnTo>
                      <a:close/>
                      <a:moveTo>
                        <a:pt x="17" y="3"/>
                      </a:moveTo>
                      <a:lnTo>
                        <a:pt x="17" y="3"/>
                      </a:lnTo>
                      <a:close/>
                      <a:moveTo>
                        <a:pt x="17" y="2"/>
                      </a:moveTo>
                      <a:lnTo>
                        <a:pt x="17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7" y="2"/>
                      </a:moveTo>
                      <a:cubicBezTo>
                        <a:pt x="18" y="2"/>
                        <a:pt x="19" y="3"/>
                        <a:pt x="19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7" y="2"/>
                      </a:lnTo>
                      <a:close/>
                      <a:moveTo>
                        <a:pt x="19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19" y="3"/>
                      </a:lnTo>
                      <a:close/>
                      <a:moveTo>
                        <a:pt x="22" y="3"/>
                      </a:moveTo>
                      <a:cubicBezTo>
                        <a:pt x="26" y="3"/>
                        <a:pt x="31" y="3"/>
                        <a:pt x="37" y="2"/>
                      </a:cubicBezTo>
                      <a:lnTo>
                        <a:pt x="37" y="3"/>
                      </a:lnTo>
                      <a:cubicBezTo>
                        <a:pt x="31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3" name="Freeform 287"/>
                <p:cNvSpPr>
                  <a:spLocks noChangeArrowheads="1"/>
                </p:cNvSpPr>
                <p:nvPr/>
              </p:nvSpPr>
              <p:spPr bwMode="auto">
                <a:xfrm>
                  <a:off x="1551" y="3105"/>
                  <a:ext cx="56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3 0 0"/>
                    <a:gd name="G63" fmla="+- 2 0 0"/>
                    <a:gd name="G64" fmla="+- 1 0 0"/>
                    <a:gd name="G65" fmla="+- 1 0 0"/>
                    <a:gd name="G66" fmla="+- 1 0 0"/>
                    <a:gd name="G67" fmla="+- 1 0 0"/>
                    <a:gd name="G68" fmla="+- 2 0 0"/>
                    <a:gd name="G69" fmla="+- 2 0 0"/>
                    <a:gd name="G70" fmla="+- 3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2 0 0"/>
                    <a:gd name="G77" fmla="+- 2 0 0"/>
                    <a:gd name="G78" fmla="+- 3 0 0"/>
                    <a:gd name="G79" fmla="+- 1 0 0"/>
                    <a:gd name="G80" fmla="+- 1 0 0"/>
                    <a:gd name="G81" fmla="+- 1 0 0"/>
                    <a:gd name="G82" fmla="+- 2 0 0"/>
                    <a:gd name="G83" fmla="+- 2 0 0"/>
                    <a:gd name="G84" fmla="+- 2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2 0 0"/>
                    <a:gd name="G91" fmla="+- 1 0 0"/>
                    <a:gd name="G92" fmla="+- 1 0 0"/>
                    <a:gd name="G93" fmla="*/ 1 5 2"/>
                    <a:gd name="G94" fmla="+- 5 0 0"/>
                    <a:gd name="G95" fmla="+- 1 0 0"/>
                    <a:gd name="G96" fmla="+- 1 0 0"/>
                    <a:gd name="G97" fmla="+- 1 0 0"/>
                    <a:gd name="G98" fmla="+- 2 0 0"/>
                    <a:gd name="G99" fmla="+- 1 0 0"/>
                    <a:gd name="G100" fmla="+- 5 0 0"/>
                    <a:gd name="G101" fmla="+- 1 0 0"/>
                    <a:gd name="G102" fmla="+- 1 0 0"/>
                    <a:gd name="G103" fmla="+- 1 0 0"/>
                    <a:gd name="G104" fmla="+- 1 0 0"/>
                    <a:gd name="G105" fmla="+- 1 0 0"/>
                    <a:gd name="G106" fmla="*/ 1 5 2"/>
                    <a:gd name="G107" fmla="*/ 1 5 2"/>
                    <a:gd name="G108" fmla="*/ 1 5 2"/>
                    <a:gd name="G109" fmla="+- 1 0 0"/>
                    <a:gd name="G110" fmla="+- 1 0 0"/>
                    <a:gd name="G111" fmla="+- 1 0 0"/>
                    <a:gd name="G112" fmla="+- 1 0 0"/>
                    <a:gd name="G113" fmla="+- 1 0 0"/>
                    <a:gd name="G114" fmla="+- 1 0 0"/>
                    <a:gd name="G115" fmla="+- 1 0 0"/>
                    <a:gd name="G116" fmla="+- 1 0 0"/>
                    <a:gd name="G117" fmla="+- 1 0 0"/>
                    <a:gd name="G118" fmla="+- 2 0 0"/>
                    <a:gd name="G119" fmla="*/ 1 5 2"/>
                    <a:gd name="G120" fmla="*/ 1 5 2"/>
                    <a:gd name="G121" fmla="*/ 1 5 2"/>
                    <a:gd name="G122" fmla="*/ 1 5 2"/>
                    <a:gd name="G123" fmla="+- 1 0 0"/>
                    <a:gd name="T0" fmla="*/ 42 w 42"/>
                    <a:gd name="T1" fmla="*/ 9 h 9"/>
                    <a:gd name="T2" fmla="*/ 42 w 42"/>
                    <a:gd name="T3" fmla="*/ 9 h 9"/>
                    <a:gd name="T4" fmla="*/ 42 w 42"/>
                    <a:gd name="T5" fmla="*/ 7 h 9"/>
                    <a:gd name="T6" fmla="*/ 42 w 42"/>
                    <a:gd name="T7" fmla="*/ 7 h 9"/>
                    <a:gd name="T8" fmla="*/ 36 w 42"/>
                    <a:gd name="T9" fmla="*/ 8 h 9"/>
                    <a:gd name="T10" fmla="*/ 42 w 42"/>
                    <a:gd name="T11" fmla="*/ 7 h 9"/>
                    <a:gd name="T12" fmla="*/ 36 w 42"/>
                    <a:gd name="T13" fmla="*/ 8 h 9"/>
                    <a:gd name="T14" fmla="*/ 30 w 42"/>
                    <a:gd name="T15" fmla="*/ 6 h 9"/>
                    <a:gd name="T16" fmla="*/ 36 w 42"/>
                    <a:gd name="T17" fmla="*/ 8 h 9"/>
                    <a:gd name="T18" fmla="*/ 29 w 42"/>
                    <a:gd name="T19" fmla="*/ 7 h 9"/>
                    <a:gd name="T20" fmla="*/ 12 w 42"/>
                    <a:gd name="T21" fmla="*/ 1 h 9"/>
                    <a:gd name="T22" fmla="*/ 30 w 42"/>
                    <a:gd name="T23" fmla="*/ 6 h 9"/>
                    <a:gd name="T24" fmla="*/ 12 w 42"/>
                    <a:gd name="T25" fmla="*/ 1 h 9"/>
                    <a:gd name="T26" fmla="*/ 18 w 42"/>
                    <a:gd name="T27" fmla="*/ 1 h 9"/>
                    <a:gd name="T28" fmla="*/ 12 w 42"/>
                    <a:gd name="T29" fmla="*/ 1 h 9"/>
                    <a:gd name="T30" fmla="*/ 24 w 42"/>
                    <a:gd name="T31" fmla="*/ 2 h 9"/>
                    <a:gd name="T32" fmla="*/ 18 w 42"/>
                    <a:gd name="T33" fmla="*/ 1 h 9"/>
                    <a:gd name="T34" fmla="*/ 24 w 42"/>
                    <a:gd name="T35" fmla="*/ 2 h 9"/>
                    <a:gd name="T36" fmla="*/ 23 w 42"/>
                    <a:gd name="T37" fmla="*/ 2 h 9"/>
                    <a:gd name="T38" fmla="*/ 24 w 42"/>
                    <a:gd name="T39" fmla="*/ 2 h 9"/>
                    <a:gd name="T40" fmla="*/ 7 w 42"/>
                    <a:gd name="T41" fmla="*/ 2 h 9"/>
                    <a:gd name="T42" fmla="*/ 24 w 42"/>
                    <a:gd name="T43" fmla="*/ 2 h 9"/>
                    <a:gd name="T44" fmla="*/ 7 w 42"/>
                    <a:gd name="T45" fmla="*/ 2 h 9"/>
                    <a:gd name="T46" fmla="*/ 6 w 42"/>
                    <a:gd name="T47" fmla="*/ 2 h 9"/>
                    <a:gd name="T48" fmla="*/ 7 w 42"/>
                    <a:gd name="T49" fmla="*/ 2 h 9"/>
                    <a:gd name="T50" fmla="*/ 6 w 42"/>
                    <a:gd name="T51" fmla="*/ 2 h 9"/>
                    <a:gd name="T52" fmla="*/ 6 w 42"/>
                    <a:gd name="T53" fmla="*/ 2 h 9"/>
                    <a:gd name="T54" fmla="*/ 6 w 42"/>
                    <a:gd name="T55" fmla="*/ 1 h 9"/>
                    <a:gd name="T56" fmla="*/ 6 w 42"/>
                    <a:gd name="T57" fmla="*/ 2 h 9"/>
                    <a:gd name="T58" fmla="*/ 2 w 42"/>
                    <a:gd name="T59" fmla="*/ 5 h 9"/>
                    <a:gd name="T60" fmla="*/ 6 w 42"/>
                    <a:gd name="T61" fmla="*/ 1 h 9"/>
                    <a:gd name="T62" fmla="*/ 1 w 42"/>
                    <a:gd name="T63" fmla="*/ 5 h 9"/>
                    <a:gd name="T64" fmla="*/ 1 w 42"/>
                    <a:gd name="T65" fmla="*/ 5 h 9"/>
                    <a:gd name="T66" fmla="*/ 1 w 42"/>
                    <a:gd name="T67" fmla="*/ 4 h 9"/>
                    <a:gd name="T68" fmla="*/ 1 w 42"/>
                    <a:gd name="T69" fmla="*/ 5 h 9"/>
                    <a:gd name="T70" fmla="*/ 1 w 42"/>
                    <a:gd name="T71" fmla="*/ 4 h 9"/>
                    <a:gd name="T72" fmla="*/ 1 w 42"/>
                    <a:gd name="T73" fmla="*/ 5 h 9"/>
                    <a:gd name="T74" fmla="*/ 1 w 42"/>
                    <a:gd name="T75" fmla="*/ 4 h 9"/>
                    <a:gd name="T76" fmla="*/ 2 w 42"/>
                    <a:gd name="T77" fmla="*/ 5 h 9"/>
                    <a:gd name="T78" fmla="*/ 1 w 42"/>
                    <a:gd name="T7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2" h="9">
                      <a:moveTo>
                        <a:pt x="42" y="9"/>
                      </a:moveTo>
                      <a:lnTo>
                        <a:pt x="42" y="9"/>
                      </a:lnTo>
                      <a:lnTo>
                        <a:pt x="42" y="7"/>
                      </a:lnTo>
                      <a:lnTo>
                        <a:pt x="42" y="9"/>
                      </a:lnTo>
                      <a:close/>
                      <a:moveTo>
                        <a:pt x="42" y="7"/>
                      </a:moveTo>
                      <a:lnTo>
                        <a:pt x="42" y="7"/>
                      </a:lnTo>
                      <a:lnTo>
                        <a:pt x="42" y="8"/>
                      </a:lnTo>
                      <a:lnTo>
                        <a:pt x="42" y="7"/>
                      </a:lnTo>
                      <a:close/>
                      <a:moveTo>
                        <a:pt x="42" y="9"/>
                      </a:moveTo>
                      <a:cubicBezTo>
                        <a:pt x="40" y="8"/>
                        <a:pt x="38" y="8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0" y="7"/>
                        <a:pt x="42" y="7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3" y="8"/>
                        <a:pt x="31" y="8"/>
                        <a:pt x="29" y="7"/>
                      </a:cubicBezTo>
                      <a:lnTo>
                        <a:pt x="30" y="6"/>
                      </a:lnTo>
                      <a:cubicBezTo>
                        <a:pt x="31" y="7"/>
                        <a:pt x="33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29" y="7"/>
                      </a:moveTo>
                      <a:lnTo>
                        <a:pt x="29" y="7"/>
                      </a:lnTo>
                      <a:close/>
                      <a:moveTo>
                        <a:pt x="29" y="7"/>
                      </a:moveTo>
                      <a:cubicBezTo>
                        <a:pt x="16" y="4"/>
                        <a:pt x="12" y="2"/>
                        <a:pt x="12" y="1"/>
                      </a:cubicBezTo>
                      <a:lnTo>
                        <a:pt x="14" y="1"/>
                      </a:lnTo>
                      <a:cubicBezTo>
                        <a:pt x="14" y="2"/>
                        <a:pt x="17" y="3"/>
                        <a:pt x="30" y="6"/>
                      </a:cubicBezTo>
                      <a:lnTo>
                        <a:pt x="29" y="7"/>
                      </a:lnTo>
                      <a:close/>
                      <a:moveTo>
                        <a:pt x="12" y="1"/>
                      </a:moveTo>
                      <a:cubicBezTo>
                        <a:pt x="13" y="0"/>
                        <a:pt x="16" y="0"/>
                        <a:pt x="18" y="0"/>
                      </a:cubicBezTo>
                      <a:lnTo>
                        <a:pt x="18" y="1"/>
                      </a:lnTo>
                      <a:cubicBezTo>
                        <a:pt x="16" y="1"/>
                        <a:pt x="14" y="1"/>
                        <a:pt x="14" y="1"/>
                      </a:cubicBezTo>
                      <a:lnTo>
                        <a:pt x="12" y="1"/>
                      </a:lnTo>
                      <a:close/>
                      <a:moveTo>
                        <a:pt x="18" y="0"/>
                      </a:moveTo>
                      <a:cubicBezTo>
                        <a:pt x="21" y="0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0" y="2"/>
                        <a:pt x="18" y="1"/>
                      </a:cubicBezTo>
                      <a:lnTo>
                        <a:pt x="18" y="0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3" y="2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cubicBezTo>
                        <a:pt x="24" y="2"/>
                        <a:pt x="20" y="3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6" y="3"/>
                        <a:pt x="6" y="2"/>
                        <a:pt x="6" y="2"/>
                      </a:cubicBezTo>
                      <a:lnTo>
                        <a:pt x="7" y="1"/>
                      </a:lnTo>
                      <a:cubicBezTo>
                        <a:pt x="7" y="1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5" y="2"/>
                      </a:cubicBezTo>
                      <a:lnTo>
                        <a:pt x="6" y="1"/>
                      </a:lnTo>
                      <a:cubicBezTo>
                        <a:pt x="6" y="1"/>
                        <a:pt x="6" y="1"/>
                        <a:pt x="7" y="1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5" y="1"/>
                        <a:pt x="4" y="2"/>
                        <a:pt x="2" y="5"/>
                      </a:cubicBezTo>
                      <a:lnTo>
                        <a:pt x="0" y="5"/>
                      </a:lnTo>
                      <a:cubicBezTo>
                        <a:pt x="3" y="0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5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1" y="5"/>
                      </a:cubicBez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2" y="4"/>
                      </a:cubicBezTo>
                      <a:lnTo>
                        <a:pt x="2" y="5"/>
                      </a:lnTo>
                      <a:cubicBezTo>
                        <a:pt x="2" y="5"/>
                        <a:pt x="2" y="5"/>
                        <a:pt x="2" y="5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4" name="Freeform 288"/>
                <p:cNvSpPr>
                  <a:spLocks noChangeArrowheads="1"/>
                </p:cNvSpPr>
                <p:nvPr/>
              </p:nvSpPr>
              <p:spPr bwMode="auto">
                <a:xfrm>
                  <a:off x="1619" y="3207"/>
                  <a:ext cx="70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4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G56" fmla="*/ 1 0 0"/>
                    <a:gd name="G57" fmla="sin G56 G55"/>
                    <a:gd name="G58" fmla="+- 2 0 0"/>
                    <a:gd name="G59" fmla="+- 1 0 0"/>
                    <a:gd name="G60" fmla="+- 1 0 0"/>
                    <a:gd name="G61" fmla="*/ 1 0 0"/>
                    <a:gd name="G62" fmla="sin G61 G60"/>
                    <a:gd name="G63" fmla="+- 1 0 0"/>
                    <a:gd name="G64" fmla="+- 1 0 0"/>
                    <a:gd name="G65" fmla="+- 1 0 0"/>
                    <a:gd name="G66" fmla="+- 2 0 0"/>
                    <a:gd name="G67" fmla="+- 2 0 0"/>
                    <a:gd name="G68" fmla="+- 1 0 0"/>
                    <a:gd name="G69" fmla="+- 2 0 0"/>
                    <a:gd name="G70" fmla="+- 2 0 0"/>
                    <a:gd name="G71" fmla="+- 1 0 0"/>
                    <a:gd name="G72" fmla="+- 2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2 0 0"/>
                    <a:gd name="G79" fmla="+- 1 0 0"/>
                    <a:gd name="G80" fmla="+- 1 0 0"/>
                    <a:gd name="G81" fmla="+- 1 0 0"/>
                    <a:gd name="G82" fmla="+- 1 0 0"/>
                    <a:gd name="G83" fmla="+- 2 0 0"/>
                    <a:gd name="G84" fmla="*/ 1 1 2"/>
                    <a:gd name="G85" fmla="+- 1 0 0"/>
                    <a:gd name="G86" fmla="+- 1 0 0"/>
                    <a:gd name="G87" fmla="+- 1 0 0"/>
                    <a:gd name="T0" fmla="*/ 51 w 52"/>
                    <a:gd name="T1" fmla="*/ 7 h 7"/>
                    <a:gd name="T2" fmla="*/ 48 w 52"/>
                    <a:gd name="T3" fmla="*/ 6 h 7"/>
                    <a:gd name="T4" fmla="*/ 49 w 52"/>
                    <a:gd name="T5" fmla="*/ 5 h 7"/>
                    <a:gd name="T6" fmla="*/ 52 w 52"/>
                    <a:gd name="T7" fmla="*/ 6 h 7"/>
                    <a:gd name="T8" fmla="*/ 51 w 52"/>
                    <a:gd name="T9" fmla="*/ 7 h 7"/>
                    <a:gd name="T10" fmla="*/ 48 w 52"/>
                    <a:gd name="T11" fmla="*/ 6 h 7"/>
                    <a:gd name="T12" fmla="*/ 44 w 52"/>
                    <a:gd name="T13" fmla="*/ 5 h 7"/>
                    <a:gd name="T14" fmla="*/ 44 w 52"/>
                    <a:gd name="T15" fmla="*/ 3 h 7"/>
                    <a:gd name="T16" fmla="*/ 49 w 52"/>
                    <a:gd name="T17" fmla="*/ 5 h 7"/>
                    <a:gd name="T18" fmla="*/ 48 w 52"/>
                    <a:gd name="T19" fmla="*/ 6 h 7"/>
                    <a:gd name="T20" fmla="*/ 44 w 52"/>
                    <a:gd name="T21" fmla="*/ 3 h 7"/>
                    <a:gd name="T22" fmla="*/ 44 w 52"/>
                    <a:gd name="T23" fmla="*/ 3 h 7"/>
                    <a:gd name="T24" fmla="*/ 44 w 52"/>
                    <a:gd name="T25" fmla="*/ 4 h 7"/>
                    <a:gd name="T26" fmla="*/ 44 w 52"/>
                    <a:gd name="T27" fmla="*/ 3 h 7"/>
                    <a:gd name="T28" fmla="*/ 44 w 52"/>
                    <a:gd name="T29" fmla="*/ 5 h 7"/>
                    <a:gd name="T30" fmla="*/ 23 w 52"/>
                    <a:gd name="T31" fmla="*/ 4 h 7"/>
                    <a:gd name="T32" fmla="*/ 23 w 52"/>
                    <a:gd name="T33" fmla="*/ 3 h 7"/>
                    <a:gd name="T34" fmla="*/ 44 w 52"/>
                    <a:gd name="T35" fmla="*/ 3 h 7"/>
                    <a:gd name="T36" fmla="*/ 44 w 52"/>
                    <a:gd name="T37" fmla="*/ 5 h 7"/>
                    <a:gd name="T38" fmla="*/ 23 w 52"/>
                    <a:gd name="T39" fmla="*/ 4 h 7"/>
                    <a:gd name="T40" fmla="*/ 15 w 52"/>
                    <a:gd name="T41" fmla="*/ 4 h 7"/>
                    <a:gd name="T42" fmla="*/ 15 w 52"/>
                    <a:gd name="T43" fmla="*/ 2 h 7"/>
                    <a:gd name="T44" fmla="*/ 23 w 52"/>
                    <a:gd name="T45" fmla="*/ 3 h 7"/>
                    <a:gd name="T46" fmla="*/ 23 w 52"/>
                    <a:gd name="T47" fmla="*/ 4 h 7"/>
                    <a:gd name="T48" fmla="*/ 15 w 52"/>
                    <a:gd name="T49" fmla="*/ 4 h 7"/>
                    <a:gd name="T50" fmla="*/ 15 w 52"/>
                    <a:gd name="T51" fmla="*/ 4 h 7"/>
                    <a:gd name="T52" fmla="*/ 15 w 52"/>
                    <a:gd name="T53" fmla="*/ 3 h 7"/>
                    <a:gd name="T54" fmla="*/ 15 w 52"/>
                    <a:gd name="T55" fmla="*/ 4 h 7"/>
                    <a:gd name="T56" fmla="*/ 15 w 52"/>
                    <a:gd name="T57" fmla="*/ 4 h 7"/>
                    <a:gd name="T58" fmla="*/ 12 w 52"/>
                    <a:gd name="T59" fmla="*/ 3 h 7"/>
                    <a:gd name="T60" fmla="*/ 13 w 52"/>
                    <a:gd name="T61" fmla="*/ 2 h 7"/>
                    <a:gd name="T62" fmla="*/ 15 w 52"/>
                    <a:gd name="T63" fmla="*/ 2 h 7"/>
                    <a:gd name="T64" fmla="*/ 15 w 52"/>
                    <a:gd name="T65" fmla="*/ 4 h 7"/>
                    <a:gd name="T66" fmla="*/ 12 w 52"/>
                    <a:gd name="T67" fmla="*/ 3 h 7"/>
                    <a:gd name="T68" fmla="*/ 7 w 52"/>
                    <a:gd name="T69" fmla="*/ 2 h 7"/>
                    <a:gd name="T70" fmla="*/ 6 w 52"/>
                    <a:gd name="T71" fmla="*/ 1 h 7"/>
                    <a:gd name="T72" fmla="*/ 13 w 52"/>
                    <a:gd name="T73" fmla="*/ 2 h 7"/>
                    <a:gd name="T74" fmla="*/ 12 w 52"/>
                    <a:gd name="T75" fmla="*/ 3 h 7"/>
                    <a:gd name="T76" fmla="*/ 7 w 52"/>
                    <a:gd name="T77" fmla="*/ 2 h 7"/>
                    <a:gd name="T78" fmla="*/ 7 w 52"/>
                    <a:gd name="T79" fmla="*/ 2 h 7"/>
                    <a:gd name="T80" fmla="*/ 6 w 52"/>
                    <a:gd name="T81" fmla="*/ 2 h 7"/>
                    <a:gd name="T82" fmla="*/ 7 w 52"/>
                    <a:gd name="T83" fmla="*/ 2 h 7"/>
                    <a:gd name="T84" fmla="*/ 7 w 52"/>
                    <a:gd name="T85" fmla="*/ 2 h 7"/>
                    <a:gd name="T86" fmla="*/ 4 w 52"/>
                    <a:gd name="T87" fmla="*/ 2 h 7"/>
                    <a:gd name="T88" fmla="*/ 4 w 52"/>
                    <a:gd name="T89" fmla="*/ 1 h 7"/>
                    <a:gd name="T90" fmla="*/ 6 w 52"/>
                    <a:gd name="T91" fmla="*/ 1 h 7"/>
                    <a:gd name="T92" fmla="*/ 7 w 52"/>
                    <a:gd name="T93" fmla="*/ 2 h 7"/>
                    <a:gd name="T94" fmla="*/ 4 w 52"/>
                    <a:gd name="T95" fmla="*/ 2 h 7"/>
                    <a:gd name="T96" fmla="*/ 1 w 52"/>
                    <a:gd name="T97" fmla="*/ 3 h 7"/>
                    <a:gd name="T98" fmla="*/ 0 w 52"/>
                    <a:gd name="T99" fmla="*/ 2 h 7"/>
                    <a:gd name="T100" fmla="*/ 4 w 52"/>
                    <a:gd name="T101" fmla="*/ 1 h 7"/>
                    <a:gd name="T102" fmla="*/ 4 w 52"/>
                    <a:gd name="T10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2" h="7">
                      <a:moveTo>
                        <a:pt x="51" y="7"/>
                      </a:moveTo>
                      <a:cubicBezTo>
                        <a:pt x="50" y="6"/>
                        <a:pt x="49" y="6"/>
                        <a:pt x="48" y="6"/>
                      </a:cubicBezTo>
                      <a:lnTo>
                        <a:pt x="49" y="5"/>
                      </a:lnTo>
                      <a:cubicBezTo>
                        <a:pt x="50" y="5"/>
                        <a:pt x="51" y="5"/>
                        <a:pt x="52" y="6"/>
                      </a:cubicBezTo>
                      <a:lnTo>
                        <a:pt x="51" y="7"/>
                      </a:lnTo>
                      <a:close/>
                      <a:moveTo>
                        <a:pt x="48" y="6"/>
                      </a:moveTo>
                      <a:cubicBezTo>
                        <a:pt x="47" y="5"/>
                        <a:pt x="45" y="5"/>
                        <a:pt x="44" y="5"/>
                      </a:cubicBezTo>
                      <a:lnTo>
                        <a:pt x="44" y="3"/>
                      </a:lnTo>
                      <a:cubicBezTo>
                        <a:pt x="46" y="3"/>
                        <a:pt x="47" y="4"/>
                        <a:pt x="49" y="5"/>
                      </a:cubicBezTo>
                      <a:lnTo>
                        <a:pt x="48" y="6"/>
                      </a:lnTo>
                      <a:close/>
                      <a:moveTo>
                        <a:pt x="44" y="3"/>
                      </a:moveTo>
                      <a:lnTo>
                        <a:pt x="44" y="3"/>
                      </a:lnTo>
                      <a:lnTo>
                        <a:pt x="44" y="4"/>
                      </a:lnTo>
                      <a:lnTo>
                        <a:pt x="44" y="3"/>
                      </a:lnTo>
                      <a:close/>
                      <a:moveTo>
                        <a:pt x="44" y="5"/>
                      </a:moveTo>
                      <a:cubicBezTo>
                        <a:pt x="36" y="5"/>
                        <a:pt x="29" y="5"/>
                        <a:pt x="23" y="4"/>
                      </a:cubicBezTo>
                      <a:lnTo>
                        <a:pt x="23" y="3"/>
                      </a:lnTo>
                      <a:cubicBezTo>
                        <a:pt x="29" y="4"/>
                        <a:pt x="36" y="4"/>
                        <a:pt x="44" y="3"/>
                      </a:cubicBezTo>
                      <a:lnTo>
                        <a:pt x="44" y="5"/>
                      </a:lnTo>
                      <a:close/>
                      <a:moveTo>
                        <a:pt x="23" y="4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5" y="2"/>
                      </a:lnTo>
                      <a:cubicBezTo>
                        <a:pt x="18" y="3"/>
                        <a:pt x="20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4" y="4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2" y="3"/>
                      </a:moveTo>
                      <a:cubicBezTo>
                        <a:pt x="11" y="2"/>
                        <a:pt x="9" y="2"/>
                        <a:pt x="7" y="2"/>
                      </a:cubicBezTo>
                      <a:lnTo>
                        <a:pt x="6" y="1"/>
                      </a:lnTo>
                      <a:cubicBezTo>
                        <a:pt x="9" y="0"/>
                        <a:pt x="11" y="1"/>
                        <a:pt x="13" y="2"/>
                      </a:cubicBezTo>
                      <a:lnTo>
                        <a:pt x="12" y="3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1"/>
                        <a:pt x="6" y="1"/>
                      </a:cubicBezTo>
                      <a:lnTo>
                        <a:pt x="7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5" name="Freeform 289"/>
                <p:cNvSpPr>
                  <a:spLocks noChangeArrowheads="1"/>
                </p:cNvSpPr>
                <p:nvPr/>
              </p:nvSpPr>
              <p:spPr bwMode="auto">
                <a:xfrm>
                  <a:off x="1497" y="3313"/>
                  <a:ext cx="83" cy="3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1 2"/>
                    <a:gd name="G10" fmla="+- 1 0 0"/>
                    <a:gd name="G11" fmla="+- 1 0 0"/>
                    <a:gd name="G12" fmla="+- 1 0 0"/>
                    <a:gd name="G13" fmla="+- 1 0 0"/>
                    <a:gd name="G14" fmla="+- 2 0 0"/>
                    <a:gd name="G15" fmla="+- 1 0 0"/>
                    <a:gd name="G16" fmla="+- 1 0 0"/>
                    <a:gd name="G17" fmla="+- 1 0 0"/>
                    <a:gd name="G18" fmla="+- 6 0 0"/>
                    <a:gd name="G19" fmla="+- 10 0 0"/>
                    <a:gd name="G20" fmla="+- 1 0 0"/>
                    <a:gd name="G21" fmla="+- 12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2 0 0"/>
                    <a:gd name="G29" fmla="+- 1 0 0"/>
                    <a:gd name="G30" fmla="+- 1 0 0"/>
                    <a:gd name="G31" fmla="+- 1 0 0"/>
                    <a:gd name="G32" fmla="+- 12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2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T0" fmla="*/ 1 w 62"/>
                    <a:gd name="T1" fmla="*/ 0 h 21"/>
                    <a:gd name="T2" fmla="*/ 1 w 62"/>
                    <a:gd name="T3" fmla="*/ 0 h 21"/>
                    <a:gd name="T4" fmla="*/ 0 w 62"/>
                    <a:gd name="T5" fmla="*/ 1 h 21"/>
                    <a:gd name="T6" fmla="*/ 1 w 62"/>
                    <a:gd name="T7" fmla="*/ 0 h 21"/>
                    <a:gd name="T8" fmla="*/ 0 w 62"/>
                    <a:gd name="T9" fmla="*/ 1 h 21"/>
                    <a:gd name="T10" fmla="*/ 0 w 62"/>
                    <a:gd name="T11" fmla="*/ 1 h 21"/>
                    <a:gd name="T12" fmla="*/ 1 w 62"/>
                    <a:gd name="T13" fmla="*/ 1 h 21"/>
                    <a:gd name="T14" fmla="*/ 0 w 62"/>
                    <a:gd name="T15" fmla="*/ 1 h 21"/>
                    <a:gd name="T16" fmla="*/ 1 w 62"/>
                    <a:gd name="T17" fmla="*/ 0 h 21"/>
                    <a:gd name="T18" fmla="*/ 3 w 62"/>
                    <a:gd name="T19" fmla="*/ 2 h 21"/>
                    <a:gd name="T20" fmla="*/ 1 w 62"/>
                    <a:gd name="T21" fmla="*/ 3 h 21"/>
                    <a:gd name="T22" fmla="*/ 0 w 62"/>
                    <a:gd name="T23" fmla="*/ 1 h 21"/>
                    <a:gd name="T24" fmla="*/ 1 w 62"/>
                    <a:gd name="T25" fmla="*/ 0 h 21"/>
                    <a:gd name="T26" fmla="*/ 3 w 62"/>
                    <a:gd name="T27" fmla="*/ 2 h 21"/>
                    <a:gd name="T28" fmla="*/ 15 w 62"/>
                    <a:gd name="T29" fmla="*/ 11 h 21"/>
                    <a:gd name="T30" fmla="*/ 14 w 62"/>
                    <a:gd name="T31" fmla="*/ 12 h 21"/>
                    <a:gd name="T32" fmla="*/ 1 w 62"/>
                    <a:gd name="T33" fmla="*/ 3 h 21"/>
                    <a:gd name="T34" fmla="*/ 3 w 62"/>
                    <a:gd name="T35" fmla="*/ 2 h 21"/>
                    <a:gd name="T36" fmla="*/ 15 w 62"/>
                    <a:gd name="T37" fmla="*/ 11 h 21"/>
                    <a:gd name="T38" fmla="*/ 15 w 62"/>
                    <a:gd name="T39" fmla="*/ 11 h 21"/>
                    <a:gd name="T40" fmla="*/ 14 w 62"/>
                    <a:gd name="T41" fmla="*/ 12 h 21"/>
                    <a:gd name="T42" fmla="*/ 15 w 62"/>
                    <a:gd name="T43" fmla="*/ 11 h 21"/>
                    <a:gd name="T44" fmla="*/ 15 w 62"/>
                    <a:gd name="T45" fmla="*/ 11 h 21"/>
                    <a:gd name="T46" fmla="*/ 15 w 62"/>
                    <a:gd name="T47" fmla="*/ 11 h 21"/>
                    <a:gd name="T48" fmla="*/ 14 w 62"/>
                    <a:gd name="T49" fmla="*/ 12 h 21"/>
                    <a:gd name="T50" fmla="*/ 15 w 62"/>
                    <a:gd name="T51" fmla="*/ 11 h 21"/>
                    <a:gd name="T52" fmla="*/ 15 w 62"/>
                    <a:gd name="T53" fmla="*/ 11 h 21"/>
                    <a:gd name="T54" fmla="*/ 21 w 62"/>
                    <a:gd name="T55" fmla="*/ 12 h 21"/>
                    <a:gd name="T56" fmla="*/ 21 w 62"/>
                    <a:gd name="T57" fmla="*/ 13 h 21"/>
                    <a:gd name="T58" fmla="*/ 14 w 62"/>
                    <a:gd name="T59" fmla="*/ 12 h 21"/>
                    <a:gd name="T60" fmla="*/ 15 w 62"/>
                    <a:gd name="T61" fmla="*/ 11 h 21"/>
                    <a:gd name="T62" fmla="*/ 21 w 62"/>
                    <a:gd name="T63" fmla="*/ 12 h 21"/>
                    <a:gd name="T64" fmla="*/ 32 w 62"/>
                    <a:gd name="T65" fmla="*/ 14 h 21"/>
                    <a:gd name="T66" fmla="*/ 31 w 62"/>
                    <a:gd name="T67" fmla="*/ 15 h 21"/>
                    <a:gd name="T68" fmla="*/ 21 w 62"/>
                    <a:gd name="T69" fmla="*/ 13 h 21"/>
                    <a:gd name="T70" fmla="*/ 21 w 62"/>
                    <a:gd name="T71" fmla="*/ 12 h 21"/>
                    <a:gd name="T72" fmla="*/ 32 w 62"/>
                    <a:gd name="T73" fmla="*/ 14 h 21"/>
                    <a:gd name="T74" fmla="*/ 43 w 62"/>
                    <a:gd name="T75" fmla="*/ 19 h 21"/>
                    <a:gd name="T76" fmla="*/ 43 w 62"/>
                    <a:gd name="T77" fmla="*/ 20 h 21"/>
                    <a:gd name="T78" fmla="*/ 31 w 62"/>
                    <a:gd name="T79" fmla="*/ 15 h 21"/>
                    <a:gd name="T80" fmla="*/ 32 w 62"/>
                    <a:gd name="T81" fmla="*/ 14 h 21"/>
                    <a:gd name="T82" fmla="*/ 43 w 62"/>
                    <a:gd name="T83" fmla="*/ 19 h 21"/>
                    <a:gd name="T84" fmla="*/ 62 w 62"/>
                    <a:gd name="T85" fmla="*/ 17 h 21"/>
                    <a:gd name="T86" fmla="*/ 62 w 62"/>
                    <a:gd name="T87" fmla="*/ 18 h 21"/>
                    <a:gd name="T88" fmla="*/ 43 w 62"/>
                    <a:gd name="T89" fmla="*/ 20 h 21"/>
                    <a:gd name="T90" fmla="*/ 43 w 62"/>
                    <a:gd name="T91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7" y="10"/>
                        <a:pt x="15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6" name="Freeform 290"/>
                <p:cNvSpPr>
                  <a:spLocks noChangeArrowheads="1"/>
                </p:cNvSpPr>
                <p:nvPr/>
              </p:nvSpPr>
              <p:spPr bwMode="auto">
                <a:xfrm>
                  <a:off x="1085" y="3354"/>
                  <a:ext cx="105" cy="35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6 0 0"/>
                    <a:gd name="G21" fmla="+- 1 0 0"/>
                    <a:gd name="G22" fmla="+- 1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1 w 77"/>
                    <a:gd name="T1" fmla="*/ 0 h 21"/>
                    <a:gd name="T2" fmla="*/ 8 w 77"/>
                    <a:gd name="T3" fmla="*/ 4 h 21"/>
                    <a:gd name="T4" fmla="*/ 8 w 77"/>
                    <a:gd name="T5" fmla="*/ 5 h 21"/>
                    <a:gd name="T6" fmla="*/ 0 w 77"/>
                    <a:gd name="T7" fmla="*/ 1 h 21"/>
                    <a:gd name="T8" fmla="*/ 1 w 77"/>
                    <a:gd name="T9" fmla="*/ 0 h 21"/>
                    <a:gd name="T10" fmla="*/ 8 w 77"/>
                    <a:gd name="T11" fmla="*/ 4 h 21"/>
                    <a:gd name="T12" fmla="*/ 16 w 77"/>
                    <a:gd name="T13" fmla="*/ 8 h 21"/>
                    <a:gd name="T14" fmla="*/ 15 w 77"/>
                    <a:gd name="T15" fmla="*/ 8 h 21"/>
                    <a:gd name="T16" fmla="*/ 8 w 77"/>
                    <a:gd name="T17" fmla="*/ 5 h 21"/>
                    <a:gd name="T18" fmla="*/ 8 w 77"/>
                    <a:gd name="T19" fmla="*/ 4 h 21"/>
                    <a:gd name="T20" fmla="*/ 16 w 77"/>
                    <a:gd name="T21" fmla="*/ 8 h 21"/>
                    <a:gd name="T22" fmla="*/ 16 w 77"/>
                    <a:gd name="T23" fmla="*/ 8 h 21"/>
                    <a:gd name="T24" fmla="*/ 15 w 77"/>
                    <a:gd name="T25" fmla="*/ 8 h 21"/>
                    <a:gd name="T26" fmla="*/ 16 w 77"/>
                    <a:gd name="T27" fmla="*/ 8 h 21"/>
                    <a:gd name="T28" fmla="*/ 16 w 77"/>
                    <a:gd name="T29" fmla="*/ 8 h 21"/>
                    <a:gd name="T30" fmla="*/ 33 w 77"/>
                    <a:gd name="T31" fmla="*/ 18 h 21"/>
                    <a:gd name="T32" fmla="*/ 33 w 77"/>
                    <a:gd name="T33" fmla="*/ 19 h 21"/>
                    <a:gd name="T34" fmla="*/ 15 w 77"/>
                    <a:gd name="T35" fmla="*/ 8 h 21"/>
                    <a:gd name="T36" fmla="*/ 16 w 77"/>
                    <a:gd name="T37" fmla="*/ 8 h 21"/>
                    <a:gd name="T38" fmla="*/ 33 w 77"/>
                    <a:gd name="T39" fmla="*/ 18 h 21"/>
                    <a:gd name="T40" fmla="*/ 69 w 77"/>
                    <a:gd name="T41" fmla="*/ 14 h 21"/>
                    <a:gd name="T42" fmla="*/ 69 w 77"/>
                    <a:gd name="T43" fmla="*/ 16 h 21"/>
                    <a:gd name="T44" fmla="*/ 33 w 77"/>
                    <a:gd name="T45" fmla="*/ 19 h 21"/>
                    <a:gd name="T46" fmla="*/ 33 w 77"/>
                    <a:gd name="T47" fmla="*/ 18 h 21"/>
                    <a:gd name="T48" fmla="*/ 69 w 77"/>
                    <a:gd name="T49" fmla="*/ 14 h 21"/>
                    <a:gd name="T50" fmla="*/ 69 w 77"/>
                    <a:gd name="T51" fmla="*/ 14 h 21"/>
                    <a:gd name="T52" fmla="*/ 69 w 77"/>
                    <a:gd name="T53" fmla="*/ 15 h 21"/>
                    <a:gd name="T54" fmla="*/ 69 w 77"/>
                    <a:gd name="T55" fmla="*/ 14 h 21"/>
                    <a:gd name="T56" fmla="*/ 69 w 77"/>
                    <a:gd name="T57" fmla="*/ 14 h 21"/>
                    <a:gd name="T58" fmla="*/ 72 w 77"/>
                    <a:gd name="T59" fmla="*/ 14 h 21"/>
                    <a:gd name="T60" fmla="*/ 72 w 77"/>
                    <a:gd name="T61" fmla="*/ 16 h 21"/>
                    <a:gd name="T62" fmla="*/ 69 w 77"/>
                    <a:gd name="T63" fmla="*/ 16 h 21"/>
                    <a:gd name="T64" fmla="*/ 69 w 77"/>
                    <a:gd name="T65" fmla="*/ 14 h 21"/>
                    <a:gd name="T66" fmla="*/ 72 w 77"/>
                    <a:gd name="T67" fmla="*/ 14 h 21"/>
                    <a:gd name="T68" fmla="*/ 76 w 77"/>
                    <a:gd name="T69" fmla="*/ 14 h 21"/>
                    <a:gd name="T70" fmla="*/ 77 w 77"/>
                    <a:gd name="T71" fmla="*/ 15 h 21"/>
                    <a:gd name="T72" fmla="*/ 72 w 77"/>
                    <a:gd name="T73" fmla="*/ 16 h 21"/>
                    <a:gd name="T74" fmla="*/ 72 w 77"/>
                    <a:gd name="T7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8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8"/>
                      </a:moveTo>
                      <a:lnTo>
                        <a:pt x="16" y="8"/>
                      </a:lnTo>
                      <a:lnTo>
                        <a:pt x="15" y="8"/>
                      </a:lnTo>
                      <a:lnTo>
                        <a:pt x="16" y="8"/>
                      </a:lnTo>
                      <a:close/>
                      <a:moveTo>
                        <a:pt x="16" y="8"/>
                      </a:moveTo>
                      <a:cubicBezTo>
                        <a:pt x="20" y="12"/>
                        <a:pt x="25" y="17"/>
                        <a:pt x="33" y="18"/>
                      </a:cubicBezTo>
                      <a:lnTo>
                        <a:pt x="33" y="19"/>
                      </a:lnTo>
                      <a:cubicBezTo>
                        <a:pt x="24" y="18"/>
                        <a:pt x="19" y="13"/>
                        <a:pt x="15" y="8"/>
                      </a:cubicBezTo>
                      <a:lnTo>
                        <a:pt x="16" y="8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6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5"/>
                        <a:pt x="74" y="15"/>
                        <a:pt x="76" y="14"/>
                      </a:cubicBezTo>
                      <a:lnTo>
                        <a:pt x="77" y="15"/>
                      </a:lnTo>
                      <a:cubicBezTo>
                        <a:pt x="74" y="16"/>
                        <a:pt x="73" y="16"/>
                        <a:pt x="72" y="16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7" name="Freeform 291"/>
                <p:cNvSpPr>
                  <a:spLocks noChangeArrowheads="1"/>
                </p:cNvSpPr>
                <p:nvPr/>
              </p:nvSpPr>
              <p:spPr bwMode="auto">
                <a:xfrm>
                  <a:off x="1061" y="3262"/>
                  <a:ext cx="77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50493 55552"/>
                    <a:gd name="G6" fmla="*/ G5 1 180"/>
                    <a:gd name="G7" fmla="*/ 1 0 0"/>
                    <a:gd name="G8" fmla="sin G7 G6"/>
                    <a:gd name="G9" fmla="+- 1 0 0"/>
                    <a:gd name="G10" fmla="+- 1 0 0"/>
                    <a:gd name="G11" fmla="+- 1 0 0"/>
                    <a:gd name="G12" fmla="+- 1 0 0"/>
                    <a:gd name="G13" fmla="+- 2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T0" fmla="*/ 1 w 57"/>
                    <a:gd name="T1" fmla="*/ 0 h 6"/>
                    <a:gd name="T2" fmla="*/ 1 w 57"/>
                    <a:gd name="T3" fmla="*/ 0 h 6"/>
                    <a:gd name="T4" fmla="*/ 0 w 57"/>
                    <a:gd name="T5" fmla="*/ 1 h 6"/>
                    <a:gd name="T6" fmla="*/ 1 w 57"/>
                    <a:gd name="T7" fmla="*/ 0 h 6"/>
                    <a:gd name="T8" fmla="*/ 1 w 57"/>
                    <a:gd name="T9" fmla="*/ 0 h 6"/>
                    <a:gd name="T10" fmla="*/ 28 w 57"/>
                    <a:gd name="T11" fmla="*/ 1 h 6"/>
                    <a:gd name="T12" fmla="*/ 28 w 57"/>
                    <a:gd name="T13" fmla="*/ 2 h 6"/>
                    <a:gd name="T14" fmla="*/ 0 w 57"/>
                    <a:gd name="T15" fmla="*/ 1 h 6"/>
                    <a:gd name="T16" fmla="*/ 1 w 57"/>
                    <a:gd name="T17" fmla="*/ 0 h 6"/>
                    <a:gd name="T18" fmla="*/ 28 w 57"/>
                    <a:gd name="T19" fmla="*/ 1 h 6"/>
                    <a:gd name="T20" fmla="*/ 51 w 57"/>
                    <a:gd name="T21" fmla="*/ 2 h 6"/>
                    <a:gd name="T22" fmla="*/ 50 w 57"/>
                    <a:gd name="T23" fmla="*/ 3 h 6"/>
                    <a:gd name="T24" fmla="*/ 28 w 57"/>
                    <a:gd name="T25" fmla="*/ 2 h 6"/>
                    <a:gd name="T26" fmla="*/ 28 w 57"/>
                    <a:gd name="T27" fmla="*/ 1 h 6"/>
                    <a:gd name="T28" fmla="*/ 51 w 57"/>
                    <a:gd name="T29" fmla="*/ 2 h 6"/>
                    <a:gd name="T30" fmla="*/ 51 w 57"/>
                    <a:gd name="T31" fmla="*/ 2 h 6"/>
                    <a:gd name="T32" fmla="*/ 50 w 57"/>
                    <a:gd name="T33" fmla="*/ 3 h 6"/>
                    <a:gd name="T34" fmla="*/ 51 w 57"/>
                    <a:gd name="T35" fmla="*/ 2 h 6"/>
                    <a:gd name="T36" fmla="*/ 51 w 57"/>
                    <a:gd name="T37" fmla="*/ 2 h 6"/>
                    <a:gd name="T38" fmla="*/ 54 w 57"/>
                    <a:gd name="T39" fmla="*/ 4 h 6"/>
                    <a:gd name="T40" fmla="*/ 53 w 57"/>
                    <a:gd name="T41" fmla="*/ 5 h 6"/>
                    <a:gd name="T42" fmla="*/ 50 w 57"/>
                    <a:gd name="T43" fmla="*/ 3 h 6"/>
                    <a:gd name="T44" fmla="*/ 51 w 57"/>
                    <a:gd name="T45" fmla="*/ 2 h 6"/>
                    <a:gd name="T46" fmla="*/ 53 w 57"/>
                    <a:gd name="T47" fmla="*/ 5 h 6"/>
                    <a:gd name="T48" fmla="*/ 53 w 57"/>
                    <a:gd name="T49" fmla="*/ 5 h 6"/>
                    <a:gd name="T50" fmla="*/ 53 w 57"/>
                    <a:gd name="T51" fmla="*/ 4 h 6"/>
                    <a:gd name="T52" fmla="*/ 53 w 57"/>
                    <a:gd name="T53" fmla="*/ 5 h 6"/>
                    <a:gd name="T54" fmla="*/ 54 w 57"/>
                    <a:gd name="T55" fmla="*/ 4 h 6"/>
                    <a:gd name="T56" fmla="*/ 55 w 57"/>
                    <a:gd name="T57" fmla="*/ 4 h 6"/>
                    <a:gd name="T58" fmla="*/ 54 w 57"/>
                    <a:gd name="T59" fmla="*/ 5 h 6"/>
                    <a:gd name="T60" fmla="*/ 53 w 57"/>
                    <a:gd name="T61" fmla="*/ 5 h 6"/>
                    <a:gd name="T62" fmla="*/ 54 w 57"/>
                    <a:gd name="T63" fmla="*/ 4 h 6"/>
                    <a:gd name="T64" fmla="*/ 55 w 57"/>
                    <a:gd name="T65" fmla="*/ 5 h 6"/>
                    <a:gd name="T66" fmla="*/ 54 w 57"/>
                    <a:gd name="T67" fmla="*/ 6 h 6"/>
                    <a:gd name="T68" fmla="*/ 54 w 57"/>
                    <a:gd name="T69" fmla="*/ 5 h 6"/>
                    <a:gd name="T70" fmla="*/ 55 w 57"/>
                    <a:gd name="T71" fmla="*/ 5 h 6"/>
                    <a:gd name="T72" fmla="*/ 54 w 57"/>
                    <a:gd name="T73" fmla="*/ 4 h 6"/>
                    <a:gd name="T74" fmla="*/ 55 w 57"/>
                    <a:gd name="T75" fmla="*/ 4 h 6"/>
                    <a:gd name="T76" fmla="*/ 56 w 57"/>
                    <a:gd name="T77" fmla="*/ 5 h 6"/>
                    <a:gd name="T78" fmla="*/ 55 w 57"/>
                    <a:gd name="T79" fmla="*/ 5 h 6"/>
                    <a:gd name="T80" fmla="*/ 54 w 57"/>
                    <a:gd name="T81" fmla="*/ 4 h 6"/>
                    <a:gd name="T82" fmla="*/ 55 w 57"/>
                    <a:gd name="T83" fmla="*/ 4 h 6"/>
                    <a:gd name="T84" fmla="*/ 56 w 57"/>
                    <a:gd name="T85" fmla="*/ 3 h 6"/>
                    <a:gd name="T86" fmla="*/ 57 w 57"/>
                    <a:gd name="T87" fmla="*/ 4 h 6"/>
                    <a:gd name="T88" fmla="*/ 56 w 57"/>
                    <a:gd name="T89" fmla="*/ 5 h 6"/>
                    <a:gd name="T90" fmla="*/ 55 w 57"/>
                    <a:gd name="T9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7" h="6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9" y="1"/>
                        <a:pt x="19" y="1"/>
                        <a:pt x="28" y="1"/>
                      </a:cubicBezTo>
                      <a:lnTo>
                        <a:pt x="28" y="2"/>
                      </a:lnTo>
                      <a:cubicBezTo>
                        <a:pt x="19" y="2"/>
                        <a:pt x="9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8" y="1"/>
                      </a:moveTo>
                      <a:cubicBezTo>
                        <a:pt x="36" y="1"/>
                        <a:pt x="43" y="1"/>
                        <a:pt x="51" y="2"/>
                      </a:cubicBezTo>
                      <a:lnTo>
                        <a:pt x="50" y="3"/>
                      </a:lnTo>
                      <a:cubicBezTo>
                        <a:pt x="43" y="3"/>
                        <a:pt x="36" y="3"/>
                        <a:pt x="28" y="2"/>
                      </a:cubicBezTo>
                      <a:lnTo>
                        <a:pt x="28" y="1"/>
                      </a:lnTo>
                      <a:close/>
                      <a:moveTo>
                        <a:pt x="51" y="2"/>
                      </a:moveTo>
                      <a:lnTo>
                        <a:pt x="51" y="2"/>
                      </a:lnTo>
                      <a:lnTo>
                        <a:pt x="50" y="3"/>
                      </a:lnTo>
                      <a:lnTo>
                        <a:pt x="51" y="2"/>
                      </a:lnTo>
                      <a:close/>
                      <a:moveTo>
                        <a:pt x="51" y="2"/>
                      </a:moveTo>
                      <a:cubicBezTo>
                        <a:pt x="52" y="2"/>
                        <a:pt x="53" y="3"/>
                        <a:pt x="54" y="4"/>
                      </a:cubicBezTo>
                      <a:lnTo>
                        <a:pt x="53" y="5"/>
                      </a:lnTo>
                      <a:cubicBezTo>
                        <a:pt x="52" y="4"/>
                        <a:pt x="51" y="3"/>
                        <a:pt x="50" y="3"/>
                      </a:cubicBezTo>
                      <a:lnTo>
                        <a:pt x="51" y="2"/>
                      </a:lnTo>
                      <a:close/>
                      <a:moveTo>
                        <a:pt x="53" y="5"/>
                      </a:moveTo>
                      <a:lnTo>
                        <a:pt x="53" y="5"/>
                      </a:lnTo>
                      <a:lnTo>
                        <a:pt x="53" y="4"/>
                      </a:lnTo>
                      <a:lnTo>
                        <a:pt x="53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4" y="5"/>
                      </a:lnTo>
                      <a:cubicBezTo>
                        <a:pt x="54" y="5"/>
                        <a:pt x="53" y="5"/>
                        <a:pt x="53" y="5"/>
                      </a:cubicBezTo>
                      <a:lnTo>
                        <a:pt x="54" y="4"/>
                      </a:lnTo>
                      <a:close/>
                      <a:moveTo>
                        <a:pt x="55" y="5"/>
                      </a:moveTo>
                      <a:lnTo>
                        <a:pt x="54" y="6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4" y="4"/>
                      </a:moveTo>
                      <a:cubicBezTo>
                        <a:pt x="54" y="4"/>
                        <a:pt x="55" y="4"/>
                        <a:pt x="55" y="4"/>
                      </a:cubicBezTo>
                      <a:lnTo>
                        <a:pt x="56" y="5"/>
                      </a:lnTo>
                      <a:cubicBezTo>
                        <a:pt x="56" y="5"/>
                        <a:pt x="55" y="5"/>
                        <a:pt x="55" y="5"/>
                      </a:cubicBezTo>
                      <a:lnTo>
                        <a:pt x="54" y="4"/>
                      </a:lnTo>
                      <a:close/>
                      <a:moveTo>
                        <a:pt x="55" y="4"/>
                      </a:moveTo>
                      <a:cubicBezTo>
                        <a:pt x="55" y="4"/>
                        <a:pt x="56" y="3"/>
                        <a:pt x="56" y="3"/>
                      </a:cubicBezTo>
                      <a:lnTo>
                        <a:pt x="57" y="4"/>
                      </a:lnTo>
                      <a:cubicBezTo>
                        <a:pt x="56" y="5"/>
                        <a:pt x="56" y="5"/>
                        <a:pt x="56" y="5"/>
                      </a:cubicBez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8" name="Freeform 292"/>
                <p:cNvSpPr>
                  <a:spLocks noChangeArrowheads="1"/>
                </p:cNvSpPr>
                <p:nvPr/>
              </p:nvSpPr>
              <p:spPr bwMode="auto">
                <a:xfrm>
                  <a:off x="1271" y="3268"/>
                  <a:ext cx="62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0 w 46"/>
                    <a:gd name="T1" fmla="*/ 0 h 4"/>
                    <a:gd name="T2" fmla="*/ 16 w 46"/>
                    <a:gd name="T3" fmla="*/ 1 h 4"/>
                    <a:gd name="T4" fmla="*/ 16 w 46"/>
                    <a:gd name="T5" fmla="*/ 2 h 4"/>
                    <a:gd name="T6" fmla="*/ 0 w 46"/>
                    <a:gd name="T7" fmla="*/ 1 h 4"/>
                    <a:gd name="T8" fmla="*/ 0 w 46"/>
                    <a:gd name="T9" fmla="*/ 0 h 4"/>
                    <a:gd name="T10" fmla="*/ 16 w 46"/>
                    <a:gd name="T11" fmla="*/ 1 h 4"/>
                    <a:gd name="T12" fmla="*/ 45 w 46"/>
                    <a:gd name="T13" fmla="*/ 0 h 4"/>
                    <a:gd name="T14" fmla="*/ 46 w 46"/>
                    <a:gd name="T15" fmla="*/ 1 h 4"/>
                    <a:gd name="T16" fmla="*/ 16 w 46"/>
                    <a:gd name="T17" fmla="*/ 2 h 4"/>
                    <a:gd name="T18" fmla="*/ 16 w 46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4">
                      <a:moveTo>
                        <a:pt x="0" y="0"/>
                      </a:moveTo>
                      <a:cubicBezTo>
                        <a:pt x="6" y="0"/>
                        <a:pt x="11" y="0"/>
                        <a:pt x="16" y="1"/>
                      </a:cubicBezTo>
                      <a:lnTo>
                        <a:pt x="16" y="2"/>
                      </a:lnTo>
                      <a:cubicBezTo>
                        <a:pt x="11" y="2"/>
                        <a:pt x="6" y="1"/>
                        <a:pt x="0" y="1"/>
                      </a:cubicBezTo>
                      <a:lnTo>
                        <a:pt x="0" y="0"/>
                      </a:lnTo>
                      <a:close/>
                      <a:moveTo>
                        <a:pt x="16" y="1"/>
                      </a:moveTo>
                      <a:cubicBezTo>
                        <a:pt x="25" y="2"/>
                        <a:pt x="34" y="3"/>
                        <a:pt x="45" y="0"/>
                      </a:cubicBezTo>
                      <a:lnTo>
                        <a:pt x="46" y="1"/>
                      </a:lnTo>
                      <a:cubicBezTo>
                        <a:pt x="34" y="4"/>
                        <a:pt x="25" y="3"/>
                        <a:pt x="16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89" name="Freeform 293"/>
                <p:cNvSpPr>
                  <a:spLocks noChangeArrowheads="1"/>
                </p:cNvSpPr>
                <p:nvPr/>
              </p:nvSpPr>
              <p:spPr bwMode="auto">
                <a:xfrm>
                  <a:off x="1354" y="3153"/>
                  <a:ext cx="50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2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G56" fmla="+- 2 0 0"/>
                    <a:gd name="G57" fmla="+- 1 0 0"/>
                    <a:gd name="G58" fmla="+- 2 0 0"/>
                    <a:gd name="G59" fmla="+- 2 0 0"/>
                    <a:gd name="G60" fmla="+- 1 0 0"/>
                    <a:gd name="G61" fmla="+- 2 0 0"/>
                    <a:gd name="G62" fmla="*/ 1 0 0"/>
                    <a:gd name="G63" fmla="sin G62 G61"/>
                    <a:gd name="G64" fmla="+- 2 0 0"/>
                    <a:gd name="G65" fmla="+- 1 0 0"/>
                    <a:gd name="G66" fmla="*/ 1 50493 55552"/>
                    <a:gd name="G67" fmla="*/ G66 1 180"/>
                    <a:gd name="G68" fmla="*/ 1 0 0"/>
                    <a:gd name="G69" fmla="sin G68 G67"/>
                    <a:gd name="G70" fmla="+- 1 0 0"/>
                    <a:gd name="G71" fmla="+- 1 0 0"/>
                    <a:gd name="G72" fmla="+- 2 0 0"/>
                    <a:gd name="G73" fmla="+- 2 0 0"/>
                    <a:gd name="G74" fmla="+- 2 0 0"/>
                    <a:gd name="G75" fmla="+- 1 0 0"/>
                    <a:gd name="G76" fmla="+- 2 0 0"/>
                    <a:gd name="G77" fmla="+- 1 0 0"/>
                    <a:gd name="G78" fmla="*/ 1 1 2"/>
                    <a:gd name="G79" fmla="+- 1 0 0"/>
                    <a:gd name="G80" fmla="+- 1 0 0"/>
                    <a:gd name="G81" fmla="+- 2 0 0"/>
                    <a:gd name="T0" fmla="*/ 38 w 38"/>
                    <a:gd name="T1" fmla="*/ 3 h 4"/>
                    <a:gd name="T2" fmla="*/ 38 w 38"/>
                    <a:gd name="T3" fmla="*/ 3 h 4"/>
                    <a:gd name="T4" fmla="*/ 38 w 38"/>
                    <a:gd name="T5" fmla="*/ 2 h 4"/>
                    <a:gd name="T6" fmla="*/ 38 w 38"/>
                    <a:gd name="T7" fmla="*/ 3 h 4"/>
                    <a:gd name="T8" fmla="*/ 38 w 38"/>
                    <a:gd name="T9" fmla="*/ 2 h 4"/>
                    <a:gd name="T10" fmla="*/ 38 w 38"/>
                    <a:gd name="T11" fmla="*/ 2 h 4"/>
                    <a:gd name="T12" fmla="*/ 38 w 38"/>
                    <a:gd name="T13" fmla="*/ 3 h 4"/>
                    <a:gd name="T14" fmla="*/ 37 w 38"/>
                    <a:gd name="T15" fmla="*/ 3 h 4"/>
                    <a:gd name="T16" fmla="*/ 37 w 38"/>
                    <a:gd name="T17" fmla="*/ 2 h 4"/>
                    <a:gd name="T18" fmla="*/ 38 w 38"/>
                    <a:gd name="T19" fmla="*/ 2 h 4"/>
                    <a:gd name="T20" fmla="*/ 38 w 38"/>
                    <a:gd name="T21" fmla="*/ 3 h 4"/>
                    <a:gd name="T22" fmla="*/ 37 w 38"/>
                    <a:gd name="T23" fmla="*/ 3 h 4"/>
                    <a:gd name="T24" fmla="*/ 37 w 38"/>
                    <a:gd name="T25" fmla="*/ 3 h 4"/>
                    <a:gd name="T26" fmla="*/ 37 w 38"/>
                    <a:gd name="T27" fmla="*/ 2 h 4"/>
                    <a:gd name="T28" fmla="*/ 37 w 38"/>
                    <a:gd name="T29" fmla="*/ 3 h 4"/>
                    <a:gd name="T30" fmla="*/ 37 w 38"/>
                    <a:gd name="T31" fmla="*/ 3 h 4"/>
                    <a:gd name="T32" fmla="*/ 37 w 38"/>
                    <a:gd name="T33" fmla="*/ 3 h 4"/>
                    <a:gd name="T34" fmla="*/ 36 w 38"/>
                    <a:gd name="T35" fmla="*/ 2 h 4"/>
                    <a:gd name="T36" fmla="*/ 37 w 38"/>
                    <a:gd name="T37" fmla="*/ 2 h 4"/>
                    <a:gd name="T38" fmla="*/ 37 w 38"/>
                    <a:gd name="T39" fmla="*/ 3 h 4"/>
                    <a:gd name="T40" fmla="*/ 37 w 38"/>
                    <a:gd name="T41" fmla="*/ 3 h 4"/>
                    <a:gd name="T42" fmla="*/ 33 w 38"/>
                    <a:gd name="T43" fmla="*/ 4 h 4"/>
                    <a:gd name="T44" fmla="*/ 33 w 38"/>
                    <a:gd name="T45" fmla="*/ 2 h 4"/>
                    <a:gd name="T46" fmla="*/ 36 w 38"/>
                    <a:gd name="T47" fmla="*/ 2 h 4"/>
                    <a:gd name="T48" fmla="*/ 37 w 38"/>
                    <a:gd name="T49" fmla="*/ 3 h 4"/>
                    <a:gd name="T50" fmla="*/ 33 w 38"/>
                    <a:gd name="T51" fmla="*/ 4 h 4"/>
                    <a:gd name="T52" fmla="*/ 26 w 38"/>
                    <a:gd name="T53" fmla="*/ 3 h 4"/>
                    <a:gd name="T54" fmla="*/ 26 w 38"/>
                    <a:gd name="T55" fmla="*/ 1 h 4"/>
                    <a:gd name="T56" fmla="*/ 33 w 38"/>
                    <a:gd name="T57" fmla="*/ 2 h 4"/>
                    <a:gd name="T58" fmla="*/ 33 w 38"/>
                    <a:gd name="T59" fmla="*/ 4 h 4"/>
                    <a:gd name="T60" fmla="*/ 26 w 38"/>
                    <a:gd name="T61" fmla="*/ 3 h 4"/>
                    <a:gd name="T62" fmla="*/ 14 w 38"/>
                    <a:gd name="T63" fmla="*/ 2 h 4"/>
                    <a:gd name="T64" fmla="*/ 14 w 38"/>
                    <a:gd name="T65" fmla="*/ 1 h 4"/>
                    <a:gd name="T66" fmla="*/ 26 w 38"/>
                    <a:gd name="T67" fmla="*/ 1 h 4"/>
                    <a:gd name="T68" fmla="*/ 26 w 38"/>
                    <a:gd name="T69" fmla="*/ 3 h 4"/>
                    <a:gd name="T70" fmla="*/ 14 w 38"/>
                    <a:gd name="T71" fmla="*/ 2 h 4"/>
                    <a:gd name="T72" fmla="*/ 14 w 38"/>
                    <a:gd name="T73" fmla="*/ 2 h 4"/>
                    <a:gd name="T74" fmla="*/ 14 w 38"/>
                    <a:gd name="T75" fmla="*/ 1 h 4"/>
                    <a:gd name="T76" fmla="*/ 14 w 38"/>
                    <a:gd name="T77" fmla="*/ 2 h 4"/>
                    <a:gd name="T78" fmla="*/ 14 w 38"/>
                    <a:gd name="T79" fmla="*/ 2 h 4"/>
                    <a:gd name="T80" fmla="*/ 7 w 38"/>
                    <a:gd name="T81" fmla="*/ 2 h 4"/>
                    <a:gd name="T82" fmla="*/ 7 w 38"/>
                    <a:gd name="T83" fmla="*/ 1 h 4"/>
                    <a:gd name="T84" fmla="*/ 14 w 38"/>
                    <a:gd name="T85" fmla="*/ 1 h 4"/>
                    <a:gd name="T86" fmla="*/ 14 w 38"/>
                    <a:gd name="T87" fmla="*/ 2 h 4"/>
                    <a:gd name="T88" fmla="*/ 7 w 38"/>
                    <a:gd name="T89" fmla="*/ 2 h 4"/>
                    <a:gd name="T90" fmla="*/ 0 w 38"/>
                    <a:gd name="T91" fmla="*/ 2 h 4"/>
                    <a:gd name="T92" fmla="*/ 0 w 38"/>
                    <a:gd name="T93" fmla="*/ 1 h 4"/>
                    <a:gd name="T94" fmla="*/ 7 w 38"/>
                    <a:gd name="T95" fmla="*/ 1 h 4"/>
                    <a:gd name="T96" fmla="*/ 7 w 38"/>
                    <a:gd name="T9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8" y="2"/>
                      </a:moveTo>
                      <a:lnTo>
                        <a:pt x="38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8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lnTo>
                        <a:pt x="37" y="3"/>
                      </a:lnTo>
                      <a:lnTo>
                        <a:pt x="37" y="2"/>
                      </a:ln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3"/>
                        <a:pt x="34" y="4"/>
                        <a:pt x="33" y="4"/>
                      </a:cubicBezTo>
                      <a:lnTo>
                        <a:pt x="33" y="2"/>
                      </a:lnTo>
                      <a:cubicBezTo>
                        <a:pt x="34" y="2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6" y="3"/>
                      </a:cubicBezTo>
                      <a:lnTo>
                        <a:pt x="26" y="1"/>
                      </a:lnTo>
                      <a:cubicBezTo>
                        <a:pt x="28" y="2"/>
                        <a:pt x="30" y="2"/>
                        <a:pt x="33" y="2"/>
                      </a:cubicBezTo>
                      <a:lnTo>
                        <a:pt x="33" y="4"/>
                      </a:lnTo>
                      <a:close/>
                      <a:moveTo>
                        <a:pt x="26" y="3"/>
                      </a:moveTo>
                      <a:cubicBezTo>
                        <a:pt x="22" y="2"/>
                        <a:pt x="19" y="1"/>
                        <a:pt x="14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1"/>
                      </a:cubicBezTo>
                      <a:lnTo>
                        <a:pt x="26" y="3"/>
                      </a:lnTo>
                      <a:close/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4" y="2"/>
                      </a:lnTo>
                      <a:close/>
                      <a:moveTo>
                        <a:pt x="14" y="2"/>
                      </a:moveTo>
                      <a:cubicBezTo>
                        <a:pt x="12" y="2"/>
                        <a:pt x="9" y="2"/>
                        <a:pt x="7" y="2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4" y="2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2" y="2"/>
                        <a:pt x="0" y="2"/>
                      </a:cubicBezTo>
                      <a:lnTo>
                        <a:pt x="0" y="1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0" name="Freeform 294"/>
                <p:cNvSpPr>
                  <a:spLocks noChangeArrowheads="1"/>
                </p:cNvSpPr>
                <p:nvPr/>
              </p:nvSpPr>
              <p:spPr bwMode="auto">
                <a:xfrm>
                  <a:off x="1162" y="3150"/>
                  <a:ext cx="36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2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T0" fmla="*/ 27 w 27"/>
                    <a:gd name="T1" fmla="*/ 4 h 4"/>
                    <a:gd name="T2" fmla="*/ 13 w 27"/>
                    <a:gd name="T3" fmla="*/ 2 h 4"/>
                    <a:gd name="T4" fmla="*/ 13 w 27"/>
                    <a:gd name="T5" fmla="*/ 1 h 4"/>
                    <a:gd name="T6" fmla="*/ 27 w 27"/>
                    <a:gd name="T7" fmla="*/ 2 h 4"/>
                    <a:gd name="T8" fmla="*/ 27 w 27"/>
                    <a:gd name="T9" fmla="*/ 4 h 4"/>
                    <a:gd name="T10" fmla="*/ 13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3 w 27"/>
                    <a:gd name="T17" fmla="*/ 1 h 4"/>
                    <a:gd name="T18" fmla="*/ 13 w 27"/>
                    <a:gd name="T19" fmla="*/ 2 h 4"/>
                    <a:gd name="T20" fmla="*/ 5 w 27"/>
                    <a:gd name="T21" fmla="*/ 1 h 4"/>
                    <a:gd name="T22" fmla="*/ 5 w 27"/>
                    <a:gd name="T23" fmla="*/ 1 h 4"/>
                    <a:gd name="T24" fmla="*/ 5 w 27"/>
                    <a:gd name="T25" fmla="*/ 0 h 4"/>
                    <a:gd name="T26" fmla="*/ 5 w 27"/>
                    <a:gd name="T27" fmla="*/ 1 h 4"/>
                    <a:gd name="T28" fmla="*/ 5 w 27"/>
                    <a:gd name="T29" fmla="*/ 1 h 4"/>
                    <a:gd name="T30" fmla="*/ 5 w 27"/>
                    <a:gd name="T31" fmla="*/ 1 h 4"/>
                    <a:gd name="T32" fmla="*/ 5 w 27"/>
                    <a:gd name="T33" fmla="*/ 0 h 4"/>
                    <a:gd name="T34" fmla="*/ 5 w 27"/>
                    <a:gd name="T35" fmla="*/ 1 h 4"/>
                    <a:gd name="T36" fmla="*/ 5 w 27"/>
                    <a:gd name="T37" fmla="*/ 0 h 4"/>
                    <a:gd name="T38" fmla="*/ 5 w 27"/>
                    <a:gd name="T39" fmla="*/ 0 h 4"/>
                    <a:gd name="T40" fmla="*/ 5 w 27"/>
                    <a:gd name="T41" fmla="*/ 1 h 4"/>
                    <a:gd name="T42" fmla="*/ 3 w 27"/>
                    <a:gd name="T43" fmla="*/ 1 h 4"/>
                    <a:gd name="T44" fmla="*/ 3 w 27"/>
                    <a:gd name="T45" fmla="*/ 0 h 4"/>
                    <a:gd name="T46" fmla="*/ 5 w 27"/>
                    <a:gd name="T47" fmla="*/ 0 h 4"/>
                    <a:gd name="T48" fmla="*/ 5 w 27"/>
                    <a:gd name="T49" fmla="*/ 1 h 4"/>
                    <a:gd name="T50" fmla="*/ 3 w 27"/>
                    <a:gd name="T51" fmla="*/ 1 h 4"/>
                    <a:gd name="T52" fmla="*/ 0 w 27"/>
                    <a:gd name="T53" fmla="*/ 2 h 4"/>
                    <a:gd name="T54" fmla="*/ 0 w 27"/>
                    <a:gd name="T55" fmla="*/ 1 h 4"/>
                    <a:gd name="T56" fmla="*/ 3 w 27"/>
                    <a:gd name="T57" fmla="*/ 0 h 4"/>
                    <a:gd name="T58" fmla="*/ 3 w 27"/>
                    <a:gd name="T5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0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1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0"/>
                        <a:pt x="3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1" name="Freeform 295"/>
                <p:cNvSpPr>
                  <a:spLocks noChangeArrowheads="1"/>
                </p:cNvSpPr>
                <p:nvPr/>
              </p:nvSpPr>
              <p:spPr bwMode="auto">
                <a:xfrm>
                  <a:off x="1429" y="3172"/>
                  <a:ext cx="51" cy="5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+- 1 0 0"/>
                    <a:gd name="G4" fmla="+- 1 0 0"/>
                    <a:gd name="G5" fmla="+- 3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G11" fmla="+- 3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T0" fmla="*/ 1 w 38"/>
                    <a:gd name="T1" fmla="*/ 2 h 4"/>
                    <a:gd name="T2" fmla="*/ 1 w 38"/>
                    <a:gd name="T3" fmla="*/ 2 h 4"/>
                    <a:gd name="T4" fmla="*/ 0 w 38"/>
                    <a:gd name="T5" fmla="*/ 3 h 4"/>
                    <a:gd name="T6" fmla="*/ 1 w 38"/>
                    <a:gd name="T7" fmla="*/ 2 h 4"/>
                    <a:gd name="T8" fmla="*/ 1 w 38"/>
                    <a:gd name="T9" fmla="*/ 2 h 4"/>
                    <a:gd name="T10" fmla="*/ 22 w 38"/>
                    <a:gd name="T11" fmla="*/ 1 h 4"/>
                    <a:gd name="T12" fmla="*/ 22 w 38"/>
                    <a:gd name="T13" fmla="*/ 2 h 4"/>
                    <a:gd name="T14" fmla="*/ 0 w 38"/>
                    <a:gd name="T15" fmla="*/ 3 h 4"/>
                    <a:gd name="T16" fmla="*/ 1 w 38"/>
                    <a:gd name="T17" fmla="*/ 2 h 4"/>
                    <a:gd name="T18" fmla="*/ 22 w 38"/>
                    <a:gd name="T19" fmla="*/ 1 h 4"/>
                    <a:gd name="T20" fmla="*/ 33 w 38"/>
                    <a:gd name="T21" fmla="*/ 0 h 4"/>
                    <a:gd name="T22" fmla="*/ 33 w 38"/>
                    <a:gd name="T23" fmla="*/ 1 h 4"/>
                    <a:gd name="T24" fmla="*/ 22 w 38"/>
                    <a:gd name="T25" fmla="*/ 2 h 4"/>
                    <a:gd name="T26" fmla="*/ 22 w 38"/>
                    <a:gd name="T27" fmla="*/ 1 h 4"/>
                    <a:gd name="T28" fmla="*/ 33 w 38"/>
                    <a:gd name="T29" fmla="*/ 0 h 4"/>
                    <a:gd name="T30" fmla="*/ 33 w 38"/>
                    <a:gd name="T31" fmla="*/ 0 h 4"/>
                    <a:gd name="T32" fmla="*/ 33 w 38"/>
                    <a:gd name="T33" fmla="*/ 1 h 4"/>
                    <a:gd name="T34" fmla="*/ 33 w 38"/>
                    <a:gd name="T35" fmla="*/ 0 h 4"/>
                    <a:gd name="T36" fmla="*/ 33 w 38"/>
                    <a:gd name="T37" fmla="*/ 0 h 4"/>
                    <a:gd name="T38" fmla="*/ 36 w 38"/>
                    <a:gd name="T39" fmla="*/ 1 h 4"/>
                    <a:gd name="T40" fmla="*/ 35 w 38"/>
                    <a:gd name="T41" fmla="*/ 2 h 4"/>
                    <a:gd name="T42" fmla="*/ 33 w 38"/>
                    <a:gd name="T43" fmla="*/ 1 h 4"/>
                    <a:gd name="T44" fmla="*/ 33 w 38"/>
                    <a:gd name="T45" fmla="*/ 0 h 4"/>
                    <a:gd name="T46" fmla="*/ 36 w 38"/>
                    <a:gd name="T47" fmla="*/ 1 h 4"/>
                    <a:gd name="T48" fmla="*/ 38 w 38"/>
                    <a:gd name="T49" fmla="*/ 1 h 4"/>
                    <a:gd name="T50" fmla="*/ 38 w 38"/>
                    <a:gd name="T51" fmla="*/ 3 h 4"/>
                    <a:gd name="T52" fmla="*/ 35 w 38"/>
                    <a:gd name="T53" fmla="*/ 2 h 4"/>
                    <a:gd name="T54" fmla="*/ 36 w 38"/>
                    <a:gd name="T5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8" h="4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  <a:moveTo>
                        <a:pt x="1" y="2"/>
                      </a:moveTo>
                      <a:cubicBezTo>
                        <a:pt x="7" y="3"/>
                        <a:pt x="15" y="2"/>
                        <a:pt x="22" y="1"/>
                      </a:cubicBezTo>
                      <a:lnTo>
                        <a:pt x="22" y="2"/>
                      </a:lnTo>
                      <a:cubicBezTo>
                        <a:pt x="15" y="3"/>
                        <a:pt x="7" y="4"/>
                        <a:pt x="0" y="3"/>
                      </a:cubicBezTo>
                      <a:lnTo>
                        <a:pt x="1" y="2"/>
                      </a:lnTo>
                      <a:close/>
                      <a:moveTo>
                        <a:pt x="22" y="1"/>
                      </a:moveTo>
                      <a:cubicBezTo>
                        <a:pt x="26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6" y="2"/>
                        <a:pt x="22" y="2"/>
                      </a:cubicBezTo>
                      <a:lnTo>
                        <a:pt x="22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1"/>
                        <a:pt x="36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7" y="3"/>
                        <a:pt x="36" y="2"/>
                        <a:pt x="35" y="2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2" name="Freeform 296"/>
                <p:cNvSpPr>
                  <a:spLocks noChangeArrowheads="1"/>
                </p:cNvSpPr>
                <p:nvPr/>
              </p:nvSpPr>
              <p:spPr bwMode="auto">
                <a:xfrm>
                  <a:off x="1305" y="3278"/>
                  <a:ext cx="116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2 0 0"/>
                    <a:gd name="G86" fmla="+- 3 0 0"/>
                    <a:gd name="G87" fmla="*/ 1 0 0"/>
                    <a:gd name="G88" fmla="cos G87 G86"/>
                    <a:gd name="G89" fmla="+- 2 0 0"/>
                    <a:gd name="G90" fmla="*/ 1 0 0"/>
                    <a:gd name="G91" fmla="sin G90 G89"/>
                    <a:gd name="G92" fmla="+- 1 0 0"/>
                    <a:gd name="G93" fmla="+- 1 0 0"/>
                    <a:gd name="G94" fmla="+- 1 0 0"/>
                    <a:gd name="G95" fmla="+- 1 0 0"/>
                    <a:gd name="G96" fmla="+- 3 0 0"/>
                    <a:gd name="G97" fmla="*/ 1 0 0"/>
                    <a:gd name="G98" fmla="sin G97 G96"/>
                    <a:gd name="G99" fmla="+- 3 0 0"/>
                    <a:gd name="G100" fmla="+- 2 0 0"/>
                    <a:gd name="G101" fmla="*/ 1 0 0"/>
                    <a:gd name="G102" fmla="sin G101 G100"/>
                    <a:gd name="G103" fmla="+- 3 0 0"/>
                    <a:gd name="G104" fmla="*/ 1 0 0"/>
                    <a:gd name="G105" fmla="sin G104 G103"/>
                    <a:gd name="G106" fmla="+- 2 0 0"/>
                    <a:gd name="G107" fmla="*/ 1 0 0"/>
                    <a:gd name="G108" fmla="sin G107 G106"/>
                    <a:gd name="G109" fmla="+- 1 0 0"/>
                    <a:gd name="G110" fmla="+- 1 0 0"/>
                    <a:gd name="G111" fmla="+- 3 0 0"/>
                    <a:gd name="G112" fmla="*/ 1 0 0"/>
                    <a:gd name="G113" fmla="sin G112 G111"/>
                    <a:gd name="G114" fmla="+- 2 0 0"/>
                    <a:gd name="G115" fmla="*/ 1 0 0"/>
                    <a:gd name="G116" fmla="sin G115 G114"/>
                    <a:gd name="T0" fmla="*/ 84 w 85"/>
                    <a:gd name="T1" fmla="*/ 2 h 3"/>
                    <a:gd name="T2" fmla="*/ 85 w 85"/>
                    <a:gd name="T3" fmla="*/ 2 h 3"/>
                    <a:gd name="T4" fmla="*/ 53 w 85"/>
                    <a:gd name="T5" fmla="*/ 1 h 3"/>
                    <a:gd name="T6" fmla="*/ 85 w 85"/>
                    <a:gd name="T7" fmla="*/ 1 h 3"/>
                    <a:gd name="T8" fmla="*/ 53 w 85"/>
                    <a:gd name="T9" fmla="*/ 1 h 3"/>
                    <a:gd name="T10" fmla="*/ 45 w 85"/>
                    <a:gd name="T11" fmla="*/ 0 h 3"/>
                    <a:gd name="T12" fmla="*/ 53 w 85"/>
                    <a:gd name="T13" fmla="*/ 1 h 3"/>
                    <a:gd name="T14" fmla="*/ 45 w 85"/>
                    <a:gd name="T15" fmla="*/ 1 h 3"/>
                    <a:gd name="T16" fmla="*/ 45 w 85"/>
                    <a:gd name="T17" fmla="*/ 1 h 3"/>
                    <a:gd name="T18" fmla="*/ 45 w 85"/>
                    <a:gd name="T19" fmla="*/ 0 h 3"/>
                    <a:gd name="T20" fmla="*/ 45 w 85"/>
                    <a:gd name="T21" fmla="*/ 0 h 3"/>
                    <a:gd name="T22" fmla="*/ 45 w 85"/>
                    <a:gd name="T23" fmla="*/ 1 h 3"/>
                    <a:gd name="T24" fmla="*/ 45 w 85"/>
                    <a:gd name="T25" fmla="*/ 0 h 3"/>
                    <a:gd name="T26" fmla="*/ 45 w 85"/>
                    <a:gd name="T27" fmla="*/ 1 h 3"/>
                    <a:gd name="T28" fmla="*/ 42 w 85"/>
                    <a:gd name="T29" fmla="*/ 1 h 3"/>
                    <a:gd name="T30" fmla="*/ 45 w 85"/>
                    <a:gd name="T31" fmla="*/ 1 h 3"/>
                    <a:gd name="T32" fmla="*/ 42 w 85"/>
                    <a:gd name="T33" fmla="*/ 1 h 3"/>
                    <a:gd name="T34" fmla="*/ 38 w 85"/>
                    <a:gd name="T35" fmla="*/ 2 h 3"/>
                    <a:gd name="T36" fmla="*/ 42 w 85"/>
                    <a:gd name="T37" fmla="*/ 1 h 3"/>
                    <a:gd name="T38" fmla="*/ 38 w 85"/>
                    <a:gd name="T39" fmla="*/ 2 h 3"/>
                    <a:gd name="T40" fmla="*/ 32 w 85"/>
                    <a:gd name="T41" fmla="*/ 1 h 3"/>
                    <a:gd name="T42" fmla="*/ 38 w 85"/>
                    <a:gd name="T43" fmla="*/ 2 h 3"/>
                    <a:gd name="T44" fmla="*/ 32 w 85"/>
                    <a:gd name="T45" fmla="*/ 3 h 3"/>
                    <a:gd name="T46" fmla="*/ 32 w 85"/>
                    <a:gd name="T47" fmla="*/ 3 h 3"/>
                    <a:gd name="T48" fmla="*/ 22 w 85"/>
                    <a:gd name="T49" fmla="*/ 3 h 3"/>
                    <a:gd name="T50" fmla="*/ 32 w 85"/>
                    <a:gd name="T51" fmla="*/ 1 h 3"/>
                    <a:gd name="T52" fmla="*/ 22 w 85"/>
                    <a:gd name="T53" fmla="*/ 2 h 3"/>
                    <a:gd name="T54" fmla="*/ 22 w 85"/>
                    <a:gd name="T55" fmla="*/ 3 h 3"/>
                    <a:gd name="T56" fmla="*/ 9 w 85"/>
                    <a:gd name="T57" fmla="*/ 2 h 3"/>
                    <a:gd name="T58" fmla="*/ 22 w 85"/>
                    <a:gd name="T59" fmla="*/ 3 h 3"/>
                    <a:gd name="T60" fmla="*/ 0 w 85"/>
                    <a:gd name="T61" fmla="*/ 3 h 3"/>
                    <a:gd name="T62" fmla="*/ 9 w 85"/>
                    <a:gd name="T63" fmla="*/ 3 h 3"/>
                    <a:gd name="T64" fmla="*/ 11 w 85"/>
                    <a:gd name="T65" fmla="*/ 2 h 3"/>
                    <a:gd name="T66" fmla="*/ 9 w 85"/>
                    <a:gd name="T6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5" h="3">
                      <a:moveTo>
                        <a:pt x="85" y="2"/>
                      </a:moveTo>
                      <a:lnTo>
                        <a:pt x="84" y="2"/>
                      </a:lnTo>
                      <a:lnTo>
                        <a:pt x="85" y="1"/>
                      </a:lnTo>
                      <a:lnTo>
                        <a:pt x="85" y="2"/>
                      </a:lnTo>
                      <a:close/>
                      <a:moveTo>
                        <a:pt x="84" y="2"/>
                      </a:moveTo>
                      <a:cubicBezTo>
                        <a:pt x="75" y="1"/>
                        <a:pt x="64" y="1"/>
                        <a:pt x="53" y="1"/>
                      </a:cubicBezTo>
                      <a:lnTo>
                        <a:pt x="53" y="0"/>
                      </a:lnTo>
                      <a:cubicBezTo>
                        <a:pt x="64" y="0"/>
                        <a:pt x="75" y="0"/>
                        <a:pt x="85" y="1"/>
                      </a:cubicBezTo>
                      <a:lnTo>
                        <a:pt x="84" y="2"/>
                      </a:lnTo>
                      <a:close/>
                      <a:moveTo>
                        <a:pt x="53" y="1"/>
                      </a:moveTo>
                      <a:cubicBezTo>
                        <a:pt x="50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0"/>
                      </a:moveTo>
                      <a:lnTo>
                        <a:pt x="45" y="0"/>
                      </a:lnTo>
                      <a:lnTo>
                        <a:pt x="45" y="1"/>
                      </a:lnTo>
                      <a:lnTo>
                        <a:pt x="45" y="0"/>
                      </a:ln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lnTo>
                        <a:pt x="44" y="0"/>
                      </a:lnTo>
                      <a:cubicBezTo>
                        <a:pt x="45" y="0"/>
                        <a:pt x="45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2"/>
                        <a:pt x="43" y="2"/>
                        <a:pt x="42" y="2"/>
                      </a:cubicBezTo>
                      <a:lnTo>
                        <a:pt x="42" y="1"/>
                      </a:lnTo>
                      <a:cubicBezTo>
                        <a:pt x="42" y="1"/>
                        <a:pt x="43" y="0"/>
                        <a:pt x="44" y="0"/>
                      </a:cubicBezTo>
                      <a:lnTo>
                        <a:pt x="45" y="1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close/>
                      <a:moveTo>
                        <a:pt x="42" y="2"/>
                      </a:moveTo>
                      <a:cubicBezTo>
                        <a:pt x="41" y="2"/>
                        <a:pt x="39" y="2"/>
                        <a:pt x="38" y="2"/>
                      </a:cubicBezTo>
                      <a:lnTo>
                        <a:pt x="38" y="1"/>
                      </a:lnTo>
                      <a:cubicBezTo>
                        <a:pt x="39" y="1"/>
                        <a:pt x="40" y="1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8" y="2"/>
                      </a:moveTo>
                      <a:cubicBezTo>
                        <a:pt x="36" y="2"/>
                        <a:pt x="34" y="2"/>
                        <a:pt x="32" y="3"/>
                      </a:cubicBezTo>
                      <a:lnTo>
                        <a:pt x="32" y="1"/>
                      </a:lnTo>
                      <a:cubicBezTo>
                        <a:pt x="34" y="1"/>
                        <a:pt x="36" y="1"/>
                        <a:pt x="38" y="1"/>
                      </a:cubicBezTo>
                      <a:lnTo>
                        <a:pt x="38" y="2"/>
                      </a:lnTo>
                      <a:close/>
                      <a:moveTo>
                        <a:pt x="32" y="3"/>
                      </a:moveTo>
                      <a:lnTo>
                        <a:pt x="32" y="3"/>
                      </a:lnTo>
                      <a:lnTo>
                        <a:pt x="32" y="2"/>
                      </a:lnTo>
                      <a:lnTo>
                        <a:pt x="32" y="3"/>
                      </a:lnTo>
                      <a:close/>
                      <a:moveTo>
                        <a:pt x="32" y="3"/>
                      </a:moveTo>
                      <a:cubicBezTo>
                        <a:pt x="28" y="3"/>
                        <a:pt x="25" y="3"/>
                        <a:pt x="22" y="3"/>
                      </a:cubicBezTo>
                      <a:lnTo>
                        <a:pt x="22" y="2"/>
                      </a:lnTo>
                      <a:cubicBezTo>
                        <a:pt x="25" y="2"/>
                        <a:pt x="28" y="2"/>
                        <a:pt x="32" y="1"/>
                      </a:cubicBezTo>
                      <a:lnTo>
                        <a:pt x="32" y="3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close/>
                      <a:moveTo>
                        <a:pt x="22" y="3"/>
                      </a:moveTo>
                      <a:cubicBezTo>
                        <a:pt x="18" y="3"/>
                        <a:pt x="14" y="2"/>
                        <a:pt x="10" y="3"/>
                      </a:cubicBezTo>
                      <a:lnTo>
                        <a:pt x="9" y="2"/>
                      </a:lnTo>
                      <a:cubicBezTo>
                        <a:pt x="14" y="1"/>
                        <a:pt x="18" y="1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3" name="Freeform 297"/>
                <p:cNvSpPr>
                  <a:spLocks noChangeArrowheads="1"/>
                </p:cNvSpPr>
                <p:nvPr/>
              </p:nvSpPr>
              <p:spPr bwMode="auto">
                <a:xfrm>
                  <a:off x="1175" y="3356"/>
                  <a:ext cx="34" cy="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55552"/>
                    <a:gd name="G4" fmla="*/ G3 1 180"/>
                    <a:gd name="G5" fmla="*/ 1 0 0"/>
                    <a:gd name="G6" fmla="*/ G5 1 G4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2 0 0"/>
                    <a:gd name="G13" fmla="+- 1 0 0"/>
                    <a:gd name="G14" fmla="+- 1 0 0"/>
                    <a:gd name="G15" fmla="*/ 1 50493 55552"/>
                    <a:gd name="G16" fmla="*/ G15 1 180"/>
                    <a:gd name="G17" fmla="*/ 1 0 0"/>
                    <a:gd name="G18" fmla="*/ G17 1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55552"/>
                    <a:gd name="G30" fmla="*/ G29 1 180"/>
                    <a:gd name="G31" fmla="*/ 1 0 0"/>
                    <a:gd name="G32" fmla="*/ G31 1 G3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T0" fmla="*/ 1 w 26"/>
                    <a:gd name="T1" fmla="*/ 0 h 2"/>
                    <a:gd name="T2" fmla="*/ 8 w 26"/>
                    <a:gd name="T3" fmla="*/ 0 h 2"/>
                    <a:gd name="T4" fmla="*/ 8 w 26"/>
                    <a:gd name="T5" fmla="*/ 2 h 2"/>
                    <a:gd name="T6" fmla="*/ 0 w 26"/>
                    <a:gd name="T7" fmla="*/ 0 h 2"/>
                    <a:gd name="T8" fmla="*/ 1 w 26"/>
                    <a:gd name="T9" fmla="*/ 0 h 2"/>
                    <a:gd name="T10" fmla="*/ 8 w 26"/>
                    <a:gd name="T11" fmla="*/ 0 h 2"/>
                    <a:gd name="T12" fmla="*/ 16 w 26"/>
                    <a:gd name="T13" fmla="*/ 0 h 2"/>
                    <a:gd name="T14" fmla="*/ 15 w 26"/>
                    <a:gd name="T15" fmla="*/ 2 h 2"/>
                    <a:gd name="T16" fmla="*/ 8 w 26"/>
                    <a:gd name="T17" fmla="*/ 2 h 2"/>
                    <a:gd name="T18" fmla="*/ 8 w 26"/>
                    <a:gd name="T19" fmla="*/ 0 h 2"/>
                    <a:gd name="T20" fmla="*/ 16 w 26"/>
                    <a:gd name="T21" fmla="*/ 0 h 2"/>
                    <a:gd name="T22" fmla="*/ 17 w 26"/>
                    <a:gd name="T23" fmla="*/ 1 h 2"/>
                    <a:gd name="T24" fmla="*/ 16 w 26"/>
                    <a:gd name="T25" fmla="*/ 1 h 2"/>
                    <a:gd name="T26" fmla="*/ 15 w 26"/>
                    <a:gd name="T27" fmla="*/ 1 h 2"/>
                    <a:gd name="T28" fmla="*/ 16 w 26"/>
                    <a:gd name="T29" fmla="*/ 0 h 2"/>
                    <a:gd name="T30" fmla="*/ 16 w 26"/>
                    <a:gd name="T31" fmla="*/ 1 h 2"/>
                    <a:gd name="T32" fmla="*/ 16 w 26"/>
                    <a:gd name="T33" fmla="*/ 1 h 2"/>
                    <a:gd name="T34" fmla="*/ 15 w 26"/>
                    <a:gd name="T35" fmla="*/ 1 h 2"/>
                    <a:gd name="T36" fmla="*/ 15 w 26"/>
                    <a:gd name="T37" fmla="*/ 0 h 2"/>
                    <a:gd name="T38" fmla="*/ 16 w 26"/>
                    <a:gd name="T39" fmla="*/ 1 h 2"/>
                    <a:gd name="T40" fmla="*/ 15 w 26"/>
                    <a:gd name="T41" fmla="*/ 1 h 2"/>
                    <a:gd name="T42" fmla="*/ 15 w 26"/>
                    <a:gd name="T43" fmla="*/ 1 h 2"/>
                    <a:gd name="T44" fmla="*/ 16 w 26"/>
                    <a:gd name="T45" fmla="*/ 1 h 2"/>
                    <a:gd name="T46" fmla="*/ 20 w 26"/>
                    <a:gd name="T47" fmla="*/ 0 h 2"/>
                    <a:gd name="T48" fmla="*/ 20 w 26"/>
                    <a:gd name="T49" fmla="*/ 2 h 2"/>
                    <a:gd name="T50" fmla="*/ 15 w 26"/>
                    <a:gd name="T51" fmla="*/ 1 h 2"/>
                    <a:gd name="T52" fmla="*/ 16 w 26"/>
                    <a:gd name="T53" fmla="*/ 1 h 2"/>
                    <a:gd name="T54" fmla="*/ 20 w 26"/>
                    <a:gd name="T55" fmla="*/ 0 h 2"/>
                    <a:gd name="T56" fmla="*/ 26 w 26"/>
                    <a:gd name="T57" fmla="*/ 1 h 2"/>
                    <a:gd name="T58" fmla="*/ 25 w 26"/>
                    <a:gd name="T59" fmla="*/ 1 h 2"/>
                    <a:gd name="T60" fmla="*/ 20 w 26"/>
                    <a:gd name="T61" fmla="*/ 2 h 2"/>
                    <a:gd name="T62" fmla="*/ 20 w 26"/>
                    <a:gd name="T6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1" y="1"/>
                        <a:pt x="5" y="1"/>
                        <a:pt x="8" y="0"/>
                      </a:cubicBezTo>
                      <a:lnTo>
                        <a:pt x="8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8" y="2"/>
                      </a:cubicBezTo>
                      <a:lnTo>
                        <a:pt x="8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5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4" y="1"/>
                        <a:pt x="14" y="1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0"/>
                        <a:pt x="20" y="0"/>
                      </a:cubicBezTo>
                      <a:lnTo>
                        <a:pt x="20" y="2"/>
                      </a:lnTo>
                      <a:cubicBezTo>
                        <a:pt x="17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1"/>
                      </a:lnTo>
                      <a:cubicBezTo>
                        <a:pt x="25" y="1"/>
                        <a:pt x="22" y="1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4" name="Freeform 298"/>
                <p:cNvSpPr>
                  <a:spLocks noChangeArrowheads="1"/>
                </p:cNvSpPr>
                <p:nvPr/>
              </p:nvSpPr>
              <p:spPr bwMode="auto">
                <a:xfrm>
                  <a:off x="1094" y="3446"/>
                  <a:ext cx="117" cy="2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 0 0"/>
                    <a:gd name="G15" fmla="+- 1 0 0"/>
                    <a:gd name="T0" fmla="*/ 35 w 85"/>
                    <a:gd name="T1" fmla="*/ 14 h 15"/>
                    <a:gd name="T2" fmla="*/ 81 w 85"/>
                    <a:gd name="T3" fmla="*/ 8 h 15"/>
                    <a:gd name="T4" fmla="*/ 50 w 85"/>
                    <a:gd name="T5" fmla="*/ 1 h 15"/>
                    <a:gd name="T6" fmla="*/ 4 w 85"/>
                    <a:gd name="T7" fmla="*/ 7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7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5" name="Freeform 299"/>
                <p:cNvSpPr>
                  <a:spLocks noChangeArrowheads="1"/>
                </p:cNvSpPr>
                <p:nvPr/>
              </p:nvSpPr>
              <p:spPr bwMode="auto">
                <a:xfrm>
                  <a:off x="1126" y="3449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6" name="Freeform 300"/>
                <p:cNvSpPr>
                  <a:spLocks noChangeArrowheads="1"/>
                </p:cNvSpPr>
                <p:nvPr/>
              </p:nvSpPr>
              <p:spPr bwMode="auto">
                <a:xfrm>
                  <a:off x="1072" y="3570"/>
                  <a:ext cx="17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0 w 126"/>
                    <a:gd name="T7" fmla="*/ 0 h 10"/>
                    <a:gd name="T8" fmla="*/ 126 w 126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7" name="Freeform 301"/>
                <p:cNvSpPr>
                  <a:spLocks noChangeArrowheads="1"/>
                </p:cNvSpPr>
                <p:nvPr/>
              </p:nvSpPr>
              <p:spPr bwMode="auto">
                <a:xfrm>
                  <a:off x="1072" y="3570"/>
                  <a:ext cx="173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0 w 126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3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8" name="Freeform 302"/>
                <p:cNvSpPr>
                  <a:spLocks noChangeArrowheads="1"/>
                </p:cNvSpPr>
                <p:nvPr/>
              </p:nvSpPr>
              <p:spPr bwMode="auto">
                <a:xfrm>
                  <a:off x="1115" y="3487"/>
                  <a:ext cx="40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0"/>
                    <a:gd name="T1" fmla="*/ 1 h 5"/>
                    <a:gd name="T2" fmla="*/ 30 w 30"/>
                    <a:gd name="T3" fmla="*/ 5 h 5"/>
                    <a:gd name="T4" fmla="*/ 0 w 30"/>
                    <a:gd name="T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799" name="Freeform 303"/>
                <p:cNvSpPr>
                  <a:spLocks noChangeArrowheads="1"/>
                </p:cNvSpPr>
                <p:nvPr/>
              </p:nvSpPr>
              <p:spPr bwMode="auto">
                <a:xfrm>
                  <a:off x="1115" y="3487"/>
                  <a:ext cx="40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0"/>
                    <a:gd name="T1" fmla="*/ 1 h 5"/>
                    <a:gd name="T2" fmla="*/ 30 w 30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5">
                      <a:moveTo>
                        <a:pt x="0" y="1"/>
                      </a:moveTo>
                      <a:cubicBezTo>
                        <a:pt x="12" y="1"/>
                        <a:pt x="27" y="0"/>
                        <a:pt x="30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0" name="Freeform 304"/>
                <p:cNvSpPr>
                  <a:spLocks noChangeArrowheads="1"/>
                </p:cNvSpPr>
                <p:nvPr/>
              </p:nvSpPr>
              <p:spPr bwMode="auto">
                <a:xfrm>
                  <a:off x="1148" y="3410"/>
                  <a:ext cx="56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8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3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1" name="Freeform 305"/>
                <p:cNvSpPr>
                  <a:spLocks noChangeArrowheads="1"/>
                </p:cNvSpPr>
                <p:nvPr/>
              </p:nvSpPr>
              <p:spPr bwMode="auto">
                <a:xfrm>
                  <a:off x="1164" y="3498"/>
                  <a:ext cx="55" cy="11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*/ 1 0 0"/>
                    <a:gd name="G4" fmla="cos G3 G2"/>
                    <a:gd name="G5" fmla="+- 1 0 0"/>
                    <a:gd name="T0" fmla="*/ 41 w 41"/>
                    <a:gd name="T1" fmla="*/ 7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2" name="Freeform 306"/>
                <p:cNvSpPr>
                  <a:spLocks noChangeArrowheads="1"/>
                </p:cNvSpPr>
                <p:nvPr/>
              </p:nvSpPr>
              <p:spPr bwMode="auto">
                <a:xfrm>
                  <a:off x="1132" y="3551"/>
                  <a:ext cx="102" cy="8"/>
                </a:xfrm>
                <a:custGeom>
                  <a:avLst/>
                  <a:gdLst>
                    <a:gd name="G0" fmla="+- 3 0 0"/>
                    <a:gd name="G1" fmla="+- 6 0 0"/>
                    <a:gd name="G2" fmla="*/ 1 0 0"/>
                    <a:gd name="G3" fmla="cos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75"/>
                    <a:gd name="T1" fmla="*/ 3 h 6"/>
                    <a:gd name="T2" fmla="*/ 45 w 75"/>
                    <a:gd name="T3" fmla="*/ 1 h 6"/>
                    <a:gd name="T4" fmla="*/ 61 w 75"/>
                    <a:gd name="T5" fmla="*/ 4 h 6"/>
                    <a:gd name="T6" fmla="*/ 75 w 75"/>
                    <a:gd name="T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0" y="6"/>
                        <a:pt x="28" y="4"/>
                        <a:pt x="45" y="1"/>
                      </a:cubicBezTo>
                      <a:cubicBezTo>
                        <a:pt x="54" y="0"/>
                        <a:pt x="57" y="2"/>
                        <a:pt x="61" y="4"/>
                      </a:cubicBezTo>
                      <a:cubicBezTo>
                        <a:pt x="70" y="4"/>
                        <a:pt x="74" y="6"/>
                        <a:pt x="7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3" name="Freeform 307"/>
                <p:cNvSpPr>
                  <a:spLocks noChangeArrowheads="1"/>
                </p:cNvSpPr>
                <p:nvPr/>
              </p:nvSpPr>
              <p:spPr bwMode="auto">
                <a:xfrm>
                  <a:off x="1070" y="3599"/>
                  <a:ext cx="105" cy="34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4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6 0 0"/>
                    <a:gd name="G21" fmla="+- 1 0 0"/>
                    <a:gd name="G22" fmla="+- 8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8 0 0"/>
                    <a:gd name="G34" fmla="+- 8 0 0"/>
                    <a:gd name="G35" fmla="+- 1 0 0"/>
                    <a:gd name="G36" fmla="+- 8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8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1 w 77"/>
                    <a:gd name="T1" fmla="*/ 0 h 21"/>
                    <a:gd name="T2" fmla="*/ 8 w 77"/>
                    <a:gd name="T3" fmla="*/ 4 h 21"/>
                    <a:gd name="T4" fmla="*/ 8 w 77"/>
                    <a:gd name="T5" fmla="*/ 5 h 21"/>
                    <a:gd name="T6" fmla="*/ 0 w 77"/>
                    <a:gd name="T7" fmla="*/ 1 h 21"/>
                    <a:gd name="T8" fmla="*/ 1 w 77"/>
                    <a:gd name="T9" fmla="*/ 0 h 21"/>
                    <a:gd name="T10" fmla="*/ 8 w 77"/>
                    <a:gd name="T11" fmla="*/ 4 h 21"/>
                    <a:gd name="T12" fmla="*/ 16 w 77"/>
                    <a:gd name="T13" fmla="*/ 7 h 21"/>
                    <a:gd name="T14" fmla="*/ 14 w 77"/>
                    <a:gd name="T15" fmla="*/ 8 h 21"/>
                    <a:gd name="T16" fmla="*/ 8 w 77"/>
                    <a:gd name="T17" fmla="*/ 5 h 21"/>
                    <a:gd name="T18" fmla="*/ 8 w 77"/>
                    <a:gd name="T19" fmla="*/ 4 h 21"/>
                    <a:gd name="T20" fmla="*/ 14 w 77"/>
                    <a:gd name="T21" fmla="*/ 8 h 21"/>
                    <a:gd name="T22" fmla="*/ 14 w 77"/>
                    <a:gd name="T23" fmla="*/ 8 h 21"/>
                    <a:gd name="T24" fmla="*/ 15 w 77"/>
                    <a:gd name="T25" fmla="*/ 8 h 21"/>
                    <a:gd name="T26" fmla="*/ 14 w 77"/>
                    <a:gd name="T27" fmla="*/ 8 h 21"/>
                    <a:gd name="T28" fmla="*/ 16 w 77"/>
                    <a:gd name="T29" fmla="*/ 7 h 21"/>
                    <a:gd name="T30" fmla="*/ 33 w 77"/>
                    <a:gd name="T31" fmla="*/ 18 h 21"/>
                    <a:gd name="T32" fmla="*/ 33 w 77"/>
                    <a:gd name="T33" fmla="*/ 19 h 21"/>
                    <a:gd name="T34" fmla="*/ 14 w 77"/>
                    <a:gd name="T35" fmla="*/ 8 h 21"/>
                    <a:gd name="T36" fmla="*/ 16 w 77"/>
                    <a:gd name="T37" fmla="*/ 7 h 21"/>
                    <a:gd name="T38" fmla="*/ 33 w 77"/>
                    <a:gd name="T39" fmla="*/ 18 h 21"/>
                    <a:gd name="T40" fmla="*/ 68 w 77"/>
                    <a:gd name="T41" fmla="*/ 14 h 21"/>
                    <a:gd name="T42" fmla="*/ 69 w 77"/>
                    <a:gd name="T43" fmla="*/ 16 h 21"/>
                    <a:gd name="T44" fmla="*/ 33 w 77"/>
                    <a:gd name="T45" fmla="*/ 19 h 21"/>
                    <a:gd name="T46" fmla="*/ 33 w 77"/>
                    <a:gd name="T47" fmla="*/ 18 h 21"/>
                    <a:gd name="T48" fmla="*/ 69 w 77"/>
                    <a:gd name="T49" fmla="*/ 16 h 21"/>
                    <a:gd name="T50" fmla="*/ 69 w 77"/>
                    <a:gd name="T51" fmla="*/ 16 h 21"/>
                    <a:gd name="T52" fmla="*/ 69 w 77"/>
                    <a:gd name="T53" fmla="*/ 15 h 21"/>
                    <a:gd name="T54" fmla="*/ 69 w 77"/>
                    <a:gd name="T55" fmla="*/ 16 h 21"/>
                    <a:gd name="T56" fmla="*/ 68 w 77"/>
                    <a:gd name="T57" fmla="*/ 14 h 21"/>
                    <a:gd name="T58" fmla="*/ 72 w 77"/>
                    <a:gd name="T59" fmla="*/ 14 h 21"/>
                    <a:gd name="T60" fmla="*/ 72 w 77"/>
                    <a:gd name="T61" fmla="*/ 15 h 21"/>
                    <a:gd name="T62" fmla="*/ 69 w 77"/>
                    <a:gd name="T63" fmla="*/ 16 h 21"/>
                    <a:gd name="T64" fmla="*/ 68 w 77"/>
                    <a:gd name="T65" fmla="*/ 14 h 21"/>
                    <a:gd name="T66" fmla="*/ 72 w 77"/>
                    <a:gd name="T67" fmla="*/ 14 h 21"/>
                    <a:gd name="T68" fmla="*/ 76 w 77"/>
                    <a:gd name="T69" fmla="*/ 14 h 21"/>
                    <a:gd name="T70" fmla="*/ 77 w 77"/>
                    <a:gd name="T71" fmla="*/ 15 h 21"/>
                    <a:gd name="T72" fmla="*/ 72 w 77"/>
                    <a:gd name="T73" fmla="*/ 15 h 21"/>
                    <a:gd name="T74" fmla="*/ 72 w 77"/>
                    <a:gd name="T7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6"/>
                        <a:pt x="16" y="7"/>
                      </a:cubicBezTo>
                      <a:lnTo>
                        <a:pt x="14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4" y="8"/>
                      </a:moveTo>
                      <a:lnTo>
                        <a:pt x="14" y="8"/>
                      </a:lnTo>
                      <a:lnTo>
                        <a:pt x="15" y="8"/>
                      </a:lnTo>
                      <a:lnTo>
                        <a:pt x="14" y="8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4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20"/>
                        <a:pt x="53" y="19"/>
                        <a:pt x="68" y="14"/>
                      </a:cubicBezTo>
                      <a:lnTo>
                        <a:pt x="69" y="16"/>
                      </a:lnTo>
                      <a:cubicBezTo>
                        <a:pt x="53" y="21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9" y="16"/>
                      </a:moveTo>
                      <a:lnTo>
                        <a:pt x="69" y="16"/>
                      </a:lnTo>
                      <a:lnTo>
                        <a:pt x="69" y="15"/>
                      </a:lnTo>
                      <a:lnTo>
                        <a:pt x="69" y="16"/>
                      </a:lnTo>
                      <a:close/>
                      <a:moveTo>
                        <a:pt x="68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6"/>
                      </a:cubicBezTo>
                      <a:lnTo>
                        <a:pt x="68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6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4" name="Freeform 308"/>
                <p:cNvSpPr>
                  <a:spLocks noChangeArrowheads="1"/>
                </p:cNvSpPr>
                <p:nvPr/>
              </p:nvSpPr>
              <p:spPr bwMode="auto">
                <a:xfrm>
                  <a:off x="1147" y="3392"/>
                  <a:ext cx="3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*/ 1 50493 55552"/>
                    <a:gd name="G24" fmla="*/ G23 1 180"/>
                    <a:gd name="G25" fmla="*/ 1 0 0"/>
                    <a:gd name="G26" fmla="sin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2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*/ 1 3 2"/>
                    <a:gd name="G53" fmla="+- 2 0 0"/>
                    <a:gd name="G54" fmla="+- 1 0 0"/>
                    <a:gd name="G55" fmla="*/ 1 1 2"/>
                    <a:gd name="G56" fmla="+- 1 0 0"/>
                    <a:gd name="G57" fmla="+- 1 0 0"/>
                    <a:gd name="G58" fmla="+- 2 0 0"/>
                    <a:gd name="T0" fmla="*/ 28 w 28"/>
                    <a:gd name="T1" fmla="*/ 4 h 4"/>
                    <a:gd name="T2" fmla="*/ 11 w 28"/>
                    <a:gd name="T3" fmla="*/ 2 h 4"/>
                    <a:gd name="T4" fmla="*/ 11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1 w 28"/>
                    <a:gd name="T11" fmla="*/ 2 h 4"/>
                    <a:gd name="T12" fmla="*/ 6 w 28"/>
                    <a:gd name="T13" fmla="*/ 2 h 4"/>
                    <a:gd name="T14" fmla="*/ 6 w 28"/>
                    <a:gd name="T15" fmla="*/ 0 h 4"/>
                    <a:gd name="T16" fmla="*/ 11 w 28"/>
                    <a:gd name="T17" fmla="*/ 1 h 4"/>
                    <a:gd name="T18" fmla="*/ 11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2 h 4"/>
                    <a:gd name="T30" fmla="*/ 6 w 28"/>
                    <a:gd name="T31" fmla="*/ 2 h 4"/>
                    <a:gd name="T32" fmla="*/ 6 w 28"/>
                    <a:gd name="T33" fmla="*/ 0 h 4"/>
                    <a:gd name="T34" fmla="*/ 6 w 28"/>
                    <a:gd name="T35" fmla="*/ 2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2 h 4"/>
                    <a:gd name="T46" fmla="*/ 5 w 28"/>
                    <a:gd name="T47" fmla="*/ 2 h 4"/>
                    <a:gd name="T48" fmla="*/ 5 w 28"/>
                    <a:gd name="T49" fmla="*/ 1 h 4"/>
                    <a:gd name="T50" fmla="*/ 6 w 28"/>
                    <a:gd name="T51" fmla="*/ 0 h 4"/>
                    <a:gd name="T52" fmla="*/ 6 w 28"/>
                    <a:gd name="T53" fmla="*/ 2 h 4"/>
                    <a:gd name="T54" fmla="*/ 5 w 28"/>
                    <a:gd name="T55" fmla="*/ 2 h 4"/>
                    <a:gd name="T56" fmla="*/ 0 w 28"/>
                    <a:gd name="T57" fmla="*/ 2 h 4"/>
                    <a:gd name="T58" fmla="*/ 1 w 28"/>
                    <a:gd name="T59" fmla="*/ 1 h 4"/>
                    <a:gd name="T60" fmla="*/ 5 w 28"/>
                    <a:gd name="T61" fmla="*/ 1 h 4"/>
                    <a:gd name="T62" fmla="*/ 5 w 28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5" name="Freeform 309"/>
                <p:cNvSpPr>
                  <a:spLocks noChangeArrowheads="1"/>
                </p:cNvSpPr>
                <p:nvPr/>
              </p:nvSpPr>
              <p:spPr bwMode="auto">
                <a:xfrm>
                  <a:off x="1159" y="3599"/>
                  <a:ext cx="35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*/ 1 50493 55552"/>
                    <a:gd name="G4" fmla="*/ G3 1 180"/>
                    <a:gd name="G5" fmla="*/ 1 0 0"/>
                    <a:gd name="G6" fmla="cos G5 G4"/>
                    <a:gd name="G7" fmla="+- 2 0 0"/>
                    <a:gd name="G8" fmla="*/ 1 0 0"/>
                    <a:gd name="G9" fmla="cos G8 G7"/>
                    <a:gd name="G10" fmla="+- 3 0 0"/>
                    <a:gd name="G11" fmla="+- 1 0 0"/>
                    <a:gd name="G12" fmla="+- 1 0 0"/>
                    <a:gd name="G13" fmla="+- 1 0 0"/>
                    <a:gd name="G14" fmla="*/ 1 50493 55552"/>
                    <a:gd name="G15" fmla="*/ G14 1 180"/>
                    <a:gd name="G16" fmla="*/ 1 0 0"/>
                    <a:gd name="G17" fmla="cos G16 G15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2 0 0"/>
                    <a:gd name="G25" fmla="*/ 1 0 0"/>
                    <a:gd name="G26" fmla="cos G25 G24"/>
                    <a:gd name="G27" fmla="*/ 1 50493 55552"/>
                    <a:gd name="G28" fmla="*/ G27 1 180"/>
                    <a:gd name="G29" fmla="*/ 1 0 0"/>
                    <a:gd name="G30" fmla="cos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T0" fmla="*/ 2 w 27"/>
                    <a:gd name="T1" fmla="*/ 0 h 3"/>
                    <a:gd name="T2" fmla="*/ 10 w 27"/>
                    <a:gd name="T3" fmla="*/ 1 h 3"/>
                    <a:gd name="T4" fmla="*/ 10 w 27"/>
                    <a:gd name="T5" fmla="*/ 2 h 3"/>
                    <a:gd name="T6" fmla="*/ 0 w 27"/>
                    <a:gd name="T7" fmla="*/ 1 h 3"/>
                    <a:gd name="T8" fmla="*/ 2 w 27"/>
                    <a:gd name="T9" fmla="*/ 0 h 3"/>
                    <a:gd name="T10" fmla="*/ 10 w 27"/>
                    <a:gd name="T11" fmla="*/ 1 h 3"/>
                    <a:gd name="T12" fmla="*/ 17 w 27"/>
                    <a:gd name="T13" fmla="*/ 1 h 3"/>
                    <a:gd name="T14" fmla="*/ 16 w 27"/>
                    <a:gd name="T15" fmla="*/ 2 h 3"/>
                    <a:gd name="T16" fmla="*/ 10 w 27"/>
                    <a:gd name="T17" fmla="*/ 2 h 3"/>
                    <a:gd name="T18" fmla="*/ 10 w 27"/>
                    <a:gd name="T19" fmla="*/ 1 h 3"/>
                    <a:gd name="T20" fmla="*/ 17 w 27"/>
                    <a:gd name="T21" fmla="*/ 1 h 3"/>
                    <a:gd name="T22" fmla="*/ 18 w 27"/>
                    <a:gd name="T23" fmla="*/ 1 h 3"/>
                    <a:gd name="T24" fmla="*/ 17 w 27"/>
                    <a:gd name="T25" fmla="*/ 2 h 3"/>
                    <a:gd name="T26" fmla="*/ 16 w 27"/>
                    <a:gd name="T27" fmla="*/ 2 h 3"/>
                    <a:gd name="T28" fmla="*/ 17 w 27"/>
                    <a:gd name="T29" fmla="*/ 1 h 3"/>
                    <a:gd name="T30" fmla="*/ 17 w 27"/>
                    <a:gd name="T31" fmla="*/ 2 h 3"/>
                    <a:gd name="T32" fmla="*/ 17 w 27"/>
                    <a:gd name="T33" fmla="*/ 1 h 3"/>
                    <a:gd name="T34" fmla="*/ 16 w 27"/>
                    <a:gd name="T35" fmla="*/ 2 h 3"/>
                    <a:gd name="T36" fmla="*/ 16 w 27"/>
                    <a:gd name="T37" fmla="*/ 1 h 3"/>
                    <a:gd name="T38" fmla="*/ 17 w 27"/>
                    <a:gd name="T39" fmla="*/ 2 h 3"/>
                    <a:gd name="T40" fmla="*/ 17 w 27"/>
                    <a:gd name="T41" fmla="*/ 1 h 3"/>
                    <a:gd name="T42" fmla="*/ 26 w 27"/>
                    <a:gd name="T43" fmla="*/ 1 h 3"/>
                    <a:gd name="T44" fmla="*/ 26 w 27"/>
                    <a:gd name="T45" fmla="*/ 2 h 3"/>
                    <a:gd name="T46" fmla="*/ 16 w 27"/>
                    <a:gd name="T47" fmla="*/ 2 h 3"/>
                    <a:gd name="T48" fmla="*/ 17 w 27"/>
                    <a:gd name="T49" fmla="*/ 1 h 3"/>
                    <a:gd name="T50" fmla="*/ 26 w 27"/>
                    <a:gd name="T51" fmla="*/ 1 h 3"/>
                    <a:gd name="T52" fmla="*/ 27 w 27"/>
                    <a:gd name="T53" fmla="*/ 1 h 3"/>
                    <a:gd name="T54" fmla="*/ 27 w 27"/>
                    <a:gd name="T55" fmla="*/ 2 h 3"/>
                    <a:gd name="T56" fmla="*/ 26 w 27"/>
                    <a:gd name="T57" fmla="*/ 2 h 3"/>
                    <a:gd name="T58" fmla="*/ 26 w 27"/>
                    <a:gd name="T5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2"/>
                        <a:pt x="6" y="1"/>
                        <a:pt x="10" y="1"/>
                      </a:cubicBezTo>
                      <a:lnTo>
                        <a:pt x="10" y="2"/>
                      </a:lnTo>
                      <a:cubicBezTo>
                        <a:pt x="5" y="3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10" y="1"/>
                      </a:moveTo>
                      <a:cubicBezTo>
                        <a:pt x="12" y="1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2"/>
                        <a:pt x="12" y="2"/>
                        <a:pt x="10" y="2"/>
                      </a:cubicBezTo>
                      <a:lnTo>
                        <a:pt x="10" y="1"/>
                      </a:lnTo>
                      <a:close/>
                      <a:moveTo>
                        <a:pt x="17" y="1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2"/>
                        <a:pt x="15" y="2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cubicBezTo>
                        <a:pt x="17" y="2"/>
                        <a:pt x="24" y="1"/>
                        <a:pt x="26" y="1"/>
                      </a:cubicBezTo>
                      <a:lnTo>
                        <a:pt x="26" y="2"/>
                      </a:lnTo>
                      <a:cubicBezTo>
                        <a:pt x="24" y="2"/>
                        <a:pt x="17" y="3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6" y="1"/>
                      </a:moveTo>
                      <a:cubicBezTo>
                        <a:pt x="26" y="1"/>
                        <a:pt x="27" y="1"/>
                        <a:pt x="27" y="1"/>
                      </a:cubicBezTo>
                      <a:lnTo>
                        <a:pt x="27" y="2"/>
                      </a:lnTo>
                      <a:cubicBezTo>
                        <a:pt x="27" y="2"/>
                        <a:pt x="26" y="2"/>
                        <a:pt x="26" y="2"/>
                      </a:cubicBez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6" name="Freeform 310"/>
                <p:cNvSpPr>
                  <a:spLocks noChangeArrowheads="1"/>
                </p:cNvSpPr>
                <p:nvPr/>
              </p:nvSpPr>
              <p:spPr bwMode="auto">
                <a:xfrm>
                  <a:off x="1042" y="3477"/>
                  <a:ext cx="58" cy="2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3"/>
                    <a:gd name="T1" fmla="*/ 0 h 13"/>
                    <a:gd name="T2" fmla="*/ 29 w 43"/>
                    <a:gd name="T3" fmla="*/ 5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4"/>
                        <a:pt x="19" y="4"/>
                        <a:pt x="29" y="5"/>
                      </a:cubicBezTo>
                      <a:cubicBezTo>
                        <a:pt x="32" y="5"/>
                        <a:pt x="34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7" name="Freeform 311"/>
                <p:cNvSpPr>
                  <a:spLocks noChangeArrowheads="1"/>
                </p:cNvSpPr>
                <p:nvPr/>
              </p:nvSpPr>
              <p:spPr bwMode="auto">
                <a:xfrm>
                  <a:off x="1042" y="3461"/>
                  <a:ext cx="3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2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2 0 0"/>
                    <a:gd name="G54" fmla="+- 1 0 0"/>
                    <a:gd name="G55" fmla="*/ 1 1 2"/>
                    <a:gd name="G56" fmla="+- 1 0 0"/>
                    <a:gd name="G57" fmla="+- 1 0 0"/>
                    <a:gd name="G58" fmla="+- 2 0 0"/>
                    <a:gd name="T0" fmla="*/ 28 w 28"/>
                    <a:gd name="T1" fmla="*/ 4 h 4"/>
                    <a:gd name="T2" fmla="*/ 11 w 28"/>
                    <a:gd name="T3" fmla="*/ 2 h 4"/>
                    <a:gd name="T4" fmla="*/ 12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1 w 28"/>
                    <a:gd name="T11" fmla="*/ 2 h 4"/>
                    <a:gd name="T12" fmla="*/ 6 w 28"/>
                    <a:gd name="T13" fmla="*/ 1 h 4"/>
                    <a:gd name="T14" fmla="*/ 6 w 28"/>
                    <a:gd name="T15" fmla="*/ 0 h 4"/>
                    <a:gd name="T16" fmla="*/ 12 w 28"/>
                    <a:gd name="T17" fmla="*/ 1 h 4"/>
                    <a:gd name="T18" fmla="*/ 11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1 h 4"/>
                    <a:gd name="T30" fmla="*/ 6 w 28"/>
                    <a:gd name="T31" fmla="*/ 1 h 4"/>
                    <a:gd name="T32" fmla="*/ 6 w 28"/>
                    <a:gd name="T33" fmla="*/ 0 h 4"/>
                    <a:gd name="T34" fmla="*/ 6 w 28"/>
                    <a:gd name="T35" fmla="*/ 1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1 h 4"/>
                    <a:gd name="T46" fmla="*/ 5 w 28"/>
                    <a:gd name="T47" fmla="*/ 2 h 4"/>
                    <a:gd name="T48" fmla="*/ 4 w 28"/>
                    <a:gd name="T49" fmla="*/ 0 h 4"/>
                    <a:gd name="T50" fmla="*/ 6 w 28"/>
                    <a:gd name="T51" fmla="*/ 0 h 4"/>
                    <a:gd name="T52" fmla="*/ 6 w 28"/>
                    <a:gd name="T53" fmla="*/ 1 h 4"/>
                    <a:gd name="T54" fmla="*/ 5 w 28"/>
                    <a:gd name="T55" fmla="*/ 2 h 4"/>
                    <a:gd name="T56" fmla="*/ 0 w 28"/>
                    <a:gd name="T57" fmla="*/ 2 h 4"/>
                    <a:gd name="T58" fmla="*/ 1 w 28"/>
                    <a:gd name="T59" fmla="*/ 1 h 4"/>
                    <a:gd name="T60" fmla="*/ 4 w 28"/>
                    <a:gd name="T61" fmla="*/ 0 h 4"/>
                    <a:gd name="T62" fmla="*/ 5 w 28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2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2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8" name="Freeform 312"/>
                <p:cNvSpPr>
                  <a:spLocks noChangeArrowheads="1"/>
                </p:cNvSpPr>
                <p:nvPr/>
              </p:nvSpPr>
              <p:spPr bwMode="auto">
                <a:xfrm>
                  <a:off x="1074" y="3388"/>
                  <a:ext cx="55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1 w 41"/>
                    <a:gd name="T1" fmla="*/ 7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7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09" name="Freeform 313"/>
                <p:cNvSpPr>
                  <a:spLocks noChangeArrowheads="1"/>
                </p:cNvSpPr>
                <p:nvPr/>
              </p:nvSpPr>
              <p:spPr bwMode="auto">
                <a:xfrm>
                  <a:off x="1069" y="3420"/>
                  <a:ext cx="41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31"/>
                    <a:gd name="T1" fmla="*/ 2 h 5"/>
                    <a:gd name="T2" fmla="*/ 31 w 31"/>
                    <a:gd name="T3" fmla="*/ 5 h 5"/>
                    <a:gd name="T4" fmla="*/ 0 w 31"/>
                    <a:gd name="T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0" name="Freeform 314"/>
                <p:cNvSpPr>
                  <a:spLocks noChangeArrowheads="1"/>
                </p:cNvSpPr>
                <p:nvPr/>
              </p:nvSpPr>
              <p:spPr bwMode="auto">
                <a:xfrm>
                  <a:off x="1069" y="3420"/>
                  <a:ext cx="41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31"/>
                    <a:gd name="T1" fmla="*/ 2 h 5"/>
                    <a:gd name="T2" fmla="*/ 31 w 31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2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1" name="Freeform 315"/>
                <p:cNvSpPr>
                  <a:spLocks noChangeArrowheads="1"/>
                </p:cNvSpPr>
                <p:nvPr/>
              </p:nvSpPr>
              <p:spPr bwMode="auto">
                <a:xfrm>
                  <a:off x="1051" y="3432"/>
                  <a:ext cx="55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1 w 41"/>
                    <a:gd name="T1" fmla="*/ 6 h 8"/>
                    <a:gd name="T2" fmla="*/ 0 w 41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8">
                      <a:moveTo>
                        <a:pt x="41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2" name="Freeform 316"/>
                <p:cNvSpPr>
                  <a:spLocks noChangeArrowheads="1"/>
                </p:cNvSpPr>
                <p:nvPr/>
              </p:nvSpPr>
              <p:spPr bwMode="auto">
                <a:xfrm>
                  <a:off x="1044" y="3508"/>
                  <a:ext cx="114" cy="8"/>
                </a:xfrm>
                <a:custGeom>
                  <a:avLst/>
                  <a:gdLst>
                    <a:gd name="G0" fmla="+- 1 0 0"/>
                    <a:gd name="G1" fmla="+- 1 0 0"/>
                    <a:gd name="G2" fmla="+- 2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+- 2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T0" fmla="*/ 0 w 84"/>
                    <a:gd name="T1" fmla="*/ 0 h 6"/>
                    <a:gd name="T2" fmla="*/ 0 w 84"/>
                    <a:gd name="T3" fmla="*/ 0 h 6"/>
                    <a:gd name="T4" fmla="*/ 0 w 84"/>
                    <a:gd name="T5" fmla="*/ 2 h 6"/>
                    <a:gd name="T6" fmla="*/ 0 w 84"/>
                    <a:gd name="T7" fmla="*/ 0 h 6"/>
                    <a:gd name="T8" fmla="*/ 0 w 84"/>
                    <a:gd name="T9" fmla="*/ 0 h 6"/>
                    <a:gd name="T10" fmla="*/ 22 w 84"/>
                    <a:gd name="T11" fmla="*/ 1 h 6"/>
                    <a:gd name="T12" fmla="*/ 22 w 84"/>
                    <a:gd name="T13" fmla="*/ 3 h 6"/>
                    <a:gd name="T14" fmla="*/ 0 w 84"/>
                    <a:gd name="T15" fmla="*/ 2 h 6"/>
                    <a:gd name="T16" fmla="*/ 0 w 84"/>
                    <a:gd name="T17" fmla="*/ 0 h 6"/>
                    <a:gd name="T18" fmla="*/ 22 w 84"/>
                    <a:gd name="T19" fmla="*/ 1 h 6"/>
                    <a:gd name="T20" fmla="*/ 50 w 84"/>
                    <a:gd name="T21" fmla="*/ 3 h 6"/>
                    <a:gd name="T22" fmla="*/ 50 w 84"/>
                    <a:gd name="T23" fmla="*/ 4 h 6"/>
                    <a:gd name="T24" fmla="*/ 22 w 84"/>
                    <a:gd name="T25" fmla="*/ 3 h 6"/>
                    <a:gd name="T26" fmla="*/ 22 w 84"/>
                    <a:gd name="T27" fmla="*/ 1 h 6"/>
                    <a:gd name="T28" fmla="*/ 50 w 84"/>
                    <a:gd name="T29" fmla="*/ 4 h 6"/>
                    <a:gd name="T30" fmla="*/ 50 w 84"/>
                    <a:gd name="T31" fmla="*/ 4 h 6"/>
                    <a:gd name="T32" fmla="*/ 50 w 84"/>
                    <a:gd name="T33" fmla="*/ 3 h 6"/>
                    <a:gd name="T34" fmla="*/ 50 w 84"/>
                    <a:gd name="T35" fmla="*/ 4 h 6"/>
                    <a:gd name="T36" fmla="*/ 50 w 84"/>
                    <a:gd name="T37" fmla="*/ 3 h 6"/>
                    <a:gd name="T38" fmla="*/ 50 w 84"/>
                    <a:gd name="T39" fmla="*/ 3 h 6"/>
                    <a:gd name="T40" fmla="*/ 50 w 84"/>
                    <a:gd name="T41" fmla="*/ 4 h 6"/>
                    <a:gd name="T42" fmla="*/ 50 w 84"/>
                    <a:gd name="T43" fmla="*/ 3 h 6"/>
                    <a:gd name="T44" fmla="*/ 50 w 84"/>
                    <a:gd name="T45" fmla="*/ 4 h 6"/>
                    <a:gd name="T46" fmla="*/ 50 w 84"/>
                    <a:gd name="T47" fmla="*/ 4 h 6"/>
                    <a:gd name="T48" fmla="*/ 50 w 84"/>
                    <a:gd name="T49" fmla="*/ 3 h 6"/>
                    <a:gd name="T50" fmla="*/ 50 w 84"/>
                    <a:gd name="T51" fmla="*/ 4 h 6"/>
                    <a:gd name="T52" fmla="*/ 50 w 84"/>
                    <a:gd name="T53" fmla="*/ 3 h 6"/>
                    <a:gd name="T54" fmla="*/ 55 w 84"/>
                    <a:gd name="T55" fmla="*/ 2 h 6"/>
                    <a:gd name="T56" fmla="*/ 55 w 84"/>
                    <a:gd name="T57" fmla="*/ 3 h 6"/>
                    <a:gd name="T58" fmla="*/ 50 w 84"/>
                    <a:gd name="T59" fmla="*/ 4 h 6"/>
                    <a:gd name="T60" fmla="*/ 50 w 84"/>
                    <a:gd name="T61" fmla="*/ 3 h 6"/>
                    <a:gd name="T62" fmla="*/ 55 w 84"/>
                    <a:gd name="T63" fmla="*/ 2 h 6"/>
                    <a:gd name="T64" fmla="*/ 63 w 84"/>
                    <a:gd name="T65" fmla="*/ 0 h 6"/>
                    <a:gd name="T66" fmla="*/ 62 w 84"/>
                    <a:gd name="T67" fmla="*/ 1 h 6"/>
                    <a:gd name="T68" fmla="*/ 55 w 84"/>
                    <a:gd name="T69" fmla="*/ 3 h 6"/>
                    <a:gd name="T70" fmla="*/ 55 w 84"/>
                    <a:gd name="T71" fmla="*/ 2 h 6"/>
                    <a:gd name="T72" fmla="*/ 63 w 84"/>
                    <a:gd name="T73" fmla="*/ 1 h 6"/>
                    <a:gd name="T74" fmla="*/ 62 w 84"/>
                    <a:gd name="T75" fmla="*/ 2 h 6"/>
                    <a:gd name="T76" fmla="*/ 62 w 84"/>
                    <a:gd name="T77" fmla="*/ 1 h 6"/>
                    <a:gd name="T78" fmla="*/ 63 w 84"/>
                    <a:gd name="T79" fmla="*/ 1 h 6"/>
                    <a:gd name="T80" fmla="*/ 62 w 84"/>
                    <a:gd name="T81" fmla="*/ 0 h 6"/>
                    <a:gd name="T82" fmla="*/ 73 w 84"/>
                    <a:gd name="T83" fmla="*/ 2 h 6"/>
                    <a:gd name="T84" fmla="*/ 73 w 84"/>
                    <a:gd name="T85" fmla="*/ 3 h 6"/>
                    <a:gd name="T86" fmla="*/ 63 w 84"/>
                    <a:gd name="T87" fmla="*/ 1 h 6"/>
                    <a:gd name="T88" fmla="*/ 62 w 84"/>
                    <a:gd name="T89" fmla="*/ 0 h 6"/>
                    <a:gd name="T90" fmla="*/ 73 w 84"/>
                    <a:gd name="T91" fmla="*/ 2 h 6"/>
                    <a:gd name="T92" fmla="*/ 83 w 84"/>
                    <a:gd name="T93" fmla="*/ 4 h 6"/>
                    <a:gd name="T94" fmla="*/ 84 w 84"/>
                    <a:gd name="T95" fmla="*/ 5 h 6"/>
                    <a:gd name="T96" fmla="*/ 73 w 84"/>
                    <a:gd name="T97" fmla="*/ 3 h 6"/>
                    <a:gd name="T98" fmla="*/ 73 w 84"/>
                    <a:gd name="T9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4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cubicBezTo>
                        <a:pt x="7" y="1"/>
                        <a:pt x="15" y="1"/>
                        <a:pt x="22" y="1"/>
                      </a:cubicBezTo>
                      <a:lnTo>
                        <a:pt x="22" y="3"/>
                      </a:lnTo>
                      <a:cubicBezTo>
                        <a:pt x="15" y="2"/>
                        <a:pt x="7" y="2"/>
                        <a:pt x="0" y="2"/>
                      </a:cubicBezTo>
                      <a:lnTo>
                        <a:pt x="0" y="0"/>
                      </a:lnTo>
                      <a:close/>
                      <a:moveTo>
                        <a:pt x="22" y="1"/>
                      </a:moveTo>
                      <a:cubicBezTo>
                        <a:pt x="32" y="1"/>
                        <a:pt x="41" y="2"/>
                        <a:pt x="50" y="3"/>
                      </a:cubicBezTo>
                      <a:lnTo>
                        <a:pt x="50" y="4"/>
                      </a:lnTo>
                      <a:cubicBezTo>
                        <a:pt x="41" y="3"/>
                        <a:pt x="32" y="3"/>
                        <a:pt x="22" y="3"/>
                      </a:cubicBezTo>
                      <a:lnTo>
                        <a:pt x="22" y="1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lnTo>
                        <a:pt x="50" y="3"/>
                      </a:lnTo>
                      <a:lnTo>
                        <a:pt x="50" y="4"/>
                      </a:lnTo>
                      <a:lnTo>
                        <a:pt x="50" y="3"/>
                      </a:lnTo>
                      <a:close/>
                      <a:moveTo>
                        <a:pt x="50" y="4"/>
                      </a:move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50" y="4"/>
                      </a:lnTo>
                      <a:close/>
                      <a:moveTo>
                        <a:pt x="50" y="3"/>
                      </a:moveTo>
                      <a:cubicBezTo>
                        <a:pt x="51" y="3"/>
                        <a:pt x="53" y="2"/>
                        <a:pt x="55" y="2"/>
                      </a:cubicBezTo>
                      <a:lnTo>
                        <a:pt x="55" y="3"/>
                      </a:lnTo>
                      <a:cubicBezTo>
                        <a:pt x="53" y="3"/>
                        <a:pt x="51" y="4"/>
                        <a:pt x="50" y="4"/>
                      </a:cubicBezTo>
                      <a:lnTo>
                        <a:pt x="50" y="3"/>
                      </a:lnTo>
                      <a:close/>
                      <a:moveTo>
                        <a:pt x="55" y="2"/>
                      </a:moveTo>
                      <a:cubicBezTo>
                        <a:pt x="58" y="1"/>
                        <a:pt x="62" y="0"/>
                        <a:pt x="63" y="0"/>
                      </a:cubicBezTo>
                      <a:lnTo>
                        <a:pt x="62" y="1"/>
                      </a:lnTo>
                      <a:cubicBezTo>
                        <a:pt x="62" y="1"/>
                        <a:pt x="58" y="2"/>
                        <a:pt x="55" y="3"/>
                      </a:cubicBezTo>
                      <a:lnTo>
                        <a:pt x="55" y="2"/>
                      </a:lnTo>
                      <a:close/>
                      <a:moveTo>
                        <a:pt x="63" y="1"/>
                      </a:moveTo>
                      <a:lnTo>
                        <a:pt x="62" y="2"/>
                      </a:lnTo>
                      <a:lnTo>
                        <a:pt x="62" y="1"/>
                      </a:lnTo>
                      <a:lnTo>
                        <a:pt x="63" y="1"/>
                      </a:lnTo>
                      <a:close/>
                      <a:moveTo>
                        <a:pt x="62" y="0"/>
                      </a:moveTo>
                      <a:cubicBezTo>
                        <a:pt x="63" y="0"/>
                        <a:pt x="68" y="1"/>
                        <a:pt x="73" y="2"/>
                      </a:cubicBezTo>
                      <a:lnTo>
                        <a:pt x="73" y="3"/>
                      </a:lnTo>
                      <a:cubicBezTo>
                        <a:pt x="68" y="2"/>
                        <a:pt x="63" y="1"/>
                        <a:pt x="63" y="1"/>
                      </a:cubicBezTo>
                      <a:lnTo>
                        <a:pt x="62" y="0"/>
                      </a:lnTo>
                      <a:close/>
                      <a:moveTo>
                        <a:pt x="73" y="2"/>
                      </a:moveTo>
                      <a:cubicBezTo>
                        <a:pt x="78" y="3"/>
                        <a:pt x="83" y="4"/>
                        <a:pt x="83" y="4"/>
                      </a:cubicBezTo>
                      <a:lnTo>
                        <a:pt x="84" y="5"/>
                      </a:lnTo>
                      <a:cubicBezTo>
                        <a:pt x="83" y="6"/>
                        <a:pt x="78" y="5"/>
                        <a:pt x="73" y="3"/>
                      </a:cubicBezTo>
                      <a:lnTo>
                        <a:pt x="7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3" name="Freeform 317"/>
                <p:cNvSpPr>
                  <a:spLocks noChangeArrowheads="1"/>
                </p:cNvSpPr>
                <p:nvPr/>
              </p:nvSpPr>
              <p:spPr bwMode="auto">
                <a:xfrm>
                  <a:off x="1079" y="3639"/>
                  <a:ext cx="36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0 0"/>
                    <a:gd name="G5" fmla="sin G4 G3"/>
                    <a:gd name="G6" fmla="*/ 1 50493 55552"/>
                    <a:gd name="G7" fmla="*/ G6 1 180"/>
                    <a:gd name="G8" fmla="*/ 1 0 0"/>
                    <a:gd name="G9" fmla="sin G8 G7"/>
                    <a:gd name="G10" fmla="+- 2 0 0"/>
                    <a:gd name="G11" fmla="+- 2 0 0"/>
                    <a:gd name="G12" fmla="+- 1 0 0"/>
                    <a:gd name="G13" fmla="+- 1 0 0"/>
                    <a:gd name="G14" fmla="+- 1 0 0"/>
                    <a:gd name="G15" fmla="*/ 1 0 0"/>
                    <a:gd name="G16" fmla="sin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*/ 1 50493 55552"/>
                    <a:gd name="G24" fmla="*/ G23 1 180"/>
                    <a:gd name="G25" fmla="*/ 1 0 0"/>
                    <a:gd name="G26" fmla="sin G25 G24"/>
                    <a:gd name="G27" fmla="+- 1 0 0"/>
                    <a:gd name="G28" fmla="*/ 1 0 0"/>
                    <a:gd name="G29" fmla="sin G28 G27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T0" fmla="*/ 1 w 27"/>
                    <a:gd name="T1" fmla="*/ 0 h 2"/>
                    <a:gd name="T2" fmla="*/ 9 w 27"/>
                    <a:gd name="T3" fmla="*/ 0 h 2"/>
                    <a:gd name="T4" fmla="*/ 9 w 27"/>
                    <a:gd name="T5" fmla="*/ 1 h 2"/>
                    <a:gd name="T6" fmla="*/ 0 w 27"/>
                    <a:gd name="T7" fmla="*/ 0 h 2"/>
                    <a:gd name="T8" fmla="*/ 1 w 27"/>
                    <a:gd name="T9" fmla="*/ 0 h 2"/>
                    <a:gd name="T10" fmla="*/ 9 w 27"/>
                    <a:gd name="T11" fmla="*/ 0 h 2"/>
                    <a:gd name="T12" fmla="*/ 16 w 27"/>
                    <a:gd name="T13" fmla="*/ 0 h 2"/>
                    <a:gd name="T14" fmla="*/ 16 w 27"/>
                    <a:gd name="T15" fmla="*/ 1 h 2"/>
                    <a:gd name="T16" fmla="*/ 9 w 27"/>
                    <a:gd name="T17" fmla="*/ 1 h 2"/>
                    <a:gd name="T18" fmla="*/ 9 w 27"/>
                    <a:gd name="T19" fmla="*/ 0 h 2"/>
                    <a:gd name="T20" fmla="*/ 16 w 27"/>
                    <a:gd name="T21" fmla="*/ 0 h 2"/>
                    <a:gd name="T22" fmla="*/ 17 w 27"/>
                    <a:gd name="T23" fmla="*/ 0 h 2"/>
                    <a:gd name="T24" fmla="*/ 16 w 27"/>
                    <a:gd name="T25" fmla="*/ 1 h 2"/>
                    <a:gd name="T26" fmla="*/ 16 w 27"/>
                    <a:gd name="T27" fmla="*/ 0 h 2"/>
                    <a:gd name="T28" fmla="*/ 16 w 27"/>
                    <a:gd name="T29" fmla="*/ 1 h 2"/>
                    <a:gd name="T30" fmla="*/ 16 w 27"/>
                    <a:gd name="T31" fmla="*/ 0 h 2"/>
                    <a:gd name="T32" fmla="*/ 15 w 27"/>
                    <a:gd name="T33" fmla="*/ 1 h 2"/>
                    <a:gd name="T34" fmla="*/ 15 w 27"/>
                    <a:gd name="T35" fmla="*/ 0 h 2"/>
                    <a:gd name="T36" fmla="*/ 16 w 27"/>
                    <a:gd name="T37" fmla="*/ 1 h 2"/>
                    <a:gd name="T38" fmla="*/ 15 w 27"/>
                    <a:gd name="T39" fmla="*/ 1 h 2"/>
                    <a:gd name="T40" fmla="*/ 15 w 27"/>
                    <a:gd name="T41" fmla="*/ 1 h 2"/>
                    <a:gd name="T42" fmla="*/ 16 w 27"/>
                    <a:gd name="T43" fmla="*/ 1 h 2"/>
                    <a:gd name="T44" fmla="*/ 15 w 27"/>
                    <a:gd name="T45" fmla="*/ 1 h 2"/>
                    <a:gd name="T46" fmla="*/ 16 w 27"/>
                    <a:gd name="T47" fmla="*/ 0 h 2"/>
                    <a:gd name="T48" fmla="*/ 22 w 27"/>
                    <a:gd name="T49" fmla="*/ 0 h 2"/>
                    <a:gd name="T50" fmla="*/ 22 w 27"/>
                    <a:gd name="T51" fmla="*/ 1 h 2"/>
                    <a:gd name="T52" fmla="*/ 15 w 27"/>
                    <a:gd name="T53" fmla="*/ 1 h 2"/>
                    <a:gd name="T54" fmla="*/ 16 w 27"/>
                    <a:gd name="T55" fmla="*/ 0 h 2"/>
                    <a:gd name="T56" fmla="*/ 22 w 27"/>
                    <a:gd name="T57" fmla="*/ 0 h 2"/>
                    <a:gd name="T58" fmla="*/ 27 w 27"/>
                    <a:gd name="T59" fmla="*/ 0 h 2"/>
                    <a:gd name="T60" fmla="*/ 25 w 27"/>
                    <a:gd name="T61" fmla="*/ 1 h 2"/>
                    <a:gd name="T62" fmla="*/ 22 w 27"/>
                    <a:gd name="T63" fmla="*/ 1 h 2"/>
                    <a:gd name="T64" fmla="*/ 22 w 27"/>
                    <a:gd name="T6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1"/>
                      </a:lnTo>
                      <a:cubicBezTo>
                        <a:pt x="5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4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9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0"/>
                        <a:pt x="15" y="0"/>
                      </a:cubicBezTo>
                      <a:lnTo>
                        <a:pt x="16" y="1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0"/>
                      </a:moveTo>
                      <a:cubicBezTo>
                        <a:pt x="16" y="0"/>
                        <a:pt x="19" y="0"/>
                        <a:pt x="22" y="0"/>
                      </a:cubicBezTo>
                      <a:lnTo>
                        <a:pt x="22" y="1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0"/>
                      </a:cubicBezTo>
                      <a:lnTo>
                        <a:pt x="25" y="1"/>
                      </a:lnTo>
                      <a:cubicBezTo>
                        <a:pt x="25" y="1"/>
                        <a:pt x="24" y="1"/>
                        <a:pt x="22" y="1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4" name="Freeform 318"/>
                <p:cNvSpPr>
                  <a:spLocks noChangeArrowheads="1"/>
                </p:cNvSpPr>
                <p:nvPr/>
              </p:nvSpPr>
              <p:spPr bwMode="auto">
                <a:xfrm>
                  <a:off x="1298" y="3434"/>
                  <a:ext cx="186" cy="16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4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4 h 10"/>
                    <a:gd name="T8" fmla="*/ 0 w 136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5" name="Freeform 319"/>
                <p:cNvSpPr>
                  <a:spLocks noChangeArrowheads="1"/>
                </p:cNvSpPr>
                <p:nvPr/>
              </p:nvSpPr>
              <p:spPr bwMode="auto">
                <a:xfrm>
                  <a:off x="1298" y="3434"/>
                  <a:ext cx="186" cy="16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4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6" name="Freeform 320"/>
                <p:cNvSpPr>
                  <a:spLocks noChangeArrowheads="1"/>
                </p:cNvSpPr>
                <p:nvPr/>
              </p:nvSpPr>
              <p:spPr bwMode="auto">
                <a:xfrm>
                  <a:off x="1291" y="3569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1 0 0"/>
                    <a:gd name="G27" fmla="+- 1 0 0"/>
                    <a:gd name="G28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1 w 117"/>
                    <a:gd name="T11" fmla="*/ 0 h 14"/>
                    <a:gd name="T12" fmla="*/ 117 w 117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7" name="Freeform 321"/>
                <p:cNvSpPr>
                  <a:spLocks noChangeArrowheads="1"/>
                </p:cNvSpPr>
                <p:nvPr/>
              </p:nvSpPr>
              <p:spPr bwMode="auto">
                <a:xfrm>
                  <a:off x="1291" y="3569"/>
                  <a:ext cx="159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*/ 1 50493 45568"/>
                    <a:gd name="G15" fmla="*/ 1 50493 55552"/>
                    <a:gd name="G16" fmla="*/ G15 1 180"/>
                    <a:gd name="G17" fmla="*/ G14 1 G16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1 0 0"/>
                    <a:gd name="G27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1 w 117"/>
                    <a:gd name="T7" fmla="*/ 10 h 14"/>
                    <a:gd name="T8" fmla="*/ 8 w 117"/>
                    <a:gd name="T9" fmla="*/ 6 h 14"/>
                    <a:gd name="T10" fmla="*/ 1 w 117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10" y="14"/>
                        <a:pt x="106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8" y="9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8" name="Freeform 322"/>
                <p:cNvSpPr>
                  <a:spLocks noChangeArrowheads="1"/>
                </p:cNvSpPr>
                <p:nvPr/>
              </p:nvSpPr>
              <p:spPr bwMode="auto">
                <a:xfrm>
                  <a:off x="1427" y="3484"/>
                  <a:ext cx="87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G10" fmla="+- 1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  <a:gd name="T8" fmla="*/ 64 w 6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19" name="Freeform 323"/>
                <p:cNvSpPr>
                  <a:spLocks noChangeArrowheads="1"/>
                </p:cNvSpPr>
                <p:nvPr/>
              </p:nvSpPr>
              <p:spPr bwMode="auto">
                <a:xfrm>
                  <a:off x="1427" y="3484"/>
                  <a:ext cx="87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5 0 0"/>
                    <a:gd name="G9" fmla="+- 4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6"/>
                        <a:pt x="21" y="7"/>
                        <a:pt x="15" y="5"/>
                      </a:cubicBezTo>
                      <a:cubicBezTo>
                        <a:pt x="11" y="4"/>
                        <a:pt x="5" y="5"/>
                        <a:pt x="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0" name="Freeform 324"/>
                <p:cNvSpPr>
                  <a:spLocks noChangeArrowheads="1"/>
                </p:cNvSpPr>
                <p:nvPr/>
              </p:nvSpPr>
              <p:spPr bwMode="auto">
                <a:xfrm>
                  <a:off x="1181" y="3516"/>
                  <a:ext cx="195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7 0 0"/>
                    <a:gd name="G15" fmla="*/ 1 0 0"/>
                    <a:gd name="G16" fmla="cos G15 G14"/>
                    <a:gd name="G17" fmla="+- 1 0 0"/>
                    <a:gd name="G18" fmla="+- 1 0 0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T0" fmla="*/ 142 w 142"/>
                    <a:gd name="T1" fmla="*/ 0 h 10"/>
                    <a:gd name="T2" fmla="*/ 98 w 142"/>
                    <a:gd name="T3" fmla="*/ 3 h 10"/>
                    <a:gd name="T4" fmla="*/ 89 w 142"/>
                    <a:gd name="T5" fmla="*/ 3 h 10"/>
                    <a:gd name="T6" fmla="*/ 51 w 142"/>
                    <a:gd name="T7" fmla="*/ 8 h 10"/>
                    <a:gd name="T8" fmla="*/ 22 w 142"/>
                    <a:gd name="T9" fmla="*/ 8 h 10"/>
                    <a:gd name="T10" fmla="*/ 3 w 142"/>
                    <a:gd name="T11" fmla="*/ 6 h 10"/>
                    <a:gd name="T12" fmla="*/ 0 w 142"/>
                    <a:gd name="T13" fmla="*/ 5 h 10"/>
                    <a:gd name="T14" fmla="*/ 1 w 142"/>
                    <a:gd name="T1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2" h="10">
                      <a:moveTo>
                        <a:pt x="142" y="0"/>
                      </a:moveTo>
                      <a:cubicBezTo>
                        <a:pt x="124" y="7"/>
                        <a:pt x="105" y="9"/>
                        <a:pt x="98" y="3"/>
                      </a:cubicBezTo>
                      <a:cubicBezTo>
                        <a:pt x="96" y="3"/>
                        <a:pt x="92" y="3"/>
                        <a:pt x="89" y="3"/>
                      </a:cubicBezTo>
                      <a:cubicBezTo>
                        <a:pt x="76" y="5"/>
                        <a:pt x="64" y="7"/>
                        <a:pt x="51" y="8"/>
                      </a:cubicBezTo>
                      <a:cubicBezTo>
                        <a:pt x="39" y="10"/>
                        <a:pt x="31" y="9"/>
                        <a:pt x="22" y="8"/>
                      </a:cubicBezTo>
                      <a:cubicBezTo>
                        <a:pt x="16" y="7"/>
                        <a:pt x="10" y="7"/>
                        <a:pt x="3" y="6"/>
                      </a:cubicBezTo>
                      <a:cubicBezTo>
                        <a:pt x="1" y="6"/>
                        <a:pt x="1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1" name="Freeform 325"/>
                <p:cNvSpPr>
                  <a:spLocks noChangeArrowheads="1"/>
                </p:cNvSpPr>
                <p:nvPr/>
              </p:nvSpPr>
              <p:spPr bwMode="auto">
                <a:xfrm>
                  <a:off x="1254" y="3468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7 w 37"/>
                    <a:gd name="T3" fmla="*/ 1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2" name="Freeform 326"/>
                <p:cNvSpPr>
                  <a:spLocks noChangeArrowheads="1"/>
                </p:cNvSpPr>
                <p:nvPr/>
              </p:nvSpPr>
              <p:spPr bwMode="auto">
                <a:xfrm>
                  <a:off x="1320" y="3496"/>
                  <a:ext cx="59" cy="10"/>
                </a:xfrm>
                <a:custGeom>
                  <a:avLst/>
                  <a:gdLst>
                    <a:gd name="G0" fmla="+- 3 0 0"/>
                    <a:gd name="G1" fmla="+- 1 0 0"/>
                    <a:gd name="G2" fmla="*/ 1 50493 55552"/>
                    <a:gd name="G3" fmla="*/ G2 1 18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3 h 7"/>
                    <a:gd name="T2" fmla="*/ 13 w 44"/>
                    <a:gd name="T3" fmla="*/ 1 h 7"/>
                    <a:gd name="T4" fmla="*/ 33 w 44"/>
                    <a:gd name="T5" fmla="*/ 6 h 7"/>
                    <a:gd name="T6" fmla="*/ 44 w 44"/>
                    <a:gd name="T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3" name="Freeform 327"/>
                <p:cNvSpPr>
                  <a:spLocks noChangeArrowheads="1"/>
                </p:cNvSpPr>
                <p:nvPr/>
              </p:nvSpPr>
              <p:spPr bwMode="auto">
                <a:xfrm>
                  <a:off x="1307" y="3401"/>
                  <a:ext cx="170" cy="12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4"/>
                    <a:gd name="T1" fmla="*/ 4 h 8"/>
                    <a:gd name="T2" fmla="*/ 35 w 124"/>
                    <a:gd name="T3" fmla="*/ 5 h 8"/>
                    <a:gd name="T4" fmla="*/ 94 w 124"/>
                    <a:gd name="T5" fmla="*/ 1 h 8"/>
                    <a:gd name="T6" fmla="*/ 124 w 124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4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5" y="5"/>
                      </a:cubicBezTo>
                      <a:cubicBezTo>
                        <a:pt x="52" y="7"/>
                        <a:pt x="73" y="4"/>
                        <a:pt x="94" y="1"/>
                      </a:cubicBezTo>
                      <a:cubicBezTo>
                        <a:pt x="108" y="0"/>
                        <a:pt x="113" y="5"/>
                        <a:pt x="124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4" name="Freeform 328"/>
                <p:cNvSpPr>
                  <a:spLocks noChangeArrowheads="1"/>
                </p:cNvSpPr>
                <p:nvPr/>
              </p:nvSpPr>
              <p:spPr bwMode="auto">
                <a:xfrm>
                  <a:off x="1459" y="3527"/>
                  <a:ext cx="130" cy="2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9 0 0"/>
                    <a:gd name="G12" fmla="+- 15 0 0"/>
                    <a:gd name="G13" fmla="+- 15 0 0"/>
                    <a:gd name="G14" fmla="+- 1 0 0"/>
                    <a:gd name="G15" fmla="+- 1 0 0"/>
                    <a:gd name="T0" fmla="*/ 95 w 95"/>
                    <a:gd name="T1" fmla="*/ 0 h 18"/>
                    <a:gd name="T2" fmla="*/ 88 w 95"/>
                    <a:gd name="T3" fmla="*/ 1 h 18"/>
                    <a:gd name="T4" fmla="*/ 30 w 95"/>
                    <a:gd name="T5" fmla="*/ 12 h 18"/>
                    <a:gd name="T6" fmla="*/ 16 w 95"/>
                    <a:gd name="T7" fmla="*/ 17 h 18"/>
                    <a:gd name="T8" fmla="*/ 0 w 95"/>
                    <a:gd name="T9" fmla="*/ 15 h 18"/>
                    <a:gd name="T10" fmla="*/ 1 w 95"/>
                    <a:gd name="T1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18">
                      <a:moveTo>
                        <a:pt x="95" y="0"/>
                      </a:moveTo>
                      <a:cubicBezTo>
                        <a:pt x="93" y="0"/>
                        <a:pt x="90" y="1"/>
                        <a:pt x="88" y="1"/>
                      </a:cubicBezTo>
                      <a:cubicBezTo>
                        <a:pt x="70" y="2"/>
                        <a:pt x="50" y="8"/>
                        <a:pt x="30" y="12"/>
                      </a:cubicBezTo>
                      <a:cubicBezTo>
                        <a:pt x="27" y="16"/>
                        <a:pt x="20" y="18"/>
                        <a:pt x="16" y="17"/>
                      </a:cubicBezTo>
                      <a:cubicBezTo>
                        <a:pt x="11" y="16"/>
                        <a:pt x="2" y="18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5" name="Freeform 329"/>
                <p:cNvSpPr>
                  <a:spLocks noChangeArrowheads="1"/>
                </p:cNvSpPr>
                <p:nvPr/>
              </p:nvSpPr>
              <p:spPr bwMode="auto">
                <a:xfrm>
                  <a:off x="1265" y="3543"/>
                  <a:ext cx="64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*/ 1 50493 55552"/>
                    <a:gd name="G34" fmla="*/ G33 1 180"/>
                    <a:gd name="G35" fmla="*/ 1 0 0"/>
                    <a:gd name="G36" fmla="cos G35 G34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*/ 1 1 2"/>
                    <a:gd name="G59" fmla="*/ 1 1 2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*/ 1 1 2"/>
                    <a:gd name="G66" fmla="*/ 1 1 2"/>
                    <a:gd name="G67" fmla="*/ 1 1 2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*/ 1 1 2"/>
                    <a:gd name="T0" fmla="*/ 46 w 47"/>
                    <a:gd name="T1" fmla="*/ 8 h 8"/>
                    <a:gd name="T2" fmla="*/ 42 w 47"/>
                    <a:gd name="T3" fmla="*/ 7 h 8"/>
                    <a:gd name="T4" fmla="*/ 42 w 47"/>
                    <a:gd name="T5" fmla="*/ 6 h 8"/>
                    <a:gd name="T6" fmla="*/ 47 w 47"/>
                    <a:gd name="T7" fmla="*/ 7 h 8"/>
                    <a:gd name="T8" fmla="*/ 46 w 47"/>
                    <a:gd name="T9" fmla="*/ 8 h 8"/>
                    <a:gd name="T10" fmla="*/ 42 w 47"/>
                    <a:gd name="T11" fmla="*/ 7 h 8"/>
                    <a:gd name="T12" fmla="*/ 38 w 47"/>
                    <a:gd name="T13" fmla="*/ 7 h 8"/>
                    <a:gd name="T14" fmla="*/ 39 w 47"/>
                    <a:gd name="T15" fmla="*/ 6 h 8"/>
                    <a:gd name="T16" fmla="*/ 42 w 47"/>
                    <a:gd name="T17" fmla="*/ 6 h 8"/>
                    <a:gd name="T18" fmla="*/ 42 w 47"/>
                    <a:gd name="T19" fmla="*/ 7 h 8"/>
                    <a:gd name="T20" fmla="*/ 38 w 47"/>
                    <a:gd name="T21" fmla="*/ 6 h 8"/>
                    <a:gd name="T22" fmla="*/ 38 w 47"/>
                    <a:gd name="T23" fmla="*/ 6 h 8"/>
                    <a:gd name="T24" fmla="*/ 39 w 47"/>
                    <a:gd name="T25" fmla="*/ 6 h 8"/>
                    <a:gd name="T26" fmla="*/ 38 w 47"/>
                    <a:gd name="T27" fmla="*/ 6 h 8"/>
                    <a:gd name="T28" fmla="*/ 38 w 47"/>
                    <a:gd name="T29" fmla="*/ 7 h 8"/>
                    <a:gd name="T30" fmla="*/ 23 w 47"/>
                    <a:gd name="T31" fmla="*/ 2 h 8"/>
                    <a:gd name="T32" fmla="*/ 23 w 47"/>
                    <a:gd name="T33" fmla="*/ 1 h 8"/>
                    <a:gd name="T34" fmla="*/ 38 w 47"/>
                    <a:gd name="T35" fmla="*/ 6 h 8"/>
                    <a:gd name="T36" fmla="*/ 38 w 47"/>
                    <a:gd name="T37" fmla="*/ 7 h 8"/>
                    <a:gd name="T38" fmla="*/ 23 w 47"/>
                    <a:gd name="T39" fmla="*/ 2 h 8"/>
                    <a:gd name="T40" fmla="*/ 3 w 47"/>
                    <a:gd name="T41" fmla="*/ 1 h 8"/>
                    <a:gd name="T42" fmla="*/ 3 w 47"/>
                    <a:gd name="T43" fmla="*/ 0 h 8"/>
                    <a:gd name="T44" fmla="*/ 23 w 47"/>
                    <a:gd name="T45" fmla="*/ 1 h 8"/>
                    <a:gd name="T46" fmla="*/ 23 w 47"/>
                    <a:gd name="T47" fmla="*/ 2 h 8"/>
                    <a:gd name="T48" fmla="*/ 2 w 47"/>
                    <a:gd name="T49" fmla="*/ 0 h 8"/>
                    <a:gd name="T50" fmla="*/ 2 w 47"/>
                    <a:gd name="T51" fmla="*/ 0 h 8"/>
                    <a:gd name="T52" fmla="*/ 3 w 47"/>
                    <a:gd name="T53" fmla="*/ 0 h 8"/>
                    <a:gd name="T54" fmla="*/ 3 w 47"/>
                    <a:gd name="T55" fmla="*/ 1 h 8"/>
                    <a:gd name="T56" fmla="*/ 2 w 47"/>
                    <a:gd name="T57" fmla="*/ 0 h 8"/>
                    <a:gd name="T58" fmla="*/ 3 w 47"/>
                    <a:gd name="T59" fmla="*/ 1 h 8"/>
                    <a:gd name="T60" fmla="*/ 3 w 47"/>
                    <a:gd name="T61" fmla="*/ 1 h 8"/>
                    <a:gd name="T62" fmla="*/ 2 w 47"/>
                    <a:gd name="T63" fmla="*/ 0 h 8"/>
                    <a:gd name="T64" fmla="*/ 3 w 47"/>
                    <a:gd name="T65" fmla="*/ 1 h 8"/>
                    <a:gd name="T66" fmla="*/ 2 w 47"/>
                    <a:gd name="T67" fmla="*/ 0 h 8"/>
                    <a:gd name="T68" fmla="*/ 2 w 47"/>
                    <a:gd name="T69" fmla="*/ 0 h 8"/>
                    <a:gd name="T70" fmla="*/ 3 w 47"/>
                    <a:gd name="T71" fmla="*/ 1 h 8"/>
                    <a:gd name="T72" fmla="*/ 2 w 47"/>
                    <a:gd name="T73" fmla="*/ 0 h 8"/>
                    <a:gd name="T74" fmla="*/ 3 w 47"/>
                    <a:gd name="T75" fmla="*/ 1 h 8"/>
                    <a:gd name="T76" fmla="*/ 2 w 47"/>
                    <a:gd name="T77" fmla="*/ 1 h 8"/>
                    <a:gd name="T78" fmla="*/ 1 w 47"/>
                    <a:gd name="T79" fmla="*/ 0 h 8"/>
                    <a:gd name="T80" fmla="*/ 2 w 47"/>
                    <a:gd name="T81" fmla="*/ 0 h 8"/>
                    <a:gd name="T82" fmla="*/ 3 w 47"/>
                    <a:gd name="T83" fmla="*/ 1 h 8"/>
                    <a:gd name="T84" fmla="*/ 2 w 47"/>
                    <a:gd name="T85" fmla="*/ 1 h 8"/>
                    <a:gd name="T86" fmla="*/ 2 w 47"/>
                    <a:gd name="T87" fmla="*/ 1 h 8"/>
                    <a:gd name="T88" fmla="*/ 2 w 47"/>
                    <a:gd name="T89" fmla="*/ 1 h 8"/>
                    <a:gd name="T90" fmla="*/ 1 w 47"/>
                    <a:gd name="T91" fmla="*/ 2 h 8"/>
                    <a:gd name="T92" fmla="*/ 0 w 47"/>
                    <a:gd name="T93" fmla="*/ 1 h 8"/>
                    <a:gd name="T94" fmla="*/ 1 w 47"/>
                    <a:gd name="T95" fmla="*/ 0 h 8"/>
                    <a:gd name="T96" fmla="*/ 2 w 47"/>
                    <a:gd name="T9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7"/>
                        <a:pt x="44" y="7"/>
                        <a:pt x="42" y="7"/>
                      </a:cubicBezTo>
                      <a:lnTo>
                        <a:pt x="42" y="6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7"/>
                      </a:moveTo>
                      <a:cubicBezTo>
                        <a:pt x="41" y="7"/>
                        <a:pt x="39" y="7"/>
                        <a:pt x="38" y="7"/>
                      </a:cubicBezTo>
                      <a:lnTo>
                        <a:pt x="39" y="6"/>
                      </a:lnTo>
                      <a:cubicBezTo>
                        <a:pt x="39" y="6"/>
                        <a:pt x="41" y="6"/>
                        <a:pt x="42" y="6"/>
                      </a:cubicBezTo>
                      <a:lnTo>
                        <a:pt x="42" y="7"/>
                      </a:lnTo>
                      <a:close/>
                      <a:moveTo>
                        <a:pt x="38" y="6"/>
                      </a:moveTo>
                      <a:lnTo>
                        <a:pt x="38" y="6"/>
                      </a:lnTo>
                      <a:lnTo>
                        <a:pt x="39" y="6"/>
                      </a:lnTo>
                      <a:lnTo>
                        <a:pt x="38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8" y="3"/>
                        <a:pt x="23" y="2"/>
                      </a:cubicBezTo>
                      <a:lnTo>
                        <a:pt x="23" y="1"/>
                      </a:lnTo>
                      <a:cubicBezTo>
                        <a:pt x="29" y="2"/>
                        <a:pt x="34" y="4"/>
                        <a:pt x="38" y="6"/>
                      </a:cubicBezTo>
                      <a:lnTo>
                        <a:pt x="38" y="7"/>
                      </a:lnTo>
                      <a:close/>
                      <a:moveTo>
                        <a:pt x="23" y="2"/>
                      </a:moveTo>
                      <a:cubicBezTo>
                        <a:pt x="17" y="1"/>
                        <a:pt x="10" y="1"/>
                        <a:pt x="3" y="1"/>
                      </a:cubicBezTo>
                      <a:lnTo>
                        <a:pt x="3" y="0"/>
                      </a:lnTo>
                      <a:cubicBezTo>
                        <a:pt x="11" y="0"/>
                        <a:pt x="17" y="0"/>
                        <a:pt x="23" y="1"/>
                      </a:cubicBezTo>
                      <a:lnTo>
                        <a:pt x="23" y="2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lnTo>
                        <a:pt x="1" y="0"/>
                      </a:lnTo>
                      <a:cubicBezTo>
                        <a:pt x="2" y="0"/>
                        <a:pt x="2" y="0"/>
                        <a:pt x="2" y="0"/>
                      </a:cubicBezTo>
                      <a:lnTo>
                        <a:pt x="3" y="1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close/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lnTo>
                        <a:pt x="0" y="1"/>
                      </a:lnTo>
                      <a:cubicBezTo>
                        <a:pt x="0" y="1"/>
                        <a:pt x="1" y="1"/>
                        <a:pt x="1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6" name="Freeform 330"/>
                <p:cNvSpPr>
                  <a:spLocks noChangeArrowheads="1"/>
                </p:cNvSpPr>
                <p:nvPr/>
              </p:nvSpPr>
              <p:spPr bwMode="auto">
                <a:xfrm>
                  <a:off x="1252" y="3412"/>
                  <a:ext cx="62" cy="1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2 w 46"/>
                    <a:gd name="T1" fmla="*/ 0 h 8"/>
                    <a:gd name="T2" fmla="*/ 2 w 46"/>
                    <a:gd name="T3" fmla="*/ 0 h 8"/>
                    <a:gd name="T4" fmla="*/ 0 w 46"/>
                    <a:gd name="T5" fmla="*/ 0 h 8"/>
                    <a:gd name="T6" fmla="*/ 2 w 46"/>
                    <a:gd name="T7" fmla="*/ 0 h 8"/>
                    <a:gd name="T8" fmla="*/ 2 w 46"/>
                    <a:gd name="T9" fmla="*/ 0 h 8"/>
                    <a:gd name="T10" fmla="*/ 2 w 46"/>
                    <a:gd name="T11" fmla="*/ 0 h 8"/>
                    <a:gd name="T12" fmla="*/ 1 w 46"/>
                    <a:gd name="T13" fmla="*/ 0 h 8"/>
                    <a:gd name="T14" fmla="*/ 2 w 46"/>
                    <a:gd name="T15" fmla="*/ 0 h 8"/>
                    <a:gd name="T16" fmla="*/ 2 w 46"/>
                    <a:gd name="T17" fmla="*/ 0 h 8"/>
                    <a:gd name="T18" fmla="*/ 30 w 46"/>
                    <a:gd name="T19" fmla="*/ 6 h 8"/>
                    <a:gd name="T20" fmla="*/ 30 w 46"/>
                    <a:gd name="T21" fmla="*/ 7 h 8"/>
                    <a:gd name="T22" fmla="*/ 0 w 46"/>
                    <a:gd name="T23" fmla="*/ 0 h 8"/>
                    <a:gd name="T24" fmla="*/ 2 w 46"/>
                    <a:gd name="T25" fmla="*/ 0 h 8"/>
                    <a:gd name="T26" fmla="*/ 30 w 46"/>
                    <a:gd name="T27" fmla="*/ 6 h 8"/>
                    <a:gd name="T28" fmla="*/ 46 w 46"/>
                    <a:gd name="T29" fmla="*/ 7 h 8"/>
                    <a:gd name="T30" fmla="*/ 45 w 46"/>
                    <a:gd name="T31" fmla="*/ 8 h 8"/>
                    <a:gd name="T32" fmla="*/ 30 w 46"/>
                    <a:gd name="T33" fmla="*/ 7 h 8"/>
                    <a:gd name="T34" fmla="*/ 30 w 46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7" y="4"/>
                        <a:pt x="19" y="5"/>
                        <a:pt x="30" y="6"/>
                      </a:cubicBezTo>
                      <a:lnTo>
                        <a:pt x="30" y="7"/>
                      </a:lnTo>
                      <a:cubicBezTo>
                        <a:pt x="18" y="6"/>
                        <a:pt x="6" y="6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6"/>
                        <a:pt x="46" y="7"/>
                      </a:cubicBezTo>
                      <a:lnTo>
                        <a:pt x="45" y="8"/>
                      </a:lnTo>
                      <a:cubicBezTo>
                        <a:pt x="41" y="8"/>
                        <a:pt x="35" y="7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7" name="Freeform 331"/>
                <p:cNvSpPr>
                  <a:spLocks noChangeArrowheads="1"/>
                </p:cNvSpPr>
                <p:nvPr/>
              </p:nvSpPr>
              <p:spPr bwMode="auto">
                <a:xfrm>
                  <a:off x="1362" y="3534"/>
                  <a:ext cx="84" cy="3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2 0 0"/>
                    <a:gd name="G13" fmla="+- 1 0 0"/>
                    <a:gd name="G14" fmla="+- 1 0 0"/>
                    <a:gd name="G15" fmla="+- 1 0 0"/>
                    <a:gd name="G16" fmla="+- 6 0 0"/>
                    <a:gd name="G17" fmla="+- 10 0 0"/>
                    <a:gd name="G18" fmla="+- 11 0 0"/>
                    <a:gd name="G19" fmla="+- 12 0 0"/>
                    <a:gd name="G20" fmla="+- 1 0 0"/>
                    <a:gd name="G21" fmla="+- 1 0 0"/>
                    <a:gd name="G22" fmla="+- 1 0 0"/>
                    <a:gd name="G23" fmla="+- 1 0 0"/>
                    <a:gd name="G24" fmla="+- 11 0 0"/>
                    <a:gd name="G25" fmla="+- 11 0 0"/>
                    <a:gd name="G26" fmla="+- 12 0 0"/>
                    <a:gd name="G27" fmla="+- 11 0 0"/>
                    <a:gd name="G28" fmla="+- 11 0 0"/>
                    <a:gd name="G29" fmla="+- 11 0 0"/>
                    <a:gd name="G30" fmla="+- 12 0 0"/>
                    <a:gd name="G31" fmla="+- 11 0 0"/>
                    <a:gd name="G32" fmla="+- 1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2 0 0"/>
                    <a:gd name="G40" fmla="+- 1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T0" fmla="*/ 1 w 62"/>
                    <a:gd name="T1" fmla="*/ 0 h 21"/>
                    <a:gd name="T2" fmla="*/ 1 w 62"/>
                    <a:gd name="T3" fmla="*/ 0 h 21"/>
                    <a:gd name="T4" fmla="*/ 0 w 62"/>
                    <a:gd name="T5" fmla="*/ 1 h 21"/>
                    <a:gd name="T6" fmla="*/ 1 w 62"/>
                    <a:gd name="T7" fmla="*/ 0 h 21"/>
                    <a:gd name="T8" fmla="*/ 0 w 62"/>
                    <a:gd name="T9" fmla="*/ 1 h 21"/>
                    <a:gd name="T10" fmla="*/ 0 w 62"/>
                    <a:gd name="T11" fmla="*/ 1 h 21"/>
                    <a:gd name="T12" fmla="*/ 1 w 62"/>
                    <a:gd name="T13" fmla="*/ 0 h 21"/>
                    <a:gd name="T14" fmla="*/ 2 w 62"/>
                    <a:gd name="T15" fmla="*/ 2 h 21"/>
                    <a:gd name="T16" fmla="*/ 1 w 62"/>
                    <a:gd name="T17" fmla="*/ 3 h 21"/>
                    <a:gd name="T18" fmla="*/ 0 w 62"/>
                    <a:gd name="T19" fmla="*/ 1 h 21"/>
                    <a:gd name="T20" fmla="*/ 1 w 62"/>
                    <a:gd name="T21" fmla="*/ 0 h 21"/>
                    <a:gd name="T22" fmla="*/ 2 w 62"/>
                    <a:gd name="T23" fmla="*/ 2 h 21"/>
                    <a:gd name="T24" fmla="*/ 14 w 62"/>
                    <a:gd name="T25" fmla="*/ 11 h 21"/>
                    <a:gd name="T26" fmla="*/ 14 w 62"/>
                    <a:gd name="T27" fmla="*/ 12 h 21"/>
                    <a:gd name="T28" fmla="*/ 1 w 62"/>
                    <a:gd name="T29" fmla="*/ 3 h 21"/>
                    <a:gd name="T30" fmla="*/ 2 w 62"/>
                    <a:gd name="T31" fmla="*/ 2 h 21"/>
                    <a:gd name="T32" fmla="*/ 14 w 62"/>
                    <a:gd name="T33" fmla="*/ 11 h 21"/>
                    <a:gd name="T34" fmla="*/ 14 w 62"/>
                    <a:gd name="T35" fmla="*/ 11 h 21"/>
                    <a:gd name="T36" fmla="*/ 14 w 62"/>
                    <a:gd name="T37" fmla="*/ 12 h 21"/>
                    <a:gd name="T38" fmla="*/ 14 w 62"/>
                    <a:gd name="T39" fmla="*/ 11 h 21"/>
                    <a:gd name="T40" fmla="*/ 14 w 62"/>
                    <a:gd name="T41" fmla="*/ 11 h 21"/>
                    <a:gd name="T42" fmla="*/ 14 w 62"/>
                    <a:gd name="T43" fmla="*/ 11 h 21"/>
                    <a:gd name="T44" fmla="*/ 14 w 62"/>
                    <a:gd name="T45" fmla="*/ 12 h 21"/>
                    <a:gd name="T46" fmla="*/ 14 w 62"/>
                    <a:gd name="T47" fmla="*/ 11 h 21"/>
                    <a:gd name="T48" fmla="*/ 14 w 62"/>
                    <a:gd name="T49" fmla="*/ 11 h 21"/>
                    <a:gd name="T50" fmla="*/ 21 w 62"/>
                    <a:gd name="T51" fmla="*/ 12 h 21"/>
                    <a:gd name="T52" fmla="*/ 21 w 62"/>
                    <a:gd name="T53" fmla="*/ 13 h 21"/>
                    <a:gd name="T54" fmla="*/ 14 w 62"/>
                    <a:gd name="T55" fmla="*/ 12 h 21"/>
                    <a:gd name="T56" fmla="*/ 14 w 62"/>
                    <a:gd name="T57" fmla="*/ 11 h 21"/>
                    <a:gd name="T58" fmla="*/ 21 w 62"/>
                    <a:gd name="T59" fmla="*/ 13 h 21"/>
                    <a:gd name="T60" fmla="*/ 21 w 62"/>
                    <a:gd name="T61" fmla="*/ 13 h 21"/>
                    <a:gd name="T62" fmla="*/ 21 w 62"/>
                    <a:gd name="T63" fmla="*/ 12 h 21"/>
                    <a:gd name="T64" fmla="*/ 21 w 62"/>
                    <a:gd name="T65" fmla="*/ 13 h 21"/>
                    <a:gd name="T66" fmla="*/ 21 w 62"/>
                    <a:gd name="T67" fmla="*/ 12 h 21"/>
                    <a:gd name="T68" fmla="*/ 32 w 62"/>
                    <a:gd name="T69" fmla="*/ 14 h 21"/>
                    <a:gd name="T70" fmla="*/ 31 w 62"/>
                    <a:gd name="T71" fmla="*/ 15 h 21"/>
                    <a:gd name="T72" fmla="*/ 21 w 62"/>
                    <a:gd name="T73" fmla="*/ 13 h 21"/>
                    <a:gd name="T74" fmla="*/ 21 w 62"/>
                    <a:gd name="T75" fmla="*/ 12 h 21"/>
                    <a:gd name="T76" fmla="*/ 32 w 62"/>
                    <a:gd name="T77" fmla="*/ 14 h 21"/>
                    <a:gd name="T78" fmla="*/ 43 w 62"/>
                    <a:gd name="T79" fmla="*/ 19 h 21"/>
                    <a:gd name="T80" fmla="*/ 43 w 62"/>
                    <a:gd name="T81" fmla="*/ 20 h 21"/>
                    <a:gd name="T82" fmla="*/ 31 w 62"/>
                    <a:gd name="T83" fmla="*/ 15 h 21"/>
                    <a:gd name="T84" fmla="*/ 32 w 62"/>
                    <a:gd name="T85" fmla="*/ 14 h 21"/>
                    <a:gd name="T86" fmla="*/ 43 w 62"/>
                    <a:gd name="T87" fmla="*/ 19 h 21"/>
                    <a:gd name="T88" fmla="*/ 62 w 62"/>
                    <a:gd name="T89" fmla="*/ 17 h 21"/>
                    <a:gd name="T90" fmla="*/ 62 w 62"/>
                    <a:gd name="T91" fmla="*/ 18 h 21"/>
                    <a:gd name="T92" fmla="*/ 43 w 62"/>
                    <a:gd name="T93" fmla="*/ 20 h 21"/>
                    <a:gd name="T94" fmla="*/ 43 w 62"/>
                    <a:gd name="T9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1" y="13"/>
                      </a:moveTo>
                      <a:lnTo>
                        <a:pt x="21" y="13"/>
                      </a:lnTo>
                      <a:lnTo>
                        <a:pt x="21" y="12"/>
                      </a:lnTo>
                      <a:lnTo>
                        <a:pt x="21" y="13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2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7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8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8" name="Freeform 332"/>
                <p:cNvSpPr>
                  <a:spLocks noChangeArrowheads="1"/>
                </p:cNvSpPr>
                <p:nvPr/>
              </p:nvSpPr>
              <p:spPr bwMode="auto">
                <a:xfrm>
                  <a:off x="1200" y="3490"/>
                  <a:ext cx="114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3 0 0"/>
                    <a:gd name="G70" fmla="*/ 1 0 0"/>
                    <a:gd name="G71" fmla="sin G70 G69"/>
                    <a:gd name="G72" fmla="+- 2 0 0"/>
                    <a:gd name="G73" fmla="*/ 1 0 0"/>
                    <a:gd name="G74" fmla="sin G73 G72"/>
                    <a:gd name="G75" fmla="+- 1 0 0"/>
                    <a:gd name="G76" fmla="+- 1 0 0"/>
                    <a:gd name="G77" fmla="+- 1 0 0"/>
                    <a:gd name="G78" fmla="+- 1 0 0"/>
                    <a:gd name="G79" fmla="+- 3 0 0"/>
                    <a:gd name="G80" fmla="*/ 1 0 0"/>
                    <a:gd name="G81" fmla="sin G80 G79"/>
                    <a:gd name="G82" fmla="+- 3 0 0"/>
                    <a:gd name="G83" fmla="+- 2 0 0"/>
                    <a:gd name="G84" fmla="*/ 1 0 0"/>
                    <a:gd name="G85" fmla="sin G84 G83"/>
                    <a:gd name="G86" fmla="+- 3 0 0"/>
                    <a:gd name="G87" fmla="*/ 1 0 0"/>
                    <a:gd name="G88" fmla="sin G87 G86"/>
                    <a:gd name="G89" fmla="+- 2 0 0"/>
                    <a:gd name="G90" fmla="*/ 1 0 0"/>
                    <a:gd name="G91" fmla="sin G90 G89"/>
                    <a:gd name="G92" fmla="+- 2 0 0"/>
                    <a:gd name="G93" fmla="*/ 1 0 0"/>
                    <a:gd name="G94" fmla="cos G93 G92"/>
                    <a:gd name="G95" fmla="+- 3 0 0"/>
                    <a:gd name="G96" fmla="*/ 1 0 0"/>
                    <a:gd name="G97" fmla="cos G96 G95"/>
                    <a:gd name="G98" fmla="+- 3 0 0"/>
                    <a:gd name="G99" fmla="*/ 1 0 0"/>
                    <a:gd name="G100" fmla="sin G99 G98"/>
                    <a:gd name="G101" fmla="+- 2 0 0"/>
                    <a:gd name="G102" fmla="*/ 1 0 0"/>
                    <a:gd name="G103" fmla="sin G102 G101"/>
                    <a:gd name="T0" fmla="*/ 83 w 84"/>
                    <a:gd name="T1" fmla="*/ 2 h 3"/>
                    <a:gd name="T2" fmla="*/ 83 w 84"/>
                    <a:gd name="T3" fmla="*/ 2 h 3"/>
                    <a:gd name="T4" fmla="*/ 84 w 84"/>
                    <a:gd name="T5" fmla="*/ 1 h 3"/>
                    <a:gd name="T6" fmla="*/ 83 w 84"/>
                    <a:gd name="T7" fmla="*/ 2 h 3"/>
                    <a:gd name="T8" fmla="*/ 83 w 84"/>
                    <a:gd name="T9" fmla="*/ 2 h 3"/>
                    <a:gd name="T10" fmla="*/ 54 w 84"/>
                    <a:gd name="T11" fmla="*/ 1 h 3"/>
                    <a:gd name="T12" fmla="*/ 54 w 84"/>
                    <a:gd name="T13" fmla="*/ 0 h 3"/>
                    <a:gd name="T14" fmla="*/ 84 w 84"/>
                    <a:gd name="T15" fmla="*/ 1 h 3"/>
                    <a:gd name="T16" fmla="*/ 83 w 84"/>
                    <a:gd name="T17" fmla="*/ 2 h 3"/>
                    <a:gd name="T18" fmla="*/ 54 w 84"/>
                    <a:gd name="T19" fmla="*/ 1 h 3"/>
                    <a:gd name="T20" fmla="*/ 45 w 84"/>
                    <a:gd name="T21" fmla="*/ 1 h 3"/>
                    <a:gd name="T22" fmla="*/ 45 w 84"/>
                    <a:gd name="T23" fmla="*/ 0 h 3"/>
                    <a:gd name="T24" fmla="*/ 54 w 84"/>
                    <a:gd name="T25" fmla="*/ 0 h 3"/>
                    <a:gd name="T26" fmla="*/ 54 w 84"/>
                    <a:gd name="T27" fmla="*/ 1 h 3"/>
                    <a:gd name="T28" fmla="*/ 45 w 84"/>
                    <a:gd name="T29" fmla="*/ 1 h 3"/>
                    <a:gd name="T30" fmla="*/ 45 w 84"/>
                    <a:gd name="T31" fmla="*/ 1 h 3"/>
                    <a:gd name="T32" fmla="*/ 45 w 84"/>
                    <a:gd name="T33" fmla="*/ 0 h 3"/>
                    <a:gd name="T34" fmla="*/ 45 w 84"/>
                    <a:gd name="T35" fmla="*/ 1 h 3"/>
                    <a:gd name="T36" fmla="*/ 45 w 84"/>
                    <a:gd name="T37" fmla="*/ 1 h 3"/>
                    <a:gd name="T38" fmla="*/ 43 w 84"/>
                    <a:gd name="T39" fmla="*/ 1 h 3"/>
                    <a:gd name="T40" fmla="*/ 43 w 84"/>
                    <a:gd name="T41" fmla="*/ 0 h 3"/>
                    <a:gd name="T42" fmla="*/ 45 w 84"/>
                    <a:gd name="T43" fmla="*/ 0 h 3"/>
                    <a:gd name="T44" fmla="*/ 45 w 84"/>
                    <a:gd name="T45" fmla="*/ 1 h 3"/>
                    <a:gd name="T46" fmla="*/ 43 w 84"/>
                    <a:gd name="T47" fmla="*/ 1 h 3"/>
                    <a:gd name="T48" fmla="*/ 41 w 84"/>
                    <a:gd name="T49" fmla="*/ 2 h 3"/>
                    <a:gd name="T50" fmla="*/ 41 w 84"/>
                    <a:gd name="T51" fmla="*/ 1 h 3"/>
                    <a:gd name="T52" fmla="*/ 43 w 84"/>
                    <a:gd name="T53" fmla="*/ 0 h 3"/>
                    <a:gd name="T54" fmla="*/ 43 w 84"/>
                    <a:gd name="T55" fmla="*/ 1 h 3"/>
                    <a:gd name="T56" fmla="*/ 41 w 84"/>
                    <a:gd name="T57" fmla="*/ 2 h 3"/>
                    <a:gd name="T58" fmla="*/ 31 w 84"/>
                    <a:gd name="T59" fmla="*/ 2 h 3"/>
                    <a:gd name="T60" fmla="*/ 31 w 84"/>
                    <a:gd name="T61" fmla="*/ 1 h 3"/>
                    <a:gd name="T62" fmla="*/ 41 w 84"/>
                    <a:gd name="T63" fmla="*/ 1 h 3"/>
                    <a:gd name="T64" fmla="*/ 41 w 84"/>
                    <a:gd name="T65" fmla="*/ 2 h 3"/>
                    <a:gd name="T66" fmla="*/ 31 w 84"/>
                    <a:gd name="T67" fmla="*/ 1 h 3"/>
                    <a:gd name="T68" fmla="*/ 31 w 84"/>
                    <a:gd name="T69" fmla="*/ 1 h 3"/>
                    <a:gd name="T70" fmla="*/ 31 w 84"/>
                    <a:gd name="T71" fmla="*/ 2 h 3"/>
                    <a:gd name="T72" fmla="*/ 31 w 84"/>
                    <a:gd name="T73" fmla="*/ 1 h 3"/>
                    <a:gd name="T74" fmla="*/ 31 w 84"/>
                    <a:gd name="T75" fmla="*/ 2 h 3"/>
                    <a:gd name="T76" fmla="*/ 20 w 84"/>
                    <a:gd name="T77" fmla="*/ 3 h 3"/>
                    <a:gd name="T78" fmla="*/ 20 w 84"/>
                    <a:gd name="T79" fmla="*/ 1 h 3"/>
                    <a:gd name="T80" fmla="*/ 31 w 84"/>
                    <a:gd name="T81" fmla="*/ 1 h 3"/>
                    <a:gd name="T82" fmla="*/ 31 w 84"/>
                    <a:gd name="T83" fmla="*/ 2 h 3"/>
                    <a:gd name="T84" fmla="*/ 20 w 84"/>
                    <a:gd name="T85" fmla="*/ 3 h 3"/>
                    <a:gd name="T86" fmla="*/ 9 w 84"/>
                    <a:gd name="T87" fmla="*/ 3 h 3"/>
                    <a:gd name="T88" fmla="*/ 9 w 84"/>
                    <a:gd name="T89" fmla="*/ 2 h 3"/>
                    <a:gd name="T90" fmla="*/ 20 w 84"/>
                    <a:gd name="T91" fmla="*/ 1 h 3"/>
                    <a:gd name="T92" fmla="*/ 20 w 84"/>
                    <a:gd name="T93" fmla="*/ 3 h 3"/>
                    <a:gd name="T94" fmla="*/ 9 w 84"/>
                    <a:gd name="T95" fmla="*/ 3 h 3"/>
                    <a:gd name="T96" fmla="*/ 0 w 84"/>
                    <a:gd name="T97" fmla="*/ 3 h 3"/>
                    <a:gd name="T98" fmla="*/ 9 w 84"/>
                    <a:gd name="T99" fmla="*/ 2 h 3"/>
                    <a:gd name="T100" fmla="*/ 9 w 84"/>
                    <a:gd name="T101" fmla="*/ 3 h 3"/>
                    <a:gd name="T102" fmla="*/ 9 w 84"/>
                    <a:gd name="T103" fmla="*/ 2 h 3"/>
                    <a:gd name="T104" fmla="*/ 10 w 84"/>
                    <a:gd name="T105" fmla="*/ 2 h 3"/>
                    <a:gd name="T106" fmla="*/ 10 w 84"/>
                    <a:gd name="T107" fmla="*/ 3 h 3"/>
                    <a:gd name="T108" fmla="*/ 9 w 84"/>
                    <a:gd name="T109" fmla="*/ 3 h 3"/>
                    <a:gd name="T110" fmla="*/ 9 w 84"/>
                    <a:gd name="T1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5" y="1"/>
                        <a:pt x="64" y="1"/>
                        <a:pt x="54" y="1"/>
                      </a:cubicBezTo>
                      <a:lnTo>
                        <a:pt x="54" y="0"/>
                      </a:lnTo>
                      <a:cubicBezTo>
                        <a:pt x="64" y="0"/>
                        <a:pt x="75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4" y="1"/>
                      </a:moveTo>
                      <a:cubicBezTo>
                        <a:pt x="51" y="1"/>
                        <a:pt x="48" y="1"/>
                        <a:pt x="45" y="1"/>
                      </a:cubicBezTo>
                      <a:lnTo>
                        <a:pt x="45" y="0"/>
                      </a:lnTo>
                      <a:cubicBezTo>
                        <a:pt x="48" y="0"/>
                        <a:pt x="51" y="0"/>
                        <a:pt x="54" y="0"/>
                      </a:cubicBezTo>
                      <a:lnTo>
                        <a:pt x="54" y="1"/>
                      </a:lnTo>
                      <a:close/>
                      <a:moveTo>
                        <a:pt x="45" y="1"/>
                      </a:moveTo>
                      <a:lnTo>
                        <a:pt x="45" y="1"/>
                      </a:lnTo>
                      <a:lnTo>
                        <a:pt x="45" y="0"/>
                      </a:lnTo>
                      <a:lnTo>
                        <a:pt x="45" y="1"/>
                      </a:lnTo>
                      <a:close/>
                      <a:moveTo>
                        <a:pt x="45" y="1"/>
                      </a:moveTo>
                      <a:cubicBezTo>
                        <a:pt x="44" y="1"/>
                        <a:pt x="44" y="1"/>
                        <a:pt x="43" y="1"/>
                      </a:cubicBezTo>
                      <a:lnTo>
                        <a:pt x="43" y="0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1"/>
                      </a:lnTo>
                      <a:close/>
                      <a:moveTo>
                        <a:pt x="43" y="1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0"/>
                        <a:pt x="43" y="0"/>
                      </a:cubicBezTo>
                      <a:lnTo>
                        <a:pt x="43" y="1"/>
                      </a:lnTo>
                      <a:close/>
                      <a:moveTo>
                        <a:pt x="41" y="2"/>
                      </a:moveTo>
                      <a:cubicBezTo>
                        <a:pt x="37" y="2"/>
                        <a:pt x="35" y="2"/>
                        <a:pt x="31" y="2"/>
                      </a:cubicBezTo>
                      <a:lnTo>
                        <a:pt x="31" y="1"/>
                      </a:lnTo>
                      <a:cubicBezTo>
                        <a:pt x="35" y="1"/>
                        <a:pt x="37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1" y="1"/>
                      </a:lnTo>
                      <a:close/>
                      <a:moveTo>
                        <a:pt x="31" y="2"/>
                      </a:moveTo>
                      <a:cubicBezTo>
                        <a:pt x="27" y="3"/>
                        <a:pt x="23" y="3"/>
                        <a:pt x="20" y="3"/>
                      </a:cubicBezTo>
                      <a:lnTo>
                        <a:pt x="20" y="1"/>
                      </a:lnTo>
                      <a:cubicBezTo>
                        <a:pt x="23" y="2"/>
                        <a:pt x="27" y="2"/>
                        <a:pt x="31" y="1"/>
                      </a:cubicBezTo>
                      <a:lnTo>
                        <a:pt x="31" y="2"/>
                      </a:lnTo>
                      <a:close/>
                      <a:moveTo>
                        <a:pt x="20" y="3"/>
                      </a:moveTo>
                      <a:cubicBezTo>
                        <a:pt x="16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1"/>
                        <a:pt x="16" y="1"/>
                        <a:pt x="20" y="1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29" name="Freeform 333"/>
                <p:cNvSpPr>
                  <a:spLocks noChangeArrowheads="1"/>
                </p:cNvSpPr>
                <p:nvPr/>
              </p:nvSpPr>
              <p:spPr bwMode="auto">
                <a:xfrm>
                  <a:off x="1508" y="3353"/>
                  <a:ext cx="187" cy="15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4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3 h 10"/>
                    <a:gd name="T8" fmla="*/ 0 w 136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0" name="Freeform 334"/>
                <p:cNvSpPr>
                  <a:spLocks noChangeArrowheads="1"/>
                </p:cNvSpPr>
                <p:nvPr/>
              </p:nvSpPr>
              <p:spPr bwMode="auto">
                <a:xfrm>
                  <a:off x="1508" y="3353"/>
                  <a:ext cx="187" cy="15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4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36"/>
                    <a:gd name="T1" fmla="*/ 4 h 10"/>
                    <a:gd name="T2" fmla="*/ 22 w 136"/>
                    <a:gd name="T3" fmla="*/ 2 h 10"/>
                    <a:gd name="T4" fmla="*/ 42 w 136"/>
                    <a:gd name="T5" fmla="*/ 0 h 10"/>
                    <a:gd name="T6" fmla="*/ 136 w 136"/>
                    <a:gd name="T7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8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2" y="0"/>
                      </a:cubicBezTo>
                      <a:cubicBezTo>
                        <a:pt x="74" y="0"/>
                        <a:pt x="96" y="10"/>
                        <a:pt x="136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1" name="Freeform 335"/>
                <p:cNvSpPr>
                  <a:spLocks noChangeArrowheads="1"/>
                </p:cNvSpPr>
                <p:nvPr/>
              </p:nvSpPr>
              <p:spPr bwMode="auto">
                <a:xfrm>
                  <a:off x="1634" y="3420"/>
                  <a:ext cx="86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G10" fmla="+- 1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  <a:gd name="T8" fmla="*/ 64 w 64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2" name="Freeform 336"/>
                <p:cNvSpPr>
                  <a:spLocks noChangeArrowheads="1"/>
                </p:cNvSpPr>
                <p:nvPr/>
              </p:nvSpPr>
              <p:spPr bwMode="auto">
                <a:xfrm>
                  <a:off x="1634" y="3420"/>
                  <a:ext cx="86" cy="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4 0 0"/>
                    <a:gd name="T0" fmla="*/ 64 w 64"/>
                    <a:gd name="T1" fmla="*/ 0 h 7"/>
                    <a:gd name="T2" fmla="*/ 39 w 64"/>
                    <a:gd name="T3" fmla="*/ 5 h 7"/>
                    <a:gd name="T4" fmla="*/ 15 w 64"/>
                    <a:gd name="T5" fmla="*/ 5 h 7"/>
                    <a:gd name="T6" fmla="*/ 0 w 64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">
                      <a:moveTo>
                        <a:pt x="64" y="0"/>
                      </a:moveTo>
                      <a:cubicBezTo>
                        <a:pt x="56" y="2"/>
                        <a:pt x="47" y="4"/>
                        <a:pt x="39" y="5"/>
                      </a:cubicBezTo>
                      <a:cubicBezTo>
                        <a:pt x="30" y="7"/>
                        <a:pt x="20" y="7"/>
                        <a:pt x="15" y="5"/>
                      </a:cubicBezTo>
                      <a:cubicBezTo>
                        <a:pt x="11" y="4"/>
                        <a:pt x="4" y="5"/>
                        <a:pt x="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3" name="Freeform 337"/>
                <p:cNvSpPr>
                  <a:spLocks noChangeArrowheads="1"/>
                </p:cNvSpPr>
                <p:nvPr/>
              </p:nvSpPr>
              <p:spPr bwMode="auto">
                <a:xfrm>
                  <a:off x="1434" y="3442"/>
                  <a:ext cx="196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7 0 0"/>
                    <a:gd name="G15" fmla="*/ 1 0 0"/>
                    <a:gd name="G16" fmla="sin G15 G14"/>
                    <a:gd name="G17" fmla="+- 1 0 0"/>
                    <a:gd name="G18" fmla="*/ 1 7 2"/>
                    <a:gd name="G19" fmla="+- 1 0 0"/>
                    <a:gd name="G20" fmla="+- 5 0 0"/>
                    <a:gd name="G21" fmla="+- 5 0 0"/>
                    <a:gd name="G22" fmla="+- 1 0 0"/>
                    <a:gd name="G23" fmla="+- 1 0 0"/>
                    <a:gd name="T0" fmla="*/ 142 w 142"/>
                    <a:gd name="T1" fmla="*/ 0 h 11"/>
                    <a:gd name="T2" fmla="*/ 97 w 142"/>
                    <a:gd name="T3" fmla="*/ 4 h 11"/>
                    <a:gd name="T4" fmla="*/ 89 w 142"/>
                    <a:gd name="T5" fmla="*/ 4 h 11"/>
                    <a:gd name="T6" fmla="*/ 51 w 142"/>
                    <a:gd name="T7" fmla="*/ 9 h 11"/>
                    <a:gd name="T8" fmla="*/ 22 w 142"/>
                    <a:gd name="T9" fmla="*/ 9 h 11"/>
                    <a:gd name="T10" fmla="*/ 3 w 142"/>
                    <a:gd name="T11" fmla="*/ 7 h 11"/>
                    <a:gd name="T12" fmla="*/ 0 w 142"/>
                    <a:gd name="T13" fmla="*/ 5 h 11"/>
                    <a:gd name="T14" fmla="*/ 1 w 142"/>
                    <a:gd name="T1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2" h="11">
                      <a:moveTo>
                        <a:pt x="142" y="0"/>
                      </a:moveTo>
                      <a:cubicBezTo>
                        <a:pt x="124" y="7"/>
                        <a:pt x="105" y="10"/>
                        <a:pt x="97" y="4"/>
                      </a:cubicBezTo>
                      <a:cubicBezTo>
                        <a:pt x="96" y="3"/>
                        <a:pt x="92" y="3"/>
                        <a:pt x="89" y="4"/>
                      </a:cubicBezTo>
                      <a:cubicBezTo>
                        <a:pt x="76" y="6"/>
                        <a:pt x="64" y="7"/>
                        <a:pt x="51" y="9"/>
                      </a:cubicBezTo>
                      <a:cubicBezTo>
                        <a:pt x="39" y="11"/>
                        <a:pt x="30" y="10"/>
                        <a:pt x="22" y="9"/>
                      </a:cubicBezTo>
                      <a:cubicBezTo>
                        <a:pt x="16" y="8"/>
                        <a:pt x="9" y="7"/>
                        <a:pt x="3" y="7"/>
                      </a:cubicBezTo>
                      <a:cubicBezTo>
                        <a:pt x="2" y="7"/>
                        <a:pt x="1" y="6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4" name="Freeform 338"/>
                <p:cNvSpPr>
                  <a:spLocks noChangeArrowheads="1"/>
                </p:cNvSpPr>
                <p:nvPr/>
              </p:nvSpPr>
              <p:spPr bwMode="auto">
                <a:xfrm>
                  <a:off x="1544" y="3412"/>
                  <a:ext cx="58" cy="10"/>
                </a:xfrm>
                <a:custGeom>
                  <a:avLst/>
                  <a:gdLst>
                    <a:gd name="G0" fmla="+- 3 0 0"/>
                    <a:gd name="G1" fmla="+- 1 0 0"/>
                    <a:gd name="G2" fmla="*/ 1 50493 55552"/>
                    <a:gd name="G3" fmla="*/ G2 1 18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3 h 7"/>
                    <a:gd name="T2" fmla="*/ 13 w 44"/>
                    <a:gd name="T3" fmla="*/ 1 h 7"/>
                    <a:gd name="T4" fmla="*/ 33 w 44"/>
                    <a:gd name="T5" fmla="*/ 6 h 7"/>
                    <a:gd name="T6" fmla="*/ 44 w 44"/>
                    <a:gd name="T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3"/>
                      </a:moveTo>
                      <a:cubicBezTo>
                        <a:pt x="6" y="0"/>
                        <a:pt x="10" y="1"/>
                        <a:pt x="13" y="1"/>
                      </a:cubicBezTo>
                      <a:cubicBezTo>
                        <a:pt x="21" y="2"/>
                        <a:pt x="26" y="4"/>
                        <a:pt x="33" y="6"/>
                      </a:cubicBezTo>
                      <a:cubicBezTo>
                        <a:pt x="37" y="7"/>
                        <a:pt x="40" y="4"/>
                        <a:pt x="4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5" name="Freeform 339"/>
                <p:cNvSpPr>
                  <a:spLocks noChangeArrowheads="1"/>
                </p:cNvSpPr>
                <p:nvPr/>
              </p:nvSpPr>
              <p:spPr bwMode="auto">
                <a:xfrm>
                  <a:off x="1566" y="3472"/>
                  <a:ext cx="84" cy="35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3 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+- 11 0 0"/>
                    <a:gd name="G18" fmla="+- 1 0 0"/>
                    <a:gd name="G19" fmla="*/ 1 3 2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T0" fmla="*/ 1 w 62"/>
                    <a:gd name="T1" fmla="*/ 0 h 21"/>
                    <a:gd name="T2" fmla="*/ 3 w 62"/>
                    <a:gd name="T3" fmla="*/ 3 h 21"/>
                    <a:gd name="T4" fmla="*/ 2 w 62"/>
                    <a:gd name="T5" fmla="*/ 3 h 21"/>
                    <a:gd name="T6" fmla="*/ 0 w 62"/>
                    <a:gd name="T7" fmla="*/ 1 h 21"/>
                    <a:gd name="T8" fmla="*/ 1 w 62"/>
                    <a:gd name="T9" fmla="*/ 0 h 21"/>
                    <a:gd name="T10" fmla="*/ 3 w 62"/>
                    <a:gd name="T11" fmla="*/ 3 h 21"/>
                    <a:gd name="T12" fmla="*/ 15 w 62"/>
                    <a:gd name="T13" fmla="*/ 11 h 21"/>
                    <a:gd name="T14" fmla="*/ 15 w 62"/>
                    <a:gd name="T15" fmla="*/ 13 h 21"/>
                    <a:gd name="T16" fmla="*/ 2 w 62"/>
                    <a:gd name="T17" fmla="*/ 3 h 21"/>
                    <a:gd name="T18" fmla="*/ 3 w 62"/>
                    <a:gd name="T19" fmla="*/ 3 h 21"/>
                    <a:gd name="T20" fmla="*/ 15 w 62"/>
                    <a:gd name="T21" fmla="*/ 11 h 21"/>
                    <a:gd name="T22" fmla="*/ 15 w 62"/>
                    <a:gd name="T23" fmla="*/ 11 h 21"/>
                    <a:gd name="T24" fmla="*/ 15 w 62"/>
                    <a:gd name="T25" fmla="*/ 12 h 21"/>
                    <a:gd name="T26" fmla="*/ 15 w 62"/>
                    <a:gd name="T27" fmla="*/ 11 h 21"/>
                    <a:gd name="T28" fmla="*/ 15 w 62"/>
                    <a:gd name="T29" fmla="*/ 11 h 21"/>
                    <a:gd name="T30" fmla="*/ 15 w 62"/>
                    <a:gd name="T31" fmla="*/ 11 h 21"/>
                    <a:gd name="T32" fmla="*/ 15 w 62"/>
                    <a:gd name="T33" fmla="*/ 13 h 21"/>
                    <a:gd name="T34" fmla="*/ 15 w 62"/>
                    <a:gd name="T35" fmla="*/ 11 h 21"/>
                    <a:gd name="T36" fmla="*/ 15 w 62"/>
                    <a:gd name="T37" fmla="*/ 13 h 21"/>
                    <a:gd name="T38" fmla="*/ 15 w 62"/>
                    <a:gd name="T39" fmla="*/ 13 h 21"/>
                    <a:gd name="T40" fmla="*/ 15 w 62"/>
                    <a:gd name="T41" fmla="*/ 12 h 21"/>
                    <a:gd name="T42" fmla="*/ 15 w 62"/>
                    <a:gd name="T43" fmla="*/ 13 h 21"/>
                    <a:gd name="T44" fmla="*/ 15 w 62"/>
                    <a:gd name="T45" fmla="*/ 11 h 21"/>
                    <a:gd name="T46" fmla="*/ 22 w 62"/>
                    <a:gd name="T47" fmla="*/ 12 h 21"/>
                    <a:gd name="T48" fmla="*/ 22 w 62"/>
                    <a:gd name="T49" fmla="*/ 13 h 21"/>
                    <a:gd name="T50" fmla="*/ 15 w 62"/>
                    <a:gd name="T51" fmla="*/ 13 h 21"/>
                    <a:gd name="T52" fmla="*/ 15 w 62"/>
                    <a:gd name="T53" fmla="*/ 11 h 21"/>
                    <a:gd name="T54" fmla="*/ 22 w 62"/>
                    <a:gd name="T55" fmla="*/ 12 h 21"/>
                    <a:gd name="T56" fmla="*/ 32 w 62"/>
                    <a:gd name="T57" fmla="*/ 14 h 21"/>
                    <a:gd name="T58" fmla="*/ 31 w 62"/>
                    <a:gd name="T59" fmla="*/ 15 h 21"/>
                    <a:gd name="T60" fmla="*/ 22 w 62"/>
                    <a:gd name="T61" fmla="*/ 13 h 21"/>
                    <a:gd name="T62" fmla="*/ 22 w 62"/>
                    <a:gd name="T63" fmla="*/ 12 h 21"/>
                    <a:gd name="T64" fmla="*/ 31 w 62"/>
                    <a:gd name="T65" fmla="*/ 15 h 21"/>
                    <a:gd name="T66" fmla="*/ 31 w 62"/>
                    <a:gd name="T67" fmla="*/ 15 h 21"/>
                    <a:gd name="T68" fmla="*/ 32 w 62"/>
                    <a:gd name="T69" fmla="*/ 14 h 21"/>
                    <a:gd name="T70" fmla="*/ 43 w 62"/>
                    <a:gd name="T71" fmla="*/ 19 h 21"/>
                    <a:gd name="T72" fmla="*/ 43 w 62"/>
                    <a:gd name="T73" fmla="*/ 20 h 21"/>
                    <a:gd name="T74" fmla="*/ 31 w 62"/>
                    <a:gd name="T75" fmla="*/ 15 h 21"/>
                    <a:gd name="T76" fmla="*/ 32 w 62"/>
                    <a:gd name="T77" fmla="*/ 14 h 21"/>
                    <a:gd name="T78" fmla="*/ 43 w 62"/>
                    <a:gd name="T79" fmla="*/ 19 h 21"/>
                    <a:gd name="T80" fmla="*/ 62 w 62"/>
                    <a:gd name="T81" fmla="*/ 17 h 21"/>
                    <a:gd name="T82" fmla="*/ 62 w 62"/>
                    <a:gd name="T83" fmla="*/ 19 h 21"/>
                    <a:gd name="T84" fmla="*/ 43 w 62"/>
                    <a:gd name="T85" fmla="*/ 20 h 21"/>
                    <a:gd name="T86" fmla="*/ 43 w 62"/>
                    <a:gd name="T87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3"/>
                      </a:cubicBezTo>
                      <a:lnTo>
                        <a:pt x="2" y="3"/>
                      </a:lnTo>
                      <a:cubicBezTo>
                        <a:pt x="1" y="3"/>
                        <a:pt x="1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3"/>
                      </a:moveTo>
                      <a:cubicBezTo>
                        <a:pt x="6" y="7"/>
                        <a:pt x="8" y="10"/>
                        <a:pt x="15" y="11"/>
                      </a:cubicBezTo>
                      <a:lnTo>
                        <a:pt x="15" y="13"/>
                      </a:lnTo>
                      <a:cubicBezTo>
                        <a:pt x="7" y="11"/>
                        <a:pt x="4" y="7"/>
                        <a:pt x="2" y="3"/>
                      </a:cubicBezTo>
                      <a:lnTo>
                        <a:pt x="3" y="3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2"/>
                      </a:lnTo>
                      <a:lnTo>
                        <a:pt x="15" y="11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5" y="13"/>
                      </a:lnTo>
                      <a:lnTo>
                        <a:pt x="15" y="11"/>
                      </a:lnTo>
                      <a:close/>
                      <a:moveTo>
                        <a:pt x="15" y="13"/>
                      </a:moveTo>
                      <a:lnTo>
                        <a:pt x="15" y="13"/>
                      </a:lnTo>
                      <a:lnTo>
                        <a:pt x="15" y="12"/>
                      </a:lnTo>
                      <a:lnTo>
                        <a:pt x="15" y="13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2" y="12"/>
                      </a:cubicBezTo>
                      <a:lnTo>
                        <a:pt x="22" y="13"/>
                      </a:lnTo>
                      <a:cubicBezTo>
                        <a:pt x="19" y="13"/>
                        <a:pt x="17" y="13"/>
                        <a:pt x="15" y="13"/>
                      </a:cubicBezTo>
                      <a:lnTo>
                        <a:pt x="15" y="11"/>
                      </a:lnTo>
                      <a:close/>
                      <a:moveTo>
                        <a:pt x="22" y="12"/>
                      </a:moveTo>
                      <a:cubicBezTo>
                        <a:pt x="26" y="12"/>
                        <a:pt x="30" y="13"/>
                        <a:pt x="32" y="14"/>
                      </a:cubicBezTo>
                      <a:lnTo>
                        <a:pt x="31" y="15"/>
                      </a:lnTo>
                      <a:cubicBezTo>
                        <a:pt x="29" y="14"/>
                        <a:pt x="25" y="14"/>
                        <a:pt x="22" y="13"/>
                      </a:cubicBezTo>
                      <a:lnTo>
                        <a:pt x="22" y="12"/>
                      </a:lnTo>
                      <a:close/>
                      <a:moveTo>
                        <a:pt x="31" y="15"/>
                      </a:moveTo>
                      <a:lnTo>
                        <a:pt x="31" y="15"/>
                      </a:lnTo>
                      <a:close/>
                      <a:moveTo>
                        <a:pt x="32" y="14"/>
                      </a:moveTo>
                      <a:cubicBezTo>
                        <a:pt x="35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1" y="15"/>
                      </a:cubicBezTo>
                      <a:lnTo>
                        <a:pt x="32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6" name="Freeform 340"/>
                <p:cNvSpPr>
                  <a:spLocks noChangeArrowheads="1"/>
                </p:cNvSpPr>
                <p:nvPr/>
              </p:nvSpPr>
              <p:spPr bwMode="auto">
                <a:xfrm>
                  <a:off x="1642" y="3271"/>
                  <a:ext cx="70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3 0 0"/>
                    <a:gd name="G45" fmla="+- 1 0 0"/>
                    <a:gd name="G46" fmla="+- 1 0 0"/>
                    <a:gd name="G47" fmla="+- 1 0 0"/>
                    <a:gd name="G48" fmla="+- 2 0 0"/>
                    <a:gd name="G49" fmla="+- 2 0 0"/>
                    <a:gd name="G50" fmla="+- 1 0 0"/>
                    <a:gd name="G51" fmla="+- 1 0 0"/>
                    <a:gd name="G52" fmla="+- 1 0 0"/>
                    <a:gd name="G53" fmla="+- 1 0 0"/>
                    <a:gd name="G54" fmla="*/ 1 50493 55552"/>
                    <a:gd name="G55" fmla="*/ G54 1 180"/>
                    <a:gd name="G56" fmla="*/ 1 0 0"/>
                    <a:gd name="G57" fmla="sin G56 G55"/>
                    <a:gd name="G58" fmla="+- 2 0 0"/>
                    <a:gd name="G59" fmla="+- 1 0 0"/>
                    <a:gd name="G60" fmla="+- 1 0 0"/>
                    <a:gd name="G61" fmla="*/ 1 0 0"/>
                    <a:gd name="G62" fmla="cos G61 G60"/>
                    <a:gd name="G63" fmla="+- 1 0 0"/>
                    <a:gd name="G64" fmla="+- 1 0 0"/>
                    <a:gd name="G65" fmla="+- 1 0 0"/>
                    <a:gd name="G66" fmla="+- 2 0 0"/>
                    <a:gd name="G67" fmla="+- 2 0 0"/>
                    <a:gd name="G68" fmla="+- 1 0 0"/>
                    <a:gd name="G69" fmla="+- 2 0 0"/>
                    <a:gd name="G70" fmla="+- 2 0 0"/>
                    <a:gd name="G71" fmla="+- 1 0 0"/>
                    <a:gd name="G72" fmla="+- 2 0 0"/>
                    <a:gd name="G73" fmla="+- 2 0 0"/>
                    <a:gd name="G74" fmla="+- 1 0 0"/>
                    <a:gd name="G75" fmla="+- 1 0 0"/>
                    <a:gd name="G76" fmla="+- 1 0 0"/>
                    <a:gd name="G77" fmla="+- 1 0 0"/>
                    <a:gd name="G78" fmla="+- 2 0 0"/>
                    <a:gd name="G79" fmla="+- 1 0 0"/>
                    <a:gd name="G80" fmla="+- 1 0 0"/>
                    <a:gd name="G81" fmla="+- 2 0 0"/>
                    <a:gd name="G82" fmla="+- 1 0 0"/>
                    <a:gd name="G83" fmla="+- 1 0 0"/>
                    <a:gd name="G84" fmla="+- 1 0 0"/>
                    <a:gd name="G85" fmla="+- 1 0 0"/>
                    <a:gd name="G86" fmla="*/ 1 1 2"/>
                    <a:gd name="G87" fmla="+- 1 0 0"/>
                    <a:gd name="G88" fmla="+- 1 0 0"/>
                    <a:gd name="G89" fmla="+- 2 0 0"/>
                    <a:gd name="T0" fmla="*/ 52 w 52"/>
                    <a:gd name="T1" fmla="*/ 7 h 7"/>
                    <a:gd name="T2" fmla="*/ 49 w 52"/>
                    <a:gd name="T3" fmla="*/ 6 h 7"/>
                    <a:gd name="T4" fmla="*/ 49 w 52"/>
                    <a:gd name="T5" fmla="*/ 4 h 7"/>
                    <a:gd name="T6" fmla="*/ 52 w 52"/>
                    <a:gd name="T7" fmla="*/ 5 h 7"/>
                    <a:gd name="T8" fmla="*/ 52 w 52"/>
                    <a:gd name="T9" fmla="*/ 7 h 7"/>
                    <a:gd name="T10" fmla="*/ 49 w 52"/>
                    <a:gd name="T11" fmla="*/ 6 h 7"/>
                    <a:gd name="T12" fmla="*/ 45 w 52"/>
                    <a:gd name="T13" fmla="*/ 4 h 7"/>
                    <a:gd name="T14" fmla="*/ 44 w 52"/>
                    <a:gd name="T15" fmla="*/ 3 h 7"/>
                    <a:gd name="T16" fmla="*/ 49 w 52"/>
                    <a:gd name="T17" fmla="*/ 4 h 7"/>
                    <a:gd name="T18" fmla="*/ 49 w 52"/>
                    <a:gd name="T19" fmla="*/ 6 h 7"/>
                    <a:gd name="T20" fmla="*/ 45 w 52"/>
                    <a:gd name="T21" fmla="*/ 4 h 7"/>
                    <a:gd name="T22" fmla="*/ 44 w 52"/>
                    <a:gd name="T23" fmla="*/ 4 h 7"/>
                    <a:gd name="T24" fmla="*/ 45 w 52"/>
                    <a:gd name="T25" fmla="*/ 4 h 7"/>
                    <a:gd name="T26" fmla="*/ 44 w 52"/>
                    <a:gd name="T27" fmla="*/ 4 h 7"/>
                    <a:gd name="T28" fmla="*/ 24 w 52"/>
                    <a:gd name="T29" fmla="*/ 4 h 7"/>
                    <a:gd name="T30" fmla="*/ 24 w 52"/>
                    <a:gd name="T31" fmla="*/ 3 h 7"/>
                    <a:gd name="T32" fmla="*/ 44 w 52"/>
                    <a:gd name="T33" fmla="*/ 3 h 7"/>
                    <a:gd name="T34" fmla="*/ 44 w 52"/>
                    <a:gd name="T35" fmla="*/ 4 h 7"/>
                    <a:gd name="T36" fmla="*/ 24 w 52"/>
                    <a:gd name="T37" fmla="*/ 4 h 7"/>
                    <a:gd name="T38" fmla="*/ 15 w 52"/>
                    <a:gd name="T39" fmla="*/ 3 h 7"/>
                    <a:gd name="T40" fmla="*/ 15 w 52"/>
                    <a:gd name="T41" fmla="*/ 2 h 7"/>
                    <a:gd name="T42" fmla="*/ 24 w 52"/>
                    <a:gd name="T43" fmla="*/ 3 h 7"/>
                    <a:gd name="T44" fmla="*/ 24 w 52"/>
                    <a:gd name="T45" fmla="*/ 4 h 7"/>
                    <a:gd name="T46" fmla="*/ 15 w 52"/>
                    <a:gd name="T47" fmla="*/ 2 h 7"/>
                    <a:gd name="T48" fmla="*/ 15 w 52"/>
                    <a:gd name="T49" fmla="*/ 2 h 7"/>
                    <a:gd name="T50" fmla="*/ 15 w 52"/>
                    <a:gd name="T51" fmla="*/ 3 h 7"/>
                    <a:gd name="T52" fmla="*/ 15 w 52"/>
                    <a:gd name="T53" fmla="*/ 2 h 7"/>
                    <a:gd name="T54" fmla="*/ 15 w 52"/>
                    <a:gd name="T55" fmla="*/ 3 h 7"/>
                    <a:gd name="T56" fmla="*/ 12 w 52"/>
                    <a:gd name="T57" fmla="*/ 2 h 7"/>
                    <a:gd name="T58" fmla="*/ 13 w 52"/>
                    <a:gd name="T59" fmla="*/ 1 h 7"/>
                    <a:gd name="T60" fmla="*/ 15 w 52"/>
                    <a:gd name="T61" fmla="*/ 2 h 7"/>
                    <a:gd name="T62" fmla="*/ 15 w 52"/>
                    <a:gd name="T63" fmla="*/ 3 h 7"/>
                    <a:gd name="T64" fmla="*/ 12 w 52"/>
                    <a:gd name="T65" fmla="*/ 2 h 7"/>
                    <a:gd name="T66" fmla="*/ 7 w 52"/>
                    <a:gd name="T67" fmla="*/ 2 h 7"/>
                    <a:gd name="T68" fmla="*/ 7 w 52"/>
                    <a:gd name="T69" fmla="*/ 0 h 7"/>
                    <a:gd name="T70" fmla="*/ 13 w 52"/>
                    <a:gd name="T71" fmla="*/ 1 h 7"/>
                    <a:gd name="T72" fmla="*/ 12 w 52"/>
                    <a:gd name="T73" fmla="*/ 2 h 7"/>
                    <a:gd name="T74" fmla="*/ 7 w 52"/>
                    <a:gd name="T75" fmla="*/ 2 h 7"/>
                    <a:gd name="T76" fmla="*/ 7 w 52"/>
                    <a:gd name="T77" fmla="*/ 2 h 7"/>
                    <a:gd name="T78" fmla="*/ 7 w 52"/>
                    <a:gd name="T79" fmla="*/ 1 h 7"/>
                    <a:gd name="T80" fmla="*/ 7 w 52"/>
                    <a:gd name="T81" fmla="*/ 2 h 7"/>
                    <a:gd name="T82" fmla="*/ 7 w 52"/>
                    <a:gd name="T83" fmla="*/ 2 h 7"/>
                    <a:gd name="T84" fmla="*/ 5 w 52"/>
                    <a:gd name="T85" fmla="*/ 2 h 7"/>
                    <a:gd name="T86" fmla="*/ 5 w 52"/>
                    <a:gd name="T87" fmla="*/ 1 h 7"/>
                    <a:gd name="T88" fmla="*/ 7 w 52"/>
                    <a:gd name="T89" fmla="*/ 0 h 7"/>
                    <a:gd name="T90" fmla="*/ 7 w 52"/>
                    <a:gd name="T91" fmla="*/ 2 h 7"/>
                    <a:gd name="T92" fmla="*/ 5 w 52"/>
                    <a:gd name="T93" fmla="*/ 1 h 7"/>
                    <a:gd name="T94" fmla="*/ 5 w 52"/>
                    <a:gd name="T95" fmla="*/ 1 h 7"/>
                    <a:gd name="T96" fmla="*/ 5 w 52"/>
                    <a:gd name="T97" fmla="*/ 2 h 7"/>
                    <a:gd name="T98" fmla="*/ 1 w 52"/>
                    <a:gd name="T99" fmla="*/ 2 h 7"/>
                    <a:gd name="T100" fmla="*/ 0 w 52"/>
                    <a:gd name="T101" fmla="*/ 1 h 7"/>
                    <a:gd name="T102" fmla="*/ 5 w 52"/>
                    <a:gd name="T103" fmla="*/ 1 h 7"/>
                    <a:gd name="T104" fmla="*/ 5 w 52"/>
                    <a:gd name="T10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7">
                      <a:moveTo>
                        <a:pt x="52" y="7"/>
                      </a:moveTo>
                      <a:cubicBezTo>
                        <a:pt x="51" y="6"/>
                        <a:pt x="50" y="6"/>
                        <a:pt x="49" y="6"/>
                      </a:cubicBezTo>
                      <a:lnTo>
                        <a:pt x="49" y="4"/>
                      </a:lnTo>
                      <a:cubicBezTo>
                        <a:pt x="50" y="5"/>
                        <a:pt x="51" y="5"/>
                        <a:pt x="52" y="5"/>
                      </a:cubicBezTo>
                      <a:lnTo>
                        <a:pt x="52" y="7"/>
                      </a:lnTo>
                      <a:close/>
                      <a:moveTo>
                        <a:pt x="49" y="6"/>
                      </a:moveTo>
                      <a:cubicBezTo>
                        <a:pt x="47" y="5"/>
                        <a:pt x="46" y="4"/>
                        <a:pt x="45" y="4"/>
                      </a:cubicBezTo>
                      <a:lnTo>
                        <a:pt x="44" y="3"/>
                      </a:lnTo>
                      <a:cubicBezTo>
                        <a:pt x="46" y="3"/>
                        <a:pt x="48" y="4"/>
                        <a:pt x="49" y="4"/>
                      </a:cubicBezTo>
                      <a:lnTo>
                        <a:pt x="49" y="6"/>
                      </a:lnTo>
                      <a:close/>
                      <a:moveTo>
                        <a:pt x="45" y="4"/>
                      </a:moveTo>
                      <a:lnTo>
                        <a:pt x="44" y="4"/>
                      </a:lnTo>
                      <a:lnTo>
                        <a:pt x="45" y="4"/>
                      </a:lnTo>
                      <a:close/>
                      <a:moveTo>
                        <a:pt x="44" y="4"/>
                      </a:moveTo>
                      <a:cubicBezTo>
                        <a:pt x="37" y="5"/>
                        <a:pt x="30" y="4"/>
                        <a:pt x="24" y="4"/>
                      </a:cubicBezTo>
                      <a:lnTo>
                        <a:pt x="24" y="3"/>
                      </a:lnTo>
                      <a:cubicBezTo>
                        <a:pt x="31" y="3"/>
                        <a:pt x="37" y="4"/>
                        <a:pt x="44" y="3"/>
                      </a:cubicBezTo>
                      <a:lnTo>
                        <a:pt x="44" y="4"/>
                      </a:lnTo>
                      <a:close/>
                      <a:moveTo>
                        <a:pt x="24" y="4"/>
                      </a:moveTo>
                      <a:cubicBezTo>
                        <a:pt x="21" y="4"/>
                        <a:pt x="18" y="3"/>
                        <a:pt x="15" y="3"/>
                      </a:cubicBezTo>
                      <a:lnTo>
                        <a:pt x="15" y="2"/>
                      </a:lnTo>
                      <a:cubicBezTo>
                        <a:pt x="18" y="2"/>
                        <a:pt x="21" y="2"/>
                        <a:pt x="24" y="3"/>
                      </a:cubicBezTo>
                      <a:lnTo>
                        <a:pt x="24" y="4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3"/>
                      </a:moveTo>
                      <a:cubicBezTo>
                        <a:pt x="14" y="3"/>
                        <a:pt x="13" y="3"/>
                        <a:pt x="12" y="2"/>
                      </a:cubicBezTo>
                      <a:lnTo>
                        <a:pt x="13" y="1"/>
                      </a:lnTo>
                      <a:cubicBezTo>
                        <a:pt x="14" y="2"/>
                        <a:pt x="14" y="2"/>
                        <a:pt x="15" y="2"/>
                      </a:cubicBezTo>
                      <a:lnTo>
                        <a:pt x="15" y="3"/>
                      </a:lnTo>
                      <a:close/>
                      <a:moveTo>
                        <a:pt x="12" y="2"/>
                      </a:moveTo>
                      <a:cubicBezTo>
                        <a:pt x="11" y="2"/>
                        <a:pt x="9" y="1"/>
                        <a:pt x="7" y="2"/>
                      </a:cubicBezTo>
                      <a:lnTo>
                        <a:pt x="7" y="0"/>
                      </a:lnTo>
                      <a:cubicBezTo>
                        <a:pt x="10" y="0"/>
                        <a:pt x="11" y="1"/>
                        <a:pt x="13" y="1"/>
                      </a:cubicBezTo>
                      <a:lnTo>
                        <a:pt x="12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  <a:moveTo>
                        <a:pt x="7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5" y="1"/>
                      </a:lnTo>
                      <a:cubicBezTo>
                        <a:pt x="5" y="1"/>
                        <a:pt x="6" y="1"/>
                        <a:pt x="7" y="0"/>
                      </a:cubicBezTo>
                      <a:lnTo>
                        <a:pt x="7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2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0" y="1"/>
                      </a:lnTo>
                      <a:cubicBezTo>
                        <a:pt x="2" y="1"/>
                        <a:pt x="3" y="1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7" name="Freeform 341"/>
                <p:cNvSpPr>
                  <a:spLocks noChangeArrowheads="1"/>
                </p:cNvSpPr>
                <p:nvPr/>
              </p:nvSpPr>
              <p:spPr bwMode="auto">
                <a:xfrm>
                  <a:off x="1623" y="3283"/>
                  <a:ext cx="84" cy="34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1 0 0"/>
                    <a:gd name="G5" fmla="+- 1 0 0"/>
                    <a:gd name="G6" fmla="+- 2 0 0"/>
                    <a:gd name="G7" fmla="+- 1 0 0"/>
                    <a:gd name="G8" fmla="+- 1 0 0"/>
                    <a:gd name="G9" fmla="+- 1 0 0"/>
                    <a:gd name="G10" fmla="+- 6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2 0 0"/>
                    <a:gd name="G17" fmla="+- 11 0 0"/>
                    <a:gd name="G18" fmla="+- 1 0 0"/>
                    <a:gd name="G19" fmla="+- 1 0 0"/>
                    <a:gd name="G20" fmla="+- 1 0 0"/>
                    <a:gd name="G21" fmla="+- 12 0 0"/>
                    <a:gd name="G22" fmla="+- 12 0 0"/>
                    <a:gd name="G23" fmla="+- 1 0 0"/>
                    <a:gd name="G24" fmla="+- 1 0 0"/>
                    <a:gd name="G25" fmla="+- 12 0 0"/>
                    <a:gd name="G26" fmla="+- 1 0 0"/>
                    <a:gd name="G27" fmla="+- 12 0 0"/>
                    <a:gd name="G28" fmla="+- 12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2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T0" fmla="*/ 1 w 62"/>
                    <a:gd name="T1" fmla="*/ 0 h 21"/>
                    <a:gd name="T2" fmla="*/ 3 w 62"/>
                    <a:gd name="T3" fmla="*/ 2 h 21"/>
                    <a:gd name="T4" fmla="*/ 1 w 62"/>
                    <a:gd name="T5" fmla="*/ 3 h 21"/>
                    <a:gd name="T6" fmla="*/ 0 w 62"/>
                    <a:gd name="T7" fmla="*/ 1 h 21"/>
                    <a:gd name="T8" fmla="*/ 1 w 62"/>
                    <a:gd name="T9" fmla="*/ 0 h 21"/>
                    <a:gd name="T10" fmla="*/ 3 w 62"/>
                    <a:gd name="T11" fmla="*/ 2 h 21"/>
                    <a:gd name="T12" fmla="*/ 15 w 62"/>
                    <a:gd name="T13" fmla="*/ 11 h 21"/>
                    <a:gd name="T14" fmla="*/ 14 w 62"/>
                    <a:gd name="T15" fmla="*/ 12 h 21"/>
                    <a:gd name="T16" fmla="*/ 1 w 62"/>
                    <a:gd name="T17" fmla="*/ 3 h 21"/>
                    <a:gd name="T18" fmla="*/ 3 w 62"/>
                    <a:gd name="T19" fmla="*/ 2 h 21"/>
                    <a:gd name="T20" fmla="*/ 14 w 62"/>
                    <a:gd name="T21" fmla="*/ 12 h 21"/>
                    <a:gd name="T22" fmla="*/ 14 w 62"/>
                    <a:gd name="T23" fmla="*/ 12 h 21"/>
                    <a:gd name="T24" fmla="*/ 15 w 62"/>
                    <a:gd name="T25" fmla="*/ 11 h 21"/>
                    <a:gd name="T26" fmla="*/ 15 w 62"/>
                    <a:gd name="T27" fmla="*/ 11 h 21"/>
                    <a:gd name="T28" fmla="*/ 14 w 62"/>
                    <a:gd name="T29" fmla="*/ 12 h 21"/>
                    <a:gd name="T30" fmla="*/ 15 w 62"/>
                    <a:gd name="T31" fmla="*/ 11 h 21"/>
                    <a:gd name="T32" fmla="*/ 14 w 62"/>
                    <a:gd name="T33" fmla="*/ 12 h 21"/>
                    <a:gd name="T34" fmla="*/ 14 w 62"/>
                    <a:gd name="T35" fmla="*/ 12 h 21"/>
                    <a:gd name="T36" fmla="*/ 15 w 62"/>
                    <a:gd name="T37" fmla="*/ 11 h 21"/>
                    <a:gd name="T38" fmla="*/ 21 w 62"/>
                    <a:gd name="T39" fmla="*/ 12 h 21"/>
                    <a:gd name="T40" fmla="*/ 21 w 62"/>
                    <a:gd name="T41" fmla="*/ 13 h 21"/>
                    <a:gd name="T42" fmla="*/ 14 w 62"/>
                    <a:gd name="T43" fmla="*/ 12 h 21"/>
                    <a:gd name="T44" fmla="*/ 15 w 62"/>
                    <a:gd name="T45" fmla="*/ 11 h 21"/>
                    <a:gd name="T46" fmla="*/ 21 w 62"/>
                    <a:gd name="T47" fmla="*/ 12 h 21"/>
                    <a:gd name="T48" fmla="*/ 31 w 62"/>
                    <a:gd name="T49" fmla="*/ 14 h 21"/>
                    <a:gd name="T50" fmla="*/ 30 w 62"/>
                    <a:gd name="T51" fmla="*/ 15 h 21"/>
                    <a:gd name="T52" fmla="*/ 21 w 62"/>
                    <a:gd name="T53" fmla="*/ 13 h 21"/>
                    <a:gd name="T54" fmla="*/ 21 w 62"/>
                    <a:gd name="T55" fmla="*/ 12 h 21"/>
                    <a:gd name="T56" fmla="*/ 30 w 62"/>
                    <a:gd name="T57" fmla="*/ 15 h 21"/>
                    <a:gd name="T58" fmla="*/ 30 w 62"/>
                    <a:gd name="T59" fmla="*/ 15 h 21"/>
                    <a:gd name="T60" fmla="*/ 31 w 62"/>
                    <a:gd name="T61" fmla="*/ 14 h 21"/>
                    <a:gd name="T62" fmla="*/ 30 w 62"/>
                    <a:gd name="T63" fmla="*/ 15 h 21"/>
                    <a:gd name="T64" fmla="*/ 31 w 62"/>
                    <a:gd name="T65" fmla="*/ 14 h 21"/>
                    <a:gd name="T66" fmla="*/ 43 w 62"/>
                    <a:gd name="T67" fmla="*/ 19 h 21"/>
                    <a:gd name="T68" fmla="*/ 43 w 62"/>
                    <a:gd name="T69" fmla="*/ 20 h 21"/>
                    <a:gd name="T70" fmla="*/ 30 w 62"/>
                    <a:gd name="T71" fmla="*/ 15 h 21"/>
                    <a:gd name="T72" fmla="*/ 31 w 62"/>
                    <a:gd name="T73" fmla="*/ 14 h 21"/>
                    <a:gd name="T74" fmla="*/ 43 w 62"/>
                    <a:gd name="T75" fmla="*/ 19 h 21"/>
                    <a:gd name="T76" fmla="*/ 62 w 62"/>
                    <a:gd name="T77" fmla="*/ 17 h 21"/>
                    <a:gd name="T78" fmla="*/ 62 w 62"/>
                    <a:gd name="T79" fmla="*/ 19 h 21"/>
                    <a:gd name="T80" fmla="*/ 43 w 62"/>
                    <a:gd name="T81" fmla="*/ 20 h 21"/>
                    <a:gd name="T82" fmla="*/ 43 w 62"/>
                    <a:gd name="T8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2" y="1"/>
                        <a:pt x="2" y="2"/>
                        <a:pt x="3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2"/>
                      </a:moveTo>
                      <a:cubicBezTo>
                        <a:pt x="5" y="6"/>
                        <a:pt x="8" y="10"/>
                        <a:pt x="15" y="11"/>
                      </a:cubicBezTo>
                      <a:lnTo>
                        <a:pt x="14" y="12"/>
                      </a:lnTo>
                      <a:cubicBezTo>
                        <a:pt x="7" y="11"/>
                        <a:pt x="4" y="7"/>
                        <a:pt x="1" y="3"/>
                      </a:cubicBezTo>
                      <a:lnTo>
                        <a:pt x="3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lnTo>
                        <a:pt x="15" y="11"/>
                      </a:lnTo>
                      <a:lnTo>
                        <a:pt x="14" y="12"/>
                      </a:lnTo>
                      <a:lnTo>
                        <a:pt x="15" y="11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5" y="11"/>
                      </a:moveTo>
                      <a:cubicBezTo>
                        <a:pt x="17" y="12"/>
                        <a:pt x="19" y="12"/>
                        <a:pt x="21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5" y="11"/>
                      </a:lnTo>
                      <a:close/>
                      <a:moveTo>
                        <a:pt x="21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1" y="12"/>
                      </a:lnTo>
                      <a:close/>
                      <a:moveTo>
                        <a:pt x="30" y="15"/>
                      </a:moveTo>
                      <a:lnTo>
                        <a:pt x="30" y="15"/>
                      </a:lnTo>
                      <a:lnTo>
                        <a:pt x="31" y="14"/>
                      </a:lnTo>
                      <a:lnTo>
                        <a:pt x="30" y="15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3" y="20"/>
                      </a:lnTo>
                      <a:cubicBezTo>
                        <a:pt x="38" y="19"/>
                        <a:pt x="34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2" y="17"/>
                      </a:cubicBezTo>
                      <a:lnTo>
                        <a:pt x="62" y="19"/>
                      </a:lnTo>
                      <a:cubicBezTo>
                        <a:pt x="54" y="21"/>
                        <a:pt x="48" y="21"/>
                        <a:pt x="43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8" name="Freeform 342"/>
                <p:cNvSpPr>
                  <a:spLocks noChangeArrowheads="1"/>
                </p:cNvSpPr>
                <p:nvPr/>
              </p:nvSpPr>
              <p:spPr bwMode="auto">
                <a:xfrm>
                  <a:off x="1442" y="3328"/>
                  <a:ext cx="64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*/ 1 50493 55552"/>
                    <a:gd name="G34" fmla="*/ G33 1 180"/>
                    <a:gd name="G35" fmla="*/ 1 0 0"/>
                    <a:gd name="G36" fmla="cos G35 G34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*/ 1 1 2"/>
                    <a:gd name="G44" fmla="*/ 1 1 2"/>
                    <a:gd name="G45" fmla="+- 1 0 0"/>
                    <a:gd name="G46" fmla="*/ 1 1 2"/>
                    <a:gd name="G47" fmla="+- 1 0 0"/>
                    <a:gd name="G48" fmla="+- 1 0 0"/>
                    <a:gd name="G49" fmla="*/ 1 1 2"/>
                    <a:gd name="G50" fmla="+- 1 0 0"/>
                    <a:gd name="G51" fmla="*/ 1 1 2"/>
                    <a:gd name="G52" fmla="*/ 1 1 2"/>
                    <a:gd name="G53" fmla="+- 1 0 0"/>
                    <a:gd name="G54" fmla="*/ 1 1 2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*/ 1 1 2"/>
                    <a:gd name="G61" fmla="*/ 1 1 2"/>
                    <a:gd name="G62" fmla="*/ 1 1 2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2 0 0"/>
                    <a:gd name="G71" fmla="+- 2 0 0"/>
                    <a:gd name="G72" fmla="+- 1 0 0"/>
                    <a:gd name="G73" fmla="+- 1 0 0"/>
                    <a:gd name="G74" fmla="+- 1 0 0"/>
                    <a:gd name="T0" fmla="*/ 46 w 47"/>
                    <a:gd name="T1" fmla="*/ 8 h 8"/>
                    <a:gd name="T2" fmla="*/ 42 w 47"/>
                    <a:gd name="T3" fmla="*/ 8 h 8"/>
                    <a:gd name="T4" fmla="*/ 42 w 47"/>
                    <a:gd name="T5" fmla="*/ 7 h 8"/>
                    <a:gd name="T6" fmla="*/ 47 w 47"/>
                    <a:gd name="T7" fmla="*/ 8 h 8"/>
                    <a:gd name="T8" fmla="*/ 46 w 47"/>
                    <a:gd name="T9" fmla="*/ 8 h 8"/>
                    <a:gd name="T10" fmla="*/ 42 w 47"/>
                    <a:gd name="T11" fmla="*/ 8 h 8"/>
                    <a:gd name="T12" fmla="*/ 38 w 47"/>
                    <a:gd name="T13" fmla="*/ 8 h 8"/>
                    <a:gd name="T14" fmla="*/ 38 w 47"/>
                    <a:gd name="T15" fmla="*/ 7 h 8"/>
                    <a:gd name="T16" fmla="*/ 42 w 47"/>
                    <a:gd name="T17" fmla="*/ 7 h 8"/>
                    <a:gd name="T18" fmla="*/ 42 w 47"/>
                    <a:gd name="T19" fmla="*/ 8 h 8"/>
                    <a:gd name="T20" fmla="*/ 38 w 47"/>
                    <a:gd name="T21" fmla="*/ 8 h 8"/>
                    <a:gd name="T22" fmla="*/ 38 w 47"/>
                    <a:gd name="T23" fmla="*/ 8 h 8"/>
                    <a:gd name="T24" fmla="*/ 38 w 47"/>
                    <a:gd name="T25" fmla="*/ 7 h 8"/>
                    <a:gd name="T26" fmla="*/ 38 w 47"/>
                    <a:gd name="T27" fmla="*/ 8 h 8"/>
                    <a:gd name="T28" fmla="*/ 38 w 47"/>
                    <a:gd name="T29" fmla="*/ 8 h 8"/>
                    <a:gd name="T30" fmla="*/ 23 w 47"/>
                    <a:gd name="T31" fmla="*/ 3 h 8"/>
                    <a:gd name="T32" fmla="*/ 23 w 47"/>
                    <a:gd name="T33" fmla="*/ 2 h 8"/>
                    <a:gd name="T34" fmla="*/ 38 w 47"/>
                    <a:gd name="T35" fmla="*/ 7 h 8"/>
                    <a:gd name="T36" fmla="*/ 38 w 47"/>
                    <a:gd name="T37" fmla="*/ 8 h 8"/>
                    <a:gd name="T38" fmla="*/ 23 w 47"/>
                    <a:gd name="T39" fmla="*/ 3 h 8"/>
                    <a:gd name="T40" fmla="*/ 3 w 47"/>
                    <a:gd name="T41" fmla="*/ 2 h 8"/>
                    <a:gd name="T42" fmla="*/ 3 w 47"/>
                    <a:gd name="T43" fmla="*/ 1 h 8"/>
                    <a:gd name="T44" fmla="*/ 23 w 47"/>
                    <a:gd name="T45" fmla="*/ 2 h 8"/>
                    <a:gd name="T46" fmla="*/ 23 w 47"/>
                    <a:gd name="T47" fmla="*/ 3 h 8"/>
                    <a:gd name="T48" fmla="*/ 2 w 47"/>
                    <a:gd name="T49" fmla="*/ 1 h 8"/>
                    <a:gd name="T50" fmla="*/ 2 w 47"/>
                    <a:gd name="T51" fmla="*/ 1 h 8"/>
                    <a:gd name="T52" fmla="*/ 3 w 47"/>
                    <a:gd name="T53" fmla="*/ 1 h 8"/>
                    <a:gd name="T54" fmla="*/ 2 w 47"/>
                    <a:gd name="T55" fmla="*/ 1 h 8"/>
                    <a:gd name="T56" fmla="*/ 3 w 47"/>
                    <a:gd name="T57" fmla="*/ 2 h 8"/>
                    <a:gd name="T58" fmla="*/ 3 w 47"/>
                    <a:gd name="T59" fmla="*/ 2 h 8"/>
                    <a:gd name="T60" fmla="*/ 2 w 47"/>
                    <a:gd name="T61" fmla="*/ 1 h 8"/>
                    <a:gd name="T62" fmla="*/ 3 w 47"/>
                    <a:gd name="T63" fmla="*/ 2 h 8"/>
                    <a:gd name="T64" fmla="*/ 2 w 47"/>
                    <a:gd name="T65" fmla="*/ 1 h 8"/>
                    <a:gd name="T66" fmla="*/ 2 w 47"/>
                    <a:gd name="T67" fmla="*/ 1 h 8"/>
                    <a:gd name="T68" fmla="*/ 3 w 47"/>
                    <a:gd name="T69" fmla="*/ 1 h 8"/>
                    <a:gd name="T70" fmla="*/ 2 w 47"/>
                    <a:gd name="T71" fmla="*/ 1 h 8"/>
                    <a:gd name="T72" fmla="*/ 3 w 47"/>
                    <a:gd name="T73" fmla="*/ 2 h 8"/>
                    <a:gd name="T74" fmla="*/ 2 w 47"/>
                    <a:gd name="T75" fmla="*/ 2 h 8"/>
                    <a:gd name="T76" fmla="*/ 1 w 47"/>
                    <a:gd name="T77" fmla="*/ 1 h 8"/>
                    <a:gd name="T78" fmla="*/ 2 w 47"/>
                    <a:gd name="T79" fmla="*/ 1 h 8"/>
                    <a:gd name="T80" fmla="*/ 3 w 47"/>
                    <a:gd name="T81" fmla="*/ 2 h 8"/>
                    <a:gd name="T82" fmla="*/ 2 w 47"/>
                    <a:gd name="T83" fmla="*/ 2 h 8"/>
                    <a:gd name="T84" fmla="*/ 2 w 47"/>
                    <a:gd name="T85" fmla="*/ 2 h 8"/>
                    <a:gd name="T86" fmla="*/ 2 w 47"/>
                    <a:gd name="T87" fmla="*/ 2 h 8"/>
                    <a:gd name="T88" fmla="*/ 1 w 47"/>
                    <a:gd name="T89" fmla="*/ 3 h 8"/>
                    <a:gd name="T90" fmla="*/ 0 w 47"/>
                    <a:gd name="T91" fmla="*/ 2 h 8"/>
                    <a:gd name="T92" fmla="*/ 1 w 47"/>
                    <a:gd name="T93" fmla="*/ 1 h 8"/>
                    <a:gd name="T94" fmla="*/ 2 w 47"/>
                    <a:gd name="T9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5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7"/>
                        <a:pt x="46" y="7"/>
                        <a:pt x="47" y="8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7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7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0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3" y="2"/>
                      </a:lnTo>
                      <a:close/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1" y="3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39" name="Freeform 343"/>
                <p:cNvSpPr>
                  <a:spLocks noChangeArrowheads="1"/>
                </p:cNvSpPr>
                <p:nvPr/>
              </p:nvSpPr>
              <p:spPr bwMode="auto">
                <a:xfrm>
                  <a:off x="1628" y="3330"/>
                  <a:ext cx="64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*/ 1 1 2"/>
                    <a:gd name="G61" fmla="*/ 1 1 2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2 0 0"/>
                    <a:gd name="G70" fmla="+- 1 0 0"/>
                    <a:gd name="G71" fmla="+- 1 0 0"/>
                    <a:gd name="G72" fmla="*/ 1 1 2"/>
                    <a:gd name="G73" fmla="+- 1 0 0"/>
                    <a:gd name="T0" fmla="*/ 47 w 48"/>
                    <a:gd name="T1" fmla="*/ 8 h 8"/>
                    <a:gd name="T2" fmla="*/ 43 w 48"/>
                    <a:gd name="T3" fmla="*/ 8 h 8"/>
                    <a:gd name="T4" fmla="*/ 43 w 48"/>
                    <a:gd name="T5" fmla="*/ 6 h 8"/>
                    <a:gd name="T6" fmla="*/ 48 w 48"/>
                    <a:gd name="T7" fmla="*/ 7 h 8"/>
                    <a:gd name="T8" fmla="*/ 47 w 48"/>
                    <a:gd name="T9" fmla="*/ 8 h 8"/>
                    <a:gd name="T10" fmla="*/ 43 w 48"/>
                    <a:gd name="T11" fmla="*/ 8 h 8"/>
                    <a:gd name="T12" fmla="*/ 38 w 48"/>
                    <a:gd name="T13" fmla="*/ 7 h 8"/>
                    <a:gd name="T14" fmla="*/ 39 w 48"/>
                    <a:gd name="T15" fmla="*/ 6 h 8"/>
                    <a:gd name="T16" fmla="*/ 43 w 48"/>
                    <a:gd name="T17" fmla="*/ 6 h 8"/>
                    <a:gd name="T18" fmla="*/ 43 w 48"/>
                    <a:gd name="T19" fmla="*/ 8 h 8"/>
                    <a:gd name="T20" fmla="*/ 39 w 48"/>
                    <a:gd name="T21" fmla="*/ 6 h 8"/>
                    <a:gd name="T22" fmla="*/ 39 w 48"/>
                    <a:gd name="T23" fmla="*/ 6 h 8"/>
                    <a:gd name="T24" fmla="*/ 38 w 48"/>
                    <a:gd name="T25" fmla="*/ 7 h 8"/>
                    <a:gd name="T26" fmla="*/ 39 w 48"/>
                    <a:gd name="T27" fmla="*/ 6 h 8"/>
                    <a:gd name="T28" fmla="*/ 38 w 48"/>
                    <a:gd name="T29" fmla="*/ 7 h 8"/>
                    <a:gd name="T30" fmla="*/ 23 w 48"/>
                    <a:gd name="T31" fmla="*/ 3 h 8"/>
                    <a:gd name="T32" fmla="*/ 23 w 48"/>
                    <a:gd name="T33" fmla="*/ 1 h 8"/>
                    <a:gd name="T34" fmla="*/ 39 w 48"/>
                    <a:gd name="T35" fmla="*/ 6 h 8"/>
                    <a:gd name="T36" fmla="*/ 38 w 48"/>
                    <a:gd name="T37" fmla="*/ 7 h 8"/>
                    <a:gd name="T38" fmla="*/ 23 w 48"/>
                    <a:gd name="T39" fmla="*/ 1 h 8"/>
                    <a:gd name="T40" fmla="*/ 23 w 48"/>
                    <a:gd name="T41" fmla="*/ 1 h 8"/>
                    <a:gd name="T42" fmla="*/ 23 w 48"/>
                    <a:gd name="T43" fmla="*/ 2 h 8"/>
                    <a:gd name="T44" fmla="*/ 23 w 48"/>
                    <a:gd name="T45" fmla="*/ 1 h 8"/>
                    <a:gd name="T46" fmla="*/ 23 w 48"/>
                    <a:gd name="T47" fmla="*/ 3 h 8"/>
                    <a:gd name="T48" fmla="*/ 3 w 48"/>
                    <a:gd name="T49" fmla="*/ 2 h 8"/>
                    <a:gd name="T50" fmla="*/ 3 w 48"/>
                    <a:gd name="T51" fmla="*/ 0 h 8"/>
                    <a:gd name="T52" fmla="*/ 23 w 48"/>
                    <a:gd name="T53" fmla="*/ 1 h 8"/>
                    <a:gd name="T54" fmla="*/ 23 w 48"/>
                    <a:gd name="T55" fmla="*/ 3 h 8"/>
                    <a:gd name="T56" fmla="*/ 3 w 48"/>
                    <a:gd name="T57" fmla="*/ 0 h 8"/>
                    <a:gd name="T58" fmla="*/ 3 w 48"/>
                    <a:gd name="T59" fmla="*/ 0 h 8"/>
                    <a:gd name="T60" fmla="*/ 3 w 48"/>
                    <a:gd name="T61" fmla="*/ 1 h 8"/>
                    <a:gd name="T62" fmla="*/ 3 w 48"/>
                    <a:gd name="T63" fmla="*/ 0 h 8"/>
                    <a:gd name="T64" fmla="*/ 4 w 48"/>
                    <a:gd name="T65" fmla="*/ 1 h 8"/>
                    <a:gd name="T66" fmla="*/ 4 w 48"/>
                    <a:gd name="T67" fmla="*/ 1 h 8"/>
                    <a:gd name="T68" fmla="*/ 3 w 48"/>
                    <a:gd name="T69" fmla="*/ 0 h 8"/>
                    <a:gd name="T70" fmla="*/ 4 w 48"/>
                    <a:gd name="T71" fmla="*/ 1 h 8"/>
                    <a:gd name="T72" fmla="*/ 3 w 48"/>
                    <a:gd name="T73" fmla="*/ 0 h 8"/>
                    <a:gd name="T74" fmla="*/ 3 w 48"/>
                    <a:gd name="T75" fmla="*/ 0 h 8"/>
                    <a:gd name="T76" fmla="*/ 3 w 48"/>
                    <a:gd name="T77" fmla="*/ 1 h 8"/>
                    <a:gd name="T78" fmla="*/ 3 w 48"/>
                    <a:gd name="T79" fmla="*/ 0 h 8"/>
                    <a:gd name="T80" fmla="*/ 4 w 48"/>
                    <a:gd name="T81" fmla="*/ 1 h 8"/>
                    <a:gd name="T82" fmla="*/ 3 w 48"/>
                    <a:gd name="T83" fmla="*/ 2 h 8"/>
                    <a:gd name="T84" fmla="*/ 2 w 48"/>
                    <a:gd name="T85" fmla="*/ 1 h 8"/>
                    <a:gd name="T86" fmla="*/ 3 w 48"/>
                    <a:gd name="T87" fmla="*/ 0 h 8"/>
                    <a:gd name="T88" fmla="*/ 4 w 48"/>
                    <a:gd name="T89" fmla="*/ 1 h 8"/>
                    <a:gd name="T90" fmla="*/ 3 w 48"/>
                    <a:gd name="T91" fmla="*/ 2 h 8"/>
                    <a:gd name="T92" fmla="*/ 1 w 48"/>
                    <a:gd name="T93" fmla="*/ 2 h 8"/>
                    <a:gd name="T94" fmla="*/ 0 w 48"/>
                    <a:gd name="T95" fmla="*/ 2 h 8"/>
                    <a:gd name="T96" fmla="*/ 2 w 48"/>
                    <a:gd name="T97" fmla="*/ 1 h 8"/>
                    <a:gd name="T98" fmla="*/ 3 w 48"/>
                    <a:gd name="T99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8" h="8">
                      <a:moveTo>
                        <a:pt x="47" y="8"/>
                      </a:moveTo>
                      <a:cubicBezTo>
                        <a:pt x="46" y="8"/>
                        <a:pt x="44" y="8"/>
                        <a:pt x="43" y="8"/>
                      </a:cubicBezTo>
                      <a:lnTo>
                        <a:pt x="43" y="6"/>
                      </a:lnTo>
                      <a:cubicBezTo>
                        <a:pt x="45" y="6"/>
                        <a:pt x="47" y="6"/>
                        <a:pt x="48" y="7"/>
                      </a:cubicBezTo>
                      <a:lnTo>
                        <a:pt x="47" y="8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7"/>
                      </a:cubicBezTo>
                      <a:lnTo>
                        <a:pt x="39" y="6"/>
                      </a:lnTo>
                      <a:cubicBezTo>
                        <a:pt x="40" y="7"/>
                        <a:pt x="41" y="7"/>
                        <a:pt x="43" y="6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6"/>
                      </a:lnTo>
                      <a:lnTo>
                        <a:pt x="38" y="7"/>
                      </a:lnTo>
                      <a:lnTo>
                        <a:pt x="39" y="6"/>
                      </a:lnTo>
                      <a:close/>
                      <a:moveTo>
                        <a:pt x="38" y="7"/>
                      </a:moveTo>
                      <a:cubicBezTo>
                        <a:pt x="33" y="5"/>
                        <a:pt x="29" y="4"/>
                        <a:pt x="23" y="3"/>
                      </a:cubicBezTo>
                      <a:lnTo>
                        <a:pt x="23" y="1"/>
                      </a:lnTo>
                      <a:cubicBezTo>
                        <a:pt x="29" y="3"/>
                        <a:pt x="34" y="4"/>
                        <a:pt x="39" y="6"/>
                      </a:cubicBezTo>
                      <a:lnTo>
                        <a:pt x="38" y="7"/>
                      </a:lnTo>
                      <a:close/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23" y="2"/>
                      </a:lnTo>
                      <a:lnTo>
                        <a:pt x="23" y="1"/>
                      </a:lnTo>
                      <a:close/>
                      <a:moveTo>
                        <a:pt x="23" y="3"/>
                      </a:moveTo>
                      <a:cubicBezTo>
                        <a:pt x="18" y="2"/>
                        <a:pt x="11" y="1"/>
                        <a:pt x="3" y="2"/>
                      </a:cubicBezTo>
                      <a:lnTo>
                        <a:pt x="3" y="0"/>
                      </a:lnTo>
                      <a:cubicBezTo>
                        <a:pt x="11" y="0"/>
                        <a:pt x="18" y="0"/>
                        <a:pt x="23" y="1"/>
                      </a:cubicBezTo>
                      <a:lnTo>
                        <a:pt x="23" y="3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4" y="1"/>
                      </a:lnTo>
                      <a:close/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3" y="2"/>
                        <a:pt x="3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0"/>
                      </a:cubicBezTo>
                      <a:lnTo>
                        <a:pt x="4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1" y="2"/>
                      </a:cubicBezTo>
                      <a:lnTo>
                        <a:pt x="0" y="2"/>
                      </a:lnTo>
                      <a:cubicBezTo>
                        <a:pt x="1" y="1"/>
                        <a:pt x="1" y="1"/>
                        <a:pt x="2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0" name="Freeform 344"/>
                <p:cNvSpPr>
                  <a:spLocks noChangeArrowheads="1"/>
                </p:cNvSpPr>
                <p:nvPr/>
              </p:nvSpPr>
              <p:spPr bwMode="auto">
                <a:xfrm>
                  <a:off x="1580" y="3525"/>
                  <a:ext cx="129" cy="3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7 0 0"/>
                    <a:gd name="G11" fmla="*/ 1 0 0"/>
                    <a:gd name="G12" fmla="cos G11 G10"/>
                    <a:gd name="G13" fmla="*/ 1 19 2"/>
                    <a:gd name="G14" fmla="+- 16 0 0"/>
                    <a:gd name="G15" fmla="+- 16 0 0"/>
                    <a:gd name="G16" fmla="+- 16 0 0"/>
                    <a:gd name="G17" fmla="+- 16 0 0"/>
                    <a:gd name="T0" fmla="*/ 95 w 95"/>
                    <a:gd name="T1" fmla="*/ 0 h 19"/>
                    <a:gd name="T2" fmla="*/ 88 w 95"/>
                    <a:gd name="T3" fmla="*/ 2 h 19"/>
                    <a:gd name="T4" fmla="*/ 30 w 95"/>
                    <a:gd name="T5" fmla="*/ 13 h 19"/>
                    <a:gd name="T6" fmla="*/ 15 w 95"/>
                    <a:gd name="T7" fmla="*/ 18 h 19"/>
                    <a:gd name="T8" fmla="*/ 0 w 95"/>
                    <a:gd name="T9" fmla="*/ 16 h 19"/>
                    <a:gd name="T10" fmla="*/ 0 w 95"/>
                    <a:gd name="T11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19">
                      <a:moveTo>
                        <a:pt x="95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8"/>
                        <a:pt x="30" y="13"/>
                      </a:cubicBezTo>
                      <a:cubicBezTo>
                        <a:pt x="27" y="16"/>
                        <a:pt x="19" y="18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1" name="Freeform 345"/>
                <p:cNvSpPr>
                  <a:spLocks noChangeArrowheads="1"/>
                </p:cNvSpPr>
                <p:nvPr/>
              </p:nvSpPr>
              <p:spPr bwMode="auto">
                <a:xfrm>
                  <a:off x="1568" y="3583"/>
                  <a:ext cx="85" cy="3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 0 0"/>
                    <a:gd name="G7" fmla="+- 1 0 0"/>
                    <a:gd name="G8" fmla="+- 1 0 0"/>
                    <a:gd name="G9" fmla="+- 1 0 0"/>
                    <a:gd name="G10" fmla="+- 6 0 0"/>
                    <a:gd name="G11" fmla="+- 10 0 0"/>
                    <a:gd name="G12" fmla="+- 11 0 0"/>
                    <a:gd name="G13" fmla="+- 12 0 0"/>
                    <a:gd name="G14" fmla="+- 1 0 0"/>
                    <a:gd name="G15" fmla="+- 1 0 0"/>
                    <a:gd name="G16" fmla="+- 1 0 0"/>
                    <a:gd name="G17" fmla="+- 1 0 0"/>
                    <a:gd name="G18" fmla="+- 12 0 0"/>
                    <a:gd name="G19" fmla="+- 12 0 0"/>
                    <a:gd name="G20" fmla="+- 11 0 0"/>
                    <a:gd name="G21" fmla="+- 11 0 0"/>
                    <a:gd name="G22" fmla="+- 12 0 0"/>
                    <a:gd name="G23" fmla="+- 11 0 0"/>
                    <a:gd name="G24" fmla="+- 1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2 0 0"/>
                    <a:gd name="G32" fmla="+- 1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T0" fmla="*/ 1 w 62"/>
                    <a:gd name="T1" fmla="*/ 0 h 21"/>
                    <a:gd name="T2" fmla="*/ 2 w 62"/>
                    <a:gd name="T3" fmla="*/ 2 h 21"/>
                    <a:gd name="T4" fmla="*/ 1 w 62"/>
                    <a:gd name="T5" fmla="*/ 3 h 21"/>
                    <a:gd name="T6" fmla="*/ 0 w 62"/>
                    <a:gd name="T7" fmla="*/ 1 h 21"/>
                    <a:gd name="T8" fmla="*/ 1 w 62"/>
                    <a:gd name="T9" fmla="*/ 0 h 21"/>
                    <a:gd name="T10" fmla="*/ 2 w 62"/>
                    <a:gd name="T11" fmla="*/ 2 h 21"/>
                    <a:gd name="T12" fmla="*/ 14 w 62"/>
                    <a:gd name="T13" fmla="*/ 11 h 21"/>
                    <a:gd name="T14" fmla="*/ 14 w 62"/>
                    <a:gd name="T15" fmla="*/ 12 h 21"/>
                    <a:gd name="T16" fmla="*/ 1 w 62"/>
                    <a:gd name="T17" fmla="*/ 3 h 21"/>
                    <a:gd name="T18" fmla="*/ 2 w 62"/>
                    <a:gd name="T19" fmla="*/ 2 h 21"/>
                    <a:gd name="T20" fmla="*/ 14 w 62"/>
                    <a:gd name="T21" fmla="*/ 12 h 21"/>
                    <a:gd name="T22" fmla="*/ 14 w 62"/>
                    <a:gd name="T23" fmla="*/ 12 h 21"/>
                    <a:gd name="T24" fmla="*/ 14 w 62"/>
                    <a:gd name="T25" fmla="*/ 11 h 21"/>
                    <a:gd name="T26" fmla="*/ 14 w 62"/>
                    <a:gd name="T27" fmla="*/ 11 h 21"/>
                    <a:gd name="T28" fmla="*/ 14 w 62"/>
                    <a:gd name="T29" fmla="*/ 12 h 21"/>
                    <a:gd name="T30" fmla="*/ 14 w 62"/>
                    <a:gd name="T31" fmla="*/ 11 h 21"/>
                    <a:gd name="T32" fmla="*/ 14 w 62"/>
                    <a:gd name="T33" fmla="*/ 11 h 21"/>
                    <a:gd name="T34" fmla="*/ 22 w 62"/>
                    <a:gd name="T35" fmla="*/ 12 h 21"/>
                    <a:gd name="T36" fmla="*/ 21 w 62"/>
                    <a:gd name="T37" fmla="*/ 13 h 21"/>
                    <a:gd name="T38" fmla="*/ 14 w 62"/>
                    <a:gd name="T39" fmla="*/ 12 h 21"/>
                    <a:gd name="T40" fmla="*/ 14 w 62"/>
                    <a:gd name="T41" fmla="*/ 11 h 21"/>
                    <a:gd name="T42" fmla="*/ 22 w 62"/>
                    <a:gd name="T43" fmla="*/ 12 h 21"/>
                    <a:gd name="T44" fmla="*/ 31 w 62"/>
                    <a:gd name="T45" fmla="*/ 14 h 21"/>
                    <a:gd name="T46" fmla="*/ 30 w 62"/>
                    <a:gd name="T47" fmla="*/ 15 h 21"/>
                    <a:gd name="T48" fmla="*/ 21 w 62"/>
                    <a:gd name="T49" fmla="*/ 13 h 21"/>
                    <a:gd name="T50" fmla="*/ 22 w 62"/>
                    <a:gd name="T51" fmla="*/ 12 h 21"/>
                    <a:gd name="T52" fmla="*/ 31 w 62"/>
                    <a:gd name="T53" fmla="*/ 14 h 21"/>
                    <a:gd name="T54" fmla="*/ 31 w 62"/>
                    <a:gd name="T55" fmla="*/ 14 h 21"/>
                    <a:gd name="T56" fmla="*/ 31 w 62"/>
                    <a:gd name="T57" fmla="*/ 14 h 21"/>
                    <a:gd name="T58" fmla="*/ 43 w 62"/>
                    <a:gd name="T59" fmla="*/ 19 h 21"/>
                    <a:gd name="T60" fmla="*/ 42 w 62"/>
                    <a:gd name="T61" fmla="*/ 20 h 21"/>
                    <a:gd name="T62" fmla="*/ 30 w 62"/>
                    <a:gd name="T63" fmla="*/ 15 h 21"/>
                    <a:gd name="T64" fmla="*/ 31 w 62"/>
                    <a:gd name="T65" fmla="*/ 14 h 21"/>
                    <a:gd name="T66" fmla="*/ 43 w 62"/>
                    <a:gd name="T67" fmla="*/ 19 h 21"/>
                    <a:gd name="T68" fmla="*/ 61 w 62"/>
                    <a:gd name="T69" fmla="*/ 17 h 21"/>
                    <a:gd name="T70" fmla="*/ 62 w 62"/>
                    <a:gd name="T71" fmla="*/ 18 h 21"/>
                    <a:gd name="T72" fmla="*/ 42 w 62"/>
                    <a:gd name="T73" fmla="*/ 20 h 21"/>
                    <a:gd name="T74" fmla="*/ 43 w 62"/>
                    <a:gd name="T75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2" h="21">
                      <a:moveTo>
                        <a:pt x="1" y="0"/>
                      </a:moveTo>
                      <a:cubicBezTo>
                        <a:pt x="1" y="1"/>
                        <a:pt x="2" y="2"/>
                        <a:pt x="2" y="2"/>
                      </a:cubicBezTo>
                      <a:lnTo>
                        <a:pt x="1" y="3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" y="2"/>
                      </a:moveTo>
                      <a:cubicBezTo>
                        <a:pt x="5" y="6"/>
                        <a:pt x="7" y="10"/>
                        <a:pt x="14" y="11"/>
                      </a:cubicBezTo>
                      <a:lnTo>
                        <a:pt x="14" y="12"/>
                      </a:lnTo>
                      <a:cubicBezTo>
                        <a:pt x="6" y="11"/>
                        <a:pt x="4" y="7"/>
                        <a:pt x="1" y="3"/>
                      </a:cubicBezTo>
                      <a:lnTo>
                        <a:pt x="2" y="2"/>
                      </a:lnTo>
                      <a:close/>
                      <a:moveTo>
                        <a:pt x="14" y="12"/>
                      </a:moveTo>
                      <a:lnTo>
                        <a:pt x="14" y="12"/>
                      </a:lnTo>
                      <a:close/>
                      <a:moveTo>
                        <a:pt x="14" y="11"/>
                      </a:moveTo>
                      <a:lnTo>
                        <a:pt x="14" y="11"/>
                      </a:lnTo>
                      <a:lnTo>
                        <a:pt x="14" y="12"/>
                      </a:lnTo>
                      <a:lnTo>
                        <a:pt x="14" y="11"/>
                      </a:lnTo>
                      <a:close/>
                      <a:moveTo>
                        <a:pt x="14" y="11"/>
                      </a:moveTo>
                      <a:cubicBezTo>
                        <a:pt x="16" y="12"/>
                        <a:pt x="19" y="12"/>
                        <a:pt x="22" y="12"/>
                      </a:cubicBezTo>
                      <a:lnTo>
                        <a:pt x="21" y="13"/>
                      </a:lnTo>
                      <a:cubicBezTo>
                        <a:pt x="19" y="13"/>
                        <a:pt x="16" y="13"/>
                        <a:pt x="14" y="12"/>
                      </a:cubicBezTo>
                      <a:lnTo>
                        <a:pt x="14" y="11"/>
                      </a:lnTo>
                      <a:close/>
                      <a:moveTo>
                        <a:pt x="22" y="12"/>
                      </a:moveTo>
                      <a:cubicBezTo>
                        <a:pt x="25" y="12"/>
                        <a:pt x="29" y="12"/>
                        <a:pt x="31" y="14"/>
                      </a:cubicBezTo>
                      <a:lnTo>
                        <a:pt x="30" y="15"/>
                      </a:lnTo>
                      <a:cubicBezTo>
                        <a:pt x="29" y="14"/>
                        <a:pt x="25" y="13"/>
                        <a:pt x="21" y="13"/>
                      </a:cubicBezTo>
                      <a:lnTo>
                        <a:pt x="22" y="12"/>
                      </a:lnTo>
                      <a:close/>
                      <a:moveTo>
                        <a:pt x="31" y="14"/>
                      </a:moveTo>
                      <a:lnTo>
                        <a:pt x="31" y="14"/>
                      </a:lnTo>
                      <a:close/>
                      <a:moveTo>
                        <a:pt x="31" y="14"/>
                      </a:moveTo>
                      <a:cubicBezTo>
                        <a:pt x="34" y="16"/>
                        <a:pt x="38" y="18"/>
                        <a:pt x="43" y="19"/>
                      </a:cubicBezTo>
                      <a:lnTo>
                        <a:pt x="42" y="20"/>
                      </a:lnTo>
                      <a:cubicBezTo>
                        <a:pt x="37" y="19"/>
                        <a:pt x="33" y="17"/>
                        <a:pt x="30" y="15"/>
                      </a:cubicBezTo>
                      <a:lnTo>
                        <a:pt x="31" y="14"/>
                      </a:lnTo>
                      <a:close/>
                      <a:moveTo>
                        <a:pt x="43" y="19"/>
                      </a:moveTo>
                      <a:cubicBezTo>
                        <a:pt x="48" y="20"/>
                        <a:pt x="54" y="20"/>
                        <a:pt x="61" y="17"/>
                      </a:cubicBezTo>
                      <a:lnTo>
                        <a:pt x="62" y="18"/>
                      </a:lnTo>
                      <a:cubicBezTo>
                        <a:pt x="54" y="21"/>
                        <a:pt x="47" y="21"/>
                        <a:pt x="42" y="20"/>
                      </a:cubicBez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2" name="Freeform 346"/>
                <p:cNvSpPr>
                  <a:spLocks noChangeArrowheads="1"/>
                </p:cNvSpPr>
                <p:nvPr/>
              </p:nvSpPr>
              <p:spPr bwMode="auto">
                <a:xfrm>
                  <a:off x="1495" y="3569"/>
                  <a:ext cx="59" cy="9"/>
                </a:xfrm>
                <a:custGeom>
                  <a:avLst/>
                  <a:gdLst>
                    <a:gd name="G0" fmla="+- 2 0 0"/>
                    <a:gd name="G1" fmla="+- 1 0 0"/>
                    <a:gd name="G2" fmla="*/ 1 50493 55552"/>
                    <a:gd name="G3" fmla="*/ G2 1 180"/>
                    <a:gd name="G4" fmla="*/ 1 0 0"/>
                    <a:gd name="G5" fmla="sin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4"/>
                    <a:gd name="T1" fmla="*/ 2 h 7"/>
                    <a:gd name="T2" fmla="*/ 12 w 44"/>
                    <a:gd name="T3" fmla="*/ 1 h 7"/>
                    <a:gd name="T4" fmla="*/ 33 w 44"/>
                    <a:gd name="T5" fmla="*/ 6 h 7"/>
                    <a:gd name="T6" fmla="*/ 44 w 44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7">
                      <a:moveTo>
                        <a:pt x="0" y="2"/>
                      </a:moveTo>
                      <a:cubicBezTo>
                        <a:pt x="6" y="0"/>
                        <a:pt x="9" y="1"/>
                        <a:pt x="12" y="1"/>
                      </a:cubicBezTo>
                      <a:cubicBezTo>
                        <a:pt x="20" y="2"/>
                        <a:pt x="26" y="4"/>
                        <a:pt x="33" y="6"/>
                      </a:cubicBezTo>
                      <a:cubicBezTo>
                        <a:pt x="36" y="7"/>
                        <a:pt x="40" y="4"/>
                        <a:pt x="44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3" name="Freeform 347"/>
                <p:cNvSpPr>
                  <a:spLocks noChangeArrowheads="1"/>
                </p:cNvSpPr>
                <p:nvPr/>
              </p:nvSpPr>
              <p:spPr bwMode="auto">
                <a:xfrm>
                  <a:off x="1488" y="3602"/>
                  <a:ext cx="60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6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1 w 45"/>
                    <a:gd name="T1" fmla="*/ 0 h 8"/>
                    <a:gd name="T2" fmla="*/ 1 w 45"/>
                    <a:gd name="T3" fmla="*/ 0 h 8"/>
                    <a:gd name="T4" fmla="*/ 0 w 45"/>
                    <a:gd name="T5" fmla="*/ 1 h 8"/>
                    <a:gd name="T6" fmla="*/ 1 w 45"/>
                    <a:gd name="T7" fmla="*/ 0 h 8"/>
                    <a:gd name="T8" fmla="*/ 1 w 45"/>
                    <a:gd name="T9" fmla="*/ 0 h 8"/>
                    <a:gd name="T10" fmla="*/ 29 w 45"/>
                    <a:gd name="T11" fmla="*/ 6 h 8"/>
                    <a:gd name="T12" fmla="*/ 29 w 45"/>
                    <a:gd name="T13" fmla="*/ 7 h 8"/>
                    <a:gd name="T14" fmla="*/ 0 w 45"/>
                    <a:gd name="T15" fmla="*/ 1 h 8"/>
                    <a:gd name="T16" fmla="*/ 1 w 45"/>
                    <a:gd name="T17" fmla="*/ 0 h 8"/>
                    <a:gd name="T18" fmla="*/ 29 w 45"/>
                    <a:gd name="T19" fmla="*/ 6 h 8"/>
                    <a:gd name="T20" fmla="*/ 45 w 45"/>
                    <a:gd name="T21" fmla="*/ 7 h 8"/>
                    <a:gd name="T22" fmla="*/ 44 w 45"/>
                    <a:gd name="T23" fmla="*/ 8 h 8"/>
                    <a:gd name="T24" fmla="*/ 29 w 45"/>
                    <a:gd name="T25" fmla="*/ 7 h 8"/>
                    <a:gd name="T26" fmla="*/ 29 w 45"/>
                    <a:gd name="T2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39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4" name="Freeform 348"/>
                <p:cNvSpPr>
                  <a:spLocks noChangeArrowheads="1"/>
                </p:cNvSpPr>
                <p:nvPr/>
              </p:nvSpPr>
              <p:spPr bwMode="auto">
                <a:xfrm>
                  <a:off x="1552" y="3664"/>
                  <a:ext cx="58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*/ 1 0 0"/>
                    <a:gd name="G4" fmla="sin G3 G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3"/>
                    <a:gd name="T1" fmla="*/ 2 h 7"/>
                    <a:gd name="T2" fmla="*/ 12 w 43"/>
                    <a:gd name="T3" fmla="*/ 1 h 7"/>
                    <a:gd name="T4" fmla="*/ 32 w 43"/>
                    <a:gd name="T5" fmla="*/ 6 h 7"/>
                    <a:gd name="T6" fmla="*/ 43 w 43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7">
                      <a:moveTo>
                        <a:pt x="0" y="2"/>
                      </a:moveTo>
                      <a:cubicBezTo>
                        <a:pt x="5" y="0"/>
                        <a:pt x="9" y="0"/>
                        <a:pt x="12" y="1"/>
                      </a:cubicBezTo>
                      <a:cubicBezTo>
                        <a:pt x="20" y="2"/>
                        <a:pt x="25" y="4"/>
                        <a:pt x="32" y="6"/>
                      </a:cubicBezTo>
                      <a:cubicBezTo>
                        <a:pt x="36" y="7"/>
                        <a:pt x="39" y="4"/>
                        <a:pt x="43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5" name="Freeform 349"/>
                <p:cNvSpPr>
                  <a:spLocks noChangeArrowheads="1"/>
                </p:cNvSpPr>
                <p:nvPr/>
              </p:nvSpPr>
              <p:spPr bwMode="auto">
                <a:xfrm>
                  <a:off x="1053" y="3062"/>
                  <a:ext cx="57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9 w 42"/>
                    <a:gd name="T3" fmla="*/ 4 h 13"/>
                    <a:gd name="T4" fmla="*/ 35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6" name="Freeform 350"/>
                <p:cNvSpPr>
                  <a:spLocks noChangeArrowheads="1"/>
                </p:cNvSpPr>
                <p:nvPr/>
              </p:nvSpPr>
              <p:spPr bwMode="auto">
                <a:xfrm>
                  <a:off x="1053" y="3046"/>
                  <a:ext cx="36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1 0 0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*/ G18 1 G17"/>
                    <a:gd name="G20" fmla="+- 1 0 0"/>
                    <a:gd name="G21" fmla="*/ 1 0 0"/>
                    <a:gd name="G22" fmla="sin G21 G2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2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T0" fmla="*/ 27 w 27"/>
                    <a:gd name="T1" fmla="*/ 4 h 4"/>
                    <a:gd name="T2" fmla="*/ 11 w 27"/>
                    <a:gd name="T3" fmla="*/ 2 h 4"/>
                    <a:gd name="T4" fmla="*/ 11 w 27"/>
                    <a:gd name="T5" fmla="*/ 1 h 4"/>
                    <a:gd name="T6" fmla="*/ 27 w 27"/>
                    <a:gd name="T7" fmla="*/ 2 h 4"/>
                    <a:gd name="T8" fmla="*/ 27 w 27"/>
                    <a:gd name="T9" fmla="*/ 4 h 4"/>
                    <a:gd name="T10" fmla="*/ 11 w 27"/>
                    <a:gd name="T11" fmla="*/ 2 h 4"/>
                    <a:gd name="T12" fmla="*/ 5 w 27"/>
                    <a:gd name="T13" fmla="*/ 1 h 4"/>
                    <a:gd name="T14" fmla="*/ 6 w 27"/>
                    <a:gd name="T15" fmla="*/ 0 h 4"/>
                    <a:gd name="T16" fmla="*/ 11 w 27"/>
                    <a:gd name="T17" fmla="*/ 1 h 4"/>
                    <a:gd name="T18" fmla="*/ 11 w 27"/>
                    <a:gd name="T19" fmla="*/ 2 h 4"/>
                    <a:gd name="T20" fmla="*/ 5 w 27"/>
                    <a:gd name="T21" fmla="*/ 0 h 4"/>
                    <a:gd name="T22" fmla="*/ 6 w 27"/>
                    <a:gd name="T23" fmla="*/ 0 h 4"/>
                    <a:gd name="T24" fmla="*/ 5 w 27"/>
                    <a:gd name="T25" fmla="*/ 0 h 4"/>
                    <a:gd name="T26" fmla="*/ 5 w 27"/>
                    <a:gd name="T27" fmla="*/ 1 h 4"/>
                    <a:gd name="T28" fmla="*/ 5 w 27"/>
                    <a:gd name="T29" fmla="*/ 1 h 4"/>
                    <a:gd name="T30" fmla="*/ 5 w 27"/>
                    <a:gd name="T31" fmla="*/ 0 h 4"/>
                    <a:gd name="T32" fmla="*/ 5 w 27"/>
                    <a:gd name="T33" fmla="*/ 1 h 4"/>
                    <a:gd name="T34" fmla="*/ 5 w 27"/>
                    <a:gd name="T35" fmla="*/ 0 h 4"/>
                    <a:gd name="T36" fmla="*/ 5 w 27"/>
                    <a:gd name="T37" fmla="*/ 0 h 4"/>
                    <a:gd name="T38" fmla="*/ 5 w 27"/>
                    <a:gd name="T39" fmla="*/ 1 h 4"/>
                    <a:gd name="T40" fmla="*/ 4 w 27"/>
                    <a:gd name="T41" fmla="*/ 1 h 4"/>
                    <a:gd name="T42" fmla="*/ 4 w 27"/>
                    <a:gd name="T43" fmla="*/ 0 h 4"/>
                    <a:gd name="T44" fmla="*/ 5 w 27"/>
                    <a:gd name="T45" fmla="*/ 0 h 4"/>
                    <a:gd name="T46" fmla="*/ 5 w 27"/>
                    <a:gd name="T47" fmla="*/ 1 h 4"/>
                    <a:gd name="T48" fmla="*/ 4 w 27"/>
                    <a:gd name="T49" fmla="*/ 1 h 4"/>
                    <a:gd name="T50" fmla="*/ 0 w 27"/>
                    <a:gd name="T51" fmla="*/ 2 h 4"/>
                    <a:gd name="T52" fmla="*/ 1 w 27"/>
                    <a:gd name="T53" fmla="*/ 1 h 4"/>
                    <a:gd name="T54" fmla="*/ 4 w 27"/>
                    <a:gd name="T55" fmla="*/ 0 h 4"/>
                    <a:gd name="T56" fmla="*/ 4 w 27"/>
                    <a:gd name="T5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1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0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5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0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7" name="Freeform 351"/>
                <p:cNvSpPr>
                  <a:spLocks noChangeArrowheads="1"/>
                </p:cNvSpPr>
                <p:nvPr/>
              </p:nvSpPr>
              <p:spPr bwMode="auto">
                <a:xfrm>
                  <a:off x="1113" y="3041"/>
                  <a:ext cx="73" cy="9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4"/>
                    <a:gd name="T1" fmla="*/ 2 h 7"/>
                    <a:gd name="T2" fmla="*/ 54 w 54"/>
                    <a:gd name="T3" fmla="*/ 7 h 7"/>
                    <a:gd name="T4" fmla="*/ 0 w 54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8" name="Freeform 352"/>
                <p:cNvSpPr>
                  <a:spLocks noChangeArrowheads="1"/>
                </p:cNvSpPr>
                <p:nvPr/>
              </p:nvSpPr>
              <p:spPr bwMode="auto">
                <a:xfrm>
                  <a:off x="1113" y="3041"/>
                  <a:ext cx="73" cy="9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4"/>
                    <a:gd name="T1" fmla="*/ 2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49" name="Freeform 353"/>
                <p:cNvSpPr>
                  <a:spLocks noChangeArrowheads="1"/>
                </p:cNvSpPr>
                <p:nvPr/>
              </p:nvSpPr>
              <p:spPr bwMode="auto">
                <a:xfrm>
                  <a:off x="1181" y="3105"/>
                  <a:ext cx="126" cy="2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93 w 93"/>
                    <a:gd name="T1" fmla="*/ 17 h 17"/>
                    <a:gd name="T2" fmla="*/ 83 w 93"/>
                    <a:gd name="T3" fmla="*/ 16 h 17"/>
                    <a:gd name="T4" fmla="*/ 25 w 93"/>
                    <a:gd name="T5" fmla="*/ 1 h 17"/>
                    <a:gd name="T6" fmla="*/ 0 w 93"/>
                    <a:gd name="T7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6"/>
                        <a:pt x="86" y="16"/>
                        <a:pt x="83" y="16"/>
                      </a:cubicBezTo>
                      <a:cubicBezTo>
                        <a:pt x="63" y="11"/>
                        <a:pt x="48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0" name="Freeform 354"/>
                <p:cNvSpPr>
                  <a:spLocks noChangeArrowheads="1"/>
                </p:cNvSpPr>
                <p:nvPr/>
              </p:nvSpPr>
              <p:spPr bwMode="auto">
                <a:xfrm>
                  <a:off x="1022" y="3169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4"/>
                    <a:gd name="T2" fmla="*/ 81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1" name="Freeform 355"/>
                <p:cNvSpPr>
                  <a:spLocks noChangeArrowheads="1"/>
                </p:cNvSpPr>
                <p:nvPr/>
              </p:nvSpPr>
              <p:spPr bwMode="auto">
                <a:xfrm>
                  <a:off x="1053" y="3172"/>
                  <a:ext cx="50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2" name="Freeform 356"/>
                <p:cNvSpPr>
                  <a:spLocks noChangeArrowheads="1"/>
                </p:cNvSpPr>
                <p:nvPr/>
              </p:nvSpPr>
              <p:spPr bwMode="auto">
                <a:xfrm>
                  <a:off x="1010" y="3070"/>
                  <a:ext cx="58" cy="20"/>
                </a:xfrm>
                <a:custGeom>
                  <a:avLst/>
                  <a:gdLst>
                    <a:gd name="G0" fmla="+- 1 0 0"/>
                    <a:gd name="G1" fmla="+- 3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3"/>
                    <a:gd name="T1" fmla="*/ 0 h 13"/>
                    <a:gd name="T2" fmla="*/ 30 w 43"/>
                    <a:gd name="T3" fmla="*/ 4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9" y="3"/>
                        <a:pt x="19" y="4"/>
                        <a:pt x="30" y="4"/>
                      </a:cubicBezTo>
                      <a:cubicBezTo>
                        <a:pt x="32" y="4"/>
                        <a:pt x="34" y="5"/>
                        <a:pt x="35" y="6"/>
                      </a:cubicBezTo>
                      <a:cubicBezTo>
                        <a:pt x="39" y="7"/>
                        <a:pt x="37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3" name="Freeform 357"/>
                <p:cNvSpPr>
                  <a:spLocks noChangeArrowheads="1"/>
                </p:cNvSpPr>
                <p:nvPr/>
              </p:nvSpPr>
              <p:spPr bwMode="auto">
                <a:xfrm>
                  <a:off x="1010" y="3054"/>
                  <a:ext cx="3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*/ 1 50493 55552"/>
                    <a:gd name="G18" fmla="*/ G17 1 180"/>
                    <a:gd name="G19" fmla="*/ 1 0 0"/>
                    <a:gd name="G20" fmla="*/ G19 1 G18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2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T0" fmla="*/ 27 w 27"/>
                    <a:gd name="T1" fmla="*/ 4 h 4"/>
                    <a:gd name="T2" fmla="*/ 13 w 27"/>
                    <a:gd name="T3" fmla="*/ 2 h 4"/>
                    <a:gd name="T4" fmla="*/ 14 w 27"/>
                    <a:gd name="T5" fmla="*/ 1 h 4"/>
                    <a:gd name="T6" fmla="*/ 27 w 27"/>
                    <a:gd name="T7" fmla="*/ 2 h 4"/>
                    <a:gd name="T8" fmla="*/ 27 w 27"/>
                    <a:gd name="T9" fmla="*/ 4 h 4"/>
                    <a:gd name="T10" fmla="*/ 13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4 w 27"/>
                    <a:gd name="T17" fmla="*/ 1 h 4"/>
                    <a:gd name="T18" fmla="*/ 13 w 27"/>
                    <a:gd name="T19" fmla="*/ 2 h 4"/>
                    <a:gd name="T20" fmla="*/ 5 w 27"/>
                    <a:gd name="T21" fmla="*/ 1 h 4"/>
                    <a:gd name="T22" fmla="*/ 5 w 27"/>
                    <a:gd name="T23" fmla="*/ 1 h 4"/>
                    <a:gd name="T24" fmla="*/ 5 w 27"/>
                    <a:gd name="T25" fmla="*/ 0 h 4"/>
                    <a:gd name="T26" fmla="*/ 5 w 27"/>
                    <a:gd name="T27" fmla="*/ 1 h 4"/>
                    <a:gd name="T28" fmla="*/ 5 w 27"/>
                    <a:gd name="T29" fmla="*/ 1 h 4"/>
                    <a:gd name="T30" fmla="*/ 5 w 27"/>
                    <a:gd name="T31" fmla="*/ 1 h 4"/>
                    <a:gd name="T32" fmla="*/ 5 w 27"/>
                    <a:gd name="T33" fmla="*/ 0 h 4"/>
                    <a:gd name="T34" fmla="*/ 5 w 27"/>
                    <a:gd name="T35" fmla="*/ 1 h 4"/>
                    <a:gd name="T36" fmla="*/ 5 w 27"/>
                    <a:gd name="T37" fmla="*/ 0 h 4"/>
                    <a:gd name="T38" fmla="*/ 5 w 27"/>
                    <a:gd name="T39" fmla="*/ 0 h 4"/>
                    <a:gd name="T40" fmla="*/ 5 w 27"/>
                    <a:gd name="T41" fmla="*/ 1 h 4"/>
                    <a:gd name="T42" fmla="*/ 3 w 27"/>
                    <a:gd name="T43" fmla="*/ 1 h 4"/>
                    <a:gd name="T44" fmla="*/ 2 w 27"/>
                    <a:gd name="T45" fmla="*/ 0 h 4"/>
                    <a:gd name="T46" fmla="*/ 5 w 27"/>
                    <a:gd name="T47" fmla="*/ 0 h 4"/>
                    <a:gd name="T48" fmla="*/ 5 w 27"/>
                    <a:gd name="T49" fmla="*/ 1 h 4"/>
                    <a:gd name="T50" fmla="*/ 3 w 27"/>
                    <a:gd name="T51" fmla="*/ 1 h 4"/>
                    <a:gd name="T52" fmla="*/ 0 w 27"/>
                    <a:gd name="T53" fmla="*/ 2 h 4"/>
                    <a:gd name="T54" fmla="*/ 0 w 27"/>
                    <a:gd name="T55" fmla="*/ 1 h 4"/>
                    <a:gd name="T56" fmla="*/ 2 w 27"/>
                    <a:gd name="T57" fmla="*/ 0 h 4"/>
                    <a:gd name="T58" fmla="*/ 3 w 27"/>
                    <a:gd name="T5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3"/>
                        <a:pt x="17" y="3"/>
                        <a:pt x="13" y="2"/>
                      </a:cubicBezTo>
                      <a:lnTo>
                        <a:pt x="14" y="1"/>
                      </a:lnTo>
                      <a:cubicBezTo>
                        <a:pt x="18" y="2"/>
                        <a:pt x="22" y="2"/>
                        <a:pt x="27" y="2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1" y="2"/>
                        <a:pt x="8" y="1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4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4" y="1"/>
                        <a:pt x="4" y="1"/>
                        <a:pt x="3" y="1"/>
                      </a:cubicBezTo>
                      <a:lnTo>
                        <a:pt x="2" y="0"/>
                      </a:lnTo>
                      <a:cubicBezTo>
                        <a:pt x="3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3" y="1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2" y="0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4" name="Freeform 358"/>
                <p:cNvSpPr>
                  <a:spLocks noChangeArrowheads="1"/>
                </p:cNvSpPr>
                <p:nvPr/>
              </p:nvSpPr>
              <p:spPr bwMode="auto">
                <a:xfrm>
                  <a:off x="1014" y="3030"/>
                  <a:ext cx="37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0 0"/>
                    <a:gd name="G13" fmla="cos G12 G11"/>
                    <a:gd name="G14" fmla="+- 2 0 0"/>
                    <a:gd name="G15" fmla="*/ 1 0 0"/>
                    <a:gd name="G16" fmla="sin G15 G14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+- 1 0 0"/>
                    <a:gd name="G22" fmla="+- 1 0 0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G27" fmla="*/ 1 50493 55552"/>
                    <a:gd name="G28" fmla="*/ G27 1 180"/>
                    <a:gd name="G29" fmla="*/ 1 0 0"/>
                    <a:gd name="G30" fmla="sin G29 G28"/>
                    <a:gd name="G31" fmla="+- 1 0 0"/>
                    <a:gd name="G32" fmla="+- 2 0 0"/>
                    <a:gd name="G33" fmla="*/ 1 0 0"/>
                    <a:gd name="G34" fmla="cos G33 G32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2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*/ 1 3 2"/>
                    <a:gd name="G59" fmla="+- 2 0 0"/>
                    <a:gd name="G60" fmla="+- 1 0 0"/>
                    <a:gd name="G61" fmla="*/ 1 1 2"/>
                    <a:gd name="G62" fmla="+- 1 0 0"/>
                    <a:gd name="G63" fmla="+- 1 0 0"/>
                    <a:gd name="G64" fmla="+- 1 0 0"/>
                    <a:gd name="T0" fmla="*/ 28 w 28"/>
                    <a:gd name="T1" fmla="*/ 4 h 4"/>
                    <a:gd name="T2" fmla="*/ 10 w 28"/>
                    <a:gd name="T3" fmla="*/ 2 h 4"/>
                    <a:gd name="T4" fmla="*/ 11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0 w 28"/>
                    <a:gd name="T11" fmla="*/ 2 h 4"/>
                    <a:gd name="T12" fmla="*/ 6 w 28"/>
                    <a:gd name="T13" fmla="*/ 2 h 4"/>
                    <a:gd name="T14" fmla="*/ 6 w 28"/>
                    <a:gd name="T15" fmla="*/ 0 h 4"/>
                    <a:gd name="T16" fmla="*/ 11 w 28"/>
                    <a:gd name="T17" fmla="*/ 1 h 4"/>
                    <a:gd name="T18" fmla="*/ 10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2 h 4"/>
                    <a:gd name="T30" fmla="*/ 6 w 28"/>
                    <a:gd name="T31" fmla="*/ 2 h 4"/>
                    <a:gd name="T32" fmla="*/ 6 w 28"/>
                    <a:gd name="T33" fmla="*/ 0 h 4"/>
                    <a:gd name="T34" fmla="*/ 6 w 28"/>
                    <a:gd name="T35" fmla="*/ 2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2 h 4"/>
                    <a:gd name="T46" fmla="*/ 4 w 28"/>
                    <a:gd name="T47" fmla="*/ 2 h 4"/>
                    <a:gd name="T48" fmla="*/ 4 w 28"/>
                    <a:gd name="T49" fmla="*/ 1 h 4"/>
                    <a:gd name="T50" fmla="*/ 6 w 28"/>
                    <a:gd name="T51" fmla="*/ 0 h 4"/>
                    <a:gd name="T52" fmla="*/ 6 w 28"/>
                    <a:gd name="T53" fmla="*/ 2 h 4"/>
                    <a:gd name="T54" fmla="*/ 4 w 28"/>
                    <a:gd name="T55" fmla="*/ 2 h 4"/>
                    <a:gd name="T56" fmla="*/ 0 w 28"/>
                    <a:gd name="T57" fmla="*/ 2 h 4"/>
                    <a:gd name="T58" fmla="*/ 1 w 28"/>
                    <a:gd name="T59" fmla="*/ 1 h 4"/>
                    <a:gd name="T60" fmla="*/ 4 w 28"/>
                    <a:gd name="T61" fmla="*/ 1 h 4"/>
                    <a:gd name="T62" fmla="*/ 4 w 28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5" name="Freeform 359"/>
                <p:cNvSpPr>
                  <a:spLocks noChangeArrowheads="1"/>
                </p:cNvSpPr>
                <p:nvPr/>
              </p:nvSpPr>
              <p:spPr bwMode="auto">
                <a:xfrm>
                  <a:off x="1331" y="2996"/>
                  <a:ext cx="53" cy="12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*/ 1 0 0"/>
                    <a:gd name="G4" fmla="cos G3 G2"/>
                    <a:gd name="G5" fmla="+- 1 0 0"/>
                    <a:gd name="T0" fmla="*/ 40 w 40"/>
                    <a:gd name="T1" fmla="*/ 7 h 8"/>
                    <a:gd name="T2" fmla="*/ 0 w 40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7"/>
                      </a:moveTo>
                      <a:cubicBezTo>
                        <a:pt x="22" y="8"/>
                        <a:pt x="10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6" name="Freeform 360"/>
                <p:cNvSpPr>
                  <a:spLocks noChangeArrowheads="1"/>
                </p:cNvSpPr>
                <p:nvPr/>
              </p:nvSpPr>
              <p:spPr bwMode="auto">
                <a:xfrm>
                  <a:off x="1298" y="3049"/>
                  <a:ext cx="101" cy="8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5"/>
                    <a:gd name="T1" fmla="*/ 3 h 6"/>
                    <a:gd name="T2" fmla="*/ 46 w 75"/>
                    <a:gd name="T3" fmla="*/ 1 h 6"/>
                    <a:gd name="T4" fmla="*/ 62 w 75"/>
                    <a:gd name="T5" fmla="*/ 5 h 6"/>
                    <a:gd name="T6" fmla="*/ 75 w 75"/>
                    <a:gd name="T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6">
                      <a:moveTo>
                        <a:pt x="0" y="3"/>
                      </a:moveTo>
                      <a:cubicBezTo>
                        <a:pt x="11" y="6"/>
                        <a:pt x="29" y="3"/>
                        <a:pt x="46" y="1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5" y="6"/>
                        <a:pt x="7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7" name="Freeform 361"/>
                <p:cNvSpPr>
                  <a:spLocks noChangeArrowheads="1"/>
                </p:cNvSpPr>
                <p:nvPr/>
              </p:nvSpPr>
              <p:spPr bwMode="auto">
                <a:xfrm>
                  <a:off x="1267" y="3025"/>
                  <a:ext cx="74" cy="11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8"/>
                    <a:gd name="T2" fmla="*/ 54 w 54"/>
                    <a:gd name="T3" fmla="*/ 8 h 8"/>
                    <a:gd name="T4" fmla="*/ 0 w 54"/>
                    <a:gd name="T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8" name="Freeform 362"/>
                <p:cNvSpPr>
                  <a:spLocks noChangeArrowheads="1"/>
                </p:cNvSpPr>
                <p:nvPr/>
              </p:nvSpPr>
              <p:spPr bwMode="auto">
                <a:xfrm>
                  <a:off x="1267" y="3025"/>
                  <a:ext cx="74" cy="11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8"/>
                    <a:gd name="T2" fmla="*/ 54 w 54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59" name="Freeform 363"/>
                <p:cNvSpPr>
                  <a:spLocks noChangeArrowheads="1"/>
                </p:cNvSpPr>
                <p:nvPr/>
              </p:nvSpPr>
              <p:spPr bwMode="auto">
                <a:xfrm>
                  <a:off x="1206" y="3042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7"/>
                    <a:gd name="T2" fmla="*/ 54 w 54"/>
                    <a:gd name="T3" fmla="*/ 7 h 7"/>
                    <a:gd name="T4" fmla="*/ 0 w 54"/>
                    <a:gd name="T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0" name="Freeform 364"/>
                <p:cNvSpPr>
                  <a:spLocks noChangeArrowheads="1"/>
                </p:cNvSpPr>
                <p:nvPr/>
              </p:nvSpPr>
              <p:spPr bwMode="auto">
                <a:xfrm>
                  <a:off x="1206" y="3042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2" y="0"/>
                        <a:pt x="40" y="2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1" name="Freeform 365"/>
                <p:cNvSpPr>
                  <a:spLocks noChangeArrowheads="1"/>
                </p:cNvSpPr>
                <p:nvPr/>
              </p:nvSpPr>
              <p:spPr bwMode="auto">
                <a:xfrm>
                  <a:off x="1123" y="3119"/>
                  <a:ext cx="71" cy="8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3"/>
                    <a:gd name="T1" fmla="*/ 2 h 6"/>
                    <a:gd name="T2" fmla="*/ 53 w 53"/>
                    <a:gd name="T3" fmla="*/ 6 h 6"/>
                    <a:gd name="T4" fmla="*/ 0 w 53"/>
                    <a:gd name="T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2" name="Freeform 366"/>
                <p:cNvSpPr>
                  <a:spLocks noChangeArrowheads="1"/>
                </p:cNvSpPr>
                <p:nvPr/>
              </p:nvSpPr>
              <p:spPr bwMode="auto">
                <a:xfrm>
                  <a:off x="1123" y="3119"/>
                  <a:ext cx="71" cy="8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3"/>
                    <a:gd name="T1" fmla="*/ 2 h 6"/>
                    <a:gd name="T2" fmla="*/ 53 w 53"/>
                    <a:gd name="T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3" h="6">
                      <a:moveTo>
                        <a:pt x="0" y="2"/>
                      </a:moveTo>
                      <a:cubicBezTo>
                        <a:pt x="22" y="0"/>
                        <a:pt x="40" y="2"/>
                        <a:pt x="53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3" name="Freeform 367"/>
                <p:cNvSpPr>
                  <a:spLocks noChangeArrowheads="1"/>
                </p:cNvSpPr>
                <p:nvPr/>
              </p:nvSpPr>
              <p:spPr bwMode="auto">
                <a:xfrm>
                  <a:off x="1068" y="3150"/>
                  <a:ext cx="74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5"/>
                    <a:gd name="T1" fmla="*/ 2 h 7"/>
                    <a:gd name="T2" fmla="*/ 55 w 55"/>
                    <a:gd name="T3" fmla="*/ 7 h 7"/>
                    <a:gd name="T4" fmla="*/ 0 w 55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4" name="Freeform 368"/>
                <p:cNvSpPr>
                  <a:spLocks noChangeArrowheads="1"/>
                </p:cNvSpPr>
                <p:nvPr/>
              </p:nvSpPr>
              <p:spPr bwMode="auto">
                <a:xfrm>
                  <a:off x="1068" y="3150"/>
                  <a:ext cx="74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5"/>
                    <a:gd name="T1" fmla="*/ 2 h 7"/>
                    <a:gd name="T2" fmla="*/ 55 w 55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5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5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5" name="Freeform 369"/>
                <p:cNvSpPr>
                  <a:spLocks noChangeArrowheads="1"/>
                </p:cNvSpPr>
                <p:nvPr/>
              </p:nvSpPr>
              <p:spPr bwMode="auto">
                <a:xfrm>
                  <a:off x="1033" y="3198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8"/>
                    <a:gd name="T2" fmla="*/ 54 w 54"/>
                    <a:gd name="T3" fmla="*/ 8 h 8"/>
                    <a:gd name="T4" fmla="*/ 0 w 54"/>
                    <a:gd name="T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6" name="Freeform 370"/>
                <p:cNvSpPr>
                  <a:spLocks noChangeArrowheads="1"/>
                </p:cNvSpPr>
                <p:nvPr/>
              </p:nvSpPr>
              <p:spPr bwMode="auto">
                <a:xfrm>
                  <a:off x="1033" y="3198"/>
                  <a:ext cx="73" cy="12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8"/>
                    <a:gd name="T2" fmla="*/ 54 w 54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8">
                      <a:moveTo>
                        <a:pt x="0" y="3"/>
                      </a:moveTo>
                      <a:cubicBezTo>
                        <a:pt x="22" y="0"/>
                        <a:pt x="40" y="3"/>
                        <a:pt x="54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7" name="Freeform 371"/>
                <p:cNvSpPr>
                  <a:spLocks noChangeArrowheads="1"/>
                </p:cNvSpPr>
                <p:nvPr/>
              </p:nvSpPr>
              <p:spPr bwMode="auto">
                <a:xfrm>
                  <a:off x="1036" y="3228"/>
                  <a:ext cx="53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0 w 40"/>
                    <a:gd name="T1" fmla="*/ 6 h 8"/>
                    <a:gd name="T2" fmla="*/ 0 w 40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8">
                      <a:moveTo>
                        <a:pt x="40" y="6"/>
                      </a:moveTo>
                      <a:cubicBezTo>
                        <a:pt x="23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8" name="Freeform 372"/>
                <p:cNvSpPr>
                  <a:spLocks noChangeArrowheads="1"/>
                </p:cNvSpPr>
                <p:nvPr/>
              </p:nvSpPr>
              <p:spPr bwMode="auto">
                <a:xfrm>
                  <a:off x="1050" y="3130"/>
                  <a:ext cx="35" cy="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*/ 1 3 2"/>
                    <a:gd name="G53" fmla="+- 2 0 0"/>
                    <a:gd name="G54" fmla="+- 1 0 0"/>
                    <a:gd name="G55" fmla="*/ 1 1 2"/>
                    <a:gd name="G56" fmla="+- 1 0 0"/>
                    <a:gd name="G57" fmla="+- 1 0 0"/>
                    <a:gd name="G58" fmla="+- 1 0 0"/>
                    <a:gd name="T0" fmla="*/ 27 w 27"/>
                    <a:gd name="T1" fmla="*/ 5 h 5"/>
                    <a:gd name="T2" fmla="*/ 12 w 27"/>
                    <a:gd name="T3" fmla="*/ 3 h 5"/>
                    <a:gd name="T4" fmla="*/ 12 w 27"/>
                    <a:gd name="T5" fmla="*/ 1 h 5"/>
                    <a:gd name="T6" fmla="*/ 27 w 27"/>
                    <a:gd name="T7" fmla="*/ 3 h 5"/>
                    <a:gd name="T8" fmla="*/ 27 w 27"/>
                    <a:gd name="T9" fmla="*/ 5 h 5"/>
                    <a:gd name="T10" fmla="*/ 12 w 27"/>
                    <a:gd name="T11" fmla="*/ 3 h 5"/>
                    <a:gd name="T12" fmla="*/ 6 w 27"/>
                    <a:gd name="T13" fmla="*/ 2 h 5"/>
                    <a:gd name="T14" fmla="*/ 6 w 27"/>
                    <a:gd name="T15" fmla="*/ 0 h 5"/>
                    <a:gd name="T16" fmla="*/ 12 w 27"/>
                    <a:gd name="T17" fmla="*/ 1 h 5"/>
                    <a:gd name="T18" fmla="*/ 12 w 27"/>
                    <a:gd name="T19" fmla="*/ 3 h 5"/>
                    <a:gd name="T20" fmla="*/ 6 w 27"/>
                    <a:gd name="T21" fmla="*/ 0 h 5"/>
                    <a:gd name="T22" fmla="*/ 6 w 27"/>
                    <a:gd name="T23" fmla="*/ 0 h 5"/>
                    <a:gd name="T24" fmla="*/ 6 w 27"/>
                    <a:gd name="T25" fmla="*/ 1 h 5"/>
                    <a:gd name="T26" fmla="*/ 6 w 27"/>
                    <a:gd name="T27" fmla="*/ 0 h 5"/>
                    <a:gd name="T28" fmla="*/ 6 w 27"/>
                    <a:gd name="T29" fmla="*/ 2 h 5"/>
                    <a:gd name="T30" fmla="*/ 6 w 27"/>
                    <a:gd name="T31" fmla="*/ 2 h 5"/>
                    <a:gd name="T32" fmla="*/ 6 w 27"/>
                    <a:gd name="T33" fmla="*/ 0 h 5"/>
                    <a:gd name="T34" fmla="*/ 6 w 27"/>
                    <a:gd name="T35" fmla="*/ 2 h 5"/>
                    <a:gd name="T36" fmla="*/ 6 w 27"/>
                    <a:gd name="T37" fmla="*/ 0 h 5"/>
                    <a:gd name="T38" fmla="*/ 6 w 27"/>
                    <a:gd name="T39" fmla="*/ 0 h 5"/>
                    <a:gd name="T40" fmla="*/ 6 w 27"/>
                    <a:gd name="T41" fmla="*/ 1 h 5"/>
                    <a:gd name="T42" fmla="*/ 6 w 27"/>
                    <a:gd name="T43" fmla="*/ 0 h 5"/>
                    <a:gd name="T44" fmla="*/ 6 w 27"/>
                    <a:gd name="T45" fmla="*/ 2 h 5"/>
                    <a:gd name="T46" fmla="*/ 4 w 27"/>
                    <a:gd name="T47" fmla="*/ 2 h 5"/>
                    <a:gd name="T48" fmla="*/ 4 w 27"/>
                    <a:gd name="T49" fmla="*/ 1 h 5"/>
                    <a:gd name="T50" fmla="*/ 6 w 27"/>
                    <a:gd name="T51" fmla="*/ 0 h 5"/>
                    <a:gd name="T52" fmla="*/ 6 w 27"/>
                    <a:gd name="T53" fmla="*/ 2 h 5"/>
                    <a:gd name="T54" fmla="*/ 4 w 27"/>
                    <a:gd name="T55" fmla="*/ 2 h 5"/>
                    <a:gd name="T56" fmla="*/ 0 w 27"/>
                    <a:gd name="T57" fmla="*/ 2 h 5"/>
                    <a:gd name="T58" fmla="*/ 1 w 27"/>
                    <a:gd name="T59" fmla="*/ 1 h 5"/>
                    <a:gd name="T60" fmla="*/ 4 w 27"/>
                    <a:gd name="T61" fmla="*/ 1 h 5"/>
                    <a:gd name="T62" fmla="*/ 4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7" y="4"/>
                        <a:pt x="12" y="3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2" y="3"/>
                      </a:moveTo>
                      <a:cubicBezTo>
                        <a:pt x="10" y="2"/>
                        <a:pt x="8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2" y="1"/>
                      </a:cubicBezTo>
                      <a:lnTo>
                        <a:pt x="12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5" y="1"/>
                        <a:pt x="6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3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69" name="Freeform 373"/>
                <p:cNvSpPr>
                  <a:spLocks noChangeArrowheads="1"/>
                </p:cNvSpPr>
                <p:nvPr/>
              </p:nvSpPr>
              <p:spPr bwMode="auto">
                <a:xfrm>
                  <a:off x="999" y="3153"/>
                  <a:ext cx="64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2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47 w 48"/>
                    <a:gd name="T1" fmla="*/ 4 h 6"/>
                    <a:gd name="T2" fmla="*/ 47 w 48"/>
                    <a:gd name="T3" fmla="*/ 4 h 6"/>
                    <a:gd name="T4" fmla="*/ 48 w 48"/>
                    <a:gd name="T5" fmla="*/ 3 h 6"/>
                    <a:gd name="T6" fmla="*/ 47 w 48"/>
                    <a:gd name="T7" fmla="*/ 4 h 6"/>
                    <a:gd name="T8" fmla="*/ 48 w 48"/>
                    <a:gd name="T9" fmla="*/ 3 h 6"/>
                    <a:gd name="T10" fmla="*/ 48 w 48"/>
                    <a:gd name="T11" fmla="*/ 3 h 6"/>
                    <a:gd name="T12" fmla="*/ 47 w 48"/>
                    <a:gd name="T13" fmla="*/ 4 h 6"/>
                    <a:gd name="T14" fmla="*/ 41 w 48"/>
                    <a:gd name="T15" fmla="*/ 4 h 6"/>
                    <a:gd name="T16" fmla="*/ 40 w 48"/>
                    <a:gd name="T17" fmla="*/ 3 h 6"/>
                    <a:gd name="T18" fmla="*/ 48 w 48"/>
                    <a:gd name="T19" fmla="*/ 3 h 6"/>
                    <a:gd name="T20" fmla="*/ 47 w 48"/>
                    <a:gd name="T21" fmla="*/ 4 h 6"/>
                    <a:gd name="T22" fmla="*/ 41 w 48"/>
                    <a:gd name="T23" fmla="*/ 4 h 6"/>
                    <a:gd name="T24" fmla="*/ 36 w 48"/>
                    <a:gd name="T25" fmla="*/ 5 h 6"/>
                    <a:gd name="T26" fmla="*/ 36 w 48"/>
                    <a:gd name="T27" fmla="*/ 4 h 6"/>
                    <a:gd name="T28" fmla="*/ 40 w 48"/>
                    <a:gd name="T29" fmla="*/ 3 h 6"/>
                    <a:gd name="T30" fmla="*/ 41 w 48"/>
                    <a:gd name="T31" fmla="*/ 4 h 6"/>
                    <a:gd name="T32" fmla="*/ 36 w 48"/>
                    <a:gd name="T33" fmla="*/ 4 h 6"/>
                    <a:gd name="T34" fmla="*/ 36 w 48"/>
                    <a:gd name="T35" fmla="*/ 4 h 6"/>
                    <a:gd name="T36" fmla="*/ 36 w 48"/>
                    <a:gd name="T37" fmla="*/ 5 h 6"/>
                    <a:gd name="T38" fmla="*/ 36 w 48"/>
                    <a:gd name="T39" fmla="*/ 4 h 6"/>
                    <a:gd name="T40" fmla="*/ 36 w 48"/>
                    <a:gd name="T41" fmla="*/ 5 h 6"/>
                    <a:gd name="T42" fmla="*/ 36 w 48"/>
                    <a:gd name="T43" fmla="*/ 5 h 6"/>
                    <a:gd name="T44" fmla="*/ 36 w 48"/>
                    <a:gd name="T45" fmla="*/ 4 h 6"/>
                    <a:gd name="T46" fmla="*/ 36 w 48"/>
                    <a:gd name="T47" fmla="*/ 5 h 6"/>
                    <a:gd name="T48" fmla="*/ 36 w 48"/>
                    <a:gd name="T49" fmla="*/ 5 h 6"/>
                    <a:gd name="T50" fmla="*/ 36 w 48"/>
                    <a:gd name="T51" fmla="*/ 5 h 6"/>
                    <a:gd name="T52" fmla="*/ 36 w 48"/>
                    <a:gd name="T53" fmla="*/ 5 h 6"/>
                    <a:gd name="T54" fmla="*/ 35 w 48"/>
                    <a:gd name="T55" fmla="*/ 5 h 6"/>
                    <a:gd name="T56" fmla="*/ 34 w 48"/>
                    <a:gd name="T57" fmla="*/ 4 h 6"/>
                    <a:gd name="T58" fmla="*/ 36 w 48"/>
                    <a:gd name="T59" fmla="*/ 4 h 6"/>
                    <a:gd name="T60" fmla="*/ 36 w 48"/>
                    <a:gd name="T61" fmla="*/ 5 h 6"/>
                    <a:gd name="T62" fmla="*/ 35 w 48"/>
                    <a:gd name="T63" fmla="*/ 5 h 6"/>
                    <a:gd name="T64" fmla="*/ 33 w 48"/>
                    <a:gd name="T65" fmla="*/ 5 h 6"/>
                    <a:gd name="T66" fmla="*/ 33 w 48"/>
                    <a:gd name="T67" fmla="*/ 4 h 6"/>
                    <a:gd name="T68" fmla="*/ 34 w 48"/>
                    <a:gd name="T69" fmla="*/ 4 h 6"/>
                    <a:gd name="T70" fmla="*/ 35 w 48"/>
                    <a:gd name="T71" fmla="*/ 5 h 6"/>
                    <a:gd name="T72" fmla="*/ 33 w 48"/>
                    <a:gd name="T73" fmla="*/ 5 h 6"/>
                    <a:gd name="T74" fmla="*/ 27 w 48"/>
                    <a:gd name="T75" fmla="*/ 5 h 6"/>
                    <a:gd name="T76" fmla="*/ 27 w 48"/>
                    <a:gd name="T77" fmla="*/ 4 h 6"/>
                    <a:gd name="T78" fmla="*/ 33 w 48"/>
                    <a:gd name="T79" fmla="*/ 4 h 6"/>
                    <a:gd name="T80" fmla="*/ 33 w 48"/>
                    <a:gd name="T81" fmla="*/ 5 h 6"/>
                    <a:gd name="T82" fmla="*/ 27 w 48"/>
                    <a:gd name="T83" fmla="*/ 5 h 6"/>
                    <a:gd name="T84" fmla="*/ 27 w 48"/>
                    <a:gd name="T85" fmla="*/ 5 h 6"/>
                    <a:gd name="T86" fmla="*/ 27 w 48"/>
                    <a:gd name="T87" fmla="*/ 5 h 6"/>
                    <a:gd name="T88" fmla="*/ 26 w 48"/>
                    <a:gd name="T89" fmla="*/ 5 h 6"/>
                    <a:gd name="T90" fmla="*/ 26 w 48"/>
                    <a:gd name="T91" fmla="*/ 4 h 6"/>
                    <a:gd name="T92" fmla="*/ 27 w 48"/>
                    <a:gd name="T93" fmla="*/ 4 h 6"/>
                    <a:gd name="T94" fmla="*/ 27 w 48"/>
                    <a:gd name="T95" fmla="*/ 5 h 6"/>
                    <a:gd name="T96" fmla="*/ 26 w 48"/>
                    <a:gd name="T97" fmla="*/ 5 h 6"/>
                    <a:gd name="T98" fmla="*/ 0 w 48"/>
                    <a:gd name="T99" fmla="*/ 2 h 6"/>
                    <a:gd name="T100" fmla="*/ 0 w 48"/>
                    <a:gd name="T101" fmla="*/ 1 h 6"/>
                    <a:gd name="T102" fmla="*/ 26 w 48"/>
                    <a:gd name="T103" fmla="*/ 4 h 6"/>
                    <a:gd name="T104" fmla="*/ 26 w 48"/>
                    <a:gd name="T10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8" y="3"/>
                      </a:lnTo>
                      <a:lnTo>
                        <a:pt x="47" y="4"/>
                      </a:lnTo>
                      <a:close/>
                      <a:moveTo>
                        <a:pt x="48" y="3"/>
                      </a:moveTo>
                      <a:lnTo>
                        <a:pt x="48" y="3"/>
                      </a:lnTo>
                      <a:close/>
                      <a:moveTo>
                        <a:pt x="47" y="4"/>
                      </a:moveTo>
                      <a:cubicBezTo>
                        <a:pt x="46" y="4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6" y="2"/>
                        <a:pt x="48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lnTo>
                        <a:pt x="36" y="5"/>
                      </a:lnTo>
                      <a:close/>
                      <a:moveTo>
                        <a:pt x="36" y="5"/>
                      </a:moveTo>
                      <a:cubicBezTo>
                        <a:pt x="35" y="5"/>
                        <a:pt x="35" y="5"/>
                        <a:pt x="35" y="5"/>
                      </a:cubicBezTo>
                      <a:lnTo>
                        <a:pt x="34" y="4"/>
                      </a:lnTo>
                      <a:cubicBezTo>
                        <a:pt x="35" y="4"/>
                        <a:pt x="35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5" y="5"/>
                      </a:moveTo>
                      <a:cubicBezTo>
                        <a:pt x="34" y="5"/>
                        <a:pt x="34" y="5"/>
                        <a:pt x="33" y="5"/>
                      </a:cubicBezTo>
                      <a:lnTo>
                        <a:pt x="33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5" y="5"/>
                      </a:lnTo>
                      <a:close/>
                      <a:moveTo>
                        <a:pt x="33" y="5"/>
                      </a:moveTo>
                      <a:cubicBezTo>
                        <a:pt x="31" y="6"/>
                        <a:pt x="29" y="5"/>
                        <a:pt x="27" y="5"/>
                      </a:cubicBezTo>
                      <a:lnTo>
                        <a:pt x="27" y="4"/>
                      </a:lnTo>
                      <a:cubicBezTo>
                        <a:pt x="29" y="4"/>
                        <a:pt x="31" y="4"/>
                        <a:pt x="33" y="4"/>
                      </a:cubicBezTo>
                      <a:lnTo>
                        <a:pt x="33" y="5"/>
                      </a:lnTo>
                      <a:close/>
                      <a:moveTo>
                        <a:pt x="27" y="5"/>
                      </a:moveTo>
                      <a:lnTo>
                        <a:pt x="27" y="5"/>
                      </a:lnTo>
                      <a:close/>
                      <a:moveTo>
                        <a:pt x="27" y="5"/>
                      </a:moveTo>
                      <a:lnTo>
                        <a:pt x="26" y="5"/>
                      </a:lnTo>
                      <a:lnTo>
                        <a:pt x="26" y="4"/>
                      </a:lnTo>
                      <a:lnTo>
                        <a:pt x="27" y="4"/>
                      </a:lnTo>
                      <a:lnTo>
                        <a:pt x="27" y="5"/>
                      </a:lnTo>
                      <a:close/>
                      <a:moveTo>
                        <a:pt x="26" y="5"/>
                      </a:moveTo>
                      <a:cubicBezTo>
                        <a:pt x="18" y="3"/>
                        <a:pt x="11" y="1"/>
                        <a:pt x="0" y="2"/>
                      </a:cubicBezTo>
                      <a:lnTo>
                        <a:pt x="0" y="1"/>
                      </a:lnTo>
                      <a:cubicBezTo>
                        <a:pt x="11" y="0"/>
                        <a:pt x="18" y="2"/>
                        <a:pt x="26" y="4"/>
                      </a:cubicBez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0" name="Freeform 374"/>
                <p:cNvSpPr>
                  <a:spLocks noChangeArrowheads="1"/>
                </p:cNvSpPr>
                <p:nvPr/>
              </p:nvSpPr>
              <p:spPr bwMode="auto">
                <a:xfrm>
                  <a:off x="1619" y="3049"/>
                  <a:ext cx="58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2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 0 0"/>
                    <a:gd name="G44" fmla="+- 2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3 0 0"/>
                    <a:gd name="G59" fmla="+- 2 0 0"/>
                    <a:gd name="G60" fmla="+- 1 0 0"/>
                    <a:gd name="G61" fmla="+- 1 0 0"/>
                    <a:gd name="G62" fmla="+- 1 0 0"/>
                    <a:gd name="G63" fmla="+- 1 0 0"/>
                    <a:gd name="G64" fmla="+- 2 0 0"/>
                    <a:gd name="G65" fmla="+- 2 0 0"/>
                    <a:gd name="G66" fmla="+- 3 0 0"/>
                    <a:gd name="G67" fmla="+- 2 0 0"/>
                    <a:gd name="G68" fmla="+- 3 0 0"/>
                    <a:gd name="G69" fmla="+- 3 0 0"/>
                    <a:gd name="G70" fmla="+- 1 0 0"/>
                    <a:gd name="G71" fmla="+- 1 0 0"/>
                    <a:gd name="G72" fmla="+- 2 0 0"/>
                    <a:gd name="G73" fmla="+- 2 0 0"/>
                    <a:gd name="G74" fmla="+- 2 0 0"/>
                    <a:gd name="G75" fmla="+- 2 0 0"/>
                    <a:gd name="G76" fmla="+- 3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2 0 0"/>
                    <a:gd name="G85" fmla="+- 1 0 0"/>
                    <a:gd name="G86" fmla="+- 1 0 0"/>
                    <a:gd name="G87" fmla="+- 1 0 0"/>
                    <a:gd name="G88" fmla="+- 2 0 0"/>
                    <a:gd name="G89" fmla="+- 1 0 0"/>
                    <a:gd name="G90" fmla="+- 2 0 0"/>
                    <a:gd name="G91" fmla="+- 2 0 0"/>
                    <a:gd name="G92" fmla="+- 1 0 0"/>
                    <a:gd name="G93" fmla="+- 3 0 0"/>
                    <a:gd name="G94" fmla="+- 1 0 0"/>
                    <a:gd name="G95" fmla="+- 1 0 0"/>
                    <a:gd name="G96" fmla="+- 1 0 0"/>
                    <a:gd name="G97" fmla="+- 1 0 0"/>
                    <a:gd name="G98" fmla="+- 2 0 0"/>
                    <a:gd name="G99" fmla="+- 1 0 0"/>
                    <a:gd name="G100" fmla="+- 6 0 0"/>
                    <a:gd name="G101" fmla="+- 1 0 0"/>
                    <a:gd name="G102" fmla="+- 1 0 0"/>
                    <a:gd name="G103" fmla="+- 1 0 0"/>
                    <a:gd name="G104" fmla="*/ 1 5 2"/>
                    <a:gd name="G105" fmla="+- 1 0 0"/>
                    <a:gd name="G106" fmla="+- 1 0 0"/>
                    <a:gd name="G107" fmla="+- 3 0 0"/>
                    <a:gd name="G108" fmla="+- 3 0 0"/>
                    <a:gd name="G109" fmla="+- 3 0 0"/>
                    <a:gd name="G110" fmla="+- 1 0 0"/>
                    <a:gd name="G111" fmla="+- 1 0 0"/>
                    <a:gd name="G112" fmla="+- 3 0 0"/>
                    <a:gd name="G113" fmla="+- 3 0 0"/>
                    <a:gd name="G114" fmla="*/ 1 5 2"/>
                    <a:gd name="G115" fmla="+- 3 0 0"/>
                    <a:gd name="G116" fmla="+- 1 0 0"/>
                    <a:gd name="G117" fmla="+- 1 0 0"/>
                    <a:gd name="G118" fmla="+- 2 0 0"/>
                    <a:gd name="G119" fmla="+- 2 0 0"/>
                    <a:gd name="G120" fmla="+- 3 0 0"/>
                    <a:gd name="G121" fmla="+- 3 0 0"/>
                    <a:gd name="G122" fmla="+- 3 0 0"/>
                    <a:gd name="G123" fmla="+- 3 0 0"/>
                    <a:gd name="G124" fmla="+- 1 0 0"/>
                    <a:gd name="T0" fmla="*/ 42 w 43"/>
                    <a:gd name="T1" fmla="*/ 9 h 9"/>
                    <a:gd name="T2" fmla="*/ 43 w 43"/>
                    <a:gd name="T3" fmla="*/ 9 h 9"/>
                    <a:gd name="T4" fmla="*/ 43 w 43"/>
                    <a:gd name="T5" fmla="*/ 8 h 9"/>
                    <a:gd name="T6" fmla="*/ 36 w 43"/>
                    <a:gd name="T7" fmla="*/ 8 h 9"/>
                    <a:gd name="T8" fmla="*/ 43 w 43"/>
                    <a:gd name="T9" fmla="*/ 8 h 9"/>
                    <a:gd name="T10" fmla="*/ 36 w 43"/>
                    <a:gd name="T11" fmla="*/ 8 h 9"/>
                    <a:gd name="T12" fmla="*/ 30 w 43"/>
                    <a:gd name="T13" fmla="*/ 7 h 9"/>
                    <a:gd name="T14" fmla="*/ 36 w 43"/>
                    <a:gd name="T15" fmla="*/ 8 h 9"/>
                    <a:gd name="T16" fmla="*/ 29 w 43"/>
                    <a:gd name="T17" fmla="*/ 8 h 9"/>
                    <a:gd name="T18" fmla="*/ 30 w 43"/>
                    <a:gd name="T19" fmla="*/ 8 h 9"/>
                    <a:gd name="T20" fmla="*/ 13 w 43"/>
                    <a:gd name="T21" fmla="*/ 1 h 9"/>
                    <a:gd name="T22" fmla="*/ 30 w 43"/>
                    <a:gd name="T23" fmla="*/ 7 h 9"/>
                    <a:gd name="T24" fmla="*/ 13 w 43"/>
                    <a:gd name="T25" fmla="*/ 1 h 9"/>
                    <a:gd name="T26" fmla="*/ 19 w 43"/>
                    <a:gd name="T27" fmla="*/ 2 h 9"/>
                    <a:gd name="T28" fmla="*/ 13 w 43"/>
                    <a:gd name="T29" fmla="*/ 1 h 9"/>
                    <a:gd name="T30" fmla="*/ 24 w 43"/>
                    <a:gd name="T31" fmla="*/ 2 h 9"/>
                    <a:gd name="T32" fmla="*/ 19 w 43"/>
                    <a:gd name="T33" fmla="*/ 2 h 9"/>
                    <a:gd name="T34" fmla="*/ 24 w 43"/>
                    <a:gd name="T35" fmla="*/ 2 h 9"/>
                    <a:gd name="T36" fmla="*/ 7 w 43"/>
                    <a:gd name="T37" fmla="*/ 2 h 9"/>
                    <a:gd name="T38" fmla="*/ 24 w 43"/>
                    <a:gd name="T39" fmla="*/ 2 h 9"/>
                    <a:gd name="T40" fmla="*/ 7 w 43"/>
                    <a:gd name="T41" fmla="*/ 2 h 9"/>
                    <a:gd name="T42" fmla="*/ 7 w 43"/>
                    <a:gd name="T43" fmla="*/ 2 h 9"/>
                    <a:gd name="T44" fmla="*/ 6 w 43"/>
                    <a:gd name="T45" fmla="*/ 3 h 9"/>
                    <a:gd name="T46" fmla="*/ 7 w 43"/>
                    <a:gd name="T47" fmla="*/ 2 h 9"/>
                    <a:gd name="T48" fmla="*/ 6 w 43"/>
                    <a:gd name="T49" fmla="*/ 3 h 9"/>
                    <a:gd name="T50" fmla="*/ 6 w 43"/>
                    <a:gd name="T51" fmla="*/ 2 h 9"/>
                    <a:gd name="T52" fmla="*/ 6 w 43"/>
                    <a:gd name="T53" fmla="*/ 3 h 9"/>
                    <a:gd name="T54" fmla="*/ 6 w 43"/>
                    <a:gd name="T55" fmla="*/ 1 h 9"/>
                    <a:gd name="T56" fmla="*/ 6 w 43"/>
                    <a:gd name="T57" fmla="*/ 3 h 9"/>
                    <a:gd name="T58" fmla="*/ 2 w 43"/>
                    <a:gd name="T59" fmla="*/ 6 h 9"/>
                    <a:gd name="T60" fmla="*/ 6 w 43"/>
                    <a:gd name="T61" fmla="*/ 1 h 9"/>
                    <a:gd name="T62" fmla="*/ 1 w 43"/>
                    <a:gd name="T63" fmla="*/ 6 h 9"/>
                    <a:gd name="T64" fmla="*/ 1 w 43"/>
                    <a:gd name="T65" fmla="*/ 5 h 9"/>
                    <a:gd name="T66" fmla="*/ 1 w 43"/>
                    <a:gd name="T67" fmla="*/ 5 h 9"/>
                    <a:gd name="T68" fmla="*/ 2 w 43"/>
                    <a:gd name="T69" fmla="*/ 6 h 9"/>
                    <a:gd name="T70" fmla="*/ 1 w 43"/>
                    <a:gd name="T71" fmla="*/ 5 h 9"/>
                    <a:gd name="T72" fmla="*/ 2 w 43"/>
                    <a:gd name="T73" fmla="*/ 6 h 9"/>
                    <a:gd name="T74" fmla="*/ 2 w 43"/>
                    <a:gd name="T75" fmla="*/ 6 h 9"/>
                    <a:gd name="T76" fmla="*/ 2 w 43"/>
                    <a:gd name="T77" fmla="*/ 4 h 9"/>
                    <a:gd name="T78" fmla="*/ 2 w 43"/>
                    <a:gd name="T7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9">
                      <a:moveTo>
                        <a:pt x="43" y="9"/>
                      </a:moveTo>
                      <a:lnTo>
                        <a:pt x="42" y="9"/>
                      </a:lnTo>
                      <a:lnTo>
                        <a:pt x="43" y="8"/>
                      </a:lnTo>
                      <a:lnTo>
                        <a:pt x="43" y="9"/>
                      </a:lnTo>
                      <a:close/>
                      <a:moveTo>
                        <a:pt x="43" y="8"/>
                      </a:moveTo>
                      <a:lnTo>
                        <a:pt x="43" y="8"/>
                      </a:lnTo>
                      <a:close/>
                      <a:moveTo>
                        <a:pt x="42" y="9"/>
                      </a:moveTo>
                      <a:cubicBezTo>
                        <a:pt x="41" y="9"/>
                        <a:pt x="38" y="9"/>
                        <a:pt x="36" y="8"/>
                      </a:cubicBezTo>
                      <a:lnTo>
                        <a:pt x="36" y="7"/>
                      </a:lnTo>
                      <a:cubicBezTo>
                        <a:pt x="38" y="7"/>
                        <a:pt x="41" y="7"/>
                        <a:pt x="43" y="8"/>
                      </a:cubicBezTo>
                      <a:lnTo>
                        <a:pt x="42" y="9"/>
                      </a:lnTo>
                      <a:close/>
                      <a:moveTo>
                        <a:pt x="36" y="8"/>
                      </a:moveTo>
                      <a:cubicBezTo>
                        <a:pt x="34" y="8"/>
                        <a:pt x="31" y="8"/>
                        <a:pt x="30" y="8"/>
                      </a:cubicBezTo>
                      <a:lnTo>
                        <a:pt x="30" y="7"/>
                      </a:lnTo>
                      <a:cubicBezTo>
                        <a:pt x="32" y="7"/>
                        <a:pt x="34" y="7"/>
                        <a:pt x="36" y="7"/>
                      </a:cubicBezTo>
                      <a:lnTo>
                        <a:pt x="36" y="8"/>
                      </a:lnTo>
                      <a:close/>
                      <a:moveTo>
                        <a:pt x="30" y="8"/>
                      </a:moveTo>
                      <a:lnTo>
                        <a:pt x="29" y="8"/>
                      </a:lnTo>
                      <a:lnTo>
                        <a:pt x="30" y="7"/>
                      </a:lnTo>
                      <a:lnTo>
                        <a:pt x="30" y="8"/>
                      </a:lnTo>
                      <a:close/>
                      <a:moveTo>
                        <a:pt x="29" y="8"/>
                      </a:moveTo>
                      <a:cubicBezTo>
                        <a:pt x="16" y="5"/>
                        <a:pt x="12" y="3"/>
                        <a:pt x="13" y="1"/>
                      </a:cubicBezTo>
                      <a:lnTo>
                        <a:pt x="14" y="2"/>
                      </a:lnTo>
                      <a:cubicBezTo>
                        <a:pt x="14" y="2"/>
                        <a:pt x="18" y="4"/>
                        <a:pt x="30" y="7"/>
                      </a:cubicBezTo>
                      <a:lnTo>
                        <a:pt x="29" y="8"/>
                      </a:lnTo>
                      <a:close/>
                      <a:moveTo>
                        <a:pt x="13" y="1"/>
                      </a:moveTo>
                      <a:cubicBezTo>
                        <a:pt x="13" y="1"/>
                        <a:pt x="16" y="0"/>
                        <a:pt x="19" y="1"/>
                      </a:cubicBezTo>
                      <a:lnTo>
                        <a:pt x="19" y="2"/>
                      </a:lnTo>
                      <a:cubicBezTo>
                        <a:pt x="17" y="2"/>
                        <a:pt x="14" y="2"/>
                        <a:pt x="14" y="2"/>
                      </a:cubicBezTo>
                      <a:lnTo>
                        <a:pt x="13" y="1"/>
                      </a:lnTo>
                      <a:close/>
                      <a:moveTo>
                        <a:pt x="19" y="1"/>
                      </a:moveTo>
                      <a:cubicBezTo>
                        <a:pt x="22" y="1"/>
                        <a:pt x="24" y="1"/>
                        <a:pt x="24" y="2"/>
                      </a:cubicBezTo>
                      <a:lnTo>
                        <a:pt x="23" y="2"/>
                      </a:lnTo>
                      <a:cubicBezTo>
                        <a:pt x="23" y="2"/>
                        <a:pt x="21" y="2"/>
                        <a:pt x="19" y="2"/>
                      </a:cubicBezTo>
                      <a:lnTo>
                        <a:pt x="19" y="1"/>
                      </a:lnTo>
                      <a:close/>
                      <a:moveTo>
                        <a:pt x="24" y="2"/>
                      </a:moveTo>
                      <a:cubicBezTo>
                        <a:pt x="24" y="3"/>
                        <a:pt x="20" y="4"/>
                        <a:pt x="7" y="3"/>
                      </a:cubicBezTo>
                      <a:lnTo>
                        <a:pt x="7" y="2"/>
                      </a:lnTo>
                      <a:cubicBezTo>
                        <a:pt x="19" y="2"/>
                        <a:pt x="23" y="2"/>
                        <a:pt x="23" y="2"/>
                      </a:cubicBezTo>
                      <a:lnTo>
                        <a:pt x="24" y="2"/>
                      </a:lnTo>
                      <a:close/>
                      <a:moveTo>
                        <a:pt x="7" y="2"/>
                      </a:move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2"/>
                      </a:lnTo>
                      <a:close/>
                      <a:moveTo>
                        <a:pt x="7" y="3"/>
                      </a:moveTo>
                      <a:cubicBezTo>
                        <a:pt x="7" y="3"/>
                        <a:pt x="6" y="3"/>
                        <a:pt x="6" y="3"/>
                      </a:cubicBezTo>
                      <a:lnTo>
                        <a:pt x="7" y="2"/>
                      </a:lnTo>
                      <a:cubicBezTo>
                        <a:pt x="7" y="2"/>
                        <a:pt x="7" y="2"/>
                        <a:pt x="7" y="2"/>
                      </a:cubicBezTo>
                      <a:lnTo>
                        <a:pt x="7" y="3"/>
                      </a:lnTo>
                      <a:close/>
                      <a:moveTo>
                        <a:pt x="6" y="3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  <a:moveTo>
                        <a:pt x="6" y="3"/>
                      </a:moveTo>
                      <a:cubicBezTo>
                        <a:pt x="6" y="2"/>
                        <a:pt x="6" y="2"/>
                        <a:pt x="5" y="2"/>
                      </a:cubicBezTo>
                      <a:lnTo>
                        <a:pt x="6" y="1"/>
                      </a:lnTo>
                      <a:cubicBezTo>
                        <a:pt x="7" y="1"/>
                        <a:pt x="7" y="1"/>
                        <a:pt x="7" y="2"/>
                      </a:cubicBezTo>
                      <a:lnTo>
                        <a:pt x="6" y="3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2" y="6"/>
                      </a:cubicBezTo>
                      <a:lnTo>
                        <a:pt x="1" y="5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1" y="6"/>
                      </a:move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6"/>
                      </a:lnTo>
                      <a:close/>
                      <a:moveTo>
                        <a:pt x="1" y="5"/>
                      </a:moveTo>
                      <a:cubicBezTo>
                        <a:pt x="2" y="5"/>
                        <a:pt x="1" y="5"/>
                        <a:pt x="1" y="5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1" y="6"/>
                      </a:cubicBezTo>
                      <a:lnTo>
                        <a:pt x="1" y="5"/>
                      </a:lnTo>
                      <a:close/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2" y="6"/>
                      </a:lnTo>
                      <a:close/>
                      <a:moveTo>
                        <a:pt x="1" y="5"/>
                      </a:moveTo>
                      <a:cubicBezTo>
                        <a:pt x="1" y="5"/>
                        <a:pt x="2" y="4"/>
                        <a:pt x="2" y="4"/>
                      </a:cubicBezTo>
                      <a:lnTo>
                        <a:pt x="2" y="6"/>
                      </a:lnTo>
                      <a:cubicBezTo>
                        <a:pt x="2" y="6"/>
                        <a:pt x="2" y="6"/>
                        <a:pt x="2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1" name="Freeform 375"/>
                <p:cNvSpPr>
                  <a:spLocks noChangeArrowheads="1"/>
                </p:cNvSpPr>
                <p:nvPr/>
              </p:nvSpPr>
              <p:spPr bwMode="auto">
                <a:xfrm>
                  <a:off x="1624" y="3060"/>
                  <a:ext cx="128" cy="3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7 0 0"/>
                    <a:gd name="G11" fmla="*/ 1 0 0"/>
                    <a:gd name="G12" fmla="cos G11 G10"/>
                    <a:gd name="G13" fmla="*/ 1 19 2"/>
                    <a:gd name="G14" fmla="+- 16 0 0"/>
                    <a:gd name="G15" fmla="+- 16 0 0"/>
                    <a:gd name="G16" fmla="+- 16 0 0"/>
                    <a:gd name="G17" fmla="+- 16 0 0"/>
                    <a:gd name="T0" fmla="*/ 94 w 94"/>
                    <a:gd name="T1" fmla="*/ 0 h 19"/>
                    <a:gd name="T2" fmla="*/ 88 w 94"/>
                    <a:gd name="T3" fmla="*/ 2 h 19"/>
                    <a:gd name="T4" fmla="*/ 29 w 94"/>
                    <a:gd name="T5" fmla="*/ 13 h 19"/>
                    <a:gd name="T6" fmla="*/ 15 w 94"/>
                    <a:gd name="T7" fmla="*/ 18 h 19"/>
                    <a:gd name="T8" fmla="*/ 0 w 94"/>
                    <a:gd name="T9" fmla="*/ 16 h 19"/>
                    <a:gd name="T10" fmla="*/ 0 w 94"/>
                    <a:gd name="T11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4" h="19">
                      <a:moveTo>
                        <a:pt x="94" y="0"/>
                      </a:moveTo>
                      <a:cubicBezTo>
                        <a:pt x="92" y="1"/>
                        <a:pt x="89" y="2"/>
                        <a:pt x="88" y="2"/>
                      </a:cubicBezTo>
                      <a:cubicBezTo>
                        <a:pt x="69" y="3"/>
                        <a:pt x="50" y="9"/>
                        <a:pt x="29" y="13"/>
                      </a:cubicBezTo>
                      <a:cubicBezTo>
                        <a:pt x="27" y="17"/>
                        <a:pt x="19" y="19"/>
                        <a:pt x="15" y="18"/>
                      </a:cubicBezTo>
                      <a:cubicBezTo>
                        <a:pt x="10" y="17"/>
                        <a:pt x="2" y="19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2" name="Freeform 376"/>
                <p:cNvSpPr>
                  <a:spLocks noChangeArrowheads="1"/>
                </p:cNvSpPr>
                <p:nvPr/>
              </p:nvSpPr>
              <p:spPr bwMode="auto">
                <a:xfrm>
                  <a:off x="1452" y="3028"/>
                  <a:ext cx="51" cy="5"/>
                </a:xfrm>
                <a:custGeom>
                  <a:avLst/>
                  <a:gdLst>
                    <a:gd name="G0" fmla="+- 2 0 0"/>
                    <a:gd name="G1" fmla="+- 2 0 0"/>
                    <a:gd name="G2" fmla="+- 4 0 0"/>
                    <a:gd name="G3" fmla="+- 2 0 0"/>
                    <a:gd name="G4" fmla="+- 4 0 0"/>
                    <a:gd name="G5" fmla="+- 4 0 0"/>
                    <a:gd name="G6" fmla="+- 3 0 0"/>
                    <a:gd name="G7" fmla="+- 4 0 0"/>
                    <a:gd name="G8" fmla="+- 2 0 0"/>
                    <a:gd name="G9" fmla="+- 3 0 0"/>
                    <a:gd name="G10" fmla="+- 2 0 0"/>
                    <a:gd name="G11" fmla="+- 1 0 0"/>
                    <a:gd name="G12" fmla="+- 1 0 0"/>
                    <a:gd name="G13" fmla="+- 3 0 0"/>
                    <a:gd name="G14" fmla="+- 4 0 0"/>
                    <a:gd name="G15" fmla="+- 4 0 0"/>
                    <a:gd name="G16" fmla="+- 2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T0" fmla="*/ 0 w 38"/>
                    <a:gd name="T1" fmla="*/ 2 h 4"/>
                    <a:gd name="T2" fmla="*/ 0 w 38"/>
                    <a:gd name="T3" fmla="*/ 2 h 4"/>
                    <a:gd name="T4" fmla="*/ 0 w 38"/>
                    <a:gd name="T5" fmla="*/ 4 h 4"/>
                    <a:gd name="T6" fmla="*/ 0 w 38"/>
                    <a:gd name="T7" fmla="*/ 2 h 4"/>
                    <a:gd name="T8" fmla="*/ 0 w 38"/>
                    <a:gd name="T9" fmla="*/ 4 h 4"/>
                    <a:gd name="T10" fmla="*/ 0 w 38"/>
                    <a:gd name="T11" fmla="*/ 4 h 4"/>
                    <a:gd name="T12" fmla="*/ 0 w 38"/>
                    <a:gd name="T13" fmla="*/ 3 h 4"/>
                    <a:gd name="T14" fmla="*/ 0 w 38"/>
                    <a:gd name="T15" fmla="*/ 4 h 4"/>
                    <a:gd name="T16" fmla="*/ 0 w 38"/>
                    <a:gd name="T17" fmla="*/ 2 h 4"/>
                    <a:gd name="T18" fmla="*/ 21 w 38"/>
                    <a:gd name="T19" fmla="*/ 1 h 4"/>
                    <a:gd name="T20" fmla="*/ 21 w 38"/>
                    <a:gd name="T21" fmla="*/ 3 h 4"/>
                    <a:gd name="T22" fmla="*/ 0 w 38"/>
                    <a:gd name="T23" fmla="*/ 4 h 4"/>
                    <a:gd name="T24" fmla="*/ 0 w 38"/>
                    <a:gd name="T25" fmla="*/ 2 h 4"/>
                    <a:gd name="T26" fmla="*/ 21 w 38"/>
                    <a:gd name="T27" fmla="*/ 1 h 4"/>
                    <a:gd name="T28" fmla="*/ 33 w 38"/>
                    <a:gd name="T29" fmla="*/ 0 h 4"/>
                    <a:gd name="T30" fmla="*/ 33 w 38"/>
                    <a:gd name="T31" fmla="*/ 1 h 4"/>
                    <a:gd name="T32" fmla="*/ 21 w 38"/>
                    <a:gd name="T33" fmla="*/ 3 h 4"/>
                    <a:gd name="T34" fmla="*/ 21 w 38"/>
                    <a:gd name="T35" fmla="*/ 1 h 4"/>
                    <a:gd name="T36" fmla="*/ 33 w 38"/>
                    <a:gd name="T37" fmla="*/ 0 h 4"/>
                    <a:gd name="T38" fmla="*/ 33 w 38"/>
                    <a:gd name="T39" fmla="*/ 0 h 4"/>
                    <a:gd name="T40" fmla="*/ 33 w 38"/>
                    <a:gd name="T41" fmla="*/ 1 h 4"/>
                    <a:gd name="T42" fmla="*/ 33 w 38"/>
                    <a:gd name="T43" fmla="*/ 0 h 4"/>
                    <a:gd name="T44" fmla="*/ 33 w 38"/>
                    <a:gd name="T45" fmla="*/ 0 h 4"/>
                    <a:gd name="T46" fmla="*/ 35 w 38"/>
                    <a:gd name="T47" fmla="*/ 1 h 4"/>
                    <a:gd name="T48" fmla="*/ 35 w 38"/>
                    <a:gd name="T49" fmla="*/ 2 h 4"/>
                    <a:gd name="T50" fmla="*/ 33 w 38"/>
                    <a:gd name="T51" fmla="*/ 1 h 4"/>
                    <a:gd name="T52" fmla="*/ 33 w 38"/>
                    <a:gd name="T53" fmla="*/ 0 h 4"/>
                    <a:gd name="T54" fmla="*/ 35 w 38"/>
                    <a:gd name="T55" fmla="*/ 1 h 4"/>
                    <a:gd name="T56" fmla="*/ 38 w 38"/>
                    <a:gd name="T57" fmla="*/ 1 h 4"/>
                    <a:gd name="T58" fmla="*/ 38 w 38"/>
                    <a:gd name="T59" fmla="*/ 3 h 4"/>
                    <a:gd name="T60" fmla="*/ 35 w 38"/>
                    <a:gd name="T61" fmla="*/ 2 h 4"/>
                    <a:gd name="T62" fmla="*/ 35 w 38"/>
                    <a:gd name="T6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4"/>
                      </a:lnTo>
                      <a:close/>
                      <a:moveTo>
                        <a:pt x="0" y="2"/>
                      </a:moveTo>
                      <a:cubicBezTo>
                        <a:pt x="7" y="3"/>
                        <a:pt x="14" y="2"/>
                        <a:pt x="21" y="1"/>
                      </a:cubicBezTo>
                      <a:lnTo>
                        <a:pt x="21" y="3"/>
                      </a:lnTo>
                      <a:cubicBezTo>
                        <a:pt x="14" y="3"/>
                        <a:pt x="7" y="4"/>
                        <a:pt x="0" y="4"/>
                      </a:cubicBezTo>
                      <a:lnTo>
                        <a:pt x="0" y="2"/>
                      </a:lnTo>
                      <a:close/>
                      <a:moveTo>
                        <a:pt x="21" y="1"/>
                      </a:moveTo>
                      <a:cubicBezTo>
                        <a:pt x="25" y="1"/>
                        <a:pt x="29" y="0"/>
                        <a:pt x="33" y="0"/>
                      </a:cubicBezTo>
                      <a:lnTo>
                        <a:pt x="33" y="1"/>
                      </a:lnTo>
                      <a:cubicBezTo>
                        <a:pt x="29" y="2"/>
                        <a:pt x="25" y="2"/>
                        <a:pt x="21" y="3"/>
                      </a:cubicBezTo>
                      <a:lnTo>
                        <a:pt x="21" y="1"/>
                      </a:lnTo>
                      <a:close/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0"/>
                      </a:lnTo>
                      <a:close/>
                      <a:moveTo>
                        <a:pt x="33" y="0"/>
                      </a:moveTo>
                      <a:cubicBezTo>
                        <a:pt x="34" y="0"/>
                        <a:pt x="35" y="0"/>
                        <a:pt x="35" y="1"/>
                      </a:cubicBezTo>
                      <a:lnTo>
                        <a:pt x="35" y="2"/>
                      </a:lnTo>
                      <a:cubicBezTo>
                        <a:pt x="34" y="2"/>
                        <a:pt x="34" y="1"/>
                        <a:pt x="33" y="1"/>
                      </a:cubicBezTo>
                      <a:lnTo>
                        <a:pt x="33" y="0"/>
                      </a:lnTo>
                      <a:close/>
                      <a:moveTo>
                        <a:pt x="35" y="1"/>
                      </a:moveTo>
                      <a:cubicBezTo>
                        <a:pt x="36" y="1"/>
                        <a:pt x="37" y="1"/>
                        <a:pt x="38" y="1"/>
                      </a:cubicBezTo>
                      <a:lnTo>
                        <a:pt x="38" y="3"/>
                      </a:lnTo>
                      <a:cubicBezTo>
                        <a:pt x="36" y="3"/>
                        <a:pt x="36" y="2"/>
                        <a:pt x="35" y="2"/>
                      </a:cubicBez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3" name="Freeform 377"/>
                <p:cNvSpPr>
                  <a:spLocks noChangeArrowheads="1"/>
                </p:cNvSpPr>
                <p:nvPr/>
              </p:nvSpPr>
              <p:spPr bwMode="auto">
                <a:xfrm>
                  <a:off x="1506" y="3046"/>
                  <a:ext cx="5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+- 2 0 0"/>
                    <a:gd name="G12" fmla="*/ 1 0 0"/>
                    <a:gd name="G13" fmla="cos G12 G11"/>
                    <a:gd name="G14" fmla="+- 3 0 0"/>
                    <a:gd name="G15" fmla="*/ 1 0 0"/>
                    <a:gd name="G16" fmla="cos G15 G14"/>
                    <a:gd name="G17" fmla="+- 1 0 0"/>
                    <a:gd name="G18" fmla="+- 1 0 0"/>
                    <a:gd name="G19" fmla="+- 1 0 0"/>
                    <a:gd name="G20" fmla="+- 1 0 0"/>
                    <a:gd name="G21" fmla="+- 2 0 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3 0 0"/>
                    <a:gd name="G31" fmla="*/ 1 0 0"/>
                    <a:gd name="G32" fmla="cos G31 G30"/>
                    <a:gd name="G33" fmla="+- 2 0 0"/>
                    <a:gd name="G34" fmla="*/ 1 0 0"/>
                    <a:gd name="G35" fmla="cos G34 G33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T0" fmla="*/ 1 w 38"/>
                    <a:gd name="T1" fmla="*/ 0 h 5"/>
                    <a:gd name="T2" fmla="*/ 1 w 38"/>
                    <a:gd name="T3" fmla="*/ 0 h 5"/>
                    <a:gd name="T4" fmla="*/ 0 w 38"/>
                    <a:gd name="T5" fmla="*/ 1 h 5"/>
                    <a:gd name="T6" fmla="*/ 1 w 38"/>
                    <a:gd name="T7" fmla="*/ 0 h 5"/>
                    <a:gd name="T8" fmla="*/ 0 w 38"/>
                    <a:gd name="T9" fmla="*/ 1 h 5"/>
                    <a:gd name="T10" fmla="*/ 0 w 38"/>
                    <a:gd name="T11" fmla="*/ 1 h 5"/>
                    <a:gd name="T12" fmla="*/ 1 w 38"/>
                    <a:gd name="T13" fmla="*/ 1 h 5"/>
                    <a:gd name="T14" fmla="*/ 0 w 38"/>
                    <a:gd name="T15" fmla="*/ 1 h 5"/>
                    <a:gd name="T16" fmla="*/ 1 w 38"/>
                    <a:gd name="T17" fmla="*/ 0 h 5"/>
                    <a:gd name="T18" fmla="*/ 10 w 38"/>
                    <a:gd name="T19" fmla="*/ 2 h 5"/>
                    <a:gd name="T20" fmla="*/ 10 w 38"/>
                    <a:gd name="T21" fmla="*/ 3 h 5"/>
                    <a:gd name="T22" fmla="*/ 0 w 38"/>
                    <a:gd name="T23" fmla="*/ 1 h 5"/>
                    <a:gd name="T24" fmla="*/ 1 w 38"/>
                    <a:gd name="T25" fmla="*/ 0 h 5"/>
                    <a:gd name="T26" fmla="*/ 10 w 38"/>
                    <a:gd name="T27" fmla="*/ 2 h 5"/>
                    <a:gd name="T28" fmla="*/ 17 w 38"/>
                    <a:gd name="T29" fmla="*/ 2 h 5"/>
                    <a:gd name="T30" fmla="*/ 17 w 38"/>
                    <a:gd name="T31" fmla="*/ 3 h 5"/>
                    <a:gd name="T32" fmla="*/ 10 w 38"/>
                    <a:gd name="T33" fmla="*/ 3 h 5"/>
                    <a:gd name="T34" fmla="*/ 10 w 38"/>
                    <a:gd name="T35" fmla="*/ 2 h 5"/>
                    <a:gd name="T36" fmla="*/ 17 w 38"/>
                    <a:gd name="T37" fmla="*/ 2 h 5"/>
                    <a:gd name="T38" fmla="*/ 18 w 38"/>
                    <a:gd name="T39" fmla="*/ 2 h 5"/>
                    <a:gd name="T40" fmla="*/ 17 w 38"/>
                    <a:gd name="T41" fmla="*/ 3 h 5"/>
                    <a:gd name="T42" fmla="*/ 17 w 38"/>
                    <a:gd name="T43" fmla="*/ 2 h 5"/>
                    <a:gd name="T44" fmla="*/ 18 w 38"/>
                    <a:gd name="T45" fmla="*/ 2 h 5"/>
                    <a:gd name="T46" fmla="*/ 18 w 38"/>
                    <a:gd name="T47" fmla="*/ 2 h 5"/>
                    <a:gd name="T48" fmla="*/ 17 w 38"/>
                    <a:gd name="T49" fmla="*/ 3 h 5"/>
                    <a:gd name="T50" fmla="*/ 18 w 38"/>
                    <a:gd name="T51" fmla="*/ 2 h 5"/>
                    <a:gd name="T52" fmla="*/ 18 w 38"/>
                    <a:gd name="T53" fmla="*/ 2 h 5"/>
                    <a:gd name="T54" fmla="*/ 20 w 38"/>
                    <a:gd name="T55" fmla="*/ 3 h 5"/>
                    <a:gd name="T56" fmla="*/ 19 w 38"/>
                    <a:gd name="T57" fmla="*/ 4 h 5"/>
                    <a:gd name="T58" fmla="*/ 17 w 38"/>
                    <a:gd name="T59" fmla="*/ 3 h 5"/>
                    <a:gd name="T60" fmla="*/ 18 w 38"/>
                    <a:gd name="T61" fmla="*/ 2 h 5"/>
                    <a:gd name="T62" fmla="*/ 20 w 38"/>
                    <a:gd name="T63" fmla="*/ 3 h 5"/>
                    <a:gd name="T64" fmla="*/ 22 w 38"/>
                    <a:gd name="T65" fmla="*/ 3 h 5"/>
                    <a:gd name="T66" fmla="*/ 22 w 38"/>
                    <a:gd name="T67" fmla="*/ 4 h 5"/>
                    <a:gd name="T68" fmla="*/ 19 w 38"/>
                    <a:gd name="T69" fmla="*/ 4 h 5"/>
                    <a:gd name="T70" fmla="*/ 20 w 38"/>
                    <a:gd name="T71" fmla="*/ 3 h 5"/>
                    <a:gd name="T72" fmla="*/ 22 w 38"/>
                    <a:gd name="T73" fmla="*/ 3 h 5"/>
                    <a:gd name="T74" fmla="*/ 22 w 38"/>
                    <a:gd name="T75" fmla="*/ 3 h 5"/>
                    <a:gd name="T76" fmla="*/ 22 w 38"/>
                    <a:gd name="T77" fmla="*/ 4 h 5"/>
                    <a:gd name="T78" fmla="*/ 22 w 38"/>
                    <a:gd name="T79" fmla="*/ 3 h 5"/>
                    <a:gd name="T80" fmla="*/ 22 w 38"/>
                    <a:gd name="T81" fmla="*/ 3 h 5"/>
                    <a:gd name="T82" fmla="*/ 37 w 38"/>
                    <a:gd name="T83" fmla="*/ 2 h 5"/>
                    <a:gd name="T84" fmla="*/ 38 w 38"/>
                    <a:gd name="T85" fmla="*/ 3 h 5"/>
                    <a:gd name="T86" fmla="*/ 22 w 38"/>
                    <a:gd name="T87" fmla="*/ 4 h 5"/>
                    <a:gd name="T88" fmla="*/ 22 w 38"/>
                    <a:gd name="T8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8" h="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3" y="2"/>
                        <a:pt x="7" y="2"/>
                        <a:pt x="10" y="2"/>
                      </a:cubicBezTo>
                      <a:lnTo>
                        <a:pt x="10" y="3"/>
                      </a:lnTo>
                      <a:cubicBezTo>
                        <a:pt x="6" y="3"/>
                        <a:pt x="3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10" y="2"/>
                      </a:moveTo>
                      <a:cubicBezTo>
                        <a:pt x="13" y="2"/>
                        <a:pt x="16" y="2"/>
                        <a:pt x="17" y="2"/>
                      </a:cubicBezTo>
                      <a:lnTo>
                        <a:pt x="17" y="3"/>
                      </a:lnTo>
                      <a:cubicBezTo>
                        <a:pt x="15" y="3"/>
                        <a:pt x="13" y="3"/>
                        <a:pt x="10" y="3"/>
                      </a:cubicBezTo>
                      <a:lnTo>
                        <a:pt x="10" y="2"/>
                      </a:lnTo>
                      <a:close/>
                      <a:moveTo>
                        <a:pt x="17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7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3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9" y="3"/>
                        <a:pt x="20" y="3"/>
                      </a:cubicBezTo>
                      <a:lnTo>
                        <a:pt x="19" y="4"/>
                      </a:lnTo>
                      <a:cubicBezTo>
                        <a:pt x="18" y="4"/>
                        <a:pt x="18" y="4"/>
                        <a:pt x="17" y="3"/>
                      </a:cubicBezTo>
                      <a:lnTo>
                        <a:pt x="18" y="2"/>
                      </a:lnTo>
                      <a:close/>
                      <a:moveTo>
                        <a:pt x="20" y="3"/>
                      </a:moveTo>
                      <a:cubicBezTo>
                        <a:pt x="20" y="3"/>
                        <a:pt x="21" y="3"/>
                        <a:pt x="22" y="3"/>
                      </a:cubicBezTo>
                      <a:lnTo>
                        <a:pt x="22" y="4"/>
                      </a:lnTo>
                      <a:cubicBezTo>
                        <a:pt x="21" y="4"/>
                        <a:pt x="20" y="4"/>
                        <a:pt x="19" y="4"/>
                      </a:cubicBezTo>
                      <a:lnTo>
                        <a:pt x="20" y="3"/>
                      </a:lnTo>
                      <a:close/>
                      <a:moveTo>
                        <a:pt x="22" y="3"/>
                      </a:moveTo>
                      <a:lnTo>
                        <a:pt x="22" y="3"/>
                      </a:lnTo>
                      <a:lnTo>
                        <a:pt x="22" y="4"/>
                      </a:lnTo>
                      <a:lnTo>
                        <a:pt x="22" y="3"/>
                      </a:lnTo>
                      <a:close/>
                      <a:moveTo>
                        <a:pt x="22" y="3"/>
                      </a:moveTo>
                      <a:cubicBezTo>
                        <a:pt x="26" y="4"/>
                        <a:pt x="32" y="3"/>
                        <a:pt x="37" y="2"/>
                      </a:cubicBezTo>
                      <a:lnTo>
                        <a:pt x="38" y="3"/>
                      </a:lnTo>
                      <a:cubicBezTo>
                        <a:pt x="32" y="4"/>
                        <a:pt x="26" y="5"/>
                        <a:pt x="22" y="4"/>
                      </a:cubicBezTo>
                      <a:lnTo>
                        <a:pt x="2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4" name="Freeform 378"/>
                <p:cNvSpPr>
                  <a:spLocks noChangeArrowheads="1"/>
                </p:cNvSpPr>
                <p:nvPr/>
              </p:nvSpPr>
              <p:spPr bwMode="auto">
                <a:xfrm>
                  <a:off x="1552" y="3065"/>
                  <a:ext cx="53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+- 1 0 0"/>
                    <a:gd name="T0" fmla="*/ 40 w 40"/>
                    <a:gd name="T1" fmla="*/ 0 h 4"/>
                    <a:gd name="T2" fmla="*/ 0 w 40"/>
                    <a:gd name="T3" fmla="*/ 2 h 4"/>
                    <a:gd name="T4" fmla="*/ 40 w 40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5" name="Freeform 379"/>
                <p:cNvSpPr>
                  <a:spLocks noChangeArrowheads="1"/>
                </p:cNvSpPr>
                <p:nvPr/>
              </p:nvSpPr>
              <p:spPr bwMode="auto">
                <a:xfrm>
                  <a:off x="1552" y="3065"/>
                  <a:ext cx="53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T0" fmla="*/ 40 w 40"/>
                    <a:gd name="T1" fmla="*/ 0 h 4"/>
                    <a:gd name="T2" fmla="*/ 0 w 40"/>
                    <a:gd name="T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5" y="4"/>
                        <a:pt x="0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6" name="Freeform 380"/>
                <p:cNvSpPr>
                  <a:spLocks noChangeArrowheads="1"/>
                </p:cNvSpPr>
                <p:nvPr/>
              </p:nvSpPr>
              <p:spPr bwMode="auto">
                <a:xfrm>
                  <a:off x="1954" y="3089"/>
                  <a:ext cx="90" cy="6"/>
                </a:xfrm>
                <a:custGeom>
                  <a:avLst/>
                  <a:gdLst>
                    <a:gd name="G0" fmla="+- 5 0 0"/>
                    <a:gd name="G1" fmla="+- 2 0 0"/>
                    <a:gd name="G2" fmla="*/ 1 0 0"/>
                    <a:gd name="G3" fmla="cos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5 0 0"/>
                    <a:gd name="T0" fmla="*/ 0 w 67"/>
                    <a:gd name="T1" fmla="*/ 5 h 5"/>
                    <a:gd name="T2" fmla="*/ 33 w 67"/>
                    <a:gd name="T3" fmla="*/ 0 h 5"/>
                    <a:gd name="T4" fmla="*/ 67 w 67"/>
                    <a:gd name="T5" fmla="*/ 5 h 5"/>
                    <a:gd name="T6" fmla="*/ 0 w 67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7" name="Freeform 381"/>
                <p:cNvSpPr>
                  <a:spLocks noChangeArrowheads="1"/>
                </p:cNvSpPr>
                <p:nvPr/>
              </p:nvSpPr>
              <p:spPr bwMode="auto">
                <a:xfrm>
                  <a:off x="1954" y="3089"/>
                  <a:ext cx="90" cy="6"/>
                </a:xfrm>
                <a:custGeom>
                  <a:avLst/>
                  <a:gdLst>
                    <a:gd name="G0" fmla="+- 5 0 0"/>
                    <a:gd name="G1" fmla="+- 2 0 0"/>
                    <a:gd name="G2" fmla="*/ 1 0 0"/>
                    <a:gd name="G3" fmla="cos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67"/>
                    <a:gd name="T1" fmla="*/ 5 h 5"/>
                    <a:gd name="T2" fmla="*/ 33 w 67"/>
                    <a:gd name="T3" fmla="*/ 0 h 5"/>
                    <a:gd name="T4" fmla="*/ 67 w 67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7" h="5">
                      <a:moveTo>
                        <a:pt x="0" y="5"/>
                      </a:moveTo>
                      <a:cubicBezTo>
                        <a:pt x="10" y="2"/>
                        <a:pt x="26" y="1"/>
                        <a:pt x="33" y="0"/>
                      </a:cubicBezTo>
                      <a:cubicBezTo>
                        <a:pt x="49" y="0"/>
                        <a:pt x="54" y="3"/>
                        <a:pt x="67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8" name="Freeform 382"/>
                <p:cNvSpPr>
                  <a:spLocks noChangeArrowheads="1"/>
                </p:cNvSpPr>
                <p:nvPr/>
              </p:nvSpPr>
              <p:spPr bwMode="auto">
                <a:xfrm>
                  <a:off x="2047" y="3097"/>
                  <a:ext cx="64" cy="16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  <a:gd name="T6" fmla="*/ 0 w 47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79" name="Freeform 383"/>
                <p:cNvSpPr>
                  <a:spLocks noChangeArrowheads="1"/>
                </p:cNvSpPr>
                <p:nvPr/>
              </p:nvSpPr>
              <p:spPr bwMode="auto">
                <a:xfrm>
                  <a:off x="2047" y="3097"/>
                  <a:ext cx="64" cy="16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T0" fmla="*/ 0 w 47"/>
                    <a:gd name="T1" fmla="*/ 0 h 10"/>
                    <a:gd name="T2" fmla="*/ 27 w 47"/>
                    <a:gd name="T3" fmla="*/ 7 h 10"/>
                    <a:gd name="T4" fmla="*/ 47 w 47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9" y="2"/>
                        <a:pt x="19" y="4"/>
                        <a:pt x="27" y="7"/>
                      </a:cubicBezTo>
                      <a:cubicBezTo>
                        <a:pt x="33" y="9"/>
                        <a:pt x="40" y="9"/>
                        <a:pt x="47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0" name="Freeform 384"/>
                <p:cNvSpPr>
                  <a:spLocks noChangeArrowheads="1"/>
                </p:cNvSpPr>
                <p:nvPr/>
              </p:nvSpPr>
              <p:spPr bwMode="auto">
                <a:xfrm>
                  <a:off x="1933" y="3220"/>
                  <a:ext cx="136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100"/>
                    <a:gd name="T1" fmla="*/ 0 h 10"/>
                    <a:gd name="T2" fmla="*/ 100 w 100"/>
                    <a:gd name="T3" fmla="*/ 4 h 10"/>
                    <a:gd name="T4" fmla="*/ 0 w 100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1" name="Freeform 385"/>
                <p:cNvSpPr>
                  <a:spLocks noChangeArrowheads="1"/>
                </p:cNvSpPr>
                <p:nvPr/>
              </p:nvSpPr>
              <p:spPr bwMode="auto">
                <a:xfrm>
                  <a:off x="1933" y="3220"/>
                  <a:ext cx="136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100"/>
                    <a:gd name="T1" fmla="*/ 0 h 10"/>
                    <a:gd name="T2" fmla="*/ 100 w 100"/>
                    <a:gd name="T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00" h="10">
                      <a:moveTo>
                        <a:pt x="0" y="0"/>
                      </a:moveTo>
                      <a:cubicBezTo>
                        <a:pt x="23" y="10"/>
                        <a:pt x="68" y="2"/>
                        <a:pt x="100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2" name="Freeform 386"/>
                <p:cNvSpPr>
                  <a:spLocks noChangeArrowheads="1"/>
                </p:cNvSpPr>
                <p:nvPr/>
              </p:nvSpPr>
              <p:spPr bwMode="auto">
                <a:xfrm>
                  <a:off x="1786" y="3260"/>
                  <a:ext cx="174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7 w 127"/>
                    <a:gd name="T1" fmla="*/ 9 h 11"/>
                    <a:gd name="T2" fmla="*/ 86 w 127"/>
                    <a:gd name="T3" fmla="*/ 6 h 11"/>
                    <a:gd name="T4" fmla="*/ 0 w 127"/>
                    <a:gd name="T5" fmla="*/ 0 h 11"/>
                    <a:gd name="T6" fmla="*/ 1 w 127"/>
                    <a:gd name="T7" fmla="*/ 1 h 11"/>
                    <a:gd name="T8" fmla="*/ 127 w 12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lnTo>
                        <a:pt x="127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3" name="Freeform 387"/>
                <p:cNvSpPr>
                  <a:spLocks noChangeArrowheads="1"/>
                </p:cNvSpPr>
                <p:nvPr/>
              </p:nvSpPr>
              <p:spPr bwMode="auto">
                <a:xfrm>
                  <a:off x="1786" y="3260"/>
                  <a:ext cx="174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7 w 127"/>
                    <a:gd name="T1" fmla="*/ 9 h 11"/>
                    <a:gd name="T2" fmla="*/ 86 w 127"/>
                    <a:gd name="T3" fmla="*/ 6 h 11"/>
                    <a:gd name="T4" fmla="*/ 0 w 127"/>
                    <a:gd name="T5" fmla="*/ 0 h 11"/>
                    <a:gd name="T6" fmla="*/ 1 w 127"/>
                    <a:gd name="T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7" h="11">
                      <a:moveTo>
                        <a:pt x="127" y="9"/>
                      </a:moveTo>
                      <a:cubicBezTo>
                        <a:pt x="114" y="7"/>
                        <a:pt x="102" y="5"/>
                        <a:pt x="86" y="6"/>
                      </a:cubicBezTo>
                      <a:cubicBezTo>
                        <a:pt x="52" y="8"/>
                        <a:pt x="18" y="11"/>
                        <a:pt x="0" y="0"/>
                      </a:cubicBezTo>
                      <a:cubicBezTo>
                        <a:pt x="1" y="0"/>
                        <a:pt x="1" y="0"/>
                        <a:pt x="1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4" name="Freeform 388"/>
                <p:cNvSpPr>
                  <a:spLocks noChangeArrowheads="1"/>
                </p:cNvSpPr>
                <p:nvPr/>
              </p:nvSpPr>
              <p:spPr bwMode="auto">
                <a:xfrm>
                  <a:off x="1989" y="3130"/>
                  <a:ext cx="186" cy="18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T0" fmla="*/ 0 w 135"/>
                    <a:gd name="T1" fmla="*/ 4 h 11"/>
                    <a:gd name="T2" fmla="*/ 22 w 135"/>
                    <a:gd name="T3" fmla="*/ 2 h 11"/>
                    <a:gd name="T4" fmla="*/ 41 w 135"/>
                    <a:gd name="T5" fmla="*/ 0 h 11"/>
                    <a:gd name="T6" fmla="*/ 135 w 135"/>
                    <a:gd name="T7" fmla="*/ 3 h 11"/>
                    <a:gd name="T8" fmla="*/ 0 w 135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5" name="Freeform 389"/>
                <p:cNvSpPr>
                  <a:spLocks noChangeArrowheads="1"/>
                </p:cNvSpPr>
                <p:nvPr/>
              </p:nvSpPr>
              <p:spPr bwMode="auto">
                <a:xfrm>
                  <a:off x="1989" y="3130"/>
                  <a:ext cx="186" cy="18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35"/>
                    <a:gd name="T1" fmla="*/ 4 h 11"/>
                    <a:gd name="T2" fmla="*/ 22 w 135"/>
                    <a:gd name="T3" fmla="*/ 2 h 11"/>
                    <a:gd name="T4" fmla="*/ 41 w 135"/>
                    <a:gd name="T5" fmla="*/ 0 h 11"/>
                    <a:gd name="T6" fmla="*/ 135 w 135"/>
                    <a:gd name="T7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2" y="2"/>
                      </a:cubicBezTo>
                      <a:cubicBezTo>
                        <a:pt x="29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6" name="Freeform 390"/>
                <p:cNvSpPr>
                  <a:spLocks noChangeArrowheads="1"/>
                </p:cNvSpPr>
                <p:nvPr/>
              </p:nvSpPr>
              <p:spPr bwMode="auto">
                <a:xfrm>
                  <a:off x="1980" y="3487"/>
                  <a:ext cx="160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0 0 0"/>
                    <a:gd name="G10" fmla="*/ 1 0 0"/>
                    <a:gd name="G11" fmla="cos G10 G9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+- 6 0 0"/>
                    <a:gd name="G21" fmla="+- 6 0 0"/>
                    <a:gd name="G22" fmla="+- 1 0 0"/>
                    <a:gd name="G23" fmla="+- 1 0 0"/>
                    <a:gd name="G24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0 w 117"/>
                    <a:gd name="T7" fmla="*/ 10 h 14"/>
                    <a:gd name="T8" fmla="*/ 7 w 117"/>
                    <a:gd name="T9" fmla="*/ 6 h 14"/>
                    <a:gd name="T10" fmla="*/ 0 w 117"/>
                    <a:gd name="T11" fmla="*/ 0 h 14"/>
                    <a:gd name="T12" fmla="*/ 117 w 117"/>
                    <a:gd name="T1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  <a:lnTo>
                        <a:pt x="117" y="1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7" name="Freeform 391"/>
                <p:cNvSpPr>
                  <a:spLocks noChangeArrowheads="1"/>
                </p:cNvSpPr>
                <p:nvPr/>
              </p:nvSpPr>
              <p:spPr bwMode="auto">
                <a:xfrm>
                  <a:off x="1980" y="3487"/>
                  <a:ext cx="160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0 0 0"/>
                    <a:gd name="G10" fmla="*/ 1 0 0"/>
                    <a:gd name="G11" fmla="cos G10 G9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+- 6 0 0"/>
                    <a:gd name="G21" fmla="+- 6 0 0"/>
                    <a:gd name="G22" fmla="+- 1 0 0"/>
                    <a:gd name="G23" fmla="+- 1 0 0"/>
                    <a:gd name="T0" fmla="*/ 117 w 117"/>
                    <a:gd name="T1" fmla="*/ 14 h 14"/>
                    <a:gd name="T2" fmla="*/ 99 w 117"/>
                    <a:gd name="T3" fmla="*/ 11 h 14"/>
                    <a:gd name="T4" fmla="*/ 62 w 117"/>
                    <a:gd name="T5" fmla="*/ 9 h 14"/>
                    <a:gd name="T6" fmla="*/ 10 w 117"/>
                    <a:gd name="T7" fmla="*/ 10 h 14"/>
                    <a:gd name="T8" fmla="*/ 7 w 117"/>
                    <a:gd name="T9" fmla="*/ 6 h 14"/>
                    <a:gd name="T10" fmla="*/ 0 w 117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4">
                      <a:moveTo>
                        <a:pt x="117" y="14"/>
                      </a:moveTo>
                      <a:cubicBezTo>
                        <a:pt x="109" y="14"/>
                        <a:pt x="105" y="11"/>
                        <a:pt x="99" y="11"/>
                      </a:cubicBezTo>
                      <a:cubicBezTo>
                        <a:pt x="88" y="9"/>
                        <a:pt x="76" y="8"/>
                        <a:pt x="62" y="9"/>
                      </a:cubicBezTo>
                      <a:cubicBezTo>
                        <a:pt x="44" y="10"/>
                        <a:pt x="24" y="13"/>
                        <a:pt x="10" y="10"/>
                      </a:cubicBezTo>
                      <a:cubicBezTo>
                        <a:pt x="8" y="9"/>
                        <a:pt x="8" y="8"/>
                        <a:pt x="7" y="6"/>
                      </a:cubicBezTo>
                      <a:cubicBezTo>
                        <a:pt x="7" y="6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8" name="Freeform 392"/>
                <p:cNvSpPr>
                  <a:spLocks noChangeArrowheads="1"/>
                </p:cNvSpPr>
                <p:nvPr/>
              </p:nvSpPr>
              <p:spPr bwMode="auto">
                <a:xfrm>
                  <a:off x="1784" y="3191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1"/>
                    <a:gd name="T1" fmla="*/ 1 h 5"/>
                    <a:gd name="T2" fmla="*/ 31 w 31"/>
                    <a:gd name="T3" fmla="*/ 5 h 5"/>
                    <a:gd name="T4" fmla="*/ 0 w 31"/>
                    <a:gd name="T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89" name="Freeform 393"/>
                <p:cNvSpPr>
                  <a:spLocks noChangeArrowheads="1"/>
                </p:cNvSpPr>
                <p:nvPr/>
              </p:nvSpPr>
              <p:spPr bwMode="auto">
                <a:xfrm>
                  <a:off x="1784" y="3191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1"/>
                    <a:gd name="T1" fmla="*/ 1 h 5"/>
                    <a:gd name="T2" fmla="*/ 31 w 31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3" y="1"/>
                        <a:pt x="28" y="0"/>
                        <a:pt x="3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0" name="Freeform 394"/>
                <p:cNvSpPr>
                  <a:spLocks noChangeArrowheads="1"/>
                </p:cNvSpPr>
                <p:nvPr/>
              </p:nvSpPr>
              <p:spPr bwMode="auto">
                <a:xfrm>
                  <a:off x="1903" y="3051"/>
                  <a:ext cx="81" cy="15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7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60"/>
                    <a:gd name="T1" fmla="*/ 0 h 10"/>
                    <a:gd name="T2" fmla="*/ 3 w 60"/>
                    <a:gd name="T3" fmla="*/ 3 h 10"/>
                    <a:gd name="T4" fmla="*/ 23 w 60"/>
                    <a:gd name="T5" fmla="*/ 9 h 10"/>
                    <a:gd name="T6" fmla="*/ 60 w 60"/>
                    <a:gd name="T7" fmla="*/ 10 h 10"/>
                    <a:gd name="T8" fmla="*/ 0 w 6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1" name="Freeform 395"/>
                <p:cNvSpPr>
                  <a:spLocks noChangeArrowheads="1"/>
                </p:cNvSpPr>
                <p:nvPr/>
              </p:nvSpPr>
              <p:spPr bwMode="auto">
                <a:xfrm>
                  <a:off x="1903" y="3051"/>
                  <a:ext cx="81" cy="15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7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60"/>
                    <a:gd name="T1" fmla="*/ 0 h 10"/>
                    <a:gd name="T2" fmla="*/ 3 w 60"/>
                    <a:gd name="T3" fmla="*/ 3 h 10"/>
                    <a:gd name="T4" fmla="*/ 23 w 60"/>
                    <a:gd name="T5" fmla="*/ 9 h 10"/>
                    <a:gd name="T6" fmla="*/ 60 w 60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" h="10">
                      <a:moveTo>
                        <a:pt x="0" y="0"/>
                      </a:moveTo>
                      <a:cubicBezTo>
                        <a:pt x="2" y="1"/>
                        <a:pt x="2" y="2"/>
                        <a:pt x="3" y="3"/>
                      </a:cubicBezTo>
                      <a:cubicBezTo>
                        <a:pt x="7" y="7"/>
                        <a:pt x="15" y="7"/>
                        <a:pt x="23" y="9"/>
                      </a:cubicBezTo>
                      <a:cubicBezTo>
                        <a:pt x="34" y="10"/>
                        <a:pt x="50" y="7"/>
                        <a:pt x="60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2" name="Freeform 396"/>
                <p:cNvSpPr>
                  <a:spLocks noChangeArrowheads="1"/>
                </p:cNvSpPr>
                <p:nvPr/>
              </p:nvSpPr>
              <p:spPr bwMode="auto">
                <a:xfrm>
                  <a:off x="1990" y="3143"/>
                  <a:ext cx="58" cy="11"/>
                </a:xfrm>
                <a:custGeom>
                  <a:avLst/>
                  <a:gdLst>
                    <a:gd name="G0" fmla="+- 4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4 0 0"/>
                    <a:gd name="T0" fmla="*/ 0 w 43"/>
                    <a:gd name="T1" fmla="*/ 4 h 8"/>
                    <a:gd name="T2" fmla="*/ 4 w 43"/>
                    <a:gd name="T3" fmla="*/ 2 h 8"/>
                    <a:gd name="T4" fmla="*/ 43 w 43"/>
                    <a:gd name="T5" fmla="*/ 8 h 8"/>
                    <a:gd name="T6" fmla="*/ 0 w 43"/>
                    <a:gd name="T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3" name="Freeform 397"/>
                <p:cNvSpPr>
                  <a:spLocks noChangeArrowheads="1"/>
                </p:cNvSpPr>
                <p:nvPr/>
              </p:nvSpPr>
              <p:spPr bwMode="auto">
                <a:xfrm>
                  <a:off x="1990" y="3143"/>
                  <a:ext cx="58" cy="11"/>
                </a:xfrm>
                <a:custGeom>
                  <a:avLst/>
                  <a:gdLst>
                    <a:gd name="G0" fmla="+- 4 0 0"/>
                    <a:gd name="G1" fmla="*/ 1 3 2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43"/>
                    <a:gd name="T1" fmla="*/ 4 h 8"/>
                    <a:gd name="T2" fmla="*/ 4 w 43"/>
                    <a:gd name="T3" fmla="*/ 2 h 8"/>
                    <a:gd name="T4" fmla="*/ 43 w 43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" h="8">
                      <a:moveTo>
                        <a:pt x="0" y="4"/>
                      </a:moveTo>
                      <a:cubicBezTo>
                        <a:pt x="2" y="3"/>
                        <a:pt x="2" y="2"/>
                        <a:pt x="4" y="2"/>
                      </a:cubicBezTo>
                      <a:cubicBezTo>
                        <a:pt x="22" y="0"/>
                        <a:pt x="34" y="3"/>
                        <a:pt x="43" y="8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4" name="Freeform 398"/>
                <p:cNvSpPr>
                  <a:spLocks noChangeArrowheads="1"/>
                </p:cNvSpPr>
                <p:nvPr/>
              </p:nvSpPr>
              <p:spPr bwMode="auto">
                <a:xfrm>
                  <a:off x="2101" y="3047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G4" fmla="+- 1 0 0"/>
                    <a:gd name="T0" fmla="*/ 39 w 39"/>
                    <a:gd name="T1" fmla="*/ 0 h 4"/>
                    <a:gd name="T2" fmla="*/ 0 w 39"/>
                    <a:gd name="T3" fmla="*/ 3 h 4"/>
                    <a:gd name="T4" fmla="*/ 39 w 39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5" name="Freeform 399"/>
                <p:cNvSpPr>
                  <a:spLocks noChangeArrowheads="1"/>
                </p:cNvSpPr>
                <p:nvPr/>
              </p:nvSpPr>
              <p:spPr bwMode="auto">
                <a:xfrm>
                  <a:off x="2101" y="3047"/>
                  <a:ext cx="52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T0" fmla="*/ 39 w 39"/>
                    <a:gd name="T1" fmla="*/ 0 h 4"/>
                    <a:gd name="T2" fmla="*/ 0 w 39"/>
                    <a:gd name="T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9" h="4">
                      <a:moveTo>
                        <a:pt x="39" y="0"/>
                      </a:moveTo>
                      <a:cubicBezTo>
                        <a:pt x="27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6" name="Freeform 400"/>
                <p:cNvSpPr>
                  <a:spLocks noChangeArrowheads="1"/>
                </p:cNvSpPr>
                <p:nvPr/>
              </p:nvSpPr>
              <p:spPr bwMode="auto">
                <a:xfrm>
                  <a:off x="1864" y="3101"/>
                  <a:ext cx="56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2"/>
                    <a:gd name="T2" fmla="*/ 28 w 42"/>
                    <a:gd name="T3" fmla="*/ 4 h 12"/>
                    <a:gd name="T4" fmla="*/ 34 w 42"/>
                    <a:gd name="T5" fmla="*/ 5 h 12"/>
                    <a:gd name="T6" fmla="*/ 42 w 4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8" y="4"/>
                      </a:cubicBezTo>
                      <a:cubicBezTo>
                        <a:pt x="30" y="4"/>
                        <a:pt x="33" y="5"/>
                        <a:pt x="34" y="5"/>
                      </a:cubicBezTo>
                      <a:cubicBezTo>
                        <a:pt x="38" y="7"/>
                        <a:pt x="36" y="11"/>
                        <a:pt x="4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7" name="Freeform 401"/>
                <p:cNvSpPr>
                  <a:spLocks noChangeArrowheads="1"/>
                </p:cNvSpPr>
                <p:nvPr/>
              </p:nvSpPr>
              <p:spPr bwMode="auto">
                <a:xfrm>
                  <a:off x="1990" y="3239"/>
                  <a:ext cx="184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5 0 0"/>
                    <a:gd name="G15" fmla="*/ 1 0 0"/>
                    <a:gd name="G16" fmla="sin G15 G14"/>
                    <a:gd name="G17" fmla="+- 2 0 0"/>
                    <a:gd name="G18" fmla="+- 4 0 0"/>
                    <a:gd name="G19" fmla="+- 4 0 0"/>
                    <a:gd name="G20" fmla="+- 3 0 0"/>
                    <a:gd name="G21" fmla="+- 3 0 0"/>
                    <a:gd name="G22" fmla="+- 3 0 0"/>
                    <a:gd name="G23" fmla="+- 3 0 0"/>
                    <a:gd name="T0" fmla="*/ 134 w 134"/>
                    <a:gd name="T1" fmla="*/ 0 h 9"/>
                    <a:gd name="T2" fmla="*/ 97 w 134"/>
                    <a:gd name="T3" fmla="*/ 2 h 9"/>
                    <a:gd name="T4" fmla="*/ 88 w 134"/>
                    <a:gd name="T5" fmla="*/ 2 h 9"/>
                    <a:gd name="T6" fmla="*/ 50 w 134"/>
                    <a:gd name="T7" fmla="*/ 7 h 9"/>
                    <a:gd name="T8" fmla="*/ 21 w 134"/>
                    <a:gd name="T9" fmla="*/ 6 h 9"/>
                    <a:gd name="T10" fmla="*/ 2 w 134"/>
                    <a:gd name="T11" fmla="*/ 4 h 9"/>
                    <a:gd name="T12" fmla="*/ 0 w 134"/>
                    <a:gd name="T13" fmla="*/ 3 h 9"/>
                    <a:gd name="T14" fmla="*/ 0 w 134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4" h="9">
                      <a:moveTo>
                        <a:pt x="134" y="0"/>
                      </a:moveTo>
                      <a:cubicBezTo>
                        <a:pt x="110" y="9"/>
                        <a:pt x="102" y="6"/>
                        <a:pt x="97" y="2"/>
                      </a:cubicBezTo>
                      <a:cubicBezTo>
                        <a:pt x="95" y="1"/>
                        <a:pt x="91" y="1"/>
                        <a:pt x="88" y="2"/>
                      </a:cubicBezTo>
                      <a:cubicBezTo>
                        <a:pt x="75" y="4"/>
                        <a:pt x="63" y="5"/>
                        <a:pt x="50" y="7"/>
                      </a:cubicBezTo>
                      <a:cubicBezTo>
                        <a:pt x="38" y="9"/>
                        <a:pt x="30" y="8"/>
                        <a:pt x="21" y="6"/>
                      </a:cubicBezTo>
                      <a:cubicBezTo>
                        <a:pt x="15" y="6"/>
                        <a:pt x="9" y="5"/>
                        <a:pt x="2" y="4"/>
                      </a:cubicBezTo>
                      <a:cubicBezTo>
                        <a:pt x="0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8" name="Freeform 402"/>
                <p:cNvSpPr>
                  <a:spLocks noChangeArrowheads="1"/>
                </p:cNvSpPr>
                <p:nvPr/>
              </p:nvSpPr>
              <p:spPr bwMode="auto">
                <a:xfrm>
                  <a:off x="2063" y="3190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7 w 37"/>
                    <a:gd name="T3" fmla="*/ 2 h 5"/>
                    <a:gd name="T4" fmla="*/ 37 w 37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2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899" name="Freeform 403"/>
                <p:cNvSpPr>
                  <a:spLocks noChangeArrowheads="1"/>
                </p:cNvSpPr>
                <p:nvPr/>
              </p:nvSpPr>
              <p:spPr bwMode="auto">
                <a:xfrm>
                  <a:off x="1880" y="3190"/>
                  <a:ext cx="55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41 w 41"/>
                    <a:gd name="T1" fmla="*/ 6 h 7"/>
                    <a:gd name="T2" fmla="*/ 0 w 41"/>
                    <a:gd name="T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1" h="7">
                      <a:moveTo>
                        <a:pt x="41" y="6"/>
                      </a:moveTo>
                      <a:cubicBezTo>
                        <a:pt x="23" y="7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00" name="Freeform 404"/>
                <p:cNvSpPr>
                  <a:spLocks noChangeArrowheads="1"/>
                </p:cNvSpPr>
                <p:nvPr/>
              </p:nvSpPr>
              <p:spPr bwMode="auto">
                <a:xfrm>
                  <a:off x="1848" y="3241"/>
                  <a:ext cx="103" cy="10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6"/>
                    <a:gd name="T1" fmla="*/ 4 h 7"/>
                    <a:gd name="T2" fmla="*/ 46 w 76"/>
                    <a:gd name="T3" fmla="*/ 2 h 7"/>
                    <a:gd name="T4" fmla="*/ 62 w 76"/>
                    <a:gd name="T5" fmla="*/ 5 h 7"/>
                    <a:gd name="T6" fmla="*/ 76 w 76"/>
                    <a:gd name="T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6" y="2"/>
                      </a:cubicBezTo>
                      <a:cubicBezTo>
                        <a:pt x="55" y="0"/>
                        <a:pt x="58" y="3"/>
                        <a:pt x="62" y="5"/>
                      </a:cubicBezTo>
                      <a:cubicBezTo>
                        <a:pt x="71" y="5"/>
                        <a:pt x="76" y="6"/>
                        <a:pt x="76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01" name="Freeform 405"/>
                <p:cNvSpPr>
                  <a:spLocks noChangeArrowheads="1"/>
                </p:cNvSpPr>
                <p:nvPr/>
              </p:nvSpPr>
              <p:spPr bwMode="auto">
                <a:xfrm>
                  <a:off x="2050" y="3068"/>
                  <a:ext cx="127" cy="2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93 w 93"/>
                    <a:gd name="T1" fmla="*/ 17 h 17"/>
                    <a:gd name="T2" fmla="*/ 83 w 93"/>
                    <a:gd name="T3" fmla="*/ 16 h 17"/>
                    <a:gd name="T4" fmla="*/ 25 w 93"/>
                    <a:gd name="T5" fmla="*/ 1 h 17"/>
                    <a:gd name="T6" fmla="*/ 0 w 93"/>
                    <a:gd name="T7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17">
                      <a:moveTo>
                        <a:pt x="93" y="17"/>
                      </a:moveTo>
                      <a:cubicBezTo>
                        <a:pt x="89" y="17"/>
                        <a:pt x="86" y="17"/>
                        <a:pt x="83" y="16"/>
                      </a:cubicBezTo>
                      <a:cubicBezTo>
                        <a:pt x="63" y="10"/>
                        <a:pt x="48" y="3"/>
                        <a:pt x="25" y="1"/>
                      </a:cubicBezTo>
                      <a:cubicBezTo>
                        <a:pt x="18" y="0"/>
                        <a:pt x="8" y="2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02" name="Freeform 406"/>
                <p:cNvSpPr>
                  <a:spLocks noChangeArrowheads="1"/>
                </p:cNvSpPr>
                <p:nvPr/>
              </p:nvSpPr>
              <p:spPr bwMode="auto">
                <a:xfrm>
                  <a:off x="1925" y="3158"/>
                  <a:ext cx="36" cy="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T0" fmla="*/ 0 w 27"/>
                    <a:gd name="T1" fmla="*/ 0 h 2"/>
                    <a:gd name="T2" fmla="*/ 27 w 27"/>
                    <a:gd name="T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8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03" name="Freeform 407"/>
                <p:cNvSpPr>
                  <a:spLocks noChangeArrowheads="1"/>
                </p:cNvSpPr>
                <p:nvPr/>
              </p:nvSpPr>
              <p:spPr bwMode="auto">
                <a:xfrm>
                  <a:off x="2074" y="3264"/>
                  <a:ext cx="63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*/ 1 1 2"/>
                    <a:gd name="G54" fmla="*/ 1 1 2"/>
                    <a:gd name="G55" fmla="+- 1 0 0"/>
                    <a:gd name="G56" fmla="+- 1 0 0"/>
                    <a:gd name="G57" fmla="+- 1 0 0"/>
                    <a:gd name="G58" fmla="+- 1 0 0"/>
                    <a:gd name="G59" fmla="*/ 1 1 2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2 0 0"/>
                    <a:gd name="G75" fmla="+- 2 0 0"/>
                    <a:gd name="G76" fmla="+- 1 0 0"/>
                    <a:gd name="G77" fmla="+- 1 0 0"/>
                    <a:gd name="G78" fmla="+- 1 0 0"/>
                    <a:gd name="T0" fmla="*/ 46 w 47"/>
                    <a:gd name="T1" fmla="*/ 8 h 8"/>
                    <a:gd name="T2" fmla="*/ 42 w 47"/>
                    <a:gd name="T3" fmla="*/ 8 h 8"/>
                    <a:gd name="T4" fmla="*/ 42 w 47"/>
                    <a:gd name="T5" fmla="*/ 7 h 8"/>
                    <a:gd name="T6" fmla="*/ 47 w 47"/>
                    <a:gd name="T7" fmla="*/ 7 h 8"/>
                    <a:gd name="T8" fmla="*/ 46 w 47"/>
                    <a:gd name="T9" fmla="*/ 8 h 8"/>
                    <a:gd name="T10" fmla="*/ 42 w 47"/>
                    <a:gd name="T11" fmla="*/ 8 h 8"/>
                    <a:gd name="T12" fmla="*/ 38 w 47"/>
                    <a:gd name="T13" fmla="*/ 8 h 8"/>
                    <a:gd name="T14" fmla="*/ 38 w 47"/>
                    <a:gd name="T15" fmla="*/ 6 h 8"/>
                    <a:gd name="T16" fmla="*/ 42 w 47"/>
                    <a:gd name="T17" fmla="*/ 7 h 8"/>
                    <a:gd name="T18" fmla="*/ 42 w 47"/>
                    <a:gd name="T19" fmla="*/ 8 h 8"/>
                    <a:gd name="T20" fmla="*/ 38 w 47"/>
                    <a:gd name="T21" fmla="*/ 8 h 8"/>
                    <a:gd name="T22" fmla="*/ 38 w 47"/>
                    <a:gd name="T23" fmla="*/ 8 h 8"/>
                    <a:gd name="T24" fmla="*/ 38 w 47"/>
                    <a:gd name="T25" fmla="*/ 7 h 8"/>
                    <a:gd name="T26" fmla="*/ 38 w 47"/>
                    <a:gd name="T27" fmla="*/ 8 h 8"/>
                    <a:gd name="T28" fmla="*/ 38 w 47"/>
                    <a:gd name="T29" fmla="*/ 8 h 8"/>
                    <a:gd name="T30" fmla="*/ 23 w 47"/>
                    <a:gd name="T31" fmla="*/ 3 h 8"/>
                    <a:gd name="T32" fmla="*/ 23 w 47"/>
                    <a:gd name="T33" fmla="*/ 2 h 8"/>
                    <a:gd name="T34" fmla="*/ 38 w 47"/>
                    <a:gd name="T35" fmla="*/ 6 h 8"/>
                    <a:gd name="T36" fmla="*/ 38 w 47"/>
                    <a:gd name="T37" fmla="*/ 8 h 8"/>
                    <a:gd name="T38" fmla="*/ 23 w 47"/>
                    <a:gd name="T39" fmla="*/ 3 h 8"/>
                    <a:gd name="T40" fmla="*/ 3 w 47"/>
                    <a:gd name="T41" fmla="*/ 2 h 8"/>
                    <a:gd name="T42" fmla="*/ 3 w 47"/>
                    <a:gd name="T43" fmla="*/ 1 h 8"/>
                    <a:gd name="T44" fmla="*/ 23 w 47"/>
                    <a:gd name="T45" fmla="*/ 2 h 8"/>
                    <a:gd name="T46" fmla="*/ 23 w 47"/>
                    <a:gd name="T47" fmla="*/ 3 h 8"/>
                    <a:gd name="T48" fmla="*/ 3 w 47"/>
                    <a:gd name="T49" fmla="*/ 2 h 8"/>
                    <a:gd name="T50" fmla="*/ 3 w 47"/>
                    <a:gd name="T51" fmla="*/ 2 h 8"/>
                    <a:gd name="T52" fmla="*/ 3 w 47"/>
                    <a:gd name="T53" fmla="*/ 1 h 8"/>
                    <a:gd name="T54" fmla="*/ 3 w 47"/>
                    <a:gd name="T55" fmla="*/ 2 h 8"/>
                    <a:gd name="T56" fmla="*/ 3 w 47"/>
                    <a:gd name="T57" fmla="*/ 2 h 8"/>
                    <a:gd name="T58" fmla="*/ 3 w 47"/>
                    <a:gd name="T59" fmla="*/ 2 h 8"/>
                    <a:gd name="T60" fmla="*/ 3 w 47"/>
                    <a:gd name="T61" fmla="*/ 1 h 8"/>
                    <a:gd name="T62" fmla="*/ 3 w 47"/>
                    <a:gd name="T63" fmla="*/ 2 h 8"/>
                    <a:gd name="T64" fmla="*/ 3 w 47"/>
                    <a:gd name="T65" fmla="*/ 2 h 8"/>
                    <a:gd name="T66" fmla="*/ 2 w 47"/>
                    <a:gd name="T67" fmla="*/ 2 h 8"/>
                    <a:gd name="T68" fmla="*/ 1 w 47"/>
                    <a:gd name="T69" fmla="*/ 1 h 8"/>
                    <a:gd name="T70" fmla="*/ 3 w 47"/>
                    <a:gd name="T71" fmla="*/ 1 h 8"/>
                    <a:gd name="T72" fmla="*/ 3 w 47"/>
                    <a:gd name="T73" fmla="*/ 2 h 8"/>
                    <a:gd name="T74" fmla="*/ 2 w 47"/>
                    <a:gd name="T75" fmla="*/ 2 h 8"/>
                    <a:gd name="T76" fmla="*/ 2 w 47"/>
                    <a:gd name="T77" fmla="*/ 2 h 8"/>
                    <a:gd name="T78" fmla="*/ 2 w 47"/>
                    <a:gd name="T79" fmla="*/ 1 h 8"/>
                    <a:gd name="T80" fmla="*/ 2 w 47"/>
                    <a:gd name="T81" fmla="*/ 2 h 8"/>
                    <a:gd name="T82" fmla="*/ 2 w 47"/>
                    <a:gd name="T83" fmla="*/ 2 h 8"/>
                    <a:gd name="T84" fmla="*/ 2 w 47"/>
                    <a:gd name="T85" fmla="*/ 2 h 8"/>
                    <a:gd name="T86" fmla="*/ 1 w 47"/>
                    <a:gd name="T87" fmla="*/ 1 h 8"/>
                    <a:gd name="T88" fmla="*/ 1 w 47"/>
                    <a:gd name="T89" fmla="*/ 1 h 8"/>
                    <a:gd name="T90" fmla="*/ 2 w 47"/>
                    <a:gd name="T91" fmla="*/ 2 h 8"/>
                    <a:gd name="T92" fmla="*/ 2 w 47"/>
                    <a:gd name="T93" fmla="*/ 2 h 8"/>
                    <a:gd name="T94" fmla="*/ 1 w 47"/>
                    <a:gd name="T95" fmla="*/ 3 h 8"/>
                    <a:gd name="T96" fmla="*/ 0 w 47"/>
                    <a:gd name="T97" fmla="*/ 2 h 8"/>
                    <a:gd name="T98" fmla="*/ 1 w 47"/>
                    <a:gd name="T99" fmla="*/ 1 h 8"/>
                    <a:gd name="T100" fmla="*/ 2 w 47"/>
                    <a:gd name="T10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7" h="8">
                      <a:moveTo>
                        <a:pt x="46" y="8"/>
                      </a:moveTo>
                      <a:cubicBezTo>
                        <a:pt x="46" y="8"/>
                        <a:pt x="44" y="8"/>
                        <a:pt x="42" y="8"/>
                      </a:cubicBezTo>
                      <a:lnTo>
                        <a:pt x="42" y="7"/>
                      </a:lnTo>
                      <a:cubicBezTo>
                        <a:pt x="44" y="6"/>
                        <a:pt x="46" y="6"/>
                        <a:pt x="47" y="7"/>
                      </a:cubicBezTo>
                      <a:lnTo>
                        <a:pt x="46" y="8"/>
                      </a:lnTo>
                      <a:close/>
                      <a:moveTo>
                        <a:pt x="42" y="8"/>
                      </a:moveTo>
                      <a:cubicBezTo>
                        <a:pt x="40" y="8"/>
                        <a:pt x="39" y="8"/>
                        <a:pt x="38" y="8"/>
                      </a:cubicBezTo>
                      <a:lnTo>
                        <a:pt x="38" y="6"/>
                      </a:lnTo>
                      <a:cubicBezTo>
                        <a:pt x="39" y="7"/>
                        <a:pt x="40" y="7"/>
                        <a:pt x="42" y="7"/>
                      </a:cubicBezTo>
                      <a:lnTo>
                        <a:pt x="42" y="8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38" y="7"/>
                      </a:lnTo>
                      <a:lnTo>
                        <a:pt x="38" y="8"/>
                      </a:lnTo>
                      <a:close/>
                      <a:moveTo>
                        <a:pt x="38" y="8"/>
                      </a:moveTo>
                      <a:cubicBezTo>
                        <a:pt x="33" y="6"/>
                        <a:pt x="28" y="4"/>
                        <a:pt x="23" y="3"/>
                      </a:cubicBezTo>
                      <a:lnTo>
                        <a:pt x="23" y="2"/>
                      </a:lnTo>
                      <a:cubicBezTo>
                        <a:pt x="29" y="3"/>
                        <a:pt x="34" y="5"/>
                        <a:pt x="38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1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7" y="1"/>
                        <a:pt x="23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1" y="2"/>
                        <a:pt x="1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0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04" name="Freeform 408"/>
                <p:cNvSpPr>
                  <a:spLocks noChangeArrowheads="1"/>
                </p:cNvSpPr>
                <p:nvPr/>
              </p:nvSpPr>
              <p:spPr bwMode="auto">
                <a:xfrm>
                  <a:off x="2070" y="3148"/>
                  <a:ext cx="61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5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 w 45"/>
                    <a:gd name="T1" fmla="*/ 0 h 9"/>
                    <a:gd name="T2" fmla="*/ 1 w 45"/>
                    <a:gd name="T3" fmla="*/ 0 h 9"/>
                    <a:gd name="T4" fmla="*/ 0 w 45"/>
                    <a:gd name="T5" fmla="*/ 1 h 9"/>
                    <a:gd name="T6" fmla="*/ 1 w 45"/>
                    <a:gd name="T7" fmla="*/ 0 h 9"/>
                    <a:gd name="T8" fmla="*/ 1 w 45"/>
                    <a:gd name="T9" fmla="*/ 0 h 9"/>
                    <a:gd name="T10" fmla="*/ 1 w 45"/>
                    <a:gd name="T11" fmla="*/ 0 h 9"/>
                    <a:gd name="T12" fmla="*/ 1 w 45"/>
                    <a:gd name="T13" fmla="*/ 0 h 9"/>
                    <a:gd name="T14" fmla="*/ 30 w 45"/>
                    <a:gd name="T15" fmla="*/ 6 h 9"/>
                    <a:gd name="T16" fmla="*/ 30 w 45"/>
                    <a:gd name="T17" fmla="*/ 7 h 9"/>
                    <a:gd name="T18" fmla="*/ 0 w 45"/>
                    <a:gd name="T19" fmla="*/ 1 h 9"/>
                    <a:gd name="T20" fmla="*/ 1 w 45"/>
                    <a:gd name="T21" fmla="*/ 0 h 9"/>
                    <a:gd name="T22" fmla="*/ 30 w 45"/>
                    <a:gd name="T23" fmla="*/ 6 h 9"/>
                    <a:gd name="T24" fmla="*/ 45 w 45"/>
                    <a:gd name="T25" fmla="*/ 7 h 9"/>
                    <a:gd name="T26" fmla="*/ 45 w 45"/>
                    <a:gd name="T27" fmla="*/ 9 h 9"/>
                    <a:gd name="T28" fmla="*/ 30 w 45"/>
                    <a:gd name="T29" fmla="*/ 7 h 9"/>
                    <a:gd name="T30" fmla="*/ 30 w 45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0" y="7"/>
                        <a:pt x="45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05" name="Freeform 409"/>
                <p:cNvSpPr>
                  <a:spLocks noChangeArrowheads="1"/>
                </p:cNvSpPr>
                <p:nvPr/>
              </p:nvSpPr>
              <p:spPr bwMode="auto">
                <a:xfrm>
                  <a:off x="1922" y="3077"/>
                  <a:ext cx="63" cy="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*/ 1 50493 55552"/>
                    <a:gd name="G64" fmla="*/ G63 1 180"/>
                    <a:gd name="G65" fmla="*/ 1 0 0"/>
                    <a:gd name="G66" fmla="sin G65 G64"/>
                    <a:gd name="G67" fmla="+- 1 0 0"/>
                    <a:gd name="G68" fmla="+- 1 0 0"/>
                    <a:gd name="G69" fmla="+- 1 0 0"/>
                    <a:gd name="G70" fmla="*/ 1 0 0"/>
                    <a:gd name="G71" fmla="cos G70 G69"/>
                    <a:gd name="G72" fmla="+- 1 0 0"/>
                    <a:gd name="G73" fmla="+- 1 0 0"/>
                    <a:gd name="G74" fmla="+- 1 0 0"/>
                    <a:gd name="T0" fmla="*/ 47 w 47"/>
                    <a:gd name="T1" fmla="*/ 3 h 5"/>
                    <a:gd name="T2" fmla="*/ 47 w 47"/>
                    <a:gd name="T3" fmla="*/ 3 h 5"/>
                    <a:gd name="T4" fmla="*/ 47 w 47"/>
                    <a:gd name="T5" fmla="*/ 2 h 5"/>
                    <a:gd name="T6" fmla="*/ 47 w 47"/>
                    <a:gd name="T7" fmla="*/ 3 h 5"/>
                    <a:gd name="T8" fmla="*/ 47 w 47"/>
                    <a:gd name="T9" fmla="*/ 2 h 5"/>
                    <a:gd name="T10" fmla="*/ 47 w 47"/>
                    <a:gd name="T11" fmla="*/ 2 h 5"/>
                    <a:gd name="T12" fmla="*/ 47 w 47"/>
                    <a:gd name="T13" fmla="*/ 3 h 5"/>
                    <a:gd name="T14" fmla="*/ 47 w 47"/>
                    <a:gd name="T15" fmla="*/ 2 h 5"/>
                    <a:gd name="T16" fmla="*/ 47 w 47"/>
                    <a:gd name="T17" fmla="*/ 3 h 5"/>
                    <a:gd name="T18" fmla="*/ 41 w 47"/>
                    <a:gd name="T19" fmla="*/ 4 h 5"/>
                    <a:gd name="T20" fmla="*/ 40 w 47"/>
                    <a:gd name="T21" fmla="*/ 3 h 5"/>
                    <a:gd name="T22" fmla="*/ 47 w 47"/>
                    <a:gd name="T23" fmla="*/ 2 h 5"/>
                    <a:gd name="T24" fmla="*/ 47 w 47"/>
                    <a:gd name="T25" fmla="*/ 3 h 5"/>
                    <a:gd name="T26" fmla="*/ 41 w 47"/>
                    <a:gd name="T27" fmla="*/ 4 h 5"/>
                    <a:gd name="T28" fmla="*/ 36 w 47"/>
                    <a:gd name="T29" fmla="*/ 5 h 5"/>
                    <a:gd name="T30" fmla="*/ 36 w 47"/>
                    <a:gd name="T31" fmla="*/ 4 h 5"/>
                    <a:gd name="T32" fmla="*/ 40 w 47"/>
                    <a:gd name="T33" fmla="*/ 3 h 5"/>
                    <a:gd name="T34" fmla="*/ 41 w 47"/>
                    <a:gd name="T35" fmla="*/ 4 h 5"/>
                    <a:gd name="T36" fmla="*/ 36 w 47"/>
                    <a:gd name="T37" fmla="*/ 4 h 5"/>
                    <a:gd name="T38" fmla="*/ 36 w 47"/>
                    <a:gd name="T39" fmla="*/ 4 h 5"/>
                    <a:gd name="T40" fmla="*/ 36 w 47"/>
                    <a:gd name="T41" fmla="*/ 5 h 5"/>
                    <a:gd name="T42" fmla="*/ 31 w 47"/>
                    <a:gd name="T43" fmla="*/ 5 h 5"/>
                    <a:gd name="T44" fmla="*/ 31 w 47"/>
                    <a:gd name="T45" fmla="*/ 4 h 5"/>
                    <a:gd name="T46" fmla="*/ 36 w 47"/>
                    <a:gd name="T47" fmla="*/ 4 h 5"/>
                    <a:gd name="T48" fmla="*/ 36 w 47"/>
                    <a:gd name="T49" fmla="*/ 5 h 5"/>
                    <a:gd name="T50" fmla="*/ 31 w 47"/>
                    <a:gd name="T51" fmla="*/ 5 h 5"/>
                    <a:gd name="T52" fmla="*/ 31 w 47"/>
                    <a:gd name="T53" fmla="*/ 5 h 5"/>
                    <a:gd name="T54" fmla="*/ 31 w 47"/>
                    <a:gd name="T55" fmla="*/ 5 h 5"/>
                    <a:gd name="T56" fmla="*/ 26 w 47"/>
                    <a:gd name="T57" fmla="*/ 5 h 5"/>
                    <a:gd name="T58" fmla="*/ 27 w 47"/>
                    <a:gd name="T59" fmla="*/ 3 h 5"/>
                    <a:gd name="T60" fmla="*/ 31 w 47"/>
                    <a:gd name="T61" fmla="*/ 4 h 5"/>
                    <a:gd name="T62" fmla="*/ 31 w 47"/>
                    <a:gd name="T63" fmla="*/ 5 h 5"/>
                    <a:gd name="T64" fmla="*/ 27 w 47"/>
                    <a:gd name="T65" fmla="*/ 3 h 5"/>
                    <a:gd name="T66" fmla="*/ 27 w 47"/>
                    <a:gd name="T67" fmla="*/ 3 h 5"/>
                    <a:gd name="T68" fmla="*/ 27 w 47"/>
                    <a:gd name="T69" fmla="*/ 4 h 5"/>
                    <a:gd name="T70" fmla="*/ 27 w 47"/>
                    <a:gd name="T71" fmla="*/ 3 h 5"/>
                    <a:gd name="T72" fmla="*/ 26 w 47"/>
                    <a:gd name="T73" fmla="*/ 5 h 5"/>
                    <a:gd name="T74" fmla="*/ 22 w 47"/>
                    <a:gd name="T75" fmla="*/ 4 h 5"/>
                    <a:gd name="T76" fmla="*/ 23 w 47"/>
                    <a:gd name="T77" fmla="*/ 3 h 5"/>
                    <a:gd name="T78" fmla="*/ 27 w 47"/>
                    <a:gd name="T79" fmla="*/ 3 h 5"/>
                    <a:gd name="T80" fmla="*/ 26 w 47"/>
                    <a:gd name="T81" fmla="*/ 5 h 5"/>
                    <a:gd name="T82" fmla="*/ 22 w 47"/>
                    <a:gd name="T83" fmla="*/ 4 h 5"/>
                    <a:gd name="T84" fmla="*/ 0 w 47"/>
                    <a:gd name="T85" fmla="*/ 1 h 5"/>
                    <a:gd name="T86" fmla="*/ 0 w 47"/>
                    <a:gd name="T87" fmla="*/ 0 h 5"/>
                    <a:gd name="T88" fmla="*/ 23 w 47"/>
                    <a:gd name="T89" fmla="*/ 3 h 5"/>
                    <a:gd name="T90" fmla="*/ 22 w 47"/>
                    <a:gd name="T9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7" h="5">
                      <a:moveTo>
                        <a:pt x="47" y="3"/>
                      </a:moveTo>
                      <a:lnTo>
                        <a:pt x="47" y="3"/>
                      </a:lnTo>
                      <a:lnTo>
                        <a:pt x="47" y="2"/>
                      </a:lnTo>
                      <a:lnTo>
                        <a:pt x="47" y="3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lnTo>
                        <a:pt x="47" y="3"/>
                      </a:lnTo>
                      <a:lnTo>
                        <a:pt x="47" y="2"/>
                      </a:lnTo>
                      <a:close/>
                      <a:moveTo>
                        <a:pt x="47" y="3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2"/>
                        <a:pt x="45" y="2"/>
                        <a:pt x="47" y="2"/>
                      </a:cubicBezTo>
                      <a:lnTo>
                        <a:pt x="47" y="3"/>
                      </a:lnTo>
                      <a:close/>
                      <a:moveTo>
                        <a:pt x="41" y="4"/>
                      </a:moveTo>
                      <a:cubicBezTo>
                        <a:pt x="39" y="4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3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5"/>
                        <a:pt x="32" y="5"/>
                        <a:pt x="31" y="5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5"/>
                      </a:moveTo>
                      <a:lnTo>
                        <a:pt x="31" y="5"/>
                      </a:lnTo>
                      <a:close/>
                      <a:moveTo>
                        <a:pt x="31" y="5"/>
                      </a:moveTo>
                      <a:cubicBezTo>
                        <a:pt x="29" y="5"/>
                        <a:pt x="28" y="5"/>
                        <a:pt x="26" y="5"/>
                      </a:cubicBezTo>
                      <a:lnTo>
                        <a:pt x="27" y="3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5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27" y="4"/>
                      </a:lnTo>
                      <a:lnTo>
                        <a:pt x="27" y="3"/>
                      </a:lnTo>
                      <a:close/>
                      <a:moveTo>
                        <a:pt x="26" y="5"/>
                      </a:moveTo>
                      <a:cubicBezTo>
                        <a:pt x="25" y="4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3"/>
                      </a:cubicBezTo>
                      <a:lnTo>
                        <a:pt x="26" y="5"/>
                      </a:lnTo>
                      <a:close/>
                      <a:moveTo>
                        <a:pt x="22" y="4"/>
                      </a:moveTo>
                      <a:cubicBezTo>
                        <a:pt x="16" y="2"/>
                        <a:pt x="9" y="1"/>
                        <a:pt x="0" y="1"/>
                      </a:cubicBezTo>
                      <a:lnTo>
                        <a:pt x="0" y="0"/>
                      </a:lnTo>
                      <a:cubicBezTo>
                        <a:pt x="10" y="0"/>
                        <a:pt x="16" y="1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06" name="Freeform 410"/>
                <p:cNvSpPr>
                  <a:spLocks noChangeArrowheads="1"/>
                </p:cNvSpPr>
                <p:nvPr/>
              </p:nvSpPr>
              <p:spPr bwMode="auto">
                <a:xfrm>
                  <a:off x="1903" y="3022"/>
                  <a:ext cx="5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1 2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2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T0" fmla="*/ 1 w 39"/>
                    <a:gd name="T1" fmla="*/ 0 h 3"/>
                    <a:gd name="T2" fmla="*/ 3 w 39"/>
                    <a:gd name="T3" fmla="*/ 0 h 3"/>
                    <a:gd name="T4" fmla="*/ 2 w 39"/>
                    <a:gd name="T5" fmla="*/ 2 h 3"/>
                    <a:gd name="T6" fmla="*/ 0 w 39"/>
                    <a:gd name="T7" fmla="*/ 1 h 3"/>
                    <a:gd name="T8" fmla="*/ 1 w 39"/>
                    <a:gd name="T9" fmla="*/ 0 h 3"/>
                    <a:gd name="T10" fmla="*/ 3 w 39"/>
                    <a:gd name="T11" fmla="*/ 0 h 3"/>
                    <a:gd name="T12" fmla="*/ 6 w 39"/>
                    <a:gd name="T13" fmla="*/ 1 h 3"/>
                    <a:gd name="T14" fmla="*/ 6 w 39"/>
                    <a:gd name="T15" fmla="*/ 2 h 3"/>
                    <a:gd name="T16" fmla="*/ 2 w 39"/>
                    <a:gd name="T17" fmla="*/ 2 h 3"/>
                    <a:gd name="T18" fmla="*/ 3 w 39"/>
                    <a:gd name="T19" fmla="*/ 0 h 3"/>
                    <a:gd name="T20" fmla="*/ 6 w 39"/>
                    <a:gd name="T21" fmla="*/ 2 h 3"/>
                    <a:gd name="T22" fmla="*/ 6 w 39"/>
                    <a:gd name="T23" fmla="*/ 2 h 3"/>
                    <a:gd name="T24" fmla="*/ 6 w 39"/>
                    <a:gd name="T25" fmla="*/ 1 h 3"/>
                    <a:gd name="T26" fmla="*/ 19 w 39"/>
                    <a:gd name="T27" fmla="*/ 1 h 3"/>
                    <a:gd name="T28" fmla="*/ 19 w 39"/>
                    <a:gd name="T29" fmla="*/ 2 h 3"/>
                    <a:gd name="T30" fmla="*/ 6 w 39"/>
                    <a:gd name="T31" fmla="*/ 2 h 3"/>
                    <a:gd name="T32" fmla="*/ 6 w 39"/>
                    <a:gd name="T33" fmla="*/ 1 h 3"/>
                    <a:gd name="T34" fmla="*/ 19 w 39"/>
                    <a:gd name="T35" fmla="*/ 1 h 3"/>
                    <a:gd name="T36" fmla="*/ 38 w 39"/>
                    <a:gd name="T37" fmla="*/ 0 h 3"/>
                    <a:gd name="T38" fmla="*/ 39 w 39"/>
                    <a:gd name="T39" fmla="*/ 1 h 3"/>
                    <a:gd name="T40" fmla="*/ 19 w 39"/>
                    <a:gd name="T41" fmla="*/ 2 h 3"/>
                    <a:gd name="T42" fmla="*/ 19 w 39"/>
                    <a:gd name="T4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" h="3">
                      <a:moveTo>
                        <a:pt x="1" y="0"/>
                      </a:moveTo>
                      <a:cubicBezTo>
                        <a:pt x="1" y="0"/>
                        <a:pt x="2" y="0"/>
                        <a:pt x="3" y="0"/>
                      </a:cubicBezTo>
                      <a:lnTo>
                        <a:pt x="2" y="2"/>
                      </a:lnTo>
                      <a:cubicBezTo>
                        <a:pt x="2" y="1"/>
                        <a:pt x="1" y="1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" y="0"/>
                      </a:moveTo>
                      <a:cubicBezTo>
                        <a:pt x="4" y="1"/>
                        <a:pt x="5" y="1"/>
                        <a:pt x="6" y="1"/>
                      </a:cubicBezTo>
                      <a:lnTo>
                        <a:pt x="6" y="2"/>
                      </a:lnTo>
                      <a:cubicBezTo>
                        <a:pt x="5" y="2"/>
                        <a:pt x="3" y="2"/>
                        <a:pt x="2" y="2"/>
                      </a:cubicBezTo>
                      <a:lnTo>
                        <a:pt x="3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cubicBezTo>
                        <a:pt x="11" y="1"/>
                        <a:pt x="15" y="1"/>
                        <a:pt x="19" y="1"/>
                      </a:cubicBezTo>
                      <a:lnTo>
                        <a:pt x="19" y="2"/>
                      </a:lnTo>
                      <a:cubicBezTo>
                        <a:pt x="15" y="2"/>
                        <a:pt x="11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19" y="1"/>
                      </a:moveTo>
                      <a:cubicBezTo>
                        <a:pt x="25" y="1"/>
                        <a:pt x="30" y="2"/>
                        <a:pt x="38" y="0"/>
                      </a:cubicBezTo>
                      <a:lnTo>
                        <a:pt x="39" y="1"/>
                      </a:lnTo>
                      <a:cubicBezTo>
                        <a:pt x="30" y="3"/>
                        <a:pt x="25" y="3"/>
                        <a:pt x="19" y="2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grpSp>
            <p:nvGrpSpPr>
              <p:cNvPr id="461837" name="Group 411"/>
              <p:cNvGrpSpPr>
                <a:grpSpLocks/>
              </p:cNvGrpSpPr>
              <p:nvPr/>
            </p:nvGrpSpPr>
            <p:grpSpPr bwMode="auto">
              <a:xfrm>
                <a:off x="623" y="2959"/>
                <a:ext cx="1558" cy="828"/>
                <a:chOff x="623" y="2959"/>
                <a:chExt cx="1558" cy="828"/>
              </a:xfrm>
            </p:grpSpPr>
            <p:sp>
              <p:nvSpPr>
                <p:cNvPr id="234908" name="Freeform 412"/>
                <p:cNvSpPr>
                  <a:spLocks noChangeArrowheads="1"/>
                </p:cNvSpPr>
                <p:nvPr/>
              </p:nvSpPr>
              <p:spPr bwMode="auto">
                <a:xfrm>
                  <a:off x="1786" y="3290"/>
                  <a:ext cx="105" cy="35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1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G24" fmla="+- 5 0 0"/>
                    <a:gd name="G25" fmla="*/ 1 0 0"/>
                    <a:gd name="G26" fmla="cos G25 G24"/>
                    <a:gd name="G27" fmla="*/ 1 50493 45568"/>
                    <a:gd name="G28" fmla="*/ 1 50493 55552"/>
                    <a:gd name="G29" fmla="*/ G28 1 180"/>
                    <a:gd name="G30" fmla="*/ G27 1 G29"/>
                    <a:gd name="G31" fmla="*/ 1 50493 45568"/>
                    <a:gd name="G32" fmla="*/ 1 50493 55552"/>
                    <a:gd name="G33" fmla="*/ G32 1 180"/>
                    <a:gd name="G34" fmla="*/ G31 1 G33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T0" fmla="*/ 1 w 77"/>
                    <a:gd name="T1" fmla="*/ 0 h 21"/>
                    <a:gd name="T2" fmla="*/ 8 w 77"/>
                    <a:gd name="T3" fmla="*/ 3 h 21"/>
                    <a:gd name="T4" fmla="*/ 8 w 77"/>
                    <a:gd name="T5" fmla="*/ 5 h 21"/>
                    <a:gd name="T6" fmla="*/ 0 w 77"/>
                    <a:gd name="T7" fmla="*/ 0 h 21"/>
                    <a:gd name="T8" fmla="*/ 1 w 77"/>
                    <a:gd name="T9" fmla="*/ 0 h 21"/>
                    <a:gd name="T10" fmla="*/ 8 w 77"/>
                    <a:gd name="T11" fmla="*/ 3 h 21"/>
                    <a:gd name="T12" fmla="*/ 16 w 77"/>
                    <a:gd name="T13" fmla="*/ 7 h 21"/>
                    <a:gd name="T14" fmla="*/ 15 w 77"/>
                    <a:gd name="T15" fmla="*/ 8 h 21"/>
                    <a:gd name="T16" fmla="*/ 8 w 77"/>
                    <a:gd name="T17" fmla="*/ 5 h 21"/>
                    <a:gd name="T18" fmla="*/ 8 w 77"/>
                    <a:gd name="T19" fmla="*/ 3 h 21"/>
                    <a:gd name="T20" fmla="*/ 16 w 77"/>
                    <a:gd name="T21" fmla="*/ 7 h 21"/>
                    <a:gd name="T22" fmla="*/ 16 w 77"/>
                    <a:gd name="T23" fmla="*/ 7 h 21"/>
                    <a:gd name="T24" fmla="*/ 15 w 77"/>
                    <a:gd name="T25" fmla="*/ 7 h 21"/>
                    <a:gd name="T26" fmla="*/ 16 w 77"/>
                    <a:gd name="T27" fmla="*/ 7 h 21"/>
                    <a:gd name="T28" fmla="*/ 16 w 77"/>
                    <a:gd name="T29" fmla="*/ 7 h 21"/>
                    <a:gd name="T30" fmla="*/ 33 w 77"/>
                    <a:gd name="T31" fmla="*/ 18 h 21"/>
                    <a:gd name="T32" fmla="*/ 33 w 77"/>
                    <a:gd name="T33" fmla="*/ 19 h 21"/>
                    <a:gd name="T34" fmla="*/ 15 w 77"/>
                    <a:gd name="T35" fmla="*/ 8 h 21"/>
                    <a:gd name="T36" fmla="*/ 16 w 77"/>
                    <a:gd name="T37" fmla="*/ 7 h 21"/>
                    <a:gd name="T38" fmla="*/ 33 w 77"/>
                    <a:gd name="T39" fmla="*/ 18 h 21"/>
                    <a:gd name="T40" fmla="*/ 68 w 77"/>
                    <a:gd name="T41" fmla="*/ 14 h 21"/>
                    <a:gd name="T42" fmla="*/ 69 w 77"/>
                    <a:gd name="T43" fmla="*/ 15 h 21"/>
                    <a:gd name="T44" fmla="*/ 33 w 77"/>
                    <a:gd name="T45" fmla="*/ 19 h 21"/>
                    <a:gd name="T46" fmla="*/ 33 w 77"/>
                    <a:gd name="T47" fmla="*/ 18 h 21"/>
                    <a:gd name="T48" fmla="*/ 68 w 77"/>
                    <a:gd name="T49" fmla="*/ 14 h 21"/>
                    <a:gd name="T50" fmla="*/ 69 w 77"/>
                    <a:gd name="T51" fmla="*/ 14 h 21"/>
                    <a:gd name="T52" fmla="*/ 68 w 77"/>
                    <a:gd name="T53" fmla="*/ 14 h 21"/>
                    <a:gd name="T54" fmla="*/ 69 w 77"/>
                    <a:gd name="T55" fmla="*/ 14 h 21"/>
                    <a:gd name="T56" fmla="*/ 72 w 77"/>
                    <a:gd name="T57" fmla="*/ 14 h 21"/>
                    <a:gd name="T58" fmla="*/ 72 w 77"/>
                    <a:gd name="T59" fmla="*/ 15 h 21"/>
                    <a:gd name="T60" fmla="*/ 69 w 77"/>
                    <a:gd name="T61" fmla="*/ 15 h 21"/>
                    <a:gd name="T62" fmla="*/ 69 w 77"/>
                    <a:gd name="T63" fmla="*/ 14 h 21"/>
                    <a:gd name="T64" fmla="*/ 72 w 77"/>
                    <a:gd name="T65" fmla="*/ 14 h 21"/>
                    <a:gd name="T66" fmla="*/ 76 w 77"/>
                    <a:gd name="T67" fmla="*/ 13 h 21"/>
                    <a:gd name="T68" fmla="*/ 77 w 77"/>
                    <a:gd name="T69" fmla="*/ 15 h 21"/>
                    <a:gd name="T70" fmla="*/ 72 w 77"/>
                    <a:gd name="T71" fmla="*/ 15 h 21"/>
                    <a:gd name="T72" fmla="*/ 72 w 77"/>
                    <a:gd name="T73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3"/>
                      </a:cubicBezTo>
                      <a:lnTo>
                        <a:pt x="8" y="5"/>
                      </a:lnTo>
                      <a:cubicBezTo>
                        <a:pt x="4" y="4"/>
                        <a:pt x="1" y="3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3"/>
                      </a:moveTo>
                      <a:cubicBezTo>
                        <a:pt x="11" y="4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6"/>
                        <a:pt x="10" y="5"/>
                        <a:pt x="8" y="5"/>
                      </a:cubicBezTo>
                      <a:lnTo>
                        <a:pt x="8" y="3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7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3" y="18"/>
                      </a:cubicBezTo>
                      <a:lnTo>
                        <a:pt x="33" y="19"/>
                      </a:lnTo>
                      <a:cubicBezTo>
                        <a:pt x="24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3" y="18"/>
                      </a:moveTo>
                      <a:cubicBezTo>
                        <a:pt x="42" y="19"/>
                        <a:pt x="53" y="19"/>
                        <a:pt x="68" y="14"/>
                      </a:cubicBezTo>
                      <a:lnTo>
                        <a:pt x="69" y="15"/>
                      </a:lnTo>
                      <a:cubicBezTo>
                        <a:pt x="53" y="20"/>
                        <a:pt x="42" y="21"/>
                        <a:pt x="33" y="19"/>
                      </a:cubicBezTo>
                      <a:lnTo>
                        <a:pt x="33" y="18"/>
                      </a:lnTo>
                      <a:close/>
                      <a:moveTo>
                        <a:pt x="68" y="14"/>
                      </a:moveTo>
                      <a:lnTo>
                        <a:pt x="69" y="14"/>
                      </a:lnTo>
                      <a:lnTo>
                        <a:pt x="68" y="14"/>
                      </a:lnTo>
                      <a:close/>
                      <a:moveTo>
                        <a:pt x="69" y="14"/>
                      </a:moveTo>
                      <a:cubicBezTo>
                        <a:pt x="70" y="13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4" y="14"/>
                        <a:pt x="76" y="13"/>
                      </a:cubicBezTo>
                      <a:lnTo>
                        <a:pt x="77" y="15"/>
                      </a:lnTo>
                      <a:cubicBezTo>
                        <a:pt x="74" y="15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09" name="Freeform 413"/>
                <p:cNvSpPr>
                  <a:spLocks noChangeArrowheads="1"/>
                </p:cNvSpPr>
                <p:nvPr/>
              </p:nvSpPr>
              <p:spPr bwMode="auto">
                <a:xfrm>
                  <a:off x="1972" y="3202"/>
                  <a:ext cx="64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0 w 47"/>
                    <a:gd name="T1" fmla="*/ 0 h 5"/>
                    <a:gd name="T2" fmla="*/ 17 w 47"/>
                    <a:gd name="T3" fmla="*/ 1 h 5"/>
                    <a:gd name="T4" fmla="*/ 17 w 47"/>
                    <a:gd name="T5" fmla="*/ 3 h 5"/>
                    <a:gd name="T6" fmla="*/ 1 w 47"/>
                    <a:gd name="T7" fmla="*/ 2 h 5"/>
                    <a:gd name="T8" fmla="*/ 0 w 47"/>
                    <a:gd name="T9" fmla="*/ 0 h 5"/>
                    <a:gd name="T10" fmla="*/ 17 w 47"/>
                    <a:gd name="T11" fmla="*/ 1 h 5"/>
                    <a:gd name="T12" fmla="*/ 47 w 47"/>
                    <a:gd name="T13" fmla="*/ 0 h 5"/>
                    <a:gd name="T14" fmla="*/ 47 w 47"/>
                    <a:gd name="T15" fmla="*/ 1 h 5"/>
                    <a:gd name="T16" fmla="*/ 17 w 47"/>
                    <a:gd name="T17" fmla="*/ 3 h 5"/>
                    <a:gd name="T18" fmla="*/ 17 w 47"/>
                    <a:gd name="T1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0"/>
                      </a:moveTo>
                      <a:cubicBezTo>
                        <a:pt x="7" y="0"/>
                        <a:pt x="12" y="1"/>
                        <a:pt x="17" y="1"/>
                      </a:cubicBezTo>
                      <a:lnTo>
                        <a:pt x="17" y="3"/>
                      </a:lnTo>
                      <a:cubicBezTo>
                        <a:pt x="12" y="2"/>
                        <a:pt x="6" y="1"/>
                        <a:pt x="1" y="2"/>
                      </a:cubicBezTo>
                      <a:lnTo>
                        <a:pt x="0" y="0"/>
                      </a:lnTo>
                      <a:close/>
                      <a:moveTo>
                        <a:pt x="17" y="1"/>
                      </a:moveTo>
                      <a:cubicBezTo>
                        <a:pt x="26" y="2"/>
                        <a:pt x="35" y="3"/>
                        <a:pt x="47" y="0"/>
                      </a:cubicBezTo>
                      <a:lnTo>
                        <a:pt x="47" y="1"/>
                      </a:lnTo>
                      <a:cubicBezTo>
                        <a:pt x="35" y="5"/>
                        <a:pt x="26" y="4"/>
                        <a:pt x="17" y="3"/>
                      </a:cubicBezTo>
                      <a:lnTo>
                        <a:pt x="17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0" name="Freeform 414"/>
                <p:cNvSpPr>
                  <a:spLocks noChangeArrowheads="1"/>
                </p:cNvSpPr>
                <p:nvPr/>
              </p:nvSpPr>
              <p:spPr bwMode="auto">
                <a:xfrm>
                  <a:off x="2055" y="3087"/>
                  <a:ext cx="51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G56" fmla="+- 1 0 0"/>
                    <a:gd name="G57" fmla="+- 1 0 0"/>
                    <a:gd name="G58" fmla="+- 1 0 0"/>
                    <a:gd name="G59" fmla="+- 3 0 0"/>
                    <a:gd name="G60" fmla="*/ 1 0 0"/>
                    <a:gd name="G61" fmla="sin G60 G59"/>
                    <a:gd name="G62" fmla="+- 3 0 0"/>
                    <a:gd name="G63" fmla="+- 1 0 0"/>
                    <a:gd name="G64" fmla="*/ 1 50493 55552"/>
                    <a:gd name="G65" fmla="*/ G64 1 180"/>
                    <a:gd name="G66" fmla="*/ 1 0 0"/>
                    <a:gd name="G67" fmla="sin G66 G65"/>
                    <a:gd name="G68" fmla="+- 1 0 0"/>
                    <a:gd name="G69" fmla="+- 1 0 0"/>
                    <a:gd name="G70" fmla="+- 1 0 0"/>
                    <a:gd name="G71" fmla="+- 3 0 0"/>
                    <a:gd name="G72" fmla="+- 3 0 0"/>
                    <a:gd name="G73" fmla="+- 1 0 0"/>
                    <a:gd name="G74" fmla="+- 3 0 0"/>
                    <a:gd name="G75" fmla="+- 2 0 0"/>
                    <a:gd name="G76" fmla="*/ 1 1 2"/>
                    <a:gd name="G77" fmla="+- 1 0 0"/>
                    <a:gd name="G78" fmla="+- 1 0 0"/>
                    <a:gd name="G79" fmla="+- 3 0 0"/>
                    <a:gd name="T0" fmla="*/ 38 w 38"/>
                    <a:gd name="T1" fmla="*/ 3 h 4"/>
                    <a:gd name="T2" fmla="*/ 38 w 38"/>
                    <a:gd name="T3" fmla="*/ 3 h 4"/>
                    <a:gd name="T4" fmla="*/ 38 w 38"/>
                    <a:gd name="T5" fmla="*/ 2 h 4"/>
                    <a:gd name="T6" fmla="*/ 38 w 38"/>
                    <a:gd name="T7" fmla="*/ 3 h 4"/>
                    <a:gd name="T8" fmla="*/ 37 w 38"/>
                    <a:gd name="T9" fmla="*/ 2 h 4"/>
                    <a:gd name="T10" fmla="*/ 38 w 38"/>
                    <a:gd name="T11" fmla="*/ 2 h 4"/>
                    <a:gd name="T12" fmla="*/ 38 w 38"/>
                    <a:gd name="T13" fmla="*/ 3 h 4"/>
                    <a:gd name="T14" fmla="*/ 37 w 38"/>
                    <a:gd name="T15" fmla="*/ 2 h 4"/>
                    <a:gd name="T16" fmla="*/ 38 w 38"/>
                    <a:gd name="T17" fmla="*/ 3 h 4"/>
                    <a:gd name="T18" fmla="*/ 37 w 38"/>
                    <a:gd name="T19" fmla="*/ 3 h 4"/>
                    <a:gd name="T20" fmla="*/ 37 w 38"/>
                    <a:gd name="T21" fmla="*/ 2 h 4"/>
                    <a:gd name="T22" fmla="*/ 37 w 38"/>
                    <a:gd name="T23" fmla="*/ 2 h 4"/>
                    <a:gd name="T24" fmla="*/ 38 w 38"/>
                    <a:gd name="T25" fmla="*/ 3 h 4"/>
                    <a:gd name="T26" fmla="*/ 37 w 38"/>
                    <a:gd name="T27" fmla="*/ 3 h 4"/>
                    <a:gd name="T28" fmla="*/ 37 w 38"/>
                    <a:gd name="T29" fmla="*/ 3 h 4"/>
                    <a:gd name="T30" fmla="*/ 36 w 38"/>
                    <a:gd name="T31" fmla="*/ 2 h 4"/>
                    <a:gd name="T32" fmla="*/ 37 w 38"/>
                    <a:gd name="T33" fmla="*/ 2 h 4"/>
                    <a:gd name="T34" fmla="*/ 37 w 38"/>
                    <a:gd name="T35" fmla="*/ 3 h 4"/>
                    <a:gd name="T36" fmla="*/ 37 w 38"/>
                    <a:gd name="T37" fmla="*/ 3 h 4"/>
                    <a:gd name="T38" fmla="*/ 33 w 38"/>
                    <a:gd name="T39" fmla="*/ 4 h 4"/>
                    <a:gd name="T40" fmla="*/ 33 w 38"/>
                    <a:gd name="T41" fmla="*/ 3 h 4"/>
                    <a:gd name="T42" fmla="*/ 36 w 38"/>
                    <a:gd name="T43" fmla="*/ 2 h 4"/>
                    <a:gd name="T44" fmla="*/ 37 w 38"/>
                    <a:gd name="T45" fmla="*/ 3 h 4"/>
                    <a:gd name="T46" fmla="*/ 33 w 38"/>
                    <a:gd name="T47" fmla="*/ 4 h 4"/>
                    <a:gd name="T48" fmla="*/ 25 w 38"/>
                    <a:gd name="T49" fmla="*/ 3 h 4"/>
                    <a:gd name="T50" fmla="*/ 26 w 38"/>
                    <a:gd name="T51" fmla="*/ 2 h 4"/>
                    <a:gd name="T52" fmla="*/ 33 w 38"/>
                    <a:gd name="T53" fmla="*/ 3 h 4"/>
                    <a:gd name="T54" fmla="*/ 33 w 38"/>
                    <a:gd name="T55" fmla="*/ 4 h 4"/>
                    <a:gd name="T56" fmla="*/ 25 w 38"/>
                    <a:gd name="T57" fmla="*/ 3 h 4"/>
                    <a:gd name="T58" fmla="*/ 15 w 38"/>
                    <a:gd name="T59" fmla="*/ 2 h 4"/>
                    <a:gd name="T60" fmla="*/ 14 w 38"/>
                    <a:gd name="T61" fmla="*/ 1 h 4"/>
                    <a:gd name="T62" fmla="*/ 26 w 38"/>
                    <a:gd name="T63" fmla="*/ 2 h 4"/>
                    <a:gd name="T64" fmla="*/ 25 w 38"/>
                    <a:gd name="T65" fmla="*/ 3 h 4"/>
                    <a:gd name="T66" fmla="*/ 15 w 38"/>
                    <a:gd name="T67" fmla="*/ 2 h 4"/>
                    <a:gd name="T68" fmla="*/ 15 w 38"/>
                    <a:gd name="T69" fmla="*/ 2 h 4"/>
                    <a:gd name="T70" fmla="*/ 14 w 38"/>
                    <a:gd name="T71" fmla="*/ 2 h 4"/>
                    <a:gd name="T72" fmla="*/ 15 w 38"/>
                    <a:gd name="T73" fmla="*/ 2 h 4"/>
                    <a:gd name="T74" fmla="*/ 15 w 38"/>
                    <a:gd name="T75" fmla="*/ 2 h 4"/>
                    <a:gd name="T76" fmla="*/ 7 w 38"/>
                    <a:gd name="T77" fmla="*/ 3 h 4"/>
                    <a:gd name="T78" fmla="*/ 7 w 38"/>
                    <a:gd name="T79" fmla="*/ 1 h 4"/>
                    <a:gd name="T80" fmla="*/ 14 w 38"/>
                    <a:gd name="T81" fmla="*/ 1 h 4"/>
                    <a:gd name="T82" fmla="*/ 15 w 38"/>
                    <a:gd name="T83" fmla="*/ 2 h 4"/>
                    <a:gd name="T84" fmla="*/ 7 w 38"/>
                    <a:gd name="T85" fmla="*/ 3 h 4"/>
                    <a:gd name="T86" fmla="*/ 0 w 38"/>
                    <a:gd name="T87" fmla="*/ 3 h 4"/>
                    <a:gd name="T88" fmla="*/ 0 w 38"/>
                    <a:gd name="T89" fmla="*/ 2 h 4"/>
                    <a:gd name="T90" fmla="*/ 7 w 38"/>
                    <a:gd name="T91" fmla="*/ 1 h 4"/>
                    <a:gd name="T92" fmla="*/ 7 w 38"/>
                    <a:gd name="T9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8" h="4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8" y="2"/>
                      </a:lnTo>
                      <a:lnTo>
                        <a:pt x="38" y="3"/>
                      </a:lnTo>
                      <a:close/>
                      <a:moveTo>
                        <a:pt x="37" y="2"/>
                      </a:move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7" y="2"/>
                      </a:lnTo>
                      <a:close/>
                      <a:moveTo>
                        <a:pt x="38" y="3"/>
                      </a:moveTo>
                      <a:cubicBezTo>
                        <a:pt x="38" y="3"/>
                        <a:pt x="38" y="3"/>
                        <a:pt x="37" y="3"/>
                      </a:cubicBezTo>
                      <a:lnTo>
                        <a:pt x="37" y="2"/>
                      </a:lnTo>
                      <a:cubicBezTo>
                        <a:pt x="37" y="2"/>
                        <a:pt x="37" y="2"/>
                        <a:pt x="37" y="2"/>
                      </a:cubicBezTo>
                      <a:lnTo>
                        <a:pt x="38" y="3"/>
                      </a:lnTo>
                      <a:close/>
                      <a:moveTo>
                        <a:pt x="37" y="3"/>
                      </a:moveTo>
                      <a:cubicBezTo>
                        <a:pt x="37" y="3"/>
                        <a:pt x="37" y="3"/>
                        <a:pt x="37" y="3"/>
                      </a:cubicBezTo>
                      <a:lnTo>
                        <a:pt x="36" y="2"/>
                      </a:lnTo>
                      <a:cubicBezTo>
                        <a:pt x="36" y="2"/>
                        <a:pt x="37" y="2"/>
                        <a:pt x="37" y="2"/>
                      </a:cubicBezTo>
                      <a:lnTo>
                        <a:pt x="37" y="3"/>
                      </a:lnTo>
                      <a:close/>
                      <a:moveTo>
                        <a:pt x="37" y="3"/>
                      </a:moveTo>
                      <a:cubicBezTo>
                        <a:pt x="35" y="4"/>
                        <a:pt x="34" y="4"/>
                        <a:pt x="33" y="4"/>
                      </a:cubicBezTo>
                      <a:lnTo>
                        <a:pt x="33" y="3"/>
                      </a:lnTo>
                      <a:cubicBezTo>
                        <a:pt x="34" y="3"/>
                        <a:pt x="35" y="2"/>
                        <a:pt x="36" y="2"/>
                      </a:cubicBezTo>
                      <a:lnTo>
                        <a:pt x="37" y="3"/>
                      </a:lnTo>
                      <a:close/>
                      <a:moveTo>
                        <a:pt x="33" y="4"/>
                      </a:moveTo>
                      <a:cubicBezTo>
                        <a:pt x="30" y="4"/>
                        <a:pt x="28" y="3"/>
                        <a:pt x="25" y="3"/>
                      </a:cubicBezTo>
                      <a:lnTo>
                        <a:pt x="26" y="2"/>
                      </a:lnTo>
                      <a:cubicBezTo>
                        <a:pt x="28" y="2"/>
                        <a:pt x="30" y="3"/>
                        <a:pt x="33" y="3"/>
                      </a:cubicBezTo>
                      <a:lnTo>
                        <a:pt x="33" y="4"/>
                      </a:lnTo>
                      <a:close/>
                      <a:moveTo>
                        <a:pt x="25" y="3"/>
                      </a:moveTo>
                      <a:cubicBezTo>
                        <a:pt x="22" y="2"/>
                        <a:pt x="19" y="2"/>
                        <a:pt x="15" y="2"/>
                      </a:cubicBezTo>
                      <a:lnTo>
                        <a:pt x="14" y="1"/>
                      </a:lnTo>
                      <a:cubicBezTo>
                        <a:pt x="19" y="0"/>
                        <a:pt x="22" y="1"/>
                        <a:pt x="26" y="2"/>
                      </a:cubicBezTo>
                      <a:lnTo>
                        <a:pt x="25" y="3"/>
                      </a:lnTo>
                      <a:close/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close/>
                      <a:moveTo>
                        <a:pt x="15" y="2"/>
                      </a:moveTo>
                      <a:cubicBezTo>
                        <a:pt x="12" y="3"/>
                        <a:pt x="9" y="3"/>
                        <a:pt x="7" y="3"/>
                      </a:cubicBezTo>
                      <a:lnTo>
                        <a:pt x="7" y="1"/>
                      </a:lnTo>
                      <a:cubicBezTo>
                        <a:pt x="9" y="1"/>
                        <a:pt x="12" y="1"/>
                        <a:pt x="14" y="1"/>
                      </a:cubicBezTo>
                      <a:lnTo>
                        <a:pt x="15" y="2"/>
                      </a:lnTo>
                      <a:close/>
                      <a:moveTo>
                        <a:pt x="7" y="3"/>
                      </a:moveTo>
                      <a:cubicBezTo>
                        <a:pt x="5" y="3"/>
                        <a:pt x="3" y="3"/>
                        <a:pt x="0" y="3"/>
                      </a:cubicBezTo>
                      <a:lnTo>
                        <a:pt x="0" y="2"/>
                      </a:lnTo>
                      <a:cubicBezTo>
                        <a:pt x="2" y="1"/>
                        <a:pt x="5" y="1"/>
                        <a:pt x="7" y="1"/>
                      </a:cubicBezTo>
                      <a:lnTo>
                        <a:pt x="7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1" name="Freeform 415"/>
                <p:cNvSpPr>
                  <a:spLocks noChangeArrowheads="1"/>
                </p:cNvSpPr>
                <p:nvPr/>
              </p:nvSpPr>
              <p:spPr bwMode="auto">
                <a:xfrm>
                  <a:off x="1864" y="3084"/>
                  <a:ext cx="3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2 0 0"/>
                    <a:gd name="G49" fmla="+- 1 0 0"/>
                    <a:gd name="G50" fmla="+- 1 0 0"/>
                    <a:gd name="G51" fmla="*/ 1 1 2"/>
                    <a:gd name="G52" fmla="+- 1 0 0"/>
                    <a:gd name="G53" fmla="+- 1 0 0"/>
                    <a:gd name="T0" fmla="*/ 27 w 27"/>
                    <a:gd name="T1" fmla="*/ 4 h 4"/>
                    <a:gd name="T2" fmla="*/ 13 w 27"/>
                    <a:gd name="T3" fmla="*/ 2 h 4"/>
                    <a:gd name="T4" fmla="*/ 13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3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3 w 27"/>
                    <a:gd name="T17" fmla="*/ 1 h 4"/>
                    <a:gd name="T18" fmla="*/ 13 w 27"/>
                    <a:gd name="T19" fmla="*/ 2 h 4"/>
                    <a:gd name="T20" fmla="*/ 5 w 27"/>
                    <a:gd name="T21" fmla="*/ 1 h 4"/>
                    <a:gd name="T22" fmla="*/ 5 w 27"/>
                    <a:gd name="T23" fmla="*/ 1 h 4"/>
                    <a:gd name="T24" fmla="*/ 5 w 27"/>
                    <a:gd name="T25" fmla="*/ 1 h 4"/>
                    <a:gd name="T26" fmla="*/ 5 w 27"/>
                    <a:gd name="T27" fmla="*/ 1 h 4"/>
                    <a:gd name="T28" fmla="*/ 6 w 27"/>
                    <a:gd name="T29" fmla="*/ 0 h 4"/>
                    <a:gd name="T30" fmla="*/ 5 w 27"/>
                    <a:gd name="T31" fmla="*/ 1 h 4"/>
                    <a:gd name="T32" fmla="*/ 6 w 27"/>
                    <a:gd name="T33" fmla="*/ 0 h 4"/>
                    <a:gd name="T34" fmla="*/ 6 w 27"/>
                    <a:gd name="T35" fmla="*/ 0 h 4"/>
                    <a:gd name="T36" fmla="*/ 5 w 27"/>
                    <a:gd name="T37" fmla="*/ 1 h 4"/>
                    <a:gd name="T38" fmla="*/ 6 w 27"/>
                    <a:gd name="T39" fmla="*/ 0 h 4"/>
                    <a:gd name="T40" fmla="*/ 5 w 27"/>
                    <a:gd name="T41" fmla="*/ 1 h 4"/>
                    <a:gd name="T42" fmla="*/ 3 w 27"/>
                    <a:gd name="T43" fmla="*/ 2 h 4"/>
                    <a:gd name="T44" fmla="*/ 3 w 27"/>
                    <a:gd name="T45" fmla="*/ 0 h 4"/>
                    <a:gd name="T46" fmla="*/ 6 w 27"/>
                    <a:gd name="T47" fmla="*/ 0 h 4"/>
                    <a:gd name="T48" fmla="*/ 5 w 27"/>
                    <a:gd name="T49" fmla="*/ 1 h 4"/>
                    <a:gd name="T50" fmla="*/ 3 w 27"/>
                    <a:gd name="T51" fmla="*/ 2 h 4"/>
                    <a:gd name="T52" fmla="*/ 0 w 27"/>
                    <a:gd name="T53" fmla="*/ 2 h 4"/>
                    <a:gd name="T54" fmla="*/ 0 w 27"/>
                    <a:gd name="T55" fmla="*/ 1 h 4"/>
                    <a:gd name="T56" fmla="*/ 3 w 27"/>
                    <a:gd name="T57" fmla="*/ 0 h 4"/>
                    <a:gd name="T58" fmla="*/ 3 w 27"/>
                    <a:gd name="T5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3"/>
                        <a:pt x="13" y="2"/>
                      </a:cubicBezTo>
                      <a:lnTo>
                        <a:pt x="13" y="1"/>
                      </a:lnTo>
                      <a:cubicBezTo>
                        <a:pt x="17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2"/>
                      </a:moveTo>
                      <a:cubicBezTo>
                        <a:pt x="10" y="2"/>
                        <a:pt x="8" y="2"/>
                        <a:pt x="5" y="1"/>
                      </a:cubicBezTo>
                      <a:lnTo>
                        <a:pt x="5" y="0"/>
                      </a:lnTo>
                      <a:cubicBezTo>
                        <a:pt x="8" y="0"/>
                        <a:pt x="11" y="1"/>
                        <a:pt x="13" y="1"/>
                      </a:cubicBezTo>
                      <a:lnTo>
                        <a:pt x="13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5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6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4" y="1"/>
                        <a:pt x="3" y="2"/>
                      </a:cubicBezTo>
                      <a:lnTo>
                        <a:pt x="3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5" y="1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2" name="Freeform 416"/>
                <p:cNvSpPr>
                  <a:spLocks noChangeArrowheads="1"/>
                </p:cNvSpPr>
                <p:nvPr/>
              </p:nvSpPr>
              <p:spPr bwMode="auto">
                <a:xfrm>
                  <a:off x="2008" y="3212"/>
                  <a:ext cx="115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3 0 0"/>
                    <a:gd name="G87" fmla="*/ 1 0 0"/>
                    <a:gd name="G88" fmla="sin G87 G86"/>
                    <a:gd name="G89" fmla="+- 2 0 0"/>
                    <a:gd name="G90" fmla="*/ 1 0 0"/>
                    <a:gd name="G91" fmla="sin G90 G89"/>
                    <a:gd name="G92" fmla="+- 1 0 0"/>
                    <a:gd name="G93" fmla="+- 1 0 0"/>
                    <a:gd name="G94" fmla="+- 1 0 0"/>
                    <a:gd name="G95" fmla="+- 1 0 0"/>
                    <a:gd name="G96" fmla="+- 3 0 0"/>
                    <a:gd name="G97" fmla="*/ 1 0 0"/>
                    <a:gd name="G98" fmla="sin G97 G96"/>
                    <a:gd name="G99" fmla="+- 3 0 0"/>
                    <a:gd name="G100" fmla="+- 2 0 0"/>
                    <a:gd name="G101" fmla="*/ 1 0 0"/>
                    <a:gd name="G102" fmla="sin G101 G100"/>
                    <a:gd name="G103" fmla="+- 3 0 0"/>
                    <a:gd name="G104" fmla="*/ 1 0 0"/>
                    <a:gd name="G105" fmla="sin G104 G103"/>
                    <a:gd name="G106" fmla="+- 2 0 0"/>
                    <a:gd name="G107" fmla="*/ 1 0 0"/>
                    <a:gd name="G108" fmla="sin G107 G106"/>
                    <a:gd name="G109" fmla="+- 2 0 0"/>
                    <a:gd name="G110" fmla="*/ 1 0 0"/>
                    <a:gd name="G111" fmla="cos G110 G109"/>
                    <a:gd name="G112" fmla="+- 3 0 0"/>
                    <a:gd name="G113" fmla="*/ 1 0 0"/>
                    <a:gd name="G114" fmla="cos G113 G112"/>
                    <a:gd name="G115" fmla="+- 3 0 0"/>
                    <a:gd name="G116" fmla="*/ 1 0 0"/>
                    <a:gd name="G117" fmla="sin G116 G115"/>
                    <a:gd name="G118" fmla="+- 2 0 0"/>
                    <a:gd name="G119" fmla="*/ 1 0 0"/>
                    <a:gd name="G120" fmla="sin G119 G118"/>
                    <a:gd name="T0" fmla="*/ 83 w 84"/>
                    <a:gd name="T1" fmla="*/ 2 h 3"/>
                    <a:gd name="T2" fmla="*/ 83 w 84"/>
                    <a:gd name="T3" fmla="*/ 2 h 3"/>
                    <a:gd name="T4" fmla="*/ 53 w 84"/>
                    <a:gd name="T5" fmla="*/ 1 h 3"/>
                    <a:gd name="T6" fmla="*/ 84 w 84"/>
                    <a:gd name="T7" fmla="*/ 1 h 3"/>
                    <a:gd name="T8" fmla="*/ 53 w 84"/>
                    <a:gd name="T9" fmla="*/ 1 h 3"/>
                    <a:gd name="T10" fmla="*/ 45 w 84"/>
                    <a:gd name="T11" fmla="*/ 0 h 3"/>
                    <a:gd name="T12" fmla="*/ 53 w 84"/>
                    <a:gd name="T13" fmla="*/ 1 h 3"/>
                    <a:gd name="T14" fmla="*/ 45 w 84"/>
                    <a:gd name="T15" fmla="*/ 2 h 3"/>
                    <a:gd name="T16" fmla="*/ 45 w 84"/>
                    <a:gd name="T17" fmla="*/ 2 h 3"/>
                    <a:gd name="T18" fmla="*/ 43 w 84"/>
                    <a:gd name="T19" fmla="*/ 2 h 3"/>
                    <a:gd name="T20" fmla="*/ 45 w 84"/>
                    <a:gd name="T21" fmla="*/ 0 h 3"/>
                    <a:gd name="T22" fmla="*/ 43 w 84"/>
                    <a:gd name="T23" fmla="*/ 2 h 3"/>
                    <a:gd name="T24" fmla="*/ 43 w 84"/>
                    <a:gd name="T25" fmla="*/ 1 h 3"/>
                    <a:gd name="T26" fmla="*/ 43 w 84"/>
                    <a:gd name="T27" fmla="*/ 2 h 3"/>
                    <a:gd name="T28" fmla="*/ 41 w 84"/>
                    <a:gd name="T29" fmla="*/ 1 h 3"/>
                    <a:gd name="T30" fmla="*/ 43 w 84"/>
                    <a:gd name="T31" fmla="*/ 2 h 3"/>
                    <a:gd name="T32" fmla="*/ 41 w 84"/>
                    <a:gd name="T33" fmla="*/ 1 h 3"/>
                    <a:gd name="T34" fmla="*/ 41 w 84"/>
                    <a:gd name="T35" fmla="*/ 1 h 3"/>
                    <a:gd name="T36" fmla="*/ 36 w 84"/>
                    <a:gd name="T37" fmla="*/ 3 h 3"/>
                    <a:gd name="T38" fmla="*/ 41 w 84"/>
                    <a:gd name="T39" fmla="*/ 1 h 3"/>
                    <a:gd name="T40" fmla="*/ 36 w 84"/>
                    <a:gd name="T41" fmla="*/ 3 h 3"/>
                    <a:gd name="T42" fmla="*/ 31 w 84"/>
                    <a:gd name="T43" fmla="*/ 2 h 3"/>
                    <a:gd name="T44" fmla="*/ 36 w 84"/>
                    <a:gd name="T45" fmla="*/ 3 h 3"/>
                    <a:gd name="T46" fmla="*/ 31 w 84"/>
                    <a:gd name="T47" fmla="*/ 3 h 3"/>
                    <a:gd name="T48" fmla="*/ 31 w 84"/>
                    <a:gd name="T49" fmla="*/ 3 h 3"/>
                    <a:gd name="T50" fmla="*/ 20 w 84"/>
                    <a:gd name="T51" fmla="*/ 3 h 3"/>
                    <a:gd name="T52" fmla="*/ 31 w 84"/>
                    <a:gd name="T53" fmla="*/ 2 h 3"/>
                    <a:gd name="T54" fmla="*/ 20 w 84"/>
                    <a:gd name="T55" fmla="*/ 3 h 3"/>
                    <a:gd name="T56" fmla="*/ 9 w 84"/>
                    <a:gd name="T57" fmla="*/ 2 h 3"/>
                    <a:gd name="T58" fmla="*/ 20 w 84"/>
                    <a:gd name="T59" fmla="*/ 3 h 3"/>
                    <a:gd name="T60" fmla="*/ 0 w 84"/>
                    <a:gd name="T61" fmla="*/ 3 h 3"/>
                    <a:gd name="T62" fmla="*/ 9 w 84"/>
                    <a:gd name="T63" fmla="*/ 3 h 3"/>
                    <a:gd name="T64" fmla="*/ 10 w 84"/>
                    <a:gd name="T65" fmla="*/ 2 h 3"/>
                    <a:gd name="T66" fmla="*/ 9 w 84"/>
                    <a:gd name="T6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4" h="3">
                      <a:moveTo>
                        <a:pt x="83" y="2"/>
                      </a:moveTo>
                      <a:lnTo>
                        <a:pt x="83" y="2"/>
                      </a:lnTo>
                      <a:lnTo>
                        <a:pt x="84" y="1"/>
                      </a:lnTo>
                      <a:lnTo>
                        <a:pt x="83" y="2"/>
                      </a:lnTo>
                      <a:close/>
                      <a:moveTo>
                        <a:pt x="83" y="2"/>
                      </a:moveTo>
                      <a:cubicBezTo>
                        <a:pt x="74" y="1"/>
                        <a:pt x="63" y="1"/>
                        <a:pt x="53" y="1"/>
                      </a:cubicBezTo>
                      <a:lnTo>
                        <a:pt x="53" y="0"/>
                      </a:lnTo>
                      <a:cubicBezTo>
                        <a:pt x="63" y="0"/>
                        <a:pt x="74" y="0"/>
                        <a:pt x="84" y="1"/>
                      </a:cubicBezTo>
                      <a:lnTo>
                        <a:pt x="83" y="2"/>
                      </a:lnTo>
                      <a:close/>
                      <a:moveTo>
                        <a:pt x="53" y="1"/>
                      </a:moveTo>
                      <a:cubicBezTo>
                        <a:pt x="50" y="2"/>
                        <a:pt x="47" y="2"/>
                        <a:pt x="45" y="2"/>
                      </a:cubicBezTo>
                      <a:lnTo>
                        <a:pt x="45" y="0"/>
                      </a:lnTo>
                      <a:cubicBezTo>
                        <a:pt x="48" y="0"/>
                        <a:pt x="50" y="0"/>
                        <a:pt x="53" y="0"/>
                      </a:cubicBezTo>
                      <a:lnTo>
                        <a:pt x="53" y="1"/>
                      </a:lnTo>
                      <a:close/>
                      <a:moveTo>
                        <a:pt x="45" y="2"/>
                      </a:move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45" y="2"/>
                      </a:lnTo>
                      <a:close/>
                      <a:moveTo>
                        <a:pt x="45" y="2"/>
                      </a:moveTo>
                      <a:cubicBezTo>
                        <a:pt x="44" y="2"/>
                        <a:pt x="44" y="2"/>
                        <a:pt x="43" y="2"/>
                      </a:cubicBezTo>
                      <a:lnTo>
                        <a:pt x="43" y="1"/>
                      </a:lnTo>
                      <a:cubicBezTo>
                        <a:pt x="43" y="0"/>
                        <a:pt x="44" y="0"/>
                        <a:pt x="45" y="0"/>
                      </a:cubicBezTo>
                      <a:lnTo>
                        <a:pt x="45" y="2"/>
                      </a:lnTo>
                      <a:close/>
                      <a:moveTo>
                        <a:pt x="43" y="2"/>
                      </a:moveTo>
                      <a:lnTo>
                        <a:pt x="43" y="2"/>
                      </a:lnTo>
                      <a:lnTo>
                        <a:pt x="43" y="1"/>
                      </a:lnTo>
                      <a:lnTo>
                        <a:pt x="43" y="2"/>
                      </a:lnTo>
                      <a:close/>
                      <a:moveTo>
                        <a:pt x="43" y="2"/>
                      </a:moveTo>
                      <a:cubicBezTo>
                        <a:pt x="42" y="2"/>
                        <a:pt x="41" y="2"/>
                        <a:pt x="41" y="2"/>
                      </a:cubicBezTo>
                      <a:lnTo>
                        <a:pt x="41" y="1"/>
                      </a:lnTo>
                      <a:cubicBezTo>
                        <a:pt x="41" y="1"/>
                        <a:pt x="42" y="1"/>
                        <a:pt x="43" y="1"/>
                      </a:cubicBezTo>
                      <a:lnTo>
                        <a:pt x="43" y="2"/>
                      </a:lnTo>
                      <a:close/>
                      <a:moveTo>
                        <a:pt x="41" y="1"/>
                      </a:moveTo>
                      <a:lnTo>
                        <a:pt x="41" y="1"/>
                      </a:lnTo>
                      <a:lnTo>
                        <a:pt x="41" y="2"/>
                      </a:lnTo>
                      <a:lnTo>
                        <a:pt x="41" y="1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3"/>
                        <a:pt x="36" y="3"/>
                      </a:cubicBezTo>
                      <a:lnTo>
                        <a:pt x="36" y="1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6" y="3"/>
                      </a:moveTo>
                      <a:cubicBezTo>
                        <a:pt x="34" y="3"/>
                        <a:pt x="33" y="3"/>
                        <a:pt x="31" y="3"/>
                      </a:cubicBezTo>
                      <a:lnTo>
                        <a:pt x="31" y="2"/>
                      </a:lnTo>
                      <a:cubicBezTo>
                        <a:pt x="33" y="2"/>
                        <a:pt x="34" y="2"/>
                        <a:pt x="36" y="1"/>
                      </a:cubicBezTo>
                      <a:lnTo>
                        <a:pt x="36" y="3"/>
                      </a:lnTo>
                      <a:close/>
                      <a:moveTo>
                        <a:pt x="31" y="3"/>
                      </a:move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  <a:moveTo>
                        <a:pt x="31" y="3"/>
                      </a:moveTo>
                      <a:cubicBezTo>
                        <a:pt x="27" y="3"/>
                        <a:pt x="24" y="3"/>
                        <a:pt x="20" y="3"/>
                      </a:cubicBezTo>
                      <a:lnTo>
                        <a:pt x="21" y="2"/>
                      </a:lnTo>
                      <a:cubicBezTo>
                        <a:pt x="24" y="2"/>
                        <a:pt x="27" y="2"/>
                        <a:pt x="31" y="2"/>
                      </a:cubicBezTo>
                      <a:lnTo>
                        <a:pt x="31" y="3"/>
                      </a:lnTo>
                      <a:close/>
                      <a:moveTo>
                        <a:pt x="20" y="3"/>
                      </a:moveTo>
                      <a:cubicBezTo>
                        <a:pt x="17" y="3"/>
                        <a:pt x="13" y="3"/>
                        <a:pt x="9" y="3"/>
                      </a:cubicBezTo>
                      <a:lnTo>
                        <a:pt x="9" y="2"/>
                      </a:lnTo>
                      <a:cubicBezTo>
                        <a:pt x="13" y="2"/>
                        <a:pt x="17" y="2"/>
                        <a:pt x="21" y="2"/>
                      </a:cubicBezTo>
                      <a:lnTo>
                        <a:pt x="20" y="3"/>
                      </a:lnTo>
                      <a:close/>
                      <a:moveTo>
                        <a:pt x="9" y="3"/>
                      </a:moveTo>
                      <a:lnTo>
                        <a:pt x="0" y="3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  <a:moveTo>
                        <a:pt x="9" y="2"/>
                      </a:move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3" name="Freeform 417"/>
                <p:cNvSpPr>
                  <a:spLocks noChangeArrowheads="1"/>
                </p:cNvSpPr>
                <p:nvPr/>
              </p:nvSpPr>
              <p:spPr bwMode="auto">
                <a:xfrm>
                  <a:off x="1875" y="3290"/>
                  <a:ext cx="35" cy="3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*/ 1 50493 55552"/>
                    <a:gd name="G4" fmla="*/ G3 1 180"/>
                    <a:gd name="G5" fmla="*/ 1 0 0"/>
                    <a:gd name="G6" fmla="sin G5 G4"/>
                    <a:gd name="G7" fmla="+- 2 0 0"/>
                    <a:gd name="G8" fmla="*/ 1 0 0"/>
                    <a:gd name="G9" fmla="sin G8 G7"/>
                    <a:gd name="G10" fmla="+- 2 0 0"/>
                    <a:gd name="G11" fmla="+- 1 0 0"/>
                    <a:gd name="G12" fmla="+- 1 0 0"/>
                    <a:gd name="G13" fmla="+- 1 0 0"/>
                    <a:gd name="G14" fmla="*/ 1 50493 55552"/>
                    <a:gd name="G15" fmla="*/ G14 1 180"/>
                    <a:gd name="G16" fmla="*/ 1 0 0"/>
                    <a:gd name="G17" fmla="sin G16 G15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2 0 0"/>
                    <a:gd name="G25" fmla="*/ 1 0 0"/>
                    <a:gd name="G26" fmla="sin G25 G24"/>
                    <a:gd name="G27" fmla="*/ 1 50493 55552"/>
                    <a:gd name="G28" fmla="*/ G27 1 180"/>
                    <a:gd name="G29" fmla="*/ 1 0 0"/>
                    <a:gd name="G30" fmla="sin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T0" fmla="*/ 2 w 27"/>
                    <a:gd name="T1" fmla="*/ 0 h 3"/>
                    <a:gd name="T2" fmla="*/ 9 w 27"/>
                    <a:gd name="T3" fmla="*/ 1 h 3"/>
                    <a:gd name="T4" fmla="*/ 9 w 27"/>
                    <a:gd name="T5" fmla="*/ 2 h 3"/>
                    <a:gd name="T6" fmla="*/ 0 w 27"/>
                    <a:gd name="T7" fmla="*/ 0 h 3"/>
                    <a:gd name="T8" fmla="*/ 2 w 27"/>
                    <a:gd name="T9" fmla="*/ 0 h 3"/>
                    <a:gd name="T10" fmla="*/ 9 w 27"/>
                    <a:gd name="T11" fmla="*/ 1 h 3"/>
                    <a:gd name="T12" fmla="*/ 17 w 27"/>
                    <a:gd name="T13" fmla="*/ 1 h 3"/>
                    <a:gd name="T14" fmla="*/ 16 w 27"/>
                    <a:gd name="T15" fmla="*/ 2 h 3"/>
                    <a:gd name="T16" fmla="*/ 9 w 27"/>
                    <a:gd name="T17" fmla="*/ 2 h 3"/>
                    <a:gd name="T18" fmla="*/ 9 w 27"/>
                    <a:gd name="T19" fmla="*/ 1 h 3"/>
                    <a:gd name="T20" fmla="*/ 17 w 27"/>
                    <a:gd name="T21" fmla="*/ 1 h 3"/>
                    <a:gd name="T22" fmla="*/ 19 w 27"/>
                    <a:gd name="T23" fmla="*/ 1 h 3"/>
                    <a:gd name="T24" fmla="*/ 17 w 27"/>
                    <a:gd name="T25" fmla="*/ 2 h 3"/>
                    <a:gd name="T26" fmla="*/ 17 w 27"/>
                    <a:gd name="T27" fmla="*/ 1 h 3"/>
                    <a:gd name="T28" fmla="*/ 17 w 27"/>
                    <a:gd name="T29" fmla="*/ 2 h 3"/>
                    <a:gd name="T30" fmla="*/ 17 w 27"/>
                    <a:gd name="T31" fmla="*/ 1 h 3"/>
                    <a:gd name="T32" fmla="*/ 16 w 27"/>
                    <a:gd name="T33" fmla="*/ 2 h 3"/>
                    <a:gd name="T34" fmla="*/ 16 w 27"/>
                    <a:gd name="T35" fmla="*/ 1 h 3"/>
                    <a:gd name="T36" fmla="*/ 17 w 27"/>
                    <a:gd name="T37" fmla="*/ 2 h 3"/>
                    <a:gd name="T38" fmla="*/ 17 w 27"/>
                    <a:gd name="T39" fmla="*/ 1 h 3"/>
                    <a:gd name="T40" fmla="*/ 17 w 27"/>
                    <a:gd name="T41" fmla="*/ 1 h 3"/>
                    <a:gd name="T42" fmla="*/ 16 w 27"/>
                    <a:gd name="T43" fmla="*/ 1 h 3"/>
                    <a:gd name="T44" fmla="*/ 17 w 27"/>
                    <a:gd name="T45" fmla="*/ 1 h 3"/>
                    <a:gd name="T46" fmla="*/ 17 w 27"/>
                    <a:gd name="T47" fmla="*/ 1 h 3"/>
                    <a:gd name="T48" fmla="*/ 21 w 27"/>
                    <a:gd name="T49" fmla="*/ 1 h 3"/>
                    <a:gd name="T50" fmla="*/ 21 w 27"/>
                    <a:gd name="T51" fmla="*/ 2 h 3"/>
                    <a:gd name="T52" fmla="*/ 16 w 27"/>
                    <a:gd name="T53" fmla="*/ 2 h 3"/>
                    <a:gd name="T54" fmla="*/ 17 w 27"/>
                    <a:gd name="T55" fmla="*/ 1 h 3"/>
                    <a:gd name="T56" fmla="*/ 21 w 27"/>
                    <a:gd name="T57" fmla="*/ 1 h 3"/>
                    <a:gd name="T58" fmla="*/ 25 w 27"/>
                    <a:gd name="T59" fmla="*/ 0 h 3"/>
                    <a:gd name="T60" fmla="*/ 25 w 27"/>
                    <a:gd name="T61" fmla="*/ 2 h 3"/>
                    <a:gd name="T62" fmla="*/ 21 w 27"/>
                    <a:gd name="T63" fmla="*/ 2 h 3"/>
                    <a:gd name="T64" fmla="*/ 21 w 27"/>
                    <a:gd name="T65" fmla="*/ 1 h 3"/>
                    <a:gd name="T66" fmla="*/ 25 w 27"/>
                    <a:gd name="T67" fmla="*/ 0 h 3"/>
                    <a:gd name="T68" fmla="*/ 27 w 27"/>
                    <a:gd name="T69" fmla="*/ 1 h 3"/>
                    <a:gd name="T70" fmla="*/ 26 w 27"/>
                    <a:gd name="T71" fmla="*/ 1 h 3"/>
                    <a:gd name="T72" fmla="*/ 25 w 27"/>
                    <a:gd name="T73" fmla="*/ 2 h 3"/>
                    <a:gd name="T74" fmla="*/ 25 w 27"/>
                    <a:gd name="T7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" h="3">
                      <a:moveTo>
                        <a:pt x="2" y="0"/>
                      </a:moveTo>
                      <a:cubicBezTo>
                        <a:pt x="2" y="1"/>
                        <a:pt x="6" y="1"/>
                        <a:pt x="9" y="1"/>
                      </a:cubicBezTo>
                      <a:lnTo>
                        <a:pt x="9" y="2"/>
                      </a:lnTo>
                      <a:cubicBezTo>
                        <a:pt x="5" y="2"/>
                        <a:pt x="1" y="3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1"/>
                      </a:moveTo>
                      <a:cubicBezTo>
                        <a:pt x="12" y="0"/>
                        <a:pt x="15" y="0"/>
                        <a:pt x="17" y="1"/>
                      </a:cubicBezTo>
                      <a:lnTo>
                        <a:pt x="16" y="2"/>
                      </a:lnTo>
                      <a:cubicBezTo>
                        <a:pt x="15" y="1"/>
                        <a:pt x="12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7" y="1"/>
                      </a:moveTo>
                      <a:lnTo>
                        <a:pt x="19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close/>
                      <a:moveTo>
                        <a:pt x="17" y="2"/>
                      </a:moveTo>
                      <a:cubicBezTo>
                        <a:pt x="16" y="2"/>
                        <a:pt x="17" y="1"/>
                        <a:pt x="17" y="1"/>
                      </a:cubicBezTo>
                      <a:lnTo>
                        <a:pt x="16" y="2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7" y="1"/>
                      </a:move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7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1"/>
                      </a:cubicBezTo>
                      <a:lnTo>
                        <a:pt x="21" y="2"/>
                      </a:lnTo>
                      <a:cubicBezTo>
                        <a:pt x="18" y="2"/>
                        <a:pt x="16" y="2"/>
                        <a:pt x="16" y="2"/>
                      </a:cubicBezTo>
                      <a:lnTo>
                        <a:pt x="17" y="1"/>
                      </a:lnTo>
                      <a:close/>
                      <a:moveTo>
                        <a:pt x="21" y="1"/>
                      </a:moveTo>
                      <a:cubicBezTo>
                        <a:pt x="22" y="1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2" y="2"/>
                        <a:pt x="21" y="2"/>
                      </a:cubicBezTo>
                      <a:lnTo>
                        <a:pt x="21" y="1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4" name="Freeform 418"/>
                <p:cNvSpPr>
                  <a:spLocks noChangeArrowheads="1"/>
                </p:cNvSpPr>
                <p:nvPr/>
              </p:nvSpPr>
              <p:spPr bwMode="auto">
                <a:xfrm>
                  <a:off x="1850" y="3344"/>
                  <a:ext cx="56" cy="21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9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5" name="Freeform 419"/>
                <p:cNvSpPr>
                  <a:spLocks noChangeArrowheads="1"/>
                </p:cNvSpPr>
                <p:nvPr/>
              </p:nvSpPr>
              <p:spPr bwMode="auto">
                <a:xfrm>
                  <a:off x="1807" y="3329"/>
                  <a:ext cx="79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4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T0" fmla="*/ 58 w 58"/>
                    <a:gd name="T1" fmla="*/ 4 h 4"/>
                    <a:gd name="T2" fmla="*/ 42 w 58"/>
                    <a:gd name="T3" fmla="*/ 2 h 4"/>
                    <a:gd name="T4" fmla="*/ 42 w 58"/>
                    <a:gd name="T5" fmla="*/ 1 h 4"/>
                    <a:gd name="T6" fmla="*/ 58 w 58"/>
                    <a:gd name="T7" fmla="*/ 3 h 4"/>
                    <a:gd name="T8" fmla="*/ 58 w 58"/>
                    <a:gd name="T9" fmla="*/ 4 h 4"/>
                    <a:gd name="T10" fmla="*/ 42 w 58"/>
                    <a:gd name="T11" fmla="*/ 2 h 4"/>
                    <a:gd name="T12" fmla="*/ 36 w 58"/>
                    <a:gd name="T13" fmla="*/ 1 h 4"/>
                    <a:gd name="T14" fmla="*/ 37 w 58"/>
                    <a:gd name="T15" fmla="*/ 0 h 4"/>
                    <a:gd name="T16" fmla="*/ 42 w 58"/>
                    <a:gd name="T17" fmla="*/ 1 h 4"/>
                    <a:gd name="T18" fmla="*/ 42 w 58"/>
                    <a:gd name="T19" fmla="*/ 2 h 4"/>
                    <a:gd name="T20" fmla="*/ 36 w 58"/>
                    <a:gd name="T21" fmla="*/ 0 h 4"/>
                    <a:gd name="T22" fmla="*/ 36 w 58"/>
                    <a:gd name="T23" fmla="*/ 0 h 4"/>
                    <a:gd name="T24" fmla="*/ 37 w 58"/>
                    <a:gd name="T25" fmla="*/ 0 h 4"/>
                    <a:gd name="T26" fmla="*/ 36 w 58"/>
                    <a:gd name="T27" fmla="*/ 0 h 4"/>
                    <a:gd name="T28" fmla="*/ 36 w 58"/>
                    <a:gd name="T29" fmla="*/ 1 h 4"/>
                    <a:gd name="T30" fmla="*/ 36 w 58"/>
                    <a:gd name="T31" fmla="*/ 1 h 4"/>
                    <a:gd name="T32" fmla="*/ 36 w 58"/>
                    <a:gd name="T33" fmla="*/ 0 h 4"/>
                    <a:gd name="T34" fmla="*/ 36 w 58"/>
                    <a:gd name="T35" fmla="*/ 1 h 4"/>
                    <a:gd name="T36" fmla="*/ 36 w 58"/>
                    <a:gd name="T37" fmla="*/ 0 h 4"/>
                    <a:gd name="T38" fmla="*/ 36 w 58"/>
                    <a:gd name="T39" fmla="*/ 0 h 4"/>
                    <a:gd name="T40" fmla="*/ 36 w 58"/>
                    <a:gd name="T41" fmla="*/ 1 h 4"/>
                    <a:gd name="T42" fmla="*/ 34 w 58"/>
                    <a:gd name="T43" fmla="*/ 1 h 4"/>
                    <a:gd name="T44" fmla="*/ 34 w 58"/>
                    <a:gd name="T45" fmla="*/ 0 h 4"/>
                    <a:gd name="T46" fmla="*/ 36 w 58"/>
                    <a:gd name="T47" fmla="*/ 0 h 4"/>
                    <a:gd name="T48" fmla="*/ 36 w 58"/>
                    <a:gd name="T49" fmla="*/ 1 h 4"/>
                    <a:gd name="T50" fmla="*/ 34 w 58"/>
                    <a:gd name="T51" fmla="*/ 1 h 4"/>
                    <a:gd name="T52" fmla="*/ 0 w 58"/>
                    <a:gd name="T53" fmla="*/ 0 h 4"/>
                    <a:gd name="T54" fmla="*/ 2 w 58"/>
                    <a:gd name="T55" fmla="*/ 0 h 4"/>
                    <a:gd name="T56" fmla="*/ 34 w 58"/>
                    <a:gd name="T57" fmla="*/ 0 h 4"/>
                    <a:gd name="T58" fmla="*/ 34 w 58"/>
                    <a:gd name="T5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8" h="4">
                      <a:moveTo>
                        <a:pt x="58" y="4"/>
                      </a:moveTo>
                      <a:cubicBezTo>
                        <a:pt x="52" y="4"/>
                        <a:pt x="47" y="3"/>
                        <a:pt x="42" y="2"/>
                      </a:cubicBezTo>
                      <a:lnTo>
                        <a:pt x="42" y="1"/>
                      </a:lnTo>
                      <a:cubicBezTo>
                        <a:pt x="47" y="2"/>
                        <a:pt x="52" y="3"/>
                        <a:pt x="58" y="3"/>
                      </a:cubicBezTo>
                      <a:lnTo>
                        <a:pt x="58" y="4"/>
                      </a:lnTo>
                      <a:close/>
                      <a:moveTo>
                        <a:pt x="42" y="2"/>
                      </a:moveTo>
                      <a:cubicBezTo>
                        <a:pt x="40" y="2"/>
                        <a:pt x="38" y="1"/>
                        <a:pt x="36" y="1"/>
                      </a:cubicBezTo>
                      <a:lnTo>
                        <a:pt x="37" y="0"/>
                      </a:lnTo>
                      <a:cubicBezTo>
                        <a:pt x="38" y="0"/>
                        <a:pt x="40" y="0"/>
                        <a:pt x="42" y="1"/>
                      </a:cubicBezTo>
                      <a:lnTo>
                        <a:pt x="42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7" y="0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6" y="1"/>
                        <a:pt x="36" y="1"/>
                        <a:pt x="34" y="1"/>
                      </a:cubicBezTo>
                      <a:lnTo>
                        <a:pt x="34" y="0"/>
                      </a:lnTo>
                      <a:cubicBezTo>
                        <a:pt x="35" y="0"/>
                        <a:pt x="36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4" y="1"/>
                      </a:moveTo>
                      <a:cubicBezTo>
                        <a:pt x="27" y="2"/>
                        <a:pt x="5" y="4"/>
                        <a:pt x="0" y="0"/>
                      </a:cubicBezTo>
                      <a:lnTo>
                        <a:pt x="2" y="0"/>
                      </a:lnTo>
                      <a:cubicBezTo>
                        <a:pt x="6" y="3"/>
                        <a:pt x="27" y="1"/>
                        <a:pt x="34" y="0"/>
                      </a:cubicBez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6" name="Freeform 420"/>
                <p:cNvSpPr>
                  <a:spLocks noChangeArrowheads="1"/>
                </p:cNvSpPr>
                <p:nvPr/>
              </p:nvSpPr>
              <p:spPr bwMode="auto">
                <a:xfrm>
                  <a:off x="2001" y="3368"/>
                  <a:ext cx="171" cy="14"/>
                </a:xfrm>
                <a:custGeom>
                  <a:avLst/>
                  <a:gdLst>
                    <a:gd name="G0" fmla="+- 5 0 0"/>
                    <a:gd name="G1" fmla="+- 4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5 0 0"/>
                    <a:gd name="T0" fmla="*/ 0 w 125"/>
                    <a:gd name="T1" fmla="*/ 5 h 9"/>
                    <a:gd name="T2" fmla="*/ 21 w 125"/>
                    <a:gd name="T3" fmla="*/ 3 h 9"/>
                    <a:gd name="T4" fmla="*/ 41 w 125"/>
                    <a:gd name="T5" fmla="*/ 0 h 9"/>
                    <a:gd name="T6" fmla="*/ 125 w 125"/>
                    <a:gd name="T7" fmla="*/ 2 h 9"/>
                    <a:gd name="T8" fmla="*/ 0 w 12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7" name="Freeform 421"/>
                <p:cNvSpPr>
                  <a:spLocks noChangeArrowheads="1"/>
                </p:cNvSpPr>
                <p:nvPr/>
              </p:nvSpPr>
              <p:spPr bwMode="auto">
                <a:xfrm>
                  <a:off x="2001" y="3368"/>
                  <a:ext cx="171" cy="14"/>
                </a:xfrm>
                <a:custGeom>
                  <a:avLst/>
                  <a:gdLst>
                    <a:gd name="G0" fmla="+- 5 0 0"/>
                    <a:gd name="G1" fmla="+- 4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25"/>
                    <a:gd name="T1" fmla="*/ 5 h 9"/>
                    <a:gd name="T2" fmla="*/ 21 w 125"/>
                    <a:gd name="T3" fmla="*/ 3 h 9"/>
                    <a:gd name="T4" fmla="*/ 41 w 125"/>
                    <a:gd name="T5" fmla="*/ 0 h 9"/>
                    <a:gd name="T6" fmla="*/ 125 w 125"/>
                    <a:gd name="T7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9">
                      <a:moveTo>
                        <a:pt x="0" y="5"/>
                      </a:moveTo>
                      <a:cubicBezTo>
                        <a:pt x="7" y="4"/>
                        <a:pt x="13" y="5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85" y="9"/>
                        <a:pt x="125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8" name="Freeform 422"/>
                <p:cNvSpPr>
                  <a:spLocks noChangeArrowheads="1"/>
                </p:cNvSpPr>
                <p:nvPr/>
              </p:nvSpPr>
              <p:spPr bwMode="auto">
                <a:xfrm>
                  <a:off x="1954" y="3403"/>
                  <a:ext cx="51" cy="7"/>
                </a:xfrm>
                <a:custGeom>
                  <a:avLst/>
                  <a:gdLst>
                    <a:gd name="G0" fmla="+- 2 0 0"/>
                    <a:gd name="G1" fmla="+- 2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8"/>
                    <a:gd name="T1" fmla="*/ 2 h 5"/>
                    <a:gd name="T2" fmla="*/ 18 w 38"/>
                    <a:gd name="T3" fmla="*/ 2 h 5"/>
                    <a:gd name="T4" fmla="*/ 38 w 38"/>
                    <a:gd name="T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5">
                      <a:moveTo>
                        <a:pt x="0" y="2"/>
                      </a:moveTo>
                      <a:cubicBezTo>
                        <a:pt x="7" y="2"/>
                        <a:pt x="16" y="0"/>
                        <a:pt x="18" y="2"/>
                      </a:cubicBezTo>
                      <a:cubicBezTo>
                        <a:pt x="22" y="4"/>
                        <a:pt x="29" y="5"/>
                        <a:pt x="38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19" name="Freeform 423"/>
                <p:cNvSpPr>
                  <a:spLocks noChangeArrowheads="1"/>
                </p:cNvSpPr>
                <p:nvPr/>
              </p:nvSpPr>
              <p:spPr bwMode="auto">
                <a:xfrm>
                  <a:off x="2010" y="3336"/>
                  <a:ext cx="171" cy="11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4 w 125"/>
                    <a:gd name="T5" fmla="*/ 2 h 8"/>
                    <a:gd name="T6" fmla="*/ 125 w 125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1" y="8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0" name="Freeform 424"/>
                <p:cNvSpPr>
                  <a:spLocks noChangeArrowheads="1"/>
                </p:cNvSpPr>
                <p:nvPr/>
              </p:nvSpPr>
              <p:spPr bwMode="auto">
                <a:xfrm>
                  <a:off x="1954" y="3346"/>
                  <a:ext cx="62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5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1 w 46"/>
                    <a:gd name="T1" fmla="*/ 0 h 9"/>
                    <a:gd name="T2" fmla="*/ 1 w 46"/>
                    <a:gd name="T3" fmla="*/ 0 h 9"/>
                    <a:gd name="T4" fmla="*/ 0 w 46"/>
                    <a:gd name="T5" fmla="*/ 1 h 9"/>
                    <a:gd name="T6" fmla="*/ 1 w 46"/>
                    <a:gd name="T7" fmla="*/ 0 h 9"/>
                    <a:gd name="T8" fmla="*/ 1 w 46"/>
                    <a:gd name="T9" fmla="*/ 0 h 9"/>
                    <a:gd name="T10" fmla="*/ 1 w 46"/>
                    <a:gd name="T11" fmla="*/ 0 h 9"/>
                    <a:gd name="T12" fmla="*/ 1 w 46"/>
                    <a:gd name="T13" fmla="*/ 0 h 9"/>
                    <a:gd name="T14" fmla="*/ 30 w 46"/>
                    <a:gd name="T15" fmla="*/ 6 h 9"/>
                    <a:gd name="T16" fmla="*/ 30 w 46"/>
                    <a:gd name="T17" fmla="*/ 7 h 9"/>
                    <a:gd name="T18" fmla="*/ 0 w 46"/>
                    <a:gd name="T19" fmla="*/ 1 h 9"/>
                    <a:gd name="T20" fmla="*/ 1 w 46"/>
                    <a:gd name="T21" fmla="*/ 0 h 9"/>
                    <a:gd name="T22" fmla="*/ 30 w 46"/>
                    <a:gd name="T23" fmla="*/ 6 h 9"/>
                    <a:gd name="T24" fmla="*/ 46 w 46"/>
                    <a:gd name="T25" fmla="*/ 7 h 9"/>
                    <a:gd name="T26" fmla="*/ 45 w 46"/>
                    <a:gd name="T27" fmla="*/ 9 h 9"/>
                    <a:gd name="T28" fmla="*/ 30 w 46"/>
                    <a:gd name="T29" fmla="*/ 7 h 9"/>
                    <a:gd name="T30" fmla="*/ 30 w 46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6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7" y="5"/>
                        <a:pt x="18" y="5"/>
                        <a:pt x="30" y="6"/>
                      </a:cubicBezTo>
                      <a:lnTo>
                        <a:pt x="30" y="7"/>
                      </a:lnTo>
                      <a:cubicBezTo>
                        <a:pt x="18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30" y="6"/>
                      </a:moveTo>
                      <a:cubicBezTo>
                        <a:pt x="35" y="6"/>
                        <a:pt x="41" y="7"/>
                        <a:pt x="46" y="7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30" y="7"/>
                      </a:cubicBez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1" name="Freeform 425"/>
                <p:cNvSpPr>
                  <a:spLocks noChangeArrowheads="1"/>
                </p:cNvSpPr>
                <p:nvPr/>
              </p:nvSpPr>
              <p:spPr bwMode="auto">
                <a:xfrm>
                  <a:off x="1821" y="3036"/>
                  <a:ext cx="188" cy="2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sin 54736 G2"/>
                    <a:gd name="G4" fmla="+- 1 0 0"/>
                    <a:gd name="G5" fmla="cos 54754 G4"/>
                    <a:gd name="G6" fmla="+- G3 0 G5"/>
                    <a:gd name="G7" fmla="*/ G6 65535 1"/>
                    <a:gd name="G8" fmla="+- G7 1080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*/ 1 50493 55552"/>
                    <a:gd name="G15" fmla="*/ G14 1 180"/>
                    <a:gd name="G16" fmla="*/ 1 0 0"/>
                    <a:gd name="G17" fmla="*/ G16 1 G15"/>
                    <a:gd name="G18" fmla="+- 1 0 0"/>
                    <a:gd name="T0" fmla="*/ 137 w 137"/>
                    <a:gd name="T1" fmla="*/ 18 h 18"/>
                    <a:gd name="T2" fmla="*/ 127 w 137"/>
                    <a:gd name="T3" fmla="*/ 17 h 18"/>
                    <a:gd name="T4" fmla="*/ 69 w 137"/>
                    <a:gd name="T5" fmla="*/ 2 h 18"/>
                    <a:gd name="T6" fmla="*/ 0 w 137"/>
                    <a:gd name="T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7" h="18">
                      <a:moveTo>
                        <a:pt x="137" y="18"/>
                      </a:moveTo>
                      <a:cubicBezTo>
                        <a:pt x="134" y="18"/>
                        <a:pt x="130" y="18"/>
                        <a:pt x="127" y="17"/>
                      </a:cubicBezTo>
                      <a:cubicBezTo>
                        <a:pt x="107" y="12"/>
                        <a:pt x="93" y="4"/>
                        <a:pt x="69" y="2"/>
                      </a:cubicBezTo>
                      <a:cubicBezTo>
                        <a:pt x="62" y="2"/>
                        <a:pt x="8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2" name="Freeform 426"/>
                <p:cNvSpPr>
                  <a:spLocks noChangeArrowheads="1"/>
                </p:cNvSpPr>
                <p:nvPr/>
              </p:nvSpPr>
              <p:spPr bwMode="auto">
                <a:xfrm>
                  <a:off x="1824" y="3052"/>
                  <a:ext cx="73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2 0 0"/>
                    <a:gd name="T0" fmla="*/ 0 w 54"/>
                    <a:gd name="T1" fmla="*/ 2 h 7"/>
                    <a:gd name="T2" fmla="*/ 54 w 54"/>
                    <a:gd name="T3" fmla="*/ 7 h 7"/>
                    <a:gd name="T4" fmla="*/ 0 w 54"/>
                    <a:gd name="T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3" name="Freeform 427"/>
                <p:cNvSpPr>
                  <a:spLocks noChangeArrowheads="1"/>
                </p:cNvSpPr>
                <p:nvPr/>
              </p:nvSpPr>
              <p:spPr bwMode="auto">
                <a:xfrm>
                  <a:off x="1824" y="3052"/>
                  <a:ext cx="73" cy="10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T0" fmla="*/ 0 w 54"/>
                    <a:gd name="T1" fmla="*/ 2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2"/>
                      </a:moveTo>
                      <a:cubicBezTo>
                        <a:pt x="23" y="0"/>
                        <a:pt x="41" y="2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4" name="Freeform 428"/>
                <p:cNvSpPr>
                  <a:spLocks noChangeArrowheads="1"/>
                </p:cNvSpPr>
                <p:nvPr/>
              </p:nvSpPr>
              <p:spPr bwMode="auto">
                <a:xfrm>
                  <a:off x="1800" y="3106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3 0 0"/>
                    <a:gd name="T0" fmla="*/ 0 w 54"/>
                    <a:gd name="T1" fmla="*/ 3 h 7"/>
                    <a:gd name="T2" fmla="*/ 54 w 54"/>
                    <a:gd name="T3" fmla="*/ 7 h 7"/>
                    <a:gd name="T4" fmla="*/ 0 w 54"/>
                    <a:gd name="T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5" name="Freeform 429"/>
                <p:cNvSpPr>
                  <a:spLocks noChangeArrowheads="1"/>
                </p:cNvSpPr>
                <p:nvPr/>
              </p:nvSpPr>
              <p:spPr bwMode="auto">
                <a:xfrm>
                  <a:off x="1800" y="3106"/>
                  <a:ext cx="73" cy="10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T0" fmla="*/ 0 w 54"/>
                    <a:gd name="T1" fmla="*/ 3 h 7"/>
                    <a:gd name="T2" fmla="*/ 54 w 54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7">
                      <a:moveTo>
                        <a:pt x="0" y="3"/>
                      </a:moveTo>
                      <a:cubicBezTo>
                        <a:pt x="23" y="0"/>
                        <a:pt x="41" y="3"/>
                        <a:pt x="54" y="7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6" name="Freeform 430"/>
                <p:cNvSpPr>
                  <a:spLocks noChangeArrowheads="1"/>
                </p:cNvSpPr>
                <p:nvPr/>
              </p:nvSpPr>
              <p:spPr bwMode="auto">
                <a:xfrm>
                  <a:off x="1813" y="3063"/>
                  <a:ext cx="3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3 0 0"/>
                    <a:gd name="G4" fmla="+- 2 0 0"/>
                    <a:gd name="G5" fmla="+- 1 0 0"/>
                    <a:gd name="G6" fmla="+- 1 0 0"/>
                    <a:gd name="G7" fmla="+- 1 0 0"/>
                    <a:gd name="G8" fmla="+- 1 0 0"/>
                    <a:gd name="G9" fmla="+- 3 0 0"/>
                    <a:gd name="G10" fmla="+- 1 0 0"/>
                    <a:gd name="G11" fmla="+- 2 0 0"/>
                    <a:gd name="G12" fmla="*/ 1 0 0"/>
                    <a:gd name="G13" fmla="sin G12 G11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sin G18 G17"/>
                    <a:gd name="G20" fmla="+- 1 0 0"/>
                    <a:gd name="G21" fmla="+- 2 0 0"/>
                    <a:gd name="G22" fmla="+- 3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2 0 0"/>
                    <a:gd name="G35" fmla="+- 2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3 0 0"/>
                    <a:gd name="G46" fmla="+- 1 0 0"/>
                    <a:gd name="G47" fmla="+- 1 0 0"/>
                    <a:gd name="G48" fmla="*/ 1 1 2"/>
                    <a:gd name="G49" fmla="+- 1 0 0"/>
                    <a:gd name="G50" fmla="+- 1 0 0"/>
                    <a:gd name="T0" fmla="*/ 27 w 27"/>
                    <a:gd name="T1" fmla="*/ 4 h 4"/>
                    <a:gd name="T2" fmla="*/ 14 w 27"/>
                    <a:gd name="T3" fmla="*/ 3 h 4"/>
                    <a:gd name="T4" fmla="*/ 14 w 27"/>
                    <a:gd name="T5" fmla="*/ 2 h 4"/>
                    <a:gd name="T6" fmla="*/ 27 w 27"/>
                    <a:gd name="T7" fmla="*/ 3 h 4"/>
                    <a:gd name="T8" fmla="*/ 27 w 27"/>
                    <a:gd name="T9" fmla="*/ 4 h 4"/>
                    <a:gd name="T10" fmla="*/ 14 w 27"/>
                    <a:gd name="T11" fmla="*/ 3 h 4"/>
                    <a:gd name="T12" fmla="*/ 6 w 27"/>
                    <a:gd name="T13" fmla="*/ 2 h 4"/>
                    <a:gd name="T14" fmla="*/ 6 w 27"/>
                    <a:gd name="T15" fmla="*/ 1 h 4"/>
                    <a:gd name="T16" fmla="*/ 14 w 27"/>
                    <a:gd name="T17" fmla="*/ 2 h 4"/>
                    <a:gd name="T18" fmla="*/ 14 w 27"/>
                    <a:gd name="T19" fmla="*/ 3 h 4"/>
                    <a:gd name="T20" fmla="*/ 6 w 27"/>
                    <a:gd name="T21" fmla="*/ 2 h 4"/>
                    <a:gd name="T22" fmla="*/ 6 w 27"/>
                    <a:gd name="T23" fmla="*/ 2 h 4"/>
                    <a:gd name="T24" fmla="*/ 6 w 27"/>
                    <a:gd name="T25" fmla="*/ 1 h 4"/>
                    <a:gd name="T26" fmla="*/ 6 w 27"/>
                    <a:gd name="T27" fmla="*/ 2 h 4"/>
                    <a:gd name="T28" fmla="*/ 6 w 27"/>
                    <a:gd name="T29" fmla="*/ 2 h 4"/>
                    <a:gd name="T30" fmla="*/ 6 w 27"/>
                    <a:gd name="T31" fmla="*/ 2 h 4"/>
                    <a:gd name="T32" fmla="*/ 6 w 27"/>
                    <a:gd name="T33" fmla="*/ 1 h 4"/>
                    <a:gd name="T34" fmla="*/ 6 w 27"/>
                    <a:gd name="T35" fmla="*/ 2 h 4"/>
                    <a:gd name="T36" fmla="*/ 6 w 27"/>
                    <a:gd name="T37" fmla="*/ 1 h 4"/>
                    <a:gd name="T38" fmla="*/ 6 w 27"/>
                    <a:gd name="T39" fmla="*/ 1 h 4"/>
                    <a:gd name="T40" fmla="*/ 6 w 27"/>
                    <a:gd name="T41" fmla="*/ 2 h 4"/>
                    <a:gd name="T42" fmla="*/ 4 w 27"/>
                    <a:gd name="T43" fmla="*/ 2 h 4"/>
                    <a:gd name="T44" fmla="*/ 3 w 27"/>
                    <a:gd name="T45" fmla="*/ 1 h 4"/>
                    <a:gd name="T46" fmla="*/ 6 w 27"/>
                    <a:gd name="T47" fmla="*/ 1 h 4"/>
                    <a:gd name="T48" fmla="*/ 6 w 27"/>
                    <a:gd name="T49" fmla="*/ 2 h 4"/>
                    <a:gd name="T50" fmla="*/ 4 w 27"/>
                    <a:gd name="T51" fmla="*/ 2 h 4"/>
                    <a:gd name="T52" fmla="*/ 0 w 27"/>
                    <a:gd name="T53" fmla="*/ 3 h 4"/>
                    <a:gd name="T54" fmla="*/ 1 w 27"/>
                    <a:gd name="T55" fmla="*/ 1 h 4"/>
                    <a:gd name="T56" fmla="*/ 3 w 27"/>
                    <a:gd name="T57" fmla="*/ 1 h 4"/>
                    <a:gd name="T58" fmla="*/ 4 w 27"/>
                    <a:gd name="T5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2" y="4"/>
                        <a:pt x="18" y="4"/>
                        <a:pt x="14" y="3"/>
                      </a:cubicBezTo>
                      <a:lnTo>
                        <a:pt x="14" y="2"/>
                      </a:lnTo>
                      <a:cubicBezTo>
                        <a:pt x="18" y="2"/>
                        <a:pt x="22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4" y="3"/>
                      </a:moveTo>
                      <a:cubicBezTo>
                        <a:pt x="11" y="3"/>
                        <a:pt x="9" y="2"/>
                        <a:pt x="6" y="2"/>
                      </a:cubicBezTo>
                      <a:lnTo>
                        <a:pt x="6" y="1"/>
                      </a:lnTo>
                      <a:cubicBezTo>
                        <a:pt x="9" y="1"/>
                        <a:pt x="11" y="1"/>
                        <a:pt x="14" y="2"/>
                      </a:cubicBezTo>
                      <a:lnTo>
                        <a:pt x="14" y="3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3"/>
                      </a:cubicBezTo>
                      <a:lnTo>
                        <a:pt x="1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7" name="Freeform 431"/>
                <p:cNvSpPr>
                  <a:spLocks noChangeArrowheads="1"/>
                </p:cNvSpPr>
                <p:nvPr/>
              </p:nvSpPr>
              <p:spPr bwMode="auto">
                <a:xfrm>
                  <a:off x="1821" y="3012"/>
                  <a:ext cx="3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1 0 0"/>
                    <a:gd name="G18" fmla="+- 1 0 0"/>
                    <a:gd name="G19" fmla="*/ 1 50493 55552"/>
                    <a:gd name="G20" fmla="*/ G19 1 180"/>
                    <a:gd name="G21" fmla="*/ 1 0 0"/>
                    <a:gd name="G22" fmla="*/ G21 1 G20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2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T0" fmla="*/ 28 w 28"/>
                    <a:gd name="T1" fmla="*/ 4 h 4"/>
                    <a:gd name="T2" fmla="*/ 11 w 28"/>
                    <a:gd name="T3" fmla="*/ 2 h 4"/>
                    <a:gd name="T4" fmla="*/ 12 w 28"/>
                    <a:gd name="T5" fmla="*/ 1 h 4"/>
                    <a:gd name="T6" fmla="*/ 28 w 28"/>
                    <a:gd name="T7" fmla="*/ 3 h 4"/>
                    <a:gd name="T8" fmla="*/ 28 w 28"/>
                    <a:gd name="T9" fmla="*/ 4 h 4"/>
                    <a:gd name="T10" fmla="*/ 11 w 28"/>
                    <a:gd name="T11" fmla="*/ 2 h 4"/>
                    <a:gd name="T12" fmla="*/ 6 w 28"/>
                    <a:gd name="T13" fmla="*/ 1 h 4"/>
                    <a:gd name="T14" fmla="*/ 6 w 28"/>
                    <a:gd name="T15" fmla="*/ 0 h 4"/>
                    <a:gd name="T16" fmla="*/ 12 w 28"/>
                    <a:gd name="T17" fmla="*/ 1 h 4"/>
                    <a:gd name="T18" fmla="*/ 11 w 28"/>
                    <a:gd name="T19" fmla="*/ 2 h 4"/>
                    <a:gd name="T20" fmla="*/ 6 w 28"/>
                    <a:gd name="T21" fmla="*/ 0 h 4"/>
                    <a:gd name="T22" fmla="*/ 6 w 28"/>
                    <a:gd name="T23" fmla="*/ 0 h 4"/>
                    <a:gd name="T24" fmla="*/ 6 w 28"/>
                    <a:gd name="T25" fmla="*/ 1 h 4"/>
                    <a:gd name="T26" fmla="*/ 6 w 28"/>
                    <a:gd name="T27" fmla="*/ 0 h 4"/>
                    <a:gd name="T28" fmla="*/ 6 w 28"/>
                    <a:gd name="T29" fmla="*/ 1 h 4"/>
                    <a:gd name="T30" fmla="*/ 6 w 28"/>
                    <a:gd name="T31" fmla="*/ 1 h 4"/>
                    <a:gd name="T32" fmla="*/ 6 w 28"/>
                    <a:gd name="T33" fmla="*/ 0 h 4"/>
                    <a:gd name="T34" fmla="*/ 6 w 28"/>
                    <a:gd name="T35" fmla="*/ 1 h 4"/>
                    <a:gd name="T36" fmla="*/ 6 w 28"/>
                    <a:gd name="T37" fmla="*/ 0 h 4"/>
                    <a:gd name="T38" fmla="*/ 6 w 28"/>
                    <a:gd name="T39" fmla="*/ 0 h 4"/>
                    <a:gd name="T40" fmla="*/ 6 w 28"/>
                    <a:gd name="T41" fmla="*/ 1 h 4"/>
                    <a:gd name="T42" fmla="*/ 6 w 28"/>
                    <a:gd name="T43" fmla="*/ 0 h 4"/>
                    <a:gd name="T44" fmla="*/ 6 w 28"/>
                    <a:gd name="T45" fmla="*/ 1 h 4"/>
                    <a:gd name="T46" fmla="*/ 5 w 28"/>
                    <a:gd name="T47" fmla="*/ 1 h 4"/>
                    <a:gd name="T48" fmla="*/ 4 w 28"/>
                    <a:gd name="T49" fmla="*/ 0 h 4"/>
                    <a:gd name="T50" fmla="*/ 6 w 28"/>
                    <a:gd name="T51" fmla="*/ 0 h 4"/>
                    <a:gd name="T52" fmla="*/ 6 w 28"/>
                    <a:gd name="T53" fmla="*/ 1 h 4"/>
                    <a:gd name="T54" fmla="*/ 5 w 28"/>
                    <a:gd name="T55" fmla="*/ 1 h 4"/>
                    <a:gd name="T56" fmla="*/ 0 w 28"/>
                    <a:gd name="T57" fmla="*/ 2 h 4"/>
                    <a:gd name="T58" fmla="*/ 1 w 28"/>
                    <a:gd name="T59" fmla="*/ 1 h 4"/>
                    <a:gd name="T60" fmla="*/ 4 w 28"/>
                    <a:gd name="T61" fmla="*/ 0 h 4"/>
                    <a:gd name="T62" fmla="*/ 5 w 28"/>
                    <a:gd name="T6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4">
                      <a:moveTo>
                        <a:pt x="28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2" y="1"/>
                      </a:lnTo>
                      <a:cubicBezTo>
                        <a:pt x="17" y="2"/>
                        <a:pt x="22" y="3"/>
                        <a:pt x="28" y="3"/>
                      </a:cubicBezTo>
                      <a:lnTo>
                        <a:pt x="28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8" y="1"/>
                        <a:pt x="6" y="1"/>
                      </a:cubicBezTo>
                      <a:lnTo>
                        <a:pt x="6" y="0"/>
                      </a:lnTo>
                      <a:cubicBezTo>
                        <a:pt x="8" y="0"/>
                        <a:pt x="10" y="1"/>
                        <a:pt x="12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6" y="1"/>
                        <a:pt x="5" y="1"/>
                        <a:pt x="5" y="1"/>
                      </a:cubicBezTo>
                      <a:lnTo>
                        <a:pt x="4" y="0"/>
                      </a:lnTo>
                      <a:cubicBezTo>
                        <a:pt x="5" y="0"/>
                        <a:pt x="6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5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1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8" name="Freeform 432"/>
                <p:cNvSpPr>
                  <a:spLocks noChangeArrowheads="1"/>
                </p:cNvSpPr>
                <p:nvPr/>
              </p:nvSpPr>
              <p:spPr bwMode="auto">
                <a:xfrm>
                  <a:off x="1762" y="3331"/>
                  <a:ext cx="57" cy="21"/>
                </a:xfrm>
                <a:custGeom>
                  <a:avLst/>
                  <a:gdLst>
                    <a:gd name="G0" fmla="+- 1 0 0"/>
                    <a:gd name="G1" fmla="+- 3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42"/>
                    <a:gd name="T1" fmla="*/ 0 h 13"/>
                    <a:gd name="T2" fmla="*/ 28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7" y="3"/>
                        <a:pt x="18" y="4"/>
                        <a:pt x="28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8" y="7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29" name="Freeform 433"/>
                <p:cNvSpPr>
                  <a:spLocks noChangeArrowheads="1"/>
                </p:cNvSpPr>
                <p:nvPr/>
              </p:nvSpPr>
              <p:spPr bwMode="auto">
                <a:xfrm>
                  <a:off x="1757" y="3306"/>
                  <a:ext cx="35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0 0"/>
                    <a:gd name="G5" fmla="sin G4 G3"/>
                    <a:gd name="G6" fmla="+- 2 0 0"/>
                    <a:gd name="G7" fmla="*/ 1 0 0"/>
                    <a:gd name="G8" fmla="sin G7 G6"/>
                    <a:gd name="G9" fmla="+- 2 0 0"/>
                    <a:gd name="G10" fmla="+- 1 0 0"/>
                    <a:gd name="G11" fmla="+- 1 0 0"/>
                    <a:gd name="G12" fmla="+- 1 0 0"/>
                    <a:gd name="G13" fmla="+- 1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2 0 0"/>
                    <a:gd name="G23" fmla="*/ 1 0 0"/>
                    <a:gd name="G24" fmla="sin G23 G22"/>
                    <a:gd name="G25" fmla="+- 1 0 0"/>
                    <a:gd name="G26" fmla="*/ 1 0 0"/>
                    <a:gd name="G27" fmla="sin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T0" fmla="*/ 2 w 27"/>
                    <a:gd name="T1" fmla="*/ 0 h 2"/>
                    <a:gd name="T2" fmla="*/ 9 w 27"/>
                    <a:gd name="T3" fmla="*/ 0 h 2"/>
                    <a:gd name="T4" fmla="*/ 9 w 27"/>
                    <a:gd name="T5" fmla="*/ 2 h 2"/>
                    <a:gd name="T6" fmla="*/ 0 w 27"/>
                    <a:gd name="T7" fmla="*/ 0 h 2"/>
                    <a:gd name="T8" fmla="*/ 2 w 27"/>
                    <a:gd name="T9" fmla="*/ 0 h 2"/>
                    <a:gd name="T10" fmla="*/ 9 w 27"/>
                    <a:gd name="T11" fmla="*/ 0 h 2"/>
                    <a:gd name="T12" fmla="*/ 17 w 27"/>
                    <a:gd name="T13" fmla="*/ 0 h 2"/>
                    <a:gd name="T14" fmla="*/ 16 w 27"/>
                    <a:gd name="T15" fmla="*/ 2 h 2"/>
                    <a:gd name="T16" fmla="*/ 9 w 27"/>
                    <a:gd name="T17" fmla="*/ 2 h 2"/>
                    <a:gd name="T18" fmla="*/ 9 w 27"/>
                    <a:gd name="T19" fmla="*/ 0 h 2"/>
                    <a:gd name="T20" fmla="*/ 17 w 27"/>
                    <a:gd name="T21" fmla="*/ 0 h 2"/>
                    <a:gd name="T22" fmla="*/ 18 w 27"/>
                    <a:gd name="T23" fmla="*/ 1 h 2"/>
                    <a:gd name="T24" fmla="*/ 17 w 27"/>
                    <a:gd name="T25" fmla="*/ 2 h 2"/>
                    <a:gd name="T26" fmla="*/ 17 w 27"/>
                    <a:gd name="T27" fmla="*/ 1 h 2"/>
                    <a:gd name="T28" fmla="*/ 17 w 27"/>
                    <a:gd name="T29" fmla="*/ 0 h 2"/>
                    <a:gd name="T30" fmla="*/ 17 w 27"/>
                    <a:gd name="T31" fmla="*/ 2 h 2"/>
                    <a:gd name="T32" fmla="*/ 17 w 27"/>
                    <a:gd name="T33" fmla="*/ 1 h 2"/>
                    <a:gd name="T34" fmla="*/ 16 w 27"/>
                    <a:gd name="T35" fmla="*/ 1 h 2"/>
                    <a:gd name="T36" fmla="*/ 16 w 27"/>
                    <a:gd name="T37" fmla="*/ 1 h 2"/>
                    <a:gd name="T38" fmla="*/ 17 w 27"/>
                    <a:gd name="T39" fmla="*/ 2 h 2"/>
                    <a:gd name="T40" fmla="*/ 16 w 27"/>
                    <a:gd name="T41" fmla="*/ 1 h 2"/>
                    <a:gd name="T42" fmla="*/ 16 w 27"/>
                    <a:gd name="T43" fmla="*/ 1 h 2"/>
                    <a:gd name="T44" fmla="*/ 17 w 27"/>
                    <a:gd name="T45" fmla="*/ 1 h 2"/>
                    <a:gd name="T46" fmla="*/ 21 w 27"/>
                    <a:gd name="T47" fmla="*/ 0 h 2"/>
                    <a:gd name="T48" fmla="*/ 21 w 27"/>
                    <a:gd name="T49" fmla="*/ 2 h 2"/>
                    <a:gd name="T50" fmla="*/ 16 w 27"/>
                    <a:gd name="T51" fmla="*/ 1 h 2"/>
                    <a:gd name="T52" fmla="*/ 17 w 27"/>
                    <a:gd name="T53" fmla="*/ 1 h 2"/>
                    <a:gd name="T54" fmla="*/ 21 w 27"/>
                    <a:gd name="T55" fmla="*/ 0 h 2"/>
                    <a:gd name="T56" fmla="*/ 25 w 27"/>
                    <a:gd name="T57" fmla="*/ 0 h 2"/>
                    <a:gd name="T58" fmla="*/ 25 w 27"/>
                    <a:gd name="T59" fmla="*/ 2 h 2"/>
                    <a:gd name="T60" fmla="*/ 21 w 27"/>
                    <a:gd name="T61" fmla="*/ 2 h 2"/>
                    <a:gd name="T62" fmla="*/ 21 w 27"/>
                    <a:gd name="T63" fmla="*/ 0 h 2"/>
                    <a:gd name="T64" fmla="*/ 25 w 27"/>
                    <a:gd name="T65" fmla="*/ 0 h 2"/>
                    <a:gd name="T66" fmla="*/ 27 w 27"/>
                    <a:gd name="T67" fmla="*/ 1 h 2"/>
                    <a:gd name="T68" fmla="*/ 26 w 27"/>
                    <a:gd name="T69" fmla="*/ 1 h 2"/>
                    <a:gd name="T70" fmla="*/ 25 w 27"/>
                    <a:gd name="T71" fmla="*/ 2 h 2"/>
                    <a:gd name="T72" fmla="*/ 25 w 27"/>
                    <a:gd name="T7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6" y="1"/>
                        <a:pt x="9" y="0"/>
                      </a:cubicBezTo>
                      <a:lnTo>
                        <a:pt x="9" y="2"/>
                      </a:lnTo>
                      <a:cubicBezTo>
                        <a:pt x="5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7" y="0"/>
                      </a:cubicBezTo>
                      <a:lnTo>
                        <a:pt x="16" y="2"/>
                      </a:lnTo>
                      <a:cubicBezTo>
                        <a:pt x="15" y="1"/>
                        <a:pt x="12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7" y="0"/>
                      </a:moveTo>
                      <a:lnTo>
                        <a:pt x="18" y="1"/>
                      </a:lnTo>
                      <a:lnTo>
                        <a:pt x="17" y="2"/>
                      </a:lnTo>
                      <a:lnTo>
                        <a:pt x="17" y="1"/>
                      </a:lnTo>
                      <a:lnTo>
                        <a:pt x="17" y="0"/>
                      </a:lnTo>
                      <a:close/>
                      <a:moveTo>
                        <a:pt x="17" y="2"/>
                      </a:moveTo>
                      <a:cubicBezTo>
                        <a:pt x="17" y="2"/>
                        <a:pt x="17" y="0"/>
                        <a:pt x="17" y="1"/>
                      </a:cubicBezTo>
                      <a:lnTo>
                        <a:pt x="16" y="1"/>
                      </a:lnTo>
                      <a:cubicBezTo>
                        <a:pt x="16" y="1"/>
                        <a:pt x="16" y="1"/>
                        <a:pt x="16" y="1"/>
                      </a:cubicBezTo>
                      <a:lnTo>
                        <a:pt x="17" y="2"/>
                      </a:lnTo>
                      <a:close/>
                      <a:moveTo>
                        <a:pt x="16" y="1"/>
                      </a:moveTo>
                      <a:lnTo>
                        <a:pt x="16" y="1"/>
                      </a:lnTo>
                      <a:close/>
                      <a:moveTo>
                        <a:pt x="17" y="1"/>
                      </a:moveTo>
                      <a:cubicBezTo>
                        <a:pt x="17" y="1"/>
                        <a:pt x="19" y="1"/>
                        <a:pt x="21" y="0"/>
                      </a:cubicBezTo>
                      <a:lnTo>
                        <a:pt x="21" y="2"/>
                      </a:lnTo>
                      <a:cubicBezTo>
                        <a:pt x="19" y="2"/>
                        <a:pt x="16" y="2"/>
                        <a:pt x="16" y="1"/>
                      </a:cubicBezTo>
                      <a:lnTo>
                        <a:pt x="17" y="1"/>
                      </a:lnTo>
                      <a:close/>
                      <a:moveTo>
                        <a:pt x="21" y="0"/>
                      </a:moveTo>
                      <a:cubicBezTo>
                        <a:pt x="22" y="0"/>
                        <a:pt x="24" y="0"/>
                        <a:pt x="25" y="0"/>
                      </a:cubicBezTo>
                      <a:lnTo>
                        <a:pt x="25" y="2"/>
                      </a:lnTo>
                      <a:cubicBezTo>
                        <a:pt x="24" y="2"/>
                        <a:pt x="23" y="2"/>
                        <a:pt x="21" y="2"/>
                      </a:cubicBezTo>
                      <a:lnTo>
                        <a:pt x="21" y="0"/>
                      </a:lnTo>
                      <a:close/>
                      <a:moveTo>
                        <a:pt x="25" y="0"/>
                      </a:moveTo>
                      <a:cubicBezTo>
                        <a:pt x="26" y="0"/>
                        <a:pt x="27" y="1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5" y="2"/>
                        <a:pt x="25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0" name="Freeform 434"/>
                <p:cNvSpPr>
                  <a:spLocks noChangeArrowheads="1"/>
                </p:cNvSpPr>
                <p:nvPr/>
              </p:nvSpPr>
              <p:spPr bwMode="auto">
                <a:xfrm>
                  <a:off x="1771" y="3421"/>
                  <a:ext cx="17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1 w 126"/>
                    <a:gd name="T7" fmla="*/ 0 h 10"/>
                    <a:gd name="T8" fmla="*/ 126 w 126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126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1" name="Freeform 435"/>
                <p:cNvSpPr>
                  <a:spLocks noChangeArrowheads="1"/>
                </p:cNvSpPr>
                <p:nvPr/>
              </p:nvSpPr>
              <p:spPr bwMode="auto">
                <a:xfrm>
                  <a:off x="1771" y="3421"/>
                  <a:ext cx="17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126 w 126"/>
                    <a:gd name="T1" fmla="*/ 9 h 10"/>
                    <a:gd name="T2" fmla="*/ 85 w 126"/>
                    <a:gd name="T3" fmla="*/ 5 h 10"/>
                    <a:gd name="T4" fmla="*/ 0 w 126"/>
                    <a:gd name="T5" fmla="*/ 0 h 10"/>
                    <a:gd name="T6" fmla="*/ 1 w 126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6" h="10">
                      <a:moveTo>
                        <a:pt x="126" y="9"/>
                      </a:moveTo>
                      <a:cubicBezTo>
                        <a:pt x="114" y="7"/>
                        <a:pt x="101" y="4"/>
                        <a:pt x="85" y="5"/>
                      </a:cubicBezTo>
                      <a:cubicBezTo>
                        <a:pt x="51" y="7"/>
                        <a:pt x="17" y="1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2" name="Freeform 436"/>
                <p:cNvSpPr>
                  <a:spLocks noChangeArrowheads="1"/>
                </p:cNvSpPr>
                <p:nvPr/>
              </p:nvSpPr>
              <p:spPr bwMode="auto">
                <a:xfrm>
                  <a:off x="1984" y="3528"/>
                  <a:ext cx="186" cy="17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T0" fmla="*/ 0 w 135"/>
                    <a:gd name="T1" fmla="*/ 4 h 11"/>
                    <a:gd name="T2" fmla="*/ 21 w 135"/>
                    <a:gd name="T3" fmla="*/ 3 h 11"/>
                    <a:gd name="T4" fmla="*/ 41 w 135"/>
                    <a:gd name="T5" fmla="*/ 0 h 11"/>
                    <a:gd name="T6" fmla="*/ 135 w 135"/>
                    <a:gd name="T7" fmla="*/ 4 h 11"/>
                    <a:gd name="T8" fmla="*/ 0 w 135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3" name="Freeform 437"/>
                <p:cNvSpPr>
                  <a:spLocks noChangeArrowheads="1"/>
                </p:cNvSpPr>
                <p:nvPr/>
              </p:nvSpPr>
              <p:spPr bwMode="auto">
                <a:xfrm>
                  <a:off x="1984" y="3528"/>
                  <a:ext cx="186" cy="17"/>
                </a:xfrm>
                <a:custGeom>
                  <a:avLst/>
                  <a:gdLst>
                    <a:gd name="G0" fmla="+- 4 0 0"/>
                    <a:gd name="G1" fmla="+- 4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35"/>
                    <a:gd name="T1" fmla="*/ 4 h 11"/>
                    <a:gd name="T2" fmla="*/ 21 w 135"/>
                    <a:gd name="T3" fmla="*/ 3 h 11"/>
                    <a:gd name="T4" fmla="*/ 41 w 135"/>
                    <a:gd name="T5" fmla="*/ 0 h 11"/>
                    <a:gd name="T6" fmla="*/ 135 w 135"/>
                    <a:gd name="T7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5" h="11">
                      <a:moveTo>
                        <a:pt x="0" y="4"/>
                      </a:moveTo>
                      <a:cubicBezTo>
                        <a:pt x="7" y="4"/>
                        <a:pt x="14" y="4"/>
                        <a:pt x="21" y="3"/>
                      </a:cubicBezTo>
                      <a:cubicBezTo>
                        <a:pt x="28" y="1"/>
                        <a:pt x="35" y="0"/>
                        <a:pt x="41" y="0"/>
                      </a:cubicBezTo>
                      <a:cubicBezTo>
                        <a:pt x="74" y="0"/>
                        <a:pt x="95" y="11"/>
                        <a:pt x="135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4" name="Freeform 438"/>
                <p:cNvSpPr>
                  <a:spLocks noChangeArrowheads="1"/>
                </p:cNvSpPr>
                <p:nvPr/>
              </p:nvSpPr>
              <p:spPr bwMode="auto">
                <a:xfrm>
                  <a:off x="1939" y="3563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7 w 37"/>
                    <a:gd name="T3" fmla="*/ 1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6" y="1"/>
                        <a:pt x="15" y="0"/>
                        <a:pt x="17" y="1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5" name="Freeform 439"/>
                <p:cNvSpPr>
                  <a:spLocks noChangeArrowheads="1"/>
                </p:cNvSpPr>
                <p:nvPr/>
              </p:nvSpPr>
              <p:spPr bwMode="auto">
                <a:xfrm>
                  <a:off x="1794" y="3541"/>
                  <a:ext cx="171" cy="12"/>
                </a:xfrm>
                <a:custGeom>
                  <a:avLst/>
                  <a:gdLst>
                    <a:gd name="G0" fmla="+- 4 0 0"/>
                    <a:gd name="G1" fmla="+- 8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5 w 125"/>
                    <a:gd name="T5" fmla="*/ 2 h 8"/>
                    <a:gd name="T6" fmla="*/ 125 w 125"/>
                    <a:gd name="T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9" y="8"/>
                        <a:pt x="26" y="3"/>
                        <a:pt x="36" y="5"/>
                      </a:cubicBezTo>
                      <a:cubicBezTo>
                        <a:pt x="52" y="8"/>
                        <a:pt x="74" y="4"/>
                        <a:pt x="95" y="2"/>
                      </a:cubicBezTo>
                      <a:cubicBezTo>
                        <a:pt x="109" y="0"/>
                        <a:pt x="114" y="5"/>
                        <a:pt x="125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6" name="Freeform 440"/>
                <p:cNvSpPr>
                  <a:spLocks noChangeArrowheads="1"/>
                </p:cNvSpPr>
                <p:nvPr/>
              </p:nvSpPr>
              <p:spPr bwMode="auto">
                <a:xfrm>
                  <a:off x="1939" y="3506"/>
                  <a:ext cx="60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5"/>
                    <a:gd name="T1" fmla="*/ 0 h 8"/>
                    <a:gd name="T2" fmla="*/ 1 w 45"/>
                    <a:gd name="T3" fmla="*/ 0 h 8"/>
                    <a:gd name="T4" fmla="*/ 0 w 45"/>
                    <a:gd name="T5" fmla="*/ 1 h 8"/>
                    <a:gd name="T6" fmla="*/ 1 w 45"/>
                    <a:gd name="T7" fmla="*/ 0 h 8"/>
                    <a:gd name="T8" fmla="*/ 0 w 45"/>
                    <a:gd name="T9" fmla="*/ 1 h 8"/>
                    <a:gd name="T10" fmla="*/ 0 w 45"/>
                    <a:gd name="T11" fmla="*/ 1 h 8"/>
                    <a:gd name="T12" fmla="*/ 0 w 45"/>
                    <a:gd name="T13" fmla="*/ 0 h 8"/>
                    <a:gd name="T14" fmla="*/ 0 w 45"/>
                    <a:gd name="T15" fmla="*/ 1 h 8"/>
                    <a:gd name="T16" fmla="*/ 1 w 45"/>
                    <a:gd name="T17" fmla="*/ 0 h 8"/>
                    <a:gd name="T18" fmla="*/ 29 w 45"/>
                    <a:gd name="T19" fmla="*/ 6 h 8"/>
                    <a:gd name="T20" fmla="*/ 29 w 45"/>
                    <a:gd name="T21" fmla="*/ 7 h 8"/>
                    <a:gd name="T22" fmla="*/ 0 w 45"/>
                    <a:gd name="T23" fmla="*/ 1 h 8"/>
                    <a:gd name="T24" fmla="*/ 1 w 45"/>
                    <a:gd name="T25" fmla="*/ 0 h 8"/>
                    <a:gd name="T26" fmla="*/ 29 w 45"/>
                    <a:gd name="T27" fmla="*/ 6 h 8"/>
                    <a:gd name="T28" fmla="*/ 45 w 45"/>
                    <a:gd name="T29" fmla="*/ 7 h 8"/>
                    <a:gd name="T30" fmla="*/ 44 w 45"/>
                    <a:gd name="T31" fmla="*/ 8 h 8"/>
                    <a:gd name="T32" fmla="*/ 29 w 45"/>
                    <a:gd name="T33" fmla="*/ 7 h 8"/>
                    <a:gd name="T34" fmla="*/ 29 w 45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  <a:moveTo>
                        <a:pt x="1" y="0"/>
                      </a:moveTo>
                      <a:cubicBezTo>
                        <a:pt x="6" y="4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7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7" name="Freeform 441"/>
                <p:cNvSpPr>
                  <a:spLocks noChangeArrowheads="1"/>
                </p:cNvSpPr>
                <p:nvPr/>
              </p:nvSpPr>
              <p:spPr bwMode="auto">
                <a:xfrm>
                  <a:off x="1771" y="3472"/>
                  <a:ext cx="186" cy="16"/>
                </a:xfrm>
                <a:custGeom>
                  <a:avLst/>
                  <a:gdLst>
                    <a:gd name="G0" fmla="+- 4 0 0"/>
                    <a:gd name="G1" fmla="+- 3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4 0 0"/>
                    <a:gd name="T0" fmla="*/ 0 w 136"/>
                    <a:gd name="T1" fmla="*/ 4 h 10"/>
                    <a:gd name="T2" fmla="*/ 22 w 136"/>
                    <a:gd name="T3" fmla="*/ 2 h 10"/>
                    <a:gd name="T4" fmla="*/ 41 w 136"/>
                    <a:gd name="T5" fmla="*/ 0 h 10"/>
                    <a:gd name="T6" fmla="*/ 136 w 136"/>
                    <a:gd name="T7" fmla="*/ 3 h 10"/>
                    <a:gd name="T8" fmla="*/ 0 w 136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8" name="Freeform 442"/>
                <p:cNvSpPr>
                  <a:spLocks noChangeArrowheads="1"/>
                </p:cNvSpPr>
                <p:nvPr/>
              </p:nvSpPr>
              <p:spPr bwMode="auto">
                <a:xfrm>
                  <a:off x="1771" y="3472"/>
                  <a:ext cx="186" cy="16"/>
                </a:xfrm>
                <a:custGeom>
                  <a:avLst/>
                  <a:gdLst>
                    <a:gd name="G0" fmla="+- 4 0 0"/>
                    <a:gd name="G1" fmla="+- 3 0 0"/>
                    <a:gd name="G2" fmla="+- 4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136"/>
                    <a:gd name="T1" fmla="*/ 4 h 10"/>
                    <a:gd name="T2" fmla="*/ 22 w 136"/>
                    <a:gd name="T3" fmla="*/ 2 h 10"/>
                    <a:gd name="T4" fmla="*/ 41 w 136"/>
                    <a:gd name="T5" fmla="*/ 0 h 10"/>
                    <a:gd name="T6" fmla="*/ 136 w 136"/>
                    <a:gd name="T7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10">
                      <a:moveTo>
                        <a:pt x="0" y="4"/>
                      </a:moveTo>
                      <a:cubicBezTo>
                        <a:pt x="7" y="3"/>
                        <a:pt x="14" y="4"/>
                        <a:pt x="22" y="2"/>
                      </a:cubicBezTo>
                      <a:cubicBezTo>
                        <a:pt x="29" y="1"/>
                        <a:pt x="36" y="0"/>
                        <a:pt x="41" y="0"/>
                      </a:cubicBezTo>
                      <a:cubicBezTo>
                        <a:pt x="74" y="0"/>
                        <a:pt x="95" y="10"/>
                        <a:pt x="136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39" name="Freeform 443"/>
                <p:cNvSpPr>
                  <a:spLocks noChangeArrowheads="1"/>
                </p:cNvSpPr>
                <p:nvPr/>
              </p:nvSpPr>
              <p:spPr bwMode="auto">
                <a:xfrm>
                  <a:off x="1860" y="3499"/>
                  <a:ext cx="49" cy="8"/>
                </a:xfrm>
                <a:custGeom>
                  <a:avLst/>
                  <a:gdLst>
                    <a:gd name="G0" fmla="+- 3 0 0"/>
                    <a:gd name="G1" fmla="+- 2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3 h 6"/>
                    <a:gd name="T2" fmla="*/ 18 w 37"/>
                    <a:gd name="T3" fmla="*/ 2 h 6"/>
                    <a:gd name="T4" fmla="*/ 37 w 37"/>
                    <a:gd name="T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6">
                      <a:moveTo>
                        <a:pt x="0" y="3"/>
                      </a:moveTo>
                      <a:cubicBezTo>
                        <a:pt x="7" y="2"/>
                        <a:pt x="15" y="0"/>
                        <a:pt x="18" y="2"/>
                      </a:cubicBezTo>
                      <a:cubicBezTo>
                        <a:pt x="21" y="5"/>
                        <a:pt x="28" y="6"/>
                        <a:pt x="37" y="4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0" name="Freeform 444"/>
                <p:cNvSpPr>
                  <a:spLocks noChangeArrowheads="1"/>
                </p:cNvSpPr>
                <p:nvPr/>
              </p:nvSpPr>
              <p:spPr bwMode="auto">
                <a:xfrm>
                  <a:off x="1860" y="3442"/>
                  <a:ext cx="60" cy="1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5"/>
                    <a:gd name="T1" fmla="*/ 0 h 9"/>
                    <a:gd name="T2" fmla="*/ 1 w 45"/>
                    <a:gd name="T3" fmla="*/ 0 h 9"/>
                    <a:gd name="T4" fmla="*/ 0 w 45"/>
                    <a:gd name="T5" fmla="*/ 1 h 9"/>
                    <a:gd name="T6" fmla="*/ 1 w 45"/>
                    <a:gd name="T7" fmla="*/ 0 h 9"/>
                    <a:gd name="T8" fmla="*/ 1 w 45"/>
                    <a:gd name="T9" fmla="*/ 0 h 9"/>
                    <a:gd name="T10" fmla="*/ 1 w 45"/>
                    <a:gd name="T11" fmla="*/ 0 h 9"/>
                    <a:gd name="T12" fmla="*/ 0 w 45"/>
                    <a:gd name="T13" fmla="*/ 1 h 9"/>
                    <a:gd name="T14" fmla="*/ 1 w 45"/>
                    <a:gd name="T15" fmla="*/ 0 h 9"/>
                    <a:gd name="T16" fmla="*/ 1 w 45"/>
                    <a:gd name="T17" fmla="*/ 0 h 9"/>
                    <a:gd name="T18" fmla="*/ 29 w 45"/>
                    <a:gd name="T19" fmla="*/ 6 h 9"/>
                    <a:gd name="T20" fmla="*/ 29 w 45"/>
                    <a:gd name="T21" fmla="*/ 8 h 9"/>
                    <a:gd name="T22" fmla="*/ 0 w 45"/>
                    <a:gd name="T23" fmla="*/ 1 h 9"/>
                    <a:gd name="T24" fmla="*/ 1 w 45"/>
                    <a:gd name="T25" fmla="*/ 0 h 9"/>
                    <a:gd name="T26" fmla="*/ 29 w 45"/>
                    <a:gd name="T27" fmla="*/ 6 h 9"/>
                    <a:gd name="T28" fmla="*/ 45 w 45"/>
                    <a:gd name="T29" fmla="*/ 8 h 9"/>
                    <a:gd name="T30" fmla="*/ 45 w 45"/>
                    <a:gd name="T31" fmla="*/ 9 h 9"/>
                    <a:gd name="T32" fmla="*/ 29 w 45"/>
                    <a:gd name="T33" fmla="*/ 8 h 9"/>
                    <a:gd name="T34" fmla="*/ 29 w 45"/>
                    <a:gd name="T3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5" h="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8" y="6"/>
                        <a:pt x="29" y="6"/>
                      </a:cubicBezTo>
                      <a:lnTo>
                        <a:pt x="29" y="8"/>
                      </a:lnTo>
                      <a:cubicBezTo>
                        <a:pt x="17" y="7"/>
                        <a:pt x="6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5" y="7"/>
                        <a:pt x="40" y="7"/>
                        <a:pt x="45" y="8"/>
                      </a:cubicBezTo>
                      <a:lnTo>
                        <a:pt x="45" y="9"/>
                      </a:lnTo>
                      <a:cubicBezTo>
                        <a:pt x="40" y="8"/>
                        <a:pt x="35" y="8"/>
                        <a:pt x="29" y="8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1" name="Freeform 445"/>
                <p:cNvSpPr>
                  <a:spLocks noChangeArrowheads="1"/>
                </p:cNvSpPr>
                <p:nvPr/>
              </p:nvSpPr>
              <p:spPr bwMode="auto">
                <a:xfrm>
                  <a:off x="1826" y="3568"/>
                  <a:ext cx="49" cy="6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2 h 5"/>
                    <a:gd name="T2" fmla="*/ 18 w 37"/>
                    <a:gd name="T3" fmla="*/ 1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2"/>
                      </a:moveTo>
                      <a:cubicBezTo>
                        <a:pt x="7" y="1"/>
                        <a:pt x="15" y="0"/>
                        <a:pt x="18" y="1"/>
                      </a:cubicBezTo>
                      <a:cubicBezTo>
                        <a:pt x="22" y="4"/>
                        <a:pt x="29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2" name="Freeform 446"/>
                <p:cNvSpPr>
                  <a:spLocks noChangeArrowheads="1"/>
                </p:cNvSpPr>
                <p:nvPr/>
              </p:nvSpPr>
              <p:spPr bwMode="auto">
                <a:xfrm>
                  <a:off x="1918" y="3586"/>
                  <a:ext cx="60" cy="1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6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T0" fmla="*/ 1 w 45"/>
                    <a:gd name="T1" fmla="*/ 0 h 8"/>
                    <a:gd name="T2" fmla="*/ 1 w 45"/>
                    <a:gd name="T3" fmla="*/ 0 h 8"/>
                    <a:gd name="T4" fmla="*/ 0 w 45"/>
                    <a:gd name="T5" fmla="*/ 1 h 8"/>
                    <a:gd name="T6" fmla="*/ 1 w 45"/>
                    <a:gd name="T7" fmla="*/ 0 h 8"/>
                    <a:gd name="T8" fmla="*/ 1 w 45"/>
                    <a:gd name="T9" fmla="*/ 0 h 8"/>
                    <a:gd name="T10" fmla="*/ 1 w 45"/>
                    <a:gd name="T11" fmla="*/ 0 h 8"/>
                    <a:gd name="T12" fmla="*/ 0 w 45"/>
                    <a:gd name="T13" fmla="*/ 0 h 8"/>
                    <a:gd name="T14" fmla="*/ 1 w 45"/>
                    <a:gd name="T15" fmla="*/ 0 h 8"/>
                    <a:gd name="T16" fmla="*/ 1 w 45"/>
                    <a:gd name="T17" fmla="*/ 0 h 8"/>
                    <a:gd name="T18" fmla="*/ 29 w 45"/>
                    <a:gd name="T19" fmla="*/ 6 h 8"/>
                    <a:gd name="T20" fmla="*/ 29 w 45"/>
                    <a:gd name="T21" fmla="*/ 7 h 8"/>
                    <a:gd name="T22" fmla="*/ 0 w 45"/>
                    <a:gd name="T23" fmla="*/ 1 h 8"/>
                    <a:gd name="T24" fmla="*/ 1 w 45"/>
                    <a:gd name="T25" fmla="*/ 0 h 8"/>
                    <a:gd name="T26" fmla="*/ 29 w 45"/>
                    <a:gd name="T27" fmla="*/ 6 h 8"/>
                    <a:gd name="T28" fmla="*/ 45 w 45"/>
                    <a:gd name="T29" fmla="*/ 7 h 8"/>
                    <a:gd name="T30" fmla="*/ 44 w 45"/>
                    <a:gd name="T31" fmla="*/ 8 h 8"/>
                    <a:gd name="T32" fmla="*/ 29 w 45"/>
                    <a:gd name="T33" fmla="*/ 7 h 8"/>
                    <a:gd name="T34" fmla="*/ 29 w 45"/>
                    <a:gd name="T3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5" h="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1" y="0"/>
                      </a:moveTo>
                      <a:cubicBezTo>
                        <a:pt x="6" y="5"/>
                        <a:pt x="17" y="5"/>
                        <a:pt x="29" y="6"/>
                      </a:cubicBezTo>
                      <a:lnTo>
                        <a:pt x="29" y="7"/>
                      </a:lnTo>
                      <a:cubicBezTo>
                        <a:pt x="17" y="6"/>
                        <a:pt x="5" y="6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29" y="6"/>
                      </a:moveTo>
                      <a:cubicBezTo>
                        <a:pt x="34" y="6"/>
                        <a:pt x="40" y="6"/>
                        <a:pt x="45" y="7"/>
                      </a:cubicBezTo>
                      <a:lnTo>
                        <a:pt x="44" y="8"/>
                      </a:lnTo>
                      <a:cubicBezTo>
                        <a:pt x="40" y="8"/>
                        <a:pt x="34" y="7"/>
                        <a:pt x="29" y="7"/>
                      </a:cubicBezTo>
                      <a:lnTo>
                        <a:pt x="29" y="6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3" name="Freeform 447"/>
                <p:cNvSpPr>
                  <a:spLocks noChangeArrowheads="1"/>
                </p:cNvSpPr>
                <p:nvPr/>
              </p:nvSpPr>
              <p:spPr bwMode="auto">
                <a:xfrm>
                  <a:off x="1996" y="3419"/>
                  <a:ext cx="172" cy="11"/>
                </a:xfrm>
                <a:custGeom>
                  <a:avLst/>
                  <a:gdLst>
                    <a:gd name="G0" fmla="+- 4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125"/>
                    <a:gd name="T1" fmla="*/ 4 h 8"/>
                    <a:gd name="T2" fmla="*/ 36 w 125"/>
                    <a:gd name="T3" fmla="*/ 5 h 8"/>
                    <a:gd name="T4" fmla="*/ 95 w 125"/>
                    <a:gd name="T5" fmla="*/ 1 h 8"/>
                    <a:gd name="T6" fmla="*/ 125 w 125"/>
                    <a:gd name="T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8">
                      <a:moveTo>
                        <a:pt x="0" y="4"/>
                      </a:moveTo>
                      <a:cubicBezTo>
                        <a:pt x="8" y="8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5" y="1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4" name="Freeform 448"/>
                <p:cNvSpPr>
                  <a:spLocks noChangeArrowheads="1"/>
                </p:cNvSpPr>
                <p:nvPr/>
              </p:nvSpPr>
              <p:spPr bwMode="auto">
                <a:xfrm>
                  <a:off x="2004" y="3466"/>
                  <a:ext cx="171" cy="10"/>
                </a:xfrm>
                <a:custGeom>
                  <a:avLst/>
                  <a:gdLst>
                    <a:gd name="G0" fmla="+- 4 0 0"/>
                    <a:gd name="G1" fmla="+- 7 0 0"/>
                    <a:gd name="G2" fmla="*/ 1 0 0"/>
                    <a:gd name="G3" fmla="sin G2 G1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125"/>
                    <a:gd name="T1" fmla="*/ 4 h 7"/>
                    <a:gd name="T2" fmla="*/ 36 w 125"/>
                    <a:gd name="T3" fmla="*/ 5 h 7"/>
                    <a:gd name="T4" fmla="*/ 94 w 125"/>
                    <a:gd name="T5" fmla="*/ 2 h 7"/>
                    <a:gd name="T6" fmla="*/ 125 w 125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5" h="7">
                      <a:moveTo>
                        <a:pt x="0" y="4"/>
                      </a:moveTo>
                      <a:cubicBezTo>
                        <a:pt x="9" y="7"/>
                        <a:pt x="25" y="3"/>
                        <a:pt x="36" y="5"/>
                      </a:cubicBezTo>
                      <a:cubicBezTo>
                        <a:pt x="52" y="7"/>
                        <a:pt x="73" y="4"/>
                        <a:pt x="94" y="2"/>
                      </a:cubicBezTo>
                      <a:cubicBezTo>
                        <a:pt x="108" y="0"/>
                        <a:pt x="113" y="5"/>
                        <a:pt x="12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5" name="Freeform 449"/>
                <p:cNvSpPr>
                  <a:spLocks noChangeArrowheads="1"/>
                </p:cNvSpPr>
                <p:nvPr/>
              </p:nvSpPr>
              <p:spPr bwMode="auto">
                <a:xfrm>
                  <a:off x="2079" y="3443"/>
                  <a:ext cx="77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5 0 0"/>
                    <a:gd name="G42" fmla="+- 1 0 0"/>
                    <a:gd name="G43" fmla="+- 1 0 0"/>
                    <a:gd name="G44" fmla="+- 3 0 0"/>
                    <a:gd name="G45" fmla="+- 1 0 0"/>
                    <a:gd name="G46" fmla="+- 1 0 0"/>
                    <a:gd name="G47" fmla="+- 1 0 0"/>
                    <a:gd name="T0" fmla="*/ 57 w 57"/>
                    <a:gd name="T1" fmla="*/ 5 h 5"/>
                    <a:gd name="T2" fmla="*/ 41 w 57"/>
                    <a:gd name="T3" fmla="*/ 2 h 5"/>
                    <a:gd name="T4" fmla="*/ 41 w 57"/>
                    <a:gd name="T5" fmla="*/ 1 h 5"/>
                    <a:gd name="T6" fmla="*/ 57 w 57"/>
                    <a:gd name="T7" fmla="*/ 3 h 5"/>
                    <a:gd name="T8" fmla="*/ 57 w 57"/>
                    <a:gd name="T9" fmla="*/ 5 h 5"/>
                    <a:gd name="T10" fmla="*/ 41 w 57"/>
                    <a:gd name="T11" fmla="*/ 2 h 5"/>
                    <a:gd name="T12" fmla="*/ 35 w 57"/>
                    <a:gd name="T13" fmla="*/ 2 h 5"/>
                    <a:gd name="T14" fmla="*/ 35 w 57"/>
                    <a:gd name="T15" fmla="*/ 0 h 5"/>
                    <a:gd name="T16" fmla="*/ 41 w 57"/>
                    <a:gd name="T17" fmla="*/ 1 h 5"/>
                    <a:gd name="T18" fmla="*/ 41 w 57"/>
                    <a:gd name="T19" fmla="*/ 2 h 5"/>
                    <a:gd name="T20" fmla="*/ 35 w 57"/>
                    <a:gd name="T21" fmla="*/ 0 h 5"/>
                    <a:gd name="T22" fmla="*/ 35 w 57"/>
                    <a:gd name="T23" fmla="*/ 0 h 5"/>
                    <a:gd name="T24" fmla="*/ 35 w 57"/>
                    <a:gd name="T25" fmla="*/ 1 h 5"/>
                    <a:gd name="T26" fmla="*/ 35 w 57"/>
                    <a:gd name="T27" fmla="*/ 0 h 5"/>
                    <a:gd name="T28" fmla="*/ 35 w 57"/>
                    <a:gd name="T29" fmla="*/ 2 h 5"/>
                    <a:gd name="T30" fmla="*/ 35 w 57"/>
                    <a:gd name="T31" fmla="*/ 2 h 5"/>
                    <a:gd name="T32" fmla="*/ 35 w 57"/>
                    <a:gd name="T33" fmla="*/ 0 h 5"/>
                    <a:gd name="T34" fmla="*/ 35 w 57"/>
                    <a:gd name="T35" fmla="*/ 2 h 5"/>
                    <a:gd name="T36" fmla="*/ 35 w 57"/>
                    <a:gd name="T37" fmla="*/ 0 h 5"/>
                    <a:gd name="T38" fmla="*/ 35 w 57"/>
                    <a:gd name="T39" fmla="*/ 0 h 5"/>
                    <a:gd name="T40" fmla="*/ 35 w 57"/>
                    <a:gd name="T41" fmla="*/ 1 h 5"/>
                    <a:gd name="T42" fmla="*/ 35 w 57"/>
                    <a:gd name="T43" fmla="*/ 0 h 5"/>
                    <a:gd name="T44" fmla="*/ 35 w 57"/>
                    <a:gd name="T45" fmla="*/ 2 h 5"/>
                    <a:gd name="T46" fmla="*/ 34 w 57"/>
                    <a:gd name="T47" fmla="*/ 2 h 5"/>
                    <a:gd name="T48" fmla="*/ 34 w 57"/>
                    <a:gd name="T49" fmla="*/ 0 h 5"/>
                    <a:gd name="T50" fmla="*/ 35 w 57"/>
                    <a:gd name="T51" fmla="*/ 0 h 5"/>
                    <a:gd name="T52" fmla="*/ 35 w 57"/>
                    <a:gd name="T53" fmla="*/ 2 h 5"/>
                    <a:gd name="T54" fmla="*/ 34 w 57"/>
                    <a:gd name="T55" fmla="*/ 2 h 5"/>
                    <a:gd name="T56" fmla="*/ 0 w 57"/>
                    <a:gd name="T57" fmla="*/ 1 h 5"/>
                    <a:gd name="T58" fmla="*/ 1 w 57"/>
                    <a:gd name="T59" fmla="*/ 0 h 5"/>
                    <a:gd name="T60" fmla="*/ 34 w 57"/>
                    <a:gd name="T61" fmla="*/ 0 h 5"/>
                    <a:gd name="T62" fmla="*/ 34 w 5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7" h="5">
                      <a:moveTo>
                        <a:pt x="57" y="5"/>
                      </a:moveTo>
                      <a:cubicBezTo>
                        <a:pt x="51" y="4"/>
                        <a:pt x="46" y="3"/>
                        <a:pt x="41" y="2"/>
                      </a:cubicBezTo>
                      <a:lnTo>
                        <a:pt x="41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5"/>
                      </a:lnTo>
                      <a:close/>
                      <a:moveTo>
                        <a:pt x="41" y="2"/>
                      </a:moveTo>
                      <a:cubicBezTo>
                        <a:pt x="39" y="2"/>
                        <a:pt x="37" y="2"/>
                        <a:pt x="35" y="2"/>
                      </a:cubicBezTo>
                      <a:lnTo>
                        <a:pt x="35" y="0"/>
                      </a:lnTo>
                      <a:cubicBezTo>
                        <a:pt x="37" y="1"/>
                        <a:pt x="39" y="1"/>
                        <a:pt x="41" y="1"/>
                      </a:cubicBezTo>
                      <a:lnTo>
                        <a:pt x="41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5" y="0"/>
                      </a:lnTo>
                      <a:lnTo>
                        <a:pt x="35" y="2"/>
                      </a:lnTo>
                      <a:close/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5" y="2"/>
                        <a:pt x="34" y="2"/>
                      </a:cubicBezTo>
                      <a:lnTo>
                        <a:pt x="34" y="0"/>
                      </a:lnTo>
                      <a:cubicBezTo>
                        <a:pt x="35" y="0"/>
                        <a:pt x="35" y="0"/>
                        <a:pt x="35" y="0"/>
                      </a:cubicBezTo>
                      <a:lnTo>
                        <a:pt x="35" y="2"/>
                      </a:lnTo>
                      <a:close/>
                      <a:moveTo>
                        <a:pt x="34" y="2"/>
                      </a:moveTo>
                      <a:cubicBezTo>
                        <a:pt x="28" y="2"/>
                        <a:pt x="5" y="5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8" y="1"/>
                        <a:pt x="34" y="0"/>
                      </a:cubicBezTo>
                      <a:lnTo>
                        <a:pt x="3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6" name="Freeform 450"/>
                <p:cNvSpPr>
                  <a:spLocks noChangeArrowheads="1"/>
                </p:cNvSpPr>
                <p:nvPr/>
              </p:nvSpPr>
              <p:spPr bwMode="auto">
                <a:xfrm>
                  <a:off x="2003" y="3592"/>
                  <a:ext cx="7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T0" fmla="*/ 57 w 57"/>
                    <a:gd name="T1" fmla="*/ 4 h 4"/>
                    <a:gd name="T2" fmla="*/ 43 w 57"/>
                    <a:gd name="T3" fmla="*/ 3 h 4"/>
                    <a:gd name="T4" fmla="*/ 43 w 57"/>
                    <a:gd name="T5" fmla="*/ 2 h 4"/>
                    <a:gd name="T6" fmla="*/ 57 w 57"/>
                    <a:gd name="T7" fmla="*/ 3 h 4"/>
                    <a:gd name="T8" fmla="*/ 57 w 57"/>
                    <a:gd name="T9" fmla="*/ 4 h 4"/>
                    <a:gd name="T10" fmla="*/ 43 w 57"/>
                    <a:gd name="T11" fmla="*/ 3 h 4"/>
                    <a:gd name="T12" fmla="*/ 35 w 57"/>
                    <a:gd name="T13" fmla="*/ 2 h 4"/>
                    <a:gd name="T14" fmla="*/ 36 w 57"/>
                    <a:gd name="T15" fmla="*/ 0 h 4"/>
                    <a:gd name="T16" fmla="*/ 43 w 57"/>
                    <a:gd name="T17" fmla="*/ 2 h 4"/>
                    <a:gd name="T18" fmla="*/ 43 w 57"/>
                    <a:gd name="T19" fmla="*/ 3 h 4"/>
                    <a:gd name="T20" fmla="*/ 35 w 57"/>
                    <a:gd name="T21" fmla="*/ 2 h 4"/>
                    <a:gd name="T22" fmla="*/ 35 w 57"/>
                    <a:gd name="T23" fmla="*/ 2 h 4"/>
                    <a:gd name="T24" fmla="*/ 36 w 57"/>
                    <a:gd name="T25" fmla="*/ 1 h 4"/>
                    <a:gd name="T26" fmla="*/ 35 w 57"/>
                    <a:gd name="T27" fmla="*/ 2 h 4"/>
                    <a:gd name="T28" fmla="*/ 35 w 57"/>
                    <a:gd name="T29" fmla="*/ 2 h 4"/>
                    <a:gd name="T30" fmla="*/ 35 w 57"/>
                    <a:gd name="T31" fmla="*/ 2 h 4"/>
                    <a:gd name="T32" fmla="*/ 36 w 57"/>
                    <a:gd name="T33" fmla="*/ 0 h 4"/>
                    <a:gd name="T34" fmla="*/ 35 w 57"/>
                    <a:gd name="T35" fmla="*/ 2 h 4"/>
                    <a:gd name="T36" fmla="*/ 36 w 57"/>
                    <a:gd name="T37" fmla="*/ 0 h 4"/>
                    <a:gd name="T38" fmla="*/ 36 w 57"/>
                    <a:gd name="T39" fmla="*/ 0 h 4"/>
                    <a:gd name="T40" fmla="*/ 36 w 57"/>
                    <a:gd name="T41" fmla="*/ 1 h 4"/>
                    <a:gd name="T42" fmla="*/ 36 w 57"/>
                    <a:gd name="T43" fmla="*/ 0 h 4"/>
                    <a:gd name="T44" fmla="*/ 35 w 57"/>
                    <a:gd name="T45" fmla="*/ 2 h 4"/>
                    <a:gd name="T46" fmla="*/ 30 w 57"/>
                    <a:gd name="T47" fmla="*/ 2 h 4"/>
                    <a:gd name="T48" fmla="*/ 30 w 57"/>
                    <a:gd name="T49" fmla="*/ 1 h 4"/>
                    <a:gd name="T50" fmla="*/ 36 w 57"/>
                    <a:gd name="T51" fmla="*/ 0 h 4"/>
                    <a:gd name="T52" fmla="*/ 35 w 57"/>
                    <a:gd name="T53" fmla="*/ 2 h 4"/>
                    <a:gd name="T54" fmla="*/ 30 w 57"/>
                    <a:gd name="T55" fmla="*/ 2 h 4"/>
                    <a:gd name="T56" fmla="*/ 0 w 57"/>
                    <a:gd name="T57" fmla="*/ 1 h 4"/>
                    <a:gd name="T58" fmla="*/ 1 w 57"/>
                    <a:gd name="T59" fmla="*/ 0 h 4"/>
                    <a:gd name="T60" fmla="*/ 30 w 57"/>
                    <a:gd name="T61" fmla="*/ 1 h 4"/>
                    <a:gd name="T62" fmla="*/ 30 w 5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2" y="4"/>
                        <a:pt x="47" y="4"/>
                        <a:pt x="43" y="3"/>
                      </a:cubicBezTo>
                      <a:lnTo>
                        <a:pt x="43" y="2"/>
                      </a:lnTo>
                      <a:cubicBezTo>
                        <a:pt x="48" y="2"/>
                        <a:pt x="52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3" y="3"/>
                      </a:moveTo>
                      <a:cubicBezTo>
                        <a:pt x="41" y="2"/>
                        <a:pt x="38" y="2"/>
                        <a:pt x="35" y="2"/>
                      </a:cubicBezTo>
                      <a:lnTo>
                        <a:pt x="36" y="0"/>
                      </a:lnTo>
                      <a:cubicBezTo>
                        <a:pt x="38" y="1"/>
                        <a:pt x="41" y="1"/>
                        <a:pt x="43" y="2"/>
                      </a:cubicBezTo>
                      <a:lnTo>
                        <a:pt x="43" y="3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1"/>
                      </a:lnTo>
                      <a:lnTo>
                        <a:pt x="35" y="2"/>
                      </a:lnTo>
                      <a:close/>
                      <a:moveTo>
                        <a:pt x="35" y="2"/>
                      </a:moveTo>
                      <a:lnTo>
                        <a:pt x="35" y="2"/>
                      </a:lnTo>
                      <a:lnTo>
                        <a:pt x="36" y="0"/>
                      </a:lnTo>
                      <a:lnTo>
                        <a:pt x="35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3" y="2"/>
                        <a:pt x="30" y="2"/>
                      </a:cubicBezTo>
                      <a:lnTo>
                        <a:pt x="30" y="1"/>
                      </a:lnTo>
                      <a:cubicBezTo>
                        <a:pt x="33" y="0"/>
                        <a:pt x="35" y="0"/>
                        <a:pt x="36" y="0"/>
                      </a:cubicBezTo>
                      <a:lnTo>
                        <a:pt x="35" y="2"/>
                      </a:lnTo>
                      <a:close/>
                      <a:moveTo>
                        <a:pt x="30" y="2"/>
                      </a:moveTo>
                      <a:cubicBezTo>
                        <a:pt x="21" y="3"/>
                        <a:pt x="4" y="4"/>
                        <a:pt x="0" y="1"/>
                      </a:cubicBezTo>
                      <a:lnTo>
                        <a:pt x="1" y="0"/>
                      </a:lnTo>
                      <a:cubicBezTo>
                        <a:pt x="4" y="3"/>
                        <a:pt x="21" y="1"/>
                        <a:pt x="30" y="1"/>
                      </a:cubicBez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7" name="Freeform 451"/>
                <p:cNvSpPr>
                  <a:spLocks noChangeArrowheads="1"/>
                </p:cNvSpPr>
                <p:nvPr/>
              </p:nvSpPr>
              <p:spPr bwMode="auto">
                <a:xfrm>
                  <a:off x="2129" y="3549"/>
                  <a:ext cx="49" cy="6"/>
                </a:xfrm>
                <a:custGeom>
                  <a:avLst/>
                  <a:gdLst>
                    <a:gd name="G0" fmla="+- 3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0 w 37"/>
                    <a:gd name="T1" fmla="*/ 3 h 5"/>
                    <a:gd name="T2" fmla="*/ 17 w 37"/>
                    <a:gd name="T3" fmla="*/ 2 h 5"/>
                    <a:gd name="T4" fmla="*/ 37 w 37"/>
                    <a:gd name="T5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" h="5">
                      <a:moveTo>
                        <a:pt x="0" y="3"/>
                      </a:moveTo>
                      <a:cubicBezTo>
                        <a:pt x="7" y="1"/>
                        <a:pt x="15" y="0"/>
                        <a:pt x="17" y="2"/>
                      </a:cubicBezTo>
                      <a:cubicBezTo>
                        <a:pt x="21" y="4"/>
                        <a:pt x="28" y="5"/>
                        <a:pt x="3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8" name="Freeform 452"/>
                <p:cNvSpPr>
                  <a:spLocks noChangeArrowheads="1"/>
                </p:cNvSpPr>
                <p:nvPr/>
              </p:nvSpPr>
              <p:spPr bwMode="auto">
                <a:xfrm>
                  <a:off x="2070" y="3573"/>
                  <a:ext cx="102" cy="10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5"/>
                    <a:gd name="T1" fmla="*/ 4 h 7"/>
                    <a:gd name="T2" fmla="*/ 45 w 75"/>
                    <a:gd name="T3" fmla="*/ 1 h 7"/>
                    <a:gd name="T4" fmla="*/ 61 w 75"/>
                    <a:gd name="T5" fmla="*/ 5 h 7"/>
                    <a:gd name="T6" fmla="*/ 75 w 75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8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4" y="6"/>
                        <a:pt x="75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49" name="Freeform 453"/>
                <p:cNvSpPr>
                  <a:spLocks noChangeArrowheads="1"/>
                </p:cNvSpPr>
                <p:nvPr/>
              </p:nvSpPr>
              <p:spPr bwMode="auto">
                <a:xfrm>
                  <a:off x="2075" y="3586"/>
                  <a:ext cx="105" cy="34"/>
                </a:xfrm>
                <a:custGeom>
                  <a:avLst/>
                  <a:gdLst>
                    <a:gd name="G0" fmla="+- 1 0 0"/>
                    <a:gd name="G1" fmla="+- 1 0 0"/>
                    <a:gd name="G2" fmla="+- 3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4 0 0"/>
                    <a:gd name="G12" fmla="+- 1 0 0"/>
                    <a:gd name="G13" fmla="+- 1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5 0 0"/>
                    <a:gd name="G21" fmla="+- 1 0 0"/>
                    <a:gd name="G22" fmla="+- 1 0 0"/>
                    <a:gd name="G23" fmla="+- 1 0 0"/>
                    <a:gd name="G24" fmla="+- 1 0 0"/>
                    <a:gd name="G25" fmla="*/ 1 50493 45568"/>
                    <a:gd name="G26" fmla="*/ 1 50493 55552"/>
                    <a:gd name="G27" fmla="*/ G26 1 180"/>
                    <a:gd name="G28" fmla="*/ G25 1 G27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1 w 77"/>
                    <a:gd name="T1" fmla="*/ 0 h 21"/>
                    <a:gd name="T2" fmla="*/ 8 w 77"/>
                    <a:gd name="T3" fmla="*/ 4 h 21"/>
                    <a:gd name="T4" fmla="*/ 8 w 77"/>
                    <a:gd name="T5" fmla="*/ 5 h 21"/>
                    <a:gd name="T6" fmla="*/ 0 w 77"/>
                    <a:gd name="T7" fmla="*/ 1 h 21"/>
                    <a:gd name="T8" fmla="*/ 1 w 77"/>
                    <a:gd name="T9" fmla="*/ 0 h 21"/>
                    <a:gd name="T10" fmla="*/ 8 w 77"/>
                    <a:gd name="T11" fmla="*/ 4 h 21"/>
                    <a:gd name="T12" fmla="*/ 16 w 77"/>
                    <a:gd name="T13" fmla="*/ 7 h 21"/>
                    <a:gd name="T14" fmla="*/ 15 w 77"/>
                    <a:gd name="T15" fmla="*/ 8 h 21"/>
                    <a:gd name="T16" fmla="*/ 8 w 77"/>
                    <a:gd name="T17" fmla="*/ 5 h 21"/>
                    <a:gd name="T18" fmla="*/ 8 w 77"/>
                    <a:gd name="T19" fmla="*/ 4 h 21"/>
                    <a:gd name="T20" fmla="*/ 16 w 77"/>
                    <a:gd name="T21" fmla="*/ 7 h 21"/>
                    <a:gd name="T22" fmla="*/ 16 w 77"/>
                    <a:gd name="T23" fmla="*/ 7 h 21"/>
                    <a:gd name="T24" fmla="*/ 15 w 77"/>
                    <a:gd name="T25" fmla="*/ 8 h 21"/>
                    <a:gd name="T26" fmla="*/ 16 w 77"/>
                    <a:gd name="T27" fmla="*/ 7 h 21"/>
                    <a:gd name="T28" fmla="*/ 16 w 77"/>
                    <a:gd name="T29" fmla="*/ 7 h 21"/>
                    <a:gd name="T30" fmla="*/ 34 w 77"/>
                    <a:gd name="T31" fmla="*/ 18 h 21"/>
                    <a:gd name="T32" fmla="*/ 33 w 77"/>
                    <a:gd name="T33" fmla="*/ 19 h 21"/>
                    <a:gd name="T34" fmla="*/ 15 w 77"/>
                    <a:gd name="T35" fmla="*/ 8 h 21"/>
                    <a:gd name="T36" fmla="*/ 16 w 77"/>
                    <a:gd name="T37" fmla="*/ 7 h 21"/>
                    <a:gd name="T38" fmla="*/ 34 w 77"/>
                    <a:gd name="T39" fmla="*/ 18 h 21"/>
                    <a:gd name="T40" fmla="*/ 69 w 77"/>
                    <a:gd name="T41" fmla="*/ 14 h 21"/>
                    <a:gd name="T42" fmla="*/ 69 w 77"/>
                    <a:gd name="T43" fmla="*/ 15 h 21"/>
                    <a:gd name="T44" fmla="*/ 33 w 77"/>
                    <a:gd name="T45" fmla="*/ 19 h 21"/>
                    <a:gd name="T46" fmla="*/ 34 w 77"/>
                    <a:gd name="T47" fmla="*/ 18 h 21"/>
                    <a:gd name="T48" fmla="*/ 69 w 77"/>
                    <a:gd name="T49" fmla="*/ 14 h 21"/>
                    <a:gd name="T50" fmla="*/ 69 w 77"/>
                    <a:gd name="T51" fmla="*/ 14 h 21"/>
                    <a:gd name="T52" fmla="*/ 69 w 77"/>
                    <a:gd name="T53" fmla="*/ 15 h 21"/>
                    <a:gd name="T54" fmla="*/ 69 w 77"/>
                    <a:gd name="T55" fmla="*/ 14 h 21"/>
                    <a:gd name="T56" fmla="*/ 69 w 77"/>
                    <a:gd name="T57" fmla="*/ 14 h 21"/>
                    <a:gd name="T58" fmla="*/ 72 w 77"/>
                    <a:gd name="T59" fmla="*/ 14 h 21"/>
                    <a:gd name="T60" fmla="*/ 72 w 77"/>
                    <a:gd name="T61" fmla="*/ 15 h 21"/>
                    <a:gd name="T62" fmla="*/ 69 w 77"/>
                    <a:gd name="T63" fmla="*/ 15 h 21"/>
                    <a:gd name="T64" fmla="*/ 69 w 77"/>
                    <a:gd name="T65" fmla="*/ 14 h 21"/>
                    <a:gd name="T66" fmla="*/ 72 w 77"/>
                    <a:gd name="T67" fmla="*/ 14 h 21"/>
                    <a:gd name="T68" fmla="*/ 77 w 77"/>
                    <a:gd name="T69" fmla="*/ 14 h 21"/>
                    <a:gd name="T70" fmla="*/ 77 w 77"/>
                    <a:gd name="T71" fmla="*/ 15 h 21"/>
                    <a:gd name="T72" fmla="*/ 72 w 77"/>
                    <a:gd name="T73" fmla="*/ 15 h 21"/>
                    <a:gd name="T74" fmla="*/ 72 w 77"/>
                    <a:gd name="T7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1" y="0"/>
                      </a:moveTo>
                      <a:cubicBezTo>
                        <a:pt x="2" y="2"/>
                        <a:pt x="5" y="3"/>
                        <a:pt x="8" y="4"/>
                      </a:cubicBezTo>
                      <a:lnTo>
                        <a:pt x="8" y="5"/>
                      </a:lnTo>
                      <a:cubicBezTo>
                        <a:pt x="5" y="4"/>
                        <a:pt x="1" y="3"/>
                        <a:pt x="0" y="1"/>
                      </a:cubicBezTo>
                      <a:lnTo>
                        <a:pt x="1" y="0"/>
                      </a:lnTo>
                      <a:close/>
                      <a:moveTo>
                        <a:pt x="8" y="4"/>
                      </a:moveTo>
                      <a:cubicBezTo>
                        <a:pt x="11" y="5"/>
                        <a:pt x="14" y="5"/>
                        <a:pt x="16" y="7"/>
                      </a:cubicBezTo>
                      <a:lnTo>
                        <a:pt x="15" y="8"/>
                      </a:lnTo>
                      <a:cubicBezTo>
                        <a:pt x="13" y="7"/>
                        <a:pt x="11" y="6"/>
                        <a:pt x="8" y="5"/>
                      </a:cubicBezTo>
                      <a:lnTo>
                        <a:pt x="8" y="4"/>
                      </a:lnTo>
                      <a:close/>
                      <a:moveTo>
                        <a:pt x="16" y="7"/>
                      </a:move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7"/>
                      </a:lnTo>
                      <a:close/>
                      <a:moveTo>
                        <a:pt x="16" y="7"/>
                      </a:moveTo>
                      <a:cubicBezTo>
                        <a:pt x="20" y="12"/>
                        <a:pt x="25" y="16"/>
                        <a:pt x="34" y="18"/>
                      </a:cubicBezTo>
                      <a:lnTo>
                        <a:pt x="33" y="19"/>
                      </a:lnTo>
                      <a:cubicBezTo>
                        <a:pt x="25" y="17"/>
                        <a:pt x="19" y="13"/>
                        <a:pt x="15" y="8"/>
                      </a:cubicBezTo>
                      <a:lnTo>
                        <a:pt x="16" y="7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3" y="19"/>
                        <a:pt x="69" y="14"/>
                      </a:cubicBezTo>
                      <a:lnTo>
                        <a:pt x="69" y="15"/>
                      </a:lnTo>
                      <a:cubicBezTo>
                        <a:pt x="54" y="20"/>
                        <a:pt x="42" y="21"/>
                        <a:pt x="33" y="19"/>
                      </a:cubicBezTo>
                      <a:lnTo>
                        <a:pt x="34" y="18"/>
                      </a:lnTo>
                      <a:close/>
                      <a:moveTo>
                        <a:pt x="69" y="14"/>
                      </a:moveTo>
                      <a:lnTo>
                        <a:pt x="69" y="14"/>
                      </a:lnTo>
                      <a:lnTo>
                        <a:pt x="69" y="15"/>
                      </a:lnTo>
                      <a:lnTo>
                        <a:pt x="69" y="14"/>
                      </a:lnTo>
                      <a:close/>
                      <a:moveTo>
                        <a:pt x="69" y="14"/>
                      </a:moveTo>
                      <a:cubicBezTo>
                        <a:pt x="70" y="14"/>
                        <a:pt x="71" y="14"/>
                        <a:pt x="72" y="14"/>
                      </a:cubicBezTo>
                      <a:lnTo>
                        <a:pt x="72" y="15"/>
                      </a:lnTo>
                      <a:cubicBezTo>
                        <a:pt x="71" y="15"/>
                        <a:pt x="70" y="15"/>
                        <a:pt x="69" y="15"/>
                      </a:cubicBezTo>
                      <a:lnTo>
                        <a:pt x="69" y="14"/>
                      </a:lnTo>
                      <a:close/>
                      <a:moveTo>
                        <a:pt x="72" y="14"/>
                      </a:moveTo>
                      <a:cubicBezTo>
                        <a:pt x="73" y="14"/>
                        <a:pt x="75" y="14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3" y="15"/>
                        <a:pt x="72" y="15"/>
                      </a:cubicBezTo>
                      <a:lnTo>
                        <a:pt x="72" y="1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0" name="Freeform 454"/>
                <p:cNvSpPr>
                  <a:spLocks noChangeArrowheads="1"/>
                </p:cNvSpPr>
                <p:nvPr/>
              </p:nvSpPr>
              <p:spPr bwMode="auto">
                <a:xfrm>
                  <a:off x="2068" y="3285"/>
                  <a:ext cx="105" cy="3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4 0 0"/>
                    <a:gd name="G4" fmla="*/ 1 0 0"/>
                    <a:gd name="G5" fmla="sin G4 G3"/>
                    <a:gd name="G6" fmla="+- 5 0 0"/>
                    <a:gd name="G7" fmla="*/ 1 0 0"/>
                    <a:gd name="G8" fmla="sin G7 G6"/>
                    <a:gd name="G9" fmla="+- 4 0 0"/>
                    <a:gd name="G10" fmla="*/ 1 3 2"/>
                    <a:gd name="G11" fmla="+- 1 0 0"/>
                    <a:gd name="G12" fmla="+- 1 0 0"/>
                    <a:gd name="G13" fmla="+- 4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7 0 0"/>
                    <a:gd name="G21" fmla="+- 1 0 0"/>
                    <a:gd name="G22" fmla="+- 5 0 0"/>
                    <a:gd name="G23" fmla="*/ 1 0 0"/>
                    <a:gd name="G24" fmla="sin G23 G22"/>
                    <a:gd name="G25" fmla="+- 4 0 0"/>
                    <a:gd name="G26" fmla="*/ 1 0 0"/>
                    <a:gd name="G27" fmla="sin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T0" fmla="*/ 2 w 77"/>
                    <a:gd name="T1" fmla="*/ 0 h 21"/>
                    <a:gd name="T2" fmla="*/ 9 w 77"/>
                    <a:gd name="T3" fmla="*/ 4 h 21"/>
                    <a:gd name="T4" fmla="*/ 9 w 77"/>
                    <a:gd name="T5" fmla="*/ 5 h 21"/>
                    <a:gd name="T6" fmla="*/ 0 w 77"/>
                    <a:gd name="T7" fmla="*/ 1 h 21"/>
                    <a:gd name="T8" fmla="*/ 2 w 77"/>
                    <a:gd name="T9" fmla="*/ 0 h 21"/>
                    <a:gd name="T10" fmla="*/ 9 w 77"/>
                    <a:gd name="T11" fmla="*/ 4 h 21"/>
                    <a:gd name="T12" fmla="*/ 17 w 77"/>
                    <a:gd name="T13" fmla="*/ 8 h 21"/>
                    <a:gd name="T14" fmla="*/ 16 w 77"/>
                    <a:gd name="T15" fmla="*/ 8 h 21"/>
                    <a:gd name="T16" fmla="*/ 9 w 77"/>
                    <a:gd name="T17" fmla="*/ 5 h 21"/>
                    <a:gd name="T18" fmla="*/ 9 w 77"/>
                    <a:gd name="T19" fmla="*/ 4 h 21"/>
                    <a:gd name="T20" fmla="*/ 17 w 77"/>
                    <a:gd name="T21" fmla="*/ 8 h 21"/>
                    <a:gd name="T22" fmla="*/ 17 w 77"/>
                    <a:gd name="T23" fmla="*/ 8 h 21"/>
                    <a:gd name="T24" fmla="*/ 16 w 77"/>
                    <a:gd name="T25" fmla="*/ 8 h 21"/>
                    <a:gd name="T26" fmla="*/ 17 w 77"/>
                    <a:gd name="T27" fmla="*/ 8 h 21"/>
                    <a:gd name="T28" fmla="*/ 17 w 77"/>
                    <a:gd name="T29" fmla="*/ 8 h 21"/>
                    <a:gd name="T30" fmla="*/ 34 w 77"/>
                    <a:gd name="T31" fmla="*/ 18 h 21"/>
                    <a:gd name="T32" fmla="*/ 34 w 77"/>
                    <a:gd name="T33" fmla="*/ 20 h 21"/>
                    <a:gd name="T34" fmla="*/ 15 w 77"/>
                    <a:gd name="T35" fmla="*/ 8 h 21"/>
                    <a:gd name="T36" fmla="*/ 17 w 77"/>
                    <a:gd name="T37" fmla="*/ 8 h 21"/>
                    <a:gd name="T38" fmla="*/ 34 w 77"/>
                    <a:gd name="T39" fmla="*/ 18 h 21"/>
                    <a:gd name="T40" fmla="*/ 69 w 77"/>
                    <a:gd name="T41" fmla="*/ 15 h 21"/>
                    <a:gd name="T42" fmla="*/ 70 w 77"/>
                    <a:gd name="T43" fmla="*/ 16 h 21"/>
                    <a:gd name="T44" fmla="*/ 34 w 77"/>
                    <a:gd name="T45" fmla="*/ 20 h 21"/>
                    <a:gd name="T46" fmla="*/ 34 w 77"/>
                    <a:gd name="T47" fmla="*/ 18 h 21"/>
                    <a:gd name="T48" fmla="*/ 70 w 77"/>
                    <a:gd name="T49" fmla="*/ 16 h 21"/>
                    <a:gd name="T50" fmla="*/ 70 w 77"/>
                    <a:gd name="T51" fmla="*/ 16 h 21"/>
                    <a:gd name="T52" fmla="*/ 70 w 77"/>
                    <a:gd name="T53" fmla="*/ 15 h 21"/>
                    <a:gd name="T54" fmla="*/ 70 w 77"/>
                    <a:gd name="T55" fmla="*/ 16 h 21"/>
                    <a:gd name="T56" fmla="*/ 69 w 77"/>
                    <a:gd name="T57" fmla="*/ 15 h 21"/>
                    <a:gd name="T58" fmla="*/ 73 w 77"/>
                    <a:gd name="T59" fmla="*/ 15 h 21"/>
                    <a:gd name="T60" fmla="*/ 73 w 77"/>
                    <a:gd name="T61" fmla="*/ 16 h 21"/>
                    <a:gd name="T62" fmla="*/ 70 w 77"/>
                    <a:gd name="T63" fmla="*/ 16 h 21"/>
                    <a:gd name="T64" fmla="*/ 69 w 77"/>
                    <a:gd name="T65" fmla="*/ 15 h 21"/>
                    <a:gd name="T66" fmla="*/ 73 w 77"/>
                    <a:gd name="T67" fmla="*/ 15 h 21"/>
                    <a:gd name="T68" fmla="*/ 77 w 77"/>
                    <a:gd name="T69" fmla="*/ 14 h 21"/>
                    <a:gd name="T70" fmla="*/ 77 w 77"/>
                    <a:gd name="T71" fmla="*/ 15 h 21"/>
                    <a:gd name="T72" fmla="*/ 73 w 77"/>
                    <a:gd name="T73" fmla="*/ 16 h 21"/>
                    <a:gd name="T74" fmla="*/ 73 w 77"/>
                    <a:gd name="T75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" h="21">
                      <a:moveTo>
                        <a:pt x="2" y="0"/>
                      </a:moveTo>
                      <a:cubicBezTo>
                        <a:pt x="3" y="2"/>
                        <a:pt x="6" y="3"/>
                        <a:pt x="9" y="4"/>
                      </a:cubicBezTo>
                      <a:lnTo>
                        <a:pt x="9" y="5"/>
                      </a:lnTo>
                      <a:cubicBezTo>
                        <a:pt x="5" y="4"/>
                        <a:pt x="2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9" y="4"/>
                      </a:moveTo>
                      <a:cubicBezTo>
                        <a:pt x="12" y="5"/>
                        <a:pt x="15" y="6"/>
                        <a:pt x="17" y="8"/>
                      </a:cubicBezTo>
                      <a:lnTo>
                        <a:pt x="16" y="8"/>
                      </a:lnTo>
                      <a:cubicBezTo>
                        <a:pt x="14" y="7"/>
                        <a:pt x="11" y="6"/>
                        <a:pt x="9" y="5"/>
                      </a:cubicBezTo>
                      <a:lnTo>
                        <a:pt x="9" y="4"/>
                      </a:lnTo>
                      <a:close/>
                      <a:moveTo>
                        <a:pt x="17" y="8"/>
                      </a:moveTo>
                      <a:lnTo>
                        <a:pt x="17" y="8"/>
                      </a:lnTo>
                      <a:lnTo>
                        <a:pt x="16" y="8"/>
                      </a:lnTo>
                      <a:lnTo>
                        <a:pt x="17" y="8"/>
                      </a:lnTo>
                      <a:close/>
                      <a:moveTo>
                        <a:pt x="17" y="8"/>
                      </a:moveTo>
                      <a:cubicBezTo>
                        <a:pt x="20" y="12"/>
                        <a:pt x="26" y="17"/>
                        <a:pt x="34" y="18"/>
                      </a:cubicBezTo>
                      <a:lnTo>
                        <a:pt x="34" y="20"/>
                      </a:lnTo>
                      <a:cubicBezTo>
                        <a:pt x="25" y="18"/>
                        <a:pt x="19" y="13"/>
                        <a:pt x="15" y="8"/>
                      </a:cubicBezTo>
                      <a:lnTo>
                        <a:pt x="17" y="8"/>
                      </a:lnTo>
                      <a:close/>
                      <a:moveTo>
                        <a:pt x="34" y="18"/>
                      </a:moveTo>
                      <a:cubicBezTo>
                        <a:pt x="42" y="20"/>
                        <a:pt x="54" y="20"/>
                        <a:pt x="69" y="15"/>
                      </a:cubicBezTo>
                      <a:lnTo>
                        <a:pt x="70" y="16"/>
                      </a:lnTo>
                      <a:cubicBezTo>
                        <a:pt x="54" y="21"/>
                        <a:pt x="42" y="21"/>
                        <a:pt x="34" y="20"/>
                      </a:cubicBezTo>
                      <a:lnTo>
                        <a:pt x="34" y="18"/>
                      </a:lnTo>
                      <a:close/>
                      <a:moveTo>
                        <a:pt x="70" y="16"/>
                      </a:move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70" y="16"/>
                      </a:lnTo>
                      <a:close/>
                      <a:moveTo>
                        <a:pt x="69" y="15"/>
                      </a:moveTo>
                      <a:cubicBezTo>
                        <a:pt x="71" y="14"/>
                        <a:pt x="72" y="14"/>
                        <a:pt x="73" y="15"/>
                      </a:cubicBezTo>
                      <a:lnTo>
                        <a:pt x="73" y="16"/>
                      </a:lnTo>
                      <a:cubicBezTo>
                        <a:pt x="72" y="16"/>
                        <a:pt x="71" y="16"/>
                        <a:pt x="70" y="16"/>
                      </a:cubicBezTo>
                      <a:lnTo>
                        <a:pt x="69" y="15"/>
                      </a:lnTo>
                      <a:close/>
                      <a:moveTo>
                        <a:pt x="73" y="15"/>
                      </a:moveTo>
                      <a:cubicBezTo>
                        <a:pt x="74" y="15"/>
                        <a:pt x="75" y="15"/>
                        <a:pt x="77" y="14"/>
                      </a:cubicBezTo>
                      <a:lnTo>
                        <a:pt x="77" y="15"/>
                      </a:lnTo>
                      <a:cubicBezTo>
                        <a:pt x="75" y="16"/>
                        <a:pt x="74" y="16"/>
                        <a:pt x="73" y="16"/>
                      </a:cubicBezTo>
                      <a:lnTo>
                        <a:pt x="73" y="1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1" name="Freeform 455"/>
                <p:cNvSpPr>
                  <a:spLocks noChangeArrowheads="1"/>
                </p:cNvSpPr>
                <p:nvPr/>
              </p:nvSpPr>
              <p:spPr bwMode="auto">
                <a:xfrm>
                  <a:off x="2115" y="3186"/>
                  <a:ext cx="64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0 w 47"/>
                    <a:gd name="T1" fmla="*/ 1 h 5"/>
                    <a:gd name="T2" fmla="*/ 16 w 47"/>
                    <a:gd name="T3" fmla="*/ 2 h 5"/>
                    <a:gd name="T4" fmla="*/ 16 w 47"/>
                    <a:gd name="T5" fmla="*/ 3 h 5"/>
                    <a:gd name="T6" fmla="*/ 0 w 47"/>
                    <a:gd name="T7" fmla="*/ 2 h 5"/>
                    <a:gd name="T8" fmla="*/ 0 w 47"/>
                    <a:gd name="T9" fmla="*/ 1 h 5"/>
                    <a:gd name="T10" fmla="*/ 16 w 47"/>
                    <a:gd name="T11" fmla="*/ 2 h 5"/>
                    <a:gd name="T12" fmla="*/ 46 w 47"/>
                    <a:gd name="T13" fmla="*/ 0 h 5"/>
                    <a:gd name="T14" fmla="*/ 47 w 47"/>
                    <a:gd name="T15" fmla="*/ 2 h 5"/>
                    <a:gd name="T16" fmla="*/ 16 w 47"/>
                    <a:gd name="T17" fmla="*/ 3 h 5"/>
                    <a:gd name="T18" fmla="*/ 16 w 47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" h="5">
                      <a:moveTo>
                        <a:pt x="0" y="1"/>
                      </a:moveTo>
                      <a:cubicBezTo>
                        <a:pt x="6" y="0"/>
                        <a:pt x="11" y="1"/>
                        <a:pt x="16" y="2"/>
                      </a:cubicBezTo>
                      <a:lnTo>
                        <a:pt x="16" y="3"/>
                      </a:lnTo>
                      <a:cubicBezTo>
                        <a:pt x="11" y="2"/>
                        <a:pt x="6" y="2"/>
                        <a:pt x="0" y="2"/>
                      </a:cubicBezTo>
                      <a:lnTo>
                        <a:pt x="0" y="1"/>
                      </a:lnTo>
                      <a:close/>
                      <a:moveTo>
                        <a:pt x="16" y="2"/>
                      </a:moveTo>
                      <a:cubicBezTo>
                        <a:pt x="25" y="3"/>
                        <a:pt x="34" y="4"/>
                        <a:pt x="46" y="0"/>
                      </a:cubicBezTo>
                      <a:lnTo>
                        <a:pt x="47" y="2"/>
                      </a:lnTo>
                      <a:cubicBezTo>
                        <a:pt x="34" y="5"/>
                        <a:pt x="25" y="4"/>
                        <a:pt x="16" y="3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2" name="Freeform 456"/>
                <p:cNvSpPr>
                  <a:spLocks noChangeArrowheads="1"/>
                </p:cNvSpPr>
                <p:nvPr/>
              </p:nvSpPr>
              <p:spPr bwMode="auto">
                <a:xfrm>
                  <a:off x="2133" y="3227"/>
                  <a:ext cx="35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+- 2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*/ 1 50493 55552"/>
                    <a:gd name="G11" fmla="*/ G10 1 180"/>
                    <a:gd name="G12" fmla="*/ 1 0 0"/>
                    <a:gd name="G13" fmla="*/ G12 1 G11"/>
                    <a:gd name="G14" fmla="+- 1 0 0"/>
                    <a:gd name="G15" fmla="*/ 1 0 0"/>
                    <a:gd name="G16" fmla="sin G15 G14"/>
                    <a:gd name="G17" fmla="+- 1 0 0"/>
                    <a:gd name="G18" fmla="*/ 1 0 0"/>
                    <a:gd name="G19" fmla="sin G18 G17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2 0 0"/>
                    <a:gd name="G25" fmla="*/ 1 0 0"/>
                    <a:gd name="G26" fmla="sin G25 G24"/>
                    <a:gd name="G27" fmla="*/ 1 50493 45568"/>
                    <a:gd name="G28" fmla="*/ 1 50493 55552"/>
                    <a:gd name="G29" fmla="*/ G28 1 180"/>
                    <a:gd name="G30" fmla="*/ G27 1 G29"/>
                    <a:gd name="G31" fmla="+- 2 0 0"/>
                    <a:gd name="G32" fmla="+- 1 0 0"/>
                    <a:gd name="G33" fmla="+- 1 0 0"/>
                    <a:gd name="G34" fmla="*/ 1 0 0"/>
                    <a:gd name="G35" fmla="sin G34 G33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*/ 1 50493 55552"/>
                    <a:gd name="G43" fmla="*/ G42 1 180"/>
                    <a:gd name="G44" fmla="*/ 1 0 0"/>
                    <a:gd name="G45" fmla="cos G44 G43"/>
                    <a:gd name="G46" fmla="+- 1 0 0"/>
                    <a:gd name="G47" fmla="*/ 1 0 0"/>
                    <a:gd name="G48" fmla="sin G47 G46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T0" fmla="*/ 2 w 27"/>
                    <a:gd name="T1" fmla="*/ 0 h 2"/>
                    <a:gd name="T2" fmla="*/ 7 w 27"/>
                    <a:gd name="T3" fmla="*/ 0 h 2"/>
                    <a:gd name="T4" fmla="*/ 7 w 27"/>
                    <a:gd name="T5" fmla="*/ 2 h 2"/>
                    <a:gd name="T6" fmla="*/ 0 w 27"/>
                    <a:gd name="T7" fmla="*/ 0 h 2"/>
                    <a:gd name="T8" fmla="*/ 2 w 27"/>
                    <a:gd name="T9" fmla="*/ 0 h 2"/>
                    <a:gd name="T10" fmla="*/ 7 w 27"/>
                    <a:gd name="T11" fmla="*/ 0 h 2"/>
                    <a:gd name="T12" fmla="*/ 9 w 27"/>
                    <a:gd name="T13" fmla="*/ 0 h 2"/>
                    <a:gd name="T14" fmla="*/ 10 w 27"/>
                    <a:gd name="T15" fmla="*/ 1 h 2"/>
                    <a:gd name="T16" fmla="*/ 7 w 27"/>
                    <a:gd name="T17" fmla="*/ 2 h 2"/>
                    <a:gd name="T18" fmla="*/ 7 w 27"/>
                    <a:gd name="T19" fmla="*/ 0 h 2"/>
                    <a:gd name="T20" fmla="*/ 9 w 27"/>
                    <a:gd name="T21" fmla="*/ 0 h 2"/>
                    <a:gd name="T22" fmla="*/ 16 w 27"/>
                    <a:gd name="T23" fmla="*/ 0 h 2"/>
                    <a:gd name="T24" fmla="*/ 16 w 27"/>
                    <a:gd name="T25" fmla="*/ 1 h 2"/>
                    <a:gd name="T26" fmla="*/ 10 w 27"/>
                    <a:gd name="T27" fmla="*/ 1 h 2"/>
                    <a:gd name="T28" fmla="*/ 9 w 27"/>
                    <a:gd name="T29" fmla="*/ 0 h 2"/>
                    <a:gd name="T30" fmla="*/ 16 w 27"/>
                    <a:gd name="T31" fmla="*/ 0 h 2"/>
                    <a:gd name="T32" fmla="*/ 17 w 27"/>
                    <a:gd name="T33" fmla="*/ 0 h 2"/>
                    <a:gd name="T34" fmla="*/ 17 w 27"/>
                    <a:gd name="T35" fmla="*/ 1 h 2"/>
                    <a:gd name="T36" fmla="*/ 16 w 27"/>
                    <a:gd name="T37" fmla="*/ 1 h 2"/>
                    <a:gd name="T38" fmla="*/ 16 w 27"/>
                    <a:gd name="T39" fmla="*/ 0 h 2"/>
                    <a:gd name="T40" fmla="*/ 17 w 27"/>
                    <a:gd name="T41" fmla="*/ 1 h 2"/>
                    <a:gd name="T42" fmla="*/ 16 w 27"/>
                    <a:gd name="T43" fmla="*/ 0 h 2"/>
                    <a:gd name="T44" fmla="*/ 15 w 27"/>
                    <a:gd name="T45" fmla="*/ 1 h 2"/>
                    <a:gd name="T46" fmla="*/ 15 w 27"/>
                    <a:gd name="T47" fmla="*/ 0 h 2"/>
                    <a:gd name="T48" fmla="*/ 17 w 27"/>
                    <a:gd name="T49" fmla="*/ 1 h 2"/>
                    <a:gd name="T50" fmla="*/ 16 w 27"/>
                    <a:gd name="T51" fmla="*/ 0 h 2"/>
                    <a:gd name="T52" fmla="*/ 22 w 27"/>
                    <a:gd name="T53" fmla="*/ 0 h 2"/>
                    <a:gd name="T54" fmla="*/ 22 w 27"/>
                    <a:gd name="T55" fmla="*/ 2 h 2"/>
                    <a:gd name="T56" fmla="*/ 15 w 27"/>
                    <a:gd name="T57" fmla="*/ 1 h 2"/>
                    <a:gd name="T58" fmla="*/ 16 w 27"/>
                    <a:gd name="T59" fmla="*/ 0 h 2"/>
                    <a:gd name="T60" fmla="*/ 22 w 27"/>
                    <a:gd name="T61" fmla="*/ 0 h 2"/>
                    <a:gd name="T62" fmla="*/ 27 w 27"/>
                    <a:gd name="T63" fmla="*/ 1 h 2"/>
                    <a:gd name="T64" fmla="*/ 26 w 27"/>
                    <a:gd name="T65" fmla="*/ 1 h 2"/>
                    <a:gd name="T66" fmla="*/ 22 w 27"/>
                    <a:gd name="T67" fmla="*/ 2 h 2"/>
                    <a:gd name="T68" fmla="*/ 22 w 27"/>
                    <a:gd name="T6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" h="2">
                      <a:moveTo>
                        <a:pt x="2" y="0"/>
                      </a:moveTo>
                      <a:cubicBezTo>
                        <a:pt x="2" y="1"/>
                        <a:pt x="4" y="1"/>
                        <a:pt x="7" y="0"/>
                      </a:cubicBezTo>
                      <a:lnTo>
                        <a:pt x="7" y="2"/>
                      </a:lnTo>
                      <a:cubicBezTo>
                        <a:pt x="4" y="2"/>
                        <a:pt x="1" y="2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7" y="0"/>
                      </a:moveTo>
                      <a:cubicBezTo>
                        <a:pt x="8" y="0"/>
                        <a:pt x="9" y="0"/>
                        <a:pt x="9" y="0"/>
                      </a:cubicBezTo>
                      <a:lnTo>
                        <a:pt x="10" y="1"/>
                      </a:lnTo>
                      <a:cubicBezTo>
                        <a:pt x="9" y="2"/>
                        <a:pt x="8" y="2"/>
                        <a:pt x="7" y="2"/>
                      </a:cubicBezTo>
                      <a:lnTo>
                        <a:pt x="7" y="0"/>
                      </a:lnTo>
                      <a:close/>
                      <a:moveTo>
                        <a:pt x="9" y="0"/>
                      </a:moveTo>
                      <a:cubicBezTo>
                        <a:pt x="12" y="0"/>
                        <a:pt x="15" y="0"/>
                        <a:pt x="16" y="0"/>
                      </a:cubicBezTo>
                      <a:lnTo>
                        <a:pt x="16" y="1"/>
                      </a:lnTo>
                      <a:cubicBezTo>
                        <a:pt x="14" y="1"/>
                        <a:pt x="12" y="1"/>
                        <a:pt x="10" y="1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7" y="1"/>
                      </a:moveTo>
                      <a:cubicBezTo>
                        <a:pt x="16" y="1"/>
                        <a:pt x="16" y="0"/>
                        <a:pt x="16" y="0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0"/>
                      </a:cubicBezTo>
                      <a:lnTo>
                        <a:pt x="17" y="1"/>
                      </a:lnTo>
                      <a:close/>
                      <a:moveTo>
                        <a:pt x="16" y="0"/>
                      </a:moveTo>
                      <a:cubicBezTo>
                        <a:pt x="17" y="0"/>
                        <a:pt x="19" y="0"/>
                        <a:pt x="22" y="0"/>
                      </a:cubicBezTo>
                      <a:lnTo>
                        <a:pt x="22" y="2"/>
                      </a:lnTo>
                      <a:cubicBezTo>
                        <a:pt x="19" y="2"/>
                        <a:pt x="16" y="2"/>
                        <a:pt x="15" y="1"/>
                      </a:cubicBezTo>
                      <a:lnTo>
                        <a:pt x="16" y="0"/>
                      </a:lnTo>
                      <a:close/>
                      <a:moveTo>
                        <a:pt x="22" y="0"/>
                      </a:moveTo>
                      <a:cubicBezTo>
                        <a:pt x="24" y="0"/>
                        <a:pt x="26" y="0"/>
                        <a:pt x="27" y="1"/>
                      </a:cubicBezTo>
                      <a:lnTo>
                        <a:pt x="26" y="1"/>
                      </a:lnTo>
                      <a:cubicBezTo>
                        <a:pt x="26" y="1"/>
                        <a:pt x="24" y="1"/>
                        <a:pt x="22" y="2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3" name="Freeform 457"/>
                <p:cNvSpPr>
                  <a:spLocks noChangeArrowheads="1"/>
                </p:cNvSpPr>
                <p:nvPr/>
              </p:nvSpPr>
              <p:spPr bwMode="auto">
                <a:xfrm>
                  <a:off x="1933" y="3317"/>
                  <a:ext cx="77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4 0 0"/>
                    <a:gd name="G42" fmla="+- 1 0 0"/>
                    <a:gd name="G43" fmla="+- 1 0 0"/>
                    <a:gd name="G44" fmla="+- 3 0 0"/>
                    <a:gd name="G45" fmla="+- 1 0 0"/>
                    <a:gd name="G46" fmla="+- 1 0 0"/>
                    <a:gd name="G47" fmla="+- 1 0 0"/>
                    <a:gd name="T0" fmla="*/ 57 w 57"/>
                    <a:gd name="T1" fmla="*/ 4 h 4"/>
                    <a:gd name="T2" fmla="*/ 40 w 57"/>
                    <a:gd name="T3" fmla="*/ 2 h 4"/>
                    <a:gd name="T4" fmla="*/ 40 w 57"/>
                    <a:gd name="T5" fmla="*/ 1 h 4"/>
                    <a:gd name="T6" fmla="*/ 57 w 57"/>
                    <a:gd name="T7" fmla="*/ 3 h 4"/>
                    <a:gd name="T8" fmla="*/ 57 w 57"/>
                    <a:gd name="T9" fmla="*/ 4 h 4"/>
                    <a:gd name="T10" fmla="*/ 40 w 57"/>
                    <a:gd name="T11" fmla="*/ 2 h 4"/>
                    <a:gd name="T12" fmla="*/ 35 w 57"/>
                    <a:gd name="T13" fmla="*/ 1 h 4"/>
                    <a:gd name="T14" fmla="*/ 36 w 57"/>
                    <a:gd name="T15" fmla="*/ 0 h 4"/>
                    <a:gd name="T16" fmla="*/ 40 w 57"/>
                    <a:gd name="T17" fmla="*/ 1 h 4"/>
                    <a:gd name="T18" fmla="*/ 40 w 57"/>
                    <a:gd name="T19" fmla="*/ 2 h 4"/>
                    <a:gd name="T20" fmla="*/ 36 w 57"/>
                    <a:gd name="T21" fmla="*/ 0 h 4"/>
                    <a:gd name="T22" fmla="*/ 36 w 57"/>
                    <a:gd name="T23" fmla="*/ 0 h 4"/>
                    <a:gd name="T24" fmla="*/ 36 w 57"/>
                    <a:gd name="T25" fmla="*/ 1 h 4"/>
                    <a:gd name="T26" fmla="*/ 36 w 57"/>
                    <a:gd name="T27" fmla="*/ 0 h 4"/>
                    <a:gd name="T28" fmla="*/ 36 w 57"/>
                    <a:gd name="T29" fmla="*/ 1 h 4"/>
                    <a:gd name="T30" fmla="*/ 36 w 57"/>
                    <a:gd name="T31" fmla="*/ 1 h 4"/>
                    <a:gd name="T32" fmla="*/ 36 w 57"/>
                    <a:gd name="T33" fmla="*/ 0 h 4"/>
                    <a:gd name="T34" fmla="*/ 36 w 57"/>
                    <a:gd name="T35" fmla="*/ 1 h 4"/>
                    <a:gd name="T36" fmla="*/ 36 w 57"/>
                    <a:gd name="T37" fmla="*/ 0 h 4"/>
                    <a:gd name="T38" fmla="*/ 36 w 57"/>
                    <a:gd name="T39" fmla="*/ 0 h 4"/>
                    <a:gd name="T40" fmla="*/ 36 w 57"/>
                    <a:gd name="T41" fmla="*/ 1 h 4"/>
                    <a:gd name="T42" fmla="*/ 36 w 57"/>
                    <a:gd name="T43" fmla="*/ 0 h 4"/>
                    <a:gd name="T44" fmla="*/ 36 w 57"/>
                    <a:gd name="T45" fmla="*/ 1 h 4"/>
                    <a:gd name="T46" fmla="*/ 33 w 57"/>
                    <a:gd name="T47" fmla="*/ 2 h 4"/>
                    <a:gd name="T48" fmla="*/ 33 w 57"/>
                    <a:gd name="T49" fmla="*/ 0 h 4"/>
                    <a:gd name="T50" fmla="*/ 36 w 57"/>
                    <a:gd name="T51" fmla="*/ 0 h 4"/>
                    <a:gd name="T52" fmla="*/ 36 w 57"/>
                    <a:gd name="T53" fmla="*/ 1 h 4"/>
                    <a:gd name="T54" fmla="*/ 33 w 57"/>
                    <a:gd name="T55" fmla="*/ 2 h 4"/>
                    <a:gd name="T56" fmla="*/ 0 w 57"/>
                    <a:gd name="T57" fmla="*/ 1 h 4"/>
                    <a:gd name="T58" fmla="*/ 1 w 57"/>
                    <a:gd name="T59" fmla="*/ 0 h 4"/>
                    <a:gd name="T60" fmla="*/ 33 w 57"/>
                    <a:gd name="T61" fmla="*/ 0 h 4"/>
                    <a:gd name="T62" fmla="*/ 33 w 5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cubicBezTo>
                        <a:pt x="51" y="4"/>
                        <a:pt x="45" y="3"/>
                        <a:pt x="40" y="2"/>
                      </a:cubicBezTo>
                      <a:lnTo>
                        <a:pt x="40" y="1"/>
                      </a:lnTo>
                      <a:cubicBezTo>
                        <a:pt x="46" y="2"/>
                        <a:pt x="51" y="3"/>
                        <a:pt x="57" y="3"/>
                      </a:cubicBezTo>
                      <a:lnTo>
                        <a:pt x="57" y="4"/>
                      </a:lnTo>
                      <a:close/>
                      <a:moveTo>
                        <a:pt x="40" y="2"/>
                      </a:moveTo>
                      <a:cubicBezTo>
                        <a:pt x="39" y="2"/>
                        <a:pt x="37" y="2"/>
                        <a:pt x="35" y="1"/>
                      </a:cubicBezTo>
                      <a:lnTo>
                        <a:pt x="36" y="0"/>
                      </a:lnTo>
                      <a:cubicBezTo>
                        <a:pt x="37" y="0"/>
                        <a:pt x="39" y="1"/>
                        <a:pt x="40" y="1"/>
                      </a:cubicBezTo>
                      <a:lnTo>
                        <a:pt x="40" y="2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6" y="1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6" y="1"/>
                      </a:lnTo>
                      <a:lnTo>
                        <a:pt x="36" y="0"/>
                      </a:lnTo>
                      <a:close/>
                      <a:moveTo>
                        <a:pt x="36" y="1"/>
                      </a:moveTo>
                      <a:cubicBezTo>
                        <a:pt x="35" y="1"/>
                        <a:pt x="34" y="2"/>
                        <a:pt x="33" y="2"/>
                      </a:cubicBezTo>
                      <a:lnTo>
                        <a:pt x="33" y="0"/>
                      </a:lnTo>
                      <a:cubicBezTo>
                        <a:pt x="34" y="0"/>
                        <a:pt x="35" y="0"/>
                        <a:pt x="36" y="0"/>
                      </a:cubicBezTo>
                      <a:lnTo>
                        <a:pt x="36" y="1"/>
                      </a:lnTo>
                      <a:close/>
                      <a:moveTo>
                        <a:pt x="33" y="2"/>
                      </a:moveTo>
                      <a:cubicBezTo>
                        <a:pt x="25" y="2"/>
                        <a:pt x="5" y="4"/>
                        <a:pt x="0" y="1"/>
                      </a:cubicBezTo>
                      <a:lnTo>
                        <a:pt x="1" y="0"/>
                      </a:lnTo>
                      <a:cubicBezTo>
                        <a:pt x="5" y="3"/>
                        <a:pt x="25" y="1"/>
                        <a:pt x="33" y="0"/>
                      </a:cubicBezTo>
                      <a:lnTo>
                        <a:pt x="3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4" name="Freeform 458"/>
                <p:cNvSpPr>
                  <a:spLocks noChangeArrowheads="1"/>
                </p:cNvSpPr>
                <p:nvPr/>
              </p:nvSpPr>
              <p:spPr bwMode="auto">
                <a:xfrm>
                  <a:off x="2098" y="3009"/>
                  <a:ext cx="57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3"/>
                    <a:gd name="T2" fmla="*/ 29 w 42"/>
                    <a:gd name="T3" fmla="*/ 5 h 13"/>
                    <a:gd name="T4" fmla="*/ 34 w 42"/>
                    <a:gd name="T5" fmla="*/ 6 h 13"/>
                    <a:gd name="T6" fmla="*/ 42 w 4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4" y="6"/>
                      </a:cubicBezTo>
                      <a:cubicBezTo>
                        <a:pt x="39" y="8"/>
                        <a:pt x="37" y="12"/>
                        <a:pt x="42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5" name="Freeform 459"/>
                <p:cNvSpPr>
                  <a:spLocks noChangeArrowheads="1"/>
                </p:cNvSpPr>
                <p:nvPr/>
              </p:nvSpPr>
              <p:spPr bwMode="auto">
                <a:xfrm>
                  <a:off x="2138" y="3011"/>
                  <a:ext cx="35" cy="1"/>
                </a:xfrm>
                <a:custGeom>
                  <a:avLst/>
                  <a:gdLst>
                    <a:gd name="G0" fmla="+- 1 0 0"/>
                    <a:gd name="G1" fmla="+- 2 0 0"/>
                    <a:gd name="G2" fmla="+- 1 0 0"/>
                    <a:gd name="G3" fmla="+- 1 0 0"/>
                    <a:gd name="T0" fmla="*/ 0 w 27"/>
                    <a:gd name="T1" fmla="*/ 0 h 2"/>
                    <a:gd name="T2" fmla="*/ 27 w 27"/>
                    <a:gd name="T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2">
                      <a:moveTo>
                        <a:pt x="0" y="0"/>
                      </a:moveTo>
                      <a:cubicBezTo>
                        <a:pt x="7" y="2"/>
                        <a:pt x="20" y="0"/>
                        <a:pt x="27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6" name="Freeform 460"/>
                <p:cNvSpPr>
                  <a:spLocks noChangeArrowheads="1"/>
                </p:cNvSpPr>
                <p:nvPr/>
              </p:nvSpPr>
              <p:spPr bwMode="auto">
                <a:xfrm>
                  <a:off x="2121" y="3118"/>
                  <a:ext cx="53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G4" fmla="+- 1 0 0"/>
                    <a:gd name="T0" fmla="*/ 40 w 40"/>
                    <a:gd name="T1" fmla="*/ 0 h 4"/>
                    <a:gd name="T2" fmla="*/ 0 w 40"/>
                    <a:gd name="T3" fmla="*/ 3 h 4"/>
                    <a:gd name="T4" fmla="*/ 40 w 40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7" name="Freeform 461"/>
                <p:cNvSpPr>
                  <a:spLocks noChangeArrowheads="1"/>
                </p:cNvSpPr>
                <p:nvPr/>
              </p:nvSpPr>
              <p:spPr bwMode="auto">
                <a:xfrm>
                  <a:off x="2121" y="3118"/>
                  <a:ext cx="53" cy="5"/>
                </a:xfrm>
                <a:custGeom>
                  <a:avLst/>
                  <a:gdLst>
                    <a:gd name="G0" fmla="+- 1 0 0"/>
                    <a:gd name="G1" fmla="+- 1 0 0"/>
                    <a:gd name="G2" fmla="+- 4 0 0"/>
                    <a:gd name="G3" fmla="+- 3 0 0"/>
                    <a:gd name="T0" fmla="*/ 40 w 40"/>
                    <a:gd name="T1" fmla="*/ 0 h 4"/>
                    <a:gd name="T2" fmla="*/ 0 w 40"/>
                    <a:gd name="T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4">
                      <a:moveTo>
                        <a:pt x="40" y="0"/>
                      </a:moveTo>
                      <a:cubicBezTo>
                        <a:pt x="28" y="2"/>
                        <a:pt x="14" y="4"/>
                        <a:pt x="0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8" name="Freeform 462"/>
                <p:cNvSpPr>
                  <a:spLocks noChangeArrowheads="1"/>
                </p:cNvSpPr>
                <p:nvPr/>
              </p:nvSpPr>
              <p:spPr bwMode="auto">
                <a:xfrm>
                  <a:off x="2138" y="3070"/>
                  <a:ext cx="34" cy="3"/>
                </a:xfrm>
                <a:custGeom>
                  <a:avLst/>
                  <a:gdLst>
                    <a:gd name="G0" fmla="*/ 1 1 2"/>
                    <a:gd name="G1" fmla="*/ 1 1 2"/>
                    <a:gd name="G2" fmla="+- 1 0 0"/>
                    <a:gd name="G3" fmla="+- 1 0 0"/>
                    <a:gd name="G4" fmla="+- 1 0 0"/>
                    <a:gd name="G5" fmla="+- 1 0 0"/>
                    <a:gd name="G6" fmla="+- 3 0 0"/>
                    <a:gd name="G7" fmla="+- 1 0 0"/>
                    <a:gd name="G8" fmla="*/ 1 1 2"/>
                    <a:gd name="G9" fmla="+- 1 0 0"/>
                    <a:gd name="G10" fmla="+- 1 0 0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*/ 1 50493 55552"/>
                    <a:gd name="G16" fmla="*/ G15 1 180"/>
                    <a:gd name="G17" fmla="*/ 1 0 0"/>
                    <a:gd name="G18" fmla="sin G17 G16"/>
                    <a:gd name="G19" fmla="+- 2 0 0"/>
                    <a:gd name="G20" fmla="*/ 1 0 0"/>
                    <a:gd name="G21" fmla="sin G20 G19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2 0 0"/>
                    <a:gd name="G27" fmla="+- 1 0 0"/>
                    <a:gd name="G28" fmla="+- 1 0 0"/>
                    <a:gd name="G29" fmla="*/ 1 50493 55552"/>
                    <a:gd name="G30" fmla="*/ G29 1 180"/>
                    <a:gd name="G31" fmla="*/ 1 0 0"/>
                    <a:gd name="G32" fmla="sin G31 G30"/>
                    <a:gd name="G33" fmla="+- 1 0 0"/>
                    <a:gd name="G34" fmla="+- 1 0 0"/>
                    <a:gd name="G35" fmla="+- 1 0 0"/>
                    <a:gd name="G36" fmla="+- 1 0 0"/>
                    <a:gd name="G37" fmla="+- 2 0 0"/>
                    <a:gd name="G38" fmla="+- 1 0 0"/>
                    <a:gd name="G39" fmla="+- 2 0 0"/>
                    <a:gd name="G40" fmla="*/ 1 0 0"/>
                    <a:gd name="G41" fmla="sin G40 G39"/>
                    <a:gd name="G42" fmla="*/ 1 50493 55552"/>
                    <a:gd name="G43" fmla="*/ G42 1 180"/>
                    <a:gd name="G44" fmla="*/ 1 0 0"/>
                    <a:gd name="G45" fmla="sin G44 G43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T0" fmla="*/ 2 w 26"/>
                    <a:gd name="T1" fmla="*/ 1 h 3"/>
                    <a:gd name="T2" fmla="*/ 6 w 26"/>
                    <a:gd name="T3" fmla="*/ 1 h 3"/>
                    <a:gd name="T4" fmla="*/ 6 w 26"/>
                    <a:gd name="T5" fmla="*/ 2 h 3"/>
                    <a:gd name="T6" fmla="*/ 0 w 26"/>
                    <a:gd name="T7" fmla="*/ 1 h 3"/>
                    <a:gd name="T8" fmla="*/ 2 w 26"/>
                    <a:gd name="T9" fmla="*/ 1 h 3"/>
                    <a:gd name="T10" fmla="*/ 6 w 26"/>
                    <a:gd name="T11" fmla="*/ 1 h 3"/>
                    <a:gd name="T12" fmla="*/ 9 w 26"/>
                    <a:gd name="T13" fmla="*/ 1 h 3"/>
                    <a:gd name="T14" fmla="*/ 9 w 26"/>
                    <a:gd name="T15" fmla="*/ 2 h 3"/>
                    <a:gd name="T16" fmla="*/ 6 w 26"/>
                    <a:gd name="T17" fmla="*/ 2 h 3"/>
                    <a:gd name="T18" fmla="*/ 6 w 26"/>
                    <a:gd name="T19" fmla="*/ 1 h 3"/>
                    <a:gd name="T20" fmla="*/ 9 w 26"/>
                    <a:gd name="T21" fmla="*/ 1 h 3"/>
                    <a:gd name="T22" fmla="*/ 16 w 26"/>
                    <a:gd name="T23" fmla="*/ 1 h 3"/>
                    <a:gd name="T24" fmla="*/ 16 w 26"/>
                    <a:gd name="T25" fmla="*/ 2 h 3"/>
                    <a:gd name="T26" fmla="*/ 9 w 26"/>
                    <a:gd name="T27" fmla="*/ 2 h 3"/>
                    <a:gd name="T28" fmla="*/ 9 w 26"/>
                    <a:gd name="T29" fmla="*/ 1 h 3"/>
                    <a:gd name="T30" fmla="*/ 16 w 26"/>
                    <a:gd name="T31" fmla="*/ 1 h 3"/>
                    <a:gd name="T32" fmla="*/ 17 w 26"/>
                    <a:gd name="T33" fmla="*/ 1 h 3"/>
                    <a:gd name="T34" fmla="*/ 16 w 26"/>
                    <a:gd name="T35" fmla="*/ 2 h 3"/>
                    <a:gd name="T36" fmla="*/ 16 w 26"/>
                    <a:gd name="T37" fmla="*/ 1 h 3"/>
                    <a:gd name="T38" fmla="*/ 16 w 26"/>
                    <a:gd name="T39" fmla="*/ 2 h 3"/>
                    <a:gd name="T40" fmla="*/ 16 w 26"/>
                    <a:gd name="T41" fmla="*/ 1 h 3"/>
                    <a:gd name="T42" fmla="*/ 15 w 26"/>
                    <a:gd name="T43" fmla="*/ 2 h 3"/>
                    <a:gd name="T44" fmla="*/ 15 w 26"/>
                    <a:gd name="T45" fmla="*/ 1 h 3"/>
                    <a:gd name="T46" fmla="*/ 16 w 26"/>
                    <a:gd name="T47" fmla="*/ 2 h 3"/>
                    <a:gd name="T48" fmla="*/ 16 w 26"/>
                    <a:gd name="T49" fmla="*/ 1 h 3"/>
                    <a:gd name="T50" fmla="*/ 25 w 26"/>
                    <a:gd name="T51" fmla="*/ 1 h 3"/>
                    <a:gd name="T52" fmla="*/ 25 w 26"/>
                    <a:gd name="T53" fmla="*/ 2 h 3"/>
                    <a:gd name="T54" fmla="*/ 15 w 26"/>
                    <a:gd name="T55" fmla="*/ 2 h 3"/>
                    <a:gd name="T56" fmla="*/ 16 w 26"/>
                    <a:gd name="T57" fmla="*/ 1 h 3"/>
                    <a:gd name="T58" fmla="*/ 25 w 26"/>
                    <a:gd name="T59" fmla="*/ 1 h 3"/>
                    <a:gd name="T60" fmla="*/ 26 w 26"/>
                    <a:gd name="T61" fmla="*/ 1 h 3"/>
                    <a:gd name="T62" fmla="*/ 26 w 26"/>
                    <a:gd name="T63" fmla="*/ 2 h 3"/>
                    <a:gd name="T64" fmla="*/ 25 w 26"/>
                    <a:gd name="T65" fmla="*/ 2 h 3"/>
                    <a:gd name="T66" fmla="*/ 25 w 26"/>
                    <a:gd name="T6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">
                      <a:moveTo>
                        <a:pt x="2" y="1"/>
                      </a:moveTo>
                      <a:cubicBezTo>
                        <a:pt x="2" y="1"/>
                        <a:pt x="4" y="1"/>
                        <a:pt x="6" y="1"/>
                      </a:cubicBezTo>
                      <a:lnTo>
                        <a:pt x="6" y="2"/>
                      </a:lnTo>
                      <a:cubicBezTo>
                        <a:pt x="3" y="3"/>
                        <a:pt x="0" y="3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6" y="1"/>
                      </a:moveTo>
                      <a:cubicBezTo>
                        <a:pt x="7" y="1"/>
                        <a:pt x="8" y="1"/>
                        <a:pt x="9" y="1"/>
                      </a:cubicBezTo>
                      <a:lnTo>
                        <a:pt x="9" y="2"/>
                      </a:lnTo>
                      <a:cubicBezTo>
                        <a:pt x="8" y="2"/>
                        <a:pt x="7" y="2"/>
                        <a:pt x="6" y="2"/>
                      </a:cubicBezTo>
                      <a:lnTo>
                        <a:pt x="6" y="1"/>
                      </a:lnTo>
                      <a:close/>
                      <a:moveTo>
                        <a:pt x="9" y="1"/>
                      </a:moveTo>
                      <a:cubicBezTo>
                        <a:pt x="11" y="1"/>
                        <a:pt x="14" y="0"/>
                        <a:pt x="16" y="1"/>
                      </a:cubicBezTo>
                      <a:lnTo>
                        <a:pt x="16" y="2"/>
                      </a:lnTo>
                      <a:cubicBezTo>
                        <a:pt x="14" y="2"/>
                        <a:pt x="11" y="2"/>
                        <a:pt x="9" y="2"/>
                      </a:cubicBezTo>
                      <a:lnTo>
                        <a:pt x="9" y="1"/>
                      </a:lnTo>
                      <a:close/>
                      <a:moveTo>
                        <a:pt x="16" y="1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1"/>
                        <a:pt x="16" y="1"/>
                      </a:cubicBezTo>
                      <a:lnTo>
                        <a:pt x="15" y="2"/>
                      </a:lnTo>
                      <a:cubicBezTo>
                        <a:pt x="15" y="2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6" y="1"/>
                      </a:moveTo>
                      <a:cubicBezTo>
                        <a:pt x="17" y="1"/>
                        <a:pt x="23" y="1"/>
                        <a:pt x="25" y="1"/>
                      </a:cubicBezTo>
                      <a:lnTo>
                        <a:pt x="25" y="2"/>
                      </a:lnTo>
                      <a:cubicBezTo>
                        <a:pt x="23" y="2"/>
                        <a:pt x="16" y="3"/>
                        <a:pt x="15" y="2"/>
                      </a:cubicBezTo>
                      <a:lnTo>
                        <a:pt x="16" y="1"/>
                      </a:lnTo>
                      <a:close/>
                      <a:moveTo>
                        <a:pt x="25" y="1"/>
                      </a:moveTo>
                      <a:cubicBezTo>
                        <a:pt x="26" y="1"/>
                        <a:pt x="26" y="1"/>
                        <a:pt x="26" y="1"/>
                      </a:cubicBezTo>
                      <a:lnTo>
                        <a:pt x="26" y="2"/>
                      </a:lnTo>
                      <a:cubicBezTo>
                        <a:pt x="26" y="2"/>
                        <a:pt x="26" y="2"/>
                        <a:pt x="25" y="2"/>
                      </a:cubicBez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59" name="Freeform 463"/>
                <p:cNvSpPr>
                  <a:spLocks noChangeArrowheads="1"/>
                </p:cNvSpPr>
                <p:nvPr/>
              </p:nvSpPr>
              <p:spPr bwMode="auto">
                <a:xfrm>
                  <a:off x="718" y="3608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31"/>
                    <a:gd name="T1" fmla="*/ 1 h 5"/>
                    <a:gd name="T2" fmla="*/ 31 w 31"/>
                    <a:gd name="T3" fmla="*/ 5 h 5"/>
                    <a:gd name="T4" fmla="*/ 0 w 31"/>
                    <a:gd name="T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0" name="Freeform 464"/>
                <p:cNvSpPr>
                  <a:spLocks noChangeArrowheads="1"/>
                </p:cNvSpPr>
                <p:nvPr/>
              </p:nvSpPr>
              <p:spPr bwMode="auto">
                <a:xfrm>
                  <a:off x="718" y="3608"/>
                  <a:ext cx="41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31"/>
                    <a:gd name="T1" fmla="*/ 1 h 5"/>
                    <a:gd name="T2" fmla="*/ 31 w 31"/>
                    <a:gd name="T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1" h="5">
                      <a:moveTo>
                        <a:pt x="0" y="1"/>
                      </a:moveTo>
                      <a:cubicBezTo>
                        <a:pt x="12" y="0"/>
                        <a:pt x="27" y="0"/>
                        <a:pt x="31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1" name="Freeform 465"/>
                <p:cNvSpPr>
                  <a:spLocks noChangeArrowheads="1"/>
                </p:cNvSpPr>
                <p:nvPr/>
              </p:nvSpPr>
              <p:spPr bwMode="auto">
                <a:xfrm>
                  <a:off x="764" y="3662"/>
                  <a:ext cx="101" cy="10"/>
                </a:xfrm>
                <a:custGeom>
                  <a:avLst/>
                  <a:gdLst>
                    <a:gd name="G0" fmla="+- 4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75"/>
                    <a:gd name="T1" fmla="*/ 4 h 7"/>
                    <a:gd name="T2" fmla="*/ 45 w 75"/>
                    <a:gd name="T3" fmla="*/ 1 h 7"/>
                    <a:gd name="T4" fmla="*/ 61 w 75"/>
                    <a:gd name="T5" fmla="*/ 5 h 7"/>
                    <a:gd name="T6" fmla="*/ 75 w 75"/>
                    <a:gd name="T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5" h="7">
                      <a:moveTo>
                        <a:pt x="0" y="4"/>
                      </a:moveTo>
                      <a:cubicBezTo>
                        <a:pt x="11" y="7"/>
                        <a:pt x="29" y="4"/>
                        <a:pt x="45" y="1"/>
                      </a:cubicBezTo>
                      <a:cubicBezTo>
                        <a:pt x="54" y="0"/>
                        <a:pt x="57" y="3"/>
                        <a:pt x="61" y="5"/>
                      </a:cubicBezTo>
                      <a:cubicBezTo>
                        <a:pt x="70" y="5"/>
                        <a:pt x="75" y="6"/>
                        <a:pt x="75" y="6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2" name="Freeform 466"/>
                <p:cNvSpPr>
                  <a:spLocks noChangeArrowheads="1"/>
                </p:cNvSpPr>
                <p:nvPr/>
              </p:nvSpPr>
              <p:spPr bwMode="auto">
                <a:xfrm>
                  <a:off x="675" y="3496"/>
                  <a:ext cx="81" cy="14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60"/>
                    <a:gd name="T1" fmla="*/ 0 h 9"/>
                    <a:gd name="T2" fmla="*/ 3 w 60"/>
                    <a:gd name="T3" fmla="*/ 2 h 9"/>
                    <a:gd name="T4" fmla="*/ 23 w 60"/>
                    <a:gd name="T5" fmla="*/ 8 h 9"/>
                    <a:gd name="T6" fmla="*/ 60 w 60"/>
                    <a:gd name="T7" fmla="*/ 9 h 9"/>
                    <a:gd name="T8" fmla="*/ 0 w 60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3" name="Freeform 467"/>
                <p:cNvSpPr>
                  <a:spLocks noChangeArrowheads="1"/>
                </p:cNvSpPr>
                <p:nvPr/>
              </p:nvSpPr>
              <p:spPr bwMode="auto">
                <a:xfrm>
                  <a:off x="675" y="3496"/>
                  <a:ext cx="81" cy="14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60"/>
                    <a:gd name="T1" fmla="*/ 0 h 9"/>
                    <a:gd name="T2" fmla="*/ 3 w 60"/>
                    <a:gd name="T3" fmla="*/ 2 h 9"/>
                    <a:gd name="T4" fmla="*/ 23 w 60"/>
                    <a:gd name="T5" fmla="*/ 8 h 9"/>
                    <a:gd name="T6" fmla="*/ 60 w 60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" h="9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7"/>
                        <a:pt x="23" y="8"/>
                      </a:cubicBezTo>
                      <a:cubicBezTo>
                        <a:pt x="34" y="9"/>
                        <a:pt x="51" y="6"/>
                        <a:pt x="60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4" name="Freeform 468"/>
                <p:cNvSpPr>
                  <a:spLocks noChangeArrowheads="1"/>
                </p:cNvSpPr>
                <p:nvPr/>
              </p:nvSpPr>
              <p:spPr bwMode="auto">
                <a:xfrm>
                  <a:off x="647" y="3551"/>
                  <a:ext cx="45" cy="13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*/ 1 0 0"/>
                    <a:gd name="G7" fmla="cos G6 G5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T0" fmla="*/ 0 w 34"/>
                    <a:gd name="T1" fmla="*/ 0 h 9"/>
                    <a:gd name="T2" fmla="*/ 21 w 34"/>
                    <a:gd name="T3" fmla="*/ 1 h 9"/>
                    <a:gd name="T4" fmla="*/ 26 w 34"/>
                    <a:gd name="T5" fmla="*/ 3 h 9"/>
                    <a:gd name="T6" fmla="*/ 34 w 34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9">
                      <a:moveTo>
                        <a:pt x="0" y="0"/>
                      </a:moveTo>
                      <a:cubicBezTo>
                        <a:pt x="8" y="2"/>
                        <a:pt x="10" y="0"/>
                        <a:pt x="21" y="1"/>
                      </a:cubicBezTo>
                      <a:cubicBezTo>
                        <a:pt x="22" y="2"/>
                        <a:pt x="25" y="2"/>
                        <a:pt x="26" y="3"/>
                      </a:cubicBezTo>
                      <a:cubicBezTo>
                        <a:pt x="30" y="4"/>
                        <a:pt x="29" y="8"/>
                        <a:pt x="34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5" name="Freeform 469"/>
                <p:cNvSpPr>
                  <a:spLocks noChangeArrowheads="1"/>
                </p:cNvSpPr>
                <p:nvPr/>
              </p:nvSpPr>
              <p:spPr bwMode="auto">
                <a:xfrm>
                  <a:off x="694" y="3522"/>
                  <a:ext cx="64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2 0 0"/>
                    <a:gd name="G64" fmla="*/ 1 0 0"/>
                    <a:gd name="G65" fmla="sin G64 G63"/>
                    <a:gd name="G66" fmla="+- 2 0 0"/>
                    <a:gd name="G67" fmla="+- 1 0 0"/>
                    <a:gd name="G68" fmla="+- 1 0 0"/>
                    <a:gd name="G69" fmla="*/ 1 0 0"/>
                    <a:gd name="G70" fmla="cos G69 G68"/>
                    <a:gd name="G71" fmla="+- 1 0 0"/>
                    <a:gd name="G72" fmla="+- 1 0 0"/>
                    <a:gd name="G73" fmla="+- 1 0 0"/>
                    <a:gd name="T0" fmla="*/ 47 w 47"/>
                    <a:gd name="T1" fmla="*/ 4 h 6"/>
                    <a:gd name="T2" fmla="*/ 47 w 47"/>
                    <a:gd name="T3" fmla="*/ 4 h 6"/>
                    <a:gd name="T4" fmla="*/ 47 w 47"/>
                    <a:gd name="T5" fmla="*/ 3 h 6"/>
                    <a:gd name="T6" fmla="*/ 47 w 47"/>
                    <a:gd name="T7" fmla="*/ 4 h 6"/>
                    <a:gd name="T8" fmla="*/ 47 w 47"/>
                    <a:gd name="T9" fmla="*/ 3 h 6"/>
                    <a:gd name="T10" fmla="*/ 47 w 47"/>
                    <a:gd name="T11" fmla="*/ 3 h 6"/>
                    <a:gd name="T12" fmla="*/ 47 w 47"/>
                    <a:gd name="T13" fmla="*/ 4 h 6"/>
                    <a:gd name="T14" fmla="*/ 41 w 47"/>
                    <a:gd name="T15" fmla="*/ 4 h 6"/>
                    <a:gd name="T16" fmla="*/ 40 w 47"/>
                    <a:gd name="T17" fmla="*/ 3 h 6"/>
                    <a:gd name="T18" fmla="*/ 47 w 47"/>
                    <a:gd name="T19" fmla="*/ 3 h 6"/>
                    <a:gd name="T20" fmla="*/ 47 w 47"/>
                    <a:gd name="T21" fmla="*/ 4 h 6"/>
                    <a:gd name="T22" fmla="*/ 41 w 47"/>
                    <a:gd name="T23" fmla="*/ 4 h 6"/>
                    <a:gd name="T24" fmla="*/ 36 w 47"/>
                    <a:gd name="T25" fmla="*/ 5 h 6"/>
                    <a:gd name="T26" fmla="*/ 36 w 47"/>
                    <a:gd name="T27" fmla="*/ 4 h 6"/>
                    <a:gd name="T28" fmla="*/ 40 w 47"/>
                    <a:gd name="T29" fmla="*/ 3 h 6"/>
                    <a:gd name="T30" fmla="*/ 41 w 47"/>
                    <a:gd name="T31" fmla="*/ 4 h 6"/>
                    <a:gd name="T32" fmla="*/ 36 w 47"/>
                    <a:gd name="T33" fmla="*/ 4 h 6"/>
                    <a:gd name="T34" fmla="*/ 36 w 47"/>
                    <a:gd name="T35" fmla="*/ 4 h 6"/>
                    <a:gd name="T36" fmla="*/ 36 w 47"/>
                    <a:gd name="T37" fmla="*/ 5 h 6"/>
                    <a:gd name="T38" fmla="*/ 36 w 47"/>
                    <a:gd name="T39" fmla="*/ 4 h 6"/>
                    <a:gd name="T40" fmla="*/ 36 w 47"/>
                    <a:gd name="T41" fmla="*/ 5 h 6"/>
                    <a:gd name="T42" fmla="*/ 31 w 47"/>
                    <a:gd name="T43" fmla="*/ 6 h 6"/>
                    <a:gd name="T44" fmla="*/ 31 w 47"/>
                    <a:gd name="T45" fmla="*/ 4 h 6"/>
                    <a:gd name="T46" fmla="*/ 36 w 47"/>
                    <a:gd name="T47" fmla="*/ 4 h 6"/>
                    <a:gd name="T48" fmla="*/ 36 w 47"/>
                    <a:gd name="T49" fmla="*/ 5 h 6"/>
                    <a:gd name="T50" fmla="*/ 31 w 47"/>
                    <a:gd name="T51" fmla="*/ 6 h 6"/>
                    <a:gd name="T52" fmla="*/ 31 w 47"/>
                    <a:gd name="T53" fmla="*/ 6 h 6"/>
                    <a:gd name="T54" fmla="*/ 31 w 47"/>
                    <a:gd name="T55" fmla="*/ 5 h 6"/>
                    <a:gd name="T56" fmla="*/ 31 w 47"/>
                    <a:gd name="T57" fmla="*/ 6 h 6"/>
                    <a:gd name="T58" fmla="*/ 31 w 47"/>
                    <a:gd name="T59" fmla="*/ 6 h 6"/>
                    <a:gd name="T60" fmla="*/ 26 w 47"/>
                    <a:gd name="T61" fmla="*/ 5 h 6"/>
                    <a:gd name="T62" fmla="*/ 27 w 47"/>
                    <a:gd name="T63" fmla="*/ 4 h 6"/>
                    <a:gd name="T64" fmla="*/ 31 w 47"/>
                    <a:gd name="T65" fmla="*/ 4 h 6"/>
                    <a:gd name="T66" fmla="*/ 31 w 47"/>
                    <a:gd name="T67" fmla="*/ 6 h 6"/>
                    <a:gd name="T68" fmla="*/ 27 w 47"/>
                    <a:gd name="T69" fmla="*/ 4 h 6"/>
                    <a:gd name="T70" fmla="*/ 27 w 47"/>
                    <a:gd name="T71" fmla="*/ 4 h 6"/>
                    <a:gd name="T72" fmla="*/ 27 w 47"/>
                    <a:gd name="T73" fmla="*/ 5 h 6"/>
                    <a:gd name="T74" fmla="*/ 22 w 47"/>
                    <a:gd name="T75" fmla="*/ 4 h 6"/>
                    <a:gd name="T76" fmla="*/ 23 w 47"/>
                    <a:gd name="T77" fmla="*/ 3 h 6"/>
                    <a:gd name="T78" fmla="*/ 27 w 47"/>
                    <a:gd name="T79" fmla="*/ 4 h 6"/>
                    <a:gd name="T80" fmla="*/ 27 w 47"/>
                    <a:gd name="T81" fmla="*/ 5 h 6"/>
                    <a:gd name="T82" fmla="*/ 22 w 47"/>
                    <a:gd name="T83" fmla="*/ 4 h 6"/>
                    <a:gd name="T84" fmla="*/ 0 w 47"/>
                    <a:gd name="T85" fmla="*/ 2 h 6"/>
                    <a:gd name="T86" fmla="*/ 0 w 47"/>
                    <a:gd name="T87" fmla="*/ 1 h 6"/>
                    <a:gd name="T88" fmla="*/ 23 w 47"/>
                    <a:gd name="T89" fmla="*/ 3 h 6"/>
                    <a:gd name="T90" fmla="*/ 22 w 47"/>
                    <a:gd name="T9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7" h="6">
                      <a:moveTo>
                        <a:pt x="47" y="4"/>
                      </a:moveTo>
                      <a:lnTo>
                        <a:pt x="47" y="4"/>
                      </a:lnTo>
                      <a:lnTo>
                        <a:pt x="47" y="3"/>
                      </a:lnTo>
                      <a:lnTo>
                        <a:pt x="47" y="4"/>
                      </a:lnTo>
                      <a:close/>
                      <a:moveTo>
                        <a:pt x="47" y="3"/>
                      </a:moveTo>
                      <a:lnTo>
                        <a:pt x="47" y="3"/>
                      </a:lnTo>
                      <a:close/>
                      <a:moveTo>
                        <a:pt x="47" y="4"/>
                      </a:moveTo>
                      <a:cubicBezTo>
                        <a:pt x="45" y="3"/>
                        <a:pt x="43" y="4"/>
                        <a:pt x="41" y="4"/>
                      </a:cubicBezTo>
                      <a:lnTo>
                        <a:pt x="40" y="3"/>
                      </a:lnTo>
                      <a:cubicBezTo>
                        <a:pt x="43" y="3"/>
                        <a:pt x="45" y="2"/>
                        <a:pt x="47" y="3"/>
                      </a:cubicBezTo>
                      <a:lnTo>
                        <a:pt x="47" y="4"/>
                      </a:lnTo>
                      <a:close/>
                      <a:moveTo>
                        <a:pt x="41" y="4"/>
                      </a:moveTo>
                      <a:cubicBezTo>
                        <a:pt x="39" y="5"/>
                        <a:pt x="37" y="5"/>
                        <a:pt x="36" y="5"/>
                      </a:cubicBezTo>
                      <a:lnTo>
                        <a:pt x="36" y="4"/>
                      </a:lnTo>
                      <a:cubicBezTo>
                        <a:pt x="37" y="4"/>
                        <a:pt x="39" y="4"/>
                        <a:pt x="40" y="3"/>
                      </a:cubicBezTo>
                      <a:lnTo>
                        <a:pt x="41" y="4"/>
                      </a:lnTo>
                      <a:close/>
                      <a:moveTo>
                        <a:pt x="36" y="4"/>
                      </a:move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6" y="4"/>
                      </a:lnTo>
                      <a:close/>
                      <a:moveTo>
                        <a:pt x="36" y="5"/>
                      </a:moveTo>
                      <a:cubicBezTo>
                        <a:pt x="34" y="6"/>
                        <a:pt x="32" y="6"/>
                        <a:pt x="31" y="6"/>
                      </a:cubicBezTo>
                      <a:lnTo>
                        <a:pt x="31" y="4"/>
                      </a:lnTo>
                      <a:cubicBezTo>
                        <a:pt x="32" y="4"/>
                        <a:pt x="34" y="4"/>
                        <a:pt x="36" y="4"/>
                      </a:cubicBezTo>
                      <a:lnTo>
                        <a:pt x="36" y="5"/>
                      </a:lnTo>
                      <a:close/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5"/>
                      </a:lnTo>
                      <a:lnTo>
                        <a:pt x="31" y="6"/>
                      </a:lnTo>
                      <a:close/>
                      <a:moveTo>
                        <a:pt x="31" y="6"/>
                      </a:moveTo>
                      <a:cubicBezTo>
                        <a:pt x="29" y="6"/>
                        <a:pt x="28" y="5"/>
                        <a:pt x="26" y="5"/>
                      </a:cubicBezTo>
                      <a:lnTo>
                        <a:pt x="27" y="4"/>
                      </a:lnTo>
                      <a:cubicBezTo>
                        <a:pt x="28" y="4"/>
                        <a:pt x="30" y="4"/>
                        <a:pt x="31" y="4"/>
                      </a:cubicBezTo>
                      <a:lnTo>
                        <a:pt x="31" y="6"/>
                      </a:lnTo>
                      <a:close/>
                      <a:moveTo>
                        <a:pt x="27" y="4"/>
                      </a:moveTo>
                      <a:lnTo>
                        <a:pt x="27" y="4"/>
                      </a:lnTo>
                      <a:close/>
                      <a:moveTo>
                        <a:pt x="27" y="5"/>
                      </a:moveTo>
                      <a:cubicBezTo>
                        <a:pt x="25" y="5"/>
                        <a:pt x="24" y="4"/>
                        <a:pt x="22" y="4"/>
                      </a:cubicBezTo>
                      <a:lnTo>
                        <a:pt x="23" y="3"/>
                      </a:lnTo>
                      <a:cubicBezTo>
                        <a:pt x="24" y="3"/>
                        <a:pt x="26" y="3"/>
                        <a:pt x="27" y="4"/>
                      </a:cubicBezTo>
                      <a:lnTo>
                        <a:pt x="27" y="5"/>
                      </a:lnTo>
                      <a:close/>
                      <a:moveTo>
                        <a:pt x="22" y="4"/>
                      </a:moveTo>
                      <a:cubicBezTo>
                        <a:pt x="16" y="3"/>
                        <a:pt x="9" y="2"/>
                        <a:pt x="0" y="2"/>
                      </a:cubicBezTo>
                      <a:lnTo>
                        <a:pt x="0" y="1"/>
                      </a:lnTo>
                      <a:cubicBezTo>
                        <a:pt x="10" y="0"/>
                        <a:pt x="16" y="2"/>
                        <a:pt x="23" y="3"/>
                      </a:cubicBez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6" name="Freeform 470"/>
                <p:cNvSpPr>
                  <a:spLocks noChangeArrowheads="1"/>
                </p:cNvSpPr>
                <p:nvPr/>
              </p:nvSpPr>
              <p:spPr bwMode="auto">
                <a:xfrm>
                  <a:off x="642" y="3528"/>
                  <a:ext cx="30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*/ 1 1 2"/>
                    <a:gd name="G25" fmla="*/ 1 1 2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*/ 1 1 2"/>
                    <a:gd name="G32" fmla="*/ 1 1 2"/>
                    <a:gd name="G33" fmla="+- 1 0 0"/>
                    <a:gd name="G34" fmla="*/ 1 1 2"/>
                    <a:gd name="G35" fmla="+- 1 0 0"/>
                    <a:gd name="G36" fmla="+- 1 0 0"/>
                    <a:gd name="G37" fmla="+- 2 0 0"/>
                    <a:gd name="G38" fmla="+- 1 0 0"/>
                    <a:gd name="G39" fmla="*/ 1 1 2"/>
                    <a:gd name="G40" fmla="+- 1 0 0"/>
                    <a:gd name="G41" fmla="+- 1 0 0"/>
                    <a:gd name="G42" fmla="+- 1 0 0"/>
                    <a:gd name="G43" fmla="+- 1 0 0"/>
                    <a:gd name="G44" fmla="*/ 1 1 2"/>
                    <a:gd name="G45" fmla="*/ 1 1 2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*/ 1 1 2"/>
                    <a:gd name="G53" fmla="+- 1 0 0"/>
                    <a:gd name="G54" fmla="+- 1 0 0"/>
                    <a:gd name="G55" fmla="*/ 1 1 2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*/ 1 1 2"/>
                    <a:gd name="G63" fmla="+- 1 0 0"/>
                    <a:gd name="G64" fmla="+- 1 0 0"/>
                    <a:gd name="G65" fmla="+- 1 0 0"/>
                    <a:gd name="T0" fmla="*/ 23 w 23"/>
                    <a:gd name="T1" fmla="*/ 4 h 4"/>
                    <a:gd name="T2" fmla="*/ 6 w 23"/>
                    <a:gd name="T3" fmla="*/ 3 h 4"/>
                    <a:gd name="T4" fmla="*/ 6 w 23"/>
                    <a:gd name="T5" fmla="*/ 1 h 4"/>
                    <a:gd name="T6" fmla="*/ 23 w 23"/>
                    <a:gd name="T7" fmla="*/ 3 h 4"/>
                    <a:gd name="T8" fmla="*/ 23 w 23"/>
                    <a:gd name="T9" fmla="*/ 4 h 4"/>
                    <a:gd name="T10" fmla="*/ 6 w 23"/>
                    <a:gd name="T11" fmla="*/ 3 h 4"/>
                    <a:gd name="T12" fmla="*/ 1 w 23"/>
                    <a:gd name="T13" fmla="*/ 2 h 4"/>
                    <a:gd name="T14" fmla="*/ 1 w 23"/>
                    <a:gd name="T15" fmla="*/ 0 h 4"/>
                    <a:gd name="T16" fmla="*/ 6 w 23"/>
                    <a:gd name="T17" fmla="*/ 1 h 4"/>
                    <a:gd name="T18" fmla="*/ 6 w 23"/>
                    <a:gd name="T19" fmla="*/ 3 h 4"/>
                    <a:gd name="T20" fmla="*/ 1 w 23"/>
                    <a:gd name="T21" fmla="*/ 0 h 4"/>
                    <a:gd name="T22" fmla="*/ 1 w 23"/>
                    <a:gd name="T23" fmla="*/ 0 h 4"/>
                    <a:gd name="T24" fmla="*/ 1 w 23"/>
                    <a:gd name="T25" fmla="*/ 1 h 4"/>
                    <a:gd name="T26" fmla="*/ 1 w 23"/>
                    <a:gd name="T27" fmla="*/ 0 h 4"/>
                    <a:gd name="T28" fmla="*/ 1 w 23"/>
                    <a:gd name="T29" fmla="*/ 2 h 4"/>
                    <a:gd name="T30" fmla="*/ 2 w 23"/>
                    <a:gd name="T31" fmla="*/ 1 h 4"/>
                    <a:gd name="T32" fmla="*/ 0 w 23"/>
                    <a:gd name="T33" fmla="*/ 1 h 4"/>
                    <a:gd name="T34" fmla="*/ 1 w 23"/>
                    <a:gd name="T35" fmla="*/ 0 h 4"/>
                    <a:gd name="T36" fmla="*/ 1 w 23"/>
                    <a:gd name="T37" fmla="*/ 2 h 4"/>
                    <a:gd name="T38" fmla="*/ 2 w 23"/>
                    <a:gd name="T39" fmla="*/ 1 h 4"/>
                    <a:gd name="T40" fmla="*/ 2 w 23"/>
                    <a:gd name="T41" fmla="*/ 1 h 4"/>
                    <a:gd name="T42" fmla="*/ 1 w 23"/>
                    <a:gd name="T43" fmla="*/ 2 h 4"/>
                    <a:gd name="T44" fmla="*/ 0 w 23"/>
                    <a:gd name="T45" fmla="*/ 1 h 4"/>
                    <a:gd name="T46" fmla="*/ 2 w 23"/>
                    <a:gd name="T47" fmla="*/ 1 h 4"/>
                    <a:gd name="T48" fmla="*/ 1 w 23"/>
                    <a:gd name="T49" fmla="*/ 2 h 4"/>
                    <a:gd name="T50" fmla="*/ 1 w 23"/>
                    <a:gd name="T51" fmla="*/ 2 h 4"/>
                    <a:gd name="T52" fmla="*/ 1 w 23"/>
                    <a:gd name="T53" fmla="*/ 1 h 4"/>
                    <a:gd name="T54" fmla="*/ 1 w 23"/>
                    <a:gd name="T55" fmla="*/ 2 h 4"/>
                    <a:gd name="T56" fmla="*/ 2 w 23"/>
                    <a:gd name="T57" fmla="*/ 1 h 4"/>
                    <a:gd name="T58" fmla="*/ 1 w 23"/>
                    <a:gd name="T59" fmla="*/ 1 h 4"/>
                    <a:gd name="T60" fmla="*/ 3 w 23"/>
                    <a:gd name="T61" fmla="*/ 1 h 4"/>
                    <a:gd name="T62" fmla="*/ 1 w 23"/>
                    <a:gd name="T63" fmla="*/ 2 h 4"/>
                    <a:gd name="T64" fmla="*/ 2 w 23"/>
                    <a:gd name="T65" fmla="*/ 1 h 4"/>
                    <a:gd name="T66" fmla="*/ 1 w 23"/>
                    <a:gd name="T67" fmla="*/ 1 h 4"/>
                    <a:gd name="T68" fmla="*/ 1 w 23"/>
                    <a:gd name="T69" fmla="*/ 1 h 4"/>
                    <a:gd name="T70" fmla="*/ 2 w 23"/>
                    <a:gd name="T71" fmla="*/ 1 h 4"/>
                    <a:gd name="T72" fmla="*/ 1 w 23"/>
                    <a:gd name="T73" fmla="*/ 1 h 4"/>
                    <a:gd name="T74" fmla="*/ 1 w 23"/>
                    <a:gd name="T75" fmla="*/ 1 h 4"/>
                    <a:gd name="T76" fmla="*/ 1 w 23"/>
                    <a:gd name="T77" fmla="*/ 2 h 4"/>
                    <a:gd name="T78" fmla="*/ 2 w 23"/>
                    <a:gd name="T79" fmla="*/ 0 h 4"/>
                    <a:gd name="T80" fmla="*/ 3 w 23"/>
                    <a:gd name="T81" fmla="*/ 1 h 4"/>
                    <a:gd name="T82" fmla="*/ 1 w 23"/>
                    <a:gd name="T8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cubicBezTo>
                        <a:pt x="16" y="4"/>
                        <a:pt x="11" y="3"/>
                        <a:pt x="6" y="3"/>
                      </a:cubicBezTo>
                      <a:lnTo>
                        <a:pt x="6" y="1"/>
                      </a:lnTo>
                      <a:cubicBezTo>
                        <a:pt x="11" y="2"/>
                        <a:pt x="17" y="3"/>
                        <a:pt x="23" y="3"/>
                      </a:cubicBezTo>
                      <a:lnTo>
                        <a:pt x="23" y="4"/>
                      </a:lnTo>
                      <a:close/>
                      <a:moveTo>
                        <a:pt x="6" y="3"/>
                      </a:moveTo>
                      <a:cubicBezTo>
                        <a:pt x="4" y="2"/>
                        <a:pt x="3" y="2"/>
                        <a:pt x="1" y="2"/>
                      </a:cubicBezTo>
                      <a:lnTo>
                        <a:pt x="1" y="0"/>
                      </a:lnTo>
                      <a:cubicBezTo>
                        <a:pt x="3" y="1"/>
                        <a:pt x="5" y="1"/>
                        <a:pt x="6" y="1"/>
                      </a:cubicBezTo>
                      <a:lnTo>
                        <a:pt x="6" y="3"/>
                      </a:lnTo>
                      <a:close/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lnTo>
                        <a:pt x="0" y="1"/>
                      </a:lnTo>
                      <a:cubicBezTo>
                        <a:pt x="0" y="1"/>
                        <a:pt x="1" y="0"/>
                        <a:pt x="1" y="0"/>
                      </a:cubicBez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2" y="1"/>
                      </a:cubicBezTo>
                      <a:lnTo>
                        <a:pt x="1" y="2"/>
                      </a:lnTo>
                      <a:cubicBezTo>
                        <a:pt x="1" y="2"/>
                        <a:pt x="0" y="2"/>
                        <a:pt x="0" y="1"/>
                      </a:cubicBezTo>
                      <a:lnTo>
                        <a:pt x="2" y="1"/>
                      </a:lnTo>
                      <a:close/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1" y="2"/>
                      </a:lnTo>
                      <a:close/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lnTo>
                        <a:pt x="3" y="1"/>
                      </a:lnTo>
                      <a:cubicBezTo>
                        <a:pt x="2" y="2"/>
                        <a:pt x="2" y="2"/>
                        <a:pt x="1" y="2"/>
                      </a:cubicBezTo>
                      <a:lnTo>
                        <a:pt x="2" y="1"/>
                      </a:lnTo>
                      <a:close/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close/>
                      <a:moveTo>
                        <a:pt x="1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2" y="0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7" name="Freeform 471"/>
                <p:cNvSpPr>
                  <a:spLocks noChangeArrowheads="1"/>
                </p:cNvSpPr>
                <p:nvPr/>
              </p:nvSpPr>
              <p:spPr bwMode="auto">
                <a:xfrm>
                  <a:off x="654" y="3485"/>
                  <a:ext cx="127" cy="2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93 w 93"/>
                    <a:gd name="T1" fmla="*/ 16 h 16"/>
                    <a:gd name="T2" fmla="*/ 83 w 93"/>
                    <a:gd name="T3" fmla="*/ 15 h 16"/>
                    <a:gd name="T4" fmla="*/ 25 w 93"/>
                    <a:gd name="T5" fmla="*/ 1 h 16"/>
                    <a:gd name="T6" fmla="*/ 0 w 93"/>
                    <a:gd name="T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16">
                      <a:moveTo>
                        <a:pt x="93" y="16"/>
                      </a:moveTo>
                      <a:cubicBezTo>
                        <a:pt x="90" y="16"/>
                        <a:pt x="86" y="16"/>
                        <a:pt x="83" y="15"/>
                      </a:cubicBezTo>
                      <a:cubicBezTo>
                        <a:pt x="63" y="10"/>
                        <a:pt x="49" y="3"/>
                        <a:pt x="25" y="1"/>
                      </a:cubicBezTo>
                      <a:cubicBezTo>
                        <a:pt x="18" y="0"/>
                        <a:pt x="8" y="1"/>
                        <a:pt x="0" y="1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8" name="Freeform 472"/>
                <p:cNvSpPr>
                  <a:spLocks noChangeArrowheads="1"/>
                </p:cNvSpPr>
                <p:nvPr/>
              </p:nvSpPr>
              <p:spPr bwMode="auto">
                <a:xfrm>
                  <a:off x="647" y="3494"/>
                  <a:ext cx="21" cy="14"/>
                </a:xfrm>
                <a:custGeom>
                  <a:avLst/>
                  <a:gdLst>
                    <a:gd name="G0" fmla="+- 5 0 0"/>
                    <a:gd name="G1" fmla="+- 1 0 0"/>
                    <a:gd name="G2" fmla="*/ 1 0 0"/>
                    <a:gd name="G3" fmla="cos G2 G1"/>
                    <a:gd name="G4" fmla="+- 1 0 0"/>
                    <a:gd name="G5" fmla="+- 1 0 0"/>
                    <a:gd name="G6" fmla="+- 5 0 0"/>
                    <a:gd name="T0" fmla="*/ 0 w 17"/>
                    <a:gd name="T1" fmla="*/ 5 h 9"/>
                    <a:gd name="T2" fmla="*/ 17 w 17"/>
                    <a:gd name="T3" fmla="*/ 9 h 9"/>
                    <a:gd name="T4" fmla="*/ 0 w 17"/>
                    <a:gd name="T5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69" name="Freeform 473"/>
                <p:cNvSpPr>
                  <a:spLocks noChangeArrowheads="1"/>
                </p:cNvSpPr>
                <p:nvPr/>
              </p:nvSpPr>
              <p:spPr bwMode="auto">
                <a:xfrm>
                  <a:off x="647" y="3494"/>
                  <a:ext cx="21" cy="14"/>
                </a:xfrm>
                <a:custGeom>
                  <a:avLst/>
                  <a:gdLst>
                    <a:gd name="G0" fmla="+- 5 0 0"/>
                    <a:gd name="G1" fmla="+- 1 0 0"/>
                    <a:gd name="G2" fmla="*/ 1 0 0"/>
                    <a:gd name="G3" fmla="cos G2 G1"/>
                    <a:gd name="G4" fmla="+- 1 0 0"/>
                    <a:gd name="G5" fmla="+- 1 0 0"/>
                    <a:gd name="T0" fmla="*/ 0 w 17"/>
                    <a:gd name="T1" fmla="*/ 5 h 9"/>
                    <a:gd name="T2" fmla="*/ 17 w 17"/>
                    <a:gd name="T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7" h="9">
                      <a:moveTo>
                        <a:pt x="0" y="5"/>
                      </a:moveTo>
                      <a:cubicBezTo>
                        <a:pt x="10" y="0"/>
                        <a:pt x="4" y="5"/>
                        <a:pt x="17" y="9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0" name="Freeform 474"/>
                <p:cNvSpPr>
                  <a:spLocks noChangeArrowheads="1"/>
                </p:cNvSpPr>
                <p:nvPr/>
              </p:nvSpPr>
              <p:spPr bwMode="auto">
                <a:xfrm>
                  <a:off x="749" y="3193"/>
                  <a:ext cx="58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3"/>
                    <a:gd name="T1" fmla="*/ 0 h 13"/>
                    <a:gd name="T2" fmla="*/ 29 w 43"/>
                    <a:gd name="T3" fmla="*/ 5 h 13"/>
                    <a:gd name="T4" fmla="*/ 35 w 43"/>
                    <a:gd name="T5" fmla="*/ 6 h 13"/>
                    <a:gd name="T6" fmla="*/ 43 w 43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5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9" y="8"/>
                        <a:pt x="37" y="12"/>
                        <a:pt x="43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1" name="Freeform 475"/>
                <p:cNvSpPr>
                  <a:spLocks noChangeArrowheads="1"/>
                </p:cNvSpPr>
                <p:nvPr/>
              </p:nvSpPr>
              <p:spPr bwMode="auto">
                <a:xfrm>
                  <a:off x="749" y="3178"/>
                  <a:ext cx="35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0 0"/>
                    <a:gd name="G13" fmla="cos G12 G11"/>
                    <a:gd name="G14" fmla="+- 2 0 0"/>
                    <a:gd name="G15" fmla="*/ 1 0 0"/>
                    <a:gd name="G16" fmla="sin G15 G14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*/ 1 0 0"/>
                    <a:gd name="G23" fmla="sin G22 G21"/>
                    <a:gd name="G24" fmla="+- 1 0 0"/>
                    <a:gd name="G25" fmla="+- 2 0 0"/>
                    <a:gd name="G26" fmla="*/ 1 0 0"/>
                    <a:gd name="G27" fmla="cos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2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T0" fmla="*/ 27 w 27"/>
                    <a:gd name="T1" fmla="*/ 4 h 4"/>
                    <a:gd name="T2" fmla="*/ 10 w 27"/>
                    <a:gd name="T3" fmla="*/ 2 h 4"/>
                    <a:gd name="T4" fmla="*/ 11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0 w 27"/>
                    <a:gd name="T11" fmla="*/ 2 h 4"/>
                    <a:gd name="T12" fmla="*/ 6 w 27"/>
                    <a:gd name="T13" fmla="*/ 1 h 4"/>
                    <a:gd name="T14" fmla="*/ 6 w 27"/>
                    <a:gd name="T15" fmla="*/ 0 h 4"/>
                    <a:gd name="T16" fmla="*/ 11 w 27"/>
                    <a:gd name="T17" fmla="*/ 1 h 4"/>
                    <a:gd name="T18" fmla="*/ 10 w 27"/>
                    <a:gd name="T19" fmla="*/ 2 h 4"/>
                    <a:gd name="T20" fmla="*/ 6 w 27"/>
                    <a:gd name="T21" fmla="*/ 0 h 4"/>
                    <a:gd name="T22" fmla="*/ 6 w 27"/>
                    <a:gd name="T23" fmla="*/ 0 h 4"/>
                    <a:gd name="T24" fmla="*/ 6 w 27"/>
                    <a:gd name="T25" fmla="*/ 1 h 4"/>
                    <a:gd name="T26" fmla="*/ 6 w 27"/>
                    <a:gd name="T27" fmla="*/ 0 h 4"/>
                    <a:gd name="T28" fmla="*/ 6 w 27"/>
                    <a:gd name="T29" fmla="*/ 1 h 4"/>
                    <a:gd name="T30" fmla="*/ 6 w 27"/>
                    <a:gd name="T31" fmla="*/ 1 h 4"/>
                    <a:gd name="T32" fmla="*/ 6 w 27"/>
                    <a:gd name="T33" fmla="*/ 0 h 4"/>
                    <a:gd name="T34" fmla="*/ 6 w 27"/>
                    <a:gd name="T35" fmla="*/ 1 h 4"/>
                    <a:gd name="T36" fmla="*/ 6 w 27"/>
                    <a:gd name="T37" fmla="*/ 0 h 4"/>
                    <a:gd name="T38" fmla="*/ 6 w 27"/>
                    <a:gd name="T39" fmla="*/ 0 h 4"/>
                    <a:gd name="T40" fmla="*/ 6 w 27"/>
                    <a:gd name="T41" fmla="*/ 1 h 4"/>
                    <a:gd name="T42" fmla="*/ 6 w 27"/>
                    <a:gd name="T43" fmla="*/ 0 h 4"/>
                    <a:gd name="T44" fmla="*/ 6 w 27"/>
                    <a:gd name="T45" fmla="*/ 1 h 4"/>
                    <a:gd name="T46" fmla="*/ 4 w 27"/>
                    <a:gd name="T47" fmla="*/ 1 h 4"/>
                    <a:gd name="T48" fmla="*/ 4 w 27"/>
                    <a:gd name="T49" fmla="*/ 0 h 4"/>
                    <a:gd name="T50" fmla="*/ 6 w 27"/>
                    <a:gd name="T51" fmla="*/ 0 h 4"/>
                    <a:gd name="T52" fmla="*/ 6 w 27"/>
                    <a:gd name="T53" fmla="*/ 1 h 4"/>
                    <a:gd name="T54" fmla="*/ 4 w 27"/>
                    <a:gd name="T55" fmla="*/ 1 h 4"/>
                    <a:gd name="T56" fmla="*/ 0 w 27"/>
                    <a:gd name="T57" fmla="*/ 2 h 4"/>
                    <a:gd name="T58" fmla="*/ 0 w 27"/>
                    <a:gd name="T59" fmla="*/ 1 h 4"/>
                    <a:gd name="T60" fmla="*/ 4 w 27"/>
                    <a:gd name="T61" fmla="*/ 0 h 4"/>
                    <a:gd name="T62" fmla="*/ 4 w 27"/>
                    <a:gd name="T6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1"/>
                        <a:pt x="6" y="1"/>
                      </a:cubicBezTo>
                      <a:lnTo>
                        <a:pt x="6" y="0"/>
                      </a:lnTo>
                      <a:cubicBezTo>
                        <a:pt x="7" y="0"/>
                        <a:pt x="9" y="0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1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1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2" name="Freeform 476"/>
                <p:cNvSpPr>
                  <a:spLocks noChangeArrowheads="1"/>
                </p:cNvSpPr>
                <p:nvPr/>
              </p:nvSpPr>
              <p:spPr bwMode="auto">
                <a:xfrm>
                  <a:off x="835" y="3097"/>
                  <a:ext cx="56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2"/>
                    <a:gd name="T2" fmla="*/ 29 w 42"/>
                    <a:gd name="T3" fmla="*/ 4 h 12"/>
                    <a:gd name="T4" fmla="*/ 34 w 42"/>
                    <a:gd name="T5" fmla="*/ 5 h 12"/>
                    <a:gd name="T6" fmla="*/ 42 w 4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  <a:cubicBezTo>
                        <a:pt x="39" y="7"/>
                        <a:pt x="37" y="11"/>
                        <a:pt x="4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3" name="Freeform 477"/>
                <p:cNvSpPr>
                  <a:spLocks noChangeArrowheads="1"/>
                </p:cNvSpPr>
                <p:nvPr/>
              </p:nvSpPr>
              <p:spPr bwMode="auto">
                <a:xfrm>
                  <a:off x="835" y="3080"/>
                  <a:ext cx="35" cy="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0 0"/>
                    <a:gd name="G5" fmla="cos G4 G3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2 0 0"/>
                    <a:gd name="G12" fmla="*/ 1 0 0"/>
                    <a:gd name="G13" fmla="cos G12 G11"/>
                    <a:gd name="G14" fmla="+- 2 0 0"/>
                    <a:gd name="G15" fmla="*/ 1 0 0"/>
                    <a:gd name="G16" fmla="sin G15 G14"/>
                    <a:gd name="G17" fmla="+- 2 0 0"/>
                    <a:gd name="G18" fmla="+- 1 0 0"/>
                    <a:gd name="G19" fmla="+- 1 0 0"/>
                    <a:gd name="G20" fmla="+- 1 0 0"/>
                    <a:gd name="G21" fmla="*/ 1 50493 55552"/>
                    <a:gd name="G22" fmla="*/ G21 1 180"/>
                    <a:gd name="G23" fmla="*/ 1 0 0"/>
                    <a:gd name="G24" fmla="sin G23 G22"/>
                    <a:gd name="G25" fmla="+- 1 0 0"/>
                    <a:gd name="G26" fmla="+- 2 0 0"/>
                    <a:gd name="G27" fmla="*/ 1 0 0"/>
                    <a:gd name="G28" fmla="cos G27 G26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2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T0" fmla="*/ 27 w 27"/>
                    <a:gd name="T1" fmla="*/ 4 h 4"/>
                    <a:gd name="T2" fmla="*/ 10 w 27"/>
                    <a:gd name="T3" fmla="*/ 2 h 4"/>
                    <a:gd name="T4" fmla="*/ 11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0 w 27"/>
                    <a:gd name="T11" fmla="*/ 2 h 4"/>
                    <a:gd name="T12" fmla="*/ 5 w 27"/>
                    <a:gd name="T13" fmla="*/ 1 h 4"/>
                    <a:gd name="T14" fmla="*/ 5 w 27"/>
                    <a:gd name="T15" fmla="*/ 0 h 4"/>
                    <a:gd name="T16" fmla="*/ 11 w 27"/>
                    <a:gd name="T17" fmla="*/ 1 h 4"/>
                    <a:gd name="T18" fmla="*/ 10 w 27"/>
                    <a:gd name="T19" fmla="*/ 2 h 4"/>
                    <a:gd name="T20" fmla="*/ 5 w 27"/>
                    <a:gd name="T21" fmla="*/ 0 h 4"/>
                    <a:gd name="T22" fmla="*/ 5 w 27"/>
                    <a:gd name="T23" fmla="*/ 0 h 4"/>
                    <a:gd name="T24" fmla="*/ 5 w 27"/>
                    <a:gd name="T25" fmla="*/ 1 h 4"/>
                    <a:gd name="T26" fmla="*/ 5 w 27"/>
                    <a:gd name="T27" fmla="*/ 0 h 4"/>
                    <a:gd name="T28" fmla="*/ 5 w 27"/>
                    <a:gd name="T29" fmla="*/ 1 h 4"/>
                    <a:gd name="T30" fmla="*/ 5 w 27"/>
                    <a:gd name="T31" fmla="*/ 1 h 4"/>
                    <a:gd name="T32" fmla="*/ 5 w 27"/>
                    <a:gd name="T33" fmla="*/ 0 h 4"/>
                    <a:gd name="T34" fmla="*/ 5 w 27"/>
                    <a:gd name="T35" fmla="*/ 1 h 4"/>
                    <a:gd name="T36" fmla="*/ 5 w 27"/>
                    <a:gd name="T37" fmla="*/ 0 h 4"/>
                    <a:gd name="T38" fmla="*/ 5 w 27"/>
                    <a:gd name="T39" fmla="*/ 0 h 4"/>
                    <a:gd name="T40" fmla="*/ 5 w 27"/>
                    <a:gd name="T41" fmla="*/ 1 h 4"/>
                    <a:gd name="T42" fmla="*/ 5 w 27"/>
                    <a:gd name="T43" fmla="*/ 0 h 4"/>
                    <a:gd name="T44" fmla="*/ 5 w 27"/>
                    <a:gd name="T45" fmla="*/ 1 h 4"/>
                    <a:gd name="T46" fmla="*/ 4 w 27"/>
                    <a:gd name="T47" fmla="*/ 2 h 4"/>
                    <a:gd name="T48" fmla="*/ 4 w 27"/>
                    <a:gd name="T49" fmla="*/ 0 h 4"/>
                    <a:gd name="T50" fmla="*/ 5 w 27"/>
                    <a:gd name="T51" fmla="*/ 0 h 4"/>
                    <a:gd name="T52" fmla="*/ 5 w 27"/>
                    <a:gd name="T53" fmla="*/ 1 h 4"/>
                    <a:gd name="T54" fmla="*/ 4 w 27"/>
                    <a:gd name="T55" fmla="*/ 2 h 4"/>
                    <a:gd name="T56" fmla="*/ 0 w 27"/>
                    <a:gd name="T57" fmla="*/ 2 h 4"/>
                    <a:gd name="T58" fmla="*/ 0 w 27"/>
                    <a:gd name="T59" fmla="*/ 1 h 4"/>
                    <a:gd name="T60" fmla="*/ 4 w 27"/>
                    <a:gd name="T61" fmla="*/ 0 h 4"/>
                    <a:gd name="T62" fmla="*/ 4 w 2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0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0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5" y="0"/>
                      </a:lnTo>
                      <a:cubicBezTo>
                        <a:pt x="7" y="0"/>
                        <a:pt x="9" y="1"/>
                        <a:pt x="11" y="1"/>
                      </a:cubicBezTo>
                      <a:lnTo>
                        <a:pt x="10" y="2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0"/>
                      </a:lnTo>
                      <a:close/>
                      <a:moveTo>
                        <a:pt x="5" y="1"/>
                      </a:moveTo>
                      <a:cubicBezTo>
                        <a:pt x="5" y="1"/>
                        <a:pt x="5" y="2"/>
                        <a:pt x="4" y="2"/>
                      </a:cubicBezTo>
                      <a:lnTo>
                        <a:pt x="4" y="0"/>
                      </a:lnTo>
                      <a:cubicBezTo>
                        <a:pt x="4" y="0"/>
                        <a:pt x="5" y="0"/>
                        <a:pt x="5" y="0"/>
                      </a:cubicBez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2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4" name="Freeform 478"/>
                <p:cNvSpPr>
                  <a:spLocks noChangeArrowheads="1"/>
                </p:cNvSpPr>
                <p:nvPr/>
              </p:nvSpPr>
              <p:spPr bwMode="auto">
                <a:xfrm>
                  <a:off x="623" y="3068"/>
                  <a:ext cx="45" cy="6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34"/>
                    <a:gd name="T1" fmla="*/ 0 h 5"/>
                    <a:gd name="T2" fmla="*/ 29 w 34"/>
                    <a:gd name="T3" fmla="*/ 4 h 5"/>
                    <a:gd name="T4" fmla="*/ 34 w 34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" h="5">
                      <a:moveTo>
                        <a:pt x="0" y="0"/>
                      </a:moveTo>
                      <a:cubicBezTo>
                        <a:pt x="8" y="2"/>
                        <a:pt x="18" y="3"/>
                        <a:pt x="29" y="4"/>
                      </a:cubicBezTo>
                      <a:cubicBezTo>
                        <a:pt x="31" y="4"/>
                        <a:pt x="33" y="5"/>
                        <a:pt x="34" y="5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5" name="Freeform 479"/>
                <p:cNvSpPr>
                  <a:spLocks noChangeArrowheads="1"/>
                </p:cNvSpPr>
                <p:nvPr/>
              </p:nvSpPr>
              <p:spPr bwMode="auto">
                <a:xfrm>
                  <a:off x="626" y="3052"/>
                  <a:ext cx="3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1 0 0"/>
                    <a:gd name="G15" fmla="+- 1 0 0"/>
                    <a:gd name="G16" fmla="*/ 1 50493 55552"/>
                    <a:gd name="G17" fmla="*/ G16 1 180"/>
                    <a:gd name="G18" fmla="*/ 1 0 0"/>
                    <a:gd name="G19" fmla="*/ G18 1 G17"/>
                    <a:gd name="G20" fmla="*/ 1 50493 55552"/>
                    <a:gd name="G21" fmla="*/ G20 1 180"/>
                    <a:gd name="G22" fmla="*/ 1 0 0"/>
                    <a:gd name="G23" fmla="sin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*/ 1 1 2"/>
                    <a:gd name="G53" fmla="+- 1 0 0"/>
                    <a:gd name="G54" fmla="+- 1 0 0"/>
                    <a:gd name="G55" fmla="+- 1 0 0"/>
                    <a:gd name="T0" fmla="*/ 27 w 27"/>
                    <a:gd name="T1" fmla="*/ 4 h 4"/>
                    <a:gd name="T2" fmla="*/ 11 w 27"/>
                    <a:gd name="T3" fmla="*/ 2 h 4"/>
                    <a:gd name="T4" fmla="*/ 11 w 27"/>
                    <a:gd name="T5" fmla="*/ 1 h 4"/>
                    <a:gd name="T6" fmla="*/ 27 w 27"/>
                    <a:gd name="T7" fmla="*/ 3 h 4"/>
                    <a:gd name="T8" fmla="*/ 27 w 27"/>
                    <a:gd name="T9" fmla="*/ 4 h 4"/>
                    <a:gd name="T10" fmla="*/ 11 w 27"/>
                    <a:gd name="T11" fmla="*/ 2 h 4"/>
                    <a:gd name="T12" fmla="*/ 5 w 27"/>
                    <a:gd name="T13" fmla="*/ 1 h 4"/>
                    <a:gd name="T14" fmla="*/ 6 w 27"/>
                    <a:gd name="T15" fmla="*/ 0 h 4"/>
                    <a:gd name="T16" fmla="*/ 11 w 27"/>
                    <a:gd name="T17" fmla="*/ 1 h 4"/>
                    <a:gd name="T18" fmla="*/ 11 w 27"/>
                    <a:gd name="T19" fmla="*/ 2 h 4"/>
                    <a:gd name="T20" fmla="*/ 6 w 27"/>
                    <a:gd name="T21" fmla="*/ 0 h 4"/>
                    <a:gd name="T22" fmla="*/ 6 w 27"/>
                    <a:gd name="T23" fmla="*/ 0 h 4"/>
                    <a:gd name="T24" fmla="*/ 6 w 27"/>
                    <a:gd name="T25" fmla="*/ 1 h 4"/>
                    <a:gd name="T26" fmla="*/ 6 w 27"/>
                    <a:gd name="T27" fmla="*/ 0 h 4"/>
                    <a:gd name="T28" fmla="*/ 6 w 27"/>
                    <a:gd name="T29" fmla="*/ 1 h 4"/>
                    <a:gd name="T30" fmla="*/ 6 w 27"/>
                    <a:gd name="T31" fmla="*/ 1 h 4"/>
                    <a:gd name="T32" fmla="*/ 6 w 27"/>
                    <a:gd name="T33" fmla="*/ 0 h 4"/>
                    <a:gd name="T34" fmla="*/ 6 w 27"/>
                    <a:gd name="T35" fmla="*/ 1 h 4"/>
                    <a:gd name="T36" fmla="*/ 6 w 27"/>
                    <a:gd name="T37" fmla="*/ 0 h 4"/>
                    <a:gd name="T38" fmla="*/ 6 w 27"/>
                    <a:gd name="T39" fmla="*/ 0 h 4"/>
                    <a:gd name="T40" fmla="*/ 6 w 27"/>
                    <a:gd name="T41" fmla="*/ 1 h 4"/>
                    <a:gd name="T42" fmla="*/ 6 w 27"/>
                    <a:gd name="T43" fmla="*/ 0 h 4"/>
                    <a:gd name="T44" fmla="*/ 6 w 27"/>
                    <a:gd name="T45" fmla="*/ 1 h 4"/>
                    <a:gd name="T46" fmla="*/ 4 w 27"/>
                    <a:gd name="T47" fmla="*/ 2 h 4"/>
                    <a:gd name="T48" fmla="*/ 4 w 27"/>
                    <a:gd name="T49" fmla="*/ 0 h 4"/>
                    <a:gd name="T50" fmla="*/ 6 w 27"/>
                    <a:gd name="T51" fmla="*/ 0 h 4"/>
                    <a:gd name="T52" fmla="*/ 6 w 27"/>
                    <a:gd name="T53" fmla="*/ 1 h 4"/>
                    <a:gd name="T54" fmla="*/ 4 w 27"/>
                    <a:gd name="T55" fmla="*/ 2 h 4"/>
                    <a:gd name="T56" fmla="*/ 0 w 27"/>
                    <a:gd name="T57" fmla="*/ 2 h 4"/>
                    <a:gd name="T58" fmla="*/ 1 w 27"/>
                    <a:gd name="T59" fmla="*/ 1 h 4"/>
                    <a:gd name="T60" fmla="*/ 4 w 27"/>
                    <a:gd name="T61" fmla="*/ 0 h 4"/>
                    <a:gd name="T62" fmla="*/ 4 w 27"/>
                    <a:gd name="T6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6" y="3"/>
                        <a:pt x="11" y="2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1" y="2"/>
                      </a:moveTo>
                      <a:cubicBezTo>
                        <a:pt x="9" y="2"/>
                        <a:pt x="7" y="2"/>
                        <a:pt x="5" y="1"/>
                      </a:cubicBezTo>
                      <a:lnTo>
                        <a:pt x="6" y="0"/>
                      </a:lnTo>
                      <a:cubicBezTo>
                        <a:pt x="8" y="0"/>
                        <a:pt x="9" y="1"/>
                        <a:pt x="11" y="1"/>
                      </a:cubicBezTo>
                      <a:lnTo>
                        <a:pt x="11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1"/>
                      </a:moveTo>
                      <a:cubicBezTo>
                        <a:pt x="5" y="1"/>
                        <a:pt x="5" y="1"/>
                        <a:pt x="4" y="2"/>
                      </a:cubicBezTo>
                      <a:lnTo>
                        <a:pt x="4" y="0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1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2" y="2"/>
                        <a:pt x="0" y="2"/>
                      </a:cubicBezTo>
                      <a:lnTo>
                        <a:pt x="1" y="1"/>
                      </a:lnTo>
                      <a:cubicBezTo>
                        <a:pt x="2" y="1"/>
                        <a:pt x="3" y="1"/>
                        <a:pt x="4" y="0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6" name="Freeform 480"/>
                <p:cNvSpPr>
                  <a:spLocks noChangeArrowheads="1"/>
                </p:cNvSpPr>
                <p:nvPr/>
              </p:nvSpPr>
              <p:spPr bwMode="auto">
                <a:xfrm>
                  <a:off x="722" y="3113"/>
                  <a:ext cx="66" cy="20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9"/>
                    <a:gd name="T1" fmla="*/ 0 h 13"/>
                    <a:gd name="T2" fmla="*/ 29 w 49"/>
                    <a:gd name="T3" fmla="*/ 4 h 13"/>
                    <a:gd name="T4" fmla="*/ 35 w 49"/>
                    <a:gd name="T5" fmla="*/ 6 h 13"/>
                    <a:gd name="T6" fmla="*/ 49 w 49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" h="13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44" y="13"/>
                        <a:pt x="49" y="1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7" name="Freeform 481"/>
                <p:cNvSpPr>
                  <a:spLocks noChangeArrowheads="1"/>
                </p:cNvSpPr>
                <p:nvPr/>
              </p:nvSpPr>
              <p:spPr bwMode="auto">
                <a:xfrm>
                  <a:off x="708" y="3092"/>
                  <a:ext cx="49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4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4 0 0"/>
                    <a:gd name="G40" fmla="+- 3 0 0"/>
                    <a:gd name="G41" fmla="+- 1 0 0"/>
                    <a:gd name="G42" fmla="+- 1 0 0"/>
                    <a:gd name="G43" fmla="+- 1 0 0"/>
                    <a:gd name="G44" fmla="+- 1 0 0"/>
                    <a:gd name="G45" fmla="+- 2 0 0"/>
                    <a:gd name="G46" fmla="+- 1 0 0"/>
                    <a:gd name="G47" fmla="+- 4 0 0"/>
                    <a:gd name="G48" fmla="+- 1 0 0"/>
                    <a:gd name="G49" fmla="*/ 1 50493 45568"/>
                    <a:gd name="G50" fmla="*/ 1 50493 55552"/>
                    <a:gd name="G51" fmla="*/ G50 1 180"/>
                    <a:gd name="G52" fmla="*/ G49 1 G51"/>
                    <a:gd name="G53" fmla="+- 1 0 0"/>
                    <a:gd name="G54" fmla="+- 1 0 0"/>
                    <a:gd name="G55" fmla="+- 1 0 0"/>
                    <a:gd name="G56" fmla="+- 1 0 0"/>
                    <a:gd name="G57" fmla="*/ 1 50493 55552"/>
                    <a:gd name="G58" fmla="*/ G57 1 180"/>
                    <a:gd name="G59" fmla="*/ 1 0 0"/>
                    <a:gd name="G60" fmla="sin G59 G58"/>
                    <a:gd name="G61" fmla="+- 1 0 0"/>
                    <a:gd name="G62" fmla="+- 1 0 0"/>
                    <a:gd name="T0" fmla="*/ 37 w 37"/>
                    <a:gd name="T1" fmla="*/ 7 h 7"/>
                    <a:gd name="T2" fmla="*/ 22 w 37"/>
                    <a:gd name="T3" fmla="*/ 5 h 7"/>
                    <a:gd name="T4" fmla="*/ 22 w 37"/>
                    <a:gd name="T5" fmla="*/ 3 h 7"/>
                    <a:gd name="T6" fmla="*/ 37 w 37"/>
                    <a:gd name="T7" fmla="*/ 5 h 7"/>
                    <a:gd name="T8" fmla="*/ 37 w 37"/>
                    <a:gd name="T9" fmla="*/ 7 h 7"/>
                    <a:gd name="T10" fmla="*/ 22 w 37"/>
                    <a:gd name="T11" fmla="*/ 5 h 7"/>
                    <a:gd name="T12" fmla="*/ 15 w 37"/>
                    <a:gd name="T13" fmla="*/ 4 h 7"/>
                    <a:gd name="T14" fmla="*/ 16 w 37"/>
                    <a:gd name="T15" fmla="*/ 2 h 7"/>
                    <a:gd name="T16" fmla="*/ 22 w 37"/>
                    <a:gd name="T17" fmla="*/ 3 h 7"/>
                    <a:gd name="T18" fmla="*/ 22 w 37"/>
                    <a:gd name="T19" fmla="*/ 5 h 7"/>
                    <a:gd name="T20" fmla="*/ 15 w 37"/>
                    <a:gd name="T21" fmla="*/ 2 h 7"/>
                    <a:gd name="T22" fmla="*/ 16 w 37"/>
                    <a:gd name="T23" fmla="*/ 2 h 7"/>
                    <a:gd name="T24" fmla="*/ 15 w 37"/>
                    <a:gd name="T25" fmla="*/ 3 h 7"/>
                    <a:gd name="T26" fmla="*/ 15 w 37"/>
                    <a:gd name="T27" fmla="*/ 2 h 7"/>
                    <a:gd name="T28" fmla="*/ 15 w 37"/>
                    <a:gd name="T29" fmla="*/ 4 h 7"/>
                    <a:gd name="T30" fmla="*/ 15 w 37"/>
                    <a:gd name="T31" fmla="*/ 4 h 7"/>
                    <a:gd name="T32" fmla="*/ 15 w 37"/>
                    <a:gd name="T33" fmla="*/ 2 h 7"/>
                    <a:gd name="T34" fmla="*/ 15 w 37"/>
                    <a:gd name="T35" fmla="*/ 4 h 7"/>
                    <a:gd name="T36" fmla="*/ 15 w 37"/>
                    <a:gd name="T37" fmla="*/ 4 h 7"/>
                    <a:gd name="T38" fmla="*/ 15 w 37"/>
                    <a:gd name="T39" fmla="*/ 4 h 7"/>
                    <a:gd name="T40" fmla="*/ 15 w 37"/>
                    <a:gd name="T41" fmla="*/ 3 h 7"/>
                    <a:gd name="T42" fmla="*/ 15 w 37"/>
                    <a:gd name="T43" fmla="*/ 4 h 7"/>
                    <a:gd name="T44" fmla="*/ 15 w 37"/>
                    <a:gd name="T45" fmla="*/ 4 h 7"/>
                    <a:gd name="T46" fmla="*/ 14 w 37"/>
                    <a:gd name="T47" fmla="*/ 4 h 7"/>
                    <a:gd name="T48" fmla="*/ 15 w 37"/>
                    <a:gd name="T49" fmla="*/ 2 h 7"/>
                    <a:gd name="T50" fmla="*/ 15 w 37"/>
                    <a:gd name="T51" fmla="*/ 2 h 7"/>
                    <a:gd name="T52" fmla="*/ 15 w 37"/>
                    <a:gd name="T53" fmla="*/ 4 h 7"/>
                    <a:gd name="T54" fmla="*/ 14 w 37"/>
                    <a:gd name="T55" fmla="*/ 4 h 7"/>
                    <a:gd name="T56" fmla="*/ 12 w 37"/>
                    <a:gd name="T57" fmla="*/ 3 h 7"/>
                    <a:gd name="T58" fmla="*/ 13 w 37"/>
                    <a:gd name="T59" fmla="*/ 2 h 7"/>
                    <a:gd name="T60" fmla="*/ 15 w 37"/>
                    <a:gd name="T61" fmla="*/ 2 h 7"/>
                    <a:gd name="T62" fmla="*/ 14 w 37"/>
                    <a:gd name="T63" fmla="*/ 4 h 7"/>
                    <a:gd name="T64" fmla="*/ 12 w 37"/>
                    <a:gd name="T65" fmla="*/ 3 h 7"/>
                    <a:gd name="T66" fmla="*/ 0 w 37"/>
                    <a:gd name="T67" fmla="*/ 1 h 7"/>
                    <a:gd name="T68" fmla="*/ 1 w 37"/>
                    <a:gd name="T69" fmla="*/ 0 h 7"/>
                    <a:gd name="T70" fmla="*/ 13 w 37"/>
                    <a:gd name="T71" fmla="*/ 2 h 7"/>
                    <a:gd name="T72" fmla="*/ 12 w 37"/>
                    <a:gd name="T7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7">
                      <a:moveTo>
                        <a:pt x="37" y="7"/>
                      </a:moveTo>
                      <a:cubicBezTo>
                        <a:pt x="31" y="6"/>
                        <a:pt x="27" y="6"/>
                        <a:pt x="22" y="5"/>
                      </a:cubicBezTo>
                      <a:lnTo>
                        <a:pt x="22" y="3"/>
                      </a:lnTo>
                      <a:cubicBezTo>
                        <a:pt x="27" y="4"/>
                        <a:pt x="31" y="5"/>
                        <a:pt x="37" y="5"/>
                      </a:cubicBezTo>
                      <a:lnTo>
                        <a:pt x="37" y="7"/>
                      </a:lnTo>
                      <a:close/>
                      <a:moveTo>
                        <a:pt x="22" y="5"/>
                      </a:moveTo>
                      <a:cubicBezTo>
                        <a:pt x="20" y="4"/>
                        <a:pt x="18" y="4"/>
                        <a:pt x="15" y="4"/>
                      </a:cubicBezTo>
                      <a:lnTo>
                        <a:pt x="16" y="2"/>
                      </a:lnTo>
                      <a:cubicBezTo>
                        <a:pt x="18" y="3"/>
                        <a:pt x="20" y="3"/>
                        <a:pt x="22" y="3"/>
                      </a:cubicBezTo>
                      <a:lnTo>
                        <a:pt x="22" y="5"/>
                      </a:lnTo>
                      <a:close/>
                      <a:moveTo>
                        <a:pt x="15" y="2"/>
                      </a:moveTo>
                      <a:lnTo>
                        <a:pt x="16" y="2"/>
                      </a:lnTo>
                      <a:lnTo>
                        <a:pt x="15" y="3"/>
                      </a:lnTo>
                      <a:lnTo>
                        <a:pt x="15" y="2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lnTo>
                        <a:pt x="15" y="4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4" y="4"/>
                      </a:cubicBezTo>
                      <a:lnTo>
                        <a:pt x="15" y="2"/>
                      </a:lnTo>
                      <a:cubicBezTo>
                        <a:pt x="15" y="2"/>
                        <a:pt x="15" y="2"/>
                        <a:pt x="15" y="2"/>
                      </a:cubicBezTo>
                      <a:lnTo>
                        <a:pt x="15" y="4"/>
                      </a:lnTo>
                      <a:close/>
                      <a:moveTo>
                        <a:pt x="14" y="4"/>
                      </a:moveTo>
                      <a:cubicBezTo>
                        <a:pt x="14" y="3"/>
                        <a:pt x="13" y="3"/>
                        <a:pt x="12" y="3"/>
                      </a:cubicBezTo>
                      <a:lnTo>
                        <a:pt x="13" y="2"/>
                      </a:lnTo>
                      <a:cubicBezTo>
                        <a:pt x="13" y="2"/>
                        <a:pt x="14" y="2"/>
                        <a:pt x="15" y="2"/>
                      </a:cubicBezTo>
                      <a:lnTo>
                        <a:pt x="14" y="4"/>
                      </a:lnTo>
                      <a:close/>
                      <a:moveTo>
                        <a:pt x="12" y="3"/>
                      </a:moveTo>
                      <a:cubicBezTo>
                        <a:pt x="8" y="2"/>
                        <a:pt x="1" y="1"/>
                        <a:pt x="0" y="1"/>
                      </a:cubicBezTo>
                      <a:lnTo>
                        <a:pt x="1" y="0"/>
                      </a:lnTo>
                      <a:cubicBezTo>
                        <a:pt x="2" y="0"/>
                        <a:pt x="9" y="1"/>
                        <a:pt x="13" y="2"/>
                      </a:cubicBez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8" name="Freeform 482"/>
                <p:cNvSpPr>
                  <a:spLocks noChangeArrowheads="1"/>
                </p:cNvSpPr>
                <p:nvPr/>
              </p:nvSpPr>
              <p:spPr bwMode="auto">
                <a:xfrm>
                  <a:off x="726" y="3068"/>
                  <a:ext cx="36" cy="1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3 0 0"/>
                    <a:gd name="G11" fmla="+- 1 0 0"/>
                    <a:gd name="G12" fmla="+- 1 0 0"/>
                    <a:gd name="G13" fmla="+- 3 0 0"/>
                    <a:gd name="G14" fmla="+- 1 0 0"/>
                    <a:gd name="G15" fmla="+- 2 0 0"/>
                    <a:gd name="G16" fmla="+- 1 0 0"/>
                    <a:gd name="G17" fmla="+- 1 0 0"/>
                    <a:gd name="G18" fmla="+- 3 0 0"/>
                    <a:gd name="G19" fmla="+- 3 0 0"/>
                    <a:gd name="G20" fmla="+- 1 0 0"/>
                    <a:gd name="G21" fmla="+- 3 0 0"/>
                    <a:gd name="G22" fmla="+- 1 0 0"/>
                    <a:gd name="G23" fmla="+- 1 0 0"/>
                    <a:gd name="G24" fmla="+- 3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5 0 0"/>
                    <a:gd name="G32" fmla="+- 4 0 0"/>
                    <a:gd name="G33" fmla="+- 3 0 0"/>
                    <a:gd name="G34" fmla="+- 3 0 0"/>
                    <a:gd name="G35" fmla="+- 3 0 0"/>
                    <a:gd name="G36" fmla="+- 1 0 0"/>
                    <a:gd name="G37" fmla="+- 5 0 0"/>
                    <a:gd name="G38" fmla="+- 5 0 0"/>
                    <a:gd name="G39" fmla="+- 5 0 0"/>
                    <a:gd name="G40" fmla="+- 5 0 0"/>
                    <a:gd name="G41" fmla="+- 1 0 0"/>
                    <a:gd name="G42" fmla="+- 1 0 0"/>
                    <a:gd name="G43" fmla="+- 4 0 0"/>
                    <a:gd name="G44" fmla="+- 4 0 0"/>
                    <a:gd name="G45" fmla="+- 5 0 0"/>
                    <a:gd name="G46" fmla="+- 5 0 0"/>
                    <a:gd name="G47" fmla="+- 1 0 0"/>
                    <a:gd name="G48" fmla="+- 1 0 0"/>
                    <a:gd name="G49" fmla="+- 5 0 0"/>
                    <a:gd name="G50" fmla="+- 4 0 0"/>
                    <a:gd name="G51" fmla="+- 1 0 0"/>
                    <a:gd name="G52" fmla="+- 1 0 0"/>
                    <a:gd name="G53" fmla="+- 1 0 0"/>
                    <a:gd name="G54" fmla="+- 5 0 0"/>
                    <a:gd name="T0" fmla="*/ 27 w 27"/>
                    <a:gd name="T1" fmla="*/ 7 h 7"/>
                    <a:gd name="T2" fmla="*/ 16 w 27"/>
                    <a:gd name="T3" fmla="*/ 4 h 7"/>
                    <a:gd name="T4" fmla="*/ 17 w 27"/>
                    <a:gd name="T5" fmla="*/ 3 h 7"/>
                    <a:gd name="T6" fmla="*/ 27 w 27"/>
                    <a:gd name="T7" fmla="*/ 6 h 7"/>
                    <a:gd name="T8" fmla="*/ 27 w 27"/>
                    <a:gd name="T9" fmla="*/ 7 h 7"/>
                    <a:gd name="T10" fmla="*/ 16 w 27"/>
                    <a:gd name="T11" fmla="*/ 4 h 7"/>
                    <a:gd name="T12" fmla="*/ 6 w 27"/>
                    <a:gd name="T13" fmla="*/ 4 h 7"/>
                    <a:gd name="T14" fmla="*/ 5 w 27"/>
                    <a:gd name="T15" fmla="*/ 3 h 7"/>
                    <a:gd name="T16" fmla="*/ 17 w 27"/>
                    <a:gd name="T17" fmla="*/ 3 h 7"/>
                    <a:gd name="T18" fmla="*/ 16 w 27"/>
                    <a:gd name="T19" fmla="*/ 4 h 7"/>
                    <a:gd name="T20" fmla="*/ 5 w 27"/>
                    <a:gd name="T21" fmla="*/ 3 h 7"/>
                    <a:gd name="T22" fmla="*/ 5 w 27"/>
                    <a:gd name="T23" fmla="*/ 3 h 7"/>
                    <a:gd name="T24" fmla="*/ 6 w 27"/>
                    <a:gd name="T25" fmla="*/ 4 h 7"/>
                    <a:gd name="T26" fmla="*/ 5 w 27"/>
                    <a:gd name="T27" fmla="*/ 3 h 7"/>
                    <a:gd name="T28" fmla="*/ 6 w 27"/>
                    <a:gd name="T29" fmla="*/ 4 h 7"/>
                    <a:gd name="T30" fmla="*/ 6 w 27"/>
                    <a:gd name="T31" fmla="*/ 4 h 7"/>
                    <a:gd name="T32" fmla="*/ 5 w 27"/>
                    <a:gd name="T33" fmla="*/ 3 h 7"/>
                    <a:gd name="T34" fmla="*/ 6 w 27"/>
                    <a:gd name="T35" fmla="*/ 4 h 7"/>
                    <a:gd name="T36" fmla="*/ 6 w 27"/>
                    <a:gd name="T37" fmla="*/ 4 h 7"/>
                    <a:gd name="T38" fmla="*/ 6 w 27"/>
                    <a:gd name="T39" fmla="*/ 4 h 7"/>
                    <a:gd name="T40" fmla="*/ 6 w 27"/>
                    <a:gd name="T41" fmla="*/ 4 h 7"/>
                    <a:gd name="T42" fmla="*/ 5 w 27"/>
                    <a:gd name="T43" fmla="*/ 5 h 7"/>
                    <a:gd name="T44" fmla="*/ 5 w 27"/>
                    <a:gd name="T45" fmla="*/ 4 h 7"/>
                    <a:gd name="T46" fmla="*/ 5 w 27"/>
                    <a:gd name="T47" fmla="*/ 3 h 7"/>
                    <a:gd name="T48" fmla="*/ 6 w 27"/>
                    <a:gd name="T49" fmla="*/ 4 h 7"/>
                    <a:gd name="T50" fmla="*/ 5 w 27"/>
                    <a:gd name="T51" fmla="*/ 5 h 7"/>
                    <a:gd name="T52" fmla="*/ 5 w 27"/>
                    <a:gd name="T53" fmla="*/ 5 h 7"/>
                    <a:gd name="T54" fmla="*/ 4 w 27"/>
                    <a:gd name="T55" fmla="*/ 4 h 7"/>
                    <a:gd name="T56" fmla="*/ 5 w 27"/>
                    <a:gd name="T57" fmla="*/ 4 h 7"/>
                    <a:gd name="T58" fmla="*/ 5 w 27"/>
                    <a:gd name="T59" fmla="*/ 5 h 7"/>
                    <a:gd name="T60" fmla="*/ 5 w 27"/>
                    <a:gd name="T61" fmla="*/ 5 h 7"/>
                    <a:gd name="T62" fmla="*/ 0 w 27"/>
                    <a:gd name="T63" fmla="*/ 5 h 7"/>
                    <a:gd name="T64" fmla="*/ 0 w 27"/>
                    <a:gd name="T65" fmla="*/ 4 h 7"/>
                    <a:gd name="T66" fmla="*/ 4 w 27"/>
                    <a:gd name="T67" fmla="*/ 4 h 7"/>
                    <a:gd name="T68" fmla="*/ 5 w 27"/>
                    <a:gd name="T6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2" y="7"/>
                        <a:pt x="19" y="6"/>
                        <a:pt x="16" y="4"/>
                      </a:cubicBezTo>
                      <a:lnTo>
                        <a:pt x="17" y="3"/>
                      </a:lnTo>
                      <a:cubicBezTo>
                        <a:pt x="19" y="5"/>
                        <a:pt x="22" y="6"/>
                        <a:pt x="27" y="6"/>
                      </a:cubicBezTo>
                      <a:lnTo>
                        <a:pt x="27" y="7"/>
                      </a:lnTo>
                      <a:close/>
                      <a:moveTo>
                        <a:pt x="16" y="4"/>
                      </a:moveTo>
                      <a:cubicBezTo>
                        <a:pt x="14" y="3"/>
                        <a:pt x="12" y="2"/>
                        <a:pt x="6" y="4"/>
                      </a:cubicBezTo>
                      <a:lnTo>
                        <a:pt x="5" y="3"/>
                      </a:lnTo>
                      <a:cubicBezTo>
                        <a:pt x="12" y="0"/>
                        <a:pt x="14" y="2"/>
                        <a:pt x="17" y="3"/>
                      </a:cubicBezTo>
                      <a:lnTo>
                        <a:pt x="16" y="4"/>
                      </a:lnTo>
                      <a:close/>
                      <a:moveTo>
                        <a:pt x="5" y="3"/>
                      </a:move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5" y="3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lnTo>
                        <a:pt x="6" y="4"/>
                      </a:lnTo>
                      <a:close/>
                      <a:moveTo>
                        <a:pt x="6" y="4"/>
                      </a:moveTo>
                      <a:cubicBezTo>
                        <a:pt x="6" y="5"/>
                        <a:pt x="6" y="5"/>
                        <a:pt x="5" y="5"/>
                      </a:cubicBezTo>
                      <a:lnTo>
                        <a:pt x="5" y="4"/>
                      </a:lnTo>
                      <a:cubicBezTo>
                        <a:pt x="5" y="3"/>
                        <a:pt x="5" y="3"/>
                        <a:pt x="5" y="3"/>
                      </a:cubicBezTo>
                      <a:lnTo>
                        <a:pt x="6" y="4"/>
                      </a:lnTo>
                      <a:close/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lnTo>
                        <a:pt x="4" y="4"/>
                      </a:lnTo>
                      <a:cubicBezTo>
                        <a:pt x="4" y="4"/>
                        <a:pt x="5" y="4"/>
                        <a:pt x="5" y="4"/>
                      </a:cubicBezTo>
                      <a:lnTo>
                        <a:pt x="5" y="5"/>
                      </a:lnTo>
                      <a:close/>
                      <a:moveTo>
                        <a:pt x="5" y="5"/>
                      </a:moveTo>
                      <a:cubicBezTo>
                        <a:pt x="3" y="5"/>
                        <a:pt x="1" y="6"/>
                        <a:pt x="0" y="5"/>
                      </a:cubicBezTo>
                      <a:lnTo>
                        <a:pt x="0" y="4"/>
                      </a:lnTo>
                      <a:cubicBezTo>
                        <a:pt x="1" y="4"/>
                        <a:pt x="3" y="4"/>
                        <a:pt x="4" y="4"/>
                      </a:cubicBezTo>
                      <a:lnTo>
                        <a:pt x="5" y="5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79" name="Freeform 483"/>
                <p:cNvSpPr>
                  <a:spLocks noChangeArrowheads="1"/>
                </p:cNvSpPr>
                <p:nvPr/>
              </p:nvSpPr>
              <p:spPr bwMode="auto">
                <a:xfrm>
                  <a:off x="632" y="3127"/>
                  <a:ext cx="45" cy="16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T0" fmla="*/ 0 w 34"/>
                    <a:gd name="T1" fmla="*/ 0 h 10"/>
                    <a:gd name="T2" fmla="*/ 3 w 34"/>
                    <a:gd name="T3" fmla="*/ 2 h 10"/>
                    <a:gd name="T4" fmla="*/ 23 w 34"/>
                    <a:gd name="T5" fmla="*/ 8 h 10"/>
                    <a:gd name="T6" fmla="*/ 33 w 34"/>
                    <a:gd name="T7" fmla="*/ 10 h 10"/>
                    <a:gd name="T8" fmla="*/ 0 w 3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0" name="Freeform 484"/>
                <p:cNvSpPr>
                  <a:spLocks noChangeArrowheads="1"/>
                </p:cNvSpPr>
                <p:nvPr/>
              </p:nvSpPr>
              <p:spPr bwMode="auto">
                <a:xfrm>
                  <a:off x="632" y="3127"/>
                  <a:ext cx="45" cy="16"/>
                </a:xfrm>
                <a:custGeom>
                  <a:avLst/>
                  <a:gdLst>
                    <a:gd name="G0" fmla="+- 1 0 0"/>
                    <a:gd name="G1" fmla="+- 1 0 0"/>
                    <a:gd name="G2" fmla="*/ 1 1 2"/>
                    <a:gd name="G3" fmla="+- 1 0 0"/>
                    <a:gd name="G4" fmla="+- 6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T0" fmla="*/ 0 w 34"/>
                    <a:gd name="T1" fmla="*/ 0 h 10"/>
                    <a:gd name="T2" fmla="*/ 3 w 34"/>
                    <a:gd name="T3" fmla="*/ 2 h 10"/>
                    <a:gd name="T4" fmla="*/ 23 w 34"/>
                    <a:gd name="T5" fmla="*/ 8 h 10"/>
                    <a:gd name="T6" fmla="*/ 33 w 34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10">
                      <a:moveTo>
                        <a:pt x="0" y="0"/>
                      </a:move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7" y="6"/>
                        <a:pt x="15" y="6"/>
                        <a:pt x="23" y="8"/>
                      </a:cubicBezTo>
                      <a:cubicBezTo>
                        <a:pt x="34" y="10"/>
                        <a:pt x="24" y="6"/>
                        <a:pt x="33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1" name="Freeform 485"/>
                <p:cNvSpPr>
                  <a:spLocks noChangeArrowheads="1"/>
                </p:cNvSpPr>
                <p:nvPr/>
              </p:nvSpPr>
              <p:spPr bwMode="auto">
                <a:xfrm>
                  <a:off x="636" y="3188"/>
                  <a:ext cx="42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3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32"/>
                    <a:gd name="T1" fmla="*/ 0 h 12"/>
                    <a:gd name="T2" fmla="*/ 18 w 32"/>
                    <a:gd name="T3" fmla="*/ 4 h 12"/>
                    <a:gd name="T4" fmla="*/ 24 w 32"/>
                    <a:gd name="T5" fmla="*/ 5 h 12"/>
                    <a:gd name="T6" fmla="*/ 32 w 3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12">
                      <a:moveTo>
                        <a:pt x="0" y="0"/>
                      </a:moveTo>
                      <a:cubicBezTo>
                        <a:pt x="8" y="2"/>
                        <a:pt x="7" y="3"/>
                        <a:pt x="18" y="4"/>
                      </a:cubicBezTo>
                      <a:cubicBezTo>
                        <a:pt x="20" y="4"/>
                        <a:pt x="22" y="5"/>
                        <a:pt x="24" y="5"/>
                      </a:cubicBezTo>
                      <a:cubicBezTo>
                        <a:pt x="28" y="7"/>
                        <a:pt x="26" y="11"/>
                        <a:pt x="3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2" name="Freeform 486"/>
                <p:cNvSpPr>
                  <a:spLocks noChangeArrowheads="1"/>
                </p:cNvSpPr>
                <p:nvPr/>
              </p:nvSpPr>
              <p:spPr bwMode="auto">
                <a:xfrm>
                  <a:off x="651" y="3151"/>
                  <a:ext cx="23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3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2 0 0"/>
                    <a:gd name="G15" fmla="+- 1 0 0"/>
                    <a:gd name="G16" fmla="+- 1 0 0"/>
                    <a:gd name="G17" fmla="*/ 1 50493 55552"/>
                    <a:gd name="G18" fmla="*/ G17 1 180"/>
                    <a:gd name="G19" fmla="*/ 1 0 0"/>
                    <a:gd name="G20" fmla="sin G19 G18"/>
                    <a:gd name="G21" fmla="+- 1 0 0"/>
                    <a:gd name="G22" fmla="+- 1 0 0"/>
                    <a:gd name="T0" fmla="*/ 18 w 18"/>
                    <a:gd name="T1" fmla="*/ 5 h 5"/>
                    <a:gd name="T2" fmla="*/ 11 w 18"/>
                    <a:gd name="T3" fmla="*/ 3 h 5"/>
                    <a:gd name="T4" fmla="*/ 12 w 18"/>
                    <a:gd name="T5" fmla="*/ 2 h 5"/>
                    <a:gd name="T6" fmla="*/ 18 w 18"/>
                    <a:gd name="T7" fmla="*/ 4 h 5"/>
                    <a:gd name="T8" fmla="*/ 18 w 18"/>
                    <a:gd name="T9" fmla="*/ 5 h 5"/>
                    <a:gd name="T10" fmla="*/ 11 w 18"/>
                    <a:gd name="T11" fmla="*/ 3 h 5"/>
                    <a:gd name="T12" fmla="*/ 0 w 18"/>
                    <a:gd name="T13" fmla="*/ 2 h 5"/>
                    <a:gd name="T14" fmla="*/ 0 w 18"/>
                    <a:gd name="T15" fmla="*/ 1 h 5"/>
                    <a:gd name="T16" fmla="*/ 12 w 18"/>
                    <a:gd name="T17" fmla="*/ 2 h 5"/>
                    <a:gd name="T18" fmla="*/ 11 w 18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5">
                      <a:moveTo>
                        <a:pt x="18" y="5"/>
                      </a:moveTo>
                      <a:cubicBezTo>
                        <a:pt x="15" y="4"/>
                        <a:pt x="13" y="4"/>
                        <a:pt x="11" y="3"/>
                      </a:cubicBezTo>
                      <a:lnTo>
                        <a:pt x="12" y="2"/>
                      </a:lnTo>
                      <a:cubicBezTo>
                        <a:pt x="14" y="3"/>
                        <a:pt x="15" y="3"/>
                        <a:pt x="18" y="4"/>
                      </a:cubicBezTo>
                      <a:lnTo>
                        <a:pt x="18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0" y="2"/>
                      </a:cubicBezTo>
                      <a:lnTo>
                        <a:pt x="0" y="1"/>
                      </a:lnTo>
                      <a:cubicBezTo>
                        <a:pt x="7" y="0"/>
                        <a:pt x="9" y="1"/>
                        <a:pt x="12" y="2"/>
                      </a:cubicBez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3" name="Freeform 487"/>
                <p:cNvSpPr>
                  <a:spLocks noChangeArrowheads="1"/>
                </p:cNvSpPr>
                <p:nvPr/>
              </p:nvSpPr>
              <p:spPr bwMode="auto">
                <a:xfrm>
                  <a:off x="629" y="3161"/>
                  <a:ext cx="2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*/ 1 50493 45568"/>
                    <a:gd name="G5" fmla="*/ 1 50493 55552"/>
                    <a:gd name="G6" fmla="*/ G5 1 180"/>
                    <a:gd name="G7" fmla="*/ G4 1 G6"/>
                    <a:gd name="G8" fmla="+- 1 0 0"/>
                    <a:gd name="G9" fmla="+- 1 0 0"/>
                    <a:gd name="G10" fmla="+- 1 0 0"/>
                    <a:gd name="G11" fmla="+- 1 0 0"/>
                    <a:gd name="G12" fmla="+- 2 0 0"/>
                    <a:gd name="G13" fmla="+- 2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2 0 0"/>
                    <a:gd name="T0" fmla="*/ 20 w 20"/>
                    <a:gd name="T1" fmla="*/ 4 h 4"/>
                    <a:gd name="T2" fmla="*/ 7 w 20"/>
                    <a:gd name="T3" fmla="*/ 2 h 4"/>
                    <a:gd name="T4" fmla="*/ 8 w 20"/>
                    <a:gd name="T5" fmla="*/ 1 h 4"/>
                    <a:gd name="T6" fmla="*/ 20 w 20"/>
                    <a:gd name="T7" fmla="*/ 2 h 4"/>
                    <a:gd name="T8" fmla="*/ 20 w 20"/>
                    <a:gd name="T9" fmla="*/ 4 h 4"/>
                    <a:gd name="T10" fmla="*/ 7 w 20"/>
                    <a:gd name="T11" fmla="*/ 2 h 4"/>
                    <a:gd name="T12" fmla="*/ 0 w 20"/>
                    <a:gd name="T13" fmla="*/ 1 h 4"/>
                    <a:gd name="T14" fmla="*/ 1 w 20"/>
                    <a:gd name="T15" fmla="*/ 0 h 4"/>
                    <a:gd name="T16" fmla="*/ 8 w 20"/>
                    <a:gd name="T17" fmla="*/ 1 h 4"/>
                    <a:gd name="T18" fmla="*/ 7 w 20"/>
                    <a:gd name="T1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4">
                      <a:moveTo>
                        <a:pt x="20" y="4"/>
                      </a:moveTo>
                      <a:cubicBezTo>
                        <a:pt x="15" y="3"/>
                        <a:pt x="11" y="3"/>
                        <a:pt x="7" y="2"/>
                      </a:cubicBezTo>
                      <a:lnTo>
                        <a:pt x="8" y="1"/>
                      </a:lnTo>
                      <a:cubicBezTo>
                        <a:pt x="11" y="2"/>
                        <a:pt x="15" y="2"/>
                        <a:pt x="20" y="2"/>
                      </a:cubicBezTo>
                      <a:lnTo>
                        <a:pt x="20" y="4"/>
                      </a:lnTo>
                      <a:close/>
                      <a:moveTo>
                        <a:pt x="7" y="2"/>
                      </a:moveTo>
                      <a:cubicBezTo>
                        <a:pt x="5" y="2"/>
                        <a:pt x="3" y="2"/>
                        <a:pt x="0" y="1"/>
                      </a:cubicBezTo>
                      <a:lnTo>
                        <a:pt x="1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4" name="Freeform 488"/>
                <p:cNvSpPr>
                  <a:spLocks noChangeArrowheads="1"/>
                </p:cNvSpPr>
                <p:nvPr/>
              </p:nvSpPr>
              <p:spPr bwMode="auto">
                <a:xfrm>
                  <a:off x="745" y="3146"/>
                  <a:ext cx="44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33 w 33"/>
                    <a:gd name="T1" fmla="*/ 6 h 6"/>
                    <a:gd name="T2" fmla="*/ 0 w 33"/>
                    <a:gd name="T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3" h="6">
                      <a:moveTo>
                        <a:pt x="33" y="6"/>
                      </a:moveTo>
                      <a:cubicBezTo>
                        <a:pt x="30" y="5"/>
                        <a:pt x="3" y="1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5" name="Freeform 489"/>
                <p:cNvSpPr>
                  <a:spLocks noChangeArrowheads="1"/>
                </p:cNvSpPr>
                <p:nvPr/>
              </p:nvSpPr>
              <p:spPr bwMode="auto">
                <a:xfrm>
                  <a:off x="629" y="3106"/>
                  <a:ext cx="47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*/ 1 50493 55552"/>
                    <a:gd name="G5" fmla="*/ G4 1 180"/>
                    <a:gd name="G6" fmla="*/ 1 0 0"/>
                    <a:gd name="G7" fmla="*/ G6 1 G5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T0" fmla="*/ 33 w 36"/>
                    <a:gd name="T1" fmla="*/ 10 h 10"/>
                    <a:gd name="T2" fmla="*/ 15 w 36"/>
                    <a:gd name="T3" fmla="*/ 1 h 10"/>
                    <a:gd name="T4" fmla="*/ 0 w 36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6" h="10">
                      <a:moveTo>
                        <a:pt x="33" y="10"/>
                      </a:moveTo>
                      <a:cubicBezTo>
                        <a:pt x="17" y="5"/>
                        <a:pt x="36" y="3"/>
                        <a:pt x="15" y="1"/>
                      </a:cubicBezTo>
                      <a:cubicBezTo>
                        <a:pt x="8" y="0"/>
                        <a:pt x="8" y="1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6" name="Freeform 490"/>
                <p:cNvSpPr>
                  <a:spLocks noChangeArrowheads="1"/>
                </p:cNvSpPr>
                <p:nvPr/>
              </p:nvSpPr>
              <p:spPr bwMode="auto">
                <a:xfrm>
                  <a:off x="632" y="3379"/>
                  <a:ext cx="8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0 0 0"/>
                    <a:gd name="G5" fmla="*/ 1 0 0"/>
                    <a:gd name="G6" fmla="sin G5 G4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1 0 0"/>
                    <a:gd name="G21" fmla="+- 1 0 0"/>
                    <a:gd name="T0" fmla="*/ 62 w 62"/>
                    <a:gd name="T1" fmla="*/ 9 h 13"/>
                    <a:gd name="T2" fmla="*/ 11 w 62"/>
                    <a:gd name="T3" fmla="*/ 10 h 13"/>
                    <a:gd name="T4" fmla="*/ 8 w 62"/>
                    <a:gd name="T5" fmla="*/ 6 h 13"/>
                    <a:gd name="T6" fmla="*/ 1 w 62"/>
                    <a:gd name="T7" fmla="*/ 0 h 13"/>
                    <a:gd name="T8" fmla="*/ 62 w 62"/>
                    <a:gd name="T9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  <a:lnTo>
                        <a:pt x="62" y="9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7" name="Freeform 491"/>
                <p:cNvSpPr>
                  <a:spLocks noChangeArrowheads="1"/>
                </p:cNvSpPr>
                <p:nvPr/>
              </p:nvSpPr>
              <p:spPr bwMode="auto">
                <a:xfrm>
                  <a:off x="632" y="3379"/>
                  <a:ext cx="84" cy="21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0 0 0"/>
                    <a:gd name="G5" fmla="*/ 1 0 0"/>
                    <a:gd name="G6" fmla="sin G5 G4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1 0 0"/>
                    <a:gd name="G20" fmla="+- 1 0 0"/>
                    <a:gd name="T0" fmla="*/ 62 w 62"/>
                    <a:gd name="T1" fmla="*/ 9 h 13"/>
                    <a:gd name="T2" fmla="*/ 11 w 62"/>
                    <a:gd name="T3" fmla="*/ 10 h 13"/>
                    <a:gd name="T4" fmla="*/ 8 w 62"/>
                    <a:gd name="T5" fmla="*/ 6 h 13"/>
                    <a:gd name="T6" fmla="*/ 1 w 62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2" h="13">
                      <a:moveTo>
                        <a:pt x="62" y="9"/>
                      </a:moveTo>
                      <a:cubicBezTo>
                        <a:pt x="44" y="10"/>
                        <a:pt x="25" y="13"/>
                        <a:pt x="11" y="10"/>
                      </a:cubicBezTo>
                      <a:cubicBezTo>
                        <a:pt x="9" y="10"/>
                        <a:pt x="8" y="8"/>
                        <a:pt x="8" y="6"/>
                      </a:cubicBezTo>
                      <a:cubicBezTo>
                        <a:pt x="8" y="6"/>
                        <a:pt x="0" y="0"/>
                        <a:pt x="1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8" name="Freeform 492"/>
                <p:cNvSpPr>
                  <a:spLocks noChangeArrowheads="1"/>
                </p:cNvSpPr>
                <p:nvPr/>
              </p:nvSpPr>
              <p:spPr bwMode="auto">
                <a:xfrm>
                  <a:off x="634" y="3338"/>
                  <a:ext cx="66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5 0 0"/>
                    <a:gd name="G4" fmla="*/ 1 0 0"/>
                    <a:gd name="G5" fmla="sin G4 G3"/>
                    <a:gd name="G6" fmla="+- 4 0 0"/>
                    <a:gd name="G7" fmla="+- 1 0 0"/>
                    <a:gd name="G8" fmla="+- 1 0 0"/>
                    <a:gd name="T0" fmla="*/ 49 w 49"/>
                    <a:gd name="T1" fmla="*/ 0 h 10"/>
                    <a:gd name="T2" fmla="*/ 9 w 49"/>
                    <a:gd name="T3" fmla="*/ 5 h 10"/>
                    <a:gd name="T4" fmla="*/ 0 w 49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9" h="10">
                      <a:moveTo>
                        <a:pt x="49" y="0"/>
                      </a:moveTo>
                      <a:cubicBezTo>
                        <a:pt x="31" y="7"/>
                        <a:pt x="17" y="10"/>
                        <a:pt x="9" y="5"/>
                      </a:cubicBezTo>
                      <a:cubicBezTo>
                        <a:pt x="7" y="4"/>
                        <a:pt x="3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89" name="Freeform 493"/>
                <p:cNvSpPr>
                  <a:spLocks noChangeArrowheads="1"/>
                </p:cNvSpPr>
                <p:nvPr/>
              </p:nvSpPr>
              <p:spPr bwMode="auto">
                <a:xfrm>
                  <a:off x="634" y="3315"/>
                  <a:ext cx="59" cy="8"/>
                </a:xfrm>
                <a:custGeom>
                  <a:avLst/>
                  <a:gdLst>
                    <a:gd name="G0" fmla="+- 2 0 0"/>
                    <a:gd name="G1" fmla="+- 1 0 0"/>
                    <a:gd name="G2" fmla="+- 1 0 0"/>
                    <a:gd name="G3" fmla="*/ 1 0 0"/>
                    <a:gd name="G4" fmla="sin G3 G2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T0" fmla="*/ 0 w 44"/>
                    <a:gd name="T1" fmla="*/ 2 h 6"/>
                    <a:gd name="T2" fmla="*/ 12 w 44"/>
                    <a:gd name="T3" fmla="*/ 1 h 6"/>
                    <a:gd name="T4" fmla="*/ 32 w 44"/>
                    <a:gd name="T5" fmla="*/ 6 h 6"/>
                    <a:gd name="T6" fmla="*/ 44 w 44"/>
                    <a:gd name="T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6">
                      <a:moveTo>
                        <a:pt x="0" y="2"/>
                      </a:moveTo>
                      <a:cubicBezTo>
                        <a:pt x="6" y="0"/>
                        <a:pt x="9" y="0"/>
                        <a:pt x="12" y="1"/>
                      </a:cubicBezTo>
                      <a:cubicBezTo>
                        <a:pt x="20" y="2"/>
                        <a:pt x="26" y="4"/>
                        <a:pt x="32" y="6"/>
                      </a:cubicBezTo>
                      <a:cubicBezTo>
                        <a:pt x="36" y="6"/>
                        <a:pt x="40" y="4"/>
                        <a:pt x="44" y="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0" name="Freeform 494"/>
                <p:cNvSpPr>
                  <a:spLocks noChangeArrowheads="1"/>
                </p:cNvSpPr>
                <p:nvPr/>
              </p:nvSpPr>
              <p:spPr bwMode="auto">
                <a:xfrm>
                  <a:off x="638" y="3365"/>
                  <a:ext cx="64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*/ 1 1 2"/>
                    <a:gd name="G52" fmla="*/ 1 1 2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*/ 1 1 2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*/ 1 1 2"/>
                    <a:gd name="G66" fmla="*/ 1 1 2"/>
                    <a:gd name="G67" fmla="*/ 1 1 2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2 0 0"/>
                    <a:gd name="G74" fmla="+- 2 0 0"/>
                    <a:gd name="G75" fmla="+- 1 0 0"/>
                    <a:gd name="G76" fmla="+- 1 0 0"/>
                    <a:gd name="G77" fmla="+- 1 0 0"/>
                    <a:gd name="T0" fmla="*/ 47 w 48"/>
                    <a:gd name="T1" fmla="*/ 9 h 9"/>
                    <a:gd name="T2" fmla="*/ 43 w 48"/>
                    <a:gd name="T3" fmla="*/ 8 h 9"/>
                    <a:gd name="T4" fmla="*/ 43 w 48"/>
                    <a:gd name="T5" fmla="*/ 7 h 9"/>
                    <a:gd name="T6" fmla="*/ 48 w 48"/>
                    <a:gd name="T7" fmla="*/ 8 h 9"/>
                    <a:gd name="T8" fmla="*/ 47 w 48"/>
                    <a:gd name="T9" fmla="*/ 9 h 9"/>
                    <a:gd name="T10" fmla="*/ 43 w 48"/>
                    <a:gd name="T11" fmla="*/ 8 h 9"/>
                    <a:gd name="T12" fmla="*/ 38 w 48"/>
                    <a:gd name="T13" fmla="*/ 8 h 9"/>
                    <a:gd name="T14" fmla="*/ 39 w 48"/>
                    <a:gd name="T15" fmla="*/ 7 h 9"/>
                    <a:gd name="T16" fmla="*/ 43 w 48"/>
                    <a:gd name="T17" fmla="*/ 7 h 9"/>
                    <a:gd name="T18" fmla="*/ 43 w 48"/>
                    <a:gd name="T19" fmla="*/ 8 h 9"/>
                    <a:gd name="T20" fmla="*/ 39 w 48"/>
                    <a:gd name="T21" fmla="*/ 6 h 9"/>
                    <a:gd name="T22" fmla="*/ 39 w 48"/>
                    <a:gd name="T23" fmla="*/ 7 h 9"/>
                    <a:gd name="T24" fmla="*/ 39 w 48"/>
                    <a:gd name="T25" fmla="*/ 6 h 9"/>
                    <a:gd name="T26" fmla="*/ 38 w 48"/>
                    <a:gd name="T27" fmla="*/ 8 h 9"/>
                    <a:gd name="T28" fmla="*/ 23 w 48"/>
                    <a:gd name="T29" fmla="*/ 3 h 9"/>
                    <a:gd name="T30" fmla="*/ 24 w 48"/>
                    <a:gd name="T31" fmla="*/ 2 h 9"/>
                    <a:gd name="T32" fmla="*/ 39 w 48"/>
                    <a:gd name="T33" fmla="*/ 6 h 9"/>
                    <a:gd name="T34" fmla="*/ 38 w 48"/>
                    <a:gd name="T35" fmla="*/ 8 h 9"/>
                    <a:gd name="T36" fmla="*/ 23 w 48"/>
                    <a:gd name="T37" fmla="*/ 3 h 9"/>
                    <a:gd name="T38" fmla="*/ 3 w 48"/>
                    <a:gd name="T39" fmla="*/ 2 h 9"/>
                    <a:gd name="T40" fmla="*/ 3 w 48"/>
                    <a:gd name="T41" fmla="*/ 1 h 9"/>
                    <a:gd name="T42" fmla="*/ 24 w 48"/>
                    <a:gd name="T43" fmla="*/ 2 h 9"/>
                    <a:gd name="T44" fmla="*/ 23 w 48"/>
                    <a:gd name="T45" fmla="*/ 3 h 9"/>
                    <a:gd name="T46" fmla="*/ 3 w 48"/>
                    <a:gd name="T47" fmla="*/ 2 h 9"/>
                    <a:gd name="T48" fmla="*/ 3 w 48"/>
                    <a:gd name="T49" fmla="*/ 2 h 9"/>
                    <a:gd name="T50" fmla="*/ 3 w 48"/>
                    <a:gd name="T51" fmla="*/ 1 h 9"/>
                    <a:gd name="T52" fmla="*/ 3 w 48"/>
                    <a:gd name="T53" fmla="*/ 2 h 9"/>
                    <a:gd name="T54" fmla="*/ 3 w 48"/>
                    <a:gd name="T55" fmla="*/ 2 h 9"/>
                    <a:gd name="T56" fmla="*/ 3 w 48"/>
                    <a:gd name="T57" fmla="*/ 2 h 9"/>
                    <a:gd name="T58" fmla="*/ 3 w 48"/>
                    <a:gd name="T59" fmla="*/ 1 h 9"/>
                    <a:gd name="T60" fmla="*/ 3 w 48"/>
                    <a:gd name="T61" fmla="*/ 2 h 9"/>
                    <a:gd name="T62" fmla="*/ 3 w 48"/>
                    <a:gd name="T63" fmla="*/ 2 h 9"/>
                    <a:gd name="T64" fmla="*/ 2 w 48"/>
                    <a:gd name="T65" fmla="*/ 2 h 9"/>
                    <a:gd name="T66" fmla="*/ 2 w 48"/>
                    <a:gd name="T67" fmla="*/ 1 h 9"/>
                    <a:gd name="T68" fmla="*/ 3 w 48"/>
                    <a:gd name="T69" fmla="*/ 1 h 9"/>
                    <a:gd name="T70" fmla="*/ 3 w 48"/>
                    <a:gd name="T71" fmla="*/ 2 h 9"/>
                    <a:gd name="T72" fmla="*/ 2 w 48"/>
                    <a:gd name="T73" fmla="*/ 2 h 9"/>
                    <a:gd name="T74" fmla="*/ 2 w 48"/>
                    <a:gd name="T75" fmla="*/ 2 h 9"/>
                    <a:gd name="T76" fmla="*/ 2 w 48"/>
                    <a:gd name="T77" fmla="*/ 1 h 9"/>
                    <a:gd name="T78" fmla="*/ 2 w 48"/>
                    <a:gd name="T79" fmla="*/ 2 h 9"/>
                    <a:gd name="T80" fmla="*/ 2 w 48"/>
                    <a:gd name="T81" fmla="*/ 2 h 9"/>
                    <a:gd name="T82" fmla="*/ 2 w 48"/>
                    <a:gd name="T83" fmla="*/ 2 h 9"/>
                    <a:gd name="T84" fmla="*/ 1 w 48"/>
                    <a:gd name="T85" fmla="*/ 1 h 9"/>
                    <a:gd name="T86" fmla="*/ 2 w 48"/>
                    <a:gd name="T87" fmla="*/ 1 h 9"/>
                    <a:gd name="T88" fmla="*/ 2 w 48"/>
                    <a:gd name="T89" fmla="*/ 2 h 9"/>
                    <a:gd name="T90" fmla="*/ 2 w 48"/>
                    <a:gd name="T91" fmla="*/ 2 h 9"/>
                    <a:gd name="T92" fmla="*/ 1 w 48"/>
                    <a:gd name="T93" fmla="*/ 3 h 9"/>
                    <a:gd name="T94" fmla="*/ 0 w 48"/>
                    <a:gd name="T95" fmla="*/ 2 h 9"/>
                    <a:gd name="T96" fmla="*/ 1 w 48"/>
                    <a:gd name="T97" fmla="*/ 1 h 9"/>
                    <a:gd name="T98" fmla="*/ 2 w 48"/>
                    <a:gd name="T9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8" h="9">
                      <a:moveTo>
                        <a:pt x="47" y="9"/>
                      </a:moveTo>
                      <a:cubicBezTo>
                        <a:pt x="46" y="8"/>
                        <a:pt x="45" y="8"/>
                        <a:pt x="43" y="8"/>
                      </a:cubicBezTo>
                      <a:lnTo>
                        <a:pt x="43" y="7"/>
                      </a:lnTo>
                      <a:cubicBezTo>
                        <a:pt x="45" y="7"/>
                        <a:pt x="47" y="7"/>
                        <a:pt x="48" y="8"/>
                      </a:cubicBezTo>
                      <a:lnTo>
                        <a:pt x="47" y="9"/>
                      </a:lnTo>
                      <a:close/>
                      <a:moveTo>
                        <a:pt x="43" y="8"/>
                      </a:moveTo>
                      <a:cubicBezTo>
                        <a:pt x="41" y="8"/>
                        <a:pt x="39" y="8"/>
                        <a:pt x="38" y="8"/>
                      </a:cubicBezTo>
                      <a:lnTo>
                        <a:pt x="39" y="7"/>
                      </a:lnTo>
                      <a:cubicBezTo>
                        <a:pt x="40" y="7"/>
                        <a:pt x="41" y="7"/>
                        <a:pt x="43" y="7"/>
                      </a:cubicBezTo>
                      <a:lnTo>
                        <a:pt x="43" y="8"/>
                      </a:lnTo>
                      <a:close/>
                      <a:moveTo>
                        <a:pt x="39" y="6"/>
                      </a:moveTo>
                      <a:lnTo>
                        <a:pt x="39" y="7"/>
                      </a:lnTo>
                      <a:lnTo>
                        <a:pt x="39" y="6"/>
                      </a:lnTo>
                      <a:close/>
                      <a:moveTo>
                        <a:pt x="38" y="8"/>
                      </a:moveTo>
                      <a:cubicBezTo>
                        <a:pt x="34" y="6"/>
                        <a:pt x="29" y="4"/>
                        <a:pt x="23" y="3"/>
                      </a:cubicBezTo>
                      <a:lnTo>
                        <a:pt x="24" y="2"/>
                      </a:lnTo>
                      <a:cubicBezTo>
                        <a:pt x="29" y="3"/>
                        <a:pt x="34" y="5"/>
                        <a:pt x="39" y="6"/>
                      </a:cubicBezTo>
                      <a:lnTo>
                        <a:pt x="38" y="8"/>
                      </a:lnTo>
                      <a:close/>
                      <a:moveTo>
                        <a:pt x="23" y="3"/>
                      </a:moveTo>
                      <a:cubicBezTo>
                        <a:pt x="17" y="2"/>
                        <a:pt x="11" y="2"/>
                        <a:pt x="3" y="2"/>
                      </a:cubicBezTo>
                      <a:lnTo>
                        <a:pt x="3" y="1"/>
                      </a:lnTo>
                      <a:cubicBezTo>
                        <a:pt x="11" y="0"/>
                        <a:pt x="18" y="1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2" y="2"/>
                      </a:cubicBezTo>
                      <a:lnTo>
                        <a:pt x="2" y="1"/>
                      </a:lnTo>
                      <a:cubicBezTo>
                        <a:pt x="2" y="1"/>
                        <a:pt x="3" y="1"/>
                        <a:pt x="3" y="1"/>
                      </a:cubicBezTo>
                      <a:lnTo>
                        <a:pt x="3" y="2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lnTo>
                        <a:pt x="1" y="1"/>
                      </a:lnTo>
                      <a:cubicBezTo>
                        <a:pt x="2" y="1"/>
                        <a:pt x="2" y="1"/>
                        <a:pt x="2" y="1"/>
                      </a:cubicBezTo>
                      <a:lnTo>
                        <a:pt x="2" y="2"/>
                      </a:lnTo>
                      <a:close/>
                      <a:moveTo>
                        <a:pt x="2" y="2"/>
                      </a:moveTo>
                      <a:cubicBezTo>
                        <a:pt x="2" y="2"/>
                        <a:pt x="2" y="2"/>
                        <a:pt x="1" y="3"/>
                      </a:cubicBezTo>
                      <a:lnTo>
                        <a:pt x="0" y="2"/>
                      </a:lnTo>
                      <a:cubicBezTo>
                        <a:pt x="0" y="2"/>
                        <a:pt x="1" y="1"/>
                        <a:pt x="1" y="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1" name="Freeform 495"/>
                <p:cNvSpPr>
                  <a:spLocks noChangeArrowheads="1"/>
                </p:cNvSpPr>
                <p:nvPr/>
              </p:nvSpPr>
              <p:spPr bwMode="auto">
                <a:xfrm>
                  <a:off x="634" y="3301"/>
                  <a:ext cx="4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2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2 0 0"/>
                    <a:gd name="G11" fmla="*/ 1 0 0"/>
                    <a:gd name="G12" fmla="cos G11 G10"/>
                    <a:gd name="G13" fmla="+- 1 0 0"/>
                    <a:gd name="G14" fmla="+- 3 0 0"/>
                    <a:gd name="G15" fmla="+- 2 0 0"/>
                    <a:gd name="G16" fmla="+- 1 0 0"/>
                    <a:gd name="G17" fmla="*/ 1 50493 55552"/>
                    <a:gd name="G18" fmla="*/ G17 1 180"/>
                    <a:gd name="G19" fmla="*/ 1 0 0"/>
                    <a:gd name="G20" fmla="cos G19 G18"/>
                    <a:gd name="G21" fmla="+- 1 0 0"/>
                    <a:gd name="G22" fmla="+- 2 0 0"/>
                    <a:gd name="T0" fmla="*/ 32 w 32"/>
                    <a:gd name="T1" fmla="*/ 2 h 3"/>
                    <a:gd name="T2" fmla="*/ 14 w 32"/>
                    <a:gd name="T3" fmla="*/ 2 h 3"/>
                    <a:gd name="T4" fmla="*/ 14 w 32"/>
                    <a:gd name="T5" fmla="*/ 1 h 3"/>
                    <a:gd name="T6" fmla="*/ 32 w 32"/>
                    <a:gd name="T7" fmla="*/ 1 h 3"/>
                    <a:gd name="T8" fmla="*/ 32 w 32"/>
                    <a:gd name="T9" fmla="*/ 2 h 3"/>
                    <a:gd name="T10" fmla="*/ 14 w 32"/>
                    <a:gd name="T11" fmla="*/ 2 h 3"/>
                    <a:gd name="T12" fmla="*/ 0 w 32"/>
                    <a:gd name="T13" fmla="*/ 3 h 3"/>
                    <a:gd name="T14" fmla="*/ 0 w 32"/>
                    <a:gd name="T15" fmla="*/ 2 h 3"/>
                    <a:gd name="T16" fmla="*/ 14 w 32"/>
                    <a:gd name="T17" fmla="*/ 1 h 3"/>
                    <a:gd name="T18" fmla="*/ 14 w 32"/>
                    <a:gd name="T1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3">
                      <a:moveTo>
                        <a:pt x="32" y="2"/>
                      </a:moveTo>
                      <a:cubicBezTo>
                        <a:pt x="25" y="1"/>
                        <a:pt x="20" y="2"/>
                        <a:pt x="14" y="2"/>
                      </a:cubicBezTo>
                      <a:lnTo>
                        <a:pt x="14" y="1"/>
                      </a:lnTo>
                      <a:cubicBezTo>
                        <a:pt x="20" y="0"/>
                        <a:pt x="25" y="0"/>
                        <a:pt x="32" y="1"/>
                      </a:cubicBezTo>
                      <a:lnTo>
                        <a:pt x="32" y="2"/>
                      </a:lnTo>
                      <a:close/>
                      <a:moveTo>
                        <a:pt x="14" y="2"/>
                      </a:moveTo>
                      <a:cubicBezTo>
                        <a:pt x="10" y="2"/>
                        <a:pt x="6" y="3"/>
                        <a:pt x="0" y="3"/>
                      </a:cubicBezTo>
                      <a:lnTo>
                        <a:pt x="0" y="2"/>
                      </a:lnTo>
                      <a:cubicBezTo>
                        <a:pt x="6" y="2"/>
                        <a:pt x="10" y="1"/>
                        <a:pt x="14" y="1"/>
                      </a:cubicBez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2" name="Freeform 496"/>
                <p:cNvSpPr>
                  <a:spLocks noChangeArrowheads="1"/>
                </p:cNvSpPr>
                <p:nvPr/>
              </p:nvSpPr>
              <p:spPr bwMode="auto">
                <a:xfrm>
                  <a:off x="760" y="3219"/>
                  <a:ext cx="6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T0" fmla="*/ 0 w 47"/>
                    <a:gd name="T1" fmla="*/ 0 h 10"/>
                    <a:gd name="T2" fmla="*/ 47 w 47"/>
                    <a:gd name="T3" fmla="*/ 3 h 10"/>
                    <a:gd name="T4" fmla="*/ 0 w 47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3" name="Freeform 497"/>
                <p:cNvSpPr>
                  <a:spLocks noChangeArrowheads="1"/>
                </p:cNvSpPr>
                <p:nvPr/>
              </p:nvSpPr>
              <p:spPr bwMode="auto">
                <a:xfrm>
                  <a:off x="760" y="3219"/>
                  <a:ext cx="63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47"/>
                    <a:gd name="T1" fmla="*/ 0 h 10"/>
                    <a:gd name="T2" fmla="*/ 47 w 47"/>
                    <a:gd name="T3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cubicBezTo>
                        <a:pt x="23" y="10"/>
                        <a:pt x="15" y="0"/>
                        <a:pt x="47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4" name="Freeform 498"/>
                <p:cNvSpPr>
                  <a:spLocks noChangeArrowheads="1"/>
                </p:cNvSpPr>
                <p:nvPr/>
              </p:nvSpPr>
              <p:spPr bwMode="auto">
                <a:xfrm>
                  <a:off x="638" y="3259"/>
                  <a:ext cx="50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T0" fmla="*/ 38 w 38"/>
                    <a:gd name="T1" fmla="*/ 5 h 11"/>
                    <a:gd name="T2" fmla="*/ 13 w 38"/>
                    <a:gd name="T3" fmla="*/ 5 h 11"/>
                    <a:gd name="T4" fmla="*/ 0 w 38"/>
                    <a:gd name="T5" fmla="*/ 0 h 11"/>
                    <a:gd name="T6" fmla="*/ 38 w 38"/>
                    <a:gd name="T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7A787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5" name="Freeform 499"/>
                <p:cNvSpPr>
                  <a:spLocks noChangeArrowheads="1"/>
                </p:cNvSpPr>
                <p:nvPr/>
              </p:nvSpPr>
              <p:spPr bwMode="auto">
                <a:xfrm>
                  <a:off x="638" y="3259"/>
                  <a:ext cx="50" cy="17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T0" fmla="*/ 38 w 38"/>
                    <a:gd name="T1" fmla="*/ 5 h 11"/>
                    <a:gd name="T2" fmla="*/ 13 w 38"/>
                    <a:gd name="T3" fmla="*/ 5 h 11"/>
                    <a:gd name="T4" fmla="*/ 0 w 38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11">
                      <a:moveTo>
                        <a:pt x="38" y="5"/>
                      </a:moveTo>
                      <a:cubicBezTo>
                        <a:pt x="25" y="11"/>
                        <a:pt x="16" y="5"/>
                        <a:pt x="13" y="5"/>
                      </a:cubicBezTo>
                      <a:cubicBezTo>
                        <a:pt x="13" y="5"/>
                        <a:pt x="0" y="0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6" name="Freeform 500"/>
                <p:cNvSpPr>
                  <a:spLocks noChangeArrowheads="1"/>
                </p:cNvSpPr>
                <p:nvPr/>
              </p:nvSpPr>
              <p:spPr bwMode="auto">
                <a:xfrm>
                  <a:off x="638" y="3215"/>
                  <a:ext cx="42" cy="8"/>
                </a:xfrm>
                <a:custGeom>
                  <a:avLst/>
                  <a:gdLst>
                    <a:gd name="G0" fmla="+- 1 0 0"/>
                    <a:gd name="G1" fmla="+- 5 0 0"/>
                    <a:gd name="G2" fmla="+- 4 0 0"/>
                    <a:gd name="G3" fmla="*/ 1 0 0"/>
                    <a:gd name="G4" fmla="cos G3 G2"/>
                    <a:gd name="G5" fmla="+- 1 0 0"/>
                    <a:gd name="T0" fmla="*/ 32 w 32"/>
                    <a:gd name="T1" fmla="*/ 4 h 5"/>
                    <a:gd name="T2" fmla="*/ 0 w 32"/>
                    <a:gd name="T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5">
                      <a:moveTo>
                        <a:pt x="32" y="4"/>
                      </a:moveTo>
                      <a:cubicBezTo>
                        <a:pt x="14" y="5"/>
                        <a:pt x="10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7" name="Freeform 501"/>
                <p:cNvSpPr>
                  <a:spLocks noChangeArrowheads="1"/>
                </p:cNvSpPr>
                <p:nvPr/>
              </p:nvSpPr>
              <p:spPr bwMode="auto">
                <a:xfrm>
                  <a:off x="633" y="3239"/>
                  <a:ext cx="43" cy="11"/>
                </a:xfrm>
                <a:custGeom>
                  <a:avLst/>
                  <a:gdLst>
                    <a:gd name="G0" fmla="+- 5 0 0"/>
                    <a:gd name="G1" fmla="+- 8 0 0"/>
                    <a:gd name="G2" fmla="*/ 1 0 0"/>
                    <a:gd name="G3" fmla="cos G2 G1"/>
                    <a:gd name="G4" fmla="+- 1 0 0"/>
                    <a:gd name="G5" fmla="+- 1 0 0"/>
                    <a:gd name="T0" fmla="*/ 0 w 33"/>
                    <a:gd name="T1" fmla="*/ 5 h 8"/>
                    <a:gd name="T2" fmla="*/ 33 w 33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3" h="8">
                      <a:moveTo>
                        <a:pt x="0" y="5"/>
                      </a:moveTo>
                      <a:cubicBezTo>
                        <a:pt x="10" y="8"/>
                        <a:pt x="16" y="3"/>
                        <a:pt x="33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8" name="Freeform 502"/>
                <p:cNvSpPr>
                  <a:spLocks noChangeArrowheads="1"/>
                </p:cNvSpPr>
                <p:nvPr/>
              </p:nvSpPr>
              <p:spPr bwMode="auto">
                <a:xfrm>
                  <a:off x="661" y="3290"/>
                  <a:ext cx="34" cy="1"/>
                </a:xfrm>
                <a:custGeom>
                  <a:avLst/>
                  <a:gdLst>
                    <a:gd name="G0" fmla="+- 1 0 0"/>
                    <a:gd name="G1" fmla="*/ 1 1 2"/>
                    <a:gd name="G2" fmla="+- 1 0 0"/>
                    <a:gd name="G3" fmla="+- 1 0 0"/>
                    <a:gd name="G4" fmla="*/ 1 0 0"/>
                    <a:gd name="G5" fmla="sin G4 G3"/>
                    <a:gd name="G6" fmla="+- 2 0 0"/>
                    <a:gd name="G7" fmla="*/ 1 0 0"/>
                    <a:gd name="G8" fmla="sin G7 G6"/>
                    <a:gd name="G9" fmla="+- 1 0 0"/>
                    <a:gd name="G10" fmla="+- 2 0 0"/>
                    <a:gd name="G11" fmla="+- 1 0 0"/>
                    <a:gd name="G12" fmla="+- 1 0 0"/>
                    <a:gd name="G13" fmla="+- 1 0 0"/>
                    <a:gd name="G14" fmla="*/ 1 0 0"/>
                    <a:gd name="G15" fmla="sin G14 G13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2 0 0"/>
                    <a:gd name="G23" fmla="*/ 1 0 0"/>
                    <a:gd name="G24" fmla="sin G23 G22"/>
                    <a:gd name="G25" fmla="+- 1 0 0"/>
                    <a:gd name="G26" fmla="*/ 1 0 0"/>
                    <a:gd name="G27" fmla="sin G26 G25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T0" fmla="*/ 1 w 26"/>
                    <a:gd name="T1" fmla="*/ 0 h 2"/>
                    <a:gd name="T2" fmla="*/ 9 w 26"/>
                    <a:gd name="T3" fmla="*/ 0 h 2"/>
                    <a:gd name="T4" fmla="*/ 9 w 26"/>
                    <a:gd name="T5" fmla="*/ 2 h 2"/>
                    <a:gd name="T6" fmla="*/ 0 w 26"/>
                    <a:gd name="T7" fmla="*/ 0 h 2"/>
                    <a:gd name="T8" fmla="*/ 1 w 26"/>
                    <a:gd name="T9" fmla="*/ 0 h 2"/>
                    <a:gd name="T10" fmla="*/ 9 w 26"/>
                    <a:gd name="T11" fmla="*/ 0 h 2"/>
                    <a:gd name="T12" fmla="*/ 16 w 26"/>
                    <a:gd name="T13" fmla="*/ 0 h 2"/>
                    <a:gd name="T14" fmla="*/ 15 w 26"/>
                    <a:gd name="T15" fmla="*/ 2 h 2"/>
                    <a:gd name="T16" fmla="*/ 9 w 26"/>
                    <a:gd name="T17" fmla="*/ 2 h 2"/>
                    <a:gd name="T18" fmla="*/ 9 w 26"/>
                    <a:gd name="T19" fmla="*/ 0 h 2"/>
                    <a:gd name="T20" fmla="*/ 16 w 26"/>
                    <a:gd name="T21" fmla="*/ 0 h 2"/>
                    <a:gd name="T22" fmla="*/ 17 w 26"/>
                    <a:gd name="T23" fmla="*/ 1 h 2"/>
                    <a:gd name="T24" fmla="*/ 16 w 26"/>
                    <a:gd name="T25" fmla="*/ 2 h 2"/>
                    <a:gd name="T26" fmla="*/ 16 w 26"/>
                    <a:gd name="T27" fmla="*/ 1 h 2"/>
                    <a:gd name="T28" fmla="*/ 16 w 26"/>
                    <a:gd name="T29" fmla="*/ 0 h 2"/>
                    <a:gd name="T30" fmla="*/ 16 w 26"/>
                    <a:gd name="T31" fmla="*/ 2 h 2"/>
                    <a:gd name="T32" fmla="*/ 16 w 26"/>
                    <a:gd name="T33" fmla="*/ 1 h 2"/>
                    <a:gd name="T34" fmla="*/ 15 w 26"/>
                    <a:gd name="T35" fmla="*/ 1 h 2"/>
                    <a:gd name="T36" fmla="*/ 15 w 26"/>
                    <a:gd name="T37" fmla="*/ 1 h 2"/>
                    <a:gd name="T38" fmla="*/ 16 w 26"/>
                    <a:gd name="T39" fmla="*/ 2 h 2"/>
                    <a:gd name="T40" fmla="*/ 15 w 26"/>
                    <a:gd name="T41" fmla="*/ 1 h 2"/>
                    <a:gd name="T42" fmla="*/ 15 w 26"/>
                    <a:gd name="T43" fmla="*/ 1 h 2"/>
                    <a:gd name="T44" fmla="*/ 16 w 26"/>
                    <a:gd name="T45" fmla="*/ 1 h 2"/>
                    <a:gd name="T46" fmla="*/ 15 w 26"/>
                    <a:gd name="T47" fmla="*/ 1 h 2"/>
                    <a:gd name="T48" fmla="*/ 16 w 26"/>
                    <a:gd name="T49" fmla="*/ 1 h 2"/>
                    <a:gd name="T50" fmla="*/ 20 w 26"/>
                    <a:gd name="T51" fmla="*/ 0 h 2"/>
                    <a:gd name="T52" fmla="*/ 20 w 26"/>
                    <a:gd name="T53" fmla="*/ 2 h 2"/>
                    <a:gd name="T54" fmla="*/ 15 w 26"/>
                    <a:gd name="T55" fmla="*/ 1 h 2"/>
                    <a:gd name="T56" fmla="*/ 16 w 26"/>
                    <a:gd name="T57" fmla="*/ 1 h 2"/>
                    <a:gd name="T58" fmla="*/ 20 w 26"/>
                    <a:gd name="T59" fmla="*/ 0 h 2"/>
                    <a:gd name="T60" fmla="*/ 26 w 26"/>
                    <a:gd name="T61" fmla="*/ 1 h 2"/>
                    <a:gd name="T62" fmla="*/ 25 w 26"/>
                    <a:gd name="T63" fmla="*/ 2 h 2"/>
                    <a:gd name="T64" fmla="*/ 20 w 26"/>
                    <a:gd name="T65" fmla="*/ 2 h 2"/>
                    <a:gd name="T66" fmla="*/ 20 w 26"/>
                    <a:gd name="T6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2">
                      <a:moveTo>
                        <a:pt x="1" y="0"/>
                      </a:moveTo>
                      <a:cubicBezTo>
                        <a:pt x="2" y="1"/>
                        <a:pt x="5" y="1"/>
                        <a:pt x="9" y="0"/>
                      </a:cubicBezTo>
                      <a:lnTo>
                        <a:pt x="9" y="2"/>
                      </a:lnTo>
                      <a:cubicBezTo>
                        <a:pt x="4" y="2"/>
                        <a:pt x="0" y="2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9" y="0"/>
                      </a:moveTo>
                      <a:cubicBezTo>
                        <a:pt x="11" y="0"/>
                        <a:pt x="14" y="0"/>
                        <a:pt x="16" y="0"/>
                      </a:cubicBezTo>
                      <a:lnTo>
                        <a:pt x="15" y="2"/>
                      </a:lnTo>
                      <a:cubicBezTo>
                        <a:pt x="14" y="1"/>
                        <a:pt x="11" y="1"/>
                        <a:pt x="9" y="2"/>
                      </a:cubicBezTo>
                      <a:lnTo>
                        <a:pt x="9" y="0"/>
                      </a:lnTo>
                      <a:close/>
                      <a:moveTo>
                        <a:pt x="16" y="0"/>
                      </a:moveTo>
                      <a:lnTo>
                        <a:pt x="17" y="1"/>
                      </a:lnTo>
                      <a:lnTo>
                        <a:pt x="16" y="2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6" y="2"/>
                      </a:moveTo>
                      <a:cubicBezTo>
                        <a:pt x="16" y="2"/>
                        <a:pt x="16" y="0"/>
                        <a:pt x="16" y="1"/>
                      </a:cubicBezTo>
                      <a:lnTo>
                        <a:pt x="15" y="1"/>
                      </a:lnTo>
                      <a:cubicBezTo>
                        <a:pt x="15" y="1"/>
                        <a:pt x="15" y="1"/>
                        <a:pt x="15" y="1"/>
                      </a:cubicBezTo>
                      <a:lnTo>
                        <a:pt x="16" y="2"/>
                      </a:lnTo>
                      <a:close/>
                      <a:moveTo>
                        <a:pt x="15" y="1"/>
                      </a:moveTo>
                      <a:lnTo>
                        <a:pt x="15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close/>
                      <a:moveTo>
                        <a:pt x="16" y="1"/>
                      </a:moveTo>
                      <a:cubicBezTo>
                        <a:pt x="16" y="1"/>
                        <a:pt x="18" y="1"/>
                        <a:pt x="20" y="0"/>
                      </a:cubicBezTo>
                      <a:lnTo>
                        <a:pt x="20" y="2"/>
                      </a:lnTo>
                      <a:cubicBezTo>
                        <a:pt x="18" y="2"/>
                        <a:pt x="15" y="2"/>
                        <a:pt x="15" y="1"/>
                      </a:cubicBezTo>
                      <a:lnTo>
                        <a:pt x="16" y="1"/>
                      </a:lnTo>
                      <a:close/>
                      <a:moveTo>
                        <a:pt x="20" y="0"/>
                      </a:moveTo>
                      <a:cubicBezTo>
                        <a:pt x="23" y="0"/>
                        <a:pt x="26" y="0"/>
                        <a:pt x="26" y="1"/>
                      </a:cubicBezTo>
                      <a:lnTo>
                        <a:pt x="25" y="2"/>
                      </a:lnTo>
                      <a:cubicBezTo>
                        <a:pt x="25" y="1"/>
                        <a:pt x="23" y="2"/>
                        <a:pt x="20" y="2"/>
                      </a:cubicBez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4999" name="Freeform 503"/>
                <p:cNvSpPr>
                  <a:spLocks noChangeArrowheads="1"/>
                </p:cNvSpPr>
                <p:nvPr/>
              </p:nvSpPr>
              <p:spPr bwMode="auto">
                <a:xfrm>
                  <a:off x="647" y="3634"/>
                  <a:ext cx="34" cy="15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*/ 1 1 2"/>
                    <a:gd name="G6" fmla="+- 1 0 0"/>
                    <a:gd name="G7" fmla="+- 2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26"/>
                    <a:gd name="T1" fmla="*/ 0 h 10"/>
                    <a:gd name="T2" fmla="*/ 12 w 26"/>
                    <a:gd name="T3" fmla="*/ 2 h 10"/>
                    <a:gd name="T4" fmla="*/ 18 w 26"/>
                    <a:gd name="T5" fmla="*/ 3 h 10"/>
                    <a:gd name="T6" fmla="*/ 26 w 26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0">
                      <a:moveTo>
                        <a:pt x="0" y="0"/>
                      </a:moveTo>
                      <a:cubicBezTo>
                        <a:pt x="8" y="2"/>
                        <a:pt x="2" y="1"/>
                        <a:pt x="12" y="2"/>
                      </a:cubicBezTo>
                      <a:cubicBezTo>
                        <a:pt x="14" y="2"/>
                        <a:pt x="17" y="2"/>
                        <a:pt x="18" y="3"/>
                      </a:cubicBezTo>
                      <a:cubicBezTo>
                        <a:pt x="22" y="5"/>
                        <a:pt x="20" y="9"/>
                        <a:pt x="26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0" name="Freeform 504"/>
                <p:cNvSpPr>
                  <a:spLocks noChangeArrowheads="1"/>
                </p:cNvSpPr>
                <p:nvPr/>
              </p:nvSpPr>
              <p:spPr bwMode="auto">
                <a:xfrm>
                  <a:off x="649" y="3610"/>
                  <a:ext cx="35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1 0 0"/>
                    <a:gd name="G15" fmla="+- 1 0 0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2 0 0"/>
                    <a:gd name="G40" fmla="+- 2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T0" fmla="*/ 27 w 27"/>
                    <a:gd name="T1" fmla="*/ 5 h 5"/>
                    <a:gd name="T2" fmla="*/ 11 w 27"/>
                    <a:gd name="T3" fmla="*/ 3 h 5"/>
                    <a:gd name="T4" fmla="*/ 11 w 27"/>
                    <a:gd name="T5" fmla="*/ 1 h 5"/>
                    <a:gd name="T6" fmla="*/ 27 w 27"/>
                    <a:gd name="T7" fmla="*/ 3 h 5"/>
                    <a:gd name="T8" fmla="*/ 27 w 27"/>
                    <a:gd name="T9" fmla="*/ 5 h 5"/>
                    <a:gd name="T10" fmla="*/ 11 w 27"/>
                    <a:gd name="T11" fmla="*/ 3 h 5"/>
                    <a:gd name="T12" fmla="*/ 6 w 27"/>
                    <a:gd name="T13" fmla="*/ 2 h 5"/>
                    <a:gd name="T14" fmla="*/ 6 w 27"/>
                    <a:gd name="T15" fmla="*/ 0 h 5"/>
                    <a:gd name="T16" fmla="*/ 11 w 27"/>
                    <a:gd name="T17" fmla="*/ 1 h 5"/>
                    <a:gd name="T18" fmla="*/ 11 w 27"/>
                    <a:gd name="T19" fmla="*/ 3 h 5"/>
                    <a:gd name="T20" fmla="*/ 6 w 27"/>
                    <a:gd name="T21" fmla="*/ 0 h 5"/>
                    <a:gd name="T22" fmla="*/ 6 w 27"/>
                    <a:gd name="T23" fmla="*/ 0 h 5"/>
                    <a:gd name="T24" fmla="*/ 6 w 27"/>
                    <a:gd name="T25" fmla="*/ 1 h 5"/>
                    <a:gd name="T26" fmla="*/ 6 w 27"/>
                    <a:gd name="T27" fmla="*/ 0 h 5"/>
                    <a:gd name="T28" fmla="*/ 6 w 27"/>
                    <a:gd name="T29" fmla="*/ 2 h 5"/>
                    <a:gd name="T30" fmla="*/ 6 w 27"/>
                    <a:gd name="T31" fmla="*/ 2 h 5"/>
                    <a:gd name="T32" fmla="*/ 6 w 27"/>
                    <a:gd name="T33" fmla="*/ 0 h 5"/>
                    <a:gd name="T34" fmla="*/ 6 w 27"/>
                    <a:gd name="T35" fmla="*/ 2 h 5"/>
                    <a:gd name="T36" fmla="*/ 6 w 27"/>
                    <a:gd name="T37" fmla="*/ 0 h 5"/>
                    <a:gd name="T38" fmla="*/ 6 w 27"/>
                    <a:gd name="T39" fmla="*/ 0 h 5"/>
                    <a:gd name="T40" fmla="*/ 6 w 27"/>
                    <a:gd name="T41" fmla="*/ 1 h 5"/>
                    <a:gd name="T42" fmla="*/ 6 w 27"/>
                    <a:gd name="T43" fmla="*/ 0 h 5"/>
                    <a:gd name="T44" fmla="*/ 6 w 27"/>
                    <a:gd name="T45" fmla="*/ 2 h 5"/>
                    <a:gd name="T46" fmla="*/ 4 w 27"/>
                    <a:gd name="T47" fmla="*/ 2 h 5"/>
                    <a:gd name="T48" fmla="*/ 4 w 27"/>
                    <a:gd name="T49" fmla="*/ 1 h 5"/>
                    <a:gd name="T50" fmla="*/ 6 w 27"/>
                    <a:gd name="T51" fmla="*/ 0 h 5"/>
                    <a:gd name="T52" fmla="*/ 6 w 27"/>
                    <a:gd name="T53" fmla="*/ 2 h 5"/>
                    <a:gd name="T54" fmla="*/ 4 w 27"/>
                    <a:gd name="T55" fmla="*/ 2 h 5"/>
                    <a:gd name="T56" fmla="*/ 0 w 27"/>
                    <a:gd name="T57" fmla="*/ 2 h 5"/>
                    <a:gd name="T58" fmla="*/ 0 w 27"/>
                    <a:gd name="T59" fmla="*/ 1 h 5"/>
                    <a:gd name="T60" fmla="*/ 4 w 27"/>
                    <a:gd name="T61" fmla="*/ 1 h 5"/>
                    <a:gd name="T62" fmla="*/ 4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5" y="2"/>
                        <a:pt x="5" y="2"/>
                        <a:pt x="4" y="2"/>
                      </a:cubicBezTo>
                      <a:lnTo>
                        <a:pt x="4" y="1"/>
                      </a:lnTo>
                      <a:cubicBezTo>
                        <a:pt x="4" y="1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4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1" name="Freeform 505"/>
                <p:cNvSpPr>
                  <a:spLocks noChangeArrowheads="1"/>
                </p:cNvSpPr>
                <p:nvPr/>
              </p:nvSpPr>
              <p:spPr bwMode="auto">
                <a:xfrm>
                  <a:off x="644" y="3587"/>
                  <a:ext cx="42" cy="9"/>
                </a:xfrm>
                <a:custGeom>
                  <a:avLst/>
                  <a:gdLst>
                    <a:gd name="G0" fmla="+- 1 0 0"/>
                    <a:gd name="G1" fmla="+- 6 0 0"/>
                    <a:gd name="G2" fmla="+- 1 0 0"/>
                    <a:gd name="G3" fmla="+- 1 0 0"/>
                    <a:gd name="T0" fmla="*/ 32 w 32"/>
                    <a:gd name="T1" fmla="*/ 4 h 6"/>
                    <a:gd name="T2" fmla="*/ 0 w 32"/>
                    <a:gd name="T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6">
                      <a:moveTo>
                        <a:pt x="32" y="4"/>
                      </a:moveTo>
                      <a:cubicBezTo>
                        <a:pt x="14" y="6"/>
                        <a:pt x="11" y="4"/>
                        <a:pt x="0" y="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2" name="Freeform 506"/>
                <p:cNvSpPr>
                  <a:spLocks noChangeArrowheads="1"/>
                </p:cNvSpPr>
                <p:nvPr/>
              </p:nvSpPr>
              <p:spPr bwMode="auto">
                <a:xfrm>
                  <a:off x="653" y="3660"/>
                  <a:ext cx="86" cy="16"/>
                </a:xfrm>
                <a:custGeom>
                  <a:avLst/>
                  <a:gdLst>
                    <a:gd name="G0" fmla="+- 8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*/ 1 50493 45568"/>
                    <a:gd name="G10" fmla="*/ 1 50493 55552"/>
                    <a:gd name="G11" fmla="*/ G10 1 180"/>
                    <a:gd name="G12" fmla="*/ G9 1 G11"/>
                    <a:gd name="G13" fmla="+- 10 0 0"/>
                    <a:gd name="G14" fmla="+- 8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T0" fmla="*/ 0 w 64"/>
                    <a:gd name="T1" fmla="*/ 8 h 10"/>
                    <a:gd name="T2" fmla="*/ 15 w 64"/>
                    <a:gd name="T3" fmla="*/ 5 h 10"/>
                    <a:gd name="T4" fmla="*/ 16 w 64"/>
                    <a:gd name="T5" fmla="*/ 6 h 10"/>
                    <a:gd name="T6" fmla="*/ 0 w 64"/>
                    <a:gd name="T7" fmla="*/ 10 h 10"/>
                    <a:gd name="T8" fmla="*/ 0 w 64"/>
                    <a:gd name="T9" fmla="*/ 8 h 10"/>
                    <a:gd name="T10" fmla="*/ 15 w 64"/>
                    <a:gd name="T11" fmla="*/ 5 h 10"/>
                    <a:gd name="T12" fmla="*/ 30 w 64"/>
                    <a:gd name="T13" fmla="*/ 2 h 10"/>
                    <a:gd name="T14" fmla="*/ 30 w 64"/>
                    <a:gd name="T15" fmla="*/ 3 h 10"/>
                    <a:gd name="T16" fmla="*/ 16 w 64"/>
                    <a:gd name="T17" fmla="*/ 6 h 10"/>
                    <a:gd name="T18" fmla="*/ 15 w 64"/>
                    <a:gd name="T19" fmla="*/ 5 h 10"/>
                    <a:gd name="T20" fmla="*/ 30 w 64"/>
                    <a:gd name="T21" fmla="*/ 2 h 10"/>
                    <a:gd name="T22" fmla="*/ 30 w 64"/>
                    <a:gd name="T23" fmla="*/ 2 h 10"/>
                    <a:gd name="T24" fmla="*/ 30 w 64"/>
                    <a:gd name="T25" fmla="*/ 3 h 10"/>
                    <a:gd name="T26" fmla="*/ 30 w 64"/>
                    <a:gd name="T27" fmla="*/ 2 h 10"/>
                    <a:gd name="T28" fmla="*/ 30 w 64"/>
                    <a:gd name="T29" fmla="*/ 2 h 10"/>
                    <a:gd name="T30" fmla="*/ 30 w 64"/>
                    <a:gd name="T31" fmla="*/ 2 h 10"/>
                    <a:gd name="T32" fmla="*/ 30 w 64"/>
                    <a:gd name="T33" fmla="*/ 3 h 10"/>
                    <a:gd name="T34" fmla="*/ 30 w 64"/>
                    <a:gd name="T35" fmla="*/ 2 h 10"/>
                    <a:gd name="T36" fmla="*/ 30 w 64"/>
                    <a:gd name="T37" fmla="*/ 3 h 10"/>
                    <a:gd name="T38" fmla="*/ 30 w 64"/>
                    <a:gd name="T39" fmla="*/ 3 h 10"/>
                    <a:gd name="T40" fmla="*/ 30 w 64"/>
                    <a:gd name="T41" fmla="*/ 2 h 10"/>
                    <a:gd name="T42" fmla="*/ 36 w 64"/>
                    <a:gd name="T43" fmla="*/ 1 h 10"/>
                    <a:gd name="T44" fmla="*/ 36 w 64"/>
                    <a:gd name="T45" fmla="*/ 2 h 10"/>
                    <a:gd name="T46" fmla="*/ 30 w 64"/>
                    <a:gd name="T47" fmla="*/ 3 h 10"/>
                    <a:gd name="T48" fmla="*/ 30 w 64"/>
                    <a:gd name="T49" fmla="*/ 2 h 10"/>
                    <a:gd name="T50" fmla="*/ 36 w 64"/>
                    <a:gd name="T51" fmla="*/ 1 h 10"/>
                    <a:gd name="T52" fmla="*/ 43 w 64"/>
                    <a:gd name="T53" fmla="*/ 0 h 10"/>
                    <a:gd name="T54" fmla="*/ 42 w 64"/>
                    <a:gd name="T55" fmla="*/ 1 h 10"/>
                    <a:gd name="T56" fmla="*/ 36 w 64"/>
                    <a:gd name="T57" fmla="*/ 2 h 10"/>
                    <a:gd name="T58" fmla="*/ 36 w 64"/>
                    <a:gd name="T59" fmla="*/ 1 h 10"/>
                    <a:gd name="T60" fmla="*/ 42 w 64"/>
                    <a:gd name="T61" fmla="*/ 1 h 10"/>
                    <a:gd name="T62" fmla="*/ 42 w 64"/>
                    <a:gd name="T63" fmla="*/ 2 h 10"/>
                    <a:gd name="T64" fmla="*/ 42 w 64"/>
                    <a:gd name="T65" fmla="*/ 1 h 10"/>
                    <a:gd name="T66" fmla="*/ 42 w 64"/>
                    <a:gd name="T67" fmla="*/ 0 h 10"/>
                    <a:gd name="T68" fmla="*/ 53 w 64"/>
                    <a:gd name="T69" fmla="*/ 2 h 10"/>
                    <a:gd name="T70" fmla="*/ 53 w 64"/>
                    <a:gd name="T71" fmla="*/ 3 h 10"/>
                    <a:gd name="T72" fmla="*/ 42 w 64"/>
                    <a:gd name="T73" fmla="*/ 1 h 10"/>
                    <a:gd name="T74" fmla="*/ 42 w 64"/>
                    <a:gd name="T75" fmla="*/ 0 h 10"/>
                    <a:gd name="T76" fmla="*/ 53 w 64"/>
                    <a:gd name="T77" fmla="*/ 2 h 10"/>
                    <a:gd name="T78" fmla="*/ 63 w 64"/>
                    <a:gd name="T79" fmla="*/ 4 h 10"/>
                    <a:gd name="T80" fmla="*/ 64 w 64"/>
                    <a:gd name="T81" fmla="*/ 5 h 10"/>
                    <a:gd name="T82" fmla="*/ 53 w 64"/>
                    <a:gd name="T83" fmla="*/ 3 h 10"/>
                    <a:gd name="T84" fmla="*/ 53 w 64"/>
                    <a:gd name="T8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4" h="10">
                      <a:moveTo>
                        <a:pt x="0" y="8"/>
                      </a:moveTo>
                      <a:cubicBezTo>
                        <a:pt x="8" y="9"/>
                        <a:pt x="11" y="7"/>
                        <a:pt x="15" y="5"/>
                      </a:cubicBezTo>
                      <a:lnTo>
                        <a:pt x="16" y="6"/>
                      </a:lnTo>
                      <a:cubicBezTo>
                        <a:pt x="12" y="8"/>
                        <a:pt x="8" y="10"/>
                        <a:pt x="0" y="10"/>
                      </a:cubicBezTo>
                      <a:lnTo>
                        <a:pt x="0" y="8"/>
                      </a:lnTo>
                      <a:close/>
                      <a:moveTo>
                        <a:pt x="15" y="5"/>
                      </a:moveTo>
                      <a:cubicBezTo>
                        <a:pt x="18" y="3"/>
                        <a:pt x="22" y="2"/>
                        <a:pt x="30" y="2"/>
                      </a:cubicBezTo>
                      <a:lnTo>
                        <a:pt x="30" y="3"/>
                      </a:lnTo>
                      <a:cubicBezTo>
                        <a:pt x="22" y="3"/>
                        <a:pt x="19" y="5"/>
                        <a:pt x="16" y="6"/>
                      </a:cubicBezTo>
                      <a:lnTo>
                        <a:pt x="15" y="5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2"/>
                      </a:moveTo>
                      <a:lnTo>
                        <a:pt x="30" y="2"/>
                      </a:lnTo>
                      <a:lnTo>
                        <a:pt x="30" y="3"/>
                      </a:lnTo>
                      <a:lnTo>
                        <a:pt x="30" y="2"/>
                      </a:lnTo>
                      <a:close/>
                      <a:moveTo>
                        <a:pt x="30" y="3"/>
                      </a:moveTo>
                      <a:lnTo>
                        <a:pt x="30" y="3"/>
                      </a:lnTo>
                      <a:close/>
                      <a:moveTo>
                        <a:pt x="30" y="2"/>
                      </a:moveTo>
                      <a:cubicBezTo>
                        <a:pt x="31" y="2"/>
                        <a:pt x="34" y="2"/>
                        <a:pt x="36" y="1"/>
                      </a:cubicBezTo>
                      <a:lnTo>
                        <a:pt x="36" y="2"/>
                      </a:lnTo>
                      <a:cubicBezTo>
                        <a:pt x="34" y="3"/>
                        <a:pt x="31" y="4"/>
                        <a:pt x="30" y="3"/>
                      </a:cubicBezTo>
                      <a:lnTo>
                        <a:pt x="30" y="2"/>
                      </a:lnTo>
                      <a:close/>
                      <a:moveTo>
                        <a:pt x="36" y="1"/>
                      </a:moveTo>
                      <a:cubicBezTo>
                        <a:pt x="39" y="0"/>
                        <a:pt x="42" y="0"/>
                        <a:pt x="43" y="0"/>
                      </a:cubicBezTo>
                      <a:lnTo>
                        <a:pt x="42" y="1"/>
                      </a:lnTo>
                      <a:cubicBezTo>
                        <a:pt x="41" y="1"/>
                        <a:pt x="39" y="2"/>
                        <a:pt x="36" y="2"/>
                      </a:cubicBezTo>
                      <a:lnTo>
                        <a:pt x="36" y="1"/>
                      </a:lnTo>
                      <a:close/>
                      <a:moveTo>
                        <a:pt x="42" y="1"/>
                      </a:move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0"/>
                      </a:moveTo>
                      <a:cubicBezTo>
                        <a:pt x="42" y="0"/>
                        <a:pt x="48" y="1"/>
                        <a:pt x="53" y="2"/>
                      </a:cubicBezTo>
                      <a:lnTo>
                        <a:pt x="53" y="3"/>
                      </a:lnTo>
                      <a:cubicBezTo>
                        <a:pt x="48" y="2"/>
                        <a:pt x="43" y="1"/>
                        <a:pt x="42" y="1"/>
                      </a:cubicBezTo>
                      <a:lnTo>
                        <a:pt x="42" y="0"/>
                      </a:lnTo>
                      <a:close/>
                      <a:moveTo>
                        <a:pt x="53" y="2"/>
                      </a:moveTo>
                      <a:cubicBezTo>
                        <a:pt x="58" y="3"/>
                        <a:pt x="63" y="4"/>
                        <a:pt x="63" y="4"/>
                      </a:cubicBezTo>
                      <a:lnTo>
                        <a:pt x="64" y="5"/>
                      </a:lnTo>
                      <a:cubicBezTo>
                        <a:pt x="63" y="5"/>
                        <a:pt x="58" y="4"/>
                        <a:pt x="53" y="3"/>
                      </a:cubicBezTo>
                      <a:lnTo>
                        <a:pt x="5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3" name="Freeform 507"/>
                <p:cNvSpPr>
                  <a:spLocks noChangeArrowheads="1"/>
                </p:cNvSpPr>
                <p:nvPr/>
              </p:nvSpPr>
              <p:spPr bwMode="auto">
                <a:xfrm>
                  <a:off x="785" y="3622"/>
                  <a:ext cx="56" cy="19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2"/>
                    <a:gd name="T1" fmla="*/ 0 h 12"/>
                    <a:gd name="T2" fmla="*/ 29 w 42"/>
                    <a:gd name="T3" fmla="*/ 4 h 12"/>
                    <a:gd name="T4" fmla="*/ 35 w 42"/>
                    <a:gd name="T5" fmla="*/ 6 h 12"/>
                    <a:gd name="T6" fmla="*/ 42 w 42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5"/>
                        <a:pt x="33" y="5"/>
                        <a:pt x="35" y="6"/>
                      </a:cubicBezTo>
                      <a:cubicBezTo>
                        <a:pt x="38" y="7"/>
                        <a:pt x="36" y="12"/>
                        <a:pt x="42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4" name="Freeform 508"/>
                <p:cNvSpPr>
                  <a:spLocks noChangeArrowheads="1"/>
                </p:cNvSpPr>
                <p:nvPr/>
              </p:nvSpPr>
              <p:spPr bwMode="auto">
                <a:xfrm>
                  <a:off x="785" y="3605"/>
                  <a:ext cx="35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3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2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1 0 0"/>
                    <a:gd name="G24" fmla="+- 1 0 0"/>
                    <a:gd name="G25" fmla="+- 1 0 0"/>
                    <a:gd name="G26" fmla="+- 2 0 0"/>
                    <a:gd name="G27" fmla="+- 2 0 0"/>
                    <a:gd name="G28" fmla="+- 1 0 0"/>
                    <a:gd name="G29" fmla="+- 2 0 0"/>
                    <a:gd name="G30" fmla="+- 2 0 0"/>
                    <a:gd name="G31" fmla="+- 2 0 0"/>
                    <a:gd name="G32" fmla="+- 1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2 0 0"/>
                    <a:gd name="G39" fmla="+- 2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2 0 0"/>
                    <a:gd name="G47" fmla="+- 1 0 0"/>
                    <a:gd name="G48" fmla="*/ 1 3 2"/>
                    <a:gd name="G49" fmla="+- 1 0 0"/>
                    <a:gd name="G50" fmla="+- 3 0 0"/>
                    <a:gd name="G51" fmla="+- 1 0 0"/>
                    <a:gd name="G52" fmla="+- 1 0 0"/>
                    <a:gd name="G53" fmla="*/ 1 1 2"/>
                    <a:gd name="G54" fmla="+- 1 0 0"/>
                    <a:gd name="G55" fmla="+- 1 0 0"/>
                    <a:gd name="T0" fmla="*/ 27 w 27"/>
                    <a:gd name="T1" fmla="*/ 5 h 5"/>
                    <a:gd name="T2" fmla="*/ 13 w 27"/>
                    <a:gd name="T3" fmla="*/ 3 h 5"/>
                    <a:gd name="T4" fmla="*/ 13 w 27"/>
                    <a:gd name="T5" fmla="*/ 2 h 5"/>
                    <a:gd name="T6" fmla="*/ 27 w 27"/>
                    <a:gd name="T7" fmla="*/ 3 h 5"/>
                    <a:gd name="T8" fmla="*/ 27 w 27"/>
                    <a:gd name="T9" fmla="*/ 5 h 5"/>
                    <a:gd name="T10" fmla="*/ 13 w 27"/>
                    <a:gd name="T11" fmla="*/ 3 h 5"/>
                    <a:gd name="T12" fmla="*/ 5 w 27"/>
                    <a:gd name="T13" fmla="*/ 2 h 5"/>
                    <a:gd name="T14" fmla="*/ 5 w 27"/>
                    <a:gd name="T15" fmla="*/ 1 h 5"/>
                    <a:gd name="T16" fmla="*/ 13 w 27"/>
                    <a:gd name="T17" fmla="*/ 2 h 5"/>
                    <a:gd name="T18" fmla="*/ 13 w 27"/>
                    <a:gd name="T19" fmla="*/ 3 h 5"/>
                    <a:gd name="T20" fmla="*/ 5 w 27"/>
                    <a:gd name="T21" fmla="*/ 2 h 5"/>
                    <a:gd name="T22" fmla="*/ 5 w 27"/>
                    <a:gd name="T23" fmla="*/ 2 h 5"/>
                    <a:gd name="T24" fmla="*/ 5 w 27"/>
                    <a:gd name="T25" fmla="*/ 1 h 5"/>
                    <a:gd name="T26" fmla="*/ 5 w 27"/>
                    <a:gd name="T27" fmla="*/ 2 h 5"/>
                    <a:gd name="T28" fmla="*/ 5 w 27"/>
                    <a:gd name="T29" fmla="*/ 2 h 5"/>
                    <a:gd name="T30" fmla="*/ 5 w 27"/>
                    <a:gd name="T31" fmla="*/ 2 h 5"/>
                    <a:gd name="T32" fmla="*/ 6 w 27"/>
                    <a:gd name="T33" fmla="*/ 1 h 5"/>
                    <a:gd name="T34" fmla="*/ 5 w 27"/>
                    <a:gd name="T35" fmla="*/ 2 h 5"/>
                    <a:gd name="T36" fmla="*/ 6 w 27"/>
                    <a:gd name="T37" fmla="*/ 1 h 5"/>
                    <a:gd name="T38" fmla="*/ 6 w 27"/>
                    <a:gd name="T39" fmla="*/ 1 h 5"/>
                    <a:gd name="T40" fmla="*/ 5 w 27"/>
                    <a:gd name="T41" fmla="*/ 1 h 5"/>
                    <a:gd name="T42" fmla="*/ 6 w 27"/>
                    <a:gd name="T43" fmla="*/ 1 h 5"/>
                    <a:gd name="T44" fmla="*/ 5 w 27"/>
                    <a:gd name="T45" fmla="*/ 2 h 5"/>
                    <a:gd name="T46" fmla="*/ 3 w 27"/>
                    <a:gd name="T47" fmla="*/ 2 h 5"/>
                    <a:gd name="T48" fmla="*/ 3 w 27"/>
                    <a:gd name="T49" fmla="*/ 1 h 5"/>
                    <a:gd name="T50" fmla="*/ 6 w 27"/>
                    <a:gd name="T51" fmla="*/ 1 h 5"/>
                    <a:gd name="T52" fmla="*/ 5 w 27"/>
                    <a:gd name="T53" fmla="*/ 2 h 5"/>
                    <a:gd name="T54" fmla="*/ 3 w 27"/>
                    <a:gd name="T55" fmla="*/ 2 h 5"/>
                    <a:gd name="T56" fmla="*/ 0 w 27"/>
                    <a:gd name="T57" fmla="*/ 3 h 5"/>
                    <a:gd name="T58" fmla="*/ 0 w 27"/>
                    <a:gd name="T59" fmla="*/ 1 h 5"/>
                    <a:gd name="T60" fmla="*/ 3 w 27"/>
                    <a:gd name="T61" fmla="*/ 1 h 5"/>
                    <a:gd name="T62" fmla="*/ 3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2" y="5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3"/>
                        <a:pt x="22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3" y="3"/>
                      </a:moveTo>
                      <a:cubicBezTo>
                        <a:pt x="10" y="3"/>
                        <a:pt x="8" y="2"/>
                        <a:pt x="5" y="2"/>
                      </a:cubicBezTo>
                      <a:lnTo>
                        <a:pt x="5" y="1"/>
                      </a:lnTo>
                      <a:cubicBezTo>
                        <a:pt x="8" y="1"/>
                        <a:pt x="11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5" y="2"/>
                      </a:lnTo>
                      <a:close/>
                      <a:moveTo>
                        <a:pt x="6" y="1"/>
                      </a:move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6" y="1"/>
                      </a:cubicBezTo>
                      <a:lnTo>
                        <a:pt x="5" y="2"/>
                      </a:lnTo>
                      <a:close/>
                      <a:moveTo>
                        <a:pt x="3" y="2"/>
                      </a:moveTo>
                      <a:cubicBezTo>
                        <a:pt x="2" y="3"/>
                        <a:pt x="1" y="3"/>
                        <a:pt x="0" y="3"/>
                      </a:cubicBezTo>
                      <a:lnTo>
                        <a:pt x="0" y="1"/>
                      </a:lnTo>
                      <a:cubicBezTo>
                        <a:pt x="1" y="2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5" name="Freeform 509"/>
                <p:cNvSpPr>
                  <a:spLocks noChangeArrowheads="1"/>
                </p:cNvSpPr>
                <p:nvPr/>
              </p:nvSpPr>
              <p:spPr bwMode="auto">
                <a:xfrm>
                  <a:off x="803" y="3714"/>
                  <a:ext cx="58" cy="18"/>
                </a:xfrm>
                <a:custGeom>
                  <a:avLst/>
                  <a:gdLst>
                    <a:gd name="G0" fmla="+- 1 0 0"/>
                    <a:gd name="G1" fmla="*/ 1 50493 45568"/>
                    <a:gd name="G2" fmla="*/ 1 50493 55552"/>
                    <a:gd name="G3" fmla="*/ G2 1 180"/>
                    <a:gd name="G4" fmla="*/ G1 1 G3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T0" fmla="*/ 0 w 43"/>
                    <a:gd name="T1" fmla="*/ 0 h 12"/>
                    <a:gd name="T2" fmla="*/ 29 w 43"/>
                    <a:gd name="T3" fmla="*/ 4 h 12"/>
                    <a:gd name="T4" fmla="*/ 35 w 43"/>
                    <a:gd name="T5" fmla="*/ 6 h 12"/>
                    <a:gd name="T6" fmla="*/ 43 w 43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12">
                      <a:moveTo>
                        <a:pt x="0" y="0"/>
                      </a:moveTo>
                      <a:cubicBezTo>
                        <a:pt x="8" y="3"/>
                        <a:pt x="18" y="4"/>
                        <a:pt x="29" y="4"/>
                      </a:cubicBezTo>
                      <a:cubicBezTo>
                        <a:pt x="31" y="4"/>
                        <a:pt x="33" y="5"/>
                        <a:pt x="35" y="6"/>
                      </a:cubicBezTo>
                      <a:cubicBezTo>
                        <a:pt x="39" y="7"/>
                        <a:pt x="37" y="12"/>
                        <a:pt x="43" y="12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6" name="Freeform 510"/>
                <p:cNvSpPr>
                  <a:spLocks noChangeArrowheads="1"/>
                </p:cNvSpPr>
                <p:nvPr/>
              </p:nvSpPr>
              <p:spPr bwMode="auto">
                <a:xfrm>
                  <a:off x="803" y="3696"/>
                  <a:ext cx="35" cy="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sin G11 G10"/>
                    <a:gd name="G13" fmla="+- 2 0 0"/>
                    <a:gd name="G14" fmla="+- 1 0 0"/>
                    <a:gd name="G15" fmla="+- 1 0 0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*/ 1 50493 55552"/>
                    <a:gd name="G21" fmla="*/ G20 1 180"/>
                    <a:gd name="G22" fmla="*/ 1 0 0"/>
                    <a:gd name="G23" fmla="cos G22 G21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2 0 0"/>
                    <a:gd name="G41" fmla="+- 2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2 0 0"/>
                    <a:gd name="G48" fmla="+- 1 0 0"/>
                    <a:gd name="G49" fmla="+- 1 0 0"/>
                    <a:gd name="G50" fmla="+- 2 0 0"/>
                    <a:gd name="G51" fmla="+- 1 0 0"/>
                    <a:gd name="G52" fmla="+- 1 0 0"/>
                    <a:gd name="G53" fmla="+- 1 0 0"/>
                    <a:gd name="G54" fmla="+- 1 0 0"/>
                    <a:gd name="G55" fmla="+- 2 0 0"/>
                    <a:gd name="T0" fmla="*/ 27 w 27"/>
                    <a:gd name="T1" fmla="*/ 5 h 5"/>
                    <a:gd name="T2" fmla="*/ 11 w 27"/>
                    <a:gd name="T3" fmla="*/ 3 h 5"/>
                    <a:gd name="T4" fmla="*/ 11 w 27"/>
                    <a:gd name="T5" fmla="*/ 1 h 5"/>
                    <a:gd name="T6" fmla="*/ 27 w 27"/>
                    <a:gd name="T7" fmla="*/ 3 h 5"/>
                    <a:gd name="T8" fmla="*/ 27 w 27"/>
                    <a:gd name="T9" fmla="*/ 5 h 5"/>
                    <a:gd name="T10" fmla="*/ 11 w 27"/>
                    <a:gd name="T11" fmla="*/ 3 h 5"/>
                    <a:gd name="T12" fmla="*/ 6 w 27"/>
                    <a:gd name="T13" fmla="*/ 2 h 5"/>
                    <a:gd name="T14" fmla="*/ 6 w 27"/>
                    <a:gd name="T15" fmla="*/ 0 h 5"/>
                    <a:gd name="T16" fmla="*/ 11 w 27"/>
                    <a:gd name="T17" fmla="*/ 1 h 5"/>
                    <a:gd name="T18" fmla="*/ 11 w 27"/>
                    <a:gd name="T19" fmla="*/ 3 h 5"/>
                    <a:gd name="T20" fmla="*/ 6 w 27"/>
                    <a:gd name="T21" fmla="*/ 0 h 5"/>
                    <a:gd name="T22" fmla="*/ 6 w 27"/>
                    <a:gd name="T23" fmla="*/ 0 h 5"/>
                    <a:gd name="T24" fmla="*/ 6 w 27"/>
                    <a:gd name="T25" fmla="*/ 1 h 5"/>
                    <a:gd name="T26" fmla="*/ 6 w 27"/>
                    <a:gd name="T27" fmla="*/ 0 h 5"/>
                    <a:gd name="T28" fmla="*/ 6 w 27"/>
                    <a:gd name="T29" fmla="*/ 2 h 5"/>
                    <a:gd name="T30" fmla="*/ 6 w 27"/>
                    <a:gd name="T31" fmla="*/ 2 h 5"/>
                    <a:gd name="T32" fmla="*/ 6 w 27"/>
                    <a:gd name="T33" fmla="*/ 0 h 5"/>
                    <a:gd name="T34" fmla="*/ 6 w 27"/>
                    <a:gd name="T35" fmla="*/ 2 h 5"/>
                    <a:gd name="T36" fmla="*/ 6 w 27"/>
                    <a:gd name="T37" fmla="*/ 0 h 5"/>
                    <a:gd name="T38" fmla="*/ 6 w 27"/>
                    <a:gd name="T39" fmla="*/ 0 h 5"/>
                    <a:gd name="T40" fmla="*/ 6 w 27"/>
                    <a:gd name="T41" fmla="*/ 1 h 5"/>
                    <a:gd name="T42" fmla="*/ 6 w 27"/>
                    <a:gd name="T43" fmla="*/ 0 h 5"/>
                    <a:gd name="T44" fmla="*/ 6 w 27"/>
                    <a:gd name="T45" fmla="*/ 2 h 5"/>
                    <a:gd name="T46" fmla="*/ 5 w 27"/>
                    <a:gd name="T47" fmla="*/ 2 h 5"/>
                    <a:gd name="T48" fmla="*/ 4 w 27"/>
                    <a:gd name="T49" fmla="*/ 1 h 5"/>
                    <a:gd name="T50" fmla="*/ 6 w 27"/>
                    <a:gd name="T51" fmla="*/ 0 h 5"/>
                    <a:gd name="T52" fmla="*/ 6 w 27"/>
                    <a:gd name="T53" fmla="*/ 2 h 5"/>
                    <a:gd name="T54" fmla="*/ 5 w 27"/>
                    <a:gd name="T55" fmla="*/ 2 h 5"/>
                    <a:gd name="T56" fmla="*/ 0 w 27"/>
                    <a:gd name="T57" fmla="*/ 2 h 5"/>
                    <a:gd name="T58" fmla="*/ 0 w 27"/>
                    <a:gd name="T59" fmla="*/ 1 h 5"/>
                    <a:gd name="T60" fmla="*/ 4 w 27"/>
                    <a:gd name="T61" fmla="*/ 1 h 5"/>
                    <a:gd name="T62" fmla="*/ 5 w 27"/>
                    <a:gd name="T6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5">
                      <a:moveTo>
                        <a:pt x="27" y="5"/>
                      </a:moveTo>
                      <a:cubicBezTo>
                        <a:pt x="21" y="4"/>
                        <a:pt x="16" y="3"/>
                        <a:pt x="11" y="3"/>
                      </a:cubicBezTo>
                      <a:lnTo>
                        <a:pt x="11" y="1"/>
                      </a:lnTo>
                      <a:cubicBezTo>
                        <a:pt x="16" y="2"/>
                        <a:pt x="21" y="3"/>
                        <a:pt x="27" y="3"/>
                      </a:cubicBezTo>
                      <a:lnTo>
                        <a:pt x="27" y="5"/>
                      </a:lnTo>
                      <a:close/>
                      <a:moveTo>
                        <a:pt x="11" y="3"/>
                      </a:moveTo>
                      <a:cubicBezTo>
                        <a:pt x="9" y="2"/>
                        <a:pt x="7" y="2"/>
                        <a:pt x="6" y="2"/>
                      </a:cubicBezTo>
                      <a:lnTo>
                        <a:pt x="6" y="0"/>
                      </a:lnTo>
                      <a:cubicBezTo>
                        <a:pt x="8" y="1"/>
                        <a:pt x="10" y="1"/>
                        <a:pt x="11" y="1"/>
                      </a:cubicBezTo>
                      <a:lnTo>
                        <a:pt x="11" y="3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close/>
                      <a:moveTo>
                        <a:pt x="6" y="2"/>
                      </a:moveTo>
                      <a:cubicBezTo>
                        <a:pt x="6" y="2"/>
                        <a:pt x="5" y="2"/>
                        <a:pt x="5" y="2"/>
                      </a:cubicBezTo>
                      <a:lnTo>
                        <a:pt x="4" y="1"/>
                      </a:lnTo>
                      <a:cubicBezTo>
                        <a:pt x="5" y="0"/>
                        <a:pt x="5" y="0"/>
                        <a:pt x="6" y="0"/>
                      </a:cubicBezTo>
                      <a:lnTo>
                        <a:pt x="6" y="2"/>
                      </a:lnTo>
                      <a:close/>
                      <a:moveTo>
                        <a:pt x="5" y="2"/>
                      </a:moveTo>
                      <a:cubicBezTo>
                        <a:pt x="3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3" y="1"/>
                        <a:pt x="4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7" name="Freeform 511"/>
                <p:cNvSpPr>
                  <a:spLocks noChangeArrowheads="1"/>
                </p:cNvSpPr>
                <p:nvPr/>
              </p:nvSpPr>
              <p:spPr bwMode="auto">
                <a:xfrm>
                  <a:off x="766" y="3251"/>
                  <a:ext cx="32" cy="3"/>
                </a:xfrm>
                <a:custGeom>
                  <a:avLst/>
                  <a:gdLst>
                    <a:gd name="G0" fmla="+- 1 0 0"/>
                    <a:gd name="G1" fmla="+- 3 0 0"/>
                    <a:gd name="G2" fmla="*/ 1 0 0"/>
                    <a:gd name="G3" fmla="sin G2 G1"/>
                    <a:gd name="G4" fmla="+- 1 0 0"/>
                    <a:gd name="G5" fmla="+- 1 0 0"/>
                    <a:gd name="T0" fmla="*/ 0 w 24"/>
                    <a:gd name="T1" fmla="*/ 0 h 3"/>
                    <a:gd name="T2" fmla="*/ 24 w 24"/>
                    <a:gd name="T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9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8" name="Freeform 512"/>
                <p:cNvSpPr>
                  <a:spLocks noChangeArrowheads="1"/>
                </p:cNvSpPr>
                <p:nvPr/>
              </p:nvSpPr>
              <p:spPr bwMode="auto">
                <a:xfrm>
                  <a:off x="777" y="3236"/>
                  <a:ext cx="36" cy="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2 0 0"/>
                    <a:gd name="G11" fmla="*/ 1 0 0"/>
                    <a:gd name="G12" fmla="cos G11 G10"/>
                    <a:gd name="G13" fmla="*/ 1 50493 45568"/>
                    <a:gd name="G14" fmla="*/ 1 50493 55552"/>
                    <a:gd name="G15" fmla="*/ G14 1 180"/>
                    <a:gd name="G16" fmla="*/ G13 1 G15"/>
                    <a:gd name="G17" fmla="+- 2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*/ 1 50493 55552"/>
                    <a:gd name="G24" fmla="*/ G23 1 180"/>
                    <a:gd name="G25" fmla="*/ 1 0 0"/>
                    <a:gd name="G26" fmla="cos G25 G24"/>
                    <a:gd name="G27" fmla="+- 1 0 0"/>
                    <a:gd name="G28" fmla="+- 1 0 0"/>
                    <a:gd name="G29" fmla="+- 2 0 0"/>
                    <a:gd name="G30" fmla="+- 2 0 0"/>
                    <a:gd name="G31" fmla="+- 1 0 0"/>
                    <a:gd name="G32" fmla="+- 1 0 0"/>
                    <a:gd name="G33" fmla="+- 2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2 0 0"/>
                    <a:gd name="G53" fmla="+- 1 0 0"/>
                    <a:gd name="G54" fmla="+- 1 0 0"/>
                    <a:gd name="G55" fmla="*/ 1 1 2"/>
                    <a:gd name="G56" fmla="+- 1 0 0"/>
                    <a:gd name="G57" fmla="+- 1 0 0"/>
                    <a:gd name="T0" fmla="*/ 27 w 27"/>
                    <a:gd name="T1" fmla="*/ 4 h 4"/>
                    <a:gd name="T2" fmla="*/ 13 w 27"/>
                    <a:gd name="T3" fmla="*/ 3 h 4"/>
                    <a:gd name="T4" fmla="*/ 13 w 27"/>
                    <a:gd name="T5" fmla="*/ 2 h 4"/>
                    <a:gd name="T6" fmla="*/ 27 w 27"/>
                    <a:gd name="T7" fmla="*/ 3 h 4"/>
                    <a:gd name="T8" fmla="*/ 27 w 27"/>
                    <a:gd name="T9" fmla="*/ 4 h 4"/>
                    <a:gd name="T10" fmla="*/ 13 w 27"/>
                    <a:gd name="T11" fmla="*/ 3 h 4"/>
                    <a:gd name="T12" fmla="*/ 5 w 27"/>
                    <a:gd name="T13" fmla="*/ 2 h 4"/>
                    <a:gd name="T14" fmla="*/ 5 w 27"/>
                    <a:gd name="T15" fmla="*/ 0 h 4"/>
                    <a:gd name="T16" fmla="*/ 13 w 27"/>
                    <a:gd name="T17" fmla="*/ 2 h 4"/>
                    <a:gd name="T18" fmla="*/ 13 w 27"/>
                    <a:gd name="T19" fmla="*/ 3 h 4"/>
                    <a:gd name="T20" fmla="*/ 5 w 27"/>
                    <a:gd name="T21" fmla="*/ 2 h 4"/>
                    <a:gd name="T22" fmla="*/ 5 w 27"/>
                    <a:gd name="T23" fmla="*/ 2 h 4"/>
                    <a:gd name="T24" fmla="*/ 4 w 27"/>
                    <a:gd name="T25" fmla="*/ 2 h 4"/>
                    <a:gd name="T26" fmla="*/ 5 w 27"/>
                    <a:gd name="T27" fmla="*/ 1 h 4"/>
                    <a:gd name="T28" fmla="*/ 5 w 27"/>
                    <a:gd name="T29" fmla="*/ 2 h 4"/>
                    <a:gd name="T30" fmla="*/ 4 w 27"/>
                    <a:gd name="T31" fmla="*/ 2 h 4"/>
                    <a:gd name="T32" fmla="*/ 4 w 27"/>
                    <a:gd name="T33" fmla="*/ 2 h 4"/>
                    <a:gd name="T34" fmla="*/ 5 w 27"/>
                    <a:gd name="T35" fmla="*/ 1 h 4"/>
                    <a:gd name="T36" fmla="*/ 4 w 27"/>
                    <a:gd name="T37" fmla="*/ 2 h 4"/>
                    <a:gd name="T38" fmla="*/ 5 w 27"/>
                    <a:gd name="T39" fmla="*/ 1 h 4"/>
                    <a:gd name="T40" fmla="*/ 5 w 27"/>
                    <a:gd name="T41" fmla="*/ 1 h 4"/>
                    <a:gd name="T42" fmla="*/ 4 w 27"/>
                    <a:gd name="T43" fmla="*/ 2 h 4"/>
                    <a:gd name="T44" fmla="*/ 3 w 27"/>
                    <a:gd name="T45" fmla="*/ 2 h 4"/>
                    <a:gd name="T46" fmla="*/ 3 w 27"/>
                    <a:gd name="T47" fmla="*/ 1 h 4"/>
                    <a:gd name="T48" fmla="*/ 5 w 27"/>
                    <a:gd name="T49" fmla="*/ 1 h 4"/>
                    <a:gd name="T50" fmla="*/ 4 w 27"/>
                    <a:gd name="T51" fmla="*/ 2 h 4"/>
                    <a:gd name="T52" fmla="*/ 3 w 27"/>
                    <a:gd name="T53" fmla="*/ 2 h 4"/>
                    <a:gd name="T54" fmla="*/ 0 w 27"/>
                    <a:gd name="T55" fmla="*/ 2 h 4"/>
                    <a:gd name="T56" fmla="*/ 0 w 27"/>
                    <a:gd name="T57" fmla="*/ 1 h 4"/>
                    <a:gd name="T58" fmla="*/ 3 w 27"/>
                    <a:gd name="T59" fmla="*/ 1 h 4"/>
                    <a:gd name="T60" fmla="*/ 3 w 27"/>
                    <a:gd name="T6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7" h="4">
                      <a:moveTo>
                        <a:pt x="27" y="4"/>
                      </a:moveTo>
                      <a:cubicBezTo>
                        <a:pt x="21" y="4"/>
                        <a:pt x="17" y="4"/>
                        <a:pt x="13" y="3"/>
                      </a:cubicBezTo>
                      <a:lnTo>
                        <a:pt x="13" y="2"/>
                      </a:lnTo>
                      <a:cubicBezTo>
                        <a:pt x="17" y="2"/>
                        <a:pt x="21" y="3"/>
                        <a:pt x="27" y="3"/>
                      </a:cubicBezTo>
                      <a:lnTo>
                        <a:pt x="27" y="4"/>
                      </a:lnTo>
                      <a:close/>
                      <a:moveTo>
                        <a:pt x="13" y="3"/>
                      </a:moveTo>
                      <a:cubicBezTo>
                        <a:pt x="10" y="2"/>
                        <a:pt x="8" y="2"/>
                        <a:pt x="5" y="2"/>
                      </a:cubicBezTo>
                      <a:lnTo>
                        <a:pt x="5" y="0"/>
                      </a:lnTo>
                      <a:cubicBezTo>
                        <a:pt x="8" y="1"/>
                        <a:pt x="10" y="1"/>
                        <a:pt x="13" y="2"/>
                      </a:cubicBezTo>
                      <a:lnTo>
                        <a:pt x="13" y="3"/>
                      </a:lnTo>
                      <a:close/>
                      <a:moveTo>
                        <a:pt x="5" y="2"/>
                      </a:move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4" y="2"/>
                      </a:lnTo>
                      <a:close/>
                      <a:moveTo>
                        <a:pt x="5" y="1"/>
                      </a:moveTo>
                      <a:lnTo>
                        <a:pt x="5" y="1"/>
                      </a:ln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3" y="2"/>
                      </a:cubicBezTo>
                      <a:lnTo>
                        <a:pt x="3" y="1"/>
                      </a:lnTo>
                      <a:cubicBezTo>
                        <a:pt x="4" y="1"/>
                        <a:pt x="5" y="0"/>
                        <a:pt x="5" y="1"/>
                      </a:cubicBezTo>
                      <a:lnTo>
                        <a:pt x="4" y="2"/>
                      </a:lnTo>
                      <a:close/>
                      <a:moveTo>
                        <a:pt x="3" y="2"/>
                      </a:moveTo>
                      <a:cubicBezTo>
                        <a:pt x="2" y="2"/>
                        <a:pt x="1" y="3"/>
                        <a:pt x="0" y="2"/>
                      </a:cubicBezTo>
                      <a:lnTo>
                        <a:pt x="0" y="1"/>
                      </a:lnTo>
                      <a:cubicBezTo>
                        <a:pt x="1" y="1"/>
                        <a:pt x="2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09" name="Freeform 513"/>
                <p:cNvSpPr>
                  <a:spLocks noChangeArrowheads="1"/>
                </p:cNvSpPr>
                <p:nvPr/>
              </p:nvSpPr>
              <p:spPr bwMode="auto">
                <a:xfrm>
                  <a:off x="766" y="3251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T0" fmla="*/ 0 w 24"/>
                    <a:gd name="T1" fmla="*/ 0 h 3"/>
                    <a:gd name="T2" fmla="*/ 24 w 24"/>
                    <a:gd name="T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3">
                      <a:moveTo>
                        <a:pt x="0" y="0"/>
                      </a:moveTo>
                      <a:cubicBezTo>
                        <a:pt x="16" y="3"/>
                        <a:pt x="13" y="2"/>
                        <a:pt x="24" y="3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0" name="Freeform 514"/>
                <p:cNvSpPr>
                  <a:spLocks noChangeArrowheads="1"/>
                </p:cNvSpPr>
                <p:nvPr/>
              </p:nvSpPr>
              <p:spPr bwMode="auto">
                <a:xfrm>
                  <a:off x="771" y="3271"/>
                  <a:ext cx="27" cy="16"/>
                </a:xfrm>
                <a:custGeom>
                  <a:avLst/>
                  <a:gdLst>
                    <a:gd name="G0" fmla="+- 1 0 0"/>
                    <a:gd name="G1" fmla="+- 1 0 0"/>
                    <a:gd name="G2" fmla="+- 10 0 0"/>
                    <a:gd name="G3" fmla="*/ 1 0 0"/>
                    <a:gd name="G4" fmla="cos G3 G2"/>
                    <a:gd name="G5" fmla="+- 1 0 0"/>
                    <a:gd name="T0" fmla="*/ 0 w 21"/>
                    <a:gd name="T1" fmla="*/ 0 h 10"/>
                    <a:gd name="T2" fmla="*/ 21 w 21"/>
                    <a:gd name="T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1" h="10">
                      <a:moveTo>
                        <a:pt x="0" y="0"/>
                      </a:moveTo>
                      <a:cubicBezTo>
                        <a:pt x="15" y="2"/>
                        <a:pt x="10" y="10"/>
                        <a:pt x="21" y="10"/>
                      </a:cubicBezTo>
                    </a:path>
                  </a:pathLst>
                </a:custGeom>
                <a:noFill/>
                <a:ln w="9360" cap="sq">
                  <a:solidFill>
                    <a:srgbClr val="C1C0B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1" name="Freeform 515"/>
                <p:cNvSpPr>
                  <a:spLocks noChangeArrowheads="1"/>
                </p:cNvSpPr>
                <p:nvPr/>
              </p:nvSpPr>
              <p:spPr bwMode="auto">
                <a:xfrm>
                  <a:off x="890" y="3036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T0" fmla="*/ 25 w 25"/>
                    <a:gd name="T1" fmla="*/ 3 h 3"/>
                    <a:gd name="T2" fmla="*/ 25 w 25"/>
                    <a:gd name="T3" fmla="*/ 3 h 3"/>
                    <a:gd name="T4" fmla="*/ 25 w 25"/>
                    <a:gd name="T5" fmla="*/ 2 h 3"/>
                    <a:gd name="T6" fmla="*/ 25 w 25"/>
                    <a:gd name="T7" fmla="*/ 3 h 3"/>
                    <a:gd name="T8" fmla="*/ 25 w 25"/>
                    <a:gd name="T9" fmla="*/ 3 h 3"/>
                    <a:gd name="T10" fmla="*/ 22 w 25"/>
                    <a:gd name="T11" fmla="*/ 3 h 3"/>
                    <a:gd name="T12" fmla="*/ 22 w 25"/>
                    <a:gd name="T13" fmla="*/ 2 h 3"/>
                    <a:gd name="T14" fmla="*/ 25 w 25"/>
                    <a:gd name="T15" fmla="*/ 2 h 3"/>
                    <a:gd name="T16" fmla="*/ 25 w 25"/>
                    <a:gd name="T17" fmla="*/ 3 h 3"/>
                    <a:gd name="T18" fmla="*/ 22 w 25"/>
                    <a:gd name="T19" fmla="*/ 3 h 3"/>
                    <a:gd name="T20" fmla="*/ 18 w 25"/>
                    <a:gd name="T21" fmla="*/ 3 h 3"/>
                    <a:gd name="T22" fmla="*/ 18 w 25"/>
                    <a:gd name="T23" fmla="*/ 2 h 3"/>
                    <a:gd name="T24" fmla="*/ 22 w 25"/>
                    <a:gd name="T25" fmla="*/ 2 h 3"/>
                    <a:gd name="T26" fmla="*/ 22 w 25"/>
                    <a:gd name="T27" fmla="*/ 3 h 3"/>
                    <a:gd name="T28" fmla="*/ 18 w 25"/>
                    <a:gd name="T29" fmla="*/ 3 h 3"/>
                    <a:gd name="T30" fmla="*/ 0 w 25"/>
                    <a:gd name="T31" fmla="*/ 1 h 3"/>
                    <a:gd name="T32" fmla="*/ 1 w 25"/>
                    <a:gd name="T33" fmla="*/ 0 h 3"/>
                    <a:gd name="T34" fmla="*/ 18 w 25"/>
                    <a:gd name="T35" fmla="*/ 2 h 3"/>
                    <a:gd name="T36" fmla="*/ 18 w 25"/>
                    <a:gd name="T3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24" y="3"/>
                        <a:pt x="23" y="3"/>
                        <a:pt x="22" y="3"/>
                      </a:cubicBezTo>
                      <a:lnTo>
                        <a:pt x="22" y="2"/>
                      </a:lnTo>
                      <a:cubicBezTo>
                        <a:pt x="23" y="2"/>
                        <a:pt x="24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22" y="3"/>
                      </a:moveTo>
                      <a:cubicBezTo>
                        <a:pt x="20" y="3"/>
                        <a:pt x="19" y="3"/>
                        <a:pt x="18" y="3"/>
                      </a:cubicBezTo>
                      <a:lnTo>
                        <a:pt x="18" y="2"/>
                      </a:lnTo>
                      <a:cubicBezTo>
                        <a:pt x="19" y="2"/>
                        <a:pt x="21" y="2"/>
                        <a:pt x="22" y="2"/>
                      </a:cubicBezTo>
                      <a:lnTo>
                        <a:pt x="22" y="3"/>
                      </a:lnTo>
                      <a:close/>
                      <a:moveTo>
                        <a:pt x="18" y="3"/>
                      </a:moveTo>
                      <a:cubicBezTo>
                        <a:pt x="12" y="2"/>
                        <a:pt x="6" y="2"/>
                        <a:pt x="0" y="1"/>
                      </a:cubicBezTo>
                      <a:lnTo>
                        <a:pt x="1" y="0"/>
                      </a:lnTo>
                      <a:cubicBezTo>
                        <a:pt x="6" y="0"/>
                        <a:pt x="12" y="1"/>
                        <a:pt x="18" y="2"/>
                      </a:cubicBez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2" name="Freeform 516"/>
                <p:cNvSpPr>
                  <a:spLocks noChangeArrowheads="1"/>
                </p:cNvSpPr>
                <p:nvPr/>
              </p:nvSpPr>
              <p:spPr bwMode="auto">
                <a:xfrm>
                  <a:off x="808" y="3041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2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2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*/ 1 50493 45568"/>
                    <a:gd name="G34" fmla="*/ 1 50493 55552"/>
                    <a:gd name="G35" fmla="*/ G34 1 180"/>
                    <a:gd name="G36" fmla="*/ G33 1 G35"/>
                    <a:gd name="T0" fmla="*/ 25 w 25"/>
                    <a:gd name="T1" fmla="*/ 3 h 3"/>
                    <a:gd name="T2" fmla="*/ 25 w 25"/>
                    <a:gd name="T3" fmla="*/ 3 h 3"/>
                    <a:gd name="T4" fmla="*/ 25 w 25"/>
                    <a:gd name="T5" fmla="*/ 2 h 3"/>
                    <a:gd name="T6" fmla="*/ 25 w 25"/>
                    <a:gd name="T7" fmla="*/ 3 h 3"/>
                    <a:gd name="T8" fmla="*/ 25 w 25"/>
                    <a:gd name="T9" fmla="*/ 3 h 3"/>
                    <a:gd name="T10" fmla="*/ 8 w 25"/>
                    <a:gd name="T11" fmla="*/ 2 h 3"/>
                    <a:gd name="T12" fmla="*/ 8 w 25"/>
                    <a:gd name="T13" fmla="*/ 1 h 3"/>
                    <a:gd name="T14" fmla="*/ 25 w 25"/>
                    <a:gd name="T15" fmla="*/ 2 h 3"/>
                    <a:gd name="T16" fmla="*/ 25 w 25"/>
                    <a:gd name="T17" fmla="*/ 3 h 3"/>
                    <a:gd name="T18" fmla="*/ 8 w 25"/>
                    <a:gd name="T19" fmla="*/ 2 h 3"/>
                    <a:gd name="T20" fmla="*/ 0 w 25"/>
                    <a:gd name="T21" fmla="*/ 1 h 3"/>
                    <a:gd name="T22" fmla="*/ 0 w 25"/>
                    <a:gd name="T23" fmla="*/ 0 h 3"/>
                    <a:gd name="T24" fmla="*/ 8 w 25"/>
                    <a:gd name="T25" fmla="*/ 1 h 3"/>
                    <a:gd name="T26" fmla="*/ 8 w 25"/>
                    <a:gd name="T2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4" y="2"/>
                        <a:pt x="8" y="2"/>
                      </a:cubicBezTo>
                      <a:lnTo>
                        <a:pt x="8" y="1"/>
                      </a:lnTo>
                      <a:cubicBezTo>
                        <a:pt x="14" y="1"/>
                        <a:pt x="20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3" y="1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0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3" name="Freeform 517"/>
                <p:cNvSpPr>
                  <a:spLocks noChangeArrowheads="1"/>
                </p:cNvSpPr>
                <p:nvPr/>
              </p:nvSpPr>
              <p:spPr bwMode="auto">
                <a:xfrm>
                  <a:off x="704" y="3028"/>
                  <a:ext cx="32" cy="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*/ 1 50493 45568"/>
                    <a:gd name="G12" fmla="*/ 1 50493 55552"/>
                    <a:gd name="G13" fmla="*/ G12 1 180"/>
                    <a:gd name="G14" fmla="*/ G11 1 G13"/>
                    <a:gd name="G15" fmla="+- 1 0 0"/>
                    <a:gd name="G16" fmla="+- 1 0 0"/>
                    <a:gd name="G17" fmla="+- 1 0 0"/>
                    <a:gd name="G18" fmla="+- 1 0 0"/>
                    <a:gd name="G19" fmla="*/ 1 50493 45568"/>
                    <a:gd name="G20" fmla="*/ 1 50493 55552"/>
                    <a:gd name="G21" fmla="*/ G20 1 180"/>
                    <a:gd name="G22" fmla="*/ G19 1 G21"/>
                    <a:gd name="G23" fmla="+- 2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*/ 1 50493 45568"/>
                    <a:gd name="G34" fmla="*/ 1 50493 55552"/>
                    <a:gd name="G35" fmla="*/ G34 1 180"/>
                    <a:gd name="G36" fmla="*/ G33 1 G35"/>
                    <a:gd name="T0" fmla="*/ 25 w 25"/>
                    <a:gd name="T1" fmla="*/ 3 h 3"/>
                    <a:gd name="T2" fmla="*/ 25 w 25"/>
                    <a:gd name="T3" fmla="*/ 3 h 3"/>
                    <a:gd name="T4" fmla="*/ 25 w 25"/>
                    <a:gd name="T5" fmla="*/ 2 h 3"/>
                    <a:gd name="T6" fmla="*/ 25 w 25"/>
                    <a:gd name="T7" fmla="*/ 3 h 3"/>
                    <a:gd name="T8" fmla="*/ 25 w 25"/>
                    <a:gd name="T9" fmla="*/ 3 h 3"/>
                    <a:gd name="T10" fmla="*/ 8 w 25"/>
                    <a:gd name="T11" fmla="*/ 2 h 3"/>
                    <a:gd name="T12" fmla="*/ 8 w 25"/>
                    <a:gd name="T13" fmla="*/ 1 h 3"/>
                    <a:gd name="T14" fmla="*/ 25 w 25"/>
                    <a:gd name="T15" fmla="*/ 2 h 3"/>
                    <a:gd name="T16" fmla="*/ 25 w 25"/>
                    <a:gd name="T17" fmla="*/ 3 h 3"/>
                    <a:gd name="T18" fmla="*/ 8 w 25"/>
                    <a:gd name="T19" fmla="*/ 2 h 3"/>
                    <a:gd name="T20" fmla="*/ 0 w 25"/>
                    <a:gd name="T21" fmla="*/ 1 h 3"/>
                    <a:gd name="T22" fmla="*/ 0 w 25"/>
                    <a:gd name="T23" fmla="*/ 0 h 3"/>
                    <a:gd name="T24" fmla="*/ 8 w 25"/>
                    <a:gd name="T25" fmla="*/ 1 h 3"/>
                    <a:gd name="T26" fmla="*/ 8 w 25"/>
                    <a:gd name="T2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3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5" y="3"/>
                      </a:lnTo>
                      <a:close/>
                      <a:moveTo>
                        <a:pt x="25" y="3"/>
                      </a:moveTo>
                      <a:cubicBezTo>
                        <a:pt x="19" y="3"/>
                        <a:pt x="13" y="3"/>
                        <a:pt x="8" y="2"/>
                      </a:cubicBezTo>
                      <a:lnTo>
                        <a:pt x="8" y="1"/>
                      </a:lnTo>
                      <a:cubicBezTo>
                        <a:pt x="13" y="2"/>
                        <a:pt x="19" y="2"/>
                        <a:pt x="25" y="2"/>
                      </a:cubicBezTo>
                      <a:lnTo>
                        <a:pt x="25" y="3"/>
                      </a:lnTo>
                      <a:close/>
                      <a:moveTo>
                        <a:pt x="8" y="2"/>
                      </a:moveTo>
                      <a:cubicBezTo>
                        <a:pt x="5" y="2"/>
                        <a:pt x="2" y="2"/>
                        <a:pt x="0" y="1"/>
                      </a:cubicBezTo>
                      <a:lnTo>
                        <a:pt x="0" y="0"/>
                      </a:lnTo>
                      <a:cubicBezTo>
                        <a:pt x="3" y="0"/>
                        <a:pt x="5" y="1"/>
                        <a:pt x="8" y="1"/>
                      </a:cubicBez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4" name="Freeform 518"/>
                <p:cNvSpPr>
                  <a:spLocks noChangeArrowheads="1"/>
                </p:cNvSpPr>
                <p:nvPr/>
              </p:nvSpPr>
              <p:spPr bwMode="auto">
                <a:xfrm>
                  <a:off x="703" y="3047"/>
                  <a:ext cx="49" cy="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2 0 0"/>
                    <a:gd name="G55" fmla="*/ 1 0 0"/>
                    <a:gd name="G56" fmla="cos G55 G54"/>
                    <a:gd name="G57" fmla="*/ 1 50493 45568"/>
                    <a:gd name="G58" fmla="*/ 1 50493 55552"/>
                    <a:gd name="G59" fmla="*/ G58 1 180"/>
                    <a:gd name="G60" fmla="*/ G57 1 G59"/>
                    <a:gd name="G61" fmla="+- 2 0 0"/>
                    <a:gd name="G62" fmla="*/ 1 50493 55552"/>
                    <a:gd name="G63" fmla="*/ G62 1 180"/>
                    <a:gd name="G64" fmla="*/ 1 0 0"/>
                    <a:gd name="G65" fmla="cos G64 G63"/>
                    <a:gd name="G66" fmla="+- 1 0 0"/>
                    <a:gd name="G67" fmla="+- 1 0 0"/>
                    <a:gd name="G68" fmla="+- 1 0 0"/>
                    <a:gd name="G69" fmla="*/ 1 50493 45568"/>
                    <a:gd name="G70" fmla="*/ 1 50493 55552"/>
                    <a:gd name="G71" fmla="*/ G70 1 180"/>
                    <a:gd name="G72" fmla="*/ G69 1 G71"/>
                    <a:gd name="G73" fmla="+- 5 0 0"/>
                    <a:gd name="G74" fmla="+- 1 0 0"/>
                    <a:gd name="G75" fmla="+- 6 0 0"/>
                    <a:gd name="G76" fmla="+- 5 0 0"/>
                    <a:gd name="G77" fmla="+- 1 0 0"/>
                    <a:gd name="G78" fmla="+- 1 0 0"/>
                    <a:gd name="G79" fmla="+- 2 0 0"/>
                    <a:gd name="G80" fmla="*/ 1 50493 45568"/>
                    <a:gd name="G81" fmla="*/ 1 50493 55552"/>
                    <a:gd name="G82" fmla="*/ G81 1 180"/>
                    <a:gd name="G83" fmla="*/ G80 1 G82"/>
                    <a:gd name="T0" fmla="*/ 34 w 37"/>
                    <a:gd name="T1" fmla="*/ 3 h 6"/>
                    <a:gd name="T2" fmla="*/ 35 w 37"/>
                    <a:gd name="T3" fmla="*/ 3 h 6"/>
                    <a:gd name="T4" fmla="*/ 34 w 37"/>
                    <a:gd name="T5" fmla="*/ 4 h 6"/>
                    <a:gd name="T6" fmla="*/ 34 w 37"/>
                    <a:gd name="T7" fmla="*/ 4 h 6"/>
                    <a:gd name="T8" fmla="*/ 34 w 37"/>
                    <a:gd name="T9" fmla="*/ 3 h 6"/>
                    <a:gd name="T10" fmla="*/ 34 w 37"/>
                    <a:gd name="T11" fmla="*/ 4 h 6"/>
                    <a:gd name="T12" fmla="*/ 34 w 37"/>
                    <a:gd name="T13" fmla="*/ 4 h 6"/>
                    <a:gd name="T14" fmla="*/ 35 w 37"/>
                    <a:gd name="T15" fmla="*/ 3 h 6"/>
                    <a:gd name="T16" fmla="*/ 34 w 37"/>
                    <a:gd name="T17" fmla="*/ 4 h 6"/>
                    <a:gd name="T18" fmla="*/ 35 w 37"/>
                    <a:gd name="T19" fmla="*/ 3 h 6"/>
                    <a:gd name="T20" fmla="*/ 34 w 37"/>
                    <a:gd name="T21" fmla="*/ 4 h 6"/>
                    <a:gd name="T22" fmla="*/ 34 w 37"/>
                    <a:gd name="T23" fmla="*/ 3 h 6"/>
                    <a:gd name="T24" fmla="*/ 34 w 37"/>
                    <a:gd name="T25" fmla="*/ 4 h 6"/>
                    <a:gd name="T26" fmla="*/ 35 w 37"/>
                    <a:gd name="T27" fmla="*/ 3 h 6"/>
                    <a:gd name="T28" fmla="*/ 34 w 37"/>
                    <a:gd name="T29" fmla="*/ 4 h 6"/>
                    <a:gd name="T30" fmla="*/ 32 w 37"/>
                    <a:gd name="T31" fmla="*/ 4 h 6"/>
                    <a:gd name="T32" fmla="*/ 32 w 37"/>
                    <a:gd name="T33" fmla="*/ 3 h 6"/>
                    <a:gd name="T34" fmla="*/ 34 w 37"/>
                    <a:gd name="T35" fmla="*/ 3 h 6"/>
                    <a:gd name="T36" fmla="*/ 34 w 37"/>
                    <a:gd name="T37" fmla="*/ 4 h 6"/>
                    <a:gd name="T38" fmla="*/ 32 w 37"/>
                    <a:gd name="T39" fmla="*/ 4 h 6"/>
                    <a:gd name="T40" fmla="*/ 12 w 37"/>
                    <a:gd name="T41" fmla="*/ 1 h 6"/>
                    <a:gd name="T42" fmla="*/ 13 w 37"/>
                    <a:gd name="T43" fmla="*/ 0 h 6"/>
                    <a:gd name="T44" fmla="*/ 32 w 37"/>
                    <a:gd name="T45" fmla="*/ 3 h 6"/>
                    <a:gd name="T46" fmla="*/ 32 w 37"/>
                    <a:gd name="T47" fmla="*/ 4 h 6"/>
                    <a:gd name="T48" fmla="*/ 13 w 37"/>
                    <a:gd name="T49" fmla="*/ 0 h 6"/>
                    <a:gd name="T50" fmla="*/ 13 w 37"/>
                    <a:gd name="T51" fmla="*/ 0 h 6"/>
                    <a:gd name="T52" fmla="*/ 13 w 37"/>
                    <a:gd name="T53" fmla="*/ 1 h 6"/>
                    <a:gd name="T54" fmla="*/ 13 w 37"/>
                    <a:gd name="T55" fmla="*/ 0 h 6"/>
                    <a:gd name="T56" fmla="*/ 12 w 37"/>
                    <a:gd name="T57" fmla="*/ 1 h 6"/>
                    <a:gd name="T58" fmla="*/ 12 w 37"/>
                    <a:gd name="T59" fmla="*/ 1 h 6"/>
                    <a:gd name="T60" fmla="*/ 13 w 37"/>
                    <a:gd name="T61" fmla="*/ 0 h 6"/>
                    <a:gd name="T62" fmla="*/ 12 w 37"/>
                    <a:gd name="T63" fmla="*/ 1 h 6"/>
                    <a:gd name="T64" fmla="*/ 13 w 37"/>
                    <a:gd name="T65" fmla="*/ 0 h 6"/>
                    <a:gd name="T66" fmla="*/ 13 w 37"/>
                    <a:gd name="T67" fmla="*/ 0 h 6"/>
                    <a:gd name="T68" fmla="*/ 13 w 37"/>
                    <a:gd name="T69" fmla="*/ 1 h 6"/>
                    <a:gd name="T70" fmla="*/ 13 w 37"/>
                    <a:gd name="T71" fmla="*/ 0 h 6"/>
                    <a:gd name="T72" fmla="*/ 12 w 37"/>
                    <a:gd name="T73" fmla="*/ 1 h 6"/>
                    <a:gd name="T74" fmla="*/ 8 w 37"/>
                    <a:gd name="T75" fmla="*/ 3 h 6"/>
                    <a:gd name="T76" fmla="*/ 7 w 37"/>
                    <a:gd name="T77" fmla="*/ 2 h 6"/>
                    <a:gd name="T78" fmla="*/ 13 w 37"/>
                    <a:gd name="T79" fmla="*/ 0 h 6"/>
                    <a:gd name="T80" fmla="*/ 12 w 37"/>
                    <a:gd name="T81" fmla="*/ 1 h 6"/>
                    <a:gd name="T82" fmla="*/ 8 w 37"/>
                    <a:gd name="T83" fmla="*/ 3 h 6"/>
                    <a:gd name="T84" fmla="*/ 0 w 37"/>
                    <a:gd name="T85" fmla="*/ 6 h 6"/>
                    <a:gd name="T86" fmla="*/ 0 w 37"/>
                    <a:gd name="T87" fmla="*/ 5 h 6"/>
                    <a:gd name="T88" fmla="*/ 7 w 37"/>
                    <a:gd name="T89" fmla="*/ 2 h 6"/>
                    <a:gd name="T90" fmla="*/ 8 w 37"/>
                    <a:gd name="T9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" h="6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lnTo>
                        <a:pt x="34" y="4"/>
                      </a:lnTo>
                      <a:cubicBezTo>
                        <a:pt x="34" y="4"/>
                        <a:pt x="34" y="4"/>
                        <a:pt x="34" y="4"/>
                      </a:cubicBezTo>
                      <a:lnTo>
                        <a:pt x="34" y="3"/>
                      </a:lnTo>
                      <a:close/>
                      <a:moveTo>
                        <a:pt x="34" y="4"/>
                      </a:moveTo>
                      <a:lnTo>
                        <a:pt x="34" y="4"/>
                      </a:lnTo>
                      <a:lnTo>
                        <a:pt x="35" y="3"/>
                      </a:lnTo>
                      <a:lnTo>
                        <a:pt x="34" y="4"/>
                      </a:lnTo>
                      <a:close/>
                      <a:moveTo>
                        <a:pt x="35" y="3"/>
                      </a:moveTo>
                      <a:cubicBezTo>
                        <a:pt x="37" y="3"/>
                        <a:pt x="37" y="4"/>
                        <a:pt x="34" y="4"/>
                      </a:cubicBezTo>
                      <a:lnTo>
                        <a:pt x="34" y="3"/>
                      </a:lnTo>
                      <a:cubicBezTo>
                        <a:pt x="36" y="3"/>
                        <a:pt x="36" y="4"/>
                        <a:pt x="34" y="4"/>
                      </a:cubicBezTo>
                      <a:lnTo>
                        <a:pt x="35" y="3"/>
                      </a:lnTo>
                      <a:close/>
                      <a:moveTo>
                        <a:pt x="34" y="4"/>
                      </a:moveTo>
                      <a:cubicBezTo>
                        <a:pt x="33" y="4"/>
                        <a:pt x="33" y="4"/>
                        <a:pt x="32" y="4"/>
                      </a:cubicBezTo>
                      <a:lnTo>
                        <a:pt x="32" y="3"/>
                      </a:lnTo>
                      <a:cubicBezTo>
                        <a:pt x="33" y="3"/>
                        <a:pt x="33" y="3"/>
                        <a:pt x="34" y="3"/>
                      </a:cubicBezTo>
                      <a:lnTo>
                        <a:pt x="34" y="4"/>
                      </a:lnTo>
                      <a:close/>
                      <a:moveTo>
                        <a:pt x="32" y="4"/>
                      </a:moveTo>
                      <a:cubicBezTo>
                        <a:pt x="27" y="4"/>
                        <a:pt x="18" y="4"/>
                        <a:pt x="12" y="1"/>
                      </a:cubicBezTo>
                      <a:lnTo>
                        <a:pt x="13" y="0"/>
                      </a:lnTo>
                      <a:cubicBezTo>
                        <a:pt x="19" y="3"/>
                        <a:pt x="27" y="3"/>
                        <a:pt x="32" y="3"/>
                      </a:cubicBezTo>
                      <a:lnTo>
                        <a:pt x="32" y="4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3" y="0"/>
                      </a:lnTo>
                      <a:lnTo>
                        <a:pt x="12" y="1"/>
                      </a:lnTo>
                      <a:close/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0"/>
                      </a:lnTo>
                      <a:close/>
                      <a:moveTo>
                        <a:pt x="12" y="1"/>
                      </a:moveTo>
                      <a:cubicBezTo>
                        <a:pt x="12" y="1"/>
                        <a:pt x="10" y="2"/>
                        <a:pt x="8" y="3"/>
                      </a:cubicBezTo>
                      <a:lnTo>
                        <a:pt x="7" y="2"/>
                      </a:lnTo>
                      <a:cubicBezTo>
                        <a:pt x="10" y="1"/>
                        <a:pt x="12" y="0"/>
                        <a:pt x="13" y="0"/>
                      </a:cubicBezTo>
                      <a:lnTo>
                        <a:pt x="12" y="1"/>
                      </a:lnTo>
                      <a:close/>
                      <a:moveTo>
                        <a:pt x="8" y="3"/>
                      </a:moveTo>
                      <a:cubicBezTo>
                        <a:pt x="5" y="5"/>
                        <a:pt x="1" y="6"/>
                        <a:pt x="0" y="6"/>
                      </a:cubicBezTo>
                      <a:lnTo>
                        <a:pt x="0" y="5"/>
                      </a:lnTo>
                      <a:cubicBezTo>
                        <a:pt x="1" y="5"/>
                        <a:pt x="4" y="4"/>
                        <a:pt x="7" y="2"/>
                      </a:cubicBez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1C0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5" name="Freeform 519"/>
                <p:cNvSpPr>
                  <a:spLocks noChangeArrowheads="1"/>
                </p:cNvSpPr>
                <p:nvPr/>
              </p:nvSpPr>
              <p:spPr bwMode="auto">
                <a:xfrm>
                  <a:off x="1266" y="3355"/>
                  <a:ext cx="116" cy="2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5"/>
                    <a:gd name="T2" fmla="*/ 81 w 85"/>
                    <a:gd name="T3" fmla="*/ 8 h 15"/>
                    <a:gd name="T4" fmla="*/ 50 w 85"/>
                    <a:gd name="T5" fmla="*/ 1 h 15"/>
                    <a:gd name="T6" fmla="*/ 4 w 85"/>
                    <a:gd name="T7" fmla="*/ 6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6" name="Freeform 520"/>
                <p:cNvSpPr>
                  <a:spLocks noChangeArrowheads="1"/>
                </p:cNvSpPr>
                <p:nvPr/>
              </p:nvSpPr>
              <p:spPr bwMode="auto">
                <a:xfrm>
                  <a:off x="1298" y="3358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7" name="Freeform 521"/>
                <p:cNvSpPr>
                  <a:spLocks noChangeArrowheads="1"/>
                </p:cNvSpPr>
                <p:nvPr/>
              </p:nvSpPr>
              <p:spPr bwMode="auto">
                <a:xfrm>
                  <a:off x="1234" y="3170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8" name="Freeform 522"/>
                <p:cNvSpPr>
                  <a:spLocks noChangeArrowheads="1"/>
                </p:cNvSpPr>
                <p:nvPr/>
              </p:nvSpPr>
              <p:spPr bwMode="auto">
                <a:xfrm>
                  <a:off x="1266" y="3174"/>
                  <a:ext cx="49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9"/>
                    <a:gd name="T2" fmla="*/ 34 w 37"/>
                    <a:gd name="T3" fmla="*/ 5 h 9"/>
                    <a:gd name="T4" fmla="*/ 24 w 37"/>
                    <a:gd name="T5" fmla="*/ 0 h 9"/>
                    <a:gd name="T6" fmla="*/ 3 w 37"/>
                    <a:gd name="T7" fmla="*/ 4 h 9"/>
                    <a:gd name="T8" fmla="*/ 13 w 3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2" y="8"/>
                        <a:pt x="34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19" name="Freeform 523"/>
                <p:cNvSpPr>
                  <a:spLocks noChangeArrowheads="1"/>
                </p:cNvSpPr>
                <p:nvPr/>
              </p:nvSpPr>
              <p:spPr bwMode="auto">
                <a:xfrm>
                  <a:off x="1287" y="3092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 0 0"/>
                    <a:gd name="G15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0" name="Freeform 524"/>
                <p:cNvSpPr>
                  <a:spLocks noChangeArrowheads="1"/>
                </p:cNvSpPr>
                <p:nvPr/>
              </p:nvSpPr>
              <p:spPr bwMode="auto">
                <a:xfrm>
                  <a:off x="1320" y="3095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7 0 0"/>
                    <a:gd name="G11" fmla="+- 1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2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1" name="Freeform 525"/>
                <p:cNvSpPr>
                  <a:spLocks noChangeArrowheads="1"/>
                </p:cNvSpPr>
                <p:nvPr/>
              </p:nvSpPr>
              <p:spPr bwMode="auto">
                <a:xfrm>
                  <a:off x="1459" y="312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3 0 0"/>
                    <a:gd name="G9" fmla="*/ 1 0 0"/>
                    <a:gd name="G10" fmla="sin G9 G8"/>
                    <a:gd name="G11" fmla="+- 1 0 0"/>
                    <a:gd name="G12" fmla="+- 9 0 0"/>
                    <a:gd name="G13" fmla="+- 1 0 0"/>
                    <a:gd name="G14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9" y="3"/>
                        <a:pt x="4" y="6"/>
                      </a:cubicBezTo>
                      <a:cubicBezTo>
                        <a:pt x="0" y="9"/>
                        <a:pt x="15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2" name="Freeform 526"/>
                <p:cNvSpPr>
                  <a:spLocks noChangeArrowheads="1"/>
                </p:cNvSpPr>
                <p:nvPr/>
              </p:nvSpPr>
              <p:spPr bwMode="auto">
                <a:xfrm>
                  <a:off x="1492" y="3127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7 0 0"/>
                    <a:gd name="G11" fmla="+- 1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2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3" name="Freeform 527"/>
                <p:cNvSpPr>
                  <a:spLocks noChangeArrowheads="1"/>
                </p:cNvSpPr>
                <p:nvPr/>
              </p:nvSpPr>
              <p:spPr bwMode="auto">
                <a:xfrm>
                  <a:off x="1435" y="3244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4" name="Freeform 528"/>
                <p:cNvSpPr>
                  <a:spLocks noChangeArrowheads="1"/>
                </p:cNvSpPr>
                <p:nvPr/>
              </p:nvSpPr>
              <p:spPr bwMode="auto">
                <a:xfrm>
                  <a:off x="1467" y="3244"/>
                  <a:ext cx="49" cy="16"/>
                </a:xfrm>
                <a:custGeom>
                  <a:avLst/>
                  <a:gdLst>
                    <a:gd name="G0" fmla="+- 10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0 0 0"/>
                    <a:gd name="G12" fmla="+- 10 0 0"/>
                    <a:gd name="T0" fmla="*/ 14 w 37"/>
                    <a:gd name="T1" fmla="*/ 10 h 10"/>
                    <a:gd name="T2" fmla="*/ 35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4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5" name="Freeform 529"/>
                <p:cNvSpPr>
                  <a:spLocks noChangeArrowheads="1"/>
                </p:cNvSpPr>
                <p:nvPr/>
              </p:nvSpPr>
              <p:spPr bwMode="auto">
                <a:xfrm>
                  <a:off x="1390" y="3514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5 w 85"/>
                    <a:gd name="T1" fmla="*/ 14 h 14"/>
                    <a:gd name="T2" fmla="*/ 82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6" name="Freeform 530"/>
                <p:cNvSpPr>
                  <a:spLocks noChangeArrowheads="1"/>
                </p:cNvSpPr>
                <p:nvPr/>
              </p:nvSpPr>
              <p:spPr bwMode="auto">
                <a:xfrm>
                  <a:off x="1422" y="3518"/>
                  <a:ext cx="49" cy="16"/>
                </a:xfrm>
                <a:custGeom>
                  <a:avLst/>
                  <a:gdLst>
                    <a:gd name="G0" fmla="+- 9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9 0 0"/>
                    <a:gd name="T0" fmla="*/ 14 w 37"/>
                    <a:gd name="T1" fmla="*/ 9 h 10"/>
                    <a:gd name="T2" fmla="*/ 35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4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4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7" name="Freeform 531"/>
                <p:cNvSpPr>
                  <a:spLocks noChangeArrowheads="1"/>
                </p:cNvSpPr>
                <p:nvPr/>
              </p:nvSpPr>
              <p:spPr bwMode="auto">
                <a:xfrm>
                  <a:off x="1315" y="3456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8" name="Freeform 532"/>
                <p:cNvSpPr>
                  <a:spLocks noChangeArrowheads="1"/>
                </p:cNvSpPr>
                <p:nvPr/>
              </p:nvSpPr>
              <p:spPr bwMode="auto">
                <a:xfrm>
                  <a:off x="1346" y="3459"/>
                  <a:ext cx="50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29" name="Freeform 533"/>
                <p:cNvSpPr>
                  <a:spLocks noChangeArrowheads="1"/>
                </p:cNvSpPr>
                <p:nvPr/>
              </p:nvSpPr>
              <p:spPr bwMode="auto">
                <a:xfrm>
                  <a:off x="1557" y="3563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2" y="8"/>
                      </a:cubicBezTo>
                      <a:cubicBezTo>
                        <a:pt x="86" y="5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0" name="Freeform 534"/>
                <p:cNvSpPr>
                  <a:spLocks noChangeArrowheads="1"/>
                </p:cNvSpPr>
                <p:nvPr/>
              </p:nvSpPr>
              <p:spPr bwMode="auto">
                <a:xfrm>
                  <a:off x="1589" y="3566"/>
                  <a:ext cx="51" cy="16"/>
                </a:xfrm>
                <a:custGeom>
                  <a:avLst/>
                  <a:gdLst>
                    <a:gd name="G0" fmla="+- 9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9 0 0"/>
                    <a:gd name="T0" fmla="*/ 14 w 38"/>
                    <a:gd name="T1" fmla="*/ 9 h 10"/>
                    <a:gd name="T2" fmla="*/ 34 w 38"/>
                    <a:gd name="T3" fmla="*/ 5 h 10"/>
                    <a:gd name="T4" fmla="*/ 24 w 38"/>
                    <a:gd name="T5" fmla="*/ 0 h 10"/>
                    <a:gd name="T6" fmla="*/ 3 w 38"/>
                    <a:gd name="T7" fmla="*/ 4 h 10"/>
                    <a:gd name="T8" fmla="*/ 14 w 38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9"/>
                      </a:moveTo>
                      <a:cubicBezTo>
                        <a:pt x="22" y="10"/>
                        <a:pt x="32" y="8"/>
                        <a:pt x="34" y="5"/>
                      </a:cubicBezTo>
                      <a:cubicBezTo>
                        <a:pt x="38" y="3"/>
                        <a:pt x="33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4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1" name="Freeform 535"/>
                <p:cNvSpPr>
                  <a:spLocks noChangeArrowheads="1"/>
                </p:cNvSpPr>
                <p:nvPr/>
              </p:nvSpPr>
              <p:spPr bwMode="auto">
                <a:xfrm>
                  <a:off x="1068" y="3281"/>
                  <a:ext cx="116" cy="2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4 0 0"/>
                    <a:gd name="G15" fmla="+- 1 0 0"/>
                    <a:gd name="T0" fmla="*/ 35 w 85"/>
                    <a:gd name="T1" fmla="*/ 14 h 15"/>
                    <a:gd name="T2" fmla="*/ 81 w 85"/>
                    <a:gd name="T3" fmla="*/ 9 h 15"/>
                    <a:gd name="T4" fmla="*/ 50 w 85"/>
                    <a:gd name="T5" fmla="*/ 1 h 15"/>
                    <a:gd name="T6" fmla="*/ 4 w 85"/>
                    <a:gd name="T7" fmla="*/ 7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9" y="0"/>
                        <a:pt x="8" y="3"/>
                        <a:pt x="4" y="7"/>
                      </a:cubicBezTo>
                      <a:cubicBezTo>
                        <a:pt x="0" y="10"/>
                        <a:pt x="14" y="14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2" name="Freeform 536"/>
                <p:cNvSpPr>
                  <a:spLocks noChangeArrowheads="1"/>
                </p:cNvSpPr>
                <p:nvPr/>
              </p:nvSpPr>
              <p:spPr bwMode="auto">
                <a:xfrm>
                  <a:off x="1099" y="3285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3" name="Freeform 537"/>
                <p:cNvSpPr>
                  <a:spLocks noChangeArrowheads="1"/>
                </p:cNvSpPr>
                <p:nvPr/>
              </p:nvSpPr>
              <p:spPr bwMode="auto">
                <a:xfrm>
                  <a:off x="1489" y="363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4" name="Freeform 538"/>
                <p:cNvSpPr>
                  <a:spLocks noChangeArrowheads="1"/>
                </p:cNvSpPr>
                <p:nvPr/>
              </p:nvSpPr>
              <p:spPr bwMode="auto">
                <a:xfrm>
                  <a:off x="1521" y="3634"/>
                  <a:ext cx="51" cy="15"/>
                </a:xfrm>
                <a:custGeom>
                  <a:avLst/>
                  <a:gdLst>
                    <a:gd name="G0" fmla="+- 10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0 0 0"/>
                    <a:gd name="T0" fmla="*/ 14 w 38"/>
                    <a:gd name="T1" fmla="*/ 10 h 10"/>
                    <a:gd name="T2" fmla="*/ 35 w 38"/>
                    <a:gd name="T3" fmla="*/ 6 h 10"/>
                    <a:gd name="T4" fmla="*/ 24 w 38"/>
                    <a:gd name="T5" fmla="*/ 1 h 10"/>
                    <a:gd name="T6" fmla="*/ 3 w 38"/>
                    <a:gd name="T7" fmla="*/ 5 h 10"/>
                    <a:gd name="T8" fmla="*/ 14 w 3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9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5" name="Freeform 539"/>
                <p:cNvSpPr>
                  <a:spLocks noChangeArrowheads="1"/>
                </p:cNvSpPr>
                <p:nvPr/>
              </p:nvSpPr>
              <p:spPr bwMode="auto">
                <a:xfrm>
                  <a:off x="1581" y="3374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6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1 w 86"/>
                    <a:gd name="T5" fmla="*/ 0 h 14"/>
                    <a:gd name="T6" fmla="*/ 5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1" y="0"/>
                      </a:cubicBezTo>
                      <a:cubicBezTo>
                        <a:pt x="29" y="0"/>
                        <a:pt x="8" y="2"/>
                        <a:pt x="5" y="6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6" name="Freeform 540"/>
                <p:cNvSpPr>
                  <a:spLocks noChangeArrowheads="1"/>
                </p:cNvSpPr>
                <p:nvPr/>
              </p:nvSpPr>
              <p:spPr bwMode="auto">
                <a:xfrm>
                  <a:off x="1613" y="3376"/>
                  <a:ext cx="51" cy="15"/>
                </a:xfrm>
                <a:custGeom>
                  <a:avLst/>
                  <a:gdLst>
                    <a:gd name="G0" fmla="+- 10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0 0 0"/>
                    <a:gd name="G12" fmla="+- 10 0 0"/>
                    <a:gd name="T0" fmla="*/ 14 w 38"/>
                    <a:gd name="T1" fmla="*/ 10 h 10"/>
                    <a:gd name="T2" fmla="*/ 35 w 38"/>
                    <a:gd name="T3" fmla="*/ 6 h 10"/>
                    <a:gd name="T4" fmla="*/ 24 w 38"/>
                    <a:gd name="T5" fmla="*/ 1 h 10"/>
                    <a:gd name="T6" fmla="*/ 4 w 38"/>
                    <a:gd name="T7" fmla="*/ 5 h 10"/>
                    <a:gd name="T8" fmla="*/ 14 w 38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10">
                      <a:moveTo>
                        <a:pt x="14" y="10"/>
                      </a:moveTo>
                      <a:cubicBezTo>
                        <a:pt x="22" y="10"/>
                        <a:pt x="32" y="8"/>
                        <a:pt x="35" y="6"/>
                      </a:cubicBezTo>
                      <a:cubicBezTo>
                        <a:pt x="38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4" y="5"/>
                      </a:cubicBezTo>
                      <a:cubicBezTo>
                        <a:pt x="0" y="8"/>
                        <a:pt x="5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7" name="Freeform 541"/>
                <p:cNvSpPr>
                  <a:spLocks noChangeArrowheads="1"/>
                </p:cNvSpPr>
                <p:nvPr/>
              </p:nvSpPr>
              <p:spPr bwMode="auto">
                <a:xfrm>
                  <a:off x="1788" y="3376"/>
                  <a:ext cx="118" cy="2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3"/>
                    <a:gd name="T2" fmla="*/ 82 w 86"/>
                    <a:gd name="T3" fmla="*/ 8 h 13"/>
                    <a:gd name="T4" fmla="*/ 50 w 86"/>
                    <a:gd name="T5" fmla="*/ 0 h 13"/>
                    <a:gd name="T6" fmla="*/ 4 w 86"/>
                    <a:gd name="T7" fmla="*/ 5 h 13"/>
                    <a:gd name="T8" fmla="*/ 36 w 86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8" name="Freeform 542"/>
                <p:cNvSpPr>
                  <a:spLocks noChangeArrowheads="1"/>
                </p:cNvSpPr>
                <p:nvPr/>
              </p:nvSpPr>
              <p:spPr bwMode="auto">
                <a:xfrm>
                  <a:off x="1821" y="3378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*/ 1 5 2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3 w 37"/>
                    <a:gd name="T5" fmla="*/ 0 h 10"/>
                    <a:gd name="T6" fmla="*/ 2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0"/>
                        <a:pt x="23" y="0"/>
                      </a:cubicBezTo>
                      <a:cubicBezTo>
                        <a:pt x="15" y="0"/>
                        <a:pt x="6" y="2"/>
                        <a:pt x="2" y="5"/>
                      </a:cubicBezTo>
                      <a:cubicBezTo>
                        <a:pt x="0" y="7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39" name="Freeform 543"/>
                <p:cNvSpPr>
                  <a:spLocks noChangeArrowheads="1"/>
                </p:cNvSpPr>
                <p:nvPr/>
              </p:nvSpPr>
              <p:spPr bwMode="auto">
                <a:xfrm>
                  <a:off x="1750" y="3506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0" name="Freeform 544"/>
                <p:cNvSpPr>
                  <a:spLocks noChangeArrowheads="1"/>
                </p:cNvSpPr>
                <p:nvPr/>
              </p:nvSpPr>
              <p:spPr bwMode="auto">
                <a:xfrm>
                  <a:off x="1782" y="3509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10"/>
                    <a:gd name="T2" fmla="*/ 35 w 37"/>
                    <a:gd name="T3" fmla="*/ 5 h 10"/>
                    <a:gd name="T4" fmla="*/ 25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2"/>
                        <a:pt x="33" y="0"/>
                        <a:pt x="25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1" name="Freeform 545"/>
                <p:cNvSpPr>
                  <a:spLocks noChangeArrowheads="1"/>
                </p:cNvSpPr>
                <p:nvPr/>
              </p:nvSpPr>
              <p:spPr bwMode="auto">
                <a:xfrm>
                  <a:off x="1801" y="359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1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6" y="4"/>
                        <a:pt x="72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2" name="Freeform 546"/>
                <p:cNvSpPr>
                  <a:spLocks noChangeArrowheads="1"/>
                </p:cNvSpPr>
                <p:nvPr/>
              </p:nvSpPr>
              <p:spPr bwMode="auto">
                <a:xfrm>
                  <a:off x="1835" y="3595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10 h 10"/>
                    <a:gd name="T2" fmla="*/ 35 w 37"/>
                    <a:gd name="T3" fmla="*/ 6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3" name="Freeform 547"/>
                <p:cNvSpPr>
                  <a:spLocks noChangeArrowheads="1"/>
                </p:cNvSpPr>
                <p:nvPr/>
              </p:nvSpPr>
              <p:spPr bwMode="auto">
                <a:xfrm>
                  <a:off x="1948" y="3437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4" name="Freeform 548"/>
                <p:cNvSpPr>
                  <a:spLocks noChangeArrowheads="1"/>
                </p:cNvSpPr>
                <p:nvPr/>
              </p:nvSpPr>
              <p:spPr bwMode="auto">
                <a:xfrm>
                  <a:off x="1980" y="3438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5 w 37"/>
                    <a:gd name="T3" fmla="*/ 6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5" name="Freeform 549"/>
                <p:cNvSpPr>
                  <a:spLocks noChangeArrowheads="1"/>
                </p:cNvSpPr>
                <p:nvPr/>
              </p:nvSpPr>
              <p:spPr bwMode="auto">
                <a:xfrm>
                  <a:off x="1997" y="3546"/>
                  <a:ext cx="116" cy="2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5"/>
                    <a:gd name="T2" fmla="*/ 81 w 85"/>
                    <a:gd name="T3" fmla="*/ 9 h 15"/>
                    <a:gd name="T4" fmla="*/ 50 w 85"/>
                    <a:gd name="T5" fmla="*/ 1 h 15"/>
                    <a:gd name="T6" fmla="*/ 4 w 85"/>
                    <a:gd name="T7" fmla="*/ 6 h 15"/>
                    <a:gd name="T8" fmla="*/ 35 w 85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5">
                      <a:moveTo>
                        <a:pt x="35" y="14"/>
                      </a:moveTo>
                      <a:cubicBezTo>
                        <a:pt x="56" y="15"/>
                        <a:pt x="77" y="12"/>
                        <a:pt x="81" y="9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6" name="Freeform 550"/>
                <p:cNvSpPr>
                  <a:spLocks noChangeArrowheads="1"/>
                </p:cNvSpPr>
                <p:nvPr/>
              </p:nvSpPr>
              <p:spPr bwMode="auto">
                <a:xfrm>
                  <a:off x="2029" y="3549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7" name="Freeform 551"/>
                <p:cNvSpPr>
                  <a:spLocks noChangeArrowheads="1"/>
                </p:cNvSpPr>
                <p:nvPr/>
              </p:nvSpPr>
              <p:spPr bwMode="auto">
                <a:xfrm>
                  <a:off x="2007" y="3384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3 0 0"/>
                    <a:gd name="G9" fmla="+- 1 0 0"/>
                    <a:gd name="G10" fmla="+- 10 0 0"/>
                    <a:gd name="G11" fmla="+- 1 0 0"/>
                    <a:gd name="G12" fmla="+- 1 0 0"/>
                    <a:gd name="T0" fmla="*/ 35 w 85"/>
                    <a:gd name="T1" fmla="*/ 14 h 14"/>
                    <a:gd name="T2" fmla="*/ 81 w 85"/>
                    <a:gd name="T3" fmla="*/ 8 h 14"/>
                    <a:gd name="T4" fmla="*/ 49 w 85"/>
                    <a:gd name="T5" fmla="*/ 1 h 14"/>
                    <a:gd name="T6" fmla="*/ 3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5"/>
                        <a:pt x="71" y="1"/>
                        <a:pt x="49" y="1"/>
                      </a:cubicBezTo>
                      <a:cubicBezTo>
                        <a:pt x="28" y="0"/>
                        <a:pt x="7" y="3"/>
                        <a:pt x="3" y="6"/>
                      </a:cubicBezTo>
                      <a:cubicBezTo>
                        <a:pt x="0" y="10"/>
                        <a:pt x="13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8" name="Freeform 552"/>
                <p:cNvSpPr>
                  <a:spLocks noChangeArrowheads="1"/>
                </p:cNvSpPr>
                <p:nvPr/>
              </p:nvSpPr>
              <p:spPr bwMode="auto">
                <a:xfrm>
                  <a:off x="2039" y="3388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 0 0"/>
                    <a:gd name="G10" fmla="+- 7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3 w 37"/>
                    <a:gd name="T5" fmla="*/ 0 h 10"/>
                    <a:gd name="T6" fmla="*/ 2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3" y="0"/>
                      </a:cubicBezTo>
                      <a:cubicBezTo>
                        <a:pt x="15" y="0"/>
                        <a:pt x="6" y="2"/>
                        <a:pt x="2" y="4"/>
                      </a:cubicBezTo>
                      <a:cubicBezTo>
                        <a:pt x="0" y="7"/>
                        <a:pt x="4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49" name="Freeform 553"/>
                <p:cNvSpPr>
                  <a:spLocks noChangeArrowheads="1"/>
                </p:cNvSpPr>
                <p:nvPr/>
              </p:nvSpPr>
              <p:spPr bwMode="auto">
                <a:xfrm>
                  <a:off x="1946" y="3290"/>
                  <a:ext cx="116" cy="2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5 w 85"/>
                    <a:gd name="T1" fmla="*/ 13 h 13"/>
                    <a:gd name="T2" fmla="*/ 81 w 85"/>
                    <a:gd name="T3" fmla="*/ 8 h 13"/>
                    <a:gd name="T4" fmla="*/ 50 w 85"/>
                    <a:gd name="T5" fmla="*/ 0 h 13"/>
                    <a:gd name="T6" fmla="*/ 4 w 85"/>
                    <a:gd name="T7" fmla="*/ 5 h 13"/>
                    <a:gd name="T8" fmla="*/ 35 w 85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3">
                      <a:moveTo>
                        <a:pt x="35" y="13"/>
                      </a:moveTo>
                      <a:cubicBezTo>
                        <a:pt x="56" y="13"/>
                        <a:pt x="77" y="11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0" name="Freeform 554"/>
                <p:cNvSpPr>
                  <a:spLocks noChangeArrowheads="1"/>
                </p:cNvSpPr>
                <p:nvPr/>
              </p:nvSpPr>
              <p:spPr bwMode="auto">
                <a:xfrm>
                  <a:off x="1978" y="3290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3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1" name="Freeform 555"/>
                <p:cNvSpPr>
                  <a:spLocks noChangeArrowheads="1"/>
                </p:cNvSpPr>
                <p:nvPr/>
              </p:nvSpPr>
              <p:spPr bwMode="auto">
                <a:xfrm>
                  <a:off x="1777" y="3215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5 w 85"/>
                    <a:gd name="T1" fmla="*/ 14 h 14"/>
                    <a:gd name="T2" fmla="*/ 81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4"/>
                      </a:moveTo>
                      <a:cubicBezTo>
                        <a:pt x="57" y="14"/>
                        <a:pt x="77" y="12"/>
                        <a:pt x="81" y="8"/>
                      </a:cubicBezTo>
                      <a:cubicBezTo>
                        <a:pt x="85" y="5"/>
                        <a:pt x="71" y="2"/>
                        <a:pt x="50" y="1"/>
                      </a:cubicBezTo>
                      <a:cubicBezTo>
                        <a:pt x="28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5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2" name="Freeform 556"/>
                <p:cNvSpPr>
                  <a:spLocks noChangeArrowheads="1"/>
                </p:cNvSpPr>
                <p:nvPr/>
              </p:nvSpPr>
              <p:spPr bwMode="auto">
                <a:xfrm>
                  <a:off x="1809" y="3219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3"/>
                        <a:pt x="32" y="1"/>
                        <a:pt x="24" y="0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3" name="Freeform 557"/>
                <p:cNvSpPr>
                  <a:spLocks noChangeArrowheads="1"/>
                </p:cNvSpPr>
                <p:nvPr/>
              </p:nvSpPr>
              <p:spPr bwMode="auto">
                <a:xfrm>
                  <a:off x="1789" y="3151"/>
                  <a:ext cx="117" cy="2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2 0 0"/>
                    <a:gd name="G15" fmla="+- 1 0 0"/>
                    <a:gd name="T0" fmla="*/ 36 w 86"/>
                    <a:gd name="T1" fmla="*/ 13 h 13"/>
                    <a:gd name="T2" fmla="*/ 82 w 86"/>
                    <a:gd name="T3" fmla="*/ 8 h 13"/>
                    <a:gd name="T4" fmla="*/ 50 w 86"/>
                    <a:gd name="T5" fmla="*/ 0 h 13"/>
                    <a:gd name="T6" fmla="*/ 4 w 86"/>
                    <a:gd name="T7" fmla="*/ 5 h 13"/>
                    <a:gd name="T8" fmla="*/ 36 w 86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3">
                      <a:moveTo>
                        <a:pt x="36" y="13"/>
                      </a:moveTo>
                      <a:cubicBezTo>
                        <a:pt x="57" y="13"/>
                        <a:pt x="77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5"/>
                      </a:cubicBezTo>
                      <a:cubicBezTo>
                        <a:pt x="0" y="9"/>
                        <a:pt x="14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4" name="Freeform 558"/>
                <p:cNvSpPr>
                  <a:spLocks noChangeArrowheads="1"/>
                </p:cNvSpPr>
                <p:nvPr/>
              </p:nvSpPr>
              <p:spPr bwMode="auto">
                <a:xfrm>
                  <a:off x="1821" y="3151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5" name="Freeform 559"/>
                <p:cNvSpPr>
                  <a:spLocks noChangeArrowheads="1"/>
                </p:cNvSpPr>
                <p:nvPr/>
              </p:nvSpPr>
              <p:spPr bwMode="auto">
                <a:xfrm>
                  <a:off x="1948" y="3168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2 0 0"/>
                    <a:gd name="G9" fmla="+- 1 0 0"/>
                    <a:gd name="G10" fmla="+- 9 0 0"/>
                    <a:gd name="G11" fmla="+- 13 0 0"/>
                    <a:gd name="G12" fmla="+- 1 0 0"/>
                    <a:gd name="T0" fmla="*/ 35 w 85"/>
                    <a:gd name="T1" fmla="*/ 13 h 14"/>
                    <a:gd name="T2" fmla="*/ 81 w 85"/>
                    <a:gd name="T3" fmla="*/ 8 h 14"/>
                    <a:gd name="T4" fmla="*/ 50 w 85"/>
                    <a:gd name="T5" fmla="*/ 0 h 14"/>
                    <a:gd name="T6" fmla="*/ 4 w 85"/>
                    <a:gd name="T7" fmla="*/ 6 h 14"/>
                    <a:gd name="T8" fmla="*/ 35 w 85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0"/>
                      </a:cubicBezTo>
                      <a:cubicBezTo>
                        <a:pt x="28" y="0"/>
                        <a:pt x="7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6" name="Freeform 560"/>
                <p:cNvSpPr>
                  <a:spLocks noChangeArrowheads="1"/>
                </p:cNvSpPr>
                <p:nvPr/>
              </p:nvSpPr>
              <p:spPr bwMode="auto">
                <a:xfrm>
                  <a:off x="1979" y="3170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6 0 0"/>
                    <a:gd name="G11" fmla="+- 9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1" y="10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6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7" name="Freeform 561"/>
                <p:cNvSpPr>
                  <a:spLocks noChangeArrowheads="1"/>
                </p:cNvSpPr>
                <p:nvPr/>
              </p:nvSpPr>
              <p:spPr bwMode="auto">
                <a:xfrm>
                  <a:off x="1982" y="3030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4 h 14"/>
                    <a:gd name="T2" fmla="*/ 82 w 86"/>
                    <a:gd name="T3" fmla="*/ 8 h 14"/>
                    <a:gd name="T4" fmla="*/ 50 w 86"/>
                    <a:gd name="T5" fmla="*/ 1 h 14"/>
                    <a:gd name="T6" fmla="*/ 4 w 86"/>
                    <a:gd name="T7" fmla="*/ 6 h 14"/>
                    <a:gd name="T8" fmla="*/ 36 w 86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6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8" name="Freeform 562"/>
                <p:cNvSpPr>
                  <a:spLocks noChangeArrowheads="1"/>
                </p:cNvSpPr>
                <p:nvPr/>
              </p:nvSpPr>
              <p:spPr bwMode="auto">
                <a:xfrm>
                  <a:off x="2014" y="3033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10 h 10"/>
                    <a:gd name="T2" fmla="*/ 35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2" y="8"/>
                        <a:pt x="35" y="5"/>
                      </a:cubicBezTo>
                      <a:cubicBezTo>
                        <a:pt x="37" y="3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59" name="Freeform 563"/>
                <p:cNvSpPr>
                  <a:spLocks noChangeArrowheads="1"/>
                </p:cNvSpPr>
                <p:nvPr/>
              </p:nvSpPr>
              <p:spPr bwMode="auto">
                <a:xfrm>
                  <a:off x="1646" y="3022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5"/>
                    <a:gd name="T1" fmla="*/ 14 h 14"/>
                    <a:gd name="T2" fmla="*/ 82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6 w 85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6" y="14"/>
                      </a:moveTo>
                      <a:cubicBezTo>
                        <a:pt x="57" y="14"/>
                        <a:pt x="78" y="12"/>
                        <a:pt x="82" y="8"/>
                      </a:cubicBezTo>
                      <a:cubicBezTo>
                        <a:pt x="85" y="5"/>
                        <a:pt x="71" y="1"/>
                        <a:pt x="50" y="1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0" name="Freeform 564"/>
                <p:cNvSpPr>
                  <a:spLocks noChangeArrowheads="1"/>
                </p:cNvSpPr>
                <p:nvPr/>
              </p:nvSpPr>
              <p:spPr bwMode="auto">
                <a:xfrm>
                  <a:off x="1678" y="3025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10"/>
                    <a:gd name="T2" fmla="*/ 35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5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6" y="0"/>
                        <a:pt x="6" y="2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1" name="Freeform 565"/>
                <p:cNvSpPr>
                  <a:spLocks noChangeArrowheads="1"/>
                </p:cNvSpPr>
                <p:nvPr/>
              </p:nvSpPr>
              <p:spPr bwMode="auto">
                <a:xfrm>
                  <a:off x="1618" y="3134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2 0 0"/>
                    <a:gd name="G9" fmla="*/ 1 0 0"/>
                    <a:gd name="G10" fmla="sin G9 G8"/>
                    <a:gd name="G11" fmla="+- 1 0 0"/>
                    <a:gd name="G12" fmla="+- 9 0 0"/>
                    <a:gd name="G13" fmla="+- 1 0 0"/>
                    <a:gd name="G14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9" y="2"/>
                        <a:pt x="4" y="6"/>
                      </a:cubicBezTo>
                      <a:cubicBezTo>
                        <a:pt x="0" y="9"/>
                        <a:pt x="15" y="12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2" name="Freeform 566"/>
                <p:cNvSpPr>
                  <a:spLocks noChangeArrowheads="1"/>
                </p:cNvSpPr>
                <p:nvPr/>
              </p:nvSpPr>
              <p:spPr bwMode="auto">
                <a:xfrm>
                  <a:off x="1651" y="3135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2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8"/>
                        <a:pt x="4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3" name="Freeform 567"/>
                <p:cNvSpPr>
                  <a:spLocks noChangeArrowheads="1"/>
                </p:cNvSpPr>
                <p:nvPr/>
              </p:nvSpPr>
              <p:spPr bwMode="auto">
                <a:xfrm>
                  <a:off x="1140" y="3070"/>
                  <a:ext cx="116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5 w 85"/>
                    <a:gd name="T1" fmla="*/ 13 h 14"/>
                    <a:gd name="T2" fmla="*/ 81 w 85"/>
                    <a:gd name="T3" fmla="*/ 8 h 14"/>
                    <a:gd name="T4" fmla="*/ 50 w 85"/>
                    <a:gd name="T5" fmla="*/ 1 h 14"/>
                    <a:gd name="T6" fmla="*/ 4 w 85"/>
                    <a:gd name="T7" fmla="*/ 6 h 14"/>
                    <a:gd name="T8" fmla="*/ 35 w 85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4">
                      <a:moveTo>
                        <a:pt x="35" y="13"/>
                      </a:moveTo>
                      <a:cubicBezTo>
                        <a:pt x="56" y="14"/>
                        <a:pt x="77" y="12"/>
                        <a:pt x="81" y="8"/>
                      </a:cubicBezTo>
                      <a:cubicBezTo>
                        <a:pt x="85" y="4"/>
                        <a:pt x="71" y="1"/>
                        <a:pt x="50" y="1"/>
                      </a:cubicBezTo>
                      <a:cubicBezTo>
                        <a:pt x="28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4" name="Freeform 568"/>
                <p:cNvSpPr>
                  <a:spLocks noChangeArrowheads="1"/>
                </p:cNvSpPr>
                <p:nvPr/>
              </p:nvSpPr>
              <p:spPr bwMode="auto">
                <a:xfrm>
                  <a:off x="1172" y="3073"/>
                  <a:ext cx="49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9 h 9"/>
                    <a:gd name="T2" fmla="*/ 34 w 37"/>
                    <a:gd name="T3" fmla="*/ 5 h 9"/>
                    <a:gd name="T4" fmla="*/ 24 w 37"/>
                    <a:gd name="T5" fmla="*/ 0 h 9"/>
                    <a:gd name="T6" fmla="*/ 3 w 37"/>
                    <a:gd name="T7" fmla="*/ 4 h 9"/>
                    <a:gd name="T8" fmla="*/ 13 w 3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8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5" name="Freeform 569"/>
                <p:cNvSpPr>
                  <a:spLocks noChangeArrowheads="1"/>
                </p:cNvSpPr>
                <p:nvPr/>
              </p:nvSpPr>
              <p:spPr bwMode="auto">
                <a:xfrm>
                  <a:off x="638" y="3433"/>
                  <a:ext cx="101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 0 0"/>
                    <a:gd name="G15" fmla="+- 1 0 0"/>
                    <a:gd name="T0" fmla="*/ 25 w 75"/>
                    <a:gd name="T1" fmla="*/ 13 h 14"/>
                    <a:gd name="T2" fmla="*/ 71 w 75"/>
                    <a:gd name="T3" fmla="*/ 8 h 14"/>
                    <a:gd name="T4" fmla="*/ 40 w 75"/>
                    <a:gd name="T5" fmla="*/ 0 h 14"/>
                    <a:gd name="T6" fmla="*/ 4 w 75"/>
                    <a:gd name="T7" fmla="*/ 6 h 14"/>
                    <a:gd name="T8" fmla="*/ 25 w 75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4">
                      <a:moveTo>
                        <a:pt x="25" y="13"/>
                      </a:moveTo>
                      <a:cubicBezTo>
                        <a:pt x="46" y="14"/>
                        <a:pt x="67" y="11"/>
                        <a:pt x="71" y="8"/>
                      </a:cubicBezTo>
                      <a:cubicBezTo>
                        <a:pt x="75" y="4"/>
                        <a:pt x="61" y="1"/>
                        <a:pt x="40" y="0"/>
                      </a:cubicBezTo>
                      <a:cubicBezTo>
                        <a:pt x="18" y="0"/>
                        <a:pt x="8" y="3"/>
                        <a:pt x="4" y="6"/>
                      </a:cubicBezTo>
                      <a:cubicBezTo>
                        <a:pt x="0" y="10"/>
                        <a:pt x="4" y="12"/>
                        <a:pt x="2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6" name="Freeform 570"/>
                <p:cNvSpPr>
                  <a:spLocks noChangeArrowheads="1"/>
                </p:cNvSpPr>
                <p:nvPr/>
              </p:nvSpPr>
              <p:spPr bwMode="auto">
                <a:xfrm>
                  <a:off x="659" y="3440"/>
                  <a:ext cx="49" cy="1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 0 0"/>
                    <a:gd name="T0" fmla="*/ 13 w 37"/>
                    <a:gd name="T1" fmla="*/ 9 h 9"/>
                    <a:gd name="T2" fmla="*/ 34 w 37"/>
                    <a:gd name="T3" fmla="*/ 5 h 9"/>
                    <a:gd name="T4" fmla="*/ 24 w 37"/>
                    <a:gd name="T5" fmla="*/ 0 h 9"/>
                    <a:gd name="T6" fmla="*/ 3 w 37"/>
                    <a:gd name="T7" fmla="*/ 4 h 9"/>
                    <a:gd name="T8" fmla="*/ 13 w 3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9">
                      <a:moveTo>
                        <a:pt x="13" y="9"/>
                      </a:moveTo>
                      <a:cubicBezTo>
                        <a:pt x="22" y="9"/>
                        <a:pt x="31" y="7"/>
                        <a:pt x="34" y="5"/>
                      </a:cubicBezTo>
                      <a:cubicBezTo>
                        <a:pt x="37" y="2"/>
                        <a:pt x="32" y="0"/>
                        <a:pt x="24" y="0"/>
                      </a:cubicBezTo>
                      <a:cubicBezTo>
                        <a:pt x="15" y="0"/>
                        <a:pt x="6" y="2"/>
                        <a:pt x="3" y="4"/>
                      </a:cubicBezTo>
                      <a:cubicBezTo>
                        <a:pt x="0" y="7"/>
                        <a:pt x="4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7" name="Freeform 571"/>
                <p:cNvSpPr>
                  <a:spLocks noChangeArrowheads="1"/>
                </p:cNvSpPr>
                <p:nvPr/>
              </p:nvSpPr>
              <p:spPr bwMode="auto">
                <a:xfrm>
                  <a:off x="698" y="3557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5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5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5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2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5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8" name="Freeform 572"/>
                <p:cNvSpPr>
                  <a:spLocks noChangeArrowheads="1"/>
                </p:cNvSpPr>
                <p:nvPr/>
              </p:nvSpPr>
              <p:spPr bwMode="auto">
                <a:xfrm>
                  <a:off x="729" y="3563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9 0 0"/>
                    <a:gd name="G12" fmla="+- 1 0 0"/>
                    <a:gd name="T0" fmla="*/ 13 w 37"/>
                    <a:gd name="T1" fmla="*/ 9 h 10"/>
                    <a:gd name="T2" fmla="*/ 34 w 37"/>
                    <a:gd name="T3" fmla="*/ 5 h 10"/>
                    <a:gd name="T4" fmla="*/ 24 w 37"/>
                    <a:gd name="T5" fmla="*/ 0 h 10"/>
                    <a:gd name="T6" fmla="*/ 3 w 37"/>
                    <a:gd name="T7" fmla="*/ 4 h 10"/>
                    <a:gd name="T8" fmla="*/ 13 w 37"/>
                    <a:gd name="T9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9"/>
                      </a:moveTo>
                      <a:cubicBezTo>
                        <a:pt x="22" y="10"/>
                        <a:pt x="31" y="8"/>
                        <a:pt x="34" y="5"/>
                      </a:cubicBezTo>
                      <a:cubicBezTo>
                        <a:pt x="37" y="2"/>
                        <a:pt x="33" y="0"/>
                        <a:pt x="24" y="0"/>
                      </a:cubicBezTo>
                      <a:cubicBezTo>
                        <a:pt x="15" y="0"/>
                        <a:pt x="6" y="1"/>
                        <a:pt x="3" y="4"/>
                      </a:cubicBezTo>
                      <a:cubicBezTo>
                        <a:pt x="0" y="7"/>
                        <a:pt x="5" y="9"/>
                        <a:pt x="13" y="9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69" name="Freeform 573"/>
                <p:cNvSpPr>
                  <a:spLocks noChangeArrowheads="1"/>
                </p:cNvSpPr>
                <p:nvPr/>
              </p:nvSpPr>
              <p:spPr bwMode="auto">
                <a:xfrm>
                  <a:off x="686" y="3625"/>
                  <a:ext cx="117" cy="2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0 0 0"/>
                    <a:gd name="G14" fmla="+- 13 0 0"/>
                    <a:gd name="G15" fmla="+- 1 0 0"/>
                    <a:gd name="T0" fmla="*/ 36 w 86"/>
                    <a:gd name="T1" fmla="*/ 14 h 15"/>
                    <a:gd name="T2" fmla="*/ 82 w 86"/>
                    <a:gd name="T3" fmla="*/ 9 h 15"/>
                    <a:gd name="T4" fmla="*/ 50 w 86"/>
                    <a:gd name="T5" fmla="*/ 1 h 15"/>
                    <a:gd name="T6" fmla="*/ 4 w 86"/>
                    <a:gd name="T7" fmla="*/ 6 h 15"/>
                    <a:gd name="T8" fmla="*/ 36 w 86"/>
                    <a:gd name="T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5">
                      <a:moveTo>
                        <a:pt x="36" y="14"/>
                      </a:moveTo>
                      <a:cubicBezTo>
                        <a:pt x="57" y="15"/>
                        <a:pt x="78" y="12"/>
                        <a:pt x="82" y="9"/>
                      </a:cubicBezTo>
                      <a:cubicBezTo>
                        <a:pt x="86" y="5"/>
                        <a:pt x="72" y="2"/>
                        <a:pt x="50" y="1"/>
                      </a:cubicBezTo>
                      <a:cubicBezTo>
                        <a:pt x="29" y="0"/>
                        <a:pt x="8" y="3"/>
                        <a:pt x="4" y="6"/>
                      </a:cubicBezTo>
                      <a:cubicBezTo>
                        <a:pt x="0" y="10"/>
                        <a:pt x="14" y="13"/>
                        <a:pt x="36" y="14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0" name="Freeform 574"/>
                <p:cNvSpPr>
                  <a:spLocks noChangeArrowheads="1"/>
                </p:cNvSpPr>
                <p:nvPr/>
              </p:nvSpPr>
              <p:spPr bwMode="auto">
                <a:xfrm>
                  <a:off x="717" y="3630"/>
                  <a:ext cx="49" cy="1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0 0 0"/>
                    <a:gd name="G12" fmla="+- 1 0 0"/>
                    <a:gd name="T0" fmla="*/ 13 w 37"/>
                    <a:gd name="T1" fmla="*/ 10 h 10"/>
                    <a:gd name="T2" fmla="*/ 34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4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5" y="0"/>
                        <a:pt x="6" y="2"/>
                        <a:pt x="3" y="5"/>
                      </a:cubicBezTo>
                      <a:cubicBezTo>
                        <a:pt x="0" y="7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1" name="Freeform 575"/>
                <p:cNvSpPr>
                  <a:spLocks noChangeArrowheads="1"/>
                </p:cNvSpPr>
                <p:nvPr/>
              </p:nvSpPr>
              <p:spPr bwMode="auto">
                <a:xfrm>
                  <a:off x="813" y="3052"/>
                  <a:ext cx="117" cy="22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9 0 0"/>
                    <a:gd name="G14" fmla="+- 13 0 0"/>
                    <a:gd name="G15" fmla="+- 1 0 0"/>
                    <a:gd name="T0" fmla="*/ 36 w 86"/>
                    <a:gd name="T1" fmla="*/ 13 h 14"/>
                    <a:gd name="T2" fmla="*/ 82 w 86"/>
                    <a:gd name="T3" fmla="*/ 8 h 14"/>
                    <a:gd name="T4" fmla="*/ 50 w 86"/>
                    <a:gd name="T5" fmla="*/ 0 h 14"/>
                    <a:gd name="T6" fmla="*/ 4 w 86"/>
                    <a:gd name="T7" fmla="*/ 6 h 14"/>
                    <a:gd name="T8" fmla="*/ 36 w 86"/>
                    <a:gd name="T9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14">
                      <a:moveTo>
                        <a:pt x="36" y="13"/>
                      </a:moveTo>
                      <a:cubicBezTo>
                        <a:pt x="57" y="14"/>
                        <a:pt x="78" y="11"/>
                        <a:pt x="82" y="8"/>
                      </a:cubicBezTo>
                      <a:cubicBezTo>
                        <a:pt x="86" y="4"/>
                        <a:pt x="71" y="1"/>
                        <a:pt x="50" y="0"/>
                      </a:cubicBezTo>
                      <a:cubicBezTo>
                        <a:pt x="29" y="0"/>
                        <a:pt x="8" y="2"/>
                        <a:pt x="4" y="6"/>
                      </a:cubicBezTo>
                      <a:cubicBezTo>
                        <a:pt x="0" y="9"/>
                        <a:pt x="14" y="13"/>
                        <a:pt x="36" y="13"/>
                      </a:cubicBezTo>
                      <a:close/>
                    </a:path>
                  </a:pathLst>
                </a:custGeom>
                <a:noFill/>
                <a:ln w="9360" cap="sq">
                  <a:solidFill>
                    <a:srgbClr val="949393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2" name="Freeform 576"/>
                <p:cNvSpPr>
                  <a:spLocks noChangeArrowheads="1"/>
                </p:cNvSpPr>
                <p:nvPr/>
              </p:nvSpPr>
              <p:spPr bwMode="auto">
                <a:xfrm>
                  <a:off x="846" y="3054"/>
                  <a:ext cx="49" cy="1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8 0 0"/>
                    <a:gd name="G11" fmla="+- 10 0 0"/>
                    <a:gd name="G12" fmla="+- 1 0 0"/>
                    <a:gd name="T0" fmla="*/ 13 w 37"/>
                    <a:gd name="T1" fmla="*/ 10 h 10"/>
                    <a:gd name="T2" fmla="*/ 35 w 37"/>
                    <a:gd name="T3" fmla="*/ 6 h 10"/>
                    <a:gd name="T4" fmla="*/ 24 w 37"/>
                    <a:gd name="T5" fmla="*/ 1 h 10"/>
                    <a:gd name="T6" fmla="*/ 3 w 37"/>
                    <a:gd name="T7" fmla="*/ 5 h 10"/>
                    <a:gd name="T8" fmla="*/ 13 w 37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0">
                      <a:moveTo>
                        <a:pt x="13" y="10"/>
                      </a:moveTo>
                      <a:cubicBezTo>
                        <a:pt x="22" y="10"/>
                        <a:pt x="31" y="8"/>
                        <a:pt x="35" y="6"/>
                      </a:cubicBezTo>
                      <a:cubicBezTo>
                        <a:pt x="37" y="3"/>
                        <a:pt x="33" y="1"/>
                        <a:pt x="24" y="1"/>
                      </a:cubicBezTo>
                      <a:cubicBezTo>
                        <a:pt x="16" y="0"/>
                        <a:pt x="6" y="2"/>
                        <a:pt x="3" y="5"/>
                      </a:cubicBezTo>
                      <a:cubicBezTo>
                        <a:pt x="0" y="8"/>
                        <a:pt x="5" y="10"/>
                        <a:pt x="13" y="10"/>
                      </a:cubicBezTo>
                      <a:close/>
                    </a:path>
                  </a:pathLst>
                </a:custGeom>
                <a:solidFill>
                  <a:srgbClr val="7A7878"/>
                </a:solidFill>
                <a:ln w="9360" cap="sq">
                  <a:solidFill>
                    <a:srgbClr val="A9A8A7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3" name="Freeform 577"/>
                <p:cNvSpPr>
                  <a:spLocks noChangeArrowheads="1"/>
                </p:cNvSpPr>
                <p:nvPr/>
              </p:nvSpPr>
              <p:spPr bwMode="auto">
                <a:xfrm>
                  <a:off x="743" y="3686"/>
                  <a:ext cx="79" cy="7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0 0 0"/>
                    <a:gd name="G4" fmla="+- 24 0 0"/>
                    <a:gd name="G5" fmla="+- 1 0 0"/>
                    <a:gd name="G6" fmla="+- 30 0 0"/>
                    <a:gd name="G7" fmla="*/ 1 0 0"/>
                    <a:gd name="G8" fmla="sin G7 G6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T0" fmla="*/ 27 w 58"/>
                    <a:gd name="T1" fmla="*/ 5 h 44"/>
                    <a:gd name="T2" fmla="*/ 2 w 58"/>
                    <a:gd name="T3" fmla="*/ 20 h 44"/>
                    <a:gd name="T4" fmla="*/ 9 w 58"/>
                    <a:gd name="T5" fmla="*/ 30 h 44"/>
                    <a:gd name="T6" fmla="*/ 43 w 58"/>
                    <a:gd name="T7" fmla="*/ 42 h 44"/>
                    <a:gd name="T8" fmla="*/ 58 w 58"/>
                    <a:gd name="T9" fmla="*/ 35 h 44"/>
                    <a:gd name="T10" fmla="*/ 57 w 58"/>
                    <a:gd name="T11" fmla="*/ 32 h 44"/>
                    <a:gd name="T12" fmla="*/ 40 w 58"/>
                    <a:gd name="T13" fmla="*/ 23 h 44"/>
                    <a:gd name="T14" fmla="*/ 27 w 58"/>
                    <a:gd name="T15" fmla="*/ 5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44">
                      <a:moveTo>
                        <a:pt x="27" y="5"/>
                      </a:moveTo>
                      <a:cubicBezTo>
                        <a:pt x="14" y="0"/>
                        <a:pt x="6" y="11"/>
                        <a:pt x="2" y="20"/>
                      </a:cubicBezTo>
                      <a:cubicBezTo>
                        <a:pt x="0" y="24"/>
                        <a:pt x="4" y="28"/>
                        <a:pt x="9" y="30"/>
                      </a:cubicBezTo>
                      <a:cubicBezTo>
                        <a:pt x="21" y="33"/>
                        <a:pt x="30" y="40"/>
                        <a:pt x="43" y="42"/>
                      </a:cubicBezTo>
                      <a:cubicBezTo>
                        <a:pt x="50" y="44"/>
                        <a:pt x="55" y="40"/>
                        <a:pt x="58" y="35"/>
                      </a:cubicBezTo>
                      <a:cubicBezTo>
                        <a:pt x="58" y="34"/>
                        <a:pt x="57" y="32"/>
                        <a:pt x="57" y="32"/>
                      </a:cubicBezTo>
                      <a:cubicBezTo>
                        <a:pt x="52" y="27"/>
                        <a:pt x="45" y="27"/>
                        <a:pt x="40" y="23"/>
                      </a:cubicBezTo>
                      <a:cubicBezTo>
                        <a:pt x="33" y="18"/>
                        <a:pt x="33" y="8"/>
                        <a:pt x="27" y="5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4" name="Freeform 578"/>
                <p:cNvSpPr>
                  <a:spLocks noChangeArrowheads="1"/>
                </p:cNvSpPr>
                <p:nvPr/>
              </p:nvSpPr>
              <p:spPr bwMode="auto">
                <a:xfrm>
                  <a:off x="743" y="3689"/>
                  <a:ext cx="79" cy="69"/>
                </a:xfrm>
                <a:custGeom>
                  <a:avLst/>
                  <a:gdLst>
                    <a:gd name="T0" fmla="*/ 12 w 59"/>
                    <a:gd name="T1" fmla="*/ 6 h 41"/>
                    <a:gd name="T2" fmla="*/ 27 w 59"/>
                    <a:gd name="T3" fmla="*/ 3 h 41"/>
                    <a:gd name="T4" fmla="*/ 12 w 59"/>
                    <a:gd name="T5" fmla="*/ 6 h 41"/>
                    <a:gd name="T6" fmla="*/ 1 w 59"/>
                    <a:gd name="T7" fmla="*/ 18 h 41"/>
                    <a:gd name="T8" fmla="*/ 12 w 59"/>
                    <a:gd name="T9" fmla="*/ 6 h 41"/>
                    <a:gd name="T10" fmla="*/ 1 w 59"/>
                    <a:gd name="T11" fmla="*/ 18 h 41"/>
                    <a:gd name="T12" fmla="*/ 1 w 59"/>
                    <a:gd name="T13" fmla="*/ 18 h 41"/>
                    <a:gd name="T14" fmla="*/ 2 w 59"/>
                    <a:gd name="T15" fmla="*/ 18 h 41"/>
                    <a:gd name="T16" fmla="*/ 2 w 59"/>
                    <a:gd name="T17" fmla="*/ 18 h 41"/>
                    <a:gd name="T18" fmla="*/ 1 w 59"/>
                    <a:gd name="T19" fmla="*/ 18 h 41"/>
                    <a:gd name="T20" fmla="*/ 3 w 59"/>
                    <a:gd name="T21" fmla="*/ 24 h 41"/>
                    <a:gd name="T22" fmla="*/ 1 w 59"/>
                    <a:gd name="T23" fmla="*/ 18 h 41"/>
                    <a:gd name="T24" fmla="*/ 3 w 59"/>
                    <a:gd name="T25" fmla="*/ 24 h 41"/>
                    <a:gd name="T26" fmla="*/ 8 w 59"/>
                    <a:gd name="T27" fmla="*/ 28 h 41"/>
                    <a:gd name="T28" fmla="*/ 3 w 59"/>
                    <a:gd name="T29" fmla="*/ 24 h 41"/>
                    <a:gd name="T30" fmla="*/ 8 w 59"/>
                    <a:gd name="T31" fmla="*/ 28 h 41"/>
                    <a:gd name="T32" fmla="*/ 9 w 59"/>
                    <a:gd name="T33" fmla="*/ 27 h 41"/>
                    <a:gd name="T34" fmla="*/ 9 w 59"/>
                    <a:gd name="T35" fmla="*/ 27 h 41"/>
                    <a:gd name="T36" fmla="*/ 8 w 59"/>
                    <a:gd name="T37" fmla="*/ 28 h 41"/>
                    <a:gd name="T38" fmla="*/ 8 w 59"/>
                    <a:gd name="T39" fmla="*/ 28 h 41"/>
                    <a:gd name="T40" fmla="*/ 24 w 59"/>
                    <a:gd name="T41" fmla="*/ 33 h 41"/>
                    <a:gd name="T42" fmla="*/ 8 w 59"/>
                    <a:gd name="T43" fmla="*/ 28 h 41"/>
                    <a:gd name="T44" fmla="*/ 24 w 59"/>
                    <a:gd name="T45" fmla="*/ 33 h 41"/>
                    <a:gd name="T46" fmla="*/ 43 w 59"/>
                    <a:gd name="T47" fmla="*/ 41 h 41"/>
                    <a:gd name="T48" fmla="*/ 24 w 59"/>
                    <a:gd name="T49" fmla="*/ 33 h 41"/>
                    <a:gd name="T50" fmla="*/ 43 w 59"/>
                    <a:gd name="T51" fmla="*/ 39 h 41"/>
                    <a:gd name="T52" fmla="*/ 43 w 59"/>
                    <a:gd name="T53" fmla="*/ 39 h 41"/>
                    <a:gd name="T54" fmla="*/ 43 w 59"/>
                    <a:gd name="T55" fmla="*/ 39 h 41"/>
                    <a:gd name="T56" fmla="*/ 43 w 59"/>
                    <a:gd name="T57" fmla="*/ 39 h 41"/>
                    <a:gd name="T58" fmla="*/ 46 w 59"/>
                    <a:gd name="T59" fmla="*/ 40 h 41"/>
                    <a:gd name="T60" fmla="*/ 43 w 59"/>
                    <a:gd name="T61" fmla="*/ 41 h 41"/>
                    <a:gd name="T62" fmla="*/ 46 w 59"/>
                    <a:gd name="T63" fmla="*/ 40 h 41"/>
                    <a:gd name="T64" fmla="*/ 49 w 59"/>
                    <a:gd name="T65" fmla="*/ 41 h 41"/>
                    <a:gd name="T66" fmla="*/ 46 w 59"/>
                    <a:gd name="T67" fmla="*/ 40 h 41"/>
                    <a:gd name="T68" fmla="*/ 57 w 59"/>
                    <a:gd name="T69" fmla="*/ 32 h 41"/>
                    <a:gd name="T70" fmla="*/ 49 w 59"/>
                    <a:gd name="T71" fmla="*/ 41 h 41"/>
                    <a:gd name="T72" fmla="*/ 57 w 59"/>
                    <a:gd name="T73" fmla="*/ 32 h 41"/>
                    <a:gd name="T74" fmla="*/ 58 w 59"/>
                    <a:gd name="T75" fmla="*/ 33 h 41"/>
                    <a:gd name="T76" fmla="*/ 57 w 59"/>
                    <a:gd name="T77" fmla="*/ 32 h 41"/>
                    <a:gd name="T78" fmla="*/ 58 w 59"/>
                    <a:gd name="T79" fmla="*/ 33 h 41"/>
                    <a:gd name="T80" fmla="*/ 59 w 59"/>
                    <a:gd name="T81" fmla="*/ 33 h 41"/>
                    <a:gd name="T82" fmla="*/ 59 w 59"/>
                    <a:gd name="T83" fmla="*/ 33 h 41"/>
                    <a:gd name="T84" fmla="*/ 56 w 59"/>
                    <a:gd name="T85" fmla="*/ 30 h 41"/>
                    <a:gd name="T86" fmla="*/ 59 w 59"/>
                    <a:gd name="T87" fmla="*/ 33 h 41"/>
                    <a:gd name="T88" fmla="*/ 56 w 59"/>
                    <a:gd name="T89" fmla="*/ 30 h 41"/>
                    <a:gd name="T90" fmla="*/ 57 w 59"/>
                    <a:gd name="T91" fmla="*/ 29 h 41"/>
                    <a:gd name="T92" fmla="*/ 56 w 59"/>
                    <a:gd name="T93" fmla="*/ 30 h 41"/>
                    <a:gd name="T94" fmla="*/ 57 w 59"/>
                    <a:gd name="T95" fmla="*/ 29 h 41"/>
                    <a:gd name="T96" fmla="*/ 57 w 59"/>
                    <a:gd name="T97" fmla="*/ 29 h 41"/>
                    <a:gd name="T98" fmla="*/ 47 w 59"/>
                    <a:gd name="T99" fmla="*/ 25 h 41"/>
                    <a:gd name="T100" fmla="*/ 57 w 59"/>
                    <a:gd name="T101" fmla="*/ 29 h 41"/>
                    <a:gd name="T102" fmla="*/ 47 w 59"/>
                    <a:gd name="T103" fmla="*/ 25 h 41"/>
                    <a:gd name="T104" fmla="*/ 41 w 59"/>
                    <a:gd name="T105" fmla="*/ 21 h 41"/>
                    <a:gd name="T106" fmla="*/ 47 w 59"/>
                    <a:gd name="T107" fmla="*/ 25 h 41"/>
                    <a:gd name="T108" fmla="*/ 41 w 59"/>
                    <a:gd name="T109" fmla="*/ 21 h 41"/>
                    <a:gd name="T110" fmla="*/ 41 w 59"/>
                    <a:gd name="T111" fmla="*/ 21 h 41"/>
                    <a:gd name="T112" fmla="*/ 32 w 59"/>
                    <a:gd name="T113" fmla="*/ 11 h 41"/>
                    <a:gd name="T114" fmla="*/ 41 w 59"/>
                    <a:gd name="T115" fmla="*/ 21 h 41"/>
                    <a:gd name="T116" fmla="*/ 32 w 59"/>
                    <a:gd name="T117" fmla="*/ 11 h 41"/>
                    <a:gd name="T118" fmla="*/ 27 w 59"/>
                    <a:gd name="T119" fmla="*/ 3 h 41"/>
                    <a:gd name="T120" fmla="*/ 32 w 59"/>
                    <a:gd name="T121" fmla="*/ 11 h 41"/>
                    <a:gd name="T122" fmla="*/ 27 w 59"/>
                    <a:gd name="T12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9" h="41">
                      <a:moveTo>
                        <a:pt x="26" y="4"/>
                      </a:moveTo>
                      <a:cubicBezTo>
                        <a:pt x="20" y="1"/>
                        <a:pt x="16" y="2"/>
                        <a:pt x="12" y="6"/>
                      </a:cubicBezTo>
                      <a:lnTo>
                        <a:pt x="11" y="5"/>
                      </a:lnTo>
                      <a:cubicBezTo>
                        <a:pt x="15" y="1"/>
                        <a:pt x="20" y="0"/>
                        <a:pt x="27" y="3"/>
                      </a:cubicBezTo>
                      <a:lnTo>
                        <a:pt x="26" y="4"/>
                      </a:lnTo>
                      <a:close/>
                      <a:moveTo>
                        <a:pt x="12" y="6"/>
                      </a:moveTo>
                      <a:cubicBezTo>
                        <a:pt x="8" y="9"/>
                        <a:pt x="5" y="14"/>
                        <a:pt x="2" y="18"/>
                      </a:cubicBezTo>
                      <a:lnTo>
                        <a:pt x="1" y="18"/>
                      </a:lnTo>
                      <a:cubicBezTo>
                        <a:pt x="3" y="13"/>
                        <a:pt x="6" y="8"/>
                        <a:pt x="11" y="5"/>
                      </a:cubicBezTo>
                      <a:lnTo>
                        <a:pt x="12" y="6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close/>
                      <a:moveTo>
                        <a:pt x="1" y="18"/>
                      </a:moveTo>
                      <a:lnTo>
                        <a:pt x="1" y="18"/>
                      </a:lnTo>
                      <a:close/>
                      <a:moveTo>
                        <a:pt x="2" y="18"/>
                      </a:moveTo>
                      <a:cubicBezTo>
                        <a:pt x="1" y="20"/>
                        <a:pt x="2" y="22"/>
                        <a:pt x="3" y="24"/>
                      </a:cubicBezTo>
                      <a:lnTo>
                        <a:pt x="2" y="24"/>
                      </a:lnTo>
                      <a:cubicBezTo>
                        <a:pt x="0" y="22"/>
                        <a:pt x="0" y="20"/>
                        <a:pt x="1" y="18"/>
                      </a:cubicBezTo>
                      <a:lnTo>
                        <a:pt x="2" y="18"/>
                      </a:lnTo>
                      <a:close/>
                      <a:moveTo>
                        <a:pt x="3" y="24"/>
                      </a:moveTo>
                      <a:cubicBezTo>
                        <a:pt x="5" y="25"/>
                        <a:pt x="7" y="27"/>
                        <a:pt x="9" y="27"/>
                      </a:cubicBezTo>
                      <a:lnTo>
                        <a:pt x="8" y="28"/>
                      </a:lnTo>
                      <a:cubicBezTo>
                        <a:pt x="6" y="28"/>
                        <a:pt x="4" y="26"/>
                        <a:pt x="2" y="24"/>
                      </a:cubicBezTo>
                      <a:lnTo>
                        <a:pt x="3" y="24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lnTo>
                        <a:pt x="9" y="27"/>
                      </a:lnTo>
                      <a:lnTo>
                        <a:pt x="8" y="28"/>
                      </a:lnTo>
                      <a:lnTo>
                        <a:pt x="9" y="27"/>
                      </a:lnTo>
                      <a:close/>
                      <a:moveTo>
                        <a:pt x="8" y="28"/>
                      </a:moveTo>
                      <a:lnTo>
                        <a:pt x="8" y="28"/>
                      </a:lnTo>
                      <a:lnTo>
                        <a:pt x="9" y="28"/>
                      </a:lnTo>
                      <a:lnTo>
                        <a:pt x="8" y="28"/>
                      </a:lnTo>
                      <a:close/>
                      <a:moveTo>
                        <a:pt x="9" y="27"/>
                      </a:moveTo>
                      <a:cubicBezTo>
                        <a:pt x="14" y="29"/>
                        <a:pt x="19" y="31"/>
                        <a:pt x="24" y="33"/>
                      </a:cubicBezTo>
                      <a:lnTo>
                        <a:pt x="24" y="34"/>
                      </a:lnTo>
                      <a:cubicBezTo>
                        <a:pt x="19" y="32"/>
                        <a:pt x="14" y="30"/>
                        <a:pt x="8" y="28"/>
                      </a:cubicBezTo>
                      <a:lnTo>
                        <a:pt x="9" y="27"/>
                      </a:lnTo>
                      <a:close/>
                      <a:moveTo>
                        <a:pt x="24" y="33"/>
                      </a:moveTo>
                      <a:cubicBezTo>
                        <a:pt x="30" y="36"/>
                        <a:pt x="36" y="38"/>
                        <a:pt x="43" y="39"/>
                      </a:cubicBezTo>
                      <a:lnTo>
                        <a:pt x="43" y="41"/>
                      </a:lnTo>
                      <a:cubicBezTo>
                        <a:pt x="36" y="39"/>
                        <a:pt x="30" y="37"/>
                        <a:pt x="24" y="34"/>
                      </a:cubicBezTo>
                      <a:lnTo>
                        <a:pt x="24" y="33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0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lnTo>
                        <a:pt x="43" y="39"/>
                      </a:lnTo>
                      <a:lnTo>
                        <a:pt x="43" y="41"/>
                      </a:lnTo>
                      <a:lnTo>
                        <a:pt x="43" y="39"/>
                      </a:lnTo>
                      <a:close/>
                      <a:moveTo>
                        <a:pt x="43" y="39"/>
                      </a:moveTo>
                      <a:cubicBezTo>
                        <a:pt x="44" y="40"/>
                        <a:pt x="45" y="40"/>
                        <a:pt x="46" y="40"/>
                      </a:cubicBezTo>
                      <a:lnTo>
                        <a:pt x="46" y="41"/>
                      </a:lnTo>
                      <a:cubicBezTo>
                        <a:pt x="45" y="41"/>
                        <a:pt x="44" y="41"/>
                        <a:pt x="43" y="41"/>
                      </a:cubicBezTo>
                      <a:lnTo>
                        <a:pt x="43" y="39"/>
                      </a:lnTo>
                      <a:close/>
                      <a:moveTo>
                        <a:pt x="46" y="40"/>
                      </a:moveTo>
                      <a:cubicBezTo>
                        <a:pt x="47" y="40"/>
                        <a:pt x="48" y="40"/>
                        <a:pt x="48" y="39"/>
                      </a:cubicBezTo>
                      <a:lnTo>
                        <a:pt x="49" y="41"/>
                      </a:lnTo>
                      <a:cubicBezTo>
                        <a:pt x="48" y="41"/>
                        <a:pt x="47" y="41"/>
                        <a:pt x="46" y="41"/>
                      </a:cubicBezTo>
                      <a:lnTo>
                        <a:pt x="46" y="40"/>
                      </a:lnTo>
                      <a:close/>
                      <a:moveTo>
                        <a:pt x="48" y="39"/>
                      </a:moveTo>
                      <a:cubicBezTo>
                        <a:pt x="53" y="39"/>
                        <a:pt x="55" y="36"/>
                        <a:pt x="57" y="32"/>
                      </a:cubicBezTo>
                      <a:lnTo>
                        <a:pt x="59" y="33"/>
                      </a:lnTo>
                      <a:cubicBezTo>
                        <a:pt x="57" y="37"/>
                        <a:pt x="53" y="40"/>
                        <a:pt x="49" y="41"/>
                      </a:cubicBezTo>
                      <a:lnTo>
                        <a:pt x="48" y="39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7" y="32"/>
                      </a:moveTo>
                      <a:lnTo>
                        <a:pt x="57" y="32"/>
                      </a:lnTo>
                      <a:lnTo>
                        <a:pt x="58" y="33"/>
                      </a:lnTo>
                      <a:lnTo>
                        <a:pt x="57" y="32"/>
                      </a:lnTo>
                      <a:close/>
                      <a:moveTo>
                        <a:pt x="59" y="33"/>
                      </a:moveTo>
                      <a:lnTo>
                        <a:pt x="58" y="33"/>
                      </a:lnTo>
                      <a:lnTo>
                        <a:pt x="59" y="33"/>
                      </a:lnTo>
                      <a:close/>
                      <a:moveTo>
                        <a:pt x="57" y="32"/>
                      </a:moveTo>
                      <a:cubicBezTo>
                        <a:pt x="57" y="32"/>
                        <a:pt x="57" y="31"/>
                        <a:pt x="56" y="30"/>
                      </a:cubicBezTo>
                      <a:lnTo>
                        <a:pt x="58" y="30"/>
                      </a:lnTo>
                      <a:cubicBezTo>
                        <a:pt x="58" y="31"/>
                        <a:pt x="59" y="32"/>
                        <a:pt x="59" y="33"/>
                      </a:cubicBezTo>
                      <a:lnTo>
                        <a:pt x="57" y="32"/>
                      </a:lnTo>
                      <a:close/>
                      <a:moveTo>
                        <a:pt x="56" y="30"/>
                      </a:moveTo>
                      <a:cubicBezTo>
                        <a:pt x="56" y="30"/>
                        <a:pt x="56" y="30"/>
                        <a:pt x="56" y="30"/>
                      </a:cubicBezTo>
                      <a:lnTo>
                        <a:pt x="57" y="29"/>
                      </a:lnTo>
                      <a:lnTo>
                        <a:pt x="58" y="30"/>
                      </a:lnTo>
                      <a:lnTo>
                        <a:pt x="56" y="30"/>
                      </a:lnTo>
                      <a:close/>
                      <a:moveTo>
                        <a:pt x="57" y="29"/>
                      </a:moveTo>
                      <a:lnTo>
                        <a:pt x="57" y="29"/>
                      </a:lnTo>
                      <a:lnTo>
                        <a:pt x="57" y="30"/>
                      </a:lnTo>
                      <a:lnTo>
                        <a:pt x="57" y="29"/>
                      </a:lnTo>
                      <a:close/>
                      <a:moveTo>
                        <a:pt x="56" y="30"/>
                      </a:moveTo>
                      <a:cubicBezTo>
                        <a:pt x="54" y="27"/>
                        <a:pt x="50" y="26"/>
                        <a:pt x="47" y="25"/>
                      </a:cubicBezTo>
                      <a:lnTo>
                        <a:pt x="48" y="24"/>
                      </a:lnTo>
                      <a:cubicBezTo>
                        <a:pt x="51" y="25"/>
                        <a:pt x="55" y="26"/>
                        <a:pt x="57" y="29"/>
                      </a:cubicBezTo>
                      <a:lnTo>
                        <a:pt x="56" y="30"/>
                      </a:lnTo>
                      <a:close/>
                      <a:moveTo>
                        <a:pt x="47" y="25"/>
                      </a:moveTo>
                      <a:cubicBezTo>
                        <a:pt x="44" y="24"/>
                        <a:pt x="42" y="23"/>
                        <a:pt x="40" y="22"/>
                      </a:cubicBezTo>
                      <a:lnTo>
                        <a:pt x="41" y="21"/>
                      </a:lnTo>
                      <a:cubicBezTo>
                        <a:pt x="43" y="22"/>
                        <a:pt x="45" y="23"/>
                        <a:pt x="48" y="24"/>
                      </a:cubicBezTo>
                      <a:lnTo>
                        <a:pt x="47" y="25"/>
                      </a:lnTo>
                      <a:close/>
                      <a:moveTo>
                        <a:pt x="41" y="21"/>
                      </a:moveTo>
                      <a:lnTo>
                        <a:pt x="41" y="21"/>
                      </a:lnTo>
                      <a:lnTo>
                        <a:pt x="40" y="21"/>
                      </a:lnTo>
                      <a:lnTo>
                        <a:pt x="41" y="21"/>
                      </a:lnTo>
                      <a:close/>
                      <a:moveTo>
                        <a:pt x="40" y="22"/>
                      </a:moveTo>
                      <a:cubicBezTo>
                        <a:pt x="36" y="19"/>
                        <a:pt x="34" y="15"/>
                        <a:pt x="32" y="11"/>
                      </a:cubicBezTo>
                      <a:lnTo>
                        <a:pt x="33" y="11"/>
                      </a:lnTo>
                      <a:cubicBezTo>
                        <a:pt x="35" y="14"/>
                        <a:pt x="37" y="18"/>
                        <a:pt x="41" y="21"/>
                      </a:cubicBezTo>
                      <a:lnTo>
                        <a:pt x="40" y="22"/>
                      </a:lnTo>
                      <a:close/>
                      <a:moveTo>
                        <a:pt x="32" y="11"/>
                      </a:moveTo>
                      <a:cubicBezTo>
                        <a:pt x="30" y="8"/>
                        <a:pt x="29" y="5"/>
                        <a:pt x="26" y="4"/>
                      </a:cubicBezTo>
                      <a:lnTo>
                        <a:pt x="27" y="3"/>
                      </a:lnTo>
                      <a:cubicBezTo>
                        <a:pt x="30" y="4"/>
                        <a:pt x="32" y="7"/>
                        <a:pt x="33" y="11"/>
                      </a:cubicBezTo>
                      <a:lnTo>
                        <a:pt x="32" y="11"/>
                      </a:lnTo>
                      <a:close/>
                      <a:moveTo>
                        <a:pt x="27" y="3"/>
                      </a:move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5" name="Freeform 579"/>
                <p:cNvSpPr>
                  <a:spLocks noChangeArrowheads="1"/>
                </p:cNvSpPr>
                <p:nvPr/>
              </p:nvSpPr>
              <p:spPr bwMode="auto">
                <a:xfrm>
                  <a:off x="1805" y="3686"/>
                  <a:ext cx="73" cy="6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8 0 0"/>
                    <a:gd name="G4" fmla="*/ 1 0 0"/>
                    <a:gd name="G5" fmla="sin G4 G3"/>
                    <a:gd name="G6" fmla="+- 19 0 0"/>
                    <a:gd name="G7" fmla="+- 2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T0" fmla="*/ 28 w 54"/>
                    <a:gd name="T1" fmla="*/ 3 h 38"/>
                    <a:gd name="T2" fmla="*/ 9 w 54"/>
                    <a:gd name="T3" fmla="*/ 18 h 38"/>
                    <a:gd name="T4" fmla="*/ 6 w 54"/>
                    <a:gd name="T5" fmla="*/ 24 h 38"/>
                    <a:gd name="T6" fmla="*/ 35 w 54"/>
                    <a:gd name="T7" fmla="*/ 34 h 38"/>
                    <a:gd name="T8" fmla="*/ 54 w 54"/>
                    <a:gd name="T9" fmla="*/ 13 h 38"/>
                    <a:gd name="T10" fmla="*/ 28 w 54"/>
                    <a:gd name="T1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38">
                      <a:moveTo>
                        <a:pt x="28" y="3"/>
                      </a:moveTo>
                      <a:cubicBezTo>
                        <a:pt x="20" y="6"/>
                        <a:pt x="16" y="13"/>
                        <a:pt x="9" y="18"/>
                      </a:cubicBezTo>
                      <a:cubicBezTo>
                        <a:pt x="7" y="19"/>
                        <a:pt x="0" y="21"/>
                        <a:pt x="6" y="24"/>
                      </a:cubicBezTo>
                      <a:cubicBezTo>
                        <a:pt x="16" y="29"/>
                        <a:pt x="25" y="38"/>
                        <a:pt x="35" y="34"/>
                      </a:cubicBezTo>
                      <a:cubicBezTo>
                        <a:pt x="45" y="30"/>
                        <a:pt x="51" y="21"/>
                        <a:pt x="54" y="13"/>
                      </a:cubicBezTo>
                      <a:cubicBezTo>
                        <a:pt x="44" y="10"/>
                        <a:pt x="37" y="0"/>
                        <a:pt x="28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6" name="Freeform 580"/>
                <p:cNvSpPr>
                  <a:spLocks noChangeArrowheads="1"/>
                </p:cNvSpPr>
                <p:nvPr/>
              </p:nvSpPr>
              <p:spPr bwMode="auto">
                <a:xfrm>
                  <a:off x="1809" y="3686"/>
                  <a:ext cx="71" cy="64"/>
                </a:xfrm>
                <a:custGeom>
                  <a:avLst/>
                  <a:gdLst>
                    <a:gd name="T0" fmla="*/ 15 w 53"/>
                    <a:gd name="T1" fmla="*/ 12 h 38"/>
                    <a:gd name="T2" fmla="*/ 26 w 53"/>
                    <a:gd name="T3" fmla="*/ 2 h 38"/>
                    <a:gd name="T4" fmla="*/ 15 w 53"/>
                    <a:gd name="T5" fmla="*/ 12 h 38"/>
                    <a:gd name="T6" fmla="*/ 6 w 53"/>
                    <a:gd name="T7" fmla="*/ 17 h 38"/>
                    <a:gd name="T8" fmla="*/ 15 w 53"/>
                    <a:gd name="T9" fmla="*/ 12 h 38"/>
                    <a:gd name="T10" fmla="*/ 7 w 53"/>
                    <a:gd name="T11" fmla="*/ 18 h 38"/>
                    <a:gd name="T12" fmla="*/ 7 w 53"/>
                    <a:gd name="T13" fmla="*/ 18 h 38"/>
                    <a:gd name="T14" fmla="*/ 7 w 53"/>
                    <a:gd name="T15" fmla="*/ 18 h 38"/>
                    <a:gd name="T16" fmla="*/ 6 w 53"/>
                    <a:gd name="T17" fmla="*/ 17 h 38"/>
                    <a:gd name="T18" fmla="*/ 6 w 53"/>
                    <a:gd name="T19" fmla="*/ 17 h 38"/>
                    <a:gd name="T20" fmla="*/ 6 w 53"/>
                    <a:gd name="T21" fmla="*/ 19 h 38"/>
                    <a:gd name="T22" fmla="*/ 6 w 53"/>
                    <a:gd name="T23" fmla="*/ 17 h 38"/>
                    <a:gd name="T24" fmla="*/ 6 w 53"/>
                    <a:gd name="T25" fmla="*/ 19 h 38"/>
                    <a:gd name="T26" fmla="*/ 1 w 53"/>
                    <a:gd name="T27" fmla="*/ 21 h 38"/>
                    <a:gd name="T28" fmla="*/ 6 w 53"/>
                    <a:gd name="T29" fmla="*/ 19 h 38"/>
                    <a:gd name="T30" fmla="*/ 4 w 53"/>
                    <a:gd name="T31" fmla="*/ 24 h 38"/>
                    <a:gd name="T32" fmla="*/ 1 w 53"/>
                    <a:gd name="T33" fmla="*/ 21 h 38"/>
                    <a:gd name="T34" fmla="*/ 3 w 53"/>
                    <a:gd name="T35" fmla="*/ 25 h 38"/>
                    <a:gd name="T36" fmla="*/ 4 w 53"/>
                    <a:gd name="T37" fmla="*/ 24 h 38"/>
                    <a:gd name="T38" fmla="*/ 4 w 53"/>
                    <a:gd name="T39" fmla="*/ 24 h 38"/>
                    <a:gd name="T40" fmla="*/ 3 w 53"/>
                    <a:gd name="T41" fmla="*/ 25 h 38"/>
                    <a:gd name="T42" fmla="*/ 4 w 53"/>
                    <a:gd name="T43" fmla="*/ 24 h 38"/>
                    <a:gd name="T44" fmla="*/ 4 w 53"/>
                    <a:gd name="T45" fmla="*/ 24 h 38"/>
                    <a:gd name="T46" fmla="*/ 10 w 53"/>
                    <a:gd name="T47" fmla="*/ 29 h 38"/>
                    <a:gd name="T48" fmla="*/ 4 w 53"/>
                    <a:gd name="T49" fmla="*/ 24 h 38"/>
                    <a:gd name="T50" fmla="*/ 33 w 53"/>
                    <a:gd name="T51" fmla="*/ 33 h 38"/>
                    <a:gd name="T52" fmla="*/ 10 w 53"/>
                    <a:gd name="T53" fmla="*/ 29 h 38"/>
                    <a:gd name="T54" fmla="*/ 33 w 53"/>
                    <a:gd name="T55" fmla="*/ 33 h 38"/>
                    <a:gd name="T56" fmla="*/ 33 w 53"/>
                    <a:gd name="T57" fmla="*/ 34 h 38"/>
                    <a:gd name="T58" fmla="*/ 33 w 53"/>
                    <a:gd name="T59" fmla="*/ 33 h 38"/>
                    <a:gd name="T60" fmla="*/ 34 w 53"/>
                    <a:gd name="T61" fmla="*/ 34 h 38"/>
                    <a:gd name="T62" fmla="*/ 34 w 53"/>
                    <a:gd name="T63" fmla="*/ 34 h 38"/>
                    <a:gd name="T64" fmla="*/ 33 w 53"/>
                    <a:gd name="T65" fmla="*/ 34 h 38"/>
                    <a:gd name="T66" fmla="*/ 33 w 53"/>
                    <a:gd name="T67" fmla="*/ 33 h 38"/>
                    <a:gd name="T68" fmla="*/ 38 w 53"/>
                    <a:gd name="T69" fmla="*/ 32 h 38"/>
                    <a:gd name="T70" fmla="*/ 33 w 53"/>
                    <a:gd name="T71" fmla="*/ 33 h 38"/>
                    <a:gd name="T72" fmla="*/ 40 w 53"/>
                    <a:gd name="T73" fmla="*/ 29 h 38"/>
                    <a:gd name="T74" fmla="*/ 38 w 53"/>
                    <a:gd name="T75" fmla="*/ 32 h 38"/>
                    <a:gd name="T76" fmla="*/ 40 w 53"/>
                    <a:gd name="T77" fmla="*/ 29 h 38"/>
                    <a:gd name="T78" fmla="*/ 53 w 53"/>
                    <a:gd name="T79" fmla="*/ 13 h 38"/>
                    <a:gd name="T80" fmla="*/ 40 w 53"/>
                    <a:gd name="T81" fmla="*/ 29 h 38"/>
                    <a:gd name="T82" fmla="*/ 53 w 53"/>
                    <a:gd name="T83" fmla="*/ 12 h 38"/>
                    <a:gd name="T84" fmla="*/ 52 w 53"/>
                    <a:gd name="T85" fmla="*/ 13 h 38"/>
                    <a:gd name="T86" fmla="*/ 52 w 53"/>
                    <a:gd name="T87" fmla="*/ 13 h 38"/>
                    <a:gd name="T88" fmla="*/ 52 w 53"/>
                    <a:gd name="T89" fmla="*/ 12 h 38"/>
                    <a:gd name="T90" fmla="*/ 52 w 53"/>
                    <a:gd name="T91" fmla="*/ 13 h 38"/>
                    <a:gd name="T92" fmla="*/ 52 w 53"/>
                    <a:gd name="T93" fmla="*/ 13 h 38"/>
                    <a:gd name="T94" fmla="*/ 42 w 53"/>
                    <a:gd name="T95" fmla="*/ 7 h 38"/>
                    <a:gd name="T96" fmla="*/ 52 w 53"/>
                    <a:gd name="T97" fmla="*/ 13 h 38"/>
                    <a:gd name="T98" fmla="*/ 26 w 53"/>
                    <a:gd name="T99" fmla="*/ 4 h 38"/>
                    <a:gd name="T100" fmla="*/ 42 w 53"/>
                    <a:gd name="T101" fmla="*/ 7 h 38"/>
                    <a:gd name="T102" fmla="*/ 26 w 53"/>
                    <a:gd name="T103" fmla="*/ 2 h 38"/>
                    <a:gd name="T104" fmla="*/ 26 w 53"/>
                    <a:gd name="T105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3" h="38">
                      <a:moveTo>
                        <a:pt x="26" y="4"/>
                      </a:moveTo>
                      <a:cubicBezTo>
                        <a:pt x="22" y="5"/>
                        <a:pt x="18" y="8"/>
                        <a:pt x="15" y="12"/>
                      </a:cubicBezTo>
                      <a:lnTo>
                        <a:pt x="14" y="11"/>
                      </a:lnTo>
                      <a:cubicBezTo>
                        <a:pt x="17" y="7"/>
                        <a:pt x="21" y="4"/>
                        <a:pt x="26" y="2"/>
                      </a:cubicBezTo>
                      <a:lnTo>
                        <a:pt x="26" y="4"/>
                      </a:lnTo>
                      <a:close/>
                      <a:moveTo>
                        <a:pt x="15" y="12"/>
                      </a:moveTo>
                      <a:cubicBezTo>
                        <a:pt x="13" y="14"/>
                        <a:pt x="10" y="16"/>
                        <a:pt x="7" y="18"/>
                      </a:cubicBezTo>
                      <a:lnTo>
                        <a:pt x="6" y="17"/>
                      </a:lnTo>
                      <a:cubicBezTo>
                        <a:pt x="9" y="15"/>
                        <a:pt x="12" y="13"/>
                        <a:pt x="14" y="11"/>
                      </a:cubicBezTo>
                      <a:lnTo>
                        <a:pt x="15" y="12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close/>
                      <a:moveTo>
                        <a:pt x="7" y="18"/>
                      </a:moveTo>
                      <a:lnTo>
                        <a:pt x="7" y="18"/>
                      </a:lnTo>
                      <a:lnTo>
                        <a:pt x="6" y="17"/>
                      </a:lnTo>
                      <a:lnTo>
                        <a:pt x="7" y="18"/>
                      </a:lnTo>
                      <a:close/>
                      <a:moveTo>
                        <a:pt x="6" y="17"/>
                      </a:moveTo>
                      <a:lnTo>
                        <a:pt x="6" y="17"/>
                      </a:lnTo>
                      <a:lnTo>
                        <a:pt x="7" y="18"/>
                      </a:lnTo>
                      <a:lnTo>
                        <a:pt x="6" y="17"/>
                      </a:lnTo>
                      <a:close/>
                      <a:moveTo>
                        <a:pt x="7" y="18"/>
                      </a:moveTo>
                      <a:cubicBezTo>
                        <a:pt x="7" y="19"/>
                        <a:pt x="6" y="19"/>
                        <a:pt x="6" y="19"/>
                      </a:cubicBezTo>
                      <a:lnTo>
                        <a:pt x="5" y="18"/>
                      </a:lnTo>
                      <a:cubicBezTo>
                        <a:pt x="5" y="18"/>
                        <a:pt x="6" y="18"/>
                        <a:pt x="6" y="17"/>
                      </a:cubicBezTo>
                      <a:lnTo>
                        <a:pt x="7" y="18"/>
                      </a:lnTo>
                      <a:close/>
                      <a:moveTo>
                        <a:pt x="6" y="19"/>
                      </a:moveTo>
                      <a:cubicBezTo>
                        <a:pt x="5" y="20"/>
                        <a:pt x="3" y="20"/>
                        <a:pt x="3" y="21"/>
                      </a:cubicBezTo>
                      <a:lnTo>
                        <a:pt x="1" y="21"/>
                      </a:lnTo>
                      <a:cubicBezTo>
                        <a:pt x="2" y="20"/>
                        <a:pt x="4" y="19"/>
                        <a:pt x="5" y="18"/>
                      </a:cubicBezTo>
                      <a:lnTo>
                        <a:pt x="6" y="19"/>
                      </a:lnTo>
                      <a:close/>
                      <a:moveTo>
                        <a:pt x="3" y="21"/>
                      </a:moveTo>
                      <a:cubicBezTo>
                        <a:pt x="2" y="22"/>
                        <a:pt x="2" y="23"/>
                        <a:pt x="4" y="24"/>
                      </a:cubicBezTo>
                      <a:lnTo>
                        <a:pt x="3" y="25"/>
                      </a:lnTo>
                      <a:cubicBezTo>
                        <a:pt x="0" y="23"/>
                        <a:pt x="0" y="22"/>
                        <a:pt x="1" y="21"/>
                      </a:cubicBezTo>
                      <a:lnTo>
                        <a:pt x="3" y="21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3" y="25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lnTo>
                        <a:pt x="4" y="24"/>
                      </a:lnTo>
                      <a:close/>
                      <a:moveTo>
                        <a:pt x="4" y="24"/>
                      </a:moveTo>
                      <a:cubicBezTo>
                        <a:pt x="7" y="25"/>
                        <a:pt x="9" y="26"/>
                        <a:pt x="11" y="28"/>
                      </a:cubicBezTo>
                      <a:lnTo>
                        <a:pt x="10" y="29"/>
                      </a:lnTo>
                      <a:cubicBezTo>
                        <a:pt x="8" y="27"/>
                        <a:pt x="6" y="26"/>
                        <a:pt x="3" y="25"/>
                      </a:cubicBezTo>
                      <a:lnTo>
                        <a:pt x="4" y="24"/>
                      </a:lnTo>
                      <a:close/>
                      <a:moveTo>
                        <a:pt x="11" y="28"/>
                      </a:moveTo>
                      <a:cubicBezTo>
                        <a:pt x="18" y="32"/>
                        <a:pt x="25" y="36"/>
                        <a:pt x="33" y="33"/>
                      </a:cubicBezTo>
                      <a:lnTo>
                        <a:pt x="34" y="34"/>
                      </a:lnTo>
                      <a:cubicBezTo>
                        <a:pt x="25" y="38"/>
                        <a:pt x="18" y="33"/>
                        <a:pt x="10" y="29"/>
                      </a:cubicBezTo>
                      <a:lnTo>
                        <a:pt x="11" y="28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3" y="34"/>
                      </a:lnTo>
                      <a:lnTo>
                        <a:pt x="33" y="33"/>
                      </a:lnTo>
                      <a:close/>
                      <a:moveTo>
                        <a:pt x="33" y="33"/>
                      </a:moveTo>
                      <a:lnTo>
                        <a:pt x="33" y="33"/>
                      </a:lnTo>
                      <a:lnTo>
                        <a:pt x="34" y="34"/>
                      </a:lnTo>
                      <a:lnTo>
                        <a:pt x="33" y="33"/>
                      </a:lnTo>
                      <a:close/>
                      <a:moveTo>
                        <a:pt x="34" y="34"/>
                      </a:moveTo>
                      <a:lnTo>
                        <a:pt x="34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close/>
                      <a:moveTo>
                        <a:pt x="33" y="33"/>
                      </a:moveTo>
                      <a:cubicBezTo>
                        <a:pt x="34" y="33"/>
                        <a:pt x="36" y="32"/>
                        <a:pt x="37" y="31"/>
                      </a:cubicBezTo>
                      <a:lnTo>
                        <a:pt x="38" y="32"/>
                      </a:lnTo>
                      <a:cubicBezTo>
                        <a:pt x="36" y="33"/>
                        <a:pt x="35" y="34"/>
                        <a:pt x="34" y="34"/>
                      </a:cubicBezTo>
                      <a:lnTo>
                        <a:pt x="33" y="33"/>
                      </a:lnTo>
                      <a:close/>
                      <a:moveTo>
                        <a:pt x="37" y="31"/>
                      </a:moveTo>
                      <a:cubicBezTo>
                        <a:pt x="38" y="31"/>
                        <a:pt x="39" y="30"/>
                        <a:pt x="40" y="29"/>
                      </a:cubicBezTo>
                      <a:lnTo>
                        <a:pt x="41" y="30"/>
                      </a:lnTo>
                      <a:cubicBezTo>
                        <a:pt x="40" y="31"/>
                        <a:pt x="39" y="32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40" y="29"/>
                      </a:moveTo>
                      <a:cubicBezTo>
                        <a:pt x="45" y="25"/>
                        <a:pt x="49" y="19"/>
                        <a:pt x="51" y="12"/>
                      </a:cubicBezTo>
                      <a:lnTo>
                        <a:pt x="53" y="13"/>
                      </a:lnTo>
                      <a:cubicBezTo>
                        <a:pt x="51" y="19"/>
                        <a:pt x="47" y="26"/>
                        <a:pt x="41" y="30"/>
                      </a:cubicBezTo>
                      <a:lnTo>
                        <a:pt x="40" y="29"/>
                      </a:lnTo>
                      <a:close/>
                      <a:moveTo>
                        <a:pt x="52" y="12"/>
                      </a:moveTo>
                      <a:lnTo>
                        <a:pt x="53" y="12"/>
                      </a:lnTo>
                      <a:lnTo>
                        <a:pt x="53" y="13"/>
                      </a:lnTo>
                      <a:lnTo>
                        <a:pt x="52" y="13"/>
                      </a:lnTo>
                      <a:lnTo>
                        <a:pt x="52" y="12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lnTo>
                        <a:pt x="52" y="12"/>
                      </a:ln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lnTo>
                        <a:pt x="52" y="13"/>
                      </a:lnTo>
                      <a:close/>
                      <a:moveTo>
                        <a:pt x="52" y="13"/>
                      </a:moveTo>
                      <a:cubicBezTo>
                        <a:pt x="48" y="12"/>
                        <a:pt x="44" y="10"/>
                        <a:pt x="41" y="8"/>
                      </a:cubicBezTo>
                      <a:lnTo>
                        <a:pt x="42" y="7"/>
                      </a:lnTo>
                      <a:cubicBezTo>
                        <a:pt x="45" y="9"/>
                        <a:pt x="49" y="11"/>
                        <a:pt x="52" y="12"/>
                      </a:cubicBezTo>
                      <a:lnTo>
                        <a:pt x="52" y="13"/>
                      </a:lnTo>
                      <a:close/>
                      <a:moveTo>
                        <a:pt x="41" y="8"/>
                      </a:moveTo>
                      <a:cubicBezTo>
                        <a:pt x="36" y="5"/>
                        <a:pt x="31" y="2"/>
                        <a:pt x="26" y="4"/>
                      </a:cubicBezTo>
                      <a:lnTo>
                        <a:pt x="26" y="2"/>
                      </a:lnTo>
                      <a:cubicBezTo>
                        <a:pt x="31" y="0"/>
                        <a:pt x="37" y="4"/>
                        <a:pt x="42" y="7"/>
                      </a:cubicBezTo>
                      <a:lnTo>
                        <a:pt x="41" y="8"/>
                      </a:lnTo>
                      <a:close/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26" y="3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7" name="Freeform 581"/>
                <p:cNvSpPr>
                  <a:spLocks noChangeArrowheads="1"/>
                </p:cNvSpPr>
                <p:nvPr/>
              </p:nvSpPr>
              <p:spPr bwMode="auto">
                <a:xfrm>
                  <a:off x="1567" y="3686"/>
                  <a:ext cx="109" cy="54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8 0 0"/>
                    <a:gd name="G7" fmla="*/ 1 0 0"/>
                    <a:gd name="G8" fmla="cos G7 G6"/>
                    <a:gd name="G9" fmla="+- 12 0 0"/>
                    <a:gd name="G10" fmla="+- 17 0 0"/>
                    <a:gd name="G11" fmla="+- 12 0 0"/>
                    <a:gd name="G12" fmla="*/ 1 25 2"/>
                    <a:gd name="G13" fmla="+- 1 0 0"/>
                    <a:gd name="G14" fmla="+- 27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T0" fmla="*/ 71 w 80"/>
                    <a:gd name="T1" fmla="*/ 11 h 32"/>
                    <a:gd name="T2" fmla="*/ 42 w 80"/>
                    <a:gd name="T3" fmla="*/ 2 h 32"/>
                    <a:gd name="T4" fmla="*/ 10 w 80"/>
                    <a:gd name="T5" fmla="*/ 8 h 32"/>
                    <a:gd name="T6" fmla="*/ 2 w 80"/>
                    <a:gd name="T7" fmla="*/ 24 h 32"/>
                    <a:gd name="T8" fmla="*/ 5 w 80"/>
                    <a:gd name="T9" fmla="*/ 27 h 32"/>
                    <a:gd name="T10" fmla="*/ 50 w 80"/>
                    <a:gd name="T11" fmla="*/ 26 h 32"/>
                    <a:gd name="T12" fmla="*/ 58 w 80"/>
                    <a:gd name="T13" fmla="*/ 27 h 32"/>
                    <a:gd name="T14" fmla="*/ 75 w 80"/>
                    <a:gd name="T15" fmla="*/ 23 h 32"/>
                    <a:gd name="T16" fmla="*/ 71 w 80"/>
                    <a:gd name="T17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0" h="32">
                      <a:moveTo>
                        <a:pt x="71" y="11"/>
                      </a:moveTo>
                      <a:cubicBezTo>
                        <a:pt x="61" y="8"/>
                        <a:pt x="53" y="0"/>
                        <a:pt x="42" y="2"/>
                      </a:cubicBezTo>
                      <a:cubicBezTo>
                        <a:pt x="31" y="5"/>
                        <a:pt x="18" y="2"/>
                        <a:pt x="10" y="8"/>
                      </a:cubicBezTo>
                      <a:cubicBezTo>
                        <a:pt x="5" y="12"/>
                        <a:pt x="0" y="17"/>
                        <a:pt x="2" y="24"/>
                      </a:cubicBezTo>
                      <a:cubicBezTo>
                        <a:pt x="2" y="25"/>
                        <a:pt x="3" y="27"/>
                        <a:pt x="5" y="27"/>
                      </a:cubicBezTo>
                      <a:cubicBezTo>
                        <a:pt x="20" y="32"/>
                        <a:pt x="35" y="29"/>
                        <a:pt x="50" y="26"/>
                      </a:cubicBezTo>
                      <a:cubicBezTo>
                        <a:pt x="53" y="25"/>
                        <a:pt x="55" y="27"/>
                        <a:pt x="58" y="27"/>
                      </a:cubicBezTo>
                      <a:cubicBezTo>
                        <a:pt x="64" y="26"/>
                        <a:pt x="70" y="26"/>
                        <a:pt x="75" y="23"/>
                      </a:cubicBezTo>
                      <a:cubicBezTo>
                        <a:pt x="80" y="19"/>
                        <a:pt x="76" y="13"/>
                        <a:pt x="71" y="1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8" name="Freeform 582"/>
                <p:cNvSpPr>
                  <a:spLocks noChangeArrowheads="1"/>
                </p:cNvSpPr>
                <p:nvPr/>
              </p:nvSpPr>
              <p:spPr bwMode="auto">
                <a:xfrm>
                  <a:off x="1567" y="3686"/>
                  <a:ext cx="105" cy="52"/>
                </a:xfrm>
                <a:custGeom>
                  <a:avLst/>
                  <a:gdLst>
                    <a:gd name="T0" fmla="*/ 71 w 78"/>
                    <a:gd name="T1" fmla="*/ 10 h 31"/>
                    <a:gd name="T2" fmla="*/ 71 w 78"/>
                    <a:gd name="T3" fmla="*/ 12 h 31"/>
                    <a:gd name="T4" fmla="*/ 71 w 78"/>
                    <a:gd name="T5" fmla="*/ 12 h 31"/>
                    <a:gd name="T6" fmla="*/ 71 w 78"/>
                    <a:gd name="T7" fmla="*/ 10 h 31"/>
                    <a:gd name="T8" fmla="*/ 42 w 78"/>
                    <a:gd name="T9" fmla="*/ 3 h 31"/>
                    <a:gd name="T10" fmla="*/ 61 w 78"/>
                    <a:gd name="T11" fmla="*/ 7 h 31"/>
                    <a:gd name="T12" fmla="*/ 42 w 78"/>
                    <a:gd name="T13" fmla="*/ 2 h 31"/>
                    <a:gd name="T14" fmla="*/ 42 w 78"/>
                    <a:gd name="T15" fmla="*/ 3 h 31"/>
                    <a:gd name="T16" fmla="*/ 42 w 78"/>
                    <a:gd name="T17" fmla="*/ 1 h 31"/>
                    <a:gd name="T18" fmla="*/ 42 w 78"/>
                    <a:gd name="T19" fmla="*/ 1 h 31"/>
                    <a:gd name="T20" fmla="*/ 29 w 78"/>
                    <a:gd name="T21" fmla="*/ 3 h 31"/>
                    <a:gd name="T22" fmla="*/ 29 w 78"/>
                    <a:gd name="T23" fmla="*/ 4 h 31"/>
                    <a:gd name="T24" fmla="*/ 29 w 78"/>
                    <a:gd name="T25" fmla="*/ 3 h 31"/>
                    <a:gd name="T26" fmla="*/ 10 w 78"/>
                    <a:gd name="T27" fmla="*/ 8 h 31"/>
                    <a:gd name="T28" fmla="*/ 3 w 78"/>
                    <a:gd name="T29" fmla="*/ 14 h 31"/>
                    <a:gd name="T30" fmla="*/ 4 w 78"/>
                    <a:gd name="T31" fmla="*/ 15 h 31"/>
                    <a:gd name="T32" fmla="*/ 3 w 78"/>
                    <a:gd name="T33" fmla="*/ 24 h 31"/>
                    <a:gd name="T34" fmla="*/ 4 w 78"/>
                    <a:gd name="T35" fmla="*/ 15 h 31"/>
                    <a:gd name="T36" fmla="*/ 2 w 78"/>
                    <a:gd name="T37" fmla="*/ 24 h 31"/>
                    <a:gd name="T38" fmla="*/ 3 w 78"/>
                    <a:gd name="T39" fmla="*/ 24 h 31"/>
                    <a:gd name="T40" fmla="*/ 1 w 78"/>
                    <a:gd name="T41" fmla="*/ 24 h 31"/>
                    <a:gd name="T42" fmla="*/ 1 w 78"/>
                    <a:gd name="T43" fmla="*/ 24 h 31"/>
                    <a:gd name="T44" fmla="*/ 1 w 78"/>
                    <a:gd name="T45" fmla="*/ 24 h 31"/>
                    <a:gd name="T46" fmla="*/ 3 w 78"/>
                    <a:gd name="T47" fmla="*/ 24 h 31"/>
                    <a:gd name="T48" fmla="*/ 1 w 78"/>
                    <a:gd name="T49" fmla="*/ 24 h 31"/>
                    <a:gd name="T50" fmla="*/ 3 w 78"/>
                    <a:gd name="T51" fmla="*/ 25 h 31"/>
                    <a:gd name="T52" fmla="*/ 3 w 78"/>
                    <a:gd name="T53" fmla="*/ 25 h 31"/>
                    <a:gd name="T54" fmla="*/ 2 w 78"/>
                    <a:gd name="T55" fmla="*/ 25 h 31"/>
                    <a:gd name="T56" fmla="*/ 5 w 78"/>
                    <a:gd name="T57" fmla="*/ 27 h 31"/>
                    <a:gd name="T58" fmla="*/ 28 w 78"/>
                    <a:gd name="T59" fmla="*/ 30 h 31"/>
                    <a:gd name="T60" fmla="*/ 28 w 78"/>
                    <a:gd name="T61" fmla="*/ 29 h 31"/>
                    <a:gd name="T62" fmla="*/ 28 w 78"/>
                    <a:gd name="T63" fmla="*/ 30 h 31"/>
                    <a:gd name="T64" fmla="*/ 50 w 78"/>
                    <a:gd name="T65" fmla="*/ 27 h 31"/>
                    <a:gd name="T66" fmla="*/ 50 w 78"/>
                    <a:gd name="T67" fmla="*/ 26 h 31"/>
                    <a:gd name="T68" fmla="*/ 50 w 78"/>
                    <a:gd name="T69" fmla="*/ 27 h 31"/>
                    <a:gd name="T70" fmla="*/ 58 w 78"/>
                    <a:gd name="T71" fmla="*/ 26 h 31"/>
                    <a:gd name="T72" fmla="*/ 55 w 78"/>
                    <a:gd name="T73" fmla="*/ 26 h 31"/>
                    <a:gd name="T74" fmla="*/ 58 w 78"/>
                    <a:gd name="T75" fmla="*/ 27 h 31"/>
                    <a:gd name="T76" fmla="*/ 67 w 78"/>
                    <a:gd name="T77" fmla="*/ 25 h 31"/>
                    <a:gd name="T78" fmla="*/ 58 w 78"/>
                    <a:gd name="T79" fmla="*/ 26 h 31"/>
                    <a:gd name="T80" fmla="*/ 75 w 78"/>
                    <a:gd name="T81" fmla="*/ 23 h 31"/>
                    <a:gd name="T82" fmla="*/ 75 w 78"/>
                    <a:gd name="T83" fmla="*/ 23 h 31"/>
                    <a:gd name="T84" fmla="*/ 76 w 78"/>
                    <a:gd name="T85" fmla="*/ 20 h 31"/>
                    <a:gd name="T86" fmla="*/ 74 w 78"/>
                    <a:gd name="T87" fmla="*/ 22 h 31"/>
                    <a:gd name="T88" fmla="*/ 78 w 78"/>
                    <a:gd name="T89" fmla="*/ 17 h 31"/>
                    <a:gd name="T90" fmla="*/ 76 w 78"/>
                    <a:gd name="T91" fmla="*/ 17 h 31"/>
                    <a:gd name="T92" fmla="*/ 78 w 78"/>
                    <a:gd name="T93" fmla="*/ 17 h 31"/>
                    <a:gd name="T94" fmla="*/ 74 w 78"/>
                    <a:gd name="T95" fmla="*/ 14 h 31"/>
                    <a:gd name="T96" fmla="*/ 74 w 78"/>
                    <a:gd name="T97" fmla="*/ 14 h 31"/>
                    <a:gd name="T98" fmla="*/ 75 w 78"/>
                    <a:gd name="T99" fmla="*/ 13 h 31"/>
                    <a:gd name="T100" fmla="*/ 71 w 78"/>
                    <a:gd name="T101" fmla="*/ 1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" h="31"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0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lnTo>
                        <a:pt x="71" y="12"/>
                      </a:lnTo>
                      <a:lnTo>
                        <a:pt x="71" y="11"/>
                      </a:lnTo>
                      <a:lnTo>
                        <a:pt x="71" y="12"/>
                      </a:lnTo>
                      <a:close/>
                      <a:moveTo>
                        <a:pt x="71" y="12"/>
                      </a:moveTo>
                      <a:cubicBezTo>
                        <a:pt x="67" y="10"/>
                        <a:pt x="64" y="9"/>
                        <a:pt x="61" y="7"/>
                      </a:cubicBezTo>
                      <a:lnTo>
                        <a:pt x="62" y="6"/>
                      </a:lnTo>
                      <a:cubicBezTo>
                        <a:pt x="65" y="8"/>
                        <a:pt x="68" y="9"/>
                        <a:pt x="71" y="10"/>
                      </a:cubicBezTo>
                      <a:lnTo>
                        <a:pt x="71" y="12"/>
                      </a:lnTo>
                      <a:close/>
                      <a:moveTo>
                        <a:pt x="61" y="7"/>
                      </a:moveTo>
                      <a:cubicBezTo>
                        <a:pt x="55" y="4"/>
                        <a:pt x="49" y="1"/>
                        <a:pt x="42" y="3"/>
                      </a:cubicBezTo>
                      <a:lnTo>
                        <a:pt x="42" y="1"/>
                      </a:lnTo>
                      <a:cubicBezTo>
                        <a:pt x="49" y="0"/>
                        <a:pt x="56" y="3"/>
                        <a:pt x="62" y="6"/>
                      </a:cubicBezTo>
                      <a:lnTo>
                        <a:pt x="61" y="7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lnTo>
                        <a:pt x="42" y="3"/>
                      </a:lnTo>
                      <a:lnTo>
                        <a:pt x="42" y="1"/>
                      </a:lnTo>
                      <a:lnTo>
                        <a:pt x="42" y="3"/>
                      </a:lnTo>
                      <a:close/>
                      <a:moveTo>
                        <a:pt x="42" y="1"/>
                      </a:moveTo>
                      <a:lnTo>
                        <a:pt x="42" y="1"/>
                      </a:lnTo>
                      <a:lnTo>
                        <a:pt x="42" y="2"/>
                      </a:lnTo>
                      <a:lnTo>
                        <a:pt x="42" y="1"/>
                      </a:lnTo>
                      <a:close/>
                      <a:moveTo>
                        <a:pt x="42" y="3"/>
                      </a:moveTo>
                      <a:cubicBezTo>
                        <a:pt x="38" y="4"/>
                        <a:pt x="34" y="4"/>
                        <a:pt x="29" y="4"/>
                      </a:cubicBezTo>
                      <a:lnTo>
                        <a:pt x="29" y="3"/>
                      </a:lnTo>
                      <a:cubicBezTo>
                        <a:pt x="33" y="3"/>
                        <a:pt x="38" y="2"/>
                        <a:pt x="42" y="1"/>
                      </a:cubicBezTo>
                      <a:lnTo>
                        <a:pt x="42" y="3"/>
                      </a:lnTo>
                      <a:close/>
                      <a:moveTo>
                        <a:pt x="29" y="4"/>
                      </a:moveTo>
                      <a:cubicBezTo>
                        <a:pt x="22" y="5"/>
                        <a:pt x="15" y="5"/>
                        <a:pt x="11" y="9"/>
                      </a:cubicBezTo>
                      <a:lnTo>
                        <a:pt x="10" y="8"/>
                      </a:lnTo>
                      <a:cubicBezTo>
                        <a:pt x="15" y="4"/>
                        <a:pt x="22" y="3"/>
                        <a:pt x="29" y="3"/>
                      </a:cubicBezTo>
                      <a:lnTo>
                        <a:pt x="29" y="4"/>
                      </a:lnTo>
                      <a:close/>
                      <a:moveTo>
                        <a:pt x="10" y="8"/>
                      </a:moveTo>
                      <a:lnTo>
                        <a:pt x="10" y="8"/>
                      </a:lnTo>
                      <a:close/>
                      <a:moveTo>
                        <a:pt x="11" y="9"/>
                      </a:moveTo>
                      <a:cubicBezTo>
                        <a:pt x="8" y="10"/>
                        <a:pt x="6" y="12"/>
                        <a:pt x="4" y="15"/>
                      </a:cubicBezTo>
                      <a:lnTo>
                        <a:pt x="3" y="14"/>
                      </a:lnTo>
                      <a:cubicBezTo>
                        <a:pt x="5" y="12"/>
                        <a:pt x="7" y="10"/>
                        <a:pt x="10" y="8"/>
                      </a:cubicBezTo>
                      <a:lnTo>
                        <a:pt x="11" y="9"/>
                      </a:lnTo>
                      <a:close/>
                      <a:moveTo>
                        <a:pt x="4" y="15"/>
                      </a:moveTo>
                      <a:lnTo>
                        <a:pt x="4" y="15"/>
                      </a:lnTo>
                      <a:close/>
                      <a:moveTo>
                        <a:pt x="4" y="15"/>
                      </a:moveTo>
                      <a:cubicBezTo>
                        <a:pt x="3" y="17"/>
                        <a:pt x="2" y="20"/>
                        <a:pt x="3" y="24"/>
                      </a:cubicBezTo>
                      <a:lnTo>
                        <a:pt x="1" y="24"/>
                      </a:lnTo>
                      <a:cubicBezTo>
                        <a:pt x="0" y="20"/>
                        <a:pt x="1" y="17"/>
                        <a:pt x="3" y="14"/>
                      </a:cubicBezTo>
                      <a:lnTo>
                        <a:pt x="4" y="15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2" y="24"/>
                      </a:ln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lnTo>
                        <a:pt x="3" y="24"/>
                      </a:lnTo>
                      <a:lnTo>
                        <a:pt x="1" y="24"/>
                      </a:lnTo>
                      <a:lnTo>
                        <a:pt x="3" y="24"/>
                      </a:lnTo>
                      <a:close/>
                      <a:moveTo>
                        <a:pt x="1" y="24"/>
                      </a:move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1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4"/>
                      </a:cubicBezTo>
                      <a:lnTo>
                        <a:pt x="1" y="24"/>
                      </a:lnTo>
                      <a:cubicBezTo>
                        <a:pt x="1" y="24"/>
                        <a:pt x="1" y="24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4"/>
                      </a:moveTo>
                      <a:cubicBezTo>
                        <a:pt x="3" y="24"/>
                        <a:pt x="3" y="24"/>
                        <a:pt x="3" y="25"/>
                      </a:cubicBezTo>
                      <a:lnTo>
                        <a:pt x="2" y="25"/>
                      </a:lnTo>
                      <a:cubicBezTo>
                        <a:pt x="1" y="25"/>
                        <a:pt x="1" y="25"/>
                        <a:pt x="1" y="24"/>
                      </a:cubicBezTo>
                      <a:lnTo>
                        <a:pt x="3" y="24"/>
                      </a:lnTo>
                      <a:close/>
                      <a:moveTo>
                        <a:pt x="3" y="25"/>
                      </a:moveTo>
                      <a:lnTo>
                        <a:pt x="3" y="25"/>
                      </a:lnTo>
                      <a:lnTo>
                        <a:pt x="2" y="25"/>
                      </a:lnTo>
                      <a:lnTo>
                        <a:pt x="3" y="25"/>
                      </a:lnTo>
                      <a:close/>
                      <a:moveTo>
                        <a:pt x="3" y="25"/>
                      </a:moveTo>
                      <a:cubicBezTo>
                        <a:pt x="3" y="25"/>
                        <a:pt x="4" y="26"/>
                        <a:pt x="5" y="27"/>
                      </a:cubicBezTo>
                      <a:lnTo>
                        <a:pt x="5" y="28"/>
                      </a:lnTo>
                      <a:cubicBezTo>
                        <a:pt x="3" y="27"/>
                        <a:pt x="2" y="26"/>
                        <a:pt x="2" y="25"/>
                      </a:cubicBezTo>
                      <a:lnTo>
                        <a:pt x="3" y="25"/>
                      </a:lnTo>
                      <a:close/>
                      <a:moveTo>
                        <a:pt x="5" y="27"/>
                      </a:moveTo>
                      <a:lnTo>
                        <a:pt x="5" y="27"/>
                      </a:lnTo>
                      <a:close/>
                      <a:moveTo>
                        <a:pt x="5" y="27"/>
                      </a:moveTo>
                      <a:cubicBezTo>
                        <a:pt x="13" y="29"/>
                        <a:pt x="20" y="29"/>
                        <a:pt x="28" y="29"/>
                      </a:cubicBezTo>
                      <a:lnTo>
                        <a:pt x="28" y="30"/>
                      </a:lnTo>
                      <a:cubicBezTo>
                        <a:pt x="20" y="31"/>
                        <a:pt x="12" y="30"/>
                        <a:pt x="5" y="28"/>
                      </a:cubicBezTo>
                      <a:lnTo>
                        <a:pt x="5" y="27"/>
                      </a:lnTo>
                      <a:close/>
                      <a:moveTo>
                        <a:pt x="28" y="29"/>
                      </a:moveTo>
                      <a:cubicBezTo>
                        <a:pt x="35" y="29"/>
                        <a:pt x="42" y="27"/>
                        <a:pt x="50" y="26"/>
                      </a:cubicBezTo>
                      <a:lnTo>
                        <a:pt x="50" y="27"/>
                      </a:lnTo>
                      <a:cubicBezTo>
                        <a:pt x="43" y="28"/>
                        <a:pt x="35" y="30"/>
                        <a:pt x="28" y="30"/>
                      </a:cubicBezTo>
                      <a:lnTo>
                        <a:pt x="28" y="29"/>
                      </a:lnTo>
                      <a:close/>
                      <a:moveTo>
                        <a:pt x="50" y="27"/>
                      </a:moveTo>
                      <a:lnTo>
                        <a:pt x="50" y="27"/>
                      </a:lnTo>
                      <a:lnTo>
                        <a:pt x="50" y="26"/>
                      </a:lnTo>
                      <a:lnTo>
                        <a:pt x="50" y="27"/>
                      </a:lnTo>
                      <a:close/>
                      <a:moveTo>
                        <a:pt x="50" y="26"/>
                      </a:moveTo>
                      <a:cubicBezTo>
                        <a:pt x="52" y="25"/>
                        <a:pt x="53" y="25"/>
                        <a:pt x="55" y="26"/>
                      </a:cubicBezTo>
                      <a:lnTo>
                        <a:pt x="55" y="27"/>
                      </a:lnTo>
                      <a:cubicBezTo>
                        <a:pt x="53" y="27"/>
                        <a:pt x="52" y="26"/>
                        <a:pt x="50" y="27"/>
                      </a:cubicBezTo>
                      <a:lnTo>
                        <a:pt x="50" y="26"/>
                      </a:lnTo>
                      <a:close/>
                      <a:moveTo>
                        <a:pt x="55" y="26"/>
                      </a:moveTo>
                      <a:cubicBezTo>
                        <a:pt x="56" y="26"/>
                        <a:pt x="57" y="26"/>
                        <a:pt x="58" y="26"/>
                      </a:cubicBezTo>
                      <a:lnTo>
                        <a:pt x="58" y="28"/>
                      </a:lnTo>
                      <a:cubicBezTo>
                        <a:pt x="57" y="28"/>
                        <a:pt x="56" y="27"/>
                        <a:pt x="55" y="27"/>
                      </a:cubicBezTo>
                      <a:lnTo>
                        <a:pt x="55" y="26"/>
                      </a:lnTo>
                      <a:close/>
                      <a:moveTo>
                        <a:pt x="58" y="28"/>
                      </a:moveTo>
                      <a:lnTo>
                        <a:pt x="58" y="28"/>
                      </a:lnTo>
                      <a:lnTo>
                        <a:pt x="58" y="27"/>
                      </a:lnTo>
                      <a:lnTo>
                        <a:pt x="58" y="28"/>
                      </a:lnTo>
                      <a:close/>
                      <a:moveTo>
                        <a:pt x="58" y="26"/>
                      </a:moveTo>
                      <a:cubicBezTo>
                        <a:pt x="61" y="26"/>
                        <a:pt x="64" y="26"/>
                        <a:pt x="67" y="25"/>
                      </a:cubicBezTo>
                      <a:lnTo>
                        <a:pt x="67" y="26"/>
                      </a:lnTo>
                      <a:cubicBezTo>
                        <a:pt x="64" y="27"/>
                        <a:pt x="61" y="27"/>
                        <a:pt x="58" y="28"/>
                      </a:cubicBezTo>
                      <a:lnTo>
                        <a:pt x="58" y="26"/>
                      </a:lnTo>
                      <a:close/>
                      <a:moveTo>
                        <a:pt x="67" y="25"/>
                      </a:moveTo>
                      <a:cubicBezTo>
                        <a:pt x="70" y="25"/>
                        <a:pt x="72" y="24"/>
                        <a:pt x="74" y="22"/>
                      </a:cubicBezTo>
                      <a:lnTo>
                        <a:pt x="75" y="23"/>
                      </a:lnTo>
                      <a:cubicBezTo>
                        <a:pt x="73" y="25"/>
                        <a:pt x="70" y="26"/>
                        <a:pt x="67" y="26"/>
                      </a:cubicBezTo>
                      <a:lnTo>
                        <a:pt x="67" y="25"/>
                      </a:lnTo>
                      <a:close/>
                      <a:moveTo>
                        <a:pt x="75" y="23"/>
                      </a:moveTo>
                      <a:lnTo>
                        <a:pt x="75" y="23"/>
                      </a:lnTo>
                      <a:close/>
                      <a:moveTo>
                        <a:pt x="74" y="22"/>
                      </a:moveTo>
                      <a:cubicBezTo>
                        <a:pt x="75" y="22"/>
                        <a:pt x="76" y="21"/>
                        <a:pt x="76" y="20"/>
                      </a:cubicBezTo>
                      <a:lnTo>
                        <a:pt x="78" y="21"/>
                      </a:lnTo>
                      <a:cubicBezTo>
                        <a:pt x="77" y="22"/>
                        <a:pt x="76" y="22"/>
                        <a:pt x="75" y="23"/>
                      </a:cubicBezTo>
                      <a:lnTo>
                        <a:pt x="74" y="22"/>
                      </a:lnTo>
                      <a:close/>
                      <a:moveTo>
                        <a:pt x="76" y="20"/>
                      </a:moveTo>
                      <a:cubicBezTo>
                        <a:pt x="77" y="19"/>
                        <a:pt x="77" y="18"/>
                        <a:pt x="76" y="17"/>
                      </a:cubicBezTo>
                      <a:lnTo>
                        <a:pt x="78" y="17"/>
                      </a:lnTo>
                      <a:cubicBezTo>
                        <a:pt x="78" y="18"/>
                        <a:pt x="78" y="19"/>
                        <a:pt x="78" y="21"/>
                      </a:cubicBezTo>
                      <a:lnTo>
                        <a:pt x="76" y="20"/>
                      </a:lnTo>
                      <a:close/>
                      <a:moveTo>
                        <a:pt x="76" y="17"/>
                      </a:moveTo>
                      <a:cubicBezTo>
                        <a:pt x="76" y="16"/>
                        <a:pt x="75" y="15"/>
                        <a:pt x="74" y="14"/>
                      </a:cubicBezTo>
                      <a:lnTo>
                        <a:pt x="75" y="13"/>
                      </a:lnTo>
                      <a:cubicBezTo>
                        <a:pt x="77" y="14"/>
                        <a:pt x="77" y="15"/>
                        <a:pt x="78" y="17"/>
                      </a:cubicBezTo>
                      <a:lnTo>
                        <a:pt x="76" y="17"/>
                      </a:lnTo>
                      <a:close/>
                      <a:moveTo>
                        <a:pt x="74" y="14"/>
                      </a:moveTo>
                      <a:lnTo>
                        <a:pt x="74" y="14"/>
                      </a:lnTo>
                      <a:lnTo>
                        <a:pt x="75" y="13"/>
                      </a:lnTo>
                      <a:lnTo>
                        <a:pt x="74" y="14"/>
                      </a:lnTo>
                      <a:close/>
                      <a:moveTo>
                        <a:pt x="74" y="14"/>
                      </a:moveTo>
                      <a:cubicBezTo>
                        <a:pt x="73" y="13"/>
                        <a:pt x="72" y="12"/>
                        <a:pt x="71" y="12"/>
                      </a:cubicBezTo>
                      <a:lnTo>
                        <a:pt x="71" y="10"/>
                      </a:lnTo>
                      <a:cubicBezTo>
                        <a:pt x="73" y="11"/>
                        <a:pt x="74" y="12"/>
                        <a:pt x="75" y="13"/>
                      </a:cubicBezTo>
                      <a:lnTo>
                        <a:pt x="74" y="14"/>
                      </a:lnTo>
                      <a:close/>
                      <a:moveTo>
                        <a:pt x="71" y="10"/>
                      </a:moveTo>
                      <a:lnTo>
                        <a:pt x="71" y="10"/>
                      </a:lnTo>
                      <a:lnTo>
                        <a:pt x="71" y="11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79" name="Freeform 583"/>
                <p:cNvSpPr>
                  <a:spLocks noChangeArrowheads="1"/>
                </p:cNvSpPr>
                <p:nvPr/>
              </p:nvSpPr>
              <p:spPr bwMode="auto">
                <a:xfrm>
                  <a:off x="1657" y="3726"/>
                  <a:ext cx="77" cy="4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6 0 0"/>
                    <a:gd name="G5" fmla="*/ 1 0 0"/>
                    <a:gd name="G6" fmla="cos G5 G4"/>
                    <a:gd name="G7" fmla="+- 11 0 0"/>
                    <a:gd name="G8" fmla="+- 17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T0" fmla="*/ 24 w 57"/>
                    <a:gd name="T1" fmla="*/ 3 h 24"/>
                    <a:gd name="T2" fmla="*/ 16 w 57"/>
                    <a:gd name="T3" fmla="*/ 1 h 24"/>
                    <a:gd name="T4" fmla="*/ 0 w 57"/>
                    <a:gd name="T5" fmla="*/ 17 h 24"/>
                    <a:gd name="T6" fmla="*/ 50 w 57"/>
                    <a:gd name="T7" fmla="*/ 24 h 24"/>
                    <a:gd name="T8" fmla="*/ 57 w 57"/>
                    <a:gd name="T9" fmla="*/ 20 h 24"/>
                    <a:gd name="T10" fmla="*/ 51 w 57"/>
                    <a:gd name="T11" fmla="*/ 7 h 24"/>
                    <a:gd name="T12" fmla="*/ 24 w 57"/>
                    <a:gd name="T13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24">
                      <a:moveTo>
                        <a:pt x="24" y="3"/>
                      </a:moveTo>
                      <a:cubicBezTo>
                        <a:pt x="21" y="2"/>
                        <a:pt x="17" y="0"/>
                        <a:pt x="16" y="1"/>
                      </a:cubicBezTo>
                      <a:cubicBezTo>
                        <a:pt x="10" y="6"/>
                        <a:pt x="5" y="11"/>
                        <a:pt x="0" y="17"/>
                      </a:cubicBezTo>
                      <a:cubicBezTo>
                        <a:pt x="16" y="22"/>
                        <a:pt x="33" y="21"/>
                        <a:pt x="50" y="24"/>
                      </a:cubicBezTo>
                      <a:cubicBezTo>
                        <a:pt x="51" y="24"/>
                        <a:pt x="57" y="24"/>
                        <a:pt x="57" y="20"/>
                      </a:cubicBezTo>
                      <a:cubicBezTo>
                        <a:pt x="57" y="15"/>
                        <a:pt x="56" y="10"/>
                        <a:pt x="51" y="7"/>
                      </a:cubicBezTo>
                      <a:cubicBezTo>
                        <a:pt x="43" y="2"/>
                        <a:pt x="33" y="9"/>
                        <a:pt x="24" y="3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0" name="Freeform 584"/>
                <p:cNvSpPr>
                  <a:spLocks noChangeArrowheads="1"/>
                </p:cNvSpPr>
                <p:nvPr/>
              </p:nvSpPr>
              <p:spPr bwMode="auto">
                <a:xfrm>
                  <a:off x="1656" y="3726"/>
                  <a:ext cx="80" cy="41"/>
                </a:xfrm>
                <a:custGeom>
                  <a:avLst/>
                  <a:gdLst>
                    <a:gd name="T0" fmla="*/ 24 w 59"/>
                    <a:gd name="T1" fmla="*/ 2 h 25"/>
                    <a:gd name="T2" fmla="*/ 24 w 59"/>
                    <a:gd name="T3" fmla="*/ 2 h 25"/>
                    <a:gd name="T4" fmla="*/ 24 w 59"/>
                    <a:gd name="T5" fmla="*/ 2 h 25"/>
                    <a:gd name="T6" fmla="*/ 20 w 59"/>
                    <a:gd name="T7" fmla="*/ 1 h 25"/>
                    <a:gd name="T8" fmla="*/ 20 w 59"/>
                    <a:gd name="T9" fmla="*/ 2 h 25"/>
                    <a:gd name="T10" fmla="*/ 20 w 59"/>
                    <a:gd name="T11" fmla="*/ 1 h 25"/>
                    <a:gd name="T12" fmla="*/ 18 w 59"/>
                    <a:gd name="T13" fmla="*/ 2 h 25"/>
                    <a:gd name="T14" fmla="*/ 18 w 59"/>
                    <a:gd name="T15" fmla="*/ 2 h 25"/>
                    <a:gd name="T16" fmla="*/ 17 w 59"/>
                    <a:gd name="T17" fmla="*/ 1 h 25"/>
                    <a:gd name="T18" fmla="*/ 18 w 59"/>
                    <a:gd name="T19" fmla="*/ 2 h 25"/>
                    <a:gd name="T20" fmla="*/ 18 w 59"/>
                    <a:gd name="T21" fmla="*/ 2 h 25"/>
                    <a:gd name="T22" fmla="*/ 17 w 59"/>
                    <a:gd name="T23" fmla="*/ 1 h 25"/>
                    <a:gd name="T24" fmla="*/ 2 w 59"/>
                    <a:gd name="T25" fmla="*/ 17 h 25"/>
                    <a:gd name="T26" fmla="*/ 9 w 59"/>
                    <a:gd name="T27" fmla="*/ 9 h 25"/>
                    <a:gd name="T28" fmla="*/ 1 w 59"/>
                    <a:gd name="T29" fmla="*/ 17 h 25"/>
                    <a:gd name="T30" fmla="*/ 33 w 59"/>
                    <a:gd name="T31" fmla="*/ 23 h 25"/>
                    <a:gd name="T32" fmla="*/ 33 w 59"/>
                    <a:gd name="T33" fmla="*/ 21 h 25"/>
                    <a:gd name="T34" fmla="*/ 33 w 59"/>
                    <a:gd name="T35" fmla="*/ 23 h 25"/>
                    <a:gd name="T36" fmla="*/ 52 w 59"/>
                    <a:gd name="T37" fmla="*/ 23 h 25"/>
                    <a:gd name="T38" fmla="*/ 51 w 59"/>
                    <a:gd name="T39" fmla="*/ 23 h 25"/>
                    <a:gd name="T40" fmla="*/ 52 w 59"/>
                    <a:gd name="T41" fmla="*/ 25 h 25"/>
                    <a:gd name="T42" fmla="*/ 52 w 59"/>
                    <a:gd name="T43" fmla="*/ 24 h 25"/>
                    <a:gd name="T44" fmla="*/ 52 w 59"/>
                    <a:gd name="T45" fmla="*/ 25 h 25"/>
                    <a:gd name="T46" fmla="*/ 57 w 59"/>
                    <a:gd name="T47" fmla="*/ 21 h 25"/>
                    <a:gd name="T48" fmla="*/ 54 w 59"/>
                    <a:gd name="T49" fmla="*/ 23 h 25"/>
                    <a:gd name="T50" fmla="*/ 58 w 59"/>
                    <a:gd name="T51" fmla="*/ 22 h 25"/>
                    <a:gd name="T52" fmla="*/ 57 w 59"/>
                    <a:gd name="T53" fmla="*/ 20 h 25"/>
                    <a:gd name="T54" fmla="*/ 57 w 59"/>
                    <a:gd name="T55" fmla="*/ 21 h 25"/>
                    <a:gd name="T56" fmla="*/ 58 w 59"/>
                    <a:gd name="T57" fmla="*/ 20 h 25"/>
                    <a:gd name="T58" fmla="*/ 57 w 59"/>
                    <a:gd name="T59" fmla="*/ 20 h 25"/>
                    <a:gd name="T60" fmla="*/ 57 w 59"/>
                    <a:gd name="T61" fmla="*/ 20 h 25"/>
                    <a:gd name="T62" fmla="*/ 59 w 59"/>
                    <a:gd name="T63" fmla="*/ 18 h 25"/>
                    <a:gd name="T64" fmla="*/ 57 w 59"/>
                    <a:gd name="T65" fmla="*/ 18 h 25"/>
                    <a:gd name="T66" fmla="*/ 57 w 59"/>
                    <a:gd name="T67" fmla="*/ 18 h 25"/>
                    <a:gd name="T68" fmla="*/ 59 w 59"/>
                    <a:gd name="T69" fmla="*/ 16 h 25"/>
                    <a:gd name="T70" fmla="*/ 57 w 59"/>
                    <a:gd name="T71" fmla="*/ 16 h 25"/>
                    <a:gd name="T72" fmla="*/ 59 w 59"/>
                    <a:gd name="T73" fmla="*/ 16 h 25"/>
                    <a:gd name="T74" fmla="*/ 52 w 59"/>
                    <a:gd name="T75" fmla="*/ 8 h 25"/>
                    <a:gd name="T76" fmla="*/ 52 w 59"/>
                    <a:gd name="T77" fmla="*/ 8 h 25"/>
                    <a:gd name="T78" fmla="*/ 53 w 59"/>
                    <a:gd name="T79" fmla="*/ 7 h 25"/>
                    <a:gd name="T80" fmla="*/ 24 w 59"/>
                    <a:gd name="T81" fmla="*/ 4 h 25"/>
                    <a:gd name="T82" fmla="*/ 39 w 59"/>
                    <a:gd name="T83" fmla="*/ 6 h 25"/>
                    <a:gd name="T84" fmla="*/ 25 w 59"/>
                    <a:gd name="T85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9" h="25">
                      <a:moveTo>
                        <a:pt x="24" y="4"/>
                      </a:moveTo>
                      <a:cubicBezTo>
                        <a:pt x="24" y="4"/>
                        <a:pt x="24" y="4"/>
                        <a:pt x="23" y="3"/>
                      </a:cubicBezTo>
                      <a:lnTo>
                        <a:pt x="24" y="2"/>
                      </a:lnTo>
                      <a:cubicBezTo>
                        <a:pt x="24" y="3"/>
                        <a:pt x="25" y="3"/>
                        <a:pt x="25" y="3"/>
                      </a:cubicBezTo>
                      <a:lnTo>
                        <a:pt x="24" y="4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3"/>
                      </a:lnTo>
                      <a:lnTo>
                        <a:pt x="24" y="2"/>
                      </a:lnTo>
                      <a:close/>
                      <a:moveTo>
                        <a:pt x="23" y="3"/>
                      </a:moveTo>
                      <a:cubicBezTo>
                        <a:pt x="22" y="3"/>
                        <a:pt x="21" y="2"/>
                        <a:pt x="20" y="2"/>
                      </a:cubicBezTo>
                      <a:lnTo>
                        <a:pt x="20" y="1"/>
                      </a:lnTo>
                      <a:cubicBezTo>
                        <a:pt x="21" y="1"/>
                        <a:pt x="23" y="2"/>
                        <a:pt x="24" y="2"/>
                      </a:cubicBezTo>
                      <a:lnTo>
                        <a:pt x="23" y="3"/>
                      </a:lnTo>
                      <a:close/>
                      <a:moveTo>
                        <a:pt x="20" y="2"/>
                      </a:moveTo>
                      <a:cubicBezTo>
                        <a:pt x="19" y="2"/>
                        <a:pt x="18" y="2"/>
                        <a:pt x="18" y="2"/>
                      </a:cubicBezTo>
                      <a:lnTo>
                        <a:pt x="17" y="1"/>
                      </a:lnTo>
                      <a:cubicBezTo>
                        <a:pt x="17" y="0"/>
                        <a:pt x="18" y="0"/>
                        <a:pt x="20" y="1"/>
                      </a:cubicBezTo>
                      <a:lnTo>
                        <a:pt x="20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8" y="2"/>
                        <a:pt x="18" y="2"/>
                        <a:pt x="18" y="2"/>
                      </a:cubicBezTo>
                      <a:lnTo>
                        <a:pt x="16" y="1"/>
                      </a:lnTo>
                      <a:cubicBezTo>
                        <a:pt x="16" y="1"/>
                        <a:pt x="17" y="1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lnTo>
                        <a:pt x="18" y="2"/>
                      </a:lnTo>
                      <a:lnTo>
                        <a:pt x="17" y="1"/>
                      </a:lnTo>
                      <a:lnTo>
                        <a:pt x="18" y="2"/>
                      </a:lnTo>
                      <a:close/>
                      <a:moveTo>
                        <a:pt x="18" y="2"/>
                      </a:moveTo>
                      <a:cubicBezTo>
                        <a:pt x="15" y="4"/>
                        <a:pt x="12" y="7"/>
                        <a:pt x="9" y="9"/>
                      </a:cubicBezTo>
                      <a:lnTo>
                        <a:pt x="8" y="8"/>
                      </a:lnTo>
                      <a:cubicBezTo>
                        <a:pt x="11" y="6"/>
                        <a:pt x="14" y="3"/>
                        <a:pt x="17" y="1"/>
                      </a:cubicBezTo>
                      <a:lnTo>
                        <a:pt x="18" y="2"/>
                      </a:lnTo>
                      <a:close/>
                      <a:moveTo>
                        <a:pt x="9" y="9"/>
                      </a:moveTo>
                      <a:cubicBezTo>
                        <a:pt x="7" y="12"/>
                        <a:pt x="4" y="14"/>
                        <a:pt x="2" y="17"/>
                      </a:cubicBezTo>
                      <a:lnTo>
                        <a:pt x="1" y="17"/>
                      </a:lnTo>
                      <a:cubicBezTo>
                        <a:pt x="3" y="14"/>
                        <a:pt x="6" y="11"/>
                        <a:pt x="8" y="8"/>
                      </a:cubicBezTo>
                      <a:lnTo>
                        <a:pt x="9" y="9"/>
                      </a:lnTo>
                      <a:close/>
                      <a:moveTo>
                        <a:pt x="1" y="17"/>
                      </a:moveTo>
                      <a:lnTo>
                        <a:pt x="0" y="17"/>
                      </a:lnTo>
                      <a:lnTo>
                        <a:pt x="1" y="17"/>
                      </a:lnTo>
                      <a:close/>
                      <a:moveTo>
                        <a:pt x="2" y="16"/>
                      </a:moveTo>
                      <a:cubicBezTo>
                        <a:pt x="12" y="19"/>
                        <a:pt x="23" y="20"/>
                        <a:pt x="33" y="21"/>
                      </a:cubicBezTo>
                      <a:lnTo>
                        <a:pt x="33" y="23"/>
                      </a:lnTo>
                      <a:cubicBezTo>
                        <a:pt x="22" y="22"/>
                        <a:pt x="12" y="21"/>
                        <a:pt x="1" y="17"/>
                      </a:cubicBezTo>
                      <a:lnTo>
                        <a:pt x="2" y="16"/>
                      </a:lnTo>
                      <a:close/>
                      <a:moveTo>
                        <a:pt x="33" y="21"/>
                      </a:moveTo>
                      <a:cubicBezTo>
                        <a:pt x="39" y="22"/>
                        <a:pt x="45" y="23"/>
                        <a:pt x="51" y="23"/>
                      </a:cubicBezTo>
                      <a:lnTo>
                        <a:pt x="51" y="25"/>
                      </a:lnTo>
                      <a:cubicBezTo>
                        <a:pt x="45" y="24"/>
                        <a:pt x="39" y="23"/>
                        <a:pt x="33" y="23"/>
                      </a:cubicBezTo>
                      <a:lnTo>
                        <a:pt x="33" y="21"/>
                      </a:lnTo>
                      <a:close/>
                      <a:moveTo>
                        <a:pt x="51" y="23"/>
                      </a:move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1" y="23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2" y="24"/>
                        <a:pt x="52" y="24"/>
                      </a:cubicBezTo>
                      <a:lnTo>
                        <a:pt x="52" y="25"/>
                      </a:ln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2" y="24"/>
                      </a:lnTo>
                      <a:close/>
                      <a:moveTo>
                        <a:pt x="52" y="24"/>
                      </a:moveTo>
                      <a:cubicBezTo>
                        <a:pt x="52" y="24"/>
                        <a:pt x="53" y="23"/>
                        <a:pt x="54" y="23"/>
                      </a:cubicBezTo>
                      <a:lnTo>
                        <a:pt x="55" y="24"/>
                      </a:lnTo>
                      <a:cubicBezTo>
                        <a:pt x="54" y="25"/>
                        <a:pt x="52" y="25"/>
                        <a:pt x="52" y="25"/>
                      </a:cubicBezTo>
                      <a:lnTo>
                        <a:pt x="52" y="24"/>
                      </a:lnTo>
                      <a:close/>
                      <a:moveTo>
                        <a:pt x="54" y="23"/>
                      </a:moveTo>
                      <a:cubicBezTo>
                        <a:pt x="55" y="23"/>
                        <a:pt x="56" y="22"/>
                        <a:pt x="57" y="21"/>
                      </a:cubicBezTo>
                      <a:lnTo>
                        <a:pt x="58" y="22"/>
                      </a:lnTo>
                      <a:cubicBezTo>
                        <a:pt x="58" y="23"/>
                        <a:pt x="56" y="24"/>
                        <a:pt x="55" y="24"/>
                      </a:cubicBezTo>
                      <a:lnTo>
                        <a:pt x="54" y="23"/>
                      </a:lnTo>
                      <a:close/>
                      <a:moveTo>
                        <a:pt x="57" y="21"/>
                      </a:move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57" y="21"/>
                      </a:lnTo>
                      <a:close/>
                      <a:moveTo>
                        <a:pt x="57" y="21"/>
                      </a:moveTo>
                      <a:cubicBezTo>
                        <a:pt x="57" y="21"/>
                        <a:pt x="57" y="21"/>
                        <a:pt x="57" y="20"/>
                      </a:cubicBezTo>
                      <a:lnTo>
                        <a:pt x="59" y="21"/>
                      </a:lnTo>
                      <a:cubicBezTo>
                        <a:pt x="59" y="21"/>
                        <a:pt x="59" y="22"/>
                        <a:pt x="58" y="22"/>
                      </a:cubicBezTo>
                      <a:lnTo>
                        <a:pt x="57" y="21"/>
                      </a:lnTo>
                      <a:close/>
                      <a:moveTo>
                        <a:pt x="59" y="21"/>
                      </a:moveTo>
                      <a:lnTo>
                        <a:pt x="59" y="21"/>
                      </a:lnTo>
                      <a:lnTo>
                        <a:pt x="58" y="20"/>
                      </a:lnTo>
                      <a:lnTo>
                        <a:pt x="59" y="21"/>
                      </a:lnTo>
                      <a:close/>
                      <a:moveTo>
                        <a:pt x="57" y="20"/>
                      </a:moveTo>
                      <a:lnTo>
                        <a:pt x="57" y="20"/>
                      </a:lnTo>
                      <a:lnTo>
                        <a:pt x="59" y="20"/>
                      </a:lnTo>
                      <a:lnTo>
                        <a:pt x="59" y="21"/>
                      </a:lnTo>
                      <a:lnTo>
                        <a:pt x="57" y="20"/>
                      </a:lnTo>
                      <a:close/>
                      <a:moveTo>
                        <a:pt x="57" y="20"/>
                      </a:moveTo>
                      <a:cubicBezTo>
                        <a:pt x="57" y="20"/>
                        <a:pt x="57" y="19"/>
                        <a:pt x="57" y="18"/>
                      </a:cubicBezTo>
                      <a:lnTo>
                        <a:pt x="59" y="18"/>
                      </a:lnTo>
                      <a:cubicBezTo>
                        <a:pt x="59" y="19"/>
                        <a:pt x="59" y="20"/>
                        <a:pt x="59" y="20"/>
                      </a:cubicBezTo>
                      <a:lnTo>
                        <a:pt x="57" y="20"/>
                      </a:lnTo>
                      <a:close/>
                      <a:moveTo>
                        <a:pt x="57" y="18"/>
                      </a:moveTo>
                      <a:lnTo>
                        <a:pt x="57" y="18"/>
                      </a:lnTo>
                      <a:lnTo>
                        <a:pt x="58" y="18"/>
                      </a:lnTo>
                      <a:lnTo>
                        <a:pt x="57" y="18"/>
                      </a:lnTo>
                      <a:close/>
                      <a:moveTo>
                        <a:pt x="57" y="18"/>
                      </a:moveTo>
                      <a:cubicBezTo>
                        <a:pt x="57" y="18"/>
                        <a:pt x="57" y="17"/>
                        <a:pt x="57" y="16"/>
                      </a:cubicBezTo>
                      <a:lnTo>
                        <a:pt x="59" y="16"/>
                      </a:lnTo>
                      <a:cubicBezTo>
                        <a:pt x="59" y="17"/>
                        <a:pt x="59" y="17"/>
                        <a:pt x="59" y="18"/>
                      </a:cubicBezTo>
                      <a:lnTo>
                        <a:pt x="57" y="18"/>
                      </a:lnTo>
                      <a:close/>
                      <a:moveTo>
                        <a:pt x="57" y="16"/>
                      </a:moveTo>
                      <a:cubicBezTo>
                        <a:pt x="57" y="13"/>
                        <a:pt x="55" y="10"/>
                        <a:pt x="52" y="8"/>
                      </a:cubicBezTo>
                      <a:lnTo>
                        <a:pt x="53" y="7"/>
                      </a:lnTo>
                      <a:cubicBezTo>
                        <a:pt x="56" y="9"/>
                        <a:pt x="58" y="12"/>
                        <a:pt x="59" y="16"/>
                      </a:cubicBezTo>
                      <a:lnTo>
                        <a:pt x="57" y="16"/>
                      </a:lnTo>
                      <a:close/>
                      <a:moveTo>
                        <a:pt x="52" y="8"/>
                      </a:moveTo>
                      <a:lnTo>
                        <a:pt x="52" y="8"/>
                      </a:lnTo>
                      <a:lnTo>
                        <a:pt x="52" y="7"/>
                      </a:lnTo>
                      <a:lnTo>
                        <a:pt x="52" y="8"/>
                      </a:lnTo>
                      <a:close/>
                      <a:moveTo>
                        <a:pt x="52" y="8"/>
                      </a:moveTo>
                      <a:cubicBezTo>
                        <a:pt x="48" y="5"/>
                        <a:pt x="44" y="5"/>
                        <a:pt x="39" y="6"/>
                      </a:cubicBezTo>
                      <a:lnTo>
                        <a:pt x="39" y="5"/>
                      </a:lnTo>
                      <a:cubicBezTo>
                        <a:pt x="44" y="4"/>
                        <a:pt x="48" y="4"/>
                        <a:pt x="53" y="7"/>
                      </a:cubicBezTo>
                      <a:lnTo>
                        <a:pt x="52" y="8"/>
                      </a:lnTo>
                      <a:close/>
                      <a:moveTo>
                        <a:pt x="39" y="6"/>
                      </a:moveTo>
                      <a:cubicBezTo>
                        <a:pt x="34" y="6"/>
                        <a:pt x="29" y="7"/>
                        <a:pt x="24" y="4"/>
                      </a:cubicBezTo>
                      <a:lnTo>
                        <a:pt x="25" y="3"/>
                      </a:lnTo>
                      <a:cubicBezTo>
                        <a:pt x="29" y="5"/>
                        <a:pt x="34" y="5"/>
                        <a:pt x="39" y="5"/>
                      </a:cubicBezTo>
                      <a:lnTo>
                        <a:pt x="39" y="6"/>
                      </a:lnTo>
                      <a:close/>
                      <a:moveTo>
                        <a:pt x="24" y="4"/>
                      </a:moveTo>
                      <a:lnTo>
                        <a:pt x="24" y="4"/>
                      </a:lnTo>
                      <a:lnTo>
                        <a:pt x="25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1" name="Freeform 585"/>
                <p:cNvSpPr>
                  <a:spLocks noChangeArrowheads="1"/>
                </p:cNvSpPr>
                <p:nvPr/>
              </p:nvSpPr>
              <p:spPr bwMode="auto">
                <a:xfrm>
                  <a:off x="1743" y="3722"/>
                  <a:ext cx="74" cy="65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25 0 0"/>
                    <a:gd name="G6" fmla="+- 1 0 0"/>
                    <a:gd name="G7" fmla="+- 1 0 0"/>
                    <a:gd name="G8" fmla="*/ 1 50493 45568"/>
                    <a:gd name="G9" fmla="*/ 1 50493 55552"/>
                    <a:gd name="G10" fmla="*/ G9 1 180"/>
                    <a:gd name="G11" fmla="*/ G8 1 G1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T0" fmla="*/ 34 w 55"/>
                    <a:gd name="T1" fmla="*/ 1 h 39"/>
                    <a:gd name="T2" fmla="*/ 11 w 55"/>
                    <a:gd name="T3" fmla="*/ 9 h 39"/>
                    <a:gd name="T4" fmla="*/ 1 w 55"/>
                    <a:gd name="T5" fmla="*/ 33 h 39"/>
                    <a:gd name="T6" fmla="*/ 12 w 55"/>
                    <a:gd name="T7" fmla="*/ 37 h 39"/>
                    <a:gd name="T8" fmla="*/ 22 w 55"/>
                    <a:gd name="T9" fmla="*/ 34 h 39"/>
                    <a:gd name="T10" fmla="*/ 50 w 55"/>
                    <a:gd name="T11" fmla="*/ 24 h 39"/>
                    <a:gd name="T12" fmla="*/ 52 w 55"/>
                    <a:gd name="T13" fmla="*/ 10 h 39"/>
                    <a:gd name="T14" fmla="*/ 39 w 55"/>
                    <a:gd name="T15" fmla="*/ 4 h 39"/>
                    <a:gd name="T16" fmla="*/ 34 w 55"/>
                    <a:gd name="T17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39">
                      <a:moveTo>
                        <a:pt x="34" y="1"/>
                      </a:moveTo>
                      <a:cubicBezTo>
                        <a:pt x="27" y="8"/>
                        <a:pt x="19" y="7"/>
                        <a:pt x="11" y="9"/>
                      </a:cubicBezTo>
                      <a:cubicBezTo>
                        <a:pt x="1" y="13"/>
                        <a:pt x="0" y="25"/>
                        <a:pt x="1" y="33"/>
                      </a:cubicBezTo>
                      <a:cubicBezTo>
                        <a:pt x="1" y="36"/>
                        <a:pt x="8" y="39"/>
                        <a:pt x="12" y="37"/>
                      </a:cubicBezTo>
                      <a:cubicBezTo>
                        <a:pt x="15" y="35"/>
                        <a:pt x="19" y="34"/>
                        <a:pt x="22" y="34"/>
                      </a:cubicBezTo>
                      <a:cubicBezTo>
                        <a:pt x="32" y="34"/>
                        <a:pt x="44" y="32"/>
                        <a:pt x="50" y="24"/>
                      </a:cubicBezTo>
                      <a:cubicBezTo>
                        <a:pt x="53" y="20"/>
                        <a:pt x="55" y="14"/>
                        <a:pt x="52" y="10"/>
                      </a:cubicBezTo>
                      <a:cubicBezTo>
                        <a:pt x="50" y="6"/>
                        <a:pt x="45" y="4"/>
                        <a:pt x="39" y="4"/>
                      </a:cubicBezTo>
                      <a:cubicBezTo>
                        <a:pt x="37" y="4"/>
                        <a:pt x="34" y="0"/>
                        <a:pt x="34" y="1"/>
                      </a:cubicBezTo>
                      <a:close/>
                    </a:path>
                  </a:pathLst>
                </a:custGeom>
                <a:solidFill>
                  <a:srgbClr val="EDF187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2" name="Freeform 586"/>
                <p:cNvSpPr>
                  <a:spLocks noChangeArrowheads="1"/>
                </p:cNvSpPr>
                <p:nvPr/>
              </p:nvSpPr>
              <p:spPr bwMode="auto">
                <a:xfrm>
                  <a:off x="1743" y="3722"/>
                  <a:ext cx="74" cy="63"/>
                </a:xfrm>
                <a:custGeom>
                  <a:avLst/>
                  <a:gdLst>
                    <a:gd name="T0" fmla="*/ 19 w 55"/>
                    <a:gd name="T1" fmla="*/ 7 h 38"/>
                    <a:gd name="T2" fmla="*/ 19 w 55"/>
                    <a:gd name="T3" fmla="*/ 8 h 38"/>
                    <a:gd name="T4" fmla="*/ 19 w 55"/>
                    <a:gd name="T5" fmla="*/ 7 h 38"/>
                    <a:gd name="T6" fmla="*/ 3 w 55"/>
                    <a:gd name="T7" fmla="*/ 20 h 38"/>
                    <a:gd name="T8" fmla="*/ 11 w 55"/>
                    <a:gd name="T9" fmla="*/ 10 h 38"/>
                    <a:gd name="T10" fmla="*/ 0 w 55"/>
                    <a:gd name="T11" fmla="*/ 33 h 38"/>
                    <a:gd name="T12" fmla="*/ 0 w 55"/>
                    <a:gd name="T13" fmla="*/ 33 h 38"/>
                    <a:gd name="T14" fmla="*/ 0 w 55"/>
                    <a:gd name="T15" fmla="*/ 33 h 38"/>
                    <a:gd name="T16" fmla="*/ 1 w 55"/>
                    <a:gd name="T17" fmla="*/ 35 h 38"/>
                    <a:gd name="T18" fmla="*/ 2 w 55"/>
                    <a:gd name="T19" fmla="*/ 34 h 38"/>
                    <a:gd name="T20" fmla="*/ 1 w 55"/>
                    <a:gd name="T21" fmla="*/ 35 h 38"/>
                    <a:gd name="T22" fmla="*/ 9 w 55"/>
                    <a:gd name="T23" fmla="*/ 37 h 38"/>
                    <a:gd name="T24" fmla="*/ 5 w 55"/>
                    <a:gd name="T25" fmla="*/ 36 h 38"/>
                    <a:gd name="T26" fmla="*/ 12 w 55"/>
                    <a:gd name="T27" fmla="*/ 37 h 38"/>
                    <a:gd name="T28" fmla="*/ 11 w 55"/>
                    <a:gd name="T29" fmla="*/ 36 h 38"/>
                    <a:gd name="T30" fmla="*/ 11 w 55"/>
                    <a:gd name="T31" fmla="*/ 36 h 38"/>
                    <a:gd name="T32" fmla="*/ 14 w 55"/>
                    <a:gd name="T33" fmla="*/ 37 h 38"/>
                    <a:gd name="T34" fmla="*/ 13 w 55"/>
                    <a:gd name="T35" fmla="*/ 36 h 38"/>
                    <a:gd name="T36" fmla="*/ 14 w 55"/>
                    <a:gd name="T37" fmla="*/ 37 h 38"/>
                    <a:gd name="T38" fmla="*/ 14 w 55"/>
                    <a:gd name="T39" fmla="*/ 35 h 38"/>
                    <a:gd name="T40" fmla="*/ 14 w 55"/>
                    <a:gd name="T41" fmla="*/ 35 h 38"/>
                    <a:gd name="T42" fmla="*/ 15 w 55"/>
                    <a:gd name="T43" fmla="*/ 36 h 38"/>
                    <a:gd name="T44" fmla="*/ 22 w 55"/>
                    <a:gd name="T45" fmla="*/ 33 h 38"/>
                    <a:gd name="T46" fmla="*/ 22 w 55"/>
                    <a:gd name="T47" fmla="*/ 33 h 38"/>
                    <a:gd name="T48" fmla="*/ 22 w 55"/>
                    <a:gd name="T49" fmla="*/ 34 h 38"/>
                    <a:gd name="T50" fmla="*/ 49 w 55"/>
                    <a:gd name="T51" fmla="*/ 24 h 38"/>
                    <a:gd name="T52" fmla="*/ 37 w 55"/>
                    <a:gd name="T53" fmla="*/ 31 h 38"/>
                    <a:gd name="T54" fmla="*/ 50 w 55"/>
                    <a:gd name="T55" fmla="*/ 24 h 38"/>
                    <a:gd name="T56" fmla="*/ 49 w 55"/>
                    <a:gd name="T57" fmla="*/ 24 h 38"/>
                    <a:gd name="T58" fmla="*/ 51 w 55"/>
                    <a:gd name="T59" fmla="*/ 25 h 38"/>
                    <a:gd name="T60" fmla="*/ 51 w 55"/>
                    <a:gd name="T61" fmla="*/ 25 h 38"/>
                    <a:gd name="T62" fmla="*/ 52 w 55"/>
                    <a:gd name="T63" fmla="*/ 23 h 38"/>
                    <a:gd name="T64" fmla="*/ 51 w 55"/>
                    <a:gd name="T65" fmla="*/ 22 h 38"/>
                    <a:gd name="T66" fmla="*/ 52 w 55"/>
                    <a:gd name="T67" fmla="*/ 23 h 38"/>
                    <a:gd name="T68" fmla="*/ 51 w 55"/>
                    <a:gd name="T69" fmla="*/ 10 h 38"/>
                    <a:gd name="T70" fmla="*/ 52 w 55"/>
                    <a:gd name="T71" fmla="*/ 20 h 38"/>
                    <a:gd name="T72" fmla="*/ 52 w 55"/>
                    <a:gd name="T73" fmla="*/ 10 h 38"/>
                    <a:gd name="T74" fmla="*/ 51 w 55"/>
                    <a:gd name="T75" fmla="*/ 10 h 38"/>
                    <a:gd name="T76" fmla="*/ 53 w 55"/>
                    <a:gd name="T77" fmla="*/ 9 h 38"/>
                    <a:gd name="T78" fmla="*/ 53 w 55"/>
                    <a:gd name="T79" fmla="*/ 9 h 38"/>
                    <a:gd name="T80" fmla="*/ 51 w 55"/>
                    <a:gd name="T81" fmla="*/ 8 h 38"/>
                    <a:gd name="T82" fmla="*/ 50 w 55"/>
                    <a:gd name="T83" fmla="*/ 9 h 38"/>
                    <a:gd name="T84" fmla="*/ 51 w 55"/>
                    <a:gd name="T85" fmla="*/ 8 h 38"/>
                    <a:gd name="T86" fmla="*/ 39 w 55"/>
                    <a:gd name="T87" fmla="*/ 5 h 38"/>
                    <a:gd name="T88" fmla="*/ 49 w 55"/>
                    <a:gd name="T89" fmla="*/ 8 h 38"/>
                    <a:gd name="T90" fmla="*/ 39 w 55"/>
                    <a:gd name="T91" fmla="*/ 4 h 38"/>
                    <a:gd name="T92" fmla="*/ 39 w 55"/>
                    <a:gd name="T93" fmla="*/ 5 h 38"/>
                    <a:gd name="T94" fmla="*/ 39 w 55"/>
                    <a:gd name="T95" fmla="*/ 5 h 38"/>
                    <a:gd name="T96" fmla="*/ 39 w 55"/>
                    <a:gd name="T97" fmla="*/ 5 h 38"/>
                    <a:gd name="T98" fmla="*/ 36 w 55"/>
                    <a:gd name="T99" fmla="*/ 1 h 38"/>
                    <a:gd name="T100" fmla="*/ 35 w 55"/>
                    <a:gd name="T101" fmla="*/ 2 h 38"/>
                    <a:gd name="T102" fmla="*/ 36 w 55"/>
                    <a:gd name="T103" fmla="*/ 1 h 38"/>
                    <a:gd name="T104" fmla="*/ 34 w 55"/>
                    <a:gd name="T105" fmla="*/ 1 h 38"/>
                    <a:gd name="T106" fmla="*/ 34 w 55"/>
                    <a:gd name="T107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5" h="38">
                      <a:moveTo>
                        <a:pt x="34" y="1"/>
                      </a:moveTo>
                      <a:cubicBezTo>
                        <a:pt x="30" y="6"/>
                        <a:pt x="24" y="7"/>
                        <a:pt x="19" y="8"/>
                      </a:cubicBezTo>
                      <a:lnTo>
                        <a:pt x="19" y="7"/>
                      </a:lnTo>
                      <a:cubicBezTo>
                        <a:pt x="24" y="6"/>
                        <a:pt x="29" y="5"/>
                        <a:pt x="33" y="0"/>
                      </a:cubicBezTo>
                      <a:lnTo>
                        <a:pt x="34" y="1"/>
                      </a:lnTo>
                      <a:close/>
                      <a:moveTo>
                        <a:pt x="19" y="8"/>
                      </a:moveTo>
                      <a:cubicBezTo>
                        <a:pt x="17" y="9"/>
                        <a:pt x="14" y="9"/>
                        <a:pt x="11" y="10"/>
                      </a:cubicBezTo>
                      <a:lnTo>
                        <a:pt x="11" y="9"/>
                      </a:lnTo>
                      <a:cubicBezTo>
                        <a:pt x="14" y="8"/>
                        <a:pt x="16" y="7"/>
                        <a:pt x="19" y="7"/>
                      </a:cubicBezTo>
                      <a:lnTo>
                        <a:pt x="19" y="8"/>
                      </a:lnTo>
                      <a:close/>
                      <a:moveTo>
                        <a:pt x="11" y="10"/>
                      </a:moveTo>
                      <a:cubicBezTo>
                        <a:pt x="6" y="12"/>
                        <a:pt x="4" y="16"/>
                        <a:pt x="3" y="20"/>
                      </a:cubicBezTo>
                      <a:lnTo>
                        <a:pt x="1" y="20"/>
                      </a:lnTo>
                      <a:cubicBezTo>
                        <a:pt x="2" y="15"/>
                        <a:pt x="5" y="11"/>
                        <a:pt x="11" y="9"/>
                      </a:cubicBezTo>
                      <a:lnTo>
                        <a:pt x="11" y="10"/>
                      </a:lnTo>
                      <a:close/>
                      <a:moveTo>
                        <a:pt x="3" y="20"/>
                      </a:moveTo>
                      <a:cubicBezTo>
                        <a:pt x="1" y="24"/>
                        <a:pt x="1" y="29"/>
                        <a:pt x="2" y="33"/>
                      </a:cubicBezTo>
                      <a:lnTo>
                        <a:pt x="0" y="33"/>
                      </a:lnTo>
                      <a:cubicBezTo>
                        <a:pt x="0" y="29"/>
                        <a:pt x="0" y="24"/>
                        <a:pt x="1" y="20"/>
                      </a:cubicBezTo>
                      <a:lnTo>
                        <a:pt x="3" y="20"/>
                      </a:lnTo>
                      <a:close/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0" y="33"/>
                      </a:lnTo>
                      <a:close/>
                      <a:moveTo>
                        <a:pt x="2" y="33"/>
                      </a:moveTo>
                      <a:cubicBezTo>
                        <a:pt x="2" y="33"/>
                        <a:pt x="2" y="34"/>
                        <a:pt x="2" y="34"/>
                      </a:cubicBezTo>
                      <a:lnTo>
                        <a:pt x="1" y="35"/>
                      </a:lnTo>
                      <a:cubicBezTo>
                        <a:pt x="0" y="34"/>
                        <a:pt x="0" y="34"/>
                        <a:pt x="0" y="33"/>
                      </a:cubicBezTo>
                      <a:lnTo>
                        <a:pt x="2" y="33"/>
                      </a:lnTo>
                      <a:close/>
                      <a:moveTo>
                        <a:pt x="2" y="34"/>
                      </a:moveTo>
                      <a:cubicBezTo>
                        <a:pt x="3" y="35"/>
                        <a:pt x="4" y="36"/>
                        <a:pt x="5" y="36"/>
                      </a:cubicBezTo>
                      <a:lnTo>
                        <a:pt x="4" y="37"/>
                      </a:lnTo>
                      <a:cubicBezTo>
                        <a:pt x="3" y="37"/>
                        <a:pt x="2" y="36"/>
                        <a:pt x="1" y="35"/>
                      </a:cubicBezTo>
                      <a:lnTo>
                        <a:pt x="2" y="34"/>
                      </a:lnTo>
                      <a:close/>
                      <a:moveTo>
                        <a:pt x="5" y="36"/>
                      </a:moveTo>
                      <a:cubicBezTo>
                        <a:pt x="6" y="37"/>
                        <a:pt x="8" y="37"/>
                        <a:pt x="9" y="37"/>
                      </a:cubicBezTo>
                      <a:lnTo>
                        <a:pt x="9" y="38"/>
                      </a:lnTo>
                      <a:cubicBezTo>
                        <a:pt x="8" y="38"/>
                        <a:pt x="6" y="38"/>
                        <a:pt x="4" y="37"/>
                      </a:cubicBezTo>
                      <a:lnTo>
                        <a:pt x="5" y="36"/>
                      </a:lnTo>
                      <a:close/>
                      <a:moveTo>
                        <a:pt x="9" y="37"/>
                      </a:moveTo>
                      <a:cubicBezTo>
                        <a:pt x="10" y="37"/>
                        <a:pt x="11" y="37"/>
                        <a:pt x="11" y="36"/>
                      </a:cubicBezTo>
                      <a:lnTo>
                        <a:pt x="12" y="37"/>
                      </a:lnTo>
                      <a:cubicBezTo>
                        <a:pt x="11" y="38"/>
                        <a:pt x="10" y="38"/>
                        <a:pt x="9" y="38"/>
                      </a:cubicBezTo>
                      <a:lnTo>
                        <a:pt x="9" y="37"/>
                      </a:lnTo>
                      <a:close/>
                      <a:moveTo>
                        <a:pt x="11" y="36"/>
                      </a:moveTo>
                      <a:lnTo>
                        <a:pt x="12" y="36"/>
                      </a:lnTo>
                      <a:lnTo>
                        <a:pt x="12" y="37"/>
                      </a:lnTo>
                      <a:lnTo>
                        <a:pt x="11" y="36"/>
                      </a:lnTo>
                      <a:close/>
                      <a:moveTo>
                        <a:pt x="12" y="36"/>
                      </a:moveTo>
                      <a:cubicBezTo>
                        <a:pt x="12" y="36"/>
                        <a:pt x="12" y="36"/>
                        <a:pt x="13" y="36"/>
                      </a:cubicBezTo>
                      <a:lnTo>
                        <a:pt x="14" y="37"/>
                      </a:lnTo>
                      <a:cubicBezTo>
                        <a:pt x="13" y="37"/>
                        <a:pt x="13" y="37"/>
                        <a:pt x="12" y="37"/>
                      </a:cubicBezTo>
                      <a:lnTo>
                        <a:pt x="12" y="36"/>
                      </a:lnTo>
                      <a:close/>
                      <a:moveTo>
                        <a:pt x="13" y="36"/>
                      </a:moveTo>
                      <a:cubicBezTo>
                        <a:pt x="13" y="35"/>
                        <a:pt x="14" y="35"/>
                        <a:pt x="14" y="35"/>
                      </a:cubicBezTo>
                      <a:lnTo>
                        <a:pt x="15" y="36"/>
                      </a:lnTo>
                      <a:cubicBezTo>
                        <a:pt x="15" y="36"/>
                        <a:pt x="14" y="37"/>
                        <a:pt x="14" y="37"/>
                      </a:cubicBezTo>
                      <a:lnTo>
                        <a:pt x="13" y="36"/>
                      </a:lnTo>
                      <a:close/>
                      <a:moveTo>
                        <a:pt x="14" y="35"/>
                      </a:moveTo>
                      <a:lnTo>
                        <a:pt x="14" y="35"/>
                      </a:lnTo>
                      <a:lnTo>
                        <a:pt x="15" y="36"/>
                      </a:lnTo>
                      <a:lnTo>
                        <a:pt x="14" y="35"/>
                      </a:lnTo>
                      <a:close/>
                      <a:moveTo>
                        <a:pt x="14" y="35"/>
                      </a:moveTo>
                      <a:cubicBezTo>
                        <a:pt x="17" y="34"/>
                        <a:pt x="19" y="33"/>
                        <a:pt x="22" y="33"/>
                      </a:cubicBezTo>
                      <a:lnTo>
                        <a:pt x="22" y="34"/>
                      </a:lnTo>
                      <a:cubicBezTo>
                        <a:pt x="20" y="35"/>
                        <a:pt x="17" y="35"/>
                        <a:pt x="15" y="36"/>
                      </a:cubicBezTo>
                      <a:lnTo>
                        <a:pt x="14" y="35"/>
                      </a:lnTo>
                      <a:close/>
                      <a:moveTo>
                        <a:pt x="22" y="33"/>
                      </a:moveTo>
                      <a:lnTo>
                        <a:pt x="22" y="33"/>
                      </a:lnTo>
                      <a:lnTo>
                        <a:pt x="22" y="34"/>
                      </a:lnTo>
                      <a:lnTo>
                        <a:pt x="22" y="33"/>
                      </a:lnTo>
                      <a:close/>
                      <a:moveTo>
                        <a:pt x="22" y="33"/>
                      </a:moveTo>
                      <a:cubicBezTo>
                        <a:pt x="27" y="33"/>
                        <a:pt x="32" y="33"/>
                        <a:pt x="37" y="31"/>
                      </a:cubicBezTo>
                      <a:lnTo>
                        <a:pt x="38" y="32"/>
                      </a:lnTo>
                      <a:cubicBezTo>
                        <a:pt x="33" y="34"/>
                        <a:pt x="27" y="34"/>
                        <a:pt x="22" y="34"/>
                      </a:cubicBezTo>
                      <a:lnTo>
                        <a:pt x="22" y="33"/>
                      </a:lnTo>
                      <a:close/>
                      <a:moveTo>
                        <a:pt x="37" y="31"/>
                      </a:moveTo>
                      <a:cubicBezTo>
                        <a:pt x="42" y="30"/>
                        <a:pt x="46" y="28"/>
                        <a:pt x="49" y="24"/>
                      </a:cubicBezTo>
                      <a:lnTo>
                        <a:pt x="51" y="25"/>
                      </a:lnTo>
                      <a:cubicBezTo>
                        <a:pt x="47" y="29"/>
                        <a:pt x="43" y="31"/>
                        <a:pt x="38" y="32"/>
                      </a:cubicBezTo>
                      <a:lnTo>
                        <a:pt x="37" y="31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lnTo>
                        <a:pt x="49" y="24"/>
                      </a:lnTo>
                      <a:lnTo>
                        <a:pt x="51" y="25"/>
                      </a:lnTo>
                      <a:lnTo>
                        <a:pt x="49" y="24"/>
                      </a:lnTo>
                      <a:close/>
                      <a:moveTo>
                        <a:pt x="51" y="25"/>
                      </a:moveTo>
                      <a:lnTo>
                        <a:pt x="51" y="25"/>
                      </a:lnTo>
                      <a:lnTo>
                        <a:pt x="50" y="24"/>
                      </a:lnTo>
                      <a:lnTo>
                        <a:pt x="51" y="25"/>
                      </a:lnTo>
                      <a:close/>
                      <a:moveTo>
                        <a:pt x="49" y="24"/>
                      </a:moveTo>
                      <a:cubicBezTo>
                        <a:pt x="50" y="24"/>
                        <a:pt x="50" y="23"/>
                        <a:pt x="51" y="22"/>
                      </a:cubicBezTo>
                      <a:lnTo>
                        <a:pt x="52" y="23"/>
                      </a:lnTo>
                      <a:cubicBezTo>
                        <a:pt x="52" y="23"/>
                        <a:pt x="51" y="24"/>
                        <a:pt x="51" y="25"/>
                      </a:cubicBezTo>
                      <a:lnTo>
                        <a:pt x="49" y="24"/>
                      </a:lnTo>
                      <a:close/>
                      <a:moveTo>
                        <a:pt x="51" y="22"/>
                      </a:moveTo>
                      <a:cubicBezTo>
                        <a:pt x="51" y="22"/>
                        <a:pt x="51" y="21"/>
                        <a:pt x="52" y="20"/>
                      </a:cubicBezTo>
                      <a:lnTo>
                        <a:pt x="53" y="21"/>
                      </a:lnTo>
                      <a:cubicBezTo>
                        <a:pt x="53" y="21"/>
                        <a:pt x="52" y="22"/>
                        <a:pt x="52" y="23"/>
                      </a:cubicBezTo>
                      <a:lnTo>
                        <a:pt x="51" y="22"/>
                      </a:lnTo>
                      <a:close/>
                      <a:moveTo>
                        <a:pt x="52" y="20"/>
                      </a:moveTo>
                      <a:cubicBezTo>
                        <a:pt x="53" y="17"/>
                        <a:pt x="53" y="13"/>
                        <a:pt x="51" y="10"/>
                      </a:cubicBezTo>
                      <a:lnTo>
                        <a:pt x="53" y="9"/>
                      </a:lnTo>
                      <a:cubicBezTo>
                        <a:pt x="55" y="13"/>
                        <a:pt x="55" y="17"/>
                        <a:pt x="53" y="21"/>
                      </a:cubicBezTo>
                      <a:lnTo>
                        <a:pt x="52" y="2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lnTo>
                        <a:pt x="51" y="10"/>
                      </a:lnTo>
                      <a:lnTo>
                        <a:pt x="53" y="9"/>
                      </a:lnTo>
                      <a:lnTo>
                        <a:pt x="51" y="10"/>
                      </a:lnTo>
                      <a:close/>
                      <a:moveTo>
                        <a:pt x="53" y="9"/>
                      </a:moveTo>
                      <a:lnTo>
                        <a:pt x="53" y="9"/>
                      </a:lnTo>
                      <a:lnTo>
                        <a:pt x="52" y="10"/>
                      </a:lnTo>
                      <a:lnTo>
                        <a:pt x="53" y="9"/>
                      </a:lnTo>
                      <a:close/>
                      <a:moveTo>
                        <a:pt x="51" y="10"/>
                      </a:moveTo>
                      <a:cubicBezTo>
                        <a:pt x="51" y="9"/>
                        <a:pt x="51" y="9"/>
                        <a:pt x="50" y="9"/>
                      </a:cubicBezTo>
                      <a:lnTo>
                        <a:pt x="51" y="8"/>
                      </a:lnTo>
                      <a:cubicBezTo>
                        <a:pt x="52" y="8"/>
                        <a:pt x="52" y="9"/>
                        <a:pt x="53" y="9"/>
                      </a:cubicBezTo>
                      <a:lnTo>
                        <a:pt x="51" y="10"/>
                      </a:lnTo>
                      <a:close/>
                      <a:moveTo>
                        <a:pt x="50" y="9"/>
                      </a:moveTo>
                      <a:cubicBezTo>
                        <a:pt x="50" y="8"/>
                        <a:pt x="49" y="8"/>
                        <a:pt x="49" y="8"/>
                      </a:cubicBezTo>
                      <a:lnTo>
                        <a:pt x="50" y="7"/>
                      </a:lnTo>
                      <a:cubicBezTo>
                        <a:pt x="50" y="7"/>
                        <a:pt x="51" y="7"/>
                        <a:pt x="51" y="8"/>
                      </a:cubicBezTo>
                      <a:lnTo>
                        <a:pt x="50" y="9"/>
                      </a:lnTo>
                      <a:close/>
                      <a:moveTo>
                        <a:pt x="49" y="8"/>
                      </a:moveTo>
                      <a:cubicBezTo>
                        <a:pt x="47" y="6"/>
                        <a:pt x="43" y="5"/>
                        <a:pt x="39" y="5"/>
                      </a:cubicBezTo>
                      <a:lnTo>
                        <a:pt x="39" y="3"/>
                      </a:lnTo>
                      <a:cubicBezTo>
                        <a:pt x="43" y="3"/>
                        <a:pt x="47" y="5"/>
                        <a:pt x="50" y="7"/>
                      </a:cubicBezTo>
                      <a:lnTo>
                        <a:pt x="49" y="8"/>
                      </a:lnTo>
                      <a:close/>
                      <a:moveTo>
                        <a:pt x="39" y="3"/>
                      </a:moveTo>
                      <a:lnTo>
                        <a:pt x="39" y="3"/>
                      </a:lnTo>
                      <a:lnTo>
                        <a:pt x="39" y="4"/>
                      </a:lnTo>
                      <a:lnTo>
                        <a:pt x="39" y="3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3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lnTo>
                        <a:pt x="39" y="5"/>
                      </a:lnTo>
                      <a:lnTo>
                        <a:pt x="39" y="4"/>
                      </a:lnTo>
                      <a:lnTo>
                        <a:pt x="39" y="5"/>
                      </a:lnTo>
                      <a:close/>
                      <a:moveTo>
                        <a:pt x="39" y="5"/>
                      </a:moveTo>
                      <a:cubicBezTo>
                        <a:pt x="38" y="5"/>
                        <a:pt x="36" y="3"/>
                        <a:pt x="35" y="2"/>
                      </a:cubicBezTo>
                      <a:lnTo>
                        <a:pt x="36" y="1"/>
                      </a:lnTo>
                      <a:cubicBezTo>
                        <a:pt x="37" y="2"/>
                        <a:pt x="38" y="4"/>
                        <a:pt x="39" y="3"/>
                      </a:cubicBezTo>
                      <a:lnTo>
                        <a:pt x="39" y="5"/>
                      </a:lnTo>
                      <a:close/>
                      <a:moveTo>
                        <a:pt x="35" y="2"/>
                      </a:moveTo>
                      <a:cubicBezTo>
                        <a:pt x="35" y="2"/>
                        <a:pt x="34" y="1"/>
                        <a:pt x="34" y="1"/>
                      </a:cubicBezTo>
                      <a:lnTo>
                        <a:pt x="35" y="0"/>
                      </a:lnTo>
                      <a:cubicBezTo>
                        <a:pt x="35" y="0"/>
                        <a:pt x="36" y="1"/>
                        <a:pt x="36" y="1"/>
                      </a:cubicBezTo>
                      <a:lnTo>
                        <a:pt x="35" y="2"/>
                      </a:lnTo>
                      <a:close/>
                      <a:moveTo>
                        <a:pt x="34" y="1"/>
                      </a:moveTo>
                      <a:cubicBezTo>
                        <a:pt x="34" y="1"/>
                        <a:pt x="34" y="1"/>
                        <a:pt x="34" y="1"/>
                      </a:cubicBezTo>
                      <a:lnTo>
                        <a:pt x="33" y="1"/>
                      </a:lnTo>
                      <a:cubicBezTo>
                        <a:pt x="33" y="0"/>
                        <a:pt x="34" y="0"/>
                        <a:pt x="35" y="0"/>
                      </a:cubicBezTo>
                      <a:lnTo>
                        <a:pt x="34" y="1"/>
                      </a:lnTo>
                      <a:close/>
                      <a:moveTo>
                        <a:pt x="34" y="1"/>
                      </a:move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94939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3" name="Freeform 587"/>
                <p:cNvSpPr>
                  <a:spLocks noChangeArrowheads="1"/>
                </p:cNvSpPr>
                <p:nvPr/>
              </p:nvSpPr>
              <p:spPr bwMode="auto">
                <a:xfrm>
                  <a:off x="744" y="2959"/>
                  <a:ext cx="317" cy="58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41 0 0"/>
                    <a:gd name="G33" fmla="+- 1 0 0"/>
                    <a:gd name="G34" fmla="+- 22 0 0"/>
                    <a:gd name="G35" fmla="+- 1 0 0"/>
                    <a:gd name="G36" fmla="+- 19 0 0"/>
                    <a:gd name="G37" fmla="+- 1 0 0"/>
                    <a:gd name="G38" fmla="+- 1 0 0"/>
                    <a:gd name="G39" fmla="+- 1 0 0"/>
                    <a:gd name="T0" fmla="*/ 39 w 230"/>
                    <a:gd name="T1" fmla="*/ 34 h 335"/>
                    <a:gd name="T2" fmla="*/ 48 w 230"/>
                    <a:gd name="T3" fmla="*/ 57 h 335"/>
                    <a:gd name="T4" fmla="*/ 70 w 230"/>
                    <a:gd name="T5" fmla="*/ 81 h 335"/>
                    <a:gd name="T6" fmla="*/ 79 w 230"/>
                    <a:gd name="T7" fmla="*/ 96 h 335"/>
                    <a:gd name="T8" fmla="*/ 151 w 230"/>
                    <a:gd name="T9" fmla="*/ 190 h 335"/>
                    <a:gd name="T10" fmla="*/ 210 w 230"/>
                    <a:gd name="T11" fmla="*/ 280 h 335"/>
                    <a:gd name="T12" fmla="*/ 230 w 230"/>
                    <a:gd name="T13" fmla="*/ 335 h 335"/>
                    <a:gd name="T14" fmla="*/ 163 w 230"/>
                    <a:gd name="T15" fmla="*/ 271 h 335"/>
                    <a:gd name="T16" fmla="*/ 94 w 230"/>
                    <a:gd name="T17" fmla="*/ 172 h 335"/>
                    <a:gd name="T18" fmla="*/ 60 w 230"/>
                    <a:gd name="T19" fmla="*/ 131 h 335"/>
                    <a:gd name="T20" fmla="*/ 29 w 230"/>
                    <a:gd name="T21" fmla="*/ 72 h 335"/>
                    <a:gd name="T22" fmla="*/ 1 w 230"/>
                    <a:gd name="T23" fmla="*/ 39 h 335"/>
                    <a:gd name="T24" fmla="*/ 14 w 230"/>
                    <a:gd name="T25" fmla="*/ 19 h 335"/>
                    <a:gd name="T26" fmla="*/ 39 w 230"/>
                    <a:gd name="T27" fmla="*/ 34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0" h="335">
                      <a:moveTo>
                        <a:pt x="39" y="34"/>
                      </a:moveTo>
                      <a:cubicBezTo>
                        <a:pt x="34" y="42"/>
                        <a:pt x="47" y="54"/>
                        <a:pt x="48" y="57"/>
                      </a:cubicBezTo>
                      <a:cubicBezTo>
                        <a:pt x="55" y="66"/>
                        <a:pt x="64" y="74"/>
                        <a:pt x="70" y="81"/>
                      </a:cubicBezTo>
                      <a:cubicBezTo>
                        <a:pt x="71" y="83"/>
                        <a:pt x="78" y="94"/>
                        <a:pt x="79" y="96"/>
                      </a:cubicBezTo>
                      <a:cubicBezTo>
                        <a:pt x="103" y="132"/>
                        <a:pt x="131" y="152"/>
                        <a:pt x="151" y="190"/>
                      </a:cubicBezTo>
                      <a:cubicBezTo>
                        <a:pt x="169" y="224"/>
                        <a:pt x="190" y="247"/>
                        <a:pt x="210" y="280"/>
                      </a:cubicBezTo>
                      <a:cubicBezTo>
                        <a:pt x="218" y="295"/>
                        <a:pt x="225" y="319"/>
                        <a:pt x="230" y="335"/>
                      </a:cubicBezTo>
                      <a:cubicBezTo>
                        <a:pt x="206" y="315"/>
                        <a:pt x="185" y="294"/>
                        <a:pt x="163" y="271"/>
                      </a:cubicBezTo>
                      <a:cubicBezTo>
                        <a:pt x="134" y="239"/>
                        <a:pt x="122" y="205"/>
                        <a:pt x="94" y="172"/>
                      </a:cubicBezTo>
                      <a:cubicBezTo>
                        <a:pt x="82" y="156"/>
                        <a:pt x="72" y="147"/>
                        <a:pt x="60" y="131"/>
                      </a:cubicBezTo>
                      <a:cubicBezTo>
                        <a:pt x="46" y="113"/>
                        <a:pt x="38" y="91"/>
                        <a:pt x="29" y="72"/>
                      </a:cubicBezTo>
                      <a:cubicBezTo>
                        <a:pt x="22" y="58"/>
                        <a:pt x="14" y="41"/>
                        <a:pt x="1" y="39"/>
                      </a:cubicBezTo>
                      <a:cubicBezTo>
                        <a:pt x="0" y="22"/>
                        <a:pt x="1" y="0"/>
                        <a:pt x="14" y="19"/>
                      </a:cubicBezTo>
                      <a:cubicBezTo>
                        <a:pt x="18" y="25"/>
                        <a:pt x="26" y="44"/>
                        <a:pt x="39" y="34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4" name="Freeform 588"/>
                <p:cNvSpPr>
                  <a:spLocks noChangeArrowheads="1"/>
                </p:cNvSpPr>
                <p:nvPr/>
              </p:nvSpPr>
              <p:spPr bwMode="auto">
                <a:xfrm>
                  <a:off x="743" y="2977"/>
                  <a:ext cx="323" cy="568"/>
                </a:xfrm>
                <a:custGeom>
                  <a:avLst/>
                  <a:gdLst>
                    <a:gd name="T0" fmla="*/ 41 w 234"/>
                    <a:gd name="T1" fmla="*/ 25 h 329"/>
                    <a:gd name="T2" fmla="*/ 41 w 234"/>
                    <a:gd name="T3" fmla="*/ 25 h 329"/>
                    <a:gd name="T4" fmla="*/ 39 w 234"/>
                    <a:gd name="T5" fmla="*/ 24 h 329"/>
                    <a:gd name="T6" fmla="*/ 48 w 234"/>
                    <a:gd name="T7" fmla="*/ 48 h 329"/>
                    <a:gd name="T8" fmla="*/ 48 w 234"/>
                    <a:gd name="T9" fmla="*/ 48 h 329"/>
                    <a:gd name="T10" fmla="*/ 51 w 234"/>
                    <a:gd name="T11" fmla="*/ 47 h 329"/>
                    <a:gd name="T12" fmla="*/ 48 w 234"/>
                    <a:gd name="T13" fmla="*/ 48 h 329"/>
                    <a:gd name="T14" fmla="*/ 64 w 234"/>
                    <a:gd name="T15" fmla="*/ 61 h 329"/>
                    <a:gd name="T16" fmla="*/ 64 w 234"/>
                    <a:gd name="T17" fmla="*/ 61 h 329"/>
                    <a:gd name="T18" fmla="*/ 64 w 234"/>
                    <a:gd name="T19" fmla="*/ 61 h 329"/>
                    <a:gd name="T20" fmla="*/ 72 w 234"/>
                    <a:gd name="T21" fmla="*/ 70 h 329"/>
                    <a:gd name="T22" fmla="*/ 72 w 234"/>
                    <a:gd name="T23" fmla="*/ 70 h 329"/>
                    <a:gd name="T24" fmla="*/ 69 w 234"/>
                    <a:gd name="T25" fmla="*/ 72 h 329"/>
                    <a:gd name="T26" fmla="*/ 72 w 234"/>
                    <a:gd name="T27" fmla="*/ 75 h 329"/>
                    <a:gd name="T28" fmla="*/ 81 w 234"/>
                    <a:gd name="T29" fmla="*/ 86 h 329"/>
                    <a:gd name="T30" fmla="*/ 79 w 234"/>
                    <a:gd name="T31" fmla="*/ 87 h 329"/>
                    <a:gd name="T32" fmla="*/ 81 w 234"/>
                    <a:gd name="T33" fmla="*/ 86 h 329"/>
                    <a:gd name="T34" fmla="*/ 81 w 234"/>
                    <a:gd name="T35" fmla="*/ 86 h 329"/>
                    <a:gd name="T36" fmla="*/ 112 w 234"/>
                    <a:gd name="T37" fmla="*/ 128 h 329"/>
                    <a:gd name="T38" fmla="*/ 152 w 234"/>
                    <a:gd name="T39" fmla="*/ 180 h 329"/>
                    <a:gd name="T40" fmla="*/ 183 w 234"/>
                    <a:gd name="T41" fmla="*/ 230 h 329"/>
                    <a:gd name="T42" fmla="*/ 212 w 234"/>
                    <a:gd name="T43" fmla="*/ 270 h 329"/>
                    <a:gd name="T44" fmla="*/ 212 w 234"/>
                    <a:gd name="T45" fmla="*/ 270 h 329"/>
                    <a:gd name="T46" fmla="*/ 212 w 234"/>
                    <a:gd name="T47" fmla="*/ 270 h 329"/>
                    <a:gd name="T48" fmla="*/ 212 w 234"/>
                    <a:gd name="T49" fmla="*/ 270 h 329"/>
                    <a:gd name="T50" fmla="*/ 221 w 234"/>
                    <a:gd name="T51" fmla="*/ 298 h 329"/>
                    <a:gd name="T52" fmla="*/ 230 w 234"/>
                    <a:gd name="T53" fmla="*/ 326 h 329"/>
                    <a:gd name="T54" fmla="*/ 196 w 234"/>
                    <a:gd name="T55" fmla="*/ 295 h 329"/>
                    <a:gd name="T56" fmla="*/ 196 w 234"/>
                    <a:gd name="T57" fmla="*/ 295 h 329"/>
                    <a:gd name="T58" fmla="*/ 196 w 234"/>
                    <a:gd name="T59" fmla="*/ 295 h 329"/>
                    <a:gd name="T60" fmla="*/ 165 w 234"/>
                    <a:gd name="T61" fmla="*/ 260 h 329"/>
                    <a:gd name="T62" fmla="*/ 165 w 234"/>
                    <a:gd name="T63" fmla="*/ 260 h 329"/>
                    <a:gd name="T64" fmla="*/ 96 w 234"/>
                    <a:gd name="T65" fmla="*/ 161 h 329"/>
                    <a:gd name="T66" fmla="*/ 94 w 234"/>
                    <a:gd name="T67" fmla="*/ 162 h 329"/>
                    <a:gd name="T68" fmla="*/ 77 w 234"/>
                    <a:gd name="T69" fmla="*/ 142 h 329"/>
                    <a:gd name="T70" fmla="*/ 77 w 234"/>
                    <a:gd name="T71" fmla="*/ 142 h 329"/>
                    <a:gd name="T72" fmla="*/ 77 w 234"/>
                    <a:gd name="T73" fmla="*/ 142 h 329"/>
                    <a:gd name="T74" fmla="*/ 60 w 234"/>
                    <a:gd name="T75" fmla="*/ 122 h 329"/>
                    <a:gd name="T76" fmla="*/ 62 w 234"/>
                    <a:gd name="T77" fmla="*/ 120 h 329"/>
                    <a:gd name="T78" fmla="*/ 62 w 234"/>
                    <a:gd name="T79" fmla="*/ 120 h 329"/>
                    <a:gd name="T80" fmla="*/ 31 w 234"/>
                    <a:gd name="T81" fmla="*/ 61 h 329"/>
                    <a:gd name="T82" fmla="*/ 27 w 234"/>
                    <a:gd name="T83" fmla="*/ 60 h 329"/>
                    <a:gd name="T84" fmla="*/ 27 w 234"/>
                    <a:gd name="T85" fmla="*/ 60 h 329"/>
                    <a:gd name="T86" fmla="*/ 27 w 234"/>
                    <a:gd name="T87" fmla="*/ 60 h 329"/>
                    <a:gd name="T88" fmla="*/ 2 w 234"/>
                    <a:gd name="T89" fmla="*/ 29 h 329"/>
                    <a:gd name="T90" fmla="*/ 5 w 234"/>
                    <a:gd name="T91" fmla="*/ 7 h 329"/>
                    <a:gd name="T92" fmla="*/ 5 w 234"/>
                    <a:gd name="T93" fmla="*/ 2 h 329"/>
                    <a:gd name="T94" fmla="*/ 5 w 234"/>
                    <a:gd name="T95" fmla="*/ 2 h 329"/>
                    <a:gd name="T96" fmla="*/ 5 w 234"/>
                    <a:gd name="T97" fmla="*/ 2 h 329"/>
                    <a:gd name="T98" fmla="*/ 8 w 234"/>
                    <a:gd name="T99" fmla="*/ 3 h 329"/>
                    <a:gd name="T100" fmla="*/ 15 w 234"/>
                    <a:gd name="T101" fmla="*/ 9 h 329"/>
                    <a:gd name="T102" fmla="*/ 14 w 234"/>
                    <a:gd name="T103" fmla="*/ 10 h 329"/>
                    <a:gd name="T104" fmla="*/ 15 w 234"/>
                    <a:gd name="T105" fmla="*/ 9 h 329"/>
                    <a:gd name="T106" fmla="*/ 16 w 234"/>
                    <a:gd name="T107" fmla="*/ 13 h 329"/>
                    <a:gd name="T108" fmla="*/ 26 w 234"/>
                    <a:gd name="T109" fmla="*/ 22 h 329"/>
                    <a:gd name="T110" fmla="*/ 26 w 234"/>
                    <a:gd name="T111" fmla="*/ 22 h 329"/>
                    <a:gd name="T112" fmla="*/ 26 w 234"/>
                    <a:gd name="T113" fmla="*/ 22 h 329"/>
                    <a:gd name="T114" fmla="*/ 26 w 234"/>
                    <a:gd name="T115" fmla="*/ 22 h 329"/>
                    <a:gd name="T116" fmla="*/ 40 w 234"/>
                    <a:gd name="T117" fmla="*/ 24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34" h="329">
                      <a:moveTo>
                        <a:pt x="41" y="25"/>
                      </a:moveTo>
                      <a:lnTo>
                        <a:pt x="41" y="25"/>
                      </a:lnTo>
                      <a:lnTo>
                        <a:pt x="39" y="24"/>
                      </a:lnTo>
                      <a:lnTo>
                        <a:pt x="41" y="25"/>
                      </a:lnTo>
                      <a:close/>
                      <a:moveTo>
                        <a:pt x="41" y="25"/>
                      </a:moveTo>
                      <a:lnTo>
                        <a:pt x="41" y="25"/>
                      </a:lnTo>
                      <a:lnTo>
                        <a:pt x="40" y="24"/>
                      </a:lnTo>
                      <a:lnTo>
                        <a:pt x="41" y="25"/>
                      </a:lnTo>
                      <a:close/>
                      <a:moveTo>
                        <a:pt x="41" y="25"/>
                      </a:moveTo>
                      <a:cubicBezTo>
                        <a:pt x="37" y="30"/>
                        <a:pt x="45" y="40"/>
                        <a:pt x="49" y="44"/>
                      </a:cubicBezTo>
                      <a:lnTo>
                        <a:pt x="46" y="45"/>
                      </a:lnTo>
                      <a:cubicBezTo>
                        <a:pt x="42" y="40"/>
                        <a:pt x="34" y="31"/>
                        <a:pt x="39" y="24"/>
                      </a:cubicBezTo>
                      <a:lnTo>
                        <a:pt x="41" y="25"/>
                      </a:lnTo>
                      <a:close/>
                      <a:moveTo>
                        <a:pt x="49" y="44"/>
                      </a:moveTo>
                      <a:cubicBezTo>
                        <a:pt x="49" y="45"/>
                        <a:pt x="50" y="46"/>
                        <a:pt x="51" y="47"/>
                      </a:cubicBezTo>
                      <a:lnTo>
                        <a:pt x="48" y="48"/>
                      </a:lnTo>
                      <a:cubicBezTo>
                        <a:pt x="48" y="47"/>
                        <a:pt x="47" y="46"/>
                        <a:pt x="46" y="45"/>
                      </a:cubicBezTo>
                      <a:lnTo>
                        <a:pt x="49" y="44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9" y="47"/>
                      </a:lnTo>
                      <a:lnTo>
                        <a:pt x="48" y="48"/>
                      </a:lnTo>
                      <a:close/>
                      <a:moveTo>
                        <a:pt x="51" y="47"/>
                      </a:moveTo>
                      <a:lnTo>
                        <a:pt x="51" y="47"/>
                      </a:lnTo>
                      <a:lnTo>
                        <a:pt x="48" y="48"/>
                      </a:lnTo>
                      <a:lnTo>
                        <a:pt x="51" y="47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9" y="47"/>
                      </a:lnTo>
                      <a:lnTo>
                        <a:pt x="48" y="48"/>
                      </a:lnTo>
                      <a:close/>
                      <a:moveTo>
                        <a:pt x="50" y="47"/>
                      </a:moveTo>
                      <a:cubicBezTo>
                        <a:pt x="54" y="52"/>
                        <a:pt x="59" y="57"/>
                        <a:pt x="64" y="61"/>
                      </a:cubicBezTo>
                      <a:lnTo>
                        <a:pt x="61" y="63"/>
                      </a:lnTo>
                      <a:cubicBezTo>
                        <a:pt x="57" y="58"/>
                        <a:pt x="52" y="53"/>
                        <a:pt x="48" y="48"/>
                      </a:cubicBezTo>
                      <a:lnTo>
                        <a:pt x="50" y="47"/>
                      </a:lnTo>
                      <a:close/>
                      <a:moveTo>
                        <a:pt x="64" y="61"/>
                      </a:moveTo>
                      <a:cubicBezTo>
                        <a:pt x="67" y="65"/>
                        <a:pt x="70" y="68"/>
                        <a:pt x="72" y="70"/>
                      </a:cubicBezTo>
                      <a:lnTo>
                        <a:pt x="69" y="72"/>
                      </a:lnTo>
                      <a:cubicBezTo>
                        <a:pt x="67" y="69"/>
                        <a:pt x="64" y="66"/>
                        <a:pt x="61" y="63"/>
                      </a:cubicBezTo>
                      <a:lnTo>
                        <a:pt x="64" y="61"/>
                      </a:lnTo>
                      <a:close/>
                      <a:moveTo>
                        <a:pt x="72" y="70"/>
                      </a:moveTo>
                      <a:lnTo>
                        <a:pt x="72" y="70"/>
                      </a:lnTo>
                      <a:lnTo>
                        <a:pt x="71" y="71"/>
                      </a:lnTo>
                      <a:lnTo>
                        <a:pt x="72" y="70"/>
                      </a:lnTo>
                      <a:close/>
                      <a:moveTo>
                        <a:pt x="72" y="70"/>
                      </a:moveTo>
                      <a:lnTo>
                        <a:pt x="72" y="70"/>
                      </a:lnTo>
                      <a:lnTo>
                        <a:pt x="69" y="72"/>
                      </a:lnTo>
                      <a:lnTo>
                        <a:pt x="72" y="70"/>
                      </a:lnTo>
                      <a:close/>
                      <a:moveTo>
                        <a:pt x="72" y="70"/>
                      </a:moveTo>
                      <a:cubicBezTo>
                        <a:pt x="72" y="71"/>
                        <a:pt x="72" y="71"/>
                        <a:pt x="73" y="72"/>
                      </a:cubicBezTo>
                      <a:lnTo>
                        <a:pt x="70" y="73"/>
                      </a:lnTo>
                      <a:cubicBezTo>
                        <a:pt x="70" y="72"/>
                        <a:pt x="70" y="72"/>
                        <a:pt x="69" y="72"/>
                      </a:cubicBezTo>
                      <a:lnTo>
                        <a:pt x="72" y="70"/>
                      </a:lnTo>
                      <a:close/>
                      <a:moveTo>
                        <a:pt x="73" y="72"/>
                      </a:moveTo>
                      <a:cubicBezTo>
                        <a:pt x="73" y="72"/>
                        <a:pt x="73" y="73"/>
                        <a:pt x="74" y="74"/>
                      </a:cubicBezTo>
                      <a:lnTo>
                        <a:pt x="72" y="75"/>
                      </a:lnTo>
                      <a:cubicBezTo>
                        <a:pt x="71" y="74"/>
                        <a:pt x="71" y="74"/>
                        <a:pt x="70" y="73"/>
                      </a:cubicBezTo>
                      <a:lnTo>
                        <a:pt x="73" y="72"/>
                      </a:lnTo>
                      <a:close/>
                      <a:moveTo>
                        <a:pt x="74" y="74"/>
                      </a:moveTo>
                      <a:cubicBezTo>
                        <a:pt x="77" y="78"/>
                        <a:pt x="81" y="84"/>
                        <a:pt x="81" y="86"/>
                      </a:cubicBezTo>
                      <a:lnTo>
                        <a:pt x="79" y="87"/>
                      </a:lnTo>
                      <a:cubicBezTo>
                        <a:pt x="78" y="85"/>
                        <a:pt x="74" y="79"/>
                        <a:pt x="72" y="75"/>
                      </a:cubicBezTo>
                      <a:lnTo>
                        <a:pt x="74" y="74"/>
                      </a:lnTo>
                      <a:close/>
                      <a:moveTo>
                        <a:pt x="79" y="87"/>
                      </a:moveTo>
                      <a:lnTo>
                        <a:pt x="79" y="87"/>
                      </a:lnTo>
                      <a:lnTo>
                        <a:pt x="80" y="86"/>
                      </a:lnTo>
                      <a:lnTo>
                        <a:pt x="79" y="87"/>
                      </a:lnTo>
                      <a:close/>
                      <a:moveTo>
                        <a:pt x="81" y="86"/>
                      </a:moveTo>
                      <a:cubicBezTo>
                        <a:pt x="92" y="101"/>
                        <a:pt x="103" y="114"/>
                        <a:pt x="114" y="126"/>
                      </a:cubicBezTo>
                      <a:lnTo>
                        <a:pt x="112" y="128"/>
                      </a:lnTo>
                      <a:cubicBezTo>
                        <a:pt x="101" y="115"/>
                        <a:pt x="89" y="103"/>
                        <a:pt x="79" y="87"/>
                      </a:cubicBezTo>
                      <a:lnTo>
                        <a:pt x="81" y="86"/>
                      </a:lnTo>
                      <a:close/>
                      <a:moveTo>
                        <a:pt x="114" y="126"/>
                      </a:moveTo>
                      <a:cubicBezTo>
                        <a:pt x="128" y="142"/>
                        <a:pt x="142" y="158"/>
                        <a:pt x="153" y="179"/>
                      </a:cubicBezTo>
                      <a:lnTo>
                        <a:pt x="151" y="180"/>
                      </a:lnTo>
                      <a:cubicBezTo>
                        <a:pt x="140" y="159"/>
                        <a:pt x="126" y="144"/>
                        <a:pt x="112" y="128"/>
                      </a:cubicBezTo>
                      <a:lnTo>
                        <a:pt x="114" y="126"/>
                      </a:lnTo>
                      <a:close/>
                      <a:moveTo>
                        <a:pt x="153" y="179"/>
                      </a:moveTo>
                      <a:lnTo>
                        <a:pt x="153" y="179"/>
                      </a:lnTo>
                      <a:lnTo>
                        <a:pt x="152" y="180"/>
                      </a:lnTo>
                      <a:lnTo>
                        <a:pt x="153" y="179"/>
                      </a:lnTo>
                      <a:close/>
                      <a:moveTo>
                        <a:pt x="153" y="179"/>
                      </a:moveTo>
                      <a:cubicBezTo>
                        <a:pt x="163" y="198"/>
                        <a:pt x="174" y="213"/>
                        <a:pt x="185" y="229"/>
                      </a:cubicBezTo>
                      <a:lnTo>
                        <a:pt x="183" y="230"/>
                      </a:lnTo>
                      <a:cubicBezTo>
                        <a:pt x="172" y="214"/>
                        <a:pt x="161" y="199"/>
                        <a:pt x="151" y="180"/>
                      </a:cubicBezTo>
                      <a:lnTo>
                        <a:pt x="153" y="179"/>
                      </a:lnTo>
                      <a:close/>
                      <a:moveTo>
                        <a:pt x="185" y="229"/>
                      </a:moveTo>
                      <a:cubicBezTo>
                        <a:pt x="194" y="242"/>
                        <a:pt x="203" y="255"/>
                        <a:pt x="212" y="270"/>
                      </a:cubicBezTo>
                      <a:lnTo>
                        <a:pt x="210" y="271"/>
                      </a:lnTo>
                      <a:cubicBezTo>
                        <a:pt x="201" y="256"/>
                        <a:pt x="192" y="243"/>
                        <a:pt x="183" y="230"/>
                      </a:cubicBezTo>
                      <a:lnTo>
                        <a:pt x="185" y="229"/>
                      </a:lnTo>
                      <a:close/>
                      <a:moveTo>
                        <a:pt x="212" y="270"/>
                      </a:moveTo>
                      <a:lnTo>
                        <a:pt x="212" y="270"/>
                      </a:lnTo>
                      <a:lnTo>
                        <a:pt x="211" y="270"/>
                      </a:lnTo>
                      <a:lnTo>
                        <a:pt x="212" y="270"/>
                      </a:lnTo>
                      <a:close/>
                      <a:moveTo>
                        <a:pt x="212" y="270"/>
                      </a:moveTo>
                      <a:cubicBezTo>
                        <a:pt x="217" y="277"/>
                        <a:pt x="220" y="287"/>
                        <a:pt x="224" y="297"/>
                      </a:cubicBezTo>
                      <a:lnTo>
                        <a:pt x="221" y="298"/>
                      </a:lnTo>
                      <a:cubicBezTo>
                        <a:pt x="218" y="288"/>
                        <a:pt x="214" y="278"/>
                        <a:pt x="210" y="271"/>
                      </a:cubicBezTo>
                      <a:lnTo>
                        <a:pt x="212" y="270"/>
                      </a:lnTo>
                      <a:close/>
                      <a:moveTo>
                        <a:pt x="224" y="297"/>
                      </a:moveTo>
                      <a:cubicBezTo>
                        <a:pt x="227" y="307"/>
                        <a:pt x="230" y="317"/>
                        <a:pt x="232" y="325"/>
                      </a:cubicBezTo>
                      <a:lnTo>
                        <a:pt x="230" y="325"/>
                      </a:lnTo>
                      <a:cubicBezTo>
                        <a:pt x="227" y="317"/>
                        <a:pt x="225" y="307"/>
                        <a:pt x="221" y="298"/>
                      </a:cubicBezTo>
                      <a:lnTo>
                        <a:pt x="224" y="297"/>
                      </a:lnTo>
                      <a:close/>
                      <a:moveTo>
                        <a:pt x="232" y="325"/>
                      </a:moveTo>
                      <a:lnTo>
                        <a:pt x="234" y="329"/>
                      </a:lnTo>
                      <a:lnTo>
                        <a:pt x="230" y="326"/>
                      </a:lnTo>
                      <a:lnTo>
                        <a:pt x="231" y="325"/>
                      </a:lnTo>
                      <a:lnTo>
                        <a:pt x="232" y="325"/>
                      </a:lnTo>
                      <a:close/>
                      <a:moveTo>
                        <a:pt x="230" y="326"/>
                      </a:moveTo>
                      <a:cubicBezTo>
                        <a:pt x="218" y="316"/>
                        <a:pt x="207" y="306"/>
                        <a:pt x="196" y="295"/>
                      </a:cubicBezTo>
                      <a:lnTo>
                        <a:pt x="198" y="293"/>
                      </a:lnTo>
                      <a:cubicBezTo>
                        <a:pt x="209" y="304"/>
                        <a:pt x="220" y="314"/>
                        <a:pt x="232" y="324"/>
                      </a:cubicBezTo>
                      <a:lnTo>
                        <a:pt x="230" y="326"/>
                      </a:lnTo>
                      <a:close/>
                      <a:moveTo>
                        <a:pt x="196" y="295"/>
                      </a:moveTo>
                      <a:cubicBezTo>
                        <a:pt x="185" y="284"/>
                        <a:pt x="174" y="273"/>
                        <a:pt x="163" y="262"/>
                      </a:cubicBezTo>
                      <a:lnTo>
                        <a:pt x="165" y="260"/>
                      </a:lnTo>
                      <a:cubicBezTo>
                        <a:pt x="176" y="272"/>
                        <a:pt x="187" y="283"/>
                        <a:pt x="198" y="293"/>
                      </a:cubicBezTo>
                      <a:lnTo>
                        <a:pt x="196" y="295"/>
                      </a:lnTo>
                      <a:close/>
                      <a:moveTo>
                        <a:pt x="165" y="260"/>
                      </a:moveTo>
                      <a:lnTo>
                        <a:pt x="165" y="260"/>
                      </a:lnTo>
                      <a:lnTo>
                        <a:pt x="164" y="261"/>
                      </a:lnTo>
                      <a:lnTo>
                        <a:pt x="165" y="260"/>
                      </a:lnTo>
                      <a:close/>
                      <a:moveTo>
                        <a:pt x="163" y="262"/>
                      </a:moveTo>
                      <a:cubicBezTo>
                        <a:pt x="147" y="244"/>
                        <a:pt x="136" y="226"/>
                        <a:pt x="125" y="208"/>
                      </a:cubicBezTo>
                      <a:lnTo>
                        <a:pt x="128" y="207"/>
                      </a:lnTo>
                      <a:cubicBezTo>
                        <a:pt x="139" y="225"/>
                        <a:pt x="150" y="243"/>
                        <a:pt x="165" y="260"/>
                      </a:cubicBezTo>
                      <a:lnTo>
                        <a:pt x="163" y="262"/>
                      </a:lnTo>
                      <a:close/>
                      <a:moveTo>
                        <a:pt x="125" y="208"/>
                      </a:moveTo>
                      <a:cubicBezTo>
                        <a:pt x="116" y="193"/>
                        <a:pt x="107" y="177"/>
                        <a:pt x="94" y="162"/>
                      </a:cubicBezTo>
                      <a:lnTo>
                        <a:pt x="96" y="161"/>
                      </a:lnTo>
                      <a:cubicBezTo>
                        <a:pt x="109" y="176"/>
                        <a:pt x="118" y="192"/>
                        <a:pt x="128" y="207"/>
                      </a:cubicBezTo>
                      <a:lnTo>
                        <a:pt x="125" y="208"/>
                      </a:lnTo>
                      <a:close/>
                      <a:moveTo>
                        <a:pt x="94" y="162"/>
                      </a:moveTo>
                      <a:lnTo>
                        <a:pt x="94" y="162"/>
                      </a:lnTo>
                      <a:lnTo>
                        <a:pt x="95" y="162"/>
                      </a:lnTo>
                      <a:lnTo>
                        <a:pt x="94" y="162"/>
                      </a:lnTo>
                      <a:close/>
                      <a:moveTo>
                        <a:pt x="94" y="162"/>
                      </a:moveTo>
                      <a:cubicBezTo>
                        <a:pt x="88" y="154"/>
                        <a:pt x="82" y="148"/>
                        <a:pt x="77" y="142"/>
                      </a:cubicBezTo>
                      <a:lnTo>
                        <a:pt x="79" y="140"/>
                      </a:lnTo>
                      <a:cubicBezTo>
                        <a:pt x="85" y="147"/>
                        <a:pt x="90" y="153"/>
                        <a:pt x="96" y="161"/>
                      </a:cubicBezTo>
                      <a:lnTo>
                        <a:pt x="94" y="162"/>
                      </a:lnTo>
                      <a:close/>
                      <a:moveTo>
                        <a:pt x="77" y="142"/>
                      </a:moveTo>
                      <a:cubicBezTo>
                        <a:pt x="71" y="135"/>
                        <a:pt x="66" y="129"/>
                        <a:pt x="60" y="122"/>
                      </a:cubicBezTo>
                      <a:lnTo>
                        <a:pt x="62" y="120"/>
                      </a:lnTo>
                      <a:cubicBezTo>
                        <a:pt x="68" y="128"/>
                        <a:pt x="74" y="134"/>
                        <a:pt x="79" y="140"/>
                      </a:cubicBezTo>
                      <a:lnTo>
                        <a:pt x="77" y="142"/>
                      </a:lnTo>
                      <a:close/>
                      <a:moveTo>
                        <a:pt x="60" y="122"/>
                      </a:moveTo>
                      <a:lnTo>
                        <a:pt x="60" y="122"/>
                      </a:lnTo>
                      <a:lnTo>
                        <a:pt x="62" y="120"/>
                      </a:lnTo>
                      <a:lnTo>
                        <a:pt x="60" y="122"/>
                      </a:lnTo>
                      <a:close/>
                      <a:moveTo>
                        <a:pt x="62" y="120"/>
                      </a:moveTo>
                      <a:lnTo>
                        <a:pt x="62" y="120"/>
                      </a:lnTo>
                      <a:lnTo>
                        <a:pt x="61" y="121"/>
                      </a:lnTo>
                      <a:lnTo>
                        <a:pt x="62" y="120"/>
                      </a:lnTo>
                      <a:close/>
                      <a:moveTo>
                        <a:pt x="60" y="122"/>
                      </a:moveTo>
                      <a:cubicBezTo>
                        <a:pt x="49" y="109"/>
                        <a:pt x="43" y="94"/>
                        <a:pt x="37" y="80"/>
                      </a:cubicBezTo>
                      <a:lnTo>
                        <a:pt x="39" y="79"/>
                      </a:lnTo>
                      <a:cubicBezTo>
                        <a:pt x="46" y="93"/>
                        <a:pt x="52" y="108"/>
                        <a:pt x="62" y="120"/>
                      </a:cubicBezTo>
                      <a:lnTo>
                        <a:pt x="60" y="122"/>
                      </a:lnTo>
                      <a:close/>
                      <a:moveTo>
                        <a:pt x="37" y="80"/>
                      </a:moveTo>
                      <a:cubicBezTo>
                        <a:pt x="34" y="74"/>
                        <a:pt x="32" y="68"/>
                        <a:pt x="29" y="62"/>
                      </a:cubicBezTo>
                      <a:lnTo>
                        <a:pt x="31" y="61"/>
                      </a:lnTo>
                      <a:cubicBezTo>
                        <a:pt x="34" y="67"/>
                        <a:pt x="37" y="73"/>
                        <a:pt x="39" y="79"/>
                      </a:cubicBezTo>
                      <a:lnTo>
                        <a:pt x="37" y="80"/>
                      </a:lnTo>
                      <a:close/>
                      <a:moveTo>
                        <a:pt x="29" y="62"/>
                      </a:moveTo>
                      <a:cubicBezTo>
                        <a:pt x="28" y="61"/>
                        <a:pt x="28" y="60"/>
                        <a:pt x="27" y="60"/>
                      </a:cubicBezTo>
                      <a:lnTo>
                        <a:pt x="30" y="59"/>
                      </a:lnTo>
                      <a:cubicBezTo>
                        <a:pt x="30" y="60"/>
                        <a:pt x="31" y="61"/>
                        <a:pt x="31" y="61"/>
                      </a:cubicBezTo>
                      <a:lnTo>
                        <a:pt x="29" y="62"/>
                      </a:lnTo>
                      <a:close/>
                      <a:moveTo>
                        <a:pt x="27" y="60"/>
                      </a:moveTo>
                      <a:cubicBezTo>
                        <a:pt x="21" y="47"/>
                        <a:pt x="14" y="32"/>
                        <a:pt x="2" y="30"/>
                      </a:cubicBezTo>
                      <a:lnTo>
                        <a:pt x="3" y="28"/>
                      </a:lnTo>
                      <a:cubicBezTo>
                        <a:pt x="16" y="30"/>
                        <a:pt x="23" y="45"/>
                        <a:pt x="30" y="59"/>
                      </a:cubicBezTo>
                      <a:lnTo>
                        <a:pt x="27" y="60"/>
                      </a:lnTo>
                      <a:close/>
                      <a:moveTo>
                        <a:pt x="2" y="30"/>
                      </a:moveTo>
                      <a:lnTo>
                        <a:pt x="1" y="30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2" y="30"/>
                      </a:lnTo>
                      <a:close/>
                      <a:moveTo>
                        <a:pt x="1" y="29"/>
                      </a:moveTo>
                      <a:cubicBezTo>
                        <a:pt x="0" y="21"/>
                        <a:pt x="0" y="11"/>
                        <a:pt x="2" y="6"/>
                      </a:cubicBezTo>
                      <a:lnTo>
                        <a:pt x="5" y="7"/>
                      </a:lnTo>
                      <a:cubicBezTo>
                        <a:pt x="3" y="12"/>
                        <a:pt x="3" y="21"/>
                        <a:pt x="4" y="29"/>
                      </a:cubicBezTo>
                      <a:lnTo>
                        <a:pt x="1" y="29"/>
                      </a:lnTo>
                      <a:close/>
                      <a:moveTo>
                        <a:pt x="2" y="6"/>
                      </a:moveTo>
                      <a:cubicBezTo>
                        <a:pt x="3" y="4"/>
                        <a:pt x="3" y="3"/>
                        <a:pt x="5" y="2"/>
                      </a:cubicBezTo>
                      <a:lnTo>
                        <a:pt x="6" y="3"/>
                      </a:lnTo>
                      <a:cubicBezTo>
                        <a:pt x="6" y="4"/>
                        <a:pt x="5" y="5"/>
                        <a:pt x="5" y="7"/>
                      </a:cubicBezTo>
                      <a:lnTo>
                        <a:pt x="2" y="6"/>
                      </a:lnTo>
                      <a:close/>
                      <a:moveTo>
                        <a:pt x="5" y="2"/>
                      </a:moveTo>
                      <a:cubicBezTo>
                        <a:pt x="6" y="1"/>
                        <a:pt x="8" y="0"/>
                        <a:pt x="10" y="1"/>
                      </a:cubicBezTo>
                      <a:lnTo>
                        <a:pt x="8" y="3"/>
                      </a:lnTo>
                      <a:cubicBezTo>
                        <a:pt x="7" y="3"/>
                        <a:pt x="7" y="3"/>
                        <a:pt x="6" y="3"/>
                      </a:cubicBezTo>
                      <a:lnTo>
                        <a:pt x="5" y="2"/>
                      </a:lnTo>
                      <a:close/>
                      <a:moveTo>
                        <a:pt x="10" y="1"/>
                      </a:moveTo>
                      <a:cubicBezTo>
                        <a:pt x="11" y="2"/>
                        <a:pt x="14" y="5"/>
                        <a:pt x="17" y="9"/>
                      </a:cubicBezTo>
                      <a:lnTo>
                        <a:pt x="14" y="10"/>
                      </a:lnTo>
                      <a:cubicBezTo>
                        <a:pt x="12" y="6"/>
                        <a:pt x="10" y="4"/>
                        <a:pt x="8" y="3"/>
                      </a:cubicBezTo>
                      <a:lnTo>
                        <a:pt x="10" y="1"/>
                      </a:lnTo>
                      <a:close/>
                      <a:moveTo>
                        <a:pt x="17" y="9"/>
                      </a:moveTo>
                      <a:lnTo>
                        <a:pt x="17" y="9"/>
                      </a:lnTo>
                      <a:lnTo>
                        <a:pt x="15" y="9"/>
                      </a:lnTo>
                      <a:lnTo>
                        <a:pt x="17" y="9"/>
                      </a:lnTo>
                      <a:close/>
                      <a:moveTo>
                        <a:pt x="17" y="9"/>
                      </a:moveTo>
                      <a:lnTo>
                        <a:pt x="17" y="9"/>
                      </a:lnTo>
                      <a:lnTo>
                        <a:pt x="14" y="10"/>
                      </a:lnTo>
                      <a:lnTo>
                        <a:pt x="17" y="9"/>
                      </a:lnTo>
                      <a:close/>
                      <a:moveTo>
                        <a:pt x="14" y="10"/>
                      </a:moveTo>
                      <a:lnTo>
                        <a:pt x="14" y="10"/>
                      </a:lnTo>
                      <a:lnTo>
                        <a:pt x="15" y="9"/>
                      </a:lnTo>
                      <a:lnTo>
                        <a:pt x="14" y="10"/>
                      </a:lnTo>
                      <a:close/>
                      <a:moveTo>
                        <a:pt x="17" y="9"/>
                      </a:moveTo>
                      <a:cubicBezTo>
                        <a:pt x="17" y="10"/>
                        <a:pt x="18" y="11"/>
                        <a:pt x="18" y="12"/>
                      </a:cubicBezTo>
                      <a:lnTo>
                        <a:pt x="16" y="13"/>
                      </a:lnTo>
                      <a:cubicBezTo>
                        <a:pt x="15" y="12"/>
                        <a:pt x="15" y="11"/>
                        <a:pt x="14" y="10"/>
                      </a:cubicBezTo>
                      <a:lnTo>
                        <a:pt x="17" y="9"/>
                      </a:lnTo>
                      <a:close/>
                      <a:moveTo>
                        <a:pt x="18" y="12"/>
                      </a:moveTo>
                      <a:cubicBezTo>
                        <a:pt x="20" y="15"/>
                        <a:pt x="23" y="19"/>
                        <a:pt x="26" y="22"/>
                      </a:cubicBezTo>
                      <a:lnTo>
                        <a:pt x="24" y="24"/>
                      </a:lnTo>
                      <a:cubicBezTo>
                        <a:pt x="20" y="21"/>
                        <a:pt x="18" y="16"/>
                        <a:pt x="16" y="13"/>
                      </a:cubicBezTo>
                      <a:lnTo>
                        <a:pt x="18" y="12"/>
                      </a:lnTo>
                      <a:close/>
                      <a:moveTo>
                        <a:pt x="26" y="22"/>
                      </a:moveTo>
                      <a:lnTo>
                        <a:pt x="26" y="22"/>
                      </a:lnTo>
                      <a:lnTo>
                        <a:pt x="25" y="23"/>
                      </a:lnTo>
                      <a:lnTo>
                        <a:pt x="26" y="22"/>
                      </a:lnTo>
                      <a:close/>
                      <a:moveTo>
                        <a:pt x="26" y="22"/>
                      </a:moveTo>
                      <a:cubicBezTo>
                        <a:pt x="29" y="26"/>
                        <a:pt x="34" y="27"/>
                        <a:pt x="39" y="23"/>
                      </a:cubicBezTo>
                      <a:lnTo>
                        <a:pt x="41" y="25"/>
                      </a:lnTo>
                      <a:cubicBezTo>
                        <a:pt x="34" y="30"/>
                        <a:pt x="28" y="28"/>
                        <a:pt x="24" y="24"/>
                      </a:cubicBezTo>
                      <a:lnTo>
                        <a:pt x="26" y="22"/>
                      </a:lnTo>
                      <a:close/>
                      <a:moveTo>
                        <a:pt x="39" y="23"/>
                      </a:moveTo>
                      <a:lnTo>
                        <a:pt x="45" y="19"/>
                      </a:lnTo>
                      <a:lnTo>
                        <a:pt x="41" y="25"/>
                      </a:lnTo>
                      <a:lnTo>
                        <a:pt x="40" y="24"/>
                      </a:lnTo>
                      <a:lnTo>
                        <a:pt x="39" y="23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5" name="Freeform 589"/>
                <p:cNvSpPr>
                  <a:spLocks noChangeArrowheads="1"/>
                </p:cNvSpPr>
                <p:nvPr/>
              </p:nvSpPr>
              <p:spPr bwMode="auto">
                <a:xfrm>
                  <a:off x="646" y="2995"/>
                  <a:ext cx="249" cy="5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9 0 0"/>
                    <a:gd name="G41" fmla="*/ 1 0 0"/>
                    <a:gd name="G42" fmla="cos G41 G40"/>
                    <a:gd name="G43" fmla="+- 15 0 0"/>
                    <a:gd name="G44" fmla="+- 5 0 0"/>
                    <a:gd name="G45" fmla="+- 4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T0" fmla="*/ 37 w 181"/>
                    <a:gd name="T1" fmla="*/ 5 h 339"/>
                    <a:gd name="T2" fmla="*/ 44 w 181"/>
                    <a:gd name="T3" fmla="*/ 44 h 339"/>
                    <a:gd name="T4" fmla="*/ 124 w 181"/>
                    <a:gd name="T5" fmla="*/ 216 h 339"/>
                    <a:gd name="T6" fmla="*/ 142 w 181"/>
                    <a:gd name="T7" fmla="*/ 254 h 339"/>
                    <a:gd name="T8" fmla="*/ 161 w 181"/>
                    <a:gd name="T9" fmla="*/ 290 h 339"/>
                    <a:gd name="T10" fmla="*/ 176 w 181"/>
                    <a:gd name="T11" fmla="*/ 314 h 339"/>
                    <a:gd name="T12" fmla="*/ 174 w 181"/>
                    <a:gd name="T13" fmla="*/ 337 h 339"/>
                    <a:gd name="T14" fmla="*/ 165 w 181"/>
                    <a:gd name="T15" fmla="*/ 328 h 339"/>
                    <a:gd name="T16" fmla="*/ 121 w 181"/>
                    <a:gd name="T17" fmla="*/ 272 h 339"/>
                    <a:gd name="T18" fmla="*/ 90 w 181"/>
                    <a:gd name="T19" fmla="*/ 239 h 339"/>
                    <a:gd name="T20" fmla="*/ 67 w 181"/>
                    <a:gd name="T21" fmla="*/ 212 h 339"/>
                    <a:gd name="T22" fmla="*/ 34 w 181"/>
                    <a:gd name="T23" fmla="*/ 120 h 339"/>
                    <a:gd name="T24" fmla="*/ 19 w 181"/>
                    <a:gd name="T25" fmla="*/ 33 h 339"/>
                    <a:gd name="T26" fmla="*/ 15 w 181"/>
                    <a:gd name="T27" fmla="*/ 23 h 339"/>
                    <a:gd name="T28" fmla="*/ 2 w 181"/>
                    <a:gd name="T29" fmla="*/ 10 h 339"/>
                    <a:gd name="T30" fmla="*/ 21 w 181"/>
                    <a:gd name="T31" fmla="*/ 8 h 339"/>
                    <a:gd name="T32" fmla="*/ 37 w 181"/>
                    <a:gd name="T33" fmla="*/ 5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1" h="339">
                      <a:moveTo>
                        <a:pt x="37" y="5"/>
                      </a:moveTo>
                      <a:cubicBezTo>
                        <a:pt x="41" y="13"/>
                        <a:pt x="36" y="30"/>
                        <a:pt x="44" y="44"/>
                      </a:cubicBezTo>
                      <a:cubicBezTo>
                        <a:pt x="75" y="108"/>
                        <a:pt x="106" y="158"/>
                        <a:pt x="124" y="216"/>
                      </a:cubicBezTo>
                      <a:cubicBezTo>
                        <a:pt x="126" y="223"/>
                        <a:pt x="138" y="248"/>
                        <a:pt x="142" y="254"/>
                      </a:cubicBezTo>
                      <a:cubicBezTo>
                        <a:pt x="145" y="261"/>
                        <a:pt x="157" y="285"/>
                        <a:pt x="161" y="290"/>
                      </a:cubicBezTo>
                      <a:cubicBezTo>
                        <a:pt x="168" y="298"/>
                        <a:pt x="174" y="304"/>
                        <a:pt x="176" y="314"/>
                      </a:cubicBezTo>
                      <a:cubicBezTo>
                        <a:pt x="178" y="322"/>
                        <a:pt x="181" y="332"/>
                        <a:pt x="174" y="337"/>
                      </a:cubicBezTo>
                      <a:cubicBezTo>
                        <a:pt x="172" y="339"/>
                        <a:pt x="167" y="332"/>
                        <a:pt x="165" y="328"/>
                      </a:cubicBezTo>
                      <a:cubicBezTo>
                        <a:pt x="150" y="306"/>
                        <a:pt x="138" y="293"/>
                        <a:pt x="121" y="272"/>
                      </a:cubicBezTo>
                      <a:cubicBezTo>
                        <a:pt x="113" y="261"/>
                        <a:pt x="102" y="247"/>
                        <a:pt x="90" y="239"/>
                      </a:cubicBezTo>
                      <a:cubicBezTo>
                        <a:pt x="79" y="232"/>
                        <a:pt x="74" y="222"/>
                        <a:pt x="67" y="212"/>
                      </a:cubicBezTo>
                      <a:cubicBezTo>
                        <a:pt x="49" y="182"/>
                        <a:pt x="44" y="152"/>
                        <a:pt x="34" y="120"/>
                      </a:cubicBezTo>
                      <a:cubicBezTo>
                        <a:pt x="25" y="91"/>
                        <a:pt x="28" y="62"/>
                        <a:pt x="19" y="33"/>
                      </a:cubicBezTo>
                      <a:cubicBezTo>
                        <a:pt x="18" y="30"/>
                        <a:pt x="18" y="26"/>
                        <a:pt x="15" y="23"/>
                      </a:cubicBezTo>
                      <a:cubicBezTo>
                        <a:pt x="10" y="19"/>
                        <a:pt x="5" y="15"/>
                        <a:pt x="2" y="10"/>
                      </a:cubicBezTo>
                      <a:cubicBezTo>
                        <a:pt x="0" y="4"/>
                        <a:pt x="17" y="8"/>
                        <a:pt x="21" y="8"/>
                      </a:cubicBezTo>
                      <a:cubicBezTo>
                        <a:pt x="28" y="8"/>
                        <a:pt x="34" y="0"/>
                        <a:pt x="37" y="5"/>
                      </a:cubicBezTo>
                      <a:close/>
                    </a:path>
                  </a:pathLst>
                </a:custGeom>
                <a:solidFill>
                  <a:srgbClr val="E6457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6" name="Freeform 590"/>
                <p:cNvSpPr>
                  <a:spLocks noChangeArrowheads="1"/>
                </p:cNvSpPr>
                <p:nvPr/>
              </p:nvSpPr>
              <p:spPr bwMode="auto">
                <a:xfrm>
                  <a:off x="646" y="2997"/>
                  <a:ext cx="250" cy="585"/>
                </a:xfrm>
                <a:custGeom>
                  <a:avLst/>
                  <a:gdLst>
                    <a:gd name="T0" fmla="*/ 38 w 182"/>
                    <a:gd name="T1" fmla="*/ 3 h 338"/>
                    <a:gd name="T2" fmla="*/ 40 w 182"/>
                    <a:gd name="T3" fmla="*/ 18 h 338"/>
                    <a:gd name="T4" fmla="*/ 45 w 182"/>
                    <a:gd name="T5" fmla="*/ 43 h 338"/>
                    <a:gd name="T6" fmla="*/ 45 w 182"/>
                    <a:gd name="T7" fmla="*/ 43 h 338"/>
                    <a:gd name="T8" fmla="*/ 70 w 182"/>
                    <a:gd name="T9" fmla="*/ 97 h 338"/>
                    <a:gd name="T10" fmla="*/ 123 w 182"/>
                    <a:gd name="T11" fmla="*/ 216 h 338"/>
                    <a:gd name="T12" fmla="*/ 124 w 182"/>
                    <a:gd name="T13" fmla="*/ 215 h 338"/>
                    <a:gd name="T14" fmla="*/ 126 w 182"/>
                    <a:gd name="T15" fmla="*/ 215 h 338"/>
                    <a:gd name="T16" fmla="*/ 126 w 182"/>
                    <a:gd name="T17" fmla="*/ 215 h 338"/>
                    <a:gd name="T18" fmla="*/ 127 w 182"/>
                    <a:gd name="T19" fmla="*/ 219 h 338"/>
                    <a:gd name="T20" fmla="*/ 129 w 182"/>
                    <a:gd name="T21" fmla="*/ 224 h 338"/>
                    <a:gd name="T22" fmla="*/ 140 w 182"/>
                    <a:gd name="T23" fmla="*/ 254 h 338"/>
                    <a:gd name="T24" fmla="*/ 143 w 182"/>
                    <a:gd name="T25" fmla="*/ 253 h 338"/>
                    <a:gd name="T26" fmla="*/ 142 w 182"/>
                    <a:gd name="T27" fmla="*/ 253 h 338"/>
                    <a:gd name="T28" fmla="*/ 140 w 182"/>
                    <a:gd name="T29" fmla="*/ 254 h 338"/>
                    <a:gd name="T30" fmla="*/ 145 w 182"/>
                    <a:gd name="T31" fmla="*/ 262 h 338"/>
                    <a:gd name="T32" fmla="*/ 163 w 182"/>
                    <a:gd name="T33" fmla="*/ 289 h 338"/>
                    <a:gd name="T34" fmla="*/ 163 w 182"/>
                    <a:gd name="T35" fmla="*/ 289 h 338"/>
                    <a:gd name="T36" fmla="*/ 163 w 182"/>
                    <a:gd name="T37" fmla="*/ 289 h 338"/>
                    <a:gd name="T38" fmla="*/ 177 w 182"/>
                    <a:gd name="T39" fmla="*/ 313 h 338"/>
                    <a:gd name="T40" fmla="*/ 177 w 182"/>
                    <a:gd name="T41" fmla="*/ 314 h 338"/>
                    <a:gd name="T42" fmla="*/ 175 w 182"/>
                    <a:gd name="T43" fmla="*/ 337 h 338"/>
                    <a:gd name="T44" fmla="*/ 168 w 182"/>
                    <a:gd name="T45" fmla="*/ 334 h 338"/>
                    <a:gd name="T46" fmla="*/ 163 w 182"/>
                    <a:gd name="T47" fmla="*/ 328 h 338"/>
                    <a:gd name="T48" fmla="*/ 166 w 182"/>
                    <a:gd name="T49" fmla="*/ 327 h 338"/>
                    <a:gd name="T50" fmla="*/ 127 w 182"/>
                    <a:gd name="T51" fmla="*/ 276 h 338"/>
                    <a:gd name="T52" fmla="*/ 122 w 182"/>
                    <a:gd name="T53" fmla="*/ 270 h 338"/>
                    <a:gd name="T54" fmla="*/ 121 w 182"/>
                    <a:gd name="T55" fmla="*/ 271 h 338"/>
                    <a:gd name="T56" fmla="*/ 122 w 182"/>
                    <a:gd name="T57" fmla="*/ 270 h 338"/>
                    <a:gd name="T58" fmla="*/ 120 w 182"/>
                    <a:gd name="T59" fmla="*/ 268 h 338"/>
                    <a:gd name="T60" fmla="*/ 91 w 182"/>
                    <a:gd name="T61" fmla="*/ 238 h 338"/>
                    <a:gd name="T62" fmla="*/ 89 w 182"/>
                    <a:gd name="T63" fmla="*/ 239 h 338"/>
                    <a:gd name="T64" fmla="*/ 69 w 182"/>
                    <a:gd name="T65" fmla="*/ 216 h 338"/>
                    <a:gd name="T66" fmla="*/ 66 w 182"/>
                    <a:gd name="T67" fmla="*/ 211 h 338"/>
                    <a:gd name="T68" fmla="*/ 39 w 182"/>
                    <a:gd name="T69" fmla="*/ 139 h 338"/>
                    <a:gd name="T70" fmla="*/ 33 w 182"/>
                    <a:gd name="T71" fmla="*/ 119 h 338"/>
                    <a:gd name="T72" fmla="*/ 25 w 182"/>
                    <a:gd name="T73" fmla="*/ 75 h 338"/>
                    <a:gd name="T74" fmla="*/ 21 w 182"/>
                    <a:gd name="T75" fmla="*/ 31 h 338"/>
                    <a:gd name="T76" fmla="*/ 18 w 182"/>
                    <a:gd name="T77" fmla="*/ 32 h 338"/>
                    <a:gd name="T78" fmla="*/ 20 w 182"/>
                    <a:gd name="T79" fmla="*/ 29 h 338"/>
                    <a:gd name="T80" fmla="*/ 16 w 182"/>
                    <a:gd name="T81" fmla="*/ 22 h 338"/>
                    <a:gd name="T82" fmla="*/ 15 w 182"/>
                    <a:gd name="T83" fmla="*/ 22 h 338"/>
                    <a:gd name="T84" fmla="*/ 14 w 182"/>
                    <a:gd name="T85" fmla="*/ 23 h 338"/>
                    <a:gd name="T86" fmla="*/ 14 w 182"/>
                    <a:gd name="T87" fmla="*/ 23 h 338"/>
                    <a:gd name="T88" fmla="*/ 11 w 182"/>
                    <a:gd name="T89" fmla="*/ 21 h 338"/>
                    <a:gd name="T90" fmla="*/ 1 w 182"/>
                    <a:gd name="T91" fmla="*/ 9 h 338"/>
                    <a:gd name="T92" fmla="*/ 4 w 182"/>
                    <a:gd name="T93" fmla="*/ 5 h 338"/>
                    <a:gd name="T94" fmla="*/ 17 w 182"/>
                    <a:gd name="T95" fmla="*/ 5 h 338"/>
                    <a:gd name="T96" fmla="*/ 21 w 182"/>
                    <a:gd name="T97" fmla="*/ 5 h 338"/>
                    <a:gd name="T98" fmla="*/ 29 w 182"/>
                    <a:gd name="T99" fmla="*/ 3 h 338"/>
                    <a:gd name="T100" fmla="*/ 31 w 182"/>
                    <a:gd name="T101" fmla="*/ 2 h 338"/>
                    <a:gd name="T102" fmla="*/ 38 w 182"/>
                    <a:gd name="T103" fmla="*/ 3 h 338"/>
                    <a:gd name="T104" fmla="*/ 38 w 182"/>
                    <a:gd name="T105" fmla="*/ 3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2" h="338"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3"/>
                      </a:lnTo>
                      <a:close/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7" y="4"/>
                      </a:lnTo>
                      <a:lnTo>
                        <a:pt x="38" y="3"/>
                      </a:lnTo>
                      <a:close/>
                      <a:moveTo>
                        <a:pt x="38" y="3"/>
                      </a:moveTo>
                      <a:cubicBezTo>
                        <a:pt x="40" y="7"/>
                        <a:pt x="40" y="12"/>
                        <a:pt x="40" y="18"/>
                      </a:cubicBezTo>
                      <a:lnTo>
                        <a:pt x="38" y="18"/>
                      </a:lnTo>
                      <a:cubicBezTo>
                        <a:pt x="38" y="13"/>
                        <a:pt x="38" y="8"/>
                        <a:pt x="36" y="4"/>
                      </a:cubicBezTo>
                      <a:lnTo>
                        <a:pt x="38" y="3"/>
                      </a:lnTo>
                      <a:close/>
                      <a:moveTo>
                        <a:pt x="40" y="18"/>
                      </a:moveTo>
                      <a:cubicBezTo>
                        <a:pt x="41" y="26"/>
                        <a:pt x="41" y="35"/>
                        <a:pt x="45" y="43"/>
                      </a:cubicBezTo>
                      <a:lnTo>
                        <a:pt x="42" y="44"/>
                      </a:lnTo>
                      <a:cubicBezTo>
                        <a:pt x="38" y="35"/>
                        <a:pt x="38" y="26"/>
                        <a:pt x="38" y="18"/>
                      </a:cubicBezTo>
                      <a:lnTo>
                        <a:pt x="40" y="18"/>
                      </a:lnTo>
                      <a:close/>
                      <a:moveTo>
                        <a:pt x="45" y="43"/>
                      </a:moveTo>
                      <a:lnTo>
                        <a:pt x="45" y="43"/>
                      </a:lnTo>
                      <a:lnTo>
                        <a:pt x="44" y="43"/>
                      </a:lnTo>
                      <a:lnTo>
                        <a:pt x="45" y="43"/>
                      </a:lnTo>
                      <a:close/>
                      <a:moveTo>
                        <a:pt x="45" y="43"/>
                      </a:moveTo>
                      <a:cubicBezTo>
                        <a:pt x="54" y="62"/>
                        <a:pt x="63" y="79"/>
                        <a:pt x="72" y="96"/>
                      </a:cubicBezTo>
                      <a:lnTo>
                        <a:pt x="70" y="97"/>
                      </a:lnTo>
                      <a:cubicBezTo>
                        <a:pt x="61" y="80"/>
                        <a:pt x="52" y="62"/>
                        <a:pt x="42" y="44"/>
                      </a:cubicBezTo>
                      <a:lnTo>
                        <a:pt x="45" y="43"/>
                      </a:lnTo>
                      <a:close/>
                      <a:moveTo>
                        <a:pt x="72" y="96"/>
                      </a:moveTo>
                      <a:cubicBezTo>
                        <a:pt x="93" y="137"/>
                        <a:pt x="113" y="174"/>
                        <a:pt x="126" y="215"/>
                      </a:cubicBezTo>
                      <a:lnTo>
                        <a:pt x="123" y="216"/>
                      </a:lnTo>
                      <a:cubicBezTo>
                        <a:pt x="110" y="175"/>
                        <a:pt x="91" y="138"/>
                        <a:pt x="70" y="97"/>
                      </a:cubicBezTo>
                      <a:lnTo>
                        <a:pt x="72" y="96"/>
                      </a:lnTo>
                      <a:close/>
                      <a:moveTo>
                        <a:pt x="126" y="215"/>
                      </a:moveTo>
                      <a:lnTo>
                        <a:pt x="126" y="215"/>
                      </a:lnTo>
                      <a:lnTo>
                        <a:pt x="124" y="215"/>
                      </a:lnTo>
                      <a:lnTo>
                        <a:pt x="126" y="215"/>
                      </a:lnTo>
                      <a:close/>
                      <a:moveTo>
                        <a:pt x="126" y="215"/>
                      </a:moveTo>
                      <a:lnTo>
                        <a:pt x="126" y="215"/>
                      </a:lnTo>
                      <a:lnTo>
                        <a:pt x="123" y="216"/>
                      </a:lnTo>
                      <a:lnTo>
                        <a:pt x="126" y="215"/>
                      </a:lnTo>
                      <a:close/>
                      <a:moveTo>
                        <a:pt x="126" y="215"/>
                      </a:moveTo>
                      <a:lnTo>
                        <a:pt x="126" y="215"/>
                      </a:lnTo>
                      <a:lnTo>
                        <a:pt x="124" y="216"/>
                      </a:lnTo>
                      <a:lnTo>
                        <a:pt x="126" y="215"/>
                      </a:lnTo>
                      <a:close/>
                      <a:moveTo>
                        <a:pt x="126" y="215"/>
                      </a:moveTo>
                      <a:cubicBezTo>
                        <a:pt x="126" y="216"/>
                        <a:pt x="126" y="217"/>
                        <a:pt x="127" y="219"/>
                      </a:cubicBezTo>
                      <a:lnTo>
                        <a:pt x="124" y="220"/>
                      </a:lnTo>
                      <a:cubicBezTo>
                        <a:pt x="124" y="218"/>
                        <a:pt x="123" y="217"/>
                        <a:pt x="123" y="216"/>
                      </a:cubicBezTo>
                      <a:lnTo>
                        <a:pt x="126" y="215"/>
                      </a:lnTo>
                      <a:close/>
                      <a:moveTo>
                        <a:pt x="127" y="219"/>
                      </a:moveTo>
                      <a:cubicBezTo>
                        <a:pt x="128" y="221"/>
                        <a:pt x="128" y="222"/>
                        <a:pt x="129" y="224"/>
                      </a:cubicBezTo>
                      <a:lnTo>
                        <a:pt x="127" y="225"/>
                      </a:lnTo>
                      <a:cubicBezTo>
                        <a:pt x="126" y="223"/>
                        <a:pt x="125" y="221"/>
                        <a:pt x="124" y="220"/>
                      </a:cubicBezTo>
                      <a:lnTo>
                        <a:pt x="127" y="219"/>
                      </a:lnTo>
                      <a:close/>
                      <a:moveTo>
                        <a:pt x="129" y="224"/>
                      </a:moveTo>
                      <a:cubicBezTo>
                        <a:pt x="134" y="234"/>
                        <a:pt x="140" y="248"/>
                        <a:pt x="143" y="253"/>
                      </a:cubicBezTo>
                      <a:lnTo>
                        <a:pt x="140" y="254"/>
                      </a:lnTo>
                      <a:cubicBezTo>
                        <a:pt x="138" y="249"/>
                        <a:pt x="131" y="235"/>
                        <a:pt x="127" y="225"/>
                      </a:cubicBezTo>
                      <a:lnTo>
                        <a:pt x="129" y="224"/>
                      </a:lnTo>
                      <a:close/>
                      <a:moveTo>
                        <a:pt x="140" y="254"/>
                      </a:moveTo>
                      <a:lnTo>
                        <a:pt x="140" y="254"/>
                      </a:lnTo>
                      <a:lnTo>
                        <a:pt x="142" y="253"/>
                      </a:lnTo>
                      <a:lnTo>
                        <a:pt x="140" y="254"/>
                      </a:lnTo>
                      <a:close/>
                      <a:moveTo>
                        <a:pt x="143" y="253"/>
                      </a:moveTo>
                      <a:lnTo>
                        <a:pt x="143" y="253"/>
                      </a:lnTo>
                      <a:lnTo>
                        <a:pt x="140" y="254"/>
                      </a:lnTo>
                      <a:lnTo>
                        <a:pt x="143" y="253"/>
                      </a:lnTo>
                      <a:close/>
                      <a:moveTo>
                        <a:pt x="143" y="253"/>
                      </a:moveTo>
                      <a:lnTo>
                        <a:pt x="143" y="253"/>
                      </a:lnTo>
                      <a:lnTo>
                        <a:pt x="142" y="253"/>
                      </a:lnTo>
                      <a:lnTo>
                        <a:pt x="143" y="253"/>
                      </a:lnTo>
                      <a:close/>
                      <a:moveTo>
                        <a:pt x="143" y="253"/>
                      </a:moveTo>
                      <a:cubicBezTo>
                        <a:pt x="144" y="254"/>
                        <a:pt x="145" y="257"/>
                        <a:pt x="147" y="261"/>
                      </a:cubicBezTo>
                      <a:lnTo>
                        <a:pt x="145" y="262"/>
                      </a:lnTo>
                      <a:cubicBezTo>
                        <a:pt x="143" y="258"/>
                        <a:pt x="141" y="255"/>
                        <a:pt x="140" y="254"/>
                      </a:cubicBezTo>
                      <a:lnTo>
                        <a:pt x="143" y="253"/>
                      </a:lnTo>
                      <a:close/>
                      <a:moveTo>
                        <a:pt x="147" y="261"/>
                      </a:moveTo>
                      <a:cubicBezTo>
                        <a:pt x="152" y="271"/>
                        <a:pt x="159" y="285"/>
                        <a:pt x="163" y="289"/>
                      </a:cubicBezTo>
                      <a:lnTo>
                        <a:pt x="160" y="290"/>
                      </a:lnTo>
                      <a:cubicBezTo>
                        <a:pt x="157" y="286"/>
                        <a:pt x="150" y="272"/>
                        <a:pt x="145" y="262"/>
                      </a:cubicBezTo>
                      <a:lnTo>
                        <a:pt x="147" y="261"/>
                      </a:lnTo>
                      <a:close/>
                      <a:moveTo>
                        <a:pt x="163" y="289"/>
                      </a:moveTo>
                      <a:lnTo>
                        <a:pt x="163" y="289"/>
                      </a:lnTo>
                      <a:lnTo>
                        <a:pt x="161" y="289"/>
                      </a:lnTo>
                      <a:lnTo>
                        <a:pt x="163" y="289"/>
                      </a:lnTo>
                      <a:close/>
                      <a:moveTo>
                        <a:pt x="163" y="289"/>
                      </a:moveTo>
                      <a:lnTo>
                        <a:pt x="163" y="289"/>
                      </a:lnTo>
                      <a:lnTo>
                        <a:pt x="161" y="291"/>
                      </a:lnTo>
                      <a:lnTo>
                        <a:pt x="160" y="290"/>
                      </a:lnTo>
                      <a:lnTo>
                        <a:pt x="163" y="289"/>
                      </a:lnTo>
                      <a:close/>
                      <a:moveTo>
                        <a:pt x="163" y="289"/>
                      </a:moveTo>
                      <a:cubicBezTo>
                        <a:pt x="170" y="297"/>
                        <a:pt x="175" y="303"/>
                        <a:pt x="177" y="313"/>
                      </a:cubicBezTo>
                      <a:lnTo>
                        <a:pt x="175" y="313"/>
                      </a:lnTo>
                      <a:cubicBezTo>
                        <a:pt x="172" y="304"/>
                        <a:pt x="167" y="298"/>
                        <a:pt x="161" y="291"/>
                      </a:cubicBezTo>
                      <a:lnTo>
                        <a:pt x="163" y="289"/>
                      </a:lnTo>
                      <a:close/>
                      <a:moveTo>
                        <a:pt x="175" y="313"/>
                      </a:moveTo>
                      <a:lnTo>
                        <a:pt x="175" y="313"/>
                      </a:lnTo>
                      <a:lnTo>
                        <a:pt x="176" y="313"/>
                      </a:lnTo>
                      <a:lnTo>
                        <a:pt x="175" y="313"/>
                      </a:lnTo>
                      <a:close/>
                      <a:moveTo>
                        <a:pt x="177" y="313"/>
                      </a:moveTo>
                      <a:lnTo>
                        <a:pt x="177" y="314"/>
                      </a:lnTo>
                      <a:lnTo>
                        <a:pt x="175" y="314"/>
                      </a:lnTo>
                      <a:lnTo>
                        <a:pt x="175" y="313"/>
                      </a:lnTo>
                      <a:lnTo>
                        <a:pt x="177" y="313"/>
                      </a:lnTo>
                      <a:close/>
                      <a:moveTo>
                        <a:pt x="177" y="314"/>
                      </a:moveTo>
                      <a:cubicBezTo>
                        <a:pt x="179" y="322"/>
                        <a:pt x="182" y="332"/>
                        <a:pt x="175" y="337"/>
                      </a:cubicBezTo>
                      <a:lnTo>
                        <a:pt x="173" y="335"/>
                      </a:lnTo>
                      <a:cubicBezTo>
                        <a:pt x="179" y="331"/>
                        <a:pt x="177" y="322"/>
                        <a:pt x="175" y="314"/>
                      </a:cubicBezTo>
                      <a:lnTo>
                        <a:pt x="177" y="314"/>
                      </a:lnTo>
                      <a:close/>
                      <a:moveTo>
                        <a:pt x="175" y="337"/>
                      </a:moveTo>
                      <a:lnTo>
                        <a:pt x="175" y="337"/>
                      </a:lnTo>
                      <a:lnTo>
                        <a:pt x="174" y="336"/>
                      </a:lnTo>
                      <a:lnTo>
                        <a:pt x="175" y="337"/>
                      </a:lnTo>
                      <a:close/>
                      <a:moveTo>
                        <a:pt x="175" y="337"/>
                      </a:moveTo>
                      <a:cubicBezTo>
                        <a:pt x="173" y="338"/>
                        <a:pt x="170" y="337"/>
                        <a:pt x="168" y="334"/>
                      </a:cubicBezTo>
                      <a:lnTo>
                        <a:pt x="170" y="333"/>
                      </a:lnTo>
                      <a:cubicBezTo>
                        <a:pt x="172" y="335"/>
                        <a:pt x="173" y="336"/>
                        <a:pt x="173" y="335"/>
                      </a:cubicBezTo>
                      <a:lnTo>
                        <a:pt x="175" y="337"/>
                      </a:lnTo>
                      <a:close/>
                      <a:moveTo>
                        <a:pt x="168" y="334"/>
                      </a:moveTo>
                      <a:cubicBezTo>
                        <a:pt x="166" y="332"/>
                        <a:pt x="165" y="330"/>
                        <a:pt x="163" y="328"/>
                      </a:cubicBezTo>
                      <a:lnTo>
                        <a:pt x="166" y="327"/>
                      </a:lnTo>
                      <a:cubicBezTo>
                        <a:pt x="167" y="329"/>
                        <a:pt x="169" y="331"/>
                        <a:pt x="170" y="333"/>
                      </a:cubicBezTo>
                      <a:lnTo>
                        <a:pt x="168" y="334"/>
                      </a:lnTo>
                      <a:close/>
                      <a:moveTo>
                        <a:pt x="166" y="327"/>
                      </a:moveTo>
                      <a:lnTo>
                        <a:pt x="166" y="327"/>
                      </a:lnTo>
                      <a:lnTo>
                        <a:pt x="165" y="327"/>
                      </a:lnTo>
                      <a:lnTo>
                        <a:pt x="166" y="327"/>
                      </a:lnTo>
                      <a:close/>
                      <a:moveTo>
                        <a:pt x="163" y="328"/>
                      </a:moveTo>
                      <a:cubicBezTo>
                        <a:pt x="150" y="308"/>
                        <a:pt x="139" y="295"/>
                        <a:pt x="125" y="277"/>
                      </a:cubicBezTo>
                      <a:lnTo>
                        <a:pt x="127" y="276"/>
                      </a:lnTo>
                      <a:cubicBezTo>
                        <a:pt x="142" y="294"/>
                        <a:pt x="153" y="307"/>
                        <a:pt x="166" y="327"/>
                      </a:cubicBezTo>
                      <a:lnTo>
                        <a:pt x="163" y="328"/>
                      </a:lnTo>
                      <a:close/>
                      <a:moveTo>
                        <a:pt x="125" y="277"/>
                      </a:moveTo>
                      <a:cubicBezTo>
                        <a:pt x="123" y="275"/>
                        <a:pt x="122" y="273"/>
                        <a:pt x="120" y="271"/>
                      </a:cubicBezTo>
                      <a:lnTo>
                        <a:pt x="122" y="270"/>
                      </a:lnTo>
                      <a:cubicBezTo>
                        <a:pt x="124" y="272"/>
                        <a:pt x="125" y="274"/>
                        <a:pt x="127" y="276"/>
                      </a:cubicBezTo>
                      <a:lnTo>
                        <a:pt x="125" y="277"/>
                      </a:lnTo>
                      <a:close/>
                      <a:moveTo>
                        <a:pt x="120" y="271"/>
                      </a:moveTo>
                      <a:lnTo>
                        <a:pt x="120" y="271"/>
                      </a:lnTo>
                      <a:lnTo>
                        <a:pt x="121" y="271"/>
                      </a:lnTo>
                      <a:lnTo>
                        <a:pt x="120" y="271"/>
                      </a:lnTo>
                      <a:close/>
                      <a:moveTo>
                        <a:pt x="120" y="271"/>
                      </a:moveTo>
                      <a:lnTo>
                        <a:pt x="118" y="269"/>
                      </a:lnTo>
                      <a:lnTo>
                        <a:pt x="120" y="268"/>
                      </a:lnTo>
                      <a:lnTo>
                        <a:pt x="122" y="270"/>
                      </a:lnTo>
                      <a:lnTo>
                        <a:pt x="120" y="271"/>
                      </a:lnTo>
                      <a:close/>
                      <a:moveTo>
                        <a:pt x="118" y="269"/>
                      </a:moveTo>
                      <a:cubicBezTo>
                        <a:pt x="110" y="259"/>
                        <a:pt x="100" y="247"/>
                        <a:pt x="89" y="239"/>
                      </a:cubicBezTo>
                      <a:lnTo>
                        <a:pt x="91" y="238"/>
                      </a:lnTo>
                      <a:cubicBezTo>
                        <a:pt x="102" y="245"/>
                        <a:pt x="112" y="258"/>
                        <a:pt x="120" y="268"/>
                      </a:cubicBezTo>
                      <a:lnTo>
                        <a:pt x="118" y="269"/>
                      </a:lnTo>
                      <a:close/>
                      <a:moveTo>
                        <a:pt x="91" y="238"/>
                      </a:moveTo>
                      <a:lnTo>
                        <a:pt x="91" y="238"/>
                      </a:lnTo>
                      <a:lnTo>
                        <a:pt x="90" y="238"/>
                      </a:lnTo>
                      <a:lnTo>
                        <a:pt x="91" y="238"/>
                      </a:lnTo>
                      <a:close/>
                      <a:moveTo>
                        <a:pt x="89" y="239"/>
                      </a:moveTo>
                      <a:cubicBezTo>
                        <a:pt x="79" y="233"/>
                        <a:pt x="74" y="224"/>
                        <a:pt x="69" y="216"/>
                      </a:cubicBezTo>
                      <a:lnTo>
                        <a:pt x="71" y="215"/>
                      </a:lnTo>
                      <a:cubicBezTo>
                        <a:pt x="76" y="223"/>
                        <a:pt x="81" y="232"/>
                        <a:pt x="91" y="238"/>
                      </a:cubicBezTo>
                      <a:lnTo>
                        <a:pt x="89" y="239"/>
                      </a:lnTo>
                      <a:close/>
                      <a:moveTo>
                        <a:pt x="69" y="216"/>
                      </a:moveTo>
                      <a:cubicBezTo>
                        <a:pt x="68" y="214"/>
                        <a:pt x="67" y="212"/>
                        <a:pt x="66" y="211"/>
                      </a:cubicBezTo>
                      <a:lnTo>
                        <a:pt x="69" y="210"/>
                      </a:lnTo>
                      <a:cubicBezTo>
                        <a:pt x="70" y="212"/>
                        <a:pt x="70" y="213"/>
                        <a:pt x="71" y="215"/>
                      </a:cubicBezTo>
                      <a:lnTo>
                        <a:pt x="69" y="216"/>
                      </a:lnTo>
                      <a:close/>
                      <a:moveTo>
                        <a:pt x="66" y="211"/>
                      </a:moveTo>
                      <a:cubicBezTo>
                        <a:pt x="52" y="188"/>
                        <a:pt x="45" y="164"/>
                        <a:pt x="39" y="139"/>
                      </a:cubicBezTo>
                      <a:lnTo>
                        <a:pt x="41" y="139"/>
                      </a:lnTo>
                      <a:cubicBezTo>
                        <a:pt x="48" y="163"/>
                        <a:pt x="54" y="187"/>
                        <a:pt x="69" y="210"/>
                      </a:cubicBezTo>
                      <a:lnTo>
                        <a:pt x="66" y="211"/>
                      </a:lnTo>
                      <a:close/>
                      <a:moveTo>
                        <a:pt x="39" y="139"/>
                      </a:moveTo>
                      <a:cubicBezTo>
                        <a:pt x="37" y="133"/>
                        <a:pt x="35" y="126"/>
                        <a:pt x="33" y="119"/>
                      </a:cubicBezTo>
                      <a:lnTo>
                        <a:pt x="36" y="118"/>
                      </a:lnTo>
                      <a:cubicBezTo>
                        <a:pt x="38" y="125"/>
                        <a:pt x="39" y="132"/>
                        <a:pt x="41" y="139"/>
                      </a:cubicBezTo>
                      <a:lnTo>
                        <a:pt x="39" y="139"/>
                      </a:lnTo>
                      <a:close/>
                      <a:moveTo>
                        <a:pt x="36" y="118"/>
                      </a:moveTo>
                      <a:lnTo>
                        <a:pt x="36" y="118"/>
                      </a:lnTo>
                      <a:lnTo>
                        <a:pt x="34" y="119"/>
                      </a:lnTo>
                      <a:lnTo>
                        <a:pt x="36" y="118"/>
                      </a:lnTo>
                      <a:close/>
                      <a:moveTo>
                        <a:pt x="33" y="119"/>
                      </a:moveTo>
                      <a:cubicBezTo>
                        <a:pt x="28" y="104"/>
                        <a:pt x="27" y="89"/>
                        <a:pt x="25" y="75"/>
                      </a:cubicBezTo>
                      <a:lnTo>
                        <a:pt x="28" y="74"/>
                      </a:lnTo>
                      <a:cubicBezTo>
                        <a:pt x="29" y="89"/>
                        <a:pt x="31" y="104"/>
                        <a:pt x="36" y="118"/>
                      </a:cubicBezTo>
                      <a:lnTo>
                        <a:pt x="33" y="119"/>
                      </a:lnTo>
                      <a:close/>
                      <a:moveTo>
                        <a:pt x="25" y="75"/>
                      </a:moveTo>
                      <a:cubicBezTo>
                        <a:pt x="24" y="60"/>
                        <a:pt x="22" y="46"/>
                        <a:pt x="18" y="32"/>
                      </a:cubicBezTo>
                      <a:lnTo>
                        <a:pt x="21" y="32"/>
                      </a:lnTo>
                      <a:cubicBezTo>
                        <a:pt x="25" y="46"/>
                        <a:pt x="26" y="60"/>
                        <a:pt x="28" y="74"/>
                      </a:cubicBezTo>
                      <a:lnTo>
                        <a:pt x="25" y="75"/>
                      </a:lnTo>
                      <a:close/>
                      <a:moveTo>
                        <a:pt x="21" y="31"/>
                      </a:moveTo>
                      <a:lnTo>
                        <a:pt x="21" y="32"/>
                      </a:lnTo>
                      <a:lnTo>
                        <a:pt x="19" y="32"/>
                      </a:lnTo>
                      <a:lnTo>
                        <a:pt x="21" y="31"/>
                      </a:lnTo>
                      <a:close/>
                      <a:moveTo>
                        <a:pt x="18" y="32"/>
                      </a:moveTo>
                      <a:lnTo>
                        <a:pt x="18" y="32"/>
                      </a:lnTo>
                      <a:lnTo>
                        <a:pt x="21" y="31"/>
                      </a:lnTo>
                      <a:lnTo>
                        <a:pt x="18" y="32"/>
                      </a:lnTo>
                      <a:close/>
                      <a:moveTo>
                        <a:pt x="18" y="32"/>
                      </a:moveTo>
                      <a:cubicBezTo>
                        <a:pt x="18" y="31"/>
                        <a:pt x="17" y="30"/>
                        <a:pt x="17" y="30"/>
                      </a:cubicBezTo>
                      <a:lnTo>
                        <a:pt x="20" y="29"/>
                      </a:lnTo>
                      <a:cubicBezTo>
                        <a:pt x="20" y="30"/>
                        <a:pt x="20" y="31"/>
                        <a:pt x="21" y="31"/>
                      </a:cubicBezTo>
                      <a:lnTo>
                        <a:pt x="18" y="32"/>
                      </a:lnTo>
                      <a:close/>
                      <a:moveTo>
                        <a:pt x="17" y="30"/>
                      </a:moveTo>
                      <a:cubicBezTo>
                        <a:pt x="16" y="27"/>
                        <a:pt x="16" y="25"/>
                        <a:pt x="14" y="23"/>
                      </a:cubicBezTo>
                      <a:lnTo>
                        <a:pt x="16" y="22"/>
                      </a:lnTo>
                      <a:cubicBezTo>
                        <a:pt x="18" y="24"/>
                        <a:pt x="19" y="26"/>
                        <a:pt x="20" y="29"/>
                      </a:cubicBezTo>
                      <a:lnTo>
                        <a:pt x="17" y="30"/>
                      </a:lnTo>
                      <a:close/>
                      <a:moveTo>
                        <a:pt x="16" y="22"/>
                      </a:moveTo>
                      <a:lnTo>
                        <a:pt x="16" y="22"/>
                      </a:lnTo>
                      <a:lnTo>
                        <a:pt x="15" y="22"/>
                      </a:lnTo>
                      <a:lnTo>
                        <a:pt x="16" y="22"/>
                      </a:lnTo>
                      <a:close/>
                      <a:moveTo>
                        <a:pt x="14" y="23"/>
                      </a:moveTo>
                      <a:lnTo>
                        <a:pt x="14" y="23"/>
                      </a:lnTo>
                      <a:lnTo>
                        <a:pt x="16" y="22"/>
                      </a:lnTo>
                      <a:lnTo>
                        <a:pt x="14" y="23"/>
                      </a:lnTo>
                      <a:close/>
                      <a:moveTo>
                        <a:pt x="14" y="23"/>
                      </a:moveTo>
                      <a:cubicBezTo>
                        <a:pt x="13" y="22"/>
                        <a:pt x="12" y="21"/>
                        <a:pt x="11" y="21"/>
                      </a:cubicBezTo>
                      <a:lnTo>
                        <a:pt x="13" y="19"/>
                      </a:lnTo>
                      <a:cubicBezTo>
                        <a:pt x="14" y="20"/>
                        <a:pt x="15" y="21"/>
                        <a:pt x="16" y="22"/>
                      </a:cubicBezTo>
                      <a:lnTo>
                        <a:pt x="14" y="23"/>
                      </a:lnTo>
                      <a:close/>
                      <a:moveTo>
                        <a:pt x="11" y="21"/>
                      </a:moveTo>
                      <a:cubicBezTo>
                        <a:pt x="7" y="17"/>
                        <a:pt x="3" y="14"/>
                        <a:pt x="1" y="9"/>
                      </a:cubicBezTo>
                      <a:lnTo>
                        <a:pt x="4" y="8"/>
                      </a:lnTo>
                      <a:cubicBezTo>
                        <a:pt x="5" y="12"/>
                        <a:pt x="9" y="16"/>
                        <a:pt x="13" y="19"/>
                      </a:cubicBezTo>
                      <a:lnTo>
                        <a:pt x="11" y="21"/>
                      </a:lnTo>
                      <a:close/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2" y="9"/>
                      </a:lnTo>
                      <a:lnTo>
                        <a:pt x="1" y="9"/>
                      </a:lnTo>
                      <a:close/>
                      <a:moveTo>
                        <a:pt x="1" y="9"/>
                      </a:moveTo>
                      <a:cubicBezTo>
                        <a:pt x="0" y="7"/>
                        <a:pt x="1" y="5"/>
                        <a:pt x="4" y="5"/>
                      </a:cubicBezTo>
                      <a:lnTo>
                        <a:pt x="5" y="7"/>
                      </a:lnTo>
                      <a:cubicBezTo>
                        <a:pt x="4" y="7"/>
                        <a:pt x="3" y="8"/>
                        <a:pt x="4" y="8"/>
                      </a:cubicBezTo>
                      <a:lnTo>
                        <a:pt x="1" y="9"/>
                      </a:lnTo>
                      <a:close/>
                      <a:moveTo>
                        <a:pt x="4" y="5"/>
                      </a:moveTo>
                      <a:cubicBezTo>
                        <a:pt x="7" y="4"/>
                        <a:pt x="13" y="5"/>
                        <a:pt x="17" y="5"/>
                      </a:cubicBezTo>
                      <a:lnTo>
                        <a:pt x="16" y="7"/>
                      </a:lnTo>
                      <a:cubicBezTo>
                        <a:pt x="13" y="7"/>
                        <a:pt x="7" y="6"/>
                        <a:pt x="5" y="7"/>
                      </a:cubicBezTo>
                      <a:lnTo>
                        <a:pt x="4" y="5"/>
                      </a:lnTo>
                      <a:close/>
                      <a:moveTo>
                        <a:pt x="17" y="5"/>
                      </a:moveTo>
                      <a:cubicBezTo>
                        <a:pt x="19" y="5"/>
                        <a:pt x="20" y="5"/>
                        <a:pt x="21" y="5"/>
                      </a:cubicBezTo>
                      <a:lnTo>
                        <a:pt x="21" y="8"/>
                      </a:lnTo>
                      <a:cubicBezTo>
                        <a:pt x="20" y="8"/>
                        <a:pt x="18" y="8"/>
                        <a:pt x="16" y="7"/>
                      </a:cubicBezTo>
                      <a:lnTo>
                        <a:pt x="17" y="5"/>
                      </a:lnTo>
                      <a:close/>
                      <a:moveTo>
                        <a:pt x="21" y="5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21" y="5"/>
                      </a:lnTo>
                      <a:close/>
                      <a:moveTo>
                        <a:pt x="21" y="5"/>
                      </a:moveTo>
                      <a:cubicBezTo>
                        <a:pt x="24" y="6"/>
                        <a:pt x="27" y="4"/>
                        <a:pt x="29" y="3"/>
                      </a:cubicBezTo>
                      <a:lnTo>
                        <a:pt x="30" y="5"/>
                      </a:lnTo>
                      <a:cubicBezTo>
                        <a:pt x="28" y="6"/>
                        <a:pt x="25" y="8"/>
                        <a:pt x="21" y="8"/>
                      </a:cubicBezTo>
                      <a:lnTo>
                        <a:pt x="21" y="5"/>
                      </a:lnTo>
                      <a:close/>
                      <a:moveTo>
                        <a:pt x="29" y="3"/>
                      </a:moveTo>
                      <a:cubicBezTo>
                        <a:pt x="30" y="2"/>
                        <a:pt x="31" y="2"/>
                        <a:pt x="31" y="2"/>
                      </a:cubicBezTo>
                      <a:lnTo>
                        <a:pt x="33" y="4"/>
                      </a:lnTo>
                      <a:cubicBezTo>
                        <a:pt x="32" y="4"/>
                        <a:pt x="31" y="4"/>
                        <a:pt x="30" y="5"/>
                      </a:cubicBezTo>
                      <a:lnTo>
                        <a:pt x="29" y="3"/>
                      </a:lnTo>
                      <a:close/>
                      <a:moveTo>
                        <a:pt x="31" y="2"/>
                      </a:moveTo>
                      <a:cubicBezTo>
                        <a:pt x="34" y="1"/>
                        <a:pt x="36" y="0"/>
                        <a:pt x="38" y="3"/>
                      </a:cubicBezTo>
                      <a:lnTo>
                        <a:pt x="36" y="4"/>
                      </a:lnTo>
                      <a:cubicBezTo>
                        <a:pt x="35" y="3"/>
                        <a:pt x="34" y="3"/>
                        <a:pt x="33" y="4"/>
                      </a:cubicBezTo>
                      <a:lnTo>
                        <a:pt x="31" y="2"/>
                      </a:lnTo>
                      <a:close/>
                      <a:moveTo>
                        <a:pt x="38" y="3"/>
                      </a:moveTo>
                      <a:lnTo>
                        <a:pt x="38" y="3"/>
                      </a:lnTo>
                      <a:lnTo>
                        <a:pt x="37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7" name="Freeform 591"/>
                <p:cNvSpPr>
                  <a:spLocks noChangeArrowheads="1"/>
                </p:cNvSpPr>
                <p:nvPr/>
              </p:nvSpPr>
              <p:spPr bwMode="auto">
                <a:xfrm>
                  <a:off x="857" y="3294"/>
                  <a:ext cx="169" cy="48"/>
                </a:xfrm>
                <a:custGeom>
                  <a:avLst/>
                  <a:gdLst>
                    <a:gd name="G0" fmla="+- 1 0 0"/>
                    <a:gd name="G1" fmla="+- 1 0 0"/>
                    <a:gd name="G2" fmla="+- 19 0 0"/>
                    <a:gd name="G3" fmla="+- 27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T0" fmla="*/ 25 w 123"/>
                    <a:gd name="T1" fmla="*/ 6 h 29"/>
                    <a:gd name="T2" fmla="*/ 0 w 123"/>
                    <a:gd name="T3" fmla="*/ 27 h 29"/>
                    <a:gd name="T4" fmla="*/ 54 w 123"/>
                    <a:gd name="T5" fmla="*/ 25 h 29"/>
                    <a:gd name="T6" fmla="*/ 123 w 123"/>
                    <a:gd name="T7" fmla="*/ 20 h 29"/>
                    <a:gd name="T8" fmla="*/ 109 w 123"/>
                    <a:gd name="T9" fmla="*/ 8 h 29"/>
                    <a:gd name="T10" fmla="*/ 92 w 123"/>
                    <a:gd name="T11" fmla="*/ 4 h 29"/>
                    <a:gd name="T12" fmla="*/ 60 w 123"/>
                    <a:gd name="T13" fmla="*/ 3 h 29"/>
                    <a:gd name="T14" fmla="*/ 25 w 123"/>
                    <a:gd name="T15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3" h="29">
                      <a:moveTo>
                        <a:pt x="25" y="6"/>
                      </a:moveTo>
                      <a:cubicBezTo>
                        <a:pt x="15" y="12"/>
                        <a:pt x="7" y="19"/>
                        <a:pt x="0" y="27"/>
                      </a:cubicBezTo>
                      <a:cubicBezTo>
                        <a:pt x="18" y="29"/>
                        <a:pt x="36" y="26"/>
                        <a:pt x="54" y="25"/>
                      </a:cubicBezTo>
                      <a:cubicBezTo>
                        <a:pt x="77" y="24"/>
                        <a:pt x="100" y="19"/>
                        <a:pt x="123" y="20"/>
                      </a:cubicBezTo>
                      <a:cubicBezTo>
                        <a:pt x="119" y="15"/>
                        <a:pt x="115" y="10"/>
                        <a:pt x="109" y="8"/>
                      </a:cubicBezTo>
                      <a:cubicBezTo>
                        <a:pt x="104" y="6"/>
                        <a:pt x="98" y="5"/>
                        <a:pt x="92" y="4"/>
                      </a:cubicBezTo>
                      <a:cubicBezTo>
                        <a:pt x="82" y="3"/>
                        <a:pt x="71" y="4"/>
                        <a:pt x="60" y="3"/>
                      </a:cubicBezTo>
                      <a:cubicBezTo>
                        <a:pt x="48" y="2"/>
                        <a:pt x="36" y="0"/>
                        <a:pt x="25" y="6"/>
                      </a:cubicBezTo>
                      <a:close/>
                    </a:path>
                  </a:pathLst>
                </a:custGeom>
                <a:solidFill>
                  <a:srgbClr val="C5975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8" name="Freeform 592"/>
                <p:cNvSpPr>
                  <a:spLocks noChangeArrowheads="1"/>
                </p:cNvSpPr>
                <p:nvPr/>
              </p:nvSpPr>
              <p:spPr bwMode="auto">
                <a:xfrm>
                  <a:off x="855" y="3294"/>
                  <a:ext cx="172" cy="48"/>
                </a:xfrm>
                <a:custGeom>
                  <a:avLst/>
                  <a:gdLst>
                    <a:gd name="T0" fmla="*/ 13 w 126"/>
                    <a:gd name="T1" fmla="*/ 16 h 29"/>
                    <a:gd name="T2" fmla="*/ 25 w 126"/>
                    <a:gd name="T3" fmla="*/ 6 h 29"/>
                    <a:gd name="T4" fmla="*/ 13 w 126"/>
                    <a:gd name="T5" fmla="*/ 16 h 29"/>
                    <a:gd name="T6" fmla="*/ 0 w 126"/>
                    <a:gd name="T7" fmla="*/ 27 h 29"/>
                    <a:gd name="T8" fmla="*/ 13 w 126"/>
                    <a:gd name="T9" fmla="*/ 16 h 29"/>
                    <a:gd name="T10" fmla="*/ 0 w 126"/>
                    <a:gd name="T11" fmla="*/ 28 h 29"/>
                    <a:gd name="T12" fmla="*/ 1 w 126"/>
                    <a:gd name="T13" fmla="*/ 27 h 29"/>
                    <a:gd name="T14" fmla="*/ 1 w 126"/>
                    <a:gd name="T15" fmla="*/ 26 h 29"/>
                    <a:gd name="T16" fmla="*/ 38 w 126"/>
                    <a:gd name="T17" fmla="*/ 27 h 29"/>
                    <a:gd name="T18" fmla="*/ 1 w 126"/>
                    <a:gd name="T19" fmla="*/ 26 h 29"/>
                    <a:gd name="T20" fmla="*/ 55 w 126"/>
                    <a:gd name="T21" fmla="*/ 24 h 29"/>
                    <a:gd name="T22" fmla="*/ 38 w 126"/>
                    <a:gd name="T23" fmla="*/ 27 h 29"/>
                    <a:gd name="T24" fmla="*/ 55 w 126"/>
                    <a:gd name="T25" fmla="*/ 24 h 29"/>
                    <a:gd name="T26" fmla="*/ 55 w 126"/>
                    <a:gd name="T27" fmla="*/ 25 h 29"/>
                    <a:gd name="T28" fmla="*/ 55 w 126"/>
                    <a:gd name="T29" fmla="*/ 24 h 29"/>
                    <a:gd name="T30" fmla="*/ 83 w 126"/>
                    <a:gd name="T31" fmla="*/ 23 h 29"/>
                    <a:gd name="T32" fmla="*/ 55 w 126"/>
                    <a:gd name="T33" fmla="*/ 24 h 29"/>
                    <a:gd name="T34" fmla="*/ 124 w 126"/>
                    <a:gd name="T35" fmla="*/ 19 h 29"/>
                    <a:gd name="T36" fmla="*/ 83 w 126"/>
                    <a:gd name="T37" fmla="*/ 23 h 29"/>
                    <a:gd name="T38" fmla="*/ 125 w 126"/>
                    <a:gd name="T39" fmla="*/ 19 h 29"/>
                    <a:gd name="T40" fmla="*/ 124 w 126"/>
                    <a:gd name="T41" fmla="*/ 20 h 29"/>
                    <a:gd name="T42" fmla="*/ 123 w 126"/>
                    <a:gd name="T43" fmla="*/ 20 h 29"/>
                    <a:gd name="T44" fmla="*/ 119 w 126"/>
                    <a:gd name="T45" fmla="*/ 12 h 29"/>
                    <a:gd name="T46" fmla="*/ 123 w 126"/>
                    <a:gd name="T47" fmla="*/ 20 h 29"/>
                    <a:gd name="T48" fmla="*/ 109 w 126"/>
                    <a:gd name="T49" fmla="*/ 9 h 29"/>
                    <a:gd name="T50" fmla="*/ 119 w 126"/>
                    <a:gd name="T51" fmla="*/ 12 h 29"/>
                    <a:gd name="T52" fmla="*/ 110 w 126"/>
                    <a:gd name="T53" fmla="*/ 7 h 29"/>
                    <a:gd name="T54" fmla="*/ 110 w 126"/>
                    <a:gd name="T55" fmla="*/ 8 h 29"/>
                    <a:gd name="T56" fmla="*/ 109 w 126"/>
                    <a:gd name="T57" fmla="*/ 9 h 29"/>
                    <a:gd name="T58" fmla="*/ 102 w 126"/>
                    <a:gd name="T59" fmla="*/ 5 h 29"/>
                    <a:gd name="T60" fmla="*/ 109 w 126"/>
                    <a:gd name="T61" fmla="*/ 9 h 29"/>
                    <a:gd name="T62" fmla="*/ 102 w 126"/>
                    <a:gd name="T63" fmla="*/ 6 h 29"/>
                    <a:gd name="T64" fmla="*/ 102 w 126"/>
                    <a:gd name="T65" fmla="*/ 6 h 29"/>
                    <a:gd name="T66" fmla="*/ 93 w 126"/>
                    <a:gd name="T67" fmla="*/ 5 h 29"/>
                    <a:gd name="T68" fmla="*/ 102 w 126"/>
                    <a:gd name="T69" fmla="*/ 5 h 29"/>
                    <a:gd name="T70" fmla="*/ 94 w 126"/>
                    <a:gd name="T71" fmla="*/ 3 h 29"/>
                    <a:gd name="T72" fmla="*/ 93 w 126"/>
                    <a:gd name="T73" fmla="*/ 4 h 29"/>
                    <a:gd name="T74" fmla="*/ 93 w 126"/>
                    <a:gd name="T75" fmla="*/ 5 h 29"/>
                    <a:gd name="T76" fmla="*/ 77 w 126"/>
                    <a:gd name="T77" fmla="*/ 3 h 29"/>
                    <a:gd name="T78" fmla="*/ 93 w 126"/>
                    <a:gd name="T79" fmla="*/ 5 h 29"/>
                    <a:gd name="T80" fmla="*/ 61 w 126"/>
                    <a:gd name="T81" fmla="*/ 4 h 29"/>
                    <a:gd name="T82" fmla="*/ 77 w 126"/>
                    <a:gd name="T83" fmla="*/ 3 h 29"/>
                    <a:gd name="T84" fmla="*/ 61 w 126"/>
                    <a:gd name="T85" fmla="*/ 4 h 29"/>
                    <a:gd name="T86" fmla="*/ 61 w 126"/>
                    <a:gd name="T87" fmla="*/ 3 h 29"/>
                    <a:gd name="T88" fmla="*/ 61 w 126"/>
                    <a:gd name="T89" fmla="*/ 4 h 29"/>
                    <a:gd name="T90" fmla="*/ 61 w 126"/>
                    <a:gd name="T91" fmla="*/ 2 h 29"/>
                    <a:gd name="T92" fmla="*/ 61 w 126"/>
                    <a:gd name="T93" fmla="*/ 4 h 29"/>
                    <a:gd name="T94" fmla="*/ 57 w 126"/>
                    <a:gd name="T95" fmla="*/ 2 h 29"/>
                    <a:gd name="T96" fmla="*/ 61 w 126"/>
                    <a:gd name="T97" fmla="*/ 4 h 29"/>
                    <a:gd name="T98" fmla="*/ 26 w 126"/>
                    <a:gd name="T99" fmla="*/ 7 h 29"/>
                    <a:gd name="T100" fmla="*/ 57 w 126"/>
                    <a:gd name="T101" fmla="*/ 2 h 29"/>
                    <a:gd name="T102" fmla="*/ 25 w 126"/>
                    <a:gd name="T103" fmla="*/ 6 h 29"/>
                    <a:gd name="T104" fmla="*/ 26 w 126"/>
                    <a:gd name="T105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6" h="29">
                      <a:moveTo>
                        <a:pt x="26" y="7"/>
                      </a:moveTo>
                      <a:cubicBezTo>
                        <a:pt x="22" y="10"/>
                        <a:pt x="17" y="13"/>
                        <a:pt x="13" y="16"/>
                      </a:cubicBezTo>
                      <a:lnTo>
                        <a:pt x="11" y="15"/>
                      </a:lnTo>
                      <a:cubicBezTo>
                        <a:pt x="16" y="12"/>
                        <a:pt x="20" y="9"/>
                        <a:pt x="25" y="6"/>
                      </a:cubicBezTo>
                      <a:lnTo>
                        <a:pt x="26" y="7"/>
                      </a:lnTo>
                      <a:close/>
                      <a:moveTo>
                        <a:pt x="13" y="16"/>
                      </a:moveTo>
                      <a:cubicBezTo>
                        <a:pt x="9" y="20"/>
                        <a:pt x="5" y="23"/>
                        <a:pt x="2" y="27"/>
                      </a:cubicBezTo>
                      <a:lnTo>
                        <a:pt x="0" y="27"/>
                      </a:lnTo>
                      <a:cubicBezTo>
                        <a:pt x="4" y="22"/>
                        <a:pt x="7" y="19"/>
                        <a:pt x="11" y="15"/>
                      </a:cubicBezTo>
                      <a:lnTo>
                        <a:pt x="13" y="16"/>
                      </a:lnTo>
                      <a:close/>
                      <a:moveTo>
                        <a:pt x="1" y="28"/>
                      </a:move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1" y="28"/>
                      </a:lnTo>
                      <a:close/>
                      <a:moveTo>
                        <a:pt x="1" y="26"/>
                      </a:moveTo>
                      <a:cubicBezTo>
                        <a:pt x="14" y="27"/>
                        <a:pt x="26" y="26"/>
                        <a:pt x="38" y="25"/>
                      </a:cubicBezTo>
                      <a:lnTo>
                        <a:pt x="38" y="27"/>
                      </a:lnTo>
                      <a:cubicBezTo>
                        <a:pt x="26" y="28"/>
                        <a:pt x="14" y="29"/>
                        <a:pt x="1" y="28"/>
                      </a:cubicBezTo>
                      <a:lnTo>
                        <a:pt x="1" y="26"/>
                      </a:lnTo>
                      <a:close/>
                      <a:moveTo>
                        <a:pt x="38" y="25"/>
                      </a:moveTo>
                      <a:cubicBezTo>
                        <a:pt x="44" y="25"/>
                        <a:pt x="49" y="24"/>
                        <a:pt x="55" y="24"/>
                      </a:cubicBezTo>
                      <a:lnTo>
                        <a:pt x="55" y="26"/>
                      </a:lnTo>
                      <a:cubicBezTo>
                        <a:pt x="49" y="26"/>
                        <a:pt x="44" y="26"/>
                        <a:pt x="38" y="27"/>
                      </a:cubicBezTo>
                      <a:lnTo>
                        <a:pt x="38" y="25"/>
                      </a:lnTo>
                      <a:close/>
                      <a:moveTo>
                        <a:pt x="55" y="24"/>
                      </a:move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5" y="24"/>
                      </a:lnTo>
                      <a:close/>
                      <a:moveTo>
                        <a:pt x="55" y="24"/>
                      </a:moveTo>
                      <a:cubicBezTo>
                        <a:pt x="64" y="23"/>
                        <a:pt x="74" y="22"/>
                        <a:pt x="83" y="21"/>
                      </a:cubicBezTo>
                      <a:lnTo>
                        <a:pt x="83" y="23"/>
                      </a:lnTo>
                      <a:cubicBezTo>
                        <a:pt x="74" y="24"/>
                        <a:pt x="65" y="25"/>
                        <a:pt x="55" y="26"/>
                      </a:cubicBezTo>
                      <a:lnTo>
                        <a:pt x="55" y="24"/>
                      </a:lnTo>
                      <a:close/>
                      <a:moveTo>
                        <a:pt x="83" y="21"/>
                      </a:moveTo>
                      <a:cubicBezTo>
                        <a:pt x="97" y="20"/>
                        <a:pt x="110" y="18"/>
                        <a:pt x="124" y="19"/>
                      </a:cubicBezTo>
                      <a:lnTo>
                        <a:pt x="124" y="20"/>
                      </a:lnTo>
                      <a:cubicBezTo>
                        <a:pt x="110" y="20"/>
                        <a:pt x="97" y="21"/>
                        <a:pt x="83" y="23"/>
                      </a:cubicBezTo>
                      <a:lnTo>
                        <a:pt x="83" y="21"/>
                      </a:lnTo>
                      <a:close/>
                      <a:moveTo>
                        <a:pt x="125" y="19"/>
                      </a:moveTo>
                      <a:lnTo>
                        <a:pt x="126" y="21"/>
                      </a:lnTo>
                      <a:lnTo>
                        <a:pt x="124" y="20"/>
                      </a:lnTo>
                      <a:lnTo>
                        <a:pt x="125" y="19"/>
                      </a:lnTo>
                      <a:close/>
                      <a:moveTo>
                        <a:pt x="123" y="20"/>
                      </a:moveTo>
                      <a:cubicBezTo>
                        <a:pt x="121" y="18"/>
                        <a:pt x="119" y="16"/>
                        <a:pt x="117" y="14"/>
                      </a:cubicBezTo>
                      <a:lnTo>
                        <a:pt x="119" y="12"/>
                      </a:lnTo>
                      <a:cubicBezTo>
                        <a:pt x="121" y="14"/>
                        <a:pt x="123" y="17"/>
                        <a:pt x="125" y="19"/>
                      </a:cubicBezTo>
                      <a:lnTo>
                        <a:pt x="123" y="20"/>
                      </a:lnTo>
                      <a:close/>
                      <a:moveTo>
                        <a:pt x="117" y="14"/>
                      </a:moveTo>
                      <a:cubicBezTo>
                        <a:pt x="115" y="12"/>
                        <a:pt x="112" y="10"/>
                        <a:pt x="109" y="9"/>
                      </a:cubicBezTo>
                      <a:lnTo>
                        <a:pt x="110" y="7"/>
                      </a:lnTo>
                      <a:cubicBezTo>
                        <a:pt x="113" y="8"/>
                        <a:pt x="116" y="10"/>
                        <a:pt x="119" y="12"/>
                      </a:cubicBezTo>
                      <a:lnTo>
                        <a:pt x="117" y="14"/>
                      </a:lnTo>
                      <a:close/>
                      <a:moveTo>
                        <a:pt x="110" y="7"/>
                      </a:moveTo>
                      <a:lnTo>
                        <a:pt x="110" y="7"/>
                      </a:lnTo>
                      <a:lnTo>
                        <a:pt x="110" y="8"/>
                      </a:lnTo>
                      <a:lnTo>
                        <a:pt x="110" y="7"/>
                      </a:lnTo>
                      <a:close/>
                      <a:moveTo>
                        <a:pt x="109" y="9"/>
                      </a:moveTo>
                      <a:cubicBezTo>
                        <a:pt x="107" y="8"/>
                        <a:pt x="104" y="7"/>
                        <a:pt x="102" y="6"/>
                      </a:cubicBezTo>
                      <a:lnTo>
                        <a:pt x="102" y="5"/>
                      </a:lnTo>
                      <a:cubicBezTo>
                        <a:pt x="105" y="5"/>
                        <a:pt x="107" y="6"/>
                        <a:pt x="110" y="7"/>
                      </a:cubicBezTo>
                      <a:lnTo>
                        <a:pt x="109" y="9"/>
                      </a:lnTo>
                      <a:close/>
                      <a:moveTo>
                        <a:pt x="102" y="6"/>
                      </a:moveTo>
                      <a:lnTo>
                        <a:pt x="102" y="6"/>
                      </a:lnTo>
                      <a:lnTo>
                        <a:pt x="102" y="5"/>
                      </a:lnTo>
                      <a:lnTo>
                        <a:pt x="102" y="6"/>
                      </a:lnTo>
                      <a:close/>
                      <a:moveTo>
                        <a:pt x="102" y="6"/>
                      </a:moveTo>
                      <a:cubicBezTo>
                        <a:pt x="99" y="6"/>
                        <a:pt x="96" y="5"/>
                        <a:pt x="93" y="5"/>
                      </a:cubicBezTo>
                      <a:lnTo>
                        <a:pt x="94" y="3"/>
                      </a:lnTo>
                      <a:cubicBezTo>
                        <a:pt x="97" y="4"/>
                        <a:pt x="99" y="4"/>
                        <a:pt x="102" y="5"/>
                      </a:cubicBezTo>
                      <a:lnTo>
                        <a:pt x="102" y="6"/>
                      </a:lnTo>
                      <a:close/>
                      <a:moveTo>
                        <a:pt x="94" y="3"/>
                      </a:moveTo>
                      <a:lnTo>
                        <a:pt x="94" y="3"/>
                      </a:lnTo>
                      <a:lnTo>
                        <a:pt x="93" y="4"/>
                      </a:lnTo>
                      <a:lnTo>
                        <a:pt x="94" y="3"/>
                      </a:lnTo>
                      <a:close/>
                      <a:moveTo>
                        <a:pt x="93" y="5"/>
                      </a:moveTo>
                      <a:cubicBezTo>
                        <a:pt x="88" y="4"/>
                        <a:pt x="82" y="4"/>
                        <a:pt x="77" y="4"/>
                      </a:cubicBezTo>
                      <a:lnTo>
                        <a:pt x="77" y="3"/>
                      </a:lnTo>
                      <a:cubicBezTo>
                        <a:pt x="82" y="3"/>
                        <a:pt x="88" y="2"/>
                        <a:pt x="94" y="3"/>
                      </a:cubicBezTo>
                      <a:lnTo>
                        <a:pt x="93" y="5"/>
                      </a:lnTo>
                      <a:close/>
                      <a:moveTo>
                        <a:pt x="77" y="4"/>
                      </a:moveTo>
                      <a:cubicBezTo>
                        <a:pt x="71" y="5"/>
                        <a:pt x="66" y="5"/>
                        <a:pt x="61" y="4"/>
                      </a:cubicBezTo>
                      <a:lnTo>
                        <a:pt x="61" y="2"/>
                      </a:lnTo>
                      <a:cubicBezTo>
                        <a:pt x="66" y="3"/>
                        <a:pt x="72" y="3"/>
                        <a:pt x="77" y="3"/>
                      </a:cubicBezTo>
                      <a:lnTo>
                        <a:pt x="77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3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lnTo>
                        <a:pt x="61" y="4"/>
                      </a:lnTo>
                      <a:lnTo>
                        <a:pt x="61" y="2"/>
                      </a:lnTo>
                      <a:lnTo>
                        <a:pt x="61" y="4"/>
                      </a:lnTo>
                      <a:close/>
                      <a:moveTo>
                        <a:pt x="61" y="4"/>
                      </a:moveTo>
                      <a:cubicBezTo>
                        <a:pt x="60" y="4"/>
                        <a:pt x="59" y="4"/>
                        <a:pt x="57" y="4"/>
                      </a:cubicBezTo>
                      <a:lnTo>
                        <a:pt x="57" y="2"/>
                      </a:lnTo>
                      <a:cubicBezTo>
                        <a:pt x="59" y="2"/>
                        <a:pt x="60" y="2"/>
                        <a:pt x="61" y="2"/>
                      </a:cubicBezTo>
                      <a:lnTo>
                        <a:pt x="61" y="4"/>
                      </a:lnTo>
                      <a:close/>
                      <a:moveTo>
                        <a:pt x="57" y="4"/>
                      </a:moveTo>
                      <a:cubicBezTo>
                        <a:pt x="47" y="3"/>
                        <a:pt x="36" y="1"/>
                        <a:pt x="26" y="7"/>
                      </a:cubicBezTo>
                      <a:lnTo>
                        <a:pt x="25" y="6"/>
                      </a:lnTo>
                      <a:cubicBezTo>
                        <a:pt x="35" y="0"/>
                        <a:pt x="47" y="1"/>
                        <a:pt x="57" y="2"/>
                      </a:cubicBezTo>
                      <a:lnTo>
                        <a:pt x="57" y="4"/>
                      </a:lnTo>
                      <a:close/>
                      <a:moveTo>
                        <a:pt x="25" y="6"/>
                      </a:move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25" y="6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89" name="Freeform 593"/>
                <p:cNvSpPr>
                  <a:spLocks noChangeArrowheads="1"/>
                </p:cNvSpPr>
                <p:nvPr/>
              </p:nvSpPr>
              <p:spPr bwMode="auto">
                <a:xfrm>
                  <a:off x="852" y="3329"/>
                  <a:ext cx="323" cy="390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6 0 0"/>
                    <a:gd name="G33" fmla="+- 1 0 0"/>
                    <a:gd name="G34" fmla="+- 38 0 0"/>
                    <a:gd name="G35" fmla="+- 1 0 0"/>
                    <a:gd name="G36" fmla="+- 1 0 0"/>
                    <a:gd name="T0" fmla="*/ 16 w 234"/>
                    <a:gd name="T1" fmla="*/ 92 h 226"/>
                    <a:gd name="T2" fmla="*/ 106 w 234"/>
                    <a:gd name="T3" fmla="*/ 223 h 226"/>
                    <a:gd name="T4" fmla="*/ 147 w 234"/>
                    <a:gd name="T5" fmla="*/ 223 h 226"/>
                    <a:gd name="T6" fmla="*/ 223 w 234"/>
                    <a:gd name="T7" fmla="*/ 174 h 226"/>
                    <a:gd name="T8" fmla="*/ 220 w 234"/>
                    <a:gd name="T9" fmla="*/ 115 h 226"/>
                    <a:gd name="T10" fmla="*/ 181 w 234"/>
                    <a:gd name="T11" fmla="*/ 69 h 226"/>
                    <a:gd name="T12" fmla="*/ 145 w 234"/>
                    <a:gd name="T13" fmla="*/ 40 h 226"/>
                    <a:gd name="T14" fmla="*/ 127 w 234"/>
                    <a:gd name="T15" fmla="*/ 6 h 226"/>
                    <a:gd name="T16" fmla="*/ 121 w 234"/>
                    <a:gd name="T17" fmla="*/ 1 h 226"/>
                    <a:gd name="T18" fmla="*/ 68 w 234"/>
                    <a:gd name="T19" fmla="*/ 0 h 226"/>
                    <a:gd name="T20" fmla="*/ 20 w 234"/>
                    <a:gd name="T21" fmla="*/ 7 h 226"/>
                    <a:gd name="T22" fmla="*/ 3 w 234"/>
                    <a:gd name="T23" fmla="*/ 13 h 226"/>
                    <a:gd name="T24" fmla="*/ 16 w 234"/>
                    <a:gd name="T25" fmla="*/ 92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4" h="226">
                      <a:moveTo>
                        <a:pt x="16" y="92"/>
                      </a:moveTo>
                      <a:cubicBezTo>
                        <a:pt x="15" y="143"/>
                        <a:pt x="33" y="207"/>
                        <a:pt x="106" y="223"/>
                      </a:cubicBezTo>
                      <a:cubicBezTo>
                        <a:pt x="119" y="226"/>
                        <a:pt x="134" y="226"/>
                        <a:pt x="147" y="223"/>
                      </a:cubicBezTo>
                      <a:cubicBezTo>
                        <a:pt x="179" y="215"/>
                        <a:pt x="209" y="198"/>
                        <a:pt x="223" y="174"/>
                      </a:cubicBezTo>
                      <a:cubicBezTo>
                        <a:pt x="234" y="155"/>
                        <a:pt x="230" y="133"/>
                        <a:pt x="220" y="115"/>
                      </a:cubicBezTo>
                      <a:cubicBezTo>
                        <a:pt x="210" y="99"/>
                        <a:pt x="196" y="84"/>
                        <a:pt x="181" y="69"/>
                      </a:cubicBezTo>
                      <a:cubicBezTo>
                        <a:pt x="169" y="59"/>
                        <a:pt x="153" y="52"/>
                        <a:pt x="145" y="40"/>
                      </a:cubicBezTo>
                      <a:cubicBezTo>
                        <a:pt x="138" y="29"/>
                        <a:pt x="134" y="17"/>
                        <a:pt x="127" y="6"/>
                      </a:cubicBezTo>
                      <a:cubicBezTo>
                        <a:pt x="126" y="4"/>
                        <a:pt x="124" y="1"/>
                        <a:pt x="121" y="1"/>
                      </a:cubicBezTo>
                      <a:cubicBezTo>
                        <a:pt x="104" y="0"/>
                        <a:pt x="86" y="1"/>
                        <a:pt x="68" y="0"/>
                      </a:cubicBezTo>
                      <a:cubicBezTo>
                        <a:pt x="59" y="12"/>
                        <a:pt x="37" y="9"/>
                        <a:pt x="20" y="7"/>
                      </a:cubicBezTo>
                      <a:cubicBezTo>
                        <a:pt x="13" y="7"/>
                        <a:pt x="0" y="6"/>
                        <a:pt x="3" y="13"/>
                      </a:cubicBezTo>
                      <a:cubicBezTo>
                        <a:pt x="14" y="38"/>
                        <a:pt x="17" y="65"/>
                        <a:pt x="16" y="92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0" name="Freeform 594"/>
                <p:cNvSpPr>
                  <a:spLocks noChangeArrowheads="1"/>
                </p:cNvSpPr>
                <p:nvPr/>
              </p:nvSpPr>
              <p:spPr bwMode="auto">
                <a:xfrm>
                  <a:off x="854" y="3327"/>
                  <a:ext cx="318" cy="391"/>
                </a:xfrm>
                <a:custGeom>
                  <a:avLst/>
                  <a:gdLst>
                    <a:gd name="T0" fmla="*/ 16 w 231"/>
                    <a:gd name="T1" fmla="*/ 93 h 227"/>
                    <a:gd name="T2" fmla="*/ 14 w 231"/>
                    <a:gd name="T3" fmla="*/ 93 h 227"/>
                    <a:gd name="T4" fmla="*/ 19 w 231"/>
                    <a:gd name="T5" fmla="*/ 138 h 227"/>
                    <a:gd name="T6" fmla="*/ 105 w 231"/>
                    <a:gd name="T7" fmla="*/ 223 h 227"/>
                    <a:gd name="T8" fmla="*/ 105 w 231"/>
                    <a:gd name="T9" fmla="*/ 223 h 227"/>
                    <a:gd name="T10" fmla="*/ 105 w 231"/>
                    <a:gd name="T11" fmla="*/ 223 h 227"/>
                    <a:gd name="T12" fmla="*/ 105 w 231"/>
                    <a:gd name="T13" fmla="*/ 223 h 227"/>
                    <a:gd name="T14" fmla="*/ 105 w 231"/>
                    <a:gd name="T15" fmla="*/ 223 h 227"/>
                    <a:gd name="T16" fmla="*/ 110 w 231"/>
                    <a:gd name="T17" fmla="*/ 226 h 227"/>
                    <a:gd name="T18" fmla="*/ 146 w 231"/>
                    <a:gd name="T19" fmla="*/ 225 h 227"/>
                    <a:gd name="T20" fmla="*/ 146 w 231"/>
                    <a:gd name="T21" fmla="*/ 225 h 227"/>
                    <a:gd name="T22" fmla="*/ 146 w 231"/>
                    <a:gd name="T23" fmla="*/ 223 h 227"/>
                    <a:gd name="T24" fmla="*/ 159 w 231"/>
                    <a:gd name="T25" fmla="*/ 219 h 227"/>
                    <a:gd name="T26" fmla="*/ 159 w 231"/>
                    <a:gd name="T27" fmla="*/ 219 h 227"/>
                    <a:gd name="T28" fmla="*/ 159 w 231"/>
                    <a:gd name="T29" fmla="*/ 219 h 227"/>
                    <a:gd name="T30" fmla="*/ 173 w 231"/>
                    <a:gd name="T31" fmla="*/ 216 h 227"/>
                    <a:gd name="T32" fmla="*/ 222 w 231"/>
                    <a:gd name="T33" fmla="*/ 175 h 227"/>
                    <a:gd name="T34" fmla="*/ 223 w 231"/>
                    <a:gd name="T35" fmla="*/ 175 h 227"/>
                    <a:gd name="T36" fmla="*/ 222 w 231"/>
                    <a:gd name="T37" fmla="*/ 175 h 227"/>
                    <a:gd name="T38" fmla="*/ 227 w 231"/>
                    <a:gd name="T39" fmla="*/ 167 h 227"/>
                    <a:gd name="T40" fmla="*/ 227 w 231"/>
                    <a:gd name="T41" fmla="*/ 158 h 227"/>
                    <a:gd name="T42" fmla="*/ 227 w 231"/>
                    <a:gd name="T43" fmla="*/ 158 h 227"/>
                    <a:gd name="T44" fmla="*/ 227 w 231"/>
                    <a:gd name="T45" fmla="*/ 158 h 227"/>
                    <a:gd name="T46" fmla="*/ 220 w 231"/>
                    <a:gd name="T47" fmla="*/ 116 h 227"/>
                    <a:gd name="T48" fmla="*/ 220 w 231"/>
                    <a:gd name="T49" fmla="*/ 116 h 227"/>
                    <a:gd name="T50" fmla="*/ 180 w 231"/>
                    <a:gd name="T51" fmla="*/ 70 h 227"/>
                    <a:gd name="T52" fmla="*/ 179 w 231"/>
                    <a:gd name="T53" fmla="*/ 71 h 227"/>
                    <a:gd name="T54" fmla="*/ 179 w 231"/>
                    <a:gd name="T55" fmla="*/ 71 h 227"/>
                    <a:gd name="T56" fmla="*/ 180 w 231"/>
                    <a:gd name="T57" fmla="*/ 70 h 227"/>
                    <a:gd name="T58" fmla="*/ 180 w 231"/>
                    <a:gd name="T59" fmla="*/ 70 h 227"/>
                    <a:gd name="T60" fmla="*/ 145 w 231"/>
                    <a:gd name="T61" fmla="*/ 41 h 227"/>
                    <a:gd name="T62" fmla="*/ 132 w 231"/>
                    <a:gd name="T63" fmla="*/ 21 h 227"/>
                    <a:gd name="T64" fmla="*/ 132 w 231"/>
                    <a:gd name="T65" fmla="*/ 21 h 227"/>
                    <a:gd name="T66" fmla="*/ 132 w 231"/>
                    <a:gd name="T67" fmla="*/ 21 h 227"/>
                    <a:gd name="T68" fmla="*/ 127 w 231"/>
                    <a:gd name="T69" fmla="*/ 6 h 227"/>
                    <a:gd name="T70" fmla="*/ 125 w 231"/>
                    <a:gd name="T71" fmla="*/ 7 h 227"/>
                    <a:gd name="T72" fmla="*/ 125 w 231"/>
                    <a:gd name="T73" fmla="*/ 7 h 227"/>
                    <a:gd name="T74" fmla="*/ 127 w 231"/>
                    <a:gd name="T75" fmla="*/ 6 h 227"/>
                    <a:gd name="T76" fmla="*/ 121 w 231"/>
                    <a:gd name="T77" fmla="*/ 1 h 227"/>
                    <a:gd name="T78" fmla="*/ 121 w 231"/>
                    <a:gd name="T79" fmla="*/ 1 h 227"/>
                    <a:gd name="T80" fmla="*/ 98 w 231"/>
                    <a:gd name="T81" fmla="*/ 2 h 227"/>
                    <a:gd name="T82" fmla="*/ 98 w 231"/>
                    <a:gd name="T83" fmla="*/ 2 h 227"/>
                    <a:gd name="T84" fmla="*/ 98 w 231"/>
                    <a:gd name="T85" fmla="*/ 2 h 227"/>
                    <a:gd name="T86" fmla="*/ 66 w 231"/>
                    <a:gd name="T87" fmla="*/ 0 h 227"/>
                    <a:gd name="T88" fmla="*/ 66 w 231"/>
                    <a:gd name="T89" fmla="*/ 0 h 227"/>
                    <a:gd name="T90" fmla="*/ 19 w 231"/>
                    <a:gd name="T91" fmla="*/ 7 h 227"/>
                    <a:gd name="T92" fmla="*/ 19 w 231"/>
                    <a:gd name="T93" fmla="*/ 7 h 227"/>
                    <a:gd name="T94" fmla="*/ 5 w 231"/>
                    <a:gd name="T95" fmla="*/ 10 h 227"/>
                    <a:gd name="T96" fmla="*/ 5 w 231"/>
                    <a:gd name="T97" fmla="*/ 10 h 227"/>
                    <a:gd name="T98" fmla="*/ 5 w 231"/>
                    <a:gd name="T99" fmla="*/ 10 h 227"/>
                    <a:gd name="T100" fmla="*/ 2 w 231"/>
                    <a:gd name="T101" fmla="*/ 9 h 227"/>
                    <a:gd name="T102" fmla="*/ 1 w 231"/>
                    <a:gd name="T103" fmla="*/ 14 h 227"/>
                    <a:gd name="T104" fmla="*/ 1 w 231"/>
                    <a:gd name="T105" fmla="*/ 14 h 227"/>
                    <a:gd name="T106" fmla="*/ 14 w 231"/>
                    <a:gd name="T107" fmla="*/ 53 h 227"/>
                    <a:gd name="T108" fmla="*/ 14 w 231"/>
                    <a:gd name="T109" fmla="*/ 53 h 227"/>
                    <a:gd name="T110" fmla="*/ 14 w 231"/>
                    <a:gd name="T111" fmla="*/ 53 h 227"/>
                    <a:gd name="T112" fmla="*/ 14 w 231"/>
                    <a:gd name="T113" fmla="*/ 93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1" h="227">
                      <a:moveTo>
                        <a:pt x="16" y="93"/>
                      </a:moveTo>
                      <a:lnTo>
                        <a:pt x="16" y="93"/>
                      </a:lnTo>
                      <a:lnTo>
                        <a:pt x="14" y="93"/>
                      </a:lnTo>
                      <a:lnTo>
                        <a:pt x="16" y="93"/>
                      </a:lnTo>
                      <a:close/>
                      <a:moveTo>
                        <a:pt x="16" y="93"/>
                      </a:moveTo>
                      <a:cubicBezTo>
                        <a:pt x="16" y="100"/>
                        <a:pt x="16" y="107"/>
                        <a:pt x="17" y="115"/>
                      </a:cubicBezTo>
                      <a:lnTo>
                        <a:pt x="15" y="115"/>
                      </a:lnTo>
                      <a:cubicBezTo>
                        <a:pt x="14" y="107"/>
                        <a:pt x="14" y="100"/>
                        <a:pt x="14" y="93"/>
                      </a:cubicBezTo>
                      <a:lnTo>
                        <a:pt x="16" y="93"/>
                      </a:lnTo>
                      <a:close/>
                      <a:moveTo>
                        <a:pt x="17" y="115"/>
                      </a:moveTo>
                      <a:cubicBezTo>
                        <a:pt x="18" y="122"/>
                        <a:pt x="19" y="130"/>
                        <a:pt x="21" y="137"/>
                      </a:cubicBezTo>
                      <a:lnTo>
                        <a:pt x="19" y="138"/>
                      </a:lnTo>
                      <a:cubicBezTo>
                        <a:pt x="17" y="130"/>
                        <a:pt x="16" y="122"/>
                        <a:pt x="15" y="115"/>
                      </a:cubicBezTo>
                      <a:lnTo>
                        <a:pt x="17" y="115"/>
                      </a:lnTo>
                      <a:close/>
                      <a:moveTo>
                        <a:pt x="21" y="137"/>
                      </a:moveTo>
                      <a:cubicBezTo>
                        <a:pt x="29" y="175"/>
                        <a:pt x="53" y="211"/>
                        <a:pt x="105" y="223"/>
                      </a:cubicBezTo>
                      <a:lnTo>
                        <a:pt x="104" y="225"/>
                      </a:lnTo>
                      <a:cubicBezTo>
                        <a:pt x="52" y="213"/>
                        <a:pt x="28" y="176"/>
                        <a:pt x="19" y="138"/>
                      </a:cubicBezTo>
                      <a:lnTo>
                        <a:pt x="21" y="137"/>
                      </a:lnTo>
                      <a:close/>
                      <a:moveTo>
                        <a:pt x="105" y="223"/>
                      </a:moveTo>
                      <a:lnTo>
                        <a:pt x="105" y="223"/>
                      </a:lnTo>
                      <a:lnTo>
                        <a:pt x="105" y="224"/>
                      </a:lnTo>
                      <a:lnTo>
                        <a:pt x="105" y="223"/>
                      </a:lnTo>
                      <a:close/>
                      <a:moveTo>
                        <a:pt x="105" y="223"/>
                      </a:moveTo>
                      <a:lnTo>
                        <a:pt x="105" y="223"/>
                      </a:lnTo>
                      <a:lnTo>
                        <a:pt x="104" y="225"/>
                      </a:lnTo>
                      <a:lnTo>
                        <a:pt x="105" y="223"/>
                      </a:lnTo>
                      <a:close/>
                      <a:moveTo>
                        <a:pt x="105" y="223"/>
                      </a:moveTo>
                      <a:cubicBezTo>
                        <a:pt x="107" y="223"/>
                        <a:pt x="109" y="224"/>
                        <a:pt x="111" y="224"/>
                      </a:cubicBezTo>
                      <a:lnTo>
                        <a:pt x="110" y="226"/>
                      </a:lnTo>
                      <a:cubicBezTo>
                        <a:pt x="108" y="225"/>
                        <a:pt x="106" y="225"/>
                        <a:pt x="104" y="225"/>
                      </a:cubicBezTo>
                      <a:lnTo>
                        <a:pt x="105" y="223"/>
                      </a:lnTo>
                      <a:close/>
                      <a:moveTo>
                        <a:pt x="111" y="224"/>
                      </a:moveTo>
                      <a:cubicBezTo>
                        <a:pt x="112" y="224"/>
                        <a:pt x="114" y="225"/>
                        <a:pt x="116" y="225"/>
                      </a:cubicBezTo>
                      <a:lnTo>
                        <a:pt x="116" y="226"/>
                      </a:lnTo>
                      <a:cubicBezTo>
                        <a:pt x="114" y="226"/>
                        <a:pt x="112" y="226"/>
                        <a:pt x="110" y="226"/>
                      </a:cubicBezTo>
                      <a:lnTo>
                        <a:pt x="111" y="224"/>
                      </a:lnTo>
                      <a:close/>
                      <a:moveTo>
                        <a:pt x="116" y="225"/>
                      </a:moveTo>
                      <a:cubicBezTo>
                        <a:pt x="126" y="226"/>
                        <a:pt x="137" y="225"/>
                        <a:pt x="146" y="223"/>
                      </a:cubicBezTo>
                      <a:lnTo>
                        <a:pt x="146" y="225"/>
                      </a:lnTo>
                      <a:cubicBezTo>
                        <a:pt x="137" y="227"/>
                        <a:pt x="126" y="227"/>
                        <a:pt x="116" y="226"/>
                      </a:cubicBezTo>
                      <a:lnTo>
                        <a:pt x="116" y="225"/>
                      </a:lnTo>
                      <a:close/>
                      <a:moveTo>
                        <a:pt x="146" y="225"/>
                      </a:moveTo>
                      <a:lnTo>
                        <a:pt x="146" y="225"/>
                      </a:lnTo>
                      <a:lnTo>
                        <a:pt x="146" y="224"/>
                      </a:lnTo>
                      <a:lnTo>
                        <a:pt x="146" y="225"/>
                      </a:lnTo>
                      <a:close/>
                      <a:moveTo>
                        <a:pt x="146" y="223"/>
                      </a:moveTo>
                      <a:lnTo>
                        <a:pt x="146" y="223"/>
                      </a:lnTo>
                      <a:lnTo>
                        <a:pt x="146" y="225"/>
                      </a:lnTo>
                      <a:lnTo>
                        <a:pt x="146" y="223"/>
                      </a:lnTo>
                      <a:close/>
                      <a:moveTo>
                        <a:pt x="146" y="223"/>
                      </a:moveTo>
                      <a:cubicBezTo>
                        <a:pt x="150" y="222"/>
                        <a:pt x="155" y="221"/>
                        <a:pt x="159" y="219"/>
                      </a:cubicBezTo>
                      <a:lnTo>
                        <a:pt x="160" y="221"/>
                      </a:lnTo>
                      <a:cubicBezTo>
                        <a:pt x="155" y="222"/>
                        <a:pt x="151" y="224"/>
                        <a:pt x="146" y="225"/>
                      </a:cubicBezTo>
                      <a:lnTo>
                        <a:pt x="146" y="223"/>
                      </a:lnTo>
                      <a:close/>
                      <a:moveTo>
                        <a:pt x="159" y="219"/>
                      </a:moveTo>
                      <a:cubicBezTo>
                        <a:pt x="163" y="218"/>
                        <a:pt x="168" y="216"/>
                        <a:pt x="172" y="214"/>
                      </a:cubicBezTo>
                      <a:lnTo>
                        <a:pt x="173" y="216"/>
                      </a:lnTo>
                      <a:cubicBezTo>
                        <a:pt x="169" y="218"/>
                        <a:pt x="164" y="219"/>
                        <a:pt x="160" y="221"/>
                      </a:cubicBezTo>
                      <a:lnTo>
                        <a:pt x="159" y="219"/>
                      </a:lnTo>
                      <a:close/>
                      <a:moveTo>
                        <a:pt x="172" y="214"/>
                      </a:moveTo>
                      <a:cubicBezTo>
                        <a:pt x="193" y="205"/>
                        <a:pt x="211" y="192"/>
                        <a:pt x="221" y="175"/>
                      </a:cubicBezTo>
                      <a:lnTo>
                        <a:pt x="223" y="175"/>
                      </a:lnTo>
                      <a:cubicBezTo>
                        <a:pt x="213" y="193"/>
                        <a:pt x="195" y="207"/>
                        <a:pt x="173" y="216"/>
                      </a:cubicBezTo>
                      <a:lnTo>
                        <a:pt x="172" y="214"/>
                      </a:lnTo>
                      <a:close/>
                      <a:moveTo>
                        <a:pt x="223" y="175"/>
                      </a:moveTo>
                      <a:lnTo>
                        <a:pt x="223" y="175"/>
                      </a:lnTo>
                      <a:lnTo>
                        <a:pt x="222" y="175"/>
                      </a:lnTo>
                      <a:lnTo>
                        <a:pt x="223" y="175"/>
                      </a:lnTo>
                      <a:close/>
                      <a:moveTo>
                        <a:pt x="221" y="175"/>
                      </a:moveTo>
                      <a:lnTo>
                        <a:pt x="221" y="175"/>
                      </a:lnTo>
                      <a:lnTo>
                        <a:pt x="223" y="175"/>
                      </a:lnTo>
                      <a:lnTo>
                        <a:pt x="221" y="175"/>
                      </a:lnTo>
                      <a:close/>
                      <a:moveTo>
                        <a:pt x="221" y="175"/>
                      </a:moveTo>
                      <a:lnTo>
                        <a:pt x="221" y="175"/>
                      </a:lnTo>
                      <a:lnTo>
                        <a:pt x="222" y="175"/>
                      </a:lnTo>
                      <a:lnTo>
                        <a:pt x="221" y="175"/>
                      </a:lnTo>
                      <a:close/>
                      <a:moveTo>
                        <a:pt x="221" y="175"/>
                      </a:moveTo>
                      <a:cubicBezTo>
                        <a:pt x="223" y="172"/>
                        <a:pt x="224" y="169"/>
                        <a:pt x="225" y="167"/>
                      </a:cubicBezTo>
                      <a:lnTo>
                        <a:pt x="227" y="167"/>
                      </a:lnTo>
                      <a:cubicBezTo>
                        <a:pt x="226" y="170"/>
                        <a:pt x="225" y="173"/>
                        <a:pt x="223" y="175"/>
                      </a:cubicBezTo>
                      <a:lnTo>
                        <a:pt x="221" y="175"/>
                      </a:lnTo>
                      <a:close/>
                      <a:moveTo>
                        <a:pt x="225" y="167"/>
                      </a:moveTo>
                      <a:cubicBezTo>
                        <a:pt x="226" y="164"/>
                        <a:pt x="226" y="161"/>
                        <a:pt x="227" y="158"/>
                      </a:cubicBezTo>
                      <a:lnTo>
                        <a:pt x="229" y="159"/>
                      </a:lnTo>
                      <a:cubicBezTo>
                        <a:pt x="228" y="161"/>
                        <a:pt x="228" y="164"/>
                        <a:pt x="227" y="167"/>
                      </a:cubicBezTo>
                      <a:lnTo>
                        <a:pt x="225" y="167"/>
                      </a:lnTo>
                      <a:close/>
                      <a:moveTo>
                        <a:pt x="227" y="158"/>
                      </a:moveTo>
                      <a:cubicBezTo>
                        <a:pt x="229" y="144"/>
                        <a:pt x="225" y="129"/>
                        <a:pt x="218" y="117"/>
                      </a:cubicBezTo>
                      <a:lnTo>
                        <a:pt x="220" y="116"/>
                      </a:lnTo>
                      <a:cubicBezTo>
                        <a:pt x="227" y="129"/>
                        <a:pt x="231" y="144"/>
                        <a:pt x="229" y="159"/>
                      </a:cubicBezTo>
                      <a:lnTo>
                        <a:pt x="227" y="158"/>
                      </a:lnTo>
                      <a:close/>
                      <a:moveTo>
                        <a:pt x="220" y="116"/>
                      </a:moveTo>
                      <a:lnTo>
                        <a:pt x="220" y="116"/>
                      </a:lnTo>
                      <a:lnTo>
                        <a:pt x="219" y="116"/>
                      </a:lnTo>
                      <a:lnTo>
                        <a:pt x="220" y="116"/>
                      </a:lnTo>
                      <a:close/>
                      <a:moveTo>
                        <a:pt x="218" y="117"/>
                      </a:moveTo>
                      <a:cubicBezTo>
                        <a:pt x="213" y="108"/>
                        <a:pt x="207" y="101"/>
                        <a:pt x="201" y="93"/>
                      </a:cubicBezTo>
                      <a:lnTo>
                        <a:pt x="202" y="92"/>
                      </a:lnTo>
                      <a:cubicBezTo>
                        <a:pt x="209" y="100"/>
                        <a:pt x="215" y="108"/>
                        <a:pt x="220" y="116"/>
                      </a:cubicBezTo>
                      <a:lnTo>
                        <a:pt x="218" y="117"/>
                      </a:lnTo>
                      <a:close/>
                      <a:moveTo>
                        <a:pt x="201" y="93"/>
                      </a:moveTo>
                      <a:cubicBezTo>
                        <a:pt x="194" y="85"/>
                        <a:pt x="187" y="78"/>
                        <a:pt x="179" y="71"/>
                      </a:cubicBezTo>
                      <a:lnTo>
                        <a:pt x="180" y="70"/>
                      </a:lnTo>
                      <a:cubicBezTo>
                        <a:pt x="188" y="77"/>
                        <a:pt x="196" y="84"/>
                        <a:pt x="202" y="92"/>
                      </a:cubicBezTo>
                      <a:lnTo>
                        <a:pt x="201" y="93"/>
                      </a:lnTo>
                      <a:close/>
                      <a:moveTo>
                        <a:pt x="179" y="71"/>
                      </a:moveTo>
                      <a:lnTo>
                        <a:pt x="179" y="71"/>
                      </a:lnTo>
                      <a:lnTo>
                        <a:pt x="180" y="70"/>
                      </a:lnTo>
                      <a:lnTo>
                        <a:pt x="179" y="71"/>
                      </a:lnTo>
                      <a:close/>
                      <a:moveTo>
                        <a:pt x="179" y="71"/>
                      </a:moveTo>
                      <a:lnTo>
                        <a:pt x="179" y="71"/>
                      </a:lnTo>
                      <a:lnTo>
                        <a:pt x="180" y="70"/>
                      </a:lnTo>
                      <a:lnTo>
                        <a:pt x="179" y="71"/>
                      </a:lnTo>
                      <a:close/>
                      <a:moveTo>
                        <a:pt x="180" y="70"/>
                      </a:moveTo>
                      <a:lnTo>
                        <a:pt x="180" y="70"/>
                      </a:lnTo>
                      <a:close/>
                      <a:moveTo>
                        <a:pt x="179" y="71"/>
                      </a:moveTo>
                      <a:cubicBezTo>
                        <a:pt x="174" y="67"/>
                        <a:pt x="169" y="63"/>
                        <a:pt x="164" y="60"/>
                      </a:cubicBezTo>
                      <a:lnTo>
                        <a:pt x="166" y="59"/>
                      </a:lnTo>
                      <a:cubicBezTo>
                        <a:pt x="171" y="62"/>
                        <a:pt x="176" y="66"/>
                        <a:pt x="180" y="70"/>
                      </a:cubicBezTo>
                      <a:lnTo>
                        <a:pt x="179" y="71"/>
                      </a:lnTo>
                      <a:close/>
                      <a:moveTo>
                        <a:pt x="164" y="60"/>
                      </a:moveTo>
                      <a:cubicBezTo>
                        <a:pt x="156" y="54"/>
                        <a:pt x="148" y="49"/>
                        <a:pt x="144" y="42"/>
                      </a:cubicBezTo>
                      <a:lnTo>
                        <a:pt x="145" y="41"/>
                      </a:lnTo>
                      <a:cubicBezTo>
                        <a:pt x="150" y="48"/>
                        <a:pt x="158" y="53"/>
                        <a:pt x="166" y="59"/>
                      </a:cubicBezTo>
                      <a:lnTo>
                        <a:pt x="164" y="60"/>
                      </a:lnTo>
                      <a:close/>
                      <a:moveTo>
                        <a:pt x="144" y="42"/>
                      </a:moveTo>
                      <a:cubicBezTo>
                        <a:pt x="139" y="35"/>
                        <a:pt x="136" y="28"/>
                        <a:pt x="132" y="21"/>
                      </a:cubicBezTo>
                      <a:lnTo>
                        <a:pt x="134" y="20"/>
                      </a:lnTo>
                      <a:cubicBezTo>
                        <a:pt x="138" y="27"/>
                        <a:pt x="141" y="34"/>
                        <a:pt x="145" y="41"/>
                      </a:cubicBezTo>
                      <a:lnTo>
                        <a:pt x="144" y="42"/>
                      </a:lnTo>
                      <a:close/>
                      <a:moveTo>
                        <a:pt x="132" y="21"/>
                      </a:moveTo>
                      <a:cubicBezTo>
                        <a:pt x="130" y="16"/>
                        <a:pt x="128" y="12"/>
                        <a:pt x="125" y="7"/>
                      </a:cubicBezTo>
                      <a:lnTo>
                        <a:pt x="127" y="6"/>
                      </a:lnTo>
                      <a:cubicBezTo>
                        <a:pt x="130" y="11"/>
                        <a:pt x="132" y="15"/>
                        <a:pt x="134" y="20"/>
                      </a:cubicBezTo>
                      <a:lnTo>
                        <a:pt x="132" y="21"/>
                      </a:lnTo>
                      <a:close/>
                      <a:moveTo>
                        <a:pt x="127" y="6"/>
                      </a:moveTo>
                      <a:lnTo>
                        <a:pt x="127" y="6"/>
                      </a:lnTo>
                      <a:lnTo>
                        <a:pt x="126" y="7"/>
                      </a:lnTo>
                      <a:lnTo>
                        <a:pt x="127" y="6"/>
                      </a:lnTo>
                      <a:close/>
                      <a:moveTo>
                        <a:pt x="125" y="7"/>
                      </a:moveTo>
                      <a:lnTo>
                        <a:pt x="125" y="7"/>
                      </a:lnTo>
                      <a:lnTo>
                        <a:pt x="127" y="6"/>
                      </a:lnTo>
                      <a:lnTo>
                        <a:pt x="125" y="7"/>
                      </a:lnTo>
                      <a:close/>
                      <a:moveTo>
                        <a:pt x="125" y="7"/>
                      </a:moveTo>
                      <a:lnTo>
                        <a:pt x="125" y="7"/>
                      </a:lnTo>
                      <a:lnTo>
                        <a:pt x="126" y="7"/>
                      </a:lnTo>
                      <a:lnTo>
                        <a:pt x="125" y="7"/>
                      </a:lnTo>
                      <a:close/>
                      <a:moveTo>
                        <a:pt x="125" y="7"/>
                      </a:moveTo>
                      <a:cubicBezTo>
                        <a:pt x="125" y="7"/>
                        <a:pt x="125" y="7"/>
                        <a:pt x="125" y="7"/>
                      </a:cubicBezTo>
                      <a:lnTo>
                        <a:pt x="127" y="6"/>
                      </a:lnTo>
                      <a:cubicBezTo>
                        <a:pt x="127" y="6"/>
                        <a:pt x="127" y="6"/>
                        <a:pt x="127" y="6"/>
                      </a:cubicBezTo>
                      <a:lnTo>
                        <a:pt x="125" y="7"/>
                      </a:lnTo>
                      <a:close/>
                      <a:moveTo>
                        <a:pt x="125" y="7"/>
                      </a:moveTo>
                      <a:cubicBezTo>
                        <a:pt x="124" y="5"/>
                        <a:pt x="122" y="3"/>
                        <a:pt x="120" y="3"/>
                      </a:cubicBezTo>
                      <a:lnTo>
                        <a:pt x="121" y="1"/>
                      </a:lnTo>
                      <a:cubicBezTo>
                        <a:pt x="124" y="2"/>
                        <a:pt x="126" y="4"/>
                        <a:pt x="127" y="6"/>
                      </a:cubicBezTo>
                      <a:lnTo>
                        <a:pt x="125" y="7"/>
                      </a:lnTo>
                      <a:close/>
                      <a:moveTo>
                        <a:pt x="121" y="1"/>
                      </a:moveTo>
                      <a:lnTo>
                        <a:pt x="121" y="1"/>
                      </a:lnTo>
                      <a:lnTo>
                        <a:pt x="120" y="2"/>
                      </a:lnTo>
                      <a:lnTo>
                        <a:pt x="121" y="1"/>
                      </a:lnTo>
                      <a:close/>
                      <a:moveTo>
                        <a:pt x="120" y="3"/>
                      </a:moveTo>
                      <a:cubicBezTo>
                        <a:pt x="113" y="3"/>
                        <a:pt x="105" y="3"/>
                        <a:pt x="98" y="2"/>
                      </a:cubicBezTo>
                      <a:lnTo>
                        <a:pt x="98" y="1"/>
                      </a:lnTo>
                      <a:cubicBezTo>
                        <a:pt x="105" y="1"/>
                        <a:pt x="113" y="1"/>
                        <a:pt x="121" y="1"/>
                      </a:cubicBezTo>
                      <a:lnTo>
                        <a:pt x="120" y="3"/>
                      </a:lnTo>
                      <a:close/>
                      <a:moveTo>
                        <a:pt x="98" y="2"/>
                      </a:moveTo>
                      <a:cubicBezTo>
                        <a:pt x="88" y="2"/>
                        <a:pt x="77" y="2"/>
                        <a:pt x="67" y="1"/>
                      </a:cubicBezTo>
                      <a:lnTo>
                        <a:pt x="67" y="0"/>
                      </a:lnTo>
                      <a:cubicBezTo>
                        <a:pt x="78" y="1"/>
                        <a:pt x="88" y="1"/>
                        <a:pt x="98" y="1"/>
                      </a:cubicBezTo>
                      <a:lnTo>
                        <a:pt x="98" y="2"/>
                      </a:lnTo>
                      <a:close/>
                      <a:moveTo>
                        <a:pt x="66" y="0"/>
                      </a:moveTo>
                      <a:lnTo>
                        <a:pt x="67" y="0"/>
                      </a:lnTo>
                      <a:lnTo>
                        <a:pt x="67" y="1"/>
                      </a:lnTo>
                      <a:lnTo>
                        <a:pt x="66" y="0"/>
                      </a:lnTo>
                      <a:close/>
                      <a:moveTo>
                        <a:pt x="68" y="1"/>
                      </a:moveTo>
                      <a:cubicBezTo>
                        <a:pt x="59" y="13"/>
                        <a:pt x="38" y="11"/>
                        <a:pt x="21" y="9"/>
                      </a:cubicBezTo>
                      <a:lnTo>
                        <a:pt x="21" y="8"/>
                      </a:lnTo>
                      <a:cubicBezTo>
                        <a:pt x="38" y="9"/>
                        <a:pt x="58" y="11"/>
                        <a:pt x="66" y="0"/>
                      </a:cubicBezTo>
                      <a:lnTo>
                        <a:pt x="68" y="1"/>
                      </a:lnTo>
                      <a:close/>
                      <a:moveTo>
                        <a:pt x="21" y="9"/>
                      </a:move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21" y="8"/>
                      </a:lnTo>
                      <a:lnTo>
                        <a:pt x="21" y="9"/>
                      </a:lnTo>
                      <a:close/>
                      <a:moveTo>
                        <a:pt x="19" y="7"/>
                      </a:moveTo>
                      <a:lnTo>
                        <a:pt x="19" y="7"/>
                      </a:lnTo>
                      <a:lnTo>
                        <a:pt x="19" y="8"/>
                      </a:lnTo>
                      <a:lnTo>
                        <a:pt x="19" y="7"/>
                      </a:lnTo>
                      <a:close/>
                      <a:moveTo>
                        <a:pt x="18" y="9"/>
                      </a:moveTo>
                      <a:cubicBezTo>
                        <a:pt x="15" y="9"/>
                        <a:pt x="9" y="9"/>
                        <a:pt x="5" y="10"/>
                      </a:cubicBezTo>
                      <a:lnTo>
                        <a:pt x="5" y="8"/>
                      </a:lnTo>
                      <a:cubicBezTo>
                        <a:pt x="9" y="7"/>
                        <a:pt x="15" y="7"/>
                        <a:pt x="19" y="7"/>
                      </a:cubicBezTo>
                      <a:lnTo>
                        <a:pt x="18" y="9"/>
                      </a:lnTo>
                      <a:close/>
                      <a:moveTo>
                        <a:pt x="5" y="10"/>
                      </a:moveTo>
                      <a:cubicBezTo>
                        <a:pt x="4" y="10"/>
                        <a:pt x="4" y="10"/>
                        <a:pt x="3" y="11"/>
                      </a:cubicBezTo>
                      <a:lnTo>
                        <a:pt x="2" y="9"/>
                      </a:lnTo>
                      <a:cubicBezTo>
                        <a:pt x="2" y="9"/>
                        <a:pt x="3" y="8"/>
                        <a:pt x="5" y="8"/>
                      </a:cubicBezTo>
                      <a:lnTo>
                        <a:pt x="5" y="10"/>
                      </a:lnTo>
                      <a:close/>
                      <a:moveTo>
                        <a:pt x="3" y="11"/>
                      </a:moveTo>
                      <a:cubicBezTo>
                        <a:pt x="3" y="11"/>
                        <a:pt x="2" y="11"/>
                        <a:pt x="2" y="12"/>
                      </a:cubicBezTo>
                      <a:lnTo>
                        <a:pt x="0" y="12"/>
                      </a:lnTo>
                      <a:cubicBezTo>
                        <a:pt x="0" y="11"/>
                        <a:pt x="1" y="10"/>
                        <a:pt x="2" y="9"/>
                      </a:cubicBezTo>
                      <a:lnTo>
                        <a:pt x="3" y="11"/>
                      </a:lnTo>
                      <a:close/>
                      <a:moveTo>
                        <a:pt x="2" y="12"/>
                      </a:moveTo>
                      <a:cubicBezTo>
                        <a:pt x="2" y="12"/>
                        <a:pt x="2" y="13"/>
                        <a:pt x="3" y="14"/>
                      </a:cubicBezTo>
                      <a:lnTo>
                        <a:pt x="1" y="14"/>
                      </a:lnTo>
                      <a:cubicBezTo>
                        <a:pt x="0" y="13"/>
                        <a:pt x="0" y="13"/>
                        <a:pt x="0" y="12"/>
                      </a:cubicBezTo>
                      <a:lnTo>
                        <a:pt x="2" y="12"/>
                      </a:lnTo>
                      <a:close/>
                      <a:moveTo>
                        <a:pt x="1" y="14"/>
                      </a:moveTo>
                      <a:lnTo>
                        <a:pt x="1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close/>
                      <a:moveTo>
                        <a:pt x="3" y="14"/>
                      </a:moveTo>
                      <a:cubicBezTo>
                        <a:pt x="9" y="26"/>
                        <a:pt x="12" y="40"/>
                        <a:pt x="14" y="53"/>
                      </a:cubicBezTo>
                      <a:lnTo>
                        <a:pt x="12" y="53"/>
                      </a:lnTo>
                      <a:cubicBezTo>
                        <a:pt x="10" y="40"/>
                        <a:pt x="6" y="27"/>
                        <a:pt x="1" y="14"/>
                      </a:cubicBezTo>
                      <a:lnTo>
                        <a:pt x="3" y="14"/>
                      </a:lnTo>
                      <a:close/>
                      <a:moveTo>
                        <a:pt x="14" y="53"/>
                      </a:moveTo>
                      <a:cubicBezTo>
                        <a:pt x="16" y="66"/>
                        <a:pt x="17" y="80"/>
                        <a:pt x="16" y="93"/>
                      </a:cubicBezTo>
                      <a:lnTo>
                        <a:pt x="14" y="93"/>
                      </a:lnTo>
                      <a:cubicBezTo>
                        <a:pt x="15" y="80"/>
                        <a:pt x="14" y="66"/>
                        <a:pt x="12" y="53"/>
                      </a:cubicBezTo>
                      <a:lnTo>
                        <a:pt x="14" y="53"/>
                      </a:lnTo>
                      <a:close/>
                      <a:moveTo>
                        <a:pt x="14" y="93"/>
                      </a:moveTo>
                      <a:lnTo>
                        <a:pt x="14" y="93"/>
                      </a:lnTo>
                      <a:lnTo>
                        <a:pt x="15" y="93"/>
                      </a:lnTo>
                      <a:lnTo>
                        <a:pt x="14" y="93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1" name="Freeform 595"/>
                <p:cNvSpPr>
                  <a:spLocks noChangeArrowheads="1"/>
                </p:cNvSpPr>
                <p:nvPr/>
              </p:nvSpPr>
              <p:spPr bwMode="auto">
                <a:xfrm>
                  <a:off x="781" y="2997"/>
                  <a:ext cx="291" cy="33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20 0 0"/>
                    <a:gd name="G15" fmla="*/ 1 0 0"/>
                    <a:gd name="G16" fmla="cos G15 G14"/>
                    <a:gd name="G17" fmla="*/ 1 50493 45568"/>
                    <a:gd name="G18" fmla="*/ 1 50493 55552"/>
                    <a:gd name="G19" fmla="*/ G18 1 180"/>
                    <a:gd name="G20" fmla="*/ G17 1 G19"/>
                    <a:gd name="G21" fmla="+- 153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T0" fmla="*/ 99 w 212"/>
                    <a:gd name="T1" fmla="*/ 5 h 197"/>
                    <a:gd name="T2" fmla="*/ 58 w 212"/>
                    <a:gd name="T3" fmla="*/ 32 h 197"/>
                    <a:gd name="T4" fmla="*/ 47 w 212"/>
                    <a:gd name="T5" fmla="*/ 47 h 197"/>
                    <a:gd name="T6" fmla="*/ 21 w 212"/>
                    <a:gd name="T7" fmla="*/ 78 h 197"/>
                    <a:gd name="T8" fmla="*/ 16 w 212"/>
                    <a:gd name="T9" fmla="*/ 104 h 197"/>
                    <a:gd name="T10" fmla="*/ 8 w 212"/>
                    <a:gd name="T11" fmla="*/ 128 h 197"/>
                    <a:gd name="T12" fmla="*/ 49 w 212"/>
                    <a:gd name="T13" fmla="*/ 184 h 197"/>
                    <a:gd name="T14" fmla="*/ 79 w 212"/>
                    <a:gd name="T15" fmla="*/ 188 h 197"/>
                    <a:gd name="T16" fmla="*/ 87 w 212"/>
                    <a:gd name="T17" fmla="*/ 176 h 197"/>
                    <a:gd name="T18" fmla="*/ 104 w 212"/>
                    <a:gd name="T19" fmla="*/ 168 h 197"/>
                    <a:gd name="T20" fmla="*/ 150 w 212"/>
                    <a:gd name="T21" fmla="*/ 176 h 197"/>
                    <a:gd name="T22" fmla="*/ 167 w 212"/>
                    <a:gd name="T23" fmla="*/ 175 h 197"/>
                    <a:gd name="T24" fmla="*/ 188 w 212"/>
                    <a:gd name="T25" fmla="*/ 156 h 197"/>
                    <a:gd name="T26" fmla="*/ 200 w 212"/>
                    <a:gd name="T27" fmla="*/ 135 h 197"/>
                    <a:gd name="T28" fmla="*/ 206 w 212"/>
                    <a:gd name="T29" fmla="*/ 96 h 197"/>
                    <a:gd name="T30" fmla="*/ 178 w 212"/>
                    <a:gd name="T31" fmla="*/ 56 h 197"/>
                    <a:gd name="T32" fmla="*/ 123 w 212"/>
                    <a:gd name="T33" fmla="*/ 7 h 197"/>
                    <a:gd name="T34" fmla="*/ 99 w 212"/>
                    <a:gd name="T35" fmla="*/ 5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12" h="197">
                      <a:moveTo>
                        <a:pt x="99" y="5"/>
                      </a:moveTo>
                      <a:cubicBezTo>
                        <a:pt x="85" y="8"/>
                        <a:pt x="67" y="21"/>
                        <a:pt x="58" y="32"/>
                      </a:cubicBezTo>
                      <a:cubicBezTo>
                        <a:pt x="54" y="37"/>
                        <a:pt x="50" y="42"/>
                        <a:pt x="47" y="47"/>
                      </a:cubicBezTo>
                      <a:cubicBezTo>
                        <a:pt x="39" y="58"/>
                        <a:pt x="28" y="66"/>
                        <a:pt x="21" y="78"/>
                      </a:cubicBezTo>
                      <a:cubicBezTo>
                        <a:pt x="16" y="87"/>
                        <a:pt x="22" y="96"/>
                        <a:pt x="16" y="104"/>
                      </a:cubicBezTo>
                      <a:cubicBezTo>
                        <a:pt x="12" y="112"/>
                        <a:pt x="10" y="120"/>
                        <a:pt x="8" y="128"/>
                      </a:cubicBezTo>
                      <a:cubicBezTo>
                        <a:pt x="0" y="153"/>
                        <a:pt x="29" y="168"/>
                        <a:pt x="49" y="184"/>
                      </a:cubicBezTo>
                      <a:cubicBezTo>
                        <a:pt x="56" y="189"/>
                        <a:pt x="69" y="197"/>
                        <a:pt x="79" y="188"/>
                      </a:cubicBezTo>
                      <a:cubicBezTo>
                        <a:pt x="83" y="185"/>
                        <a:pt x="84" y="180"/>
                        <a:pt x="87" y="176"/>
                      </a:cubicBezTo>
                      <a:cubicBezTo>
                        <a:pt x="90" y="171"/>
                        <a:pt x="98" y="170"/>
                        <a:pt x="104" y="168"/>
                      </a:cubicBezTo>
                      <a:cubicBezTo>
                        <a:pt x="120" y="165"/>
                        <a:pt x="137" y="165"/>
                        <a:pt x="150" y="176"/>
                      </a:cubicBezTo>
                      <a:cubicBezTo>
                        <a:pt x="153" y="179"/>
                        <a:pt x="161" y="178"/>
                        <a:pt x="167" y="175"/>
                      </a:cubicBezTo>
                      <a:cubicBezTo>
                        <a:pt x="176" y="170"/>
                        <a:pt x="182" y="163"/>
                        <a:pt x="188" y="156"/>
                      </a:cubicBezTo>
                      <a:cubicBezTo>
                        <a:pt x="193" y="150"/>
                        <a:pt x="197" y="142"/>
                        <a:pt x="200" y="135"/>
                      </a:cubicBezTo>
                      <a:cubicBezTo>
                        <a:pt x="206" y="122"/>
                        <a:pt x="212" y="109"/>
                        <a:pt x="206" y="96"/>
                      </a:cubicBezTo>
                      <a:cubicBezTo>
                        <a:pt x="199" y="82"/>
                        <a:pt x="189" y="69"/>
                        <a:pt x="178" y="56"/>
                      </a:cubicBezTo>
                      <a:cubicBezTo>
                        <a:pt x="162" y="38"/>
                        <a:pt x="145" y="21"/>
                        <a:pt x="123" y="7"/>
                      </a:cubicBezTo>
                      <a:cubicBezTo>
                        <a:pt x="117" y="3"/>
                        <a:pt x="106" y="0"/>
                        <a:pt x="99" y="5"/>
                      </a:cubicBezTo>
                      <a:close/>
                    </a:path>
                  </a:pathLst>
                </a:custGeom>
                <a:solidFill>
                  <a:srgbClr val="F0BF7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2" name="Freeform 596"/>
                <p:cNvSpPr>
                  <a:spLocks noChangeArrowheads="1"/>
                </p:cNvSpPr>
                <p:nvPr/>
              </p:nvSpPr>
              <p:spPr bwMode="auto">
                <a:xfrm>
                  <a:off x="781" y="2997"/>
                  <a:ext cx="289" cy="333"/>
                </a:xfrm>
                <a:custGeom>
                  <a:avLst/>
                  <a:gdLst>
                    <a:gd name="T0" fmla="*/ 99 w 210"/>
                    <a:gd name="T1" fmla="*/ 4 h 193"/>
                    <a:gd name="T2" fmla="*/ 93 w 210"/>
                    <a:gd name="T3" fmla="*/ 8 h 193"/>
                    <a:gd name="T4" fmla="*/ 87 w 210"/>
                    <a:gd name="T5" fmla="*/ 11 h 193"/>
                    <a:gd name="T6" fmla="*/ 59 w 210"/>
                    <a:gd name="T7" fmla="*/ 33 h 193"/>
                    <a:gd name="T8" fmla="*/ 59 w 210"/>
                    <a:gd name="T9" fmla="*/ 33 h 193"/>
                    <a:gd name="T10" fmla="*/ 51 w 210"/>
                    <a:gd name="T11" fmla="*/ 39 h 193"/>
                    <a:gd name="T12" fmla="*/ 46 w 210"/>
                    <a:gd name="T13" fmla="*/ 47 h 193"/>
                    <a:gd name="T14" fmla="*/ 47 w 210"/>
                    <a:gd name="T15" fmla="*/ 47 h 193"/>
                    <a:gd name="T16" fmla="*/ 46 w 210"/>
                    <a:gd name="T17" fmla="*/ 47 h 193"/>
                    <a:gd name="T18" fmla="*/ 35 w 210"/>
                    <a:gd name="T19" fmla="*/ 59 h 193"/>
                    <a:gd name="T20" fmla="*/ 22 w 210"/>
                    <a:gd name="T21" fmla="*/ 78 h 193"/>
                    <a:gd name="T22" fmla="*/ 22 w 210"/>
                    <a:gd name="T23" fmla="*/ 78 h 193"/>
                    <a:gd name="T24" fmla="*/ 20 w 210"/>
                    <a:gd name="T25" fmla="*/ 92 h 193"/>
                    <a:gd name="T26" fmla="*/ 17 w 210"/>
                    <a:gd name="T27" fmla="*/ 105 h 193"/>
                    <a:gd name="T28" fmla="*/ 11 w 210"/>
                    <a:gd name="T29" fmla="*/ 121 h 193"/>
                    <a:gd name="T30" fmla="*/ 7 w 210"/>
                    <a:gd name="T31" fmla="*/ 127 h 193"/>
                    <a:gd name="T32" fmla="*/ 40 w 210"/>
                    <a:gd name="T33" fmla="*/ 176 h 193"/>
                    <a:gd name="T34" fmla="*/ 49 w 210"/>
                    <a:gd name="T35" fmla="*/ 183 h 193"/>
                    <a:gd name="T36" fmla="*/ 48 w 210"/>
                    <a:gd name="T37" fmla="*/ 184 h 193"/>
                    <a:gd name="T38" fmla="*/ 63 w 210"/>
                    <a:gd name="T39" fmla="*/ 192 h 193"/>
                    <a:gd name="T40" fmla="*/ 80 w 210"/>
                    <a:gd name="T41" fmla="*/ 189 h 193"/>
                    <a:gd name="T42" fmla="*/ 79 w 210"/>
                    <a:gd name="T43" fmla="*/ 188 h 193"/>
                    <a:gd name="T44" fmla="*/ 80 w 210"/>
                    <a:gd name="T45" fmla="*/ 189 h 193"/>
                    <a:gd name="T46" fmla="*/ 86 w 210"/>
                    <a:gd name="T47" fmla="*/ 180 h 193"/>
                    <a:gd name="T48" fmla="*/ 88 w 210"/>
                    <a:gd name="T49" fmla="*/ 177 h 193"/>
                    <a:gd name="T50" fmla="*/ 86 w 210"/>
                    <a:gd name="T51" fmla="*/ 176 h 193"/>
                    <a:gd name="T52" fmla="*/ 101 w 210"/>
                    <a:gd name="T53" fmla="*/ 168 h 193"/>
                    <a:gd name="T54" fmla="*/ 128 w 210"/>
                    <a:gd name="T55" fmla="*/ 168 h 193"/>
                    <a:gd name="T56" fmla="*/ 149 w 210"/>
                    <a:gd name="T57" fmla="*/ 177 h 193"/>
                    <a:gd name="T58" fmla="*/ 150 w 210"/>
                    <a:gd name="T59" fmla="*/ 176 h 193"/>
                    <a:gd name="T60" fmla="*/ 151 w 210"/>
                    <a:gd name="T61" fmla="*/ 176 h 193"/>
                    <a:gd name="T62" fmla="*/ 151 w 210"/>
                    <a:gd name="T63" fmla="*/ 176 h 193"/>
                    <a:gd name="T64" fmla="*/ 152 w 210"/>
                    <a:gd name="T65" fmla="*/ 177 h 193"/>
                    <a:gd name="T66" fmla="*/ 154 w 210"/>
                    <a:gd name="T67" fmla="*/ 177 h 193"/>
                    <a:gd name="T68" fmla="*/ 166 w 210"/>
                    <a:gd name="T69" fmla="*/ 174 h 193"/>
                    <a:gd name="T70" fmla="*/ 178 w 210"/>
                    <a:gd name="T71" fmla="*/ 166 h 193"/>
                    <a:gd name="T72" fmla="*/ 187 w 210"/>
                    <a:gd name="T73" fmla="*/ 156 h 193"/>
                    <a:gd name="T74" fmla="*/ 189 w 210"/>
                    <a:gd name="T75" fmla="*/ 157 h 193"/>
                    <a:gd name="T76" fmla="*/ 196 w 210"/>
                    <a:gd name="T77" fmla="*/ 146 h 193"/>
                    <a:gd name="T78" fmla="*/ 201 w 210"/>
                    <a:gd name="T79" fmla="*/ 135 h 193"/>
                    <a:gd name="T80" fmla="*/ 200 w 210"/>
                    <a:gd name="T81" fmla="*/ 135 h 193"/>
                    <a:gd name="T82" fmla="*/ 201 w 210"/>
                    <a:gd name="T83" fmla="*/ 135 h 193"/>
                    <a:gd name="T84" fmla="*/ 209 w 210"/>
                    <a:gd name="T85" fmla="*/ 116 h 193"/>
                    <a:gd name="T86" fmla="*/ 205 w 210"/>
                    <a:gd name="T87" fmla="*/ 97 h 193"/>
                    <a:gd name="T88" fmla="*/ 205 w 210"/>
                    <a:gd name="T89" fmla="*/ 97 h 193"/>
                    <a:gd name="T90" fmla="*/ 193 w 210"/>
                    <a:gd name="T91" fmla="*/ 76 h 193"/>
                    <a:gd name="T92" fmla="*/ 177 w 210"/>
                    <a:gd name="T93" fmla="*/ 56 h 193"/>
                    <a:gd name="T94" fmla="*/ 152 w 210"/>
                    <a:gd name="T95" fmla="*/ 31 h 193"/>
                    <a:gd name="T96" fmla="*/ 123 w 210"/>
                    <a:gd name="T97" fmla="*/ 6 h 193"/>
                    <a:gd name="T98" fmla="*/ 122 w 210"/>
                    <a:gd name="T99" fmla="*/ 8 h 193"/>
                    <a:gd name="T100" fmla="*/ 123 w 210"/>
                    <a:gd name="T101" fmla="*/ 7 h 193"/>
                    <a:gd name="T102" fmla="*/ 123 w 210"/>
                    <a:gd name="T103" fmla="*/ 6 h 193"/>
                    <a:gd name="T104" fmla="*/ 116 w 210"/>
                    <a:gd name="T105" fmla="*/ 5 h 193"/>
                    <a:gd name="T106" fmla="*/ 100 w 210"/>
                    <a:gd name="T107" fmla="*/ 6 h 193"/>
                    <a:gd name="T108" fmla="*/ 100 w 210"/>
                    <a:gd name="T109" fmla="*/ 6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10" h="193">
                      <a:moveTo>
                        <a:pt x="99" y="6"/>
                      </a:moveTo>
                      <a:lnTo>
                        <a:pt x="99" y="6"/>
                      </a:lnTo>
                      <a:lnTo>
                        <a:pt x="99" y="4"/>
                      </a:lnTo>
                      <a:lnTo>
                        <a:pt x="99" y="6"/>
                      </a:lnTo>
                      <a:close/>
                      <a:moveTo>
                        <a:pt x="99" y="4"/>
                      </a:moveTo>
                      <a:lnTo>
                        <a:pt x="99" y="4"/>
                      </a:lnTo>
                      <a:lnTo>
                        <a:pt x="99" y="5"/>
                      </a:lnTo>
                      <a:lnTo>
                        <a:pt x="99" y="4"/>
                      </a:lnTo>
                      <a:close/>
                      <a:moveTo>
                        <a:pt x="99" y="6"/>
                      </a:moveTo>
                      <a:cubicBezTo>
                        <a:pt x="97" y="6"/>
                        <a:pt x="95" y="7"/>
                        <a:pt x="93" y="8"/>
                      </a:cubicBezTo>
                      <a:lnTo>
                        <a:pt x="92" y="6"/>
                      </a:lnTo>
                      <a:cubicBezTo>
                        <a:pt x="95" y="5"/>
                        <a:pt x="97" y="5"/>
                        <a:pt x="99" y="4"/>
                      </a:cubicBezTo>
                      <a:lnTo>
                        <a:pt x="99" y="6"/>
                      </a:lnTo>
                      <a:close/>
                      <a:moveTo>
                        <a:pt x="93" y="8"/>
                      </a:moveTo>
                      <a:cubicBezTo>
                        <a:pt x="91" y="9"/>
                        <a:pt x="89" y="10"/>
                        <a:pt x="87" y="11"/>
                      </a:cubicBezTo>
                      <a:lnTo>
                        <a:pt x="86" y="9"/>
                      </a:lnTo>
                      <a:cubicBezTo>
                        <a:pt x="88" y="8"/>
                        <a:pt x="90" y="7"/>
                        <a:pt x="92" y="6"/>
                      </a:cubicBezTo>
                      <a:lnTo>
                        <a:pt x="93" y="8"/>
                      </a:lnTo>
                      <a:close/>
                      <a:moveTo>
                        <a:pt x="87" y="11"/>
                      </a:moveTo>
                      <a:cubicBezTo>
                        <a:pt x="76" y="16"/>
                        <a:pt x="65" y="25"/>
                        <a:pt x="59" y="33"/>
                      </a:cubicBezTo>
                      <a:lnTo>
                        <a:pt x="57" y="32"/>
                      </a:lnTo>
                      <a:cubicBezTo>
                        <a:pt x="64" y="24"/>
                        <a:pt x="75" y="15"/>
                        <a:pt x="86" y="9"/>
                      </a:cubicBezTo>
                      <a:lnTo>
                        <a:pt x="87" y="11"/>
                      </a:lnTo>
                      <a:close/>
                      <a:moveTo>
                        <a:pt x="59" y="33"/>
                      </a:moveTo>
                      <a:lnTo>
                        <a:pt x="59" y="33"/>
                      </a:lnTo>
                      <a:lnTo>
                        <a:pt x="58" y="32"/>
                      </a:lnTo>
                      <a:lnTo>
                        <a:pt x="59" y="33"/>
                      </a:lnTo>
                      <a:close/>
                      <a:moveTo>
                        <a:pt x="59" y="33"/>
                      </a:moveTo>
                      <a:cubicBezTo>
                        <a:pt x="57" y="35"/>
                        <a:pt x="55" y="38"/>
                        <a:pt x="53" y="40"/>
                      </a:cubicBezTo>
                      <a:lnTo>
                        <a:pt x="51" y="39"/>
                      </a:lnTo>
                      <a:cubicBezTo>
                        <a:pt x="53" y="37"/>
                        <a:pt x="55" y="34"/>
                        <a:pt x="57" y="32"/>
                      </a:cubicBezTo>
                      <a:lnTo>
                        <a:pt x="59" y="33"/>
                      </a:lnTo>
                      <a:close/>
                      <a:moveTo>
                        <a:pt x="53" y="40"/>
                      </a:moveTo>
                      <a:cubicBezTo>
                        <a:pt x="51" y="43"/>
                        <a:pt x="49" y="45"/>
                        <a:pt x="48" y="48"/>
                      </a:cubicBezTo>
                      <a:lnTo>
                        <a:pt x="46" y="47"/>
                      </a:lnTo>
                      <a:cubicBezTo>
                        <a:pt x="48" y="44"/>
                        <a:pt x="49" y="42"/>
                        <a:pt x="51" y="39"/>
                      </a:cubicBezTo>
                      <a:lnTo>
                        <a:pt x="53" y="40"/>
                      </a:lnTo>
                      <a:close/>
                      <a:moveTo>
                        <a:pt x="48" y="48"/>
                      </a:moveTo>
                      <a:lnTo>
                        <a:pt x="48" y="48"/>
                      </a:lnTo>
                      <a:lnTo>
                        <a:pt x="47" y="47"/>
                      </a:lnTo>
                      <a:lnTo>
                        <a:pt x="48" y="48"/>
                      </a:lnTo>
                      <a:close/>
                      <a:moveTo>
                        <a:pt x="48" y="48"/>
                      </a:moveTo>
                      <a:cubicBezTo>
                        <a:pt x="44" y="52"/>
                        <a:pt x="40" y="56"/>
                        <a:pt x="37" y="60"/>
                      </a:cubicBezTo>
                      <a:lnTo>
                        <a:pt x="35" y="59"/>
                      </a:lnTo>
                      <a:cubicBezTo>
                        <a:pt x="39" y="55"/>
                        <a:pt x="43" y="51"/>
                        <a:pt x="46" y="47"/>
                      </a:cubicBezTo>
                      <a:lnTo>
                        <a:pt x="48" y="48"/>
                      </a:lnTo>
                      <a:close/>
                      <a:moveTo>
                        <a:pt x="37" y="60"/>
                      </a:moveTo>
                      <a:cubicBezTo>
                        <a:pt x="31" y="66"/>
                        <a:pt x="26" y="72"/>
                        <a:pt x="22" y="78"/>
                      </a:cubicBezTo>
                      <a:lnTo>
                        <a:pt x="20" y="77"/>
                      </a:lnTo>
                      <a:cubicBezTo>
                        <a:pt x="24" y="71"/>
                        <a:pt x="30" y="65"/>
                        <a:pt x="35" y="59"/>
                      </a:cubicBezTo>
                      <a:lnTo>
                        <a:pt x="37" y="60"/>
                      </a:lnTo>
                      <a:close/>
                      <a:moveTo>
                        <a:pt x="22" y="78"/>
                      </a:moveTo>
                      <a:lnTo>
                        <a:pt x="22" y="78"/>
                      </a:lnTo>
                      <a:lnTo>
                        <a:pt x="21" y="78"/>
                      </a:lnTo>
                      <a:lnTo>
                        <a:pt x="22" y="78"/>
                      </a:lnTo>
                      <a:close/>
                      <a:moveTo>
                        <a:pt x="22" y="78"/>
                      </a:moveTo>
                      <a:cubicBezTo>
                        <a:pt x="19" y="83"/>
                        <a:pt x="20" y="87"/>
                        <a:pt x="20" y="92"/>
                      </a:cubicBezTo>
                      <a:lnTo>
                        <a:pt x="18" y="92"/>
                      </a:lnTo>
                      <a:cubicBezTo>
                        <a:pt x="17" y="87"/>
                        <a:pt x="17" y="82"/>
                        <a:pt x="20" y="77"/>
                      </a:cubicBezTo>
                      <a:lnTo>
                        <a:pt x="22" y="78"/>
                      </a:lnTo>
                      <a:close/>
                      <a:moveTo>
                        <a:pt x="20" y="92"/>
                      </a:moveTo>
                      <a:cubicBezTo>
                        <a:pt x="20" y="96"/>
                        <a:pt x="20" y="101"/>
                        <a:pt x="17" y="105"/>
                      </a:cubicBezTo>
                      <a:lnTo>
                        <a:pt x="15" y="104"/>
                      </a:lnTo>
                      <a:cubicBezTo>
                        <a:pt x="18" y="100"/>
                        <a:pt x="18" y="96"/>
                        <a:pt x="18" y="92"/>
                      </a:cubicBezTo>
                      <a:lnTo>
                        <a:pt x="20" y="92"/>
                      </a:lnTo>
                      <a:close/>
                      <a:moveTo>
                        <a:pt x="15" y="104"/>
                      </a:moveTo>
                      <a:lnTo>
                        <a:pt x="15" y="104"/>
                      </a:lnTo>
                      <a:lnTo>
                        <a:pt x="16" y="104"/>
                      </a:lnTo>
                      <a:lnTo>
                        <a:pt x="15" y="104"/>
                      </a:lnTo>
                      <a:close/>
                      <a:moveTo>
                        <a:pt x="17" y="105"/>
                      </a:moveTo>
                      <a:cubicBezTo>
                        <a:pt x="14" y="110"/>
                        <a:pt x="13" y="116"/>
                        <a:pt x="11" y="121"/>
                      </a:cubicBezTo>
                      <a:lnTo>
                        <a:pt x="9" y="121"/>
                      </a:lnTo>
                      <a:cubicBezTo>
                        <a:pt x="11" y="115"/>
                        <a:pt x="12" y="110"/>
                        <a:pt x="15" y="104"/>
                      </a:cubicBezTo>
                      <a:lnTo>
                        <a:pt x="17" y="105"/>
                      </a:lnTo>
                      <a:close/>
                      <a:moveTo>
                        <a:pt x="11" y="121"/>
                      </a:moveTo>
                      <a:cubicBezTo>
                        <a:pt x="10" y="123"/>
                        <a:pt x="10" y="126"/>
                        <a:pt x="9" y="128"/>
                      </a:cubicBezTo>
                      <a:lnTo>
                        <a:pt x="7" y="127"/>
                      </a:lnTo>
                      <a:cubicBezTo>
                        <a:pt x="7" y="125"/>
                        <a:pt x="8" y="123"/>
                        <a:pt x="9" y="121"/>
                      </a:cubicBezTo>
                      <a:lnTo>
                        <a:pt x="11" y="121"/>
                      </a:lnTo>
                      <a:close/>
                      <a:moveTo>
                        <a:pt x="7" y="127"/>
                      </a:moveTo>
                      <a:lnTo>
                        <a:pt x="7" y="127"/>
                      </a:lnTo>
                      <a:lnTo>
                        <a:pt x="8" y="128"/>
                      </a:lnTo>
                      <a:lnTo>
                        <a:pt x="7" y="127"/>
                      </a:lnTo>
                      <a:close/>
                      <a:moveTo>
                        <a:pt x="9" y="128"/>
                      </a:moveTo>
                      <a:cubicBezTo>
                        <a:pt x="2" y="149"/>
                        <a:pt x="22" y="163"/>
                        <a:pt x="40" y="176"/>
                      </a:cubicBezTo>
                      <a:lnTo>
                        <a:pt x="39" y="178"/>
                      </a:lnTo>
                      <a:cubicBezTo>
                        <a:pt x="20" y="164"/>
                        <a:pt x="0" y="149"/>
                        <a:pt x="7" y="127"/>
                      </a:cubicBezTo>
                      <a:lnTo>
                        <a:pt x="9" y="128"/>
                      </a:lnTo>
                      <a:close/>
                      <a:moveTo>
                        <a:pt x="40" y="176"/>
                      </a:moveTo>
                      <a:cubicBezTo>
                        <a:pt x="43" y="178"/>
                        <a:pt x="47" y="181"/>
                        <a:pt x="49" y="183"/>
                      </a:cubicBezTo>
                      <a:lnTo>
                        <a:pt x="48" y="184"/>
                      </a:lnTo>
                      <a:cubicBezTo>
                        <a:pt x="45" y="182"/>
                        <a:pt x="42" y="180"/>
                        <a:pt x="39" y="178"/>
                      </a:cubicBezTo>
                      <a:lnTo>
                        <a:pt x="40" y="176"/>
                      </a:lnTo>
                      <a:close/>
                      <a:moveTo>
                        <a:pt x="48" y="184"/>
                      </a:moveTo>
                      <a:lnTo>
                        <a:pt x="48" y="184"/>
                      </a:lnTo>
                      <a:lnTo>
                        <a:pt x="49" y="184"/>
                      </a:lnTo>
                      <a:lnTo>
                        <a:pt x="48" y="184"/>
                      </a:lnTo>
                      <a:close/>
                      <a:moveTo>
                        <a:pt x="49" y="183"/>
                      </a:moveTo>
                      <a:cubicBezTo>
                        <a:pt x="53" y="186"/>
                        <a:pt x="58" y="189"/>
                        <a:pt x="63" y="190"/>
                      </a:cubicBezTo>
                      <a:lnTo>
                        <a:pt x="63" y="192"/>
                      </a:lnTo>
                      <a:cubicBezTo>
                        <a:pt x="57" y="190"/>
                        <a:pt x="52" y="187"/>
                        <a:pt x="48" y="184"/>
                      </a:cubicBezTo>
                      <a:lnTo>
                        <a:pt x="49" y="183"/>
                      </a:lnTo>
                      <a:close/>
                      <a:moveTo>
                        <a:pt x="63" y="190"/>
                      </a:moveTo>
                      <a:cubicBezTo>
                        <a:pt x="68" y="192"/>
                        <a:pt x="74" y="191"/>
                        <a:pt x="79" y="187"/>
                      </a:cubicBezTo>
                      <a:lnTo>
                        <a:pt x="80" y="189"/>
                      </a:lnTo>
                      <a:cubicBezTo>
                        <a:pt x="75" y="193"/>
                        <a:pt x="68" y="193"/>
                        <a:pt x="63" y="192"/>
                      </a:cubicBezTo>
                      <a:lnTo>
                        <a:pt x="63" y="190"/>
                      </a:lnTo>
                      <a:close/>
                      <a:moveTo>
                        <a:pt x="79" y="187"/>
                      </a:moveTo>
                      <a:lnTo>
                        <a:pt x="79" y="187"/>
                      </a:lnTo>
                      <a:lnTo>
                        <a:pt x="79" y="188"/>
                      </a:lnTo>
                      <a:lnTo>
                        <a:pt x="79" y="187"/>
                      </a:lnTo>
                      <a:close/>
                      <a:moveTo>
                        <a:pt x="79" y="187"/>
                      </a:moveTo>
                      <a:cubicBezTo>
                        <a:pt x="81" y="185"/>
                        <a:pt x="83" y="182"/>
                        <a:pt x="84" y="179"/>
                      </a:cubicBezTo>
                      <a:lnTo>
                        <a:pt x="86" y="180"/>
                      </a:lnTo>
                      <a:cubicBezTo>
                        <a:pt x="85" y="183"/>
                        <a:pt x="83" y="186"/>
                        <a:pt x="80" y="189"/>
                      </a:cubicBezTo>
                      <a:lnTo>
                        <a:pt x="79" y="187"/>
                      </a:lnTo>
                      <a:close/>
                      <a:moveTo>
                        <a:pt x="84" y="179"/>
                      </a:moveTo>
                      <a:cubicBezTo>
                        <a:pt x="85" y="178"/>
                        <a:pt x="85" y="177"/>
                        <a:pt x="86" y="176"/>
                      </a:cubicBezTo>
                      <a:lnTo>
                        <a:pt x="88" y="177"/>
                      </a:lnTo>
                      <a:cubicBezTo>
                        <a:pt x="87" y="178"/>
                        <a:pt x="87" y="179"/>
                        <a:pt x="86" y="180"/>
                      </a:cubicBezTo>
                      <a:lnTo>
                        <a:pt x="84" y="179"/>
                      </a:lnTo>
                      <a:close/>
                      <a:moveTo>
                        <a:pt x="88" y="177"/>
                      </a:moveTo>
                      <a:lnTo>
                        <a:pt x="88" y="177"/>
                      </a:lnTo>
                      <a:lnTo>
                        <a:pt x="87" y="176"/>
                      </a:lnTo>
                      <a:lnTo>
                        <a:pt x="88" y="177"/>
                      </a:lnTo>
                      <a:close/>
                      <a:moveTo>
                        <a:pt x="86" y="176"/>
                      </a:moveTo>
                      <a:cubicBezTo>
                        <a:pt x="88" y="171"/>
                        <a:pt x="95" y="170"/>
                        <a:pt x="101" y="168"/>
                      </a:cubicBezTo>
                      <a:lnTo>
                        <a:pt x="102" y="170"/>
                      </a:lnTo>
                      <a:cubicBezTo>
                        <a:pt x="96" y="171"/>
                        <a:pt x="90" y="173"/>
                        <a:pt x="88" y="177"/>
                      </a:cubicBezTo>
                      <a:lnTo>
                        <a:pt x="86" y="176"/>
                      </a:lnTo>
                      <a:close/>
                      <a:moveTo>
                        <a:pt x="101" y="168"/>
                      </a:moveTo>
                      <a:cubicBezTo>
                        <a:pt x="102" y="168"/>
                        <a:pt x="103" y="168"/>
                        <a:pt x="104" y="168"/>
                      </a:cubicBezTo>
                      <a:lnTo>
                        <a:pt x="104" y="169"/>
                      </a:lnTo>
                      <a:cubicBezTo>
                        <a:pt x="104" y="170"/>
                        <a:pt x="103" y="170"/>
                        <a:pt x="102" y="170"/>
                      </a:cubicBezTo>
                      <a:lnTo>
                        <a:pt x="101" y="168"/>
                      </a:lnTo>
                      <a:close/>
                      <a:moveTo>
                        <a:pt x="104" y="168"/>
                      </a:moveTo>
                      <a:lnTo>
                        <a:pt x="104" y="168"/>
                      </a:lnTo>
                      <a:close/>
                      <a:moveTo>
                        <a:pt x="104" y="168"/>
                      </a:moveTo>
                      <a:cubicBezTo>
                        <a:pt x="112" y="166"/>
                        <a:pt x="121" y="165"/>
                        <a:pt x="129" y="166"/>
                      </a:cubicBezTo>
                      <a:lnTo>
                        <a:pt x="128" y="168"/>
                      </a:lnTo>
                      <a:cubicBezTo>
                        <a:pt x="121" y="167"/>
                        <a:pt x="112" y="168"/>
                        <a:pt x="104" y="169"/>
                      </a:cubicBezTo>
                      <a:lnTo>
                        <a:pt x="104" y="168"/>
                      </a:lnTo>
                      <a:close/>
                      <a:moveTo>
                        <a:pt x="129" y="166"/>
                      </a:moveTo>
                      <a:cubicBezTo>
                        <a:pt x="137" y="167"/>
                        <a:pt x="144" y="170"/>
                        <a:pt x="151" y="176"/>
                      </a:cubicBezTo>
                      <a:lnTo>
                        <a:pt x="149" y="177"/>
                      </a:lnTo>
                      <a:cubicBezTo>
                        <a:pt x="143" y="172"/>
                        <a:pt x="136" y="169"/>
                        <a:pt x="128" y="168"/>
                      </a:cubicBezTo>
                      <a:lnTo>
                        <a:pt x="129" y="166"/>
                      </a:lnTo>
                      <a:close/>
                      <a:moveTo>
                        <a:pt x="149" y="177"/>
                      </a:moveTo>
                      <a:lnTo>
                        <a:pt x="149" y="177"/>
                      </a:lnTo>
                      <a:lnTo>
                        <a:pt x="150" y="176"/>
                      </a:lnTo>
                      <a:lnTo>
                        <a:pt x="149" y="177"/>
                      </a:lnTo>
                      <a:close/>
                      <a:moveTo>
                        <a:pt x="151" y="176"/>
                      </a:moveTo>
                      <a:lnTo>
                        <a:pt x="151" y="176"/>
                      </a:lnTo>
                      <a:lnTo>
                        <a:pt x="149" y="177"/>
                      </a:lnTo>
                      <a:lnTo>
                        <a:pt x="151" y="176"/>
                      </a:lnTo>
                      <a:close/>
                      <a:moveTo>
                        <a:pt x="151" y="176"/>
                      </a:moveTo>
                      <a:lnTo>
                        <a:pt x="151" y="176"/>
                      </a:lnTo>
                      <a:lnTo>
                        <a:pt x="150" y="176"/>
                      </a:lnTo>
                      <a:lnTo>
                        <a:pt x="151" y="176"/>
                      </a:lnTo>
                      <a:close/>
                      <a:moveTo>
                        <a:pt x="151" y="176"/>
                      </a:moveTo>
                      <a:cubicBezTo>
                        <a:pt x="151" y="176"/>
                        <a:pt x="152" y="176"/>
                        <a:pt x="152" y="177"/>
                      </a:cubicBezTo>
                      <a:lnTo>
                        <a:pt x="151" y="178"/>
                      </a:lnTo>
                      <a:cubicBezTo>
                        <a:pt x="151" y="178"/>
                        <a:pt x="150" y="178"/>
                        <a:pt x="149" y="177"/>
                      </a:cubicBezTo>
                      <a:lnTo>
                        <a:pt x="151" y="176"/>
                      </a:lnTo>
                      <a:close/>
                      <a:moveTo>
                        <a:pt x="152" y="177"/>
                      </a:moveTo>
                      <a:cubicBezTo>
                        <a:pt x="153" y="177"/>
                        <a:pt x="153" y="177"/>
                        <a:pt x="154" y="177"/>
                      </a:cubicBezTo>
                      <a:lnTo>
                        <a:pt x="154" y="179"/>
                      </a:lnTo>
                      <a:cubicBezTo>
                        <a:pt x="153" y="179"/>
                        <a:pt x="152" y="178"/>
                        <a:pt x="151" y="178"/>
                      </a:cubicBezTo>
                      <a:lnTo>
                        <a:pt x="152" y="177"/>
                      </a:lnTo>
                      <a:close/>
                      <a:moveTo>
                        <a:pt x="154" y="177"/>
                      </a:moveTo>
                      <a:cubicBezTo>
                        <a:pt x="158" y="177"/>
                        <a:pt x="162" y="176"/>
                        <a:pt x="166" y="174"/>
                      </a:cubicBezTo>
                      <a:lnTo>
                        <a:pt x="167" y="175"/>
                      </a:lnTo>
                      <a:cubicBezTo>
                        <a:pt x="163" y="178"/>
                        <a:pt x="158" y="179"/>
                        <a:pt x="154" y="179"/>
                      </a:cubicBezTo>
                      <a:lnTo>
                        <a:pt x="154" y="177"/>
                      </a:lnTo>
                      <a:close/>
                      <a:moveTo>
                        <a:pt x="166" y="174"/>
                      </a:moveTo>
                      <a:lnTo>
                        <a:pt x="166" y="174"/>
                      </a:lnTo>
                      <a:lnTo>
                        <a:pt x="167" y="175"/>
                      </a:lnTo>
                      <a:lnTo>
                        <a:pt x="166" y="174"/>
                      </a:lnTo>
                      <a:close/>
                      <a:moveTo>
                        <a:pt x="166" y="174"/>
                      </a:moveTo>
                      <a:cubicBezTo>
                        <a:pt x="171" y="171"/>
                        <a:pt x="175" y="169"/>
                        <a:pt x="178" y="166"/>
                      </a:cubicBezTo>
                      <a:lnTo>
                        <a:pt x="179" y="167"/>
                      </a:lnTo>
                      <a:cubicBezTo>
                        <a:pt x="176" y="170"/>
                        <a:pt x="172" y="173"/>
                        <a:pt x="167" y="175"/>
                      </a:cubicBezTo>
                      <a:lnTo>
                        <a:pt x="166" y="174"/>
                      </a:lnTo>
                      <a:close/>
                      <a:moveTo>
                        <a:pt x="178" y="166"/>
                      </a:moveTo>
                      <a:cubicBezTo>
                        <a:pt x="181" y="163"/>
                        <a:pt x="184" y="159"/>
                        <a:pt x="187" y="156"/>
                      </a:cubicBezTo>
                      <a:lnTo>
                        <a:pt x="189" y="157"/>
                      </a:lnTo>
                      <a:cubicBezTo>
                        <a:pt x="186" y="160"/>
                        <a:pt x="183" y="164"/>
                        <a:pt x="179" y="167"/>
                      </a:cubicBezTo>
                      <a:lnTo>
                        <a:pt x="178" y="166"/>
                      </a:lnTo>
                      <a:close/>
                      <a:moveTo>
                        <a:pt x="189" y="157"/>
                      </a:moveTo>
                      <a:lnTo>
                        <a:pt x="189" y="157"/>
                      </a:lnTo>
                      <a:lnTo>
                        <a:pt x="188" y="156"/>
                      </a:lnTo>
                      <a:lnTo>
                        <a:pt x="189" y="157"/>
                      </a:lnTo>
                      <a:close/>
                      <a:moveTo>
                        <a:pt x="187" y="156"/>
                      </a:moveTo>
                      <a:cubicBezTo>
                        <a:pt x="189" y="153"/>
                        <a:pt x="192" y="149"/>
                        <a:pt x="194" y="145"/>
                      </a:cubicBezTo>
                      <a:lnTo>
                        <a:pt x="196" y="146"/>
                      </a:lnTo>
                      <a:cubicBezTo>
                        <a:pt x="194" y="150"/>
                        <a:pt x="191" y="153"/>
                        <a:pt x="189" y="157"/>
                      </a:cubicBezTo>
                      <a:lnTo>
                        <a:pt x="187" y="156"/>
                      </a:lnTo>
                      <a:close/>
                      <a:moveTo>
                        <a:pt x="194" y="145"/>
                      </a:moveTo>
                      <a:cubicBezTo>
                        <a:pt x="196" y="142"/>
                        <a:pt x="197" y="138"/>
                        <a:pt x="199" y="134"/>
                      </a:cubicBezTo>
                      <a:lnTo>
                        <a:pt x="201" y="135"/>
                      </a:lnTo>
                      <a:cubicBezTo>
                        <a:pt x="199" y="139"/>
                        <a:pt x="198" y="143"/>
                        <a:pt x="196" y="146"/>
                      </a:cubicBezTo>
                      <a:lnTo>
                        <a:pt x="194" y="145"/>
                      </a:lnTo>
                      <a:close/>
                      <a:moveTo>
                        <a:pt x="201" y="135"/>
                      </a:moveTo>
                      <a:lnTo>
                        <a:pt x="201" y="135"/>
                      </a:lnTo>
                      <a:lnTo>
                        <a:pt x="200" y="135"/>
                      </a:lnTo>
                      <a:lnTo>
                        <a:pt x="201" y="135"/>
                      </a:lnTo>
                      <a:close/>
                      <a:moveTo>
                        <a:pt x="199" y="134"/>
                      </a:moveTo>
                      <a:cubicBezTo>
                        <a:pt x="202" y="128"/>
                        <a:pt x="205" y="122"/>
                        <a:pt x="207" y="116"/>
                      </a:cubicBezTo>
                      <a:lnTo>
                        <a:pt x="209" y="116"/>
                      </a:lnTo>
                      <a:cubicBezTo>
                        <a:pt x="207" y="122"/>
                        <a:pt x="204" y="129"/>
                        <a:pt x="201" y="135"/>
                      </a:cubicBezTo>
                      <a:lnTo>
                        <a:pt x="199" y="134"/>
                      </a:lnTo>
                      <a:close/>
                      <a:moveTo>
                        <a:pt x="207" y="116"/>
                      </a:moveTo>
                      <a:cubicBezTo>
                        <a:pt x="208" y="109"/>
                        <a:pt x="208" y="103"/>
                        <a:pt x="205" y="97"/>
                      </a:cubicBezTo>
                      <a:lnTo>
                        <a:pt x="207" y="96"/>
                      </a:lnTo>
                      <a:cubicBezTo>
                        <a:pt x="210" y="103"/>
                        <a:pt x="210" y="109"/>
                        <a:pt x="209" y="116"/>
                      </a:cubicBezTo>
                      <a:lnTo>
                        <a:pt x="207" y="116"/>
                      </a:lnTo>
                      <a:close/>
                      <a:moveTo>
                        <a:pt x="205" y="97"/>
                      </a:moveTo>
                      <a:lnTo>
                        <a:pt x="205" y="97"/>
                      </a:lnTo>
                      <a:lnTo>
                        <a:pt x="206" y="96"/>
                      </a:lnTo>
                      <a:lnTo>
                        <a:pt x="205" y="97"/>
                      </a:lnTo>
                      <a:close/>
                      <a:moveTo>
                        <a:pt x="205" y="97"/>
                      </a:moveTo>
                      <a:cubicBezTo>
                        <a:pt x="202" y="89"/>
                        <a:pt x="198" y="83"/>
                        <a:pt x="193" y="76"/>
                      </a:cubicBezTo>
                      <a:lnTo>
                        <a:pt x="195" y="75"/>
                      </a:lnTo>
                      <a:cubicBezTo>
                        <a:pt x="200" y="82"/>
                        <a:pt x="204" y="89"/>
                        <a:pt x="207" y="96"/>
                      </a:cubicBezTo>
                      <a:lnTo>
                        <a:pt x="205" y="97"/>
                      </a:lnTo>
                      <a:close/>
                      <a:moveTo>
                        <a:pt x="193" y="76"/>
                      </a:moveTo>
                      <a:cubicBezTo>
                        <a:pt x="188" y="69"/>
                        <a:pt x="183" y="63"/>
                        <a:pt x="177" y="57"/>
                      </a:cubicBezTo>
                      <a:lnTo>
                        <a:pt x="179" y="55"/>
                      </a:lnTo>
                      <a:cubicBezTo>
                        <a:pt x="184" y="62"/>
                        <a:pt x="190" y="68"/>
                        <a:pt x="195" y="75"/>
                      </a:cubicBezTo>
                      <a:lnTo>
                        <a:pt x="193" y="76"/>
                      </a:lnTo>
                      <a:close/>
                      <a:moveTo>
                        <a:pt x="177" y="57"/>
                      </a:moveTo>
                      <a:lnTo>
                        <a:pt x="177" y="56"/>
                      </a:lnTo>
                      <a:lnTo>
                        <a:pt x="178" y="56"/>
                      </a:lnTo>
                      <a:lnTo>
                        <a:pt x="177" y="57"/>
                      </a:lnTo>
                      <a:close/>
                      <a:moveTo>
                        <a:pt x="177" y="56"/>
                      </a:moveTo>
                      <a:cubicBezTo>
                        <a:pt x="169" y="47"/>
                        <a:pt x="161" y="39"/>
                        <a:pt x="152" y="31"/>
                      </a:cubicBezTo>
                      <a:lnTo>
                        <a:pt x="154" y="29"/>
                      </a:lnTo>
                      <a:cubicBezTo>
                        <a:pt x="163" y="38"/>
                        <a:pt x="171" y="46"/>
                        <a:pt x="179" y="55"/>
                      </a:cubicBezTo>
                      <a:lnTo>
                        <a:pt x="177" y="56"/>
                      </a:lnTo>
                      <a:close/>
                      <a:moveTo>
                        <a:pt x="152" y="31"/>
                      </a:moveTo>
                      <a:cubicBezTo>
                        <a:pt x="143" y="22"/>
                        <a:pt x="133" y="15"/>
                        <a:pt x="122" y="8"/>
                      </a:cubicBezTo>
                      <a:lnTo>
                        <a:pt x="123" y="6"/>
                      </a:lnTo>
                      <a:cubicBezTo>
                        <a:pt x="135" y="13"/>
                        <a:pt x="144" y="21"/>
                        <a:pt x="154" y="29"/>
                      </a:cubicBezTo>
                      <a:lnTo>
                        <a:pt x="152" y="31"/>
                      </a:lnTo>
                      <a:close/>
                      <a:moveTo>
                        <a:pt x="123" y="6"/>
                      </a:moveTo>
                      <a:lnTo>
                        <a:pt x="123" y="6"/>
                      </a:lnTo>
                      <a:lnTo>
                        <a:pt x="123" y="7"/>
                      </a:lnTo>
                      <a:lnTo>
                        <a:pt x="123" y="6"/>
                      </a:lnTo>
                      <a:close/>
                      <a:moveTo>
                        <a:pt x="122" y="8"/>
                      </a:moveTo>
                      <a:lnTo>
                        <a:pt x="122" y="8"/>
                      </a:lnTo>
                      <a:lnTo>
                        <a:pt x="123" y="6"/>
                      </a:lnTo>
                      <a:lnTo>
                        <a:pt x="122" y="8"/>
                      </a:lnTo>
                      <a:close/>
                      <a:moveTo>
                        <a:pt x="122" y="8"/>
                      </a:moveTo>
                      <a:lnTo>
                        <a:pt x="122" y="8"/>
                      </a:lnTo>
                      <a:lnTo>
                        <a:pt x="123" y="7"/>
                      </a:lnTo>
                      <a:lnTo>
                        <a:pt x="122" y="8"/>
                      </a:lnTo>
                      <a:close/>
                      <a:moveTo>
                        <a:pt x="122" y="8"/>
                      </a:moveTo>
                      <a:cubicBezTo>
                        <a:pt x="121" y="7"/>
                        <a:pt x="120" y="7"/>
                        <a:pt x="119" y="6"/>
                      </a:cubicBezTo>
                      <a:lnTo>
                        <a:pt x="120" y="5"/>
                      </a:lnTo>
                      <a:cubicBezTo>
                        <a:pt x="122" y="5"/>
                        <a:pt x="122" y="6"/>
                        <a:pt x="123" y="6"/>
                      </a:cubicBezTo>
                      <a:lnTo>
                        <a:pt x="122" y="8"/>
                      </a:lnTo>
                      <a:close/>
                      <a:moveTo>
                        <a:pt x="120" y="5"/>
                      </a:moveTo>
                      <a:lnTo>
                        <a:pt x="120" y="5"/>
                      </a:lnTo>
                      <a:close/>
                      <a:moveTo>
                        <a:pt x="119" y="6"/>
                      </a:moveTo>
                      <a:cubicBezTo>
                        <a:pt x="118" y="6"/>
                        <a:pt x="117" y="5"/>
                        <a:pt x="116" y="5"/>
                      </a:cubicBezTo>
                      <a:lnTo>
                        <a:pt x="117" y="3"/>
                      </a:lnTo>
                      <a:cubicBezTo>
                        <a:pt x="118" y="4"/>
                        <a:pt x="119" y="4"/>
                        <a:pt x="120" y="5"/>
                      </a:cubicBezTo>
                      <a:lnTo>
                        <a:pt x="119" y="6"/>
                      </a:lnTo>
                      <a:close/>
                      <a:moveTo>
                        <a:pt x="116" y="5"/>
                      </a:moveTo>
                      <a:cubicBezTo>
                        <a:pt x="111" y="3"/>
                        <a:pt x="105" y="2"/>
                        <a:pt x="100" y="6"/>
                      </a:cubicBezTo>
                      <a:lnTo>
                        <a:pt x="98" y="5"/>
                      </a:lnTo>
                      <a:cubicBezTo>
                        <a:pt x="104" y="0"/>
                        <a:pt x="111" y="1"/>
                        <a:pt x="117" y="3"/>
                      </a:cubicBezTo>
                      <a:lnTo>
                        <a:pt x="116" y="5"/>
                      </a:lnTo>
                      <a:close/>
                      <a:moveTo>
                        <a:pt x="100" y="6"/>
                      </a:moveTo>
                      <a:lnTo>
                        <a:pt x="100" y="6"/>
                      </a:lnTo>
                      <a:lnTo>
                        <a:pt x="99" y="6"/>
                      </a:lnTo>
                      <a:lnTo>
                        <a:pt x="99" y="5"/>
                      </a:lnTo>
                      <a:lnTo>
                        <a:pt x="100" y="6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3" name="Freeform 597"/>
                <p:cNvSpPr>
                  <a:spLocks noChangeArrowheads="1"/>
                </p:cNvSpPr>
                <p:nvPr/>
              </p:nvSpPr>
              <p:spPr bwMode="auto">
                <a:xfrm>
                  <a:off x="898" y="3241"/>
                  <a:ext cx="232" cy="438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cos G2 G1"/>
                    <a:gd name="G4" fmla="+- 8 0 0"/>
                    <a:gd name="G5" fmla="*/ 1 0 0"/>
                    <a:gd name="G6" fmla="cos G5 G4"/>
                    <a:gd name="G7" fmla="+- 7 0 0"/>
                    <a:gd name="G8" fmla="*/ 1 0 0"/>
                    <a:gd name="G9" fmla="sin G8 G7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+- 1 0 0"/>
                    <a:gd name="G15" fmla="+- 1 0 0"/>
                    <a:gd name="G16" fmla="+- 92 0 0"/>
                    <a:gd name="G17" fmla="+- 108 0 0"/>
                    <a:gd name="G18" fmla="*/ 1 0 0"/>
                    <a:gd name="G19" fmla="sin G18 G17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T0" fmla="*/ 11 w 169"/>
                    <a:gd name="T1" fmla="*/ 0 h 254"/>
                    <a:gd name="T2" fmla="*/ 9 w 169"/>
                    <a:gd name="T3" fmla="*/ 7 h 254"/>
                    <a:gd name="T4" fmla="*/ 1 w 169"/>
                    <a:gd name="T5" fmla="*/ 74 h 254"/>
                    <a:gd name="T6" fmla="*/ 13 w 169"/>
                    <a:gd name="T7" fmla="*/ 126 h 254"/>
                    <a:gd name="T8" fmla="*/ 20 w 169"/>
                    <a:gd name="T9" fmla="*/ 190 h 254"/>
                    <a:gd name="T10" fmla="*/ 25 w 169"/>
                    <a:gd name="T11" fmla="*/ 208 h 254"/>
                    <a:gd name="T12" fmla="*/ 87 w 169"/>
                    <a:gd name="T13" fmla="*/ 254 h 254"/>
                    <a:gd name="T14" fmla="*/ 94 w 169"/>
                    <a:gd name="T15" fmla="*/ 241 h 254"/>
                    <a:gd name="T16" fmla="*/ 73 w 169"/>
                    <a:gd name="T17" fmla="*/ 181 h 254"/>
                    <a:gd name="T18" fmla="*/ 88 w 169"/>
                    <a:gd name="T19" fmla="*/ 173 h 254"/>
                    <a:gd name="T20" fmla="*/ 144 w 169"/>
                    <a:gd name="T21" fmla="*/ 230 h 254"/>
                    <a:gd name="T22" fmla="*/ 153 w 169"/>
                    <a:gd name="T23" fmla="*/ 235 h 254"/>
                    <a:gd name="T24" fmla="*/ 157 w 169"/>
                    <a:gd name="T25" fmla="*/ 232 h 254"/>
                    <a:gd name="T26" fmla="*/ 163 w 169"/>
                    <a:gd name="T27" fmla="*/ 180 h 254"/>
                    <a:gd name="T28" fmla="*/ 136 w 169"/>
                    <a:gd name="T29" fmla="*/ 141 h 254"/>
                    <a:gd name="T30" fmla="*/ 88 w 169"/>
                    <a:gd name="T31" fmla="*/ 101 h 254"/>
                    <a:gd name="T32" fmla="*/ 68 w 169"/>
                    <a:gd name="T33" fmla="*/ 76 h 254"/>
                    <a:gd name="T34" fmla="*/ 66 w 169"/>
                    <a:gd name="T35" fmla="*/ 0 h 254"/>
                    <a:gd name="T36" fmla="*/ 66 w 169"/>
                    <a:gd name="T37" fmla="*/ 0 h 254"/>
                    <a:gd name="T38" fmla="*/ 11 w 169"/>
                    <a:gd name="T39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4" name="Freeform 598"/>
                <p:cNvSpPr>
                  <a:spLocks noChangeArrowheads="1"/>
                </p:cNvSpPr>
                <p:nvPr/>
              </p:nvSpPr>
              <p:spPr bwMode="auto">
                <a:xfrm>
                  <a:off x="857" y="3022"/>
                  <a:ext cx="137" cy="21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*/ 1 50493 45568"/>
                    <a:gd name="G7" fmla="*/ 1 50493 55552"/>
                    <a:gd name="G8" fmla="*/ G7 1 180"/>
                    <a:gd name="G9" fmla="*/ G6 1 G8"/>
                    <a:gd name="G10" fmla="+- 1 0 0"/>
                    <a:gd name="G11" fmla="+- 63 0 0"/>
                    <a:gd name="G12" fmla="+- 67 0 0"/>
                    <a:gd name="G13" fmla="+- 1 0 0"/>
                    <a:gd name="G14" fmla="+- 1 0 0"/>
                    <a:gd name="G15" fmla="+- 7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T0" fmla="*/ 45 w 100"/>
                    <a:gd name="T1" fmla="*/ 0 h 127"/>
                    <a:gd name="T2" fmla="*/ 24 w 100"/>
                    <a:gd name="T3" fmla="*/ 18 h 127"/>
                    <a:gd name="T4" fmla="*/ 8 w 100"/>
                    <a:gd name="T5" fmla="*/ 52 h 127"/>
                    <a:gd name="T6" fmla="*/ 5 w 100"/>
                    <a:gd name="T7" fmla="*/ 67 h 127"/>
                    <a:gd name="T8" fmla="*/ 7 w 100"/>
                    <a:gd name="T9" fmla="*/ 71 h 127"/>
                    <a:gd name="T10" fmla="*/ 40 w 100"/>
                    <a:gd name="T11" fmla="*/ 40 h 127"/>
                    <a:gd name="T12" fmla="*/ 47 w 100"/>
                    <a:gd name="T13" fmla="*/ 31 h 127"/>
                    <a:gd name="T14" fmla="*/ 41 w 100"/>
                    <a:gd name="T15" fmla="*/ 126 h 127"/>
                    <a:gd name="T16" fmla="*/ 41 w 100"/>
                    <a:gd name="T17" fmla="*/ 127 h 127"/>
                    <a:gd name="T18" fmla="*/ 96 w 100"/>
                    <a:gd name="T19" fmla="*/ 127 h 127"/>
                    <a:gd name="T20" fmla="*/ 97 w 100"/>
                    <a:gd name="T21" fmla="*/ 39 h 127"/>
                    <a:gd name="T22" fmla="*/ 96 w 100"/>
                    <a:gd name="T23" fmla="*/ 33 h 127"/>
                    <a:gd name="T24" fmla="*/ 100 w 100"/>
                    <a:gd name="T25" fmla="*/ 0 h 127"/>
                    <a:gd name="T26" fmla="*/ 100 w 100"/>
                    <a:gd name="T27" fmla="*/ 0 h 127"/>
                    <a:gd name="T28" fmla="*/ 45 w 100"/>
                    <a:gd name="T2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DDDDD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5" name="Freeform 599"/>
                <p:cNvSpPr>
                  <a:spLocks noChangeArrowheads="1"/>
                </p:cNvSpPr>
                <p:nvPr/>
              </p:nvSpPr>
              <p:spPr bwMode="auto">
                <a:xfrm>
                  <a:off x="898" y="3241"/>
                  <a:ext cx="232" cy="438"/>
                </a:xfrm>
                <a:custGeom>
                  <a:avLst/>
                  <a:gdLst>
                    <a:gd name="G0" fmla="+- 1 0 0"/>
                    <a:gd name="G1" fmla="+- 2 0 0"/>
                    <a:gd name="G2" fmla="*/ 1 0 0"/>
                    <a:gd name="G3" fmla="cos G2 G1"/>
                    <a:gd name="G4" fmla="+- 8 0 0"/>
                    <a:gd name="G5" fmla="*/ 1 0 0"/>
                    <a:gd name="G6" fmla="cos G5 G4"/>
                    <a:gd name="G7" fmla="+- 7 0 0"/>
                    <a:gd name="G8" fmla="*/ 1 0 0"/>
                    <a:gd name="G9" fmla="sin G8 G7"/>
                    <a:gd name="G10" fmla="*/ 1 50493 45568"/>
                    <a:gd name="G11" fmla="*/ 1 50493 55552"/>
                    <a:gd name="G12" fmla="*/ G11 1 180"/>
                    <a:gd name="G13" fmla="*/ G10 1 G12"/>
                    <a:gd name="G14" fmla="+- 1 0 0"/>
                    <a:gd name="G15" fmla="+- 1 0 0"/>
                    <a:gd name="G16" fmla="+- 92 0 0"/>
                    <a:gd name="G17" fmla="+- 108 0 0"/>
                    <a:gd name="G18" fmla="*/ 1 0 0"/>
                    <a:gd name="G19" fmla="sin G18 G17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T0" fmla="*/ 11 w 169"/>
                    <a:gd name="T1" fmla="*/ 0 h 254"/>
                    <a:gd name="T2" fmla="*/ 9 w 169"/>
                    <a:gd name="T3" fmla="*/ 7 h 254"/>
                    <a:gd name="T4" fmla="*/ 1 w 169"/>
                    <a:gd name="T5" fmla="*/ 74 h 254"/>
                    <a:gd name="T6" fmla="*/ 13 w 169"/>
                    <a:gd name="T7" fmla="*/ 126 h 254"/>
                    <a:gd name="T8" fmla="*/ 20 w 169"/>
                    <a:gd name="T9" fmla="*/ 190 h 254"/>
                    <a:gd name="T10" fmla="*/ 25 w 169"/>
                    <a:gd name="T11" fmla="*/ 208 h 254"/>
                    <a:gd name="T12" fmla="*/ 87 w 169"/>
                    <a:gd name="T13" fmla="*/ 254 h 254"/>
                    <a:gd name="T14" fmla="*/ 94 w 169"/>
                    <a:gd name="T15" fmla="*/ 241 h 254"/>
                    <a:gd name="T16" fmla="*/ 73 w 169"/>
                    <a:gd name="T17" fmla="*/ 181 h 254"/>
                    <a:gd name="T18" fmla="*/ 88 w 169"/>
                    <a:gd name="T19" fmla="*/ 173 h 254"/>
                    <a:gd name="T20" fmla="*/ 144 w 169"/>
                    <a:gd name="T21" fmla="*/ 230 h 254"/>
                    <a:gd name="T22" fmla="*/ 153 w 169"/>
                    <a:gd name="T23" fmla="*/ 235 h 254"/>
                    <a:gd name="T24" fmla="*/ 157 w 169"/>
                    <a:gd name="T25" fmla="*/ 232 h 254"/>
                    <a:gd name="T26" fmla="*/ 163 w 169"/>
                    <a:gd name="T27" fmla="*/ 180 h 254"/>
                    <a:gd name="T28" fmla="*/ 136 w 169"/>
                    <a:gd name="T29" fmla="*/ 141 h 254"/>
                    <a:gd name="T30" fmla="*/ 88 w 169"/>
                    <a:gd name="T31" fmla="*/ 101 h 254"/>
                    <a:gd name="T32" fmla="*/ 68 w 169"/>
                    <a:gd name="T33" fmla="*/ 76 h 254"/>
                    <a:gd name="T34" fmla="*/ 66 w 169"/>
                    <a:gd name="T35" fmla="*/ 0 h 254"/>
                    <a:gd name="T36" fmla="*/ 66 w 169"/>
                    <a:gd name="T37" fmla="*/ 0 h 254"/>
                    <a:gd name="T38" fmla="*/ 11 w 169"/>
                    <a:gd name="T39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9" h="254">
                      <a:moveTo>
                        <a:pt x="11" y="0"/>
                      </a:moveTo>
                      <a:cubicBezTo>
                        <a:pt x="10" y="2"/>
                        <a:pt x="10" y="8"/>
                        <a:pt x="9" y="7"/>
                      </a:cubicBezTo>
                      <a:cubicBezTo>
                        <a:pt x="8" y="30"/>
                        <a:pt x="1" y="52"/>
                        <a:pt x="1" y="74"/>
                      </a:cubicBezTo>
                      <a:cubicBezTo>
                        <a:pt x="0" y="92"/>
                        <a:pt x="9" y="108"/>
                        <a:pt x="13" y="126"/>
                      </a:cubicBezTo>
                      <a:cubicBezTo>
                        <a:pt x="18" y="148"/>
                        <a:pt x="17" y="169"/>
                        <a:pt x="20" y="190"/>
                      </a:cubicBezTo>
                      <a:cubicBezTo>
                        <a:pt x="21" y="196"/>
                        <a:pt x="23" y="202"/>
                        <a:pt x="25" y="208"/>
                      </a:cubicBezTo>
                      <a:cubicBezTo>
                        <a:pt x="34" y="230"/>
                        <a:pt x="55" y="254"/>
                        <a:pt x="87" y="254"/>
                      </a:cubicBezTo>
                      <a:cubicBezTo>
                        <a:pt x="91" y="254"/>
                        <a:pt x="101" y="248"/>
                        <a:pt x="94" y="241"/>
                      </a:cubicBezTo>
                      <a:cubicBezTo>
                        <a:pt x="72" y="220"/>
                        <a:pt x="75" y="208"/>
                        <a:pt x="73" y="181"/>
                      </a:cubicBezTo>
                      <a:cubicBezTo>
                        <a:pt x="72" y="173"/>
                        <a:pt x="85" y="171"/>
                        <a:pt x="88" y="173"/>
                      </a:cubicBezTo>
                      <a:cubicBezTo>
                        <a:pt x="110" y="185"/>
                        <a:pt x="131" y="196"/>
                        <a:pt x="144" y="230"/>
                      </a:cubicBezTo>
                      <a:cubicBezTo>
                        <a:pt x="144" y="232"/>
                        <a:pt x="147" y="236"/>
                        <a:pt x="153" y="235"/>
                      </a:cubicBezTo>
                      <a:cubicBezTo>
                        <a:pt x="155" y="235"/>
                        <a:pt x="157" y="233"/>
                        <a:pt x="157" y="232"/>
                      </a:cubicBezTo>
                      <a:cubicBezTo>
                        <a:pt x="169" y="216"/>
                        <a:pt x="166" y="197"/>
                        <a:pt x="163" y="180"/>
                      </a:cubicBezTo>
                      <a:cubicBezTo>
                        <a:pt x="160" y="165"/>
                        <a:pt x="151" y="151"/>
                        <a:pt x="136" y="141"/>
                      </a:cubicBezTo>
                      <a:cubicBezTo>
                        <a:pt x="118" y="128"/>
                        <a:pt x="103" y="115"/>
                        <a:pt x="88" y="101"/>
                      </a:cubicBezTo>
                      <a:cubicBezTo>
                        <a:pt x="79" y="94"/>
                        <a:pt x="71" y="86"/>
                        <a:pt x="68" y="76"/>
                      </a:cubicBezTo>
                      <a:cubicBezTo>
                        <a:pt x="61" y="50"/>
                        <a:pt x="67" y="25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6" name="Freeform 600"/>
                <p:cNvSpPr>
                  <a:spLocks noChangeArrowheads="1"/>
                </p:cNvSpPr>
                <p:nvPr/>
              </p:nvSpPr>
              <p:spPr bwMode="auto">
                <a:xfrm>
                  <a:off x="857" y="3022"/>
                  <a:ext cx="137" cy="21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*/ 1 50493 45568"/>
                    <a:gd name="G7" fmla="*/ 1 50493 55552"/>
                    <a:gd name="G8" fmla="*/ G7 1 180"/>
                    <a:gd name="G9" fmla="*/ G6 1 G8"/>
                    <a:gd name="G10" fmla="+- 1 0 0"/>
                    <a:gd name="G11" fmla="+- 63 0 0"/>
                    <a:gd name="G12" fmla="+- 67 0 0"/>
                    <a:gd name="G13" fmla="+- 1 0 0"/>
                    <a:gd name="G14" fmla="+- 1 0 0"/>
                    <a:gd name="G15" fmla="+- 7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T0" fmla="*/ 45 w 100"/>
                    <a:gd name="T1" fmla="*/ 0 h 127"/>
                    <a:gd name="T2" fmla="*/ 24 w 100"/>
                    <a:gd name="T3" fmla="*/ 18 h 127"/>
                    <a:gd name="T4" fmla="*/ 8 w 100"/>
                    <a:gd name="T5" fmla="*/ 52 h 127"/>
                    <a:gd name="T6" fmla="*/ 5 w 100"/>
                    <a:gd name="T7" fmla="*/ 67 h 127"/>
                    <a:gd name="T8" fmla="*/ 7 w 100"/>
                    <a:gd name="T9" fmla="*/ 71 h 127"/>
                    <a:gd name="T10" fmla="*/ 40 w 100"/>
                    <a:gd name="T11" fmla="*/ 40 h 127"/>
                    <a:gd name="T12" fmla="*/ 47 w 100"/>
                    <a:gd name="T13" fmla="*/ 31 h 127"/>
                    <a:gd name="T14" fmla="*/ 41 w 100"/>
                    <a:gd name="T15" fmla="*/ 126 h 127"/>
                    <a:gd name="T16" fmla="*/ 41 w 100"/>
                    <a:gd name="T17" fmla="*/ 127 h 127"/>
                    <a:gd name="T18" fmla="*/ 96 w 100"/>
                    <a:gd name="T19" fmla="*/ 127 h 127"/>
                    <a:gd name="T20" fmla="*/ 97 w 100"/>
                    <a:gd name="T21" fmla="*/ 39 h 127"/>
                    <a:gd name="T22" fmla="*/ 96 w 100"/>
                    <a:gd name="T23" fmla="*/ 33 h 127"/>
                    <a:gd name="T24" fmla="*/ 100 w 100"/>
                    <a:gd name="T25" fmla="*/ 0 h 127"/>
                    <a:gd name="T26" fmla="*/ 100 w 100"/>
                    <a:gd name="T27" fmla="*/ 0 h 127"/>
                    <a:gd name="T28" fmla="*/ 45 w 100"/>
                    <a:gd name="T29" fmla="*/ 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0" h="127">
                      <a:moveTo>
                        <a:pt x="45" y="0"/>
                      </a:moveTo>
                      <a:cubicBezTo>
                        <a:pt x="38" y="6"/>
                        <a:pt x="29" y="11"/>
                        <a:pt x="24" y="18"/>
                      </a:cubicBezTo>
                      <a:cubicBezTo>
                        <a:pt x="16" y="29"/>
                        <a:pt x="13" y="40"/>
                        <a:pt x="8" y="52"/>
                      </a:cubicBezTo>
                      <a:cubicBezTo>
                        <a:pt x="6" y="57"/>
                        <a:pt x="0" y="63"/>
                        <a:pt x="5" y="67"/>
                      </a:cubicBezTo>
                      <a:cubicBezTo>
                        <a:pt x="6" y="68"/>
                        <a:pt x="4" y="71"/>
                        <a:pt x="7" y="71"/>
                      </a:cubicBezTo>
                      <a:cubicBezTo>
                        <a:pt x="26" y="69"/>
                        <a:pt x="33" y="52"/>
                        <a:pt x="40" y="40"/>
                      </a:cubicBezTo>
                      <a:cubicBezTo>
                        <a:pt x="42" y="37"/>
                        <a:pt x="44" y="34"/>
                        <a:pt x="47" y="31"/>
                      </a:cubicBezTo>
                      <a:cubicBezTo>
                        <a:pt x="52" y="66"/>
                        <a:pt x="45" y="96"/>
                        <a:pt x="41" y="126"/>
                      </a:cubicBezTo>
                      <a:cubicBezTo>
                        <a:pt x="41" y="126"/>
                        <a:pt x="41" y="126"/>
                        <a:pt x="41" y="127"/>
                      </a:cubicBezTo>
                      <a:lnTo>
                        <a:pt x="96" y="127"/>
                      </a:lnTo>
                      <a:cubicBezTo>
                        <a:pt x="94" y="97"/>
                        <a:pt x="96" y="56"/>
                        <a:pt x="97" y="39"/>
                      </a:cubicBezTo>
                      <a:cubicBezTo>
                        <a:pt x="98" y="39"/>
                        <a:pt x="96" y="33"/>
                        <a:pt x="96" y="33"/>
                      </a:cubicBezTo>
                      <a:cubicBezTo>
                        <a:pt x="97" y="23"/>
                        <a:pt x="98" y="9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F5A43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7" name="Freeform 601"/>
                <p:cNvSpPr>
                  <a:spLocks noChangeArrowheads="1"/>
                </p:cNvSpPr>
                <p:nvPr/>
              </p:nvSpPr>
              <p:spPr bwMode="auto">
                <a:xfrm>
                  <a:off x="839" y="3129"/>
                  <a:ext cx="75" cy="202"/>
                </a:xfrm>
                <a:custGeom>
                  <a:avLst/>
                  <a:gdLst>
                    <a:gd name="T0" fmla="*/ 51 w 56"/>
                    <a:gd name="T1" fmla="*/ 1 h 118"/>
                    <a:gd name="T2" fmla="*/ 49 w 56"/>
                    <a:gd name="T3" fmla="*/ 1 h 118"/>
                    <a:gd name="T4" fmla="*/ 46 w 56"/>
                    <a:gd name="T5" fmla="*/ 0 h 118"/>
                    <a:gd name="T6" fmla="*/ 47 w 56"/>
                    <a:gd name="T7" fmla="*/ 2 h 118"/>
                    <a:gd name="T8" fmla="*/ 23 w 56"/>
                    <a:gd name="T9" fmla="*/ 19 h 118"/>
                    <a:gd name="T10" fmla="*/ 23 w 56"/>
                    <a:gd name="T11" fmla="*/ 19 h 118"/>
                    <a:gd name="T12" fmla="*/ 23 w 56"/>
                    <a:gd name="T13" fmla="*/ 19 h 118"/>
                    <a:gd name="T14" fmla="*/ 19 w 56"/>
                    <a:gd name="T15" fmla="*/ 20 h 118"/>
                    <a:gd name="T16" fmla="*/ 19 w 56"/>
                    <a:gd name="T17" fmla="*/ 20 h 118"/>
                    <a:gd name="T18" fmla="*/ 15 w 56"/>
                    <a:gd name="T19" fmla="*/ 38 h 118"/>
                    <a:gd name="T20" fmla="*/ 17 w 56"/>
                    <a:gd name="T21" fmla="*/ 39 h 118"/>
                    <a:gd name="T22" fmla="*/ 17 w 56"/>
                    <a:gd name="T23" fmla="*/ 39 h 118"/>
                    <a:gd name="T24" fmla="*/ 12 w 56"/>
                    <a:gd name="T25" fmla="*/ 53 h 118"/>
                    <a:gd name="T26" fmla="*/ 12 w 56"/>
                    <a:gd name="T27" fmla="*/ 53 h 118"/>
                    <a:gd name="T28" fmla="*/ 12 w 56"/>
                    <a:gd name="T29" fmla="*/ 53 h 118"/>
                    <a:gd name="T30" fmla="*/ 9 w 56"/>
                    <a:gd name="T31" fmla="*/ 61 h 118"/>
                    <a:gd name="T32" fmla="*/ 9 w 56"/>
                    <a:gd name="T33" fmla="*/ 61 h 118"/>
                    <a:gd name="T34" fmla="*/ 9 w 56"/>
                    <a:gd name="T35" fmla="*/ 61 h 118"/>
                    <a:gd name="T36" fmla="*/ 7 w 56"/>
                    <a:gd name="T37" fmla="*/ 61 h 118"/>
                    <a:gd name="T38" fmla="*/ 3 w 56"/>
                    <a:gd name="T39" fmla="*/ 72 h 118"/>
                    <a:gd name="T40" fmla="*/ 5 w 56"/>
                    <a:gd name="T41" fmla="*/ 72 h 118"/>
                    <a:gd name="T42" fmla="*/ 4 w 56"/>
                    <a:gd name="T43" fmla="*/ 89 h 118"/>
                    <a:gd name="T44" fmla="*/ 4 w 56"/>
                    <a:gd name="T45" fmla="*/ 89 h 118"/>
                    <a:gd name="T46" fmla="*/ 4 w 56"/>
                    <a:gd name="T47" fmla="*/ 89 h 118"/>
                    <a:gd name="T48" fmla="*/ 2 w 56"/>
                    <a:gd name="T49" fmla="*/ 90 h 118"/>
                    <a:gd name="T50" fmla="*/ 2 w 56"/>
                    <a:gd name="T51" fmla="*/ 90 h 118"/>
                    <a:gd name="T52" fmla="*/ 12 w 56"/>
                    <a:gd name="T53" fmla="*/ 108 h 118"/>
                    <a:gd name="T54" fmla="*/ 12 w 56"/>
                    <a:gd name="T55" fmla="*/ 108 h 118"/>
                    <a:gd name="T56" fmla="*/ 17 w 56"/>
                    <a:gd name="T57" fmla="*/ 111 h 118"/>
                    <a:gd name="T58" fmla="*/ 17 w 56"/>
                    <a:gd name="T59" fmla="*/ 111 h 118"/>
                    <a:gd name="T60" fmla="*/ 17 w 56"/>
                    <a:gd name="T61" fmla="*/ 111 h 118"/>
                    <a:gd name="T62" fmla="*/ 23 w 56"/>
                    <a:gd name="T63" fmla="*/ 117 h 118"/>
                    <a:gd name="T64" fmla="*/ 39 w 56"/>
                    <a:gd name="T65" fmla="*/ 115 h 118"/>
                    <a:gd name="T66" fmla="*/ 37 w 56"/>
                    <a:gd name="T67" fmla="*/ 113 h 118"/>
                    <a:gd name="T68" fmla="*/ 44 w 56"/>
                    <a:gd name="T69" fmla="*/ 105 h 118"/>
                    <a:gd name="T70" fmla="*/ 44 w 56"/>
                    <a:gd name="T71" fmla="*/ 105 h 118"/>
                    <a:gd name="T72" fmla="*/ 44 w 56"/>
                    <a:gd name="T73" fmla="*/ 105 h 118"/>
                    <a:gd name="T74" fmla="*/ 47 w 56"/>
                    <a:gd name="T75" fmla="*/ 95 h 118"/>
                    <a:gd name="T76" fmla="*/ 47 w 56"/>
                    <a:gd name="T77" fmla="*/ 95 h 118"/>
                    <a:gd name="T78" fmla="*/ 49 w 56"/>
                    <a:gd name="T79" fmla="*/ 90 h 118"/>
                    <a:gd name="T80" fmla="*/ 47 w 56"/>
                    <a:gd name="T81" fmla="*/ 90 h 118"/>
                    <a:gd name="T82" fmla="*/ 46 w 56"/>
                    <a:gd name="T83" fmla="*/ 84 h 118"/>
                    <a:gd name="T84" fmla="*/ 46 w 56"/>
                    <a:gd name="T85" fmla="*/ 84 h 118"/>
                    <a:gd name="T86" fmla="*/ 46 w 56"/>
                    <a:gd name="T87" fmla="*/ 84 h 118"/>
                    <a:gd name="T88" fmla="*/ 49 w 56"/>
                    <a:gd name="T89" fmla="*/ 78 h 118"/>
                    <a:gd name="T90" fmla="*/ 49 w 56"/>
                    <a:gd name="T91" fmla="*/ 78 h 118"/>
                    <a:gd name="T92" fmla="*/ 55 w 56"/>
                    <a:gd name="T93" fmla="*/ 5 h 118"/>
                    <a:gd name="T94" fmla="*/ 55 w 56"/>
                    <a:gd name="T95" fmla="*/ 5 h 118"/>
                    <a:gd name="T96" fmla="*/ 53 w 56"/>
                    <a:gd name="T97" fmla="*/ 6 h 118"/>
                    <a:gd name="T98" fmla="*/ 55 w 56"/>
                    <a:gd name="T99" fmla="*/ 5 h 118"/>
                    <a:gd name="T100" fmla="*/ 53 w 56"/>
                    <a:gd name="T101" fmla="*/ 5 h 118"/>
                    <a:gd name="T102" fmla="*/ 53 w 56"/>
                    <a:gd name="T103" fmla="*/ 5 h 118"/>
                    <a:gd name="T104" fmla="*/ 53 w 56"/>
                    <a:gd name="T105" fmla="*/ 5 h 118"/>
                    <a:gd name="T106" fmla="*/ 53 w 56"/>
                    <a:gd name="T107" fmla="*/ 4 h 118"/>
                    <a:gd name="T108" fmla="*/ 55 w 56"/>
                    <a:gd name="T109" fmla="*/ 3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6" h="118">
                      <a:moveTo>
                        <a:pt x="52" y="2"/>
                      </a:moveTo>
                      <a:cubicBezTo>
                        <a:pt x="50" y="3"/>
                        <a:pt x="49" y="2"/>
                        <a:pt x="48" y="2"/>
                      </a:cubicBezTo>
                      <a:lnTo>
                        <a:pt x="49" y="0"/>
                      </a:lnTo>
                      <a:cubicBezTo>
                        <a:pt x="50" y="1"/>
                        <a:pt x="50" y="1"/>
                        <a:pt x="51" y="1"/>
                      </a:cubicBezTo>
                      <a:lnTo>
                        <a:pt x="52" y="2"/>
                      </a:lnTo>
                      <a:close/>
                      <a:moveTo>
                        <a:pt x="49" y="0"/>
                      </a:moveTo>
                      <a:lnTo>
                        <a:pt x="49" y="0"/>
                      </a:lnTo>
                      <a:lnTo>
                        <a:pt x="49" y="1"/>
                      </a:lnTo>
                      <a:lnTo>
                        <a:pt x="49" y="0"/>
                      </a:lnTo>
                      <a:close/>
                      <a:moveTo>
                        <a:pt x="48" y="2"/>
                      </a:moveTo>
                      <a:cubicBezTo>
                        <a:pt x="48" y="2"/>
                        <a:pt x="47" y="2"/>
                        <a:pt x="47" y="2"/>
                      </a:cubicBezTo>
                      <a:lnTo>
                        <a:pt x="46" y="0"/>
                      </a:lnTo>
                      <a:cubicBezTo>
                        <a:pt x="47" y="0"/>
                        <a:pt x="48" y="0"/>
                        <a:pt x="49" y="0"/>
                      </a:cubicBezTo>
                      <a:lnTo>
                        <a:pt x="48" y="2"/>
                      </a:lnTo>
                      <a:close/>
                      <a:moveTo>
                        <a:pt x="47" y="2"/>
                      </a:moveTo>
                      <a:lnTo>
                        <a:pt x="47" y="2"/>
                      </a:lnTo>
                      <a:lnTo>
                        <a:pt x="46" y="1"/>
                      </a:lnTo>
                      <a:lnTo>
                        <a:pt x="47" y="2"/>
                      </a:lnTo>
                      <a:close/>
                      <a:moveTo>
                        <a:pt x="47" y="2"/>
                      </a:moveTo>
                      <a:cubicBezTo>
                        <a:pt x="36" y="5"/>
                        <a:pt x="29" y="12"/>
                        <a:pt x="23" y="19"/>
                      </a:cubicBezTo>
                      <a:lnTo>
                        <a:pt x="21" y="18"/>
                      </a:lnTo>
                      <a:cubicBezTo>
                        <a:pt x="28" y="11"/>
                        <a:pt x="35" y="4"/>
                        <a:pt x="46" y="0"/>
                      </a:cubicBezTo>
                      <a:lnTo>
                        <a:pt x="47" y="2"/>
                      </a:lnTo>
                      <a:close/>
                      <a:moveTo>
                        <a:pt x="23" y="19"/>
                      </a:moveTo>
                      <a:cubicBezTo>
                        <a:pt x="22" y="19"/>
                        <a:pt x="22" y="20"/>
                        <a:pt x="21" y="21"/>
                      </a:cubicBezTo>
                      <a:lnTo>
                        <a:pt x="19" y="20"/>
                      </a:lnTo>
                      <a:cubicBezTo>
                        <a:pt x="20" y="19"/>
                        <a:pt x="20" y="18"/>
                        <a:pt x="21" y="18"/>
                      </a:cubicBezTo>
                      <a:lnTo>
                        <a:pt x="23" y="19"/>
                      </a:lnTo>
                      <a:close/>
                      <a:moveTo>
                        <a:pt x="19" y="20"/>
                      </a:move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close/>
                      <a:moveTo>
                        <a:pt x="21" y="21"/>
                      </a:moveTo>
                      <a:cubicBezTo>
                        <a:pt x="17" y="24"/>
                        <a:pt x="17" y="29"/>
                        <a:pt x="17" y="33"/>
                      </a:cubicBezTo>
                      <a:lnTo>
                        <a:pt x="15" y="33"/>
                      </a:lnTo>
                      <a:cubicBezTo>
                        <a:pt x="15" y="28"/>
                        <a:pt x="15" y="24"/>
                        <a:pt x="19" y="20"/>
                      </a:cubicBezTo>
                      <a:lnTo>
                        <a:pt x="21" y="21"/>
                      </a:lnTo>
                      <a:close/>
                      <a:moveTo>
                        <a:pt x="17" y="33"/>
                      </a:moveTo>
                      <a:cubicBezTo>
                        <a:pt x="17" y="35"/>
                        <a:pt x="17" y="37"/>
                        <a:pt x="17" y="39"/>
                      </a:cubicBezTo>
                      <a:lnTo>
                        <a:pt x="15" y="38"/>
                      </a:lnTo>
                      <a:cubicBezTo>
                        <a:pt x="15" y="37"/>
                        <a:pt x="15" y="35"/>
                        <a:pt x="15" y="33"/>
                      </a:cubicBezTo>
                      <a:lnTo>
                        <a:pt x="17" y="33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6" y="38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lnTo>
                        <a:pt x="17" y="39"/>
                      </a:lnTo>
                      <a:lnTo>
                        <a:pt x="15" y="38"/>
                      </a:lnTo>
                      <a:lnTo>
                        <a:pt x="17" y="39"/>
                      </a:lnTo>
                      <a:close/>
                      <a:moveTo>
                        <a:pt x="17" y="39"/>
                      </a:moveTo>
                      <a:cubicBezTo>
                        <a:pt x="16" y="44"/>
                        <a:pt x="14" y="49"/>
                        <a:pt x="12" y="53"/>
                      </a:cubicBezTo>
                      <a:lnTo>
                        <a:pt x="10" y="52"/>
                      </a:lnTo>
                      <a:cubicBezTo>
                        <a:pt x="12" y="48"/>
                        <a:pt x="14" y="44"/>
                        <a:pt x="15" y="38"/>
                      </a:cubicBezTo>
                      <a:lnTo>
                        <a:pt x="17" y="39"/>
                      </a:lnTo>
                      <a:close/>
                      <a:moveTo>
                        <a:pt x="12" y="53"/>
                      </a:moveTo>
                      <a:cubicBezTo>
                        <a:pt x="11" y="56"/>
                        <a:pt x="9" y="59"/>
                        <a:pt x="9" y="61"/>
                      </a:cubicBezTo>
                      <a:lnTo>
                        <a:pt x="7" y="61"/>
                      </a:lnTo>
                      <a:cubicBezTo>
                        <a:pt x="7" y="58"/>
                        <a:pt x="9" y="55"/>
                        <a:pt x="10" y="52"/>
                      </a:cubicBezTo>
                      <a:lnTo>
                        <a:pt x="12" y="53"/>
                      </a:lnTo>
                      <a:close/>
                      <a:moveTo>
                        <a:pt x="9" y="61"/>
                      </a:moveTo>
                      <a:lnTo>
                        <a:pt x="9" y="61"/>
                      </a:lnTo>
                      <a:lnTo>
                        <a:pt x="8" y="61"/>
                      </a:lnTo>
                      <a:lnTo>
                        <a:pt x="9" y="61"/>
                      </a:lnTo>
                      <a:close/>
                      <a:moveTo>
                        <a:pt x="9" y="61"/>
                      </a:moveTo>
                      <a:lnTo>
                        <a:pt x="9" y="61"/>
                      </a:lnTo>
                      <a:lnTo>
                        <a:pt x="7" y="61"/>
                      </a:lnTo>
                      <a:lnTo>
                        <a:pt x="9" y="61"/>
                      </a:lnTo>
                      <a:close/>
                      <a:moveTo>
                        <a:pt x="9" y="61"/>
                      </a:moveTo>
                      <a:lnTo>
                        <a:pt x="9" y="61"/>
                      </a:lnTo>
                      <a:lnTo>
                        <a:pt x="8" y="61"/>
                      </a:lnTo>
                      <a:lnTo>
                        <a:pt x="9" y="61"/>
                      </a:lnTo>
                      <a:close/>
                      <a:moveTo>
                        <a:pt x="9" y="61"/>
                      </a:moveTo>
                      <a:cubicBezTo>
                        <a:pt x="9" y="62"/>
                        <a:pt x="8" y="65"/>
                        <a:pt x="7" y="68"/>
                      </a:cubicBezTo>
                      <a:lnTo>
                        <a:pt x="5" y="67"/>
                      </a:lnTo>
                      <a:cubicBezTo>
                        <a:pt x="6" y="65"/>
                        <a:pt x="7" y="62"/>
                        <a:pt x="7" y="61"/>
                      </a:cubicBezTo>
                      <a:lnTo>
                        <a:pt x="9" y="61"/>
                      </a:lnTo>
                      <a:close/>
                      <a:moveTo>
                        <a:pt x="7" y="68"/>
                      </a:moveTo>
                      <a:cubicBezTo>
                        <a:pt x="6" y="70"/>
                        <a:pt x="5" y="72"/>
                        <a:pt x="5" y="72"/>
                      </a:cubicBezTo>
                      <a:lnTo>
                        <a:pt x="3" y="72"/>
                      </a:lnTo>
                      <a:cubicBezTo>
                        <a:pt x="3" y="71"/>
                        <a:pt x="4" y="69"/>
                        <a:pt x="5" y="67"/>
                      </a:cubicBezTo>
                      <a:lnTo>
                        <a:pt x="7" y="68"/>
                      </a:lnTo>
                      <a:close/>
                      <a:moveTo>
                        <a:pt x="5" y="72"/>
                      </a:moveTo>
                      <a:lnTo>
                        <a:pt x="5" y="72"/>
                      </a:lnTo>
                      <a:lnTo>
                        <a:pt x="4" y="72"/>
                      </a:lnTo>
                      <a:lnTo>
                        <a:pt x="5" y="72"/>
                      </a:lnTo>
                      <a:close/>
                      <a:moveTo>
                        <a:pt x="5" y="72"/>
                      </a:moveTo>
                      <a:cubicBezTo>
                        <a:pt x="2" y="78"/>
                        <a:pt x="3" y="83"/>
                        <a:pt x="4" y="89"/>
                      </a:cubicBezTo>
                      <a:lnTo>
                        <a:pt x="2" y="89"/>
                      </a:lnTo>
                      <a:cubicBezTo>
                        <a:pt x="1" y="83"/>
                        <a:pt x="0" y="78"/>
                        <a:pt x="3" y="72"/>
                      </a:cubicBezTo>
                      <a:lnTo>
                        <a:pt x="5" y="72"/>
                      </a:lnTo>
                      <a:close/>
                      <a:moveTo>
                        <a:pt x="4" y="89"/>
                      </a:moveTo>
                      <a:lnTo>
                        <a:pt x="5" y="90"/>
                      </a:lnTo>
                      <a:lnTo>
                        <a:pt x="2" y="90"/>
                      </a:lnTo>
                      <a:lnTo>
                        <a:pt x="2" y="89"/>
                      </a:lnTo>
                      <a:lnTo>
                        <a:pt x="4" y="89"/>
                      </a:lnTo>
                      <a:close/>
                      <a:moveTo>
                        <a:pt x="2" y="90"/>
                      </a:move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2" y="90"/>
                      </a:lnTo>
                      <a:close/>
                      <a:moveTo>
                        <a:pt x="5" y="90"/>
                      </a:moveTo>
                      <a:cubicBezTo>
                        <a:pt x="5" y="93"/>
                        <a:pt x="7" y="96"/>
                        <a:pt x="9" y="99"/>
                      </a:cubicBezTo>
                      <a:lnTo>
                        <a:pt x="7" y="100"/>
                      </a:lnTo>
                      <a:cubicBezTo>
                        <a:pt x="5" y="97"/>
                        <a:pt x="3" y="94"/>
                        <a:pt x="2" y="90"/>
                      </a:cubicBezTo>
                      <a:lnTo>
                        <a:pt x="5" y="90"/>
                      </a:lnTo>
                      <a:close/>
                      <a:moveTo>
                        <a:pt x="9" y="99"/>
                      </a:moveTo>
                      <a:cubicBezTo>
                        <a:pt x="11" y="102"/>
                        <a:pt x="13" y="104"/>
                        <a:pt x="14" y="107"/>
                      </a:cubicBezTo>
                      <a:lnTo>
                        <a:pt x="12" y="108"/>
                      </a:lnTo>
                      <a:cubicBezTo>
                        <a:pt x="11" y="105"/>
                        <a:pt x="9" y="103"/>
                        <a:pt x="7" y="100"/>
                      </a:cubicBezTo>
                      <a:lnTo>
                        <a:pt x="9" y="99"/>
                      </a:lnTo>
                      <a:close/>
                      <a:moveTo>
                        <a:pt x="12" y="108"/>
                      </a:moveTo>
                      <a:lnTo>
                        <a:pt x="12" y="108"/>
                      </a:lnTo>
                      <a:lnTo>
                        <a:pt x="13" y="108"/>
                      </a:lnTo>
                      <a:lnTo>
                        <a:pt x="12" y="108"/>
                      </a:lnTo>
                      <a:close/>
                      <a:moveTo>
                        <a:pt x="14" y="107"/>
                      </a:moveTo>
                      <a:cubicBezTo>
                        <a:pt x="14" y="109"/>
                        <a:pt x="15" y="110"/>
                        <a:pt x="17" y="111"/>
                      </a:cubicBezTo>
                      <a:lnTo>
                        <a:pt x="15" y="113"/>
                      </a:lnTo>
                      <a:cubicBezTo>
                        <a:pt x="13" y="111"/>
                        <a:pt x="12" y="109"/>
                        <a:pt x="12" y="108"/>
                      </a:cubicBezTo>
                      <a:lnTo>
                        <a:pt x="14" y="107"/>
                      </a:lnTo>
                      <a:close/>
                      <a:moveTo>
                        <a:pt x="17" y="111"/>
                      </a:moveTo>
                      <a:cubicBezTo>
                        <a:pt x="19" y="113"/>
                        <a:pt x="21" y="115"/>
                        <a:pt x="24" y="115"/>
                      </a:cubicBezTo>
                      <a:lnTo>
                        <a:pt x="23" y="117"/>
                      </a:lnTo>
                      <a:cubicBezTo>
                        <a:pt x="20" y="116"/>
                        <a:pt x="17" y="115"/>
                        <a:pt x="15" y="113"/>
                      </a:cubicBezTo>
                      <a:lnTo>
                        <a:pt x="17" y="111"/>
                      </a:lnTo>
                      <a:close/>
                      <a:moveTo>
                        <a:pt x="24" y="115"/>
                      </a:moveTo>
                      <a:cubicBezTo>
                        <a:pt x="27" y="116"/>
                        <a:pt x="30" y="116"/>
                        <a:pt x="33" y="116"/>
                      </a:cubicBezTo>
                      <a:lnTo>
                        <a:pt x="33" y="117"/>
                      </a:lnTo>
                      <a:cubicBezTo>
                        <a:pt x="30" y="118"/>
                        <a:pt x="27" y="118"/>
                        <a:pt x="23" y="117"/>
                      </a:cubicBezTo>
                      <a:lnTo>
                        <a:pt x="24" y="115"/>
                      </a:lnTo>
                      <a:close/>
                      <a:moveTo>
                        <a:pt x="33" y="116"/>
                      </a:moveTo>
                      <a:cubicBezTo>
                        <a:pt x="34" y="115"/>
                        <a:pt x="36" y="114"/>
                        <a:pt x="37" y="113"/>
                      </a:cubicBezTo>
                      <a:lnTo>
                        <a:pt x="39" y="115"/>
                      </a:lnTo>
                      <a:cubicBezTo>
                        <a:pt x="37" y="116"/>
                        <a:pt x="35" y="117"/>
                        <a:pt x="33" y="117"/>
                      </a:cubicBezTo>
                      <a:lnTo>
                        <a:pt x="33" y="116"/>
                      </a:lnTo>
                      <a:close/>
                      <a:moveTo>
                        <a:pt x="37" y="113"/>
                      </a:moveTo>
                      <a:lnTo>
                        <a:pt x="37" y="113"/>
                      </a:lnTo>
                      <a:lnTo>
                        <a:pt x="38" y="114"/>
                      </a:lnTo>
                      <a:lnTo>
                        <a:pt x="37" y="113"/>
                      </a:lnTo>
                      <a:close/>
                      <a:moveTo>
                        <a:pt x="37" y="113"/>
                      </a:moveTo>
                      <a:cubicBezTo>
                        <a:pt x="40" y="111"/>
                        <a:pt x="42" y="108"/>
                        <a:pt x="44" y="105"/>
                      </a:cubicBezTo>
                      <a:lnTo>
                        <a:pt x="46" y="105"/>
                      </a:lnTo>
                      <a:cubicBezTo>
                        <a:pt x="44" y="109"/>
                        <a:pt x="42" y="112"/>
                        <a:pt x="38" y="115"/>
                      </a:cubicBezTo>
                      <a:lnTo>
                        <a:pt x="37" y="113"/>
                      </a:lnTo>
                      <a:close/>
                      <a:moveTo>
                        <a:pt x="44" y="105"/>
                      </a:moveTo>
                      <a:cubicBezTo>
                        <a:pt x="45" y="102"/>
                        <a:pt x="45" y="98"/>
                        <a:pt x="45" y="95"/>
                      </a:cubicBezTo>
                      <a:lnTo>
                        <a:pt x="47" y="95"/>
                      </a:lnTo>
                      <a:cubicBezTo>
                        <a:pt x="47" y="98"/>
                        <a:pt x="47" y="102"/>
                        <a:pt x="46" y="105"/>
                      </a:cubicBezTo>
                      <a:lnTo>
                        <a:pt x="44" y="105"/>
                      </a:lnTo>
                      <a:close/>
                      <a:moveTo>
                        <a:pt x="47" y="95"/>
                      </a:moveTo>
                      <a:lnTo>
                        <a:pt x="47" y="95"/>
                      </a:lnTo>
                      <a:lnTo>
                        <a:pt x="46" y="95"/>
                      </a:lnTo>
                      <a:lnTo>
                        <a:pt x="47" y="95"/>
                      </a:lnTo>
                      <a:close/>
                      <a:moveTo>
                        <a:pt x="45" y="95"/>
                      </a:moveTo>
                      <a:cubicBezTo>
                        <a:pt x="45" y="94"/>
                        <a:pt x="46" y="93"/>
                        <a:pt x="47" y="92"/>
                      </a:cubicBezTo>
                      <a:lnTo>
                        <a:pt x="48" y="93"/>
                      </a:lnTo>
                      <a:cubicBezTo>
                        <a:pt x="48" y="94"/>
                        <a:pt x="47" y="94"/>
                        <a:pt x="47" y="95"/>
                      </a:cubicBezTo>
                      <a:lnTo>
                        <a:pt x="45" y="95"/>
                      </a:lnTo>
                      <a:close/>
                      <a:moveTo>
                        <a:pt x="47" y="92"/>
                      </a:moveTo>
                      <a:cubicBezTo>
                        <a:pt x="47" y="92"/>
                        <a:pt x="48" y="91"/>
                        <a:pt x="47" y="90"/>
                      </a:cubicBezTo>
                      <a:lnTo>
                        <a:pt x="49" y="90"/>
                      </a:lnTo>
                      <a:cubicBezTo>
                        <a:pt x="50" y="91"/>
                        <a:pt x="49" y="92"/>
                        <a:pt x="48" y="93"/>
                      </a:cubicBezTo>
                      <a:lnTo>
                        <a:pt x="47" y="92"/>
                      </a:lnTo>
                      <a:close/>
                      <a:moveTo>
                        <a:pt x="47" y="90"/>
                      </a:moveTo>
                      <a:lnTo>
                        <a:pt x="47" y="90"/>
                      </a:lnTo>
                      <a:lnTo>
                        <a:pt x="48" y="90"/>
                      </a:lnTo>
                      <a:lnTo>
                        <a:pt x="47" y="90"/>
                      </a:lnTo>
                      <a:close/>
                      <a:moveTo>
                        <a:pt x="47" y="90"/>
                      </a:moveTo>
                      <a:cubicBezTo>
                        <a:pt x="47" y="88"/>
                        <a:pt x="46" y="86"/>
                        <a:pt x="46" y="84"/>
                      </a:cubicBezTo>
                      <a:lnTo>
                        <a:pt x="49" y="84"/>
                      </a:lnTo>
                      <a:cubicBezTo>
                        <a:pt x="48" y="86"/>
                        <a:pt x="49" y="88"/>
                        <a:pt x="49" y="90"/>
                      </a:cubicBezTo>
                      <a:lnTo>
                        <a:pt x="47" y="90"/>
                      </a:lnTo>
                      <a:close/>
                      <a:moveTo>
                        <a:pt x="46" y="84"/>
                      </a:moveTo>
                      <a:cubicBezTo>
                        <a:pt x="47" y="82"/>
                        <a:pt x="47" y="80"/>
                        <a:pt x="47" y="78"/>
                      </a:cubicBezTo>
                      <a:lnTo>
                        <a:pt x="49" y="78"/>
                      </a:lnTo>
                      <a:cubicBezTo>
                        <a:pt x="49" y="80"/>
                        <a:pt x="49" y="82"/>
                        <a:pt x="49" y="84"/>
                      </a:cubicBezTo>
                      <a:lnTo>
                        <a:pt x="46" y="84"/>
                      </a:lnTo>
                      <a:close/>
                      <a:moveTo>
                        <a:pt x="49" y="78"/>
                      </a:moveTo>
                      <a:lnTo>
                        <a:pt x="49" y="78"/>
                      </a:lnTo>
                      <a:lnTo>
                        <a:pt x="48" y="78"/>
                      </a:lnTo>
                      <a:lnTo>
                        <a:pt x="49" y="78"/>
                      </a:lnTo>
                      <a:close/>
                      <a:moveTo>
                        <a:pt x="47" y="78"/>
                      </a:moveTo>
                      <a:cubicBezTo>
                        <a:pt x="49" y="66"/>
                        <a:pt x="51" y="53"/>
                        <a:pt x="52" y="41"/>
                      </a:cubicBezTo>
                      <a:lnTo>
                        <a:pt x="54" y="41"/>
                      </a:lnTo>
                      <a:cubicBezTo>
                        <a:pt x="53" y="53"/>
                        <a:pt x="51" y="66"/>
                        <a:pt x="49" y="78"/>
                      </a:cubicBezTo>
                      <a:lnTo>
                        <a:pt x="47" y="78"/>
                      </a:lnTo>
                      <a:close/>
                      <a:moveTo>
                        <a:pt x="52" y="41"/>
                      </a:moveTo>
                      <a:cubicBezTo>
                        <a:pt x="53" y="29"/>
                        <a:pt x="54" y="17"/>
                        <a:pt x="53" y="5"/>
                      </a:cubicBezTo>
                      <a:lnTo>
                        <a:pt x="55" y="5"/>
                      </a:lnTo>
                      <a:cubicBezTo>
                        <a:pt x="56" y="17"/>
                        <a:pt x="55" y="29"/>
                        <a:pt x="54" y="41"/>
                      </a:cubicBezTo>
                      <a:lnTo>
                        <a:pt x="52" y="41"/>
                      </a:lnTo>
                      <a:close/>
                      <a:moveTo>
                        <a:pt x="55" y="5"/>
                      </a:moveTo>
                      <a:lnTo>
                        <a:pt x="55" y="5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3" y="6"/>
                      </a:moveTo>
                      <a:lnTo>
                        <a:pt x="53" y="6"/>
                      </a:lnTo>
                      <a:lnTo>
                        <a:pt x="55" y="5"/>
                      </a:lnTo>
                      <a:lnTo>
                        <a:pt x="53" y="6"/>
                      </a:lnTo>
                      <a:close/>
                      <a:moveTo>
                        <a:pt x="55" y="5"/>
                      </a:moveTo>
                      <a:lnTo>
                        <a:pt x="55" y="5"/>
                      </a:lnTo>
                      <a:lnTo>
                        <a:pt x="54" y="5"/>
                      </a:lnTo>
                      <a:lnTo>
                        <a:pt x="55" y="5"/>
                      </a:lnTo>
                      <a:close/>
                      <a:moveTo>
                        <a:pt x="53" y="6"/>
                      </a:moveTo>
                      <a:cubicBezTo>
                        <a:pt x="53" y="5"/>
                        <a:pt x="53" y="5"/>
                        <a:pt x="53" y="5"/>
                      </a:cubicBezTo>
                      <a:lnTo>
                        <a:pt x="55" y="4"/>
                      </a:lnTo>
                      <a:cubicBezTo>
                        <a:pt x="55" y="4"/>
                        <a:pt x="55" y="5"/>
                        <a:pt x="55" y="5"/>
                      </a:cubicBezTo>
                      <a:lnTo>
                        <a:pt x="53" y="6"/>
                      </a:lnTo>
                      <a:close/>
                      <a:moveTo>
                        <a:pt x="53" y="5"/>
                      </a:moveTo>
                      <a:cubicBezTo>
                        <a:pt x="53" y="4"/>
                        <a:pt x="53" y="4"/>
                        <a:pt x="53" y="4"/>
                      </a:cubicBezTo>
                      <a:lnTo>
                        <a:pt x="55" y="3"/>
                      </a:lnTo>
                      <a:cubicBezTo>
                        <a:pt x="55" y="4"/>
                        <a:pt x="55" y="4"/>
                        <a:pt x="55" y="4"/>
                      </a:cubicBezTo>
                      <a:lnTo>
                        <a:pt x="53" y="5"/>
                      </a:lnTo>
                      <a:close/>
                      <a:moveTo>
                        <a:pt x="53" y="4"/>
                      </a:moveTo>
                      <a:lnTo>
                        <a:pt x="53" y="4"/>
                      </a:lnTo>
                      <a:lnTo>
                        <a:pt x="54" y="4"/>
                      </a:lnTo>
                      <a:lnTo>
                        <a:pt x="53" y="4"/>
                      </a:lnTo>
                      <a:close/>
                      <a:moveTo>
                        <a:pt x="53" y="4"/>
                      </a:moveTo>
                      <a:cubicBezTo>
                        <a:pt x="52" y="3"/>
                        <a:pt x="51" y="3"/>
                        <a:pt x="51" y="2"/>
                      </a:cubicBezTo>
                      <a:lnTo>
                        <a:pt x="51" y="1"/>
                      </a:lnTo>
                      <a:cubicBezTo>
                        <a:pt x="53" y="1"/>
                        <a:pt x="54" y="2"/>
                        <a:pt x="55" y="3"/>
                      </a:cubicBez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8" name="Freeform 602"/>
                <p:cNvSpPr>
                  <a:spLocks noChangeArrowheads="1"/>
                </p:cNvSpPr>
                <p:nvPr/>
              </p:nvSpPr>
              <p:spPr bwMode="auto">
                <a:xfrm>
                  <a:off x="987" y="3073"/>
                  <a:ext cx="83" cy="228"/>
                </a:xfrm>
                <a:custGeom>
                  <a:avLst/>
                  <a:gdLst>
                    <a:gd name="G0" fmla="+- 1 0 0"/>
                    <a:gd name="G1" fmla="+- 1 0 0"/>
                    <a:gd name="G2" fmla="*/ 1 50493 45568"/>
                    <a:gd name="G3" fmla="*/ 1 50493 55552"/>
                    <a:gd name="G4" fmla="*/ G3 1 180"/>
                    <a:gd name="G5" fmla="*/ G2 1 G4"/>
                    <a:gd name="G6" fmla="+- 1 0 0"/>
                    <a:gd name="G7" fmla="*/ 1 25 2"/>
                    <a:gd name="G8" fmla="+- 1 0 0"/>
                    <a:gd name="G9" fmla="*/ 1 59 2"/>
                    <a:gd name="G10" fmla="+- 77 0 0"/>
                    <a:gd name="G11" fmla="+- 1 0 0"/>
                    <a:gd name="G12" fmla="+- 1 0 0"/>
                    <a:gd name="G13" fmla="+- 1 0 0"/>
                    <a:gd name="G14" fmla="*/ 1 123 2"/>
                    <a:gd name="G15" fmla="+- 1 0 0"/>
                    <a:gd name="G16" fmla="+- 133 0 0"/>
                    <a:gd name="G17" fmla="*/ 1 0 0"/>
                    <a:gd name="G18" fmla="cos G17 G16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T0" fmla="*/ 26 w 61"/>
                    <a:gd name="T1" fmla="*/ 12 h 133"/>
                    <a:gd name="T2" fmla="*/ 6 w 61"/>
                    <a:gd name="T3" fmla="*/ 13 h 133"/>
                    <a:gd name="T4" fmla="*/ 2 w 61"/>
                    <a:gd name="T5" fmla="*/ 59 h 133"/>
                    <a:gd name="T6" fmla="*/ 3 w 61"/>
                    <a:gd name="T7" fmla="*/ 112 h 133"/>
                    <a:gd name="T8" fmla="*/ 6 w 61"/>
                    <a:gd name="T9" fmla="*/ 128 h 133"/>
                    <a:gd name="T10" fmla="*/ 24 w 61"/>
                    <a:gd name="T11" fmla="*/ 127 h 133"/>
                    <a:gd name="T12" fmla="*/ 51 w 61"/>
                    <a:gd name="T13" fmla="*/ 90 h 133"/>
                    <a:gd name="T14" fmla="*/ 60 w 61"/>
                    <a:gd name="T15" fmla="*/ 67 h 133"/>
                    <a:gd name="T16" fmla="*/ 58 w 61"/>
                    <a:gd name="T17" fmla="*/ 54 h 133"/>
                    <a:gd name="T18" fmla="*/ 51 w 61"/>
                    <a:gd name="T19" fmla="*/ 40 h 133"/>
                    <a:gd name="T20" fmla="*/ 47 w 61"/>
                    <a:gd name="T21" fmla="*/ 36 h 133"/>
                    <a:gd name="T22" fmla="*/ 41 w 61"/>
                    <a:gd name="T23" fmla="*/ 28 h 133"/>
                    <a:gd name="T24" fmla="*/ 29 w 61"/>
                    <a:gd name="T25" fmla="*/ 12 h 133"/>
                    <a:gd name="T26" fmla="*/ 26 w 61"/>
                    <a:gd name="T27" fmla="*/ 12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1" h="133">
                      <a:moveTo>
                        <a:pt x="26" y="12"/>
                      </a:moveTo>
                      <a:cubicBezTo>
                        <a:pt x="11" y="0"/>
                        <a:pt x="8" y="7"/>
                        <a:pt x="6" y="13"/>
                      </a:cubicBezTo>
                      <a:cubicBezTo>
                        <a:pt x="2" y="25"/>
                        <a:pt x="3" y="41"/>
                        <a:pt x="2" y="59"/>
                      </a:cubicBezTo>
                      <a:cubicBezTo>
                        <a:pt x="0" y="77"/>
                        <a:pt x="3" y="94"/>
                        <a:pt x="3" y="112"/>
                      </a:cubicBezTo>
                      <a:cubicBezTo>
                        <a:pt x="3" y="117"/>
                        <a:pt x="2" y="123"/>
                        <a:pt x="6" y="128"/>
                      </a:cubicBezTo>
                      <a:cubicBezTo>
                        <a:pt x="10" y="133"/>
                        <a:pt x="19" y="132"/>
                        <a:pt x="24" y="127"/>
                      </a:cubicBezTo>
                      <a:cubicBezTo>
                        <a:pt x="36" y="115"/>
                        <a:pt x="45" y="103"/>
                        <a:pt x="51" y="90"/>
                      </a:cubicBezTo>
                      <a:cubicBezTo>
                        <a:pt x="54" y="83"/>
                        <a:pt x="58" y="75"/>
                        <a:pt x="60" y="67"/>
                      </a:cubicBezTo>
                      <a:cubicBezTo>
                        <a:pt x="61" y="63"/>
                        <a:pt x="58" y="58"/>
                        <a:pt x="58" y="54"/>
                      </a:cubicBezTo>
                      <a:cubicBezTo>
                        <a:pt x="57" y="49"/>
                        <a:pt x="54" y="45"/>
                        <a:pt x="51" y="40"/>
                      </a:cubicBezTo>
                      <a:cubicBezTo>
                        <a:pt x="50" y="39"/>
                        <a:pt x="48" y="37"/>
                        <a:pt x="47" y="36"/>
                      </a:cubicBezTo>
                      <a:cubicBezTo>
                        <a:pt x="45" y="33"/>
                        <a:pt x="43" y="30"/>
                        <a:pt x="41" y="28"/>
                      </a:cubicBezTo>
                      <a:cubicBezTo>
                        <a:pt x="37" y="23"/>
                        <a:pt x="34" y="17"/>
                        <a:pt x="29" y="12"/>
                      </a:cubicBezTo>
                      <a:lnTo>
                        <a:pt x="26" y="12"/>
                      </a:lnTo>
                      <a:close/>
                    </a:path>
                  </a:pathLst>
                </a:custGeom>
                <a:solidFill>
                  <a:srgbClr val="C6C5C5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099" name="Freeform 603"/>
                <p:cNvSpPr>
                  <a:spLocks noChangeArrowheads="1"/>
                </p:cNvSpPr>
                <p:nvPr/>
              </p:nvSpPr>
              <p:spPr bwMode="auto">
                <a:xfrm>
                  <a:off x="987" y="3080"/>
                  <a:ext cx="83" cy="220"/>
                </a:xfrm>
                <a:custGeom>
                  <a:avLst/>
                  <a:gdLst>
                    <a:gd name="T0" fmla="*/ 27 w 61"/>
                    <a:gd name="T1" fmla="*/ 7 h 128"/>
                    <a:gd name="T2" fmla="*/ 5 w 61"/>
                    <a:gd name="T3" fmla="*/ 8 h 128"/>
                    <a:gd name="T4" fmla="*/ 7 w 61"/>
                    <a:gd name="T5" fmla="*/ 9 h 128"/>
                    <a:gd name="T6" fmla="*/ 7 w 61"/>
                    <a:gd name="T7" fmla="*/ 9 h 128"/>
                    <a:gd name="T8" fmla="*/ 4 w 61"/>
                    <a:gd name="T9" fmla="*/ 39 h 128"/>
                    <a:gd name="T10" fmla="*/ 4 w 61"/>
                    <a:gd name="T11" fmla="*/ 39 h 128"/>
                    <a:gd name="T12" fmla="*/ 4 w 61"/>
                    <a:gd name="T13" fmla="*/ 39 h 128"/>
                    <a:gd name="T14" fmla="*/ 3 w 61"/>
                    <a:gd name="T15" fmla="*/ 55 h 128"/>
                    <a:gd name="T16" fmla="*/ 1 w 61"/>
                    <a:gd name="T17" fmla="*/ 55 h 128"/>
                    <a:gd name="T18" fmla="*/ 2 w 61"/>
                    <a:gd name="T19" fmla="*/ 108 h 128"/>
                    <a:gd name="T20" fmla="*/ 2 w 61"/>
                    <a:gd name="T21" fmla="*/ 108 h 128"/>
                    <a:gd name="T22" fmla="*/ 4 w 61"/>
                    <a:gd name="T23" fmla="*/ 108 h 128"/>
                    <a:gd name="T24" fmla="*/ 4 w 61"/>
                    <a:gd name="T25" fmla="*/ 116 h 128"/>
                    <a:gd name="T26" fmla="*/ 2 w 61"/>
                    <a:gd name="T27" fmla="*/ 116 h 128"/>
                    <a:gd name="T28" fmla="*/ 4 w 61"/>
                    <a:gd name="T29" fmla="*/ 116 h 128"/>
                    <a:gd name="T30" fmla="*/ 4 w 61"/>
                    <a:gd name="T31" fmla="*/ 116 h 128"/>
                    <a:gd name="T32" fmla="*/ 7 w 61"/>
                    <a:gd name="T33" fmla="*/ 123 h 128"/>
                    <a:gd name="T34" fmla="*/ 5 w 61"/>
                    <a:gd name="T35" fmla="*/ 125 h 128"/>
                    <a:gd name="T36" fmla="*/ 8 w 61"/>
                    <a:gd name="T37" fmla="*/ 126 h 128"/>
                    <a:gd name="T38" fmla="*/ 14 w 61"/>
                    <a:gd name="T39" fmla="*/ 128 h 128"/>
                    <a:gd name="T40" fmla="*/ 21 w 61"/>
                    <a:gd name="T41" fmla="*/ 125 h 128"/>
                    <a:gd name="T42" fmla="*/ 21 w 61"/>
                    <a:gd name="T43" fmla="*/ 125 h 128"/>
                    <a:gd name="T44" fmla="*/ 21 w 61"/>
                    <a:gd name="T45" fmla="*/ 125 h 128"/>
                    <a:gd name="T46" fmla="*/ 23 w 61"/>
                    <a:gd name="T47" fmla="*/ 123 h 128"/>
                    <a:gd name="T48" fmla="*/ 25 w 61"/>
                    <a:gd name="T49" fmla="*/ 124 h 128"/>
                    <a:gd name="T50" fmla="*/ 52 w 61"/>
                    <a:gd name="T51" fmla="*/ 86 h 128"/>
                    <a:gd name="T52" fmla="*/ 50 w 61"/>
                    <a:gd name="T53" fmla="*/ 86 h 128"/>
                    <a:gd name="T54" fmla="*/ 55 w 61"/>
                    <a:gd name="T55" fmla="*/ 75 h 128"/>
                    <a:gd name="T56" fmla="*/ 55 w 61"/>
                    <a:gd name="T57" fmla="*/ 75 h 128"/>
                    <a:gd name="T58" fmla="*/ 55 w 61"/>
                    <a:gd name="T59" fmla="*/ 75 h 128"/>
                    <a:gd name="T60" fmla="*/ 58 w 61"/>
                    <a:gd name="T61" fmla="*/ 63 h 128"/>
                    <a:gd name="T62" fmla="*/ 61 w 61"/>
                    <a:gd name="T63" fmla="*/ 64 h 128"/>
                    <a:gd name="T64" fmla="*/ 59 w 61"/>
                    <a:gd name="T65" fmla="*/ 49 h 128"/>
                    <a:gd name="T66" fmla="*/ 56 w 61"/>
                    <a:gd name="T67" fmla="*/ 50 h 128"/>
                    <a:gd name="T68" fmla="*/ 52 w 61"/>
                    <a:gd name="T69" fmla="*/ 40 h 128"/>
                    <a:gd name="T70" fmla="*/ 52 w 61"/>
                    <a:gd name="T71" fmla="*/ 40 h 128"/>
                    <a:gd name="T72" fmla="*/ 52 w 61"/>
                    <a:gd name="T73" fmla="*/ 40 h 128"/>
                    <a:gd name="T74" fmla="*/ 52 w 61"/>
                    <a:gd name="T75" fmla="*/ 36 h 128"/>
                    <a:gd name="T76" fmla="*/ 50 w 61"/>
                    <a:gd name="T77" fmla="*/ 37 h 128"/>
                    <a:gd name="T78" fmla="*/ 52 w 61"/>
                    <a:gd name="T79" fmla="*/ 36 h 128"/>
                    <a:gd name="T80" fmla="*/ 52 w 61"/>
                    <a:gd name="T81" fmla="*/ 36 h 128"/>
                    <a:gd name="T82" fmla="*/ 48 w 61"/>
                    <a:gd name="T83" fmla="*/ 32 h 128"/>
                    <a:gd name="T84" fmla="*/ 48 w 61"/>
                    <a:gd name="T85" fmla="*/ 31 h 128"/>
                    <a:gd name="T86" fmla="*/ 46 w 61"/>
                    <a:gd name="T87" fmla="*/ 32 h 128"/>
                    <a:gd name="T88" fmla="*/ 48 w 61"/>
                    <a:gd name="T89" fmla="*/ 31 h 128"/>
                    <a:gd name="T90" fmla="*/ 46 w 61"/>
                    <a:gd name="T91" fmla="*/ 32 h 128"/>
                    <a:gd name="T92" fmla="*/ 46 w 61"/>
                    <a:gd name="T93" fmla="*/ 32 h 128"/>
                    <a:gd name="T94" fmla="*/ 47 w 61"/>
                    <a:gd name="T95" fmla="*/ 30 h 128"/>
                    <a:gd name="T96" fmla="*/ 41 w 61"/>
                    <a:gd name="T97" fmla="*/ 24 h 128"/>
                    <a:gd name="T98" fmla="*/ 39 w 61"/>
                    <a:gd name="T99" fmla="*/ 20 h 128"/>
                    <a:gd name="T100" fmla="*/ 28 w 61"/>
                    <a:gd name="T101" fmla="*/ 9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1" h="128">
                      <a:moveTo>
                        <a:pt x="26" y="8"/>
                      </a:moveTo>
                      <a:cubicBezTo>
                        <a:pt x="19" y="3"/>
                        <a:pt x="14" y="2"/>
                        <a:pt x="12" y="3"/>
                      </a:cubicBezTo>
                      <a:lnTo>
                        <a:pt x="11" y="1"/>
                      </a:lnTo>
                      <a:cubicBezTo>
                        <a:pt x="14" y="0"/>
                        <a:pt x="19" y="1"/>
                        <a:pt x="27" y="7"/>
                      </a:cubicBezTo>
                      <a:lnTo>
                        <a:pt x="26" y="8"/>
                      </a:lnTo>
                      <a:close/>
                      <a:moveTo>
                        <a:pt x="12" y="3"/>
                      </a:moveTo>
                      <a:cubicBezTo>
                        <a:pt x="9" y="3"/>
                        <a:pt x="8" y="6"/>
                        <a:pt x="7" y="9"/>
                      </a:cubicBezTo>
                      <a:lnTo>
                        <a:pt x="5" y="8"/>
                      </a:lnTo>
                      <a:cubicBezTo>
                        <a:pt x="6" y="5"/>
                        <a:pt x="7" y="2"/>
                        <a:pt x="11" y="1"/>
                      </a:cubicBezTo>
                      <a:lnTo>
                        <a:pt x="12" y="3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7" y="9"/>
                      </a:lnTo>
                      <a:close/>
                      <a:moveTo>
                        <a:pt x="7" y="9"/>
                      </a:moveTo>
                      <a:lnTo>
                        <a:pt x="7" y="9"/>
                      </a:lnTo>
                      <a:lnTo>
                        <a:pt x="5" y="8"/>
                      </a:lnTo>
                      <a:lnTo>
                        <a:pt x="7" y="9"/>
                      </a:lnTo>
                      <a:close/>
                      <a:moveTo>
                        <a:pt x="7" y="9"/>
                      </a:moveTo>
                      <a:cubicBezTo>
                        <a:pt x="4" y="17"/>
                        <a:pt x="4" y="28"/>
                        <a:pt x="4" y="39"/>
                      </a:cubicBezTo>
                      <a:lnTo>
                        <a:pt x="2" y="39"/>
                      </a:lnTo>
                      <a:cubicBezTo>
                        <a:pt x="2" y="27"/>
                        <a:pt x="2" y="17"/>
                        <a:pt x="5" y="8"/>
                      </a:cubicBezTo>
                      <a:lnTo>
                        <a:pt x="7" y="9"/>
                      </a:lnTo>
                      <a:close/>
                      <a:moveTo>
                        <a:pt x="4" y="39"/>
                      </a:moveTo>
                      <a:cubicBezTo>
                        <a:pt x="4" y="44"/>
                        <a:pt x="3" y="49"/>
                        <a:pt x="3" y="55"/>
                      </a:cubicBezTo>
                      <a:lnTo>
                        <a:pt x="1" y="55"/>
                      </a:lnTo>
                      <a:cubicBezTo>
                        <a:pt x="1" y="49"/>
                        <a:pt x="1" y="44"/>
                        <a:pt x="2" y="39"/>
                      </a:cubicBezTo>
                      <a:lnTo>
                        <a:pt x="4" y="39"/>
                      </a:lnTo>
                      <a:close/>
                      <a:moveTo>
                        <a:pt x="3" y="55"/>
                      </a:moveTo>
                      <a:lnTo>
                        <a:pt x="3" y="55"/>
                      </a:lnTo>
                      <a:lnTo>
                        <a:pt x="2" y="55"/>
                      </a:lnTo>
                      <a:lnTo>
                        <a:pt x="3" y="55"/>
                      </a:lnTo>
                      <a:close/>
                      <a:moveTo>
                        <a:pt x="3" y="55"/>
                      </a:moveTo>
                      <a:cubicBezTo>
                        <a:pt x="2" y="65"/>
                        <a:pt x="3" y="75"/>
                        <a:pt x="3" y="86"/>
                      </a:cubicBezTo>
                      <a:lnTo>
                        <a:pt x="1" y="86"/>
                      </a:lnTo>
                      <a:cubicBezTo>
                        <a:pt x="1" y="75"/>
                        <a:pt x="0" y="65"/>
                        <a:pt x="1" y="55"/>
                      </a:cubicBezTo>
                      <a:lnTo>
                        <a:pt x="3" y="55"/>
                      </a:lnTo>
                      <a:close/>
                      <a:moveTo>
                        <a:pt x="3" y="86"/>
                      </a:moveTo>
                      <a:cubicBezTo>
                        <a:pt x="4" y="93"/>
                        <a:pt x="4" y="100"/>
                        <a:pt x="4" y="108"/>
                      </a:cubicBezTo>
                      <a:lnTo>
                        <a:pt x="2" y="108"/>
                      </a:lnTo>
                      <a:cubicBezTo>
                        <a:pt x="2" y="100"/>
                        <a:pt x="2" y="93"/>
                        <a:pt x="1" y="86"/>
                      </a:cubicBezTo>
                      <a:lnTo>
                        <a:pt x="3" y="86"/>
                      </a:lnTo>
                      <a:close/>
                      <a:moveTo>
                        <a:pt x="2" y="108"/>
                      </a:moveTo>
                      <a:lnTo>
                        <a:pt x="2" y="108"/>
                      </a:lnTo>
                      <a:lnTo>
                        <a:pt x="3" y="108"/>
                      </a:lnTo>
                      <a:lnTo>
                        <a:pt x="2" y="108"/>
                      </a:lnTo>
                      <a:close/>
                      <a:moveTo>
                        <a:pt x="4" y="108"/>
                      </a:moveTo>
                      <a:lnTo>
                        <a:pt x="4" y="108"/>
                      </a:lnTo>
                      <a:lnTo>
                        <a:pt x="2" y="108"/>
                      </a:lnTo>
                      <a:lnTo>
                        <a:pt x="4" y="108"/>
                      </a:lnTo>
                      <a:close/>
                      <a:moveTo>
                        <a:pt x="4" y="108"/>
                      </a:moveTo>
                      <a:cubicBezTo>
                        <a:pt x="4" y="110"/>
                        <a:pt x="4" y="113"/>
                        <a:pt x="4" y="116"/>
                      </a:cubicBezTo>
                      <a:lnTo>
                        <a:pt x="2" y="116"/>
                      </a:lnTo>
                      <a:cubicBezTo>
                        <a:pt x="1" y="113"/>
                        <a:pt x="2" y="110"/>
                        <a:pt x="2" y="108"/>
                      </a:cubicBezTo>
                      <a:lnTo>
                        <a:pt x="4" y="108"/>
                      </a:lnTo>
                      <a:close/>
                      <a:moveTo>
                        <a:pt x="2" y="116"/>
                      </a:moveTo>
                      <a:lnTo>
                        <a:pt x="2" y="116"/>
                      </a:lnTo>
                      <a:lnTo>
                        <a:pt x="3" y="116"/>
                      </a:lnTo>
                      <a:lnTo>
                        <a:pt x="2" y="116"/>
                      </a:lnTo>
                      <a:close/>
                      <a:moveTo>
                        <a:pt x="4" y="116"/>
                      </a:moveTo>
                      <a:cubicBezTo>
                        <a:pt x="4" y="119"/>
                        <a:pt x="5" y="121"/>
                        <a:pt x="7" y="123"/>
                      </a:cubicBezTo>
                      <a:lnTo>
                        <a:pt x="5" y="125"/>
                      </a:lnTo>
                      <a:cubicBezTo>
                        <a:pt x="3" y="122"/>
                        <a:pt x="2" y="119"/>
                        <a:pt x="2" y="116"/>
                      </a:cubicBezTo>
                      <a:lnTo>
                        <a:pt x="4" y="116"/>
                      </a:lnTo>
                      <a:close/>
                      <a:moveTo>
                        <a:pt x="7" y="123"/>
                      </a:moveTo>
                      <a:lnTo>
                        <a:pt x="7" y="123"/>
                      </a:lnTo>
                      <a:lnTo>
                        <a:pt x="6" y="124"/>
                      </a:lnTo>
                      <a:lnTo>
                        <a:pt x="7" y="123"/>
                      </a:lnTo>
                      <a:close/>
                      <a:moveTo>
                        <a:pt x="7" y="123"/>
                      </a:moveTo>
                      <a:cubicBezTo>
                        <a:pt x="7" y="124"/>
                        <a:pt x="8" y="125"/>
                        <a:pt x="8" y="125"/>
                      </a:cubicBezTo>
                      <a:lnTo>
                        <a:pt x="7" y="126"/>
                      </a:lnTo>
                      <a:cubicBezTo>
                        <a:pt x="6" y="126"/>
                        <a:pt x="6" y="125"/>
                        <a:pt x="5" y="125"/>
                      </a:cubicBezTo>
                      <a:lnTo>
                        <a:pt x="7" y="123"/>
                      </a:lnTo>
                      <a:close/>
                      <a:moveTo>
                        <a:pt x="7" y="126"/>
                      </a:moveTo>
                      <a:lnTo>
                        <a:pt x="7" y="126"/>
                      </a:lnTo>
                      <a:lnTo>
                        <a:pt x="8" y="126"/>
                      </a:lnTo>
                      <a:lnTo>
                        <a:pt x="7" y="126"/>
                      </a:lnTo>
                      <a:close/>
                      <a:moveTo>
                        <a:pt x="8" y="125"/>
                      </a:moveTo>
                      <a:cubicBezTo>
                        <a:pt x="10" y="126"/>
                        <a:pt x="12" y="127"/>
                        <a:pt x="14" y="126"/>
                      </a:cubicBezTo>
                      <a:lnTo>
                        <a:pt x="14" y="128"/>
                      </a:lnTo>
                      <a:cubicBezTo>
                        <a:pt x="12" y="128"/>
                        <a:pt x="9" y="128"/>
                        <a:pt x="7" y="126"/>
                      </a:cubicBezTo>
                      <a:lnTo>
                        <a:pt x="8" y="125"/>
                      </a:lnTo>
                      <a:close/>
                      <a:moveTo>
                        <a:pt x="14" y="126"/>
                      </a:moveTo>
                      <a:cubicBezTo>
                        <a:pt x="17" y="126"/>
                        <a:pt x="19" y="126"/>
                        <a:pt x="21" y="125"/>
                      </a:cubicBezTo>
                      <a:lnTo>
                        <a:pt x="22" y="126"/>
                      </a:lnTo>
                      <a:cubicBezTo>
                        <a:pt x="20" y="128"/>
                        <a:pt x="17" y="128"/>
                        <a:pt x="14" y="128"/>
                      </a:cubicBezTo>
                      <a:lnTo>
                        <a:pt x="14" y="126"/>
                      </a:lnTo>
                      <a:close/>
                      <a:moveTo>
                        <a:pt x="21" y="125"/>
                      </a:moveTo>
                      <a:cubicBezTo>
                        <a:pt x="22" y="124"/>
                        <a:pt x="23" y="124"/>
                        <a:pt x="23" y="123"/>
                      </a:cubicBezTo>
                      <a:lnTo>
                        <a:pt x="25" y="124"/>
                      </a:lnTo>
                      <a:cubicBezTo>
                        <a:pt x="24" y="125"/>
                        <a:pt x="23" y="126"/>
                        <a:pt x="22" y="126"/>
                      </a:cubicBezTo>
                      <a:lnTo>
                        <a:pt x="21" y="125"/>
                      </a:lnTo>
                      <a:close/>
                      <a:moveTo>
                        <a:pt x="23" y="123"/>
                      </a:moveTo>
                      <a:lnTo>
                        <a:pt x="23" y="123"/>
                      </a:lnTo>
                      <a:lnTo>
                        <a:pt x="24" y="123"/>
                      </a:lnTo>
                      <a:lnTo>
                        <a:pt x="23" y="123"/>
                      </a:lnTo>
                      <a:close/>
                      <a:moveTo>
                        <a:pt x="23" y="123"/>
                      </a:moveTo>
                      <a:cubicBezTo>
                        <a:pt x="29" y="117"/>
                        <a:pt x="34" y="111"/>
                        <a:pt x="39" y="105"/>
                      </a:cubicBezTo>
                      <a:lnTo>
                        <a:pt x="41" y="106"/>
                      </a:lnTo>
                      <a:cubicBezTo>
                        <a:pt x="36" y="112"/>
                        <a:pt x="31" y="118"/>
                        <a:pt x="25" y="124"/>
                      </a:cubicBezTo>
                      <a:lnTo>
                        <a:pt x="23" y="123"/>
                      </a:lnTo>
                      <a:close/>
                      <a:moveTo>
                        <a:pt x="39" y="105"/>
                      </a:moveTo>
                      <a:cubicBezTo>
                        <a:pt x="43" y="99"/>
                        <a:pt x="47" y="92"/>
                        <a:pt x="50" y="86"/>
                      </a:cubicBezTo>
                      <a:lnTo>
                        <a:pt x="52" y="86"/>
                      </a:lnTo>
                      <a:cubicBezTo>
                        <a:pt x="49" y="93"/>
                        <a:pt x="45" y="99"/>
                        <a:pt x="41" y="106"/>
                      </a:cubicBezTo>
                      <a:lnTo>
                        <a:pt x="39" y="105"/>
                      </a:lnTo>
                      <a:close/>
                      <a:moveTo>
                        <a:pt x="50" y="86"/>
                      </a:moveTo>
                      <a:lnTo>
                        <a:pt x="50" y="86"/>
                      </a:lnTo>
                      <a:lnTo>
                        <a:pt x="51" y="86"/>
                      </a:lnTo>
                      <a:lnTo>
                        <a:pt x="50" y="86"/>
                      </a:lnTo>
                      <a:close/>
                      <a:moveTo>
                        <a:pt x="50" y="86"/>
                      </a:moveTo>
                      <a:cubicBezTo>
                        <a:pt x="52" y="82"/>
                        <a:pt x="53" y="78"/>
                        <a:pt x="55" y="75"/>
                      </a:cubicBezTo>
                      <a:lnTo>
                        <a:pt x="57" y="75"/>
                      </a:lnTo>
                      <a:cubicBezTo>
                        <a:pt x="55" y="79"/>
                        <a:pt x="54" y="83"/>
                        <a:pt x="52" y="86"/>
                      </a:cubicBezTo>
                      <a:lnTo>
                        <a:pt x="50" y="86"/>
                      </a:lnTo>
                      <a:close/>
                      <a:moveTo>
                        <a:pt x="55" y="75"/>
                      </a:moveTo>
                      <a:cubicBezTo>
                        <a:pt x="56" y="71"/>
                        <a:pt x="57" y="67"/>
                        <a:pt x="58" y="63"/>
                      </a:cubicBezTo>
                      <a:lnTo>
                        <a:pt x="61" y="64"/>
                      </a:lnTo>
                      <a:cubicBezTo>
                        <a:pt x="60" y="68"/>
                        <a:pt x="58" y="71"/>
                        <a:pt x="57" y="75"/>
                      </a:cubicBezTo>
                      <a:lnTo>
                        <a:pt x="55" y="75"/>
                      </a:lnTo>
                      <a:close/>
                      <a:moveTo>
                        <a:pt x="58" y="63"/>
                      </a:moveTo>
                      <a:lnTo>
                        <a:pt x="58" y="63"/>
                      </a:lnTo>
                      <a:lnTo>
                        <a:pt x="60" y="63"/>
                      </a:lnTo>
                      <a:lnTo>
                        <a:pt x="58" y="63"/>
                      </a:lnTo>
                      <a:close/>
                      <a:moveTo>
                        <a:pt x="58" y="63"/>
                      </a:moveTo>
                      <a:cubicBezTo>
                        <a:pt x="59" y="60"/>
                        <a:pt x="58" y="57"/>
                        <a:pt x="58" y="54"/>
                      </a:cubicBezTo>
                      <a:lnTo>
                        <a:pt x="60" y="54"/>
                      </a:lnTo>
                      <a:cubicBezTo>
                        <a:pt x="61" y="57"/>
                        <a:pt x="61" y="60"/>
                        <a:pt x="61" y="64"/>
                      </a:cubicBezTo>
                      <a:lnTo>
                        <a:pt x="58" y="63"/>
                      </a:lnTo>
                      <a:close/>
                      <a:moveTo>
                        <a:pt x="58" y="54"/>
                      </a:moveTo>
                      <a:cubicBezTo>
                        <a:pt x="57" y="53"/>
                        <a:pt x="57" y="51"/>
                        <a:pt x="56" y="50"/>
                      </a:cubicBezTo>
                      <a:lnTo>
                        <a:pt x="59" y="49"/>
                      </a:lnTo>
                      <a:cubicBezTo>
                        <a:pt x="59" y="51"/>
                        <a:pt x="59" y="52"/>
                        <a:pt x="60" y="54"/>
                      </a:cubicBezTo>
                      <a:lnTo>
                        <a:pt x="58" y="54"/>
                      </a:lnTo>
                      <a:close/>
                      <a:moveTo>
                        <a:pt x="56" y="50"/>
                      </a:moveTo>
                      <a:lnTo>
                        <a:pt x="56" y="50"/>
                      </a:lnTo>
                      <a:lnTo>
                        <a:pt x="58" y="50"/>
                      </a:lnTo>
                      <a:lnTo>
                        <a:pt x="56" y="50"/>
                      </a:lnTo>
                      <a:close/>
                      <a:moveTo>
                        <a:pt x="56" y="50"/>
                      </a:moveTo>
                      <a:cubicBezTo>
                        <a:pt x="56" y="46"/>
                        <a:pt x="54" y="43"/>
                        <a:pt x="52" y="40"/>
                      </a:cubicBezTo>
                      <a:lnTo>
                        <a:pt x="54" y="40"/>
                      </a:lnTo>
                      <a:cubicBezTo>
                        <a:pt x="56" y="43"/>
                        <a:pt x="58" y="46"/>
                        <a:pt x="59" y="50"/>
                      </a:cubicBezTo>
                      <a:lnTo>
                        <a:pt x="56" y="50"/>
                      </a:lnTo>
                      <a:close/>
                      <a:moveTo>
                        <a:pt x="52" y="40"/>
                      </a:moveTo>
                      <a:cubicBezTo>
                        <a:pt x="52" y="39"/>
                        <a:pt x="51" y="38"/>
                        <a:pt x="50" y="37"/>
                      </a:cubicBezTo>
                      <a:lnTo>
                        <a:pt x="52" y="36"/>
                      </a:lnTo>
                      <a:cubicBezTo>
                        <a:pt x="53" y="37"/>
                        <a:pt x="54" y="38"/>
                        <a:pt x="54" y="40"/>
                      </a:cubicBezTo>
                      <a:lnTo>
                        <a:pt x="52" y="40"/>
                      </a:lnTo>
                      <a:close/>
                      <a:moveTo>
                        <a:pt x="52" y="36"/>
                      </a:moveTo>
                      <a:lnTo>
                        <a:pt x="52" y="36"/>
                      </a:lnTo>
                      <a:lnTo>
                        <a:pt x="51" y="36"/>
                      </a:lnTo>
                      <a:lnTo>
                        <a:pt x="52" y="36"/>
                      </a:lnTo>
                      <a:close/>
                      <a:moveTo>
                        <a:pt x="50" y="37"/>
                      </a:move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50" y="37"/>
                      </a:lnTo>
                      <a:close/>
                      <a:moveTo>
                        <a:pt x="52" y="36"/>
                      </a:moveTo>
                      <a:lnTo>
                        <a:pt x="52" y="36"/>
                      </a:lnTo>
                      <a:lnTo>
                        <a:pt x="51" y="36"/>
                      </a:lnTo>
                      <a:lnTo>
                        <a:pt x="52" y="36"/>
                      </a:lnTo>
                      <a:close/>
                      <a:moveTo>
                        <a:pt x="50" y="37"/>
                      </a:moveTo>
                      <a:cubicBezTo>
                        <a:pt x="50" y="36"/>
                        <a:pt x="49" y="36"/>
                        <a:pt x="49" y="35"/>
                      </a:cubicBezTo>
                      <a:lnTo>
                        <a:pt x="50" y="34"/>
                      </a:lnTo>
                      <a:cubicBezTo>
                        <a:pt x="51" y="35"/>
                        <a:pt x="52" y="35"/>
                        <a:pt x="52" y="36"/>
                      </a:cubicBezTo>
                      <a:lnTo>
                        <a:pt x="50" y="37"/>
                      </a:lnTo>
                      <a:close/>
                      <a:moveTo>
                        <a:pt x="49" y="35"/>
                      </a:moveTo>
                      <a:cubicBezTo>
                        <a:pt x="48" y="34"/>
                        <a:pt x="47" y="33"/>
                        <a:pt x="46" y="32"/>
                      </a:cubicBezTo>
                      <a:lnTo>
                        <a:pt x="48" y="32"/>
                      </a:lnTo>
                      <a:cubicBezTo>
                        <a:pt x="49" y="32"/>
                        <a:pt x="50" y="33"/>
                        <a:pt x="50" y="34"/>
                      </a:cubicBezTo>
                      <a:lnTo>
                        <a:pt x="49" y="35"/>
                      </a:lnTo>
                      <a:close/>
                      <a:moveTo>
                        <a:pt x="48" y="31"/>
                      </a:moveTo>
                      <a:lnTo>
                        <a:pt x="48" y="31"/>
                      </a:lnTo>
                      <a:lnTo>
                        <a:pt x="48" y="32"/>
                      </a:lnTo>
                      <a:lnTo>
                        <a:pt x="47" y="32"/>
                      </a:lnTo>
                      <a:lnTo>
                        <a:pt x="48" y="31"/>
                      </a:lnTo>
                      <a:close/>
                      <a:moveTo>
                        <a:pt x="46" y="32"/>
                      </a:moveTo>
                      <a:lnTo>
                        <a:pt x="46" y="32"/>
                      </a:lnTo>
                      <a:lnTo>
                        <a:pt x="48" y="31"/>
                      </a:lnTo>
                      <a:lnTo>
                        <a:pt x="46" y="32"/>
                      </a:lnTo>
                      <a:close/>
                      <a:moveTo>
                        <a:pt x="48" y="31"/>
                      </a:moveTo>
                      <a:lnTo>
                        <a:pt x="48" y="31"/>
                      </a:lnTo>
                      <a:lnTo>
                        <a:pt x="47" y="32"/>
                      </a:lnTo>
                      <a:lnTo>
                        <a:pt x="48" y="31"/>
                      </a:lnTo>
                      <a:close/>
                      <a:moveTo>
                        <a:pt x="46" y="32"/>
                      </a:moveTo>
                      <a:cubicBezTo>
                        <a:pt x="46" y="32"/>
                        <a:pt x="45" y="31"/>
                        <a:pt x="45" y="31"/>
                      </a:cubicBezTo>
                      <a:lnTo>
                        <a:pt x="47" y="30"/>
                      </a:lnTo>
                      <a:cubicBezTo>
                        <a:pt x="47" y="30"/>
                        <a:pt x="48" y="31"/>
                        <a:pt x="48" y="31"/>
                      </a:cubicBezTo>
                      <a:lnTo>
                        <a:pt x="46" y="32"/>
                      </a:lnTo>
                      <a:close/>
                      <a:moveTo>
                        <a:pt x="45" y="31"/>
                      </a:moveTo>
                      <a:cubicBezTo>
                        <a:pt x="44" y="29"/>
                        <a:pt x="42" y="26"/>
                        <a:pt x="40" y="24"/>
                      </a:cubicBezTo>
                      <a:lnTo>
                        <a:pt x="42" y="23"/>
                      </a:lnTo>
                      <a:cubicBezTo>
                        <a:pt x="44" y="25"/>
                        <a:pt x="45" y="28"/>
                        <a:pt x="47" y="30"/>
                      </a:cubicBezTo>
                      <a:lnTo>
                        <a:pt x="45" y="31"/>
                      </a:lnTo>
                      <a:close/>
                      <a:moveTo>
                        <a:pt x="40" y="24"/>
                      </a:moveTo>
                      <a:lnTo>
                        <a:pt x="40" y="24"/>
                      </a:lnTo>
                      <a:lnTo>
                        <a:pt x="41" y="24"/>
                      </a:lnTo>
                      <a:lnTo>
                        <a:pt x="40" y="24"/>
                      </a:lnTo>
                      <a:close/>
                      <a:moveTo>
                        <a:pt x="40" y="24"/>
                      </a:moveTo>
                      <a:cubicBezTo>
                        <a:pt x="39" y="23"/>
                        <a:pt x="38" y="22"/>
                        <a:pt x="38" y="21"/>
                      </a:cubicBezTo>
                      <a:lnTo>
                        <a:pt x="39" y="20"/>
                      </a:lnTo>
                      <a:cubicBezTo>
                        <a:pt x="40" y="21"/>
                        <a:pt x="41" y="22"/>
                        <a:pt x="42" y="23"/>
                      </a:cubicBezTo>
                      <a:lnTo>
                        <a:pt x="40" y="24"/>
                      </a:lnTo>
                      <a:close/>
                      <a:moveTo>
                        <a:pt x="38" y="21"/>
                      </a:moveTo>
                      <a:cubicBezTo>
                        <a:pt x="35" y="17"/>
                        <a:pt x="32" y="13"/>
                        <a:pt x="28" y="9"/>
                      </a:cubicBezTo>
                      <a:lnTo>
                        <a:pt x="30" y="8"/>
                      </a:lnTo>
                      <a:cubicBezTo>
                        <a:pt x="33" y="12"/>
                        <a:pt x="36" y="16"/>
                        <a:pt x="39" y="20"/>
                      </a:cubicBez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24211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100" name="Freeform 604"/>
                <p:cNvSpPr>
                  <a:spLocks noChangeArrowheads="1"/>
                </p:cNvSpPr>
                <p:nvPr/>
              </p:nvSpPr>
              <p:spPr bwMode="auto">
                <a:xfrm>
                  <a:off x="681" y="3070"/>
                  <a:ext cx="132" cy="38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1 2"/>
                    <a:gd name="G6" fmla="+- 1 0 0"/>
                    <a:gd name="G7" fmla="+- 1 0 0"/>
                    <a:gd name="G8" fmla="*/ 1 9 2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9 0 0"/>
                    <a:gd name="G16" fmla="+- 1 0 0"/>
                    <a:gd name="G17" fmla="+- 1 0 0"/>
                    <a:gd name="G18" fmla="+- 1 0 0"/>
                    <a:gd name="G19" fmla="*/ 1 13 2"/>
                    <a:gd name="G20" fmla="*/ 1 9 2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58 0 0"/>
                    <a:gd name="G29" fmla="*/ 1 0 0"/>
                    <a:gd name="G30" fmla="cos G29 G28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T0" fmla="*/ 2 w 97"/>
                    <a:gd name="T1" fmla="*/ 0 h 224"/>
                    <a:gd name="T2" fmla="*/ 2 w 97"/>
                    <a:gd name="T3" fmla="*/ 0 h 224"/>
                    <a:gd name="T4" fmla="*/ 0 w 97"/>
                    <a:gd name="T5" fmla="*/ 0 h 224"/>
                    <a:gd name="T6" fmla="*/ 2 w 97"/>
                    <a:gd name="T7" fmla="*/ 0 h 224"/>
                    <a:gd name="T8" fmla="*/ 2 w 97"/>
                    <a:gd name="T9" fmla="*/ 0 h 224"/>
                    <a:gd name="T10" fmla="*/ 3 w 97"/>
                    <a:gd name="T11" fmla="*/ 9 h 224"/>
                    <a:gd name="T12" fmla="*/ 2 w 97"/>
                    <a:gd name="T13" fmla="*/ 9 h 224"/>
                    <a:gd name="T14" fmla="*/ 0 w 97"/>
                    <a:gd name="T15" fmla="*/ 0 h 224"/>
                    <a:gd name="T16" fmla="*/ 2 w 97"/>
                    <a:gd name="T17" fmla="*/ 0 h 224"/>
                    <a:gd name="T18" fmla="*/ 3 w 97"/>
                    <a:gd name="T19" fmla="*/ 9 h 224"/>
                    <a:gd name="T20" fmla="*/ 6 w 97"/>
                    <a:gd name="T21" fmla="*/ 25 h 224"/>
                    <a:gd name="T22" fmla="*/ 4 w 97"/>
                    <a:gd name="T23" fmla="*/ 25 h 224"/>
                    <a:gd name="T24" fmla="*/ 2 w 97"/>
                    <a:gd name="T25" fmla="*/ 9 h 224"/>
                    <a:gd name="T26" fmla="*/ 3 w 97"/>
                    <a:gd name="T27" fmla="*/ 9 h 224"/>
                    <a:gd name="T28" fmla="*/ 6 w 97"/>
                    <a:gd name="T29" fmla="*/ 25 h 224"/>
                    <a:gd name="T30" fmla="*/ 40 w 97"/>
                    <a:gd name="T31" fmla="*/ 149 h 224"/>
                    <a:gd name="T32" fmla="*/ 39 w 97"/>
                    <a:gd name="T33" fmla="*/ 150 h 224"/>
                    <a:gd name="T34" fmla="*/ 4 w 97"/>
                    <a:gd name="T35" fmla="*/ 25 h 224"/>
                    <a:gd name="T36" fmla="*/ 6 w 97"/>
                    <a:gd name="T37" fmla="*/ 25 h 224"/>
                    <a:gd name="T38" fmla="*/ 40 w 97"/>
                    <a:gd name="T39" fmla="*/ 149 h 224"/>
                    <a:gd name="T40" fmla="*/ 40 w 97"/>
                    <a:gd name="T41" fmla="*/ 149 h 224"/>
                    <a:gd name="T42" fmla="*/ 39 w 97"/>
                    <a:gd name="T43" fmla="*/ 150 h 224"/>
                    <a:gd name="T44" fmla="*/ 40 w 97"/>
                    <a:gd name="T45" fmla="*/ 149 h 224"/>
                    <a:gd name="T46" fmla="*/ 40 w 97"/>
                    <a:gd name="T47" fmla="*/ 149 h 224"/>
                    <a:gd name="T48" fmla="*/ 40 w 97"/>
                    <a:gd name="T49" fmla="*/ 149 h 224"/>
                    <a:gd name="T50" fmla="*/ 40 w 97"/>
                    <a:gd name="T51" fmla="*/ 149 h 224"/>
                    <a:gd name="T52" fmla="*/ 89 w 97"/>
                    <a:gd name="T53" fmla="*/ 214 h 224"/>
                    <a:gd name="T54" fmla="*/ 87 w 97"/>
                    <a:gd name="T55" fmla="*/ 215 h 224"/>
                    <a:gd name="T56" fmla="*/ 39 w 97"/>
                    <a:gd name="T57" fmla="*/ 150 h 224"/>
                    <a:gd name="T58" fmla="*/ 40 w 97"/>
                    <a:gd name="T59" fmla="*/ 149 h 224"/>
                    <a:gd name="T60" fmla="*/ 89 w 97"/>
                    <a:gd name="T61" fmla="*/ 214 h 224"/>
                    <a:gd name="T62" fmla="*/ 97 w 97"/>
                    <a:gd name="T63" fmla="*/ 224 h 224"/>
                    <a:gd name="T64" fmla="*/ 96 w 97"/>
                    <a:gd name="T65" fmla="*/ 224 h 224"/>
                    <a:gd name="T66" fmla="*/ 87 w 97"/>
                    <a:gd name="T67" fmla="*/ 215 h 224"/>
                    <a:gd name="T68" fmla="*/ 89 w 97"/>
                    <a:gd name="T69" fmla="*/ 214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7" h="22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2" y="1"/>
                        <a:pt x="3" y="4"/>
                        <a:pt x="3" y="9"/>
                      </a:cubicBezTo>
                      <a:lnTo>
                        <a:pt x="2" y="9"/>
                      </a:lnTo>
                      <a:cubicBezTo>
                        <a:pt x="1" y="5"/>
                        <a:pt x="1" y="1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" y="9"/>
                      </a:moveTo>
                      <a:cubicBezTo>
                        <a:pt x="4" y="13"/>
                        <a:pt x="5" y="19"/>
                        <a:pt x="6" y="25"/>
                      </a:cubicBezTo>
                      <a:lnTo>
                        <a:pt x="4" y="25"/>
                      </a:lnTo>
                      <a:cubicBezTo>
                        <a:pt x="3" y="19"/>
                        <a:pt x="2" y="13"/>
                        <a:pt x="2" y="9"/>
                      </a:cubicBezTo>
                      <a:lnTo>
                        <a:pt x="3" y="9"/>
                      </a:lnTo>
                      <a:close/>
                      <a:moveTo>
                        <a:pt x="6" y="25"/>
                      </a:moveTo>
                      <a:cubicBezTo>
                        <a:pt x="11" y="57"/>
                        <a:pt x="23" y="113"/>
                        <a:pt x="40" y="149"/>
                      </a:cubicBezTo>
                      <a:lnTo>
                        <a:pt x="39" y="150"/>
                      </a:lnTo>
                      <a:cubicBezTo>
                        <a:pt x="21" y="113"/>
                        <a:pt x="10" y="58"/>
                        <a:pt x="4" y="25"/>
                      </a:cubicBezTo>
                      <a:lnTo>
                        <a:pt x="6" y="25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lnTo>
                        <a:pt x="39" y="150"/>
                      </a:ln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lnTo>
                        <a:pt x="40" y="149"/>
                      </a:lnTo>
                      <a:close/>
                      <a:moveTo>
                        <a:pt x="40" y="149"/>
                      </a:moveTo>
                      <a:cubicBezTo>
                        <a:pt x="54" y="176"/>
                        <a:pt x="76" y="200"/>
                        <a:pt x="89" y="214"/>
                      </a:cubicBezTo>
                      <a:lnTo>
                        <a:pt x="87" y="215"/>
                      </a:lnTo>
                      <a:cubicBezTo>
                        <a:pt x="74" y="201"/>
                        <a:pt x="52" y="177"/>
                        <a:pt x="39" y="150"/>
                      </a:cubicBezTo>
                      <a:lnTo>
                        <a:pt x="40" y="149"/>
                      </a:lnTo>
                      <a:close/>
                      <a:moveTo>
                        <a:pt x="89" y="214"/>
                      </a:moveTo>
                      <a:cubicBezTo>
                        <a:pt x="93" y="218"/>
                        <a:pt x="96" y="222"/>
                        <a:pt x="97" y="224"/>
                      </a:cubicBezTo>
                      <a:lnTo>
                        <a:pt x="96" y="224"/>
                      </a:lnTo>
                      <a:cubicBezTo>
                        <a:pt x="95" y="223"/>
                        <a:pt x="91" y="219"/>
                        <a:pt x="87" y="215"/>
                      </a:cubicBezTo>
                      <a:lnTo>
                        <a:pt x="89" y="214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101" name="Freeform 605"/>
                <p:cNvSpPr>
                  <a:spLocks noChangeArrowheads="1"/>
                </p:cNvSpPr>
                <p:nvPr/>
              </p:nvSpPr>
              <p:spPr bwMode="auto">
                <a:xfrm>
                  <a:off x="681" y="3047"/>
                  <a:ext cx="169" cy="45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3 0 0"/>
                    <a:gd name="G8" fmla="+- 1 0 0"/>
                    <a:gd name="G9" fmla="+- 4 0 0"/>
                    <a:gd name="G10" fmla="+- 1 0 0"/>
                    <a:gd name="G11" fmla="+- 1 0 0"/>
                    <a:gd name="G12" fmla="+- 1 0 0"/>
                    <a:gd name="G13" fmla="+- 13 0 0"/>
                    <a:gd name="G14" fmla="+- 1 0 0"/>
                    <a:gd name="G15" fmla="*/ 1 50493 45568"/>
                    <a:gd name="G16" fmla="*/ 1 50493 55552"/>
                    <a:gd name="G17" fmla="*/ G16 1 180"/>
                    <a:gd name="G18" fmla="*/ G15 1 G17"/>
                    <a:gd name="G19" fmla="+- 31 0 0"/>
                    <a:gd name="G20" fmla="*/ 1 0 0"/>
                    <a:gd name="G21" fmla="cos G20 G19"/>
                    <a:gd name="G22" fmla="*/ 1 50493 45568"/>
                    <a:gd name="G23" fmla="*/ 1 50493 55552"/>
                    <a:gd name="G24" fmla="*/ G23 1 180"/>
                    <a:gd name="G25" fmla="*/ G22 1 G24"/>
                    <a:gd name="G26" fmla="+- 1 0 0"/>
                    <a:gd name="G27" fmla="+- 18 0 0"/>
                    <a:gd name="G28" fmla="+- 1 0 0"/>
                    <a:gd name="G29" fmla="+- 13 0 0"/>
                    <a:gd name="G30" fmla="+- 31 0 0"/>
                    <a:gd name="G31" fmla="*/ 1 0 0"/>
                    <a:gd name="G32" fmla="cos G31 G3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*/ 1 50493 45568"/>
                    <a:gd name="G40" fmla="*/ 1 50493 55552"/>
                    <a:gd name="G41" fmla="*/ G40 1 180"/>
                    <a:gd name="G42" fmla="*/ G39 1 G41"/>
                    <a:gd name="G43" fmla="+- 31 0 0"/>
                    <a:gd name="G44" fmla="*/ 1 0 0"/>
                    <a:gd name="G45" fmla="cos G44 G43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+- 1 0 0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G97" fmla="+- 1 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T0" fmla="*/ 2 w 123"/>
                    <a:gd name="T1" fmla="*/ 0 h 265"/>
                    <a:gd name="T2" fmla="*/ 2 w 123"/>
                    <a:gd name="T3" fmla="*/ 0 h 265"/>
                    <a:gd name="T4" fmla="*/ 0 w 123"/>
                    <a:gd name="T5" fmla="*/ 1 h 265"/>
                    <a:gd name="T6" fmla="*/ 2 w 123"/>
                    <a:gd name="T7" fmla="*/ 0 h 265"/>
                    <a:gd name="T8" fmla="*/ 2 w 123"/>
                    <a:gd name="T9" fmla="*/ 0 h 265"/>
                    <a:gd name="T10" fmla="*/ 5 w 123"/>
                    <a:gd name="T11" fmla="*/ 13 h 265"/>
                    <a:gd name="T12" fmla="*/ 3 w 123"/>
                    <a:gd name="T13" fmla="*/ 13 h 265"/>
                    <a:gd name="T14" fmla="*/ 0 w 123"/>
                    <a:gd name="T15" fmla="*/ 1 h 265"/>
                    <a:gd name="T16" fmla="*/ 2 w 123"/>
                    <a:gd name="T17" fmla="*/ 0 h 265"/>
                    <a:gd name="T18" fmla="*/ 5 w 123"/>
                    <a:gd name="T19" fmla="*/ 13 h 265"/>
                    <a:gd name="T20" fmla="*/ 10 w 123"/>
                    <a:gd name="T21" fmla="*/ 31 h 265"/>
                    <a:gd name="T22" fmla="*/ 8 w 123"/>
                    <a:gd name="T23" fmla="*/ 32 h 265"/>
                    <a:gd name="T24" fmla="*/ 3 w 123"/>
                    <a:gd name="T25" fmla="*/ 13 h 265"/>
                    <a:gd name="T26" fmla="*/ 5 w 123"/>
                    <a:gd name="T27" fmla="*/ 13 h 265"/>
                    <a:gd name="T28" fmla="*/ 10 w 123"/>
                    <a:gd name="T29" fmla="*/ 31 h 265"/>
                    <a:gd name="T30" fmla="*/ 35 w 123"/>
                    <a:gd name="T31" fmla="*/ 128 h 265"/>
                    <a:gd name="T32" fmla="*/ 34 w 123"/>
                    <a:gd name="T33" fmla="*/ 128 h 265"/>
                    <a:gd name="T34" fmla="*/ 8 w 123"/>
                    <a:gd name="T35" fmla="*/ 32 h 265"/>
                    <a:gd name="T36" fmla="*/ 10 w 123"/>
                    <a:gd name="T37" fmla="*/ 31 h 265"/>
                    <a:gd name="T38" fmla="*/ 34 w 123"/>
                    <a:gd name="T39" fmla="*/ 128 h 265"/>
                    <a:gd name="T40" fmla="*/ 34 w 123"/>
                    <a:gd name="T41" fmla="*/ 128 h 265"/>
                    <a:gd name="T42" fmla="*/ 35 w 123"/>
                    <a:gd name="T43" fmla="*/ 128 h 265"/>
                    <a:gd name="T44" fmla="*/ 39 w 123"/>
                    <a:gd name="T45" fmla="*/ 137 h 265"/>
                    <a:gd name="T46" fmla="*/ 37 w 123"/>
                    <a:gd name="T47" fmla="*/ 137 h 265"/>
                    <a:gd name="T48" fmla="*/ 34 w 123"/>
                    <a:gd name="T49" fmla="*/ 128 h 265"/>
                    <a:gd name="T50" fmla="*/ 35 w 123"/>
                    <a:gd name="T51" fmla="*/ 128 h 265"/>
                    <a:gd name="T52" fmla="*/ 39 w 123"/>
                    <a:gd name="T53" fmla="*/ 137 h 265"/>
                    <a:gd name="T54" fmla="*/ 77 w 123"/>
                    <a:gd name="T55" fmla="*/ 203 h 265"/>
                    <a:gd name="T56" fmla="*/ 76 w 123"/>
                    <a:gd name="T57" fmla="*/ 204 h 265"/>
                    <a:gd name="T58" fmla="*/ 37 w 123"/>
                    <a:gd name="T59" fmla="*/ 137 h 265"/>
                    <a:gd name="T60" fmla="*/ 39 w 123"/>
                    <a:gd name="T61" fmla="*/ 137 h 265"/>
                    <a:gd name="T62" fmla="*/ 76 w 123"/>
                    <a:gd name="T63" fmla="*/ 204 h 265"/>
                    <a:gd name="T64" fmla="*/ 76 w 123"/>
                    <a:gd name="T65" fmla="*/ 204 h 265"/>
                    <a:gd name="T66" fmla="*/ 77 w 123"/>
                    <a:gd name="T67" fmla="*/ 203 h 265"/>
                    <a:gd name="T68" fmla="*/ 76 w 123"/>
                    <a:gd name="T69" fmla="*/ 204 h 265"/>
                    <a:gd name="T70" fmla="*/ 77 w 123"/>
                    <a:gd name="T71" fmla="*/ 203 h 265"/>
                    <a:gd name="T72" fmla="*/ 77 w 123"/>
                    <a:gd name="T73" fmla="*/ 203 h 265"/>
                    <a:gd name="T74" fmla="*/ 76 w 123"/>
                    <a:gd name="T75" fmla="*/ 204 h 265"/>
                    <a:gd name="T76" fmla="*/ 77 w 123"/>
                    <a:gd name="T77" fmla="*/ 203 h 265"/>
                    <a:gd name="T78" fmla="*/ 77 w 123"/>
                    <a:gd name="T79" fmla="*/ 203 h 265"/>
                    <a:gd name="T80" fmla="*/ 77 w 123"/>
                    <a:gd name="T81" fmla="*/ 203 h 265"/>
                    <a:gd name="T82" fmla="*/ 77 w 123"/>
                    <a:gd name="T83" fmla="*/ 203 h 265"/>
                    <a:gd name="T84" fmla="*/ 89 w 123"/>
                    <a:gd name="T85" fmla="*/ 216 h 265"/>
                    <a:gd name="T86" fmla="*/ 87 w 123"/>
                    <a:gd name="T87" fmla="*/ 217 h 265"/>
                    <a:gd name="T88" fmla="*/ 76 w 123"/>
                    <a:gd name="T89" fmla="*/ 204 h 265"/>
                    <a:gd name="T90" fmla="*/ 77 w 123"/>
                    <a:gd name="T91" fmla="*/ 203 h 265"/>
                    <a:gd name="T92" fmla="*/ 89 w 123"/>
                    <a:gd name="T93" fmla="*/ 216 h 265"/>
                    <a:gd name="T94" fmla="*/ 99 w 123"/>
                    <a:gd name="T95" fmla="*/ 228 h 265"/>
                    <a:gd name="T96" fmla="*/ 97 w 123"/>
                    <a:gd name="T97" fmla="*/ 229 h 265"/>
                    <a:gd name="T98" fmla="*/ 87 w 123"/>
                    <a:gd name="T99" fmla="*/ 217 h 265"/>
                    <a:gd name="T100" fmla="*/ 89 w 123"/>
                    <a:gd name="T101" fmla="*/ 216 h 265"/>
                    <a:gd name="T102" fmla="*/ 99 w 123"/>
                    <a:gd name="T103" fmla="*/ 228 h 265"/>
                    <a:gd name="T104" fmla="*/ 123 w 123"/>
                    <a:gd name="T105" fmla="*/ 264 h 265"/>
                    <a:gd name="T106" fmla="*/ 122 w 123"/>
                    <a:gd name="T107" fmla="*/ 265 h 265"/>
                    <a:gd name="T108" fmla="*/ 97 w 123"/>
                    <a:gd name="T109" fmla="*/ 229 h 265"/>
                    <a:gd name="T110" fmla="*/ 99 w 123"/>
                    <a:gd name="T111" fmla="*/ 228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3" h="26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4" y="7"/>
                        <a:pt x="5" y="13"/>
                      </a:cubicBezTo>
                      <a:lnTo>
                        <a:pt x="3" y="13"/>
                      </a:lnTo>
                      <a:cubicBezTo>
                        <a:pt x="2" y="8"/>
                        <a:pt x="1" y="3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5" y="13"/>
                      </a:moveTo>
                      <a:cubicBezTo>
                        <a:pt x="6" y="18"/>
                        <a:pt x="8" y="24"/>
                        <a:pt x="10" y="31"/>
                      </a:cubicBezTo>
                      <a:lnTo>
                        <a:pt x="8" y="32"/>
                      </a:lnTo>
                      <a:cubicBezTo>
                        <a:pt x="6" y="24"/>
                        <a:pt x="5" y="18"/>
                        <a:pt x="3" y="13"/>
                      </a:cubicBezTo>
                      <a:lnTo>
                        <a:pt x="5" y="13"/>
                      </a:lnTo>
                      <a:close/>
                      <a:moveTo>
                        <a:pt x="10" y="31"/>
                      </a:moveTo>
                      <a:cubicBezTo>
                        <a:pt x="19" y="67"/>
                        <a:pt x="33" y="120"/>
                        <a:pt x="35" y="128"/>
                      </a:cubicBezTo>
                      <a:lnTo>
                        <a:pt x="34" y="128"/>
                      </a:lnTo>
                      <a:cubicBezTo>
                        <a:pt x="31" y="121"/>
                        <a:pt x="17" y="68"/>
                        <a:pt x="8" y="32"/>
                      </a:cubicBezTo>
                      <a:lnTo>
                        <a:pt x="10" y="31"/>
                      </a:lnTo>
                      <a:close/>
                      <a:moveTo>
                        <a:pt x="34" y="128"/>
                      </a:moveTo>
                      <a:lnTo>
                        <a:pt x="34" y="128"/>
                      </a:lnTo>
                      <a:close/>
                      <a:moveTo>
                        <a:pt x="35" y="128"/>
                      </a:moveTo>
                      <a:cubicBezTo>
                        <a:pt x="37" y="131"/>
                        <a:pt x="38" y="134"/>
                        <a:pt x="39" y="137"/>
                      </a:cubicBezTo>
                      <a:lnTo>
                        <a:pt x="37" y="137"/>
                      </a:lnTo>
                      <a:cubicBezTo>
                        <a:pt x="36" y="134"/>
                        <a:pt x="35" y="131"/>
                        <a:pt x="34" y="128"/>
                      </a:cubicBezTo>
                      <a:lnTo>
                        <a:pt x="35" y="128"/>
                      </a:lnTo>
                      <a:close/>
                      <a:moveTo>
                        <a:pt x="39" y="137"/>
                      </a:moveTo>
                      <a:cubicBezTo>
                        <a:pt x="45" y="154"/>
                        <a:pt x="52" y="175"/>
                        <a:pt x="77" y="203"/>
                      </a:cubicBezTo>
                      <a:lnTo>
                        <a:pt x="76" y="204"/>
                      </a:lnTo>
                      <a:cubicBezTo>
                        <a:pt x="51" y="175"/>
                        <a:pt x="43" y="155"/>
                        <a:pt x="37" y="137"/>
                      </a:cubicBezTo>
                      <a:lnTo>
                        <a:pt x="39" y="137"/>
                      </a:lnTo>
                      <a:close/>
                      <a:moveTo>
                        <a:pt x="76" y="204"/>
                      </a:moveTo>
                      <a:lnTo>
                        <a:pt x="76" y="204"/>
                      </a:lnTo>
                      <a:lnTo>
                        <a:pt x="77" y="203"/>
                      </a:lnTo>
                      <a:lnTo>
                        <a:pt x="76" y="204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lnTo>
                        <a:pt x="76" y="204"/>
                      </a:ln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lnTo>
                        <a:pt x="77" y="203"/>
                      </a:lnTo>
                      <a:close/>
                      <a:moveTo>
                        <a:pt x="77" y="203"/>
                      </a:moveTo>
                      <a:cubicBezTo>
                        <a:pt x="82" y="208"/>
                        <a:pt x="85" y="212"/>
                        <a:pt x="89" y="216"/>
                      </a:cubicBezTo>
                      <a:lnTo>
                        <a:pt x="87" y="217"/>
                      </a:lnTo>
                      <a:cubicBezTo>
                        <a:pt x="84" y="213"/>
                        <a:pt x="80" y="208"/>
                        <a:pt x="76" y="204"/>
                      </a:cubicBezTo>
                      <a:lnTo>
                        <a:pt x="77" y="203"/>
                      </a:lnTo>
                      <a:close/>
                      <a:moveTo>
                        <a:pt x="89" y="216"/>
                      </a:moveTo>
                      <a:cubicBezTo>
                        <a:pt x="92" y="221"/>
                        <a:pt x="96" y="224"/>
                        <a:pt x="99" y="228"/>
                      </a:cubicBezTo>
                      <a:lnTo>
                        <a:pt x="97" y="229"/>
                      </a:lnTo>
                      <a:cubicBezTo>
                        <a:pt x="94" y="225"/>
                        <a:pt x="91" y="221"/>
                        <a:pt x="87" y="217"/>
                      </a:cubicBezTo>
                      <a:lnTo>
                        <a:pt x="89" y="216"/>
                      </a:lnTo>
                      <a:close/>
                      <a:moveTo>
                        <a:pt x="99" y="228"/>
                      </a:moveTo>
                      <a:cubicBezTo>
                        <a:pt x="114" y="247"/>
                        <a:pt x="121" y="260"/>
                        <a:pt x="123" y="264"/>
                      </a:cubicBezTo>
                      <a:lnTo>
                        <a:pt x="122" y="265"/>
                      </a:lnTo>
                      <a:cubicBezTo>
                        <a:pt x="120" y="260"/>
                        <a:pt x="112" y="248"/>
                        <a:pt x="97" y="229"/>
                      </a:cubicBezTo>
                      <a:lnTo>
                        <a:pt x="99" y="228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102" name="Freeform 606"/>
                <p:cNvSpPr>
                  <a:spLocks noChangeArrowheads="1"/>
                </p:cNvSpPr>
                <p:nvPr/>
              </p:nvSpPr>
              <p:spPr bwMode="auto">
                <a:xfrm>
                  <a:off x="728" y="3229"/>
                  <a:ext cx="118" cy="25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1 0 0"/>
                    <a:gd name="G10" fmla="+- 7 0 0"/>
                    <a:gd name="G11" fmla="+- 1 0 0"/>
                    <a:gd name="G12" fmla="+- 12 0 0"/>
                    <a:gd name="G13" fmla="+- 1 0 0"/>
                    <a:gd name="G14" fmla="+- 2 0 0"/>
                    <a:gd name="G15" fmla="+- 1 0 0"/>
                    <a:gd name="G16" fmla="+- 1 0 0"/>
                    <a:gd name="G17" fmla="+- 1 0 0"/>
                    <a:gd name="G18" fmla="*/ 1 50493 45568"/>
                    <a:gd name="G19" fmla="*/ 1 50493 55552"/>
                    <a:gd name="G20" fmla="*/ G19 1 180"/>
                    <a:gd name="G21" fmla="*/ G18 1 G20"/>
                    <a:gd name="G22" fmla="+- 20 0 0"/>
                    <a:gd name="G23" fmla="*/ 1 0 0"/>
                    <a:gd name="G24" fmla="cos G23 G22"/>
                    <a:gd name="G25" fmla="+- 1 0 0"/>
                    <a:gd name="G26" fmla="+- 26 0 0"/>
                    <a:gd name="G27" fmla="*/ 1 0 0"/>
                    <a:gd name="G28" fmla="cos G27 G26"/>
                    <a:gd name="G29" fmla="*/ 1 50493 45568"/>
                    <a:gd name="G30" fmla="*/ 1 50493 55552"/>
                    <a:gd name="G31" fmla="*/ G30 1 180"/>
                    <a:gd name="G32" fmla="*/ G29 1 G31"/>
                    <a:gd name="G33" fmla="+- 1 0 0"/>
                    <a:gd name="G34" fmla="+- 12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26 0 0"/>
                    <a:gd name="G44" fmla="*/ 1 0 0"/>
                    <a:gd name="G45" fmla="cos G44 G43"/>
                    <a:gd name="G46" fmla="+- 1 0 0"/>
                    <a:gd name="G47" fmla="+- 1 0 0"/>
                    <a:gd name="G48" fmla="+- 1 0 0"/>
                    <a:gd name="G49" fmla="+- 1 0 0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T0" fmla="*/ 2 w 87"/>
                    <a:gd name="T1" fmla="*/ 0 h 149"/>
                    <a:gd name="T2" fmla="*/ 2 w 87"/>
                    <a:gd name="T3" fmla="*/ 0 h 149"/>
                    <a:gd name="T4" fmla="*/ 0 w 87"/>
                    <a:gd name="T5" fmla="*/ 0 h 149"/>
                    <a:gd name="T6" fmla="*/ 2 w 87"/>
                    <a:gd name="T7" fmla="*/ 0 h 149"/>
                    <a:gd name="T8" fmla="*/ 2 w 87"/>
                    <a:gd name="T9" fmla="*/ 0 h 149"/>
                    <a:gd name="T10" fmla="*/ 2 w 87"/>
                    <a:gd name="T11" fmla="*/ 0 h 149"/>
                    <a:gd name="T12" fmla="*/ 1 w 87"/>
                    <a:gd name="T13" fmla="*/ 0 h 149"/>
                    <a:gd name="T14" fmla="*/ 2 w 87"/>
                    <a:gd name="T15" fmla="*/ 0 h 149"/>
                    <a:gd name="T16" fmla="*/ 2 w 87"/>
                    <a:gd name="T17" fmla="*/ 0 h 149"/>
                    <a:gd name="T18" fmla="*/ 6 w 87"/>
                    <a:gd name="T19" fmla="*/ 12 h 149"/>
                    <a:gd name="T20" fmla="*/ 5 w 87"/>
                    <a:gd name="T21" fmla="*/ 12 h 149"/>
                    <a:gd name="T22" fmla="*/ 0 w 87"/>
                    <a:gd name="T23" fmla="*/ 0 h 149"/>
                    <a:gd name="T24" fmla="*/ 2 w 87"/>
                    <a:gd name="T25" fmla="*/ 0 h 149"/>
                    <a:gd name="T26" fmla="*/ 6 w 87"/>
                    <a:gd name="T27" fmla="*/ 12 h 149"/>
                    <a:gd name="T28" fmla="*/ 12 w 87"/>
                    <a:gd name="T29" fmla="*/ 25 h 149"/>
                    <a:gd name="T30" fmla="*/ 10 w 87"/>
                    <a:gd name="T31" fmla="*/ 26 h 149"/>
                    <a:gd name="T32" fmla="*/ 5 w 87"/>
                    <a:gd name="T33" fmla="*/ 12 h 149"/>
                    <a:gd name="T34" fmla="*/ 6 w 87"/>
                    <a:gd name="T35" fmla="*/ 12 h 149"/>
                    <a:gd name="T36" fmla="*/ 12 w 87"/>
                    <a:gd name="T37" fmla="*/ 25 h 149"/>
                    <a:gd name="T38" fmla="*/ 57 w 87"/>
                    <a:gd name="T39" fmla="*/ 103 h 149"/>
                    <a:gd name="T40" fmla="*/ 56 w 87"/>
                    <a:gd name="T41" fmla="*/ 104 h 149"/>
                    <a:gd name="T42" fmla="*/ 10 w 87"/>
                    <a:gd name="T43" fmla="*/ 26 h 149"/>
                    <a:gd name="T44" fmla="*/ 12 w 87"/>
                    <a:gd name="T45" fmla="*/ 25 h 149"/>
                    <a:gd name="T46" fmla="*/ 57 w 87"/>
                    <a:gd name="T47" fmla="*/ 103 h 149"/>
                    <a:gd name="T48" fmla="*/ 57 w 87"/>
                    <a:gd name="T49" fmla="*/ 103 h 149"/>
                    <a:gd name="T50" fmla="*/ 56 w 87"/>
                    <a:gd name="T51" fmla="*/ 103 h 149"/>
                    <a:gd name="T52" fmla="*/ 57 w 87"/>
                    <a:gd name="T53" fmla="*/ 103 h 149"/>
                    <a:gd name="T54" fmla="*/ 57 w 87"/>
                    <a:gd name="T55" fmla="*/ 103 h 149"/>
                    <a:gd name="T56" fmla="*/ 85 w 87"/>
                    <a:gd name="T57" fmla="*/ 143 h 149"/>
                    <a:gd name="T58" fmla="*/ 83 w 87"/>
                    <a:gd name="T59" fmla="*/ 144 h 149"/>
                    <a:gd name="T60" fmla="*/ 56 w 87"/>
                    <a:gd name="T61" fmla="*/ 104 h 149"/>
                    <a:gd name="T62" fmla="*/ 57 w 87"/>
                    <a:gd name="T63" fmla="*/ 103 h 149"/>
                    <a:gd name="T64" fmla="*/ 85 w 87"/>
                    <a:gd name="T65" fmla="*/ 143 h 149"/>
                    <a:gd name="T66" fmla="*/ 87 w 87"/>
                    <a:gd name="T67" fmla="*/ 148 h 149"/>
                    <a:gd name="T68" fmla="*/ 85 w 87"/>
                    <a:gd name="T69" fmla="*/ 149 h 149"/>
                    <a:gd name="T70" fmla="*/ 83 w 87"/>
                    <a:gd name="T71" fmla="*/ 144 h 149"/>
                    <a:gd name="T72" fmla="*/ 85 w 87"/>
                    <a:gd name="T73" fmla="*/ 143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7" h="149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3" y="3"/>
                        <a:pt x="5" y="7"/>
                        <a:pt x="6" y="12"/>
                      </a:cubicBezTo>
                      <a:lnTo>
                        <a:pt x="5" y="12"/>
                      </a:lnTo>
                      <a:cubicBezTo>
                        <a:pt x="3" y="8"/>
                        <a:pt x="2" y="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6" y="12"/>
                      </a:moveTo>
                      <a:cubicBezTo>
                        <a:pt x="8" y="16"/>
                        <a:pt x="10" y="20"/>
                        <a:pt x="12" y="25"/>
                      </a:cubicBezTo>
                      <a:lnTo>
                        <a:pt x="10" y="26"/>
                      </a:lnTo>
                      <a:cubicBezTo>
                        <a:pt x="8" y="21"/>
                        <a:pt x="6" y="16"/>
                        <a:pt x="5" y="12"/>
                      </a:cubicBezTo>
                      <a:lnTo>
                        <a:pt x="6" y="12"/>
                      </a:lnTo>
                      <a:close/>
                      <a:moveTo>
                        <a:pt x="12" y="25"/>
                      </a:moveTo>
                      <a:cubicBezTo>
                        <a:pt x="22" y="50"/>
                        <a:pt x="38" y="81"/>
                        <a:pt x="57" y="103"/>
                      </a:cubicBezTo>
                      <a:lnTo>
                        <a:pt x="56" y="104"/>
                      </a:lnTo>
                      <a:cubicBezTo>
                        <a:pt x="37" y="82"/>
                        <a:pt x="21" y="51"/>
                        <a:pt x="10" y="26"/>
                      </a:cubicBezTo>
                      <a:lnTo>
                        <a:pt x="12" y="25"/>
                      </a:lnTo>
                      <a:close/>
                      <a:moveTo>
                        <a:pt x="57" y="103"/>
                      </a:moveTo>
                      <a:lnTo>
                        <a:pt x="57" y="103"/>
                      </a:lnTo>
                      <a:lnTo>
                        <a:pt x="56" y="103"/>
                      </a:lnTo>
                      <a:lnTo>
                        <a:pt x="57" y="103"/>
                      </a:lnTo>
                      <a:close/>
                      <a:moveTo>
                        <a:pt x="57" y="103"/>
                      </a:moveTo>
                      <a:cubicBezTo>
                        <a:pt x="78" y="128"/>
                        <a:pt x="82" y="136"/>
                        <a:pt x="85" y="143"/>
                      </a:cubicBezTo>
                      <a:lnTo>
                        <a:pt x="83" y="144"/>
                      </a:lnTo>
                      <a:cubicBezTo>
                        <a:pt x="80" y="137"/>
                        <a:pt x="76" y="129"/>
                        <a:pt x="56" y="104"/>
                      </a:cubicBezTo>
                      <a:lnTo>
                        <a:pt x="57" y="103"/>
                      </a:lnTo>
                      <a:close/>
                      <a:moveTo>
                        <a:pt x="85" y="143"/>
                      </a:moveTo>
                      <a:cubicBezTo>
                        <a:pt x="85" y="145"/>
                        <a:pt x="86" y="147"/>
                        <a:pt x="87" y="148"/>
                      </a:cubicBezTo>
                      <a:lnTo>
                        <a:pt x="85" y="149"/>
                      </a:lnTo>
                      <a:cubicBezTo>
                        <a:pt x="84" y="147"/>
                        <a:pt x="84" y="146"/>
                        <a:pt x="83" y="144"/>
                      </a:cubicBezTo>
                      <a:lnTo>
                        <a:pt x="85" y="14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103" name="Freeform 607"/>
                <p:cNvSpPr>
                  <a:spLocks noChangeArrowheads="1"/>
                </p:cNvSpPr>
                <p:nvPr/>
              </p:nvSpPr>
              <p:spPr bwMode="auto">
                <a:xfrm>
                  <a:off x="719" y="3127"/>
                  <a:ext cx="73" cy="179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*/ 1 50493 45568"/>
                    <a:gd name="G6" fmla="*/ 1 50493 55552"/>
                    <a:gd name="G7" fmla="*/ G6 1 180"/>
                    <a:gd name="G8" fmla="*/ G5 1 G7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T0" fmla="*/ 2 w 54"/>
                    <a:gd name="T1" fmla="*/ 0 h 104"/>
                    <a:gd name="T2" fmla="*/ 2 w 54"/>
                    <a:gd name="T3" fmla="*/ 0 h 104"/>
                    <a:gd name="T4" fmla="*/ 0 w 54"/>
                    <a:gd name="T5" fmla="*/ 0 h 104"/>
                    <a:gd name="T6" fmla="*/ 2 w 54"/>
                    <a:gd name="T7" fmla="*/ 0 h 104"/>
                    <a:gd name="T8" fmla="*/ 2 w 54"/>
                    <a:gd name="T9" fmla="*/ 0 h 104"/>
                    <a:gd name="T10" fmla="*/ 34 w 54"/>
                    <a:gd name="T11" fmla="*/ 63 h 104"/>
                    <a:gd name="T12" fmla="*/ 32 w 54"/>
                    <a:gd name="T13" fmla="*/ 64 h 104"/>
                    <a:gd name="T14" fmla="*/ 0 w 54"/>
                    <a:gd name="T15" fmla="*/ 0 h 104"/>
                    <a:gd name="T16" fmla="*/ 2 w 54"/>
                    <a:gd name="T17" fmla="*/ 0 h 104"/>
                    <a:gd name="T18" fmla="*/ 34 w 54"/>
                    <a:gd name="T19" fmla="*/ 63 h 104"/>
                    <a:gd name="T20" fmla="*/ 53 w 54"/>
                    <a:gd name="T21" fmla="*/ 104 h 104"/>
                    <a:gd name="T22" fmla="*/ 52 w 54"/>
                    <a:gd name="T23" fmla="*/ 103 h 104"/>
                    <a:gd name="T24" fmla="*/ 32 w 54"/>
                    <a:gd name="T25" fmla="*/ 64 h 104"/>
                    <a:gd name="T26" fmla="*/ 34 w 54"/>
                    <a:gd name="T27" fmla="*/ 63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4" h="10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8" y="14"/>
                        <a:pt x="22" y="41"/>
                        <a:pt x="34" y="63"/>
                      </a:cubicBezTo>
                      <a:lnTo>
                        <a:pt x="32" y="64"/>
                      </a:lnTo>
                      <a:cubicBezTo>
                        <a:pt x="20" y="41"/>
                        <a:pt x="6" y="14"/>
                        <a:pt x="0" y="0"/>
                      </a:cubicBezTo>
                      <a:lnTo>
                        <a:pt x="2" y="0"/>
                      </a:lnTo>
                      <a:close/>
                      <a:moveTo>
                        <a:pt x="34" y="63"/>
                      </a:moveTo>
                      <a:cubicBezTo>
                        <a:pt x="45" y="84"/>
                        <a:pt x="54" y="102"/>
                        <a:pt x="53" y="104"/>
                      </a:cubicBezTo>
                      <a:lnTo>
                        <a:pt x="52" y="103"/>
                      </a:lnTo>
                      <a:cubicBezTo>
                        <a:pt x="52" y="102"/>
                        <a:pt x="43" y="85"/>
                        <a:pt x="32" y="64"/>
                      </a:cubicBezTo>
                      <a:lnTo>
                        <a:pt x="34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104" name="Freeform 608"/>
                <p:cNvSpPr>
                  <a:spLocks noChangeArrowheads="1"/>
                </p:cNvSpPr>
                <p:nvPr/>
              </p:nvSpPr>
              <p:spPr bwMode="auto">
                <a:xfrm>
                  <a:off x="728" y="3169"/>
                  <a:ext cx="58" cy="148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20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+- 2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T0" fmla="*/ 1 w 43"/>
                    <a:gd name="T1" fmla="*/ 0 h 87"/>
                    <a:gd name="T2" fmla="*/ 1 w 43"/>
                    <a:gd name="T3" fmla="*/ 1 h 87"/>
                    <a:gd name="T4" fmla="*/ 0 w 43"/>
                    <a:gd name="T5" fmla="*/ 1 h 87"/>
                    <a:gd name="T6" fmla="*/ 1 w 43"/>
                    <a:gd name="T7" fmla="*/ 0 h 87"/>
                    <a:gd name="T8" fmla="*/ 0 w 43"/>
                    <a:gd name="T9" fmla="*/ 1 h 87"/>
                    <a:gd name="T10" fmla="*/ 0 w 43"/>
                    <a:gd name="T11" fmla="*/ 1 h 87"/>
                    <a:gd name="T12" fmla="*/ 1 w 43"/>
                    <a:gd name="T13" fmla="*/ 1 h 87"/>
                    <a:gd name="T14" fmla="*/ 0 w 43"/>
                    <a:gd name="T15" fmla="*/ 1 h 87"/>
                    <a:gd name="T16" fmla="*/ 1 w 43"/>
                    <a:gd name="T17" fmla="*/ 1 h 87"/>
                    <a:gd name="T18" fmla="*/ 32 w 43"/>
                    <a:gd name="T19" fmla="*/ 63 h 87"/>
                    <a:gd name="T20" fmla="*/ 30 w 43"/>
                    <a:gd name="T21" fmla="*/ 64 h 87"/>
                    <a:gd name="T22" fmla="*/ 0 w 43"/>
                    <a:gd name="T23" fmla="*/ 1 h 87"/>
                    <a:gd name="T24" fmla="*/ 1 w 43"/>
                    <a:gd name="T25" fmla="*/ 1 h 87"/>
                    <a:gd name="T26" fmla="*/ 32 w 43"/>
                    <a:gd name="T27" fmla="*/ 63 h 87"/>
                    <a:gd name="T28" fmla="*/ 43 w 43"/>
                    <a:gd name="T29" fmla="*/ 87 h 87"/>
                    <a:gd name="T30" fmla="*/ 42 w 43"/>
                    <a:gd name="T31" fmla="*/ 87 h 87"/>
                    <a:gd name="T32" fmla="*/ 30 w 43"/>
                    <a:gd name="T33" fmla="*/ 64 h 87"/>
                    <a:gd name="T34" fmla="*/ 32 w 43"/>
                    <a:gd name="T35" fmla="*/ 6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3" h="87">
                      <a:moveTo>
                        <a:pt x="1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  <a:moveTo>
                        <a:pt x="1" y="1"/>
                      </a:moveTo>
                      <a:cubicBezTo>
                        <a:pt x="9" y="20"/>
                        <a:pt x="22" y="45"/>
                        <a:pt x="32" y="63"/>
                      </a:cubicBezTo>
                      <a:lnTo>
                        <a:pt x="30" y="64"/>
                      </a:lnTo>
                      <a:cubicBezTo>
                        <a:pt x="20" y="46"/>
                        <a:pt x="7" y="21"/>
                        <a:pt x="0" y="1"/>
                      </a:cubicBezTo>
                      <a:lnTo>
                        <a:pt x="1" y="1"/>
                      </a:lnTo>
                      <a:close/>
                      <a:moveTo>
                        <a:pt x="32" y="63"/>
                      </a:moveTo>
                      <a:cubicBezTo>
                        <a:pt x="38" y="75"/>
                        <a:pt x="43" y="84"/>
                        <a:pt x="43" y="87"/>
                      </a:cubicBezTo>
                      <a:lnTo>
                        <a:pt x="42" y="87"/>
                      </a:lnTo>
                      <a:cubicBezTo>
                        <a:pt x="41" y="84"/>
                        <a:pt x="37" y="76"/>
                        <a:pt x="30" y="64"/>
                      </a:cubicBezTo>
                      <a:lnTo>
                        <a:pt x="32" y="63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105" name="Freeform 609"/>
                <p:cNvSpPr>
                  <a:spLocks noChangeArrowheads="1"/>
                </p:cNvSpPr>
                <p:nvPr/>
              </p:nvSpPr>
              <p:spPr bwMode="auto">
                <a:xfrm>
                  <a:off x="681" y="3025"/>
                  <a:ext cx="101" cy="311"/>
                </a:xfrm>
                <a:custGeom>
                  <a:avLst/>
                  <a:gdLst>
                    <a:gd name="G0" fmla="+- 1 0 0"/>
                    <a:gd name="G1" fmla="+- 1 0 0"/>
                    <a:gd name="G2" fmla="+- 14 0 0"/>
                    <a:gd name="G3" fmla="*/ 1 50493 45568"/>
                    <a:gd name="G4" fmla="*/ 1 50493 55552"/>
                    <a:gd name="G5" fmla="*/ G4 1 180"/>
                    <a:gd name="G6" fmla="*/ G3 1 G5"/>
                    <a:gd name="G7" fmla="+- 1 0 0"/>
                    <a:gd name="G8" fmla="+- 1 0 0"/>
                    <a:gd name="G9" fmla="*/ 1 7 2"/>
                    <a:gd name="G10" fmla="+- 1 0 0"/>
                    <a:gd name="G11" fmla="+- 1 0 0"/>
                    <a:gd name="G12" fmla="*/ 1 50493 45568"/>
                    <a:gd name="G13" fmla="*/ 1 50493 55552"/>
                    <a:gd name="G14" fmla="*/ G13 1 180"/>
                    <a:gd name="G15" fmla="*/ G12 1 G14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*/ 1 50493 45568"/>
                    <a:gd name="G24" fmla="*/ 1 50493 55552"/>
                    <a:gd name="G25" fmla="*/ G24 1 180"/>
                    <a:gd name="G26" fmla="*/ G23 1 G25"/>
                    <a:gd name="T0" fmla="*/ 1 w 74"/>
                    <a:gd name="T1" fmla="*/ 0 h 181"/>
                    <a:gd name="T2" fmla="*/ 8 w 74"/>
                    <a:gd name="T3" fmla="*/ 21 h 181"/>
                    <a:gd name="T4" fmla="*/ 6 w 74"/>
                    <a:gd name="T5" fmla="*/ 22 h 181"/>
                    <a:gd name="T6" fmla="*/ 0 w 74"/>
                    <a:gd name="T7" fmla="*/ 0 h 181"/>
                    <a:gd name="T8" fmla="*/ 1 w 74"/>
                    <a:gd name="T9" fmla="*/ 0 h 181"/>
                    <a:gd name="T10" fmla="*/ 8 w 74"/>
                    <a:gd name="T11" fmla="*/ 21 h 181"/>
                    <a:gd name="T12" fmla="*/ 74 w 74"/>
                    <a:gd name="T13" fmla="*/ 181 h 181"/>
                    <a:gd name="T14" fmla="*/ 72 w 74"/>
                    <a:gd name="T15" fmla="*/ 181 h 181"/>
                    <a:gd name="T16" fmla="*/ 6 w 74"/>
                    <a:gd name="T17" fmla="*/ 22 h 181"/>
                    <a:gd name="T18" fmla="*/ 8 w 74"/>
                    <a:gd name="T19" fmla="*/ 2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4" h="181">
                      <a:moveTo>
                        <a:pt x="1" y="0"/>
                      </a:moveTo>
                      <a:cubicBezTo>
                        <a:pt x="3" y="7"/>
                        <a:pt x="5" y="14"/>
                        <a:pt x="8" y="21"/>
                      </a:cubicBezTo>
                      <a:lnTo>
                        <a:pt x="6" y="22"/>
                      </a:lnTo>
                      <a:cubicBezTo>
                        <a:pt x="4" y="14"/>
                        <a:pt x="2" y="7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8" y="21"/>
                      </a:moveTo>
                      <a:cubicBezTo>
                        <a:pt x="20" y="65"/>
                        <a:pt x="34" y="114"/>
                        <a:pt x="74" y="181"/>
                      </a:cubicBezTo>
                      <a:lnTo>
                        <a:pt x="72" y="181"/>
                      </a:lnTo>
                      <a:cubicBezTo>
                        <a:pt x="32" y="115"/>
                        <a:pt x="18" y="65"/>
                        <a:pt x="6" y="22"/>
                      </a:cubicBezTo>
                      <a:lnTo>
                        <a:pt x="8" y="21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106" name="Freeform 610"/>
                <p:cNvSpPr>
                  <a:spLocks noChangeArrowheads="1"/>
                </p:cNvSpPr>
                <p:nvPr/>
              </p:nvSpPr>
              <p:spPr bwMode="auto">
                <a:xfrm>
                  <a:off x="760" y="3022"/>
                  <a:ext cx="47" cy="106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1 0 0"/>
                    <a:gd name="G9" fmla="+- 8 0 0"/>
                    <a:gd name="G10" fmla="*/ 1 0 0"/>
                    <a:gd name="G11" fmla="sin G10 G9"/>
                    <a:gd name="G12" fmla="+- 1 0 0"/>
                    <a:gd name="G13" fmla="+- 1 0 0"/>
                    <a:gd name="G14" fmla="+- 1 0 0"/>
                    <a:gd name="G15" fmla="+- 1 0 0"/>
                    <a:gd name="G16" fmla="*/ 1 50493 45568"/>
                    <a:gd name="G17" fmla="*/ 1 50493 55552"/>
                    <a:gd name="G18" fmla="*/ G17 1 180"/>
                    <a:gd name="G19" fmla="*/ G16 1 G18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T0" fmla="*/ 2 w 36"/>
                    <a:gd name="T1" fmla="*/ 0 h 63"/>
                    <a:gd name="T2" fmla="*/ 2 w 36"/>
                    <a:gd name="T3" fmla="*/ 0 h 63"/>
                    <a:gd name="T4" fmla="*/ 0 w 36"/>
                    <a:gd name="T5" fmla="*/ 1 h 63"/>
                    <a:gd name="T6" fmla="*/ 2 w 36"/>
                    <a:gd name="T7" fmla="*/ 0 h 63"/>
                    <a:gd name="T8" fmla="*/ 2 w 36"/>
                    <a:gd name="T9" fmla="*/ 0 h 63"/>
                    <a:gd name="T10" fmla="*/ 2 w 36"/>
                    <a:gd name="T11" fmla="*/ 0 h 63"/>
                    <a:gd name="T12" fmla="*/ 1 w 36"/>
                    <a:gd name="T13" fmla="*/ 1 h 63"/>
                    <a:gd name="T14" fmla="*/ 2 w 36"/>
                    <a:gd name="T15" fmla="*/ 0 h 63"/>
                    <a:gd name="T16" fmla="*/ 2 w 36"/>
                    <a:gd name="T17" fmla="*/ 0 h 63"/>
                    <a:gd name="T18" fmla="*/ 20 w 36"/>
                    <a:gd name="T19" fmla="*/ 32 h 63"/>
                    <a:gd name="T20" fmla="*/ 18 w 36"/>
                    <a:gd name="T21" fmla="*/ 33 h 63"/>
                    <a:gd name="T22" fmla="*/ 0 w 36"/>
                    <a:gd name="T23" fmla="*/ 1 h 63"/>
                    <a:gd name="T24" fmla="*/ 2 w 36"/>
                    <a:gd name="T25" fmla="*/ 0 h 63"/>
                    <a:gd name="T26" fmla="*/ 20 w 36"/>
                    <a:gd name="T27" fmla="*/ 32 h 63"/>
                    <a:gd name="T28" fmla="*/ 36 w 36"/>
                    <a:gd name="T29" fmla="*/ 63 h 63"/>
                    <a:gd name="T30" fmla="*/ 34 w 36"/>
                    <a:gd name="T31" fmla="*/ 63 h 63"/>
                    <a:gd name="T32" fmla="*/ 18 w 36"/>
                    <a:gd name="T33" fmla="*/ 33 h 63"/>
                    <a:gd name="T34" fmla="*/ 20 w 36"/>
                    <a:gd name="T35" fmla="*/ 3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6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  <a:moveTo>
                        <a:pt x="2" y="0"/>
                      </a:moveTo>
                      <a:cubicBezTo>
                        <a:pt x="9" y="8"/>
                        <a:pt x="15" y="19"/>
                        <a:pt x="20" y="32"/>
                      </a:cubicBezTo>
                      <a:lnTo>
                        <a:pt x="18" y="33"/>
                      </a:lnTo>
                      <a:cubicBezTo>
                        <a:pt x="13" y="20"/>
                        <a:pt x="8" y="8"/>
                        <a:pt x="0" y="1"/>
                      </a:cubicBezTo>
                      <a:lnTo>
                        <a:pt x="2" y="0"/>
                      </a:lnTo>
                      <a:close/>
                      <a:moveTo>
                        <a:pt x="20" y="32"/>
                      </a:moveTo>
                      <a:cubicBezTo>
                        <a:pt x="24" y="42"/>
                        <a:pt x="29" y="53"/>
                        <a:pt x="36" y="63"/>
                      </a:cubicBezTo>
                      <a:lnTo>
                        <a:pt x="34" y="63"/>
                      </a:lnTo>
                      <a:cubicBezTo>
                        <a:pt x="28" y="54"/>
                        <a:pt x="23" y="43"/>
                        <a:pt x="18" y="33"/>
                      </a:cubicBezTo>
                      <a:lnTo>
                        <a:pt x="20" y="32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5107" name="Freeform 611"/>
                <p:cNvSpPr>
                  <a:spLocks noChangeArrowheads="1"/>
                </p:cNvSpPr>
                <p:nvPr/>
              </p:nvSpPr>
              <p:spPr bwMode="auto">
                <a:xfrm>
                  <a:off x="769" y="3025"/>
                  <a:ext cx="44" cy="93"/>
                </a:xfrm>
                <a:custGeom>
                  <a:avLst/>
                  <a:gdLst>
                    <a:gd name="G0" fmla="+- 1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*/ 1 50493 45568"/>
                    <a:gd name="G8" fmla="*/ 1 50493 55552"/>
                    <a:gd name="G9" fmla="*/ G8 1 180"/>
                    <a:gd name="G10" fmla="*/ G7 1 G9"/>
                    <a:gd name="G11" fmla="+- 2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+- 1 0 0"/>
                    <a:gd name="G25" fmla="+- 1 0 0"/>
                    <a:gd name="G26" fmla="+- 1 0 0"/>
                    <a:gd name="T0" fmla="*/ 1 w 33"/>
                    <a:gd name="T1" fmla="*/ 0 h 55"/>
                    <a:gd name="T2" fmla="*/ 1 w 33"/>
                    <a:gd name="T3" fmla="*/ 0 h 55"/>
                    <a:gd name="T4" fmla="*/ 0 w 33"/>
                    <a:gd name="T5" fmla="*/ 0 h 55"/>
                    <a:gd name="T6" fmla="*/ 1 w 33"/>
                    <a:gd name="T7" fmla="*/ 0 h 55"/>
                    <a:gd name="T8" fmla="*/ 0 w 33"/>
                    <a:gd name="T9" fmla="*/ 0 h 55"/>
                    <a:gd name="T10" fmla="*/ 0 w 33"/>
                    <a:gd name="T11" fmla="*/ 0 h 55"/>
                    <a:gd name="T12" fmla="*/ 1 w 33"/>
                    <a:gd name="T13" fmla="*/ 0 h 55"/>
                    <a:gd name="T14" fmla="*/ 19 w 33"/>
                    <a:gd name="T15" fmla="*/ 30 h 55"/>
                    <a:gd name="T16" fmla="*/ 17 w 33"/>
                    <a:gd name="T17" fmla="*/ 31 h 55"/>
                    <a:gd name="T18" fmla="*/ 0 w 33"/>
                    <a:gd name="T19" fmla="*/ 0 h 55"/>
                    <a:gd name="T20" fmla="*/ 1 w 33"/>
                    <a:gd name="T21" fmla="*/ 0 h 55"/>
                    <a:gd name="T22" fmla="*/ 19 w 33"/>
                    <a:gd name="T23" fmla="*/ 30 h 55"/>
                    <a:gd name="T24" fmla="*/ 33 w 33"/>
                    <a:gd name="T25" fmla="*/ 55 h 55"/>
                    <a:gd name="T26" fmla="*/ 31 w 33"/>
                    <a:gd name="T27" fmla="*/ 55 h 55"/>
                    <a:gd name="T28" fmla="*/ 17 w 33"/>
                    <a:gd name="T29" fmla="*/ 31 h 55"/>
                    <a:gd name="T30" fmla="*/ 19 w 33"/>
                    <a:gd name="T31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3" h="55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  <a:moveTo>
                        <a:pt x="1" y="0"/>
                      </a:moveTo>
                      <a:cubicBezTo>
                        <a:pt x="8" y="10"/>
                        <a:pt x="14" y="21"/>
                        <a:pt x="19" y="30"/>
                      </a:cubicBezTo>
                      <a:lnTo>
                        <a:pt x="17" y="31"/>
                      </a:lnTo>
                      <a:cubicBezTo>
                        <a:pt x="12" y="21"/>
                        <a:pt x="6" y="11"/>
                        <a:pt x="0" y="0"/>
                      </a:cubicBezTo>
                      <a:lnTo>
                        <a:pt x="1" y="0"/>
                      </a:lnTo>
                      <a:close/>
                      <a:moveTo>
                        <a:pt x="19" y="30"/>
                      </a:moveTo>
                      <a:cubicBezTo>
                        <a:pt x="23" y="40"/>
                        <a:pt x="28" y="48"/>
                        <a:pt x="33" y="55"/>
                      </a:cubicBezTo>
                      <a:lnTo>
                        <a:pt x="31" y="55"/>
                      </a:lnTo>
                      <a:cubicBezTo>
                        <a:pt x="26" y="49"/>
                        <a:pt x="22" y="40"/>
                        <a:pt x="17" y="31"/>
                      </a:cubicBezTo>
                      <a:lnTo>
                        <a:pt x="19" y="30"/>
                      </a:lnTo>
                      <a:close/>
                    </a:path>
                  </a:pathLst>
                </a:custGeom>
                <a:solidFill>
                  <a:srgbClr val="8281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/>
                </a:p>
              </p:txBody>
            </p:sp>
          </p:grpSp>
          <p:sp>
            <p:nvSpPr>
              <p:cNvPr id="235108" name="Freeform 612"/>
              <p:cNvSpPr>
                <a:spLocks noChangeArrowheads="1"/>
              </p:cNvSpPr>
              <p:nvPr/>
            </p:nvSpPr>
            <p:spPr bwMode="auto">
              <a:xfrm>
                <a:off x="786" y="3036"/>
                <a:ext cx="41" cy="62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T0" fmla="*/ 1 w 31"/>
                  <a:gd name="T1" fmla="*/ 0 h 37"/>
                  <a:gd name="T2" fmla="*/ 17 w 31"/>
                  <a:gd name="T3" fmla="*/ 19 h 37"/>
                  <a:gd name="T4" fmla="*/ 16 w 31"/>
                  <a:gd name="T5" fmla="*/ 20 h 37"/>
                  <a:gd name="T6" fmla="*/ 0 w 31"/>
                  <a:gd name="T7" fmla="*/ 1 h 37"/>
                  <a:gd name="T8" fmla="*/ 1 w 31"/>
                  <a:gd name="T9" fmla="*/ 0 h 37"/>
                  <a:gd name="T10" fmla="*/ 17 w 31"/>
                  <a:gd name="T11" fmla="*/ 19 h 37"/>
                  <a:gd name="T12" fmla="*/ 31 w 31"/>
                  <a:gd name="T13" fmla="*/ 36 h 37"/>
                  <a:gd name="T14" fmla="*/ 29 w 31"/>
                  <a:gd name="T15" fmla="*/ 37 h 37"/>
                  <a:gd name="T16" fmla="*/ 16 w 31"/>
                  <a:gd name="T17" fmla="*/ 20 h 37"/>
                  <a:gd name="T18" fmla="*/ 17 w 31"/>
                  <a:gd name="T1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1" y="0"/>
                    </a:moveTo>
                    <a:cubicBezTo>
                      <a:pt x="8" y="8"/>
                      <a:pt x="13" y="14"/>
                      <a:pt x="17" y="19"/>
                    </a:cubicBezTo>
                    <a:lnTo>
                      <a:pt x="16" y="20"/>
                    </a:lnTo>
                    <a:cubicBezTo>
                      <a:pt x="12" y="15"/>
                      <a:pt x="6" y="9"/>
                      <a:pt x="0" y="1"/>
                    </a:cubicBezTo>
                    <a:lnTo>
                      <a:pt x="1" y="0"/>
                    </a:lnTo>
                    <a:close/>
                    <a:moveTo>
                      <a:pt x="17" y="19"/>
                    </a:moveTo>
                    <a:cubicBezTo>
                      <a:pt x="24" y="26"/>
                      <a:pt x="28" y="31"/>
                      <a:pt x="31" y="36"/>
                    </a:cubicBezTo>
                    <a:lnTo>
                      <a:pt x="29" y="37"/>
                    </a:lnTo>
                    <a:cubicBezTo>
                      <a:pt x="26" y="32"/>
                      <a:pt x="22" y="27"/>
                      <a:pt x="16" y="20"/>
                    </a:cubicBezTo>
                    <a:lnTo>
                      <a:pt x="17" y="19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09" name="Freeform 613"/>
              <p:cNvSpPr>
                <a:spLocks noChangeArrowheads="1"/>
              </p:cNvSpPr>
              <p:nvPr/>
            </p:nvSpPr>
            <p:spPr bwMode="auto">
              <a:xfrm>
                <a:off x="793" y="3062"/>
                <a:ext cx="27" cy="47"/>
              </a:xfrm>
              <a:custGeom>
                <a:avLst/>
                <a:gdLst>
                  <a:gd name="G0" fmla="+- 1 0 0"/>
                  <a:gd name="G1" fmla="+- 12 0 0"/>
                  <a:gd name="G2" fmla="*/ 1 0 0"/>
                  <a:gd name="G3" fmla="sin G2 G1"/>
                  <a:gd name="G4" fmla="+- 1 0 0"/>
                  <a:gd name="G5" fmla="+- 1 0 0"/>
                  <a:gd name="G6" fmla="+- 1 0 0"/>
                  <a:gd name="G7" fmla="+- 1 0 0"/>
                  <a:gd name="G8" fmla="+- 13 0 0"/>
                  <a:gd name="G9" fmla="+- 1 0 0"/>
                  <a:gd name="G10" fmla="+- 1 0 0"/>
                  <a:gd name="T0" fmla="*/ 2 w 21"/>
                  <a:gd name="T1" fmla="*/ 0 h 29"/>
                  <a:gd name="T2" fmla="*/ 21 w 21"/>
                  <a:gd name="T3" fmla="*/ 28 h 29"/>
                  <a:gd name="T4" fmla="*/ 19 w 21"/>
                  <a:gd name="T5" fmla="*/ 29 h 29"/>
                  <a:gd name="T6" fmla="*/ 0 w 21"/>
                  <a:gd name="T7" fmla="*/ 1 h 29"/>
                  <a:gd name="T8" fmla="*/ 2 w 2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2" y="0"/>
                    </a:moveTo>
                    <a:cubicBezTo>
                      <a:pt x="9" y="12"/>
                      <a:pt x="21" y="28"/>
                      <a:pt x="21" y="28"/>
                    </a:cubicBezTo>
                    <a:lnTo>
                      <a:pt x="19" y="29"/>
                    </a:lnTo>
                    <a:cubicBezTo>
                      <a:pt x="19" y="29"/>
                      <a:pt x="7" y="13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281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0" name="Freeform 614"/>
              <p:cNvSpPr>
                <a:spLocks noChangeArrowheads="1"/>
              </p:cNvSpPr>
              <p:nvPr/>
            </p:nvSpPr>
            <p:spPr bwMode="auto">
              <a:xfrm>
                <a:off x="814" y="2195"/>
                <a:ext cx="302" cy="1488"/>
              </a:xfrm>
              <a:custGeom>
                <a:avLst/>
                <a:gdLst>
                  <a:gd name="T0" fmla="*/ 86 w 219"/>
                  <a:gd name="T1" fmla="*/ 508 h 859"/>
                  <a:gd name="T2" fmla="*/ 82 w 219"/>
                  <a:gd name="T3" fmla="*/ 572 h 859"/>
                  <a:gd name="T4" fmla="*/ 79 w 219"/>
                  <a:gd name="T5" fmla="*/ 691 h 859"/>
                  <a:gd name="T6" fmla="*/ 91 w 219"/>
                  <a:gd name="T7" fmla="*/ 737 h 859"/>
                  <a:gd name="T8" fmla="*/ 94 w 219"/>
                  <a:gd name="T9" fmla="*/ 807 h 859"/>
                  <a:gd name="T10" fmla="*/ 104 w 219"/>
                  <a:gd name="T11" fmla="*/ 826 h 859"/>
                  <a:gd name="T12" fmla="*/ 143 w 219"/>
                  <a:gd name="T13" fmla="*/ 858 h 859"/>
                  <a:gd name="T14" fmla="*/ 157 w 219"/>
                  <a:gd name="T15" fmla="*/ 857 h 859"/>
                  <a:gd name="T16" fmla="*/ 164 w 219"/>
                  <a:gd name="T17" fmla="*/ 839 h 859"/>
                  <a:gd name="T18" fmla="*/ 152 w 219"/>
                  <a:gd name="T19" fmla="*/ 822 h 859"/>
                  <a:gd name="T20" fmla="*/ 148 w 219"/>
                  <a:gd name="T21" fmla="*/ 788 h 859"/>
                  <a:gd name="T22" fmla="*/ 153 w 219"/>
                  <a:gd name="T23" fmla="*/ 788 h 859"/>
                  <a:gd name="T24" fmla="*/ 170 w 219"/>
                  <a:gd name="T25" fmla="*/ 805 h 859"/>
                  <a:gd name="T26" fmla="*/ 202 w 219"/>
                  <a:gd name="T27" fmla="*/ 839 h 859"/>
                  <a:gd name="T28" fmla="*/ 210 w 219"/>
                  <a:gd name="T29" fmla="*/ 840 h 859"/>
                  <a:gd name="T30" fmla="*/ 218 w 219"/>
                  <a:gd name="T31" fmla="*/ 829 h 859"/>
                  <a:gd name="T32" fmla="*/ 216 w 219"/>
                  <a:gd name="T33" fmla="*/ 797 h 859"/>
                  <a:gd name="T34" fmla="*/ 203 w 219"/>
                  <a:gd name="T35" fmla="*/ 765 h 859"/>
                  <a:gd name="T36" fmla="*/ 184 w 219"/>
                  <a:gd name="T37" fmla="*/ 748 h 859"/>
                  <a:gd name="T38" fmla="*/ 151 w 219"/>
                  <a:gd name="T39" fmla="*/ 722 h 859"/>
                  <a:gd name="T40" fmla="*/ 116 w 219"/>
                  <a:gd name="T41" fmla="*/ 686 h 859"/>
                  <a:gd name="T42" fmla="*/ 118 w 219"/>
                  <a:gd name="T43" fmla="*/ 515 h 859"/>
                  <a:gd name="T44" fmla="*/ 122 w 219"/>
                  <a:gd name="T45" fmla="*/ 494 h 859"/>
                  <a:gd name="T46" fmla="*/ 130 w 219"/>
                  <a:gd name="T47" fmla="*/ 446 h 859"/>
                  <a:gd name="T48" fmla="*/ 132 w 219"/>
                  <a:gd name="T49" fmla="*/ 396 h 859"/>
                  <a:gd name="T50" fmla="*/ 131 w 219"/>
                  <a:gd name="T51" fmla="*/ 371 h 859"/>
                  <a:gd name="T52" fmla="*/ 130 w 219"/>
                  <a:gd name="T53" fmla="*/ 349 h 859"/>
                  <a:gd name="T54" fmla="*/ 120 w 219"/>
                  <a:gd name="T55" fmla="*/ 268 h 859"/>
                  <a:gd name="T56" fmla="*/ 114 w 219"/>
                  <a:gd name="T57" fmla="*/ 236 h 859"/>
                  <a:gd name="T58" fmla="*/ 104 w 219"/>
                  <a:gd name="T59" fmla="*/ 204 h 859"/>
                  <a:gd name="T60" fmla="*/ 68 w 219"/>
                  <a:gd name="T61" fmla="*/ 115 h 859"/>
                  <a:gd name="T62" fmla="*/ 57 w 219"/>
                  <a:gd name="T63" fmla="*/ 131 h 859"/>
                  <a:gd name="T64" fmla="*/ 92 w 219"/>
                  <a:gd name="T65" fmla="*/ 264 h 859"/>
                  <a:gd name="T66" fmla="*/ 104 w 219"/>
                  <a:gd name="T67" fmla="*/ 412 h 859"/>
                  <a:gd name="T68" fmla="*/ 99 w 219"/>
                  <a:gd name="T69" fmla="*/ 467 h 859"/>
                  <a:gd name="T70" fmla="*/ 92 w 219"/>
                  <a:gd name="T71" fmla="*/ 486 h 859"/>
                  <a:gd name="T72" fmla="*/ 86 w 219"/>
                  <a:gd name="T73" fmla="*/ 508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9" h="859">
                    <a:moveTo>
                      <a:pt x="86" y="508"/>
                    </a:moveTo>
                    <a:cubicBezTo>
                      <a:pt x="85" y="538"/>
                      <a:pt x="86" y="544"/>
                      <a:pt x="82" y="572"/>
                    </a:cubicBezTo>
                    <a:cubicBezTo>
                      <a:pt x="76" y="614"/>
                      <a:pt x="76" y="654"/>
                      <a:pt x="79" y="691"/>
                    </a:cubicBezTo>
                    <a:cubicBezTo>
                      <a:pt x="80" y="706"/>
                      <a:pt x="90" y="721"/>
                      <a:pt x="91" y="737"/>
                    </a:cubicBezTo>
                    <a:cubicBezTo>
                      <a:pt x="92" y="762"/>
                      <a:pt x="87" y="782"/>
                      <a:pt x="94" y="807"/>
                    </a:cubicBezTo>
                    <a:cubicBezTo>
                      <a:pt x="95" y="812"/>
                      <a:pt x="99" y="821"/>
                      <a:pt x="104" y="826"/>
                    </a:cubicBezTo>
                    <a:cubicBezTo>
                      <a:pt x="110" y="834"/>
                      <a:pt x="115" y="845"/>
                      <a:pt x="143" y="858"/>
                    </a:cubicBezTo>
                    <a:cubicBezTo>
                      <a:pt x="147" y="859"/>
                      <a:pt x="157" y="857"/>
                      <a:pt x="157" y="857"/>
                    </a:cubicBezTo>
                    <a:cubicBezTo>
                      <a:pt x="167" y="854"/>
                      <a:pt x="167" y="846"/>
                      <a:pt x="164" y="839"/>
                    </a:cubicBezTo>
                    <a:cubicBezTo>
                      <a:pt x="160" y="833"/>
                      <a:pt x="154" y="828"/>
                      <a:pt x="152" y="822"/>
                    </a:cubicBezTo>
                    <a:cubicBezTo>
                      <a:pt x="149" y="811"/>
                      <a:pt x="145" y="800"/>
                      <a:pt x="148" y="788"/>
                    </a:cubicBezTo>
                    <a:cubicBezTo>
                      <a:pt x="148" y="788"/>
                      <a:pt x="151" y="788"/>
                      <a:pt x="153" y="788"/>
                    </a:cubicBezTo>
                    <a:cubicBezTo>
                      <a:pt x="161" y="793"/>
                      <a:pt x="161" y="802"/>
                      <a:pt x="170" y="805"/>
                    </a:cubicBezTo>
                    <a:cubicBezTo>
                      <a:pt x="188" y="813"/>
                      <a:pt x="193" y="826"/>
                      <a:pt x="202" y="839"/>
                    </a:cubicBezTo>
                    <a:cubicBezTo>
                      <a:pt x="203" y="841"/>
                      <a:pt x="208" y="841"/>
                      <a:pt x="210" y="840"/>
                    </a:cubicBezTo>
                    <a:cubicBezTo>
                      <a:pt x="214" y="838"/>
                      <a:pt x="218" y="832"/>
                      <a:pt x="218" y="829"/>
                    </a:cubicBezTo>
                    <a:cubicBezTo>
                      <a:pt x="219" y="818"/>
                      <a:pt x="218" y="805"/>
                      <a:pt x="216" y="797"/>
                    </a:cubicBezTo>
                    <a:cubicBezTo>
                      <a:pt x="213" y="783"/>
                      <a:pt x="212" y="777"/>
                      <a:pt x="203" y="765"/>
                    </a:cubicBezTo>
                    <a:cubicBezTo>
                      <a:pt x="199" y="761"/>
                      <a:pt x="188" y="752"/>
                      <a:pt x="184" y="748"/>
                    </a:cubicBezTo>
                    <a:cubicBezTo>
                      <a:pt x="173" y="740"/>
                      <a:pt x="164" y="733"/>
                      <a:pt x="151" y="722"/>
                    </a:cubicBezTo>
                    <a:cubicBezTo>
                      <a:pt x="142" y="715"/>
                      <a:pt x="118" y="697"/>
                      <a:pt x="116" y="686"/>
                    </a:cubicBezTo>
                    <a:cubicBezTo>
                      <a:pt x="100" y="624"/>
                      <a:pt x="111" y="579"/>
                      <a:pt x="118" y="515"/>
                    </a:cubicBezTo>
                    <a:cubicBezTo>
                      <a:pt x="118" y="509"/>
                      <a:pt x="120" y="501"/>
                      <a:pt x="122" y="494"/>
                    </a:cubicBezTo>
                    <a:cubicBezTo>
                      <a:pt x="126" y="478"/>
                      <a:pt x="128" y="464"/>
                      <a:pt x="130" y="446"/>
                    </a:cubicBezTo>
                    <a:cubicBezTo>
                      <a:pt x="133" y="424"/>
                      <a:pt x="132" y="401"/>
                      <a:pt x="132" y="396"/>
                    </a:cubicBezTo>
                    <a:cubicBezTo>
                      <a:pt x="132" y="395"/>
                      <a:pt x="131" y="373"/>
                      <a:pt x="131" y="371"/>
                    </a:cubicBezTo>
                    <a:cubicBezTo>
                      <a:pt x="131" y="368"/>
                      <a:pt x="130" y="359"/>
                      <a:pt x="130" y="349"/>
                    </a:cubicBezTo>
                    <a:cubicBezTo>
                      <a:pt x="129" y="332"/>
                      <a:pt x="123" y="300"/>
                      <a:pt x="120" y="268"/>
                    </a:cubicBezTo>
                    <a:cubicBezTo>
                      <a:pt x="119" y="257"/>
                      <a:pt x="117" y="246"/>
                      <a:pt x="114" y="236"/>
                    </a:cubicBezTo>
                    <a:cubicBezTo>
                      <a:pt x="112" y="230"/>
                      <a:pt x="107" y="211"/>
                      <a:pt x="104" y="204"/>
                    </a:cubicBezTo>
                    <a:cubicBezTo>
                      <a:pt x="93" y="169"/>
                      <a:pt x="82" y="144"/>
                      <a:pt x="68" y="115"/>
                    </a:cubicBezTo>
                    <a:cubicBezTo>
                      <a:pt x="14" y="0"/>
                      <a:pt x="0" y="17"/>
                      <a:pt x="57" y="131"/>
                    </a:cubicBezTo>
                    <a:cubicBezTo>
                      <a:pt x="77" y="173"/>
                      <a:pt x="86" y="228"/>
                      <a:pt x="92" y="264"/>
                    </a:cubicBezTo>
                    <a:cubicBezTo>
                      <a:pt x="99" y="304"/>
                      <a:pt x="104" y="362"/>
                      <a:pt x="104" y="412"/>
                    </a:cubicBezTo>
                    <a:cubicBezTo>
                      <a:pt x="104" y="434"/>
                      <a:pt x="103" y="445"/>
                      <a:pt x="99" y="467"/>
                    </a:cubicBezTo>
                    <a:cubicBezTo>
                      <a:pt x="98" y="470"/>
                      <a:pt x="93" y="483"/>
                      <a:pt x="92" y="486"/>
                    </a:cubicBezTo>
                    <a:cubicBezTo>
                      <a:pt x="88" y="493"/>
                      <a:pt x="87" y="508"/>
                      <a:pt x="86" y="508"/>
                    </a:cubicBezTo>
                  </a:path>
                </a:pathLst>
              </a:custGeom>
              <a:noFill/>
              <a:ln w="9360" cap="sq">
                <a:solidFill>
                  <a:srgbClr val="58555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1" name="Freeform 615"/>
              <p:cNvSpPr>
                <a:spLocks noChangeArrowheads="1"/>
              </p:cNvSpPr>
              <p:nvPr/>
            </p:nvSpPr>
            <p:spPr bwMode="auto">
              <a:xfrm>
                <a:off x="841" y="2254"/>
                <a:ext cx="270" cy="1431"/>
              </a:xfrm>
              <a:custGeom>
                <a:avLst/>
                <a:gdLst>
                  <a:gd name="T0" fmla="*/ 77 w 196"/>
                  <a:gd name="T1" fmla="*/ 765 h 827"/>
                  <a:gd name="T2" fmla="*/ 74 w 196"/>
                  <a:gd name="T3" fmla="*/ 693 h 827"/>
                  <a:gd name="T4" fmla="*/ 67 w 196"/>
                  <a:gd name="T5" fmla="*/ 669 h 827"/>
                  <a:gd name="T6" fmla="*/ 65 w 196"/>
                  <a:gd name="T7" fmla="*/ 560 h 827"/>
                  <a:gd name="T8" fmla="*/ 71 w 196"/>
                  <a:gd name="T9" fmla="*/ 491 h 827"/>
                  <a:gd name="T10" fmla="*/ 82 w 196"/>
                  <a:gd name="T11" fmla="*/ 435 h 827"/>
                  <a:gd name="T12" fmla="*/ 87 w 196"/>
                  <a:gd name="T13" fmla="*/ 402 h 827"/>
                  <a:gd name="T14" fmla="*/ 88 w 196"/>
                  <a:gd name="T15" fmla="*/ 362 h 827"/>
                  <a:gd name="T16" fmla="*/ 85 w 196"/>
                  <a:gd name="T17" fmla="*/ 292 h 827"/>
                  <a:gd name="T18" fmla="*/ 76 w 196"/>
                  <a:gd name="T19" fmla="*/ 217 h 827"/>
                  <a:gd name="T20" fmla="*/ 57 w 196"/>
                  <a:gd name="T21" fmla="*/ 145 h 827"/>
                  <a:gd name="T22" fmla="*/ 40 w 196"/>
                  <a:gd name="T23" fmla="*/ 98 h 827"/>
                  <a:gd name="T24" fmla="*/ 25 w 196"/>
                  <a:gd name="T25" fmla="*/ 66 h 827"/>
                  <a:gd name="T26" fmla="*/ 3 w 196"/>
                  <a:gd name="T27" fmla="*/ 8 h 827"/>
                  <a:gd name="T28" fmla="*/ 7 w 196"/>
                  <a:gd name="T29" fmla="*/ 10 h 827"/>
                  <a:gd name="T30" fmla="*/ 37 w 196"/>
                  <a:gd name="T31" fmla="*/ 64 h 827"/>
                  <a:gd name="T32" fmla="*/ 68 w 196"/>
                  <a:gd name="T33" fmla="*/ 135 h 827"/>
                  <a:gd name="T34" fmla="*/ 84 w 196"/>
                  <a:gd name="T35" fmla="*/ 177 h 827"/>
                  <a:gd name="T36" fmla="*/ 95 w 196"/>
                  <a:gd name="T37" fmla="*/ 227 h 827"/>
                  <a:gd name="T38" fmla="*/ 101 w 196"/>
                  <a:gd name="T39" fmla="*/ 273 h 827"/>
                  <a:gd name="T40" fmla="*/ 106 w 196"/>
                  <a:gd name="T41" fmla="*/ 311 h 827"/>
                  <a:gd name="T42" fmla="*/ 109 w 196"/>
                  <a:gd name="T43" fmla="*/ 351 h 827"/>
                  <a:gd name="T44" fmla="*/ 106 w 196"/>
                  <a:gd name="T45" fmla="*/ 418 h 827"/>
                  <a:gd name="T46" fmla="*/ 93 w 196"/>
                  <a:gd name="T47" fmla="*/ 489 h 827"/>
                  <a:gd name="T48" fmla="*/ 87 w 196"/>
                  <a:gd name="T49" fmla="*/ 552 h 827"/>
                  <a:gd name="T50" fmla="*/ 85 w 196"/>
                  <a:gd name="T51" fmla="*/ 606 h 827"/>
                  <a:gd name="T52" fmla="*/ 91 w 196"/>
                  <a:gd name="T53" fmla="*/ 647 h 827"/>
                  <a:gd name="T54" fmla="*/ 143 w 196"/>
                  <a:gd name="T55" fmla="*/ 702 h 827"/>
                  <a:gd name="T56" fmla="*/ 184 w 196"/>
                  <a:gd name="T57" fmla="*/ 739 h 827"/>
                  <a:gd name="T58" fmla="*/ 194 w 196"/>
                  <a:gd name="T59" fmla="*/ 785 h 827"/>
                  <a:gd name="T60" fmla="*/ 193 w 196"/>
                  <a:gd name="T61" fmla="*/ 800 h 827"/>
                  <a:gd name="T62" fmla="*/ 181 w 196"/>
                  <a:gd name="T63" fmla="*/ 784 h 827"/>
                  <a:gd name="T64" fmla="*/ 151 w 196"/>
                  <a:gd name="T65" fmla="*/ 752 h 827"/>
                  <a:gd name="T66" fmla="*/ 120 w 196"/>
                  <a:gd name="T67" fmla="*/ 740 h 827"/>
                  <a:gd name="T68" fmla="*/ 110 w 196"/>
                  <a:gd name="T69" fmla="*/ 754 h 827"/>
                  <a:gd name="T70" fmla="*/ 112 w 196"/>
                  <a:gd name="T71" fmla="*/ 776 h 827"/>
                  <a:gd name="T72" fmla="*/ 123 w 196"/>
                  <a:gd name="T73" fmla="*/ 803 h 827"/>
                  <a:gd name="T74" fmla="*/ 134 w 196"/>
                  <a:gd name="T75" fmla="*/ 816 h 827"/>
                  <a:gd name="T76" fmla="*/ 119 w 196"/>
                  <a:gd name="T77" fmla="*/ 820 h 827"/>
                  <a:gd name="T78" fmla="*/ 87 w 196"/>
                  <a:gd name="T79" fmla="*/ 788 h 827"/>
                  <a:gd name="T80" fmla="*/ 77 w 196"/>
                  <a:gd name="T81" fmla="*/ 765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6" h="827">
                    <a:moveTo>
                      <a:pt x="77" y="765"/>
                    </a:moveTo>
                    <a:cubicBezTo>
                      <a:pt x="72" y="744"/>
                      <a:pt x="83" y="708"/>
                      <a:pt x="74" y="693"/>
                    </a:cubicBezTo>
                    <a:cubicBezTo>
                      <a:pt x="72" y="683"/>
                      <a:pt x="70" y="678"/>
                      <a:pt x="67" y="669"/>
                    </a:cubicBezTo>
                    <a:cubicBezTo>
                      <a:pt x="63" y="657"/>
                      <a:pt x="63" y="574"/>
                      <a:pt x="65" y="560"/>
                    </a:cubicBezTo>
                    <a:cubicBezTo>
                      <a:pt x="65" y="560"/>
                      <a:pt x="70" y="500"/>
                      <a:pt x="71" y="491"/>
                    </a:cubicBezTo>
                    <a:cubicBezTo>
                      <a:pt x="72" y="484"/>
                      <a:pt x="70" y="465"/>
                      <a:pt x="82" y="435"/>
                    </a:cubicBezTo>
                    <a:cubicBezTo>
                      <a:pt x="84" y="431"/>
                      <a:pt x="87" y="413"/>
                      <a:pt x="87" y="402"/>
                    </a:cubicBezTo>
                    <a:cubicBezTo>
                      <a:pt x="88" y="397"/>
                      <a:pt x="89" y="376"/>
                      <a:pt x="88" y="362"/>
                    </a:cubicBezTo>
                    <a:cubicBezTo>
                      <a:pt x="88" y="351"/>
                      <a:pt x="86" y="314"/>
                      <a:pt x="85" y="292"/>
                    </a:cubicBezTo>
                    <a:cubicBezTo>
                      <a:pt x="83" y="269"/>
                      <a:pt x="77" y="227"/>
                      <a:pt x="76" y="217"/>
                    </a:cubicBezTo>
                    <a:cubicBezTo>
                      <a:pt x="70" y="185"/>
                      <a:pt x="59" y="151"/>
                      <a:pt x="57" y="145"/>
                    </a:cubicBezTo>
                    <a:cubicBezTo>
                      <a:pt x="57" y="144"/>
                      <a:pt x="50" y="115"/>
                      <a:pt x="40" y="98"/>
                    </a:cubicBezTo>
                    <a:cubicBezTo>
                      <a:pt x="39" y="97"/>
                      <a:pt x="25" y="67"/>
                      <a:pt x="25" y="66"/>
                    </a:cubicBezTo>
                    <a:cubicBezTo>
                      <a:pt x="9" y="34"/>
                      <a:pt x="3" y="8"/>
                      <a:pt x="3" y="8"/>
                    </a:cubicBezTo>
                    <a:cubicBezTo>
                      <a:pt x="2" y="8"/>
                      <a:pt x="0" y="0"/>
                      <a:pt x="7" y="10"/>
                    </a:cubicBezTo>
                    <a:cubicBezTo>
                      <a:pt x="7" y="10"/>
                      <a:pt x="24" y="41"/>
                      <a:pt x="37" y="64"/>
                    </a:cubicBezTo>
                    <a:cubicBezTo>
                      <a:pt x="49" y="86"/>
                      <a:pt x="63" y="120"/>
                      <a:pt x="68" y="135"/>
                    </a:cubicBezTo>
                    <a:cubicBezTo>
                      <a:pt x="73" y="148"/>
                      <a:pt x="82" y="170"/>
                      <a:pt x="84" y="177"/>
                    </a:cubicBezTo>
                    <a:cubicBezTo>
                      <a:pt x="85" y="181"/>
                      <a:pt x="94" y="213"/>
                      <a:pt x="95" y="227"/>
                    </a:cubicBezTo>
                    <a:cubicBezTo>
                      <a:pt x="96" y="239"/>
                      <a:pt x="100" y="266"/>
                      <a:pt x="101" y="273"/>
                    </a:cubicBezTo>
                    <a:cubicBezTo>
                      <a:pt x="102" y="280"/>
                      <a:pt x="106" y="305"/>
                      <a:pt x="106" y="311"/>
                    </a:cubicBezTo>
                    <a:cubicBezTo>
                      <a:pt x="106" y="311"/>
                      <a:pt x="107" y="335"/>
                      <a:pt x="109" y="351"/>
                    </a:cubicBezTo>
                    <a:cubicBezTo>
                      <a:pt x="110" y="367"/>
                      <a:pt x="109" y="396"/>
                      <a:pt x="106" y="418"/>
                    </a:cubicBezTo>
                    <a:cubicBezTo>
                      <a:pt x="102" y="450"/>
                      <a:pt x="94" y="471"/>
                      <a:pt x="93" y="489"/>
                    </a:cubicBezTo>
                    <a:cubicBezTo>
                      <a:pt x="92" y="507"/>
                      <a:pt x="87" y="548"/>
                      <a:pt x="87" y="552"/>
                    </a:cubicBezTo>
                    <a:cubicBezTo>
                      <a:pt x="87" y="556"/>
                      <a:pt x="84" y="585"/>
                      <a:pt x="85" y="606"/>
                    </a:cubicBezTo>
                    <a:cubicBezTo>
                      <a:pt x="87" y="620"/>
                      <a:pt x="87" y="634"/>
                      <a:pt x="91" y="647"/>
                    </a:cubicBezTo>
                    <a:cubicBezTo>
                      <a:pt x="95" y="659"/>
                      <a:pt x="87" y="661"/>
                      <a:pt x="143" y="702"/>
                    </a:cubicBezTo>
                    <a:cubicBezTo>
                      <a:pt x="143" y="702"/>
                      <a:pt x="178" y="729"/>
                      <a:pt x="184" y="739"/>
                    </a:cubicBezTo>
                    <a:cubicBezTo>
                      <a:pt x="185" y="741"/>
                      <a:pt x="194" y="754"/>
                      <a:pt x="194" y="785"/>
                    </a:cubicBezTo>
                    <a:cubicBezTo>
                      <a:pt x="194" y="785"/>
                      <a:pt x="196" y="794"/>
                      <a:pt x="193" y="800"/>
                    </a:cubicBezTo>
                    <a:cubicBezTo>
                      <a:pt x="192" y="803"/>
                      <a:pt x="190" y="808"/>
                      <a:pt x="181" y="784"/>
                    </a:cubicBezTo>
                    <a:cubicBezTo>
                      <a:pt x="181" y="784"/>
                      <a:pt x="177" y="769"/>
                      <a:pt x="151" y="752"/>
                    </a:cubicBezTo>
                    <a:cubicBezTo>
                      <a:pt x="126" y="736"/>
                      <a:pt x="129" y="739"/>
                      <a:pt x="120" y="740"/>
                    </a:cubicBezTo>
                    <a:cubicBezTo>
                      <a:pt x="112" y="742"/>
                      <a:pt x="109" y="749"/>
                      <a:pt x="110" y="754"/>
                    </a:cubicBezTo>
                    <a:cubicBezTo>
                      <a:pt x="112" y="758"/>
                      <a:pt x="111" y="767"/>
                      <a:pt x="112" y="776"/>
                    </a:cubicBezTo>
                    <a:cubicBezTo>
                      <a:pt x="113" y="785"/>
                      <a:pt x="116" y="797"/>
                      <a:pt x="123" y="803"/>
                    </a:cubicBezTo>
                    <a:cubicBezTo>
                      <a:pt x="129" y="809"/>
                      <a:pt x="135" y="814"/>
                      <a:pt x="134" y="816"/>
                    </a:cubicBezTo>
                    <a:cubicBezTo>
                      <a:pt x="132" y="819"/>
                      <a:pt x="131" y="827"/>
                      <a:pt x="119" y="820"/>
                    </a:cubicBezTo>
                    <a:cubicBezTo>
                      <a:pt x="107" y="812"/>
                      <a:pt x="92" y="796"/>
                      <a:pt x="87" y="788"/>
                    </a:cubicBezTo>
                    <a:cubicBezTo>
                      <a:pt x="83" y="781"/>
                      <a:pt x="78" y="770"/>
                      <a:pt x="77" y="765"/>
                    </a:cubicBezTo>
                    <a:close/>
                  </a:path>
                </a:pathLst>
              </a:custGeom>
              <a:solidFill>
                <a:srgbClr val="EFF07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2" name="Freeform 616"/>
              <p:cNvSpPr>
                <a:spLocks noChangeArrowheads="1"/>
              </p:cNvSpPr>
              <p:nvPr/>
            </p:nvSpPr>
            <p:spPr bwMode="auto">
              <a:xfrm>
                <a:off x="843" y="2261"/>
                <a:ext cx="270" cy="1422"/>
              </a:xfrm>
              <a:custGeom>
                <a:avLst/>
                <a:gdLst>
                  <a:gd name="T0" fmla="*/ 77 w 196"/>
                  <a:gd name="T1" fmla="*/ 761 h 821"/>
                  <a:gd name="T2" fmla="*/ 69 w 196"/>
                  <a:gd name="T3" fmla="*/ 677 h 821"/>
                  <a:gd name="T4" fmla="*/ 65 w 196"/>
                  <a:gd name="T5" fmla="*/ 666 h 821"/>
                  <a:gd name="T6" fmla="*/ 67 w 196"/>
                  <a:gd name="T7" fmla="*/ 665 h 821"/>
                  <a:gd name="T8" fmla="*/ 65 w 196"/>
                  <a:gd name="T9" fmla="*/ 556 h 821"/>
                  <a:gd name="T10" fmla="*/ 69 w 196"/>
                  <a:gd name="T11" fmla="*/ 487 h 821"/>
                  <a:gd name="T12" fmla="*/ 82 w 196"/>
                  <a:gd name="T13" fmla="*/ 431 h 821"/>
                  <a:gd name="T14" fmla="*/ 82 w 196"/>
                  <a:gd name="T15" fmla="*/ 431 h 821"/>
                  <a:gd name="T16" fmla="*/ 81 w 196"/>
                  <a:gd name="T17" fmla="*/ 428 h 821"/>
                  <a:gd name="T18" fmla="*/ 87 w 196"/>
                  <a:gd name="T19" fmla="*/ 398 h 821"/>
                  <a:gd name="T20" fmla="*/ 86 w 196"/>
                  <a:gd name="T21" fmla="*/ 391 h 821"/>
                  <a:gd name="T22" fmla="*/ 86 w 196"/>
                  <a:gd name="T23" fmla="*/ 358 h 821"/>
                  <a:gd name="T24" fmla="*/ 85 w 196"/>
                  <a:gd name="T25" fmla="*/ 288 h 821"/>
                  <a:gd name="T26" fmla="*/ 83 w 196"/>
                  <a:gd name="T27" fmla="*/ 288 h 821"/>
                  <a:gd name="T28" fmla="*/ 76 w 196"/>
                  <a:gd name="T29" fmla="*/ 213 h 821"/>
                  <a:gd name="T30" fmla="*/ 71 w 196"/>
                  <a:gd name="T31" fmla="*/ 200 h 821"/>
                  <a:gd name="T32" fmla="*/ 70 w 196"/>
                  <a:gd name="T33" fmla="*/ 186 h 821"/>
                  <a:gd name="T34" fmla="*/ 56 w 196"/>
                  <a:gd name="T35" fmla="*/ 141 h 821"/>
                  <a:gd name="T36" fmla="*/ 54 w 196"/>
                  <a:gd name="T37" fmla="*/ 135 h 821"/>
                  <a:gd name="T38" fmla="*/ 38 w 196"/>
                  <a:gd name="T39" fmla="*/ 94 h 821"/>
                  <a:gd name="T40" fmla="*/ 37 w 196"/>
                  <a:gd name="T41" fmla="*/ 87 h 821"/>
                  <a:gd name="T42" fmla="*/ 23 w 196"/>
                  <a:gd name="T43" fmla="*/ 63 h 821"/>
                  <a:gd name="T44" fmla="*/ 3 w 196"/>
                  <a:gd name="T45" fmla="*/ 4 h 821"/>
                  <a:gd name="T46" fmla="*/ 3 w 196"/>
                  <a:gd name="T47" fmla="*/ 0 h 821"/>
                  <a:gd name="T48" fmla="*/ 5 w 196"/>
                  <a:gd name="T49" fmla="*/ 7 h 821"/>
                  <a:gd name="T50" fmla="*/ 36 w 196"/>
                  <a:gd name="T51" fmla="*/ 60 h 821"/>
                  <a:gd name="T52" fmla="*/ 47 w 196"/>
                  <a:gd name="T53" fmla="*/ 80 h 821"/>
                  <a:gd name="T54" fmla="*/ 68 w 196"/>
                  <a:gd name="T55" fmla="*/ 131 h 821"/>
                  <a:gd name="T56" fmla="*/ 84 w 196"/>
                  <a:gd name="T57" fmla="*/ 173 h 821"/>
                  <a:gd name="T58" fmla="*/ 86 w 196"/>
                  <a:gd name="T59" fmla="*/ 181 h 821"/>
                  <a:gd name="T60" fmla="*/ 93 w 196"/>
                  <a:gd name="T61" fmla="*/ 223 h 821"/>
                  <a:gd name="T62" fmla="*/ 94 w 196"/>
                  <a:gd name="T63" fmla="*/ 236 h 821"/>
                  <a:gd name="T64" fmla="*/ 101 w 196"/>
                  <a:gd name="T65" fmla="*/ 269 h 821"/>
                  <a:gd name="T66" fmla="*/ 100 w 196"/>
                  <a:gd name="T67" fmla="*/ 273 h 821"/>
                  <a:gd name="T68" fmla="*/ 109 w 196"/>
                  <a:gd name="T69" fmla="*/ 347 h 821"/>
                  <a:gd name="T70" fmla="*/ 109 w 196"/>
                  <a:gd name="T71" fmla="*/ 347 h 821"/>
                  <a:gd name="T72" fmla="*/ 104 w 196"/>
                  <a:gd name="T73" fmla="*/ 414 h 821"/>
                  <a:gd name="T74" fmla="*/ 98 w 196"/>
                  <a:gd name="T75" fmla="*/ 456 h 821"/>
                  <a:gd name="T76" fmla="*/ 91 w 196"/>
                  <a:gd name="T77" fmla="*/ 485 h 821"/>
                  <a:gd name="T78" fmla="*/ 87 w 196"/>
                  <a:gd name="T79" fmla="*/ 555 h 821"/>
                  <a:gd name="T80" fmla="*/ 83 w 196"/>
                  <a:gd name="T81" fmla="*/ 602 h 821"/>
                  <a:gd name="T82" fmla="*/ 89 w 196"/>
                  <a:gd name="T83" fmla="*/ 643 h 821"/>
                  <a:gd name="T84" fmla="*/ 92 w 196"/>
                  <a:gd name="T85" fmla="*/ 647 h 821"/>
                  <a:gd name="T86" fmla="*/ 183 w 196"/>
                  <a:gd name="T87" fmla="*/ 735 h 821"/>
                  <a:gd name="T88" fmla="*/ 192 w 196"/>
                  <a:gd name="T89" fmla="*/ 781 h 821"/>
                  <a:gd name="T90" fmla="*/ 191 w 196"/>
                  <a:gd name="T91" fmla="*/ 795 h 821"/>
                  <a:gd name="T92" fmla="*/ 191 w 196"/>
                  <a:gd name="T93" fmla="*/ 799 h 821"/>
                  <a:gd name="T94" fmla="*/ 179 w 196"/>
                  <a:gd name="T95" fmla="*/ 781 h 821"/>
                  <a:gd name="T96" fmla="*/ 119 w 196"/>
                  <a:gd name="T97" fmla="*/ 735 h 821"/>
                  <a:gd name="T98" fmla="*/ 117 w 196"/>
                  <a:gd name="T99" fmla="*/ 738 h 821"/>
                  <a:gd name="T100" fmla="*/ 113 w 196"/>
                  <a:gd name="T101" fmla="*/ 738 h 821"/>
                  <a:gd name="T102" fmla="*/ 109 w 196"/>
                  <a:gd name="T103" fmla="*/ 760 h 821"/>
                  <a:gd name="T104" fmla="*/ 112 w 196"/>
                  <a:gd name="T105" fmla="*/ 772 h 821"/>
                  <a:gd name="T106" fmla="*/ 122 w 196"/>
                  <a:gd name="T107" fmla="*/ 799 h 821"/>
                  <a:gd name="T108" fmla="*/ 132 w 196"/>
                  <a:gd name="T109" fmla="*/ 811 h 821"/>
                  <a:gd name="T110" fmla="*/ 134 w 196"/>
                  <a:gd name="T111" fmla="*/ 812 h 821"/>
                  <a:gd name="T112" fmla="*/ 118 w 196"/>
                  <a:gd name="T113" fmla="*/ 816 h 821"/>
                  <a:gd name="T114" fmla="*/ 108 w 196"/>
                  <a:gd name="T115" fmla="*/ 807 h 821"/>
                  <a:gd name="T116" fmla="*/ 85 w 196"/>
                  <a:gd name="T117" fmla="*/ 785 h 821"/>
                  <a:gd name="T118" fmla="*/ 85 w 196"/>
                  <a:gd name="T119" fmla="*/ 785 h 821"/>
                  <a:gd name="T120" fmla="*/ 77 w 196"/>
                  <a:gd name="T121" fmla="*/ 761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" h="821">
                    <a:moveTo>
                      <a:pt x="75" y="762"/>
                    </a:moveTo>
                    <a:lnTo>
                      <a:pt x="75" y="762"/>
                    </a:lnTo>
                    <a:lnTo>
                      <a:pt x="77" y="761"/>
                    </a:lnTo>
                    <a:lnTo>
                      <a:pt x="75" y="762"/>
                    </a:lnTo>
                    <a:close/>
                    <a:moveTo>
                      <a:pt x="75" y="762"/>
                    </a:moveTo>
                    <a:lnTo>
                      <a:pt x="75" y="762"/>
                    </a:lnTo>
                    <a:lnTo>
                      <a:pt x="76" y="761"/>
                    </a:lnTo>
                    <a:lnTo>
                      <a:pt x="75" y="762"/>
                    </a:lnTo>
                    <a:close/>
                    <a:moveTo>
                      <a:pt x="75" y="762"/>
                    </a:moveTo>
                    <a:cubicBezTo>
                      <a:pt x="73" y="752"/>
                      <a:pt x="74" y="739"/>
                      <a:pt x="75" y="726"/>
                    </a:cubicBezTo>
                    <a:lnTo>
                      <a:pt x="77" y="726"/>
                    </a:lnTo>
                    <a:cubicBezTo>
                      <a:pt x="76" y="739"/>
                      <a:pt x="75" y="752"/>
                      <a:pt x="77" y="761"/>
                    </a:cubicBezTo>
                    <a:lnTo>
                      <a:pt x="75" y="762"/>
                    </a:lnTo>
                    <a:close/>
                    <a:moveTo>
                      <a:pt x="75" y="726"/>
                    </a:moveTo>
                    <a:cubicBezTo>
                      <a:pt x="76" y="712"/>
                      <a:pt x="77" y="697"/>
                      <a:pt x="72" y="689"/>
                    </a:cubicBezTo>
                    <a:lnTo>
                      <a:pt x="74" y="688"/>
                    </a:lnTo>
                    <a:cubicBezTo>
                      <a:pt x="79" y="697"/>
                      <a:pt x="78" y="711"/>
                      <a:pt x="77" y="726"/>
                    </a:cubicBezTo>
                    <a:lnTo>
                      <a:pt x="75" y="726"/>
                    </a:lnTo>
                    <a:close/>
                    <a:moveTo>
                      <a:pt x="72" y="689"/>
                    </a:moveTo>
                    <a:lnTo>
                      <a:pt x="72" y="689"/>
                    </a:lnTo>
                    <a:lnTo>
                      <a:pt x="73" y="689"/>
                    </a:lnTo>
                    <a:lnTo>
                      <a:pt x="72" y="689"/>
                    </a:lnTo>
                    <a:close/>
                    <a:moveTo>
                      <a:pt x="72" y="689"/>
                    </a:moveTo>
                    <a:cubicBezTo>
                      <a:pt x="71" y="684"/>
                      <a:pt x="70" y="681"/>
                      <a:pt x="69" y="677"/>
                    </a:cubicBezTo>
                    <a:lnTo>
                      <a:pt x="71" y="677"/>
                    </a:lnTo>
                    <a:cubicBezTo>
                      <a:pt x="72" y="680"/>
                      <a:pt x="73" y="684"/>
                      <a:pt x="74" y="689"/>
                    </a:cubicBezTo>
                    <a:lnTo>
                      <a:pt x="72" y="689"/>
                    </a:lnTo>
                    <a:close/>
                    <a:moveTo>
                      <a:pt x="69" y="677"/>
                    </a:moveTo>
                    <a:cubicBezTo>
                      <a:pt x="68" y="674"/>
                      <a:pt x="67" y="670"/>
                      <a:pt x="65" y="666"/>
                    </a:cubicBezTo>
                    <a:lnTo>
                      <a:pt x="67" y="665"/>
                    </a:lnTo>
                    <a:cubicBezTo>
                      <a:pt x="69" y="670"/>
                      <a:pt x="70" y="673"/>
                      <a:pt x="71" y="677"/>
                    </a:cubicBezTo>
                    <a:lnTo>
                      <a:pt x="69" y="677"/>
                    </a:lnTo>
                    <a:close/>
                    <a:moveTo>
                      <a:pt x="65" y="666"/>
                    </a:moveTo>
                    <a:lnTo>
                      <a:pt x="65" y="666"/>
                    </a:lnTo>
                    <a:lnTo>
                      <a:pt x="66" y="665"/>
                    </a:lnTo>
                    <a:lnTo>
                      <a:pt x="65" y="666"/>
                    </a:lnTo>
                    <a:close/>
                    <a:moveTo>
                      <a:pt x="65" y="666"/>
                    </a:moveTo>
                    <a:lnTo>
                      <a:pt x="65" y="666"/>
                    </a:lnTo>
                    <a:lnTo>
                      <a:pt x="67" y="665"/>
                    </a:lnTo>
                    <a:lnTo>
                      <a:pt x="65" y="666"/>
                    </a:lnTo>
                    <a:close/>
                    <a:moveTo>
                      <a:pt x="65" y="666"/>
                    </a:moveTo>
                    <a:lnTo>
                      <a:pt x="65" y="666"/>
                    </a:lnTo>
                    <a:lnTo>
                      <a:pt x="66" y="665"/>
                    </a:lnTo>
                    <a:lnTo>
                      <a:pt x="65" y="666"/>
                    </a:lnTo>
                    <a:close/>
                    <a:moveTo>
                      <a:pt x="65" y="666"/>
                    </a:moveTo>
                    <a:cubicBezTo>
                      <a:pt x="65" y="664"/>
                      <a:pt x="64" y="661"/>
                      <a:pt x="64" y="656"/>
                    </a:cubicBezTo>
                    <a:lnTo>
                      <a:pt x="66" y="656"/>
                    </a:lnTo>
                    <a:cubicBezTo>
                      <a:pt x="66" y="660"/>
                      <a:pt x="67" y="664"/>
                      <a:pt x="67" y="665"/>
                    </a:cubicBezTo>
                    <a:lnTo>
                      <a:pt x="65" y="666"/>
                    </a:lnTo>
                    <a:close/>
                    <a:moveTo>
                      <a:pt x="64" y="656"/>
                    </a:moveTo>
                    <a:cubicBezTo>
                      <a:pt x="63" y="652"/>
                      <a:pt x="63" y="647"/>
                      <a:pt x="63" y="641"/>
                    </a:cubicBezTo>
                    <a:lnTo>
                      <a:pt x="65" y="641"/>
                    </a:lnTo>
                    <a:cubicBezTo>
                      <a:pt x="65" y="647"/>
                      <a:pt x="65" y="652"/>
                      <a:pt x="66" y="656"/>
                    </a:cubicBezTo>
                    <a:lnTo>
                      <a:pt x="64" y="656"/>
                    </a:lnTo>
                    <a:close/>
                    <a:moveTo>
                      <a:pt x="63" y="641"/>
                    </a:moveTo>
                    <a:cubicBezTo>
                      <a:pt x="61" y="612"/>
                      <a:pt x="61" y="566"/>
                      <a:pt x="62" y="556"/>
                    </a:cubicBezTo>
                    <a:lnTo>
                      <a:pt x="65" y="556"/>
                    </a:lnTo>
                    <a:cubicBezTo>
                      <a:pt x="63" y="566"/>
                      <a:pt x="63" y="612"/>
                      <a:pt x="65" y="641"/>
                    </a:cubicBezTo>
                    <a:lnTo>
                      <a:pt x="63" y="641"/>
                    </a:lnTo>
                    <a:close/>
                    <a:moveTo>
                      <a:pt x="65" y="556"/>
                    </a:moveTo>
                    <a:lnTo>
                      <a:pt x="65" y="556"/>
                    </a:lnTo>
                    <a:lnTo>
                      <a:pt x="64" y="556"/>
                    </a:lnTo>
                    <a:lnTo>
                      <a:pt x="65" y="556"/>
                    </a:lnTo>
                    <a:close/>
                    <a:moveTo>
                      <a:pt x="62" y="556"/>
                    </a:moveTo>
                    <a:cubicBezTo>
                      <a:pt x="62" y="556"/>
                      <a:pt x="68" y="496"/>
                      <a:pt x="69" y="487"/>
                    </a:cubicBezTo>
                    <a:lnTo>
                      <a:pt x="71" y="487"/>
                    </a:lnTo>
                    <a:cubicBezTo>
                      <a:pt x="70" y="496"/>
                      <a:pt x="65" y="556"/>
                      <a:pt x="65" y="556"/>
                    </a:cubicBezTo>
                    <a:lnTo>
                      <a:pt x="62" y="556"/>
                    </a:lnTo>
                    <a:close/>
                    <a:moveTo>
                      <a:pt x="69" y="487"/>
                    </a:moveTo>
                    <a:lnTo>
                      <a:pt x="69" y="487"/>
                    </a:lnTo>
                    <a:lnTo>
                      <a:pt x="70" y="487"/>
                    </a:lnTo>
                    <a:lnTo>
                      <a:pt x="69" y="487"/>
                    </a:lnTo>
                    <a:close/>
                    <a:moveTo>
                      <a:pt x="69" y="487"/>
                    </a:moveTo>
                    <a:lnTo>
                      <a:pt x="69" y="487"/>
                    </a:lnTo>
                    <a:lnTo>
                      <a:pt x="71" y="487"/>
                    </a:lnTo>
                    <a:lnTo>
                      <a:pt x="69" y="487"/>
                    </a:lnTo>
                    <a:close/>
                    <a:moveTo>
                      <a:pt x="69" y="487"/>
                    </a:moveTo>
                    <a:cubicBezTo>
                      <a:pt x="69" y="486"/>
                      <a:pt x="69" y="484"/>
                      <a:pt x="69" y="482"/>
                    </a:cubicBezTo>
                    <a:lnTo>
                      <a:pt x="71" y="482"/>
                    </a:lnTo>
                    <a:cubicBezTo>
                      <a:pt x="71" y="484"/>
                      <a:pt x="71" y="486"/>
                      <a:pt x="71" y="487"/>
                    </a:cubicBezTo>
                    <a:lnTo>
                      <a:pt x="69" y="487"/>
                    </a:lnTo>
                    <a:close/>
                    <a:moveTo>
                      <a:pt x="69" y="482"/>
                    </a:moveTo>
                    <a:cubicBezTo>
                      <a:pt x="70" y="473"/>
                      <a:pt x="70" y="455"/>
                      <a:pt x="80" y="431"/>
                    </a:cubicBezTo>
                    <a:lnTo>
                      <a:pt x="82" y="431"/>
                    </a:lnTo>
                    <a:cubicBezTo>
                      <a:pt x="73" y="456"/>
                      <a:pt x="72" y="473"/>
                      <a:pt x="71" y="482"/>
                    </a:cubicBezTo>
                    <a:lnTo>
                      <a:pt x="69" y="482"/>
                    </a:lnTo>
                    <a:close/>
                    <a:moveTo>
                      <a:pt x="82" y="431"/>
                    </a:moveTo>
                    <a:lnTo>
                      <a:pt x="82" y="431"/>
                    </a:lnTo>
                    <a:lnTo>
                      <a:pt x="81" y="431"/>
                    </a:lnTo>
                    <a:lnTo>
                      <a:pt x="82" y="431"/>
                    </a:lnTo>
                    <a:close/>
                    <a:moveTo>
                      <a:pt x="80" y="431"/>
                    </a:moveTo>
                    <a:lnTo>
                      <a:pt x="80" y="431"/>
                    </a:lnTo>
                    <a:lnTo>
                      <a:pt x="82" y="431"/>
                    </a:lnTo>
                    <a:lnTo>
                      <a:pt x="80" y="431"/>
                    </a:lnTo>
                    <a:close/>
                    <a:moveTo>
                      <a:pt x="82" y="431"/>
                    </a:moveTo>
                    <a:lnTo>
                      <a:pt x="82" y="431"/>
                    </a:lnTo>
                    <a:lnTo>
                      <a:pt x="81" y="431"/>
                    </a:lnTo>
                    <a:lnTo>
                      <a:pt x="82" y="431"/>
                    </a:lnTo>
                    <a:close/>
                    <a:moveTo>
                      <a:pt x="80" y="431"/>
                    </a:moveTo>
                    <a:cubicBezTo>
                      <a:pt x="80" y="430"/>
                      <a:pt x="81" y="429"/>
                      <a:pt x="81" y="428"/>
                    </a:cubicBezTo>
                    <a:lnTo>
                      <a:pt x="83" y="429"/>
                    </a:lnTo>
                    <a:cubicBezTo>
                      <a:pt x="83" y="430"/>
                      <a:pt x="82" y="431"/>
                      <a:pt x="82" y="431"/>
                    </a:cubicBezTo>
                    <a:lnTo>
                      <a:pt x="80" y="431"/>
                    </a:lnTo>
                    <a:close/>
                    <a:moveTo>
                      <a:pt x="81" y="428"/>
                    </a:moveTo>
                    <a:cubicBezTo>
                      <a:pt x="81" y="427"/>
                      <a:pt x="81" y="426"/>
                      <a:pt x="82" y="425"/>
                    </a:cubicBezTo>
                    <a:lnTo>
                      <a:pt x="84" y="425"/>
                    </a:lnTo>
                    <a:cubicBezTo>
                      <a:pt x="84" y="426"/>
                      <a:pt x="83" y="428"/>
                      <a:pt x="83" y="429"/>
                    </a:cubicBezTo>
                    <a:lnTo>
                      <a:pt x="81" y="428"/>
                    </a:lnTo>
                    <a:close/>
                    <a:moveTo>
                      <a:pt x="82" y="425"/>
                    </a:moveTo>
                    <a:cubicBezTo>
                      <a:pt x="83" y="417"/>
                      <a:pt x="85" y="406"/>
                      <a:pt x="85" y="398"/>
                    </a:cubicBezTo>
                    <a:lnTo>
                      <a:pt x="87" y="398"/>
                    </a:lnTo>
                    <a:cubicBezTo>
                      <a:pt x="87" y="406"/>
                      <a:pt x="85" y="417"/>
                      <a:pt x="84" y="425"/>
                    </a:cubicBezTo>
                    <a:lnTo>
                      <a:pt x="82" y="425"/>
                    </a:lnTo>
                    <a:close/>
                    <a:moveTo>
                      <a:pt x="85" y="398"/>
                    </a:moveTo>
                    <a:lnTo>
                      <a:pt x="85" y="398"/>
                    </a:lnTo>
                    <a:lnTo>
                      <a:pt x="86" y="398"/>
                    </a:lnTo>
                    <a:lnTo>
                      <a:pt x="85" y="398"/>
                    </a:lnTo>
                    <a:close/>
                    <a:moveTo>
                      <a:pt x="85" y="398"/>
                    </a:moveTo>
                    <a:lnTo>
                      <a:pt x="85" y="398"/>
                    </a:lnTo>
                    <a:lnTo>
                      <a:pt x="87" y="398"/>
                    </a:lnTo>
                    <a:lnTo>
                      <a:pt x="85" y="398"/>
                    </a:lnTo>
                    <a:close/>
                    <a:moveTo>
                      <a:pt x="87" y="398"/>
                    </a:moveTo>
                    <a:lnTo>
                      <a:pt x="87" y="398"/>
                    </a:lnTo>
                    <a:lnTo>
                      <a:pt x="86" y="398"/>
                    </a:lnTo>
                    <a:lnTo>
                      <a:pt x="87" y="398"/>
                    </a:lnTo>
                    <a:close/>
                    <a:moveTo>
                      <a:pt x="85" y="398"/>
                    </a:moveTo>
                    <a:cubicBezTo>
                      <a:pt x="85" y="397"/>
                      <a:pt x="86" y="396"/>
                      <a:pt x="86" y="395"/>
                    </a:cubicBezTo>
                    <a:lnTo>
                      <a:pt x="88" y="395"/>
                    </a:lnTo>
                    <a:cubicBezTo>
                      <a:pt x="88" y="397"/>
                      <a:pt x="88" y="398"/>
                      <a:pt x="87" y="398"/>
                    </a:cubicBezTo>
                    <a:lnTo>
                      <a:pt x="85" y="398"/>
                    </a:lnTo>
                    <a:close/>
                    <a:moveTo>
                      <a:pt x="86" y="395"/>
                    </a:moveTo>
                    <a:cubicBezTo>
                      <a:pt x="86" y="394"/>
                      <a:pt x="86" y="392"/>
                      <a:pt x="86" y="391"/>
                    </a:cubicBezTo>
                    <a:lnTo>
                      <a:pt x="88" y="391"/>
                    </a:lnTo>
                    <a:cubicBezTo>
                      <a:pt x="88" y="393"/>
                      <a:pt x="88" y="394"/>
                      <a:pt x="88" y="395"/>
                    </a:cubicBezTo>
                    <a:lnTo>
                      <a:pt x="86" y="395"/>
                    </a:lnTo>
                    <a:close/>
                    <a:moveTo>
                      <a:pt x="86" y="391"/>
                    </a:moveTo>
                    <a:cubicBezTo>
                      <a:pt x="86" y="382"/>
                      <a:pt x="87" y="368"/>
                      <a:pt x="86" y="358"/>
                    </a:cubicBezTo>
                    <a:lnTo>
                      <a:pt x="88" y="358"/>
                    </a:lnTo>
                    <a:cubicBezTo>
                      <a:pt x="89" y="368"/>
                      <a:pt x="89" y="382"/>
                      <a:pt x="88" y="391"/>
                    </a:cubicBezTo>
                    <a:lnTo>
                      <a:pt x="86" y="391"/>
                    </a:lnTo>
                    <a:close/>
                    <a:moveTo>
                      <a:pt x="86" y="358"/>
                    </a:moveTo>
                    <a:lnTo>
                      <a:pt x="86" y="358"/>
                    </a:lnTo>
                    <a:lnTo>
                      <a:pt x="87" y="358"/>
                    </a:lnTo>
                    <a:lnTo>
                      <a:pt x="86" y="358"/>
                    </a:lnTo>
                    <a:close/>
                    <a:moveTo>
                      <a:pt x="86" y="358"/>
                    </a:moveTo>
                    <a:cubicBezTo>
                      <a:pt x="86" y="353"/>
                      <a:pt x="85" y="341"/>
                      <a:pt x="85" y="327"/>
                    </a:cubicBezTo>
                    <a:lnTo>
                      <a:pt x="87" y="327"/>
                    </a:lnTo>
                    <a:cubicBezTo>
                      <a:pt x="87" y="341"/>
                      <a:pt x="88" y="353"/>
                      <a:pt x="88" y="358"/>
                    </a:cubicBezTo>
                    <a:lnTo>
                      <a:pt x="86" y="358"/>
                    </a:lnTo>
                    <a:close/>
                    <a:moveTo>
                      <a:pt x="85" y="327"/>
                    </a:moveTo>
                    <a:cubicBezTo>
                      <a:pt x="84" y="314"/>
                      <a:pt x="83" y="299"/>
                      <a:pt x="83" y="288"/>
                    </a:cubicBezTo>
                    <a:lnTo>
                      <a:pt x="85" y="288"/>
                    </a:lnTo>
                    <a:cubicBezTo>
                      <a:pt x="85" y="299"/>
                      <a:pt x="86" y="313"/>
                      <a:pt x="87" y="327"/>
                    </a:cubicBezTo>
                    <a:lnTo>
                      <a:pt x="85" y="327"/>
                    </a:lnTo>
                    <a:close/>
                    <a:moveTo>
                      <a:pt x="85" y="288"/>
                    </a:moveTo>
                    <a:lnTo>
                      <a:pt x="85" y="288"/>
                    </a:lnTo>
                    <a:lnTo>
                      <a:pt x="84" y="288"/>
                    </a:lnTo>
                    <a:lnTo>
                      <a:pt x="85" y="288"/>
                    </a:lnTo>
                    <a:close/>
                    <a:moveTo>
                      <a:pt x="83" y="288"/>
                    </a:moveTo>
                    <a:lnTo>
                      <a:pt x="83" y="288"/>
                    </a:lnTo>
                    <a:lnTo>
                      <a:pt x="85" y="287"/>
                    </a:lnTo>
                    <a:lnTo>
                      <a:pt x="85" y="288"/>
                    </a:lnTo>
                    <a:lnTo>
                      <a:pt x="83" y="288"/>
                    </a:lnTo>
                    <a:close/>
                    <a:moveTo>
                      <a:pt x="83" y="288"/>
                    </a:moveTo>
                    <a:cubicBezTo>
                      <a:pt x="82" y="284"/>
                      <a:pt x="82" y="281"/>
                      <a:pt x="82" y="277"/>
                    </a:cubicBezTo>
                    <a:lnTo>
                      <a:pt x="84" y="277"/>
                    </a:lnTo>
                    <a:cubicBezTo>
                      <a:pt x="84" y="281"/>
                      <a:pt x="84" y="284"/>
                      <a:pt x="85" y="287"/>
                    </a:cubicBezTo>
                    <a:lnTo>
                      <a:pt x="83" y="288"/>
                    </a:lnTo>
                    <a:close/>
                    <a:moveTo>
                      <a:pt x="82" y="277"/>
                    </a:moveTo>
                    <a:cubicBezTo>
                      <a:pt x="81" y="273"/>
                      <a:pt x="81" y="269"/>
                      <a:pt x="80" y="265"/>
                    </a:cubicBezTo>
                    <a:lnTo>
                      <a:pt x="82" y="265"/>
                    </a:lnTo>
                    <a:cubicBezTo>
                      <a:pt x="83" y="269"/>
                      <a:pt x="83" y="273"/>
                      <a:pt x="84" y="277"/>
                    </a:cubicBezTo>
                    <a:lnTo>
                      <a:pt x="82" y="277"/>
                    </a:lnTo>
                    <a:close/>
                    <a:moveTo>
                      <a:pt x="80" y="265"/>
                    </a:moveTo>
                    <a:cubicBezTo>
                      <a:pt x="78" y="244"/>
                      <a:pt x="75" y="220"/>
                      <a:pt x="73" y="213"/>
                    </a:cubicBezTo>
                    <a:lnTo>
                      <a:pt x="76" y="213"/>
                    </a:lnTo>
                    <a:cubicBezTo>
                      <a:pt x="77" y="220"/>
                      <a:pt x="80" y="244"/>
                      <a:pt x="82" y="265"/>
                    </a:cubicBezTo>
                    <a:lnTo>
                      <a:pt x="80" y="265"/>
                    </a:lnTo>
                    <a:close/>
                    <a:moveTo>
                      <a:pt x="76" y="213"/>
                    </a:moveTo>
                    <a:lnTo>
                      <a:pt x="76" y="213"/>
                    </a:lnTo>
                    <a:lnTo>
                      <a:pt x="75" y="213"/>
                    </a:lnTo>
                    <a:lnTo>
                      <a:pt x="76" y="213"/>
                    </a:lnTo>
                    <a:close/>
                    <a:moveTo>
                      <a:pt x="73" y="213"/>
                    </a:moveTo>
                    <a:lnTo>
                      <a:pt x="73" y="213"/>
                    </a:lnTo>
                    <a:lnTo>
                      <a:pt x="76" y="213"/>
                    </a:lnTo>
                    <a:lnTo>
                      <a:pt x="73" y="213"/>
                    </a:lnTo>
                    <a:close/>
                    <a:moveTo>
                      <a:pt x="73" y="213"/>
                    </a:moveTo>
                    <a:lnTo>
                      <a:pt x="73" y="213"/>
                    </a:lnTo>
                    <a:lnTo>
                      <a:pt x="75" y="213"/>
                    </a:lnTo>
                    <a:lnTo>
                      <a:pt x="73" y="213"/>
                    </a:lnTo>
                    <a:close/>
                    <a:moveTo>
                      <a:pt x="73" y="213"/>
                    </a:moveTo>
                    <a:cubicBezTo>
                      <a:pt x="73" y="209"/>
                      <a:pt x="72" y="204"/>
                      <a:pt x="71" y="200"/>
                    </a:cubicBezTo>
                    <a:lnTo>
                      <a:pt x="73" y="199"/>
                    </a:lnTo>
                    <a:cubicBezTo>
                      <a:pt x="74" y="204"/>
                      <a:pt x="75" y="208"/>
                      <a:pt x="76" y="213"/>
                    </a:cubicBezTo>
                    <a:lnTo>
                      <a:pt x="73" y="213"/>
                    </a:lnTo>
                    <a:close/>
                    <a:moveTo>
                      <a:pt x="71" y="200"/>
                    </a:moveTo>
                    <a:cubicBezTo>
                      <a:pt x="70" y="195"/>
                      <a:pt x="69" y="191"/>
                      <a:pt x="68" y="186"/>
                    </a:cubicBezTo>
                    <a:lnTo>
                      <a:pt x="70" y="186"/>
                    </a:lnTo>
                    <a:cubicBezTo>
                      <a:pt x="71" y="190"/>
                      <a:pt x="72" y="195"/>
                      <a:pt x="73" y="199"/>
                    </a:cubicBezTo>
                    <a:lnTo>
                      <a:pt x="71" y="200"/>
                    </a:lnTo>
                    <a:close/>
                    <a:moveTo>
                      <a:pt x="68" y="186"/>
                    </a:moveTo>
                    <a:cubicBezTo>
                      <a:pt x="63" y="164"/>
                      <a:pt x="57" y="145"/>
                      <a:pt x="55" y="141"/>
                    </a:cubicBezTo>
                    <a:lnTo>
                      <a:pt x="57" y="141"/>
                    </a:lnTo>
                    <a:cubicBezTo>
                      <a:pt x="59" y="145"/>
                      <a:pt x="65" y="164"/>
                      <a:pt x="70" y="186"/>
                    </a:cubicBezTo>
                    <a:lnTo>
                      <a:pt x="68" y="186"/>
                    </a:lnTo>
                    <a:close/>
                    <a:moveTo>
                      <a:pt x="55" y="141"/>
                    </a:moveTo>
                    <a:lnTo>
                      <a:pt x="55" y="141"/>
                    </a:lnTo>
                    <a:lnTo>
                      <a:pt x="56" y="141"/>
                    </a:lnTo>
                    <a:lnTo>
                      <a:pt x="55" y="141"/>
                    </a:lnTo>
                    <a:close/>
                    <a:moveTo>
                      <a:pt x="55" y="141"/>
                    </a:moveTo>
                    <a:lnTo>
                      <a:pt x="55" y="141"/>
                    </a:lnTo>
                    <a:lnTo>
                      <a:pt x="57" y="141"/>
                    </a:lnTo>
                    <a:lnTo>
                      <a:pt x="55" y="141"/>
                    </a:lnTo>
                    <a:close/>
                    <a:moveTo>
                      <a:pt x="57" y="141"/>
                    </a:moveTo>
                    <a:lnTo>
                      <a:pt x="57" y="141"/>
                    </a:lnTo>
                    <a:lnTo>
                      <a:pt x="56" y="141"/>
                    </a:lnTo>
                    <a:lnTo>
                      <a:pt x="57" y="141"/>
                    </a:lnTo>
                    <a:close/>
                    <a:moveTo>
                      <a:pt x="55" y="141"/>
                    </a:moveTo>
                    <a:cubicBezTo>
                      <a:pt x="55" y="141"/>
                      <a:pt x="55" y="140"/>
                      <a:pt x="55" y="139"/>
                    </a:cubicBezTo>
                    <a:lnTo>
                      <a:pt x="57" y="139"/>
                    </a:lnTo>
                    <a:cubicBezTo>
                      <a:pt x="57" y="140"/>
                      <a:pt x="57" y="141"/>
                      <a:pt x="57" y="141"/>
                    </a:cubicBezTo>
                    <a:lnTo>
                      <a:pt x="55" y="141"/>
                    </a:lnTo>
                    <a:close/>
                    <a:moveTo>
                      <a:pt x="55" y="139"/>
                    </a:moveTo>
                    <a:cubicBezTo>
                      <a:pt x="55" y="138"/>
                      <a:pt x="54" y="137"/>
                      <a:pt x="54" y="135"/>
                    </a:cubicBezTo>
                    <a:lnTo>
                      <a:pt x="56" y="134"/>
                    </a:lnTo>
                    <a:cubicBezTo>
                      <a:pt x="56" y="136"/>
                      <a:pt x="57" y="138"/>
                      <a:pt x="57" y="139"/>
                    </a:cubicBezTo>
                    <a:lnTo>
                      <a:pt x="55" y="139"/>
                    </a:lnTo>
                    <a:close/>
                    <a:moveTo>
                      <a:pt x="54" y="135"/>
                    </a:moveTo>
                    <a:cubicBezTo>
                      <a:pt x="51" y="125"/>
                      <a:pt x="45" y="107"/>
                      <a:pt x="38" y="94"/>
                    </a:cubicBezTo>
                    <a:lnTo>
                      <a:pt x="40" y="94"/>
                    </a:lnTo>
                    <a:cubicBezTo>
                      <a:pt x="47" y="106"/>
                      <a:pt x="53" y="125"/>
                      <a:pt x="56" y="134"/>
                    </a:cubicBezTo>
                    <a:lnTo>
                      <a:pt x="54" y="135"/>
                    </a:lnTo>
                    <a:close/>
                    <a:moveTo>
                      <a:pt x="40" y="93"/>
                    </a:moveTo>
                    <a:lnTo>
                      <a:pt x="40" y="94"/>
                    </a:lnTo>
                    <a:lnTo>
                      <a:pt x="39" y="94"/>
                    </a:lnTo>
                    <a:lnTo>
                      <a:pt x="40" y="93"/>
                    </a:lnTo>
                    <a:close/>
                    <a:moveTo>
                      <a:pt x="38" y="94"/>
                    </a:moveTo>
                    <a:lnTo>
                      <a:pt x="38" y="94"/>
                    </a:lnTo>
                    <a:lnTo>
                      <a:pt x="40" y="93"/>
                    </a:lnTo>
                    <a:lnTo>
                      <a:pt x="38" y="94"/>
                    </a:lnTo>
                    <a:close/>
                    <a:moveTo>
                      <a:pt x="38" y="94"/>
                    </a:moveTo>
                    <a:lnTo>
                      <a:pt x="38" y="94"/>
                    </a:lnTo>
                    <a:lnTo>
                      <a:pt x="39" y="94"/>
                    </a:lnTo>
                    <a:lnTo>
                      <a:pt x="38" y="94"/>
                    </a:lnTo>
                    <a:close/>
                    <a:moveTo>
                      <a:pt x="38" y="94"/>
                    </a:moveTo>
                    <a:cubicBezTo>
                      <a:pt x="38" y="94"/>
                      <a:pt x="37" y="93"/>
                      <a:pt x="37" y="92"/>
                    </a:cubicBezTo>
                    <a:lnTo>
                      <a:pt x="39" y="92"/>
                    </a:lnTo>
                    <a:cubicBezTo>
                      <a:pt x="39" y="93"/>
                      <a:pt x="40" y="93"/>
                      <a:pt x="40" y="93"/>
                    </a:cubicBezTo>
                    <a:lnTo>
                      <a:pt x="38" y="94"/>
                    </a:lnTo>
                    <a:close/>
                    <a:moveTo>
                      <a:pt x="37" y="92"/>
                    </a:moveTo>
                    <a:cubicBezTo>
                      <a:pt x="36" y="91"/>
                      <a:pt x="35" y="89"/>
                      <a:pt x="35" y="88"/>
                    </a:cubicBezTo>
                    <a:lnTo>
                      <a:pt x="37" y="87"/>
                    </a:lnTo>
                    <a:cubicBezTo>
                      <a:pt x="38" y="89"/>
                      <a:pt x="38" y="91"/>
                      <a:pt x="39" y="92"/>
                    </a:cubicBezTo>
                    <a:lnTo>
                      <a:pt x="37" y="92"/>
                    </a:lnTo>
                    <a:close/>
                    <a:moveTo>
                      <a:pt x="35" y="88"/>
                    </a:moveTo>
                    <a:cubicBezTo>
                      <a:pt x="30" y="79"/>
                      <a:pt x="23" y="63"/>
                      <a:pt x="23" y="63"/>
                    </a:cubicBezTo>
                    <a:lnTo>
                      <a:pt x="25" y="62"/>
                    </a:lnTo>
                    <a:cubicBezTo>
                      <a:pt x="25" y="63"/>
                      <a:pt x="32" y="78"/>
                      <a:pt x="37" y="87"/>
                    </a:cubicBezTo>
                    <a:lnTo>
                      <a:pt x="35" y="88"/>
                    </a:lnTo>
                    <a:close/>
                    <a:moveTo>
                      <a:pt x="25" y="62"/>
                    </a:moveTo>
                    <a:lnTo>
                      <a:pt x="25" y="62"/>
                    </a:lnTo>
                    <a:lnTo>
                      <a:pt x="24" y="62"/>
                    </a:lnTo>
                    <a:lnTo>
                      <a:pt x="25" y="62"/>
                    </a:lnTo>
                    <a:close/>
                    <a:moveTo>
                      <a:pt x="23" y="63"/>
                    </a:moveTo>
                    <a:cubicBezTo>
                      <a:pt x="7" y="30"/>
                      <a:pt x="1" y="5"/>
                      <a:pt x="1" y="5"/>
                    </a:cubicBezTo>
                    <a:lnTo>
                      <a:pt x="3" y="4"/>
                    </a:lnTo>
                    <a:cubicBezTo>
                      <a:pt x="3" y="4"/>
                      <a:pt x="9" y="30"/>
                      <a:pt x="25" y="62"/>
                    </a:cubicBezTo>
                    <a:lnTo>
                      <a:pt x="23" y="63"/>
                    </a:lnTo>
                    <a:close/>
                    <a:moveTo>
                      <a:pt x="3" y="4"/>
                    </a:moveTo>
                    <a:lnTo>
                      <a:pt x="3" y="4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  <a:moveTo>
                      <a:pt x="1" y="5"/>
                    </a:moveTo>
                    <a:cubicBezTo>
                      <a:pt x="1" y="5"/>
                      <a:pt x="0" y="3"/>
                      <a:pt x="0" y="2"/>
                    </a:cubicBezTo>
                    <a:lnTo>
                      <a:pt x="2" y="2"/>
                    </a:lnTo>
                    <a:cubicBezTo>
                      <a:pt x="2" y="2"/>
                      <a:pt x="3" y="4"/>
                      <a:pt x="3" y="4"/>
                    </a:cubicBezTo>
                    <a:lnTo>
                      <a:pt x="1" y="5"/>
                    </a:lnTo>
                    <a:close/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2" y="1"/>
                    </a:lnTo>
                    <a:cubicBezTo>
                      <a:pt x="2" y="1"/>
                      <a:pt x="2" y="1"/>
                      <a:pt x="2" y="2"/>
                    </a:cubicBezTo>
                    <a:lnTo>
                      <a:pt x="0" y="2"/>
                    </a:lnTo>
                    <a:close/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lnTo>
                      <a:pt x="1" y="2"/>
                    </a:lnTo>
                    <a:cubicBezTo>
                      <a:pt x="1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  <a:moveTo>
                      <a:pt x="3" y="0"/>
                    </a:moveTo>
                    <a:cubicBezTo>
                      <a:pt x="3" y="1"/>
                      <a:pt x="5" y="2"/>
                      <a:pt x="7" y="6"/>
                    </a:cubicBezTo>
                    <a:lnTo>
                      <a:pt x="5" y="7"/>
                    </a:lnTo>
                    <a:cubicBezTo>
                      <a:pt x="3" y="4"/>
                      <a:pt x="2" y="2"/>
                      <a:pt x="1" y="2"/>
                    </a:cubicBezTo>
                    <a:lnTo>
                      <a:pt x="3" y="0"/>
                    </a:lnTo>
                    <a:close/>
                    <a:moveTo>
                      <a:pt x="7" y="6"/>
                    </a:moveTo>
                    <a:lnTo>
                      <a:pt x="7" y="6"/>
                    </a:lnTo>
                    <a:lnTo>
                      <a:pt x="6" y="6"/>
                    </a:lnTo>
                    <a:lnTo>
                      <a:pt x="7" y="6"/>
                    </a:lnTo>
                    <a:close/>
                    <a:moveTo>
                      <a:pt x="7" y="6"/>
                    </a:moveTo>
                    <a:cubicBezTo>
                      <a:pt x="7" y="6"/>
                      <a:pt x="24" y="37"/>
                      <a:pt x="37" y="59"/>
                    </a:cubicBezTo>
                    <a:lnTo>
                      <a:pt x="35" y="60"/>
                    </a:lnTo>
                    <a:cubicBezTo>
                      <a:pt x="22" y="38"/>
                      <a:pt x="5" y="7"/>
                      <a:pt x="5" y="7"/>
                    </a:cubicBezTo>
                    <a:lnTo>
                      <a:pt x="7" y="6"/>
                    </a:lnTo>
                    <a:close/>
                    <a:moveTo>
                      <a:pt x="37" y="59"/>
                    </a:moveTo>
                    <a:lnTo>
                      <a:pt x="37" y="59"/>
                    </a:lnTo>
                    <a:lnTo>
                      <a:pt x="36" y="60"/>
                    </a:lnTo>
                    <a:lnTo>
                      <a:pt x="37" y="59"/>
                    </a:lnTo>
                    <a:close/>
                    <a:moveTo>
                      <a:pt x="37" y="59"/>
                    </a:moveTo>
                    <a:lnTo>
                      <a:pt x="37" y="59"/>
                    </a:lnTo>
                    <a:lnTo>
                      <a:pt x="35" y="60"/>
                    </a:lnTo>
                    <a:lnTo>
                      <a:pt x="37" y="59"/>
                    </a:lnTo>
                    <a:close/>
                    <a:moveTo>
                      <a:pt x="35" y="60"/>
                    </a:moveTo>
                    <a:lnTo>
                      <a:pt x="35" y="60"/>
                    </a:lnTo>
                    <a:lnTo>
                      <a:pt x="36" y="60"/>
                    </a:lnTo>
                    <a:lnTo>
                      <a:pt x="35" y="60"/>
                    </a:lnTo>
                    <a:close/>
                    <a:moveTo>
                      <a:pt x="37" y="59"/>
                    </a:moveTo>
                    <a:cubicBezTo>
                      <a:pt x="38" y="63"/>
                      <a:pt x="40" y="66"/>
                      <a:pt x="42" y="69"/>
                    </a:cubicBezTo>
                    <a:lnTo>
                      <a:pt x="40" y="70"/>
                    </a:lnTo>
                    <a:cubicBezTo>
                      <a:pt x="38" y="67"/>
                      <a:pt x="36" y="63"/>
                      <a:pt x="35" y="60"/>
                    </a:cubicBezTo>
                    <a:lnTo>
                      <a:pt x="37" y="59"/>
                    </a:lnTo>
                    <a:close/>
                    <a:moveTo>
                      <a:pt x="42" y="69"/>
                    </a:moveTo>
                    <a:cubicBezTo>
                      <a:pt x="44" y="73"/>
                      <a:pt x="45" y="77"/>
                      <a:pt x="47" y="80"/>
                    </a:cubicBezTo>
                    <a:lnTo>
                      <a:pt x="45" y="81"/>
                    </a:lnTo>
                    <a:cubicBezTo>
                      <a:pt x="43" y="77"/>
                      <a:pt x="42" y="74"/>
                      <a:pt x="40" y="70"/>
                    </a:cubicBezTo>
                    <a:lnTo>
                      <a:pt x="42" y="69"/>
                    </a:lnTo>
                    <a:close/>
                    <a:moveTo>
                      <a:pt x="47" y="80"/>
                    </a:moveTo>
                    <a:cubicBezTo>
                      <a:pt x="56" y="100"/>
                      <a:pt x="64" y="120"/>
                      <a:pt x="68" y="131"/>
                    </a:cubicBezTo>
                    <a:lnTo>
                      <a:pt x="66" y="131"/>
                    </a:lnTo>
                    <a:cubicBezTo>
                      <a:pt x="62" y="121"/>
                      <a:pt x="54" y="100"/>
                      <a:pt x="45" y="81"/>
                    </a:cubicBezTo>
                    <a:lnTo>
                      <a:pt x="47" y="80"/>
                    </a:lnTo>
                    <a:close/>
                    <a:moveTo>
                      <a:pt x="68" y="131"/>
                    </a:moveTo>
                    <a:lnTo>
                      <a:pt x="68" y="131"/>
                    </a:lnTo>
                    <a:lnTo>
                      <a:pt x="67" y="131"/>
                    </a:lnTo>
                    <a:lnTo>
                      <a:pt x="68" y="131"/>
                    </a:lnTo>
                    <a:close/>
                    <a:moveTo>
                      <a:pt x="68" y="131"/>
                    </a:moveTo>
                    <a:lnTo>
                      <a:pt x="68" y="131"/>
                    </a:lnTo>
                    <a:lnTo>
                      <a:pt x="66" y="131"/>
                    </a:lnTo>
                    <a:lnTo>
                      <a:pt x="68" y="131"/>
                    </a:lnTo>
                    <a:close/>
                    <a:moveTo>
                      <a:pt x="68" y="131"/>
                    </a:moveTo>
                    <a:cubicBezTo>
                      <a:pt x="70" y="134"/>
                      <a:pt x="71" y="138"/>
                      <a:pt x="73" y="143"/>
                    </a:cubicBezTo>
                    <a:lnTo>
                      <a:pt x="71" y="143"/>
                    </a:lnTo>
                    <a:cubicBezTo>
                      <a:pt x="69" y="139"/>
                      <a:pt x="68" y="134"/>
                      <a:pt x="66" y="131"/>
                    </a:cubicBezTo>
                    <a:lnTo>
                      <a:pt x="68" y="131"/>
                    </a:lnTo>
                    <a:close/>
                    <a:moveTo>
                      <a:pt x="73" y="143"/>
                    </a:moveTo>
                    <a:cubicBezTo>
                      <a:pt x="78" y="155"/>
                      <a:pt x="83" y="168"/>
                      <a:pt x="84" y="173"/>
                    </a:cubicBezTo>
                    <a:lnTo>
                      <a:pt x="82" y="173"/>
                    </a:lnTo>
                    <a:cubicBezTo>
                      <a:pt x="81" y="168"/>
                      <a:pt x="76" y="155"/>
                      <a:pt x="71" y="143"/>
                    </a:cubicBezTo>
                    <a:lnTo>
                      <a:pt x="73" y="143"/>
                    </a:lnTo>
                    <a:close/>
                    <a:moveTo>
                      <a:pt x="84" y="173"/>
                    </a:moveTo>
                    <a:lnTo>
                      <a:pt x="84" y="173"/>
                    </a:lnTo>
                    <a:lnTo>
                      <a:pt x="83" y="173"/>
                    </a:lnTo>
                    <a:lnTo>
                      <a:pt x="84" y="173"/>
                    </a:lnTo>
                    <a:close/>
                    <a:moveTo>
                      <a:pt x="84" y="173"/>
                    </a:moveTo>
                    <a:lnTo>
                      <a:pt x="84" y="173"/>
                    </a:lnTo>
                    <a:lnTo>
                      <a:pt x="82" y="173"/>
                    </a:lnTo>
                    <a:lnTo>
                      <a:pt x="84" y="173"/>
                    </a:lnTo>
                    <a:close/>
                    <a:moveTo>
                      <a:pt x="82" y="173"/>
                    </a:moveTo>
                    <a:lnTo>
                      <a:pt x="82" y="173"/>
                    </a:lnTo>
                    <a:lnTo>
                      <a:pt x="83" y="173"/>
                    </a:lnTo>
                    <a:lnTo>
                      <a:pt x="82" y="173"/>
                    </a:lnTo>
                    <a:close/>
                    <a:moveTo>
                      <a:pt x="84" y="173"/>
                    </a:moveTo>
                    <a:cubicBezTo>
                      <a:pt x="84" y="174"/>
                      <a:pt x="85" y="177"/>
                      <a:pt x="86" y="181"/>
                    </a:cubicBezTo>
                    <a:lnTo>
                      <a:pt x="84" y="182"/>
                    </a:lnTo>
                    <a:cubicBezTo>
                      <a:pt x="83" y="177"/>
                      <a:pt x="82" y="174"/>
                      <a:pt x="82" y="173"/>
                    </a:cubicBezTo>
                    <a:lnTo>
                      <a:pt x="84" y="173"/>
                    </a:lnTo>
                    <a:close/>
                    <a:moveTo>
                      <a:pt x="86" y="181"/>
                    </a:moveTo>
                    <a:cubicBezTo>
                      <a:pt x="89" y="193"/>
                      <a:pt x="94" y="213"/>
                      <a:pt x="95" y="223"/>
                    </a:cubicBezTo>
                    <a:lnTo>
                      <a:pt x="93" y="223"/>
                    </a:lnTo>
                    <a:cubicBezTo>
                      <a:pt x="92" y="213"/>
                      <a:pt x="87" y="193"/>
                      <a:pt x="84" y="182"/>
                    </a:cubicBezTo>
                    <a:lnTo>
                      <a:pt x="86" y="181"/>
                    </a:lnTo>
                    <a:close/>
                    <a:moveTo>
                      <a:pt x="93" y="223"/>
                    </a:moveTo>
                    <a:lnTo>
                      <a:pt x="93" y="223"/>
                    </a:lnTo>
                    <a:lnTo>
                      <a:pt x="94" y="223"/>
                    </a:lnTo>
                    <a:lnTo>
                      <a:pt x="93" y="223"/>
                    </a:lnTo>
                    <a:close/>
                    <a:moveTo>
                      <a:pt x="95" y="223"/>
                    </a:moveTo>
                    <a:lnTo>
                      <a:pt x="95" y="223"/>
                    </a:lnTo>
                    <a:lnTo>
                      <a:pt x="93" y="223"/>
                    </a:lnTo>
                    <a:lnTo>
                      <a:pt x="95" y="223"/>
                    </a:lnTo>
                    <a:close/>
                    <a:moveTo>
                      <a:pt x="95" y="223"/>
                    </a:moveTo>
                    <a:cubicBezTo>
                      <a:pt x="95" y="224"/>
                      <a:pt x="95" y="226"/>
                      <a:pt x="96" y="228"/>
                    </a:cubicBezTo>
                    <a:lnTo>
                      <a:pt x="93" y="229"/>
                    </a:lnTo>
                    <a:cubicBezTo>
                      <a:pt x="93" y="226"/>
                      <a:pt x="93" y="224"/>
                      <a:pt x="93" y="223"/>
                    </a:cubicBezTo>
                    <a:lnTo>
                      <a:pt x="95" y="223"/>
                    </a:lnTo>
                    <a:close/>
                    <a:moveTo>
                      <a:pt x="96" y="228"/>
                    </a:moveTo>
                    <a:cubicBezTo>
                      <a:pt x="96" y="231"/>
                      <a:pt x="96" y="233"/>
                      <a:pt x="96" y="236"/>
                    </a:cubicBezTo>
                    <a:lnTo>
                      <a:pt x="94" y="236"/>
                    </a:lnTo>
                    <a:cubicBezTo>
                      <a:pt x="94" y="233"/>
                      <a:pt x="94" y="231"/>
                      <a:pt x="93" y="229"/>
                    </a:cubicBezTo>
                    <a:lnTo>
                      <a:pt x="96" y="228"/>
                    </a:lnTo>
                    <a:close/>
                    <a:moveTo>
                      <a:pt x="96" y="236"/>
                    </a:moveTo>
                    <a:cubicBezTo>
                      <a:pt x="98" y="248"/>
                      <a:pt x="100" y="264"/>
                      <a:pt x="101" y="269"/>
                    </a:cubicBezTo>
                    <a:lnTo>
                      <a:pt x="99" y="269"/>
                    </a:lnTo>
                    <a:cubicBezTo>
                      <a:pt x="98" y="264"/>
                      <a:pt x="96" y="249"/>
                      <a:pt x="94" y="236"/>
                    </a:cubicBezTo>
                    <a:lnTo>
                      <a:pt x="96" y="236"/>
                    </a:lnTo>
                    <a:close/>
                    <a:moveTo>
                      <a:pt x="101" y="269"/>
                    </a:moveTo>
                    <a:lnTo>
                      <a:pt x="101" y="269"/>
                    </a:lnTo>
                    <a:lnTo>
                      <a:pt x="100" y="269"/>
                    </a:lnTo>
                    <a:lnTo>
                      <a:pt x="101" y="269"/>
                    </a:lnTo>
                    <a:close/>
                    <a:moveTo>
                      <a:pt x="101" y="269"/>
                    </a:moveTo>
                    <a:lnTo>
                      <a:pt x="101" y="269"/>
                    </a:lnTo>
                    <a:lnTo>
                      <a:pt x="99" y="269"/>
                    </a:lnTo>
                    <a:lnTo>
                      <a:pt x="101" y="269"/>
                    </a:lnTo>
                    <a:close/>
                    <a:moveTo>
                      <a:pt x="101" y="269"/>
                    </a:moveTo>
                    <a:cubicBezTo>
                      <a:pt x="101" y="270"/>
                      <a:pt x="102" y="271"/>
                      <a:pt x="102" y="273"/>
                    </a:cubicBezTo>
                    <a:lnTo>
                      <a:pt x="100" y="273"/>
                    </a:lnTo>
                    <a:cubicBezTo>
                      <a:pt x="99" y="272"/>
                      <a:pt x="99" y="270"/>
                      <a:pt x="99" y="269"/>
                    </a:cubicBezTo>
                    <a:lnTo>
                      <a:pt x="101" y="269"/>
                    </a:lnTo>
                    <a:close/>
                    <a:moveTo>
                      <a:pt x="102" y="273"/>
                    </a:moveTo>
                    <a:cubicBezTo>
                      <a:pt x="102" y="274"/>
                      <a:pt x="102" y="276"/>
                      <a:pt x="103" y="278"/>
                    </a:cubicBezTo>
                    <a:lnTo>
                      <a:pt x="101" y="278"/>
                    </a:lnTo>
                    <a:cubicBezTo>
                      <a:pt x="100" y="277"/>
                      <a:pt x="100" y="275"/>
                      <a:pt x="100" y="273"/>
                    </a:cubicBezTo>
                    <a:lnTo>
                      <a:pt x="102" y="273"/>
                    </a:lnTo>
                    <a:close/>
                    <a:moveTo>
                      <a:pt x="103" y="278"/>
                    </a:moveTo>
                    <a:cubicBezTo>
                      <a:pt x="104" y="288"/>
                      <a:pt x="106" y="303"/>
                      <a:pt x="106" y="307"/>
                    </a:cubicBezTo>
                    <a:lnTo>
                      <a:pt x="104" y="307"/>
                    </a:lnTo>
                    <a:cubicBezTo>
                      <a:pt x="104" y="303"/>
                      <a:pt x="102" y="289"/>
                      <a:pt x="101" y="278"/>
                    </a:cubicBezTo>
                    <a:lnTo>
                      <a:pt x="103" y="278"/>
                    </a:lnTo>
                    <a:close/>
                    <a:moveTo>
                      <a:pt x="104" y="307"/>
                    </a:moveTo>
                    <a:lnTo>
                      <a:pt x="104" y="307"/>
                    </a:lnTo>
                    <a:lnTo>
                      <a:pt x="105" y="307"/>
                    </a:lnTo>
                    <a:lnTo>
                      <a:pt x="104" y="307"/>
                    </a:lnTo>
                    <a:close/>
                    <a:moveTo>
                      <a:pt x="106" y="307"/>
                    </a:moveTo>
                    <a:cubicBezTo>
                      <a:pt x="106" y="307"/>
                      <a:pt x="107" y="331"/>
                      <a:pt x="109" y="347"/>
                    </a:cubicBezTo>
                    <a:lnTo>
                      <a:pt x="107" y="347"/>
                    </a:lnTo>
                    <a:cubicBezTo>
                      <a:pt x="105" y="331"/>
                      <a:pt x="104" y="307"/>
                      <a:pt x="104" y="307"/>
                    </a:cubicBezTo>
                    <a:lnTo>
                      <a:pt x="106" y="307"/>
                    </a:lnTo>
                    <a:close/>
                    <a:moveTo>
                      <a:pt x="109" y="347"/>
                    </a:moveTo>
                    <a:lnTo>
                      <a:pt x="109" y="347"/>
                    </a:lnTo>
                    <a:lnTo>
                      <a:pt x="107" y="347"/>
                    </a:lnTo>
                    <a:lnTo>
                      <a:pt x="109" y="347"/>
                    </a:lnTo>
                    <a:close/>
                    <a:moveTo>
                      <a:pt x="109" y="347"/>
                    </a:moveTo>
                    <a:cubicBezTo>
                      <a:pt x="109" y="349"/>
                      <a:pt x="109" y="352"/>
                      <a:pt x="109" y="355"/>
                    </a:cubicBezTo>
                    <a:lnTo>
                      <a:pt x="107" y="355"/>
                    </a:lnTo>
                    <a:cubicBezTo>
                      <a:pt x="107" y="352"/>
                      <a:pt x="107" y="350"/>
                      <a:pt x="107" y="347"/>
                    </a:cubicBezTo>
                    <a:lnTo>
                      <a:pt x="109" y="347"/>
                    </a:lnTo>
                    <a:close/>
                    <a:moveTo>
                      <a:pt x="109" y="355"/>
                    </a:moveTo>
                    <a:cubicBezTo>
                      <a:pt x="109" y="357"/>
                      <a:pt x="109" y="360"/>
                      <a:pt x="109" y="363"/>
                    </a:cubicBezTo>
                    <a:lnTo>
                      <a:pt x="107" y="363"/>
                    </a:lnTo>
                    <a:cubicBezTo>
                      <a:pt x="107" y="360"/>
                      <a:pt x="107" y="357"/>
                      <a:pt x="107" y="355"/>
                    </a:cubicBezTo>
                    <a:lnTo>
                      <a:pt x="109" y="355"/>
                    </a:lnTo>
                    <a:close/>
                    <a:moveTo>
                      <a:pt x="109" y="363"/>
                    </a:moveTo>
                    <a:cubicBezTo>
                      <a:pt x="109" y="379"/>
                      <a:pt x="108" y="398"/>
                      <a:pt x="106" y="414"/>
                    </a:cubicBezTo>
                    <a:lnTo>
                      <a:pt x="104" y="414"/>
                    </a:lnTo>
                    <a:cubicBezTo>
                      <a:pt x="106" y="398"/>
                      <a:pt x="107" y="379"/>
                      <a:pt x="107" y="363"/>
                    </a:cubicBezTo>
                    <a:lnTo>
                      <a:pt x="109" y="363"/>
                    </a:lnTo>
                    <a:close/>
                    <a:moveTo>
                      <a:pt x="104" y="414"/>
                    </a:moveTo>
                    <a:lnTo>
                      <a:pt x="104" y="414"/>
                    </a:lnTo>
                    <a:lnTo>
                      <a:pt x="105" y="414"/>
                    </a:lnTo>
                    <a:lnTo>
                      <a:pt x="104" y="414"/>
                    </a:lnTo>
                    <a:close/>
                    <a:moveTo>
                      <a:pt x="106" y="414"/>
                    </a:moveTo>
                    <a:cubicBezTo>
                      <a:pt x="104" y="431"/>
                      <a:pt x="101" y="444"/>
                      <a:pt x="98" y="456"/>
                    </a:cubicBezTo>
                    <a:lnTo>
                      <a:pt x="96" y="455"/>
                    </a:lnTo>
                    <a:cubicBezTo>
                      <a:pt x="99" y="444"/>
                      <a:pt x="102" y="430"/>
                      <a:pt x="104" y="414"/>
                    </a:cubicBezTo>
                    <a:lnTo>
                      <a:pt x="106" y="414"/>
                    </a:lnTo>
                    <a:close/>
                    <a:moveTo>
                      <a:pt x="98" y="456"/>
                    </a:moveTo>
                    <a:cubicBezTo>
                      <a:pt x="96" y="467"/>
                      <a:pt x="93" y="476"/>
                      <a:pt x="93" y="485"/>
                    </a:cubicBezTo>
                    <a:lnTo>
                      <a:pt x="91" y="485"/>
                    </a:lnTo>
                    <a:cubicBezTo>
                      <a:pt x="91" y="476"/>
                      <a:pt x="94" y="467"/>
                      <a:pt x="96" y="455"/>
                    </a:cubicBezTo>
                    <a:lnTo>
                      <a:pt x="98" y="456"/>
                    </a:lnTo>
                    <a:close/>
                    <a:moveTo>
                      <a:pt x="91" y="485"/>
                    </a:moveTo>
                    <a:lnTo>
                      <a:pt x="91" y="485"/>
                    </a:lnTo>
                    <a:lnTo>
                      <a:pt x="92" y="485"/>
                    </a:lnTo>
                    <a:lnTo>
                      <a:pt x="91" y="485"/>
                    </a:lnTo>
                    <a:close/>
                    <a:moveTo>
                      <a:pt x="93" y="485"/>
                    </a:moveTo>
                    <a:lnTo>
                      <a:pt x="93" y="486"/>
                    </a:lnTo>
                    <a:lnTo>
                      <a:pt x="91" y="485"/>
                    </a:lnTo>
                    <a:lnTo>
                      <a:pt x="93" y="485"/>
                    </a:lnTo>
                    <a:close/>
                    <a:moveTo>
                      <a:pt x="93" y="486"/>
                    </a:moveTo>
                    <a:cubicBezTo>
                      <a:pt x="92" y="496"/>
                      <a:pt x="90" y="515"/>
                      <a:pt x="89" y="529"/>
                    </a:cubicBezTo>
                    <a:lnTo>
                      <a:pt x="87" y="529"/>
                    </a:lnTo>
                    <a:cubicBezTo>
                      <a:pt x="88" y="514"/>
                      <a:pt x="90" y="496"/>
                      <a:pt x="91" y="485"/>
                    </a:cubicBezTo>
                    <a:lnTo>
                      <a:pt x="93" y="486"/>
                    </a:lnTo>
                    <a:close/>
                    <a:moveTo>
                      <a:pt x="89" y="529"/>
                    </a:moveTo>
                    <a:cubicBezTo>
                      <a:pt x="88" y="539"/>
                      <a:pt x="87" y="546"/>
                      <a:pt x="87" y="548"/>
                    </a:cubicBezTo>
                    <a:lnTo>
                      <a:pt x="85" y="548"/>
                    </a:lnTo>
                    <a:cubicBezTo>
                      <a:pt x="85" y="546"/>
                      <a:pt x="86" y="538"/>
                      <a:pt x="87" y="529"/>
                    </a:cubicBezTo>
                    <a:lnTo>
                      <a:pt x="89" y="529"/>
                    </a:lnTo>
                    <a:close/>
                    <a:moveTo>
                      <a:pt x="87" y="548"/>
                    </a:moveTo>
                    <a:lnTo>
                      <a:pt x="87" y="548"/>
                    </a:lnTo>
                    <a:lnTo>
                      <a:pt x="85" y="548"/>
                    </a:lnTo>
                    <a:lnTo>
                      <a:pt x="87" y="548"/>
                    </a:lnTo>
                    <a:close/>
                    <a:moveTo>
                      <a:pt x="87" y="548"/>
                    </a:moveTo>
                    <a:cubicBezTo>
                      <a:pt x="87" y="549"/>
                      <a:pt x="87" y="552"/>
                      <a:pt x="87" y="555"/>
                    </a:cubicBezTo>
                    <a:lnTo>
                      <a:pt x="84" y="555"/>
                    </a:lnTo>
                    <a:cubicBezTo>
                      <a:pt x="85" y="552"/>
                      <a:pt x="85" y="549"/>
                      <a:pt x="85" y="548"/>
                    </a:cubicBezTo>
                    <a:lnTo>
                      <a:pt x="87" y="548"/>
                    </a:lnTo>
                    <a:close/>
                    <a:moveTo>
                      <a:pt x="87" y="555"/>
                    </a:moveTo>
                    <a:cubicBezTo>
                      <a:pt x="86" y="566"/>
                      <a:pt x="84" y="586"/>
                      <a:pt x="85" y="602"/>
                    </a:cubicBezTo>
                    <a:lnTo>
                      <a:pt x="83" y="602"/>
                    </a:lnTo>
                    <a:cubicBezTo>
                      <a:pt x="82" y="586"/>
                      <a:pt x="84" y="566"/>
                      <a:pt x="84" y="555"/>
                    </a:cubicBezTo>
                    <a:lnTo>
                      <a:pt x="87" y="555"/>
                    </a:lnTo>
                    <a:close/>
                    <a:moveTo>
                      <a:pt x="83" y="602"/>
                    </a:moveTo>
                    <a:lnTo>
                      <a:pt x="83" y="602"/>
                    </a:lnTo>
                    <a:lnTo>
                      <a:pt x="84" y="602"/>
                    </a:lnTo>
                    <a:lnTo>
                      <a:pt x="83" y="602"/>
                    </a:lnTo>
                    <a:close/>
                    <a:moveTo>
                      <a:pt x="85" y="602"/>
                    </a:moveTo>
                    <a:lnTo>
                      <a:pt x="85" y="602"/>
                    </a:lnTo>
                    <a:lnTo>
                      <a:pt x="83" y="602"/>
                    </a:lnTo>
                    <a:lnTo>
                      <a:pt x="85" y="602"/>
                    </a:lnTo>
                    <a:close/>
                    <a:moveTo>
                      <a:pt x="85" y="602"/>
                    </a:moveTo>
                    <a:cubicBezTo>
                      <a:pt x="86" y="604"/>
                      <a:pt x="86" y="605"/>
                      <a:pt x="86" y="607"/>
                    </a:cubicBezTo>
                    <a:lnTo>
                      <a:pt x="84" y="607"/>
                    </a:lnTo>
                    <a:cubicBezTo>
                      <a:pt x="84" y="605"/>
                      <a:pt x="83" y="604"/>
                      <a:pt x="83" y="602"/>
                    </a:cubicBezTo>
                    <a:lnTo>
                      <a:pt x="85" y="602"/>
                    </a:lnTo>
                    <a:close/>
                    <a:moveTo>
                      <a:pt x="86" y="607"/>
                    </a:moveTo>
                    <a:cubicBezTo>
                      <a:pt x="87" y="619"/>
                      <a:pt x="88" y="631"/>
                      <a:pt x="91" y="643"/>
                    </a:cubicBezTo>
                    <a:lnTo>
                      <a:pt x="89" y="643"/>
                    </a:lnTo>
                    <a:cubicBezTo>
                      <a:pt x="86" y="631"/>
                      <a:pt x="85" y="619"/>
                      <a:pt x="84" y="607"/>
                    </a:cubicBezTo>
                    <a:lnTo>
                      <a:pt x="86" y="607"/>
                    </a:lnTo>
                    <a:close/>
                    <a:moveTo>
                      <a:pt x="91" y="643"/>
                    </a:moveTo>
                    <a:cubicBezTo>
                      <a:pt x="92" y="644"/>
                      <a:pt x="92" y="646"/>
                      <a:pt x="92" y="647"/>
                    </a:cubicBezTo>
                    <a:lnTo>
                      <a:pt x="90" y="648"/>
                    </a:lnTo>
                    <a:cubicBezTo>
                      <a:pt x="90" y="646"/>
                      <a:pt x="90" y="645"/>
                      <a:pt x="89" y="643"/>
                    </a:cubicBezTo>
                    <a:lnTo>
                      <a:pt x="91" y="643"/>
                    </a:lnTo>
                    <a:close/>
                    <a:moveTo>
                      <a:pt x="92" y="647"/>
                    </a:moveTo>
                    <a:cubicBezTo>
                      <a:pt x="94" y="656"/>
                      <a:pt x="95" y="662"/>
                      <a:pt x="143" y="697"/>
                    </a:cubicBezTo>
                    <a:lnTo>
                      <a:pt x="141" y="698"/>
                    </a:lnTo>
                    <a:cubicBezTo>
                      <a:pt x="93" y="663"/>
                      <a:pt x="92" y="656"/>
                      <a:pt x="90" y="648"/>
                    </a:cubicBezTo>
                    <a:lnTo>
                      <a:pt x="92" y="647"/>
                    </a:lnTo>
                    <a:close/>
                    <a:moveTo>
                      <a:pt x="143" y="697"/>
                    </a:moveTo>
                    <a:lnTo>
                      <a:pt x="143" y="697"/>
                    </a:lnTo>
                    <a:lnTo>
                      <a:pt x="142" y="698"/>
                    </a:lnTo>
                    <a:lnTo>
                      <a:pt x="143" y="697"/>
                    </a:lnTo>
                    <a:close/>
                    <a:moveTo>
                      <a:pt x="143" y="697"/>
                    </a:moveTo>
                    <a:cubicBezTo>
                      <a:pt x="143" y="697"/>
                      <a:pt x="178" y="725"/>
                      <a:pt x="184" y="734"/>
                    </a:cubicBezTo>
                    <a:lnTo>
                      <a:pt x="182" y="735"/>
                    </a:lnTo>
                    <a:cubicBezTo>
                      <a:pt x="176" y="726"/>
                      <a:pt x="141" y="698"/>
                      <a:pt x="141" y="698"/>
                    </a:cubicBezTo>
                    <a:lnTo>
                      <a:pt x="143" y="697"/>
                    </a:lnTo>
                    <a:close/>
                    <a:moveTo>
                      <a:pt x="182" y="735"/>
                    </a:moveTo>
                    <a:lnTo>
                      <a:pt x="182" y="735"/>
                    </a:lnTo>
                    <a:lnTo>
                      <a:pt x="183" y="735"/>
                    </a:lnTo>
                    <a:lnTo>
                      <a:pt x="182" y="735"/>
                    </a:lnTo>
                    <a:close/>
                    <a:moveTo>
                      <a:pt x="184" y="734"/>
                    </a:moveTo>
                    <a:cubicBezTo>
                      <a:pt x="185" y="735"/>
                      <a:pt x="187" y="739"/>
                      <a:pt x="189" y="747"/>
                    </a:cubicBezTo>
                    <a:lnTo>
                      <a:pt x="187" y="747"/>
                    </a:lnTo>
                    <a:cubicBezTo>
                      <a:pt x="185" y="740"/>
                      <a:pt x="183" y="736"/>
                      <a:pt x="182" y="735"/>
                    </a:cubicBezTo>
                    <a:lnTo>
                      <a:pt x="184" y="734"/>
                    </a:lnTo>
                    <a:close/>
                    <a:moveTo>
                      <a:pt x="189" y="747"/>
                    </a:moveTo>
                    <a:cubicBezTo>
                      <a:pt x="192" y="754"/>
                      <a:pt x="194" y="765"/>
                      <a:pt x="194" y="781"/>
                    </a:cubicBezTo>
                    <a:lnTo>
                      <a:pt x="192" y="781"/>
                    </a:lnTo>
                    <a:cubicBezTo>
                      <a:pt x="192" y="765"/>
                      <a:pt x="190" y="755"/>
                      <a:pt x="187" y="747"/>
                    </a:cubicBezTo>
                    <a:lnTo>
                      <a:pt x="189" y="747"/>
                    </a:lnTo>
                    <a:close/>
                    <a:moveTo>
                      <a:pt x="192" y="781"/>
                    </a:moveTo>
                    <a:lnTo>
                      <a:pt x="192" y="781"/>
                    </a:lnTo>
                    <a:lnTo>
                      <a:pt x="193" y="781"/>
                    </a:lnTo>
                    <a:lnTo>
                      <a:pt x="192" y="781"/>
                    </a:lnTo>
                    <a:close/>
                    <a:moveTo>
                      <a:pt x="194" y="780"/>
                    </a:moveTo>
                    <a:cubicBezTo>
                      <a:pt x="194" y="781"/>
                      <a:pt x="196" y="790"/>
                      <a:pt x="193" y="796"/>
                    </a:cubicBezTo>
                    <a:lnTo>
                      <a:pt x="191" y="795"/>
                    </a:lnTo>
                    <a:cubicBezTo>
                      <a:pt x="194" y="790"/>
                      <a:pt x="192" y="781"/>
                      <a:pt x="192" y="781"/>
                    </a:cubicBezTo>
                    <a:lnTo>
                      <a:pt x="194" y="780"/>
                    </a:lnTo>
                    <a:close/>
                    <a:moveTo>
                      <a:pt x="191" y="795"/>
                    </a:moveTo>
                    <a:lnTo>
                      <a:pt x="191" y="795"/>
                    </a:lnTo>
                    <a:lnTo>
                      <a:pt x="192" y="796"/>
                    </a:lnTo>
                    <a:lnTo>
                      <a:pt x="191" y="795"/>
                    </a:lnTo>
                    <a:close/>
                    <a:moveTo>
                      <a:pt x="193" y="796"/>
                    </a:moveTo>
                    <a:lnTo>
                      <a:pt x="193" y="797"/>
                    </a:lnTo>
                    <a:lnTo>
                      <a:pt x="191" y="796"/>
                    </a:lnTo>
                    <a:cubicBezTo>
                      <a:pt x="191" y="796"/>
                      <a:pt x="191" y="796"/>
                      <a:pt x="191" y="795"/>
                    </a:cubicBezTo>
                    <a:lnTo>
                      <a:pt x="193" y="796"/>
                    </a:lnTo>
                    <a:close/>
                    <a:moveTo>
                      <a:pt x="193" y="797"/>
                    </a:moveTo>
                    <a:cubicBezTo>
                      <a:pt x="192" y="798"/>
                      <a:pt x="192" y="799"/>
                      <a:pt x="191" y="799"/>
                    </a:cubicBezTo>
                    <a:lnTo>
                      <a:pt x="190" y="797"/>
                    </a:lnTo>
                    <a:cubicBezTo>
                      <a:pt x="190" y="797"/>
                      <a:pt x="191" y="797"/>
                      <a:pt x="191" y="796"/>
                    </a:cubicBezTo>
                    <a:lnTo>
                      <a:pt x="193" y="797"/>
                    </a:lnTo>
                    <a:close/>
                    <a:moveTo>
                      <a:pt x="191" y="799"/>
                    </a:moveTo>
                    <a:lnTo>
                      <a:pt x="191" y="799"/>
                    </a:lnTo>
                    <a:lnTo>
                      <a:pt x="190" y="798"/>
                    </a:lnTo>
                    <a:lnTo>
                      <a:pt x="191" y="799"/>
                    </a:lnTo>
                    <a:close/>
                    <a:moveTo>
                      <a:pt x="191" y="799"/>
                    </a:moveTo>
                    <a:cubicBezTo>
                      <a:pt x="188" y="800"/>
                      <a:pt x="185" y="797"/>
                      <a:pt x="179" y="781"/>
                    </a:cubicBezTo>
                    <a:lnTo>
                      <a:pt x="181" y="780"/>
                    </a:lnTo>
                    <a:cubicBezTo>
                      <a:pt x="186" y="795"/>
                      <a:pt x="189" y="798"/>
                      <a:pt x="190" y="797"/>
                    </a:cubicBezTo>
                    <a:lnTo>
                      <a:pt x="191" y="799"/>
                    </a:lnTo>
                    <a:close/>
                    <a:moveTo>
                      <a:pt x="179" y="781"/>
                    </a:moveTo>
                    <a:lnTo>
                      <a:pt x="179" y="781"/>
                    </a:lnTo>
                    <a:lnTo>
                      <a:pt x="180" y="780"/>
                    </a:lnTo>
                    <a:lnTo>
                      <a:pt x="179" y="781"/>
                    </a:lnTo>
                    <a:close/>
                    <a:moveTo>
                      <a:pt x="179" y="781"/>
                    </a:moveTo>
                    <a:cubicBezTo>
                      <a:pt x="179" y="780"/>
                      <a:pt x="175" y="765"/>
                      <a:pt x="149" y="749"/>
                    </a:cubicBezTo>
                    <a:lnTo>
                      <a:pt x="151" y="748"/>
                    </a:lnTo>
                    <a:cubicBezTo>
                      <a:pt x="177" y="764"/>
                      <a:pt x="181" y="780"/>
                      <a:pt x="181" y="780"/>
                    </a:cubicBezTo>
                    <a:lnTo>
                      <a:pt x="179" y="781"/>
                    </a:lnTo>
                    <a:close/>
                    <a:moveTo>
                      <a:pt x="149" y="749"/>
                    </a:moveTo>
                    <a:cubicBezTo>
                      <a:pt x="128" y="735"/>
                      <a:pt x="127" y="735"/>
                      <a:pt x="122" y="736"/>
                    </a:cubicBezTo>
                    <a:lnTo>
                      <a:pt x="122" y="735"/>
                    </a:lnTo>
                    <a:cubicBezTo>
                      <a:pt x="128" y="733"/>
                      <a:pt x="128" y="733"/>
                      <a:pt x="151" y="748"/>
                    </a:cubicBezTo>
                    <a:lnTo>
                      <a:pt x="149" y="749"/>
                    </a:lnTo>
                    <a:close/>
                    <a:moveTo>
                      <a:pt x="122" y="736"/>
                    </a:moveTo>
                    <a:cubicBezTo>
                      <a:pt x="121" y="737"/>
                      <a:pt x="121" y="737"/>
                      <a:pt x="120" y="737"/>
                    </a:cubicBezTo>
                    <a:lnTo>
                      <a:pt x="119" y="735"/>
                    </a:lnTo>
                    <a:cubicBezTo>
                      <a:pt x="120" y="735"/>
                      <a:pt x="121" y="735"/>
                      <a:pt x="122" y="735"/>
                    </a:cubicBezTo>
                    <a:lnTo>
                      <a:pt x="122" y="736"/>
                    </a:lnTo>
                    <a:close/>
                    <a:moveTo>
                      <a:pt x="120" y="737"/>
                    </a:moveTo>
                    <a:lnTo>
                      <a:pt x="120" y="737"/>
                    </a:lnTo>
                    <a:lnTo>
                      <a:pt x="119" y="735"/>
                    </a:lnTo>
                    <a:lnTo>
                      <a:pt x="120" y="737"/>
                    </a:lnTo>
                    <a:close/>
                    <a:moveTo>
                      <a:pt x="119" y="735"/>
                    </a:moveTo>
                    <a:lnTo>
                      <a:pt x="119" y="735"/>
                    </a:lnTo>
                    <a:lnTo>
                      <a:pt x="119" y="736"/>
                    </a:lnTo>
                    <a:lnTo>
                      <a:pt x="119" y="735"/>
                    </a:lnTo>
                    <a:close/>
                    <a:moveTo>
                      <a:pt x="120" y="737"/>
                    </a:moveTo>
                    <a:cubicBezTo>
                      <a:pt x="119" y="737"/>
                      <a:pt x="118" y="737"/>
                      <a:pt x="117" y="738"/>
                    </a:cubicBezTo>
                    <a:lnTo>
                      <a:pt x="116" y="736"/>
                    </a:lnTo>
                    <a:cubicBezTo>
                      <a:pt x="117" y="736"/>
                      <a:pt x="118" y="735"/>
                      <a:pt x="119" y="735"/>
                    </a:cubicBezTo>
                    <a:lnTo>
                      <a:pt x="120" y="737"/>
                    </a:lnTo>
                    <a:close/>
                    <a:moveTo>
                      <a:pt x="117" y="738"/>
                    </a:moveTo>
                    <a:cubicBezTo>
                      <a:pt x="116" y="738"/>
                      <a:pt x="115" y="739"/>
                      <a:pt x="114" y="739"/>
                    </a:cubicBezTo>
                    <a:lnTo>
                      <a:pt x="113" y="738"/>
                    </a:lnTo>
                    <a:cubicBezTo>
                      <a:pt x="114" y="737"/>
                      <a:pt x="115" y="737"/>
                      <a:pt x="116" y="736"/>
                    </a:cubicBezTo>
                    <a:lnTo>
                      <a:pt x="117" y="738"/>
                    </a:lnTo>
                    <a:close/>
                    <a:moveTo>
                      <a:pt x="114" y="739"/>
                    </a:moveTo>
                    <a:cubicBezTo>
                      <a:pt x="111" y="742"/>
                      <a:pt x="109" y="747"/>
                      <a:pt x="110" y="750"/>
                    </a:cubicBezTo>
                    <a:lnTo>
                      <a:pt x="108" y="750"/>
                    </a:lnTo>
                    <a:cubicBezTo>
                      <a:pt x="107" y="746"/>
                      <a:pt x="109" y="741"/>
                      <a:pt x="113" y="738"/>
                    </a:cubicBezTo>
                    <a:lnTo>
                      <a:pt x="114" y="739"/>
                    </a:lnTo>
                    <a:close/>
                    <a:moveTo>
                      <a:pt x="108" y="750"/>
                    </a:moveTo>
                    <a:lnTo>
                      <a:pt x="108" y="750"/>
                    </a:lnTo>
                    <a:lnTo>
                      <a:pt x="109" y="750"/>
                    </a:lnTo>
                    <a:lnTo>
                      <a:pt x="108" y="750"/>
                    </a:lnTo>
                    <a:close/>
                    <a:moveTo>
                      <a:pt x="110" y="750"/>
                    </a:moveTo>
                    <a:lnTo>
                      <a:pt x="110" y="750"/>
                    </a:lnTo>
                    <a:lnTo>
                      <a:pt x="108" y="750"/>
                    </a:lnTo>
                    <a:lnTo>
                      <a:pt x="110" y="750"/>
                    </a:lnTo>
                    <a:close/>
                    <a:moveTo>
                      <a:pt x="110" y="750"/>
                    </a:moveTo>
                    <a:cubicBezTo>
                      <a:pt x="111" y="752"/>
                      <a:pt x="111" y="756"/>
                      <a:pt x="111" y="760"/>
                    </a:cubicBezTo>
                    <a:lnTo>
                      <a:pt x="109" y="760"/>
                    </a:lnTo>
                    <a:cubicBezTo>
                      <a:pt x="109" y="756"/>
                      <a:pt x="109" y="752"/>
                      <a:pt x="108" y="750"/>
                    </a:cubicBezTo>
                    <a:lnTo>
                      <a:pt x="110" y="750"/>
                    </a:lnTo>
                    <a:close/>
                    <a:moveTo>
                      <a:pt x="111" y="760"/>
                    </a:moveTo>
                    <a:cubicBezTo>
                      <a:pt x="111" y="763"/>
                      <a:pt x="111" y="768"/>
                      <a:pt x="112" y="772"/>
                    </a:cubicBezTo>
                    <a:lnTo>
                      <a:pt x="110" y="772"/>
                    </a:lnTo>
                    <a:cubicBezTo>
                      <a:pt x="109" y="768"/>
                      <a:pt x="109" y="763"/>
                      <a:pt x="109" y="760"/>
                    </a:cubicBezTo>
                    <a:lnTo>
                      <a:pt x="111" y="760"/>
                    </a:lnTo>
                    <a:close/>
                    <a:moveTo>
                      <a:pt x="112" y="772"/>
                    </a:moveTo>
                    <a:lnTo>
                      <a:pt x="112" y="772"/>
                    </a:lnTo>
                    <a:lnTo>
                      <a:pt x="111" y="772"/>
                    </a:lnTo>
                    <a:lnTo>
                      <a:pt x="112" y="772"/>
                    </a:lnTo>
                    <a:close/>
                    <a:moveTo>
                      <a:pt x="112" y="772"/>
                    </a:moveTo>
                    <a:cubicBezTo>
                      <a:pt x="113" y="776"/>
                      <a:pt x="114" y="782"/>
                      <a:pt x="115" y="786"/>
                    </a:cubicBezTo>
                    <a:lnTo>
                      <a:pt x="113" y="787"/>
                    </a:lnTo>
                    <a:cubicBezTo>
                      <a:pt x="112" y="782"/>
                      <a:pt x="111" y="777"/>
                      <a:pt x="110" y="772"/>
                    </a:cubicBezTo>
                    <a:lnTo>
                      <a:pt x="112" y="772"/>
                    </a:lnTo>
                    <a:close/>
                    <a:moveTo>
                      <a:pt x="115" y="786"/>
                    </a:moveTo>
                    <a:cubicBezTo>
                      <a:pt x="117" y="791"/>
                      <a:pt x="119" y="795"/>
                      <a:pt x="123" y="798"/>
                    </a:cubicBezTo>
                    <a:lnTo>
                      <a:pt x="121" y="799"/>
                    </a:lnTo>
                    <a:cubicBezTo>
                      <a:pt x="118" y="796"/>
                      <a:pt x="115" y="792"/>
                      <a:pt x="113" y="787"/>
                    </a:cubicBezTo>
                    <a:lnTo>
                      <a:pt x="115" y="786"/>
                    </a:lnTo>
                    <a:close/>
                    <a:moveTo>
                      <a:pt x="123" y="798"/>
                    </a:moveTo>
                    <a:lnTo>
                      <a:pt x="123" y="798"/>
                    </a:lnTo>
                    <a:lnTo>
                      <a:pt x="122" y="799"/>
                    </a:lnTo>
                    <a:lnTo>
                      <a:pt x="123" y="798"/>
                    </a:lnTo>
                    <a:close/>
                    <a:moveTo>
                      <a:pt x="123" y="798"/>
                    </a:moveTo>
                    <a:cubicBezTo>
                      <a:pt x="126" y="801"/>
                      <a:pt x="129" y="804"/>
                      <a:pt x="131" y="806"/>
                    </a:cubicBezTo>
                    <a:lnTo>
                      <a:pt x="129" y="807"/>
                    </a:lnTo>
                    <a:cubicBezTo>
                      <a:pt x="127" y="805"/>
                      <a:pt x="124" y="802"/>
                      <a:pt x="121" y="799"/>
                    </a:cubicBezTo>
                    <a:lnTo>
                      <a:pt x="123" y="798"/>
                    </a:lnTo>
                    <a:close/>
                    <a:moveTo>
                      <a:pt x="131" y="806"/>
                    </a:moveTo>
                    <a:cubicBezTo>
                      <a:pt x="133" y="809"/>
                      <a:pt x="135" y="811"/>
                      <a:pt x="134" y="812"/>
                    </a:cubicBezTo>
                    <a:lnTo>
                      <a:pt x="132" y="811"/>
                    </a:lnTo>
                    <a:cubicBezTo>
                      <a:pt x="132" y="811"/>
                      <a:pt x="131" y="809"/>
                      <a:pt x="129" y="807"/>
                    </a:cubicBezTo>
                    <a:lnTo>
                      <a:pt x="131" y="806"/>
                    </a:lnTo>
                    <a:close/>
                    <a:moveTo>
                      <a:pt x="132" y="811"/>
                    </a:moveTo>
                    <a:lnTo>
                      <a:pt x="132" y="811"/>
                    </a:lnTo>
                    <a:lnTo>
                      <a:pt x="133" y="812"/>
                    </a:lnTo>
                    <a:lnTo>
                      <a:pt x="132" y="811"/>
                    </a:lnTo>
                    <a:close/>
                    <a:moveTo>
                      <a:pt x="134" y="812"/>
                    </a:moveTo>
                    <a:lnTo>
                      <a:pt x="134" y="812"/>
                    </a:lnTo>
                    <a:lnTo>
                      <a:pt x="132" y="811"/>
                    </a:lnTo>
                    <a:lnTo>
                      <a:pt x="134" y="812"/>
                    </a:lnTo>
                    <a:close/>
                    <a:moveTo>
                      <a:pt x="134" y="812"/>
                    </a:moveTo>
                    <a:cubicBezTo>
                      <a:pt x="134" y="812"/>
                      <a:pt x="133" y="813"/>
                      <a:pt x="133" y="814"/>
                    </a:cubicBezTo>
                    <a:lnTo>
                      <a:pt x="131" y="813"/>
                    </a:lnTo>
                    <a:cubicBezTo>
                      <a:pt x="131" y="812"/>
                      <a:pt x="132" y="812"/>
                      <a:pt x="132" y="811"/>
                    </a:cubicBezTo>
                    <a:lnTo>
                      <a:pt x="134" y="812"/>
                    </a:lnTo>
                    <a:close/>
                    <a:moveTo>
                      <a:pt x="133" y="814"/>
                    </a:moveTo>
                    <a:cubicBezTo>
                      <a:pt x="132" y="815"/>
                      <a:pt x="132" y="816"/>
                      <a:pt x="131" y="818"/>
                    </a:cubicBezTo>
                    <a:lnTo>
                      <a:pt x="129" y="817"/>
                    </a:lnTo>
                    <a:cubicBezTo>
                      <a:pt x="130" y="816"/>
                      <a:pt x="131" y="814"/>
                      <a:pt x="131" y="813"/>
                    </a:cubicBezTo>
                    <a:lnTo>
                      <a:pt x="133" y="814"/>
                    </a:lnTo>
                    <a:close/>
                    <a:moveTo>
                      <a:pt x="131" y="818"/>
                    </a:moveTo>
                    <a:cubicBezTo>
                      <a:pt x="129" y="820"/>
                      <a:pt x="125" y="821"/>
                      <a:pt x="118" y="816"/>
                    </a:cubicBezTo>
                    <a:lnTo>
                      <a:pt x="119" y="815"/>
                    </a:lnTo>
                    <a:cubicBezTo>
                      <a:pt x="125" y="819"/>
                      <a:pt x="128" y="818"/>
                      <a:pt x="129" y="817"/>
                    </a:cubicBezTo>
                    <a:lnTo>
                      <a:pt x="131" y="818"/>
                    </a:lnTo>
                    <a:close/>
                    <a:moveTo>
                      <a:pt x="118" y="816"/>
                    </a:moveTo>
                    <a:lnTo>
                      <a:pt x="118" y="816"/>
                    </a:lnTo>
                    <a:close/>
                    <a:moveTo>
                      <a:pt x="118" y="816"/>
                    </a:moveTo>
                    <a:lnTo>
                      <a:pt x="118" y="816"/>
                    </a:lnTo>
                    <a:lnTo>
                      <a:pt x="119" y="815"/>
                    </a:lnTo>
                    <a:lnTo>
                      <a:pt x="118" y="816"/>
                    </a:lnTo>
                    <a:close/>
                    <a:moveTo>
                      <a:pt x="118" y="816"/>
                    </a:moveTo>
                    <a:cubicBezTo>
                      <a:pt x="116" y="815"/>
                      <a:pt x="114" y="814"/>
                      <a:pt x="112" y="813"/>
                    </a:cubicBezTo>
                    <a:lnTo>
                      <a:pt x="114" y="811"/>
                    </a:lnTo>
                    <a:cubicBezTo>
                      <a:pt x="115" y="813"/>
                      <a:pt x="117" y="814"/>
                      <a:pt x="119" y="815"/>
                    </a:cubicBezTo>
                    <a:lnTo>
                      <a:pt x="118" y="816"/>
                    </a:lnTo>
                    <a:close/>
                    <a:moveTo>
                      <a:pt x="112" y="813"/>
                    </a:moveTo>
                    <a:cubicBezTo>
                      <a:pt x="110" y="811"/>
                      <a:pt x="109" y="810"/>
                      <a:pt x="107" y="808"/>
                    </a:cubicBezTo>
                    <a:lnTo>
                      <a:pt x="108" y="807"/>
                    </a:lnTo>
                    <a:cubicBezTo>
                      <a:pt x="110" y="808"/>
                      <a:pt x="112" y="810"/>
                      <a:pt x="114" y="811"/>
                    </a:cubicBezTo>
                    <a:lnTo>
                      <a:pt x="112" y="813"/>
                    </a:lnTo>
                    <a:close/>
                    <a:moveTo>
                      <a:pt x="107" y="808"/>
                    </a:moveTo>
                    <a:cubicBezTo>
                      <a:pt x="98" y="800"/>
                      <a:pt x="89" y="790"/>
                      <a:pt x="85" y="785"/>
                    </a:cubicBezTo>
                    <a:lnTo>
                      <a:pt x="87" y="784"/>
                    </a:lnTo>
                    <a:cubicBezTo>
                      <a:pt x="91" y="789"/>
                      <a:pt x="99" y="799"/>
                      <a:pt x="108" y="807"/>
                    </a:cubicBezTo>
                    <a:lnTo>
                      <a:pt x="107" y="808"/>
                    </a:lnTo>
                    <a:close/>
                    <a:moveTo>
                      <a:pt x="85" y="785"/>
                    </a:moveTo>
                    <a:lnTo>
                      <a:pt x="85" y="785"/>
                    </a:lnTo>
                    <a:lnTo>
                      <a:pt x="86" y="784"/>
                    </a:lnTo>
                    <a:lnTo>
                      <a:pt x="85" y="785"/>
                    </a:lnTo>
                    <a:close/>
                    <a:moveTo>
                      <a:pt x="85" y="785"/>
                    </a:moveTo>
                    <a:lnTo>
                      <a:pt x="85" y="785"/>
                    </a:lnTo>
                    <a:lnTo>
                      <a:pt x="87" y="784"/>
                    </a:lnTo>
                    <a:lnTo>
                      <a:pt x="85" y="785"/>
                    </a:lnTo>
                    <a:close/>
                    <a:moveTo>
                      <a:pt x="85" y="785"/>
                    </a:moveTo>
                    <a:lnTo>
                      <a:pt x="85" y="785"/>
                    </a:lnTo>
                    <a:lnTo>
                      <a:pt x="86" y="784"/>
                    </a:lnTo>
                    <a:lnTo>
                      <a:pt x="85" y="785"/>
                    </a:lnTo>
                    <a:close/>
                    <a:moveTo>
                      <a:pt x="85" y="785"/>
                    </a:moveTo>
                    <a:cubicBezTo>
                      <a:pt x="85" y="784"/>
                      <a:pt x="84" y="783"/>
                      <a:pt x="84" y="781"/>
                    </a:cubicBezTo>
                    <a:lnTo>
                      <a:pt x="85" y="781"/>
                    </a:lnTo>
                    <a:cubicBezTo>
                      <a:pt x="86" y="782"/>
                      <a:pt x="87" y="783"/>
                      <a:pt x="87" y="784"/>
                    </a:cubicBezTo>
                    <a:lnTo>
                      <a:pt x="85" y="785"/>
                    </a:lnTo>
                    <a:close/>
                    <a:moveTo>
                      <a:pt x="84" y="781"/>
                    </a:moveTo>
                    <a:cubicBezTo>
                      <a:pt x="83" y="780"/>
                      <a:pt x="82" y="779"/>
                      <a:pt x="82" y="778"/>
                    </a:cubicBezTo>
                    <a:lnTo>
                      <a:pt x="84" y="777"/>
                    </a:lnTo>
                    <a:cubicBezTo>
                      <a:pt x="84" y="778"/>
                      <a:pt x="85" y="780"/>
                      <a:pt x="85" y="781"/>
                    </a:cubicBezTo>
                    <a:lnTo>
                      <a:pt x="84" y="781"/>
                    </a:lnTo>
                    <a:close/>
                    <a:moveTo>
                      <a:pt x="82" y="778"/>
                    </a:moveTo>
                    <a:cubicBezTo>
                      <a:pt x="78" y="772"/>
                      <a:pt x="76" y="765"/>
                      <a:pt x="75" y="762"/>
                    </a:cubicBezTo>
                    <a:lnTo>
                      <a:pt x="77" y="761"/>
                    </a:lnTo>
                    <a:cubicBezTo>
                      <a:pt x="78" y="764"/>
                      <a:pt x="80" y="771"/>
                      <a:pt x="84" y="777"/>
                    </a:cubicBezTo>
                    <a:lnTo>
                      <a:pt x="82" y="778"/>
                    </a:lnTo>
                    <a:close/>
                    <a:moveTo>
                      <a:pt x="77" y="761"/>
                    </a:moveTo>
                    <a:lnTo>
                      <a:pt x="77" y="761"/>
                    </a:lnTo>
                    <a:lnTo>
                      <a:pt x="76" y="761"/>
                    </a:lnTo>
                    <a:lnTo>
                      <a:pt x="77" y="761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3" name="Freeform 617"/>
              <p:cNvSpPr>
                <a:spLocks noChangeArrowheads="1"/>
              </p:cNvSpPr>
              <p:nvPr/>
            </p:nvSpPr>
            <p:spPr bwMode="auto">
              <a:xfrm>
                <a:off x="841" y="2249"/>
                <a:ext cx="265" cy="1422"/>
              </a:xfrm>
              <a:custGeom>
                <a:avLst/>
                <a:gdLst>
                  <a:gd name="T0" fmla="*/ 41 w 192"/>
                  <a:gd name="T1" fmla="*/ 98 h 821"/>
                  <a:gd name="T2" fmla="*/ 65 w 192"/>
                  <a:gd name="T3" fmla="*/ 155 h 821"/>
                  <a:gd name="T4" fmla="*/ 75 w 192"/>
                  <a:gd name="T5" fmla="*/ 193 h 821"/>
                  <a:gd name="T6" fmla="*/ 83 w 192"/>
                  <a:gd name="T7" fmla="*/ 236 h 821"/>
                  <a:gd name="T8" fmla="*/ 89 w 192"/>
                  <a:gd name="T9" fmla="*/ 298 h 821"/>
                  <a:gd name="T10" fmla="*/ 93 w 192"/>
                  <a:gd name="T11" fmla="*/ 362 h 821"/>
                  <a:gd name="T12" fmla="*/ 92 w 192"/>
                  <a:gd name="T13" fmla="*/ 419 h 821"/>
                  <a:gd name="T14" fmla="*/ 85 w 192"/>
                  <a:gd name="T15" fmla="*/ 455 h 821"/>
                  <a:gd name="T16" fmla="*/ 79 w 192"/>
                  <a:gd name="T17" fmla="*/ 484 h 821"/>
                  <a:gd name="T18" fmla="*/ 74 w 192"/>
                  <a:gd name="T19" fmla="*/ 534 h 821"/>
                  <a:gd name="T20" fmla="*/ 72 w 192"/>
                  <a:gd name="T21" fmla="*/ 592 h 821"/>
                  <a:gd name="T22" fmla="*/ 76 w 192"/>
                  <a:gd name="T23" fmla="*/ 677 h 821"/>
                  <a:gd name="T24" fmla="*/ 86 w 192"/>
                  <a:gd name="T25" fmla="*/ 706 h 821"/>
                  <a:gd name="T26" fmla="*/ 86 w 192"/>
                  <a:gd name="T27" fmla="*/ 766 h 821"/>
                  <a:gd name="T28" fmla="*/ 92 w 192"/>
                  <a:gd name="T29" fmla="*/ 788 h 821"/>
                  <a:gd name="T30" fmla="*/ 114 w 192"/>
                  <a:gd name="T31" fmla="*/ 813 h 821"/>
                  <a:gd name="T32" fmla="*/ 127 w 192"/>
                  <a:gd name="T33" fmla="*/ 818 h 821"/>
                  <a:gd name="T34" fmla="*/ 115 w 192"/>
                  <a:gd name="T35" fmla="*/ 801 h 821"/>
                  <a:gd name="T36" fmla="*/ 105 w 192"/>
                  <a:gd name="T37" fmla="*/ 775 h 821"/>
                  <a:gd name="T38" fmla="*/ 104 w 192"/>
                  <a:gd name="T39" fmla="*/ 754 h 821"/>
                  <a:gd name="T40" fmla="*/ 116 w 192"/>
                  <a:gd name="T41" fmla="*/ 736 h 821"/>
                  <a:gd name="T42" fmla="*/ 150 w 192"/>
                  <a:gd name="T43" fmla="*/ 749 h 821"/>
                  <a:gd name="T44" fmla="*/ 176 w 192"/>
                  <a:gd name="T45" fmla="*/ 771 h 821"/>
                  <a:gd name="T46" fmla="*/ 189 w 192"/>
                  <a:gd name="T47" fmla="*/ 797 h 821"/>
                  <a:gd name="T48" fmla="*/ 188 w 192"/>
                  <a:gd name="T49" fmla="*/ 772 h 821"/>
                  <a:gd name="T50" fmla="*/ 169 w 192"/>
                  <a:gd name="T51" fmla="*/ 737 h 821"/>
                  <a:gd name="T52" fmla="*/ 119 w 192"/>
                  <a:gd name="T53" fmla="*/ 703 h 821"/>
                  <a:gd name="T54" fmla="*/ 85 w 192"/>
                  <a:gd name="T55" fmla="*/ 656 h 821"/>
                  <a:gd name="T56" fmla="*/ 82 w 192"/>
                  <a:gd name="T57" fmla="*/ 630 h 821"/>
                  <a:gd name="T58" fmla="*/ 80 w 192"/>
                  <a:gd name="T59" fmla="*/ 582 h 821"/>
                  <a:gd name="T60" fmla="*/ 81 w 192"/>
                  <a:gd name="T61" fmla="*/ 533 h 821"/>
                  <a:gd name="T62" fmla="*/ 87 w 192"/>
                  <a:gd name="T63" fmla="*/ 479 h 821"/>
                  <a:gd name="T64" fmla="*/ 102 w 192"/>
                  <a:gd name="T65" fmla="*/ 410 h 821"/>
                  <a:gd name="T66" fmla="*/ 102 w 192"/>
                  <a:gd name="T67" fmla="*/ 377 h 821"/>
                  <a:gd name="T68" fmla="*/ 102 w 192"/>
                  <a:gd name="T69" fmla="*/ 347 h 821"/>
                  <a:gd name="T70" fmla="*/ 99 w 192"/>
                  <a:gd name="T71" fmla="*/ 308 h 821"/>
                  <a:gd name="T72" fmla="*/ 95 w 192"/>
                  <a:gd name="T73" fmla="*/ 268 h 821"/>
                  <a:gd name="T74" fmla="*/ 89 w 192"/>
                  <a:gd name="T75" fmla="*/ 226 h 821"/>
                  <a:gd name="T76" fmla="*/ 77 w 192"/>
                  <a:gd name="T77" fmla="*/ 175 h 821"/>
                  <a:gd name="T78" fmla="*/ 49 w 192"/>
                  <a:gd name="T79" fmla="*/ 102 h 821"/>
                  <a:gd name="T80" fmla="*/ 41 w 192"/>
                  <a:gd name="T81" fmla="*/ 84 h 821"/>
                  <a:gd name="T82" fmla="*/ 19 w 192"/>
                  <a:gd name="T83" fmla="*/ 41 h 821"/>
                  <a:gd name="T84" fmla="*/ 9 w 192"/>
                  <a:gd name="T85" fmla="*/ 19 h 821"/>
                  <a:gd name="T86" fmla="*/ 9 w 192"/>
                  <a:gd name="T87" fmla="*/ 25 h 821"/>
                  <a:gd name="T88" fmla="*/ 14 w 192"/>
                  <a:gd name="T89" fmla="*/ 40 h 821"/>
                  <a:gd name="T90" fmla="*/ 22 w 192"/>
                  <a:gd name="T91" fmla="*/ 58 h 821"/>
                  <a:gd name="T92" fmla="*/ 34 w 192"/>
                  <a:gd name="T93" fmla="*/ 82 h 821"/>
                  <a:gd name="T94" fmla="*/ 41 w 192"/>
                  <a:gd name="T95" fmla="*/ 9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2" h="821">
                    <a:moveTo>
                      <a:pt x="41" y="98"/>
                    </a:moveTo>
                    <a:cubicBezTo>
                      <a:pt x="49" y="112"/>
                      <a:pt x="59" y="137"/>
                      <a:pt x="65" y="155"/>
                    </a:cubicBezTo>
                    <a:cubicBezTo>
                      <a:pt x="65" y="156"/>
                      <a:pt x="74" y="192"/>
                      <a:pt x="75" y="193"/>
                    </a:cubicBezTo>
                    <a:cubicBezTo>
                      <a:pt x="79" y="208"/>
                      <a:pt x="83" y="236"/>
                      <a:pt x="83" y="236"/>
                    </a:cubicBezTo>
                    <a:cubicBezTo>
                      <a:pt x="84" y="242"/>
                      <a:pt x="87" y="271"/>
                      <a:pt x="89" y="298"/>
                    </a:cubicBezTo>
                    <a:cubicBezTo>
                      <a:pt x="90" y="310"/>
                      <a:pt x="93" y="344"/>
                      <a:pt x="93" y="362"/>
                    </a:cubicBezTo>
                    <a:cubicBezTo>
                      <a:pt x="93" y="381"/>
                      <a:pt x="94" y="405"/>
                      <a:pt x="92" y="419"/>
                    </a:cubicBezTo>
                    <a:cubicBezTo>
                      <a:pt x="90" y="431"/>
                      <a:pt x="86" y="451"/>
                      <a:pt x="85" y="455"/>
                    </a:cubicBezTo>
                    <a:cubicBezTo>
                      <a:pt x="82" y="463"/>
                      <a:pt x="79" y="480"/>
                      <a:pt x="79" y="484"/>
                    </a:cubicBezTo>
                    <a:cubicBezTo>
                      <a:pt x="76" y="510"/>
                      <a:pt x="75" y="528"/>
                      <a:pt x="74" y="534"/>
                    </a:cubicBezTo>
                    <a:cubicBezTo>
                      <a:pt x="74" y="541"/>
                      <a:pt x="72" y="592"/>
                      <a:pt x="72" y="592"/>
                    </a:cubicBezTo>
                    <a:cubicBezTo>
                      <a:pt x="70" y="605"/>
                      <a:pt x="72" y="667"/>
                      <a:pt x="76" y="677"/>
                    </a:cubicBezTo>
                    <a:cubicBezTo>
                      <a:pt x="79" y="685"/>
                      <a:pt x="84" y="697"/>
                      <a:pt x="86" y="706"/>
                    </a:cubicBezTo>
                    <a:cubicBezTo>
                      <a:pt x="93" y="718"/>
                      <a:pt x="86" y="747"/>
                      <a:pt x="86" y="766"/>
                    </a:cubicBezTo>
                    <a:cubicBezTo>
                      <a:pt x="86" y="770"/>
                      <a:pt x="88" y="782"/>
                      <a:pt x="92" y="788"/>
                    </a:cubicBezTo>
                    <a:cubicBezTo>
                      <a:pt x="96" y="794"/>
                      <a:pt x="103" y="803"/>
                      <a:pt x="114" y="813"/>
                    </a:cubicBezTo>
                    <a:cubicBezTo>
                      <a:pt x="122" y="821"/>
                      <a:pt x="126" y="819"/>
                      <a:pt x="127" y="818"/>
                    </a:cubicBezTo>
                    <a:cubicBezTo>
                      <a:pt x="128" y="816"/>
                      <a:pt x="118" y="806"/>
                      <a:pt x="115" y="801"/>
                    </a:cubicBezTo>
                    <a:cubicBezTo>
                      <a:pt x="111" y="795"/>
                      <a:pt x="107" y="782"/>
                      <a:pt x="105" y="775"/>
                    </a:cubicBezTo>
                    <a:cubicBezTo>
                      <a:pt x="104" y="767"/>
                      <a:pt x="103" y="758"/>
                      <a:pt x="104" y="754"/>
                    </a:cubicBezTo>
                    <a:cubicBezTo>
                      <a:pt x="106" y="750"/>
                      <a:pt x="109" y="737"/>
                      <a:pt x="116" y="736"/>
                    </a:cubicBezTo>
                    <a:cubicBezTo>
                      <a:pt x="124" y="734"/>
                      <a:pt x="129" y="735"/>
                      <a:pt x="150" y="749"/>
                    </a:cubicBezTo>
                    <a:cubicBezTo>
                      <a:pt x="172" y="763"/>
                      <a:pt x="176" y="771"/>
                      <a:pt x="176" y="771"/>
                    </a:cubicBezTo>
                    <a:cubicBezTo>
                      <a:pt x="183" y="783"/>
                      <a:pt x="188" y="799"/>
                      <a:pt x="189" y="797"/>
                    </a:cubicBezTo>
                    <a:cubicBezTo>
                      <a:pt x="192" y="792"/>
                      <a:pt x="188" y="772"/>
                      <a:pt x="188" y="772"/>
                    </a:cubicBezTo>
                    <a:cubicBezTo>
                      <a:pt x="183" y="748"/>
                      <a:pt x="171" y="740"/>
                      <a:pt x="169" y="737"/>
                    </a:cubicBezTo>
                    <a:cubicBezTo>
                      <a:pt x="159" y="729"/>
                      <a:pt x="119" y="703"/>
                      <a:pt x="119" y="703"/>
                    </a:cubicBezTo>
                    <a:cubicBezTo>
                      <a:pt x="89" y="681"/>
                      <a:pt x="86" y="660"/>
                      <a:pt x="85" y="656"/>
                    </a:cubicBezTo>
                    <a:cubicBezTo>
                      <a:pt x="81" y="645"/>
                      <a:pt x="83" y="641"/>
                      <a:pt x="82" y="630"/>
                    </a:cubicBezTo>
                    <a:cubicBezTo>
                      <a:pt x="81" y="612"/>
                      <a:pt x="80" y="585"/>
                      <a:pt x="80" y="582"/>
                    </a:cubicBezTo>
                    <a:cubicBezTo>
                      <a:pt x="80" y="578"/>
                      <a:pt x="81" y="547"/>
                      <a:pt x="81" y="533"/>
                    </a:cubicBezTo>
                    <a:cubicBezTo>
                      <a:pt x="83" y="517"/>
                      <a:pt x="85" y="491"/>
                      <a:pt x="87" y="479"/>
                    </a:cubicBezTo>
                    <a:cubicBezTo>
                      <a:pt x="91" y="461"/>
                      <a:pt x="101" y="435"/>
                      <a:pt x="102" y="410"/>
                    </a:cubicBezTo>
                    <a:cubicBezTo>
                      <a:pt x="102" y="396"/>
                      <a:pt x="102" y="377"/>
                      <a:pt x="102" y="377"/>
                    </a:cubicBezTo>
                    <a:cubicBezTo>
                      <a:pt x="102" y="372"/>
                      <a:pt x="102" y="353"/>
                      <a:pt x="102" y="347"/>
                    </a:cubicBezTo>
                    <a:cubicBezTo>
                      <a:pt x="101" y="336"/>
                      <a:pt x="101" y="323"/>
                      <a:pt x="99" y="308"/>
                    </a:cubicBezTo>
                    <a:cubicBezTo>
                      <a:pt x="98" y="297"/>
                      <a:pt x="96" y="271"/>
                      <a:pt x="95" y="268"/>
                    </a:cubicBezTo>
                    <a:cubicBezTo>
                      <a:pt x="94" y="262"/>
                      <a:pt x="91" y="238"/>
                      <a:pt x="89" y="226"/>
                    </a:cubicBezTo>
                    <a:cubicBezTo>
                      <a:pt x="87" y="210"/>
                      <a:pt x="82" y="193"/>
                      <a:pt x="77" y="175"/>
                    </a:cubicBezTo>
                    <a:cubicBezTo>
                      <a:pt x="71" y="153"/>
                      <a:pt x="49" y="102"/>
                      <a:pt x="49" y="102"/>
                    </a:cubicBezTo>
                    <a:cubicBezTo>
                      <a:pt x="45" y="92"/>
                      <a:pt x="42" y="86"/>
                      <a:pt x="41" y="84"/>
                    </a:cubicBezTo>
                    <a:cubicBezTo>
                      <a:pt x="41" y="84"/>
                      <a:pt x="24" y="50"/>
                      <a:pt x="19" y="41"/>
                    </a:cubicBezTo>
                    <a:cubicBezTo>
                      <a:pt x="19" y="41"/>
                      <a:pt x="18" y="39"/>
                      <a:pt x="9" y="19"/>
                    </a:cubicBezTo>
                    <a:cubicBezTo>
                      <a:pt x="0" y="0"/>
                      <a:pt x="8" y="24"/>
                      <a:pt x="9" y="25"/>
                    </a:cubicBezTo>
                    <a:cubicBezTo>
                      <a:pt x="9" y="27"/>
                      <a:pt x="13" y="38"/>
                      <a:pt x="14" y="40"/>
                    </a:cubicBezTo>
                    <a:cubicBezTo>
                      <a:pt x="15" y="42"/>
                      <a:pt x="20" y="56"/>
                      <a:pt x="22" y="58"/>
                    </a:cubicBezTo>
                    <a:cubicBezTo>
                      <a:pt x="23" y="60"/>
                      <a:pt x="34" y="83"/>
                      <a:pt x="34" y="82"/>
                    </a:cubicBezTo>
                    <a:cubicBezTo>
                      <a:pt x="35" y="85"/>
                      <a:pt x="39" y="93"/>
                      <a:pt x="41" y="98"/>
                    </a:cubicBezTo>
                    <a:close/>
                  </a:path>
                </a:pathLst>
              </a:custGeom>
              <a:solidFill>
                <a:srgbClr val="9C97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4" name="Freeform 618"/>
              <p:cNvSpPr>
                <a:spLocks noChangeArrowheads="1"/>
              </p:cNvSpPr>
              <p:nvPr/>
            </p:nvSpPr>
            <p:spPr bwMode="auto">
              <a:xfrm>
                <a:off x="841" y="2249"/>
                <a:ext cx="265" cy="1422"/>
              </a:xfrm>
              <a:custGeom>
                <a:avLst/>
                <a:gdLst>
                  <a:gd name="T0" fmla="*/ 41 w 192"/>
                  <a:gd name="T1" fmla="*/ 98 h 821"/>
                  <a:gd name="T2" fmla="*/ 65 w 192"/>
                  <a:gd name="T3" fmla="*/ 155 h 821"/>
                  <a:gd name="T4" fmla="*/ 75 w 192"/>
                  <a:gd name="T5" fmla="*/ 193 h 821"/>
                  <a:gd name="T6" fmla="*/ 83 w 192"/>
                  <a:gd name="T7" fmla="*/ 236 h 821"/>
                  <a:gd name="T8" fmla="*/ 89 w 192"/>
                  <a:gd name="T9" fmla="*/ 298 h 821"/>
                  <a:gd name="T10" fmla="*/ 93 w 192"/>
                  <a:gd name="T11" fmla="*/ 362 h 821"/>
                  <a:gd name="T12" fmla="*/ 92 w 192"/>
                  <a:gd name="T13" fmla="*/ 419 h 821"/>
                  <a:gd name="T14" fmla="*/ 85 w 192"/>
                  <a:gd name="T15" fmla="*/ 455 h 821"/>
                  <a:gd name="T16" fmla="*/ 79 w 192"/>
                  <a:gd name="T17" fmla="*/ 484 h 821"/>
                  <a:gd name="T18" fmla="*/ 74 w 192"/>
                  <a:gd name="T19" fmla="*/ 534 h 821"/>
                  <a:gd name="T20" fmla="*/ 72 w 192"/>
                  <a:gd name="T21" fmla="*/ 592 h 821"/>
                  <a:gd name="T22" fmla="*/ 76 w 192"/>
                  <a:gd name="T23" fmla="*/ 677 h 821"/>
                  <a:gd name="T24" fmla="*/ 86 w 192"/>
                  <a:gd name="T25" fmla="*/ 706 h 821"/>
                  <a:gd name="T26" fmla="*/ 86 w 192"/>
                  <a:gd name="T27" fmla="*/ 766 h 821"/>
                  <a:gd name="T28" fmla="*/ 92 w 192"/>
                  <a:gd name="T29" fmla="*/ 788 h 821"/>
                  <a:gd name="T30" fmla="*/ 114 w 192"/>
                  <a:gd name="T31" fmla="*/ 813 h 821"/>
                  <a:gd name="T32" fmla="*/ 127 w 192"/>
                  <a:gd name="T33" fmla="*/ 818 h 821"/>
                  <a:gd name="T34" fmla="*/ 115 w 192"/>
                  <a:gd name="T35" fmla="*/ 801 h 821"/>
                  <a:gd name="T36" fmla="*/ 105 w 192"/>
                  <a:gd name="T37" fmla="*/ 775 h 821"/>
                  <a:gd name="T38" fmla="*/ 104 w 192"/>
                  <a:gd name="T39" fmla="*/ 754 h 821"/>
                  <a:gd name="T40" fmla="*/ 116 w 192"/>
                  <a:gd name="T41" fmla="*/ 736 h 821"/>
                  <a:gd name="T42" fmla="*/ 150 w 192"/>
                  <a:gd name="T43" fmla="*/ 749 h 821"/>
                  <a:gd name="T44" fmla="*/ 176 w 192"/>
                  <a:gd name="T45" fmla="*/ 771 h 821"/>
                  <a:gd name="T46" fmla="*/ 189 w 192"/>
                  <a:gd name="T47" fmla="*/ 797 h 821"/>
                  <a:gd name="T48" fmla="*/ 188 w 192"/>
                  <a:gd name="T49" fmla="*/ 772 h 821"/>
                  <a:gd name="T50" fmla="*/ 169 w 192"/>
                  <a:gd name="T51" fmla="*/ 737 h 821"/>
                  <a:gd name="T52" fmla="*/ 119 w 192"/>
                  <a:gd name="T53" fmla="*/ 703 h 821"/>
                  <a:gd name="T54" fmla="*/ 85 w 192"/>
                  <a:gd name="T55" fmla="*/ 656 h 821"/>
                  <a:gd name="T56" fmla="*/ 82 w 192"/>
                  <a:gd name="T57" fmla="*/ 630 h 821"/>
                  <a:gd name="T58" fmla="*/ 80 w 192"/>
                  <a:gd name="T59" fmla="*/ 582 h 821"/>
                  <a:gd name="T60" fmla="*/ 81 w 192"/>
                  <a:gd name="T61" fmla="*/ 533 h 821"/>
                  <a:gd name="T62" fmla="*/ 87 w 192"/>
                  <a:gd name="T63" fmla="*/ 479 h 821"/>
                  <a:gd name="T64" fmla="*/ 102 w 192"/>
                  <a:gd name="T65" fmla="*/ 410 h 821"/>
                  <a:gd name="T66" fmla="*/ 102 w 192"/>
                  <a:gd name="T67" fmla="*/ 377 h 821"/>
                  <a:gd name="T68" fmla="*/ 102 w 192"/>
                  <a:gd name="T69" fmla="*/ 347 h 821"/>
                  <a:gd name="T70" fmla="*/ 99 w 192"/>
                  <a:gd name="T71" fmla="*/ 308 h 821"/>
                  <a:gd name="T72" fmla="*/ 95 w 192"/>
                  <a:gd name="T73" fmla="*/ 268 h 821"/>
                  <a:gd name="T74" fmla="*/ 89 w 192"/>
                  <a:gd name="T75" fmla="*/ 226 h 821"/>
                  <a:gd name="T76" fmla="*/ 77 w 192"/>
                  <a:gd name="T77" fmla="*/ 175 h 821"/>
                  <a:gd name="T78" fmla="*/ 49 w 192"/>
                  <a:gd name="T79" fmla="*/ 102 h 821"/>
                  <a:gd name="T80" fmla="*/ 41 w 192"/>
                  <a:gd name="T81" fmla="*/ 84 h 821"/>
                  <a:gd name="T82" fmla="*/ 19 w 192"/>
                  <a:gd name="T83" fmla="*/ 41 h 821"/>
                  <a:gd name="T84" fmla="*/ 9 w 192"/>
                  <a:gd name="T85" fmla="*/ 19 h 821"/>
                  <a:gd name="T86" fmla="*/ 9 w 192"/>
                  <a:gd name="T87" fmla="*/ 25 h 821"/>
                  <a:gd name="T88" fmla="*/ 14 w 192"/>
                  <a:gd name="T89" fmla="*/ 40 h 821"/>
                  <a:gd name="T90" fmla="*/ 22 w 192"/>
                  <a:gd name="T91" fmla="*/ 58 h 821"/>
                  <a:gd name="T92" fmla="*/ 34 w 192"/>
                  <a:gd name="T93" fmla="*/ 82 h 821"/>
                  <a:gd name="T94" fmla="*/ 41 w 192"/>
                  <a:gd name="T95" fmla="*/ 98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2" h="821">
                    <a:moveTo>
                      <a:pt x="41" y="98"/>
                    </a:moveTo>
                    <a:cubicBezTo>
                      <a:pt x="49" y="112"/>
                      <a:pt x="59" y="137"/>
                      <a:pt x="65" y="155"/>
                    </a:cubicBezTo>
                    <a:cubicBezTo>
                      <a:pt x="65" y="156"/>
                      <a:pt x="74" y="192"/>
                      <a:pt x="75" y="193"/>
                    </a:cubicBezTo>
                    <a:cubicBezTo>
                      <a:pt x="79" y="208"/>
                      <a:pt x="83" y="236"/>
                      <a:pt x="83" y="236"/>
                    </a:cubicBezTo>
                    <a:cubicBezTo>
                      <a:pt x="84" y="242"/>
                      <a:pt x="87" y="271"/>
                      <a:pt x="89" y="298"/>
                    </a:cubicBezTo>
                    <a:cubicBezTo>
                      <a:pt x="90" y="310"/>
                      <a:pt x="93" y="344"/>
                      <a:pt x="93" y="362"/>
                    </a:cubicBezTo>
                    <a:cubicBezTo>
                      <a:pt x="93" y="381"/>
                      <a:pt x="94" y="405"/>
                      <a:pt x="92" y="419"/>
                    </a:cubicBezTo>
                    <a:cubicBezTo>
                      <a:pt x="90" y="431"/>
                      <a:pt x="86" y="451"/>
                      <a:pt x="85" y="455"/>
                    </a:cubicBezTo>
                    <a:cubicBezTo>
                      <a:pt x="82" y="463"/>
                      <a:pt x="79" y="480"/>
                      <a:pt x="79" y="484"/>
                    </a:cubicBezTo>
                    <a:cubicBezTo>
                      <a:pt x="76" y="510"/>
                      <a:pt x="75" y="528"/>
                      <a:pt x="74" y="534"/>
                    </a:cubicBezTo>
                    <a:cubicBezTo>
                      <a:pt x="74" y="541"/>
                      <a:pt x="72" y="592"/>
                      <a:pt x="72" y="592"/>
                    </a:cubicBezTo>
                    <a:cubicBezTo>
                      <a:pt x="70" y="605"/>
                      <a:pt x="72" y="667"/>
                      <a:pt x="76" y="677"/>
                    </a:cubicBezTo>
                    <a:cubicBezTo>
                      <a:pt x="79" y="685"/>
                      <a:pt x="84" y="697"/>
                      <a:pt x="86" y="706"/>
                    </a:cubicBezTo>
                    <a:cubicBezTo>
                      <a:pt x="93" y="718"/>
                      <a:pt x="86" y="747"/>
                      <a:pt x="86" y="766"/>
                    </a:cubicBezTo>
                    <a:cubicBezTo>
                      <a:pt x="86" y="770"/>
                      <a:pt x="88" y="782"/>
                      <a:pt x="92" y="788"/>
                    </a:cubicBezTo>
                    <a:cubicBezTo>
                      <a:pt x="96" y="794"/>
                      <a:pt x="103" y="803"/>
                      <a:pt x="114" y="813"/>
                    </a:cubicBezTo>
                    <a:cubicBezTo>
                      <a:pt x="122" y="821"/>
                      <a:pt x="126" y="819"/>
                      <a:pt x="127" y="818"/>
                    </a:cubicBezTo>
                    <a:cubicBezTo>
                      <a:pt x="128" y="816"/>
                      <a:pt x="118" y="806"/>
                      <a:pt x="115" y="801"/>
                    </a:cubicBezTo>
                    <a:cubicBezTo>
                      <a:pt x="111" y="795"/>
                      <a:pt x="107" y="782"/>
                      <a:pt x="105" y="775"/>
                    </a:cubicBezTo>
                    <a:cubicBezTo>
                      <a:pt x="104" y="767"/>
                      <a:pt x="103" y="758"/>
                      <a:pt x="104" y="754"/>
                    </a:cubicBezTo>
                    <a:cubicBezTo>
                      <a:pt x="106" y="750"/>
                      <a:pt x="109" y="737"/>
                      <a:pt x="116" y="736"/>
                    </a:cubicBezTo>
                    <a:cubicBezTo>
                      <a:pt x="124" y="734"/>
                      <a:pt x="129" y="735"/>
                      <a:pt x="150" y="749"/>
                    </a:cubicBezTo>
                    <a:cubicBezTo>
                      <a:pt x="172" y="763"/>
                      <a:pt x="176" y="771"/>
                      <a:pt x="176" y="771"/>
                    </a:cubicBezTo>
                    <a:cubicBezTo>
                      <a:pt x="183" y="783"/>
                      <a:pt x="188" y="799"/>
                      <a:pt x="189" y="797"/>
                    </a:cubicBezTo>
                    <a:cubicBezTo>
                      <a:pt x="192" y="792"/>
                      <a:pt x="188" y="772"/>
                      <a:pt x="188" y="772"/>
                    </a:cubicBezTo>
                    <a:cubicBezTo>
                      <a:pt x="183" y="748"/>
                      <a:pt x="171" y="740"/>
                      <a:pt x="169" y="737"/>
                    </a:cubicBezTo>
                    <a:cubicBezTo>
                      <a:pt x="159" y="729"/>
                      <a:pt x="119" y="703"/>
                      <a:pt x="119" y="703"/>
                    </a:cubicBezTo>
                    <a:cubicBezTo>
                      <a:pt x="89" y="681"/>
                      <a:pt x="86" y="660"/>
                      <a:pt x="85" y="656"/>
                    </a:cubicBezTo>
                    <a:cubicBezTo>
                      <a:pt x="81" y="645"/>
                      <a:pt x="83" y="641"/>
                      <a:pt x="82" y="630"/>
                    </a:cubicBezTo>
                    <a:cubicBezTo>
                      <a:pt x="81" y="612"/>
                      <a:pt x="80" y="585"/>
                      <a:pt x="80" y="582"/>
                    </a:cubicBezTo>
                    <a:cubicBezTo>
                      <a:pt x="80" y="578"/>
                      <a:pt x="81" y="547"/>
                      <a:pt x="81" y="533"/>
                    </a:cubicBezTo>
                    <a:cubicBezTo>
                      <a:pt x="83" y="517"/>
                      <a:pt x="85" y="491"/>
                      <a:pt x="87" y="479"/>
                    </a:cubicBezTo>
                    <a:cubicBezTo>
                      <a:pt x="91" y="461"/>
                      <a:pt x="101" y="435"/>
                      <a:pt x="102" y="410"/>
                    </a:cubicBezTo>
                    <a:cubicBezTo>
                      <a:pt x="102" y="396"/>
                      <a:pt x="102" y="377"/>
                      <a:pt x="102" y="377"/>
                    </a:cubicBezTo>
                    <a:cubicBezTo>
                      <a:pt x="102" y="372"/>
                      <a:pt x="102" y="353"/>
                      <a:pt x="102" y="347"/>
                    </a:cubicBezTo>
                    <a:cubicBezTo>
                      <a:pt x="101" y="336"/>
                      <a:pt x="101" y="323"/>
                      <a:pt x="99" y="308"/>
                    </a:cubicBezTo>
                    <a:cubicBezTo>
                      <a:pt x="98" y="297"/>
                      <a:pt x="96" y="271"/>
                      <a:pt x="95" y="268"/>
                    </a:cubicBezTo>
                    <a:cubicBezTo>
                      <a:pt x="94" y="262"/>
                      <a:pt x="91" y="238"/>
                      <a:pt x="89" y="226"/>
                    </a:cubicBezTo>
                    <a:cubicBezTo>
                      <a:pt x="87" y="210"/>
                      <a:pt x="82" y="193"/>
                      <a:pt x="77" y="175"/>
                    </a:cubicBezTo>
                    <a:cubicBezTo>
                      <a:pt x="71" y="153"/>
                      <a:pt x="49" y="102"/>
                      <a:pt x="49" y="102"/>
                    </a:cubicBezTo>
                    <a:cubicBezTo>
                      <a:pt x="45" y="92"/>
                      <a:pt x="42" y="86"/>
                      <a:pt x="41" y="84"/>
                    </a:cubicBezTo>
                    <a:cubicBezTo>
                      <a:pt x="41" y="84"/>
                      <a:pt x="24" y="50"/>
                      <a:pt x="19" y="41"/>
                    </a:cubicBezTo>
                    <a:cubicBezTo>
                      <a:pt x="19" y="41"/>
                      <a:pt x="18" y="39"/>
                      <a:pt x="9" y="19"/>
                    </a:cubicBezTo>
                    <a:cubicBezTo>
                      <a:pt x="0" y="0"/>
                      <a:pt x="8" y="24"/>
                      <a:pt x="9" y="25"/>
                    </a:cubicBezTo>
                    <a:cubicBezTo>
                      <a:pt x="9" y="27"/>
                      <a:pt x="13" y="38"/>
                      <a:pt x="14" y="40"/>
                    </a:cubicBezTo>
                    <a:cubicBezTo>
                      <a:pt x="15" y="42"/>
                      <a:pt x="20" y="56"/>
                      <a:pt x="22" y="58"/>
                    </a:cubicBezTo>
                    <a:cubicBezTo>
                      <a:pt x="23" y="60"/>
                      <a:pt x="34" y="83"/>
                      <a:pt x="34" y="82"/>
                    </a:cubicBezTo>
                    <a:cubicBezTo>
                      <a:pt x="35" y="85"/>
                      <a:pt x="39" y="93"/>
                      <a:pt x="41" y="98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7A7878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5" name="Freeform 619"/>
              <p:cNvSpPr>
                <a:spLocks noChangeArrowheads="1"/>
              </p:cNvSpPr>
              <p:nvPr/>
            </p:nvSpPr>
            <p:spPr bwMode="auto">
              <a:xfrm>
                <a:off x="884" y="3303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3 0 0"/>
                  <a:gd name="G4" fmla="+- 6 0 0"/>
                  <a:gd name="G5" fmla="+- 4 0 0"/>
                  <a:gd name="G6" fmla="+- 8 0 0"/>
                  <a:gd name="G7" fmla="+- 9 0 0"/>
                  <a:gd name="G8" fmla="*/ 1 0 0"/>
                  <a:gd name="G9" fmla="sin G8 G7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T0" fmla="*/ 6 w 9"/>
                  <a:gd name="T1" fmla="*/ 0 h 9"/>
                  <a:gd name="T2" fmla="*/ 0 w 9"/>
                  <a:gd name="T3" fmla="*/ 3 h 9"/>
                  <a:gd name="T4" fmla="*/ 5 w 9"/>
                  <a:gd name="T5" fmla="*/ 8 h 9"/>
                  <a:gd name="T6" fmla="*/ 6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6" name="Freeform 620"/>
              <p:cNvSpPr>
                <a:spLocks noChangeArrowheads="1"/>
              </p:cNvSpPr>
              <p:nvPr/>
            </p:nvSpPr>
            <p:spPr bwMode="auto">
              <a:xfrm>
                <a:off x="884" y="3303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3 0 0"/>
                  <a:gd name="G4" fmla="+- 6 0 0"/>
                  <a:gd name="G5" fmla="+- 4 0 0"/>
                  <a:gd name="G6" fmla="+- 8 0 0"/>
                  <a:gd name="G7" fmla="+- 9 0 0"/>
                  <a:gd name="G8" fmla="*/ 1 0 0"/>
                  <a:gd name="G9" fmla="sin G8 G7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T0" fmla="*/ 6 w 9"/>
                  <a:gd name="T1" fmla="*/ 0 h 9"/>
                  <a:gd name="T2" fmla="*/ 0 w 9"/>
                  <a:gd name="T3" fmla="*/ 3 h 9"/>
                  <a:gd name="T4" fmla="*/ 5 w 9"/>
                  <a:gd name="T5" fmla="*/ 8 h 9"/>
                  <a:gd name="T6" fmla="*/ 6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4" y="1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9" y="9"/>
                      <a:pt x="8" y="2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7" name="Freeform 621"/>
              <p:cNvSpPr>
                <a:spLocks noChangeArrowheads="1"/>
              </p:cNvSpPr>
              <p:nvPr/>
            </p:nvSpPr>
            <p:spPr bwMode="auto">
              <a:xfrm>
                <a:off x="895" y="3205"/>
                <a:ext cx="15" cy="16"/>
              </a:xfrm>
              <a:custGeom>
                <a:avLst/>
                <a:gdLst>
                  <a:gd name="G0" fmla="+- 1 0 0"/>
                  <a:gd name="G1" fmla="+- 2 0 0"/>
                  <a:gd name="G2" fmla="+- 1 0 0"/>
                  <a:gd name="G3" fmla="*/ 1 7 2"/>
                  <a:gd name="G4" fmla="+- 9 0 0"/>
                  <a:gd name="G5" fmla="+- 10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sin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10"/>
                  <a:gd name="T2" fmla="*/ 2 w 12"/>
                  <a:gd name="T3" fmla="*/ 7 h 10"/>
                  <a:gd name="T4" fmla="*/ 8 w 12"/>
                  <a:gd name="T5" fmla="*/ 9 h 10"/>
                  <a:gd name="T6" fmla="*/ 10 w 12"/>
                  <a:gd name="T7" fmla="*/ 1 h 10"/>
                  <a:gd name="T8" fmla="*/ 7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8" name="Freeform 622"/>
              <p:cNvSpPr>
                <a:spLocks noChangeArrowheads="1"/>
              </p:cNvSpPr>
              <p:nvPr/>
            </p:nvSpPr>
            <p:spPr bwMode="auto">
              <a:xfrm>
                <a:off x="895" y="3205"/>
                <a:ext cx="15" cy="16"/>
              </a:xfrm>
              <a:custGeom>
                <a:avLst/>
                <a:gdLst>
                  <a:gd name="G0" fmla="+- 1 0 0"/>
                  <a:gd name="G1" fmla="+- 2 0 0"/>
                  <a:gd name="G2" fmla="+- 1 0 0"/>
                  <a:gd name="G3" fmla="*/ 1 7 2"/>
                  <a:gd name="G4" fmla="+- 9 0 0"/>
                  <a:gd name="G5" fmla="+- 10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sin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10"/>
                  <a:gd name="T2" fmla="*/ 2 w 12"/>
                  <a:gd name="T3" fmla="*/ 7 h 10"/>
                  <a:gd name="T4" fmla="*/ 8 w 12"/>
                  <a:gd name="T5" fmla="*/ 9 h 10"/>
                  <a:gd name="T6" fmla="*/ 10 w 12"/>
                  <a:gd name="T7" fmla="*/ 1 h 10"/>
                  <a:gd name="T8" fmla="*/ 7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0" y="9"/>
                      <a:pt x="5" y="10"/>
                      <a:pt x="8" y="9"/>
                    </a:cubicBezTo>
                    <a:cubicBezTo>
                      <a:pt x="12" y="8"/>
                      <a:pt x="9" y="4"/>
                      <a:pt x="10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19" name="Freeform 623"/>
              <p:cNvSpPr>
                <a:spLocks noChangeArrowheads="1"/>
              </p:cNvSpPr>
              <p:nvPr/>
            </p:nvSpPr>
            <p:spPr bwMode="auto">
              <a:xfrm>
                <a:off x="897" y="3172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8 0 0"/>
                  <a:gd name="G5" fmla="+- 1 0 0"/>
                  <a:gd name="G6" fmla="+- 6 0 0"/>
                  <a:gd name="G7" fmla="*/ 1 0 0"/>
                  <a:gd name="G8" fmla="sin G7 G6"/>
                  <a:gd name="G9" fmla="+- 1 0 0"/>
                  <a:gd name="G10" fmla="*/ 1 50493 55552"/>
                  <a:gd name="G11" fmla="*/ G10 1 180"/>
                  <a:gd name="G12" fmla="*/ 1 0 0"/>
                  <a:gd name="G13" fmla="sin G12 G11"/>
                  <a:gd name="G14" fmla="+- 1 0 0"/>
                  <a:gd name="T0" fmla="*/ 7 w 11"/>
                  <a:gd name="T1" fmla="*/ 0 h 8"/>
                  <a:gd name="T2" fmla="*/ 1 w 11"/>
                  <a:gd name="T3" fmla="*/ 4 h 8"/>
                  <a:gd name="T4" fmla="*/ 9 w 11"/>
                  <a:gd name="T5" fmla="*/ 6 h 8"/>
                  <a:gd name="T6" fmla="*/ 7 w 11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0" name="Freeform 624"/>
              <p:cNvSpPr>
                <a:spLocks noChangeArrowheads="1"/>
              </p:cNvSpPr>
              <p:nvPr/>
            </p:nvSpPr>
            <p:spPr bwMode="auto">
              <a:xfrm>
                <a:off x="897" y="3172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8 0 0"/>
                  <a:gd name="G5" fmla="+- 1 0 0"/>
                  <a:gd name="G6" fmla="+- 6 0 0"/>
                  <a:gd name="G7" fmla="*/ 1 0 0"/>
                  <a:gd name="G8" fmla="sin G7 G6"/>
                  <a:gd name="G9" fmla="+- 1 0 0"/>
                  <a:gd name="G10" fmla="*/ 1 50493 55552"/>
                  <a:gd name="G11" fmla="*/ G10 1 180"/>
                  <a:gd name="G12" fmla="*/ 1 0 0"/>
                  <a:gd name="G13" fmla="sin G12 G11"/>
                  <a:gd name="G14" fmla="+- 1 0 0"/>
                  <a:gd name="T0" fmla="*/ 7 w 11"/>
                  <a:gd name="T1" fmla="*/ 0 h 8"/>
                  <a:gd name="T2" fmla="*/ 1 w 11"/>
                  <a:gd name="T3" fmla="*/ 4 h 8"/>
                  <a:gd name="T4" fmla="*/ 9 w 11"/>
                  <a:gd name="T5" fmla="*/ 6 h 8"/>
                  <a:gd name="T6" fmla="*/ 7 w 11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cubicBezTo>
                      <a:pt x="4" y="1"/>
                      <a:pt x="1" y="2"/>
                      <a:pt x="1" y="4"/>
                    </a:cubicBezTo>
                    <a:cubicBezTo>
                      <a:pt x="0" y="8"/>
                      <a:pt x="6" y="7"/>
                      <a:pt x="9" y="6"/>
                    </a:cubicBezTo>
                    <a:cubicBezTo>
                      <a:pt x="11" y="5"/>
                      <a:pt x="9" y="1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1" name="Freeform 625"/>
              <p:cNvSpPr>
                <a:spLocks noChangeArrowheads="1"/>
              </p:cNvSpPr>
              <p:nvPr/>
            </p:nvSpPr>
            <p:spPr bwMode="auto">
              <a:xfrm>
                <a:off x="1023" y="3116"/>
                <a:ext cx="19" cy="17"/>
              </a:xfrm>
              <a:custGeom>
                <a:avLst/>
                <a:gdLst>
                  <a:gd name="G0" fmla="+- 2 0 0"/>
                  <a:gd name="G1" fmla="*/ 1 0 0"/>
                  <a:gd name="G2" fmla="cos G1 G0"/>
                  <a:gd name="G3" fmla="*/ 1 50493 55552"/>
                  <a:gd name="G4" fmla="*/ G3 1 180"/>
                  <a:gd name="G5" fmla="*/ 1 0 0"/>
                  <a:gd name="G6" fmla="sin G5 G4"/>
                  <a:gd name="G7" fmla="+- 1 0 0"/>
                  <a:gd name="G8" fmla="+- 1 0 0"/>
                  <a:gd name="G9" fmla="+- 5 0 0"/>
                  <a:gd name="G10" fmla="+- 9 0 0"/>
                  <a:gd name="G11" fmla="*/ 1 0 0"/>
                  <a:gd name="G12" fmla="sin G11 G10"/>
                  <a:gd name="G13" fmla="+- 11 0 0"/>
                  <a:gd name="G14" fmla="+- 1 0 0"/>
                  <a:gd name="G15" fmla="+- 1 0 0"/>
                  <a:gd name="G16" fmla="+- 2 0 0"/>
                  <a:gd name="G17" fmla="*/ 1 0 0"/>
                  <a:gd name="G18" fmla="cos G17 G16"/>
                  <a:gd name="T0" fmla="*/ 10 w 15"/>
                  <a:gd name="T1" fmla="*/ 2 h 11"/>
                  <a:gd name="T2" fmla="*/ 5 w 15"/>
                  <a:gd name="T3" fmla="*/ 1 h 11"/>
                  <a:gd name="T4" fmla="*/ 14 w 15"/>
                  <a:gd name="T5" fmla="*/ 11 h 11"/>
                  <a:gd name="T6" fmla="*/ 10 w 15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2" name="Freeform 626"/>
              <p:cNvSpPr>
                <a:spLocks noChangeArrowheads="1"/>
              </p:cNvSpPr>
              <p:nvPr/>
            </p:nvSpPr>
            <p:spPr bwMode="auto">
              <a:xfrm>
                <a:off x="1023" y="3116"/>
                <a:ext cx="19" cy="17"/>
              </a:xfrm>
              <a:custGeom>
                <a:avLst/>
                <a:gdLst>
                  <a:gd name="G0" fmla="+- 2 0 0"/>
                  <a:gd name="G1" fmla="*/ 1 0 0"/>
                  <a:gd name="G2" fmla="cos G1 G0"/>
                  <a:gd name="G3" fmla="*/ 1 50493 55552"/>
                  <a:gd name="G4" fmla="*/ G3 1 180"/>
                  <a:gd name="G5" fmla="*/ 1 0 0"/>
                  <a:gd name="G6" fmla="sin G5 G4"/>
                  <a:gd name="G7" fmla="+- 1 0 0"/>
                  <a:gd name="G8" fmla="+- 1 0 0"/>
                  <a:gd name="G9" fmla="+- 5 0 0"/>
                  <a:gd name="G10" fmla="+- 9 0 0"/>
                  <a:gd name="G11" fmla="*/ 1 0 0"/>
                  <a:gd name="G12" fmla="sin G11 G10"/>
                  <a:gd name="G13" fmla="+- 11 0 0"/>
                  <a:gd name="G14" fmla="+- 1 0 0"/>
                  <a:gd name="G15" fmla="+- 1 0 0"/>
                  <a:gd name="G16" fmla="+- 2 0 0"/>
                  <a:gd name="G17" fmla="*/ 1 0 0"/>
                  <a:gd name="G18" fmla="cos G17 G16"/>
                  <a:gd name="T0" fmla="*/ 10 w 15"/>
                  <a:gd name="T1" fmla="*/ 2 h 11"/>
                  <a:gd name="T2" fmla="*/ 5 w 15"/>
                  <a:gd name="T3" fmla="*/ 1 h 11"/>
                  <a:gd name="T4" fmla="*/ 14 w 15"/>
                  <a:gd name="T5" fmla="*/ 11 h 11"/>
                  <a:gd name="T6" fmla="*/ 10 w 15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0" y="2"/>
                    </a:moveTo>
                    <a:cubicBezTo>
                      <a:pt x="9" y="1"/>
                      <a:pt x="6" y="0"/>
                      <a:pt x="5" y="1"/>
                    </a:cubicBezTo>
                    <a:cubicBezTo>
                      <a:pt x="0" y="5"/>
                      <a:pt x="9" y="9"/>
                      <a:pt x="14" y="11"/>
                    </a:cubicBezTo>
                    <a:cubicBezTo>
                      <a:pt x="15" y="7"/>
                      <a:pt x="11" y="5"/>
                      <a:pt x="10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3" name="Freeform 627"/>
              <p:cNvSpPr>
                <a:spLocks noChangeArrowheads="1"/>
              </p:cNvSpPr>
              <p:nvPr/>
            </p:nvSpPr>
            <p:spPr bwMode="auto">
              <a:xfrm>
                <a:off x="1044" y="3138"/>
                <a:ext cx="13" cy="17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11"/>
                  <a:gd name="T1" fmla="*/ 1 h 11"/>
                  <a:gd name="T2" fmla="*/ 1 w 11"/>
                  <a:gd name="T3" fmla="*/ 4 h 11"/>
                  <a:gd name="T4" fmla="*/ 6 w 11"/>
                  <a:gd name="T5" fmla="*/ 11 h 11"/>
                  <a:gd name="T6" fmla="*/ 5 w 11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4" name="Freeform 628"/>
              <p:cNvSpPr>
                <a:spLocks noChangeArrowheads="1"/>
              </p:cNvSpPr>
              <p:nvPr/>
            </p:nvSpPr>
            <p:spPr bwMode="auto">
              <a:xfrm>
                <a:off x="1044" y="3138"/>
                <a:ext cx="13" cy="17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11"/>
                  <a:gd name="T1" fmla="*/ 1 h 11"/>
                  <a:gd name="T2" fmla="*/ 1 w 11"/>
                  <a:gd name="T3" fmla="*/ 4 h 11"/>
                  <a:gd name="T4" fmla="*/ 6 w 11"/>
                  <a:gd name="T5" fmla="*/ 11 h 11"/>
                  <a:gd name="T6" fmla="*/ 5 w 11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1"/>
                    </a:moveTo>
                    <a:cubicBezTo>
                      <a:pt x="2" y="0"/>
                      <a:pt x="0" y="3"/>
                      <a:pt x="1" y="4"/>
                    </a:cubicBezTo>
                    <a:cubicBezTo>
                      <a:pt x="1" y="7"/>
                      <a:pt x="6" y="8"/>
                      <a:pt x="6" y="11"/>
                    </a:cubicBezTo>
                    <a:cubicBezTo>
                      <a:pt x="11" y="10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5" name="Freeform 629"/>
              <p:cNvSpPr>
                <a:spLocks noChangeArrowheads="1"/>
              </p:cNvSpPr>
              <p:nvPr/>
            </p:nvSpPr>
            <p:spPr bwMode="auto">
              <a:xfrm>
                <a:off x="1015" y="3252"/>
                <a:ext cx="10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1 2"/>
                  <a:gd name="G5" fmla="+- 2 0 0"/>
                  <a:gd name="G6" fmla="+- 4 0 0"/>
                  <a:gd name="G7" fmla="+- 6 0 0"/>
                  <a:gd name="G8" fmla="+- 1 0 0"/>
                  <a:gd name="G9" fmla="+- 1 0 0"/>
                  <a:gd name="G10" fmla="*/ 1 9 2"/>
                  <a:gd name="G11" fmla="*/ 1 9 2"/>
                  <a:gd name="G12" fmla="+- 1 0 0"/>
                  <a:gd name="G13" fmla="+- 7 0 0"/>
                  <a:gd name="G14" fmla="+- 4 0 0"/>
                  <a:gd name="G15" fmla="*/ 1 0 0"/>
                  <a:gd name="G16" fmla="sin G15 G14"/>
                  <a:gd name="G17" fmla="+- 1 0 0"/>
                  <a:gd name="T0" fmla="*/ 6 w 9"/>
                  <a:gd name="T1" fmla="*/ 1 h 9"/>
                  <a:gd name="T2" fmla="*/ 4 w 9"/>
                  <a:gd name="T3" fmla="*/ 1 h 9"/>
                  <a:gd name="T4" fmla="*/ 0 w 9"/>
                  <a:gd name="T5" fmla="*/ 4 h 9"/>
                  <a:gd name="T6" fmla="*/ 1 w 9"/>
                  <a:gd name="T7" fmla="*/ 9 h 9"/>
                  <a:gd name="T8" fmla="*/ 3 w 9"/>
                  <a:gd name="T9" fmla="*/ 9 h 9"/>
                  <a:gd name="T10" fmla="*/ 6 w 9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6" name="Freeform 630"/>
              <p:cNvSpPr>
                <a:spLocks noChangeArrowheads="1"/>
              </p:cNvSpPr>
              <p:nvPr/>
            </p:nvSpPr>
            <p:spPr bwMode="auto">
              <a:xfrm>
                <a:off x="1015" y="3252"/>
                <a:ext cx="10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1 2"/>
                  <a:gd name="G5" fmla="+- 2 0 0"/>
                  <a:gd name="G6" fmla="+- 4 0 0"/>
                  <a:gd name="G7" fmla="+- 6 0 0"/>
                  <a:gd name="G8" fmla="+- 1 0 0"/>
                  <a:gd name="G9" fmla="+- 1 0 0"/>
                  <a:gd name="G10" fmla="*/ 1 9 2"/>
                  <a:gd name="G11" fmla="*/ 1 9 2"/>
                  <a:gd name="G12" fmla="+- 1 0 0"/>
                  <a:gd name="G13" fmla="+- 7 0 0"/>
                  <a:gd name="G14" fmla="+- 4 0 0"/>
                  <a:gd name="G15" fmla="*/ 1 0 0"/>
                  <a:gd name="G16" fmla="sin G15 G14"/>
                  <a:gd name="G17" fmla="+- 1 0 0"/>
                  <a:gd name="T0" fmla="*/ 6 w 9"/>
                  <a:gd name="T1" fmla="*/ 1 h 9"/>
                  <a:gd name="T2" fmla="*/ 4 w 9"/>
                  <a:gd name="T3" fmla="*/ 1 h 9"/>
                  <a:gd name="T4" fmla="*/ 0 w 9"/>
                  <a:gd name="T5" fmla="*/ 4 h 9"/>
                  <a:gd name="T6" fmla="*/ 1 w 9"/>
                  <a:gd name="T7" fmla="*/ 9 h 9"/>
                  <a:gd name="T8" fmla="*/ 3 w 9"/>
                  <a:gd name="T9" fmla="*/ 9 h 9"/>
                  <a:gd name="T10" fmla="*/ 6 w 9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6" y="1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0" y="4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5" y="7"/>
                      <a:pt x="9" y="4"/>
                      <a:pt x="6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7" name="Freeform 631"/>
              <p:cNvSpPr>
                <a:spLocks noChangeArrowheads="1"/>
              </p:cNvSpPr>
              <p:nvPr/>
            </p:nvSpPr>
            <p:spPr bwMode="auto">
              <a:xfrm>
                <a:off x="1015" y="3124"/>
                <a:ext cx="12" cy="8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6 0 0"/>
                  <a:gd name="G6" fmla="+- 6 0 0"/>
                  <a:gd name="G7" fmla="+- 5 0 0"/>
                  <a:gd name="G8" fmla="*/ 1 0 0"/>
                  <a:gd name="G9" fmla="cos G8 G7"/>
                  <a:gd name="G10" fmla="+- 2 0 0"/>
                  <a:gd name="G11" fmla="*/ 1 0 0"/>
                  <a:gd name="G12" fmla="cos G11 G1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*/ 1 50493 55552"/>
                  <a:gd name="G18" fmla="*/ G17 1 180"/>
                  <a:gd name="G19" fmla="*/ 1 0 0"/>
                  <a:gd name="G20" fmla="*/ G19 1 G18"/>
                  <a:gd name="G21" fmla="+- 1 0 0"/>
                  <a:gd name="G22" fmla="+- 1 0 0"/>
                  <a:gd name="T0" fmla="*/ 6 w 10"/>
                  <a:gd name="T1" fmla="*/ 0 h 6"/>
                  <a:gd name="T2" fmla="*/ 1 w 10"/>
                  <a:gd name="T3" fmla="*/ 4 h 6"/>
                  <a:gd name="T4" fmla="*/ 7 w 10"/>
                  <a:gd name="T5" fmla="*/ 6 h 6"/>
                  <a:gd name="T6" fmla="*/ 8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3DC8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8" name="Freeform 632"/>
              <p:cNvSpPr>
                <a:spLocks noChangeArrowheads="1"/>
              </p:cNvSpPr>
              <p:nvPr/>
            </p:nvSpPr>
            <p:spPr bwMode="auto">
              <a:xfrm>
                <a:off x="1015" y="3124"/>
                <a:ext cx="12" cy="8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1 0 0"/>
                  <a:gd name="G4" fmla="+- 1 0 0"/>
                  <a:gd name="G5" fmla="+- 6 0 0"/>
                  <a:gd name="G6" fmla="+- 6 0 0"/>
                  <a:gd name="G7" fmla="+- 5 0 0"/>
                  <a:gd name="G8" fmla="*/ 1 0 0"/>
                  <a:gd name="G9" fmla="cos G8 G7"/>
                  <a:gd name="G10" fmla="+- 2 0 0"/>
                  <a:gd name="G11" fmla="*/ 1 0 0"/>
                  <a:gd name="G12" fmla="cos G11 G1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*/ 1 50493 55552"/>
                  <a:gd name="G18" fmla="*/ G17 1 180"/>
                  <a:gd name="G19" fmla="*/ 1 0 0"/>
                  <a:gd name="G20" fmla="*/ G19 1 G18"/>
                  <a:gd name="G21" fmla="+- 1 0 0"/>
                  <a:gd name="G22" fmla="+- 1 0 0"/>
                  <a:gd name="T0" fmla="*/ 6 w 10"/>
                  <a:gd name="T1" fmla="*/ 0 h 6"/>
                  <a:gd name="T2" fmla="*/ 1 w 10"/>
                  <a:gd name="T3" fmla="*/ 4 h 6"/>
                  <a:gd name="T4" fmla="*/ 7 w 10"/>
                  <a:gd name="T5" fmla="*/ 6 h 6"/>
                  <a:gd name="T6" fmla="*/ 8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1" y="0"/>
                      <a:pt x="0" y="3"/>
                      <a:pt x="1" y="4"/>
                    </a:cubicBezTo>
                    <a:cubicBezTo>
                      <a:pt x="1" y="6"/>
                      <a:pt x="5" y="6"/>
                      <a:pt x="7" y="6"/>
                    </a:cubicBezTo>
                    <a:cubicBezTo>
                      <a:pt x="10" y="5"/>
                      <a:pt x="10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29" name="Freeform 633"/>
              <p:cNvSpPr>
                <a:spLocks noChangeArrowheads="1"/>
              </p:cNvSpPr>
              <p:nvPr/>
            </p:nvSpPr>
            <p:spPr bwMode="auto">
              <a:xfrm>
                <a:off x="888" y="3145"/>
                <a:ext cx="14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1 0 0"/>
                  <a:gd name="G4" fmla="+- 6 0 0"/>
                  <a:gd name="G5" fmla="+- 13 0 0"/>
                  <a:gd name="G6" fmla="+- 13 0 0"/>
                  <a:gd name="G7" fmla="*/ 1 0 0"/>
                  <a:gd name="G8" fmla="cos G7 G6"/>
                  <a:gd name="G9" fmla="+- 1 0 0"/>
                  <a:gd name="G10" fmla="+- 1 0 0"/>
                  <a:gd name="G11" fmla="+- 1 0 0"/>
                  <a:gd name="G12" fmla="+- 7 0 0"/>
                  <a:gd name="G13" fmla="*/ 1 0 0"/>
                  <a:gd name="G14" fmla="cos G13 G12"/>
                  <a:gd name="G15" fmla="+- 5 0 0"/>
                  <a:gd name="G16" fmla="*/ 1 0 0"/>
                  <a:gd name="G17" fmla="sin G16 G15"/>
                  <a:gd name="G18" fmla="+- 3 0 0"/>
                  <a:gd name="G19" fmla="*/ 1 0 0"/>
                  <a:gd name="G20" fmla="sin G19 G18"/>
                  <a:gd name="G21" fmla="+- 2 0 0"/>
                  <a:gd name="G22" fmla="*/ 1 0 0"/>
                  <a:gd name="G23" fmla="sin G22 G21"/>
                  <a:gd name="G24" fmla="+- 1 0 0"/>
                  <a:gd name="G25" fmla="+- 1 0 0"/>
                  <a:gd name="T0" fmla="*/ 7 w 12"/>
                  <a:gd name="T1" fmla="*/ 1 h 13"/>
                  <a:gd name="T2" fmla="*/ 1 w 12"/>
                  <a:gd name="T3" fmla="*/ 9 h 13"/>
                  <a:gd name="T4" fmla="*/ 10 w 12"/>
                  <a:gd name="T5" fmla="*/ 13 h 13"/>
                  <a:gd name="T6" fmla="*/ 11 w 12"/>
                  <a:gd name="T7" fmla="*/ 10 h 13"/>
                  <a:gd name="T8" fmla="*/ 9 w 12"/>
                  <a:gd name="T9" fmla="*/ 3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0" name="Freeform 634"/>
              <p:cNvSpPr>
                <a:spLocks noChangeArrowheads="1"/>
              </p:cNvSpPr>
              <p:nvPr/>
            </p:nvSpPr>
            <p:spPr bwMode="auto">
              <a:xfrm>
                <a:off x="888" y="3145"/>
                <a:ext cx="14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1 0 0"/>
                  <a:gd name="G4" fmla="+- 6 0 0"/>
                  <a:gd name="G5" fmla="+- 13 0 0"/>
                  <a:gd name="G6" fmla="+- 13 0 0"/>
                  <a:gd name="G7" fmla="*/ 1 0 0"/>
                  <a:gd name="G8" fmla="cos G7 G6"/>
                  <a:gd name="G9" fmla="+- 1 0 0"/>
                  <a:gd name="G10" fmla="+- 1 0 0"/>
                  <a:gd name="G11" fmla="+- 1 0 0"/>
                  <a:gd name="G12" fmla="+- 7 0 0"/>
                  <a:gd name="G13" fmla="*/ 1 0 0"/>
                  <a:gd name="G14" fmla="cos G13 G12"/>
                  <a:gd name="G15" fmla="+- 5 0 0"/>
                  <a:gd name="G16" fmla="*/ 1 0 0"/>
                  <a:gd name="G17" fmla="sin G16 G15"/>
                  <a:gd name="G18" fmla="+- 3 0 0"/>
                  <a:gd name="G19" fmla="*/ 1 0 0"/>
                  <a:gd name="G20" fmla="sin G19 G18"/>
                  <a:gd name="G21" fmla="+- 2 0 0"/>
                  <a:gd name="G22" fmla="*/ 1 0 0"/>
                  <a:gd name="G23" fmla="sin G22 G21"/>
                  <a:gd name="G24" fmla="+- 1 0 0"/>
                  <a:gd name="G25" fmla="+- 1 0 0"/>
                  <a:gd name="T0" fmla="*/ 7 w 12"/>
                  <a:gd name="T1" fmla="*/ 1 h 13"/>
                  <a:gd name="T2" fmla="*/ 1 w 12"/>
                  <a:gd name="T3" fmla="*/ 9 h 13"/>
                  <a:gd name="T4" fmla="*/ 10 w 12"/>
                  <a:gd name="T5" fmla="*/ 13 h 13"/>
                  <a:gd name="T6" fmla="*/ 11 w 12"/>
                  <a:gd name="T7" fmla="*/ 10 h 13"/>
                  <a:gd name="T8" fmla="*/ 9 w 12"/>
                  <a:gd name="T9" fmla="*/ 3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5" y="4"/>
                      <a:pt x="0" y="6"/>
                      <a:pt x="1" y="9"/>
                    </a:cubicBezTo>
                    <a:cubicBezTo>
                      <a:pt x="2" y="12"/>
                      <a:pt x="7" y="13"/>
                      <a:pt x="10" y="13"/>
                    </a:cubicBezTo>
                    <a:cubicBezTo>
                      <a:pt x="12" y="13"/>
                      <a:pt x="12" y="11"/>
                      <a:pt x="11" y="10"/>
                    </a:cubicBezTo>
                    <a:cubicBezTo>
                      <a:pt x="10" y="7"/>
                      <a:pt x="9" y="5"/>
                      <a:pt x="9" y="3"/>
                    </a:cubicBezTo>
                    <a:cubicBezTo>
                      <a:pt x="9" y="2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1" name="Freeform 635"/>
              <p:cNvSpPr>
                <a:spLocks noChangeArrowheads="1"/>
              </p:cNvSpPr>
              <p:nvPr/>
            </p:nvSpPr>
            <p:spPr bwMode="auto">
              <a:xfrm>
                <a:off x="874" y="3159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3 0 0"/>
                  <a:gd name="G4" fmla="+- 1 0 0"/>
                  <a:gd name="G5" fmla="+- 8 0 0"/>
                  <a:gd name="G6" fmla="+- 7 0 0"/>
                  <a:gd name="G7" fmla="+- 1 0 0"/>
                  <a:gd name="G8" fmla="+- 2 0 0"/>
                  <a:gd name="G9" fmla="*/ 1 0 0"/>
                  <a:gd name="G10" fmla="cos G9 G8"/>
                  <a:gd name="G11" fmla="+- 1 0 0"/>
                  <a:gd name="G12" fmla="+- 1 0 0"/>
                  <a:gd name="G13" fmla="+- 1 0 0"/>
                  <a:gd name="G14" fmla="+- 1 0 0"/>
                  <a:gd name="T0" fmla="*/ 5 w 11"/>
                  <a:gd name="T1" fmla="*/ 0 h 8"/>
                  <a:gd name="T2" fmla="*/ 2 w 11"/>
                  <a:gd name="T3" fmla="*/ 6 h 8"/>
                  <a:gd name="T4" fmla="*/ 7 w 11"/>
                  <a:gd name="T5" fmla="*/ 7 h 8"/>
                  <a:gd name="T6" fmla="*/ 6 w 11"/>
                  <a:gd name="T7" fmla="*/ 0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2" name="Freeform 636"/>
              <p:cNvSpPr>
                <a:spLocks noChangeArrowheads="1"/>
              </p:cNvSpPr>
              <p:nvPr/>
            </p:nvSpPr>
            <p:spPr bwMode="auto">
              <a:xfrm>
                <a:off x="874" y="3159"/>
                <a:ext cx="13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3 0 0"/>
                  <a:gd name="G4" fmla="+- 1 0 0"/>
                  <a:gd name="G5" fmla="+- 8 0 0"/>
                  <a:gd name="G6" fmla="+- 7 0 0"/>
                  <a:gd name="G7" fmla="+- 1 0 0"/>
                  <a:gd name="G8" fmla="+- 2 0 0"/>
                  <a:gd name="G9" fmla="*/ 1 0 0"/>
                  <a:gd name="G10" fmla="cos G9 G8"/>
                  <a:gd name="G11" fmla="+- 1 0 0"/>
                  <a:gd name="G12" fmla="+- 1 0 0"/>
                  <a:gd name="G13" fmla="+- 1 0 0"/>
                  <a:gd name="G14" fmla="+- 1 0 0"/>
                  <a:gd name="T0" fmla="*/ 5 w 11"/>
                  <a:gd name="T1" fmla="*/ 0 h 8"/>
                  <a:gd name="T2" fmla="*/ 2 w 11"/>
                  <a:gd name="T3" fmla="*/ 6 h 8"/>
                  <a:gd name="T4" fmla="*/ 7 w 11"/>
                  <a:gd name="T5" fmla="*/ 7 h 8"/>
                  <a:gd name="T6" fmla="*/ 6 w 11"/>
                  <a:gd name="T7" fmla="*/ 0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3" y="3"/>
                      <a:pt x="0" y="4"/>
                      <a:pt x="2" y="6"/>
                    </a:cubicBezTo>
                    <a:cubicBezTo>
                      <a:pt x="3" y="8"/>
                      <a:pt x="5" y="8"/>
                      <a:pt x="7" y="7"/>
                    </a:cubicBezTo>
                    <a:cubicBezTo>
                      <a:pt x="11" y="6"/>
                      <a:pt x="10" y="2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3" name="Freeform 637"/>
              <p:cNvSpPr>
                <a:spLocks noChangeArrowheads="1"/>
              </p:cNvSpPr>
              <p:nvPr/>
            </p:nvSpPr>
            <p:spPr bwMode="auto">
              <a:xfrm>
                <a:off x="865" y="3175"/>
                <a:ext cx="17" cy="19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2 0 0"/>
                  <a:gd name="G8" fmla="+- 6 0 0"/>
                  <a:gd name="G9" fmla="+- 1 0 0"/>
                  <a:gd name="G10" fmla="+- 1 0 0"/>
                  <a:gd name="G11" fmla="+- 1 0 0"/>
                  <a:gd name="G12" fmla="*/ 1 50493 45568"/>
                  <a:gd name="G13" fmla="*/ 1 50493 55552"/>
                  <a:gd name="G14" fmla="*/ G13 1 180"/>
                  <a:gd name="G15" fmla="*/ G12 1 G14"/>
                  <a:gd name="G16" fmla="+- 1 0 0"/>
                  <a:gd name="G17" fmla="+- 7 0 0"/>
                  <a:gd name="G18" fmla="*/ 1 0 0"/>
                  <a:gd name="G19" fmla="sin G18 G17"/>
                  <a:gd name="G20" fmla="+- 1 0 0"/>
                  <a:gd name="G21" fmla="+- 5 0 0"/>
                  <a:gd name="G22" fmla="+- 1 0 0"/>
                  <a:gd name="G23" fmla="+- 1 0 0"/>
                  <a:gd name="T0" fmla="*/ 11 w 14"/>
                  <a:gd name="T1" fmla="*/ 1 h 12"/>
                  <a:gd name="T2" fmla="*/ 4 w 14"/>
                  <a:gd name="T3" fmla="*/ 0 h 12"/>
                  <a:gd name="T4" fmla="*/ 3 w 14"/>
                  <a:gd name="T5" fmla="*/ 9 h 12"/>
                  <a:gd name="T6" fmla="*/ 8 w 14"/>
                  <a:gd name="T7" fmla="*/ 11 h 12"/>
                  <a:gd name="T8" fmla="*/ 12 w 14"/>
                  <a:gd name="T9" fmla="*/ 5 h 12"/>
                  <a:gd name="T10" fmla="*/ 11 w 14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4" name="Freeform 638"/>
              <p:cNvSpPr>
                <a:spLocks noChangeArrowheads="1"/>
              </p:cNvSpPr>
              <p:nvPr/>
            </p:nvSpPr>
            <p:spPr bwMode="auto">
              <a:xfrm>
                <a:off x="865" y="3175"/>
                <a:ext cx="17" cy="19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2 0 0"/>
                  <a:gd name="G8" fmla="+- 6 0 0"/>
                  <a:gd name="G9" fmla="+- 1 0 0"/>
                  <a:gd name="G10" fmla="+- 1 0 0"/>
                  <a:gd name="G11" fmla="+- 1 0 0"/>
                  <a:gd name="G12" fmla="*/ 1 50493 45568"/>
                  <a:gd name="G13" fmla="*/ 1 50493 55552"/>
                  <a:gd name="G14" fmla="*/ G13 1 180"/>
                  <a:gd name="G15" fmla="*/ G12 1 G14"/>
                  <a:gd name="G16" fmla="+- 1 0 0"/>
                  <a:gd name="G17" fmla="+- 7 0 0"/>
                  <a:gd name="G18" fmla="*/ 1 0 0"/>
                  <a:gd name="G19" fmla="sin G18 G17"/>
                  <a:gd name="G20" fmla="+- 1 0 0"/>
                  <a:gd name="G21" fmla="+- 5 0 0"/>
                  <a:gd name="G22" fmla="+- 1 0 0"/>
                  <a:gd name="G23" fmla="+- 1 0 0"/>
                  <a:gd name="T0" fmla="*/ 11 w 14"/>
                  <a:gd name="T1" fmla="*/ 1 h 12"/>
                  <a:gd name="T2" fmla="*/ 4 w 14"/>
                  <a:gd name="T3" fmla="*/ 0 h 12"/>
                  <a:gd name="T4" fmla="*/ 3 w 14"/>
                  <a:gd name="T5" fmla="*/ 9 h 12"/>
                  <a:gd name="T6" fmla="*/ 8 w 14"/>
                  <a:gd name="T7" fmla="*/ 11 h 12"/>
                  <a:gd name="T8" fmla="*/ 12 w 14"/>
                  <a:gd name="T9" fmla="*/ 5 h 12"/>
                  <a:gd name="T10" fmla="*/ 11 w 14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1" y="1"/>
                    </a:moveTo>
                    <a:cubicBezTo>
                      <a:pt x="8" y="1"/>
                      <a:pt x="5" y="0"/>
                      <a:pt x="4" y="0"/>
                    </a:cubicBezTo>
                    <a:cubicBezTo>
                      <a:pt x="0" y="2"/>
                      <a:pt x="5" y="6"/>
                      <a:pt x="3" y="9"/>
                    </a:cubicBezTo>
                    <a:cubicBezTo>
                      <a:pt x="3" y="11"/>
                      <a:pt x="6" y="12"/>
                      <a:pt x="8" y="11"/>
                    </a:cubicBezTo>
                    <a:cubicBezTo>
                      <a:pt x="11" y="10"/>
                      <a:pt x="9" y="7"/>
                      <a:pt x="12" y="5"/>
                    </a:cubicBezTo>
                    <a:cubicBezTo>
                      <a:pt x="14" y="5"/>
                      <a:pt x="13" y="2"/>
                      <a:pt x="11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5" name="Freeform 639"/>
              <p:cNvSpPr>
                <a:spLocks noChangeArrowheads="1"/>
              </p:cNvSpPr>
              <p:nvPr/>
            </p:nvSpPr>
            <p:spPr bwMode="auto">
              <a:xfrm>
                <a:off x="863" y="3200"/>
                <a:ext cx="15" cy="14"/>
              </a:xfrm>
              <a:custGeom>
                <a:avLst/>
                <a:gdLst>
                  <a:gd name="G0" fmla="+- 2 0 0"/>
                  <a:gd name="G1" fmla="*/ 1 0 0"/>
                  <a:gd name="G2" fmla="sin G1 G0"/>
                  <a:gd name="G3" fmla="+- 1 0 0"/>
                  <a:gd name="G4" fmla="+- 4 0 0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2 0 0"/>
                  <a:gd name="G15" fmla="*/ 1 0 0"/>
                  <a:gd name="G16" fmla="cos G15 G14"/>
                  <a:gd name="G17" fmla="*/ 1 50493 55552"/>
                  <a:gd name="G18" fmla="*/ G17 1 180"/>
                  <a:gd name="G19" fmla="*/ 1 0 0"/>
                  <a:gd name="G20" fmla="cos G19 G18"/>
                  <a:gd name="G21" fmla="+- 2 0 0"/>
                  <a:gd name="G22" fmla="*/ 1 0 0"/>
                  <a:gd name="G23" fmla="sin G22 G21"/>
                  <a:gd name="G24" fmla="+- 2 0 0"/>
                  <a:gd name="G25" fmla="*/ 1 0 0"/>
                  <a:gd name="G26" fmla="sin G25 G24"/>
                  <a:gd name="T0" fmla="*/ 9 w 12"/>
                  <a:gd name="T1" fmla="*/ 2 h 9"/>
                  <a:gd name="T2" fmla="*/ 1 w 12"/>
                  <a:gd name="T3" fmla="*/ 8 h 9"/>
                  <a:gd name="T4" fmla="*/ 4 w 12"/>
                  <a:gd name="T5" fmla="*/ 9 h 9"/>
                  <a:gd name="T6" fmla="*/ 10 w 12"/>
                  <a:gd name="T7" fmla="*/ 2 h 9"/>
                  <a:gd name="T8" fmla="*/ 9 w 12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6" name="Freeform 640"/>
              <p:cNvSpPr>
                <a:spLocks noChangeArrowheads="1"/>
              </p:cNvSpPr>
              <p:nvPr/>
            </p:nvSpPr>
            <p:spPr bwMode="auto">
              <a:xfrm>
                <a:off x="863" y="3200"/>
                <a:ext cx="15" cy="14"/>
              </a:xfrm>
              <a:custGeom>
                <a:avLst/>
                <a:gdLst>
                  <a:gd name="G0" fmla="+- 2 0 0"/>
                  <a:gd name="G1" fmla="*/ 1 0 0"/>
                  <a:gd name="G2" fmla="sin G1 G0"/>
                  <a:gd name="G3" fmla="+- 1 0 0"/>
                  <a:gd name="G4" fmla="+- 4 0 0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2 0 0"/>
                  <a:gd name="G15" fmla="*/ 1 0 0"/>
                  <a:gd name="G16" fmla="cos G15 G14"/>
                  <a:gd name="G17" fmla="*/ 1 50493 55552"/>
                  <a:gd name="G18" fmla="*/ G17 1 180"/>
                  <a:gd name="G19" fmla="*/ 1 0 0"/>
                  <a:gd name="G20" fmla="cos G19 G18"/>
                  <a:gd name="G21" fmla="+- 2 0 0"/>
                  <a:gd name="G22" fmla="*/ 1 0 0"/>
                  <a:gd name="G23" fmla="sin G22 G21"/>
                  <a:gd name="G24" fmla="+- 2 0 0"/>
                  <a:gd name="G25" fmla="*/ 1 0 0"/>
                  <a:gd name="G26" fmla="sin G25 G24"/>
                  <a:gd name="T0" fmla="*/ 9 w 12"/>
                  <a:gd name="T1" fmla="*/ 2 h 9"/>
                  <a:gd name="T2" fmla="*/ 1 w 12"/>
                  <a:gd name="T3" fmla="*/ 8 h 9"/>
                  <a:gd name="T4" fmla="*/ 4 w 12"/>
                  <a:gd name="T5" fmla="*/ 9 h 9"/>
                  <a:gd name="T6" fmla="*/ 10 w 12"/>
                  <a:gd name="T7" fmla="*/ 2 h 9"/>
                  <a:gd name="T8" fmla="*/ 9 w 12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9" y="2"/>
                    </a:moveTo>
                    <a:cubicBezTo>
                      <a:pt x="2" y="0"/>
                      <a:pt x="0" y="4"/>
                      <a:pt x="1" y="8"/>
                    </a:cubicBezTo>
                    <a:cubicBezTo>
                      <a:pt x="1" y="9"/>
                      <a:pt x="3" y="9"/>
                      <a:pt x="4" y="9"/>
                    </a:cubicBezTo>
                    <a:cubicBezTo>
                      <a:pt x="8" y="8"/>
                      <a:pt x="12" y="5"/>
                      <a:pt x="10" y="2"/>
                    </a:cubicBezTo>
                    <a:cubicBezTo>
                      <a:pt x="10" y="1"/>
                      <a:pt x="9" y="2"/>
                      <a:pt x="9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7" name="Freeform 641"/>
              <p:cNvSpPr>
                <a:spLocks noChangeArrowheads="1"/>
              </p:cNvSpPr>
              <p:nvPr/>
            </p:nvSpPr>
            <p:spPr bwMode="auto">
              <a:xfrm>
                <a:off x="857" y="3221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*/ 1 7 2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1 0 0"/>
                  <a:gd name="G13" fmla="+- 1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T0" fmla="*/ 7 w 11"/>
                  <a:gd name="T1" fmla="*/ 1 h 10"/>
                  <a:gd name="T2" fmla="*/ 2 w 11"/>
                  <a:gd name="T3" fmla="*/ 7 h 10"/>
                  <a:gd name="T4" fmla="*/ 10 w 11"/>
                  <a:gd name="T5" fmla="*/ 6 h 10"/>
                  <a:gd name="T6" fmla="*/ 8 w 11"/>
                  <a:gd name="T7" fmla="*/ 1 h 10"/>
                  <a:gd name="T8" fmla="*/ 7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8" name="Freeform 642"/>
              <p:cNvSpPr>
                <a:spLocks noChangeArrowheads="1"/>
              </p:cNvSpPr>
              <p:nvPr/>
            </p:nvSpPr>
            <p:spPr bwMode="auto">
              <a:xfrm>
                <a:off x="857" y="3221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*/ 1 7 2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1 0 0"/>
                  <a:gd name="G13" fmla="+- 1 0 0"/>
                  <a:gd name="G14" fmla="*/ 1 50493 45568"/>
                  <a:gd name="G15" fmla="*/ 1 50493 55552"/>
                  <a:gd name="G16" fmla="*/ G15 1 180"/>
                  <a:gd name="G17" fmla="*/ G14 1 G16"/>
                  <a:gd name="T0" fmla="*/ 7 w 11"/>
                  <a:gd name="T1" fmla="*/ 1 h 10"/>
                  <a:gd name="T2" fmla="*/ 2 w 11"/>
                  <a:gd name="T3" fmla="*/ 7 h 10"/>
                  <a:gd name="T4" fmla="*/ 10 w 11"/>
                  <a:gd name="T5" fmla="*/ 6 h 10"/>
                  <a:gd name="T6" fmla="*/ 8 w 11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7" y="1"/>
                    </a:moveTo>
                    <a:cubicBezTo>
                      <a:pt x="2" y="0"/>
                      <a:pt x="0" y="5"/>
                      <a:pt x="2" y="7"/>
                    </a:cubicBezTo>
                    <a:cubicBezTo>
                      <a:pt x="4" y="10"/>
                      <a:pt x="8" y="7"/>
                      <a:pt x="10" y="6"/>
                    </a:cubicBezTo>
                    <a:cubicBezTo>
                      <a:pt x="11" y="4"/>
                      <a:pt x="11" y="2"/>
                      <a:pt x="8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39" name="Freeform 643"/>
              <p:cNvSpPr>
                <a:spLocks noChangeArrowheads="1"/>
              </p:cNvSpPr>
              <p:nvPr/>
            </p:nvSpPr>
            <p:spPr bwMode="auto">
              <a:xfrm>
                <a:off x="850" y="3239"/>
                <a:ext cx="15" cy="10"/>
              </a:xfrm>
              <a:custGeom>
                <a:avLst/>
                <a:gdLst>
                  <a:gd name="G0" fmla="+- 1 0 0"/>
                  <a:gd name="G1" fmla="*/ 1 50493 55552"/>
                  <a:gd name="G2" fmla="*/ G1 1 180"/>
                  <a:gd name="G3" fmla="*/ 1 0 0"/>
                  <a:gd name="G4" fmla="*/ G3 1 G2"/>
                  <a:gd name="G5" fmla="+- 2 0 0"/>
                  <a:gd name="G6" fmla="+- 1 0 0"/>
                  <a:gd name="G7" fmla="+- 2 0 0"/>
                  <a:gd name="G8" fmla="+- 6 0 0"/>
                  <a:gd name="G9" fmla="+- 1 0 0"/>
                  <a:gd name="G10" fmla="+- 7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T0" fmla="*/ 12 w 13"/>
                  <a:gd name="T1" fmla="*/ 2 h 7"/>
                  <a:gd name="T2" fmla="*/ 3 w 13"/>
                  <a:gd name="T3" fmla="*/ 4 h 7"/>
                  <a:gd name="T4" fmla="*/ 3 w 13"/>
                  <a:gd name="T5" fmla="*/ 7 h 7"/>
                  <a:gd name="T6" fmla="*/ 12 w 13"/>
                  <a:gd name="T7" fmla="*/ 4 h 7"/>
                  <a:gd name="T8" fmla="*/ 12 w 13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0" name="Freeform 644"/>
              <p:cNvSpPr>
                <a:spLocks noChangeArrowheads="1"/>
              </p:cNvSpPr>
              <p:nvPr/>
            </p:nvSpPr>
            <p:spPr bwMode="auto">
              <a:xfrm>
                <a:off x="850" y="3239"/>
                <a:ext cx="15" cy="10"/>
              </a:xfrm>
              <a:custGeom>
                <a:avLst/>
                <a:gdLst>
                  <a:gd name="G0" fmla="+- 1 0 0"/>
                  <a:gd name="G1" fmla="*/ 1 50493 55552"/>
                  <a:gd name="G2" fmla="*/ G1 1 180"/>
                  <a:gd name="G3" fmla="*/ 1 0 0"/>
                  <a:gd name="G4" fmla="*/ G3 1 G2"/>
                  <a:gd name="G5" fmla="+- 2 0 0"/>
                  <a:gd name="G6" fmla="+- 1 0 0"/>
                  <a:gd name="G7" fmla="+- 2 0 0"/>
                  <a:gd name="G8" fmla="+- 6 0 0"/>
                  <a:gd name="G9" fmla="+- 1 0 0"/>
                  <a:gd name="G10" fmla="+- 7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T0" fmla="*/ 12 w 13"/>
                  <a:gd name="T1" fmla="*/ 2 h 7"/>
                  <a:gd name="T2" fmla="*/ 3 w 13"/>
                  <a:gd name="T3" fmla="*/ 4 h 7"/>
                  <a:gd name="T4" fmla="*/ 3 w 13"/>
                  <a:gd name="T5" fmla="*/ 7 h 7"/>
                  <a:gd name="T6" fmla="*/ 12 w 13"/>
                  <a:gd name="T7" fmla="*/ 4 h 7"/>
                  <a:gd name="T8" fmla="*/ 12 w 13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2" y="2"/>
                    </a:moveTo>
                    <a:cubicBezTo>
                      <a:pt x="8" y="0"/>
                      <a:pt x="5" y="2"/>
                      <a:pt x="3" y="4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7" y="7"/>
                      <a:pt x="8" y="5"/>
                      <a:pt x="12" y="4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1" name="Freeform 645"/>
              <p:cNvSpPr>
                <a:spLocks noChangeArrowheads="1"/>
              </p:cNvSpPr>
              <p:nvPr/>
            </p:nvSpPr>
            <p:spPr bwMode="auto">
              <a:xfrm>
                <a:off x="846" y="3255"/>
                <a:ext cx="19" cy="10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T0" fmla="*/ 12 w 15"/>
                  <a:gd name="T1" fmla="*/ 0 h 7"/>
                  <a:gd name="T2" fmla="*/ 4 w 15"/>
                  <a:gd name="T3" fmla="*/ 6 h 7"/>
                  <a:gd name="T4" fmla="*/ 8 w 15"/>
                  <a:gd name="T5" fmla="*/ 7 h 7"/>
                  <a:gd name="T6" fmla="*/ 14 w 15"/>
                  <a:gd name="T7" fmla="*/ 0 h 7"/>
                  <a:gd name="T8" fmla="*/ 12 w 1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2" name="Freeform 646"/>
              <p:cNvSpPr>
                <a:spLocks noChangeArrowheads="1"/>
              </p:cNvSpPr>
              <p:nvPr/>
            </p:nvSpPr>
            <p:spPr bwMode="auto">
              <a:xfrm>
                <a:off x="846" y="3255"/>
                <a:ext cx="19" cy="10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T0" fmla="*/ 12 w 15"/>
                  <a:gd name="T1" fmla="*/ 0 h 7"/>
                  <a:gd name="T2" fmla="*/ 4 w 15"/>
                  <a:gd name="T3" fmla="*/ 6 h 7"/>
                  <a:gd name="T4" fmla="*/ 8 w 15"/>
                  <a:gd name="T5" fmla="*/ 7 h 7"/>
                  <a:gd name="T6" fmla="*/ 14 w 15"/>
                  <a:gd name="T7" fmla="*/ 0 h 7"/>
                  <a:gd name="T8" fmla="*/ 12 w 1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12" y="0"/>
                    </a:moveTo>
                    <a:cubicBezTo>
                      <a:pt x="8" y="1"/>
                      <a:pt x="0" y="1"/>
                      <a:pt x="4" y="6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12" y="6"/>
                      <a:pt x="15" y="3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3" name="Freeform 647"/>
              <p:cNvSpPr>
                <a:spLocks noChangeArrowheads="1"/>
              </p:cNvSpPr>
              <p:nvPr/>
            </p:nvSpPr>
            <p:spPr bwMode="auto">
              <a:xfrm>
                <a:off x="850" y="3271"/>
                <a:ext cx="15" cy="16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2 0 0"/>
                  <a:gd name="G4" fmla="*/ 1 1 2"/>
                  <a:gd name="G5" fmla="+- 1 0 0"/>
                  <a:gd name="G6" fmla="+- 4 0 0"/>
                  <a:gd name="G7" fmla="+- 1 0 0"/>
                  <a:gd name="G8" fmla="+- 1 0 0"/>
                  <a:gd name="G9" fmla="+- 1 0 0"/>
                  <a:gd name="G10" fmla="+- 4 0 0"/>
                  <a:gd name="G11" fmla="+- 1 0 0"/>
                  <a:gd name="G12" fmla="+- 1 0 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+- 6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G23" fmla="*/ 1 0 0"/>
                  <a:gd name="G24" fmla="sin G23 G22"/>
                  <a:gd name="T0" fmla="*/ 9 w 12"/>
                  <a:gd name="T1" fmla="*/ 0 h 10"/>
                  <a:gd name="T2" fmla="*/ 1 w 12"/>
                  <a:gd name="T3" fmla="*/ 3 h 10"/>
                  <a:gd name="T4" fmla="*/ 4 w 12"/>
                  <a:gd name="T5" fmla="*/ 7 h 10"/>
                  <a:gd name="T6" fmla="*/ 3 w 12"/>
                  <a:gd name="T7" fmla="*/ 9 h 10"/>
                  <a:gd name="T8" fmla="*/ 10 w 12"/>
                  <a:gd name="T9" fmla="*/ 6 h 10"/>
                  <a:gd name="T10" fmla="*/ 9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4" name="Freeform 648"/>
              <p:cNvSpPr>
                <a:spLocks noChangeArrowheads="1"/>
              </p:cNvSpPr>
              <p:nvPr/>
            </p:nvSpPr>
            <p:spPr bwMode="auto">
              <a:xfrm>
                <a:off x="850" y="3271"/>
                <a:ext cx="15" cy="16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2 0 0"/>
                  <a:gd name="G4" fmla="*/ 1 1 2"/>
                  <a:gd name="G5" fmla="+- 1 0 0"/>
                  <a:gd name="G6" fmla="+- 4 0 0"/>
                  <a:gd name="G7" fmla="+- 1 0 0"/>
                  <a:gd name="G8" fmla="+- 1 0 0"/>
                  <a:gd name="G9" fmla="+- 1 0 0"/>
                  <a:gd name="G10" fmla="+- 4 0 0"/>
                  <a:gd name="G11" fmla="+- 1 0 0"/>
                  <a:gd name="G12" fmla="+- 1 0 0"/>
                  <a:gd name="G13" fmla="*/ 1 50493 45568"/>
                  <a:gd name="G14" fmla="*/ 1 50493 55552"/>
                  <a:gd name="G15" fmla="*/ G14 1 180"/>
                  <a:gd name="G16" fmla="*/ G13 1 G15"/>
                  <a:gd name="G17" fmla="+- 6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G23" fmla="*/ 1 0 0"/>
                  <a:gd name="G24" fmla="sin G23 G22"/>
                  <a:gd name="T0" fmla="*/ 9 w 12"/>
                  <a:gd name="T1" fmla="*/ 0 h 10"/>
                  <a:gd name="T2" fmla="*/ 1 w 12"/>
                  <a:gd name="T3" fmla="*/ 3 h 10"/>
                  <a:gd name="T4" fmla="*/ 4 w 12"/>
                  <a:gd name="T5" fmla="*/ 7 h 10"/>
                  <a:gd name="T6" fmla="*/ 3 w 12"/>
                  <a:gd name="T7" fmla="*/ 9 h 10"/>
                  <a:gd name="T8" fmla="*/ 10 w 12"/>
                  <a:gd name="T9" fmla="*/ 6 h 10"/>
                  <a:gd name="T10" fmla="*/ 9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0"/>
                    </a:moveTo>
                    <a:cubicBezTo>
                      <a:pt x="7" y="2"/>
                      <a:pt x="2" y="1"/>
                      <a:pt x="1" y="3"/>
                    </a:cubicBezTo>
                    <a:cubicBezTo>
                      <a:pt x="0" y="4"/>
                      <a:pt x="4" y="5"/>
                      <a:pt x="4" y="7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2" y="4"/>
                      <a:pt x="11" y="2"/>
                      <a:pt x="9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5" name="Freeform 649"/>
              <p:cNvSpPr>
                <a:spLocks noChangeArrowheads="1"/>
              </p:cNvSpPr>
              <p:nvPr/>
            </p:nvSpPr>
            <p:spPr bwMode="auto">
              <a:xfrm>
                <a:off x="852" y="3290"/>
                <a:ext cx="14" cy="19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1 0 0"/>
                  <a:gd name="G15" fmla="*/ 1 0 0"/>
                  <a:gd name="G16" fmla="cos G15 G14"/>
                  <a:gd name="G17" fmla="+- 10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T0" fmla="*/ 7 w 12"/>
                  <a:gd name="T1" fmla="*/ 1 h 12"/>
                  <a:gd name="T2" fmla="*/ 1 w 12"/>
                  <a:gd name="T3" fmla="*/ 4 h 12"/>
                  <a:gd name="T4" fmla="*/ 8 w 12"/>
                  <a:gd name="T5" fmla="*/ 12 h 12"/>
                  <a:gd name="T6" fmla="*/ 10 w 12"/>
                  <a:gd name="T7" fmla="*/ 10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6" name="Freeform 650"/>
              <p:cNvSpPr>
                <a:spLocks noChangeArrowheads="1"/>
              </p:cNvSpPr>
              <p:nvPr/>
            </p:nvSpPr>
            <p:spPr bwMode="auto">
              <a:xfrm>
                <a:off x="852" y="3290"/>
                <a:ext cx="14" cy="19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1 0 0"/>
                  <a:gd name="G15" fmla="*/ 1 0 0"/>
                  <a:gd name="G16" fmla="cos G15 G14"/>
                  <a:gd name="G17" fmla="+- 10 0 0"/>
                  <a:gd name="G18" fmla="*/ 1 0 0"/>
                  <a:gd name="G19" fmla="cos G18 G17"/>
                  <a:gd name="G20" fmla="+- 1 0 0"/>
                  <a:gd name="G21" fmla="+- 1 0 0"/>
                  <a:gd name="G22" fmla="+- 1 0 0"/>
                  <a:gd name="T0" fmla="*/ 7 w 12"/>
                  <a:gd name="T1" fmla="*/ 1 h 12"/>
                  <a:gd name="T2" fmla="*/ 1 w 12"/>
                  <a:gd name="T3" fmla="*/ 4 h 12"/>
                  <a:gd name="T4" fmla="*/ 8 w 12"/>
                  <a:gd name="T5" fmla="*/ 12 h 12"/>
                  <a:gd name="T6" fmla="*/ 10 w 12"/>
                  <a:gd name="T7" fmla="*/ 10 h 12"/>
                  <a:gd name="T8" fmla="*/ 7 w 12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1"/>
                    </a:moveTo>
                    <a:cubicBezTo>
                      <a:pt x="5" y="0"/>
                      <a:pt x="0" y="2"/>
                      <a:pt x="1" y="4"/>
                    </a:cubicBezTo>
                    <a:cubicBezTo>
                      <a:pt x="3" y="7"/>
                      <a:pt x="3" y="11"/>
                      <a:pt x="8" y="12"/>
                    </a:cubicBezTo>
                    <a:cubicBezTo>
                      <a:pt x="8" y="12"/>
                      <a:pt x="10" y="11"/>
                      <a:pt x="10" y="10"/>
                    </a:cubicBezTo>
                    <a:cubicBezTo>
                      <a:pt x="11" y="7"/>
                      <a:pt x="12" y="2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7" name="Freeform 651"/>
              <p:cNvSpPr>
                <a:spLocks noChangeArrowheads="1"/>
              </p:cNvSpPr>
              <p:nvPr/>
            </p:nvSpPr>
            <p:spPr bwMode="auto">
              <a:xfrm>
                <a:off x="864" y="3313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*/ 1 7 2"/>
                  <a:gd name="G5" fmla="*/ 1 50493 45568"/>
                  <a:gd name="G6" fmla="*/ 1 50493 55552"/>
                  <a:gd name="G7" fmla="*/ G6 1 180"/>
                  <a:gd name="G8" fmla="*/ G5 1 G7"/>
                  <a:gd name="G9" fmla="+- 7 0 0"/>
                  <a:gd name="G10" fmla="*/ 1 0 0"/>
                  <a:gd name="G11" fmla="cos G10 G9"/>
                  <a:gd name="G12" fmla="+- 1 0 0"/>
                  <a:gd name="G13" fmla="+- 1 0 0"/>
                  <a:gd name="G14" fmla="*/ 1 0 0"/>
                  <a:gd name="G15" fmla="cos G14 G13"/>
                  <a:gd name="G16" fmla="+- 1 0 0"/>
                  <a:gd name="T0" fmla="*/ 5 w 12"/>
                  <a:gd name="T1" fmla="*/ 0 h 9"/>
                  <a:gd name="T2" fmla="*/ 0 w 12"/>
                  <a:gd name="T3" fmla="*/ 4 h 9"/>
                  <a:gd name="T4" fmla="*/ 10 w 12"/>
                  <a:gd name="T5" fmla="*/ 7 h 9"/>
                  <a:gd name="T6" fmla="*/ 5 w 1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8" name="Freeform 652"/>
              <p:cNvSpPr>
                <a:spLocks noChangeArrowheads="1"/>
              </p:cNvSpPr>
              <p:nvPr/>
            </p:nvSpPr>
            <p:spPr bwMode="auto">
              <a:xfrm>
                <a:off x="864" y="3313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*/ 1 7 2"/>
                  <a:gd name="G5" fmla="*/ 1 50493 45568"/>
                  <a:gd name="G6" fmla="*/ 1 50493 55552"/>
                  <a:gd name="G7" fmla="*/ G6 1 180"/>
                  <a:gd name="G8" fmla="*/ G5 1 G7"/>
                  <a:gd name="G9" fmla="+- 7 0 0"/>
                  <a:gd name="G10" fmla="*/ 1 0 0"/>
                  <a:gd name="G11" fmla="cos G10 G9"/>
                  <a:gd name="G12" fmla="+- 1 0 0"/>
                  <a:gd name="G13" fmla="+- 1 0 0"/>
                  <a:gd name="G14" fmla="*/ 1 0 0"/>
                  <a:gd name="G15" fmla="cos G14 G13"/>
                  <a:gd name="G16" fmla="+- 1 0 0"/>
                  <a:gd name="T0" fmla="*/ 5 w 12"/>
                  <a:gd name="T1" fmla="*/ 0 h 9"/>
                  <a:gd name="T2" fmla="*/ 0 w 12"/>
                  <a:gd name="T3" fmla="*/ 4 h 9"/>
                  <a:gd name="T4" fmla="*/ 10 w 12"/>
                  <a:gd name="T5" fmla="*/ 7 h 9"/>
                  <a:gd name="T6" fmla="*/ 5 w 1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2" y="7"/>
                      <a:pt x="8" y="9"/>
                      <a:pt x="10" y="7"/>
                    </a:cubicBezTo>
                    <a:cubicBezTo>
                      <a:pt x="12" y="4"/>
                      <a:pt x="10" y="0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49" name="Freeform 653"/>
              <p:cNvSpPr>
                <a:spLocks noChangeArrowheads="1"/>
              </p:cNvSpPr>
              <p:nvPr/>
            </p:nvSpPr>
            <p:spPr bwMode="auto">
              <a:xfrm>
                <a:off x="888" y="3273"/>
                <a:ext cx="14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9 0 0"/>
                  <a:gd name="G5" fmla="+- 9 0 0"/>
                  <a:gd name="G6" fmla="+- 10 0 0"/>
                  <a:gd name="G7" fmla="+- 1 0 0"/>
                  <a:gd name="G8" fmla="+- 1 0 0"/>
                  <a:gd name="G9" fmla="+- 11 0 0"/>
                  <a:gd name="G10" fmla="+- 9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7 w 12"/>
                  <a:gd name="T1" fmla="*/ 1 h 13"/>
                  <a:gd name="T2" fmla="*/ 1 w 12"/>
                  <a:gd name="T3" fmla="*/ 8 h 13"/>
                  <a:gd name="T4" fmla="*/ 0 w 12"/>
                  <a:gd name="T5" fmla="*/ 10 h 13"/>
                  <a:gd name="T6" fmla="*/ 7 w 12"/>
                  <a:gd name="T7" fmla="*/ 11 h 13"/>
                  <a:gd name="T8" fmla="*/ 11 w 12"/>
                  <a:gd name="T9" fmla="*/ 2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0" name="Freeform 654"/>
              <p:cNvSpPr>
                <a:spLocks noChangeArrowheads="1"/>
              </p:cNvSpPr>
              <p:nvPr/>
            </p:nvSpPr>
            <p:spPr bwMode="auto">
              <a:xfrm>
                <a:off x="888" y="3273"/>
                <a:ext cx="14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9 0 0"/>
                  <a:gd name="G5" fmla="+- 9 0 0"/>
                  <a:gd name="G6" fmla="+- 10 0 0"/>
                  <a:gd name="G7" fmla="+- 1 0 0"/>
                  <a:gd name="G8" fmla="+- 1 0 0"/>
                  <a:gd name="G9" fmla="+- 11 0 0"/>
                  <a:gd name="G10" fmla="+- 9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7 w 12"/>
                  <a:gd name="T1" fmla="*/ 1 h 13"/>
                  <a:gd name="T2" fmla="*/ 1 w 12"/>
                  <a:gd name="T3" fmla="*/ 8 h 13"/>
                  <a:gd name="T4" fmla="*/ 0 w 12"/>
                  <a:gd name="T5" fmla="*/ 10 h 13"/>
                  <a:gd name="T6" fmla="*/ 7 w 12"/>
                  <a:gd name="T7" fmla="*/ 11 h 13"/>
                  <a:gd name="T8" fmla="*/ 11 w 12"/>
                  <a:gd name="T9" fmla="*/ 2 h 13"/>
                  <a:gd name="T10" fmla="*/ 7 w 12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1"/>
                    </a:moveTo>
                    <a:cubicBezTo>
                      <a:pt x="6" y="4"/>
                      <a:pt x="3" y="6"/>
                      <a:pt x="1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6" y="13"/>
                      <a:pt x="7" y="11"/>
                    </a:cubicBezTo>
                    <a:cubicBezTo>
                      <a:pt x="9" y="9"/>
                      <a:pt x="12" y="6"/>
                      <a:pt x="11" y="2"/>
                    </a:cubicBezTo>
                    <a:cubicBezTo>
                      <a:pt x="11" y="1"/>
                      <a:pt x="7" y="0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1" name="Freeform 655"/>
              <p:cNvSpPr>
                <a:spLocks noChangeArrowheads="1"/>
              </p:cNvSpPr>
              <p:nvPr/>
            </p:nvSpPr>
            <p:spPr bwMode="auto">
              <a:xfrm>
                <a:off x="893" y="3252"/>
                <a:ext cx="11" cy="14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*/ 1 9 2"/>
                  <a:gd name="G5" fmla="+- 8 0 0"/>
                  <a:gd name="G6" fmla="+- 8 0 0"/>
                  <a:gd name="G7" fmla="+- 6 0 0"/>
                  <a:gd name="G8" fmla="*/ 1 0 0"/>
                  <a:gd name="G9" fmla="sin G8 G7"/>
                  <a:gd name="G10" fmla="+- 3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3 w 9"/>
                  <a:gd name="T1" fmla="*/ 0 h 9"/>
                  <a:gd name="T2" fmla="*/ 1 w 9"/>
                  <a:gd name="T3" fmla="*/ 7 h 9"/>
                  <a:gd name="T4" fmla="*/ 7 w 9"/>
                  <a:gd name="T5" fmla="*/ 8 h 9"/>
                  <a:gd name="T6" fmla="*/ 7 w 9"/>
                  <a:gd name="T7" fmla="*/ 1 h 9"/>
                  <a:gd name="T8" fmla="*/ 4 w 9"/>
                  <a:gd name="T9" fmla="*/ 0 h 9"/>
                  <a:gd name="T10" fmla="*/ 3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2" name="Freeform 656"/>
              <p:cNvSpPr>
                <a:spLocks noChangeArrowheads="1"/>
              </p:cNvSpPr>
              <p:nvPr/>
            </p:nvSpPr>
            <p:spPr bwMode="auto">
              <a:xfrm>
                <a:off x="893" y="3252"/>
                <a:ext cx="11" cy="14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*/ 1 9 2"/>
                  <a:gd name="G5" fmla="+- 8 0 0"/>
                  <a:gd name="G6" fmla="+- 8 0 0"/>
                  <a:gd name="G7" fmla="+- 6 0 0"/>
                  <a:gd name="G8" fmla="*/ 1 0 0"/>
                  <a:gd name="G9" fmla="sin G8 G7"/>
                  <a:gd name="G10" fmla="+- 3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T0" fmla="*/ 3 w 9"/>
                  <a:gd name="T1" fmla="*/ 0 h 9"/>
                  <a:gd name="T2" fmla="*/ 1 w 9"/>
                  <a:gd name="T3" fmla="*/ 7 h 9"/>
                  <a:gd name="T4" fmla="*/ 7 w 9"/>
                  <a:gd name="T5" fmla="*/ 8 h 9"/>
                  <a:gd name="T6" fmla="*/ 7 w 9"/>
                  <a:gd name="T7" fmla="*/ 1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2" y="9"/>
                      <a:pt x="5" y="8"/>
                      <a:pt x="7" y="8"/>
                    </a:cubicBezTo>
                    <a:cubicBezTo>
                      <a:pt x="9" y="6"/>
                      <a:pt x="9" y="3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3" name="Freeform 657"/>
              <p:cNvSpPr>
                <a:spLocks noChangeArrowheads="1"/>
              </p:cNvSpPr>
              <p:nvPr/>
            </p:nvSpPr>
            <p:spPr bwMode="auto">
              <a:xfrm>
                <a:off x="893" y="3233"/>
                <a:ext cx="15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1 0 0"/>
                  <a:gd name="G4" fmla="+- 1 0 0"/>
                  <a:gd name="G5" fmla="+- 8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2 0 0"/>
                  <a:gd name="G12" fmla="*/ 1 0 0"/>
                  <a:gd name="G13" fmla="sin G12 G11"/>
                  <a:gd name="G14" fmla="+- 1 0 0"/>
                  <a:gd name="G15" fmla="+- 1 0 0"/>
                  <a:gd name="T0" fmla="*/ 7 w 12"/>
                  <a:gd name="T1" fmla="*/ 0 h 8"/>
                  <a:gd name="T2" fmla="*/ 3 w 12"/>
                  <a:gd name="T3" fmla="*/ 7 h 8"/>
                  <a:gd name="T4" fmla="*/ 8 w 12"/>
                  <a:gd name="T5" fmla="*/ 7 h 8"/>
                  <a:gd name="T6" fmla="*/ 7 w 12"/>
                  <a:gd name="T7" fmla="*/ 1 h 8"/>
                  <a:gd name="T8" fmla="*/ 7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4" name="Freeform 658"/>
              <p:cNvSpPr>
                <a:spLocks noChangeArrowheads="1"/>
              </p:cNvSpPr>
              <p:nvPr/>
            </p:nvSpPr>
            <p:spPr bwMode="auto">
              <a:xfrm>
                <a:off x="893" y="3233"/>
                <a:ext cx="15" cy="1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+- 1 0 0"/>
                  <a:gd name="G4" fmla="+- 1 0 0"/>
                  <a:gd name="G5" fmla="+- 8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2 0 0"/>
                  <a:gd name="G12" fmla="*/ 1 0 0"/>
                  <a:gd name="G13" fmla="sin G12 G11"/>
                  <a:gd name="G14" fmla="+- 1 0 0"/>
                  <a:gd name="T0" fmla="*/ 7 w 12"/>
                  <a:gd name="T1" fmla="*/ 0 h 8"/>
                  <a:gd name="T2" fmla="*/ 3 w 12"/>
                  <a:gd name="T3" fmla="*/ 7 h 8"/>
                  <a:gd name="T4" fmla="*/ 8 w 12"/>
                  <a:gd name="T5" fmla="*/ 7 h 8"/>
                  <a:gd name="T6" fmla="*/ 7 w 12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3" y="1"/>
                      <a:pt x="0" y="4"/>
                      <a:pt x="3" y="7"/>
                    </a:cubicBezTo>
                    <a:cubicBezTo>
                      <a:pt x="4" y="7"/>
                      <a:pt x="7" y="8"/>
                      <a:pt x="8" y="7"/>
                    </a:cubicBezTo>
                    <a:cubicBezTo>
                      <a:pt x="12" y="4"/>
                      <a:pt x="9" y="2"/>
                      <a:pt x="7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5" name="Freeform 659"/>
              <p:cNvSpPr>
                <a:spLocks noChangeArrowheads="1"/>
              </p:cNvSpPr>
              <p:nvPr/>
            </p:nvSpPr>
            <p:spPr bwMode="auto">
              <a:xfrm>
                <a:off x="897" y="3186"/>
                <a:ext cx="15" cy="12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4 0 0"/>
                  <a:gd name="G13" fmla="*/ 1 0 0"/>
                  <a:gd name="G14" fmla="cos G13 G12"/>
                  <a:gd name="G15" fmla="+- 1 0 0"/>
                  <a:gd name="G16" fmla="+- 1 0 0"/>
                  <a:gd name="G17" fmla="*/ 1 0 0"/>
                  <a:gd name="G18" fmla="sin G17 G16"/>
                  <a:gd name="G19" fmla="+- 1 0 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8"/>
                  <a:gd name="T2" fmla="*/ 4 w 12"/>
                  <a:gd name="T3" fmla="*/ 7 h 8"/>
                  <a:gd name="T4" fmla="*/ 10 w 12"/>
                  <a:gd name="T5" fmla="*/ 6 h 8"/>
                  <a:gd name="T6" fmla="*/ 9 w 12"/>
                  <a:gd name="T7" fmla="*/ 0 h 8"/>
                  <a:gd name="T8" fmla="*/ 7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6" name="Freeform 660"/>
              <p:cNvSpPr>
                <a:spLocks noChangeArrowheads="1"/>
              </p:cNvSpPr>
              <p:nvPr/>
            </p:nvSpPr>
            <p:spPr bwMode="auto">
              <a:xfrm>
                <a:off x="897" y="3186"/>
                <a:ext cx="15" cy="12"/>
              </a:xfrm>
              <a:custGeom>
                <a:avLst/>
                <a:gdLst>
                  <a:gd name="G0" fmla="+- 1 0 0"/>
                  <a:gd name="G1" fmla="+- 3 0 0"/>
                  <a:gd name="G2" fmla="+- 5 0 0"/>
                  <a:gd name="G3" fmla="+- 1 0 0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6 0 0"/>
                  <a:gd name="G10" fmla="*/ 1 0 0"/>
                  <a:gd name="G11" fmla="cos G10 G9"/>
                  <a:gd name="G12" fmla="+- 4 0 0"/>
                  <a:gd name="G13" fmla="*/ 1 0 0"/>
                  <a:gd name="G14" fmla="cos G13 G12"/>
                  <a:gd name="G15" fmla="+- 1 0 0"/>
                  <a:gd name="G16" fmla="+- 1 0 0"/>
                  <a:gd name="G17" fmla="*/ 1 0 0"/>
                  <a:gd name="G18" fmla="sin G17 G16"/>
                  <a:gd name="G19" fmla="+- 1 0 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2"/>
                  <a:gd name="T1" fmla="*/ 0 h 8"/>
                  <a:gd name="T2" fmla="*/ 4 w 12"/>
                  <a:gd name="T3" fmla="*/ 7 h 8"/>
                  <a:gd name="T4" fmla="*/ 10 w 12"/>
                  <a:gd name="T5" fmla="*/ 6 h 8"/>
                  <a:gd name="T6" fmla="*/ 9 w 12"/>
                  <a:gd name="T7" fmla="*/ 0 h 8"/>
                  <a:gd name="T8" fmla="*/ 7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5" y="3"/>
                      <a:pt x="0" y="5"/>
                      <a:pt x="4" y="7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4"/>
                      <a:pt x="12" y="2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7" name="Freeform 661"/>
              <p:cNvSpPr>
                <a:spLocks noChangeArrowheads="1"/>
              </p:cNvSpPr>
              <p:nvPr/>
            </p:nvSpPr>
            <p:spPr bwMode="auto">
              <a:xfrm>
                <a:off x="900" y="3140"/>
                <a:ext cx="10" cy="12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4 0 0"/>
                  <a:gd name="G5" fmla="+- 3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8"/>
                  <a:gd name="T1" fmla="*/ 1 h 8"/>
                  <a:gd name="T2" fmla="*/ 1 w 8"/>
                  <a:gd name="T3" fmla="*/ 2 h 8"/>
                  <a:gd name="T4" fmla="*/ 4 w 8"/>
                  <a:gd name="T5" fmla="*/ 8 h 8"/>
                  <a:gd name="T6" fmla="*/ 5 w 8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8" name="Freeform 662"/>
              <p:cNvSpPr>
                <a:spLocks noChangeArrowheads="1"/>
              </p:cNvSpPr>
              <p:nvPr/>
            </p:nvSpPr>
            <p:spPr bwMode="auto">
              <a:xfrm>
                <a:off x="900" y="3140"/>
                <a:ext cx="10" cy="12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4 0 0"/>
                  <a:gd name="G5" fmla="+- 3 0 0"/>
                  <a:gd name="G6" fmla="+- 1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T0" fmla="*/ 5 w 8"/>
                  <a:gd name="T1" fmla="*/ 1 h 8"/>
                  <a:gd name="T2" fmla="*/ 1 w 8"/>
                  <a:gd name="T3" fmla="*/ 2 h 8"/>
                  <a:gd name="T4" fmla="*/ 4 w 8"/>
                  <a:gd name="T5" fmla="*/ 8 h 8"/>
                  <a:gd name="T6" fmla="*/ 5 w 8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2" y="6"/>
                      <a:pt x="4" y="8"/>
                    </a:cubicBezTo>
                    <a:cubicBezTo>
                      <a:pt x="6" y="6"/>
                      <a:pt x="8" y="3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59" name="Freeform 663"/>
              <p:cNvSpPr>
                <a:spLocks noChangeArrowheads="1"/>
              </p:cNvSpPr>
              <p:nvPr/>
            </p:nvSpPr>
            <p:spPr bwMode="auto">
              <a:xfrm>
                <a:off x="888" y="3170"/>
                <a:ext cx="9" cy="8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5 0 0"/>
                  <a:gd name="G5" fmla="+- 1 0 0"/>
                  <a:gd name="G6" fmla="+- 1 0 0"/>
                  <a:gd name="G7" fmla="+- 1 0 0"/>
                  <a:gd name="G8" fmla="+- 4 0 0"/>
                  <a:gd name="G9" fmla="+- 3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T0" fmla="*/ 6 w 8"/>
                  <a:gd name="T1" fmla="*/ 1 h 5"/>
                  <a:gd name="T2" fmla="*/ 1 w 8"/>
                  <a:gd name="T3" fmla="*/ 3 h 5"/>
                  <a:gd name="T4" fmla="*/ 6 w 8"/>
                  <a:gd name="T5" fmla="*/ 5 h 5"/>
                  <a:gd name="T6" fmla="*/ 7 w 8"/>
                  <a:gd name="T7" fmla="*/ 3 h 5"/>
                  <a:gd name="T8" fmla="*/ 6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0" name="Freeform 664"/>
              <p:cNvSpPr>
                <a:spLocks noChangeArrowheads="1"/>
              </p:cNvSpPr>
              <p:nvPr/>
            </p:nvSpPr>
            <p:spPr bwMode="auto">
              <a:xfrm>
                <a:off x="888" y="3170"/>
                <a:ext cx="9" cy="8"/>
              </a:xfrm>
              <a:custGeom>
                <a:avLst/>
                <a:gdLst>
                  <a:gd name="G0" fmla="+- 1 0 0"/>
                  <a:gd name="G1" fmla="+- 1 0 0"/>
                  <a:gd name="G2" fmla="*/ 1 1 2"/>
                  <a:gd name="G3" fmla="+- 1 0 0"/>
                  <a:gd name="G4" fmla="+- 5 0 0"/>
                  <a:gd name="G5" fmla="+- 1 0 0"/>
                  <a:gd name="G6" fmla="+- 1 0 0"/>
                  <a:gd name="G7" fmla="+- 1 0 0"/>
                  <a:gd name="G8" fmla="+- 4 0 0"/>
                  <a:gd name="G9" fmla="+- 3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T0" fmla="*/ 6 w 8"/>
                  <a:gd name="T1" fmla="*/ 1 h 5"/>
                  <a:gd name="T2" fmla="*/ 1 w 8"/>
                  <a:gd name="T3" fmla="*/ 3 h 5"/>
                  <a:gd name="T4" fmla="*/ 6 w 8"/>
                  <a:gd name="T5" fmla="*/ 5 h 5"/>
                  <a:gd name="T6" fmla="*/ 7 w 8"/>
                  <a:gd name="T7" fmla="*/ 3 h 5"/>
                  <a:gd name="T8" fmla="*/ 6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5"/>
                      <a:pt x="4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8" y="3"/>
                      <a:pt x="8" y="1"/>
                      <a:pt x="6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1" name="Freeform 665"/>
              <p:cNvSpPr>
                <a:spLocks noChangeArrowheads="1"/>
              </p:cNvSpPr>
              <p:nvPr/>
            </p:nvSpPr>
            <p:spPr bwMode="auto">
              <a:xfrm>
                <a:off x="888" y="3185"/>
                <a:ext cx="10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 2"/>
                  <a:gd name="G4" fmla="+- 2 0 0"/>
                  <a:gd name="G5" fmla="+- 1 0 0"/>
                  <a:gd name="G6" fmla="*/ 1 5 2"/>
                  <a:gd name="G7" fmla="+- 3 0 0"/>
                  <a:gd name="G8" fmla="+- 1 0 0"/>
                  <a:gd name="G9" fmla="+- 6 0 0"/>
                  <a:gd name="G10" fmla="+- 4 0 0"/>
                  <a:gd name="G11" fmla="+- 4 0 0"/>
                  <a:gd name="G12" fmla="*/ 1 0 0"/>
                  <a:gd name="G13" fmla="sin G12 G11"/>
                  <a:gd name="G14" fmla="+- 1 0 0"/>
                  <a:gd name="T0" fmla="*/ 7 w 9"/>
                  <a:gd name="T1" fmla="*/ 1 h 6"/>
                  <a:gd name="T2" fmla="*/ 2 w 9"/>
                  <a:gd name="T3" fmla="*/ 1 h 6"/>
                  <a:gd name="T4" fmla="*/ 2 w 9"/>
                  <a:gd name="T5" fmla="*/ 5 h 6"/>
                  <a:gd name="T6" fmla="*/ 5 w 9"/>
                  <a:gd name="T7" fmla="*/ 6 h 6"/>
                  <a:gd name="T8" fmla="*/ 7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2" name="Freeform 666"/>
              <p:cNvSpPr>
                <a:spLocks noChangeArrowheads="1"/>
              </p:cNvSpPr>
              <p:nvPr/>
            </p:nvSpPr>
            <p:spPr bwMode="auto">
              <a:xfrm>
                <a:off x="888" y="3185"/>
                <a:ext cx="10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 2"/>
                  <a:gd name="G4" fmla="+- 2 0 0"/>
                  <a:gd name="G5" fmla="+- 1 0 0"/>
                  <a:gd name="G6" fmla="*/ 1 5 2"/>
                  <a:gd name="G7" fmla="+- 3 0 0"/>
                  <a:gd name="G8" fmla="+- 1 0 0"/>
                  <a:gd name="G9" fmla="+- 6 0 0"/>
                  <a:gd name="G10" fmla="+- 4 0 0"/>
                  <a:gd name="G11" fmla="+- 4 0 0"/>
                  <a:gd name="G12" fmla="*/ 1 0 0"/>
                  <a:gd name="G13" fmla="sin G12 G11"/>
                  <a:gd name="G14" fmla="+- 1 0 0"/>
                  <a:gd name="T0" fmla="*/ 7 w 9"/>
                  <a:gd name="T1" fmla="*/ 1 h 6"/>
                  <a:gd name="T2" fmla="*/ 2 w 9"/>
                  <a:gd name="T3" fmla="*/ 1 h 6"/>
                  <a:gd name="T4" fmla="*/ 2 w 9"/>
                  <a:gd name="T5" fmla="*/ 5 h 6"/>
                  <a:gd name="T6" fmla="*/ 5 w 9"/>
                  <a:gd name="T7" fmla="*/ 6 h 6"/>
                  <a:gd name="T8" fmla="*/ 7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1"/>
                    </a:moveTo>
                    <a:cubicBezTo>
                      <a:pt x="6" y="0"/>
                      <a:pt x="4" y="0"/>
                      <a:pt x="2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9" y="4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3" name="Freeform 667"/>
              <p:cNvSpPr>
                <a:spLocks noChangeArrowheads="1"/>
              </p:cNvSpPr>
              <p:nvPr/>
            </p:nvSpPr>
            <p:spPr bwMode="auto">
              <a:xfrm>
                <a:off x="888" y="3200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*/ 1 5 2"/>
                  <a:gd name="G4" fmla="+- 1 0 0"/>
                  <a:gd name="G5" fmla="+- 6 0 0"/>
                  <a:gd name="G6" fmla="+- 5 0 0"/>
                  <a:gd name="G7" fmla="+- 5 0 0"/>
                  <a:gd name="G8" fmla="*/ 1 0 0"/>
                  <a:gd name="G9" fmla="sin G8 G7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+- 1 0 0"/>
                  <a:gd name="T0" fmla="*/ 7 w 11"/>
                  <a:gd name="T1" fmla="*/ 1 h 6"/>
                  <a:gd name="T2" fmla="*/ 2 w 11"/>
                  <a:gd name="T3" fmla="*/ 5 h 6"/>
                  <a:gd name="T4" fmla="*/ 7 w 11"/>
                  <a:gd name="T5" fmla="*/ 5 h 6"/>
                  <a:gd name="T6" fmla="*/ 10 w 11"/>
                  <a:gd name="T7" fmla="*/ 2 h 6"/>
                  <a:gd name="T8" fmla="*/ 7 w 11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4" name="Freeform 668"/>
              <p:cNvSpPr>
                <a:spLocks noChangeArrowheads="1"/>
              </p:cNvSpPr>
              <p:nvPr/>
            </p:nvSpPr>
            <p:spPr bwMode="auto">
              <a:xfrm>
                <a:off x="888" y="3200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*/ 1 5 2"/>
                  <a:gd name="G4" fmla="+- 1 0 0"/>
                  <a:gd name="G5" fmla="+- 6 0 0"/>
                  <a:gd name="G6" fmla="+- 5 0 0"/>
                  <a:gd name="G7" fmla="+- 5 0 0"/>
                  <a:gd name="G8" fmla="*/ 1 0 0"/>
                  <a:gd name="G9" fmla="sin G8 G7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*/ G20 1 G19"/>
                  <a:gd name="G22" fmla="+- 1 0 0"/>
                  <a:gd name="T0" fmla="*/ 7 w 11"/>
                  <a:gd name="T1" fmla="*/ 1 h 6"/>
                  <a:gd name="T2" fmla="*/ 2 w 11"/>
                  <a:gd name="T3" fmla="*/ 5 h 6"/>
                  <a:gd name="T4" fmla="*/ 7 w 11"/>
                  <a:gd name="T5" fmla="*/ 5 h 6"/>
                  <a:gd name="T6" fmla="*/ 10 w 11"/>
                  <a:gd name="T7" fmla="*/ 2 h 6"/>
                  <a:gd name="T8" fmla="*/ 7 w 11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4" y="1"/>
                      <a:pt x="0" y="2"/>
                      <a:pt x="2" y="5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9" y="5"/>
                      <a:pt x="11" y="4"/>
                      <a:pt x="10" y="2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5" name="Freeform 669"/>
              <p:cNvSpPr>
                <a:spLocks noChangeArrowheads="1"/>
              </p:cNvSpPr>
              <p:nvPr/>
            </p:nvSpPr>
            <p:spPr bwMode="auto">
              <a:xfrm>
                <a:off x="882" y="3193"/>
                <a:ext cx="6" cy="6"/>
              </a:xfrm>
              <a:custGeom>
                <a:avLst/>
                <a:gdLst>
                  <a:gd name="G0" fmla="*/ 1 1 2"/>
                  <a:gd name="G1" fmla="+- 1 0 0"/>
                  <a:gd name="G2" fmla="+- 3 0 0"/>
                  <a:gd name="G3" fmla="+- 4 0 0"/>
                  <a:gd name="G4" fmla="+- 5 0 0"/>
                  <a:gd name="G5" fmla="*/ 1 5 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 2"/>
                  <a:gd name="T0" fmla="*/ 2 w 6"/>
                  <a:gd name="T1" fmla="*/ 1 h 5"/>
                  <a:gd name="T2" fmla="*/ 0 w 6"/>
                  <a:gd name="T3" fmla="*/ 4 h 5"/>
                  <a:gd name="T4" fmla="*/ 4 w 6"/>
                  <a:gd name="T5" fmla="*/ 5 h 5"/>
                  <a:gd name="T6" fmla="*/ 3 w 6"/>
                  <a:gd name="T7" fmla="*/ 0 h 5"/>
                  <a:gd name="T8" fmla="*/ 2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6" name="Freeform 670"/>
              <p:cNvSpPr>
                <a:spLocks noChangeArrowheads="1"/>
              </p:cNvSpPr>
              <p:nvPr/>
            </p:nvSpPr>
            <p:spPr bwMode="auto">
              <a:xfrm>
                <a:off x="882" y="3193"/>
                <a:ext cx="6" cy="6"/>
              </a:xfrm>
              <a:custGeom>
                <a:avLst/>
                <a:gdLst>
                  <a:gd name="G0" fmla="*/ 1 1 2"/>
                  <a:gd name="G1" fmla="+- 1 0 0"/>
                  <a:gd name="G2" fmla="+- 3 0 0"/>
                  <a:gd name="G3" fmla="+- 4 0 0"/>
                  <a:gd name="G4" fmla="+- 5 0 0"/>
                  <a:gd name="G5" fmla="*/ 1 5 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 2"/>
                  <a:gd name="T0" fmla="*/ 2 w 6"/>
                  <a:gd name="T1" fmla="*/ 1 h 5"/>
                  <a:gd name="T2" fmla="*/ 0 w 6"/>
                  <a:gd name="T3" fmla="*/ 4 h 5"/>
                  <a:gd name="T4" fmla="*/ 4 w 6"/>
                  <a:gd name="T5" fmla="*/ 5 h 5"/>
                  <a:gd name="T6" fmla="*/ 3 w 6"/>
                  <a:gd name="T7" fmla="*/ 0 h 5"/>
                  <a:gd name="T8" fmla="*/ 2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4" y="5"/>
                    </a:cubicBezTo>
                    <a:cubicBezTo>
                      <a:pt x="6" y="4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7" name="Freeform 671"/>
              <p:cNvSpPr>
                <a:spLocks noChangeArrowheads="1"/>
              </p:cNvSpPr>
              <p:nvPr/>
            </p:nvSpPr>
            <p:spPr bwMode="auto">
              <a:xfrm>
                <a:off x="878" y="3207"/>
                <a:ext cx="13" cy="14"/>
              </a:xfrm>
              <a:custGeom>
                <a:avLst/>
                <a:gdLst>
                  <a:gd name="G0" fmla="+- 4 0 0"/>
                  <a:gd name="G1" fmla="*/ 1 0 0"/>
                  <a:gd name="G2" fmla="sin G1 G0"/>
                  <a:gd name="G3" fmla="+- 3 0 0"/>
                  <a:gd name="G4" fmla="+- 2 0 0"/>
                  <a:gd name="G5" fmla="+- 1 0 0"/>
                  <a:gd name="G6" fmla="*/ 1 1 2"/>
                  <a:gd name="G7" fmla="+- 4 0 0"/>
                  <a:gd name="G8" fmla="+- 1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6 0 0"/>
                  <a:gd name="G16" fmla="*/ 1 0 0"/>
                  <a:gd name="G17" fmla="sin G16 G15"/>
                  <a:gd name="G18" fmla="+- 1 0 0"/>
                  <a:gd name="G19" fmla="+- 4 0 0"/>
                  <a:gd name="G20" fmla="*/ 1 0 0"/>
                  <a:gd name="G21" fmla="sin G20 G19"/>
                  <a:gd name="G22" fmla="+- 3 0 0"/>
                  <a:gd name="G23" fmla="*/ 1 0 0"/>
                  <a:gd name="G24" fmla="sin G23 G22"/>
                  <a:gd name="G25" fmla="+- 4 0 0"/>
                  <a:gd name="G26" fmla="*/ 1 0 0"/>
                  <a:gd name="G27" fmla="sin G26 G25"/>
                  <a:gd name="G28" fmla="+- 4 0 0"/>
                  <a:gd name="G29" fmla="*/ 1 0 0"/>
                  <a:gd name="G30" fmla="sin G29 G28"/>
                  <a:gd name="T0" fmla="*/ 9 w 11"/>
                  <a:gd name="T1" fmla="*/ 4 h 9"/>
                  <a:gd name="T2" fmla="*/ 5 w 11"/>
                  <a:gd name="T3" fmla="*/ 0 h 9"/>
                  <a:gd name="T4" fmla="*/ 1 w 11"/>
                  <a:gd name="T5" fmla="*/ 7 h 9"/>
                  <a:gd name="T6" fmla="*/ 8 w 11"/>
                  <a:gd name="T7" fmla="*/ 7 h 9"/>
                  <a:gd name="T8" fmla="*/ 9 w 11"/>
                  <a:gd name="T9" fmla="*/ 4 h 9"/>
                  <a:gd name="T10" fmla="*/ 9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8" name="Freeform 672"/>
              <p:cNvSpPr>
                <a:spLocks noChangeArrowheads="1"/>
              </p:cNvSpPr>
              <p:nvPr/>
            </p:nvSpPr>
            <p:spPr bwMode="auto">
              <a:xfrm>
                <a:off x="878" y="3207"/>
                <a:ext cx="13" cy="14"/>
              </a:xfrm>
              <a:custGeom>
                <a:avLst/>
                <a:gdLst>
                  <a:gd name="G0" fmla="+- 4 0 0"/>
                  <a:gd name="G1" fmla="*/ 1 0 0"/>
                  <a:gd name="G2" fmla="sin G1 G0"/>
                  <a:gd name="G3" fmla="+- 3 0 0"/>
                  <a:gd name="G4" fmla="+- 2 0 0"/>
                  <a:gd name="G5" fmla="+- 1 0 0"/>
                  <a:gd name="G6" fmla="*/ 1 1 2"/>
                  <a:gd name="G7" fmla="+- 4 0 0"/>
                  <a:gd name="G8" fmla="+- 1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6 0 0"/>
                  <a:gd name="G16" fmla="*/ 1 0 0"/>
                  <a:gd name="G17" fmla="sin G16 G15"/>
                  <a:gd name="G18" fmla="+- 1 0 0"/>
                  <a:gd name="G19" fmla="+- 4 0 0"/>
                  <a:gd name="G20" fmla="*/ 1 0 0"/>
                  <a:gd name="G21" fmla="sin G20 G19"/>
                  <a:gd name="G22" fmla="+- 3 0 0"/>
                  <a:gd name="G23" fmla="*/ 1 0 0"/>
                  <a:gd name="G24" fmla="sin G23 G22"/>
                  <a:gd name="G25" fmla="+- 4 0 0"/>
                  <a:gd name="G26" fmla="*/ 1 0 0"/>
                  <a:gd name="G27" fmla="sin G26 G25"/>
                  <a:gd name="G28" fmla="+- 4 0 0"/>
                  <a:gd name="G29" fmla="*/ 1 0 0"/>
                  <a:gd name="G30" fmla="sin G29 G28"/>
                  <a:gd name="T0" fmla="*/ 9 w 11"/>
                  <a:gd name="T1" fmla="*/ 4 h 9"/>
                  <a:gd name="T2" fmla="*/ 5 w 11"/>
                  <a:gd name="T3" fmla="*/ 0 h 9"/>
                  <a:gd name="T4" fmla="*/ 1 w 11"/>
                  <a:gd name="T5" fmla="*/ 7 h 9"/>
                  <a:gd name="T6" fmla="*/ 8 w 11"/>
                  <a:gd name="T7" fmla="*/ 7 h 9"/>
                  <a:gd name="T8" fmla="*/ 9 w 11"/>
                  <a:gd name="T9" fmla="*/ 4 h 9"/>
                  <a:gd name="T10" fmla="*/ 9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cubicBezTo>
                      <a:pt x="7" y="3"/>
                      <a:pt x="5" y="2"/>
                      <a:pt x="5" y="0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1" y="9"/>
                      <a:pt x="6" y="8"/>
                      <a:pt x="8" y="7"/>
                    </a:cubicBezTo>
                    <a:cubicBezTo>
                      <a:pt x="9" y="6"/>
                      <a:pt x="11" y="4"/>
                      <a:pt x="9" y="4"/>
                    </a:cubicBezTo>
                    <a:cubicBezTo>
                      <a:pt x="9" y="3"/>
                      <a:pt x="9" y="4"/>
                      <a:pt x="9" y="4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69" name="Freeform 673"/>
              <p:cNvSpPr>
                <a:spLocks noChangeArrowheads="1"/>
              </p:cNvSpPr>
              <p:nvPr/>
            </p:nvSpPr>
            <p:spPr bwMode="auto">
              <a:xfrm>
                <a:off x="884" y="3221"/>
                <a:ext cx="15" cy="11"/>
              </a:xfrm>
              <a:custGeom>
                <a:avLst/>
                <a:gdLst>
                  <a:gd name="G0" fmla="+- 3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1 0 0"/>
                  <a:gd name="G12" fmla="+- 4 0 0"/>
                  <a:gd name="G13" fmla="+- 1 0 0"/>
                  <a:gd name="G14" fmla="+- 1 0 0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7 0 0"/>
                  <a:gd name="G21" fmla="*/ 1 0 0"/>
                  <a:gd name="G22" fmla="sin G21 G20"/>
                  <a:gd name="G23" fmla="+- 5 0 0"/>
                  <a:gd name="G24" fmla="*/ 1 0 0"/>
                  <a:gd name="G25" fmla="sin G24 G23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3 0 0"/>
                  <a:gd name="G32" fmla="*/ 1 0 0"/>
                  <a:gd name="G33" fmla="cos G32 G31"/>
                  <a:gd name="G34" fmla="+- 3 0 0"/>
                  <a:gd name="G35" fmla="*/ 1 0 0"/>
                  <a:gd name="G36" fmla="cos G35 G34"/>
                  <a:gd name="T0" fmla="*/ 10 w 12"/>
                  <a:gd name="T1" fmla="*/ 3 h 8"/>
                  <a:gd name="T2" fmla="*/ 6 w 12"/>
                  <a:gd name="T3" fmla="*/ 0 h 8"/>
                  <a:gd name="T4" fmla="*/ 3 w 12"/>
                  <a:gd name="T5" fmla="*/ 6 h 8"/>
                  <a:gd name="T6" fmla="*/ 8 w 12"/>
                  <a:gd name="T7" fmla="*/ 7 h 8"/>
                  <a:gd name="T8" fmla="*/ 11 w 12"/>
                  <a:gd name="T9" fmla="*/ 5 h 8"/>
                  <a:gd name="T10" fmla="*/ 11 w 12"/>
                  <a:gd name="T11" fmla="*/ 3 h 8"/>
                  <a:gd name="T12" fmla="*/ 10 w 12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0" name="Freeform 674"/>
              <p:cNvSpPr>
                <a:spLocks noChangeArrowheads="1"/>
              </p:cNvSpPr>
              <p:nvPr/>
            </p:nvSpPr>
            <p:spPr bwMode="auto">
              <a:xfrm>
                <a:off x="884" y="3221"/>
                <a:ext cx="15" cy="11"/>
              </a:xfrm>
              <a:custGeom>
                <a:avLst/>
                <a:gdLst>
                  <a:gd name="G0" fmla="+- 3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1 0 0"/>
                  <a:gd name="G12" fmla="+- 4 0 0"/>
                  <a:gd name="G13" fmla="+- 1 0 0"/>
                  <a:gd name="G14" fmla="+- 1 0 0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7 0 0"/>
                  <a:gd name="G21" fmla="*/ 1 0 0"/>
                  <a:gd name="G22" fmla="sin G21 G20"/>
                  <a:gd name="G23" fmla="+- 5 0 0"/>
                  <a:gd name="G24" fmla="*/ 1 0 0"/>
                  <a:gd name="G25" fmla="sin G24 G23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3 0 0"/>
                  <a:gd name="G32" fmla="*/ 1 0 0"/>
                  <a:gd name="G33" fmla="cos G32 G31"/>
                  <a:gd name="G34" fmla="+- 3 0 0"/>
                  <a:gd name="G35" fmla="*/ 1 0 0"/>
                  <a:gd name="G36" fmla="cos G35 G34"/>
                  <a:gd name="T0" fmla="*/ 10 w 12"/>
                  <a:gd name="T1" fmla="*/ 3 h 8"/>
                  <a:gd name="T2" fmla="*/ 6 w 12"/>
                  <a:gd name="T3" fmla="*/ 0 h 8"/>
                  <a:gd name="T4" fmla="*/ 3 w 12"/>
                  <a:gd name="T5" fmla="*/ 6 h 8"/>
                  <a:gd name="T6" fmla="*/ 8 w 12"/>
                  <a:gd name="T7" fmla="*/ 7 h 8"/>
                  <a:gd name="T8" fmla="*/ 11 w 12"/>
                  <a:gd name="T9" fmla="*/ 5 h 8"/>
                  <a:gd name="T10" fmla="*/ 11 w 12"/>
                  <a:gd name="T11" fmla="*/ 3 h 8"/>
                  <a:gd name="T12" fmla="*/ 10 w 12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0" y="3"/>
                    </a:moveTo>
                    <a:cubicBezTo>
                      <a:pt x="10" y="2"/>
                      <a:pt x="8" y="2"/>
                      <a:pt x="6" y="0"/>
                    </a:cubicBezTo>
                    <a:cubicBezTo>
                      <a:pt x="6" y="3"/>
                      <a:pt x="0" y="4"/>
                      <a:pt x="3" y="6"/>
                    </a:cubicBezTo>
                    <a:cubicBezTo>
                      <a:pt x="4" y="7"/>
                      <a:pt x="6" y="8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1" name="Freeform 675"/>
              <p:cNvSpPr>
                <a:spLocks noChangeArrowheads="1"/>
              </p:cNvSpPr>
              <p:nvPr/>
            </p:nvSpPr>
            <p:spPr bwMode="auto">
              <a:xfrm>
                <a:off x="869" y="3225"/>
                <a:ext cx="16" cy="9"/>
              </a:xfrm>
              <a:custGeom>
                <a:avLst/>
                <a:gdLst>
                  <a:gd name="G0" fmla="+- 4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+- 1 0 0"/>
                  <a:gd name="G7" fmla="*/ 1 0 0"/>
                  <a:gd name="G8" fmla="sin G7 G6"/>
                  <a:gd name="G9" fmla="+- 1 0 0"/>
                  <a:gd name="G10" fmla="+- 1 0 0"/>
                  <a:gd name="G11" fmla="+- 4 0 0"/>
                  <a:gd name="G12" fmla="+- 1 0 0"/>
                  <a:gd name="G13" fmla="+- 7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5 0 0"/>
                  <a:gd name="G21" fmla="*/ 1 0 0"/>
                  <a:gd name="G22" fmla="cos G21 G20"/>
                  <a:gd name="G23" fmla="+- 4 0 0"/>
                  <a:gd name="G24" fmla="*/ 1 0 0"/>
                  <a:gd name="G25" fmla="cos G24 G23"/>
                  <a:gd name="T0" fmla="*/ 10 w 13"/>
                  <a:gd name="T1" fmla="*/ 4 h 7"/>
                  <a:gd name="T2" fmla="*/ 7 w 13"/>
                  <a:gd name="T3" fmla="*/ 0 h 7"/>
                  <a:gd name="T4" fmla="*/ 4 w 13"/>
                  <a:gd name="T5" fmla="*/ 6 h 7"/>
                  <a:gd name="T6" fmla="*/ 11 w 13"/>
                  <a:gd name="T7" fmla="*/ 7 h 7"/>
                  <a:gd name="T8" fmla="*/ 10 w 13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2" name="Freeform 676"/>
              <p:cNvSpPr>
                <a:spLocks noChangeArrowheads="1"/>
              </p:cNvSpPr>
              <p:nvPr/>
            </p:nvSpPr>
            <p:spPr bwMode="auto">
              <a:xfrm>
                <a:off x="869" y="3225"/>
                <a:ext cx="16" cy="9"/>
              </a:xfrm>
              <a:custGeom>
                <a:avLst/>
                <a:gdLst>
                  <a:gd name="G0" fmla="+- 4 0 0"/>
                  <a:gd name="G1" fmla="*/ 1 0 0"/>
                  <a:gd name="G2" fmla="cos G1 G0"/>
                  <a:gd name="G3" fmla="+- 2 0 0"/>
                  <a:gd name="G4" fmla="*/ 1 0 0"/>
                  <a:gd name="G5" fmla="cos G4 G3"/>
                  <a:gd name="G6" fmla="+- 1 0 0"/>
                  <a:gd name="G7" fmla="*/ 1 0 0"/>
                  <a:gd name="G8" fmla="sin G7 G6"/>
                  <a:gd name="G9" fmla="+- 1 0 0"/>
                  <a:gd name="G10" fmla="+- 1 0 0"/>
                  <a:gd name="G11" fmla="+- 4 0 0"/>
                  <a:gd name="G12" fmla="+- 1 0 0"/>
                  <a:gd name="G13" fmla="+- 7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5 0 0"/>
                  <a:gd name="G21" fmla="*/ 1 0 0"/>
                  <a:gd name="G22" fmla="cos G21 G20"/>
                  <a:gd name="G23" fmla="+- 4 0 0"/>
                  <a:gd name="G24" fmla="*/ 1 0 0"/>
                  <a:gd name="G25" fmla="cos G24 G23"/>
                  <a:gd name="T0" fmla="*/ 10 w 13"/>
                  <a:gd name="T1" fmla="*/ 4 h 7"/>
                  <a:gd name="T2" fmla="*/ 7 w 13"/>
                  <a:gd name="T3" fmla="*/ 0 h 7"/>
                  <a:gd name="T4" fmla="*/ 4 w 13"/>
                  <a:gd name="T5" fmla="*/ 6 h 7"/>
                  <a:gd name="T6" fmla="*/ 11 w 13"/>
                  <a:gd name="T7" fmla="*/ 7 h 7"/>
                  <a:gd name="T8" fmla="*/ 10 w 13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0" y="2"/>
                      <a:pt x="9" y="0"/>
                      <a:pt x="7" y="0"/>
                    </a:cubicBezTo>
                    <a:cubicBezTo>
                      <a:pt x="4" y="1"/>
                      <a:pt x="0" y="4"/>
                      <a:pt x="4" y="6"/>
                    </a:cubicBezTo>
                    <a:cubicBezTo>
                      <a:pt x="5" y="7"/>
                      <a:pt x="8" y="7"/>
                      <a:pt x="11" y="7"/>
                    </a:cubicBezTo>
                    <a:cubicBezTo>
                      <a:pt x="13" y="7"/>
                      <a:pt x="10" y="5"/>
                      <a:pt x="10" y="4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3" name="Freeform 677"/>
              <p:cNvSpPr>
                <a:spLocks noChangeArrowheads="1"/>
              </p:cNvSpPr>
              <p:nvPr/>
            </p:nvSpPr>
            <p:spPr bwMode="auto">
              <a:xfrm>
                <a:off x="869" y="3239"/>
                <a:ext cx="10" cy="13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6 0 0"/>
                  <a:gd name="G10" fmla="+- 4 0 0"/>
                  <a:gd name="G11" fmla="+- 1 0 0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*/ 1 50493 45568"/>
                  <a:gd name="G19" fmla="*/ 1 50493 55552"/>
                  <a:gd name="G20" fmla="*/ G19 1 180"/>
                  <a:gd name="G21" fmla="*/ G18 1 G20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9"/>
                  <a:gd name="T1" fmla="*/ 3 h 8"/>
                  <a:gd name="T2" fmla="*/ 4 w 9"/>
                  <a:gd name="T3" fmla="*/ 1 h 8"/>
                  <a:gd name="T4" fmla="*/ 0 w 9"/>
                  <a:gd name="T5" fmla="*/ 6 h 8"/>
                  <a:gd name="T6" fmla="*/ 9 w 9"/>
                  <a:gd name="T7" fmla="*/ 6 h 8"/>
                  <a:gd name="T8" fmla="*/ 8 w 9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4" name="Freeform 678"/>
              <p:cNvSpPr>
                <a:spLocks noChangeArrowheads="1"/>
              </p:cNvSpPr>
              <p:nvPr/>
            </p:nvSpPr>
            <p:spPr bwMode="auto">
              <a:xfrm>
                <a:off x="869" y="3239"/>
                <a:ext cx="10" cy="13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6 0 0"/>
                  <a:gd name="G10" fmla="+- 4 0 0"/>
                  <a:gd name="G11" fmla="+- 1 0 0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*/ 1 50493 45568"/>
                  <a:gd name="G19" fmla="*/ 1 50493 55552"/>
                  <a:gd name="G20" fmla="*/ G19 1 180"/>
                  <a:gd name="G21" fmla="*/ G18 1 G20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9"/>
                  <a:gd name="T1" fmla="*/ 3 h 8"/>
                  <a:gd name="T2" fmla="*/ 4 w 9"/>
                  <a:gd name="T3" fmla="*/ 1 h 8"/>
                  <a:gd name="T4" fmla="*/ 0 w 9"/>
                  <a:gd name="T5" fmla="*/ 6 h 8"/>
                  <a:gd name="T6" fmla="*/ 9 w 9"/>
                  <a:gd name="T7" fmla="*/ 6 h 8"/>
                  <a:gd name="T8" fmla="*/ 8 w 9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7" y="1"/>
                      <a:pt x="5" y="0"/>
                      <a:pt x="4" y="1"/>
                    </a:cubicBezTo>
                    <a:cubicBezTo>
                      <a:pt x="3" y="2"/>
                      <a:pt x="0" y="5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5" name="Freeform 679"/>
              <p:cNvSpPr>
                <a:spLocks noChangeArrowheads="1"/>
              </p:cNvSpPr>
              <p:nvPr/>
            </p:nvSpPr>
            <p:spPr bwMode="auto">
              <a:xfrm>
                <a:off x="882" y="3244"/>
                <a:ext cx="9" cy="8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*/ 1 50493 45568"/>
                  <a:gd name="G5" fmla="*/ 1 50493 55552"/>
                  <a:gd name="G6" fmla="*/ G5 1 180"/>
                  <a:gd name="G7" fmla="*/ G4 1 G6"/>
                  <a:gd name="G8" fmla="+- 1 0 0"/>
                  <a:gd name="G9" fmla="+- 1 0 0"/>
                  <a:gd name="G10" fmla="*/ 1 1 2"/>
                  <a:gd name="G11" fmla="+- 4 0 0"/>
                  <a:gd name="G12" fmla="+- 1 0 0"/>
                  <a:gd name="G13" fmla="+- 1 0 0"/>
                  <a:gd name="G14" fmla="+- 1 0 0"/>
                  <a:gd name="G15" fmla="+- 4 0 0"/>
                  <a:gd name="G16" fmla="+- 4 0 0"/>
                  <a:gd name="G17" fmla="*/ 1 50493 45568"/>
                  <a:gd name="G18" fmla="*/ 1 50493 55552"/>
                  <a:gd name="G19" fmla="*/ G18 1 180"/>
                  <a:gd name="G20" fmla="*/ G17 1 G19"/>
                  <a:gd name="G21" fmla="*/ 1 50493 45568"/>
                  <a:gd name="G22" fmla="*/ 1 50493 55552"/>
                  <a:gd name="G23" fmla="*/ G22 1 180"/>
                  <a:gd name="G24" fmla="*/ G21 1 G23"/>
                  <a:gd name="G25" fmla="*/ 1 50493 45568"/>
                  <a:gd name="G26" fmla="*/ 1 50493 55552"/>
                  <a:gd name="G27" fmla="*/ G26 1 180"/>
                  <a:gd name="G28" fmla="*/ G25 1 G27"/>
                  <a:gd name="G29" fmla="*/ 1 50493 45568"/>
                  <a:gd name="G30" fmla="*/ 1 50493 55552"/>
                  <a:gd name="G31" fmla="*/ G30 1 180"/>
                  <a:gd name="G32" fmla="*/ G29 1 G31"/>
                  <a:gd name="G33" fmla="*/ 1 50493 45568"/>
                  <a:gd name="G34" fmla="*/ 1 50493 55552"/>
                  <a:gd name="G35" fmla="*/ G34 1 180"/>
                  <a:gd name="G36" fmla="*/ G33 1 G35"/>
                  <a:gd name="T0" fmla="*/ 8 w 8"/>
                  <a:gd name="T1" fmla="*/ 3 h 6"/>
                  <a:gd name="T2" fmla="*/ 4 w 8"/>
                  <a:gd name="T3" fmla="*/ 0 h 6"/>
                  <a:gd name="T4" fmla="*/ 3 w 8"/>
                  <a:gd name="T5" fmla="*/ 5 h 6"/>
                  <a:gd name="T6" fmla="*/ 7 w 8"/>
                  <a:gd name="T7" fmla="*/ 4 h 6"/>
                  <a:gd name="T8" fmla="*/ 8 w 8"/>
                  <a:gd name="T9" fmla="*/ 3 h 6"/>
                  <a:gd name="T10" fmla="*/ 8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6" name="Freeform 680"/>
              <p:cNvSpPr>
                <a:spLocks noChangeArrowheads="1"/>
              </p:cNvSpPr>
              <p:nvPr/>
            </p:nvSpPr>
            <p:spPr bwMode="auto">
              <a:xfrm>
                <a:off x="882" y="3244"/>
                <a:ext cx="9" cy="8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*/ 1 50493 45568"/>
                  <a:gd name="G5" fmla="*/ 1 50493 55552"/>
                  <a:gd name="G6" fmla="*/ G5 1 180"/>
                  <a:gd name="G7" fmla="*/ G4 1 G6"/>
                  <a:gd name="G8" fmla="+- 1 0 0"/>
                  <a:gd name="G9" fmla="+- 1 0 0"/>
                  <a:gd name="G10" fmla="*/ 1 1 2"/>
                  <a:gd name="G11" fmla="+- 4 0 0"/>
                  <a:gd name="G12" fmla="+- 1 0 0"/>
                  <a:gd name="G13" fmla="+- 1 0 0"/>
                  <a:gd name="G14" fmla="+- 1 0 0"/>
                  <a:gd name="G15" fmla="+- 4 0 0"/>
                  <a:gd name="G16" fmla="+- 4 0 0"/>
                  <a:gd name="G17" fmla="*/ 1 50493 45568"/>
                  <a:gd name="G18" fmla="*/ 1 50493 55552"/>
                  <a:gd name="G19" fmla="*/ G18 1 180"/>
                  <a:gd name="G20" fmla="*/ G17 1 G19"/>
                  <a:gd name="G21" fmla="*/ 1 50493 45568"/>
                  <a:gd name="G22" fmla="*/ 1 50493 55552"/>
                  <a:gd name="G23" fmla="*/ G22 1 180"/>
                  <a:gd name="G24" fmla="*/ G21 1 G23"/>
                  <a:gd name="G25" fmla="*/ 1 50493 45568"/>
                  <a:gd name="G26" fmla="*/ 1 50493 55552"/>
                  <a:gd name="G27" fmla="*/ G26 1 180"/>
                  <a:gd name="G28" fmla="*/ G25 1 G27"/>
                  <a:gd name="G29" fmla="*/ 1 50493 45568"/>
                  <a:gd name="G30" fmla="*/ 1 50493 55552"/>
                  <a:gd name="G31" fmla="*/ G30 1 180"/>
                  <a:gd name="G32" fmla="*/ G29 1 G31"/>
                  <a:gd name="G33" fmla="*/ 1 50493 45568"/>
                  <a:gd name="G34" fmla="*/ 1 50493 55552"/>
                  <a:gd name="G35" fmla="*/ G34 1 180"/>
                  <a:gd name="G36" fmla="*/ G33 1 G35"/>
                  <a:gd name="T0" fmla="*/ 8 w 8"/>
                  <a:gd name="T1" fmla="*/ 3 h 6"/>
                  <a:gd name="T2" fmla="*/ 4 w 8"/>
                  <a:gd name="T3" fmla="*/ 0 h 6"/>
                  <a:gd name="T4" fmla="*/ 3 w 8"/>
                  <a:gd name="T5" fmla="*/ 5 h 6"/>
                  <a:gd name="T6" fmla="*/ 7 w 8"/>
                  <a:gd name="T7" fmla="*/ 4 h 6"/>
                  <a:gd name="T8" fmla="*/ 8 w 8"/>
                  <a:gd name="T9" fmla="*/ 3 h 6"/>
                  <a:gd name="T10" fmla="*/ 8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8" y="1"/>
                      <a:pt x="6" y="1"/>
                      <a:pt x="4" y="0"/>
                    </a:cubicBezTo>
                    <a:cubicBezTo>
                      <a:pt x="2" y="1"/>
                      <a:pt x="0" y="4"/>
                      <a:pt x="3" y="5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7" name="Freeform 681"/>
              <p:cNvSpPr>
                <a:spLocks noChangeArrowheads="1"/>
              </p:cNvSpPr>
              <p:nvPr/>
            </p:nvSpPr>
            <p:spPr bwMode="auto">
              <a:xfrm>
                <a:off x="867" y="3257"/>
                <a:ext cx="13" cy="14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*/ 1 7 2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1 0 0"/>
                  <a:gd name="G21" fmla="*/ 1 0 0"/>
                  <a:gd name="G22" fmla="sin G21 G20"/>
                  <a:gd name="T0" fmla="*/ 9 w 11"/>
                  <a:gd name="T1" fmla="*/ 0 h 9"/>
                  <a:gd name="T2" fmla="*/ 1 w 11"/>
                  <a:gd name="T3" fmla="*/ 2 h 9"/>
                  <a:gd name="T4" fmla="*/ 2 w 11"/>
                  <a:gd name="T5" fmla="*/ 7 h 9"/>
                  <a:gd name="T6" fmla="*/ 8 w 11"/>
                  <a:gd name="T7" fmla="*/ 6 h 9"/>
                  <a:gd name="T8" fmla="*/ 9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8" name="Freeform 682"/>
              <p:cNvSpPr>
                <a:spLocks noChangeArrowheads="1"/>
              </p:cNvSpPr>
              <p:nvPr/>
            </p:nvSpPr>
            <p:spPr bwMode="auto">
              <a:xfrm>
                <a:off x="867" y="3257"/>
                <a:ext cx="13" cy="14"/>
              </a:xfrm>
              <a:custGeom>
                <a:avLst/>
                <a:gdLst>
                  <a:gd name="G0" fmla="+- 1 0 0"/>
                  <a:gd name="G1" fmla="*/ 1 0 0"/>
                  <a:gd name="G2" fmla="sin G1 G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*/ 1 7 2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 0 0"/>
                  <a:gd name="G16" fmla="*/ 1 50493 45568"/>
                  <a:gd name="G17" fmla="*/ 1 50493 55552"/>
                  <a:gd name="G18" fmla="*/ G17 1 180"/>
                  <a:gd name="G19" fmla="*/ G16 1 G18"/>
                  <a:gd name="G20" fmla="+- 1 0 0"/>
                  <a:gd name="G21" fmla="*/ 1 0 0"/>
                  <a:gd name="G22" fmla="sin G21 G20"/>
                  <a:gd name="T0" fmla="*/ 9 w 11"/>
                  <a:gd name="T1" fmla="*/ 0 h 9"/>
                  <a:gd name="T2" fmla="*/ 1 w 11"/>
                  <a:gd name="T3" fmla="*/ 2 h 9"/>
                  <a:gd name="T4" fmla="*/ 2 w 11"/>
                  <a:gd name="T5" fmla="*/ 7 h 9"/>
                  <a:gd name="T6" fmla="*/ 8 w 11"/>
                  <a:gd name="T7" fmla="*/ 6 h 9"/>
                  <a:gd name="T8" fmla="*/ 9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cubicBezTo>
                      <a:pt x="6" y="0"/>
                      <a:pt x="2" y="0"/>
                      <a:pt x="1" y="2"/>
                    </a:cubicBezTo>
                    <a:cubicBezTo>
                      <a:pt x="1" y="4"/>
                      <a:pt x="0" y="6"/>
                      <a:pt x="2" y="7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11" y="5"/>
                      <a:pt x="8" y="3"/>
                      <a:pt x="9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79" name="Freeform 683"/>
              <p:cNvSpPr>
                <a:spLocks noChangeArrowheads="1"/>
              </p:cNvSpPr>
              <p:nvPr/>
            </p:nvSpPr>
            <p:spPr bwMode="auto">
              <a:xfrm>
                <a:off x="882" y="3261"/>
                <a:ext cx="8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3 0 0"/>
                  <a:gd name="G8" fmla="+- 1 0 0"/>
                  <a:gd name="G9" fmla="+- 1 0 0"/>
                  <a:gd name="G10" fmla="+- 1 0 0"/>
                  <a:gd name="G11" fmla="+- 5 0 0"/>
                  <a:gd name="G12" fmla="+- 1 0 0"/>
                  <a:gd name="G13" fmla="+- 8 0 0"/>
                  <a:gd name="G14" fmla="+- 4 0 0"/>
                  <a:gd name="G15" fmla="+- 1 0 0"/>
                  <a:gd name="T0" fmla="*/ 4 w 7"/>
                  <a:gd name="T1" fmla="*/ 2 h 10"/>
                  <a:gd name="T2" fmla="*/ 3 w 7"/>
                  <a:gd name="T3" fmla="*/ 0 h 10"/>
                  <a:gd name="T4" fmla="*/ 1 w 7"/>
                  <a:gd name="T5" fmla="*/ 0 h 10"/>
                  <a:gd name="T6" fmla="*/ 1 w 7"/>
                  <a:gd name="T7" fmla="*/ 8 h 10"/>
                  <a:gd name="T8" fmla="*/ 3 w 7"/>
                  <a:gd name="T9" fmla="*/ 9 h 10"/>
                  <a:gd name="T10" fmla="*/ 4 w 7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0" name="Freeform 684"/>
              <p:cNvSpPr>
                <a:spLocks noChangeArrowheads="1"/>
              </p:cNvSpPr>
              <p:nvPr/>
            </p:nvSpPr>
            <p:spPr bwMode="auto">
              <a:xfrm>
                <a:off x="882" y="3261"/>
                <a:ext cx="8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3 0 0"/>
                  <a:gd name="G8" fmla="+- 1 0 0"/>
                  <a:gd name="G9" fmla="+- 1 0 0"/>
                  <a:gd name="G10" fmla="+- 1 0 0"/>
                  <a:gd name="G11" fmla="+- 5 0 0"/>
                  <a:gd name="G12" fmla="+- 1 0 0"/>
                  <a:gd name="G13" fmla="+- 8 0 0"/>
                  <a:gd name="G14" fmla="+- 4 0 0"/>
                  <a:gd name="G15" fmla="+- 1 0 0"/>
                  <a:gd name="T0" fmla="*/ 4 w 7"/>
                  <a:gd name="T1" fmla="*/ 2 h 10"/>
                  <a:gd name="T2" fmla="*/ 3 w 7"/>
                  <a:gd name="T3" fmla="*/ 0 h 10"/>
                  <a:gd name="T4" fmla="*/ 1 w 7"/>
                  <a:gd name="T5" fmla="*/ 0 h 10"/>
                  <a:gd name="T6" fmla="*/ 1 w 7"/>
                  <a:gd name="T7" fmla="*/ 8 h 10"/>
                  <a:gd name="T8" fmla="*/ 3 w 7"/>
                  <a:gd name="T9" fmla="*/ 9 h 10"/>
                  <a:gd name="T10" fmla="*/ 4 w 7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9"/>
                      <a:pt x="2" y="10"/>
                      <a:pt x="3" y="9"/>
                    </a:cubicBezTo>
                    <a:cubicBezTo>
                      <a:pt x="7" y="8"/>
                      <a:pt x="7" y="4"/>
                      <a:pt x="4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1" name="Freeform 685"/>
              <p:cNvSpPr>
                <a:spLocks noChangeArrowheads="1"/>
              </p:cNvSpPr>
              <p:nvPr/>
            </p:nvSpPr>
            <p:spPr bwMode="auto">
              <a:xfrm>
                <a:off x="869" y="3273"/>
                <a:ext cx="12" cy="12"/>
              </a:xfrm>
              <a:custGeom>
                <a:avLst/>
                <a:gdLst>
                  <a:gd name="G0" fmla="+- 2 0 0"/>
                  <a:gd name="G1" fmla="+- 1 0 0"/>
                  <a:gd name="G2" fmla="+- 4 0 0"/>
                  <a:gd name="G3" fmla="+- 1 0 0"/>
                  <a:gd name="G4" fmla="+- 1 0 0"/>
                  <a:gd name="G5" fmla="+- 1 0 0"/>
                  <a:gd name="G6" fmla="+- 7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5 0 0"/>
                  <a:gd name="G13" fmla="*/ 1 0 0"/>
                  <a:gd name="G14" fmla="sin G13 G12"/>
                  <a:gd name="G15" fmla="+- 3 0 0"/>
                  <a:gd name="G16" fmla="*/ 1 0 0"/>
                  <a:gd name="G17" fmla="cos G16 G15"/>
                  <a:gd name="G18" fmla="+- 3 0 0"/>
                  <a:gd name="G19" fmla="+- 2 0 0"/>
                  <a:gd name="T0" fmla="*/ 5 w 10"/>
                  <a:gd name="T1" fmla="*/ 2 h 8"/>
                  <a:gd name="T2" fmla="*/ 1 w 10"/>
                  <a:gd name="T3" fmla="*/ 6 h 8"/>
                  <a:gd name="T4" fmla="*/ 5 w 10"/>
                  <a:gd name="T5" fmla="*/ 7 h 8"/>
                  <a:gd name="T6" fmla="*/ 9 w 10"/>
                  <a:gd name="T7" fmla="*/ 5 h 8"/>
                  <a:gd name="T8" fmla="*/ 5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2" name="Freeform 686"/>
              <p:cNvSpPr>
                <a:spLocks noChangeArrowheads="1"/>
              </p:cNvSpPr>
              <p:nvPr/>
            </p:nvSpPr>
            <p:spPr bwMode="auto">
              <a:xfrm>
                <a:off x="869" y="3273"/>
                <a:ext cx="12" cy="12"/>
              </a:xfrm>
              <a:custGeom>
                <a:avLst/>
                <a:gdLst>
                  <a:gd name="G0" fmla="+- 2 0 0"/>
                  <a:gd name="G1" fmla="+- 1 0 0"/>
                  <a:gd name="G2" fmla="+- 4 0 0"/>
                  <a:gd name="G3" fmla="+- 1 0 0"/>
                  <a:gd name="G4" fmla="+- 1 0 0"/>
                  <a:gd name="G5" fmla="+- 1 0 0"/>
                  <a:gd name="G6" fmla="+- 7 0 0"/>
                  <a:gd name="G7" fmla="+- 1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5 0 0"/>
                  <a:gd name="G13" fmla="*/ 1 0 0"/>
                  <a:gd name="G14" fmla="sin G13 G12"/>
                  <a:gd name="G15" fmla="+- 3 0 0"/>
                  <a:gd name="G16" fmla="*/ 1 0 0"/>
                  <a:gd name="G17" fmla="cos G16 G15"/>
                  <a:gd name="G18" fmla="+- 3 0 0"/>
                  <a:gd name="G19" fmla="+- 2 0 0"/>
                  <a:gd name="T0" fmla="*/ 5 w 10"/>
                  <a:gd name="T1" fmla="*/ 2 h 8"/>
                  <a:gd name="T2" fmla="*/ 1 w 10"/>
                  <a:gd name="T3" fmla="*/ 6 h 8"/>
                  <a:gd name="T4" fmla="*/ 5 w 10"/>
                  <a:gd name="T5" fmla="*/ 7 h 8"/>
                  <a:gd name="T6" fmla="*/ 9 w 10"/>
                  <a:gd name="T7" fmla="*/ 5 h 8"/>
                  <a:gd name="T8" fmla="*/ 5 w 10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0"/>
                      <a:pt x="0" y="4"/>
                      <a:pt x="1" y="6"/>
                    </a:cubicBezTo>
                    <a:cubicBezTo>
                      <a:pt x="1" y="7"/>
                      <a:pt x="3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0" y="3"/>
                      <a:pt x="7" y="3"/>
                      <a:pt x="5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3" name="Freeform 687"/>
              <p:cNvSpPr>
                <a:spLocks noChangeArrowheads="1"/>
              </p:cNvSpPr>
              <p:nvPr/>
            </p:nvSpPr>
            <p:spPr bwMode="auto">
              <a:xfrm>
                <a:off x="878" y="3285"/>
                <a:ext cx="10" cy="14"/>
              </a:xfrm>
              <a:custGeom>
                <a:avLst/>
                <a:gdLst>
                  <a:gd name="G0" fmla="+- 1 0 0"/>
                  <a:gd name="G1" fmla="+- 3 0 0"/>
                  <a:gd name="G2" fmla="+- 2 0 0"/>
                  <a:gd name="G3" fmla="+- 1 0 0"/>
                  <a:gd name="G4" fmla="*/ 1 7 2"/>
                  <a:gd name="G5" fmla="+- 9 0 0"/>
                  <a:gd name="G6" fmla="+- 9 0 0"/>
                  <a:gd name="G7" fmla="*/ 1 0 0"/>
                  <a:gd name="G8" fmla="sin G7 G6"/>
                  <a:gd name="G9" fmla="+- 7 0 0"/>
                  <a:gd name="G10" fmla="*/ 1 0 0"/>
                  <a:gd name="G11" fmla="sin G10 G9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5 w 9"/>
                  <a:gd name="T1" fmla="*/ 0 h 9"/>
                  <a:gd name="T2" fmla="*/ 1 w 9"/>
                  <a:gd name="T3" fmla="*/ 5 h 9"/>
                  <a:gd name="T4" fmla="*/ 9 w 9"/>
                  <a:gd name="T5" fmla="*/ 9 h 9"/>
                  <a:gd name="T6" fmla="*/ 4 w 9"/>
                  <a:gd name="T7" fmla="*/ 5 h 9"/>
                  <a:gd name="T8" fmla="*/ 4 w 9"/>
                  <a:gd name="T9" fmla="*/ 2 h 9"/>
                  <a:gd name="T10" fmla="*/ 5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4" name="Freeform 688"/>
              <p:cNvSpPr>
                <a:spLocks noChangeArrowheads="1"/>
              </p:cNvSpPr>
              <p:nvPr/>
            </p:nvSpPr>
            <p:spPr bwMode="auto">
              <a:xfrm>
                <a:off x="878" y="3285"/>
                <a:ext cx="10" cy="14"/>
              </a:xfrm>
              <a:custGeom>
                <a:avLst/>
                <a:gdLst>
                  <a:gd name="G0" fmla="+- 1 0 0"/>
                  <a:gd name="G1" fmla="+- 3 0 0"/>
                  <a:gd name="G2" fmla="+- 2 0 0"/>
                  <a:gd name="G3" fmla="+- 1 0 0"/>
                  <a:gd name="G4" fmla="*/ 1 7 2"/>
                  <a:gd name="G5" fmla="+- 9 0 0"/>
                  <a:gd name="G6" fmla="+- 9 0 0"/>
                  <a:gd name="G7" fmla="*/ 1 0 0"/>
                  <a:gd name="G8" fmla="sin G7 G6"/>
                  <a:gd name="G9" fmla="+- 7 0 0"/>
                  <a:gd name="G10" fmla="*/ 1 0 0"/>
                  <a:gd name="G11" fmla="sin G10 G9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T0" fmla="*/ 5 w 9"/>
                  <a:gd name="T1" fmla="*/ 0 h 9"/>
                  <a:gd name="T2" fmla="*/ 1 w 9"/>
                  <a:gd name="T3" fmla="*/ 5 h 9"/>
                  <a:gd name="T4" fmla="*/ 9 w 9"/>
                  <a:gd name="T5" fmla="*/ 9 h 9"/>
                  <a:gd name="T6" fmla="*/ 4 w 9"/>
                  <a:gd name="T7" fmla="*/ 5 h 9"/>
                  <a:gd name="T8" fmla="*/ 4 w 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3"/>
                      <a:pt x="0" y="2"/>
                      <a:pt x="1" y="5"/>
                    </a:cubicBezTo>
                    <a:cubicBezTo>
                      <a:pt x="2" y="7"/>
                      <a:pt x="5" y="9"/>
                      <a:pt x="9" y="9"/>
                    </a:cubicBezTo>
                    <a:cubicBezTo>
                      <a:pt x="9" y="7"/>
                      <a:pt x="6" y="6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5" name="Freeform 689"/>
              <p:cNvSpPr>
                <a:spLocks noChangeArrowheads="1"/>
              </p:cNvSpPr>
              <p:nvPr/>
            </p:nvSpPr>
            <p:spPr bwMode="auto">
              <a:xfrm>
                <a:off x="865" y="3287"/>
                <a:ext cx="8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3 0 0"/>
                  <a:gd name="G10" fmla="+- 2 0 0"/>
                  <a:gd name="G11" fmla="+- 1 0 0"/>
                  <a:gd name="G12" fmla="+- 1 0 0"/>
                  <a:gd name="G13" fmla="+- 6 0 0"/>
                  <a:gd name="G14" fmla="+- 1 0 0"/>
                  <a:gd name="G15" fmla="+- 3 0 0"/>
                  <a:gd name="G16" fmla="+- 1 0 0"/>
                  <a:gd name="T0" fmla="*/ 4 w 7"/>
                  <a:gd name="T1" fmla="*/ 2 h 6"/>
                  <a:gd name="T2" fmla="*/ 1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5 w 7"/>
                  <a:gd name="T11" fmla="*/ 3 h 6"/>
                  <a:gd name="T12" fmla="*/ 4 w 7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6" name="Freeform 690"/>
              <p:cNvSpPr>
                <a:spLocks noChangeArrowheads="1"/>
              </p:cNvSpPr>
              <p:nvPr/>
            </p:nvSpPr>
            <p:spPr bwMode="auto">
              <a:xfrm>
                <a:off x="865" y="3287"/>
                <a:ext cx="8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3 0 0"/>
                  <a:gd name="G10" fmla="+- 2 0 0"/>
                  <a:gd name="G11" fmla="+- 1 0 0"/>
                  <a:gd name="G12" fmla="+- 1 0 0"/>
                  <a:gd name="G13" fmla="+- 6 0 0"/>
                  <a:gd name="G14" fmla="+- 1 0 0"/>
                  <a:gd name="G15" fmla="+- 3 0 0"/>
                  <a:gd name="T0" fmla="*/ 4 w 7"/>
                  <a:gd name="T1" fmla="*/ 2 h 6"/>
                  <a:gd name="T2" fmla="*/ 1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5 w 7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7" y="6"/>
                      <a:pt x="6" y="4"/>
                      <a:pt x="5" y="3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7" name="Freeform 691"/>
              <p:cNvSpPr>
                <a:spLocks noChangeArrowheads="1"/>
              </p:cNvSpPr>
              <p:nvPr/>
            </p:nvSpPr>
            <p:spPr bwMode="auto">
              <a:xfrm>
                <a:off x="868" y="3303"/>
                <a:ext cx="12" cy="6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sin G2 G1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5 0 0"/>
                  <a:gd name="G10" fmla="*/ 1 0 0"/>
                  <a:gd name="G11" fmla="sin G10 G9"/>
                  <a:gd name="G12" fmla="+- 4 0 0"/>
                  <a:gd name="G13" fmla="*/ 1 0 0"/>
                  <a:gd name="G14" fmla="sin G13 G12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T0" fmla="*/ 9 w 10"/>
                  <a:gd name="T1" fmla="*/ 1 h 5"/>
                  <a:gd name="T2" fmla="*/ 3 w 10"/>
                  <a:gd name="T3" fmla="*/ 4 h 5"/>
                  <a:gd name="T4" fmla="*/ 9 w 10"/>
                  <a:gd name="T5" fmla="*/ 5 h 5"/>
                  <a:gd name="T6" fmla="*/ 9 w 10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8" name="Freeform 692"/>
              <p:cNvSpPr>
                <a:spLocks noChangeArrowheads="1"/>
              </p:cNvSpPr>
              <p:nvPr/>
            </p:nvSpPr>
            <p:spPr bwMode="auto">
              <a:xfrm>
                <a:off x="868" y="3303"/>
                <a:ext cx="12" cy="6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sin G2 G1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5 0 0"/>
                  <a:gd name="G10" fmla="*/ 1 0 0"/>
                  <a:gd name="G11" fmla="sin G10 G9"/>
                  <a:gd name="G12" fmla="+- 4 0 0"/>
                  <a:gd name="G13" fmla="*/ 1 0 0"/>
                  <a:gd name="G14" fmla="sin G13 G12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T0" fmla="*/ 9 w 10"/>
                  <a:gd name="T1" fmla="*/ 1 h 5"/>
                  <a:gd name="T2" fmla="*/ 3 w 10"/>
                  <a:gd name="T3" fmla="*/ 4 h 5"/>
                  <a:gd name="T4" fmla="*/ 9 w 10"/>
                  <a:gd name="T5" fmla="*/ 5 h 5"/>
                  <a:gd name="T6" fmla="*/ 9 w 10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9" y="1"/>
                    </a:moveTo>
                    <a:cubicBezTo>
                      <a:pt x="6" y="0"/>
                      <a:pt x="0" y="0"/>
                      <a:pt x="3" y="4"/>
                    </a:cubicBezTo>
                    <a:cubicBezTo>
                      <a:pt x="3" y="5"/>
                      <a:pt x="7" y="5"/>
                      <a:pt x="9" y="5"/>
                    </a:cubicBezTo>
                    <a:cubicBezTo>
                      <a:pt x="9" y="4"/>
                      <a:pt x="10" y="2"/>
                      <a:pt x="9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89" name="Freeform 693"/>
              <p:cNvSpPr>
                <a:spLocks noChangeArrowheads="1"/>
              </p:cNvSpPr>
              <p:nvPr/>
            </p:nvSpPr>
            <p:spPr bwMode="auto">
              <a:xfrm>
                <a:off x="1010" y="3101"/>
                <a:ext cx="14" cy="13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3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cos G12 G11"/>
                  <a:gd name="G14" fmla="+- 2 0 0"/>
                  <a:gd name="T0" fmla="*/ 7 w 12"/>
                  <a:gd name="T1" fmla="*/ 2 h 8"/>
                  <a:gd name="T2" fmla="*/ 5 w 12"/>
                  <a:gd name="T3" fmla="*/ 1 h 8"/>
                  <a:gd name="T4" fmla="*/ 8 w 12"/>
                  <a:gd name="T5" fmla="*/ 7 h 8"/>
                  <a:gd name="T6" fmla="*/ 7 w 12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0" name="Freeform 694"/>
              <p:cNvSpPr>
                <a:spLocks noChangeArrowheads="1"/>
              </p:cNvSpPr>
              <p:nvPr/>
            </p:nvSpPr>
            <p:spPr bwMode="auto">
              <a:xfrm>
                <a:off x="1010" y="3101"/>
                <a:ext cx="14" cy="13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3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+- 1 0 0"/>
                  <a:gd name="G11" fmla="+- 4 0 0"/>
                  <a:gd name="G12" fmla="*/ 1 0 0"/>
                  <a:gd name="G13" fmla="cos G12 G11"/>
                  <a:gd name="G14" fmla="+- 2 0 0"/>
                  <a:gd name="T0" fmla="*/ 7 w 12"/>
                  <a:gd name="T1" fmla="*/ 2 h 8"/>
                  <a:gd name="T2" fmla="*/ 5 w 12"/>
                  <a:gd name="T3" fmla="*/ 1 h 8"/>
                  <a:gd name="T4" fmla="*/ 8 w 12"/>
                  <a:gd name="T5" fmla="*/ 7 h 8"/>
                  <a:gd name="T6" fmla="*/ 7 w 12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7" y="2"/>
                    </a:moveTo>
                    <a:cubicBezTo>
                      <a:pt x="6" y="2"/>
                      <a:pt x="6" y="0"/>
                      <a:pt x="5" y="1"/>
                    </a:cubicBezTo>
                    <a:cubicBezTo>
                      <a:pt x="0" y="3"/>
                      <a:pt x="6" y="7"/>
                      <a:pt x="8" y="7"/>
                    </a:cubicBezTo>
                    <a:cubicBezTo>
                      <a:pt x="12" y="8"/>
                      <a:pt x="10" y="4"/>
                      <a:pt x="7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1" name="Freeform 695"/>
              <p:cNvSpPr>
                <a:spLocks noChangeArrowheads="1"/>
              </p:cNvSpPr>
              <p:nvPr/>
            </p:nvSpPr>
            <p:spPr bwMode="auto">
              <a:xfrm>
                <a:off x="999" y="3095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5 w 9"/>
                  <a:gd name="T1" fmla="*/ 0 h 7"/>
                  <a:gd name="T2" fmla="*/ 2 w 9"/>
                  <a:gd name="T3" fmla="*/ 2 h 7"/>
                  <a:gd name="T4" fmla="*/ 6 w 9"/>
                  <a:gd name="T5" fmla="*/ 6 h 7"/>
                  <a:gd name="T6" fmla="*/ 5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2" name="Freeform 696"/>
              <p:cNvSpPr>
                <a:spLocks noChangeArrowheads="1"/>
              </p:cNvSpPr>
              <p:nvPr/>
            </p:nvSpPr>
            <p:spPr bwMode="auto">
              <a:xfrm>
                <a:off x="999" y="3095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5 w 9"/>
                  <a:gd name="T1" fmla="*/ 0 h 7"/>
                  <a:gd name="T2" fmla="*/ 2 w 9"/>
                  <a:gd name="T3" fmla="*/ 2 h 7"/>
                  <a:gd name="T4" fmla="*/ 6 w 9"/>
                  <a:gd name="T5" fmla="*/ 6 h 7"/>
                  <a:gd name="T6" fmla="*/ 5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4" y="0"/>
                      <a:pt x="2" y="2"/>
                      <a:pt x="2" y="2"/>
                    </a:cubicBezTo>
                    <a:cubicBezTo>
                      <a:pt x="0" y="4"/>
                      <a:pt x="3" y="7"/>
                      <a:pt x="6" y="6"/>
                    </a:cubicBezTo>
                    <a:cubicBezTo>
                      <a:pt x="8" y="4"/>
                      <a:pt x="9" y="1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3" name="Freeform 697"/>
              <p:cNvSpPr>
                <a:spLocks noChangeArrowheads="1"/>
              </p:cNvSpPr>
              <p:nvPr/>
            </p:nvSpPr>
            <p:spPr bwMode="auto">
              <a:xfrm>
                <a:off x="1002" y="3110"/>
                <a:ext cx="8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2 0 0"/>
                  <a:gd name="G4" fmla="+- 4 0 0"/>
                  <a:gd name="G5" fmla="+- 1 0 0"/>
                  <a:gd name="G6" fmla="+- 1 0 0"/>
                  <a:gd name="G7" fmla="+- 1 0 0"/>
                  <a:gd name="G8" fmla="+- 4 0 0"/>
                  <a:gd name="G9" fmla="+- 1 0 0"/>
                  <a:gd name="G10" fmla="+- 1 0 0"/>
                  <a:gd name="T0" fmla="*/ 5 w 7"/>
                  <a:gd name="T1" fmla="*/ 1 h 8"/>
                  <a:gd name="T2" fmla="*/ 0 w 7"/>
                  <a:gd name="T3" fmla="*/ 2 h 8"/>
                  <a:gd name="T4" fmla="*/ 4 w 7"/>
                  <a:gd name="T5" fmla="*/ 7 h 8"/>
                  <a:gd name="T6" fmla="*/ 6 w 7"/>
                  <a:gd name="T7" fmla="*/ 2 h 8"/>
                  <a:gd name="T8" fmla="*/ 5 w 7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4" name="Freeform 698"/>
              <p:cNvSpPr>
                <a:spLocks noChangeArrowheads="1"/>
              </p:cNvSpPr>
              <p:nvPr/>
            </p:nvSpPr>
            <p:spPr bwMode="auto">
              <a:xfrm>
                <a:off x="1002" y="3110"/>
                <a:ext cx="8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2 0 0"/>
                  <a:gd name="G4" fmla="+- 4 0 0"/>
                  <a:gd name="G5" fmla="+- 1 0 0"/>
                  <a:gd name="G6" fmla="+- 1 0 0"/>
                  <a:gd name="G7" fmla="+- 1 0 0"/>
                  <a:gd name="G8" fmla="+- 4 0 0"/>
                  <a:gd name="G9" fmla="+- 1 0 0"/>
                  <a:gd name="T0" fmla="*/ 5 w 7"/>
                  <a:gd name="T1" fmla="*/ 1 h 8"/>
                  <a:gd name="T2" fmla="*/ 0 w 7"/>
                  <a:gd name="T3" fmla="*/ 2 h 8"/>
                  <a:gd name="T4" fmla="*/ 4 w 7"/>
                  <a:gd name="T5" fmla="*/ 7 h 8"/>
                  <a:gd name="T6" fmla="*/ 6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3" y="1"/>
                      <a:pt x="0" y="0"/>
                      <a:pt x="0" y="2"/>
                    </a:cubicBezTo>
                    <a:cubicBezTo>
                      <a:pt x="0" y="4"/>
                      <a:pt x="1" y="8"/>
                      <a:pt x="4" y="7"/>
                    </a:cubicBezTo>
                    <a:cubicBezTo>
                      <a:pt x="6" y="6"/>
                      <a:pt x="7" y="4"/>
                      <a:pt x="6" y="2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5" name="Freeform 699"/>
              <p:cNvSpPr>
                <a:spLocks noChangeArrowheads="1"/>
              </p:cNvSpPr>
              <p:nvPr/>
            </p:nvSpPr>
            <p:spPr bwMode="auto">
              <a:xfrm>
                <a:off x="1053" y="3162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10 0 0"/>
                  <a:gd name="G6" fmla="+- 7 0 0"/>
                  <a:gd name="G7" fmla="*/ 1 0 0"/>
                  <a:gd name="G8" fmla="sin G7 G6"/>
                  <a:gd name="G9" fmla="+- 1 0 0"/>
                  <a:gd name="G10" fmla="+- 2 0 0"/>
                  <a:gd name="G11" fmla="+- 1 0 0"/>
                  <a:gd name="G12" fmla="+- 1 0 0"/>
                  <a:gd name="T0" fmla="*/ 5 w 11"/>
                  <a:gd name="T1" fmla="*/ 0 h 10"/>
                  <a:gd name="T2" fmla="*/ 1 w 11"/>
                  <a:gd name="T3" fmla="*/ 2 h 10"/>
                  <a:gd name="T4" fmla="*/ 9 w 11"/>
                  <a:gd name="T5" fmla="*/ 7 h 10"/>
                  <a:gd name="T6" fmla="*/ 5 w 11"/>
                  <a:gd name="T7" fmla="*/ 1 h 10"/>
                  <a:gd name="T8" fmla="*/ 5 w 11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6" name="Freeform 700"/>
              <p:cNvSpPr>
                <a:spLocks noChangeArrowheads="1"/>
              </p:cNvSpPr>
              <p:nvPr/>
            </p:nvSpPr>
            <p:spPr bwMode="auto">
              <a:xfrm>
                <a:off x="1053" y="3162"/>
                <a:ext cx="13" cy="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10 0 0"/>
                  <a:gd name="G6" fmla="+- 7 0 0"/>
                  <a:gd name="G7" fmla="*/ 1 0 0"/>
                  <a:gd name="G8" fmla="sin G7 G6"/>
                  <a:gd name="G9" fmla="+- 1 0 0"/>
                  <a:gd name="G10" fmla="+- 2 0 0"/>
                  <a:gd name="G11" fmla="+- 1 0 0"/>
                  <a:gd name="T0" fmla="*/ 5 w 11"/>
                  <a:gd name="T1" fmla="*/ 0 h 10"/>
                  <a:gd name="T2" fmla="*/ 1 w 11"/>
                  <a:gd name="T3" fmla="*/ 2 h 10"/>
                  <a:gd name="T4" fmla="*/ 9 w 11"/>
                  <a:gd name="T5" fmla="*/ 7 h 10"/>
                  <a:gd name="T6" fmla="*/ 5 w 11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5" y="10"/>
                      <a:pt x="9" y="7"/>
                    </a:cubicBezTo>
                    <a:cubicBezTo>
                      <a:pt x="11" y="5"/>
                      <a:pt x="7" y="2"/>
                      <a:pt x="5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7" name="Freeform 701"/>
              <p:cNvSpPr>
                <a:spLocks noChangeArrowheads="1"/>
              </p:cNvSpPr>
              <p:nvPr/>
            </p:nvSpPr>
            <p:spPr bwMode="auto">
              <a:xfrm>
                <a:off x="1054" y="3181"/>
                <a:ext cx="12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5 2"/>
                  <a:gd name="G6" fmla="+- 1 0 0"/>
                  <a:gd name="G7" fmla="+- 8 0 0"/>
                  <a:gd name="G8" fmla="*/ 1 11 2"/>
                  <a:gd name="G9" fmla="+- 10 0 0"/>
                  <a:gd name="G10" fmla="+- 9 0 0"/>
                  <a:gd name="G11" fmla="*/ 1 0 0"/>
                  <a:gd name="G12" fmla="sin G11 G10"/>
                  <a:gd name="G13" fmla="+- 4 0 0"/>
                  <a:gd name="G14" fmla="*/ 1 0 0"/>
                  <a:gd name="G15" fmla="cos G14 G13"/>
                  <a:gd name="G16" fmla="*/ 1 50493 45568"/>
                  <a:gd name="G17" fmla="*/ 1 50493 55552"/>
                  <a:gd name="G18" fmla="*/ G17 1 180"/>
                  <a:gd name="G19" fmla="*/ G16 1 G18"/>
                  <a:gd name="T0" fmla="*/ 8 w 10"/>
                  <a:gd name="T1" fmla="*/ 1 h 11"/>
                  <a:gd name="T2" fmla="*/ 1 w 10"/>
                  <a:gd name="T3" fmla="*/ 7 h 11"/>
                  <a:gd name="T4" fmla="*/ 5 w 10"/>
                  <a:gd name="T5" fmla="*/ 10 h 11"/>
                  <a:gd name="T6" fmla="*/ 8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8" name="Freeform 702"/>
              <p:cNvSpPr>
                <a:spLocks noChangeArrowheads="1"/>
              </p:cNvSpPr>
              <p:nvPr/>
            </p:nvSpPr>
            <p:spPr bwMode="auto">
              <a:xfrm>
                <a:off x="1054" y="3181"/>
                <a:ext cx="12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5 2"/>
                  <a:gd name="G6" fmla="+- 1 0 0"/>
                  <a:gd name="G7" fmla="+- 8 0 0"/>
                  <a:gd name="G8" fmla="*/ 1 11 2"/>
                  <a:gd name="G9" fmla="+- 10 0 0"/>
                  <a:gd name="G10" fmla="+- 9 0 0"/>
                  <a:gd name="G11" fmla="*/ 1 0 0"/>
                  <a:gd name="G12" fmla="sin G11 G10"/>
                  <a:gd name="G13" fmla="+- 4 0 0"/>
                  <a:gd name="G14" fmla="*/ 1 0 0"/>
                  <a:gd name="G15" fmla="cos G14 G13"/>
                  <a:gd name="G16" fmla="*/ 1 50493 45568"/>
                  <a:gd name="G17" fmla="*/ 1 50493 55552"/>
                  <a:gd name="G18" fmla="*/ G17 1 180"/>
                  <a:gd name="G19" fmla="*/ G16 1 G18"/>
                  <a:gd name="T0" fmla="*/ 8 w 10"/>
                  <a:gd name="T1" fmla="*/ 1 h 11"/>
                  <a:gd name="T2" fmla="*/ 1 w 10"/>
                  <a:gd name="T3" fmla="*/ 7 h 11"/>
                  <a:gd name="T4" fmla="*/ 5 w 10"/>
                  <a:gd name="T5" fmla="*/ 10 h 11"/>
                  <a:gd name="T6" fmla="*/ 8 w 10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"/>
                    </a:moveTo>
                    <a:cubicBezTo>
                      <a:pt x="3" y="0"/>
                      <a:pt x="2" y="5"/>
                      <a:pt x="1" y="7"/>
                    </a:cubicBezTo>
                    <a:cubicBezTo>
                      <a:pt x="0" y="8"/>
                      <a:pt x="2" y="11"/>
                      <a:pt x="5" y="10"/>
                    </a:cubicBezTo>
                    <a:cubicBezTo>
                      <a:pt x="9" y="9"/>
                      <a:pt x="10" y="4"/>
                      <a:pt x="8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199" name="Freeform 703"/>
              <p:cNvSpPr>
                <a:spLocks noChangeArrowheads="1"/>
              </p:cNvSpPr>
              <p:nvPr/>
            </p:nvSpPr>
            <p:spPr bwMode="auto">
              <a:xfrm>
                <a:off x="1050" y="3204"/>
                <a:ext cx="9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7 0 0"/>
                  <a:gd name="G6" fmla="+- 4 0 0"/>
                  <a:gd name="G7" fmla="+- 11 0 0"/>
                  <a:gd name="G8" fmla="+- 5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1 0 0"/>
                  <a:gd name="T0" fmla="*/ 7 w 8"/>
                  <a:gd name="T1" fmla="*/ 1 h 11"/>
                  <a:gd name="T2" fmla="*/ 4 w 8"/>
                  <a:gd name="T3" fmla="*/ 0 h 11"/>
                  <a:gd name="T4" fmla="*/ 2 w 8"/>
                  <a:gd name="T5" fmla="*/ 8 h 11"/>
                  <a:gd name="T6" fmla="*/ 8 w 8"/>
                  <a:gd name="T7" fmla="*/ 2 h 11"/>
                  <a:gd name="T8" fmla="*/ 7 w 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0" name="Freeform 704"/>
              <p:cNvSpPr>
                <a:spLocks noChangeArrowheads="1"/>
              </p:cNvSpPr>
              <p:nvPr/>
            </p:nvSpPr>
            <p:spPr bwMode="auto">
              <a:xfrm>
                <a:off x="1050" y="3204"/>
                <a:ext cx="9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7 0 0"/>
                  <a:gd name="G6" fmla="+- 4 0 0"/>
                  <a:gd name="G7" fmla="+- 11 0 0"/>
                  <a:gd name="G8" fmla="+- 5 0 0"/>
                  <a:gd name="G9" fmla="*/ 1 50493 45568"/>
                  <a:gd name="G10" fmla="*/ 1 50493 55552"/>
                  <a:gd name="G11" fmla="*/ G10 1 180"/>
                  <a:gd name="G12" fmla="*/ G9 1 G11"/>
                  <a:gd name="T0" fmla="*/ 7 w 8"/>
                  <a:gd name="T1" fmla="*/ 1 h 11"/>
                  <a:gd name="T2" fmla="*/ 4 w 8"/>
                  <a:gd name="T3" fmla="*/ 0 h 11"/>
                  <a:gd name="T4" fmla="*/ 2 w 8"/>
                  <a:gd name="T5" fmla="*/ 8 h 11"/>
                  <a:gd name="T6" fmla="*/ 8 w 8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7" y="1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2"/>
                      <a:pt x="0" y="7"/>
                      <a:pt x="2" y="8"/>
                    </a:cubicBezTo>
                    <a:cubicBezTo>
                      <a:pt x="7" y="11"/>
                      <a:pt x="7" y="5"/>
                      <a:pt x="8" y="2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1" name="Freeform 705"/>
              <p:cNvSpPr>
                <a:spLocks noChangeArrowheads="1"/>
              </p:cNvSpPr>
              <p:nvPr/>
            </p:nvSpPr>
            <p:spPr bwMode="auto">
              <a:xfrm>
                <a:off x="995" y="3126"/>
                <a:ext cx="11" cy="11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4 0 0"/>
                  <a:gd name="G4" fmla="+- 7 0 0"/>
                  <a:gd name="G5" fmla="+- 1 0 0"/>
                  <a:gd name="G6" fmla="+- 6 0 0"/>
                  <a:gd name="G7" fmla="+- 4 0 0"/>
                  <a:gd name="G8" fmla="*/ 1 0 0"/>
                  <a:gd name="G9" fmla="sin G8 G7"/>
                  <a:gd name="G10" fmla="+- 1 0 0"/>
                  <a:gd name="G11" fmla="+- 1 0 0"/>
                  <a:gd name="T0" fmla="*/ 4 w 9"/>
                  <a:gd name="T1" fmla="*/ 1 h 8"/>
                  <a:gd name="T2" fmla="*/ 0 w 9"/>
                  <a:gd name="T3" fmla="*/ 4 h 8"/>
                  <a:gd name="T4" fmla="*/ 7 w 9"/>
                  <a:gd name="T5" fmla="*/ 6 h 8"/>
                  <a:gd name="T6" fmla="*/ 4 w 9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2" name="Freeform 706"/>
              <p:cNvSpPr>
                <a:spLocks noChangeArrowheads="1"/>
              </p:cNvSpPr>
              <p:nvPr/>
            </p:nvSpPr>
            <p:spPr bwMode="auto">
              <a:xfrm>
                <a:off x="995" y="3126"/>
                <a:ext cx="11" cy="11"/>
              </a:xfrm>
              <a:custGeom>
                <a:avLst/>
                <a:gdLst>
                  <a:gd name="G0" fmla="+- 1 0 0"/>
                  <a:gd name="G1" fmla="+- 1 0 0"/>
                  <a:gd name="G2" fmla="+- 3 0 0"/>
                  <a:gd name="G3" fmla="+- 4 0 0"/>
                  <a:gd name="G4" fmla="+- 7 0 0"/>
                  <a:gd name="G5" fmla="+- 1 0 0"/>
                  <a:gd name="G6" fmla="+- 6 0 0"/>
                  <a:gd name="G7" fmla="+- 4 0 0"/>
                  <a:gd name="G8" fmla="*/ 1 0 0"/>
                  <a:gd name="G9" fmla="sin G8 G7"/>
                  <a:gd name="G10" fmla="+- 1 0 0"/>
                  <a:gd name="G11" fmla="+- 1 0 0"/>
                  <a:gd name="T0" fmla="*/ 4 w 9"/>
                  <a:gd name="T1" fmla="*/ 1 h 8"/>
                  <a:gd name="T2" fmla="*/ 0 w 9"/>
                  <a:gd name="T3" fmla="*/ 4 h 8"/>
                  <a:gd name="T4" fmla="*/ 7 w 9"/>
                  <a:gd name="T5" fmla="*/ 6 h 8"/>
                  <a:gd name="T6" fmla="*/ 4 w 9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1"/>
                    </a:moveTo>
                    <a:cubicBezTo>
                      <a:pt x="2" y="0"/>
                      <a:pt x="0" y="3"/>
                      <a:pt x="0" y="4"/>
                    </a:cubicBezTo>
                    <a:cubicBezTo>
                      <a:pt x="0" y="7"/>
                      <a:pt x="6" y="8"/>
                      <a:pt x="7" y="6"/>
                    </a:cubicBezTo>
                    <a:cubicBezTo>
                      <a:pt x="9" y="4"/>
                      <a:pt x="7" y="1"/>
                      <a:pt x="4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3" name="Freeform 707"/>
              <p:cNvSpPr>
                <a:spLocks noChangeArrowheads="1"/>
              </p:cNvSpPr>
              <p:nvPr/>
            </p:nvSpPr>
            <p:spPr bwMode="auto">
              <a:xfrm>
                <a:off x="995" y="3145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*/ 1 9 2"/>
                  <a:gd name="G6" fmla="+- 1 0 0"/>
                  <a:gd name="G7" fmla="+- 9 0 0"/>
                  <a:gd name="G8" fmla="+- 2 0 0"/>
                  <a:gd name="G9" fmla="*/ 1 0 0"/>
                  <a:gd name="G10" fmla="sin G9 G8"/>
                  <a:gd name="G11" fmla="+- 1 0 0"/>
                  <a:gd name="G12" fmla="+- 1 0 0"/>
                  <a:gd name="T0" fmla="*/ 6 w 9"/>
                  <a:gd name="T1" fmla="*/ 0 h 9"/>
                  <a:gd name="T2" fmla="*/ 1 w 9"/>
                  <a:gd name="T3" fmla="*/ 8 h 9"/>
                  <a:gd name="T4" fmla="*/ 3 w 9"/>
                  <a:gd name="T5" fmla="*/ 9 h 9"/>
                  <a:gd name="T6" fmla="*/ 7 w 9"/>
                  <a:gd name="T7" fmla="*/ 0 h 9"/>
                  <a:gd name="T8" fmla="*/ 6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4" name="Freeform 708"/>
              <p:cNvSpPr>
                <a:spLocks noChangeArrowheads="1"/>
              </p:cNvSpPr>
              <p:nvPr/>
            </p:nvSpPr>
            <p:spPr bwMode="auto">
              <a:xfrm>
                <a:off x="995" y="3145"/>
                <a:ext cx="11" cy="14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*/ 1 9 2"/>
                  <a:gd name="G6" fmla="+- 1 0 0"/>
                  <a:gd name="G7" fmla="+- 9 0 0"/>
                  <a:gd name="G8" fmla="+- 2 0 0"/>
                  <a:gd name="G9" fmla="*/ 1 0 0"/>
                  <a:gd name="G10" fmla="sin G9 G8"/>
                  <a:gd name="G11" fmla="+- 1 0 0"/>
                  <a:gd name="T0" fmla="*/ 6 w 9"/>
                  <a:gd name="T1" fmla="*/ 0 h 9"/>
                  <a:gd name="T2" fmla="*/ 1 w 9"/>
                  <a:gd name="T3" fmla="*/ 8 h 9"/>
                  <a:gd name="T4" fmla="*/ 3 w 9"/>
                  <a:gd name="T5" fmla="*/ 9 h 9"/>
                  <a:gd name="T6" fmla="*/ 7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2" y="4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7" y="9"/>
                      <a:pt x="9" y="2"/>
                      <a:pt x="7" y="0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5" name="Freeform 709"/>
              <p:cNvSpPr>
                <a:spLocks noChangeArrowheads="1"/>
              </p:cNvSpPr>
              <p:nvPr/>
            </p:nvSpPr>
            <p:spPr bwMode="auto">
              <a:xfrm>
                <a:off x="995" y="3165"/>
                <a:ext cx="11" cy="18"/>
              </a:xfrm>
              <a:custGeom>
                <a:avLst/>
                <a:gdLst>
                  <a:gd name="G0" fmla="+- 1 0 0"/>
                  <a:gd name="G1" fmla="+- 1 0 0"/>
                  <a:gd name="G2" fmla="*/ 1 3 2"/>
                  <a:gd name="G3" fmla="+- 1 0 0"/>
                  <a:gd name="G4" fmla="+- 6 0 0"/>
                  <a:gd name="G5" fmla="+- 4 0 0"/>
                  <a:gd name="G6" fmla="+- 1 0 0"/>
                  <a:gd name="G7" fmla="*/ 1 9 2"/>
                  <a:gd name="G8" fmla="+- 1 0 0"/>
                  <a:gd name="G9" fmla="+- 1 0 0"/>
                  <a:gd name="G10" fmla="+- 8 0 0"/>
                  <a:gd name="G11" fmla="+- 4 0 0"/>
                  <a:gd name="G12" fmla="*/ 1 0 0"/>
                  <a:gd name="G13" fmla="sin G12 G11"/>
                  <a:gd name="G14" fmla="+- 1 0 0"/>
                  <a:gd name="T0" fmla="*/ 6 w 9"/>
                  <a:gd name="T1" fmla="*/ 2 h 11"/>
                  <a:gd name="T2" fmla="*/ 1 w 9"/>
                  <a:gd name="T3" fmla="*/ 4 h 11"/>
                  <a:gd name="T4" fmla="*/ 1 w 9"/>
                  <a:gd name="T5" fmla="*/ 9 h 11"/>
                  <a:gd name="T6" fmla="*/ 4 w 9"/>
                  <a:gd name="T7" fmla="*/ 10 h 11"/>
                  <a:gd name="T8" fmla="*/ 6 w 9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6" name="Freeform 710"/>
              <p:cNvSpPr>
                <a:spLocks noChangeArrowheads="1"/>
              </p:cNvSpPr>
              <p:nvPr/>
            </p:nvSpPr>
            <p:spPr bwMode="auto">
              <a:xfrm>
                <a:off x="995" y="3165"/>
                <a:ext cx="11" cy="18"/>
              </a:xfrm>
              <a:custGeom>
                <a:avLst/>
                <a:gdLst>
                  <a:gd name="G0" fmla="+- 1 0 0"/>
                  <a:gd name="G1" fmla="+- 1 0 0"/>
                  <a:gd name="G2" fmla="*/ 1 3 2"/>
                  <a:gd name="G3" fmla="+- 1 0 0"/>
                  <a:gd name="G4" fmla="+- 6 0 0"/>
                  <a:gd name="G5" fmla="+- 4 0 0"/>
                  <a:gd name="G6" fmla="+- 1 0 0"/>
                  <a:gd name="G7" fmla="*/ 1 9 2"/>
                  <a:gd name="G8" fmla="+- 1 0 0"/>
                  <a:gd name="G9" fmla="+- 1 0 0"/>
                  <a:gd name="G10" fmla="+- 8 0 0"/>
                  <a:gd name="G11" fmla="+- 4 0 0"/>
                  <a:gd name="G12" fmla="*/ 1 0 0"/>
                  <a:gd name="G13" fmla="sin G12 G11"/>
                  <a:gd name="G14" fmla="+- 1 0 0"/>
                  <a:gd name="T0" fmla="*/ 6 w 9"/>
                  <a:gd name="T1" fmla="*/ 2 h 11"/>
                  <a:gd name="T2" fmla="*/ 1 w 9"/>
                  <a:gd name="T3" fmla="*/ 4 h 11"/>
                  <a:gd name="T4" fmla="*/ 1 w 9"/>
                  <a:gd name="T5" fmla="*/ 9 h 11"/>
                  <a:gd name="T6" fmla="*/ 4 w 9"/>
                  <a:gd name="T7" fmla="*/ 10 h 11"/>
                  <a:gd name="T8" fmla="*/ 6 w 9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4" y="0"/>
                      <a:pt x="2" y="3"/>
                      <a:pt x="1" y="4"/>
                    </a:cubicBezTo>
                    <a:cubicBezTo>
                      <a:pt x="0" y="6"/>
                      <a:pt x="2" y="8"/>
                      <a:pt x="1" y="9"/>
                    </a:cubicBezTo>
                    <a:cubicBezTo>
                      <a:pt x="2" y="9"/>
                      <a:pt x="4" y="11"/>
                      <a:pt x="4" y="10"/>
                    </a:cubicBezTo>
                    <a:cubicBezTo>
                      <a:pt x="7" y="8"/>
                      <a:pt x="9" y="4"/>
                      <a:pt x="6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7" name="Freeform 711"/>
              <p:cNvSpPr>
                <a:spLocks noChangeArrowheads="1"/>
              </p:cNvSpPr>
              <p:nvPr/>
            </p:nvSpPr>
            <p:spPr bwMode="auto">
              <a:xfrm>
                <a:off x="995" y="3190"/>
                <a:ext cx="13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5 0 0"/>
                  <a:gd name="G5" fmla="+- 1 0 0"/>
                  <a:gd name="G6" fmla="*/ 1 11 2"/>
                  <a:gd name="G7" fmla="*/ 1 13 2"/>
                  <a:gd name="G8" fmla="+- 13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2 0 0"/>
                  <a:gd name="G16" fmla="*/ 1 0 0"/>
                  <a:gd name="G17" fmla="sin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1"/>
                  <a:gd name="T1" fmla="*/ 0 h 13"/>
                  <a:gd name="T2" fmla="*/ 1 w 11"/>
                  <a:gd name="T3" fmla="*/ 2 h 13"/>
                  <a:gd name="T4" fmla="*/ 2 w 11"/>
                  <a:gd name="T5" fmla="*/ 11 h 13"/>
                  <a:gd name="T6" fmla="*/ 6 w 11"/>
                  <a:gd name="T7" fmla="*/ 12 h 13"/>
                  <a:gd name="T8" fmla="*/ 9 w 11"/>
                  <a:gd name="T9" fmla="*/ 2 h 13"/>
                  <a:gd name="T10" fmla="*/ 7 w 1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8" name="Freeform 712"/>
              <p:cNvSpPr>
                <a:spLocks noChangeArrowheads="1"/>
              </p:cNvSpPr>
              <p:nvPr/>
            </p:nvSpPr>
            <p:spPr bwMode="auto">
              <a:xfrm>
                <a:off x="995" y="3190"/>
                <a:ext cx="13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5 0 0"/>
                  <a:gd name="G5" fmla="+- 1 0 0"/>
                  <a:gd name="G6" fmla="*/ 1 11 2"/>
                  <a:gd name="G7" fmla="*/ 1 13 2"/>
                  <a:gd name="G8" fmla="+- 13 0 0"/>
                  <a:gd name="G9" fmla="+- 1 0 0"/>
                  <a:gd name="G10" fmla="+- 1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2 0 0"/>
                  <a:gd name="G16" fmla="*/ 1 0 0"/>
                  <a:gd name="G17" fmla="sin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7 w 11"/>
                  <a:gd name="T1" fmla="*/ 0 h 13"/>
                  <a:gd name="T2" fmla="*/ 1 w 11"/>
                  <a:gd name="T3" fmla="*/ 2 h 13"/>
                  <a:gd name="T4" fmla="*/ 2 w 11"/>
                  <a:gd name="T5" fmla="*/ 11 h 13"/>
                  <a:gd name="T6" fmla="*/ 6 w 11"/>
                  <a:gd name="T7" fmla="*/ 12 h 13"/>
                  <a:gd name="T8" fmla="*/ 9 w 11"/>
                  <a:gd name="T9" fmla="*/ 2 h 13"/>
                  <a:gd name="T10" fmla="*/ 7 w 11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5" y="1"/>
                      <a:pt x="3" y="0"/>
                      <a:pt x="1" y="2"/>
                    </a:cubicBezTo>
                    <a:cubicBezTo>
                      <a:pt x="0" y="5"/>
                      <a:pt x="1" y="8"/>
                      <a:pt x="2" y="11"/>
                    </a:cubicBezTo>
                    <a:cubicBezTo>
                      <a:pt x="2" y="13"/>
                      <a:pt x="5" y="13"/>
                      <a:pt x="6" y="12"/>
                    </a:cubicBezTo>
                    <a:cubicBezTo>
                      <a:pt x="11" y="10"/>
                      <a:pt x="8" y="5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09" name="Freeform 713"/>
              <p:cNvSpPr>
                <a:spLocks noChangeArrowheads="1"/>
              </p:cNvSpPr>
              <p:nvPr/>
            </p:nvSpPr>
            <p:spPr bwMode="auto">
              <a:xfrm>
                <a:off x="991" y="3214"/>
                <a:ext cx="13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*/ 1 1 2"/>
                  <a:gd name="G7" fmla="+- 2 0 0"/>
                  <a:gd name="G8" fmla="+- 8 0 0"/>
                  <a:gd name="G9" fmla="+- 10 0 0"/>
                  <a:gd name="G10" fmla="+- 10 0 0"/>
                  <a:gd name="G11" fmla="+- 9 0 0"/>
                  <a:gd name="G12" fmla="*/ 1 0 0"/>
                  <a:gd name="G13" fmla="cos G12 G11"/>
                  <a:gd name="G14" fmla="+- 8 0 0"/>
                  <a:gd name="G15" fmla="*/ 1 0 0"/>
                  <a:gd name="G16" fmla="cos G15 G14"/>
                  <a:gd name="G17" fmla="+- 1 0 0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T0" fmla="*/ 8 w 11"/>
                  <a:gd name="T1" fmla="*/ 2 h 10"/>
                  <a:gd name="T2" fmla="*/ 2 w 11"/>
                  <a:gd name="T3" fmla="*/ 1 h 10"/>
                  <a:gd name="T4" fmla="*/ 5 w 11"/>
                  <a:gd name="T5" fmla="*/ 10 h 10"/>
                  <a:gd name="T6" fmla="*/ 10 w 11"/>
                  <a:gd name="T7" fmla="*/ 8 h 10"/>
                  <a:gd name="T8" fmla="*/ 8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0" name="Freeform 714"/>
              <p:cNvSpPr>
                <a:spLocks noChangeArrowheads="1"/>
              </p:cNvSpPr>
              <p:nvPr/>
            </p:nvSpPr>
            <p:spPr bwMode="auto">
              <a:xfrm>
                <a:off x="991" y="3214"/>
                <a:ext cx="13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*/ 1 1 2"/>
                  <a:gd name="G7" fmla="+- 2 0 0"/>
                  <a:gd name="G8" fmla="+- 8 0 0"/>
                  <a:gd name="G9" fmla="+- 10 0 0"/>
                  <a:gd name="G10" fmla="+- 10 0 0"/>
                  <a:gd name="G11" fmla="+- 9 0 0"/>
                  <a:gd name="G12" fmla="*/ 1 0 0"/>
                  <a:gd name="G13" fmla="cos G12 G11"/>
                  <a:gd name="G14" fmla="+- 8 0 0"/>
                  <a:gd name="G15" fmla="*/ 1 0 0"/>
                  <a:gd name="G16" fmla="cos G15 G14"/>
                  <a:gd name="G17" fmla="+- 1 0 0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T0" fmla="*/ 8 w 11"/>
                  <a:gd name="T1" fmla="*/ 2 h 10"/>
                  <a:gd name="T2" fmla="*/ 2 w 11"/>
                  <a:gd name="T3" fmla="*/ 1 h 10"/>
                  <a:gd name="T4" fmla="*/ 5 w 11"/>
                  <a:gd name="T5" fmla="*/ 10 h 10"/>
                  <a:gd name="T6" fmla="*/ 10 w 11"/>
                  <a:gd name="T7" fmla="*/ 8 h 10"/>
                  <a:gd name="T8" fmla="*/ 8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2"/>
                    </a:moveTo>
                    <a:cubicBezTo>
                      <a:pt x="6" y="2"/>
                      <a:pt x="5" y="0"/>
                      <a:pt x="2" y="1"/>
                    </a:cubicBezTo>
                    <a:cubicBezTo>
                      <a:pt x="2" y="4"/>
                      <a:pt x="0" y="8"/>
                      <a:pt x="5" y="10"/>
                    </a:cubicBezTo>
                    <a:cubicBezTo>
                      <a:pt x="7" y="10"/>
                      <a:pt x="10" y="9"/>
                      <a:pt x="10" y="8"/>
                    </a:cubicBezTo>
                    <a:cubicBezTo>
                      <a:pt x="11" y="6"/>
                      <a:pt x="11" y="4"/>
                      <a:pt x="8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1" name="Freeform 715"/>
              <p:cNvSpPr>
                <a:spLocks noChangeArrowheads="1"/>
              </p:cNvSpPr>
              <p:nvPr/>
            </p:nvSpPr>
            <p:spPr bwMode="auto">
              <a:xfrm>
                <a:off x="995" y="3234"/>
                <a:ext cx="13" cy="2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13 2"/>
                  <a:gd name="G8" fmla="+- 13 0 0"/>
                  <a:gd name="G9" fmla="*/ 1 0 0"/>
                  <a:gd name="G10" fmla="sin G9 G8"/>
                  <a:gd name="G11" fmla="+- 10 0 0"/>
                  <a:gd name="G12" fmla="*/ 1 0 0"/>
                  <a:gd name="G13" fmla="sin G12 G11"/>
                  <a:gd name="G14" fmla="+- 7 0 0"/>
                  <a:gd name="G15" fmla="*/ 1 0 0"/>
                  <a:gd name="G16" fmla="cos G15 G14"/>
                  <a:gd name="G17" fmla="+- 1 0 0"/>
                  <a:gd name="G18" fmla="*/ 1 50493 45568"/>
                  <a:gd name="G19" fmla="*/ 1 50493 55552"/>
                  <a:gd name="G20" fmla="*/ G19 1 180"/>
                  <a:gd name="G21" fmla="*/ G18 1 G20"/>
                  <a:gd name="G22" fmla="+- 1 0 0"/>
                  <a:gd name="T0" fmla="*/ 6 w 11"/>
                  <a:gd name="T1" fmla="*/ 1 h 13"/>
                  <a:gd name="T2" fmla="*/ 3 w 11"/>
                  <a:gd name="T3" fmla="*/ 1 h 13"/>
                  <a:gd name="T4" fmla="*/ 1 w 11"/>
                  <a:gd name="T5" fmla="*/ 10 h 13"/>
                  <a:gd name="T6" fmla="*/ 9 w 11"/>
                  <a:gd name="T7" fmla="*/ 10 h 13"/>
                  <a:gd name="T8" fmla="*/ 8 w 11"/>
                  <a:gd name="T9" fmla="*/ 1 h 13"/>
                  <a:gd name="T10" fmla="*/ 6 w 11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2" name="Freeform 716"/>
              <p:cNvSpPr>
                <a:spLocks noChangeArrowheads="1"/>
              </p:cNvSpPr>
              <p:nvPr/>
            </p:nvSpPr>
            <p:spPr bwMode="auto">
              <a:xfrm>
                <a:off x="995" y="3234"/>
                <a:ext cx="13" cy="2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+- 1 0 0"/>
                  <a:gd name="G7" fmla="*/ 1 13 2"/>
                  <a:gd name="G8" fmla="+- 13 0 0"/>
                  <a:gd name="G9" fmla="*/ 1 0 0"/>
                  <a:gd name="G10" fmla="sin G9 G8"/>
                  <a:gd name="G11" fmla="+- 10 0 0"/>
                  <a:gd name="G12" fmla="*/ 1 0 0"/>
                  <a:gd name="G13" fmla="sin G12 G11"/>
                  <a:gd name="G14" fmla="+- 7 0 0"/>
                  <a:gd name="G15" fmla="*/ 1 0 0"/>
                  <a:gd name="G16" fmla="cos G15 G14"/>
                  <a:gd name="G17" fmla="+- 1 0 0"/>
                  <a:gd name="G18" fmla="*/ 1 50493 45568"/>
                  <a:gd name="G19" fmla="*/ 1 50493 55552"/>
                  <a:gd name="G20" fmla="*/ G19 1 180"/>
                  <a:gd name="G21" fmla="*/ G18 1 G20"/>
                  <a:gd name="T0" fmla="*/ 6 w 11"/>
                  <a:gd name="T1" fmla="*/ 1 h 13"/>
                  <a:gd name="T2" fmla="*/ 3 w 11"/>
                  <a:gd name="T3" fmla="*/ 1 h 13"/>
                  <a:gd name="T4" fmla="*/ 1 w 11"/>
                  <a:gd name="T5" fmla="*/ 10 h 13"/>
                  <a:gd name="T6" fmla="*/ 9 w 11"/>
                  <a:gd name="T7" fmla="*/ 10 h 13"/>
                  <a:gd name="T8" fmla="*/ 8 w 11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6" y="1"/>
                    </a:moveTo>
                    <a:cubicBezTo>
                      <a:pt x="5" y="1"/>
                      <a:pt x="4" y="0"/>
                      <a:pt x="3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2" y="13"/>
                      <a:pt x="9" y="13"/>
                      <a:pt x="9" y="10"/>
                    </a:cubicBezTo>
                    <a:cubicBezTo>
                      <a:pt x="10" y="7"/>
                      <a:pt x="11" y="3"/>
                      <a:pt x="8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3" name="Freeform 717"/>
              <p:cNvSpPr>
                <a:spLocks noChangeArrowheads="1"/>
              </p:cNvSpPr>
              <p:nvPr/>
            </p:nvSpPr>
            <p:spPr bwMode="auto">
              <a:xfrm>
                <a:off x="995" y="3261"/>
                <a:ext cx="15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1 2"/>
                  <a:gd name="G6" fmla="+- 1 0 0"/>
                  <a:gd name="G7" fmla="+- 6 0 0"/>
                  <a:gd name="G8" fmla="+- 11 0 0"/>
                  <a:gd name="G9" fmla="+- 10 0 0"/>
                  <a:gd name="G10" fmla="+- 10 0 0"/>
                  <a:gd name="G11" fmla="*/ 1 0 0"/>
                  <a:gd name="G12" fmla="sin G11 G10"/>
                  <a:gd name="G13" fmla="+- 1 0 0"/>
                  <a:gd name="G14" fmla="+- 1 0 0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12"/>
                  <a:gd name="T1" fmla="*/ 1 h 11"/>
                  <a:gd name="T2" fmla="*/ 2 w 12"/>
                  <a:gd name="T3" fmla="*/ 2 h 11"/>
                  <a:gd name="T4" fmla="*/ 5 w 12"/>
                  <a:gd name="T5" fmla="*/ 10 h 11"/>
                  <a:gd name="T6" fmla="*/ 11 w 12"/>
                  <a:gd name="T7" fmla="*/ 3 h 11"/>
                  <a:gd name="T8" fmla="*/ 8 w 12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4" name="Freeform 718"/>
              <p:cNvSpPr>
                <a:spLocks noChangeArrowheads="1"/>
              </p:cNvSpPr>
              <p:nvPr/>
            </p:nvSpPr>
            <p:spPr bwMode="auto">
              <a:xfrm>
                <a:off x="995" y="3261"/>
                <a:ext cx="15" cy="17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*/ 1 1 2"/>
                  <a:gd name="G6" fmla="+- 1 0 0"/>
                  <a:gd name="G7" fmla="+- 6 0 0"/>
                  <a:gd name="G8" fmla="+- 11 0 0"/>
                  <a:gd name="G9" fmla="+- 10 0 0"/>
                  <a:gd name="G10" fmla="+- 10 0 0"/>
                  <a:gd name="G11" fmla="*/ 1 0 0"/>
                  <a:gd name="G12" fmla="sin G11 G10"/>
                  <a:gd name="G13" fmla="+- 1 0 0"/>
                  <a:gd name="G14" fmla="+- 1 0 0"/>
                  <a:gd name="G15" fmla="+- 2 0 0"/>
                  <a:gd name="G16" fmla="*/ 1 0 0"/>
                  <a:gd name="G17" fmla="cos G16 G15"/>
                  <a:gd name="G18" fmla="*/ 1 50493 55552"/>
                  <a:gd name="G19" fmla="*/ G18 1 180"/>
                  <a:gd name="G20" fmla="*/ 1 0 0"/>
                  <a:gd name="G21" fmla="sin G20 G19"/>
                  <a:gd name="G22" fmla="*/ 1 50493 45568"/>
                  <a:gd name="G23" fmla="*/ 1 50493 55552"/>
                  <a:gd name="G24" fmla="*/ G23 1 180"/>
                  <a:gd name="G25" fmla="*/ G22 1 G24"/>
                  <a:gd name="T0" fmla="*/ 8 w 12"/>
                  <a:gd name="T1" fmla="*/ 1 h 11"/>
                  <a:gd name="T2" fmla="*/ 2 w 12"/>
                  <a:gd name="T3" fmla="*/ 2 h 11"/>
                  <a:gd name="T4" fmla="*/ 5 w 12"/>
                  <a:gd name="T5" fmla="*/ 10 h 11"/>
                  <a:gd name="T6" fmla="*/ 11 w 12"/>
                  <a:gd name="T7" fmla="*/ 3 h 11"/>
                  <a:gd name="T8" fmla="*/ 8 w 12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8" y="1"/>
                    </a:moveTo>
                    <a:cubicBezTo>
                      <a:pt x="5" y="0"/>
                      <a:pt x="2" y="1"/>
                      <a:pt x="2" y="2"/>
                    </a:cubicBezTo>
                    <a:cubicBezTo>
                      <a:pt x="0" y="6"/>
                      <a:pt x="0" y="11"/>
                      <a:pt x="5" y="10"/>
                    </a:cubicBezTo>
                    <a:cubicBezTo>
                      <a:pt x="9" y="10"/>
                      <a:pt x="12" y="7"/>
                      <a:pt x="11" y="3"/>
                    </a:cubicBezTo>
                    <a:cubicBezTo>
                      <a:pt x="10" y="2"/>
                      <a:pt x="9" y="1"/>
                      <a:pt x="8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5" name="Freeform 719"/>
              <p:cNvSpPr>
                <a:spLocks noChangeArrowheads="1"/>
              </p:cNvSpPr>
              <p:nvPr/>
            </p:nvSpPr>
            <p:spPr bwMode="auto">
              <a:xfrm>
                <a:off x="999" y="3282"/>
                <a:ext cx="18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3 0 0"/>
                  <a:gd name="G8" fmla="+- 3 0 0"/>
                  <a:gd name="G9" fmla="*/ 1 7 2"/>
                  <a:gd name="G10" fmla="+- 1 0 0"/>
                  <a:gd name="G11" fmla="+- 10 0 0"/>
                  <a:gd name="G12" fmla="+- 9 0 0"/>
                  <a:gd name="G13" fmla="+- 8 0 0"/>
                  <a:gd name="G14" fmla="*/ 1 0 0"/>
                  <a:gd name="G15" fmla="cos G14 G13"/>
                  <a:gd name="G16" fmla="+- 1 0 0"/>
                  <a:gd name="G17" fmla="+- 6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50493 55552"/>
                  <a:gd name="G24" fmla="*/ G23 1 180"/>
                  <a:gd name="G25" fmla="*/ 1 0 0"/>
                  <a:gd name="G26" fmla="cos G25 G24"/>
                  <a:gd name="G27" fmla="*/ 1 50493 45568"/>
                  <a:gd name="G28" fmla="*/ 1 50493 55552"/>
                  <a:gd name="G29" fmla="*/ G28 1 180"/>
                  <a:gd name="G30" fmla="*/ G27 1 G29"/>
                  <a:gd name="T0" fmla="*/ 8 w 15"/>
                  <a:gd name="T1" fmla="*/ 1 h 10"/>
                  <a:gd name="T2" fmla="*/ 3 w 15"/>
                  <a:gd name="T3" fmla="*/ 2 h 10"/>
                  <a:gd name="T4" fmla="*/ 2 w 15"/>
                  <a:gd name="T5" fmla="*/ 7 h 10"/>
                  <a:gd name="T6" fmla="*/ 7 w 15"/>
                  <a:gd name="T7" fmla="*/ 9 h 10"/>
                  <a:gd name="T8" fmla="*/ 14 w 15"/>
                  <a:gd name="T9" fmla="*/ 6 h 10"/>
                  <a:gd name="T10" fmla="*/ 13 w 15"/>
                  <a:gd name="T11" fmla="*/ 0 h 10"/>
                  <a:gd name="T12" fmla="*/ 10 w 15"/>
                  <a:gd name="T13" fmla="*/ 1 h 10"/>
                  <a:gd name="T14" fmla="*/ 8 w 15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6" name="Freeform 720"/>
              <p:cNvSpPr>
                <a:spLocks noChangeArrowheads="1"/>
              </p:cNvSpPr>
              <p:nvPr/>
            </p:nvSpPr>
            <p:spPr bwMode="auto">
              <a:xfrm>
                <a:off x="999" y="3282"/>
                <a:ext cx="18" cy="15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3 0 0"/>
                  <a:gd name="G8" fmla="+- 3 0 0"/>
                  <a:gd name="G9" fmla="*/ 1 7 2"/>
                  <a:gd name="G10" fmla="+- 1 0 0"/>
                  <a:gd name="G11" fmla="+- 10 0 0"/>
                  <a:gd name="G12" fmla="+- 9 0 0"/>
                  <a:gd name="G13" fmla="+- 8 0 0"/>
                  <a:gd name="G14" fmla="*/ 1 0 0"/>
                  <a:gd name="G15" fmla="cos G14 G13"/>
                  <a:gd name="G16" fmla="+- 1 0 0"/>
                  <a:gd name="G17" fmla="+- 6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50493 55552"/>
                  <a:gd name="G24" fmla="*/ G23 1 180"/>
                  <a:gd name="G25" fmla="*/ 1 0 0"/>
                  <a:gd name="G26" fmla="cos G25 G24"/>
                  <a:gd name="T0" fmla="*/ 8 w 15"/>
                  <a:gd name="T1" fmla="*/ 1 h 10"/>
                  <a:gd name="T2" fmla="*/ 3 w 15"/>
                  <a:gd name="T3" fmla="*/ 2 h 10"/>
                  <a:gd name="T4" fmla="*/ 2 w 15"/>
                  <a:gd name="T5" fmla="*/ 7 h 10"/>
                  <a:gd name="T6" fmla="*/ 7 w 15"/>
                  <a:gd name="T7" fmla="*/ 9 h 10"/>
                  <a:gd name="T8" fmla="*/ 14 w 15"/>
                  <a:gd name="T9" fmla="*/ 6 h 10"/>
                  <a:gd name="T10" fmla="*/ 13 w 15"/>
                  <a:gd name="T11" fmla="*/ 0 h 10"/>
                  <a:gd name="T12" fmla="*/ 10 w 1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0" y="3"/>
                      <a:pt x="2" y="6"/>
                      <a:pt x="2" y="7"/>
                    </a:cubicBezTo>
                    <a:cubicBezTo>
                      <a:pt x="3" y="8"/>
                      <a:pt x="5" y="10"/>
                      <a:pt x="7" y="9"/>
                    </a:cubicBezTo>
                    <a:cubicBezTo>
                      <a:pt x="10" y="8"/>
                      <a:pt x="13" y="7"/>
                      <a:pt x="14" y="6"/>
                    </a:cubicBezTo>
                    <a:cubicBezTo>
                      <a:pt x="15" y="4"/>
                      <a:pt x="15" y="2"/>
                      <a:pt x="13" y="0"/>
                    </a:cubicBezTo>
                    <a:cubicBezTo>
                      <a:pt x="13" y="0"/>
                      <a:pt x="12" y="1"/>
                      <a:pt x="10" y="1"/>
                    </a:cubicBezTo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7" name="Freeform 721"/>
              <p:cNvSpPr>
                <a:spLocks noChangeArrowheads="1"/>
              </p:cNvSpPr>
              <p:nvPr/>
            </p:nvSpPr>
            <p:spPr bwMode="auto">
              <a:xfrm>
                <a:off x="1021" y="3264"/>
                <a:ext cx="13" cy="14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*/ G2 1 G1"/>
                  <a:gd name="G4" fmla="+- 1 0 0"/>
                  <a:gd name="G5" fmla="+- 4 0 0"/>
                  <a:gd name="G6" fmla="+- 1 0 0"/>
                  <a:gd name="G7" fmla="+- 4 0 0"/>
                  <a:gd name="G8" fmla="+- 1 0 0"/>
                  <a:gd name="G9" fmla="+- 1 0 0"/>
                  <a:gd name="G10" fmla="+- 9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5 0 0"/>
                  <a:gd name="G16" fmla="*/ 1 0 0"/>
                  <a:gd name="G17" fmla="sin G16 G15"/>
                  <a:gd name="G18" fmla="+- 4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T0" fmla="*/ 8 w 11"/>
                  <a:gd name="T1" fmla="*/ 0 h 9"/>
                  <a:gd name="T2" fmla="*/ 1 w 11"/>
                  <a:gd name="T3" fmla="*/ 7 h 9"/>
                  <a:gd name="T4" fmla="*/ 4 w 11"/>
                  <a:gd name="T5" fmla="*/ 9 h 9"/>
                  <a:gd name="T6" fmla="*/ 9 w 11"/>
                  <a:gd name="T7" fmla="*/ 5 h 9"/>
                  <a:gd name="T8" fmla="*/ 8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8" name="Freeform 722"/>
              <p:cNvSpPr>
                <a:spLocks noChangeArrowheads="1"/>
              </p:cNvSpPr>
              <p:nvPr/>
            </p:nvSpPr>
            <p:spPr bwMode="auto">
              <a:xfrm>
                <a:off x="1021" y="3264"/>
                <a:ext cx="13" cy="14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*/ G2 1 G1"/>
                  <a:gd name="G4" fmla="+- 1 0 0"/>
                  <a:gd name="G5" fmla="+- 4 0 0"/>
                  <a:gd name="G6" fmla="+- 1 0 0"/>
                  <a:gd name="G7" fmla="+- 4 0 0"/>
                  <a:gd name="G8" fmla="+- 1 0 0"/>
                  <a:gd name="G9" fmla="+- 1 0 0"/>
                  <a:gd name="G10" fmla="+- 9 0 0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5 0 0"/>
                  <a:gd name="G16" fmla="*/ 1 0 0"/>
                  <a:gd name="G17" fmla="sin G16 G15"/>
                  <a:gd name="G18" fmla="+- 4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T0" fmla="*/ 8 w 11"/>
                  <a:gd name="T1" fmla="*/ 0 h 9"/>
                  <a:gd name="T2" fmla="*/ 1 w 11"/>
                  <a:gd name="T3" fmla="*/ 7 h 9"/>
                  <a:gd name="T4" fmla="*/ 4 w 11"/>
                  <a:gd name="T5" fmla="*/ 9 h 9"/>
                  <a:gd name="T6" fmla="*/ 9 w 11"/>
                  <a:gd name="T7" fmla="*/ 5 h 9"/>
                  <a:gd name="T8" fmla="*/ 8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7" y="9"/>
                      <a:pt x="8" y="6"/>
                      <a:pt x="9" y="5"/>
                    </a:cubicBezTo>
                    <a:cubicBezTo>
                      <a:pt x="10" y="4"/>
                      <a:pt x="11" y="1"/>
                      <a:pt x="8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19" name="Freeform 723"/>
              <p:cNvSpPr>
                <a:spLocks noChangeArrowheads="1"/>
              </p:cNvSpPr>
              <p:nvPr/>
            </p:nvSpPr>
            <p:spPr bwMode="auto">
              <a:xfrm>
                <a:off x="1029" y="3239"/>
                <a:ext cx="15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5 0 0"/>
                  <a:gd name="G4" fmla="*/ 1 11 2"/>
                  <a:gd name="G5" fmla="+- 13 0 0"/>
                  <a:gd name="G6" fmla="+- 12 0 0"/>
                  <a:gd name="G7" fmla="+- 1 0 0"/>
                  <a:gd name="G8" fmla="+- 1 0 0"/>
                  <a:gd name="G9" fmla="+- 1 0 0"/>
                  <a:gd name="G10" fmla="+- 1 0 0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6 w 13"/>
                  <a:gd name="T1" fmla="*/ 0 h 13"/>
                  <a:gd name="T2" fmla="*/ 2 w 13"/>
                  <a:gd name="T3" fmla="*/ 10 h 13"/>
                  <a:gd name="T4" fmla="*/ 7 w 13"/>
                  <a:gd name="T5" fmla="*/ 12 h 13"/>
                  <a:gd name="T6" fmla="*/ 11 w 13"/>
                  <a:gd name="T7" fmla="*/ 3 h 13"/>
                  <a:gd name="T8" fmla="*/ 6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0" name="Freeform 724"/>
              <p:cNvSpPr>
                <a:spLocks noChangeArrowheads="1"/>
              </p:cNvSpPr>
              <p:nvPr/>
            </p:nvSpPr>
            <p:spPr bwMode="auto">
              <a:xfrm>
                <a:off x="1029" y="3239"/>
                <a:ext cx="15" cy="20"/>
              </a:xfrm>
              <a:custGeom>
                <a:avLst/>
                <a:gdLst>
                  <a:gd name="G0" fmla="+- 1 0 0"/>
                  <a:gd name="G1" fmla="+- 4 0 0"/>
                  <a:gd name="G2" fmla="+- 6 0 0"/>
                  <a:gd name="G3" fmla="+- 5 0 0"/>
                  <a:gd name="G4" fmla="*/ 1 11 2"/>
                  <a:gd name="G5" fmla="+- 13 0 0"/>
                  <a:gd name="G6" fmla="+- 12 0 0"/>
                  <a:gd name="G7" fmla="+- 1 0 0"/>
                  <a:gd name="G8" fmla="+- 1 0 0"/>
                  <a:gd name="G9" fmla="+- 1 0 0"/>
                  <a:gd name="G10" fmla="+- 1 0 0"/>
                  <a:gd name="G11" fmla="*/ 1 50493 55552"/>
                  <a:gd name="G12" fmla="*/ G11 1 180"/>
                  <a:gd name="G13" fmla="*/ 1 0 0"/>
                  <a:gd name="G14" fmla="sin G13 G12"/>
                  <a:gd name="G15" fmla="+- 1 0 0"/>
                  <a:gd name="T0" fmla="*/ 6 w 13"/>
                  <a:gd name="T1" fmla="*/ 0 h 13"/>
                  <a:gd name="T2" fmla="*/ 2 w 13"/>
                  <a:gd name="T3" fmla="*/ 10 h 13"/>
                  <a:gd name="T4" fmla="*/ 7 w 13"/>
                  <a:gd name="T5" fmla="*/ 12 h 13"/>
                  <a:gd name="T6" fmla="*/ 11 w 13"/>
                  <a:gd name="T7" fmla="*/ 3 h 13"/>
                  <a:gd name="T8" fmla="*/ 6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7" y="4"/>
                      <a:pt x="0" y="6"/>
                      <a:pt x="2" y="10"/>
                    </a:cubicBezTo>
                    <a:cubicBezTo>
                      <a:pt x="2" y="11"/>
                      <a:pt x="5" y="13"/>
                      <a:pt x="7" y="12"/>
                    </a:cubicBezTo>
                    <a:cubicBezTo>
                      <a:pt x="11" y="10"/>
                      <a:pt x="13" y="6"/>
                      <a:pt x="11" y="3"/>
                    </a:cubicBezTo>
                    <a:cubicBezTo>
                      <a:pt x="11" y="1"/>
                      <a:pt x="9" y="1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1" name="Freeform 725"/>
              <p:cNvSpPr>
                <a:spLocks noChangeArrowheads="1"/>
              </p:cNvSpPr>
              <p:nvPr/>
            </p:nvSpPr>
            <p:spPr bwMode="auto">
              <a:xfrm>
                <a:off x="1042" y="3219"/>
                <a:ext cx="16" cy="17"/>
              </a:xfrm>
              <a:custGeom>
                <a:avLst/>
                <a:gdLst>
                  <a:gd name="G0" fmla="+- 3 0 0"/>
                  <a:gd name="G1" fmla="*/ 1 0 0"/>
                  <a:gd name="G2" fmla="sin G1 G0"/>
                  <a:gd name="G3" fmla="+- 1 0 0"/>
                  <a:gd name="G4" fmla="+- 5 0 0"/>
                  <a:gd name="G5" fmla="+- 4 0 0"/>
                  <a:gd name="G6" fmla="*/ 1 9 2"/>
                  <a:gd name="G7" fmla="+- 11 0 0"/>
                  <a:gd name="G8" fmla="+- 10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9 0 0"/>
                  <a:gd name="G14" fmla="*/ 1 0 0"/>
                  <a:gd name="G15" fmla="sin G14 G13"/>
                  <a:gd name="G16" fmla="+- 8 0 0"/>
                  <a:gd name="G17" fmla="*/ 1 0 0"/>
                  <a:gd name="G18" fmla="sin G17 G16"/>
                  <a:gd name="G19" fmla="+- 6 0 0"/>
                  <a:gd name="G20" fmla="*/ 1 0 0"/>
                  <a:gd name="G21" fmla="sin G20 G19"/>
                  <a:gd name="G22" fmla="+- 1 0 0"/>
                  <a:gd name="G23" fmla="+- 3 0 0"/>
                  <a:gd name="G24" fmla="*/ 1 0 0"/>
                  <a:gd name="G25" fmla="sin G24 G23"/>
                  <a:gd name="T0" fmla="*/ 9 w 13"/>
                  <a:gd name="T1" fmla="*/ 3 h 11"/>
                  <a:gd name="T2" fmla="*/ 2 w 13"/>
                  <a:gd name="T3" fmla="*/ 8 h 11"/>
                  <a:gd name="T4" fmla="*/ 7 w 13"/>
                  <a:gd name="T5" fmla="*/ 10 h 11"/>
                  <a:gd name="T6" fmla="*/ 9 w 13"/>
                  <a:gd name="T7" fmla="*/ 8 h 11"/>
                  <a:gd name="T8" fmla="*/ 9 w 1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2" name="Freeform 726"/>
              <p:cNvSpPr>
                <a:spLocks noChangeArrowheads="1"/>
              </p:cNvSpPr>
              <p:nvPr/>
            </p:nvSpPr>
            <p:spPr bwMode="auto">
              <a:xfrm>
                <a:off x="1042" y="3219"/>
                <a:ext cx="16" cy="17"/>
              </a:xfrm>
              <a:custGeom>
                <a:avLst/>
                <a:gdLst>
                  <a:gd name="G0" fmla="+- 3 0 0"/>
                  <a:gd name="G1" fmla="*/ 1 0 0"/>
                  <a:gd name="G2" fmla="sin G1 G0"/>
                  <a:gd name="G3" fmla="+- 1 0 0"/>
                  <a:gd name="G4" fmla="+- 5 0 0"/>
                  <a:gd name="G5" fmla="+- 4 0 0"/>
                  <a:gd name="G6" fmla="*/ 1 9 2"/>
                  <a:gd name="G7" fmla="+- 11 0 0"/>
                  <a:gd name="G8" fmla="+- 10 0 0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9 0 0"/>
                  <a:gd name="G14" fmla="*/ 1 0 0"/>
                  <a:gd name="G15" fmla="sin G14 G13"/>
                  <a:gd name="G16" fmla="+- 8 0 0"/>
                  <a:gd name="G17" fmla="*/ 1 0 0"/>
                  <a:gd name="G18" fmla="sin G17 G16"/>
                  <a:gd name="G19" fmla="+- 6 0 0"/>
                  <a:gd name="G20" fmla="*/ 1 0 0"/>
                  <a:gd name="G21" fmla="sin G20 G19"/>
                  <a:gd name="G22" fmla="+- 1 0 0"/>
                  <a:gd name="G23" fmla="+- 3 0 0"/>
                  <a:gd name="G24" fmla="*/ 1 0 0"/>
                  <a:gd name="G25" fmla="sin G24 G23"/>
                  <a:gd name="T0" fmla="*/ 9 w 13"/>
                  <a:gd name="T1" fmla="*/ 3 h 11"/>
                  <a:gd name="T2" fmla="*/ 2 w 13"/>
                  <a:gd name="T3" fmla="*/ 8 h 11"/>
                  <a:gd name="T4" fmla="*/ 7 w 13"/>
                  <a:gd name="T5" fmla="*/ 10 h 11"/>
                  <a:gd name="T6" fmla="*/ 9 w 13"/>
                  <a:gd name="T7" fmla="*/ 8 h 11"/>
                  <a:gd name="T8" fmla="*/ 9 w 13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9" y="3"/>
                    </a:moveTo>
                    <a:cubicBezTo>
                      <a:pt x="5" y="0"/>
                      <a:pt x="0" y="5"/>
                      <a:pt x="2" y="8"/>
                    </a:cubicBezTo>
                    <a:cubicBezTo>
                      <a:pt x="2" y="9"/>
                      <a:pt x="5" y="11"/>
                      <a:pt x="7" y="10"/>
                    </a:cubicBezTo>
                    <a:cubicBezTo>
                      <a:pt x="8" y="10"/>
                      <a:pt x="9" y="9"/>
                      <a:pt x="9" y="8"/>
                    </a:cubicBezTo>
                    <a:cubicBezTo>
                      <a:pt x="9" y="6"/>
                      <a:pt x="13" y="4"/>
                      <a:pt x="9" y="3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3" name="Freeform 727"/>
              <p:cNvSpPr>
                <a:spLocks noChangeArrowheads="1"/>
              </p:cNvSpPr>
              <p:nvPr/>
            </p:nvSpPr>
            <p:spPr bwMode="auto">
              <a:xfrm>
                <a:off x="1014" y="3239"/>
                <a:ext cx="7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*/ 1 5 2"/>
                  <a:gd name="G5" fmla="+- 1 0 0"/>
                  <a:gd name="G6" fmla="+- 5 0 0"/>
                  <a:gd name="G7" fmla="+- 3 0 0"/>
                  <a:gd name="G8" fmla="+- 1 0 0"/>
                  <a:gd name="G9" fmla="+- 1 0 0"/>
                  <a:gd name="T0" fmla="*/ 3 w 7"/>
                  <a:gd name="T1" fmla="*/ 0 h 6"/>
                  <a:gd name="T2" fmla="*/ 0 w 7"/>
                  <a:gd name="T3" fmla="*/ 5 h 6"/>
                  <a:gd name="T4" fmla="*/ 5 w 7"/>
                  <a:gd name="T5" fmla="*/ 5 h 6"/>
                  <a:gd name="T6" fmla="*/ 3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4" name="Freeform 728"/>
              <p:cNvSpPr>
                <a:spLocks noChangeArrowheads="1"/>
              </p:cNvSpPr>
              <p:nvPr/>
            </p:nvSpPr>
            <p:spPr bwMode="auto">
              <a:xfrm>
                <a:off x="1014" y="3239"/>
                <a:ext cx="7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*/ 1 5 2"/>
                  <a:gd name="G5" fmla="+- 1 0 0"/>
                  <a:gd name="G6" fmla="+- 5 0 0"/>
                  <a:gd name="G7" fmla="+- 3 0 0"/>
                  <a:gd name="G8" fmla="+- 1 0 0"/>
                  <a:gd name="G9" fmla="+- 1 0 0"/>
                  <a:gd name="T0" fmla="*/ 3 w 7"/>
                  <a:gd name="T1" fmla="*/ 0 h 6"/>
                  <a:gd name="T2" fmla="*/ 0 w 7"/>
                  <a:gd name="T3" fmla="*/ 5 h 6"/>
                  <a:gd name="T4" fmla="*/ 5 w 7"/>
                  <a:gd name="T5" fmla="*/ 5 h 6"/>
                  <a:gd name="T6" fmla="*/ 3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1"/>
                      <a:pt x="1" y="4"/>
                      <a:pt x="0" y="5"/>
                    </a:cubicBezTo>
                    <a:cubicBezTo>
                      <a:pt x="2" y="5"/>
                      <a:pt x="4" y="6"/>
                      <a:pt x="5" y="5"/>
                    </a:cubicBezTo>
                    <a:cubicBezTo>
                      <a:pt x="7" y="3"/>
                      <a:pt x="6" y="0"/>
                      <a:pt x="3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5" name="Freeform 729"/>
              <p:cNvSpPr>
                <a:spLocks noChangeArrowheads="1"/>
              </p:cNvSpPr>
              <p:nvPr/>
            </p:nvSpPr>
            <p:spPr bwMode="auto">
              <a:xfrm>
                <a:off x="1023" y="3229"/>
                <a:ext cx="13" cy="14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+- 6 0 0"/>
                  <a:gd name="G6" fmla="*/ 1 0 0"/>
                  <a:gd name="G7" fmla="sin G6 G5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4 0 0"/>
                  <a:gd name="G13" fmla="*/ 1 0 0"/>
                  <a:gd name="G14" fmla="sin G13 G12"/>
                  <a:gd name="G15" fmla="+- 3 0 0"/>
                  <a:gd name="G16" fmla="*/ 1 0 0"/>
                  <a:gd name="G17" fmla="sin G16 G15"/>
                  <a:gd name="G18" fmla="+- 2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6" name="Freeform 730"/>
              <p:cNvSpPr>
                <a:spLocks noChangeArrowheads="1"/>
              </p:cNvSpPr>
              <p:nvPr/>
            </p:nvSpPr>
            <p:spPr bwMode="auto">
              <a:xfrm>
                <a:off x="1023" y="3229"/>
                <a:ext cx="13" cy="14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+- 6 0 0"/>
                  <a:gd name="G6" fmla="*/ 1 0 0"/>
                  <a:gd name="G7" fmla="sin G6 G5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4 0 0"/>
                  <a:gd name="G13" fmla="*/ 1 0 0"/>
                  <a:gd name="G14" fmla="sin G13 G12"/>
                  <a:gd name="G15" fmla="+- 3 0 0"/>
                  <a:gd name="G16" fmla="*/ 1 0 0"/>
                  <a:gd name="G17" fmla="sin G16 G15"/>
                  <a:gd name="G18" fmla="+- 2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*/ G24 1 G23"/>
                  <a:gd name="G26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9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7" name="Freeform 731"/>
              <p:cNvSpPr>
                <a:spLocks noChangeArrowheads="1"/>
              </p:cNvSpPr>
              <p:nvPr/>
            </p:nvSpPr>
            <p:spPr bwMode="auto">
              <a:xfrm>
                <a:off x="1008" y="3221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1 0 0"/>
                  <a:gd name="G12" fmla="+- 1 0 0"/>
                  <a:gd name="G13" fmla="*/ 1 0 0"/>
                  <a:gd name="G14" fmla="cos G13 G12"/>
                  <a:gd name="G15" fmla="+- 1 0 0"/>
                  <a:gd name="G16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1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8" name="Freeform 732"/>
              <p:cNvSpPr>
                <a:spLocks noChangeArrowheads="1"/>
              </p:cNvSpPr>
              <p:nvPr/>
            </p:nvSpPr>
            <p:spPr bwMode="auto">
              <a:xfrm>
                <a:off x="1008" y="3221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1 0 0"/>
                  <a:gd name="G12" fmla="+- 1 0 0"/>
                  <a:gd name="G13" fmla="*/ 1 0 0"/>
                  <a:gd name="G14" fmla="cos G13 G12"/>
                  <a:gd name="G15" fmla="+- 1 0 0"/>
                  <a:gd name="G16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1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4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1" y="2"/>
                    </a:cubicBezTo>
                    <a:cubicBezTo>
                      <a:pt x="10" y="0"/>
                      <a:pt x="7" y="0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29" name="Freeform 733"/>
              <p:cNvSpPr>
                <a:spLocks noChangeArrowheads="1"/>
              </p:cNvSpPr>
              <p:nvPr/>
            </p:nvSpPr>
            <p:spPr bwMode="auto">
              <a:xfrm>
                <a:off x="1008" y="3204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7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5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5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0" name="Freeform 734"/>
              <p:cNvSpPr>
                <a:spLocks noChangeArrowheads="1"/>
              </p:cNvSpPr>
              <p:nvPr/>
            </p:nvSpPr>
            <p:spPr bwMode="auto">
              <a:xfrm>
                <a:off x="1008" y="3204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7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5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5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5" y="7"/>
                      <a:pt x="8" y="5"/>
                    </a:cubicBezTo>
                    <a:cubicBezTo>
                      <a:pt x="8" y="3"/>
                      <a:pt x="6" y="2"/>
                      <a:pt x="5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1" name="Freeform 735"/>
              <p:cNvSpPr>
                <a:spLocks noChangeArrowheads="1"/>
              </p:cNvSpPr>
              <p:nvPr/>
            </p:nvSpPr>
            <p:spPr bwMode="auto">
              <a:xfrm>
                <a:off x="1026" y="3214"/>
                <a:ext cx="14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3 0 0"/>
                  <a:gd name="G8" fmla="+- 4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2" name="Freeform 736"/>
              <p:cNvSpPr>
                <a:spLocks noChangeArrowheads="1"/>
              </p:cNvSpPr>
              <p:nvPr/>
            </p:nvSpPr>
            <p:spPr bwMode="auto">
              <a:xfrm>
                <a:off x="1026" y="3214"/>
                <a:ext cx="14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3 0 0"/>
                  <a:gd name="G8" fmla="+- 4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5" y="3"/>
                      <a:pt x="7" y="4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3" name="Freeform 737"/>
              <p:cNvSpPr>
                <a:spLocks noChangeArrowheads="1"/>
              </p:cNvSpPr>
              <p:nvPr/>
            </p:nvSpPr>
            <p:spPr bwMode="auto">
              <a:xfrm>
                <a:off x="1023" y="3202"/>
                <a:ext cx="13" cy="6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1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4" name="Freeform 738"/>
              <p:cNvSpPr>
                <a:spLocks noChangeArrowheads="1"/>
              </p:cNvSpPr>
              <p:nvPr/>
            </p:nvSpPr>
            <p:spPr bwMode="auto">
              <a:xfrm>
                <a:off x="1023" y="3202"/>
                <a:ext cx="13" cy="6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1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3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5" name="Freeform 739"/>
              <p:cNvSpPr>
                <a:spLocks noChangeArrowheads="1"/>
              </p:cNvSpPr>
              <p:nvPr/>
            </p:nvSpPr>
            <p:spPr bwMode="auto">
              <a:xfrm>
                <a:off x="1042" y="3196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4 0 0"/>
                  <a:gd name="G4" fmla="+- 7 0 0"/>
                  <a:gd name="G5" fmla="+- 6 0 0"/>
                  <a:gd name="G6" fmla="+- 4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*/ G13 1 G12"/>
                  <a:gd name="G15" fmla="+- 1 0 0"/>
                  <a:gd name="T0" fmla="*/ 6 w 8"/>
                  <a:gd name="T1" fmla="*/ 0 h 7"/>
                  <a:gd name="T2" fmla="*/ 0 w 8"/>
                  <a:gd name="T3" fmla="*/ 4 h 7"/>
                  <a:gd name="T4" fmla="*/ 7 w 8"/>
                  <a:gd name="T5" fmla="*/ 4 h 7"/>
                  <a:gd name="T6" fmla="*/ 6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6" name="Freeform 740"/>
              <p:cNvSpPr>
                <a:spLocks noChangeArrowheads="1"/>
              </p:cNvSpPr>
              <p:nvPr/>
            </p:nvSpPr>
            <p:spPr bwMode="auto">
              <a:xfrm>
                <a:off x="1042" y="3196"/>
                <a:ext cx="9" cy="1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4 0 0"/>
                  <a:gd name="G4" fmla="+- 7 0 0"/>
                  <a:gd name="G5" fmla="+- 6 0 0"/>
                  <a:gd name="G6" fmla="+- 4 0 0"/>
                  <a:gd name="G7" fmla="*/ 1 50493 45568"/>
                  <a:gd name="G8" fmla="*/ 1 50493 55552"/>
                  <a:gd name="G9" fmla="*/ G8 1 180"/>
                  <a:gd name="G10" fmla="*/ G7 1 G9"/>
                  <a:gd name="G11" fmla="*/ 1 50493 55552"/>
                  <a:gd name="G12" fmla="*/ G11 1 180"/>
                  <a:gd name="G13" fmla="*/ 1 0 0"/>
                  <a:gd name="G14" fmla="*/ G13 1 G12"/>
                  <a:gd name="G15" fmla="+- 1 0 0"/>
                  <a:gd name="T0" fmla="*/ 6 w 8"/>
                  <a:gd name="T1" fmla="*/ 0 h 7"/>
                  <a:gd name="T2" fmla="*/ 0 w 8"/>
                  <a:gd name="T3" fmla="*/ 4 h 7"/>
                  <a:gd name="T4" fmla="*/ 7 w 8"/>
                  <a:gd name="T5" fmla="*/ 4 h 7"/>
                  <a:gd name="T6" fmla="*/ 6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4" y="0"/>
                      <a:pt x="0" y="1"/>
                      <a:pt x="0" y="4"/>
                    </a:cubicBezTo>
                    <a:cubicBezTo>
                      <a:pt x="0" y="7"/>
                      <a:pt x="5" y="6"/>
                      <a:pt x="7" y="4"/>
                    </a:cubicBezTo>
                    <a:cubicBezTo>
                      <a:pt x="8" y="3"/>
                      <a:pt x="8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7" name="Freeform 741"/>
              <p:cNvSpPr>
                <a:spLocks noChangeArrowheads="1"/>
              </p:cNvSpPr>
              <p:nvPr/>
            </p:nvSpPr>
            <p:spPr bwMode="auto">
              <a:xfrm>
                <a:off x="1014" y="3138"/>
                <a:ext cx="13" cy="10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*/ 1 1 2"/>
                  <a:gd name="G4" fmla="+- 2 0 0"/>
                  <a:gd name="G5" fmla="+- 4 0 0"/>
                  <a:gd name="G6" fmla="*/ 1 5 2"/>
                  <a:gd name="G7" fmla="+- 1 0 0"/>
                  <a:gd name="G8" fmla="+- 5 0 0"/>
                  <a:gd name="G9" fmla="+- 6 0 0"/>
                  <a:gd name="G10" fmla="+- 7 0 0"/>
                  <a:gd name="G11" fmla="*/ 1 0 0"/>
                  <a:gd name="G12" fmla="sin G11 G10"/>
                  <a:gd name="G13" fmla="+- 5 0 0"/>
                  <a:gd name="G14" fmla="*/ 1 0 0"/>
                  <a:gd name="G15" fmla="cos G14 G13"/>
                  <a:gd name="G16" fmla="+- 4 0 0"/>
                  <a:gd name="G17" fmla="*/ 1 0 0"/>
                  <a:gd name="G18" fmla="cos G17 G16"/>
                  <a:gd name="G19" fmla="+- 1 0 0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2 0 0"/>
                  <a:gd name="T0" fmla="*/ 7 w 11"/>
                  <a:gd name="T1" fmla="*/ 2 h 7"/>
                  <a:gd name="T2" fmla="*/ 2 w 11"/>
                  <a:gd name="T3" fmla="*/ 1 h 7"/>
                  <a:gd name="T4" fmla="*/ 2 w 11"/>
                  <a:gd name="T5" fmla="*/ 5 h 7"/>
                  <a:gd name="T6" fmla="*/ 7 w 11"/>
                  <a:gd name="T7" fmla="*/ 6 h 7"/>
                  <a:gd name="T8" fmla="*/ 10 w 11"/>
                  <a:gd name="T9" fmla="*/ 4 h 7"/>
                  <a:gd name="T10" fmla="*/ 7 w 11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8" name="Freeform 742"/>
              <p:cNvSpPr>
                <a:spLocks noChangeArrowheads="1"/>
              </p:cNvSpPr>
              <p:nvPr/>
            </p:nvSpPr>
            <p:spPr bwMode="auto">
              <a:xfrm>
                <a:off x="1014" y="3138"/>
                <a:ext cx="13" cy="10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*/ 1 1 2"/>
                  <a:gd name="G4" fmla="+- 2 0 0"/>
                  <a:gd name="G5" fmla="+- 4 0 0"/>
                  <a:gd name="G6" fmla="*/ 1 5 2"/>
                  <a:gd name="G7" fmla="+- 1 0 0"/>
                  <a:gd name="G8" fmla="+- 5 0 0"/>
                  <a:gd name="G9" fmla="+- 6 0 0"/>
                  <a:gd name="G10" fmla="+- 7 0 0"/>
                  <a:gd name="G11" fmla="*/ 1 0 0"/>
                  <a:gd name="G12" fmla="sin G11 G10"/>
                  <a:gd name="G13" fmla="+- 5 0 0"/>
                  <a:gd name="G14" fmla="*/ 1 0 0"/>
                  <a:gd name="G15" fmla="cos G14 G13"/>
                  <a:gd name="G16" fmla="+- 4 0 0"/>
                  <a:gd name="G17" fmla="*/ 1 0 0"/>
                  <a:gd name="G18" fmla="cos G17 G16"/>
                  <a:gd name="G19" fmla="+- 1 0 0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2 0 0"/>
                  <a:gd name="T0" fmla="*/ 7 w 11"/>
                  <a:gd name="T1" fmla="*/ 2 h 7"/>
                  <a:gd name="T2" fmla="*/ 2 w 11"/>
                  <a:gd name="T3" fmla="*/ 1 h 7"/>
                  <a:gd name="T4" fmla="*/ 2 w 11"/>
                  <a:gd name="T5" fmla="*/ 5 h 7"/>
                  <a:gd name="T6" fmla="*/ 7 w 11"/>
                  <a:gd name="T7" fmla="*/ 6 h 7"/>
                  <a:gd name="T8" fmla="*/ 10 w 11"/>
                  <a:gd name="T9" fmla="*/ 4 h 7"/>
                  <a:gd name="T10" fmla="*/ 7 w 11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5" y="5"/>
                      <a:pt x="7" y="6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1" y="3"/>
                      <a:pt x="8" y="2"/>
                      <a:pt x="7" y="2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39" name="Freeform 743"/>
              <p:cNvSpPr>
                <a:spLocks noChangeArrowheads="1"/>
              </p:cNvSpPr>
              <p:nvPr/>
            </p:nvSpPr>
            <p:spPr bwMode="auto">
              <a:xfrm>
                <a:off x="1026" y="3180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*/ 1 50493 45568"/>
                  <a:gd name="G6" fmla="*/ 1 50493 55552"/>
                  <a:gd name="G7" fmla="*/ G6 1 180"/>
                  <a:gd name="G8" fmla="*/ G5 1 G7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4 0 0"/>
                  <a:gd name="G14" fmla="*/ 1 0 0"/>
                  <a:gd name="G15" fmla="sin G14 G13"/>
                  <a:gd name="G16" fmla="+- 3 0 0"/>
                  <a:gd name="G17" fmla="*/ 1 0 0"/>
                  <a:gd name="G18" fmla="sin G17 G16"/>
                  <a:gd name="G19" fmla="+- 2 0 0"/>
                  <a:gd name="G20" fmla="*/ 1 0 0"/>
                  <a:gd name="G21" fmla="cos G20 G19"/>
                  <a:gd name="G22" fmla="+- 1 0 0"/>
                  <a:gd name="G23" fmla="+- 1 0 0"/>
                  <a:gd name="G24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0" name="Freeform 744"/>
              <p:cNvSpPr>
                <a:spLocks noChangeArrowheads="1"/>
              </p:cNvSpPr>
              <p:nvPr/>
            </p:nvSpPr>
            <p:spPr bwMode="auto">
              <a:xfrm>
                <a:off x="1026" y="3180"/>
                <a:ext cx="14" cy="13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9 0 0"/>
                  <a:gd name="G5" fmla="*/ 1 50493 45568"/>
                  <a:gd name="G6" fmla="*/ 1 50493 55552"/>
                  <a:gd name="G7" fmla="*/ G6 1 180"/>
                  <a:gd name="G8" fmla="*/ G5 1 G7"/>
                  <a:gd name="G9" fmla="*/ 1 50493 45568"/>
                  <a:gd name="G10" fmla="*/ 1 50493 55552"/>
                  <a:gd name="G11" fmla="*/ G10 1 180"/>
                  <a:gd name="G12" fmla="*/ G9 1 G11"/>
                  <a:gd name="G13" fmla="+- 4 0 0"/>
                  <a:gd name="G14" fmla="*/ 1 0 0"/>
                  <a:gd name="G15" fmla="sin G14 G13"/>
                  <a:gd name="G16" fmla="+- 3 0 0"/>
                  <a:gd name="G17" fmla="*/ 1 0 0"/>
                  <a:gd name="G18" fmla="sin G17 G16"/>
                  <a:gd name="G19" fmla="+- 2 0 0"/>
                  <a:gd name="G20" fmla="*/ 1 0 0"/>
                  <a:gd name="G21" fmla="cos G20 G19"/>
                  <a:gd name="G22" fmla="+- 1 0 0"/>
                  <a:gd name="G23" fmla="+- 1 0 0"/>
                  <a:gd name="G24" fmla="+- 1 0 0"/>
                  <a:gd name="T0" fmla="*/ 6 w 11"/>
                  <a:gd name="T1" fmla="*/ 0 h 9"/>
                  <a:gd name="T2" fmla="*/ 4 w 11"/>
                  <a:gd name="T3" fmla="*/ 8 h 9"/>
                  <a:gd name="T4" fmla="*/ 8 w 11"/>
                  <a:gd name="T5" fmla="*/ 4 h 9"/>
                  <a:gd name="T6" fmla="*/ 10 w 11"/>
                  <a:gd name="T7" fmla="*/ 2 h 9"/>
                  <a:gd name="T8" fmla="*/ 6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2" y="0"/>
                      <a:pt x="0" y="6"/>
                      <a:pt x="4" y="8"/>
                    </a:cubicBezTo>
                    <a:cubicBezTo>
                      <a:pt x="7" y="9"/>
                      <a:pt x="8" y="6"/>
                      <a:pt x="8" y="4"/>
                    </a:cubicBezTo>
                    <a:cubicBezTo>
                      <a:pt x="9" y="4"/>
                      <a:pt x="9" y="3"/>
                      <a:pt x="10" y="2"/>
                    </a:cubicBezTo>
                    <a:cubicBezTo>
                      <a:pt x="11" y="1"/>
                      <a:pt x="7" y="0"/>
                      <a:pt x="6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1" name="Freeform 745"/>
              <p:cNvSpPr>
                <a:spLocks noChangeArrowheads="1"/>
              </p:cNvSpPr>
              <p:nvPr/>
            </p:nvSpPr>
            <p:spPr bwMode="auto">
              <a:xfrm>
                <a:off x="1010" y="3170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sin G16 G15"/>
                  <a:gd name="G18" fmla="+- 1 0 0"/>
                  <a:gd name="G19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0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2" name="Freeform 746"/>
              <p:cNvSpPr>
                <a:spLocks noChangeArrowheads="1"/>
              </p:cNvSpPr>
              <p:nvPr/>
            </p:nvSpPr>
            <p:spPr bwMode="auto">
              <a:xfrm>
                <a:off x="1010" y="3170"/>
                <a:ext cx="13" cy="14"/>
              </a:xfrm>
              <a:custGeom>
                <a:avLst/>
                <a:gdLst>
                  <a:gd name="G0" fmla="+- 1 0 0"/>
                  <a:gd name="G1" fmla="*/ 1 3 2"/>
                  <a:gd name="G2" fmla="+- 6 0 0"/>
                  <a:gd name="G3" fmla="+- 4 0 0"/>
                  <a:gd name="G4" fmla="+- 1 0 0"/>
                  <a:gd name="G5" fmla="+- 8 0 0"/>
                  <a:gd name="G6" fmla="+- 7 0 0"/>
                  <a:gd name="G7" fmla="*/ 1 0 0"/>
                  <a:gd name="G8" fmla="sin G7 G6"/>
                  <a:gd name="G9" fmla="+- 1 0 0"/>
                  <a:gd name="G10" fmla="+- 1 0 0"/>
                  <a:gd name="G11" fmla="+- 2 0 0"/>
                  <a:gd name="G12" fmla="*/ 1 0 0"/>
                  <a:gd name="G13" fmla="cos G12 G11"/>
                  <a:gd name="G14" fmla="*/ 1 50493 55552"/>
                  <a:gd name="G15" fmla="*/ G14 1 180"/>
                  <a:gd name="G16" fmla="*/ 1 0 0"/>
                  <a:gd name="G17" fmla="sin G16 G15"/>
                  <a:gd name="G18" fmla="+- 1 0 0"/>
                  <a:gd name="G19" fmla="+- 1 0 0"/>
                  <a:gd name="T0" fmla="*/ 5 w 11"/>
                  <a:gd name="T1" fmla="*/ 1 h 9"/>
                  <a:gd name="T2" fmla="*/ 2 w 11"/>
                  <a:gd name="T3" fmla="*/ 8 h 9"/>
                  <a:gd name="T4" fmla="*/ 9 w 11"/>
                  <a:gd name="T5" fmla="*/ 7 h 9"/>
                  <a:gd name="T6" fmla="*/ 10 w 11"/>
                  <a:gd name="T7" fmla="*/ 2 h 9"/>
                  <a:gd name="T8" fmla="*/ 5 w 1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5" y="1"/>
                    </a:moveTo>
                    <a:cubicBezTo>
                      <a:pt x="2" y="3"/>
                      <a:pt x="0" y="6"/>
                      <a:pt x="2" y="8"/>
                    </a:cubicBezTo>
                    <a:cubicBezTo>
                      <a:pt x="3" y="9"/>
                      <a:pt x="7" y="8"/>
                      <a:pt x="9" y="7"/>
                    </a:cubicBezTo>
                    <a:cubicBezTo>
                      <a:pt x="11" y="7"/>
                      <a:pt x="11" y="4"/>
                      <a:pt x="10" y="2"/>
                    </a:cubicBezTo>
                    <a:cubicBezTo>
                      <a:pt x="9" y="1"/>
                      <a:pt x="6" y="0"/>
                      <a:pt x="5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3" name="Freeform 747"/>
              <p:cNvSpPr>
                <a:spLocks noChangeArrowheads="1"/>
              </p:cNvSpPr>
              <p:nvPr/>
            </p:nvSpPr>
            <p:spPr bwMode="auto">
              <a:xfrm>
                <a:off x="1010" y="3153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4" name="Freeform 748"/>
              <p:cNvSpPr>
                <a:spLocks noChangeArrowheads="1"/>
              </p:cNvSpPr>
              <p:nvPr/>
            </p:nvSpPr>
            <p:spPr bwMode="auto">
              <a:xfrm>
                <a:off x="1010" y="3153"/>
                <a:ext cx="10" cy="9"/>
              </a:xfrm>
              <a:custGeom>
                <a:avLst/>
                <a:gdLst>
                  <a:gd name="G0" fmla="+- 1 0 0"/>
                  <a:gd name="G1" fmla="+- 1 0 0"/>
                  <a:gd name="G2" fmla="*/ 1 5 2"/>
                  <a:gd name="G3" fmla="+- 7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0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3"/>
                      <a:pt x="2" y="5"/>
                      <a:pt x="0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2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5" name="Freeform 749"/>
              <p:cNvSpPr>
                <a:spLocks noChangeArrowheads="1"/>
              </p:cNvSpPr>
              <p:nvPr/>
            </p:nvSpPr>
            <p:spPr bwMode="auto">
              <a:xfrm>
                <a:off x="1029" y="3164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1 0 0"/>
                  <a:gd name="G8" fmla="+- 5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6" name="Freeform 750"/>
              <p:cNvSpPr>
                <a:spLocks noChangeArrowheads="1"/>
              </p:cNvSpPr>
              <p:nvPr/>
            </p:nvSpPr>
            <p:spPr bwMode="auto">
              <a:xfrm>
                <a:off x="1029" y="3164"/>
                <a:ext cx="13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+- 1 0 0"/>
                  <a:gd name="G6" fmla="*/ 1 5 2"/>
                  <a:gd name="G7" fmla="+- 1 0 0"/>
                  <a:gd name="G8" fmla="+- 5 0 0"/>
                  <a:gd name="G9" fmla="+- 6 0 0"/>
                  <a:gd name="G10" fmla="*/ 1 0 0"/>
                  <a:gd name="G11" fmla="sin G10 G9"/>
                  <a:gd name="G12" fmla="+- 6 0 0"/>
                  <a:gd name="G13" fmla="*/ 1 0 0"/>
                  <a:gd name="G14" fmla="sin G13 G12"/>
                  <a:gd name="G15" fmla="+- 5 0 0"/>
                  <a:gd name="G16" fmla="*/ 1 0 0"/>
                  <a:gd name="G17" fmla="sin G16 G15"/>
                  <a:gd name="G18" fmla="+- 5 0 0"/>
                  <a:gd name="G19" fmla="*/ 1 0 0"/>
                  <a:gd name="G20" fmla="cos G19 G18"/>
                  <a:gd name="G21" fmla="+- 1 0 0"/>
                  <a:gd name="G22" fmla="*/ 1 50493 55552"/>
                  <a:gd name="G23" fmla="*/ G22 1 180"/>
                  <a:gd name="G24" fmla="*/ 1 0 0"/>
                  <a:gd name="G25" fmla="sin G24 G23"/>
                  <a:gd name="G26" fmla="+- 1 0 0"/>
                  <a:gd name="T0" fmla="*/ 7 w 11"/>
                  <a:gd name="T1" fmla="*/ 1 h 6"/>
                  <a:gd name="T2" fmla="*/ 1 w 11"/>
                  <a:gd name="T3" fmla="*/ 3 h 6"/>
                  <a:gd name="T4" fmla="*/ 2 w 11"/>
                  <a:gd name="T5" fmla="*/ 5 h 6"/>
                  <a:gd name="T6" fmla="*/ 9 w 11"/>
                  <a:gd name="T7" fmla="*/ 6 h 6"/>
                  <a:gd name="T8" fmla="*/ 10 w 11"/>
                  <a:gd name="T9" fmla="*/ 5 h 6"/>
                  <a:gd name="T10" fmla="*/ 7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7" y="1"/>
                    </a:moveTo>
                    <a:cubicBezTo>
                      <a:pt x="5" y="0"/>
                      <a:pt x="2" y="2"/>
                      <a:pt x="1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4" y="3"/>
                      <a:pt x="7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3"/>
                      <a:pt x="9" y="1"/>
                      <a:pt x="7" y="1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7" name="Freeform 751"/>
              <p:cNvSpPr>
                <a:spLocks noChangeArrowheads="1"/>
              </p:cNvSpPr>
              <p:nvPr/>
            </p:nvSpPr>
            <p:spPr bwMode="auto">
              <a:xfrm>
                <a:off x="1026" y="3151"/>
                <a:ext cx="14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+- 1 0 0"/>
                  <a:gd name="G5" fmla="+- 2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0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8" name="Freeform 752"/>
              <p:cNvSpPr>
                <a:spLocks noChangeArrowheads="1"/>
              </p:cNvSpPr>
              <p:nvPr/>
            </p:nvSpPr>
            <p:spPr bwMode="auto">
              <a:xfrm>
                <a:off x="1026" y="3151"/>
                <a:ext cx="14" cy="8"/>
              </a:xfrm>
              <a:custGeom>
                <a:avLst/>
                <a:gdLst>
                  <a:gd name="G0" fmla="+- 1 0 0"/>
                  <a:gd name="G1" fmla="+- 1 0 0"/>
                  <a:gd name="G2" fmla="+- 2 0 0"/>
                  <a:gd name="G3" fmla="+- 4 0 0"/>
                  <a:gd name="G4" fmla="+- 1 0 0"/>
                  <a:gd name="G5" fmla="+- 2 0 0"/>
                  <a:gd name="G6" fmla="+- 1 0 0"/>
                  <a:gd name="G7" fmla="+- 4 0 0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 0 0"/>
                  <a:gd name="G13" fmla="+- 3 0 0"/>
                  <a:gd name="G14" fmla="*/ 1 0 0"/>
                  <a:gd name="G15" fmla="sin G14 G13"/>
                  <a:gd name="G16" fmla="+- 1 0 0"/>
                  <a:gd name="G17" fmla="*/ 1 0 0"/>
                  <a:gd name="G18" fmla="sin G17 G16"/>
                  <a:gd name="G19" fmla="+- 1 0 0"/>
                  <a:gd name="T0" fmla="*/ 4 w 11"/>
                  <a:gd name="T1" fmla="*/ 0 h 5"/>
                  <a:gd name="T2" fmla="*/ 0 w 11"/>
                  <a:gd name="T3" fmla="*/ 4 h 5"/>
                  <a:gd name="T4" fmla="*/ 3 w 11"/>
                  <a:gd name="T5" fmla="*/ 5 h 5"/>
                  <a:gd name="T6" fmla="*/ 11 w 11"/>
                  <a:gd name="T7" fmla="*/ 5 h 5"/>
                  <a:gd name="T8" fmla="*/ 4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4"/>
                      <a:pt x="3" y="5"/>
                    </a:cubicBezTo>
                    <a:cubicBezTo>
                      <a:pt x="5" y="4"/>
                      <a:pt x="8" y="4"/>
                      <a:pt x="11" y="5"/>
                    </a:cubicBezTo>
                    <a:cubicBezTo>
                      <a:pt x="9" y="3"/>
                      <a:pt x="9" y="0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49" name="Freeform 753"/>
              <p:cNvSpPr>
                <a:spLocks noChangeArrowheads="1"/>
              </p:cNvSpPr>
              <p:nvPr/>
            </p:nvSpPr>
            <p:spPr bwMode="auto">
              <a:xfrm>
                <a:off x="1012" y="3190"/>
                <a:ext cx="9" cy="10"/>
              </a:xfrm>
              <a:custGeom>
                <a:avLst/>
                <a:gdLst>
                  <a:gd name="G0" fmla="+- 1 0 0"/>
                  <a:gd name="G1" fmla="+- 2 0 0"/>
                  <a:gd name="G2" fmla="*/ 1 5 2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1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0" name="Freeform 754"/>
              <p:cNvSpPr>
                <a:spLocks noChangeArrowheads="1"/>
              </p:cNvSpPr>
              <p:nvPr/>
            </p:nvSpPr>
            <p:spPr bwMode="auto">
              <a:xfrm>
                <a:off x="1012" y="3190"/>
                <a:ext cx="9" cy="10"/>
              </a:xfrm>
              <a:custGeom>
                <a:avLst/>
                <a:gdLst>
                  <a:gd name="G0" fmla="+- 1 0 0"/>
                  <a:gd name="G1" fmla="+- 2 0 0"/>
                  <a:gd name="G2" fmla="*/ 1 5 2"/>
                  <a:gd name="G3" fmla="+- 1 0 0"/>
                  <a:gd name="G4" fmla="+- 1 0 0"/>
                  <a:gd name="G5" fmla="+- 1 0 0"/>
                  <a:gd name="G6" fmla="*/ 1 50493 45568"/>
                  <a:gd name="G7" fmla="*/ 1 50493 55552"/>
                  <a:gd name="G8" fmla="*/ G7 1 180"/>
                  <a:gd name="G9" fmla="*/ G6 1 G8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T0" fmla="*/ 4 w 8"/>
                  <a:gd name="T1" fmla="*/ 0 h 7"/>
                  <a:gd name="T2" fmla="*/ 1 w 8"/>
                  <a:gd name="T3" fmla="*/ 7 h 7"/>
                  <a:gd name="T4" fmla="*/ 8 w 8"/>
                  <a:gd name="T5" fmla="*/ 5 h 7"/>
                  <a:gd name="T6" fmla="*/ 4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0" y="2"/>
                      <a:pt x="2" y="5"/>
                      <a:pt x="1" y="7"/>
                    </a:cubicBezTo>
                    <a:cubicBezTo>
                      <a:pt x="4" y="7"/>
                      <a:pt x="4" y="4"/>
                      <a:pt x="8" y="5"/>
                    </a:cubicBezTo>
                    <a:cubicBezTo>
                      <a:pt x="8" y="3"/>
                      <a:pt x="6" y="1"/>
                      <a:pt x="4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1" name="Freeform 755"/>
              <p:cNvSpPr>
                <a:spLocks noChangeArrowheads="1"/>
              </p:cNvSpPr>
              <p:nvPr/>
            </p:nvSpPr>
            <p:spPr bwMode="auto">
              <a:xfrm>
                <a:off x="1042" y="3178"/>
                <a:ext cx="11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 0 0"/>
                  <a:gd name="G6" fmla="+- 4 0 0"/>
                  <a:gd name="G7" fmla="+- 3 0 0"/>
                  <a:gd name="G8" fmla="*/ 1 0 0"/>
                  <a:gd name="G9" fmla="sin G8 G7"/>
                  <a:gd name="G10" fmla="*/ 1 50493 55552"/>
                  <a:gd name="G11" fmla="*/ G10 1 180"/>
                  <a:gd name="G12" fmla="*/ 1 0 0"/>
                  <a:gd name="G13" fmla="*/ G12 1 G11"/>
                  <a:gd name="G14" fmla="+- 1 0 0"/>
                  <a:gd name="T0" fmla="*/ 7 w 9"/>
                  <a:gd name="T1" fmla="*/ 0 h 6"/>
                  <a:gd name="T2" fmla="*/ 1 w 9"/>
                  <a:gd name="T3" fmla="*/ 3 h 6"/>
                  <a:gd name="T4" fmla="*/ 7 w 9"/>
                  <a:gd name="T5" fmla="*/ 4 h 6"/>
                  <a:gd name="T6" fmla="*/ 7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0DE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2" name="Freeform 756"/>
              <p:cNvSpPr>
                <a:spLocks noChangeArrowheads="1"/>
              </p:cNvSpPr>
              <p:nvPr/>
            </p:nvSpPr>
            <p:spPr bwMode="auto">
              <a:xfrm>
                <a:off x="1042" y="3178"/>
                <a:ext cx="11" cy="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 0 0"/>
                  <a:gd name="G6" fmla="+- 4 0 0"/>
                  <a:gd name="G7" fmla="+- 3 0 0"/>
                  <a:gd name="G8" fmla="*/ 1 0 0"/>
                  <a:gd name="G9" fmla="sin G8 G7"/>
                  <a:gd name="G10" fmla="*/ 1 50493 55552"/>
                  <a:gd name="G11" fmla="*/ G10 1 180"/>
                  <a:gd name="G12" fmla="*/ 1 0 0"/>
                  <a:gd name="G13" fmla="*/ G12 1 G11"/>
                  <a:gd name="G14" fmla="+- 1 0 0"/>
                  <a:gd name="T0" fmla="*/ 7 w 9"/>
                  <a:gd name="T1" fmla="*/ 0 h 6"/>
                  <a:gd name="T2" fmla="*/ 1 w 9"/>
                  <a:gd name="T3" fmla="*/ 3 h 6"/>
                  <a:gd name="T4" fmla="*/ 7 w 9"/>
                  <a:gd name="T5" fmla="*/ 4 h 6"/>
                  <a:gd name="T6" fmla="*/ 7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5" y="0"/>
                      <a:pt x="0" y="1"/>
                      <a:pt x="1" y="3"/>
                    </a:cubicBezTo>
                    <a:cubicBezTo>
                      <a:pt x="1" y="6"/>
                      <a:pt x="5" y="6"/>
                      <a:pt x="7" y="4"/>
                    </a:cubicBezTo>
                    <a:cubicBezTo>
                      <a:pt x="9" y="3"/>
                      <a:pt x="8" y="0"/>
                      <a:pt x="7" y="0"/>
                    </a:cubicBezTo>
                    <a:close/>
                  </a:path>
                </a:pathLst>
              </a:custGeom>
              <a:noFill/>
              <a:ln w="9360" cap="sq">
                <a:solidFill>
                  <a:srgbClr val="B4B3B3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3" name="Freeform 757"/>
              <p:cNvSpPr>
                <a:spLocks noChangeArrowheads="1"/>
              </p:cNvSpPr>
              <p:nvPr/>
            </p:nvSpPr>
            <p:spPr bwMode="auto">
              <a:xfrm>
                <a:off x="1628" y="2854"/>
                <a:ext cx="259" cy="872"/>
              </a:xfrm>
              <a:custGeom>
                <a:avLst/>
                <a:gdLst>
                  <a:gd name="T0" fmla="*/ 80 w 188"/>
                  <a:gd name="T1" fmla="*/ 182 h 505"/>
                  <a:gd name="T2" fmla="*/ 70 w 188"/>
                  <a:gd name="T3" fmla="*/ 206 h 505"/>
                  <a:gd name="T4" fmla="*/ 69 w 188"/>
                  <a:gd name="T5" fmla="*/ 229 h 505"/>
                  <a:gd name="T6" fmla="*/ 73 w 188"/>
                  <a:gd name="T7" fmla="*/ 275 h 505"/>
                  <a:gd name="T8" fmla="*/ 67 w 188"/>
                  <a:gd name="T9" fmla="*/ 325 h 505"/>
                  <a:gd name="T10" fmla="*/ 62 w 188"/>
                  <a:gd name="T11" fmla="*/ 328 h 505"/>
                  <a:gd name="T12" fmla="*/ 30 w 188"/>
                  <a:gd name="T13" fmla="*/ 360 h 505"/>
                  <a:gd name="T14" fmla="*/ 3 w 188"/>
                  <a:gd name="T15" fmla="*/ 378 h 505"/>
                  <a:gd name="T16" fmla="*/ 30 w 188"/>
                  <a:gd name="T17" fmla="*/ 398 h 505"/>
                  <a:gd name="T18" fmla="*/ 23 w 188"/>
                  <a:gd name="T19" fmla="*/ 417 h 505"/>
                  <a:gd name="T20" fmla="*/ 35 w 188"/>
                  <a:gd name="T21" fmla="*/ 425 h 505"/>
                  <a:gd name="T22" fmla="*/ 58 w 188"/>
                  <a:gd name="T23" fmla="*/ 424 h 505"/>
                  <a:gd name="T24" fmla="*/ 21 w 188"/>
                  <a:gd name="T25" fmla="*/ 445 h 505"/>
                  <a:gd name="T26" fmla="*/ 11 w 188"/>
                  <a:gd name="T27" fmla="*/ 472 h 505"/>
                  <a:gd name="T28" fmla="*/ 28 w 188"/>
                  <a:gd name="T29" fmla="*/ 485 h 505"/>
                  <a:gd name="T30" fmla="*/ 67 w 188"/>
                  <a:gd name="T31" fmla="*/ 488 h 505"/>
                  <a:gd name="T32" fmla="*/ 74 w 188"/>
                  <a:gd name="T33" fmla="*/ 501 h 505"/>
                  <a:gd name="T34" fmla="*/ 134 w 188"/>
                  <a:gd name="T35" fmla="*/ 487 h 505"/>
                  <a:gd name="T36" fmla="*/ 176 w 188"/>
                  <a:gd name="T37" fmla="*/ 470 h 505"/>
                  <a:gd name="T38" fmla="*/ 183 w 188"/>
                  <a:gd name="T39" fmla="*/ 437 h 505"/>
                  <a:gd name="T40" fmla="*/ 170 w 188"/>
                  <a:gd name="T41" fmla="*/ 417 h 505"/>
                  <a:gd name="T42" fmla="*/ 175 w 188"/>
                  <a:gd name="T43" fmla="*/ 397 h 505"/>
                  <a:gd name="T44" fmla="*/ 167 w 188"/>
                  <a:gd name="T45" fmla="*/ 385 h 505"/>
                  <a:gd name="T46" fmla="*/ 138 w 188"/>
                  <a:gd name="T47" fmla="*/ 390 h 505"/>
                  <a:gd name="T48" fmla="*/ 116 w 188"/>
                  <a:gd name="T49" fmla="*/ 392 h 505"/>
                  <a:gd name="T50" fmla="*/ 125 w 188"/>
                  <a:gd name="T51" fmla="*/ 377 h 505"/>
                  <a:gd name="T52" fmla="*/ 122 w 188"/>
                  <a:gd name="T53" fmla="*/ 368 h 505"/>
                  <a:gd name="T54" fmla="*/ 119 w 188"/>
                  <a:gd name="T55" fmla="*/ 343 h 505"/>
                  <a:gd name="T56" fmla="*/ 96 w 188"/>
                  <a:gd name="T57" fmla="*/ 335 h 505"/>
                  <a:gd name="T58" fmla="*/ 92 w 188"/>
                  <a:gd name="T59" fmla="*/ 329 h 505"/>
                  <a:gd name="T60" fmla="*/ 85 w 188"/>
                  <a:gd name="T61" fmla="*/ 322 h 505"/>
                  <a:gd name="T62" fmla="*/ 87 w 188"/>
                  <a:gd name="T63" fmla="*/ 289 h 505"/>
                  <a:gd name="T64" fmla="*/ 91 w 188"/>
                  <a:gd name="T65" fmla="*/ 251 h 505"/>
                  <a:gd name="T66" fmla="*/ 87 w 188"/>
                  <a:gd name="T67" fmla="*/ 231 h 505"/>
                  <a:gd name="T68" fmla="*/ 87 w 188"/>
                  <a:gd name="T69" fmla="*/ 211 h 505"/>
                  <a:gd name="T70" fmla="*/ 92 w 188"/>
                  <a:gd name="T71" fmla="*/ 194 h 505"/>
                  <a:gd name="T72" fmla="*/ 119 w 188"/>
                  <a:gd name="T73" fmla="*/ 93 h 505"/>
                  <a:gd name="T74" fmla="*/ 119 w 188"/>
                  <a:gd name="T75" fmla="*/ 93 h 505"/>
                  <a:gd name="T76" fmla="*/ 120 w 188"/>
                  <a:gd name="T77" fmla="*/ 55 h 505"/>
                  <a:gd name="T78" fmla="*/ 117 w 188"/>
                  <a:gd name="T79" fmla="*/ 3 h 505"/>
                  <a:gd name="T80" fmla="*/ 101 w 188"/>
                  <a:gd name="T81" fmla="*/ 2 h 505"/>
                  <a:gd name="T82" fmla="*/ 106 w 188"/>
                  <a:gd name="T83" fmla="*/ 55 h 505"/>
                  <a:gd name="T84" fmla="*/ 98 w 188"/>
                  <a:gd name="T85" fmla="*/ 126 h 505"/>
                  <a:gd name="T86" fmla="*/ 94 w 188"/>
                  <a:gd name="T87" fmla="*/ 139 h 505"/>
                  <a:gd name="T88" fmla="*/ 80 w 188"/>
                  <a:gd name="T89" fmla="*/ 182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505">
                    <a:moveTo>
                      <a:pt x="80" y="182"/>
                    </a:moveTo>
                    <a:cubicBezTo>
                      <a:pt x="75" y="188"/>
                      <a:pt x="73" y="199"/>
                      <a:pt x="70" y="206"/>
                    </a:cubicBezTo>
                    <a:cubicBezTo>
                      <a:pt x="67" y="213"/>
                      <a:pt x="69" y="222"/>
                      <a:pt x="69" y="229"/>
                    </a:cubicBezTo>
                    <a:cubicBezTo>
                      <a:pt x="69" y="245"/>
                      <a:pt x="77" y="260"/>
                      <a:pt x="73" y="275"/>
                    </a:cubicBezTo>
                    <a:cubicBezTo>
                      <a:pt x="67" y="292"/>
                      <a:pt x="68" y="308"/>
                      <a:pt x="67" y="325"/>
                    </a:cubicBezTo>
                    <a:cubicBezTo>
                      <a:pt x="67" y="327"/>
                      <a:pt x="63" y="328"/>
                      <a:pt x="62" y="328"/>
                    </a:cubicBezTo>
                    <a:cubicBezTo>
                      <a:pt x="32" y="332"/>
                      <a:pt x="29" y="344"/>
                      <a:pt x="30" y="360"/>
                    </a:cubicBezTo>
                    <a:cubicBezTo>
                      <a:pt x="6" y="357"/>
                      <a:pt x="0" y="366"/>
                      <a:pt x="3" y="378"/>
                    </a:cubicBezTo>
                    <a:cubicBezTo>
                      <a:pt x="6" y="389"/>
                      <a:pt x="18" y="395"/>
                      <a:pt x="30" y="398"/>
                    </a:cubicBezTo>
                    <a:cubicBezTo>
                      <a:pt x="24" y="403"/>
                      <a:pt x="20" y="410"/>
                      <a:pt x="23" y="417"/>
                    </a:cubicBezTo>
                    <a:cubicBezTo>
                      <a:pt x="24" y="422"/>
                      <a:pt x="29" y="424"/>
                      <a:pt x="35" y="425"/>
                    </a:cubicBezTo>
                    <a:cubicBezTo>
                      <a:pt x="42" y="426"/>
                      <a:pt x="50" y="426"/>
                      <a:pt x="58" y="424"/>
                    </a:cubicBezTo>
                    <a:cubicBezTo>
                      <a:pt x="46" y="431"/>
                      <a:pt x="31" y="436"/>
                      <a:pt x="21" y="445"/>
                    </a:cubicBezTo>
                    <a:cubicBezTo>
                      <a:pt x="13" y="452"/>
                      <a:pt x="10" y="462"/>
                      <a:pt x="11" y="472"/>
                    </a:cubicBezTo>
                    <a:cubicBezTo>
                      <a:pt x="12" y="478"/>
                      <a:pt x="19" y="483"/>
                      <a:pt x="28" y="485"/>
                    </a:cubicBezTo>
                    <a:cubicBezTo>
                      <a:pt x="42" y="488"/>
                      <a:pt x="54" y="488"/>
                      <a:pt x="67" y="488"/>
                    </a:cubicBezTo>
                    <a:cubicBezTo>
                      <a:pt x="66" y="494"/>
                      <a:pt x="67" y="500"/>
                      <a:pt x="74" y="501"/>
                    </a:cubicBezTo>
                    <a:cubicBezTo>
                      <a:pt x="96" y="505"/>
                      <a:pt x="117" y="496"/>
                      <a:pt x="134" y="487"/>
                    </a:cubicBezTo>
                    <a:cubicBezTo>
                      <a:pt x="148" y="479"/>
                      <a:pt x="166" y="484"/>
                      <a:pt x="176" y="470"/>
                    </a:cubicBezTo>
                    <a:cubicBezTo>
                      <a:pt x="184" y="459"/>
                      <a:pt x="188" y="451"/>
                      <a:pt x="183" y="437"/>
                    </a:cubicBezTo>
                    <a:cubicBezTo>
                      <a:pt x="180" y="430"/>
                      <a:pt x="170" y="424"/>
                      <a:pt x="170" y="417"/>
                    </a:cubicBezTo>
                    <a:cubicBezTo>
                      <a:pt x="170" y="413"/>
                      <a:pt x="175" y="403"/>
                      <a:pt x="175" y="397"/>
                    </a:cubicBezTo>
                    <a:cubicBezTo>
                      <a:pt x="175" y="391"/>
                      <a:pt x="173" y="387"/>
                      <a:pt x="167" y="385"/>
                    </a:cubicBezTo>
                    <a:cubicBezTo>
                      <a:pt x="157" y="383"/>
                      <a:pt x="148" y="388"/>
                      <a:pt x="138" y="390"/>
                    </a:cubicBezTo>
                    <a:cubicBezTo>
                      <a:pt x="131" y="392"/>
                      <a:pt x="123" y="393"/>
                      <a:pt x="116" y="392"/>
                    </a:cubicBezTo>
                    <a:cubicBezTo>
                      <a:pt x="124" y="389"/>
                      <a:pt x="126" y="383"/>
                      <a:pt x="125" y="377"/>
                    </a:cubicBezTo>
                    <a:cubicBezTo>
                      <a:pt x="125" y="374"/>
                      <a:pt x="123" y="370"/>
                      <a:pt x="122" y="368"/>
                    </a:cubicBezTo>
                    <a:cubicBezTo>
                      <a:pt x="120" y="362"/>
                      <a:pt x="126" y="351"/>
                      <a:pt x="119" y="343"/>
                    </a:cubicBezTo>
                    <a:cubicBezTo>
                      <a:pt x="115" y="337"/>
                      <a:pt x="106" y="333"/>
                      <a:pt x="96" y="335"/>
                    </a:cubicBezTo>
                    <a:cubicBezTo>
                      <a:pt x="97" y="333"/>
                      <a:pt x="92" y="331"/>
                      <a:pt x="92" y="329"/>
                    </a:cubicBezTo>
                    <a:cubicBezTo>
                      <a:pt x="84" y="328"/>
                      <a:pt x="84" y="327"/>
                      <a:pt x="85" y="322"/>
                    </a:cubicBezTo>
                    <a:cubicBezTo>
                      <a:pt x="85" y="313"/>
                      <a:pt x="84" y="299"/>
                      <a:pt x="87" y="289"/>
                    </a:cubicBezTo>
                    <a:cubicBezTo>
                      <a:pt x="93" y="271"/>
                      <a:pt x="91" y="258"/>
                      <a:pt x="91" y="251"/>
                    </a:cubicBezTo>
                    <a:cubicBezTo>
                      <a:pt x="90" y="244"/>
                      <a:pt x="89" y="237"/>
                      <a:pt x="87" y="231"/>
                    </a:cubicBezTo>
                    <a:cubicBezTo>
                      <a:pt x="86" y="225"/>
                      <a:pt x="87" y="216"/>
                      <a:pt x="87" y="211"/>
                    </a:cubicBezTo>
                    <a:cubicBezTo>
                      <a:pt x="88" y="206"/>
                      <a:pt x="91" y="197"/>
                      <a:pt x="92" y="194"/>
                    </a:cubicBezTo>
                    <a:cubicBezTo>
                      <a:pt x="107" y="161"/>
                      <a:pt x="118" y="128"/>
                      <a:pt x="119" y="93"/>
                    </a:cubicBezTo>
                    <a:cubicBezTo>
                      <a:pt x="119" y="94"/>
                      <a:pt x="118" y="93"/>
                      <a:pt x="119" y="93"/>
                    </a:cubicBezTo>
                    <a:cubicBezTo>
                      <a:pt x="121" y="78"/>
                      <a:pt x="119" y="70"/>
                      <a:pt x="120" y="55"/>
                    </a:cubicBezTo>
                    <a:cubicBezTo>
                      <a:pt x="121" y="38"/>
                      <a:pt x="119" y="20"/>
                      <a:pt x="117" y="3"/>
                    </a:cubicBezTo>
                    <a:cubicBezTo>
                      <a:pt x="117" y="1"/>
                      <a:pt x="112" y="0"/>
                      <a:pt x="101" y="2"/>
                    </a:cubicBezTo>
                    <a:cubicBezTo>
                      <a:pt x="103" y="20"/>
                      <a:pt x="103" y="37"/>
                      <a:pt x="106" y="55"/>
                    </a:cubicBezTo>
                    <a:cubicBezTo>
                      <a:pt x="110" y="80"/>
                      <a:pt x="102" y="102"/>
                      <a:pt x="98" y="126"/>
                    </a:cubicBezTo>
                    <a:cubicBezTo>
                      <a:pt x="98" y="130"/>
                      <a:pt x="95" y="134"/>
                      <a:pt x="94" y="139"/>
                    </a:cubicBezTo>
                    <a:cubicBezTo>
                      <a:pt x="88" y="158"/>
                      <a:pt x="84" y="175"/>
                      <a:pt x="80" y="182"/>
                    </a:cubicBezTo>
                    <a:close/>
                  </a:path>
                </a:pathLst>
              </a:custGeom>
              <a:solidFill>
                <a:srgbClr val="E93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4" name="Freeform 758"/>
              <p:cNvSpPr>
                <a:spLocks noChangeArrowheads="1"/>
              </p:cNvSpPr>
              <p:nvPr/>
            </p:nvSpPr>
            <p:spPr bwMode="auto">
              <a:xfrm>
                <a:off x="1630" y="2854"/>
                <a:ext cx="256" cy="871"/>
              </a:xfrm>
              <a:custGeom>
                <a:avLst/>
                <a:gdLst>
                  <a:gd name="T0" fmla="*/ 74 w 186"/>
                  <a:gd name="T1" fmla="*/ 197 h 504"/>
                  <a:gd name="T2" fmla="*/ 68 w 186"/>
                  <a:gd name="T3" fmla="*/ 223 h 504"/>
                  <a:gd name="T4" fmla="*/ 71 w 186"/>
                  <a:gd name="T5" fmla="*/ 247 h 504"/>
                  <a:gd name="T6" fmla="*/ 67 w 186"/>
                  <a:gd name="T7" fmla="*/ 316 h 504"/>
                  <a:gd name="T8" fmla="*/ 67 w 186"/>
                  <a:gd name="T9" fmla="*/ 325 h 504"/>
                  <a:gd name="T10" fmla="*/ 61 w 186"/>
                  <a:gd name="T11" fmla="*/ 329 h 504"/>
                  <a:gd name="T12" fmla="*/ 30 w 186"/>
                  <a:gd name="T13" fmla="*/ 360 h 504"/>
                  <a:gd name="T14" fmla="*/ 14 w 186"/>
                  <a:gd name="T15" fmla="*/ 361 h 504"/>
                  <a:gd name="T16" fmla="*/ 2 w 186"/>
                  <a:gd name="T17" fmla="*/ 370 h 504"/>
                  <a:gd name="T18" fmla="*/ 4 w 186"/>
                  <a:gd name="T19" fmla="*/ 382 h 504"/>
                  <a:gd name="T20" fmla="*/ 29 w 186"/>
                  <a:gd name="T21" fmla="*/ 397 h 504"/>
                  <a:gd name="T22" fmla="*/ 28 w 186"/>
                  <a:gd name="T23" fmla="*/ 401 h 504"/>
                  <a:gd name="T24" fmla="*/ 23 w 186"/>
                  <a:gd name="T25" fmla="*/ 417 h 504"/>
                  <a:gd name="T26" fmla="*/ 34 w 186"/>
                  <a:gd name="T27" fmla="*/ 426 h 504"/>
                  <a:gd name="T28" fmla="*/ 40 w 186"/>
                  <a:gd name="T29" fmla="*/ 425 h 504"/>
                  <a:gd name="T30" fmla="*/ 57 w 186"/>
                  <a:gd name="T31" fmla="*/ 425 h 504"/>
                  <a:gd name="T32" fmla="*/ 21 w 186"/>
                  <a:gd name="T33" fmla="*/ 446 h 504"/>
                  <a:gd name="T34" fmla="*/ 20 w 186"/>
                  <a:gd name="T35" fmla="*/ 445 h 504"/>
                  <a:gd name="T36" fmla="*/ 9 w 186"/>
                  <a:gd name="T37" fmla="*/ 472 h 504"/>
                  <a:gd name="T38" fmla="*/ 9 w 186"/>
                  <a:gd name="T39" fmla="*/ 472 h 504"/>
                  <a:gd name="T40" fmla="*/ 12 w 186"/>
                  <a:gd name="T41" fmla="*/ 477 h 504"/>
                  <a:gd name="T42" fmla="*/ 47 w 186"/>
                  <a:gd name="T43" fmla="*/ 488 h 504"/>
                  <a:gd name="T44" fmla="*/ 73 w 186"/>
                  <a:gd name="T45" fmla="*/ 502 h 504"/>
                  <a:gd name="T46" fmla="*/ 134 w 186"/>
                  <a:gd name="T47" fmla="*/ 488 h 504"/>
                  <a:gd name="T48" fmla="*/ 176 w 186"/>
                  <a:gd name="T49" fmla="*/ 471 h 504"/>
                  <a:gd name="T50" fmla="*/ 183 w 186"/>
                  <a:gd name="T51" fmla="*/ 436 h 504"/>
                  <a:gd name="T52" fmla="*/ 183 w 186"/>
                  <a:gd name="T53" fmla="*/ 436 h 504"/>
                  <a:gd name="T54" fmla="*/ 168 w 186"/>
                  <a:gd name="T55" fmla="*/ 417 h 504"/>
                  <a:gd name="T56" fmla="*/ 170 w 186"/>
                  <a:gd name="T57" fmla="*/ 407 h 504"/>
                  <a:gd name="T58" fmla="*/ 171 w 186"/>
                  <a:gd name="T59" fmla="*/ 390 h 504"/>
                  <a:gd name="T60" fmla="*/ 145 w 186"/>
                  <a:gd name="T61" fmla="*/ 389 h 504"/>
                  <a:gd name="T62" fmla="*/ 131 w 186"/>
                  <a:gd name="T63" fmla="*/ 393 h 504"/>
                  <a:gd name="T64" fmla="*/ 114 w 186"/>
                  <a:gd name="T65" fmla="*/ 391 h 504"/>
                  <a:gd name="T66" fmla="*/ 119 w 186"/>
                  <a:gd name="T67" fmla="*/ 388 h 504"/>
                  <a:gd name="T68" fmla="*/ 123 w 186"/>
                  <a:gd name="T69" fmla="*/ 377 h 504"/>
                  <a:gd name="T70" fmla="*/ 122 w 186"/>
                  <a:gd name="T71" fmla="*/ 368 h 504"/>
                  <a:gd name="T72" fmla="*/ 120 w 186"/>
                  <a:gd name="T73" fmla="*/ 369 h 504"/>
                  <a:gd name="T74" fmla="*/ 119 w 186"/>
                  <a:gd name="T75" fmla="*/ 342 h 504"/>
                  <a:gd name="T76" fmla="*/ 115 w 186"/>
                  <a:gd name="T77" fmla="*/ 341 h 504"/>
                  <a:gd name="T78" fmla="*/ 96 w 186"/>
                  <a:gd name="T79" fmla="*/ 335 h 504"/>
                  <a:gd name="T80" fmla="*/ 91 w 186"/>
                  <a:gd name="T81" fmla="*/ 328 h 504"/>
                  <a:gd name="T82" fmla="*/ 83 w 186"/>
                  <a:gd name="T83" fmla="*/ 322 h 504"/>
                  <a:gd name="T84" fmla="*/ 88 w 186"/>
                  <a:gd name="T85" fmla="*/ 289 h 504"/>
                  <a:gd name="T86" fmla="*/ 89 w 186"/>
                  <a:gd name="T87" fmla="*/ 254 h 504"/>
                  <a:gd name="T88" fmla="*/ 88 w 186"/>
                  <a:gd name="T89" fmla="*/ 241 h 504"/>
                  <a:gd name="T90" fmla="*/ 84 w 186"/>
                  <a:gd name="T91" fmla="*/ 221 h 504"/>
                  <a:gd name="T92" fmla="*/ 86 w 186"/>
                  <a:gd name="T93" fmla="*/ 209 h 504"/>
                  <a:gd name="T94" fmla="*/ 90 w 186"/>
                  <a:gd name="T95" fmla="*/ 194 h 504"/>
                  <a:gd name="T96" fmla="*/ 118 w 186"/>
                  <a:gd name="T97" fmla="*/ 93 h 504"/>
                  <a:gd name="T98" fmla="*/ 117 w 186"/>
                  <a:gd name="T99" fmla="*/ 93 h 504"/>
                  <a:gd name="T100" fmla="*/ 117 w 186"/>
                  <a:gd name="T101" fmla="*/ 94 h 504"/>
                  <a:gd name="T102" fmla="*/ 118 w 186"/>
                  <a:gd name="T103" fmla="*/ 55 h 504"/>
                  <a:gd name="T104" fmla="*/ 117 w 186"/>
                  <a:gd name="T105" fmla="*/ 3 h 504"/>
                  <a:gd name="T106" fmla="*/ 117 w 186"/>
                  <a:gd name="T107" fmla="*/ 3 h 504"/>
                  <a:gd name="T108" fmla="*/ 100 w 186"/>
                  <a:gd name="T109" fmla="*/ 1 h 504"/>
                  <a:gd name="T110" fmla="*/ 104 w 186"/>
                  <a:gd name="T111" fmla="*/ 55 h 504"/>
                  <a:gd name="T112" fmla="*/ 96 w 186"/>
                  <a:gd name="T113" fmla="*/ 126 h 504"/>
                  <a:gd name="T114" fmla="*/ 92 w 186"/>
                  <a:gd name="T115" fmla="*/ 138 h 504"/>
                  <a:gd name="T116" fmla="*/ 94 w 186"/>
                  <a:gd name="T117" fmla="*/ 139 h 504"/>
                  <a:gd name="T118" fmla="*/ 80 w 186"/>
                  <a:gd name="T119" fmla="*/ 183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6" h="504">
                    <a:moveTo>
                      <a:pt x="80" y="183"/>
                    </a:moveTo>
                    <a:lnTo>
                      <a:pt x="80" y="183"/>
                    </a:lnTo>
                    <a:lnTo>
                      <a:pt x="78" y="182"/>
                    </a:lnTo>
                    <a:lnTo>
                      <a:pt x="80" y="183"/>
                    </a:lnTo>
                    <a:close/>
                    <a:moveTo>
                      <a:pt x="80" y="183"/>
                    </a:moveTo>
                    <a:lnTo>
                      <a:pt x="80" y="183"/>
                    </a:lnTo>
                    <a:lnTo>
                      <a:pt x="79" y="182"/>
                    </a:lnTo>
                    <a:lnTo>
                      <a:pt x="80" y="183"/>
                    </a:lnTo>
                    <a:close/>
                    <a:moveTo>
                      <a:pt x="80" y="183"/>
                    </a:moveTo>
                    <a:cubicBezTo>
                      <a:pt x="77" y="186"/>
                      <a:pt x="75" y="192"/>
                      <a:pt x="74" y="197"/>
                    </a:cubicBezTo>
                    <a:lnTo>
                      <a:pt x="71" y="197"/>
                    </a:lnTo>
                    <a:cubicBezTo>
                      <a:pt x="73" y="191"/>
                      <a:pt x="75" y="186"/>
                      <a:pt x="78" y="182"/>
                    </a:cubicBezTo>
                    <a:lnTo>
                      <a:pt x="80" y="183"/>
                    </a:lnTo>
                    <a:close/>
                    <a:moveTo>
                      <a:pt x="74" y="197"/>
                    </a:moveTo>
                    <a:cubicBezTo>
                      <a:pt x="72" y="200"/>
                      <a:pt x="71" y="204"/>
                      <a:pt x="70" y="206"/>
                    </a:cubicBezTo>
                    <a:lnTo>
                      <a:pt x="68" y="205"/>
                    </a:lnTo>
                    <a:cubicBezTo>
                      <a:pt x="69" y="203"/>
                      <a:pt x="70" y="200"/>
                      <a:pt x="71" y="197"/>
                    </a:cubicBezTo>
                    <a:lnTo>
                      <a:pt x="74" y="197"/>
                    </a:lnTo>
                    <a:close/>
                    <a:moveTo>
                      <a:pt x="68" y="205"/>
                    </a:moveTo>
                    <a:lnTo>
                      <a:pt x="68" y="205"/>
                    </a:lnTo>
                    <a:lnTo>
                      <a:pt x="69" y="206"/>
                    </a:lnTo>
                    <a:lnTo>
                      <a:pt x="68" y="205"/>
                    </a:lnTo>
                    <a:close/>
                    <a:moveTo>
                      <a:pt x="70" y="206"/>
                    </a:moveTo>
                    <a:cubicBezTo>
                      <a:pt x="68" y="212"/>
                      <a:pt x="68" y="217"/>
                      <a:pt x="68" y="223"/>
                    </a:cubicBezTo>
                    <a:lnTo>
                      <a:pt x="66" y="223"/>
                    </a:lnTo>
                    <a:cubicBezTo>
                      <a:pt x="66" y="217"/>
                      <a:pt x="65" y="211"/>
                      <a:pt x="68" y="205"/>
                    </a:cubicBezTo>
                    <a:lnTo>
                      <a:pt x="70" y="206"/>
                    </a:lnTo>
                    <a:close/>
                    <a:moveTo>
                      <a:pt x="68" y="223"/>
                    </a:moveTo>
                    <a:cubicBezTo>
                      <a:pt x="69" y="225"/>
                      <a:pt x="69" y="227"/>
                      <a:pt x="69" y="229"/>
                    </a:cubicBezTo>
                    <a:lnTo>
                      <a:pt x="67" y="229"/>
                    </a:lnTo>
                    <a:cubicBezTo>
                      <a:pt x="67" y="227"/>
                      <a:pt x="66" y="225"/>
                      <a:pt x="66" y="223"/>
                    </a:cubicBezTo>
                    <a:lnTo>
                      <a:pt x="68" y="223"/>
                    </a:lnTo>
                    <a:close/>
                    <a:moveTo>
                      <a:pt x="69" y="229"/>
                    </a:moveTo>
                    <a:cubicBezTo>
                      <a:pt x="69" y="235"/>
                      <a:pt x="70" y="241"/>
                      <a:pt x="71" y="247"/>
                    </a:cubicBezTo>
                    <a:lnTo>
                      <a:pt x="69" y="247"/>
                    </a:lnTo>
                    <a:cubicBezTo>
                      <a:pt x="68" y="241"/>
                      <a:pt x="67" y="235"/>
                      <a:pt x="67" y="229"/>
                    </a:cubicBezTo>
                    <a:lnTo>
                      <a:pt x="69" y="229"/>
                    </a:lnTo>
                    <a:close/>
                    <a:moveTo>
                      <a:pt x="71" y="247"/>
                    </a:moveTo>
                    <a:lnTo>
                      <a:pt x="71" y="247"/>
                    </a:lnTo>
                    <a:lnTo>
                      <a:pt x="70" y="247"/>
                    </a:lnTo>
                    <a:lnTo>
                      <a:pt x="71" y="247"/>
                    </a:lnTo>
                    <a:close/>
                    <a:moveTo>
                      <a:pt x="71" y="247"/>
                    </a:moveTo>
                    <a:cubicBezTo>
                      <a:pt x="73" y="256"/>
                      <a:pt x="75" y="266"/>
                      <a:pt x="73" y="275"/>
                    </a:cubicBezTo>
                    <a:lnTo>
                      <a:pt x="70" y="275"/>
                    </a:lnTo>
                    <a:cubicBezTo>
                      <a:pt x="73" y="266"/>
                      <a:pt x="71" y="257"/>
                      <a:pt x="69" y="247"/>
                    </a:cubicBezTo>
                    <a:lnTo>
                      <a:pt x="71" y="247"/>
                    </a:lnTo>
                    <a:close/>
                    <a:moveTo>
                      <a:pt x="73" y="275"/>
                    </a:moveTo>
                    <a:lnTo>
                      <a:pt x="73" y="275"/>
                    </a:lnTo>
                    <a:lnTo>
                      <a:pt x="72" y="275"/>
                    </a:lnTo>
                    <a:lnTo>
                      <a:pt x="73" y="275"/>
                    </a:lnTo>
                    <a:close/>
                    <a:moveTo>
                      <a:pt x="73" y="275"/>
                    </a:moveTo>
                    <a:cubicBezTo>
                      <a:pt x="68" y="289"/>
                      <a:pt x="68" y="303"/>
                      <a:pt x="67" y="316"/>
                    </a:cubicBezTo>
                    <a:lnTo>
                      <a:pt x="65" y="316"/>
                    </a:lnTo>
                    <a:cubicBezTo>
                      <a:pt x="66" y="302"/>
                      <a:pt x="66" y="289"/>
                      <a:pt x="70" y="275"/>
                    </a:cubicBezTo>
                    <a:lnTo>
                      <a:pt x="73" y="275"/>
                    </a:lnTo>
                    <a:close/>
                    <a:moveTo>
                      <a:pt x="67" y="316"/>
                    </a:moveTo>
                    <a:cubicBezTo>
                      <a:pt x="67" y="319"/>
                      <a:pt x="67" y="322"/>
                      <a:pt x="67" y="325"/>
                    </a:cubicBezTo>
                    <a:lnTo>
                      <a:pt x="65" y="325"/>
                    </a:lnTo>
                    <a:cubicBezTo>
                      <a:pt x="65" y="322"/>
                      <a:pt x="65" y="319"/>
                      <a:pt x="65" y="316"/>
                    </a:cubicBezTo>
                    <a:lnTo>
                      <a:pt x="67" y="316"/>
                    </a:lnTo>
                    <a:close/>
                    <a:moveTo>
                      <a:pt x="65" y="325"/>
                    </a:moveTo>
                    <a:lnTo>
                      <a:pt x="65" y="325"/>
                    </a:lnTo>
                    <a:lnTo>
                      <a:pt x="66" y="325"/>
                    </a:lnTo>
                    <a:lnTo>
                      <a:pt x="65" y="325"/>
                    </a:lnTo>
                    <a:close/>
                    <a:moveTo>
                      <a:pt x="67" y="325"/>
                    </a:moveTo>
                    <a:lnTo>
                      <a:pt x="67" y="325"/>
                    </a:lnTo>
                    <a:lnTo>
                      <a:pt x="65" y="325"/>
                    </a:lnTo>
                    <a:lnTo>
                      <a:pt x="67" y="325"/>
                    </a:lnTo>
                    <a:close/>
                    <a:moveTo>
                      <a:pt x="67" y="325"/>
                    </a:moveTo>
                    <a:lnTo>
                      <a:pt x="67" y="325"/>
                    </a:lnTo>
                    <a:lnTo>
                      <a:pt x="66" y="325"/>
                    </a:lnTo>
                    <a:lnTo>
                      <a:pt x="67" y="325"/>
                    </a:lnTo>
                    <a:close/>
                    <a:moveTo>
                      <a:pt x="67" y="325"/>
                    </a:moveTo>
                    <a:cubicBezTo>
                      <a:pt x="67" y="325"/>
                      <a:pt x="67" y="326"/>
                      <a:pt x="67" y="326"/>
                    </a:cubicBezTo>
                    <a:lnTo>
                      <a:pt x="65" y="325"/>
                    </a:lnTo>
                    <a:cubicBezTo>
                      <a:pt x="65" y="325"/>
                      <a:pt x="65" y="325"/>
                      <a:pt x="65" y="325"/>
                    </a:cubicBezTo>
                    <a:lnTo>
                      <a:pt x="67" y="325"/>
                    </a:lnTo>
                    <a:close/>
                    <a:moveTo>
                      <a:pt x="67" y="326"/>
                    </a:moveTo>
                    <a:cubicBezTo>
                      <a:pt x="67" y="326"/>
                      <a:pt x="66" y="327"/>
                      <a:pt x="66" y="327"/>
                    </a:cubicBezTo>
                    <a:lnTo>
                      <a:pt x="65" y="326"/>
                    </a:lnTo>
                    <a:cubicBezTo>
                      <a:pt x="65" y="326"/>
                      <a:pt x="65" y="326"/>
                      <a:pt x="65" y="325"/>
                    </a:cubicBezTo>
                    <a:lnTo>
                      <a:pt x="67" y="326"/>
                    </a:lnTo>
                    <a:close/>
                    <a:moveTo>
                      <a:pt x="66" y="327"/>
                    </a:moveTo>
                    <a:cubicBezTo>
                      <a:pt x="65" y="328"/>
                      <a:pt x="62" y="329"/>
                      <a:pt x="61" y="329"/>
                    </a:cubicBezTo>
                    <a:lnTo>
                      <a:pt x="61" y="327"/>
                    </a:lnTo>
                    <a:cubicBezTo>
                      <a:pt x="62" y="327"/>
                      <a:pt x="64" y="327"/>
                      <a:pt x="65" y="326"/>
                    </a:cubicBezTo>
                    <a:lnTo>
                      <a:pt x="66" y="327"/>
                    </a:lnTo>
                    <a:close/>
                    <a:moveTo>
                      <a:pt x="61" y="329"/>
                    </a:moveTo>
                    <a:lnTo>
                      <a:pt x="61" y="329"/>
                    </a:lnTo>
                    <a:lnTo>
                      <a:pt x="61" y="328"/>
                    </a:lnTo>
                    <a:lnTo>
                      <a:pt x="61" y="329"/>
                    </a:lnTo>
                    <a:close/>
                    <a:moveTo>
                      <a:pt x="61" y="329"/>
                    </a:moveTo>
                    <a:cubicBezTo>
                      <a:pt x="47" y="331"/>
                      <a:pt x="39" y="335"/>
                      <a:pt x="34" y="340"/>
                    </a:cubicBezTo>
                    <a:lnTo>
                      <a:pt x="33" y="339"/>
                    </a:lnTo>
                    <a:cubicBezTo>
                      <a:pt x="37" y="334"/>
                      <a:pt x="46" y="329"/>
                      <a:pt x="61" y="327"/>
                    </a:cubicBezTo>
                    <a:lnTo>
                      <a:pt x="61" y="329"/>
                    </a:lnTo>
                    <a:close/>
                    <a:moveTo>
                      <a:pt x="34" y="340"/>
                    </a:moveTo>
                    <a:cubicBezTo>
                      <a:pt x="30" y="346"/>
                      <a:pt x="29" y="352"/>
                      <a:pt x="30" y="360"/>
                    </a:cubicBezTo>
                    <a:lnTo>
                      <a:pt x="28" y="360"/>
                    </a:lnTo>
                    <a:cubicBezTo>
                      <a:pt x="27" y="352"/>
                      <a:pt x="28" y="345"/>
                      <a:pt x="33" y="339"/>
                    </a:cubicBezTo>
                    <a:lnTo>
                      <a:pt x="34" y="340"/>
                    </a:lnTo>
                    <a:close/>
                    <a:moveTo>
                      <a:pt x="30" y="360"/>
                    </a:moveTo>
                    <a:lnTo>
                      <a:pt x="30" y="361"/>
                    </a:lnTo>
                    <a:lnTo>
                      <a:pt x="29" y="361"/>
                    </a:lnTo>
                    <a:lnTo>
                      <a:pt x="29" y="360"/>
                    </a:lnTo>
                    <a:lnTo>
                      <a:pt x="30" y="360"/>
                    </a:lnTo>
                    <a:close/>
                    <a:moveTo>
                      <a:pt x="29" y="361"/>
                    </a:moveTo>
                    <a:cubicBezTo>
                      <a:pt x="23" y="360"/>
                      <a:pt x="18" y="360"/>
                      <a:pt x="14" y="361"/>
                    </a:cubicBezTo>
                    <a:lnTo>
                      <a:pt x="14" y="359"/>
                    </a:lnTo>
                    <a:cubicBezTo>
                      <a:pt x="18" y="358"/>
                      <a:pt x="23" y="358"/>
                      <a:pt x="29" y="359"/>
                    </a:cubicBezTo>
                    <a:lnTo>
                      <a:pt x="29" y="361"/>
                    </a:lnTo>
                    <a:close/>
                    <a:moveTo>
                      <a:pt x="14" y="361"/>
                    </a:moveTo>
                    <a:cubicBezTo>
                      <a:pt x="10" y="361"/>
                      <a:pt x="8" y="362"/>
                      <a:pt x="6" y="364"/>
                    </a:cubicBezTo>
                    <a:lnTo>
                      <a:pt x="4" y="363"/>
                    </a:lnTo>
                    <a:cubicBezTo>
                      <a:pt x="7" y="361"/>
                      <a:pt x="10" y="360"/>
                      <a:pt x="14" y="359"/>
                    </a:cubicBezTo>
                    <a:lnTo>
                      <a:pt x="14" y="361"/>
                    </a:lnTo>
                    <a:close/>
                    <a:moveTo>
                      <a:pt x="6" y="364"/>
                    </a:moveTo>
                    <a:cubicBezTo>
                      <a:pt x="4" y="366"/>
                      <a:pt x="3" y="368"/>
                      <a:pt x="2" y="370"/>
                    </a:cubicBezTo>
                    <a:lnTo>
                      <a:pt x="0" y="370"/>
                    </a:lnTo>
                    <a:cubicBezTo>
                      <a:pt x="1" y="367"/>
                      <a:pt x="2" y="365"/>
                      <a:pt x="4" y="363"/>
                    </a:cubicBezTo>
                    <a:lnTo>
                      <a:pt x="6" y="364"/>
                    </a:lnTo>
                    <a:close/>
                    <a:moveTo>
                      <a:pt x="2" y="370"/>
                    </a:moveTo>
                    <a:cubicBezTo>
                      <a:pt x="2" y="372"/>
                      <a:pt x="2" y="375"/>
                      <a:pt x="3" y="378"/>
                    </a:cubicBezTo>
                    <a:lnTo>
                      <a:pt x="1" y="379"/>
                    </a:lnTo>
                    <a:cubicBezTo>
                      <a:pt x="0" y="375"/>
                      <a:pt x="0" y="372"/>
                      <a:pt x="0" y="370"/>
                    </a:cubicBezTo>
                    <a:lnTo>
                      <a:pt x="2" y="370"/>
                    </a:lnTo>
                    <a:close/>
                    <a:moveTo>
                      <a:pt x="1" y="379"/>
                    </a:moveTo>
                    <a:lnTo>
                      <a:pt x="1" y="379"/>
                    </a:lnTo>
                    <a:lnTo>
                      <a:pt x="2" y="378"/>
                    </a:lnTo>
                    <a:lnTo>
                      <a:pt x="1" y="379"/>
                    </a:lnTo>
                    <a:close/>
                    <a:moveTo>
                      <a:pt x="3" y="378"/>
                    </a:moveTo>
                    <a:lnTo>
                      <a:pt x="3" y="378"/>
                    </a:lnTo>
                    <a:lnTo>
                      <a:pt x="1" y="379"/>
                    </a:lnTo>
                    <a:lnTo>
                      <a:pt x="3" y="378"/>
                    </a:lnTo>
                    <a:close/>
                    <a:moveTo>
                      <a:pt x="1" y="379"/>
                    </a:moveTo>
                    <a:lnTo>
                      <a:pt x="1" y="379"/>
                    </a:lnTo>
                    <a:lnTo>
                      <a:pt x="2" y="378"/>
                    </a:lnTo>
                    <a:lnTo>
                      <a:pt x="1" y="379"/>
                    </a:lnTo>
                    <a:close/>
                    <a:moveTo>
                      <a:pt x="3" y="378"/>
                    </a:moveTo>
                    <a:cubicBezTo>
                      <a:pt x="3" y="380"/>
                      <a:pt x="4" y="381"/>
                      <a:pt x="4" y="382"/>
                    </a:cubicBezTo>
                    <a:lnTo>
                      <a:pt x="3" y="383"/>
                    </a:lnTo>
                    <a:cubicBezTo>
                      <a:pt x="2" y="382"/>
                      <a:pt x="1" y="380"/>
                      <a:pt x="1" y="379"/>
                    </a:cubicBezTo>
                    <a:lnTo>
                      <a:pt x="3" y="378"/>
                    </a:lnTo>
                    <a:close/>
                    <a:moveTo>
                      <a:pt x="4" y="382"/>
                    </a:moveTo>
                    <a:cubicBezTo>
                      <a:pt x="5" y="383"/>
                      <a:pt x="6" y="385"/>
                      <a:pt x="7" y="386"/>
                    </a:cubicBezTo>
                    <a:lnTo>
                      <a:pt x="5" y="387"/>
                    </a:lnTo>
                    <a:cubicBezTo>
                      <a:pt x="4" y="386"/>
                      <a:pt x="3" y="384"/>
                      <a:pt x="3" y="383"/>
                    </a:cubicBezTo>
                    <a:lnTo>
                      <a:pt x="4" y="382"/>
                    </a:lnTo>
                    <a:close/>
                    <a:moveTo>
                      <a:pt x="7" y="386"/>
                    </a:moveTo>
                    <a:cubicBezTo>
                      <a:pt x="12" y="392"/>
                      <a:pt x="21" y="395"/>
                      <a:pt x="29" y="397"/>
                    </a:cubicBezTo>
                    <a:lnTo>
                      <a:pt x="29" y="399"/>
                    </a:lnTo>
                    <a:cubicBezTo>
                      <a:pt x="20" y="397"/>
                      <a:pt x="11" y="393"/>
                      <a:pt x="5" y="387"/>
                    </a:cubicBezTo>
                    <a:lnTo>
                      <a:pt x="7" y="386"/>
                    </a:lnTo>
                    <a:close/>
                    <a:moveTo>
                      <a:pt x="29" y="397"/>
                    </a:moveTo>
                    <a:lnTo>
                      <a:pt x="31" y="398"/>
                    </a:lnTo>
                    <a:lnTo>
                      <a:pt x="30" y="399"/>
                    </a:lnTo>
                    <a:lnTo>
                      <a:pt x="29" y="398"/>
                    </a:lnTo>
                    <a:lnTo>
                      <a:pt x="29" y="397"/>
                    </a:lnTo>
                    <a:close/>
                    <a:moveTo>
                      <a:pt x="30" y="399"/>
                    </a:moveTo>
                    <a:lnTo>
                      <a:pt x="30" y="399"/>
                    </a:lnTo>
                    <a:lnTo>
                      <a:pt x="28" y="398"/>
                    </a:lnTo>
                    <a:lnTo>
                      <a:pt x="30" y="399"/>
                    </a:lnTo>
                    <a:close/>
                    <a:moveTo>
                      <a:pt x="30" y="399"/>
                    </a:moveTo>
                    <a:lnTo>
                      <a:pt x="30" y="399"/>
                    </a:lnTo>
                    <a:lnTo>
                      <a:pt x="29" y="398"/>
                    </a:lnTo>
                    <a:lnTo>
                      <a:pt x="30" y="399"/>
                    </a:lnTo>
                    <a:close/>
                    <a:moveTo>
                      <a:pt x="30" y="399"/>
                    </a:moveTo>
                    <a:cubicBezTo>
                      <a:pt x="29" y="400"/>
                      <a:pt x="28" y="400"/>
                      <a:pt x="28" y="401"/>
                    </a:cubicBezTo>
                    <a:lnTo>
                      <a:pt x="26" y="400"/>
                    </a:lnTo>
                    <a:cubicBezTo>
                      <a:pt x="27" y="399"/>
                      <a:pt x="27" y="398"/>
                      <a:pt x="28" y="398"/>
                    </a:cubicBezTo>
                    <a:lnTo>
                      <a:pt x="30" y="399"/>
                    </a:lnTo>
                    <a:close/>
                    <a:moveTo>
                      <a:pt x="28" y="401"/>
                    </a:moveTo>
                    <a:cubicBezTo>
                      <a:pt x="27" y="402"/>
                      <a:pt x="26" y="403"/>
                      <a:pt x="26" y="403"/>
                    </a:cubicBezTo>
                    <a:lnTo>
                      <a:pt x="24" y="403"/>
                    </a:lnTo>
                    <a:cubicBezTo>
                      <a:pt x="25" y="402"/>
                      <a:pt x="25" y="401"/>
                      <a:pt x="26" y="400"/>
                    </a:cubicBezTo>
                    <a:lnTo>
                      <a:pt x="28" y="401"/>
                    </a:lnTo>
                    <a:close/>
                    <a:moveTo>
                      <a:pt x="26" y="403"/>
                    </a:moveTo>
                    <a:cubicBezTo>
                      <a:pt x="23" y="407"/>
                      <a:pt x="21" y="412"/>
                      <a:pt x="23" y="417"/>
                    </a:cubicBezTo>
                    <a:lnTo>
                      <a:pt x="21" y="417"/>
                    </a:lnTo>
                    <a:cubicBezTo>
                      <a:pt x="19" y="412"/>
                      <a:pt x="21" y="407"/>
                      <a:pt x="24" y="403"/>
                    </a:cubicBezTo>
                    <a:lnTo>
                      <a:pt x="26" y="403"/>
                    </a:lnTo>
                    <a:close/>
                    <a:moveTo>
                      <a:pt x="23" y="417"/>
                    </a:moveTo>
                    <a:lnTo>
                      <a:pt x="23" y="417"/>
                    </a:lnTo>
                    <a:lnTo>
                      <a:pt x="22" y="417"/>
                    </a:lnTo>
                    <a:lnTo>
                      <a:pt x="23" y="417"/>
                    </a:lnTo>
                    <a:close/>
                    <a:moveTo>
                      <a:pt x="23" y="417"/>
                    </a:moveTo>
                    <a:cubicBezTo>
                      <a:pt x="23" y="419"/>
                      <a:pt x="25" y="420"/>
                      <a:pt x="27" y="422"/>
                    </a:cubicBezTo>
                    <a:lnTo>
                      <a:pt x="25" y="423"/>
                    </a:lnTo>
                    <a:cubicBezTo>
                      <a:pt x="23" y="422"/>
                      <a:pt x="21" y="420"/>
                      <a:pt x="20" y="417"/>
                    </a:cubicBezTo>
                    <a:lnTo>
                      <a:pt x="23" y="417"/>
                    </a:lnTo>
                    <a:close/>
                    <a:moveTo>
                      <a:pt x="27" y="422"/>
                    </a:moveTo>
                    <a:cubicBezTo>
                      <a:pt x="29" y="423"/>
                      <a:pt x="32" y="424"/>
                      <a:pt x="34" y="424"/>
                    </a:cubicBezTo>
                    <a:lnTo>
                      <a:pt x="34" y="426"/>
                    </a:lnTo>
                    <a:cubicBezTo>
                      <a:pt x="31" y="425"/>
                      <a:pt x="28" y="425"/>
                      <a:pt x="25" y="423"/>
                    </a:cubicBezTo>
                    <a:lnTo>
                      <a:pt x="27" y="422"/>
                    </a:lnTo>
                    <a:close/>
                    <a:moveTo>
                      <a:pt x="34" y="426"/>
                    </a:moveTo>
                    <a:lnTo>
                      <a:pt x="34" y="426"/>
                    </a:lnTo>
                    <a:lnTo>
                      <a:pt x="34" y="425"/>
                    </a:lnTo>
                    <a:lnTo>
                      <a:pt x="34" y="426"/>
                    </a:lnTo>
                    <a:close/>
                    <a:moveTo>
                      <a:pt x="34" y="424"/>
                    </a:moveTo>
                    <a:lnTo>
                      <a:pt x="34" y="424"/>
                    </a:lnTo>
                    <a:lnTo>
                      <a:pt x="34" y="426"/>
                    </a:lnTo>
                    <a:lnTo>
                      <a:pt x="34" y="424"/>
                    </a:lnTo>
                    <a:close/>
                    <a:moveTo>
                      <a:pt x="34" y="424"/>
                    </a:moveTo>
                    <a:cubicBezTo>
                      <a:pt x="35" y="425"/>
                      <a:pt x="36" y="425"/>
                      <a:pt x="37" y="425"/>
                    </a:cubicBezTo>
                    <a:lnTo>
                      <a:pt x="37" y="427"/>
                    </a:lnTo>
                    <a:cubicBezTo>
                      <a:pt x="36" y="426"/>
                      <a:pt x="35" y="426"/>
                      <a:pt x="34" y="426"/>
                    </a:cubicBezTo>
                    <a:lnTo>
                      <a:pt x="34" y="424"/>
                    </a:lnTo>
                    <a:close/>
                    <a:moveTo>
                      <a:pt x="37" y="425"/>
                    </a:moveTo>
                    <a:cubicBezTo>
                      <a:pt x="38" y="425"/>
                      <a:pt x="39" y="425"/>
                      <a:pt x="40" y="425"/>
                    </a:cubicBezTo>
                    <a:lnTo>
                      <a:pt x="40" y="427"/>
                    </a:lnTo>
                    <a:cubicBezTo>
                      <a:pt x="39" y="427"/>
                      <a:pt x="38" y="427"/>
                      <a:pt x="37" y="427"/>
                    </a:cubicBezTo>
                    <a:lnTo>
                      <a:pt x="37" y="425"/>
                    </a:lnTo>
                    <a:close/>
                    <a:moveTo>
                      <a:pt x="40" y="425"/>
                    </a:moveTo>
                    <a:cubicBezTo>
                      <a:pt x="46" y="425"/>
                      <a:pt x="51" y="425"/>
                      <a:pt x="56" y="423"/>
                    </a:cubicBezTo>
                    <a:lnTo>
                      <a:pt x="57" y="425"/>
                    </a:lnTo>
                    <a:cubicBezTo>
                      <a:pt x="51" y="426"/>
                      <a:pt x="46" y="427"/>
                      <a:pt x="40" y="427"/>
                    </a:cubicBezTo>
                    <a:lnTo>
                      <a:pt x="40" y="425"/>
                    </a:lnTo>
                    <a:close/>
                    <a:moveTo>
                      <a:pt x="56" y="423"/>
                    </a:moveTo>
                    <a:lnTo>
                      <a:pt x="63" y="422"/>
                    </a:lnTo>
                    <a:lnTo>
                      <a:pt x="57" y="425"/>
                    </a:lnTo>
                    <a:lnTo>
                      <a:pt x="57" y="424"/>
                    </a:lnTo>
                    <a:lnTo>
                      <a:pt x="56" y="423"/>
                    </a:lnTo>
                    <a:close/>
                    <a:moveTo>
                      <a:pt x="57" y="425"/>
                    </a:moveTo>
                    <a:lnTo>
                      <a:pt x="57" y="425"/>
                    </a:lnTo>
                    <a:lnTo>
                      <a:pt x="56" y="424"/>
                    </a:lnTo>
                    <a:lnTo>
                      <a:pt x="57" y="425"/>
                    </a:lnTo>
                    <a:close/>
                    <a:moveTo>
                      <a:pt x="56" y="424"/>
                    </a:moveTo>
                    <a:lnTo>
                      <a:pt x="56" y="424"/>
                    </a:lnTo>
                    <a:lnTo>
                      <a:pt x="57" y="424"/>
                    </a:lnTo>
                    <a:lnTo>
                      <a:pt x="56" y="424"/>
                    </a:lnTo>
                    <a:close/>
                    <a:moveTo>
                      <a:pt x="57" y="425"/>
                    </a:moveTo>
                    <a:cubicBezTo>
                      <a:pt x="53" y="427"/>
                      <a:pt x="49" y="429"/>
                      <a:pt x="45" y="432"/>
                    </a:cubicBezTo>
                    <a:lnTo>
                      <a:pt x="44" y="430"/>
                    </a:lnTo>
                    <a:cubicBezTo>
                      <a:pt x="48" y="428"/>
                      <a:pt x="52" y="426"/>
                      <a:pt x="56" y="424"/>
                    </a:cubicBezTo>
                    <a:lnTo>
                      <a:pt x="57" y="425"/>
                    </a:lnTo>
                    <a:close/>
                    <a:moveTo>
                      <a:pt x="45" y="432"/>
                    </a:moveTo>
                    <a:cubicBezTo>
                      <a:pt x="36" y="436"/>
                      <a:pt x="27" y="440"/>
                      <a:pt x="21" y="446"/>
                    </a:cubicBezTo>
                    <a:lnTo>
                      <a:pt x="19" y="444"/>
                    </a:lnTo>
                    <a:cubicBezTo>
                      <a:pt x="26" y="439"/>
                      <a:pt x="35" y="434"/>
                      <a:pt x="44" y="430"/>
                    </a:cubicBezTo>
                    <a:lnTo>
                      <a:pt x="45" y="432"/>
                    </a:lnTo>
                    <a:close/>
                    <a:moveTo>
                      <a:pt x="19" y="444"/>
                    </a:moveTo>
                    <a:lnTo>
                      <a:pt x="19" y="444"/>
                    </a:lnTo>
                    <a:lnTo>
                      <a:pt x="20" y="445"/>
                    </a:lnTo>
                    <a:lnTo>
                      <a:pt x="19" y="444"/>
                    </a:lnTo>
                    <a:close/>
                    <a:moveTo>
                      <a:pt x="21" y="446"/>
                    </a:moveTo>
                    <a:lnTo>
                      <a:pt x="21" y="446"/>
                    </a:lnTo>
                    <a:lnTo>
                      <a:pt x="19" y="444"/>
                    </a:lnTo>
                    <a:lnTo>
                      <a:pt x="21" y="446"/>
                    </a:lnTo>
                    <a:close/>
                    <a:moveTo>
                      <a:pt x="19" y="444"/>
                    </a:moveTo>
                    <a:lnTo>
                      <a:pt x="19" y="444"/>
                    </a:lnTo>
                    <a:lnTo>
                      <a:pt x="20" y="445"/>
                    </a:lnTo>
                    <a:lnTo>
                      <a:pt x="19" y="444"/>
                    </a:lnTo>
                    <a:close/>
                    <a:moveTo>
                      <a:pt x="21" y="446"/>
                    </a:moveTo>
                    <a:cubicBezTo>
                      <a:pt x="20" y="447"/>
                      <a:pt x="19" y="448"/>
                      <a:pt x="18" y="449"/>
                    </a:cubicBezTo>
                    <a:lnTo>
                      <a:pt x="16" y="448"/>
                    </a:lnTo>
                    <a:cubicBezTo>
                      <a:pt x="17" y="446"/>
                      <a:pt x="18" y="445"/>
                      <a:pt x="19" y="444"/>
                    </a:cubicBezTo>
                    <a:lnTo>
                      <a:pt x="21" y="446"/>
                    </a:lnTo>
                    <a:close/>
                    <a:moveTo>
                      <a:pt x="18" y="449"/>
                    </a:moveTo>
                    <a:cubicBezTo>
                      <a:pt x="17" y="450"/>
                      <a:pt x="16" y="451"/>
                      <a:pt x="15" y="452"/>
                    </a:cubicBezTo>
                    <a:lnTo>
                      <a:pt x="14" y="451"/>
                    </a:lnTo>
                    <a:cubicBezTo>
                      <a:pt x="14" y="450"/>
                      <a:pt x="15" y="449"/>
                      <a:pt x="16" y="448"/>
                    </a:cubicBezTo>
                    <a:lnTo>
                      <a:pt x="18" y="449"/>
                    </a:lnTo>
                    <a:close/>
                    <a:moveTo>
                      <a:pt x="15" y="452"/>
                    </a:moveTo>
                    <a:cubicBezTo>
                      <a:pt x="12" y="458"/>
                      <a:pt x="11" y="465"/>
                      <a:pt x="12" y="471"/>
                    </a:cubicBezTo>
                    <a:lnTo>
                      <a:pt x="9" y="472"/>
                    </a:lnTo>
                    <a:cubicBezTo>
                      <a:pt x="9" y="465"/>
                      <a:pt x="10" y="457"/>
                      <a:pt x="14" y="451"/>
                    </a:cubicBezTo>
                    <a:lnTo>
                      <a:pt x="15" y="452"/>
                    </a:lnTo>
                    <a:close/>
                    <a:moveTo>
                      <a:pt x="9" y="472"/>
                    </a:moveTo>
                    <a:lnTo>
                      <a:pt x="9" y="472"/>
                    </a:lnTo>
                    <a:lnTo>
                      <a:pt x="10" y="472"/>
                    </a:lnTo>
                    <a:lnTo>
                      <a:pt x="9" y="472"/>
                    </a:lnTo>
                    <a:close/>
                    <a:moveTo>
                      <a:pt x="12" y="471"/>
                    </a:moveTo>
                    <a:lnTo>
                      <a:pt x="12" y="472"/>
                    </a:lnTo>
                    <a:lnTo>
                      <a:pt x="9" y="472"/>
                    </a:lnTo>
                    <a:lnTo>
                      <a:pt x="12" y="471"/>
                    </a:lnTo>
                    <a:close/>
                    <a:moveTo>
                      <a:pt x="9" y="472"/>
                    </a:moveTo>
                    <a:lnTo>
                      <a:pt x="9" y="472"/>
                    </a:lnTo>
                    <a:lnTo>
                      <a:pt x="11" y="472"/>
                    </a:lnTo>
                    <a:lnTo>
                      <a:pt x="9" y="472"/>
                    </a:lnTo>
                    <a:close/>
                    <a:moveTo>
                      <a:pt x="12" y="472"/>
                    </a:moveTo>
                    <a:cubicBezTo>
                      <a:pt x="12" y="472"/>
                      <a:pt x="12" y="473"/>
                      <a:pt x="12" y="474"/>
                    </a:cubicBezTo>
                    <a:lnTo>
                      <a:pt x="10" y="474"/>
                    </a:lnTo>
                    <a:cubicBezTo>
                      <a:pt x="10" y="474"/>
                      <a:pt x="10" y="473"/>
                      <a:pt x="9" y="472"/>
                    </a:cubicBezTo>
                    <a:lnTo>
                      <a:pt x="12" y="472"/>
                    </a:lnTo>
                    <a:close/>
                    <a:moveTo>
                      <a:pt x="12" y="474"/>
                    </a:moveTo>
                    <a:cubicBezTo>
                      <a:pt x="13" y="475"/>
                      <a:pt x="13" y="475"/>
                      <a:pt x="13" y="476"/>
                    </a:cubicBezTo>
                    <a:lnTo>
                      <a:pt x="12" y="477"/>
                    </a:lnTo>
                    <a:cubicBezTo>
                      <a:pt x="11" y="476"/>
                      <a:pt x="11" y="475"/>
                      <a:pt x="10" y="474"/>
                    </a:cubicBezTo>
                    <a:lnTo>
                      <a:pt x="12" y="474"/>
                    </a:lnTo>
                    <a:close/>
                    <a:moveTo>
                      <a:pt x="13" y="476"/>
                    </a:moveTo>
                    <a:cubicBezTo>
                      <a:pt x="16" y="480"/>
                      <a:pt x="21" y="483"/>
                      <a:pt x="28" y="484"/>
                    </a:cubicBezTo>
                    <a:lnTo>
                      <a:pt x="27" y="486"/>
                    </a:lnTo>
                    <a:cubicBezTo>
                      <a:pt x="20" y="484"/>
                      <a:pt x="15" y="481"/>
                      <a:pt x="12" y="477"/>
                    </a:cubicBezTo>
                    <a:lnTo>
                      <a:pt x="13" y="476"/>
                    </a:lnTo>
                    <a:close/>
                    <a:moveTo>
                      <a:pt x="27" y="486"/>
                    </a:moveTo>
                    <a:lnTo>
                      <a:pt x="27" y="486"/>
                    </a:lnTo>
                    <a:lnTo>
                      <a:pt x="27" y="485"/>
                    </a:lnTo>
                    <a:lnTo>
                      <a:pt x="27" y="486"/>
                    </a:lnTo>
                    <a:close/>
                    <a:moveTo>
                      <a:pt x="28" y="484"/>
                    </a:moveTo>
                    <a:cubicBezTo>
                      <a:pt x="35" y="485"/>
                      <a:pt x="41" y="486"/>
                      <a:pt x="47" y="487"/>
                    </a:cubicBezTo>
                    <a:lnTo>
                      <a:pt x="47" y="488"/>
                    </a:lnTo>
                    <a:cubicBezTo>
                      <a:pt x="41" y="488"/>
                      <a:pt x="34" y="487"/>
                      <a:pt x="27" y="486"/>
                    </a:cubicBezTo>
                    <a:lnTo>
                      <a:pt x="28" y="484"/>
                    </a:lnTo>
                    <a:close/>
                    <a:moveTo>
                      <a:pt x="47" y="487"/>
                    </a:moveTo>
                    <a:cubicBezTo>
                      <a:pt x="53" y="487"/>
                      <a:pt x="60" y="487"/>
                      <a:pt x="66" y="487"/>
                    </a:cubicBezTo>
                    <a:lnTo>
                      <a:pt x="66" y="489"/>
                    </a:lnTo>
                    <a:cubicBezTo>
                      <a:pt x="59" y="489"/>
                      <a:pt x="53" y="489"/>
                      <a:pt x="47" y="488"/>
                    </a:cubicBezTo>
                    <a:lnTo>
                      <a:pt x="47" y="487"/>
                    </a:lnTo>
                    <a:close/>
                    <a:moveTo>
                      <a:pt x="66" y="487"/>
                    </a:moveTo>
                    <a:lnTo>
                      <a:pt x="67" y="487"/>
                    </a:lnTo>
                    <a:lnTo>
                      <a:pt x="67" y="488"/>
                    </a:lnTo>
                    <a:lnTo>
                      <a:pt x="66" y="488"/>
                    </a:lnTo>
                    <a:lnTo>
                      <a:pt x="66" y="487"/>
                    </a:lnTo>
                    <a:close/>
                    <a:moveTo>
                      <a:pt x="67" y="488"/>
                    </a:moveTo>
                    <a:cubicBezTo>
                      <a:pt x="66" y="491"/>
                      <a:pt x="66" y="494"/>
                      <a:pt x="67" y="496"/>
                    </a:cubicBezTo>
                    <a:lnTo>
                      <a:pt x="66" y="497"/>
                    </a:lnTo>
                    <a:cubicBezTo>
                      <a:pt x="64" y="494"/>
                      <a:pt x="64" y="491"/>
                      <a:pt x="65" y="487"/>
                    </a:cubicBezTo>
                    <a:lnTo>
                      <a:pt x="67" y="488"/>
                    </a:lnTo>
                    <a:close/>
                    <a:moveTo>
                      <a:pt x="67" y="496"/>
                    </a:moveTo>
                    <a:cubicBezTo>
                      <a:pt x="68" y="498"/>
                      <a:pt x="70" y="500"/>
                      <a:pt x="74" y="500"/>
                    </a:cubicBezTo>
                    <a:lnTo>
                      <a:pt x="73" y="502"/>
                    </a:lnTo>
                    <a:cubicBezTo>
                      <a:pt x="69" y="501"/>
                      <a:pt x="67" y="500"/>
                      <a:pt x="66" y="497"/>
                    </a:cubicBezTo>
                    <a:lnTo>
                      <a:pt x="67" y="496"/>
                    </a:lnTo>
                    <a:close/>
                    <a:moveTo>
                      <a:pt x="74" y="500"/>
                    </a:moveTo>
                    <a:lnTo>
                      <a:pt x="74" y="500"/>
                    </a:lnTo>
                    <a:lnTo>
                      <a:pt x="73" y="501"/>
                    </a:lnTo>
                    <a:lnTo>
                      <a:pt x="74" y="500"/>
                    </a:lnTo>
                    <a:close/>
                    <a:moveTo>
                      <a:pt x="74" y="500"/>
                    </a:moveTo>
                    <a:cubicBezTo>
                      <a:pt x="84" y="502"/>
                      <a:pt x="95" y="501"/>
                      <a:pt x="105" y="498"/>
                    </a:cubicBezTo>
                    <a:lnTo>
                      <a:pt x="105" y="500"/>
                    </a:lnTo>
                    <a:cubicBezTo>
                      <a:pt x="95" y="503"/>
                      <a:pt x="84" y="504"/>
                      <a:pt x="73" y="502"/>
                    </a:cubicBezTo>
                    <a:lnTo>
                      <a:pt x="74" y="500"/>
                    </a:lnTo>
                    <a:close/>
                    <a:moveTo>
                      <a:pt x="105" y="498"/>
                    </a:moveTo>
                    <a:cubicBezTo>
                      <a:pt x="115" y="495"/>
                      <a:pt x="124" y="491"/>
                      <a:pt x="132" y="486"/>
                    </a:cubicBezTo>
                    <a:lnTo>
                      <a:pt x="134" y="488"/>
                    </a:lnTo>
                    <a:cubicBezTo>
                      <a:pt x="125" y="492"/>
                      <a:pt x="115" y="497"/>
                      <a:pt x="105" y="500"/>
                    </a:cubicBezTo>
                    <a:lnTo>
                      <a:pt x="105" y="498"/>
                    </a:lnTo>
                    <a:close/>
                    <a:moveTo>
                      <a:pt x="134" y="488"/>
                    </a:moveTo>
                    <a:lnTo>
                      <a:pt x="134" y="488"/>
                    </a:lnTo>
                    <a:lnTo>
                      <a:pt x="133" y="487"/>
                    </a:lnTo>
                    <a:lnTo>
                      <a:pt x="134" y="488"/>
                    </a:lnTo>
                    <a:close/>
                    <a:moveTo>
                      <a:pt x="132" y="486"/>
                    </a:moveTo>
                    <a:cubicBezTo>
                      <a:pt x="138" y="483"/>
                      <a:pt x="144" y="482"/>
                      <a:pt x="151" y="481"/>
                    </a:cubicBezTo>
                    <a:lnTo>
                      <a:pt x="151" y="483"/>
                    </a:lnTo>
                    <a:cubicBezTo>
                      <a:pt x="145" y="484"/>
                      <a:pt x="139" y="485"/>
                      <a:pt x="134" y="488"/>
                    </a:cubicBezTo>
                    <a:lnTo>
                      <a:pt x="132" y="486"/>
                    </a:lnTo>
                    <a:close/>
                    <a:moveTo>
                      <a:pt x="151" y="481"/>
                    </a:moveTo>
                    <a:cubicBezTo>
                      <a:pt x="160" y="479"/>
                      <a:pt x="168" y="478"/>
                      <a:pt x="175" y="470"/>
                    </a:cubicBezTo>
                    <a:lnTo>
                      <a:pt x="176" y="471"/>
                    </a:lnTo>
                    <a:cubicBezTo>
                      <a:pt x="170" y="479"/>
                      <a:pt x="160" y="481"/>
                      <a:pt x="151" y="483"/>
                    </a:cubicBezTo>
                    <a:lnTo>
                      <a:pt x="151" y="481"/>
                    </a:lnTo>
                    <a:close/>
                    <a:moveTo>
                      <a:pt x="176" y="471"/>
                    </a:moveTo>
                    <a:lnTo>
                      <a:pt x="176" y="471"/>
                    </a:lnTo>
                    <a:lnTo>
                      <a:pt x="175" y="470"/>
                    </a:lnTo>
                    <a:lnTo>
                      <a:pt x="176" y="471"/>
                    </a:lnTo>
                    <a:close/>
                    <a:moveTo>
                      <a:pt x="175" y="470"/>
                    </a:moveTo>
                    <a:cubicBezTo>
                      <a:pt x="178" y="464"/>
                      <a:pt x="181" y="460"/>
                      <a:pt x="183" y="454"/>
                    </a:cubicBezTo>
                    <a:lnTo>
                      <a:pt x="185" y="455"/>
                    </a:lnTo>
                    <a:cubicBezTo>
                      <a:pt x="183" y="460"/>
                      <a:pt x="180" y="465"/>
                      <a:pt x="176" y="471"/>
                    </a:cubicBezTo>
                    <a:lnTo>
                      <a:pt x="175" y="470"/>
                    </a:lnTo>
                    <a:close/>
                    <a:moveTo>
                      <a:pt x="183" y="454"/>
                    </a:moveTo>
                    <a:cubicBezTo>
                      <a:pt x="184" y="449"/>
                      <a:pt x="183" y="444"/>
                      <a:pt x="181" y="437"/>
                    </a:cubicBezTo>
                    <a:lnTo>
                      <a:pt x="183" y="436"/>
                    </a:lnTo>
                    <a:cubicBezTo>
                      <a:pt x="186" y="444"/>
                      <a:pt x="186" y="450"/>
                      <a:pt x="185" y="455"/>
                    </a:cubicBezTo>
                    <a:lnTo>
                      <a:pt x="183" y="454"/>
                    </a:lnTo>
                    <a:close/>
                    <a:moveTo>
                      <a:pt x="183" y="436"/>
                    </a:moveTo>
                    <a:lnTo>
                      <a:pt x="183" y="436"/>
                    </a:lnTo>
                    <a:lnTo>
                      <a:pt x="182" y="437"/>
                    </a:lnTo>
                    <a:lnTo>
                      <a:pt x="183" y="436"/>
                    </a:lnTo>
                    <a:close/>
                    <a:moveTo>
                      <a:pt x="181" y="437"/>
                    </a:moveTo>
                    <a:lnTo>
                      <a:pt x="181" y="437"/>
                    </a:lnTo>
                    <a:lnTo>
                      <a:pt x="183" y="436"/>
                    </a:lnTo>
                    <a:lnTo>
                      <a:pt x="181" y="437"/>
                    </a:lnTo>
                    <a:close/>
                    <a:moveTo>
                      <a:pt x="183" y="436"/>
                    </a:moveTo>
                    <a:lnTo>
                      <a:pt x="183" y="436"/>
                    </a:lnTo>
                    <a:lnTo>
                      <a:pt x="182" y="437"/>
                    </a:lnTo>
                    <a:lnTo>
                      <a:pt x="183" y="436"/>
                    </a:lnTo>
                    <a:close/>
                    <a:moveTo>
                      <a:pt x="181" y="437"/>
                    </a:moveTo>
                    <a:cubicBezTo>
                      <a:pt x="179" y="434"/>
                      <a:pt x="177" y="431"/>
                      <a:pt x="175" y="429"/>
                    </a:cubicBezTo>
                    <a:lnTo>
                      <a:pt x="176" y="428"/>
                    </a:lnTo>
                    <a:cubicBezTo>
                      <a:pt x="179" y="431"/>
                      <a:pt x="181" y="433"/>
                      <a:pt x="183" y="436"/>
                    </a:cubicBezTo>
                    <a:lnTo>
                      <a:pt x="181" y="437"/>
                    </a:lnTo>
                    <a:close/>
                    <a:moveTo>
                      <a:pt x="175" y="429"/>
                    </a:moveTo>
                    <a:cubicBezTo>
                      <a:pt x="171" y="425"/>
                      <a:pt x="168" y="421"/>
                      <a:pt x="168" y="417"/>
                    </a:cubicBezTo>
                    <a:lnTo>
                      <a:pt x="170" y="417"/>
                    </a:lnTo>
                    <a:cubicBezTo>
                      <a:pt x="170" y="421"/>
                      <a:pt x="173" y="424"/>
                      <a:pt x="176" y="428"/>
                    </a:cubicBezTo>
                    <a:lnTo>
                      <a:pt x="175" y="429"/>
                    </a:lnTo>
                    <a:close/>
                    <a:moveTo>
                      <a:pt x="168" y="417"/>
                    </a:moveTo>
                    <a:lnTo>
                      <a:pt x="168" y="417"/>
                    </a:lnTo>
                    <a:lnTo>
                      <a:pt x="169" y="417"/>
                    </a:lnTo>
                    <a:lnTo>
                      <a:pt x="168" y="417"/>
                    </a:lnTo>
                    <a:close/>
                    <a:moveTo>
                      <a:pt x="168" y="417"/>
                    </a:moveTo>
                    <a:lnTo>
                      <a:pt x="168" y="417"/>
                    </a:lnTo>
                    <a:lnTo>
                      <a:pt x="170" y="417"/>
                    </a:lnTo>
                    <a:lnTo>
                      <a:pt x="168" y="417"/>
                    </a:lnTo>
                    <a:close/>
                    <a:moveTo>
                      <a:pt x="168" y="417"/>
                    </a:moveTo>
                    <a:cubicBezTo>
                      <a:pt x="168" y="415"/>
                      <a:pt x="169" y="411"/>
                      <a:pt x="170" y="407"/>
                    </a:cubicBezTo>
                    <a:lnTo>
                      <a:pt x="173" y="408"/>
                    </a:lnTo>
                    <a:cubicBezTo>
                      <a:pt x="171" y="411"/>
                      <a:pt x="170" y="415"/>
                      <a:pt x="170" y="417"/>
                    </a:cubicBezTo>
                    <a:lnTo>
                      <a:pt x="168" y="417"/>
                    </a:lnTo>
                    <a:close/>
                    <a:moveTo>
                      <a:pt x="170" y="407"/>
                    </a:moveTo>
                    <a:cubicBezTo>
                      <a:pt x="172" y="404"/>
                      <a:pt x="173" y="400"/>
                      <a:pt x="173" y="397"/>
                    </a:cubicBezTo>
                    <a:lnTo>
                      <a:pt x="175" y="397"/>
                    </a:lnTo>
                    <a:cubicBezTo>
                      <a:pt x="175" y="400"/>
                      <a:pt x="174" y="404"/>
                      <a:pt x="173" y="408"/>
                    </a:cubicBezTo>
                    <a:lnTo>
                      <a:pt x="170" y="407"/>
                    </a:lnTo>
                    <a:close/>
                    <a:moveTo>
                      <a:pt x="175" y="397"/>
                    </a:moveTo>
                    <a:lnTo>
                      <a:pt x="175" y="397"/>
                    </a:lnTo>
                    <a:lnTo>
                      <a:pt x="174" y="397"/>
                    </a:lnTo>
                    <a:lnTo>
                      <a:pt x="175" y="397"/>
                    </a:lnTo>
                    <a:close/>
                    <a:moveTo>
                      <a:pt x="173" y="397"/>
                    </a:moveTo>
                    <a:cubicBezTo>
                      <a:pt x="173" y="394"/>
                      <a:pt x="172" y="392"/>
                      <a:pt x="171" y="390"/>
                    </a:cubicBezTo>
                    <a:lnTo>
                      <a:pt x="173" y="389"/>
                    </a:lnTo>
                    <a:cubicBezTo>
                      <a:pt x="174" y="391"/>
                      <a:pt x="175" y="394"/>
                      <a:pt x="175" y="397"/>
                    </a:cubicBezTo>
                    <a:lnTo>
                      <a:pt x="173" y="397"/>
                    </a:lnTo>
                    <a:close/>
                    <a:moveTo>
                      <a:pt x="171" y="390"/>
                    </a:moveTo>
                    <a:cubicBezTo>
                      <a:pt x="170" y="388"/>
                      <a:pt x="168" y="387"/>
                      <a:pt x="166" y="386"/>
                    </a:cubicBezTo>
                    <a:lnTo>
                      <a:pt x="166" y="384"/>
                    </a:lnTo>
                    <a:cubicBezTo>
                      <a:pt x="170" y="385"/>
                      <a:pt x="172" y="387"/>
                      <a:pt x="173" y="389"/>
                    </a:cubicBezTo>
                    <a:lnTo>
                      <a:pt x="171" y="390"/>
                    </a:lnTo>
                    <a:close/>
                    <a:moveTo>
                      <a:pt x="166" y="384"/>
                    </a:moveTo>
                    <a:lnTo>
                      <a:pt x="166" y="384"/>
                    </a:lnTo>
                    <a:lnTo>
                      <a:pt x="166" y="385"/>
                    </a:lnTo>
                    <a:lnTo>
                      <a:pt x="166" y="384"/>
                    </a:lnTo>
                    <a:close/>
                    <a:moveTo>
                      <a:pt x="166" y="386"/>
                    </a:moveTo>
                    <a:cubicBezTo>
                      <a:pt x="159" y="384"/>
                      <a:pt x="152" y="387"/>
                      <a:pt x="145" y="389"/>
                    </a:cubicBezTo>
                    <a:lnTo>
                      <a:pt x="144" y="387"/>
                    </a:lnTo>
                    <a:cubicBezTo>
                      <a:pt x="152" y="385"/>
                      <a:pt x="159" y="383"/>
                      <a:pt x="166" y="384"/>
                    </a:cubicBezTo>
                    <a:lnTo>
                      <a:pt x="166" y="386"/>
                    </a:lnTo>
                    <a:close/>
                    <a:moveTo>
                      <a:pt x="145" y="389"/>
                    </a:moveTo>
                    <a:cubicBezTo>
                      <a:pt x="143" y="390"/>
                      <a:pt x="140" y="391"/>
                      <a:pt x="137" y="391"/>
                    </a:cubicBezTo>
                    <a:lnTo>
                      <a:pt x="137" y="390"/>
                    </a:lnTo>
                    <a:cubicBezTo>
                      <a:pt x="139" y="389"/>
                      <a:pt x="142" y="388"/>
                      <a:pt x="144" y="387"/>
                    </a:cubicBezTo>
                    <a:lnTo>
                      <a:pt x="145" y="389"/>
                    </a:lnTo>
                    <a:close/>
                    <a:moveTo>
                      <a:pt x="137" y="390"/>
                    </a:moveTo>
                    <a:lnTo>
                      <a:pt x="137" y="390"/>
                    </a:lnTo>
                    <a:close/>
                    <a:moveTo>
                      <a:pt x="137" y="391"/>
                    </a:moveTo>
                    <a:lnTo>
                      <a:pt x="137" y="391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7" y="391"/>
                    </a:lnTo>
                    <a:close/>
                    <a:moveTo>
                      <a:pt x="137" y="391"/>
                    </a:moveTo>
                    <a:cubicBezTo>
                      <a:pt x="136" y="392"/>
                      <a:pt x="135" y="392"/>
                      <a:pt x="134" y="392"/>
                    </a:cubicBezTo>
                    <a:lnTo>
                      <a:pt x="134" y="390"/>
                    </a:lnTo>
                    <a:cubicBezTo>
                      <a:pt x="135" y="390"/>
                      <a:pt x="136" y="390"/>
                      <a:pt x="136" y="390"/>
                    </a:cubicBezTo>
                    <a:lnTo>
                      <a:pt x="137" y="391"/>
                    </a:lnTo>
                    <a:close/>
                    <a:moveTo>
                      <a:pt x="134" y="392"/>
                    </a:moveTo>
                    <a:cubicBezTo>
                      <a:pt x="133" y="392"/>
                      <a:pt x="132" y="392"/>
                      <a:pt x="131" y="393"/>
                    </a:cubicBezTo>
                    <a:lnTo>
                      <a:pt x="131" y="391"/>
                    </a:lnTo>
                    <a:cubicBezTo>
                      <a:pt x="132" y="391"/>
                      <a:pt x="133" y="390"/>
                      <a:pt x="134" y="390"/>
                    </a:cubicBezTo>
                    <a:lnTo>
                      <a:pt x="134" y="392"/>
                    </a:lnTo>
                    <a:close/>
                    <a:moveTo>
                      <a:pt x="131" y="393"/>
                    </a:moveTo>
                    <a:cubicBezTo>
                      <a:pt x="126" y="393"/>
                      <a:pt x="120" y="393"/>
                      <a:pt x="115" y="393"/>
                    </a:cubicBezTo>
                    <a:lnTo>
                      <a:pt x="115" y="391"/>
                    </a:lnTo>
                    <a:cubicBezTo>
                      <a:pt x="120" y="392"/>
                      <a:pt x="126" y="391"/>
                      <a:pt x="131" y="391"/>
                    </a:cubicBezTo>
                    <a:lnTo>
                      <a:pt x="131" y="393"/>
                    </a:lnTo>
                    <a:close/>
                    <a:moveTo>
                      <a:pt x="115" y="393"/>
                    </a:moveTo>
                    <a:lnTo>
                      <a:pt x="111" y="393"/>
                    </a:lnTo>
                    <a:lnTo>
                      <a:pt x="114" y="391"/>
                    </a:lnTo>
                    <a:lnTo>
                      <a:pt x="115" y="392"/>
                    </a:lnTo>
                    <a:lnTo>
                      <a:pt x="115" y="393"/>
                    </a:lnTo>
                    <a:close/>
                    <a:moveTo>
                      <a:pt x="114" y="391"/>
                    </a:moveTo>
                    <a:lnTo>
                      <a:pt x="114" y="391"/>
                    </a:lnTo>
                    <a:lnTo>
                      <a:pt x="115" y="393"/>
                    </a:lnTo>
                    <a:lnTo>
                      <a:pt x="114" y="391"/>
                    </a:lnTo>
                    <a:close/>
                    <a:moveTo>
                      <a:pt x="115" y="393"/>
                    </a:moveTo>
                    <a:lnTo>
                      <a:pt x="115" y="393"/>
                    </a:lnTo>
                    <a:lnTo>
                      <a:pt x="115" y="392"/>
                    </a:lnTo>
                    <a:lnTo>
                      <a:pt x="115" y="393"/>
                    </a:lnTo>
                    <a:close/>
                    <a:moveTo>
                      <a:pt x="114" y="391"/>
                    </a:moveTo>
                    <a:cubicBezTo>
                      <a:pt x="115" y="391"/>
                      <a:pt x="116" y="390"/>
                      <a:pt x="117" y="390"/>
                    </a:cubicBezTo>
                    <a:lnTo>
                      <a:pt x="118" y="391"/>
                    </a:lnTo>
                    <a:cubicBezTo>
                      <a:pt x="118" y="392"/>
                      <a:pt x="116" y="392"/>
                      <a:pt x="115" y="393"/>
                    </a:cubicBezTo>
                    <a:lnTo>
                      <a:pt x="114" y="391"/>
                    </a:lnTo>
                    <a:close/>
                    <a:moveTo>
                      <a:pt x="117" y="390"/>
                    </a:moveTo>
                    <a:cubicBezTo>
                      <a:pt x="118" y="389"/>
                      <a:pt x="119" y="389"/>
                      <a:pt x="119" y="388"/>
                    </a:cubicBezTo>
                    <a:lnTo>
                      <a:pt x="121" y="389"/>
                    </a:lnTo>
                    <a:cubicBezTo>
                      <a:pt x="120" y="390"/>
                      <a:pt x="119" y="391"/>
                      <a:pt x="118" y="391"/>
                    </a:cubicBezTo>
                    <a:lnTo>
                      <a:pt x="117" y="390"/>
                    </a:lnTo>
                    <a:close/>
                    <a:moveTo>
                      <a:pt x="119" y="388"/>
                    </a:moveTo>
                    <a:cubicBezTo>
                      <a:pt x="123" y="385"/>
                      <a:pt x="124" y="381"/>
                      <a:pt x="123" y="377"/>
                    </a:cubicBezTo>
                    <a:lnTo>
                      <a:pt x="125" y="376"/>
                    </a:lnTo>
                    <a:cubicBezTo>
                      <a:pt x="126" y="381"/>
                      <a:pt x="125" y="386"/>
                      <a:pt x="121" y="389"/>
                    </a:cubicBezTo>
                    <a:lnTo>
                      <a:pt x="119" y="388"/>
                    </a:lnTo>
                    <a:close/>
                    <a:moveTo>
                      <a:pt x="123" y="377"/>
                    </a:moveTo>
                    <a:lnTo>
                      <a:pt x="123" y="377"/>
                    </a:lnTo>
                    <a:lnTo>
                      <a:pt x="124" y="377"/>
                    </a:lnTo>
                    <a:lnTo>
                      <a:pt x="123" y="377"/>
                    </a:lnTo>
                    <a:close/>
                    <a:moveTo>
                      <a:pt x="123" y="377"/>
                    </a:moveTo>
                    <a:lnTo>
                      <a:pt x="123" y="377"/>
                    </a:lnTo>
                    <a:lnTo>
                      <a:pt x="125" y="376"/>
                    </a:lnTo>
                    <a:lnTo>
                      <a:pt x="123" y="377"/>
                    </a:lnTo>
                    <a:close/>
                    <a:moveTo>
                      <a:pt x="125" y="376"/>
                    </a:moveTo>
                    <a:lnTo>
                      <a:pt x="125" y="376"/>
                    </a:lnTo>
                    <a:lnTo>
                      <a:pt x="124" y="377"/>
                    </a:lnTo>
                    <a:lnTo>
                      <a:pt x="125" y="376"/>
                    </a:lnTo>
                    <a:close/>
                    <a:moveTo>
                      <a:pt x="123" y="377"/>
                    </a:moveTo>
                    <a:cubicBezTo>
                      <a:pt x="123" y="375"/>
                      <a:pt x="122" y="373"/>
                      <a:pt x="121" y="371"/>
                    </a:cubicBezTo>
                    <a:lnTo>
                      <a:pt x="123" y="371"/>
                    </a:lnTo>
                    <a:cubicBezTo>
                      <a:pt x="124" y="372"/>
                      <a:pt x="125" y="375"/>
                      <a:pt x="125" y="376"/>
                    </a:cubicBezTo>
                    <a:lnTo>
                      <a:pt x="123" y="377"/>
                    </a:lnTo>
                    <a:close/>
                    <a:moveTo>
                      <a:pt x="121" y="371"/>
                    </a:moveTo>
                    <a:cubicBezTo>
                      <a:pt x="121" y="370"/>
                      <a:pt x="120" y="369"/>
                      <a:pt x="120" y="369"/>
                    </a:cubicBezTo>
                    <a:lnTo>
                      <a:pt x="122" y="368"/>
                    </a:lnTo>
                    <a:cubicBezTo>
                      <a:pt x="122" y="369"/>
                      <a:pt x="123" y="370"/>
                      <a:pt x="123" y="371"/>
                    </a:cubicBezTo>
                    <a:lnTo>
                      <a:pt x="121" y="371"/>
                    </a:lnTo>
                    <a:close/>
                    <a:moveTo>
                      <a:pt x="122" y="368"/>
                    </a:moveTo>
                    <a:lnTo>
                      <a:pt x="122" y="368"/>
                    </a:lnTo>
                    <a:lnTo>
                      <a:pt x="121" y="368"/>
                    </a:lnTo>
                    <a:lnTo>
                      <a:pt x="122" y="368"/>
                    </a:lnTo>
                    <a:close/>
                    <a:moveTo>
                      <a:pt x="120" y="369"/>
                    </a:moveTo>
                    <a:lnTo>
                      <a:pt x="120" y="369"/>
                    </a:lnTo>
                    <a:lnTo>
                      <a:pt x="122" y="368"/>
                    </a:lnTo>
                    <a:lnTo>
                      <a:pt x="120" y="369"/>
                    </a:lnTo>
                    <a:close/>
                    <a:moveTo>
                      <a:pt x="120" y="369"/>
                    </a:moveTo>
                    <a:lnTo>
                      <a:pt x="120" y="369"/>
                    </a:lnTo>
                    <a:lnTo>
                      <a:pt x="121" y="368"/>
                    </a:lnTo>
                    <a:lnTo>
                      <a:pt x="120" y="369"/>
                    </a:lnTo>
                    <a:close/>
                    <a:moveTo>
                      <a:pt x="120" y="369"/>
                    </a:moveTo>
                    <a:cubicBezTo>
                      <a:pt x="119" y="366"/>
                      <a:pt x="119" y="363"/>
                      <a:pt x="120" y="359"/>
                    </a:cubicBezTo>
                    <a:lnTo>
                      <a:pt x="122" y="359"/>
                    </a:lnTo>
                    <a:cubicBezTo>
                      <a:pt x="122" y="363"/>
                      <a:pt x="121" y="366"/>
                      <a:pt x="122" y="368"/>
                    </a:cubicBezTo>
                    <a:lnTo>
                      <a:pt x="120" y="369"/>
                    </a:lnTo>
                    <a:close/>
                    <a:moveTo>
                      <a:pt x="120" y="359"/>
                    </a:moveTo>
                    <a:cubicBezTo>
                      <a:pt x="120" y="354"/>
                      <a:pt x="121" y="348"/>
                      <a:pt x="117" y="343"/>
                    </a:cubicBezTo>
                    <a:lnTo>
                      <a:pt x="119" y="342"/>
                    </a:lnTo>
                    <a:cubicBezTo>
                      <a:pt x="123" y="348"/>
                      <a:pt x="123" y="354"/>
                      <a:pt x="122" y="359"/>
                    </a:cubicBezTo>
                    <a:lnTo>
                      <a:pt x="120" y="359"/>
                    </a:lnTo>
                    <a:close/>
                    <a:moveTo>
                      <a:pt x="119" y="342"/>
                    </a:moveTo>
                    <a:lnTo>
                      <a:pt x="119" y="342"/>
                    </a:lnTo>
                    <a:lnTo>
                      <a:pt x="118" y="343"/>
                    </a:lnTo>
                    <a:lnTo>
                      <a:pt x="119" y="342"/>
                    </a:lnTo>
                    <a:close/>
                    <a:moveTo>
                      <a:pt x="117" y="343"/>
                    </a:moveTo>
                    <a:lnTo>
                      <a:pt x="117" y="343"/>
                    </a:lnTo>
                    <a:lnTo>
                      <a:pt x="119" y="342"/>
                    </a:lnTo>
                    <a:lnTo>
                      <a:pt x="117" y="343"/>
                    </a:lnTo>
                    <a:close/>
                    <a:moveTo>
                      <a:pt x="117" y="343"/>
                    </a:moveTo>
                    <a:cubicBezTo>
                      <a:pt x="117" y="343"/>
                      <a:pt x="116" y="342"/>
                      <a:pt x="115" y="341"/>
                    </a:cubicBezTo>
                    <a:lnTo>
                      <a:pt x="117" y="340"/>
                    </a:lnTo>
                    <a:cubicBezTo>
                      <a:pt x="118" y="341"/>
                      <a:pt x="119" y="342"/>
                      <a:pt x="119" y="342"/>
                    </a:cubicBezTo>
                    <a:lnTo>
                      <a:pt x="117" y="343"/>
                    </a:lnTo>
                    <a:close/>
                    <a:moveTo>
                      <a:pt x="115" y="341"/>
                    </a:moveTo>
                    <a:cubicBezTo>
                      <a:pt x="115" y="340"/>
                      <a:pt x="114" y="340"/>
                      <a:pt x="113" y="339"/>
                    </a:cubicBezTo>
                    <a:lnTo>
                      <a:pt x="114" y="338"/>
                    </a:lnTo>
                    <a:cubicBezTo>
                      <a:pt x="115" y="339"/>
                      <a:pt x="116" y="339"/>
                      <a:pt x="117" y="340"/>
                    </a:cubicBezTo>
                    <a:lnTo>
                      <a:pt x="115" y="341"/>
                    </a:lnTo>
                    <a:close/>
                    <a:moveTo>
                      <a:pt x="113" y="339"/>
                    </a:moveTo>
                    <a:cubicBezTo>
                      <a:pt x="109" y="336"/>
                      <a:pt x="102" y="334"/>
                      <a:pt x="95" y="336"/>
                    </a:cubicBezTo>
                    <a:lnTo>
                      <a:pt x="95" y="334"/>
                    </a:lnTo>
                    <a:cubicBezTo>
                      <a:pt x="103" y="333"/>
                      <a:pt x="109" y="334"/>
                      <a:pt x="114" y="338"/>
                    </a:cubicBezTo>
                    <a:lnTo>
                      <a:pt x="113" y="339"/>
                    </a:lnTo>
                    <a:close/>
                    <a:moveTo>
                      <a:pt x="95" y="336"/>
                    </a:moveTo>
                    <a:lnTo>
                      <a:pt x="93" y="336"/>
                    </a:lnTo>
                    <a:lnTo>
                      <a:pt x="94" y="334"/>
                    </a:lnTo>
                    <a:lnTo>
                      <a:pt x="95" y="335"/>
                    </a:lnTo>
                    <a:lnTo>
                      <a:pt x="95" y="336"/>
                    </a:lnTo>
                    <a:close/>
                    <a:moveTo>
                      <a:pt x="94" y="334"/>
                    </a:moveTo>
                    <a:cubicBezTo>
                      <a:pt x="94" y="334"/>
                      <a:pt x="93" y="333"/>
                      <a:pt x="92" y="332"/>
                    </a:cubicBezTo>
                    <a:lnTo>
                      <a:pt x="94" y="331"/>
                    </a:lnTo>
                    <a:cubicBezTo>
                      <a:pt x="96" y="332"/>
                      <a:pt x="97" y="334"/>
                      <a:pt x="96" y="335"/>
                    </a:cubicBezTo>
                    <a:lnTo>
                      <a:pt x="94" y="334"/>
                    </a:lnTo>
                    <a:close/>
                    <a:moveTo>
                      <a:pt x="92" y="332"/>
                    </a:moveTo>
                    <a:cubicBezTo>
                      <a:pt x="91" y="331"/>
                      <a:pt x="90" y="330"/>
                      <a:pt x="90" y="329"/>
                    </a:cubicBezTo>
                    <a:lnTo>
                      <a:pt x="92" y="329"/>
                    </a:lnTo>
                    <a:cubicBezTo>
                      <a:pt x="92" y="330"/>
                      <a:pt x="93" y="330"/>
                      <a:pt x="94" y="331"/>
                    </a:cubicBezTo>
                    <a:lnTo>
                      <a:pt x="92" y="332"/>
                    </a:lnTo>
                    <a:close/>
                    <a:moveTo>
                      <a:pt x="91" y="328"/>
                    </a:moveTo>
                    <a:lnTo>
                      <a:pt x="92" y="329"/>
                    </a:lnTo>
                    <a:lnTo>
                      <a:pt x="91" y="329"/>
                    </a:lnTo>
                    <a:lnTo>
                      <a:pt x="91" y="328"/>
                    </a:lnTo>
                    <a:close/>
                    <a:moveTo>
                      <a:pt x="91" y="330"/>
                    </a:moveTo>
                    <a:cubicBezTo>
                      <a:pt x="82" y="329"/>
                      <a:pt x="82" y="327"/>
                      <a:pt x="83" y="323"/>
                    </a:cubicBezTo>
                    <a:lnTo>
                      <a:pt x="85" y="323"/>
                    </a:lnTo>
                    <a:cubicBezTo>
                      <a:pt x="84" y="326"/>
                      <a:pt x="84" y="327"/>
                      <a:pt x="91" y="328"/>
                    </a:cubicBezTo>
                    <a:lnTo>
                      <a:pt x="91" y="330"/>
                    </a:lnTo>
                    <a:close/>
                    <a:moveTo>
                      <a:pt x="83" y="323"/>
                    </a:moveTo>
                    <a:lnTo>
                      <a:pt x="83" y="322"/>
                    </a:lnTo>
                    <a:lnTo>
                      <a:pt x="85" y="322"/>
                    </a:lnTo>
                    <a:lnTo>
                      <a:pt x="85" y="323"/>
                    </a:lnTo>
                    <a:lnTo>
                      <a:pt x="83" y="323"/>
                    </a:lnTo>
                    <a:close/>
                    <a:moveTo>
                      <a:pt x="85" y="322"/>
                    </a:moveTo>
                    <a:lnTo>
                      <a:pt x="85" y="322"/>
                    </a:lnTo>
                    <a:lnTo>
                      <a:pt x="84" y="322"/>
                    </a:lnTo>
                    <a:lnTo>
                      <a:pt x="85" y="322"/>
                    </a:lnTo>
                    <a:close/>
                    <a:moveTo>
                      <a:pt x="83" y="322"/>
                    </a:moveTo>
                    <a:lnTo>
                      <a:pt x="83" y="322"/>
                    </a:lnTo>
                    <a:lnTo>
                      <a:pt x="85" y="322"/>
                    </a:lnTo>
                    <a:lnTo>
                      <a:pt x="83" y="322"/>
                    </a:lnTo>
                    <a:close/>
                    <a:moveTo>
                      <a:pt x="83" y="322"/>
                    </a:moveTo>
                    <a:cubicBezTo>
                      <a:pt x="83" y="320"/>
                      <a:pt x="83" y="318"/>
                      <a:pt x="83" y="315"/>
                    </a:cubicBezTo>
                    <a:lnTo>
                      <a:pt x="85" y="315"/>
                    </a:lnTo>
                    <a:cubicBezTo>
                      <a:pt x="85" y="318"/>
                      <a:pt x="85" y="320"/>
                      <a:pt x="85" y="322"/>
                    </a:cubicBezTo>
                    <a:lnTo>
                      <a:pt x="83" y="322"/>
                    </a:lnTo>
                    <a:close/>
                    <a:moveTo>
                      <a:pt x="83" y="315"/>
                    </a:moveTo>
                    <a:cubicBezTo>
                      <a:pt x="83" y="306"/>
                      <a:pt x="83" y="297"/>
                      <a:pt x="85" y="289"/>
                    </a:cubicBezTo>
                    <a:lnTo>
                      <a:pt x="88" y="289"/>
                    </a:lnTo>
                    <a:cubicBezTo>
                      <a:pt x="85" y="297"/>
                      <a:pt x="85" y="307"/>
                      <a:pt x="85" y="315"/>
                    </a:cubicBezTo>
                    <a:lnTo>
                      <a:pt x="83" y="315"/>
                    </a:lnTo>
                    <a:close/>
                    <a:moveTo>
                      <a:pt x="88" y="289"/>
                    </a:moveTo>
                    <a:lnTo>
                      <a:pt x="88" y="289"/>
                    </a:lnTo>
                    <a:lnTo>
                      <a:pt x="86" y="289"/>
                    </a:lnTo>
                    <a:lnTo>
                      <a:pt x="88" y="289"/>
                    </a:lnTo>
                    <a:close/>
                    <a:moveTo>
                      <a:pt x="85" y="289"/>
                    </a:moveTo>
                    <a:lnTo>
                      <a:pt x="85" y="289"/>
                    </a:lnTo>
                    <a:lnTo>
                      <a:pt x="88" y="289"/>
                    </a:lnTo>
                    <a:lnTo>
                      <a:pt x="85" y="289"/>
                    </a:lnTo>
                    <a:close/>
                    <a:moveTo>
                      <a:pt x="85" y="289"/>
                    </a:moveTo>
                    <a:cubicBezTo>
                      <a:pt x="90" y="273"/>
                      <a:pt x="89" y="262"/>
                      <a:pt x="89" y="254"/>
                    </a:cubicBezTo>
                    <a:lnTo>
                      <a:pt x="91" y="254"/>
                    </a:lnTo>
                    <a:cubicBezTo>
                      <a:pt x="91" y="262"/>
                      <a:pt x="92" y="273"/>
                      <a:pt x="88" y="289"/>
                    </a:cubicBezTo>
                    <a:lnTo>
                      <a:pt x="85" y="289"/>
                    </a:lnTo>
                    <a:close/>
                    <a:moveTo>
                      <a:pt x="89" y="254"/>
                    </a:moveTo>
                    <a:cubicBezTo>
                      <a:pt x="89" y="253"/>
                      <a:pt x="89" y="252"/>
                      <a:pt x="89" y="252"/>
                    </a:cubicBezTo>
                    <a:lnTo>
                      <a:pt x="91" y="251"/>
                    </a:lnTo>
                    <a:cubicBezTo>
                      <a:pt x="91" y="252"/>
                      <a:pt x="91" y="253"/>
                      <a:pt x="91" y="254"/>
                    </a:cubicBezTo>
                    <a:lnTo>
                      <a:pt x="89" y="254"/>
                    </a:lnTo>
                    <a:close/>
                    <a:moveTo>
                      <a:pt x="89" y="252"/>
                    </a:moveTo>
                    <a:lnTo>
                      <a:pt x="89" y="252"/>
                    </a:lnTo>
                    <a:lnTo>
                      <a:pt x="90" y="251"/>
                    </a:lnTo>
                    <a:lnTo>
                      <a:pt x="89" y="252"/>
                    </a:lnTo>
                    <a:close/>
                    <a:moveTo>
                      <a:pt x="89" y="252"/>
                    </a:moveTo>
                    <a:cubicBezTo>
                      <a:pt x="88" y="248"/>
                      <a:pt x="88" y="244"/>
                      <a:pt x="88" y="241"/>
                    </a:cubicBezTo>
                    <a:lnTo>
                      <a:pt x="90" y="240"/>
                    </a:lnTo>
                    <a:cubicBezTo>
                      <a:pt x="90" y="244"/>
                      <a:pt x="90" y="247"/>
                      <a:pt x="91" y="251"/>
                    </a:cubicBezTo>
                    <a:lnTo>
                      <a:pt x="89" y="252"/>
                    </a:lnTo>
                    <a:close/>
                    <a:moveTo>
                      <a:pt x="88" y="241"/>
                    </a:moveTo>
                    <a:cubicBezTo>
                      <a:pt x="87" y="237"/>
                      <a:pt x="86" y="234"/>
                      <a:pt x="85" y="231"/>
                    </a:cubicBezTo>
                    <a:lnTo>
                      <a:pt x="88" y="231"/>
                    </a:lnTo>
                    <a:cubicBezTo>
                      <a:pt x="89" y="234"/>
                      <a:pt x="89" y="237"/>
                      <a:pt x="90" y="240"/>
                    </a:cubicBezTo>
                    <a:lnTo>
                      <a:pt x="88" y="241"/>
                    </a:lnTo>
                    <a:close/>
                    <a:moveTo>
                      <a:pt x="85" y="231"/>
                    </a:moveTo>
                    <a:lnTo>
                      <a:pt x="85" y="231"/>
                    </a:lnTo>
                    <a:lnTo>
                      <a:pt x="86" y="231"/>
                    </a:lnTo>
                    <a:lnTo>
                      <a:pt x="85" y="231"/>
                    </a:lnTo>
                    <a:close/>
                    <a:moveTo>
                      <a:pt x="85" y="231"/>
                    </a:moveTo>
                    <a:cubicBezTo>
                      <a:pt x="84" y="228"/>
                      <a:pt x="84" y="224"/>
                      <a:pt x="84" y="221"/>
                    </a:cubicBezTo>
                    <a:lnTo>
                      <a:pt x="87" y="221"/>
                    </a:lnTo>
                    <a:cubicBezTo>
                      <a:pt x="86" y="224"/>
                      <a:pt x="87" y="228"/>
                      <a:pt x="88" y="231"/>
                    </a:cubicBezTo>
                    <a:lnTo>
                      <a:pt x="85" y="231"/>
                    </a:lnTo>
                    <a:close/>
                    <a:moveTo>
                      <a:pt x="84" y="221"/>
                    </a:moveTo>
                    <a:cubicBezTo>
                      <a:pt x="85" y="217"/>
                      <a:pt x="85" y="213"/>
                      <a:pt x="85" y="211"/>
                    </a:cubicBezTo>
                    <a:lnTo>
                      <a:pt x="88" y="211"/>
                    </a:lnTo>
                    <a:cubicBezTo>
                      <a:pt x="87" y="213"/>
                      <a:pt x="87" y="217"/>
                      <a:pt x="87" y="221"/>
                    </a:cubicBezTo>
                    <a:lnTo>
                      <a:pt x="84" y="221"/>
                    </a:lnTo>
                    <a:close/>
                    <a:moveTo>
                      <a:pt x="85" y="211"/>
                    </a:moveTo>
                    <a:lnTo>
                      <a:pt x="85" y="211"/>
                    </a:lnTo>
                    <a:lnTo>
                      <a:pt x="86" y="211"/>
                    </a:lnTo>
                    <a:lnTo>
                      <a:pt x="85" y="211"/>
                    </a:lnTo>
                    <a:close/>
                    <a:moveTo>
                      <a:pt x="85" y="211"/>
                    </a:moveTo>
                    <a:lnTo>
                      <a:pt x="85" y="211"/>
                    </a:lnTo>
                    <a:lnTo>
                      <a:pt x="88" y="211"/>
                    </a:lnTo>
                    <a:lnTo>
                      <a:pt x="85" y="211"/>
                    </a:lnTo>
                    <a:close/>
                    <a:moveTo>
                      <a:pt x="85" y="211"/>
                    </a:moveTo>
                    <a:cubicBezTo>
                      <a:pt x="86" y="210"/>
                      <a:pt x="86" y="209"/>
                      <a:pt x="86" y="209"/>
                    </a:cubicBezTo>
                    <a:lnTo>
                      <a:pt x="88" y="209"/>
                    </a:lnTo>
                    <a:cubicBezTo>
                      <a:pt x="88" y="210"/>
                      <a:pt x="88" y="210"/>
                      <a:pt x="88" y="211"/>
                    </a:cubicBezTo>
                    <a:lnTo>
                      <a:pt x="85" y="211"/>
                    </a:lnTo>
                    <a:close/>
                    <a:moveTo>
                      <a:pt x="86" y="209"/>
                    </a:moveTo>
                    <a:cubicBezTo>
                      <a:pt x="86" y="208"/>
                      <a:pt x="86" y="207"/>
                      <a:pt x="86" y="206"/>
                    </a:cubicBezTo>
                    <a:lnTo>
                      <a:pt x="89" y="206"/>
                    </a:lnTo>
                    <a:cubicBezTo>
                      <a:pt x="88" y="207"/>
                      <a:pt x="88" y="208"/>
                      <a:pt x="88" y="209"/>
                    </a:cubicBezTo>
                    <a:lnTo>
                      <a:pt x="86" y="209"/>
                    </a:lnTo>
                    <a:close/>
                    <a:moveTo>
                      <a:pt x="86" y="206"/>
                    </a:moveTo>
                    <a:cubicBezTo>
                      <a:pt x="88" y="201"/>
                      <a:pt x="89" y="196"/>
                      <a:pt x="90" y="194"/>
                    </a:cubicBezTo>
                    <a:lnTo>
                      <a:pt x="92" y="194"/>
                    </a:lnTo>
                    <a:cubicBezTo>
                      <a:pt x="91" y="196"/>
                      <a:pt x="90" y="202"/>
                      <a:pt x="89" y="206"/>
                    </a:cubicBezTo>
                    <a:lnTo>
                      <a:pt x="86" y="206"/>
                    </a:lnTo>
                    <a:close/>
                    <a:moveTo>
                      <a:pt x="90" y="194"/>
                    </a:moveTo>
                    <a:lnTo>
                      <a:pt x="90" y="194"/>
                    </a:lnTo>
                    <a:lnTo>
                      <a:pt x="91" y="194"/>
                    </a:lnTo>
                    <a:lnTo>
                      <a:pt x="90" y="194"/>
                    </a:lnTo>
                    <a:close/>
                    <a:moveTo>
                      <a:pt x="90" y="194"/>
                    </a:moveTo>
                    <a:cubicBezTo>
                      <a:pt x="98" y="177"/>
                      <a:pt x="104" y="161"/>
                      <a:pt x="109" y="144"/>
                    </a:cubicBezTo>
                    <a:lnTo>
                      <a:pt x="111" y="144"/>
                    </a:lnTo>
                    <a:cubicBezTo>
                      <a:pt x="106" y="161"/>
                      <a:pt x="100" y="178"/>
                      <a:pt x="92" y="194"/>
                    </a:cubicBezTo>
                    <a:lnTo>
                      <a:pt x="90" y="194"/>
                    </a:lnTo>
                    <a:close/>
                    <a:moveTo>
                      <a:pt x="109" y="144"/>
                    </a:moveTo>
                    <a:cubicBezTo>
                      <a:pt x="113" y="128"/>
                      <a:pt x="116" y="111"/>
                      <a:pt x="117" y="93"/>
                    </a:cubicBezTo>
                    <a:lnTo>
                      <a:pt x="119" y="93"/>
                    </a:lnTo>
                    <a:cubicBezTo>
                      <a:pt x="118" y="111"/>
                      <a:pt x="116" y="128"/>
                      <a:pt x="111" y="144"/>
                    </a:cubicBezTo>
                    <a:lnTo>
                      <a:pt x="109" y="144"/>
                    </a:lnTo>
                    <a:close/>
                    <a:moveTo>
                      <a:pt x="117" y="93"/>
                    </a:moveTo>
                    <a:lnTo>
                      <a:pt x="117" y="92"/>
                    </a:lnTo>
                    <a:lnTo>
                      <a:pt x="118" y="93"/>
                    </a:lnTo>
                    <a:lnTo>
                      <a:pt x="117" y="93"/>
                    </a:lnTo>
                    <a:close/>
                    <a:moveTo>
                      <a:pt x="118" y="93"/>
                    </a:moveTo>
                    <a:cubicBezTo>
                      <a:pt x="119" y="93"/>
                      <a:pt x="117" y="94"/>
                      <a:pt x="117" y="93"/>
                    </a:cubicBezTo>
                    <a:lnTo>
                      <a:pt x="119" y="94"/>
                    </a:lnTo>
                    <a:cubicBezTo>
                      <a:pt x="119" y="94"/>
                      <a:pt x="118" y="95"/>
                      <a:pt x="117" y="94"/>
                    </a:cubicBezTo>
                    <a:lnTo>
                      <a:pt x="118" y="93"/>
                    </a:lnTo>
                    <a:close/>
                    <a:moveTo>
                      <a:pt x="117" y="93"/>
                    </a:moveTo>
                    <a:cubicBezTo>
                      <a:pt x="117" y="93"/>
                      <a:pt x="117" y="94"/>
                      <a:pt x="117" y="94"/>
                    </a:cubicBezTo>
                    <a:lnTo>
                      <a:pt x="118" y="93"/>
                    </a:lnTo>
                    <a:cubicBezTo>
                      <a:pt x="119" y="93"/>
                      <a:pt x="119" y="93"/>
                      <a:pt x="119" y="94"/>
                    </a:cubicBezTo>
                    <a:lnTo>
                      <a:pt x="117" y="93"/>
                    </a:lnTo>
                    <a:close/>
                    <a:moveTo>
                      <a:pt x="118" y="93"/>
                    </a:moveTo>
                    <a:lnTo>
                      <a:pt x="118" y="93"/>
                    </a:lnTo>
                    <a:close/>
                    <a:moveTo>
                      <a:pt x="117" y="94"/>
                    </a:moveTo>
                    <a:cubicBezTo>
                      <a:pt x="117" y="94"/>
                      <a:pt x="119" y="94"/>
                      <a:pt x="118" y="94"/>
                    </a:cubicBezTo>
                    <a:lnTo>
                      <a:pt x="117" y="93"/>
                    </a:lnTo>
                    <a:cubicBezTo>
                      <a:pt x="117" y="92"/>
                      <a:pt x="118" y="92"/>
                      <a:pt x="118" y="93"/>
                    </a:cubicBezTo>
                    <a:lnTo>
                      <a:pt x="117" y="94"/>
                    </a:lnTo>
                    <a:close/>
                    <a:moveTo>
                      <a:pt x="118" y="94"/>
                    </a:moveTo>
                    <a:lnTo>
                      <a:pt x="118" y="94"/>
                    </a:lnTo>
                    <a:lnTo>
                      <a:pt x="117" y="93"/>
                    </a:lnTo>
                    <a:lnTo>
                      <a:pt x="118" y="94"/>
                    </a:lnTo>
                    <a:close/>
                    <a:moveTo>
                      <a:pt x="118" y="94"/>
                    </a:moveTo>
                    <a:cubicBezTo>
                      <a:pt x="118" y="94"/>
                      <a:pt x="118" y="92"/>
                      <a:pt x="118" y="93"/>
                    </a:cubicBezTo>
                    <a:lnTo>
                      <a:pt x="117" y="94"/>
                    </a:lnTo>
                    <a:cubicBezTo>
                      <a:pt x="116" y="94"/>
                      <a:pt x="116" y="93"/>
                      <a:pt x="117" y="93"/>
                    </a:cubicBezTo>
                    <a:lnTo>
                      <a:pt x="118" y="94"/>
                    </a:lnTo>
                    <a:close/>
                    <a:moveTo>
                      <a:pt x="119" y="94"/>
                    </a:moveTo>
                    <a:lnTo>
                      <a:pt x="118" y="95"/>
                    </a:lnTo>
                    <a:lnTo>
                      <a:pt x="117" y="94"/>
                    </a:lnTo>
                    <a:lnTo>
                      <a:pt x="118" y="93"/>
                    </a:lnTo>
                    <a:lnTo>
                      <a:pt x="119" y="94"/>
                    </a:lnTo>
                    <a:close/>
                    <a:moveTo>
                      <a:pt x="117" y="93"/>
                    </a:moveTo>
                    <a:cubicBezTo>
                      <a:pt x="118" y="84"/>
                      <a:pt x="118" y="77"/>
                      <a:pt x="118" y="70"/>
                    </a:cubicBezTo>
                    <a:lnTo>
                      <a:pt x="120" y="70"/>
                    </a:lnTo>
                    <a:cubicBezTo>
                      <a:pt x="120" y="77"/>
                      <a:pt x="120" y="84"/>
                      <a:pt x="119" y="94"/>
                    </a:cubicBezTo>
                    <a:lnTo>
                      <a:pt x="117" y="93"/>
                    </a:lnTo>
                    <a:close/>
                    <a:moveTo>
                      <a:pt x="118" y="70"/>
                    </a:moveTo>
                    <a:cubicBezTo>
                      <a:pt x="118" y="66"/>
                      <a:pt x="118" y="61"/>
                      <a:pt x="118" y="55"/>
                    </a:cubicBezTo>
                    <a:lnTo>
                      <a:pt x="120" y="55"/>
                    </a:lnTo>
                    <a:cubicBezTo>
                      <a:pt x="120" y="61"/>
                      <a:pt x="120" y="66"/>
                      <a:pt x="120" y="70"/>
                    </a:cubicBezTo>
                    <a:lnTo>
                      <a:pt x="118" y="70"/>
                    </a:lnTo>
                    <a:close/>
                    <a:moveTo>
                      <a:pt x="118" y="55"/>
                    </a:moveTo>
                    <a:lnTo>
                      <a:pt x="118" y="55"/>
                    </a:lnTo>
                    <a:lnTo>
                      <a:pt x="119" y="55"/>
                    </a:lnTo>
                    <a:lnTo>
                      <a:pt x="118" y="55"/>
                    </a:lnTo>
                    <a:close/>
                    <a:moveTo>
                      <a:pt x="118" y="55"/>
                    </a:moveTo>
                    <a:cubicBezTo>
                      <a:pt x="119" y="46"/>
                      <a:pt x="118" y="38"/>
                      <a:pt x="118" y="29"/>
                    </a:cubicBezTo>
                    <a:lnTo>
                      <a:pt x="120" y="29"/>
                    </a:lnTo>
                    <a:cubicBezTo>
                      <a:pt x="121" y="38"/>
                      <a:pt x="121" y="46"/>
                      <a:pt x="120" y="55"/>
                    </a:cubicBezTo>
                    <a:lnTo>
                      <a:pt x="118" y="55"/>
                    </a:lnTo>
                    <a:close/>
                    <a:moveTo>
                      <a:pt x="118" y="29"/>
                    </a:moveTo>
                    <a:cubicBezTo>
                      <a:pt x="117" y="20"/>
                      <a:pt x="116" y="11"/>
                      <a:pt x="115" y="3"/>
                    </a:cubicBezTo>
                    <a:lnTo>
                      <a:pt x="117" y="3"/>
                    </a:lnTo>
                    <a:cubicBezTo>
                      <a:pt x="118" y="11"/>
                      <a:pt x="119" y="20"/>
                      <a:pt x="120" y="29"/>
                    </a:cubicBezTo>
                    <a:lnTo>
                      <a:pt x="118" y="29"/>
                    </a:lnTo>
                    <a:close/>
                    <a:moveTo>
                      <a:pt x="117" y="3"/>
                    </a:moveTo>
                    <a:lnTo>
                      <a:pt x="117" y="3"/>
                    </a:lnTo>
                    <a:lnTo>
                      <a:pt x="116" y="3"/>
                    </a:lnTo>
                    <a:lnTo>
                      <a:pt x="117" y="3"/>
                    </a:lnTo>
                    <a:close/>
                    <a:moveTo>
                      <a:pt x="115" y="3"/>
                    </a:moveTo>
                    <a:lnTo>
                      <a:pt x="115" y="3"/>
                    </a:lnTo>
                    <a:lnTo>
                      <a:pt x="117" y="3"/>
                    </a:lnTo>
                    <a:lnTo>
                      <a:pt x="115" y="3"/>
                    </a:lnTo>
                    <a:close/>
                    <a:moveTo>
                      <a:pt x="117" y="3"/>
                    </a:moveTo>
                    <a:lnTo>
                      <a:pt x="117" y="3"/>
                    </a:lnTo>
                    <a:lnTo>
                      <a:pt x="116" y="3"/>
                    </a:lnTo>
                    <a:lnTo>
                      <a:pt x="117" y="3"/>
                    </a:lnTo>
                    <a:close/>
                    <a:moveTo>
                      <a:pt x="115" y="3"/>
                    </a:moveTo>
                    <a:cubicBezTo>
                      <a:pt x="115" y="3"/>
                      <a:pt x="114" y="2"/>
                      <a:pt x="112" y="2"/>
                    </a:cubicBezTo>
                    <a:lnTo>
                      <a:pt x="113" y="0"/>
                    </a:lnTo>
                    <a:cubicBezTo>
                      <a:pt x="116" y="1"/>
                      <a:pt x="117" y="2"/>
                      <a:pt x="117" y="3"/>
                    </a:cubicBezTo>
                    <a:lnTo>
                      <a:pt x="115" y="3"/>
                    </a:lnTo>
                    <a:close/>
                    <a:moveTo>
                      <a:pt x="112" y="2"/>
                    </a:moveTo>
                    <a:cubicBezTo>
                      <a:pt x="110" y="2"/>
                      <a:pt x="106" y="2"/>
                      <a:pt x="101" y="2"/>
                    </a:cubicBezTo>
                    <a:lnTo>
                      <a:pt x="101" y="1"/>
                    </a:lnTo>
                    <a:cubicBezTo>
                      <a:pt x="106" y="0"/>
                      <a:pt x="110" y="0"/>
                      <a:pt x="113" y="0"/>
                    </a:cubicBezTo>
                    <a:lnTo>
                      <a:pt x="112" y="2"/>
                    </a:lnTo>
                    <a:close/>
                    <a:moveTo>
                      <a:pt x="101" y="2"/>
                    </a:moveTo>
                    <a:lnTo>
                      <a:pt x="100" y="3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1" y="2"/>
                    </a:lnTo>
                    <a:close/>
                    <a:moveTo>
                      <a:pt x="99" y="2"/>
                    </a:moveTo>
                    <a:lnTo>
                      <a:pt x="99" y="1"/>
                    </a:lnTo>
                    <a:lnTo>
                      <a:pt x="100" y="1"/>
                    </a:lnTo>
                    <a:lnTo>
                      <a:pt x="100" y="2"/>
                    </a:lnTo>
                    <a:lnTo>
                      <a:pt x="99" y="2"/>
                    </a:lnTo>
                    <a:close/>
                    <a:moveTo>
                      <a:pt x="101" y="2"/>
                    </a:moveTo>
                    <a:cubicBezTo>
                      <a:pt x="102" y="10"/>
                      <a:pt x="103" y="18"/>
                      <a:pt x="103" y="26"/>
                    </a:cubicBezTo>
                    <a:lnTo>
                      <a:pt x="101" y="26"/>
                    </a:lnTo>
                    <a:cubicBezTo>
                      <a:pt x="101" y="18"/>
                      <a:pt x="100" y="10"/>
                      <a:pt x="99" y="2"/>
                    </a:cubicBezTo>
                    <a:lnTo>
                      <a:pt x="101" y="2"/>
                    </a:lnTo>
                    <a:close/>
                    <a:moveTo>
                      <a:pt x="103" y="26"/>
                    </a:moveTo>
                    <a:cubicBezTo>
                      <a:pt x="104" y="36"/>
                      <a:pt x="104" y="46"/>
                      <a:pt x="106" y="55"/>
                    </a:cubicBezTo>
                    <a:lnTo>
                      <a:pt x="104" y="55"/>
                    </a:lnTo>
                    <a:cubicBezTo>
                      <a:pt x="102" y="46"/>
                      <a:pt x="102" y="36"/>
                      <a:pt x="101" y="26"/>
                    </a:cubicBezTo>
                    <a:lnTo>
                      <a:pt x="103" y="26"/>
                    </a:lnTo>
                    <a:close/>
                    <a:moveTo>
                      <a:pt x="104" y="55"/>
                    </a:moveTo>
                    <a:lnTo>
                      <a:pt x="104" y="55"/>
                    </a:lnTo>
                    <a:lnTo>
                      <a:pt x="105" y="55"/>
                    </a:lnTo>
                    <a:lnTo>
                      <a:pt x="104" y="55"/>
                    </a:lnTo>
                    <a:close/>
                    <a:moveTo>
                      <a:pt x="106" y="55"/>
                    </a:moveTo>
                    <a:cubicBezTo>
                      <a:pt x="109" y="74"/>
                      <a:pt x="105" y="93"/>
                      <a:pt x="101" y="111"/>
                    </a:cubicBezTo>
                    <a:lnTo>
                      <a:pt x="99" y="111"/>
                    </a:lnTo>
                    <a:cubicBezTo>
                      <a:pt x="103" y="93"/>
                      <a:pt x="107" y="74"/>
                      <a:pt x="104" y="55"/>
                    </a:cubicBezTo>
                    <a:lnTo>
                      <a:pt x="106" y="55"/>
                    </a:lnTo>
                    <a:close/>
                    <a:moveTo>
                      <a:pt x="101" y="111"/>
                    </a:moveTo>
                    <a:cubicBezTo>
                      <a:pt x="100" y="116"/>
                      <a:pt x="99" y="121"/>
                      <a:pt x="98" y="126"/>
                    </a:cubicBezTo>
                    <a:lnTo>
                      <a:pt x="96" y="126"/>
                    </a:lnTo>
                    <a:cubicBezTo>
                      <a:pt x="97" y="121"/>
                      <a:pt x="98" y="116"/>
                      <a:pt x="99" y="111"/>
                    </a:cubicBezTo>
                    <a:lnTo>
                      <a:pt x="101" y="111"/>
                    </a:lnTo>
                    <a:close/>
                    <a:moveTo>
                      <a:pt x="96" y="126"/>
                    </a:moveTo>
                    <a:lnTo>
                      <a:pt x="96" y="126"/>
                    </a:lnTo>
                    <a:lnTo>
                      <a:pt x="97" y="126"/>
                    </a:lnTo>
                    <a:lnTo>
                      <a:pt x="96" y="126"/>
                    </a:lnTo>
                    <a:close/>
                    <a:moveTo>
                      <a:pt x="98" y="126"/>
                    </a:moveTo>
                    <a:lnTo>
                      <a:pt x="98" y="126"/>
                    </a:lnTo>
                    <a:lnTo>
                      <a:pt x="96" y="126"/>
                    </a:lnTo>
                    <a:lnTo>
                      <a:pt x="98" y="126"/>
                    </a:lnTo>
                    <a:close/>
                    <a:moveTo>
                      <a:pt x="98" y="126"/>
                    </a:moveTo>
                    <a:cubicBezTo>
                      <a:pt x="98" y="128"/>
                      <a:pt x="97" y="131"/>
                      <a:pt x="96" y="133"/>
                    </a:cubicBezTo>
                    <a:lnTo>
                      <a:pt x="94" y="133"/>
                    </a:lnTo>
                    <a:cubicBezTo>
                      <a:pt x="95" y="130"/>
                      <a:pt x="96" y="128"/>
                      <a:pt x="96" y="126"/>
                    </a:cubicBezTo>
                    <a:lnTo>
                      <a:pt x="98" y="126"/>
                    </a:lnTo>
                    <a:close/>
                    <a:moveTo>
                      <a:pt x="96" y="133"/>
                    </a:moveTo>
                    <a:cubicBezTo>
                      <a:pt x="95" y="135"/>
                      <a:pt x="94" y="137"/>
                      <a:pt x="94" y="139"/>
                    </a:cubicBezTo>
                    <a:lnTo>
                      <a:pt x="92" y="138"/>
                    </a:lnTo>
                    <a:cubicBezTo>
                      <a:pt x="92" y="137"/>
                      <a:pt x="93" y="135"/>
                      <a:pt x="94" y="133"/>
                    </a:cubicBezTo>
                    <a:lnTo>
                      <a:pt x="96" y="133"/>
                    </a:lnTo>
                    <a:close/>
                    <a:moveTo>
                      <a:pt x="92" y="138"/>
                    </a:moveTo>
                    <a:lnTo>
                      <a:pt x="92" y="138"/>
                    </a:lnTo>
                    <a:lnTo>
                      <a:pt x="93" y="139"/>
                    </a:lnTo>
                    <a:lnTo>
                      <a:pt x="92" y="138"/>
                    </a:lnTo>
                    <a:close/>
                    <a:moveTo>
                      <a:pt x="94" y="139"/>
                    </a:moveTo>
                    <a:lnTo>
                      <a:pt x="94" y="139"/>
                    </a:lnTo>
                    <a:lnTo>
                      <a:pt x="92" y="138"/>
                    </a:lnTo>
                    <a:lnTo>
                      <a:pt x="94" y="139"/>
                    </a:lnTo>
                    <a:close/>
                    <a:moveTo>
                      <a:pt x="94" y="139"/>
                    </a:moveTo>
                    <a:lnTo>
                      <a:pt x="94" y="139"/>
                    </a:lnTo>
                    <a:lnTo>
                      <a:pt x="93" y="139"/>
                    </a:lnTo>
                    <a:lnTo>
                      <a:pt x="94" y="139"/>
                    </a:lnTo>
                    <a:close/>
                    <a:moveTo>
                      <a:pt x="94" y="139"/>
                    </a:moveTo>
                    <a:cubicBezTo>
                      <a:pt x="93" y="142"/>
                      <a:pt x="92" y="145"/>
                      <a:pt x="91" y="148"/>
                    </a:cubicBezTo>
                    <a:lnTo>
                      <a:pt x="89" y="147"/>
                    </a:lnTo>
                    <a:cubicBezTo>
                      <a:pt x="90" y="144"/>
                      <a:pt x="91" y="141"/>
                      <a:pt x="92" y="138"/>
                    </a:cubicBezTo>
                    <a:lnTo>
                      <a:pt x="94" y="139"/>
                    </a:lnTo>
                    <a:close/>
                    <a:moveTo>
                      <a:pt x="91" y="148"/>
                    </a:moveTo>
                    <a:cubicBezTo>
                      <a:pt x="87" y="163"/>
                      <a:pt x="83" y="177"/>
                      <a:pt x="80" y="183"/>
                    </a:cubicBezTo>
                    <a:lnTo>
                      <a:pt x="78" y="182"/>
                    </a:lnTo>
                    <a:cubicBezTo>
                      <a:pt x="81" y="176"/>
                      <a:pt x="85" y="163"/>
                      <a:pt x="89" y="147"/>
                    </a:cubicBezTo>
                    <a:lnTo>
                      <a:pt x="91" y="148"/>
                    </a:lnTo>
                    <a:close/>
                    <a:moveTo>
                      <a:pt x="80" y="183"/>
                    </a:moveTo>
                    <a:lnTo>
                      <a:pt x="80" y="183"/>
                    </a:lnTo>
                    <a:lnTo>
                      <a:pt x="79" y="182"/>
                    </a:lnTo>
                    <a:lnTo>
                      <a:pt x="80" y="183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5" name="Freeform 759"/>
              <p:cNvSpPr>
                <a:spLocks noChangeArrowheads="1"/>
              </p:cNvSpPr>
              <p:nvPr/>
            </p:nvSpPr>
            <p:spPr bwMode="auto">
              <a:xfrm>
                <a:off x="1698" y="3427"/>
                <a:ext cx="25" cy="3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1 0 0"/>
                  <a:gd name="G18" fmla="+- 1 0 0"/>
                  <a:gd name="G19" fmla="+- 1 0 0"/>
                  <a:gd name="G20" fmla="+- 1 0 0"/>
                  <a:gd name="G21" fmla="+- 1 0 0"/>
                  <a:gd name="G22" fmla="+- 11 0 0"/>
                  <a:gd name="G23" fmla="+- 11 0 0"/>
                  <a:gd name="G24" fmla="+- 1 0 0"/>
                  <a:gd name="G25" fmla="+- 11 0 0"/>
                  <a:gd name="G26" fmla="+- 1 0 0"/>
                  <a:gd name="G27" fmla="+- 1 0 0"/>
                  <a:gd name="G28" fmla="+- 1 0 0"/>
                  <a:gd name="G29" fmla="+- 18 0 0"/>
                  <a:gd name="G30" fmla="*/ 1 0 0"/>
                  <a:gd name="G31" fmla="sin G30 G29"/>
                  <a:gd name="G32" fmla="+- 17 0 0"/>
                  <a:gd name="G33" fmla="+- 15 0 0"/>
                  <a:gd name="G34" fmla="*/ 1 0 0"/>
                  <a:gd name="G35" fmla="sin G34 G33"/>
                  <a:gd name="G36" fmla="+- 1 0 0"/>
                  <a:gd name="G37" fmla="+- 11 0 0"/>
                  <a:gd name="G38" fmla="+- 1 0 0"/>
                  <a:gd name="G39" fmla="+- 18 0 0"/>
                  <a:gd name="G40" fmla="*/ 1 0 0"/>
                  <a:gd name="G41" fmla="sin G40 G39"/>
                  <a:gd name="G42" fmla="+- 1 0 0"/>
                  <a:gd name="G43" fmla="+- 1 0 0"/>
                  <a:gd name="G44" fmla="+- 12 0 0"/>
                  <a:gd name="G45" fmla="+- 23 0 0"/>
                  <a:gd name="G46" fmla="+- 1 0 0"/>
                  <a:gd name="G47" fmla="+- 19 0 0"/>
                  <a:gd name="G48" fmla="+- 17 0 0"/>
                  <a:gd name="G49" fmla="+- 18 0 0"/>
                  <a:gd name="G50" fmla="*/ 1 0 0"/>
                  <a:gd name="G51" fmla="sin G50 G49"/>
                  <a:gd name="T0" fmla="*/ 20 w 20"/>
                  <a:gd name="T1" fmla="*/ 0 h 24"/>
                  <a:gd name="T2" fmla="*/ 20 w 20"/>
                  <a:gd name="T3" fmla="*/ 1 h 24"/>
                  <a:gd name="T4" fmla="*/ 18 w 20"/>
                  <a:gd name="T5" fmla="*/ 0 h 24"/>
                  <a:gd name="T6" fmla="*/ 20 w 20"/>
                  <a:gd name="T7" fmla="*/ 0 h 24"/>
                  <a:gd name="T8" fmla="*/ 20 w 20"/>
                  <a:gd name="T9" fmla="*/ 1 h 24"/>
                  <a:gd name="T10" fmla="*/ 19 w 20"/>
                  <a:gd name="T11" fmla="*/ 4 h 24"/>
                  <a:gd name="T12" fmla="*/ 17 w 20"/>
                  <a:gd name="T13" fmla="*/ 4 h 24"/>
                  <a:gd name="T14" fmla="*/ 18 w 20"/>
                  <a:gd name="T15" fmla="*/ 0 h 24"/>
                  <a:gd name="T16" fmla="*/ 20 w 20"/>
                  <a:gd name="T17" fmla="*/ 1 h 24"/>
                  <a:gd name="T18" fmla="*/ 19 w 20"/>
                  <a:gd name="T19" fmla="*/ 4 h 24"/>
                  <a:gd name="T20" fmla="*/ 15 w 20"/>
                  <a:gd name="T21" fmla="*/ 12 h 24"/>
                  <a:gd name="T22" fmla="*/ 14 w 20"/>
                  <a:gd name="T23" fmla="*/ 11 h 24"/>
                  <a:gd name="T24" fmla="*/ 17 w 20"/>
                  <a:gd name="T25" fmla="*/ 4 h 24"/>
                  <a:gd name="T26" fmla="*/ 19 w 20"/>
                  <a:gd name="T27" fmla="*/ 4 h 24"/>
                  <a:gd name="T28" fmla="*/ 14 w 20"/>
                  <a:gd name="T29" fmla="*/ 11 h 24"/>
                  <a:gd name="T30" fmla="*/ 14 w 20"/>
                  <a:gd name="T31" fmla="*/ 11 h 24"/>
                  <a:gd name="T32" fmla="*/ 15 w 20"/>
                  <a:gd name="T33" fmla="*/ 12 h 24"/>
                  <a:gd name="T34" fmla="*/ 14 w 20"/>
                  <a:gd name="T35" fmla="*/ 11 h 24"/>
                  <a:gd name="T36" fmla="*/ 15 w 20"/>
                  <a:gd name="T37" fmla="*/ 12 h 24"/>
                  <a:gd name="T38" fmla="*/ 9 w 20"/>
                  <a:gd name="T39" fmla="*/ 18 h 24"/>
                  <a:gd name="T40" fmla="*/ 7 w 20"/>
                  <a:gd name="T41" fmla="*/ 17 h 24"/>
                  <a:gd name="T42" fmla="*/ 14 w 20"/>
                  <a:gd name="T43" fmla="*/ 11 h 24"/>
                  <a:gd name="T44" fmla="*/ 15 w 20"/>
                  <a:gd name="T45" fmla="*/ 12 h 24"/>
                  <a:gd name="T46" fmla="*/ 9 w 20"/>
                  <a:gd name="T47" fmla="*/ 18 h 24"/>
                  <a:gd name="T48" fmla="*/ 2 w 20"/>
                  <a:gd name="T49" fmla="*/ 24 h 24"/>
                  <a:gd name="T50" fmla="*/ 0 w 20"/>
                  <a:gd name="T51" fmla="*/ 23 h 24"/>
                  <a:gd name="T52" fmla="*/ 7 w 20"/>
                  <a:gd name="T53" fmla="*/ 17 h 24"/>
                  <a:gd name="T54" fmla="*/ 9 w 20"/>
                  <a:gd name="T55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24">
                    <a:moveTo>
                      <a:pt x="20" y="0"/>
                    </a:moveTo>
                    <a:lnTo>
                      <a:pt x="20" y="1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  <a:moveTo>
                      <a:pt x="20" y="1"/>
                    </a:moveTo>
                    <a:cubicBezTo>
                      <a:pt x="20" y="2"/>
                      <a:pt x="20" y="3"/>
                      <a:pt x="19" y="4"/>
                    </a:cubicBezTo>
                    <a:lnTo>
                      <a:pt x="17" y="4"/>
                    </a:lnTo>
                    <a:cubicBezTo>
                      <a:pt x="18" y="3"/>
                      <a:pt x="18" y="1"/>
                      <a:pt x="18" y="0"/>
                    </a:cubicBezTo>
                    <a:lnTo>
                      <a:pt x="20" y="1"/>
                    </a:lnTo>
                    <a:close/>
                    <a:moveTo>
                      <a:pt x="19" y="4"/>
                    </a:moveTo>
                    <a:cubicBezTo>
                      <a:pt x="19" y="7"/>
                      <a:pt x="18" y="10"/>
                      <a:pt x="15" y="12"/>
                    </a:cubicBezTo>
                    <a:lnTo>
                      <a:pt x="14" y="11"/>
                    </a:lnTo>
                    <a:cubicBezTo>
                      <a:pt x="16" y="9"/>
                      <a:pt x="17" y="7"/>
                      <a:pt x="17" y="4"/>
                    </a:cubicBezTo>
                    <a:lnTo>
                      <a:pt x="19" y="4"/>
                    </a:lnTo>
                    <a:close/>
                    <a:moveTo>
                      <a:pt x="14" y="11"/>
                    </a:moveTo>
                    <a:lnTo>
                      <a:pt x="14" y="11"/>
                    </a:lnTo>
                    <a:lnTo>
                      <a:pt x="15" y="12"/>
                    </a:lnTo>
                    <a:lnTo>
                      <a:pt x="14" y="11"/>
                    </a:lnTo>
                    <a:close/>
                    <a:moveTo>
                      <a:pt x="15" y="12"/>
                    </a:moveTo>
                    <a:cubicBezTo>
                      <a:pt x="13" y="14"/>
                      <a:pt x="11" y="16"/>
                      <a:pt x="9" y="18"/>
                    </a:cubicBezTo>
                    <a:lnTo>
                      <a:pt x="7" y="17"/>
                    </a:lnTo>
                    <a:cubicBezTo>
                      <a:pt x="9" y="15"/>
                      <a:pt x="12" y="13"/>
                      <a:pt x="14" y="11"/>
                    </a:cubicBezTo>
                    <a:lnTo>
                      <a:pt x="15" y="12"/>
                    </a:lnTo>
                    <a:close/>
                    <a:moveTo>
                      <a:pt x="9" y="18"/>
                    </a:moveTo>
                    <a:cubicBezTo>
                      <a:pt x="6" y="20"/>
                      <a:pt x="4" y="22"/>
                      <a:pt x="2" y="24"/>
                    </a:cubicBezTo>
                    <a:lnTo>
                      <a:pt x="0" y="23"/>
                    </a:lnTo>
                    <a:cubicBezTo>
                      <a:pt x="3" y="21"/>
                      <a:pt x="5" y="19"/>
                      <a:pt x="7" y="17"/>
                    </a:cubicBezTo>
                    <a:lnTo>
                      <a:pt x="9" y="18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6" name="Freeform 760"/>
              <p:cNvSpPr>
                <a:spLocks noChangeArrowheads="1"/>
              </p:cNvSpPr>
              <p:nvPr/>
            </p:nvSpPr>
            <p:spPr bwMode="auto">
              <a:xfrm>
                <a:off x="1668" y="3436"/>
                <a:ext cx="91" cy="4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26 0 0"/>
                  <a:gd name="G33" fmla="*/ 1 0 0"/>
                  <a:gd name="G34" fmla="sin G33 G32"/>
                  <a:gd name="G35" fmla="+- 26 0 0"/>
                  <a:gd name="G36" fmla="+- 26 0 0"/>
                  <a:gd name="G37" fmla="+- 1 0 0"/>
                  <a:gd name="G38" fmla="+- 24 0 0"/>
                  <a:gd name="G39" fmla="+- 24 0 0"/>
                  <a:gd name="G40" fmla="*/ 1 0 0"/>
                  <a:gd name="G41" fmla="sin G40 G39"/>
                  <a:gd name="G42" fmla="+- 1 0 0"/>
                  <a:gd name="G43" fmla="+- 1 0 0"/>
                  <a:gd name="T0" fmla="*/ 67 w 67"/>
                  <a:gd name="T1" fmla="*/ 1 h 26"/>
                  <a:gd name="T2" fmla="*/ 49 w 67"/>
                  <a:gd name="T3" fmla="*/ 15 h 26"/>
                  <a:gd name="T4" fmla="*/ 47 w 67"/>
                  <a:gd name="T5" fmla="*/ 13 h 26"/>
                  <a:gd name="T6" fmla="*/ 66 w 67"/>
                  <a:gd name="T7" fmla="*/ 0 h 26"/>
                  <a:gd name="T8" fmla="*/ 67 w 67"/>
                  <a:gd name="T9" fmla="*/ 1 h 26"/>
                  <a:gd name="T10" fmla="*/ 49 w 67"/>
                  <a:gd name="T11" fmla="*/ 15 h 26"/>
                  <a:gd name="T12" fmla="*/ 25 w 67"/>
                  <a:gd name="T13" fmla="*/ 24 h 26"/>
                  <a:gd name="T14" fmla="*/ 24 w 67"/>
                  <a:gd name="T15" fmla="*/ 22 h 26"/>
                  <a:gd name="T16" fmla="*/ 47 w 67"/>
                  <a:gd name="T17" fmla="*/ 13 h 26"/>
                  <a:gd name="T18" fmla="*/ 49 w 67"/>
                  <a:gd name="T19" fmla="*/ 15 h 26"/>
                  <a:gd name="T20" fmla="*/ 24 w 67"/>
                  <a:gd name="T21" fmla="*/ 22 h 26"/>
                  <a:gd name="T22" fmla="*/ 24 w 67"/>
                  <a:gd name="T23" fmla="*/ 22 h 26"/>
                  <a:gd name="T24" fmla="*/ 25 w 67"/>
                  <a:gd name="T25" fmla="*/ 23 h 26"/>
                  <a:gd name="T26" fmla="*/ 24 w 67"/>
                  <a:gd name="T27" fmla="*/ 22 h 26"/>
                  <a:gd name="T28" fmla="*/ 25 w 67"/>
                  <a:gd name="T29" fmla="*/ 24 h 26"/>
                  <a:gd name="T30" fmla="*/ 13 w 67"/>
                  <a:gd name="T31" fmla="*/ 26 h 26"/>
                  <a:gd name="T32" fmla="*/ 13 w 67"/>
                  <a:gd name="T33" fmla="*/ 24 h 26"/>
                  <a:gd name="T34" fmla="*/ 24 w 67"/>
                  <a:gd name="T35" fmla="*/ 22 h 26"/>
                  <a:gd name="T36" fmla="*/ 25 w 67"/>
                  <a:gd name="T37" fmla="*/ 24 h 26"/>
                  <a:gd name="T38" fmla="*/ 13 w 67"/>
                  <a:gd name="T39" fmla="*/ 26 h 26"/>
                  <a:gd name="T40" fmla="*/ 0 w 67"/>
                  <a:gd name="T41" fmla="*/ 26 h 26"/>
                  <a:gd name="T42" fmla="*/ 1 w 67"/>
                  <a:gd name="T43" fmla="*/ 24 h 26"/>
                  <a:gd name="T44" fmla="*/ 13 w 67"/>
                  <a:gd name="T45" fmla="*/ 24 h 26"/>
                  <a:gd name="T46" fmla="*/ 13 w 67"/>
                  <a:gd name="T4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26">
                    <a:moveTo>
                      <a:pt x="67" y="1"/>
                    </a:moveTo>
                    <a:cubicBezTo>
                      <a:pt x="62" y="6"/>
                      <a:pt x="55" y="11"/>
                      <a:pt x="49" y="15"/>
                    </a:cubicBezTo>
                    <a:lnTo>
                      <a:pt x="47" y="13"/>
                    </a:lnTo>
                    <a:cubicBezTo>
                      <a:pt x="54" y="9"/>
                      <a:pt x="60" y="5"/>
                      <a:pt x="66" y="0"/>
                    </a:cubicBezTo>
                    <a:lnTo>
                      <a:pt x="67" y="1"/>
                    </a:lnTo>
                    <a:close/>
                    <a:moveTo>
                      <a:pt x="49" y="15"/>
                    </a:moveTo>
                    <a:cubicBezTo>
                      <a:pt x="42" y="19"/>
                      <a:pt x="34" y="22"/>
                      <a:pt x="25" y="24"/>
                    </a:cubicBezTo>
                    <a:lnTo>
                      <a:pt x="24" y="22"/>
                    </a:lnTo>
                    <a:cubicBezTo>
                      <a:pt x="33" y="20"/>
                      <a:pt x="41" y="17"/>
                      <a:pt x="47" y="13"/>
                    </a:cubicBezTo>
                    <a:lnTo>
                      <a:pt x="49" y="15"/>
                    </a:lnTo>
                    <a:close/>
                    <a:moveTo>
                      <a:pt x="24" y="22"/>
                    </a:moveTo>
                    <a:lnTo>
                      <a:pt x="24" y="22"/>
                    </a:lnTo>
                    <a:lnTo>
                      <a:pt x="25" y="23"/>
                    </a:lnTo>
                    <a:lnTo>
                      <a:pt x="24" y="22"/>
                    </a:lnTo>
                    <a:close/>
                    <a:moveTo>
                      <a:pt x="25" y="24"/>
                    </a:moveTo>
                    <a:cubicBezTo>
                      <a:pt x="21" y="25"/>
                      <a:pt x="17" y="26"/>
                      <a:pt x="13" y="26"/>
                    </a:cubicBezTo>
                    <a:lnTo>
                      <a:pt x="13" y="24"/>
                    </a:lnTo>
                    <a:cubicBezTo>
                      <a:pt x="17" y="24"/>
                      <a:pt x="20" y="23"/>
                      <a:pt x="24" y="22"/>
                    </a:cubicBezTo>
                    <a:lnTo>
                      <a:pt x="25" y="24"/>
                    </a:lnTo>
                    <a:close/>
                    <a:moveTo>
                      <a:pt x="13" y="26"/>
                    </a:moveTo>
                    <a:cubicBezTo>
                      <a:pt x="9" y="26"/>
                      <a:pt x="5" y="26"/>
                      <a:pt x="0" y="26"/>
                    </a:cubicBezTo>
                    <a:lnTo>
                      <a:pt x="1" y="24"/>
                    </a:lnTo>
                    <a:cubicBezTo>
                      <a:pt x="5" y="24"/>
                      <a:pt x="9" y="24"/>
                      <a:pt x="13" y="24"/>
                    </a:cubicBez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7" name="Freeform 761"/>
              <p:cNvSpPr>
                <a:spLocks noChangeArrowheads="1"/>
              </p:cNvSpPr>
              <p:nvPr/>
            </p:nvSpPr>
            <p:spPr bwMode="auto">
              <a:xfrm>
                <a:off x="1713" y="3478"/>
                <a:ext cx="84" cy="62"/>
              </a:xfrm>
              <a:custGeom>
                <a:avLst/>
                <a:gdLst>
                  <a:gd name="T0" fmla="*/ 28 w 62"/>
                  <a:gd name="T1" fmla="*/ 8 h 37"/>
                  <a:gd name="T2" fmla="*/ 36 w 62"/>
                  <a:gd name="T3" fmla="*/ 0 h 37"/>
                  <a:gd name="T4" fmla="*/ 28 w 62"/>
                  <a:gd name="T5" fmla="*/ 8 h 37"/>
                  <a:gd name="T6" fmla="*/ 4 w 62"/>
                  <a:gd name="T7" fmla="*/ 21 h 37"/>
                  <a:gd name="T8" fmla="*/ 28 w 62"/>
                  <a:gd name="T9" fmla="*/ 8 h 37"/>
                  <a:gd name="T10" fmla="*/ 4 w 62"/>
                  <a:gd name="T11" fmla="*/ 21 h 37"/>
                  <a:gd name="T12" fmla="*/ 4 w 62"/>
                  <a:gd name="T13" fmla="*/ 21 h 37"/>
                  <a:gd name="T14" fmla="*/ 3 w 62"/>
                  <a:gd name="T15" fmla="*/ 25 h 37"/>
                  <a:gd name="T16" fmla="*/ 4 w 62"/>
                  <a:gd name="T17" fmla="*/ 21 h 37"/>
                  <a:gd name="T18" fmla="*/ 3 w 62"/>
                  <a:gd name="T19" fmla="*/ 25 h 37"/>
                  <a:gd name="T20" fmla="*/ 0 w 62"/>
                  <a:gd name="T21" fmla="*/ 28 h 37"/>
                  <a:gd name="T22" fmla="*/ 3 w 62"/>
                  <a:gd name="T23" fmla="*/ 25 h 37"/>
                  <a:gd name="T24" fmla="*/ 4 w 62"/>
                  <a:gd name="T25" fmla="*/ 30 h 37"/>
                  <a:gd name="T26" fmla="*/ 0 w 62"/>
                  <a:gd name="T27" fmla="*/ 28 h 37"/>
                  <a:gd name="T28" fmla="*/ 4 w 62"/>
                  <a:gd name="T29" fmla="*/ 30 h 37"/>
                  <a:gd name="T30" fmla="*/ 7 w 62"/>
                  <a:gd name="T31" fmla="*/ 35 h 37"/>
                  <a:gd name="T32" fmla="*/ 4 w 62"/>
                  <a:gd name="T33" fmla="*/ 30 h 37"/>
                  <a:gd name="T34" fmla="*/ 7 w 62"/>
                  <a:gd name="T35" fmla="*/ 35 h 37"/>
                  <a:gd name="T36" fmla="*/ 7 w 62"/>
                  <a:gd name="T37" fmla="*/ 35 h 37"/>
                  <a:gd name="T38" fmla="*/ 23 w 62"/>
                  <a:gd name="T39" fmla="*/ 34 h 37"/>
                  <a:gd name="T40" fmla="*/ 7 w 62"/>
                  <a:gd name="T41" fmla="*/ 35 h 37"/>
                  <a:gd name="T42" fmla="*/ 23 w 62"/>
                  <a:gd name="T43" fmla="*/ 34 h 37"/>
                  <a:gd name="T44" fmla="*/ 39 w 62"/>
                  <a:gd name="T45" fmla="*/ 28 h 37"/>
                  <a:gd name="T46" fmla="*/ 23 w 62"/>
                  <a:gd name="T47" fmla="*/ 34 h 37"/>
                  <a:gd name="T48" fmla="*/ 38 w 62"/>
                  <a:gd name="T49" fmla="*/ 27 h 37"/>
                  <a:gd name="T50" fmla="*/ 38 w 62"/>
                  <a:gd name="T51" fmla="*/ 27 h 37"/>
                  <a:gd name="T52" fmla="*/ 56 w 62"/>
                  <a:gd name="T53" fmla="*/ 12 h 37"/>
                  <a:gd name="T54" fmla="*/ 39 w 62"/>
                  <a:gd name="T55" fmla="*/ 28 h 37"/>
                  <a:gd name="T56" fmla="*/ 56 w 62"/>
                  <a:gd name="T57" fmla="*/ 12 h 37"/>
                  <a:gd name="T58" fmla="*/ 60 w 62"/>
                  <a:gd name="T59" fmla="*/ 11 h 37"/>
                  <a:gd name="T60" fmla="*/ 56 w 62"/>
                  <a:gd name="T61" fmla="*/ 12 h 37"/>
                  <a:gd name="T62" fmla="*/ 60 w 62"/>
                  <a:gd name="T63" fmla="*/ 11 h 37"/>
                  <a:gd name="T64" fmla="*/ 60 w 62"/>
                  <a:gd name="T65" fmla="*/ 11 h 37"/>
                  <a:gd name="T66" fmla="*/ 58 w 62"/>
                  <a:gd name="T67" fmla="*/ 9 h 37"/>
                  <a:gd name="T68" fmla="*/ 60 w 62"/>
                  <a:gd name="T69" fmla="*/ 11 h 37"/>
                  <a:gd name="T70" fmla="*/ 58 w 62"/>
                  <a:gd name="T71" fmla="*/ 9 h 37"/>
                  <a:gd name="T72" fmla="*/ 62 w 62"/>
                  <a:gd name="T73" fmla="*/ 7 h 37"/>
                  <a:gd name="T74" fmla="*/ 58 w 62"/>
                  <a:gd name="T75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2" h="37">
                    <a:moveTo>
                      <a:pt x="37" y="1"/>
                    </a:moveTo>
                    <a:cubicBezTo>
                      <a:pt x="34" y="4"/>
                      <a:pt x="31" y="6"/>
                      <a:pt x="28" y="8"/>
                    </a:cubicBezTo>
                    <a:lnTo>
                      <a:pt x="26" y="7"/>
                    </a:lnTo>
                    <a:cubicBezTo>
                      <a:pt x="29" y="5"/>
                      <a:pt x="32" y="2"/>
                      <a:pt x="36" y="0"/>
                    </a:cubicBezTo>
                    <a:lnTo>
                      <a:pt x="37" y="1"/>
                    </a:lnTo>
                    <a:close/>
                    <a:moveTo>
                      <a:pt x="28" y="8"/>
                    </a:moveTo>
                    <a:cubicBezTo>
                      <a:pt x="21" y="13"/>
                      <a:pt x="14" y="18"/>
                      <a:pt x="5" y="23"/>
                    </a:cubicBezTo>
                    <a:lnTo>
                      <a:pt x="4" y="21"/>
                    </a:lnTo>
                    <a:cubicBezTo>
                      <a:pt x="13" y="17"/>
                      <a:pt x="19" y="12"/>
                      <a:pt x="26" y="7"/>
                    </a:cubicBezTo>
                    <a:lnTo>
                      <a:pt x="28" y="8"/>
                    </a:lnTo>
                    <a:close/>
                    <a:moveTo>
                      <a:pt x="4" y="21"/>
                    </a:moveTo>
                    <a:lnTo>
                      <a:pt x="4" y="21"/>
                    </a:lnTo>
                    <a:lnTo>
                      <a:pt x="5" y="22"/>
                    </a:lnTo>
                    <a:lnTo>
                      <a:pt x="4" y="21"/>
                    </a:lnTo>
                    <a:close/>
                    <a:moveTo>
                      <a:pt x="5" y="23"/>
                    </a:moveTo>
                    <a:cubicBezTo>
                      <a:pt x="4" y="23"/>
                      <a:pt x="3" y="24"/>
                      <a:pt x="3" y="25"/>
                    </a:cubicBezTo>
                    <a:lnTo>
                      <a:pt x="1" y="24"/>
                    </a:lnTo>
                    <a:cubicBezTo>
                      <a:pt x="2" y="23"/>
                      <a:pt x="3" y="22"/>
                      <a:pt x="4" y="21"/>
                    </a:cubicBezTo>
                    <a:lnTo>
                      <a:pt x="5" y="23"/>
                    </a:lnTo>
                    <a:close/>
                    <a:moveTo>
                      <a:pt x="3" y="25"/>
                    </a:moveTo>
                    <a:cubicBezTo>
                      <a:pt x="2" y="26"/>
                      <a:pt x="2" y="27"/>
                      <a:pt x="2" y="28"/>
                    </a:cubicBezTo>
                    <a:lnTo>
                      <a:pt x="0" y="28"/>
                    </a:lnTo>
                    <a:cubicBezTo>
                      <a:pt x="0" y="27"/>
                      <a:pt x="0" y="25"/>
                      <a:pt x="1" y="24"/>
                    </a:cubicBezTo>
                    <a:lnTo>
                      <a:pt x="3" y="25"/>
                    </a:lnTo>
                    <a:close/>
                    <a:moveTo>
                      <a:pt x="2" y="28"/>
                    </a:moveTo>
                    <a:cubicBezTo>
                      <a:pt x="3" y="29"/>
                      <a:pt x="3" y="30"/>
                      <a:pt x="4" y="30"/>
                    </a:cubicBezTo>
                    <a:lnTo>
                      <a:pt x="2" y="31"/>
                    </a:lnTo>
                    <a:cubicBezTo>
                      <a:pt x="1" y="30"/>
                      <a:pt x="0" y="29"/>
                      <a:pt x="0" y="28"/>
                    </a:cubicBezTo>
                    <a:lnTo>
                      <a:pt x="2" y="28"/>
                    </a:lnTo>
                    <a:close/>
                    <a:moveTo>
                      <a:pt x="4" y="30"/>
                    </a:moveTo>
                    <a:cubicBezTo>
                      <a:pt x="5" y="32"/>
                      <a:pt x="6" y="33"/>
                      <a:pt x="8" y="34"/>
                    </a:cubicBezTo>
                    <a:lnTo>
                      <a:pt x="7" y="35"/>
                    </a:lnTo>
                    <a:cubicBezTo>
                      <a:pt x="5" y="34"/>
                      <a:pt x="3" y="33"/>
                      <a:pt x="2" y="31"/>
                    </a:cubicBezTo>
                    <a:lnTo>
                      <a:pt x="4" y="30"/>
                    </a:lnTo>
                    <a:close/>
                    <a:moveTo>
                      <a:pt x="7" y="35"/>
                    </a:moveTo>
                    <a:lnTo>
                      <a:pt x="7" y="35"/>
                    </a:lnTo>
                    <a:lnTo>
                      <a:pt x="8" y="34"/>
                    </a:lnTo>
                    <a:lnTo>
                      <a:pt x="7" y="35"/>
                    </a:lnTo>
                    <a:close/>
                    <a:moveTo>
                      <a:pt x="8" y="34"/>
                    </a:moveTo>
                    <a:cubicBezTo>
                      <a:pt x="13" y="35"/>
                      <a:pt x="18" y="35"/>
                      <a:pt x="23" y="34"/>
                    </a:cubicBezTo>
                    <a:lnTo>
                      <a:pt x="24" y="35"/>
                    </a:lnTo>
                    <a:cubicBezTo>
                      <a:pt x="19" y="37"/>
                      <a:pt x="13" y="37"/>
                      <a:pt x="7" y="35"/>
                    </a:cubicBezTo>
                    <a:lnTo>
                      <a:pt x="8" y="34"/>
                    </a:lnTo>
                    <a:close/>
                    <a:moveTo>
                      <a:pt x="23" y="34"/>
                    </a:moveTo>
                    <a:cubicBezTo>
                      <a:pt x="28" y="32"/>
                      <a:pt x="33" y="30"/>
                      <a:pt x="38" y="27"/>
                    </a:cubicBezTo>
                    <a:lnTo>
                      <a:pt x="39" y="28"/>
                    </a:lnTo>
                    <a:cubicBezTo>
                      <a:pt x="34" y="31"/>
                      <a:pt x="29" y="34"/>
                      <a:pt x="24" y="35"/>
                    </a:cubicBezTo>
                    <a:lnTo>
                      <a:pt x="23" y="34"/>
                    </a:lnTo>
                    <a:close/>
                    <a:moveTo>
                      <a:pt x="38" y="27"/>
                    </a:moveTo>
                    <a:lnTo>
                      <a:pt x="38" y="27"/>
                    </a:lnTo>
                    <a:lnTo>
                      <a:pt x="39" y="28"/>
                    </a:lnTo>
                    <a:lnTo>
                      <a:pt x="38" y="27"/>
                    </a:lnTo>
                    <a:close/>
                    <a:moveTo>
                      <a:pt x="38" y="27"/>
                    </a:moveTo>
                    <a:cubicBezTo>
                      <a:pt x="46" y="23"/>
                      <a:pt x="51" y="18"/>
                      <a:pt x="56" y="12"/>
                    </a:cubicBezTo>
                    <a:lnTo>
                      <a:pt x="58" y="13"/>
                    </a:lnTo>
                    <a:cubicBezTo>
                      <a:pt x="52" y="19"/>
                      <a:pt x="47" y="24"/>
                      <a:pt x="39" y="28"/>
                    </a:cubicBezTo>
                    <a:lnTo>
                      <a:pt x="38" y="27"/>
                    </a:lnTo>
                    <a:close/>
                    <a:moveTo>
                      <a:pt x="56" y="12"/>
                    </a:moveTo>
                    <a:cubicBezTo>
                      <a:pt x="57" y="11"/>
                      <a:pt x="58" y="10"/>
                      <a:pt x="58" y="10"/>
                    </a:cubicBezTo>
                    <a:lnTo>
                      <a:pt x="60" y="11"/>
                    </a:lnTo>
                    <a:cubicBezTo>
                      <a:pt x="59" y="12"/>
                      <a:pt x="58" y="13"/>
                      <a:pt x="58" y="13"/>
                    </a:cubicBezTo>
                    <a:lnTo>
                      <a:pt x="56" y="12"/>
                    </a:lnTo>
                    <a:close/>
                    <a:moveTo>
                      <a:pt x="60" y="11"/>
                    </a:moveTo>
                    <a:lnTo>
                      <a:pt x="60" y="11"/>
                    </a:lnTo>
                    <a:lnTo>
                      <a:pt x="59" y="10"/>
                    </a:lnTo>
                    <a:lnTo>
                      <a:pt x="60" y="11"/>
                    </a:lnTo>
                    <a:close/>
                    <a:moveTo>
                      <a:pt x="58" y="10"/>
                    </a:moveTo>
                    <a:cubicBezTo>
                      <a:pt x="58" y="9"/>
                      <a:pt x="58" y="9"/>
                      <a:pt x="58" y="9"/>
                    </a:cubicBezTo>
                    <a:lnTo>
                      <a:pt x="61" y="9"/>
                    </a:lnTo>
                    <a:cubicBezTo>
                      <a:pt x="61" y="9"/>
                      <a:pt x="60" y="10"/>
                      <a:pt x="60" y="11"/>
                    </a:cubicBezTo>
                    <a:lnTo>
                      <a:pt x="58" y="10"/>
                    </a:lnTo>
                    <a:close/>
                    <a:moveTo>
                      <a:pt x="58" y="9"/>
                    </a:moveTo>
                    <a:cubicBezTo>
                      <a:pt x="58" y="8"/>
                      <a:pt x="59" y="7"/>
                      <a:pt x="60" y="6"/>
                    </a:cubicBezTo>
                    <a:lnTo>
                      <a:pt x="62" y="7"/>
                    </a:lnTo>
                    <a:cubicBezTo>
                      <a:pt x="61" y="8"/>
                      <a:pt x="61" y="8"/>
                      <a:pt x="61" y="9"/>
                    </a:cubicBezTo>
                    <a:lnTo>
                      <a:pt x="58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8" name="Freeform 762"/>
              <p:cNvSpPr>
                <a:spLocks noChangeArrowheads="1"/>
              </p:cNvSpPr>
              <p:nvPr/>
            </p:nvSpPr>
            <p:spPr bwMode="auto">
              <a:xfrm>
                <a:off x="1684" y="3512"/>
                <a:ext cx="132" cy="187"/>
              </a:xfrm>
              <a:custGeom>
                <a:avLst/>
                <a:gdLst>
                  <a:gd name="T0" fmla="*/ 19 w 97"/>
                  <a:gd name="T1" fmla="*/ 8 h 109"/>
                  <a:gd name="T2" fmla="*/ 23 w 97"/>
                  <a:gd name="T3" fmla="*/ 8 h 109"/>
                  <a:gd name="T4" fmla="*/ 23 w 97"/>
                  <a:gd name="T5" fmla="*/ 8 h 109"/>
                  <a:gd name="T6" fmla="*/ 23 w 97"/>
                  <a:gd name="T7" fmla="*/ 14 h 109"/>
                  <a:gd name="T8" fmla="*/ 23 w 97"/>
                  <a:gd name="T9" fmla="*/ 14 h 109"/>
                  <a:gd name="T10" fmla="*/ 15 w 97"/>
                  <a:gd name="T11" fmla="*/ 28 h 109"/>
                  <a:gd name="T12" fmla="*/ 15 w 97"/>
                  <a:gd name="T13" fmla="*/ 28 h 109"/>
                  <a:gd name="T14" fmla="*/ 15 w 97"/>
                  <a:gd name="T15" fmla="*/ 28 h 109"/>
                  <a:gd name="T16" fmla="*/ 16 w 97"/>
                  <a:gd name="T17" fmla="*/ 28 h 109"/>
                  <a:gd name="T18" fmla="*/ 18 w 97"/>
                  <a:gd name="T19" fmla="*/ 27 h 109"/>
                  <a:gd name="T20" fmla="*/ 28 w 97"/>
                  <a:gd name="T21" fmla="*/ 26 h 109"/>
                  <a:gd name="T22" fmla="*/ 42 w 97"/>
                  <a:gd name="T23" fmla="*/ 22 h 109"/>
                  <a:gd name="T24" fmla="*/ 42 w 97"/>
                  <a:gd name="T25" fmla="*/ 22 h 109"/>
                  <a:gd name="T26" fmla="*/ 53 w 97"/>
                  <a:gd name="T27" fmla="*/ 35 h 109"/>
                  <a:gd name="T28" fmla="*/ 53 w 97"/>
                  <a:gd name="T29" fmla="*/ 35 h 109"/>
                  <a:gd name="T30" fmla="*/ 53 w 97"/>
                  <a:gd name="T31" fmla="*/ 36 h 109"/>
                  <a:gd name="T32" fmla="*/ 52 w 97"/>
                  <a:gd name="T33" fmla="*/ 37 h 109"/>
                  <a:gd name="T34" fmla="*/ 27 w 97"/>
                  <a:gd name="T35" fmla="*/ 63 h 109"/>
                  <a:gd name="T36" fmla="*/ 6 w 97"/>
                  <a:gd name="T37" fmla="*/ 82 h 109"/>
                  <a:gd name="T38" fmla="*/ 3 w 97"/>
                  <a:gd name="T39" fmla="*/ 85 h 109"/>
                  <a:gd name="T40" fmla="*/ 5 w 97"/>
                  <a:gd name="T41" fmla="*/ 89 h 109"/>
                  <a:gd name="T42" fmla="*/ 8 w 97"/>
                  <a:gd name="T43" fmla="*/ 90 h 109"/>
                  <a:gd name="T44" fmla="*/ 26 w 97"/>
                  <a:gd name="T45" fmla="*/ 91 h 109"/>
                  <a:gd name="T46" fmla="*/ 43 w 97"/>
                  <a:gd name="T47" fmla="*/ 88 h 109"/>
                  <a:gd name="T48" fmla="*/ 43 w 97"/>
                  <a:gd name="T49" fmla="*/ 89 h 109"/>
                  <a:gd name="T50" fmla="*/ 47 w 97"/>
                  <a:gd name="T51" fmla="*/ 88 h 109"/>
                  <a:gd name="T52" fmla="*/ 64 w 97"/>
                  <a:gd name="T53" fmla="*/ 76 h 109"/>
                  <a:gd name="T54" fmla="*/ 69 w 97"/>
                  <a:gd name="T55" fmla="*/ 68 h 109"/>
                  <a:gd name="T56" fmla="*/ 69 w 97"/>
                  <a:gd name="T57" fmla="*/ 67 h 109"/>
                  <a:gd name="T58" fmla="*/ 65 w 97"/>
                  <a:gd name="T59" fmla="*/ 67 h 109"/>
                  <a:gd name="T60" fmla="*/ 63 w 97"/>
                  <a:gd name="T61" fmla="*/ 66 h 109"/>
                  <a:gd name="T62" fmla="*/ 52 w 97"/>
                  <a:gd name="T63" fmla="*/ 69 h 109"/>
                  <a:gd name="T64" fmla="*/ 33 w 97"/>
                  <a:gd name="T65" fmla="*/ 69 h 109"/>
                  <a:gd name="T66" fmla="*/ 32 w 97"/>
                  <a:gd name="T67" fmla="*/ 71 h 109"/>
                  <a:gd name="T68" fmla="*/ 29 w 97"/>
                  <a:gd name="T69" fmla="*/ 66 h 109"/>
                  <a:gd name="T70" fmla="*/ 30 w 97"/>
                  <a:gd name="T71" fmla="*/ 61 h 109"/>
                  <a:gd name="T72" fmla="*/ 31 w 97"/>
                  <a:gd name="T73" fmla="*/ 60 h 109"/>
                  <a:gd name="T74" fmla="*/ 41 w 97"/>
                  <a:gd name="T75" fmla="*/ 53 h 109"/>
                  <a:gd name="T76" fmla="*/ 39 w 97"/>
                  <a:gd name="T77" fmla="*/ 52 h 109"/>
                  <a:gd name="T78" fmla="*/ 40 w 97"/>
                  <a:gd name="T79" fmla="*/ 51 h 109"/>
                  <a:gd name="T80" fmla="*/ 42 w 97"/>
                  <a:gd name="T81" fmla="*/ 50 h 109"/>
                  <a:gd name="T82" fmla="*/ 49 w 97"/>
                  <a:gd name="T83" fmla="*/ 47 h 109"/>
                  <a:gd name="T84" fmla="*/ 63 w 97"/>
                  <a:gd name="T85" fmla="*/ 45 h 109"/>
                  <a:gd name="T86" fmla="*/ 63 w 97"/>
                  <a:gd name="T87" fmla="*/ 45 h 109"/>
                  <a:gd name="T88" fmla="*/ 63 w 97"/>
                  <a:gd name="T89" fmla="*/ 45 h 109"/>
                  <a:gd name="T90" fmla="*/ 80 w 97"/>
                  <a:gd name="T91" fmla="*/ 42 h 109"/>
                  <a:gd name="T92" fmla="*/ 80 w 97"/>
                  <a:gd name="T93" fmla="*/ 43 h 109"/>
                  <a:gd name="T94" fmla="*/ 92 w 97"/>
                  <a:gd name="T95" fmla="*/ 54 h 109"/>
                  <a:gd name="T96" fmla="*/ 92 w 97"/>
                  <a:gd name="T97" fmla="*/ 54 h 109"/>
                  <a:gd name="T98" fmla="*/ 91 w 97"/>
                  <a:gd name="T99" fmla="*/ 80 h 109"/>
                  <a:gd name="T100" fmla="*/ 87 w 97"/>
                  <a:gd name="T101" fmla="*/ 85 h 109"/>
                  <a:gd name="T102" fmla="*/ 56 w 97"/>
                  <a:gd name="T103" fmla="*/ 108 h 109"/>
                  <a:gd name="T104" fmla="*/ 41 w 97"/>
                  <a:gd name="T105" fmla="*/ 108 h 109"/>
                  <a:gd name="T106" fmla="*/ 27 w 97"/>
                  <a:gd name="T107" fmla="*/ 108 h 109"/>
                  <a:gd name="T108" fmla="*/ 27 w 97"/>
                  <a:gd name="T109" fmla="*/ 108 h 109"/>
                  <a:gd name="T110" fmla="*/ 28 w 97"/>
                  <a:gd name="T111" fmla="*/ 108 h 109"/>
                  <a:gd name="T112" fmla="*/ 27 w 97"/>
                  <a:gd name="T113" fmla="*/ 10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7" h="109">
                    <a:moveTo>
                      <a:pt x="0" y="1"/>
                    </a:moveTo>
                    <a:cubicBezTo>
                      <a:pt x="8" y="0"/>
                      <a:pt x="14" y="3"/>
                      <a:pt x="20" y="7"/>
                    </a:cubicBezTo>
                    <a:lnTo>
                      <a:pt x="19" y="8"/>
                    </a:lnTo>
                    <a:cubicBezTo>
                      <a:pt x="14" y="5"/>
                      <a:pt x="7" y="2"/>
                      <a:pt x="1" y="3"/>
                    </a:cubicBezTo>
                    <a:lnTo>
                      <a:pt x="0" y="1"/>
                    </a:lnTo>
                    <a:close/>
                    <a:moveTo>
                      <a:pt x="20" y="7"/>
                    </a:moveTo>
                    <a:cubicBezTo>
                      <a:pt x="21" y="7"/>
                      <a:pt x="22" y="8"/>
                      <a:pt x="23" y="8"/>
                    </a:cubicBezTo>
                    <a:lnTo>
                      <a:pt x="22" y="10"/>
                    </a:lnTo>
                    <a:cubicBezTo>
                      <a:pt x="21" y="9"/>
                      <a:pt x="20" y="9"/>
                      <a:pt x="19" y="8"/>
                    </a:cubicBezTo>
                    <a:lnTo>
                      <a:pt x="20" y="7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9"/>
                    </a:lnTo>
                    <a:lnTo>
                      <a:pt x="22" y="10"/>
                    </a:lnTo>
                    <a:close/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lnTo>
                      <a:pt x="22" y="10"/>
                    </a:lnTo>
                    <a:lnTo>
                      <a:pt x="23" y="8"/>
                    </a:lnTo>
                    <a:close/>
                    <a:moveTo>
                      <a:pt x="23" y="8"/>
                    </a:moveTo>
                    <a:lnTo>
                      <a:pt x="23" y="8"/>
                    </a:lnTo>
                    <a:lnTo>
                      <a:pt x="22" y="9"/>
                    </a:lnTo>
                    <a:lnTo>
                      <a:pt x="23" y="8"/>
                    </a:lnTo>
                    <a:close/>
                    <a:moveTo>
                      <a:pt x="23" y="8"/>
                    </a:moveTo>
                    <a:cubicBezTo>
                      <a:pt x="24" y="9"/>
                      <a:pt x="24" y="10"/>
                      <a:pt x="24" y="11"/>
                    </a:cubicBezTo>
                    <a:lnTo>
                      <a:pt x="22" y="11"/>
                    </a:lnTo>
                    <a:cubicBezTo>
                      <a:pt x="22" y="10"/>
                      <a:pt x="22" y="10"/>
                      <a:pt x="22" y="10"/>
                    </a:cubicBezTo>
                    <a:lnTo>
                      <a:pt x="23" y="8"/>
                    </a:lnTo>
                    <a:close/>
                    <a:moveTo>
                      <a:pt x="24" y="11"/>
                    </a:moveTo>
                    <a:cubicBezTo>
                      <a:pt x="24" y="12"/>
                      <a:pt x="24" y="13"/>
                      <a:pt x="23" y="14"/>
                    </a:cubicBezTo>
                    <a:lnTo>
                      <a:pt x="22" y="13"/>
                    </a:lnTo>
                    <a:cubicBezTo>
                      <a:pt x="22" y="12"/>
                      <a:pt x="22" y="12"/>
                      <a:pt x="22" y="11"/>
                    </a:cubicBezTo>
                    <a:lnTo>
                      <a:pt x="24" y="11"/>
                    </a:lnTo>
                    <a:close/>
                    <a:moveTo>
                      <a:pt x="22" y="13"/>
                    </a:moveTo>
                    <a:lnTo>
                      <a:pt x="22" y="13"/>
                    </a:lnTo>
                    <a:close/>
                    <a:moveTo>
                      <a:pt x="23" y="14"/>
                    </a:moveTo>
                    <a:cubicBezTo>
                      <a:pt x="23" y="14"/>
                      <a:pt x="23" y="14"/>
                      <a:pt x="23" y="14"/>
                    </a:cubicBezTo>
                    <a:lnTo>
                      <a:pt x="21" y="13"/>
                    </a:lnTo>
                    <a:cubicBezTo>
                      <a:pt x="21" y="13"/>
                      <a:pt x="22" y="13"/>
                      <a:pt x="22" y="13"/>
                    </a:cubicBezTo>
                    <a:lnTo>
                      <a:pt x="23" y="14"/>
                    </a:lnTo>
                    <a:close/>
                    <a:moveTo>
                      <a:pt x="21" y="13"/>
                    </a:moveTo>
                    <a:lnTo>
                      <a:pt x="21" y="13"/>
                    </a:lnTo>
                    <a:lnTo>
                      <a:pt x="22" y="13"/>
                    </a:lnTo>
                    <a:lnTo>
                      <a:pt x="21" y="13"/>
                    </a:lnTo>
                    <a:close/>
                    <a:moveTo>
                      <a:pt x="23" y="14"/>
                    </a:moveTo>
                    <a:lnTo>
                      <a:pt x="23" y="14"/>
                    </a:lnTo>
                    <a:lnTo>
                      <a:pt x="21" y="13"/>
                    </a:lnTo>
                    <a:lnTo>
                      <a:pt x="23" y="14"/>
                    </a:lnTo>
                    <a:close/>
                    <a:moveTo>
                      <a:pt x="23" y="14"/>
                    </a:moveTo>
                    <a:cubicBezTo>
                      <a:pt x="22" y="15"/>
                      <a:pt x="21" y="17"/>
                      <a:pt x="20" y="18"/>
                    </a:cubicBezTo>
                    <a:lnTo>
                      <a:pt x="18" y="17"/>
                    </a:lnTo>
                    <a:cubicBezTo>
                      <a:pt x="19" y="16"/>
                      <a:pt x="20" y="14"/>
                      <a:pt x="21" y="13"/>
                    </a:cubicBezTo>
                    <a:lnTo>
                      <a:pt x="23" y="14"/>
                    </a:lnTo>
                    <a:close/>
                    <a:moveTo>
                      <a:pt x="20" y="18"/>
                    </a:moveTo>
                    <a:cubicBezTo>
                      <a:pt x="17" y="21"/>
                      <a:pt x="14" y="24"/>
                      <a:pt x="15" y="28"/>
                    </a:cubicBezTo>
                    <a:lnTo>
                      <a:pt x="13" y="28"/>
                    </a:lnTo>
                    <a:cubicBezTo>
                      <a:pt x="12" y="24"/>
                      <a:pt x="15" y="20"/>
                      <a:pt x="18" y="17"/>
                    </a:cubicBezTo>
                    <a:lnTo>
                      <a:pt x="20" y="18"/>
                    </a:lnTo>
                    <a:close/>
                    <a:moveTo>
                      <a:pt x="15" y="28"/>
                    </a:moveTo>
                    <a:lnTo>
                      <a:pt x="15" y="28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  <a:moveTo>
                      <a:pt x="15" y="28"/>
                    </a:moveTo>
                    <a:cubicBezTo>
                      <a:pt x="15" y="28"/>
                      <a:pt x="15" y="28"/>
                      <a:pt x="15" y="28"/>
                    </a:cubicBezTo>
                    <a:lnTo>
                      <a:pt x="13" y="28"/>
                    </a:lnTo>
                    <a:cubicBezTo>
                      <a:pt x="13" y="28"/>
                      <a:pt x="13" y="28"/>
                      <a:pt x="13" y="28"/>
                    </a:cubicBezTo>
                    <a:lnTo>
                      <a:pt x="15" y="28"/>
                    </a:lnTo>
                    <a:close/>
                    <a:moveTo>
                      <a:pt x="15" y="28"/>
                    </a:moveTo>
                    <a:lnTo>
                      <a:pt x="15" y="28"/>
                    </a:lnTo>
                    <a:lnTo>
                      <a:pt x="14" y="28"/>
                    </a:lnTo>
                    <a:lnTo>
                      <a:pt x="15" y="28"/>
                    </a:lnTo>
                    <a:close/>
                    <a:moveTo>
                      <a:pt x="15" y="28"/>
                    </a:moveTo>
                    <a:cubicBezTo>
                      <a:pt x="15" y="28"/>
                      <a:pt x="15" y="28"/>
                      <a:pt x="15" y="28"/>
                    </a:cubicBezTo>
                    <a:lnTo>
                      <a:pt x="14" y="29"/>
                    </a:lnTo>
                    <a:cubicBezTo>
                      <a:pt x="13" y="29"/>
                      <a:pt x="13" y="29"/>
                      <a:pt x="13" y="28"/>
                    </a:cubicBezTo>
                    <a:lnTo>
                      <a:pt x="15" y="28"/>
                    </a:lnTo>
                    <a:close/>
                    <a:moveTo>
                      <a:pt x="15" y="28"/>
                    </a:moveTo>
                    <a:cubicBezTo>
                      <a:pt x="15" y="28"/>
                      <a:pt x="16" y="28"/>
                      <a:pt x="16" y="28"/>
                    </a:cubicBezTo>
                    <a:lnTo>
                      <a:pt x="17" y="30"/>
                    </a:lnTo>
                    <a:cubicBezTo>
                      <a:pt x="16" y="30"/>
                      <a:pt x="15" y="29"/>
                      <a:pt x="14" y="29"/>
                    </a:cubicBezTo>
                    <a:lnTo>
                      <a:pt x="15" y="28"/>
                    </a:lnTo>
                    <a:close/>
                    <a:moveTo>
                      <a:pt x="16" y="28"/>
                    </a:moveTo>
                    <a:cubicBezTo>
                      <a:pt x="17" y="28"/>
                      <a:pt x="18" y="28"/>
                      <a:pt x="18" y="27"/>
                    </a:cubicBezTo>
                    <a:lnTo>
                      <a:pt x="19" y="29"/>
                    </a:lnTo>
                    <a:cubicBezTo>
                      <a:pt x="18" y="29"/>
                      <a:pt x="17" y="29"/>
                      <a:pt x="17" y="30"/>
                    </a:cubicBezTo>
                    <a:lnTo>
                      <a:pt x="16" y="28"/>
                    </a:lnTo>
                    <a:close/>
                    <a:moveTo>
                      <a:pt x="18" y="27"/>
                    </a:moveTo>
                    <a:lnTo>
                      <a:pt x="18" y="27"/>
                    </a:lnTo>
                    <a:lnTo>
                      <a:pt x="19" y="27"/>
                    </a:lnTo>
                    <a:lnTo>
                      <a:pt x="19" y="28"/>
                    </a:lnTo>
                    <a:lnTo>
                      <a:pt x="18" y="27"/>
                    </a:lnTo>
                    <a:close/>
                    <a:moveTo>
                      <a:pt x="19" y="27"/>
                    </a:moveTo>
                    <a:cubicBezTo>
                      <a:pt x="21" y="27"/>
                      <a:pt x="24" y="26"/>
                      <a:pt x="27" y="25"/>
                    </a:cubicBezTo>
                    <a:lnTo>
                      <a:pt x="28" y="26"/>
                    </a:lnTo>
                    <a:cubicBezTo>
                      <a:pt x="25" y="27"/>
                      <a:pt x="22" y="29"/>
                      <a:pt x="19" y="29"/>
                    </a:cubicBezTo>
                    <a:lnTo>
                      <a:pt x="19" y="27"/>
                    </a:lnTo>
                    <a:close/>
                    <a:moveTo>
                      <a:pt x="27" y="25"/>
                    </a:moveTo>
                    <a:cubicBezTo>
                      <a:pt x="32" y="23"/>
                      <a:pt x="37" y="21"/>
                      <a:pt x="42" y="22"/>
                    </a:cubicBezTo>
                    <a:lnTo>
                      <a:pt x="42" y="24"/>
                    </a:lnTo>
                    <a:cubicBezTo>
                      <a:pt x="37" y="23"/>
                      <a:pt x="32" y="24"/>
                      <a:pt x="28" y="26"/>
                    </a:cubicBezTo>
                    <a:lnTo>
                      <a:pt x="27" y="25"/>
                    </a:lnTo>
                    <a:close/>
                    <a:moveTo>
                      <a:pt x="42" y="24"/>
                    </a:moveTo>
                    <a:lnTo>
                      <a:pt x="42" y="24"/>
                    </a:lnTo>
                    <a:lnTo>
                      <a:pt x="42" y="23"/>
                    </a:lnTo>
                    <a:lnTo>
                      <a:pt x="42" y="24"/>
                    </a:lnTo>
                    <a:close/>
                    <a:moveTo>
                      <a:pt x="42" y="22"/>
                    </a:moveTo>
                    <a:lnTo>
                      <a:pt x="42" y="22"/>
                    </a:lnTo>
                    <a:lnTo>
                      <a:pt x="42" y="24"/>
                    </a:lnTo>
                    <a:lnTo>
                      <a:pt x="42" y="22"/>
                    </a:lnTo>
                    <a:close/>
                    <a:moveTo>
                      <a:pt x="42" y="22"/>
                    </a:moveTo>
                    <a:lnTo>
                      <a:pt x="42" y="22"/>
                    </a:lnTo>
                    <a:lnTo>
                      <a:pt x="42" y="23"/>
                    </a:lnTo>
                    <a:lnTo>
                      <a:pt x="42" y="22"/>
                    </a:lnTo>
                    <a:close/>
                    <a:moveTo>
                      <a:pt x="42" y="22"/>
                    </a:moveTo>
                    <a:cubicBezTo>
                      <a:pt x="46" y="23"/>
                      <a:pt x="49" y="24"/>
                      <a:pt x="51" y="27"/>
                    </a:cubicBezTo>
                    <a:lnTo>
                      <a:pt x="49" y="28"/>
                    </a:lnTo>
                    <a:cubicBezTo>
                      <a:pt x="48" y="26"/>
                      <a:pt x="45" y="24"/>
                      <a:pt x="42" y="24"/>
                    </a:cubicBezTo>
                    <a:lnTo>
                      <a:pt x="42" y="22"/>
                    </a:lnTo>
                    <a:close/>
                    <a:moveTo>
                      <a:pt x="51" y="27"/>
                    </a:moveTo>
                    <a:cubicBezTo>
                      <a:pt x="53" y="29"/>
                      <a:pt x="54" y="32"/>
                      <a:pt x="53" y="35"/>
                    </a:cubicBezTo>
                    <a:lnTo>
                      <a:pt x="51" y="34"/>
                    </a:lnTo>
                    <a:cubicBezTo>
                      <a:pt x="52" y="32"/>
                      <a:pt x="51" y="29"/>
                      <a:pt x="49" y="28"/>
                    </a:cubicBezTo>
                    <a:lnTo>
                      <a:pt x="51" y="27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2" y="35"/>
                    </a:lnTo>
                    <a:lnTo>
                      <a:pt x="53" y="35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1" y="34"/>
                    </a:lnTo>
                    <a:lnTo>
                      <a:pt x="53" y="35"/>
                    </a:lnTo>
                    <a:close/>
                    <a:moveTo>
                      <a:pt x="51" y="34"/>
                    </a:moveTo>
                    <a:lnTo>
                      <a:pt x="51" y="34"/>
                    </a:lnTo>
                    <a:lnTo>
                      <a:pt x="52" y="35"/>
                    </a:lnTo>
                    <a:lnTo>
                      <a:pt x="51" y="34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1" y="34"/>
                    </a:lnTo>
                    <a:lnTo>
                      <a:pt x="53" y="35"/>
                    </a:lnTo>
                    <a:close/>
                    <a:moveTo>
                      <a:pt x="53" y="35"/>
                    </a:moveTo>
                    <a:lnTo>
                      <a:pt x="53" y="35"/>
                    </a:lnTo>
                    <a:lnTo>
                      <a:pt x="52" y="35"/>
                    </a:lnTo>
                    <a:lnTo>
                      <a:pt x="53" y="35"/>
                    </a:lnTo>
                    <a:close/>
                    <a:moveTo>
                      <a:pt x="53" y="35"/>
                    </a:moveTo>
                    <a:cubicBezTo>
                      <a:pt x="53" y="35"/>
                      <a:pt x="53" y="36"/>
                      <a:pt x="53" y="36"/>
                    </a:cubicBezTo>
                    <a:lnTo>
                      <a:pt x="51" y="36"/>
                    </a:lnTo>
                    <a:cubicBezTo>
                      <a:pt x="51" y="35"/>
                      <a:pt x="51" y="35"/>
                      <a:pt x="51" y="34"/>
                    </a:cubicBezTo>
                    <a:lnTo>
                      <a:pt x="53" y="35"/>
                    </a:lnTo>
                    <a:close/>
                    <a:moveTo>
                      <a:pt x="53" y="36"/>
                    </a:moveTo>
                    <a:cubicBezTo>
                      <a:pt x="53" y="37"/>
                      <a:pt x="53" y="37"/>
                      <a:pt x="52" y="37"/>
                    </a:cubicBezTo>
                    <a:lnTo>
                      <a:pt x="50" y="37"/>
                    </a:lnTo>
                    <a:cubicBezTo>
                      <a:pt x="51" y="37"/>
                      <a:pt x="51" y="36"/>
                      <a:pt x="51" y="36"/>
                    </a:cubicBezTo>
                    <a:lnTo>
                      <a:pt x="53" y="36"/>
                    </a:lnTo>
                    <a:close/>
                    <a:moveTo>
                      <a:pt x="52" y="37"/>
                    </a:moveTo>
                    <a:cubicBezTo>
                      <a:pt x="51" y="40"/>
                      <a:pt x="50" y="42"/>
                      <a:pt x="48" y="44"/>
                    </a:cubicBezTo>
                    <a:lnTo>
                      <a:pt x="47" y="43"/>
                    </a:lnTo>
                    <a:cubicBezTo>
                      <a:pt x="48" y="41"/>
                      <a:pt x="49" y="39"/>
                      <a:pt x="50" y="37"/>
                    </a:cubicBezTo>
                    <a:lnTo>
                      <a:pt x="52" y="37"/>
                    </a:lnTo>
                    <a:close/>
                    <a:moveTo>
                      <a:pt x="47" y="43"/>
                    </a:moveTo>
                    <a:lnTo>
                      <a:pt x="47" y="43"/>
                    </a:lnTo>
                    <a:close/>
                    <a:moveTo>
                      <a:pt x="48" y="44"/>
                    </a:moveTo>
                    <a:cubicBezTo>
                      <a:pt x="42" y="51"/>
                      <a:pt x="35" y="58"/>
                      <a:pt x="29" y="64"/>
                    </a:cubicBezTo>
                    <a:lnTo>
                      <a:pt x="27" y="63"/>
                    </a:lnTo>
                    <a:cubicBezTo>
                      <a:pt x="34" y="57"/>
                      <a:pt x="40" y="50"/>
                      <a:pt x="47" y="43"/>
                    </a:cubicBezTo>
                    <a:lnTo>
                      <a:pt x="48" y="44"/>
                    </a:lnTo>
                    <a:close/>
                    <a:moveTo>
                      <a:pt x="29" y="64"/>
                    </a:moveTo>
                    <a:cubicBezTo>
                      <a:pt x="22" y="70"/>
                      <a:pt x="15" y="76"/>
                      <a:pt x="6" y="82"/>
                    </a:cubicBezTo>
                    <a:lnTo>
                      <a:pt x="5" y="81"/>
                    </a:lnTo>
                    <a:cubicBezTo>
                      <a:pt x="13" y="75"/>
                      <a:pt x="20" y="69"/>
                      <a:pt x="27" y="63"/>
                    </a:cubicBezTo>
                    <a:lnTo>
                      <a:pt x="29" y="64"/>
                    </a:lnTo>
                    <a:close/>
                    <a:moveTo>
                      <a:pt x="6" y="82"/>
                    </a:moveTo>
                    <a:lnTo>
                      <a:pt x="6" y="82"/>
                    </a:lnTo>
                    <a:close/>
                    <a:moveTo>
                      <a:pt x="6" y="82"/>
                    </a:moveTo>
                    <a:cubicBezTo>
                      <a:pt x="5" y="83"/>
                      <a:pt x="5" y="84"/>
                      <a:pt x="5" y="85"/>
                    </a:cubicBezTo>
                    <a:lnTo>
                      <a:pt x="3" y="85"/>
                    </a:lnTo>
                    <a:cubicBezTo>
                      <a:pt x="3" y="83"/>
                      <a:pt x="4" y="82"/>
                      <a:pt x="5" y="81"/>
                    </a:cubicBezTo>
                    <a:lnTo>
                      <a:pt x="6" y="82"/>
                    </a:lnTo>
                    <a:close/>
                    <a:moveTo>
                      <a:pt x="5" y="85"/>
                    </a:moveTo>
                    <a:cubicBezTo>
                      <a:pt x="5" y="85"/>
                      <a:pt x="5" y="86"/>
                      <a:pt x="5" y="87"/>
                    </a:cubicBezTo>
                    <a:lnTo>
                      <a:pt x="3" y="87"/>
                    </a:lnTo>
                    <a:cubicBezTo>
                      <a:pt x="2" y="86"/>
                      <a:pt x="2" y="85"/>
                      <a:pt x="3" y="85"/>
                    </a:cubicBezTo>
                    <a:lnTo>
                      <a:pt x="5" y="85"/>
                    </a:lnTo>
                    <a:close/>
                    <a:moveTo>
                      <a:pt x="5" y="87"/>
                    </a:moveTo>
                    <a:cubicBezTo>
                      <a:pt x="5" y="87"/>
                      <a:pt x="5" y="88"/>
                      <a:pt x="6" y="88"/>
                    </a:cubicBezTo>
                    <a:lnTo>
                      <a:pt x="4" y="89"/>
                    </a:lnTo>
                    <a:cubicBezTo>
                      <a:pt x="3" y="88"/>
                      <a:pt x="3" y="88"/>
                      <a:pt x="3" y="87"/>
                    </a:cubicBezTo>
                    <a:lnTo>
                      <a:pt x="5" y="87"/>
                    </a:lnTo>
                    <a:close/>
                    <a:moveTo>
                      <a:pt x="4" y="89"/>
                    </a:moveTo>
                    <a:lnTo>
                      <a:pt x="4" y="89"/>
                    </a:lnTo>
                    <a:lnTo>
                      <a:pt x="5" y="89"/>
                    </a:lnTo>
                    <a:lnTo>
                      <a:pt x="4" y="89"/>
                    </a:lnTo>
                    <a:close/>
                    <a:moveTo>
                      <a:pt x="6" y="88"/>
                    </a:moveTo>
                    <a:cubicBezTo>
                      <a:pt x="6" y="89"/>
                      <a:pt x="7" y="89"/>
                      <a:pt x="8" y="89"/>
                    </a:cubicBezTo>
                    <a:lnTo>
                      <a:pt x="8" y="91"/>
                    </a:lnTo>
                    <a:cubicBezTo>
                      <a:pt x="6" y="91"/>
                      <a:pt x="5" y="90"/>
                      <a:pt x="4" y="89"/>
                    </a:cubicBezTo>
                    <a:lnTo>
                      <a:pt x="6" y="88"/>
                    </a:lnTo>
                    <a:close/>
                    <a:moveTo>
                      <a:pt x="8" y="91"/>
                    </a:moveTo>
                    <a:lnTo>
                      <a:pt x="8" y="91"/>
                    </a:lnTo>
                    <a:lnTo>
                      <a:pt x="8" y="90"/>
                    </a:lnTo>
                    <a:lnTo>
                      <a:pt x="8" y="91"/>
                    </a:lnTo>
                    <a:close/>
                    <a:moveTo>
                      <a:pt x="8" y="89"/>
                    </a:moveTo>
                    <a:cubicBezTo>
                      <a:pt x="14" y="90"/>
                      <a:pt x="20" y="90"/>
                      <a:pt x="26" y="90"/>
                    </a:cubicBezTo>
                    <a:lnTo>
                      <a:pt x="26" y="92"/>
                    </a:lnTo>
                    <a:cubicBezTo>
                      <a:pt x="20" y="92"/>
                      <a:pt x="14" y="92"/>
                      <a:pt x="8" y="91"/>
                    </a:cubicBezTo>
                    <a:lnTo>
                      <a:pt x="8" y="89"/>
                    </a:lnTo>
                    <a:close/>
                    <a:moveTo>
                      <a:pt x="26" y="92"/>
                    </a:moveTo>
                    <a:lnTo>
                      <a:pt x="26" y="92"/>
                    </a:lnTo>
                    <a:lnTo>
                      <a:pt x="26" y="91"/>
                    </a:lnTo>
                    <a:lnTo>
                      <a:pt x="26" y="92"/>
                    </a:lnTo>
                    <a:close/>
                    <a:moveTo>
                      <a:pt x="26" y="90"/>
                    </a:moveTo>
                    <a:cubicBezTo>
                      <a:pt x="31" y="90"/>
                      <a:pt x="37" y="89"/>
                      <a:pt x="42" y="87"/>
                    </a:cubicBezTo>
                    <a:lnTo>
                      <a:pt x="43" y="89"/>
                    </a:lnTo>
                    <a:cubicBezTo>
                      <a:pt x="37" y="91"/>
                      <a:pt x="32" y="91"/>
                      <a:pt x="26" y="92"/>
                    </a:cubicBezTo>
                    <a:lnTo>
                      <a:pt x="26" y="90"/>
                    </a:lnTo>
                    <a:close/>
                    <a:moveTo>
                      <a:pt x="42" y="87"/>
                    </a:moveTo>
                    <a:lnTo>
                      <a:pt x="42" y="87"/>
                    </a:lnTo>
                    <a:lnTo>
                      <a:pt x="43" y="88"/>
                    </a:lnTo>
                    <a:lnTo>
                      <a:pt x="42" y="87"/>
                    </a:lnTo>
                    <a:close/>
                    <a:moveTo>
                      <a:pt x="42" y="87"/>
                    </a:moveTo>
                    <a:lnTo>
                      <a:pt x="42" y="87"/>
                    </a:lnTo>
                    <a:lnTo>
                      <a:pt x="43" y="89"/>
                    </a:lnTo>
                    <a:lnTo>
                      <a:pt x="42" y="87"/>
                    </a:lnTo>
                    <a:close/>
                    <a:moveTo>
                      <a:pt x="43" y="89"/>
                    </a:moveTo>
                    <a:lnTo>
                      <a:pt x="43" y="89"/>
                    </a:lnTo>
                    <a:lnTo>
                      <a:pt x="43" y="88"/>
                    </a:lnTo>
                    <a:lnTo>
                      <a:pt x="43" y="89"/>
                    </a:lnTo>
                    <a:close/>
                    <a:moveTo>
                      <a:pt x="42" y="87"/>
                    </a:moveTo>
                    <a:cubicBezTo>
                      <a:pt x="44" y="87"/>
                      <a:pt x="45" y="87"/>
                      <a:pt x="46" y="86"/>
                    </a:cubicBezTo>
                    <a:lnTo>
                      <a:pt x="47" y="88"/>
                    </a:lnTo>
                    <a:cubicBezTo>
                      <a:pt x="45" y="88"/>
                      <a:pt x="44" y="89"/>
                      <a:pt x="43" y="89"/>
                    </a:cubicBezTo>
                    <a:lnTo>
                      <a:pt x="42" y="87"/>
                    </a:lnTo>
                    <a:close/>
                    <a:moveTo>
                      <a:pt x="46" y="86"/>
                    </a:moveTo>
                    <a:cubicBezTo>
                      <a:pt x="47" y="86"/>
                      <a:pt x="48" y="86"/>
                      <a:pt x="49" y="85"/>
                    </a:cubicBezTo>
                    <a:lnTo>
                      <a:pt x="50" y="87"/>
                    </a:lnTo>
                    <a:cubicBezTo>
                      <a:pt x="49" y="87"/>
                      <a:pt x="48" y="88"/>
                      <a:pt x="47" y="88"/>
                    </a:cubicBezTo>
                    <a:lnTo>
                      <a:pt x="46" y="86"/>
                    </a:lnTo>
                    <a:close/>
                    <a:moveTo>
                      <a:pt x="49" y="85"/>
                    </a:moveTo>
                    <a:cubicBezTo>
                      <a:pt x="54" y="83"/>
                      <a:pt x="59" y="80"/>
                      <a:pt x="63" y="76"/>
                    </a:cubicBezTo>
                    <a:lnTo>
                      <a:pt x="64" y="77"/>
                    </a:lnTo>
                    <a:cubicBezTo>
                      <a:pt x="60" y="81"/>
                      <a:pt x="55" y="84"/>
                      <a:pt x="50" y="87"/>
                    </a:cubicBezTo>
                    <a:lnTo>
                      <a:pt x="49" y="85"/>
                    </a:lnTo>
                    <a:close/>
                    <a:moveTo>
                      <a:pt x="64" y="77"/>
                    </a:moveTo>
                    <a:lnTo>
                      <a:pt x="64" y="77"/>
                    </a:lnTo>
                    <a:lnTo>
                      <a:pt x="64" y="76"/>
                    </a:lnTo>
                    <a:lnTo>
                      <a:pt x="64" y="77"/>
                    </a:lnTo>
                    <a:close/>
                    <a:moveTo>
                      <a:pt x="63" y="76"/>
                    </a:moveTo>
                    <a:cubicBezTo>
                      <a:pt x="64" y="74"/>
                      <a:pt x="64" y="73"/>
                      <a:pt x="65" y="72"/>
                    </a:cubicBezTo>
                    <a:lnTo>
                      <a:pt x="67" y="73"/>
                    </a:lnTo>
                    <a:cubicBezTo>
                      <a:pt x="66" y="74"/>
                      <a:pt x="66" y="75"/>
                      <a:pt x="64" y="77"/>
                    </a:cubicBezTo>
                    <a:lnTo>
                      <a:pt x="63" y="76"/>
                    </a:lnTo>
                    <a:close/>
                    <a:moveTo>
                      <a:pt x="65" y="72"/>
                    </a:moveTo>
                    <a:cubicBezTo>
                      <a:pt x="66" y="71"/>
                      <a:pt x="66" y="69"/>
                      <a:pt x="67" y="68"/>
                    </a:cubicBezTo>
                    <a:lnTo>
                      <a:pt x="69" y="68"/>
                    </a:lnTo>
                    <a:cubicBezTo>
                      <a:pt x="68" y="70"/>
                      <a:pt x="68" y="71"/>
                      <a:pt x="67" y="73"/>
                    </a:cubicBezTo>
                    <a:lnTo>
                      <a:pt x="65" y="72"/>
                    </a:lnTo>
                    <a:close/>
                    <a:moveTo>
                      <a:pt x="67" y="68"/>
                    </a:moveTo>
                    <a:lnTo>
                      <a:pt x="67" y="68"/>
                    </a:lnTo>
                    <a:lnTo>
                      <a:pt x="68" y="68"/>
                    </a:lnTo>
                    <a:lnTo>
                      <a:pt x="67" y="68"/>
                    </a:lnTo>
                    <a:close/>
                    <a:moveTo>
                      <a:pt x="67" y="68"/>
                    </a:moveTo>
                    <a:cubicBezTo>
                      <a:pt x="67" y="68"/>
                      <a:pt x="67" y="68"/>
                      <a:pt x="67" y="68"/>
                    </a:cubicBezTo>
                    <a:lnTo>
                      <a:pt x="69" y="67"/>
                    </a:lnTo>
                    <a:cubicBezTo>
                      <a:pt x="69" y="68"/>
                      <a:pt x="69" y="68"/>
                      <a:pt x="69" y="69"/>
                    </a:cubicBezTo>
                    <a:lnTo>
                      <a:pt x="67" y="68"/>
                    </a:lnTo>
                    <a:close/>
                    <a:moveTo>
                      <a:pt x="67" y="68"/>
                    </a:moveTo>
                    <a:cubicBezTo>
                      <a:pt x="67" y="67"/>
                      <a:pt x="66" y="67"/>
                      <a:pt x="66" y="67"/>
                    </a:cubicBezTo>
                    <a:lnTo>
                      <a:pt x="67" y="66"/>
                    </a:lnTo>
                    <a:cubicBezTo>
                      <a:pt x="68" y="66"/>
                      <a:pt x="69" y="67"/>
                      <a:pt x="69" y="67"/>
                    </a:cubicBezTo>
                    <a:lnTo>
                      <a:pt x="67" y="68"/>
                    </a:lnTo>
                    <a:close/>
                    <a:moveTo>
                      <a:pt x="66" y="67"/>
                    </a:moveTo>
                    <a:cubicBezTo>
                      <a:pt x="66" y="67"/>
                      <a:pt x="65" y="67"/>
                      <a:pt x="65" y="67"/>
                    </a:cubicBezTo>
                    <a:lnTo>
                      <a:pt x="66" y="65"/>
                    </a:lnTo>
                    <a:cubicBezTo>
                      <a:pt x="66" y="65"/>
                      <a:pt x="67" y="65"/>
                      <a:pt x="67" y="66"/>
                    </a:cubicBezTo>
                    <a:lnTo>
                      <a:pt x="66" y="67"/>
                    </a:lnTo>
                    <a:close/>
                    <a:moveTo>
                      <a:pt x="65" y="67"/>
                    </a:moveTo>
                    <a:cubicBezTo>
                      <a:pt x="64" y="66"/>
                      <a:pt x="63" y="66"/>
                      <a:pt x="63" y="66"/>
                    </a:cubicBezTo>
                    <a:lnTo>
                      <a:pt x="62" y="65"/>
                    </a:lnTo>
                    <a:cubicBezTo>
                      <a:pt x="63" y="65"/>
                      <a:pt x="64" y="65"/>
                      <a:pt x="66" y="65"/>
                    </a:cubicBezTo>
                    <a:lnTo>
                      <a:pt x="65" y="67"/>
                    </a:lnTo>
                    <a:close/>
                    <a:moveTo>
                      <a:pt x="63" y="66"/>
                    </a:moveTo>
                    <a:lnTo>
                      <a:pt x="63" y="66"/>
                    </a:lnTo>
                    <a:lnTo>
                      <a:pt x="62" y="66"/>
                    </a:lnTo>
                    <a:lnTo>
                      <a:pt x="63" y="66"/>
                    </a:lnTo>
                    <a:close/>
                    <a:moveTo>
                      <a:pt x="63" y="66"/>
                    </a:moveTo>
                    <a:lnTo>
                      <a:pt x="63" y="66"/>
                    </a:lnTo>
                    <a:lnTo>
                      <a:pt x="62" y="65"/>
                    </a:lnTo>
                    <a:lnTo>
                      <a:pt x="63" y="66"/>
                    </a:lnTo>
                    <a:close/>
                    <a:moveTo>
                      <a:pt x="63" y="66"/>
                    </a:moveTo>
                    <a:cubicBezTo>
                      <a:pt x="59" y="67"/>
                      <a:pt x="56" y="68"/>
                      <a:pt x="52" y="69"/>
                    </a:cubicBezTo>
                    <a:lnTo>
                      <a:pt x="51" y="68"/>
                    </a:lnTo>
                    <a:cubicBezTo>
                      <a:pt x="55" y="66"/>
                      <a:pt x="58" y="65"/>
                      <a:pt x="62" y="65"/>
                    </a:cubicBezTo>
                    <a:lnTo>
                      <a:pt x="63" y="66"/>
                    </a:lnTo>
                    <a:close/>
                    <a:moveTo>
                      <a:pt x="52" y="69"/>
                    </a:moveTo>
                    <a:cubicBezTo>
                      <a:pt x="46" y="72"/>
                      <a:pt x="39" y="74"/>
                      <a:pt x="32" y="71"/>
                    </a:cubicBezTo>
                    <a:lnTo>
                      <a:pt x="33" y="69"/>
                    </a:lnTo>
                    <a:cubicBezTo>
                      <a:pt x="39" y="72"/>
                      <a:pt x="45" y="70"/>
                      <a:pt x="51" y="68"/>
                    </a:cubicBezTo>
                    <a:lnTo>
                      <a:pt x="52" y="69"/>
                    </a:lnTo>
                    <a:close/>
                    <a:moveTo>
                      <a:pt x="33" y="69"/>
                    </a:moveTo>
                    <a:lnTo>
                      <a:pt x="33" y="69"/>
                    </a:lnTo>
                    <a:lnTo>
                      <a:pt x="33" y="70"/>
                    </a:lnTo>
                    <a:lnTo>
                      <a:pt x="33" y="69"/>
                    </a:lnTo>
                    <a:close/>
                    <a:moveTo>
                      <a:pt x="32" y="71"/>
                    </a:moveTo>
                    <a:cubicBezTo>
                      <a:pt x="32" y="71"/>
                      <a:pt x="32" y="71"/>
                      <a:pt x="32" y="71"/>
                    </a:cubicBezTo>
                    <a:lnTo>
                      <a:pt x="33" y="69"/>
                    </a:lnTo>
                    <a:cubicBezTo>
                      <a:pt x="33" y="69"/>
                      <a:pt x="33" y="69"/>
                      <a:pt x="33" y="69"/>
                    </a:cubicBezTo>
                    <a:lnTo>
                      <a:pt x="32" y="71"/>
                    </a:lnTo>
                    <a:close/>
                    <a:moveTo>
                      <a:pt x="32" y="71"/>
                    </a:moveTo>
                    <a:cubicBezTo>
                      <a:pt x="30" y="69"/>
                      <a:pt x="29" y="68"/>
                      <a:pt x="29" y="66"/>
                    </a:cubicBezTo>
                    <a:lnTo>
                      <a:pt x="31" y="66"/>
                    </a:lnTo>
                    <a:cubicBezTo>
                      <a:pt x="31" y="67"/>
                      <a:pt x="32" y="68"/>
                      <a:pt x="33" y="69"/>
                    </a:cubicBezTo>
                    <a:lnTo>
                      <a:pt x="32" y="71"/>
                    </a:lnTo>
                    <a:close/>
                    <a:moveTo>
                      <a:pt x="29" y="66"/>
                    </a:moveTo>
                    <a:cubicBezTo>
                      <a:pt x="29" y="64"/>
                      <a:pt x="29" y="62"/>
                      <a:pt x="30" y="61"/>
                    </a:cubicBezTo>
                    <a:lnTo>
                      <a:pt x="32" y="62"/>
                    </a:lnTo>
                    <a:cubicBezTo>
                      <a:pt x="31" y="63"/>
                      <a:pt x="31" y="65"/>
                      <a:pt x="31" y="66"/>
                    </a:cubicBezTo>
                    <a:lnTo>
                      <a:pt x="29" y="66"/>
                    </a:lnTo>
                    <a:close/>
                    <a:moveTo>
                      <a:pt x="32" y="62"/>
                    </a:moveTo>
                    <a:lnTo>
                      <a:pt x="32" y="62"/>
                    </a:lnTo>
                    <a:lnTo>
                      <a:pt x="31" y="61"/>
                    </a:lnTo>
                    <a:lnTo>
                      <a:pt x="32" y="62"/>
                    </a:lnTo>
                    <a:close/>
                    <a:moveTo>
                      <a:pt x="30" y="61"/>
                    </a:moveTo>
                    <a:cubicBezTo>
                      <a:pt x="30" y="60"/>
                      <a:pt x="31" y="60"/>
                      <a:pt x="31" y="60"/>
                    </a:cubicBezTo>
                    <a:lnTo>
                      <a:pt x="33" y="61"/>
                    </a:lnTo>
                    <a:cubicBezTo>
                      <a:pt x="32" y="61"/>
                      <a:pt x="32" y="61"/>
                      <a:pt x="32" y="62"/>
                    </a:cubicBezTo>
                    <a:lnTo>
                      <a:pt x="30" y="61"/>
                    </a:lnTo>
                    <a:close/>
                    <a:moveTo>
                      <a:pt x="31" y="60"/>
                    </a:moveTo>
                    <a:lnTo>
                      <a:pt x="31" y="60"/>
                    </a:lnTo>
                    <a:lnTo>
                      <a:pt x="32" y="60"/>
                    </a:lnTo>
                    <a:lnTo>
                      <a:pt x="31" y="60"/>
                    </a:lnTo>
                    <a:close/>
                    <a:moveTo>
                      <a:pt x="31" y="60"/>
                    </a:moveTo>
                    <a:cubicBezTo>
                      <a:pt x="32" y="58"/>
                      <a:pt x="34" y="57"/>
                      <a:pt x="36" y="55"/>
                    </a:cubicBezTo>
                    <a:lnTo>
                      <a:pt x="37" y="57"/>
                    </a:lnTo>
                    <a:cubicBezTo>
                      <a:pt x="35" y="58"/>
                      <a:pt x="34" y="59"/>
                      <a:pt x="33" y="61"/>
                    </a:cubicBezTo>
                    <a:lnTo>
                      <a:pt x="31" y="60"/>
                    </a:lnTo>
                    <a:close/>
                    <a:moveTo>
                      <a:pt x="36" y="55"/>
                    </a:moveTo>
                    <a:cubicBezTo>
                      <a:pt x="37" y="54"/>
                      <a:pt x="38" y="53"/>
                      <a:pt x="39" y="52"/>
                    </a:cubicBezTo>
                    <a:lnTo>
                      <a:pt x="41" y="53"/>
                    </a:lnTo>
                    <a:cubicBezTo>
                      <a:pt x="40" y="55"/>
                      <a:pt x="38" y="56"/>
                      <a:pt x="37" y="57"/>
                    </a:cubicBezTo>
                    <a:lnTo>
                      <a:pt x="36" y="55"/>
                    </a:lnTo>
                    <a:close/>
                    <a:moveTo>
                      <a:pt x="41" y="53"/>
                    </a:moveTo>
                    <a:lnTo>
                      <a:pt x="41" y="53"/>
                    </a:lnTo>
                    <a:lnTo>
                      <a:pt x="40" y="53"/>
                    </a:lnTo>
                    <a:lnTo>
                      <a:pt x="41" y="53"/>
                    </a:lnTo>
                    <a:close/>
                    <a:moveTo>
                      <a:pt x="39" y="52"/>
                    </a:moveTo>
                    <a:lnTo>
                      <a:pt x="39" y="52"/>
                    </a:lnTo>
                    <a:lnTo>
                      <a:pt x="41" y="53"/>
                    </a:lnTo>
                    <a:lnTo>
                      <a:pt x="39" y="52"/>
                    </a:lnTo>
                    <a:close/>
                    <a:moveTo>
                      <a:pt x="41" y="53"/>
                    </a:moveTo>
                    <a:lnTo>
                      <a:pt x="41" y="53"/>
                    </a:lnTo>
                    <a:lnTo>
                      <a:pt x="40" y="53"/>
                    </a:lnTo>
                    <a:lnTo>
                      <a:pt x="41" y="53"/>
                    </a:lnTo>
                    <a:close/>
                    <a:moveTo>
                      <a:pt x="39" y="52"/>
                    </a:moveTo>
                    <a:cubicBezTo>
                      <a:pt x="40" y="52"/>
                      <a:pt x="40" y="52"/>
                      <a:pt x="40" y="51"/>
                    </a:cubicBezTo>
                    <a:lnTo>
                      <a:pt x="42" y="52"/>
                    </a:lnTo>
                    <a:cubicBezTo>
                      <a:pt x="41" y="53"/>
                      <a:pt x="41" y="53"/>
                      <a:pt x="41" y="53"/>
                    </a:cubicBezTo>
                    <a:lnTo>
                      <a:pt x="39" y="52"/>
                    </a:lnTo>
                    <a:close/>
                    <a:moveTo>
                      <a:pt x="42" y="52"/>
                    </a:moveTo>
                    <a:lnTo>
                      <a:pt x="42" y="52"/>
                    </a:lnTo>
                    <a:lnTo>
                      <a:pt x="41" y="52"/>
                    </a:lnTo>
                    <a:lnTo>
                      <a:pt x="42" y="52"/>
                    </a:lnTo>
                    <a:close/>
                    <a:moveTo>
                      <a:pt x="40" y="51"/>
                    </a:moveTo>
                    <a:cubicBezTo>
                      <a:pt x="41" y="51"/>
                      <a:pt x="41" y="51"/>
                      <a:pt x="42" y="50"/>
                    </a:cubicBezTo>
                    <a:lnTo>
                      <a:pt x="43" y="52"/>
                    </a:lnTo>
                    <a:cubicBezTo>
                      <a:pt x="43" y="52"/>
                      <a:pt x="42" y="52"/>
                      <a:pt x="42" y="52"/>
                    </a:cubicBezTo>
                    <a:lnTo>
                      <a:pt x="40" y="51"/>
                    </a:lnTo>
                    <a:close/>
                    <a:moveTo>
                      <a:pt x="42" y="50"/>
                    </a:moveTo>
                    <a:cubicBezTo>
                      <a:pt x="44" y="49"/>
                      <a:pt x="46" y="47"/>
                      <a:pt x="49" y="47"/>
                    </a:cubicBezTo>
                    <a:lnTo>
                      <a:pt x="50" y="48"/>
                    </a:lnTo>
                    <a:cubicBezTo>
                      <a:pt x="47" y="49"/>
                      <a:pt x="45" y="50"/>
                      <a:pt x="43" y="52"/>
                    </a:cubicBezTo>
                    <a:lnTo>
                      <a:pt x="42" y="50"/>
                    </a:lnTo>
                    <a:close/>
                    <a:moveTo>
                      <a:pt x="49" y="47"/>
                    </a:moveTo>
                    <a:lnTo>
                      <a:pt x="49" y="47"/>
                    </a:lnTo>
                    <a:close/>
                    <a:moveTo>
                      <a:pt x="49" y="47"/>
                    </a:moveTo>
                    <a:lnTo>
                      <a:pt x="49" y="47"/>
                    </a:lnTo>
                    <a:lnTo>
                      <a:pt x="50" y="48"/>
                    </a:lnTo>
                    <a:lnTo>
                      <a:pt x="49" y="47"/>
                    </a:lnTo>
                    <a:close/>
                    <a:moveTo>
                      <a:pt x="50" y="48"/>
                    </a:moveTo>
                    <a:lnTo>
                      <a:pt x="50" y="48"/>
                    </a:lnTo>
                    <a:lnTo>
                      <a:pt x="49" y="47"/>
                    </a:lnTo>
                    <a:lnTo>
                      <a:pt x="50" y="48"/>
                    </a:lnTo>
                    <a:close/>
                    <a:moveTo>
                      <a:pt x="49" y="47"/>
                    </a:moveTo>
                    <a:cubicBezTo>
                      <a:pt x="51" y="46"/>
                      <a:pt x="52" y="46"/>
                      <a:pt x="54" y="45"/>
                    </a:cubicBezTo>
                    <a:lnTo>
                      <a:pt x="55" y="47"/>
                    </a:lnTo>
                    <a:cubicBezTo>
                      <a:pt x="53" y="47"/>
                      <a:pt x="51" y="48"/>
                      <a:pt x="50" y="48"/>
                    </a:cubicBezTo>
                    <a:lnTo>
                      <a:pt x="49" y="47"/>
                    </a:lnTo>
                    <a:close/>
                    <a:moveTo>
                      <a:pt x="54" y="45"/>
                    </a:moveTo>
                    <a:cubicBezTo>
                      <a:pt x="57" y="44"/>
                      <a:pt x="60" y="43"/>
                      <a:pt x="63" y="43"/>
                    </a:cubicBezTo>
                    <a:lnTo>
                      <a:pt x="63" y="45"/>
                    </a:lnTo>
                    <a:cubicBezTo>
                      <a:pt x="60" y="45"/>
                      <a:pt x="58" y="46"/>
                      <a:pt x="55" y="47"/>
                    </a:cubicBezTo>
                    <a:lnTo>
                      <a:pt x="54" y="45"/>
                    </a:lnTo>
                    <a:close/>
                    <a:moveTo>
                      <a:pt x="63" y="45"/>
                    </a:moveTo>
                    <a:lnTo>
                      <a:pt x="63" y="45"/>
                    </a:lnTo>
                    <a:lnTo>
                      <a:pt x="63" y="44"/>
                    </a:lnTo>
                    <a:lnTo>
                      <a:pt x="63" y="45"/>
                    </a:lnTo>
                    <a:close/>
                    <a:moveTo>
                      <a:pt x="63" y="43"/>
                    </a:moveTo>
                    <a:lnTo>
                      <a:pt x="63" y="43"/>
                    </a:lnTo>
                    <a:lnTo>
                      <a:pt x="63" y="45"/>
                    </a:lnTo>
                    <a:lnTo>
                      <a:pt x="63" y="43"/>
                    </a:lnTo>
                    <a:close/>
                    <a:moveTo>
                      <a:pt x="63" y="45"/>
                    </a:moveTo>
                    <a:lnTo>
                      <a:pt x="63" y="45"/>
                    </a:lnTo>
                    <a:lnTo>
                      <a:pt x="63" y="44"/>
                    </a:lnTo>
                    <a:lnTo>
                      <a:pt x="63" y="45"/>
                    </a:lnTo>
                    <a:close/>
                    <a:moveTo>
                      <a:pt x="63" y="43"/>
                    </a:moveTo>
                    <a:cubicBezTo>
                      <a:pt x="65" y="43"/>
                      <a:pt x="67" y="42"/>
                      <a:pt x="69" y="42"/>
                    </a:cubicBezTo>
                    <a:lnTo>
                      <a:pt x="69" y="44"/>
                    </a:lnTo>
                    <a:cubicBezTo>
                      <a:pt x="67" y="44"/>
                      <a:pt x="65" y="45"/>
                      <a:pt x="63" y="45"/>
                    </a:cubicBezTo>
                    <a:lnTo>
                      <a:pt x="63" y="43"/>
                    </a:lnTo>
                    <a:close/>
                    <a:moveTo>
                      <a:pt x="69" y="42"/>
                    </a:moveTo>
                    <a:cubicBezTo>
                      <a:pt x="73" y="41"/>
                      <a:pt x="76" y="40"/>
                      <a:pt x="80" y="41"/>
                    </a:cubicBezTo>
                    <a:lnTo>
                      <a:pt x="80" y="43"/>
                    </a:lnTo>
                    <a:cubicBezTo>
                      <a:pt x="76" y="42"/>
                      <a:pt x="73" y="43"/>
                      <a:pt x="69" y="44"/>
                    </a:cubicBezTo>
                    <a:lnTo>
                      <a:pt x="69" y="42"/>
                    </a:lnTo>
                    <a:close/>
                    <a:moveTo>
                      <a:pt x="80" y="41"/>
                    </a:moveTo>
                    <a:lnTo>
                      <a:pt x="81" y="41"/>
                    </a:lnTo>
                    <a:lnTo>
                      <a:pt x="80" y="42"/>
                    </a:lnTo>
                    <a:lnTo>
                      <a:pt x="80" y="41"/>
                    </a:lnTo>
                    <a:close/>
                    <a:moveTo>
                      <a:pt x="81" y="41"/>
                    </a:moveTo>
                    <a:lnTo>
                      <a:pt x="81" y="41"/>
                    </a:lnTo>
                    <a:lnTo>
                      <a:pt x="80" y="43"/>
                    </a:lnTo>
                    <a:lnTo>
                      <a:pt x="81" y="41"/>
                    </a:lnTo>
                    <a:close/>
                    <a:moveTo>
                      <a:pt x="81" y="41"/>
                    </a:moveTo>
                    <a:cubicBezTo>
                      <a:pt x="82" y="42"/>
                      <a:pt x="83" y="42"/>
                      <a:pt x="83" y="42"/>
                    </a:cubicBezTo>
                    <a:lnTo>
                      <a:pt x="83" y="44"/>
                    </a:lnTo>
                    <a:cubicBezTo>
                      <a:pt x="82" y="44"/>
                      <a:pt x="81" y="43"/>
                      <a:pt x="80" y="43"/>
                    </a:cubicBezTo>
                    <a:lnTo>
                      <a:pt x="81" y="41"/>
                    </a:lnTo>
                    <a:close/>
                    <a:moveTo>
                      <a:pt x="83" y="42"/>
                    </a:moveTo>
                    <a:cubicBezTo>
                      <a:pt x="84" y="43"/>
                      <a:pt x="85" y="43"/>
                      <a:pt x="86" y="44"/>
                    </a:cubicBezTo>
                    <a:lnTo>
                      <a:pt x="85" y="45"/>
                    </a:lnTo>
                    <a:cubicBezTo>
                      <a:pt x="84" y="45"/>
                      <a:pt x="83" y="44"/>
                      <a:pt x="83" y="44"/>
                    </a:cubicBezTo>
                    <a:lnTo>
                      <a:pt x="83" y="42"/>
                    </a:lnTo>
                    <a:close/>
                    <a:moveTo>
                      <a:pt x="86" y="44"/>
                    </a:moveTo>
                    <a:cubicBezTo>
                      <a:pt x="91" y="46"/>
                      <a:pt x="94" y="49"/>
                      <a:pt x="95" y="54"/>
                    </a:cubicBezTo>
                    <a:lnTo>
                      <a:pt x="92" y="54"/>
                    </a:lnTo>
                    <a:cubicBezTo>
                      <a:pt x="92" y="50"/>
                      <a:pt x="89" y="47"/>
                      <a:pt x="85" y="45"/>
                    </a:cubicBezTo>
                    <a:lnTo>
                      <a:pt x="86" y="44"/>
                    </a:lnTo>
                    <a:close/>
                    <a:moveTo>
                      <a:pt x="92" y="54"/>
                    </a:move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close/>
                    <a:moveTo>
                      <a:pt x="95" y="54"/>
                    </a:moveTo>
                    <a:lnTo>
                      <a:pt x="95" y="54"/>
                    </a:lnTo>
                    <a:lnTo>
                      <a:pt x="92" y="54"/>
                    </a:lnTo>
                    <a:lnTo>
                      <a:pt x="95" y="54"/>
                    </a:lnTo>
                    <a:close/>
                    <a:moveTo>
                      <a:pt x="95" y="54"/>
                    </a:moveTo>
                    <a:cubicBezTo>
                      <a:pt x="95" y="55"/>
                      <a:pt x="95" y="57"/>
                      <a:pt x="95" y="58"/>
                    </a:cubicBezTo>
                    <a:lnTo>
                      <a:pt x="93" y="58"/>
                    </a:lnTo>
                    <a:cubicBezTo>
                      <a:pt x="93" y="57"/>
                      <a:pt x="93" y="55"/>
                      <a:pt x="92" y="54"/>
                    </a:cubicBezTo>
                    <a:lnTo>
                      <a:pt x="95" y="54"/>
                    </a:lnTo>
                    <a:close/>
                    <a:moveTo>
                      <a:pt x="95" y="58"/>
                    </a:moveTo>
                    <a:cubicBezTo>
                      <a:pt x="96" y="66"/>
                      <a:pt x="97" y="74"/>
                      <a:pt x="93" y="81"/>
                    </a:cubicBezTo>
                    <a:lnTo>
                      <a:pt x="91" y="80"/>
                    </a:lnTo>
                    <a:cubicBezTo>
                      <a:pt x="95" y="73"/>
                      <a:pt x="94" y="66"/>
                      <a:pt x="93" y="58"/>
                    </a:cubicBezTo>
                    <a:lnTo>
                      <a:pt x="95" y="58"/>
                    </a:lnTo>
                    <a:close/>
                    <a:moveTo>
                      <a:pt x="93" y="81"/>
                    </a:moveTo>
                    <a:lnTo>
                      <a:pt x="93" y="81"/>
                    </a:lnTo>
                    <a:lnTo>
                      <a:pt x="91" y="80"/>
                    </a:lnTo>
                    <a:lnTo>
                      <a:pt x="93" y="81"/>
                    </a:lnTo>
                    <a:close/>
                    <a:moveTo>
                      <a:pt x="93" y="81"/>
                    </a:moveTo>
                    <a:cubicBezTo>
                      <a:pt x="91" y="82"/>
                      <a:pt x="90" y="84"/>
                      <a:pt x="89" y="86"/>
                    </a:cubicBezTo>
                    <a:lnTo>
                      <a:pt x="87" y="85"/>
                    </a:lnTo>
                    <a:cubicBezTo>
                      <a:pt x="89" y="83"/>
                      <a:pt x="90" y="82"/>
                      <a:pt x="91" y="80"/>
                    </a:cubicBezTo>
                    <a:lnTo>
                      <a:pt x="93" y="81"/>
                    </a:lnTo>
                    <a:close/>
                    <a:moveTo>
                      <a:pt x="89" y="86"/>
                    </a:moveTo>
                    <a:cubicBezTo>
                      <a:pt x="88" y="87"/>
                      <a:pt x="87" y="89"/>
                      <a:pt x="85" y="90"/>
                    </a:cubicBezTo>
                    <a:lnTo>
                      <a:pt x="84" y="89"/>
                    </a:lnTo>
                    <a:cubicBezTo>
                      <a:pt x="85" y="88"/>
                      <a:pt x="86" y="86"/>
                      <a:pt x="87" y="85"/>
                    </a:cubicBezTo>
                    <a:lnTo>
                      <a:pt x="89" y="86"/>
                    </a:lnTo>
                    <a:close/>
                    <a:moveTo>
                      <a:pt x="85" y="90"/>
                    </a:moveTo>
                    <a:cubicBezTo>
                      <a:pt x="78" y="98"/>
                      <a:pt x="68" y="104"/>
                      <a:pt x="56" y="108"/>
                    </a:cubicBezTo>
                    <a:lnTo>
                      <a:pt x="55" y="106"/>
                    </a:lnTo>
                    <a:cubicBezTo>
                      <a:pt x="67" y="102"/>
                      <a:pt x="76" y="96"/>
                      <a:pt x="84" y="89"/>
                    </a:cubicBezTo>
                    <a:lnTo>
                      <a:pt x="85" y="90"/>
                    </a:lnTo>
                    <a:close/>
                    <a:moveTo>
                      <a:pt x="55" y="106"/>
                    </a:moveTo>
                    <a:lnTo>
                      <a:pt x="55" y="106"/>
                    </a:lnTo>
                    <a:lnTo>
                      <a:pt x="56" y="107"/>
                    </a:lnTo>
                    <a:lnTo>
                      <a:pt x="55" y="106"/>
                    </a:lnTo>
                    <a:close/>
                    <a:moveTo>
                      <a:pt x="56" y="108"/>
                    </a:moveTo>
                    <a:cubicBezTo>
                      <a:pt x="52" y="109"/>
                      <a:pt x="47" y="109"/>
                      <a:pt x="41" y="108"/>
                    </a:cubicBezTo>
                    <a:lnTo>
                      <a:pt x="42" y="106"/>
                    </a:lnTo>
                    <a:cubicBezTo>
                      <a:pt x="47" y="107"/>
                      <a:pt x="51" y="107"/>
                      <a:pt x="55" y="106"/>
                    </a:cubicBezTo>
                    <a:lnTo>
                      <a:pt x="56" y="108"/>
                    </a:lnTo>
                    <a:close/>
                    <a:moveTo>
                      <a:pt x="41" y="108"/>
                    </a:moveTo>
                    <a:cubicBezTo>
                      <a:pt x="37" y="108"/>
                      <a:pt x="32" y="107"/>
                      <a:pt x="27" y="108"/>
                    </a:cubicBezTo>
                    <a:lnTo>
                      <a:pt x="27" y="107"/>
                    </a:lnTo>
                    <a:cubicBezTo>
                      <a:pt x="31" y="105"/>
                      <a:pt x="37" y="106"/>
                      <a:pt x="42" y="106"/>
                    </a:cubicBezTo>
                    <a:lnTo>
                      <a:pt x="41" y="108"/>
                    </a:lnTo>
                    <a:close/>
                    <a:moveTo>
                      <a:pt x="27" y="108"/>
                    </a:moveTo>
                    <a:lnTo>
                      <a:pt x="26" y="109"/>
                    </a:lnTo>
                    <a:lnTo>
                      <a:pt x="26" y="108"/>
                    </a:lnTo>
                    <a:lnTo>
                      <a:pt x="27" y="108"/>
                    </a:lnTo>
                    <a:close/>
                    <a:moveTo>
                      <a:pt x="26" y="108"/>
                    </a:moveTo>
                    <a:cubicBezTo>
                      <a:pt x="26" y="107"/>
                      <a:pt x="28" y="108"/>
                      <a:pt x="27" y="108"/>
                    </a:cubicBezTo>
                    <a:lnTo>
                      <a:pt x="27" y="107"/>
                    </a:lnTo>
                    <a:cubicBezTo>
                      <a:pt x="28" y="107"/>
                      <a:pt x="28" y="107"/>
                      <a:pt x="28" y="108"/>
                    </a:cubicBezTo>
                    <a:lnTo>
                      <a:pt x="26" y="108"/>
                    </a:lnTo>
                    <a:close/>
                    <a:moveTo>
                      <a:pt x="27" y="108"/>
                    </a:moveTo>
                    <a:cubicBezTo>
                      <a:pt x="26" y="108"/>
                      <a:pt x="28" y="108"/>
                      <a:pt x="28" y="108"/>
                    </a:cubicBezTo>
                    <a:lnTo>
                      <a:pt x="26" y="107"/>
                    </a:lnTo>
                    <a:cubicBezTo>
                      <a:pt x="26" y="107"/>
                      <a:pt x="26" y="107"/>
                      <a:pt x="27" y="107"/>
                    </a:cubicBezTo>
                    <a:lnTo>
                      <a:pt x="27" y="108"/>
                    </a:lnTo>
                    <a:close/>
                    <a:moveTo>
                      <a:pt x="26" y="107"/>
                    </a:moveTo>
                    <a:lnTo>
                      <a:pt x="26" y="107"/>
                    </a:lnTo>
                    <a:lnTo>
                      <a:pt x="27" y="108"/>
                    </a:lnTo>
                    <a:lnTo>
                      <a:pt x="26" y="107"/>
                    </a:lnTo>
                    <a:close/>
                    <a:moveTo>
                      <a:pt x="28" y="108"/>
                    </a:moveTo>
                    <a:cubicBezTo>
                      <a:pt x="28" y="108"/>
                      <a:pt x="27" y="107"/>
                      <a:pt x="27" y="107"/>
                    </a:cubicBezTo>
                    <a:lnTo>
                      <a:pt x="26" y="109"/>
                    </a:lnTo>
                    <a:cubicBezTo>
                      <a:pt x="26" y="108"/>
                      <a:pt x="26" y="108"/>
                      <a:pt x="26" y="107"/>
                    </a:cubicBezTo>
                    <a:lnTo>
                      <a:pt x="28" y="108"/>
                    </a:lnTo>
                    <a:close/>
                    <a:moveTo>
                      <a:pt x="27" y="107"/>
                    </a:moveTo>
                    <a:lnTo>
                      <a:pt x="27" y="107"/>
                    </a:lnTo>
                    <a:lnTo>
                      <a:pt x="27" y="108"/>
                    </a:lnTo>
                    <a:lnTo>
                      <a:pt x="27" y="107"/>
                    </a:lnTo>
                    <a:close/>
                    <a:moveTo>
                      <a:pt x="27" y="107"/>
                    </a:moveTo>
                    <a:cubicBezTo>
                      <a:pt x="28" y="107"/>
                      <a:pt x="26" y="108"/>
                      <a:pt x="26" y="107"/>
                    </a:cubicBezTo>
                    <a:lnTo>
                      <a:pt x="28" y="108"/>
                    </a:lnTo>
                    <a:cubicBezTo>
                      <a:pt x="27" y="109"/>
                      <a:pt x="27" y="109"/>
                      <a:pt x="26" y="109"/>
                    </a:cubicBezTo>
                    <a:lnTo>
                      <a:pt x="27" y="107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59" name="Freeform 763"/>
              <p:cNvSpPr>
                <a:spLocks noChangeArrowheads="1"/>
              </p:cNvSpPr>
              <p:nvPr/>
            </p:nvSpPr>
            <p:spPr bwMode="auto">
              <a:xfrm>
                <a:off x="1817" y="3622"/>
                <a:ext cx="32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41 0 0"/>
                  <a:gd name="G22" fmla="+- 1 0 0"/>
                  <a:gd name="G23" fmla="+- 36 0 0"/>
                  <a:gd name="G24" fmla="*/ 1 0 0"/>
                  <a:gd name="G25" fmla="sin G24 G23"/>
                  <a:gd name="G26" fmla="+- 1 0 0"/>
                  <a:gd name="G27" fmla="+- 1 0 0"/>
                  <a:gd name="G28" fmla="+- 1 0 0"/>
                  <a:gd name="G29" fmla="+- 41 0 0"/>
                  <a:gd name="G30" fmla="+- 1 0 0"/>
                  <a:gd name="G31" fmla="+- 1 0 0"/>
                  <a:gd name="G32" fmla="*/ 1 43 2"/>
                  <a:gd name="G33" fmla="+- 41 0 0"/>
                  <a:gd name="G34" fmla="+- 1 0 0"/>
                  <a:gd name="G35" fmla="+- 20 0 0"/>
                  <a:gd name="G36" fmla="+- 1 0 0"/>
                  <a:gd name="G37" fmla="+- 41 0 0"/>
                  <a:gd name="T0" fmla="*/ 25 w 25"/>
                  <a:gd name="T1" fmla="*/ 0 h 43"/>
                  <a:gd name="T2" fmla="*/ 20 w 25"/>
                  <a:gd name="T3" fmla="*/ 14 h 43"/>
                  <a:gd name="T4" fmla="*/ 18 w 25"/>
                  <a:gd name="T5" fmla="*/ 13 h 43"/>
                  <a:gd name="T6" fmla="*/ 23 w 25"/>
                  <a:gd name="T7" fmla="*/ 0 h 43"/>
                  <a:gd name="T8" fmla="*/ 25 w 25"/>
                  <a:gd name="T9" fmla="*/ 0 h 43"/>
                  <a:gd name="T10" fmla="*/ 20 w 25"/>
                  <a:gd name="T11" fmla="*/ 14 h 43"/>
                  <a:gd name="T12" fmla="*/ 18 w 25"/>
                  <a:gd name="T13" fmla="*/ 28 h 43"/>
                  <a:gd name="T14" fmla="*/ 16 w 25"/>
                  <a:gd name="T15" fmla="*/ 28 h 43"/>
                  <a:gd name="T16" fmla="*/ 18 w 25"/>
                  <a:gd name="T17" fmla="*/ 13 h 43"/>
                  <a:gd name="T18" fmla="*/ 20 w 25"/>
                  <a:gd name="T19" fmla="*/ 14 h 43"/>
                  <a:gd name="T20" fmla="*/ 18 w 25"/>
                  <a:gd name="T21" fmla="*/ 28 h 43"/>
                  <a:gd name="T22" fmla="*/ 5 w 25"/>
                  <a:gd name="T23" fmla="*/ 41 h 43"/>
                  <a:gd name="T24" fmla="*/ 3 w 25"/>
                  <a:gd name="T25" fmla="*/ 40 h 43"/>
                  <a:gd name="T26" fmla="*/ 16 w 25"/>
                  <a:gd name="T27" fmla="*/ 28 h 43"/>
                  <a:gd name="T28" fmla="*/ 18 w 25"/>
                  <a:gd name="T29" fmla="*/ 28 h 43"/>
                  <a:gd name="T30" fmla="*/ 5 w 25"/>
                  <a:gd name="T31" fmla="*/ 41 h 43"/>
                  <a:gd name="T32" fmla="*/ 2 w 25"/>
                  <a:gd name="T33" fmla="*/ 43 h 43"/>
                  <a:gd name="T34" fmla="*/ 0 w 25"/>
                  <a:gd name="T35" fmla="*/ 41 h 43"/>
                  <a:gd name="T36" fmla="*/ 3 w 25"/>
                  <a:gd name="T37" fmla="*/ 40 h 43"/>
                  <a:gd name="T38" fmla="*/ 5 w 25"/>
                  <a:gd name="T3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43">
                    <a:moveTo>
                      <a:pt x="25" y="0"/>
                    </a:moveTo>
                    <a:cubicBezTo>
                      <a:pt x="23" y="4"/>
                      <a:pt x="21" y="9"/>
                      <a:pt x="20" y="14"/>
                    </a:cubicBezTo>
                    <a:lnTo>
                      <a:pt x="18" y="13"/>
                    </a:lnTo>
                    <a:cubicBezTo>
                      <a:pt x="19" y="9"/>
                      <a:pt x="21" y="4"/>
                      <a:pt x="23" y="0"/>
                    </a:cubicBezTo>
                    <a:lnTo>
                      <a:pt x="25" y="0"/>
                    </a:lnTo>
                    <a:close/>
                    <a:moveTo>
                      <a:pt x="20" y="14"/>
                    </a:moveTo>
                    <a:cubicBezTo>
                      <a:pt x="19" y="18"/>
                      <a:pt x="18" y="23"/>
                      <a:pt x="18" y="28"/>
                    </a:cubicBezTo>
                    <a:lnTo>
                      <a:pt x="16" y="28"/>
                    </a:lnTo>
                    <a:cubicBezTo>
                      <a:pt x="16" y="23"/>
                      <a:pt x="17" y="18"/>
                      <a:pt x="18" y="13"/>
                    </a:cubicBezTo>
                    <a:lnTo>
                      <a:pt x="20" y="14"/>
                    </a:lnTo>
                    <a:close/>
                    <a:moveTo>
                      <a:pt x="18" y="28"/>
                    </a:moveTo>
                    <a:cubicBezTo>
                      <a:pt x="17" y="34"/>
                      <a:pt x="11" y="38"/>
                      <a:pt x="5" y="41"/>
                    </a:cubicBezTo>
                    <a:lnTo>
                      <a:pt x="3" y="40"/>
                    </a:lnTo>
                    <a:cubicBezTo>
                      <a:pt x="9" y="36"/>
                      <a:pt x="15" y="33"/>
                      <a:pt x="16" y="28"/>
                    </a:cubicBezTo>
                    <a:lnTo>
                      <a:pt x="18" y="28"/>
                    </a:lnTo>
                    <a:close/>
                    <a:moveTo>
                      <a:pt x="5" y="41"/>
                    </a:moveTo>
                    <a:cubicBezTo>
                      <a:pt x="4" y="42"/>
                      <a:pt x="3" y="42"/>
                      <a:pt x="2" y="43"/>
                    </a:cubicBezTo>
                    <a:lnTo>
                      <a:pt x="0" y="41"/>
                    </a:lnTo>
                    <a:cubicBezTo>
                      <a:pt x="1" y="41"/>
                      <a:pt x="2" y="40"/>
                      <a:pt x="3" y="40"/>
                    </a:cubicBez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0" name="Freeform 764"/>
              <p:cNvSpPr>
                <a:spLocks noChangeArrowheads="1"/>
              </p:cNvSpPr>
              <p:nvPr/>
            </p:nvSpPr>
            <p:spPr bwMode="auto">
              <a:xfrm>
                <a:off x="1814" y="3578"/>
                <a:ext cx="53" cy="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7 0 0"/>
                  <a:gd name="G51" fmla="+- 6 0 0"/>
                  <a:gd name="G52" fmla="+- 11 0 0"/>
                  <a:gd name="G53" fmla="+- 1 0 0"/>
                  <a:gd name="G54" fmla="+- 1 0 0"/>
                  <a:gd name="G55" fmla="+- 1 0 0"/>
                  <a:gd name="G56" fmla="+- 1 0 0"/>
                  <a:gd name="T0" fmla="*/ 38 w 39"/>
                  <a:gd name="T1" fmla="*/ 8 h 12"/>
                  <a:gd name="T2" fmla="*/ 34 w 39"/>
                  <a:gd name="T3" fmla="*/ 5 h 12"/>
                  <a:gd name="T4" fmla="*/ 36 w 39"/>
                  <a:gd name="T5" fmla="*/ 4 h 12"/>
                  <a:gd name="T6" fmla="*/ 39 w 39"/>
                  <a:gd name="T7" fmla="*/ 7 h 12"/>
                  <a:gd name="T8" fmla="*/ 38 w 39"/>
                  <a:gd name="T9" fmla="*/ 8 h 12"/>
                  <a:gd name="T10" fmla="*/ 34 w 39"/>
                  <a:gd name="T11" fmla="*/ 5 h 12"/>
                  <a:gd name="T12" fmla="*/ 29 w 39"/>
                  <a:gd name="T13" fmla="*/ 2 h 12"/>
                  <a:gd name="T14" fmla="*/ 29 w 39"/>
                  <a:gd name="T15" fmla="*/ 0 h 12"/>
                  <a:gd name="T16" fmla="*/ 36 w 39"/>
                  <a:gd name="T17" fmla="*/ 4 h 12"/>
                  <a:gd name="T18" fmla="*/ 34 w 39"/>
                  <a:gd name="T19" fmla="*/ 5 h 12"/>
                  <a:gd name="T20" fmla="*/ 29 w 39"/>
                  <a:gd name="T21" fmla="*/ 2 h 12"/>
                  <a:gd name="T22" fmla="*/ 29 w 39"/>
                  <a:gd name="T23" fmla="*/ 2 h 12"/>
                  <a:gd name="T24" fmla="*/ 29 w 39"/>
                  <a:gd name="T25" fmla="*/ 1 h 12"/>
                  <a:gd name="T26" fmla="*/ 29 w 39"/>
                  <a:gd name="T27" fmla="*/ 2 h 12"/>
                  <a:gd name="T28" fmla="*/ 29 w 39"/>
                  <a:gd name="T29" fmla="*/ 2 h 12"/>
                  <a:gd name="T30" fmla="*/ 28 w 39"/>
                  <a:gd name="T31" fmla="*/ 2 h 12"/>
                  <a:gd name="T32" fmla="*/ 29 w 39"/>
                  <a:gd name="T33" fmla="*/ 0 h 12"/>
                  <a:gd name="T34" fmla="*/ 29 w 39"/>
                  <a:gd name="T35" fmla="*/ 2 h 12"/>
                  <a:gd name="T36" fmla="*/ 28 w 39"/>
                  <a:gd name="T37" fmla="*/ 2 h 12"/>
                  <a:gd name="T38" fmla="*/ 28 w 39"/>
                  <a:gd name="T39" fmla="*/ 2 h 12"/>
                  <a:gd name="T40" fmla="*/ 29 w 39"/>
                  <a:gd name="T41" fmla="*/ 1 h 12"/>
                  <a:gd name="T42" fmla="*/ 28 w 39"/>
                  <a:gd name="T43" fmla="*/ 2 h 12"/>
                  <a:gd name="T44" fmla="*/ 28 w 39"/>
                  <a:gd name="T45" fmla="*/ 2 h 12"/>
                  <a:gd name="T46" fmla="*/ 24 w 39"/>
                  <a:gd name="T47" fmla="*/ 2 h 12"/>
                  <a:gd name="T48" fmla="*/ 24 w 39"/>
                  <a:gd name="T49" fmla="*/ 0 h 12"/>
                  <a:gd name="T50" fmla="*/ 29 w 39"/>
                  <a:gd name="T51" fmla="*/ 0 h 12"/>
                  <a:gd name="T52" fmla="*/ 28 w 39"/>
                  <a:gd name="T53" fmla="*/ 2 h 12"/>
                  <a:gd name="T54" fmla="*/ 24 w 39"/>
                  <a:gd name="T55" fmla="*/ 2 h 12"/>
                  <a:gd name="T56" fmla="*/ 19 w 39"/>
                  <a:gd name="T57" fmla="*/ 2 h 12"/>
                  <a:gd name="T58" fmla="*/ 19 w 39"/>
                  <a:gd name="T59" fmla="*/ 0 h 12"/>
                  <a:gd name="T60" fmla="*/ 24 w 39"/>
                  <a:gd name="T61" fmla="*/ 0 h 12"/>
                  <a:gd name="T62" fmla="*/ 24 w 39"/>
                  <a:gd name="T63" fmla="*/ 2 h 12"/>
                  <a:gd name="T64" fmla="*/ 19 w 39"/>
                  <a:gd name="T65" fmla="*/ 2 h 12"/>
                  <a:gd name="T66" fmla="*/ 2 w 39"/>
                  <a:gd name="T67" fmla="*/ 12 h 12"/>
                  <a:gd name="T68" fmla="*/ 0 w 39"/>
                  <a:gd name="T69" fmla="*/ 11 h 12"/>
                  <a:gd name="T70" fmla="*/ 19 w 39"/>
                  <a:gd name="T71" fmla="*/ 0 h 12"/>
                  <a:gd name="T72" fmla="*/ 19 w 39"/>
                  <a:gd name="T7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12">
                    <a:moveTo>
                      <a:pt x="38" y="8"/>
                    </a:moveTo>
                    <a:cubicBezTo>
                      <a:pt x="36" y="7"/>
                      <a:pt x="35" y="6"/>
                      <a:pt x="34" y="5"/>
                    </a:cubicBezTo>
                    <a:lnTo>
                      <a:pt x="36" y="4"/>
                    </a:lnTo>
                    <a:cubicBezTo>
                      <a:pt x="37" y="5"/>
                      <a:pt x="38" y="6"/>
                      <a:pt x="39" y="7"/>
                    </a:cubicBezTo>
                    <a:lnTo>
                      <a:pt x="38" y="8"/>
                    </a:lnTo>
                    <a:close/>
                    <a:moveTo>
                      <a:pt x="34" y="5"/>
                    </a:moveTo>
                    <a:cubicBezTo>
                      <a:pt x="33" y="4"/>
                      <a:pt x="31" y="2"/>
                      <a:pt x="29" y="2"/>
                    </a:cubicBezTo>
                    <a:lnTo>
                      <a:pt x="29" y="0"/>
                    </a:lnTo>
                    <a:cubicBezTo>
                      <a:pt x="32" y="1"/>
                      <a:pt x="34" y="2"/>
                      <a:pt x="36" y="4"/>
                    </a:cubicBezTo>
                    <a:lnTo>
                      <a:pt x="34" y="5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9" y="1"/>
                    </a:lnTo>
                    <a:lnTo>
                      <a:pt x="29" y="2"/>
                    </a:lnTo>
                    <a:close/>
                    <a:moveTo>
                      <a:pt x="29" y="2"/>
                    </a:moveTo>
                    <a:lnTo>
                      <a:pt x="28" y="2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9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7" y="2"/>
                      <a:pt x="25" y="2"/>
                      <a:pt x="24" y="2"/>
                    </a:cubicBezTo>
                    <a:lnTo>
                      <a:pt x="24" y="0"/>
                    </a:lnTo>
                    <a:cubicBezTo>
                      <a:pt x="26" y="0"/>
                      <a:pt x="27" y="0"/>
                      <a:pt x="29" y="0"/>
                    </a:cubicBezTo>
                    <a:lnTo>
                      <a:pt x="28" y="2"/>
                    </a:lnTo>
                    <a:close/>
                    <a:moveTo>
                      <a:pt x="24" y="2"/>
                    </a:moveTo>
                    <a:cubicBezTo>
                      <a:pt x="22" y="2"/>
                      <a:pt x="21" y="2"/>
                      <a:pt x="19" y="2"/>
                    </a:cubicBezTo>
                    <a:lnTo>
                      <a:pt x="19" y="0"/>
                    </a:lnTo>
                    <a:cubicBezTo>
                      <a:pt x="21" y="0"/>
                      <a:pt x="22" y="0"/>
                      <a:pt x="24" y="0"/>
                    </a:cubicBezTo>
                    <a:lnTo>
                      <a:pt x="24" y="2"/>
                    </a:lnTo>
                    <a:close/>
                    <a:moveTo>
                      <a:pt x="19" y="2"/>
                    </a:moveTo>
                    <a:cubicBezTo>
                      <a:pt x="12" y="3"/>
                      <a:pt x="5" y="7"/>
                      <a:pt x="2" y="12"/>
                    </a:cubicBezTo>
                    <a:lnTo>
                      <a:pt x="0" y="11"/>
                    </a:lnTo>
                    <a:cubicBezTo>
                      <a:pt x="4" y="5"/>
                      <a:pt x="11" y="1"/>
                      <a:pt x="19" y="0"/>
                    </a:cubicBez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1" name="Freeform 765"/>
              <p:cNvSpPr>
                <a:spLocks noChangeArrowheads="1"/>
              </p:cNvSpPr>
              <p:nvPr/>
            </p:nvSpPr>
            <p:spPr bwMode="auto">
              <a:xfrm>
                <a:off x="1687" y="3620"/>
                <a:ext cx="45" cy="4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2 0 0"/>
                  <a:gd name="G6" fmla="+- 1 0 0"/>
                  <a:gd name="G7" fmla="+- 30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T0" fmla="*/ 31 w 34"/>
                  <a:gd name="T1" fmla="*/ 8 h 30"/>
                  <a:gd name="T2" fmla="*/ 30 w 34"/>
                  <a:gd name="T3" fmla="*/ 0 h 30"/>
                  <a:gd name="T4" fmla="*/ 3 w 34"/>
                  <a:gd name="T5" fmla="*/ 21 h 30"/>
                  <a:gd name="T6" fmla="*/ 23 w 34"/>
                  <a:gd name="T7" fmla="*/ 29 h 30"/>
                  <a:gd name="T8" fmla="*/ 34 w 34"/>
                  <a:gd name="T9" fmla="*/ 9 h 30"/>
                  <a:gd name="T10" fmla="*/ 31 w 34"/>
                  <a:gd name="T11" fmla="*/ 6 h 30"/>
                  <a:gd name="T12" fmla="*/ 31 w 34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0">
                    <a:moveTo>
                      <a:pt x="31" y="8"/>
                    </a:moveTo>
                    <a:cubicBezTo>
                      <a:pt x="27" y="6"/>
                      <a:pt x="31" y="3"/>
                      <a:pt x="30" y="0"/>
                    </a:cubicBezTo>
                    <a:cubicBezTo>
                      <a:pt x="20" y="7"/>
                      <a:pt x="7" y="12"/>
                      <a:pt x="3" y="21"/>
                    </a:cubicBezTo>
                    <a:cubicBezTo>
                      <a:pt x="0" y="30"/>
                      <a:pt x="15" y="30"/>
                      <a:pt x="23" y="29"/>
                    </a:cubicBezTo>
                    <a:cubicBezTo>
                      <a:pt x="26" y="22"/>
                      <a:pt x="29" y="16"/>
                      <a:pt x="34" y="9"/>
                    </a:cubicBezTo>
                    <a:cubicBezTo>
                      <a:pt x="31" y="10"/>
                      <a:pt x="30" y="8"/>
                      <a:pt x="31" y="6"/>
                    </a:cubicBez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B1381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2" name="Freeform 766"/>
              <p:cNvSpPr>
                <a:spLocks noChangeArrowheads="1"/>
              </p:cNvSpPr>
              <p:nvPr/>
            </p:nvSpPr>
            <p:spPr bwMode="auto">
              <a:xfrm>
                <a:off x="1689" y="3618"/>
                <a:ext cx="45" cy="53"/>
              </a:xfrm>
              <a:custGeom>
                <a:avLst/>
                <a:gdLst>
                  <a:gd name="T0" fmla="*/ 26 w 34"/>
                  <a:gd name="T1" fmla="*/ 4 h 32"/>
                  <a:gd name="T2" fmla="*/ 29 w 34"/>
                  <a:gd name="T3" fmla="*/ 8 h 32"/>
                  <a:gd name="T4" fmla="*/ 26 w 34"/>
                  <a:gd name="T5" fmla="*/ 4 h 32"/>
                  <a:gd name="T6" fmla="*/ 29 w 34"/>
                  <a:gd name="T7" fmla="*/ 1 h 32"/>
                  <a:gd name="T8" fmla="*/ 26 w 34"/>
                  <a:gd name="T9" fmla="*/ 4 h 32"/>
                  <a:gd name="T10" fmla="*/ 28 w 34"/>
                  <a:gd name="T11" fmla="*/ 0 h 32"/>
                  <a:gd name="T12" fmla="*/ 28 w 34"/>
                  <a:gd name="T13" fmla="*/ 1 h 32"/>
                  <a:gd name="T14" fmla="*/ 28 w 34"/>
                  <a:gd name="T15" fmla="*/ 2 h 32"/>
                  <a:gd name="T16" fmla="*/ 27 w 34"/>
                  <a:gd name="T17" fmla="*/ 1 h 32"/>
                  <a:gd name="T18" fmla="*/ 28 w 34"/>
                  <a:gd name="T19" fmla="*/ 2 h 32"/>
                  <a:gd name="T20" fmla="*/ 28 w 34"/>
                  <a:gd name="T21" fmla="*/ 1 h 32"/>
                  <a:gd name="T22" fmla="*/ 28 w 34"/>
                  <a:gd name="T23" fmla="*/ 2 h 32"/>
                  <a:gd name="T24" fmla="*/ 19 w 34"/>
                  <a:gd name="T25" fmla="*/ 6 h 32"/>
                  <a:gd name="T26" fmla="*/ 28 w 34"/>
                  <a:gd name="T27" fmla="*/ 2 h 32"/>
                  <a:gd name="T28" fmla="*/ 2 w 34"/>
                  <a:gd name="T29" fmla="*/ 23 h 32"/>
                  <a:gd name="T30" fmla="*/ 19 w 34"/>
                  <a:gd name="T31" fmla="*/ 6 h 32"/>
                  <a:gd name="T32" fmla="*/ 2 w 34"/>
                  <a:gd name="T33" fmla="*/ 23 h 32"/>
                  <a:gd name="T34" fmla="*/ 1 w 34"/>
                  <a:gd name="T35" fmla="*/ 22 h 32"/>
                  <a:gd name="T36" fmla="*/ 2 w 34"/>
                  <a:gd name="T37" fmla="*/ 23 h 32"/>
                  <a:gd name="T38" fmla="*/ 0 w 34"/>
                  <a:gd name="T39" fmla="*/ 25 h 32"/>
                  <a:gd name="T40" fmla="*/ 2 w 34"/>
                  <a:gd name="T41" fmla="*/ 23 h 32"/>
                  <a:gd name="T42" fmla="*/ 3 w 34"/>
                  <a:gd name="T43" fmla="*/ 27 h 32"/>
                  <a:gd name="T44" fmla="*/ 0 w 34"/>
                  <a:gd name="T45" fmla="*/ 25 h 32"/>
                  <a:gd name="T46" fmla="*/ 3 w 34"/>
                  <a:gd name="T47" fmla="*/ 27 h 32"/>
                  <a:gd name="T48" fmla="*/ 5 w 34"/>
                  <a:gd name="T49" fmla="*/ 30 h 32"/>
                  <a:gd name="T50" fmla="*/ 3 w 34"/>
                  <a:gd name="T51" fmla="*/ 27 h 32"/>
                  <a:gd name="T52" fmla="*/ 5 w 34"/>
                  <a:gd name="T53" fmla="*/ 30 h 32"/>
                  <a:gd name="T54" fmla="*/ 5 w 34"/>
                  <a:gd name="T55" fmla="*/ 30 h 32"/>
                  <a:gd name="T56" fmla="*/ 21 w 34"/>
                  <a:gd name="T57" fmla="*/ 29 h 32"/>
                  <a:gd name="T58" fmla="*/ 5 w 34"/>
                  <a:gd name="T59" fmla="*/ 30 h 32"/>
                  <a:gd name="T60" fmla="*/ 22 w 34"/>
                  <a:gd name="T61" fmla="*/ 31 h 32"/>
                  <a:gd name="T62" fmla="*/ 21 w 34"/>
                  <a:gd name="T63" fmla="*/ 31 h 32"/>
                  <a:gd name="T64" fmla="*/ 22 w 34"/>
                  <a:gd name="T65" fmla="*/ 31 h 32"/>
                  <a:gd name="T66" fmla="*/ 21 w 34"/>
                  <a:gd name="T67" fmla="*/ 28 h 32"/>
                  <a:gd name="T68" fmla="*/ 22 w 34"/>
                  <a:gd name="T69" fmla="*/ 31 h 32"/>
                  <a:gd name="T70" fmla="*/ 21 w 34"/>
                  <a:gd name="T71" fmla="*/ 28 h 32"/>
                  <a:gd name="T72" fmla="*/ 33 w 34"/>
                  <a:gd name="T73" fmla="*/ 11 h 32"/>
                  <a:gd name="T74" fmla="*/ 21 w 34"/>
                  <a:gd name="T75" fmla="*/ 28 h 32"/>
                  <a:gd name="T76" fmla="*/ 34 w 34"/>
                  <a:gd name="T77" fmla="*/ 9 h 32"/>
                  <a:gd name="T78" fmla="*/ 32 w 34"/>
                  <a:gd name="T79" fmla="*/ 10 h 32"/>
                  <a:gd name="T80" fmla="*/ 32 w 34"/>
                  <a:gd name="T81" fmla="*/ 11 h 32"/>
                  <a:gd name="T82" fmla="*/ 30 w 34"/>
                  <a:gd name="T83" fmla="*/ 9 h 32"/>
                  <a:gd name="T84" fmla="*/ 32 w 34"/>
                  <a:gd name="T85" fmla="*/ 11 h 32"/>
                  <a:gd name="T86" fmla="*/ 30 w 34"/>
                  <a:gd name="T87" fmla="*/ 9 h 32"/>
                  <a:gd name="T88" fmla="*/ 30 w 34"/>
                  <a:gd name="T89" fmla="*/ 9 h 32"/>
                  <a:gd name="T90" fmla="*/ 28 w 34"/>
                  <a:gd name="T91" fmla="*/ 10 h 32"/>
                  <a:gd name="T92" fmla="*/ 30 w 34"/>
                  <a:gd name="T93" fmla="*/ 9 h 32"/>
                  <a:gd name="T94" fmla="*/ 28 w 34"/>
                  <a:gd name="T95" fmla="*/ 10 h 32"/>
                  <a:gd name="T96" fmla="*/ 29 w 34"/>
                  <a:gd name="T97" fmla="*/ 9 h 32"/>
                  <a:gd name="T98" fmla="*/ 28 w 34"/>
                  <a:gd name="T99" fmla="*/ 10 h 32"/>
                  <a:gd name="T100" fmla="*/ 28 w 34"/>
                  <a:gd name="T101" fmla="*/ 7 h 32"/>
                  <a:gd name="T102" fmla="*/ 29 w 34"/>
                  <a:gd name="T103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" h="32">
                    <a:moveTo>
                      <a:pt x="28" y="10"/>
                    </a:moveTo>
                    <a:cubicBezTo>
                      <a:pt x="25" y="8"/>
                      <a:pt x="26" y="6"/>
                      <a:pt x="26" y="4"/>
                    </a:cubicBezTo>
                    <a:lnTo>
                      <a:pt x="28" y="5"/>
                    </a:lnTo>
                    <a:cubicBezTo>
                      <a:pt x="28" y="6"/>
                      <a:pt x="28" y="7"/>
                      <a:pt x="29" y="8"/>
                    </a:cubicBezTo>
                    <a:lnTo>
                      <a:pt x="28" y="10"/>
                    </a:lnTo>
                    <a:close/>
                    <a:moveTo>
                      <a:pt x="26" y="4"/>
                    </a:moveTo>
                    <a:cubicBezTo>
                      <a:pt x="27" y="3"/>
                      <a:pt x="27" y="2"/>
                      <a:pt x="27" y="1"/>
                    </a:cubicBezTo>
                    <a:lnTo>
                      <a:pt x="29" y="1"/>
                    </a:lnTo>
                    <a:cubicBezTo>
                      <a:pt x="29" y="2"/>
                      <a:pt x="29" y="3"/>
                      <a:pt x="28" y="5"/>
                    </a:cubicBezTo>
                    <a:lnTo>
                      <a:pt x="26" y="4"/>
                    </a:lnTo>
                    <a:close/>
                    <a:moveTo>
                      <a:pt x="27" y="1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7" y="1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7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28" y="1"/>
                    </a:lnTo>
                    <a:lnTo>
                      <a:pt x="28" y="2"/>
                    </a:lnTo>
                    <a:close/>
                    <a:moveTo>
                      <a:pt x="28" y="2"/>
                    </a:moveTo>
                    <a:cubicBezTo>
                      <a:pt x="26" y="4"/>
                      <a:pt x="23" y="5"/>
                      <a:pt x="20" y="7"/>
                    </a:cubicBezTo>
                    <a:lnTo>
                      <a:pt x="19" y="6"/>
                    </a:lnTo>
                    <a:cubicBezTo>
                      <a:pt x="22" y="4"/>
                      <a:pt x="24" y="2"/>
                      <a:pt x="27" y="1"/>
                    </a:cubicBezTo>
                    <a:lnTo>
                      <a:pt x="28" y="2"/>
                    </a:lnTo>
                    <a:close/>
                    <a:moveTo>
                      <a:pt x="20" y="7"/>
                    </a:moveTo>
                    <a:cubicBezTo>
                      <a:pt x="13" y="12"/>
                      <a:pt x="5" y="16"/>
                      <a:pt x="2" y="23"/>
                    </a:cubicBezTo>
                    <a:lnTo>
                      <a:pt x="0" y="22"/>
                    </a:lnTo>
                    <a:cubicBezTo>
                      <a:pt x="3" y="15"/>
                      <a:pt x="11" y="10"/>
                      <a:pt x="19" y="6"/>
                    </a:cubicBezTo>
                    <a:lnTo>
                      <a:pt x="20" y="7"/>
                    </a:lnTo>
                    <a:close/>
                    <a:moveTo>
                      <a:pt x="2" y="23"/>
                    </a:moveTo>
                    <a:lnTo>
                      <a:pt x="2" y="23"/>
                    </a:lnTo>
                    <a:lnTo>
                      <a:pt x="1" y="22"/>
                    </a:lnTo>
                    <a:lnTo>
                      <a:pt x="2" y="23"/>
                    </a:lnTo>
                    <a:close/>
                    <a:moveTo>
                      <a:pt x="2" y="23"/>
                    </a:moveTo>
                    <a:cubicBezTo>
                      <a:pt x="2" y="24"/>
                      <a:pt x="2" y="24"/>
                      <a:pt x="2" y="25"/>
                    </a:cubicBezTo>
                    <a:lnTo>
                      <a:pt x="0" y="25"/>
                    </a:lnTo>
                    <a:cubicBezTo>
                      <a:pt x="0" y="24"/>
                      <a:pt x="0" y="23"/>
                      <a:pt x="0" y="22"/>
                    </a:cubicBezTo>
                    <a:lnTo>
                      <a:pt x="2" y="23"/>
                    </a:lnTo>
                    <a:close/>
                    <a:moveTo>
                      <a:pt x="2" y="25"/>
                    </a:moveTo>
                    <a:cubicBezTo>
                      <a:pt x="2" y="26"/>
                      <a:pt x="2" y="27"/>
                      <a:pt x="3" y="27"/>
                    </a:cubicBezTo>
                    <a:lnTo>
                      <a:pt x="2" y="28"/>
                    </a:lnTo>
                    <a:cubicBezTo>
                      <a:pt x="1" y="27"/>
                      <a:pt x="0" y="26"/>
                      <a:pt x="0" y="25"/>
                    </a:cubicBezTo>
                    <a:lnTo>
                      <a:pt x="2" y="25"/>
                    </a:lnTo>
                    <a:close/>
                    <a:moveTo>
                      <a:pt x="3" y="27"/>
                    </a:moveTo>
                    <a:cubicBezTo>
                      <a:pt x="4" y="28"/>
                      <a:pt x="5" y="28"/>
                      <a:pt x="6" y="29"/>
                    </a:cubicBezTo>
                    <a:lnTo>
                      <a:pt x="5" y="30"/>
                    </a:lnTo>
                    <a:cubicBezTo>
                      <a:pt x="4" y="30"/>
                      <a:pt x="3" y="29"/>
                      <a:pt x="2" y="28"/>
                    </a:cubicBezTo>
                    <a:lnTo>
                      <a:pt x="3" y="27"/>
                    </a:lnTo>
                    <a:close/>
                    <a:moveTo>
                      <a:pt x="5" y="30"/>
                    </a:moveTo>
                    <a:lnTo>
                      <a:pt x="5" y="30"/>
                    </a:lnTo>
                    <a:lnTo>
                      <a:pt x="6" y="29"/>
                    </a:lnTo>
                    <a:lnTo>
                      <a:pt x="5" y="30"/>
                    </a:lnTo>
                    <a:close/>
                    <a:moveTo>
                      <a:pt x="6" y="29"/>
                    </a:moveTo>
                    <a:cubicBezTo>
                      <a:pt x="10" y="30"/>
                      <a:pt x="17" y="30"/>
                      <a:pt x="21" y="29"/>
                    </a:cubicBezTo>
                    <a:lnTo>
                      <a:pt x="21" y="31"/>
                    </a:lnTo>
                    <a:cubicBezTo>
                      <a:pt x="17" y="32"/>
                      <a:pt x="10" y="32"/>
                      <a:pt x="5" y="30"/>
                    </a:cubicBezTo>
                    <a:lnTo>
                      <a:pt x="6" y="29"/>
                    </a:lnTo>
                    <a:close/>
                    <a:moveTo>
                      <a:pt x="22" y="31"/>
                    </a:moveTo>
                    <a:lnTo>
                      <a:pt x="22" y="31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2" y="31"/>
                    </a:lnTo>
                    <a:close/>
                    <a:moveTo>
                      <a:pt x="20" y="30"/>
                    </a:moveTo>
                    <a:cubicBezTo>
                      <a:pt x="21" y="29"/>
                      <a:pt x="21" y="28"/>
                      <a:pt x="21" y="28"/>
                    </a:cubicBezTo>
                    <a:lnTo>
                      <a:pt x="23" y="28"/>
                    </a:lnTo>
                    <a:lnTo>
                      <a:pt x="22" y="31"/>
                    </a:lnTo>
                    <a:lnTo>
                      <a:pt x="20" y="30"/>
                    </a:lnTo>
                    <a:close/>
                    <a:moveTo>
                      <a:pt x="21" y="28"/>
                    </a:moveTo>
                    <a:cubicBezTo>
                      <a:pt x="24" y="22"/>
                      <a:pt x="26" y="16"/>
                      <a:pt x="31" y="10"/>
                    </a:cubicBezTo>
                    <a:lnTo>
                      <a:pt x="33" y="11"/>
                    </a:lnTo>
                    <a:cubicBezTo>
                      <a:pt x="28" y="16"/>
                      <a:pt x="26" y="22"/>
                      <a:pt x="23" y="28"/>
                    </a:cubicBezTo>
                    <a:lnTo>
                      <a:pt x="21" y="28"/>
                    </a:lnTo>
                    <a:close/>
                    <a:moveTo>
                      <a:pt x="32" y="9"/>
                    </a:moveTo>
                    <a:lnTo>
                      <a:pt x="34" y="9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2" y="9"/>
                    </a:lnTo>
                    <a:close/>
                    <a:moveTo>
                      <a:pt x="32" y="11"/>
                    </a:moveTo>
                    <a:cubicBezTo>
                      <a:pt x="31" y="11"/>
                      <a:pt x="30" y="11"/>
                      <a:pt x="29" y="11"/>
                    </a:cubicBezTo>
                    <a:lnTo>
                      <a:pt x="30" y="9"/>
                    </a:lnTo>
                    <a:cubicBezTo>
                      <a:pt x="31" y="9"/>
                      <a:pt x="31" y="9"/>
                      <a:pt x="32" y="9"/>
                    </a:cubicBezTo>
                    <a:lnTo>
                      <a:pt x="32" y="11"/>
                    </a:lnTo>
                    <a:close/>
                    <a:moveTo>
                      <a:pt x="30" y="9"/>
                    </a:moveTo>
                    <a:lnTo>
                      <a:pt x="30" y="9"/>
                    </a:lnTo>
                    <a:lnTo>
                      <a:pt x="30" y="10"/>
                    </a:lnTo>
                    <a:lnTo>
                      <a:pt x="30" y="9"/>
                    </a:lnTo>
                    <a:close/>
                    <a:moveTo>
                      <a:pt x="29" y="11"/>
                    </a:moveTo>
                    <a:cubicBezTo>
                      <a:pt x="29" y="11"/>
                      <a:pt x="28" y="11"/>
                      <a:pt x="28" y="10"/>
                    </a:cubicBezTo>
                    <a:lnTo>
                      <a:pt x="30" y="9"/>
                    </a:lnTo>
                    <a:cubicBezTo>
                      <a:pt x="30" y="9"/>
                      <a:pt x="30" y="9"/>
                      <a:pt x="30" y="9"/>
                    </a:cubicBezTo>
                    <a:lnTo>
                      <a:pt x="29" y="11"/>
                    </a:lnTo>
                    <a:close/>
                    <a:moveTo>
                      <a:pt x="28" y="10"/>
                    </a:moveTo>
                    <a:cubicBezTo>
                      <a:pt x="28" y="10"/>
                      <a:pt x="27" y="9"/>
                      <a:pt x="27" y="9"/>
                    </a:cubicBezTo>
                    <a:lnTo>
                      <a:pt x="29" y="9"/>
                    </a:lnTo>
                    <a:cubicBezTo>
                      <a:pt x="29" y="9"/>
                      <a:pt x="29" y="9"/>
                      <a:pt x="30" y="9"/>
                    </a:cubicBezTo>
                    <a:lnTo>
                      <a:pt x="28" y="10"/>
                    </a:lnTo>
                    <a:close/>
                    <a:moveTo>
                      <a:pt x="27" y="9"/>
                    </a:moveTo>
                    <a:cubicBezTo>
                      <a:pt x="27" y="8"/>
                      <a:pt x="27" y="8"/>
                      <a:pt x="28" y="7"/>
                    </a:cubicBezTo>
                    <a:lnTo>
                      <a:pt x="30" y="8"/>
                    </a:lnTo>
                    <a:cubicBezTo>
                      <a:pt x="29" y="8"/>
                      <a:pt x="29" y="8"/>
                      <a:pt x="29" y="9"/>
                    </a:cubicBez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3" name="Freeform 767"/>
              <p:cNvSpPr>
                <a:spLocks noChangeArrowheads="1"/>
              </p:cNvSpPr>
              <p:nvPr/>
            </p:nvSpPr>
            <p:spPr bwMode="auto">
              <a:xfrm>
                <a:off x="1748" y="3532"/>
                <a:ext cx="10" cy="22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sin G2 G1"/>
                  <a:gd name="G4" fmla="*/ 1 50493 55552"/>
                  <a:gd name="G5" fmla="*/ G4 1 180"/>
                  <a:gd name="G6" fmla="*/ 1 0 0"/>
                  <a:gd name="G7" fmla="sin G6 G5"/>
                  <a:gd name="G8" fmla="+- 1 0 0"/>
                  <a:gd name="G9" fmla="*/ 1 50493 55552"/>
                  <a:gd name="G10" fmla="*/ G9 1 180"/>
                  <a:gd name="G11" fmla="*/ 1 0 0"/>
                  <a:gd name="G12" fmla="sin G11 G10"/>
                  <a:gd name="G13" fmla="+- 1 0 0"/>
                  <a:gd name="G14" fmla="+- 1 0 0"/>
                  <a:gd name="G15" fmla="*/ 1 50493 45568"/>
                  <a:gd name="G16" fmla="*/ 1 50493 55552"/>
                  <a:gd name="G17" fmla="*/ G16 1 180"/>
                  <a:gd name="G18" fmla="*/ G15 1 G17"/>
                  <a:gd name="G19" fmla="+- 1 0 0"/>
                  <a:gd name="G20" fmla="*/ 1 50493 55552"/>
                  <a:gd name="G21" fmla="*/ G20 1 180"/>
                  <a:gd name="G22" fmla="*/ 1 0 0"/>
                  <a:gd name="G23" fmla="sin G22 G21"/>
                  <a:gd name="G24" fmla="*/ 1 50493 45568"/>
                  <a:gd name="G25" fmla="*/ 1 50493 55552"/>
                  <a:gd name="G26" fmla="*/ G25 1 180"/>
                  <a:gd name="G27" fmla="*/ G24 1 G26"/>
                  <a:gd name="G28" fmla="*/ 1 50493 45568"/>
                  <a:gd name="G29" fmla="*/ 1 50493 55552"/>
                  <a:gd name="G30" fmla="*/ G29 1 180"/>
                  <a:gd name="G31" fmla="*/ G28 1 G30"/>
                  <a:gd name="G32" fmla="+- 3 0 0"/>
                  <a:gd name="G33" fmla="+- 1 0 0"/>
                  <a:gd name="G34" fmla="+- 1 0 0"/>
                  <a:gd name="G35" fmla="+- 1 0 0"/>
                  <a:gd name="G36" fmla="+- 1 0 0"/>
                  <a:gd name="G37" fmla="*/ 1 50493 55552"/>
                  <a:gd name="G38" fmla="*/ G37 1 180"/>
                  <a:gd name="G39" fmla="*/ 1 0 0"/>
                  <a:gd name="G40" fmla="sin G39 G38"/>
                  <a:gd name="G41" fmla="+- 3 0 0"/>
                  <a:gd name="G42" fmla="+- 3 0 0"/>
                  <a:gd name="G43" fmla="+- 4 0 0"/>
                  <a:gd name="G44" fmla="+- 1 0 0"/>
                  <a:gd name="G45" fmla="+- 1 0 0"/>
                  <a:gd name="G46" fmla="+- 3 0 0"/>
                  <a:gd name="G47" fmla="+- 2 0 0"/>
                  <a:gd name="G48" fmla="+- 1 0 0"/>
                  <a:gd name="G49" fmla="+- 3 0 0"/>
                  <a:gd name="G50" fmla="+- 1 0 0"/>
                  <a:gd name="G51" fmla="+- 1 0 0"/>
                  <a:gd name="G52" fmla="+- 1 0 0"/>
                  <a:gd name="G53" fmla="+- 7 0 0"/>
                  <a:gd name="G54" fmla="+- 14 0 0"/>
                  <a:gd name="G55" fmla="+- 1 0 0"/>
                  <a:gd name="G56" fmla="*/ 1 7 2"/>
                  <a:gd name="G57" fmla="+- 1 0 0"/>
                  <a:gd name="G58" fmla="+- 1 0 0"/>
                  <a:gd name="T0" fmla="*/ 9 w 9"/>
                  <a:gd name="T1" fmla="*/ 1 h 14"/>
                  <a:gd name="T2" fmla="*/ 9 w 9"/>
                  <a:gd name="T3" fmla="*/ 1 h 14"/>
                  <a:gd name="T4" fmla="*/ 7 w 9"/>
                  <a:gd name="T5" fmla="*/ 0 h 14"/>
                  <a:gd name="T6" fmla="*/ 9 w 9"/>
                  <a:gd name="T7" fmla="*/ 1 h 14"/>
                  <a:gd name="T8" fmla="*/ 7 w 9"/>
                  <a:gd name="T9" fmla="*/ 0 h 14"/>
                  <a:gd name="T10" fmla="*/ 7 w 9"/>
                  <a:gd name="T11" fmla="*/ 0 h 14"/>
                  <a:gd name="T12" fmla="*/ 8 w 9"/>
                  <a:gd name="T13" fmla="*/ 1 h 14"/>
                  <a:gd name="T14" fmla="*/ 7 w 9"/>
                  <a:gd name="T15" fmla="*/ 0 h 14"/>
                  <a:gd name="T16" fmla="*/ 9 w 9"/>
                  <a:gd name="T17" fmla="*/ 1 h 14"/>
                  <a:gd name="T18" fmla="*/ 7 w 9"/>
                  <a:gd name="T19" fmla="*/ 3 h 14"/>
                  <a:gd name="T20" fmla="*/ 6 w 9"/>
                  <a:gd name="T21" fmla="*/ 2 h 14"/>
                  <a:gd name="T22" fmla="*/ 7 w 9"/>
                  <a:gd name="T23" fmla="*/ 0 h 14"/>
                  <a:gd name="T24" fmla="*/ 9 w 9"/>
                  <a:gd name="T25" fmla="*/ 1 h 14"/>
                  <a:gd name="T26" fmla="*/ 7 w 9"/>
                  <a:gd name="T27" fmla="*/ 3 h 14"/>
                  <a:gd name="T28" fmla="*/ 6 w 9"/>
                  <a:gd name="T29" fmla="*/ 4 h 14"/>
                  <a:gd name="T30" fmla="*/ 4 w 9"/>
                  <a:gd name="T31" fmla="*/ 4 h 14"/>
                  <a:gd name="T32" fmla="*/ 6 w 9"/>
                  <a:gd name="T33" fmla="*/ 2 h 14"/>
                  <a:gd name="T34" fmla="*/ 7 w 9"/>
                  <a:gd name="T35" fmla="*/ 3 h 14"/>
                  <a:gd name="T36" fmla="*/ 6 w 9"/>
                  <a:gd name="T37" fmla="*/ 4 h 14"/>
                  <a:gd name="T38" fmla="*/ 2 w 9"/>
                  <a:gd name="T39" fmla="*/ 14 h 14"/>
                  <a:gd name="T40" fmla="*/ 0 w 9"/>
                  <a:gd name="T41" fmla="*/ 14 h 14"/>
                  <a:gd name="T42" fmla="*/ 4 w 9"/>
                  <a:gd name="T43" fmla="*/ 4 h 14"/>
                  <a:gd name="T44" fmla="*/ 6 w 9"/>
                  <a:gd name="T4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9" y="1"/>
                    </a:moveTo>
                    <a:lnTo>
                      <a:pt x="9" y="1"/>
                    </a:lnTo>
                    <a:lnTo>
                      <a:pt x="7" y="0"/>
                    </a:lnTo>
                    <a:lnTo>
                      <a:pt x="9" y="1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  <a:moveTo>
                      <a:pt x="9" y="1"/>
                    </a:moveTo>
                    <a:cubicBezTo>
                      <a:pt x="8" y="2"/>
                      <a:pt x="8" y="2"/>
                      <a:pt x="7" y="3"/>
                    </a:cubicBezTo>
                    <a:lnTo>
                      <a:pt x="6" y="2"/>
                    </a:lnTo>
                    <a:cubicBezTo>
                      <a:pt x="6" y="1"/>
                      <a:pt x="7" y="1"/>
                      <a:pt x="7" y="0"/>
                    </a:cubicBezTo>
                    <a:lnTo>
                      <a:pt x="9" y="1"/>
                    </a:lnTo>
                    <a:close/>
                    <a:moveTo>
                      <a:pt x="7" y="3"/>
                    </a:moveTo>
                    <a:cubicBezTo>
                      <a:pt x="7" y="3"/>
                      <a:pt x="7" y="4"/>
                      <a:pt x="6" y="4"/>
                    </a:cubicBezTo>
                    <a:lnTo>
                      <a:pt x="4" y="4"/>
                    </a:lnTo>
                    <a:cubicBezTo>
                      <a:pt x="5" y="3"/>
                      <a:pt x="5" y="2"/>
                      <a:pt x="6" y="2"/>
                    </a:cubicBezTo>
                    <a:lnTo>
                      <a:pt x="7" y="3"/>
                    </a:lnTo>
                    <a:close/>
                    <a:moveTo>
                      <a:pt x="6" y="4"/>
                    </a:moveTo>
                    <a:cubicBezTo>
                      <a:pt x="4" y="7"/>
                      <a:pt x="3" y="11"/>
                      <a:pt x="2" y="14"/>
                    </a:cubicBezTo>
                    <a:lnTo>
                      <a:pt x="0" y="14"/>
                    </a:lnTo>
                    <a:cubicBezTo>
                      <a:pt x="1" y="10"/>
                      <a:pt x="2" y="7"/>
                      <a:pt x="4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4" name="Freeform 768"/>
              <p:cNvSpPr>
                <a:spLocks noChangeArrowheads="1"/>
              </p:cNvSpPr>
              <p:nvPr/>
            </p:nvSpPr>
            <p:spPr bwMode="auto">
              <a:xfrm>
                <a:off x="1753" y="3552"/>
                <a:ext cx="71" cy="38"/>
              </a:xfrm>
              <a:custGeom>
                <a:avLst/>
                <a:gdLst>
                  <a:gd name="T0" fmla="*/ 8 w 53"/>
                  <a:gd name="T1" fmla="*/ 23 h 23"/>
                  <a:gd name="T2" fmla="*/ 8 w 53"/>
                  <a:gd name="T3" fmla="*/ 23 h 23"/>
                  <a:gd name="T4" fmla="*/ 3 w 53"/>
                  <a:gd name="T5" fmla="*/ 21 h 23"/>
                  <a:gd name="T6" fmla="*/ 8 w 53"/>
                  <a:gd name="T7" fmla="*/ 21 h 23"/>
                  <a:gd name="T8" fmla="*/ 3 w 53"/>
                  <a:gd name="T9" fmla="*/ 21 h 23"/>
                  <a:gd name="T10" fmla="*/ 2 w 53"/>
                  <a:gd name="T11" fmla="*/ 17 h 23"/>
                  <a:gd name="T12" fmla="*/ 3 w 53"/>
                  <a:gd name="T13" fmla="*/ 21 h 23"/>
                  <a:gd name="T14" fmla="*/ 0 w 53"/>
                  <a:gd name="T15" fmla="*/ 17 h 23"/>
                  <a:gd name="T16" fmla="*/ 0 w 53"/>
                  <a:gd name="T17" fmla="*/ 17 h 23"/>
                  <a:gd name="T18" fmla="*/ 2 w 53"/>
                  <a:gd name="T19" fmla="*/ 17 h 23"/>
                  <a:gd name="T20" fmla="*/ 2 w 53"/>
                  <a:gd name="T21" fmla="*/ 17 h 23"/>
                  <a:gd name="T22" fmla="*/ 0 w 53"/>
                  <a:gd name="T23" fmla="*/ 17 h 23"/>
                  <a:gd name="T24" fmla="*/ 0 w 53"/>
                  <a:gd name="T25" fmla="*/ 17 h 23"/>
                  <a:gd name="T26" fmla="*/ 0 w 53"/>
                  <a:gd name="T27" fmla="*/ 17 h 23"/>
                  <a:gd name="T28" fmla="*/ 0 w 53"/>
                  <a:gd name="T29" fmla="*/ 17 h 23"/>
                  <a:gd name="T30" fmla="*/ 0 w 53"/>
                  <a:gd name="T31" fmla="*/ 15 h 23"/>
                  <a:gd name="T32" fmla="*/ 2 w 53"/>
                  <a:gd name="T33" fmla="*/ 17 h 23"/>
                  <a:gd name="T34" fmla="*/ 0 w 53"/>
                  <a:gd name="T35" fmla="*/ 15 h 23"/>
                  <a:gd name="T36" fmla="*/ 3 w 53"/>
                  <a:gd name="T37" fmla="*/ 13 h 23"/>
                  <a:gd name="T38" fmla="*/ 0 w 53"/>
                  <a:gd name="T39" fmla="*/ 15 h 23"/>
                  <a:gd name="T40" fmla="*/ 10 w 53"/>
                  <a:gd name="T41" fmla="*/ 4 h 23"/>
                  <a:gd name="T42" fmla="*/ 3 w 53"/>
                  <a:gd name="T43" fmla="*/ 13 h 23"/>
                  <a:gd name="T44" fmla="*/ 11 w 53"/>
                  <a:gd name="T45" fmla="*/ 5 h 23"/>
                  <a:gd name="T46" fmla="*/ 10 w 53"/>
                  <a:gd name="T47" fmla="*/ 4 h 23"/>
                  <a:gd name="T48" fmla="*/ 10 w 53"/>
                  <a:gd name="T49" fmla="*/ 4 h 23"/>
                  <a:gd name="T50" fmla="*/ 11 w 53"/>
                  <a:gd name="T51" fmla="*/ 5 h 23"/>
                  <a:gd name="T52" fmla="*/ 10 w 53"/>
                  <a:gd name="T53" fmla="*/ 4 h 23"/>
                  <a:gd name="T54" fmla="*/ 10 w 53"/>
                  <a:gd name="T55" fmla="*/ 4 h 23"/>
                  <a:gd name="T56" fmla="*/ 15 w 53"/>
                  <a:gd name="T57" fmla="*/ 4 h 23"/>
                  <a:gd name="T58" fmla="*/ 10 w 53"/>
                  <a:gd name="T59" fmla="*/ 4 h 23"/>
                  <a:gd name="T60" fmla="*/ 20 w 53"/>
                  <a:gd name="T61" fmla="*/ 1 h 23"/>
                  <a:gd name="T62" fmla="*/ 15 w 53"/>
                  <a:gd name="T63" fmla="*/ 4 h 23"/>
                  <a:gd name="T64" fmla="*/ 20 w 53"/>
                  <a:gd name="T65" fmla="*/ 1 h 23"/>
                  <a:gd name="T66" fmla="*/ 44 w 53"/>
                  <a:gd name="T67" fmla="*/ 9 h 23"/>
                  <a:gd name="T68" fmla="*/ 20 w 53"/>
                  <a:gd name="T69" fmla="*/ 1 h 23"/>
                  <a:gd name="T70" fmla="*/ 44 w 53"/>
                  <a:gd name="T71" fmla="*/ 9 h 23"/>
                  <a:gd name="T72" fmla="*/ 44 w 53"/>
                  <a:gd name="T73" fmla="*/ 9 h 23"/>
                  <a:gd name="T74" fmla="*/ 45 w 53"/>
                  <a:gd name="T75" fmla="*/ 7 h 23"/>
                  <a:gd name="T76" fmla="*/ 45 w 53"/>
                  <a:gd name="T77" fmla="*/ 7 h 23"/>
                  <a:gd name="T78" fmla="*/ 44 w 53"/>
                  <a:gd name="T79" fmla="*/ 9 h 23"/>
                  <a:gd name="T80" fmla="*/ 44 w 53"/>
                  <a:gd name="T81" fmla="*/ 9 h 23"/>
                  <a:gd name="T82" fmla="*/ 47 w 53"/>
                  <a:gd name="T83" fmla="*/ 9 h 23"/>
                  <a:gd name="T84" fmla="*/ 44 w 53"/>
                  <a:gd name="T85" fmla="*/ 9 h 23"/>
                  <a:gd name="T86" fmla="*/ 47 w 53"/>
                  <a:gd name="T87" fmla="*/ 9 h 23"/>
                  <a:gd name="T88" fmla="*/ 47 w 53"/>
                  <a:gd name="T89" fmla="*/ 11 h 23"/>
                  <a:gd name="T90" fmla="*/ 47 w 53"/>
                  <a:gd name="T91" fmla="*/ 9 h 23"/>
                  <a:gd name="T92" fmla="*/ 50 w 53"/>
                  <a:gd name="T93" fmla="*/ 22 h 23"/>
                  <a:gd name="T94" fmla="*/ 47 w 53"/>
                  <a:gd name="T9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" h="23">
                    <a:moveTo>
                      <a:pt x="8" y="23"/>
                    </a:moveTo>
                    <a:lnTo>
                      <a:pt x="8" y="23"/>
                    </a:lnTo>
                    <a:lnTo>
                      <a:pt x="8" y="21"/>
                    </a:lnTo>
                    <a:lnTo>
                      <a:pt x="8" y="23"/>
                    </a:lnTo>
                    <a:close/>
                    <a:moveTo>
                      <a:pt x="8" y="23"/>
                    </a:moveTo>
                    <a:cubicBezTo>
                      <a:pt x="6" y="23"/>
                      <a:pt x="4" y="22"/>
                      <a:pt x="3" y="21"/>
                    </a:cubicBezTo>
                    <a:lnTo>
                      <a:pt x="4" y="20"/>
                    </a:lnTo>
                    <a:cubicBezTo>
                      <a:pt x="5" y="20"/>
                      <a:pt x="6" y="21"/>
                      <a:pt x="8" y="21"/>
                    </a:cubicBezTo>
                    <a:lnTo>
                      <a:pt x="8" y="23"/>
                    </a:lnTo>
                    <a:close/>
                    <a:moveTo>
                      <a:pt x="3" y="21"/>
                    </a:moveTo>
                    <a:cubicBezTo>
                      <a:pt x="1" y="20"/>
                      <a:pt x="0" y="19"/>
                      <a:pt x="0" y="17"/>
                    </a:cubicBezTo>
                    <a:lnTo>
                      <a:pt x="2" y="17"/>
                    </a:lnTo>
                    <a:cubicBezTo>
                      <a:pt x="2" y="18"/>
                      <a:pt x="3" y="19"/>
                      <a:pt x="4" y="20"/>
                    </a:cubicBezTo>
                    <a:lnTo>
                      <a:pt x="3" y="21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2" y="17"/>
                    </a:moveTo>
                    <a:lnTo>
                      <a:pt x="2" y="17"/>
                    </a:lnTo>
                    <a:lnTo>
                      <a:pt x="1" y="17"/>
                    </a:lnTo>
                    <a:lnTo>
                      <a:pt x="2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close/>
                    <a:moveTo>
                      <a:pt x="0" y="17"/>
                    </a:moveTo>
                    <a:cubicBezTo>
                      <a:pt x="0" y="17"/>
                      <a:pt x="0" y="16"/>
                      <a:pt x="0" y="15"/>
                    </a:cubicBezTo>
                    <a:lnTo>
                      <a:pt x="3" y="15"/>
                    </a:lnTo>
                    <a:cubicBezTo>
                      <a:pt x="2" y="16"/>
                      <a:pt x="2" y="17"/>
                      <a:pt x="2" y="17"/>
                    </a:cubicBezTo>
                    <a:lnTo>
                      <a:pt x="0" y="17"/>
                    </a:lnTo>
                    <a:close/>
                    <a:moveTo>
                      <a:pt x="0" y="15"/>
                    </a:moveTo>
                    <a:cubicBezTo>
                      <a:pt x="0" y="14"/>
                      <a:pt x="1" y="14"/>
                      <a:pt x="1" y="13"/>
                    </a:cubicBezTo>
                    <a:lnTo>
                      <a:pt x="3" y="13"/>
                    </a:lnTo>
                    <a:cubicBezTo>
                      <a:pt x="3" y="14"/>
                      <a:pt x="3" y="15"/>
                      <a:pt x="3" y="15"/>
                    </a:cubicBezTo>
                    <a:lnTo>
                      <a:pt x="0" y="15"/>
                    </a:lnTo>
                    <a:close/>
                    <a:moveTo>
                      <a:pt x="1" y="13"/>
                    </a:moveTo>
                    <a:cubicBezTo>
                      <a:pt x="2" y="9"/>
                      <a:pt x="5" y="5"/>
                      <a:pt x="10" y="4"/>
                    </a:cubicBezTo>
                    <a:lnTo>
                      <a:pt x="11" y="5"/>
                    </a:lnTo>
                    <a:cubicBezTo>
                      <a:pt x="7" y="7"/>
                      <a:pt x="4" y="10"/>
                      <a:pt x="3" y="13"/>
                    </a:cubicBezTo>
                    <a:lnTo>
                      <a:pt x="1" y="13"/>
                    </a:lnTo>
                    <a:close/>
                    <a:moveTo>
                      <a:pt x="11" y="5"/>
                    </a:moveTo>
                    <a:lnTo>
                      <a:pt x="11" y="5"/>
                    </a:lnTo>
                    <a:lnTo>
                      <a:pt x="10" y="4"/>
                    </a:lnTo>
                    <a:lnTo>
                      <a:pt x="11" y="5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lnTo>
                      <a:pt x="11" y="5"/>
                    </a:lnTo>
                    <a:lnTo>
                      <a:pt x="10" y="4"/>
                    </a:lnTo>
                    <a:close/>
                    <a:moveTo>
                      <a:pt x="10" y="4"/>
                    </a:moveTo>
                    <a:lnTo>
                      <a:pt x="10" y="4"/>
                    </a:lnTo>
                    <a:close/>
                    <a:moveTo>
                      <a:pt x="10" y="4"/>
                    </a:moveTo>
                    <a:cubicBezTo>
                      <a:pt x="11" y="3"/>
                      <a:pt x="13" y="2"/>
                      <a:pt x="15" y="2"/>
                    </a:cubicBezTo>
                    <a:lnTo>
                      <a:pt x="15" y="4"/>
                    </a:lnTo>
                    <a:cubicBezTo>
                      <a:pt x="14" y="4"/>
                      <a:pt x="12" y="5"/>
                      <a:pt x="11" y="5"/>
                    </a:cubicBezTo>
                    <a:lnTo>
                      <a:pt x="10" y="4"/>
                    </a:lnTo>
                    <a:close/>
                    <a:moveTo>
                      <a:pt x="15" y="2"/>
                    </a:moveTo>
                    <a:cubicBezTo>
                      <a:pt x="16" y="2"/>
                      <a:pt x="18" y="1"/>
                      <a:pt x="20" y="1"/>
                    </a:cubicBezTo>
                    <a:lnTo>
                      <a:pt x="20" y="3"/>
                    </a:lnTo>
                    <a:cubicBezTo>
                      <a:pt x="19" y="3"/>
                      <a:pt x="17" y="3"/>
                      <a:pt x="15" y="4"/>
                    </a:cubicBezTo>
                    <a:lnTo>
                      <a:pt x="15" y="2"/>
                    </a:lnTo>
                    <a:close/>
                    <a:moveTo>
                      <a:pt x="20" y="1"/>
                    </a:moveTo>
                    <a:cubicBezTo>
                      <a:pt x="29" y="0"/>
                      <a:pt x="39" y="3"/>
                      <a:pt x="45" y="7"/>
                    </a:cubicBezTo>
                    <a:lnTo>
                      <a:pt x="44" y="9"/>
                    </a:lnTo>
                    <a:cubicBezTo>
                      <a:pt x="38" y="5"/>
                      <a:pt x="29" y="2"/>
                      <a:pt x="20" y="3"/>
                    </a:cubicBezTo>
                    <a:lnTo>
                      <a:pt x="20" y="1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lnTo>
                      <a:pt x="45" y="7"/>
                    </a:lnTo>
                    <a:lnTo>
                      <a:pt x="44" y="9"/>
                    </a:lnTo>
                    <a:lnTo>
                      <a:pt x="45" y="7"/>
                    </a:lnTo>
                    <a:close/>
                    <a:moveTo>
                      <a:pt x="44" y="9"/>
                    </a:moveTo>
                    <a:lnTo>
                      <a:pt x="44" y="9"/>
                    </a:lnTo>
                    <a:lnTo>
                      <a:pt x="45" y="8"/>
                    </a:lnTo>
                    <a:lnTo>
                      <a:pt x="44" y="9"/>
                    </a:lnTo>
                    <a:close/>
                    <a:moveTo>
                      <a:pt x="45" y="7"/>
                    </a:moveTo>
                    <a:cubicBezTo>
                      <a:pt x="46" y="8"/>
                      <a:pt x="47" y="8"/>
                      <a:pt x="47" y="9"/>
                    </a:cubicBezTo>
                    <a:lnTo>
                      <a:pt x="46" y="10"/>
                    </a:lnTo>
                    <a:cubicBezTo>
                      <a:pt x="45" y="9"/>
                      <a:pt x="45" y="9"/>
                      <a:pt x="44" y="9"/>
                    </a:cubicBezTo>
                    <a:lnTo>
                      <a:pt x="45" y="7"/>
                    </a:lnTo>
                    <a:close/>
                    <a:moveTo>
                      <a:pt x="47" y="9"/>
                    </a:moveTo>
                    <a:cubicBezTo>
                      <a:pt x="48" y="9"/>
                      <a:pt x="48" y="10"/>
                      <a:pt x="49" y="10"/>
                    </a:cubicBezTo>
                    <a:lnTo>
                      <a:pt x="47" y="11"/>
                    </a:lnTo>
                    <a:cubicBezTo>
                      <a:pt x="47" y="11"/>
                      <a:pt x="46" y="10"/>
                      <a:pt x="46" y="10"/>
                    </a:cubicBezTo>
                    <a:lnTo>
                      <a:pt x="47" y="9"/>
                    </a:lnTo>
                    <a:close/>
                    <a:moveTo>
                      <a:pt x="49" y="10"/>
                    </a:moveTo>
                    <a:cubicBezTo>
                      <a:pt x="52" y="13"/>
                      <a:pt x="53" y="18"/>
                      <a:pt x="50" y="22"/>
                    </a:cubicBezTo>
                    <a:lnTo>
                      <a:pt x="49" y="21"/>
                    </a:lnTo>
                    <a:cubicBezTo>
                      <a:pt x="51" y="17"/>
                      <a:pt x="49" y="14"/>
                      <a:pt x="47" y="11"/>
                    </a:cubicBezTo>
                    <a:lnTo>
                      <a:pt x="49" y="10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5" name="Freeform 769"/>
              <p:cNvSpPr>
                <a:spLocks noChangeArrowheads="1"/>
              </p:cNvSpPr>
              <p:nvPr/>
            </p:nvSpPr>
            <p:spPr bwMode="auto">
              <a:xfrm>
                <a:off x="1814" y="3559"/>
                <a:ext cx="25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0493 45568"/>
                  <a:gd name="G4" fmla="*/ 1 50493 55552"/>
                  <a:gd name="G5" fmla="*/ G4 1 180"/>
                  <a:gd name="G6" fmla="*/ G3 1 G5"/>
                  <a:gd name="G7" fmla="+- 5 0 0"/>
                  <a:gd name="G8" fmla="*/ 1 0 0"/>
                  <a:gd name="G9" fmla="sin G8 G7"/>
                  <a:gd name="G10" fmla="+- 1 0 0"/>
                  <a:gd name="G11" fmla="+- 1 0 0"/>
                  <a:gd name="G12" fmla="+- 5 0 0"/>
                  <a:gd name="G13" fmla="+- 1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1 0 0"/>
                  <a:gd name="G21" fmla="+- 1 0 0"/>
                  <a:gd name="G22" fmla="+- 4 0 0"/>
                  <a:gd name="G23" fmla="+- 1 0 0"/>
                  <a:gd name="G24" fmla="+- 5 0 0"/>
                  <a:gd name="G25" fmla="*/ 1 0 0"/>
                  <a:gd name="G26" fmla="sin G25 G24"/>
                  <a:gd name="G27" fmla="*/ 1 50493 45568"/>
                  <a:gd name="G28" fmla="*/ 1 50493 55552"/>
                  <a:gd name="G29" fmla="*/ G28 1 180"/>
                  <a:gd name="G30" fmla="*/ G27 1 G29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3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3 0 0"/>
                  <a:gd name="G58" fmla="*/ 1 0 0"/>
                  <a:gd name="G59" fmla="cos G58 G57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*/ 1 50493 45568"/>
                  <a:gd name="G66" fmla="*/ 1 50493 55552"/>
                  <a:gd name="G67" fmla="*/ G66 1 180"/>
                  <a:gd name="G68" fmla="*/ G65 1 G67"/>
                  <a:gd name="G69" fmla="+- 9 0 0"/>
                  <a:gd name="G70" fmla="*/ 1 50493 45568"/>
                  <a:gd name="G71" fmla="*/ 1 50493 55552"/>
                  <a:gd name="G72" fmla="*/ G71 1 180"/>
                  <a:gd name="G73" fmla="*/ G70 1 G72"/>
                  <a:gd name="G74" fmla="+- 1 0 0"/>
                  <a:gd name="G75" fmla="+- 9 0 0"/>
                  <a:gd name="G76" fmla="+- 1 0 0"/>
                  <a:gd name="G77" fmla="+- 3 0 0"/>
                  <a:gd name="G78" fmla="*/ 1 0 0"/>
                  <a:gd name="G79" fmla="cos G78 G77"/>
                  <a:gd name="G80" fmla="+- 1 0 0"/>
                  <a:gd name="T0" fmla="*/ 1 w 19"/>
                  <a:gd name="T1" fmla="*/ 3 h 13"/>
                  <a:gd name="T2" fmla="*/ 8 w 19"/>
                  <a:gd name="T3" fmla="*/ 4 h 13"/>
                  <a:gd name="T4" fmla="*/ 9 w 19"/>
                  <a:gd name="T5" fmla="*/ 5 h 13"/>
                  <a:gd name="T6" fmla="*/ 0 w 19"/>
                  <a:gd name="T7" fmla="*/ 5 h 13"/>
                  <a:gd name="T8" fmla="*/ 1 w 19"/>
                  <a:gd name="T9" fmla="*/ 3 h 13"/>
                  <a:gd name="T10" fmla="*/ 8 w 19"/>
                  <a:gd name="T11" fmla="*/ 4 h 13"/>
                  <a:gd name="T12" fmla="*/ 15 w 19"/>
                  <a:gd name="T13" fmla="*/ 1 h 13"/>
                  <a:gd name="T14" fmla="*/ 16 w 19"/>
                  <a:gd name="T15" fmla="*/ 2 h 13"/>
                  <a:gd name="T16" fmla="*/ 9 w 19"/>
                  <a:gd name="T17" fmla="*/ 5 h 13"/>
                  <a:gd name="T18" fmla="*/ 8 w 19"/>
                  <a:gd name="T19" fmla="*/ 4 h 13"/>
                  <a:gd name="T20" fmla="*/ 15 w 19"/>
                  <a:gd name="T21" fmla="*/ 1 h 13"/>
                  <a:gd name="T22" fmla="*/ 19 w 19"/>
                  <a:gd name="T23" fmla="*/ 0 h 13"/>
                  <a:gd name="T24" fmla="*/ 16 w 19"/>
                  <a:gd name="T25" fmla="*/ 2 h 13"/>
                  <a:gd name="T26" fmla="*/ 15 w 19"/>
                  <a:gd name="T27" fmla="*/ 2 h 13"/>
                  <a:gd name="T28" fmla="*/ 15 w 19"/>
                  <a:gd name="T29" fmla="*/ 1 h 13"/>
                  <a:gd name="T30" fmla="*/ 16 w 19"/>
                  <a:gd name="T31" fmla="*/ 2 h 13"/>
                  <a:gd name="T32" fmla="*/ 16 w 19"/>
                  <a:gd name="T33" fmla="*/ 2 h 13"/>
                  <a:gd name="T34" fmla="*/ 15 w 19"/>
                  <a:gd name="T35" fmla="*/ 1 h 13"/>
                  <a:gd name="T36" fmla="*/ 16 w 19"/>
                  <a:gd name="T37" fmla="*/ 2 h 13"/>
                  <a:gd name="T38" fmla="*/ 15 w 19"/>
                  <a:gd name="T39" fmla="*/ 1 h 13"/>
                  <a:gd name="T40" fmla="*/ 15 w 19"/>
                  <a:gd name="T41" fmla="*/ 1 h 13"/>
                  <a:gd name="T42" fmla="*/ 15 w 19"/>
                  <a:gd name="T43" fmla="*/ 2 h 13"/>
                  <a:gd name="T44" fmla="*/ 15 w 19"/>
                  <a:gd name="T45" fmla="*/ 1 h 13"/>
                  <a:gd name="T46" fmla="*/ 16 w 19"/>
                  <a:gd name="T47" fmla="*/ 2 h 13"/>
                  <a:gd name="T48" fmla="*/ 13 w 19"/>
                  <a:gd name="T49" fmla="*/ 3 h 13"/>
                  <a:gd name="T50" fmla="*/ 12 w 19"/>
                  <a:gd name="T51" fmla="*/ 2 h 13"/>
                  <a:gd name="T52" fmla="*/ 15 w 19"/>
                  <a:gd name="T53" fmla="*/ 1 h 13"/>
                  <a:gd name="T54" fmla="*/ 16 w 19"/>
                  <a:gd name="T55" fmla="*/ 2 h 13"/>
                  <a:gd name="T56" fmla="*/ 13 w 19"/>
                  <a:gd name="T57" fmla="*/ 3 h 13"/>
                  <a:gd name="T58" fmla="*/ 11 w 19"/>
                  <a:gd name="T59" fmla="*/ 4 h 13"/>
                  <a:gd name="T60" fmla="*/ 10 w 19"/>
                  <a:gd name="T61" fmla="*/ 3 h 13"/>
                  <a:gd name="T62" fmla="*/ 12 w 19"/>
                  <a:gd name="T63" fmla="*/ 2 h 13"/>
                  <a:gd name="T64" fmla="*/ 13 w 19"/>
                  <a:gd name="T65" fmla="*/ 3 h 13"/>
                  <a:gd name="T66" fmla="*/ 11 w 19"/>
                  <a:gd name="T67" fmla="*/ 4 h 13"/>
                  <a:gd name="T68" fmla="*/ 8 w 19"/>
                  <a:gd name="T69" fmla="*/ 13 h 13"/>
                  <a:gd name="T70" fmla="*/ 6 w 19"/>
                  <a:gd name="T71" fmla="*/ 13 h 13"/>
                  <a:gd name="T72" fmla="*/ 10 w 19"/>
                  <a:gd name="T73" fmla="*/ 3 h 13"/>
                  <a:gd name="T74" fmla="*/ 11 w 19"/>
                  <a:gd name="T7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13">
                    <a:moveTo>
                      <a:pt x="1" y="3"/>
                    </a:moveTo>
                    <a:cubicBezTo>
                      <a:pt x="3" y="4"/>
                      <a:pt x="6" y="4"/>
                      <a:pt x="8" y="4"/>
                    </a:cubicBezTo>
                    <a:lnTo>
                      <a:pt x="9" y="5"/>
                    </a:lnTo>
                    <a:cubicBezTo>
                      <a:pt x="6" y="6"/>
                      <a:pt x="3" y="5"/>
                      <a:pt x="0" y="5"/>
                    </a:cubicBezTo>
                    <a:lnTo>
                      <a:pt x="1" y="3"/>
                    </a:lnTo>
                    <a:close/>
                    <a:moveTo>
                      <a:pt x="8" y="4"/>
                    </a:moveTo>
                    <a:cubicBezTo>
                      <a:pt x="11" y="3"/>
                      <a:pt x="13" y="3"/>
                      <a:pt x="15" y="1"/>
                    </a:cubicBezTo>
                    <a:lnTo>
                      <a:pt x="16" y="2"/>
                    </a:lnTo>
                    <a:cubicBezTo>
                      <a:pt x="14" y="4"/>
                      <a:pt x="11" y="5"/>
                      <a:pt x="9" y="5"/>
                    </a:cubicBezTo>
                    <a:lnTo>
                      <a:pt x="8" y="4"/>
                    </a:lnTo>
                    <a:close/>
                    <a:moveTo>
                      <a:pt x="15" y="1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lnTo>
                      <a:pt x="16" y="2"/>
                    </a:lnTo>
                    <a:lnTo>
                      <a:pt x="15" y="1"/>
                    </a:lnTo>
                    <a:lnTo>
                      <a:pt x="16" y="2"/>
                    </a:lnTo>
                    <a:close/>
                    <a:moveTo>
                      <a:pt x="15" y="1"/>
                    </a:moveTo>
                    <a:lnTo>
                      <a:pt x="15" y="1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  <a:moveTo>
                      <a:pt x="16" y="2"/>
                    </a:moveTo>
                    <a:cubicBezTo>
                      <a:pt x="15" y="3"/>
                      <a:pt x="14" y="3"/>
                      <a:pt x="13" y="3"/>
                    </a:cubicBezTo>
                    <a:lnTo>
                      <a:pt x="12" y="2"/>
                    </a:lnTo>
                    <a:cubicBezTo>
                      <a:pt x="13" y="1"/>
                      <a:pt x="14" y="1"/>
                      <a:pt x="15" y="1"/>
                    </a:cubicBezTo>
                    <a:lnTo>
                      <a:pt x="16" y="2"/>
                    </a:lnTo>
                    <a:close/>
                    <a:moveTo>
                      <a:pt x="13" y="3"/>
                    </a:moveTo>
                    <a:cubicBezTo>
                      <a:pt x="13" y="4"/>
                      <a:pt x="12" y="4"/>
                      <a:pt x="11" y="4"/>
                    </a:cubicBezTo>
                    <a:lnTo>
                      <a:pt x="10" y="3"/>
                    </a:lnTo>
                    <a:cubicBezTo>
                      <a:pt x="11" y="2"/>
                      <a:pt x="11" y="2"/>
                      <a:pt x="12" y="2"/>
                    </a:cubicBezTo>
                    <a:lnTo>
                      <a:pt x="13" y="3"/>
                    </a:lnTo>
                    <a:close/>
                    <a:moveTo>
                      <a:pt x="11" y="4"/>
                    </a:moveTo>
                    <a:cubicBezTo>
                      <a:pt x="8" y="6"/>
                      <a:pt x="7" y="9"/>
                      <a:pt x="8" y="13"/>
                    </a:cubicBezTo>
                    <a:lnTo>
                      <a:pt x="6" y="13"/>
                    </a:lnTo>
                    <a:cubicBezTo>
                      <a:pt x="5" y="9"/>
                      <a:pt x="6" y="5"/>
                      <a:pt x="10" y="3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2421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6" name="Freeform 770"/>
              <p:cNvSpPr>
                <a:spLocks noChangeArrowheads="1"/>
              </p:cNvSpPr>
              <p:nvPr/>
            </p:nvSpPr>
            <p:spPr bwMode="auto">
              <a:xfrm>
                <a:off x="1668" y="3557"/>
                <a:ext cx="16" cy="27"/>
              </a:xfrm>
              <a:custGeom>
                <a:avLst/>
                <a:gdLst>
                  <a:gd name="G0" fmla="*/ 1 1 2"/>
                  <a:gd name="G1" fmla="+- 4 0 0"/>
                  <a:gd name="G2" fmla="+- 8 0 0"/>
                  <a:gd name="G3" fmla="+- 1 0 0"/>
                  <a:gd name="G4" fmla="+- 1 0 0"/>
                  <a:gd name="G5" fmla="+- 15 0 0"/>
                  <a:gd name="G6" fmla="*/ 1 0 0"/>
                  <a:gd name="G7" fmla="sin G6 G5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1 2"/>
                  <a:gd name="T0" fmla="*/ 2 w 13"/>
                  <a:gd name="T1" fmla="*/ 1 h 17"/>
                  <a:gd name="T2" fmla="*/ 3 w 13"/>
                  <a:gd name="T3" fmla="*/ 11 h 17"/>
                  <a:gd name="T4" fmla="*/ 13 w 13"/>
                  <a:gd name="T5" fmla="*/ 14 h 17"/>
                  <a:gd name="T6" fmla="*/ 5 w 13"/>
                  <a:gd name="T7" fmla="*/ 1 h 17"/>
                  <a:gd name="T8" fmla="*/ 2 w 13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2" y="1"/>
                    </a:moveTo>
                    <a:cubicBezTo>
                      <a:pt x="0" y="4"/>
                      <a:pt x="0" y="8"/>
                      <a:pt x="3" y="11"/>
                    </a:cubicBezTo>
                    <a:cubicBezTo>
                      <a:pt x="6" y="13"/>
                      <a:pt x="9" y="15"/>
                      <a:pt x="13" y="14"/>
                    </a:cubicBezTo>
                    <a:cubicBezTo>
                      <a:pt x="12" y="13"/>
                      <a:pt x="12" y="17"/>
                      <a:pt x="5" y="1"/>
                    </a:cubicBezTo>
                    <a:cubicBezTo>
                      <a:pt x="4" y="0"/>
                      <a:pt x="4" y="2"/>
                      <a:pt x="2" y="1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7" name="Freeform 771"/>
              <p:cNvSpPr>
                <a:spLocks noChangeArrowheads="1"/>
              </p:cNvSpPr>
              <p:nvPr/>
            </p:nvSpPr>
            <p:spPr bwMode="auto">
              <a:xfrm>
                <a:off x="1638" y="3488"/>
                <a:ext cx="35" cy="27"/>
              </a:xfrm>
              <a:custGeom>
                <a:avLst/>
                <a:gdLst>
                  <a:gd name="G0" fmla="*/ 1 50493 55552"/>
                  <a:gd name="G1" fmla="*/ G0 1 180"/>
                  <a:gd name="G2" fmla="*/ 1 0 0"/>
                  <a:gd name="G3" fmla="*/ G2 1 G1"/>
                  <a:gd name="G4" fmla="+- 2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3 0 0"/>
                  <a:gd name="G11" fmla="+- 15 0 0"/>
                  <a:gd name="G12" fmla="*/ 1 0 0"/>
                  <a:gd name="G13" fmla="cos G12 G11"/>
                  <a:gd name="G14" fmla="+- 1 0 0"/>
                  <a:gd name="G15" fmla="+- 9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493 55552"/>
                  <a:gd name="G27" fmla="*/ G26 1 180"/>
                  <a:gd name="G28" fmla="*/ 1 0 0"/>
                  <a:gd name="G29" fmla="*/ G28 1 G27"/>
                  <a:gd name="T0" fmla="*/ 8 w 27"/>
                  <a:gd name="T1" fmla="*/ 0 h 17"/>
                  <a:gd name="T2" fmla="*/ 3 w 27"/>
                  <a:gd name="T3" fmla="*/ 13 h 17"/>
                  <a:gd name="T4" fmla="*/ 6 w 27"/>
                  <a:gd name="T5" fmla="*/ 17 h 17"/>
                  <a:gd name="T6" fmla="*/ 13 w 27"/>
                  <a:gd name="T7" fmla="*/ 11 h 17"/>
                  <a:gd name="T8" fmla="*/ 13 w 27"/>
                  <a:gd name="T9" fmla="*/ 3 h 17"/>
                  <a:gd name="T10" fmla="*/ 27 w 27"/>
                  <a:gd name="T11" fmla="*/ 2 h 17"/>
                  <a:gd name="T12" fmla="*/ 19 w 27"/>
                  <a:gd name="T13" fmla="*/ 1 h 17"/>
                  <a:gd name="T14" fmla="*/ 8 w 27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7">
                    <a:moveTo>
                      <a:pt x="8" y="0"/>
                    </a:moveTo>
                    <a:cubicBezTo>
                      <a:pt x="0" y="2"/>
                      <a:pt x="1" y="8"/>
                      <a:pt x="3" y="13"/>
                    </a:cubicBezTo>
                    <a:cubicBezTo>
                      <a:pt x="3" y="15"/>
                      <a:pt x="4" y="16"/>
                      <a:pt x="6" y="17"/>
                    </a:cubicBezTo>
                    <a:cubicBezTo>
                      <a:pt x="7" y="13"/>
                      <a:pt x="10" y="15"/>
                      <a:pt x="13" y="11"/>
                    </a:cubicBezTo>
                    <a:cubicBezTo>
                      <a:pt x="14" y="9"/>
                      <a:pt x="12" y="4"/>
                      <a:pt x="13" y="3"/>
                    </a:cubicBezTo>
                    <a:cubicBezTo>
                      <a:pt x="17" y="2"/>
                      <a:pt x="22" y="4"/>
                      <a:pt x="27" y="2"/>
                    </a:cubicBezTo>
                    <a:cubicBezTo>
                      <a:pt x="24" y="3"/>
                      <a:pt x="22" y="1"/>
                      <a:pt x="19" y="1"/>
                    </a:cubicBezTo>
                    <a:cubicBezTo>
                      <a:pt x="16" y="0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8" name="Freeform 772"/>
              <p:cNvSpPr>
                <a:spLocks noChangeArrowheads="1"/>
              </p:cNvSpPr>
              <p:nvPr/>
            </p:nvSpPr>
            <p:spPr bwMode="auto">
              <a:xfrm>
                <a:off x="1721" y="3439"/>
                <a:ext cx="82" cy="3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23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T0" fmla="*/ 31 w 61"/>
                  <a:gd name="T1" fmla="*/ 2 h 23"/>
                  <a:gd name="T2" fmla="*/ 12 w 61"/>
                  <a:gd name="T3" fmla="*/ 18 h 23"/>
                  <a:gd name="T4" fmla="*/ 35 w 61"/>
                  <a:gd name="T5" fmla="*/ 4 h 23"/>
                  <a:gd name="T6" fmla="*/ 40 w 61"/>
                  <a:gd name="T7" fmla="*/ 3 h 23"/>
                  <a:gd name="T8" fmla="*/ 39 w 61"/>
                  <a:gd name="T9" fmla="*/ 1 h 23"/>
                  <a:gd name="T10" fmla="*/ 31 w 61"/>
                  <a:gd name="T1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">
                    <a:moveTo>
                      <a:pt x="31" y="2"/>
                    </a:moveTo>
                    <a:cubicBezTo>
                      <a:pt x="26" y="9"/>
                      <a:pt x="20" y="14"/>
                      <a:pt x="12" y="18"/>
                    </a:cubicBezTo>
                    <a:cubicBezTo>
                      <a:pt x="61" y="16"/>
                      <a:pt x="0" y="23"/>
                      <a:pt x="35" y="4"/>
                    </a:cubicBezTo>
                    <a:cubicBezTo>
                      <a:pt x="37" y="4"/>
                      <a:pt x="39" y="3"/>
                      <a:pt x="40" y="3"/>
                    </a:cubicBezTo>
                    <a:cubicBezTo>
                      <a:pt x="40" y="3"/>
                      <a:pt x="41" y="1"/>
                      <a:pt x="39" y="1"/>
                    </a:cubicBezTo>
                    <a:cubicBezTo>
                      <a:pt x="36" y="1"/>
                      <a:pt x="33" y="0"/>
                      <a:pt x="31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69" name="Freeform 773"/>
              <p:cNvSpPr>
                <a:spLocks noChangeArrowheads="1"/>
              </p:cNvSpPr>
              <p:nvPr/>
            </p:nvSpPr>
            <p:spPr bwMode="auto">
              <a:xfrm>
                <a:off x="1674" y="3432"/>
                <a:ext cx="35" cy="34"/>
              </a:xfrm>
              <a:custGeom>
                <a:avLst/>
                <a:gdLst>
                  <a:gd name="G0" fmla="+- 1 0 0"/>
                  <a:gd name="G1" fmla="+- 1 0 0"/>
                  <a:gd name="G2" fmla="+- 21 0 0"/>
                  <a:gd name="G3" fmla="+- 1 0 0"/>
                  <a:gd name="G4" fmla="+- 10 0 0"/>
                  <a:gd name="G5" fmla="+- 8 0 0"/>
                  <a:gd name="G6" fmla="+- 4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T0" fmla="*/ 27 w 27"/>
                  <a:gd name="T1" fmla="*/ 3 h 21"/>
                  <a:gd name="T2" fmla="*/ 4 w 27"/>
                  <a:gd name="T3" fmla="*/ 11 h 21"/>
                  <a:gd name="T4" fmla="*/ 14 w 27"/>
                  <a:gd name="T5" fmla="*/ 4 h 21"/>
                  <a:gd name="T6" fmla="*/ 26 w 27"/>
                  <a:gd name="T7" fmla="*/ 1 h 21"/>
                  <a:gd name="T8" fmla="*/ 27 w 27"/>
                  <a:gd name="T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27" y="3"/>
                    </a:moveTo>
                    <a:cubicBezTo>
                      <a:pt x="17" y="3"/>
                      <a:pt x="0" y="21"/>
                      <a:pt x="4" y="11"/>
                    </a:cubicBezTo>
                    <a:cubicBezTo>
                      <a:pt x="7" y="10"/>
                      <a:pt x="7" y="8"/>
                      <a:pt x="14" y="4"/>
                    </a:cubicBezTo>
                    <a:cubicBezTo>
                      <a:pt x="21" y="0"/>
                      <a:pt x="23" y="1"/>
                      <a:pt x="26" y="1"/>
                    </a:cubicBezTo>
                    <a:cubicBezTo>
                      <a:pt x="23" y="1"/>
                      <a:pt x="25" y="3"/>
                      <a:pt x="2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0" name="Freeform 774"/>
              <p:cNvSpPr>
                <a:spLocks noChangeArrowheads="1"/>
              </p:cNvSpPr>
              <p:nvPr/>
            </p:nvSpPr>
            <p:spPr bwMode="auto">
              <a:xfrm>
                <a:off x="1734" y="3490"/>
                <a:ext cx="26" cy="22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8 0 0"/>
                  <a:gd name="G6" fmla="*/ 1 11 2"/>
                  <a:gd name="G7" fmla="+- 6 0 0"/>
                  <a:gd name="G8" fmla="+- 13 0 0"/>
                  <a:gd name="G9" fmla="+- 14 0 0"/>
                  <a:gd name="G10" fmla="+- 12 0 0"/>
                  <a:gd name="G11" fmla="*/ 1 0 0"/>
                  <a:gd name="G12" fmla="sin G11 G10"/>
                  <a:gd name="G13" fmla="+- 5 0 0"/>
                  <a:gd name="G14" fmla="+- 1 0 0"/>
                  <a:gd name="G15" fmla="+- 1 0 0"/>
                  <a:gd name="G16" fmla="+- 1 0 0"/>
                  <a:gd name="G17" fmla="+- 1 0 0"/>
                  <a:gd name="T0" fmla="*/ 13 w 20"/>
                  <a:gd name="T1" fmla="*/ 4 h 14"/>
                  <a:gd name="T2" fmla="*/ 2 w 20"/>
                  <a:gd name="T3" fmla="*/ 11 h 14"/>
                  <a:gd name="T4" fmla="*/ 0 w 20"/>
                  <a:gd name="T5" fmla="*/ 14 h 14"/>
                  <a:gd name="T6" fmla="*/ 20 w 20"/>
                  <a:gd name="T7" fmla="*/ 0 h 14"/>
                  <a:gd name="T8" fmla="*/ 13 w 20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3" y="4"/>
                    </a:moveTo>
                    <a:cubicBezTo>
                      <a:pt x="8" y="8"/>
                      <a:pt x="5" y="8"/>
                      <a:pt x="2" y="11"/>
                    </a:cubicBezTo>
                    <a:cubicBezTo>
                      <a:pt x="2" y="12"/>
                      <a:pt x="0" y="13"/>
                      <a:pt x="0" y="14"/>
                    </a:cubicBezTo>
                    <a:cubicBezTo>
                      <a:pt x="9" y="12"/>
                      <a:pt x="14" y="5"/>
                      <a:pt x="20" y="0"/>
                    </a:cubicBezTo>
                    <a:cubicBezTo>
                      <a:pt x="18" y="1"/>
                      <a:pt x="16" y="3"/>
                      <a:pt x="13" y="4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1" name="Freeform 775"/>
              <p:cNvSpPr>
                <a:spLocks noChangeArrowheads="1"/>
              </p:cNvSpPr>
              <p:nvPr/>
            </p:nvSpPr>
            <p:spPr bwMode="auto">
              <a:xfrm>
                <a:off x="1652" y="3624"/>
                <a:ext cx="21" cy="77"/>
              </a:xfrm>
              <a:custGeom>
                <a:avLst/>
                <a:gdLst>
                  <a:gd name="G0" fmla="+- 1 0 0"/>
                  <a:gd name="G1" fmla="+- 11 0 0"/>
                  <a:gd name="G2" fmla="+- 1 0 0"/>
                  <a:gd name="G3" fmla="+- 1 0 0"/>
                  <a:gd name="G4" fmla="+- 1 0 0"/>
                  <a:gd name="G5" fmla="*/ 1 50493 45568"/>
                  <a:gd name="G6" fmla="*/ 1 50493 55552"/>
                  <a:gd name="G7" fmla="*/ G6 1 180"/>
                  <a:gd name="G8" fmla="*/ G5 1 G7"/>
                  <a:gd name="G9" fmla="+- 1 0 0"/>
                  <a:gd name="G10" fmla="+- 1 0 0"/>
                  <a:gd name="G11" fmla="+- 18 0 0"/>
                  <a:gd name="G12" fmla="+- 17 0 0"/>
                  <a:gd name="G13" fmla="+- 11 0 0"/>
                  <a:gd name="G14" fmla="*/ 1 0 0"/>
                  <a:gd name="G15" fmla="cos G14 G13"/>
                  <a:gd name="G16" fmla="+- 1 0 0"/>
                  <a:gd name="G17" fmla="+- 1 0 0"/>
                  <a:gd name="G18" fmla="+- 1 0 0"/>
                  <a:gd name="T0" fmla="*/ 11 w 17"/>
                  <a:gd name="T1" fmla="*/ 1 h 45"/>
                  <a:gd name="T2" fmla="*/ 4 w 17"/>
                  <a:gd name="T3" fmla="*/ 26 h 45"/>
                  <a:gd name="T4" fmla="*/ 11 w 17"/>
                  <a:gd name="T5" fmla="*/ 31 h 45"/>
                  <a:gd name="T6" fmla="*/ 7 w 17"/>
                  <a:gd name="T7" fmla="*/ 17 h 45"/>
                  <a:gd name="T8" fmla="*/ 17 w 17"/>
                  <a:gd name="T9" fmla="*/ 0 h 45"/>
                  <a:gd name="T10" fmla="*/ 11 w 17"/>
                  <a:gd name="T11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5">
                    <a:moveTo>
                      <a:pt x="11" y="1"/>
                    </a:moveTo>
                    <a:cubicBezTo>
                      <a:pt x="0" y="11"/>
                      <a:pt x="6" y="29"/>
                      <a:pt x="4" y="26"/>
                    </a:cubicBezTo>
                    <a:cubicBezTo>
                      <a:pt x="6" y="28"/>
                      <a:pt x="8" y="29"/>
                      <a:pt x="11" y="31"/>
                    </a:cubicBezTo>
                    <a:cubicBezTo>
                      <a:pt x="16" y="45"/>
                      <a:pt x="7" y="18"/>
                      <a:pt x="7" y="17"/>
                    </a:cubicBezTo>
                    <a:cubicBezTo>
                      <a:pt x="10" y="11"/>
                      <a:pt x="11" y="5"/>
                      <a:pt x="17" y="0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2" name="Freeform 776"/>
              <p:cNvSpPr>
                <a:spLocks noChangeArrowheads="1"/>
              </p:cNvSpPr>
              <p:nvPr/>
            </p:nvSpPr>
            <p:spPr bwMode="auto">
              <a:xfrm>
                <a:off x="1770" y="3595"/>
                <a:ext cx="28" cy="24"/>
              </a:xfrm>
              <a:custGeom>
                <a:avLst/>
                <a:gdLst>
                  <a:gd name="G0" fmla="+- 3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+- 3 0 0"/>
                  <a:gd name="G14" fmla="+- 3 0 0"/>
                  <a:gd name="G15" fmla="+- 3 0 0"/>
                  <a:gd name="T0" fmla="*/ 0 w 22"/>
                  <a:gd name="T1" fmla="*/ 3 h 15"/>
                  <a:gd name="T2" fmla="*/ 20 w 22"/>
                  <a:gd name="T3" fmla="*/ 11 h 15"/>
                  <a:gd name="T4" fmla="*/ 19 w 22"/>
                  <a:gd name="T5" fmla="*/ 5 h 15"/>
                  <a:gd name="T6" fmla="*/ 0 w 22"/>
                  <a:gd name="T7" fmla="*/ 2 h 15"/>
                  <a:gd name="T8" fmla="*/ 0 w 22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3"/>
                    </a:moveTo>
                    <a:cubicBezTo>
                      <a:pt x="8" y="3"/>
                      <a:pt x="22" y="15"/>
                      <a:pt x="20" y="11"/>
                    </a:cubicBezTo>
                    <a:cubicBezTo>
                      <a:pt x="21" y="9"/>
                      <a:pt x="20" y="7"/>
                      <a:pt x="19" y="5"/>
                    </a:cubicBezTo>
                    <a:cubicBezTo>
                      <a:pt x="15" y="0"/>
                      <a:pt x="6" y="0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3" name="Freeform 777"/>
              <p:cNvSpPr>
                <a:spLocks noChangeArrowheads="1"/>
              </p:cNvSpPr>
              <p:nvPr/>
            </p:nvSpPr>
            <p:spPr bwMode="auto">
              <a:xfrm>
                <a:off x="1760" y="3562"/>
                <a:ext cx="32" cy="1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0493 55552"/>
                  <a:gd name="G4" fmla="*/ G3 1 180"/>
                  <a:gd name="G5" fmla="*/ 1 0 0"/>
                  <a:gd name="G6" fmla="cos G5 G4"/>
                  <a:gd name="G7" fmla="+- 1 0 0"/>
                  <a:gd name="G8" fmla="+- 2 0 0"/>
                  <a:gd name="G9" fmla="+- 8 0 0"/>
                  <a:gd name="G10" fmla="+- 8 0 0"/>
                  <a:gd name="G11" fmla="+- 4 0 0"/>
                  <a:gd name="G12" fmla="+- 1 0 0"/>
                  <a:gd name="G13" fmla="+- 4 0 0"/>
                  <a:gd name="G14" fmla="*/ 1 0 0"/>
                  <a:gd name="G15" fmla="cos G14 G13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T0" fmla="*/ 15 w 25"/>
                  <a:gd name="T1" fmla="*/ 0 h 8"/>
                  <a:gd name="T2" fmla="*/ 10 w 25"/>
                  <a:gd name="T3" fmla="*/ 1 h 8"/>
                  <a:gd name="T4" fmla="*/ 0 w 25"/>
                  <a:gd name="T5" fmla="*/ 8 h 8"/>
                  <a:gd name="T6" fmla="*/ 3 w 25"/>
                  <a:gd name="T7" fmla="*/ 8 h 8"/>
                  <a:gd name="T8" fmla="*/ 25 w 25"/>
                  <a:gd name="T9" fmla="*/ 2 h 8"/>
                  <a:gd name="T10" fmla="*/ 15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15" y="0"/>
                    </a:moveTo>
                    <a:cubicBezTo>
                      <a:pt x="13" y="1"/>
                      <a:pt x="11" y="1"/>
                      <a:pt x="10" y="1"/>
                    </a:cubicBezTo>
                    <a:cubicBezTo>
                      <a:pt x="6" y="2"/>
                      <a:pt x="2" y="4"/>
                      <a:pt x="0" y="8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10" y="4"/>
                      <a:pt x="17" y="2"/>
                      <a:pt x="25" y="2"/>
                    </a:cubicBezTo>
                    <a:cubicBezTo>
                      <a:pt x="22" y="1"/>
                      <a:pt x="18" y="2"/>
                      <a:pt x="15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4" name="Freeform 778"/>
              <p:cNvSpPr>
                <a:spLocks noChangeArrowheads="1"/>
              </p:cNvSpPr>
              <p:nvPr/>
            </p:nvSpPr>
            <p:spPr bwMode="auto">
              <a:xfrm>
                <a:off x="1764" y="3532"/>
                <a:ext cx="15" cy="16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+- 1 0 0"/>
                  <a:gd name="G4" fmla="+- 10 0 0"/>
                  <a:gd name="G5" fmla="+- 9 0 0"/>
                  <a:gd name="G6" fmla="*/ 1 0 0"/>
                  <a:gd name="G7" fmla="cos G6 G5"/>
                  <a:gd name="G8" fmla="+- 1 0 0"/>
                  <a:gd name="G9" fmla="+- 7 0 0"/>
                  <a:gd name="G10" fmla="*/ 1 0 0"/>
                  <a:gd name="G11" fmla="cos G10 G9"/>
                  <a:gd name="G12" fmla="*/ 1 50493 45568"/>
                  <a:gd name="G13" fmla="*/ 1 50493 55552"/>
                  <a:gd name="G14" fmla="*/ G13 1 180"/>
                  <a:gd name="G15" fmla="*/ G12 1 G14"/>
                  <a:gd name="G16" fmla="*/ 1 50493 55552"/>
                  <a:gd name="G17" fmla="*/ G16 1 180"/>
                  <a:gd name="G18" fmla="*/ 1 0 0"/>
                  <a:gd name="G19" fmla="*/ G18 1 G17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1 0 0"/>
                  <a:gd name="G25" fmla="+- 1 0 0"/>
                  <a:gd name="T0" fmla="*/ 6 w 12"/>
                  <a:gd name="T1" fmla="*/ 2 h 10"/>
                  <a:gd name="T2" fmla="*/ 3 w 12"/>
                  <a:gd name="T3" fmla="*/ 9 h 10"/>
                  <a:gd name="T4" fmla="*/ 12 w 12"/>
                  <a:gd name="T5" fmla="*/ 9 h 10"/>
                  <a:gd name="T6" fmla="*/ 8 w 12"/>
                  <a:gd name="T7" fmla="*/ 0 h 10"/>
                  <a:gd name="T8" fmla="*/ 6 w 12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3"/>
                      <a:pt x="0" y="6"/>
                      <a:pt x="3" y="9"/>
                    </a:cubicBezTo>
                    <a:cubicBezTo>
                      <a:pt x="5" y="10"/>
                      <a:pt x="10" y="9"/>
                      <a:pt x="12" y="9"/>
                    </a:cubicBezTo>
                    <a:cubicBezTo>
                      <a:pt x="10" y="7"/>
                      <a:pt x="8" y="3"/>
                      <a:pt x="8" y="0"/>
                    </a:cubicBezTo>
                    <a:cubicBezTo>
                      <a:pt x="8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5" name="Freeform 779"/>
              <p:cNvSpPr>
                <a:spLocks noChangeArrowheads="1"/>
              </p:cNvSpPr>
              <p:nvPr/>
            </p:nvSpPr>
            <p:spPr bwMode="auto">
              <a:xfrm>
                <a:off x="1805" y="3644"/>
                <a:ext cx="30" cy="4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50493 45568"/>
                  <a:gd name="G5" fmla="*/ 1 50493 55552"/>
                  <a:gd name="G6" fmla="*/ G5 1 180"/>
                  <a:gd name="G7" fmla="*/ G4 1 G6"/>
                  <a:gd name="G8" fmla="+- 1 0 0"/>
                  <a:gd name="G9" fmla="+- 25 0 0"/>
                  <a:gd name="G10" fmla="+- 1 0 0"/>
                  <a:gd name="G11" fmla="+- 1 0 0"/>
                  <a:gd name="G12" fmla="+- 23 0 0"/>
                  <a:gd name="G13" fmla="+- 17 0 0"/>
                  <a:gd name="G14" fmla="*/ 1 0 0"/>
                  <a:gd name="G15" fmla="cos G14 G13"/>
                  <a:gd name="G16" fmla="+- 1 0 0"/>
                  <a:gd name="G17" fmla="+- 1 0 0"/>
                  <a:gd name="T0" fmla="*/ 17 w 23"/>
                  <a:gd name="T1" fmla="*/ 3 h 25"/>
                  <a:gd name="T2" fmla="*/ 11 w 23"/>
                  <a:gd name="T3" fmla="*/ 13 h 25"/>
                  <a:gd name="T4" fmla="*/ 0 w 23"/>
                  <a:gd name="T5" fmla="*/ 25 h 25"/>
                  <a:gd name="T6" fmla="*/ 5 w 23"/>
                  <a:gd name="T7" fmla="*/ 23 h 25"/>
                  <a:gd name="T8" fmla="*/ 17 w 23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7" y="3"/>
                    </a:moveTo>
                    <a:cubicBezTo>
                      <a:pt x="13" y="17"/>
                      <a:pt x="23" y="0"/>
                      <a:pt x="11" y="13"/>
                    </a:cubicBezTo>
                    <a:cubicBezTo>
                      <a:pt x="8" y="17"/>
                      <a:pt x="3" y="20"/>
                      <a:pt x="0" y="25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10" y="17"/>
                      <a:pt x="20" y="11"/>
                      <a:pt x="17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6" name="Freeform 780"/>
              <p:cNvSpPr>
                <a:spLocks noChangeArrowheads="1"/>
              </p:cNvSpPr>
              <p:nvPr/>
            </p:nvSpPr>
            <p:spPr bwMode="auto">
              <a:xfrm>
                <a:off x="1741" y="3624"/>
                <a:ext cx="77" cy="7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27 0 0"/>
                  <a:gd name="G6" fmla="+- 31 0 0"/>
                  <a:gd name="G7" fmla="+- 33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T0" fmla="*/ 32 w 57"/>
                  <a:gd name="T1" fmla="*/ 9 h 46"/>
                  <a:gd name="T2" fmla="*/ 21 w 57"/>
                  <a:gd name="T3" fmla="*/ 21 h 46"/>
                  <a:gd name="T4" fmla="*/ 0 w 57"/>
                  <a:gd name="T5" fmla="*/ 31 h 46"/>
                  <a:gd name="T6" fmla="*/ 20 w 57"/>
                  <a:gd name="T7" fmla="*/ 26 h 46"/>
                  <a:gd name="T8" fmla="*/ 32 w 57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6">
                    <a:moveTo>
                      <a:pt x="32" y="9"/>
                    </a:moveTo>
                    <a:cubicBezTo>
                      <a:pt x="3" y="46"/>
                      <a:pt x="57" y="0"/>
                      <a:pt x="21" y="21"/>
                    </a:cubicBezTo>
                    <a:cubicBezTo>
                      <a:pt x="15" y="25"/>
                      <a:pt x="7" y="27"/>
                      <a:pt x="0" y="31"/>
                    </a:cubicBezTo>
                    <a:cubicBezTo>
                      <a:pt x="7" y="33"/>
                      <a:pt x="15" y="29"/>
                      <a:pt x="20" y="26"/>
                    </a:cubicBezTo>
                    <a:cubicBezTo>
                      <a:pt x="27" y="22"/>
                      <a:pt x="33" y="16"/>
                      <a:pt x="32" y="9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7" name="Freeform 781"/>
              <p:cNvSpPr>
                <a:spLocks noChangeArrowheads="1"/>
              </p:cNvSpPr>
              <p:nvPr/>
            </p:nvSpPr>
            <p:spPr bwMode="auto">
              <a:xfrm>
                <a:off x="1853" y="3618"/>
                <a:ext cx="14" cy="41"/>
              </a:xfrm>
              <a:custGeom>
                <a:avLst/>
                <a:gdLst>
                  <a:gd name="G0" fmla="+- 1 0 0"/>
                  <a:gd name="G1" fmla="*/ 1 50493 45568"/>
                  <a:gd name="G2" fmla="*/ 1 50493 55552"/>
                  <a:gd name="G3" fmla="*/ G2 1 180"/>
                  <a:gd name="G4" fmla="*/ G1 1 G3"/>
                  <a:gd name="G5" fmla="+- 7 0 0"/>
                  <a:gd name="G6" fmla="+- 25 0 0"/>
                  <a:gd name="G7" fmla="+- 1 0 0"/>
                  <a:gd name="G8" fmla="+- 22 0 0"/>
                  <a:gd name="G9" fmla="+- 19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4 0 0"/>
                  <a:gd name="G20" fmla="+- 4 0 0"/>
                  <a:gd name="G21" fmla="+- 1 0 0"/>
                  <a:gd name="T0" fmla="*/ 6 w 11"/>
                  <a:gd name="T1" fmla="*/ 5 h 25"/>
                  <a:gd name="T2" fmla="*/ 0 w 11"/>
                  <a:gd name="T3" fmla="*/ 25 h 25"/>
                  <a:gd name="T4" fmla="*/ 7 w 11"/>
                  <a:gd name="T5" fmla="*/ 19 h 25"/>
                  <a:gd name="T6" fmla="*/ 6 w 11"/>
                  <a:gd name="T7" fmla="*/ 0 h 25"/>
                  <a:gd name="T8" fmla="*/ 4 w 11"/>
                  <a:gd name="T9" fmla="*/ 4 h 25"/>
                  <a:gd name="T10" fmla="*/ 6 w 11"/>
                  <a:gd name="T11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6" y="5"/>
                    </a:moveTo>
                    <a:cubicBezTo>
                      <a:pt x="8" y="24"/>
                      <a:pt x="7" y="7"/>
                      <a:pt x="0" y="25"/>
                    </a:cubicBezTo>
                    <a:cubicBezTo>
                      <a:pt x="3" y="23"/>
                      <a:pt x="7" y="22"/>
                      <a:pt x="7" y="19"/>
                    </a:cubicBezTo>
                    <a:cubicBezTo>
                      <a:pt x="8" y="13"/>
                      <a:pt x="11" y="6"/>
                      <a:pt x="6" y="0"/>
                    </a:cubicBezTo>
                    <a:cubicBezTo>
                      <a:pt x="5" y="1"/>
                      <a:pt x="4" y="2"/>
                      <a:pt x="4" y="4"/>
                    </a:cubicBezTo>
                    <a:cubicBezTo>
                      <a:pt x="5" y="4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8" name="Freeform 782"/>
              <p:cNvSpPr>
                <a:spLocks noChangeArrowheads="1"/>
              </p:cNvSpPr>
              <p:nvPr/>
            </p:nvSpPr>
            <p:spPr bwMode="auto">
              <a:xfrm>
                <a:off x="1827" y="3588"/>
                <a:ext cx="23" cy="19"/>
              </a:xfrm>
              <a:custGeom>
                <a:avLst/>
                <a:gdLst>
                  <a:gd name="G0" fmla="+- 1 0 0"/>
                  <a:gd name="G1" fmla="*/ 1 0 0"/>
                  <a:gd name="G2" fmla="cos G1 G0"/>
                  <a:gd name="G3" fmla="+- 1 0 0"/>
                  <a:gd name="G4" fmla="*/ 1 0 0"/>
                  <a:gd name="G5" fmla="sin G4 G3"/>
                  <a:gd name="G6" fmla="+- 6 0 0"/>
                  <a:gd name="G7" fmla="+- 12 0 0"/>
                  <a:gd name="G8" fmla="+- 1 0 0"/>
                  <a:gd name="G9" fmla="+- 8 0 0"/>
                  <a:gd name="G10" fmla="+- 6 0 0"/>
                  <a:gd name="G11" fmla="*/ 1 0 0"/>
                  <a:gd name="G12" fmla="sin G11 G1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0"/>
                  <a:gd name="G20" fmla="cos G19 G18"/>
                  <a:gd name="T0" fmla="*/ 10 w 18"/>
                  <a:gd name="T1" fmla="*/ 0 h 12"/>
                  <a:gd name="T2" fmla="*/ 0 w 18"/>
                  <a:gd name="T3" fmla="*/ 12 h 12"/>
                  <a:gd name="T4" fmla="*/ 9 w 18"/>
                  <a:gd name="T5" fmla="*/ 6 h 12"/>
                  <a:gd name="T6" fmla="*/ 17 w 18"/>
                  <a:gd name="T7" fmla="*/ 2 h 12"/>
                  <a:gd name="T8" fmla="*/ 10 w 1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9" y="0"/>
                      <a:pt x="0" y="6"/>
                      <a:pt x="0" y="12"/>
                    </a:cubicBezTo>
                    <a:cubicBezTo>
                      <a:pt x="4" y="10"/>
                      <a:pt x="5" y="8"/>
                      <a:pt x="9" y="6"/>
                    </a:cubicBezTo>
                    <a:cubicBezTo>
                      <a:pt x="11" y="4"/>
                      <a:pt x="17" y="5"/>
                      <a:pt x="17" y="2"/>
                    </a:cubicBezTo>
                    <a:cubicBezTo>
                      <a:pt x="18" y="0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79" name="Freeform 783"/>
              <p:cNvSpPr>
                <a:spLocks noChangeArrowheads="1"/>
              </p:cNvSpPr>
              <p:nvPr/>
            </p:nvSpPr>
            <p:spPr bwMode="auto">
              <a:xfrm>
                <a:off x="1726" y="3188"/>
                <a:ext cx="11" cy="99"/>
              </a:xfrm>
              <a:custGeom>
                <a:avLst/>
                <a:gdLst>
                  <a:gd name="G0" fmla="+- 1 0 0"/>
                  <a:gd name="G1" fmla="*/ 1 0 0"/>
                  <a:gd name="G2" fmla="cos G1 G0"/>
                  <a:gd name="G3" fmla="+- 1 0 0"/>
                  <a:gd name="G4" fmla="+- 16 0 0"/>
                  <a:gd name="G5" fmla="+- 1 0 0"/>
                  <a:gd name="G6" fmla="+- 1 0 0"/>
                  <a:gd name="G7" fmla="+- 26 0 0"/>
                  <a:gd name="G8" fmla="+- 1 0 0"/>
                  <a:gd name="G9" fmla="+- 1 0 0"/>
                  <a:gd name="G10" fmla="+- 37 0 0"/>
                  <a:gd name="G11" fmla="+- 1 0 0"/>
                  <a:gd name="G12" fmla="+- 1 0 0"/>
                  <a:gd name="G13" fmla="+- 10 0 0"/>
                  <a:gd name="G14" fmla="*/ 1 0 0"/>
                  <a:gd name="G15" fmla="sin G14 G13"/>
                  <a:gd name="G16" fmla="+- 1 0 0"/>
                  <a:gd name="G17" fmla="*/ 1 0 0"/>
                  <a:gd name="G18" fmla="cos G17 G16"/>
                  <a:gd name="G19" fmla="+- 2 0 0"/>
                  <a:gd name="G20" fmla="*/ 1 0 0"/>
                  <a:gd name="G21" fmla="cos G20 G19"/>
                  <a:gd name="G22" fmla="+- 6 0 0"/>
                  <a:gd name="G23" fmla="+- 9 0 0"/>
                  <a:gd name="G24" fmla="+- 9 0 0"/>
                  <a:gd name="G25" fmla="+- 8 0 0"/>
                  <a:gd name="G26" fmla="+- 8 0 0"/>
                  <a:gd name="G27" fmla="+- 1 0 0"/>
                  <a:gd name="G28" fmla="*/ 1 0 0"/>
                  <a:gd name="G29" fmla="cos G28 G27"/>
                  <a:gd name="T0" fmla="*/ 10 w 10"/>
                  <a:gd name="T1" fmla="*/ 0 h 58"/>
                  <a:gd name="T2" fmla="*/ 1 w 10"/>
                  <a:gd name="T3" fmla="*/ 25 h 58"/>
                  <a:gd name="T4" fmla="*/ 4 w 10"/>
                  <a:gd name="T5" fmla="*/ 58 h 58"/>
                  <a:gd name="T6" fmla="*/ 6 w 10"/>
                  <a:gd name="T7" fmla="*/ 34 h 58"/>
                  <a:gd name="T8" fmla="*/ 10 w 10"/>
                  <a:gd name="T9" fmla="*/ 0 h 58"/>
                  <a:gd name="T10" fmla="*/ 7 w 10"/>
                  <a:gd name="T11" fmla="*/ 9 h 58"/>
                  <a:gd name="T12" fmla="*/ 7 w 10"/>
                  <a:gd name="T13" fmla="*/ 8 h 58"/>
                  <a:gd name="T14" fmla="*/ 10 w 10"/>
                  <a:gd name="T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8">
                    <a:moveTo>
                      <a:pt x="10" y="0"/>
                    </a:moveTo>
                    <a:cubicBezTo>
                      <a:pt x="6" y="7"/>
                      <a:pt x="0" y="16"/>
                      <a:pt x="1" y="25"/>
                    </a:cubicBezTo>
                    <a:cubicBezTo>
                      <a:pt x="1" y="24"/>
                      <a:pt x="2" y="52"/>
                      <a:pt x="4" y="58"/>
                    </a:cubicBezTo>
                    <a:cubicBezTo>
                      <a:pt x="4" y="56"/>
                      <a:pt x="7" y="37"/>
                      <a:pt x="6" y="34"/>
                    </a:cubicBezTo>
                    <a:cubicBezTo>
                      <a:pt x="6" y="22"/>
                      <a:pt x="9" y="10"/>
                      <a:pt x="10" y="0"/>
                    </a:cubicBezTo>
                    <a:cubicBezTo>
                      <a:pt x="10" y="2"/>
                      <a:pt x="7" y="6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0" name="Freeform 784"/>
              <p:cNvSpPr>
                <a:spLocks noChangeArrowheads="1"/>
              </p:cNvSpPr>
              <p:nvPr/>
            </p:nvSpPr>
            <p:spPr bwMode="auto">
              <a:xfrm>
                <a:off x="1833" y="3527"/>
                <a:ext cx="25" cy="30"/>
              </a:xfrm>
              <a:custGeom>
                <a:avLst/>
                <a:gdLst>
                  <a:gd name="G0" fmla="*/ 1 50493 45568"/>
                  <a:gd name="G1" fmla="*/ 1 50493 5555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5 2"/>
                  <a:gd name="G19" fmla="+- 4 0 0"/>
                  <a:gd name="G20" fmla="+- 1 0 0"/>
                  <a:gd name="G21" fmla="*/ 1 50493 45568"/>
                  <a:gd name="G22" fmla="*/ 1 50493 55552"/>
                  <a:gd name="G23" fmla="*/ G22 1 180"/>
                  <a:gd name="G24" fmla="*/ G21 1 G23"/>
                  <a:gd name="T0" fmla="*/ 8 w 19"/>
                  <a:gd name="T1" fmla="*/ 3 h 19"/>
                  <a:gd name="T2" fmla="*/ 19 w 19"/>
                  <a:gd name="T3" fmla="*/ 8 h 19"/>
                  <a:gd name="T4" fmla="*/ 13 w 19"/>
                  <a:gd name="T5" fmla="*/ 19 h 19"/>
                  <a:gd name="T6" fmla="*/ 12 w 19"/>
                  <a:gd name="T7" fmla="*/ 16 h 19"/>
                  <a:gd name="T8" fmla="*/ 13 w 19"/>
                  <a:gd name="T9" fmla="*/ 9 h 19"/>
                  <a:gd name="T10" fmla="*/ 2 w 19"/>
                  <a:gd name="T11" fmla="*/ 5 h 19"/>
                  <a:gd name="T12" fmla="*/ 8 w 19"/>
                  <a:gd name="T1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8" y="3"/>
                    </a:moveTo>
                    <a:cubicBezTo>
                      <a:pt x="13" y="0"/>
                      <a:pt x="18" y="4"/>
                      <a:pt x="19" y="8"/>
                    </a:cubicBezTo>
                    <a:cubicBezTo>
                      <a:pt x="19" y="12"/>
                      <a:pt x="16" y="15"/>
                      <a:pt x="13" y="19"/>
                    </a:cubicBezTo>
                    <a:cubicBezTo>
                      <a:pt x="13" y="18"/>
                      <a:pt x="12" y="17"/>
                      <a:pt x="12" y="16"/>
                    </a:cubicBezTo>
                    <a:cubicBezTo>
                      <a:pt x="11" y="14"/>
                      <a:pt x="15" y="11"/>
                      <a:pt x="13" y="9"/>
                    </a:cubicBezTo>
                    <a:cubicBezTo>
                      <a:pt x="12" y="7"/>
                      <a:pt x="4" y="8"/>
                      <a:pt x="2" y="5"/>
                    </a:cubicBezTo>
                    <a:cubicBezTo>
                      <a:pt x="0" y="4"/>
                      <a:pt x="6" y="4"/>
                      <a:pt x="8" y="3"/>
                    </a:cubicBezTo>
                    <a:close/>
                  </a:path>
                </a:pathLst>
              </a:custGeom>
              <a:solidFill>
                <a:srgbClr val="DDDDD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1" name="Freeform 785"/>
              <p:cNvSpPr>
                <a:spLocks noChangeArrowheads="1"/>
              </p:cNvSpPr>
              <p:nvPr/>
            </p:nvSpPr>
            <p:spPr bwMode="auto">
              <a:xfrm>
                <a:off x="879" y="3717"/>
                <a:ext cx="50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0"/>
                  <a:gd name="G10" fmla="cos G9 G8"/>
                  <a:gd name="G11" fmla="*/ 1 50493 45568"/>
                  <a:gd name="G12" fmla="*/ 1 50493 55552"/>
                  <a:gd name="G13" fmla="*/ G12 1 180"/>
                  <a:gd name="G14" fmla="*/ G11 1 G13"/>
                  <a:gd name="G15" fmla="+- 14 0 0"/>
                  <a:gd name="G16" fmla="+- 23 0 0"/>
                  <a:gd name="G17" fmla="+- 1 0 0"/>
                  <a:gd name="G18" fmla="+- 35 0 0"/>
                  <a:gd name="G19" fmla="*/ 1 0 0"/>
                  <a:gd name="G20" fmla="sin G19 G18"/>
                  <a:gd name="G21" fmla="+- 1 0 0"/>
                  <a:gd name="G22" fmla="+- 1 0 0"/>
                  <a:gd name="T0" fmla="*/ 26 w 38"/>
                  <a:gd name="T1" fmla="*/ 34 h 38"/>
                  <a:gd name="T2" fmla="*/ 36 w 38"/>
                  <a:gd name="T3" fmla="*/ 18 h 38"/>
                  <a:gd name="T4" fmla="*/ 29 w 38"/>
                  <a:gd name="T5" fmla="*/ 1 h 38"/>
                  <a:gd name="T6" fmla="*/ 8 w 38"/>
                  <a:gd name="T7" fmla="*/ 6 h 38"/>
                  <a:gd name="T8" fmla="*/ 6 w 38"/>
                  <a:gd name="T9" fmla="*/ 30 h 38"/>
                  <a:gd name="T10" fmla="*/ 26 w 38"/>
                  <a:gd name="T1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26" y="34"/>
                    </a:moveTo>
                    <a:cubicBezTo>
                      <a:pt x="34" y="29"/>
                      <a:pt x="38" y="22"/>
                      <a:pt x="36" y="18"/>
                    </a:cubicBezTo>
                    <a:cubicBezTo>
                      <a:pt x="33" y="12"/>
                      <a:pt x="38" y="3"/>
                      <a:pt x="29" y="1"/>
                    </a:cubicBezTo>
                    <a:cubicBezTo>
                      <a:pt x="22" y="1"/>
                      <a:pt x="10" y="0"/>
                      <a:pt x="8" y="6"/>
                    </a:cubicBezTo>
                    <a:cubicBezTo>
                      <a:pt x="5" y="14"/>
                      <a:pt x="0" y="23"/>
                      <a:pt x="6" y="30"/>
                    </a:cubicBezTo>
                    <a:cubicBezTo>
                      <a:pt x="9" y="35"/>
                      <a:pt x="20" y="38"/>
                      <a:pt x="26" y="34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2" name="Freeform 786"/>
              <p:cNvSpPr>
                <a:spLocks noChangeArrowheads="1"/>
              </p:cNvSpPr>
              <p:nvPr/>
            </p:nvSpPr>
            <p:spPr bwMode="auto">
              <a:xfrm>
                <a:off x="879" y="3717"/>
                <a:ext cx="50" cy="62"/>
              </a:xfrm>
              <a:custGeom>
                <a:avLst/>
                <a:gdLst>
                  <a:gd name="T0" fmla="*/ 26 w 38"/>
                  <a:gd name="T1" fmla="*/ 33 h 37"/>
                  <a:gd name="T2" fmla="*/ 26 w 38"/>
                  <a:gd name="T3" fmla="*/ 33 h 37"/>
                  <a:gd name="T4" fmla="*/ 26 w 38"/>
                  <a:gd name="T5" fmla="*/ 33 h 37"/>
                  <a:gd name="T6" fmla="*/ 26 w 38"/>
                  <a:gd name="T7" fmla="*/ 33 h 37"/>
                  <a:gd name="T8" fmla="*/ 29 w 38"/>
                  <a:gd name="T9" fmla="*/ 31 h 37"/>
                  <a:gd name="T10" fmla="*/ 27 w 38"/>
                  <a:gd name="T11" fmla="*/ 34 h 37"/>
                  <a:gd name="T12" fmla="*/ 29 w 38"/>
                  <a:gd name="T13" fmla="*/ 31 h 37"/>
                  <a:gd name="T14" fmla="*/ 32 w 38"/>
                  <a:gd name="T15" fmla="*/ 30 h 37"/>
                  <a:gd name="T16" fmla="*/ 29 w 38"/>
                  <a:gd name="T17" fmla="*/ 31 h 37"/>
                  <a:gd name="T18" fmla="*/ 31 w 38"/>
                  <a:gd name="T19" fmla="*/ 29 h 37"/>
                  <a:gd name="T20" fmla="*/ 31 w 38"/>
                  <a:gd name="T21" fmla="*/ 29 h 37"/>
                  <a:gd name="T22" fmla="*/ 36 w 38"/>
                  <a:gd name="T23" fmla="*/ 19 h 37"/>
                  <a:gd name="T24" fmla="*/ 32 w 38"/>
                  <a:gd name="T25" fmla="*/ 30 h 37"/>
                  <a:gd name="T26" fmla="*/ 37 w 38"/>
                  <a:gd name="T27" fmla="*/ 18 h 37"/>
                  <a:gd name="T28" fmla="*/ 36 w 38"/>
                  <a:gd name="T29" fmla="*/ 18 h 37"/>
                  <a:gd name="T30" fmla="*/ 36 w 38"/>
                  <a:gd name="T31" fmla="*/ 19 h 37"/>
                  <a:gd name="T32" fmla="*/ 37 w 38"/>
                  <a:gd name="T33" fmla="*/ 18 h 37"/>
                  <a:gd name="T34" fmla="*/ 37 w 38"/>
                  <a:gd name="T35" fmla="*/ 18 h 37"/>
                  <a:gd name="T36" fmla="*/ 36 w 38"/>
                  <a:gd name="T37" fmla="*/ 18 h 37"/>
                  <a:gd name="T38" fmla="*/ 36 w 38"/>
                  <a:gd name="T39" fmla="*/ 19 h 37"/>
                  <a:gd name="T40" fmla="*/ 36 w 38"/>
                  <a:gd name="T41" fmla="*/ 11 h 37"/>
                  <a:gd name="T42" fmla="*/ 36 w 38"/>
                  <a:gd name="T43" fmla="*/ 19 h 37"/>
                  <a:gd name="T44" fmla="*/ 29 w 38"/>
                  <a:gd name="T45" fmla="*/ 2 h 37"/>
                  <a:gd name="T46" fmla="*/ 36 w 38"/>
                  <a:gd name="T47" fmla="*/ 11 h 37"/>
                  <a:gd name="T48" fmla="*/ 29 w 38"/>
                  <a:gd name="T49" fmla="*/ 1 h 37"/>
                  <a:gd name="T50" fmla="*/ 29 w 38"/>
                  <a:gd name="T51" fmla="*/ 2 h 37"/>
                  <a:gd name="T52" fmla="*/ 17 w 38"/>
                  <a:gd name="T53" fmla="*/ 1 h 37"/>
                  <a:gd name="T54" fmla="*/ 29 w 38"/>
                  <a:gd name="T55" fmla="*/ 2 h 37"/>
                  <a:gd name="T56" fmla="*/ 8 w 38"/>
                  <a:gd name="T57" fmla="*/ 7 h 37"/>
                  <a:gd name="T58" fmla="*/ 17 w 38"/>
                  <a:gd name="T59" fmla="*/ 1 h 37"/>
                  <a:gd name="T60" fmla="*/ 7 w 38"/>
                  <a:gd name="T61" fmla="*/ 6 h 37"/>
                  <a:gd name="T62" fmla="*/ 8 w 38"/>
                  <a:gd name="T63" fmla="*/ 6 h 37"/>
                  <a:gd name="T64" fmla="*/ 8 w 38"/>
                  <a:gd name="T65" fmla="*/ 7 h 37"/>
                  <a:gd name="T66" fmla="*/ 7 w 38"/>
                  <a:gd name="T67" fmla="*/ 6 h 37"/>
                  <a:gd name="T68" fmla="*/ 7 w 38"/>
                  <a:gd name="T69" fmla="*/ 6 h 37"/>
                  <a:gd name="T70" fmla="*/ 8 w 38"/>
                  <a:gd name="T71" fmla="*/ 6 h 37"/>
                  <a:gd name="T72" fmla="*/ 8 w 38"/>
                  <a:gd name="T73" fmla="*/ 7 h 37"/>
                  <a:gd name="T74" fmla="*/ 5 w 38"/>
                  <a:gd name="T75" fmla="*/ 10 h 37"/>
                  <a:gd name="T76" fmla="*/ 8 w 38"/>
                  <a:gd name="T77" fmla="*/ 7 h 37"/>
                  <a:gd name="T78" fmla="*/ 6 w 38"/>
                  <a:gd name="T79" fmla="*/ 30 h 37"/>
                  <a:gd name="T80" fmla="*/ 5 w 38"/>
                  <a:gd name="T81" fmla="*/ 10 h 37"/>
                  <a:gd name="T82" fmla="*/ 6 w 38"/>
                  <a:gd name="T83" fmla="*/ 30 h 37"/>
                  <a:gd name="T84" fmla="*/ 6 w 38"/>
                  <a:gd name="T85" fmla="*/ 30 h 37"/>
                  <a:gd name="T86" fmla="*/ 6 w 38"/>
                  <a:gd name="T87" fmla="*/ 32 h 37"/>
                  <a:gd name="T88" fmla="*/ 6 w 38"/>
                  <a:gd name="T89" fmla="*/ 30 h 37"/>
                  <a:gd name="T90" fmla="*/ 15 w 38"/>
                  <a:gd name="T91" fmla="*/ 35 h 37"/>
                  <a:gd name="T92" fmla="*/ 6 w 38"/>
                  <a:gd name="T93" fmla="*/ 32 h 37"/>
                  <a:gd name="T94" fmla="*/ 15 w 38"/>
                  <a:gd name="T95" fmla="*/ 35 h 37"/>
                  <a:gd name="T96" fmla="*/ 25 w 38"/>
                  <a:gd name="T97" fmla="*/ 35 h 37"/>
                  <a:gd name="T98" fmla="*/ 15 w 38"/>
                  <a:gd name="T99" fmla="*/ 35 h 37"/>
                  <a:gd name="T100" fmla="*/ 26 w 38"/>
                  <a:gd name="T101" fmla="*/ 33 h 37"/>
                  <a:gd name="T102" fmla="*/ 25 w 38"/>
                  <a:gd name="T103" fmla="*/ 35 h 37"/>
                  <a:gd name="T104" fmla="*/ 26 w 38"/>
                  <a:gd name="T105" fmla="*/ 33 h 37"/>
                  <a:gd name="T106" fmla="*/ 26 w 38"/>
                  <a:gd name="T107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26" y="33"/>
                    </a:moveTo>
                    <a:lnTo>
                      <a:pt x="26" y="33"/>
                    </a:lnTo>
                    <a:lnTo>
                      <a:pt x="27" y="34"/>
                    </a:lnTo>
                    <a:lnTo>
                      <a:pt x="26" y="33"/>
                    </a:lnTo>
                    <a:close/>
                    <a:moveTo>
                      <a:pt x="26" y="33"/>
                    </a:moveTo>
                    <a:lnTo>
                      <a:pt x="26" y="33"/>
                    </a:lnTo>
                    <a:lnTo>
                      <a:pt x="26" y="34"/>
                    </a:lnTo>
                    <a:lnTo>
                      <a:pt x="26" y="33"/>
                    </a:lnTo>
                    <a:close/>
                    <a:moveTo>
                      <a:pt x="26" y="33"/>
                    </a:moveTo>
                    <a:cubicBezTo>
                      <a:pt x="27" y="33"/>
                      <a:pt x="28" y="32"/>
                      <a:pt x="29" y="31"/>
                    </a:cubicBezTo>
                    <a:lnTo>
                      <a:pt x="30" y="32"/>
                    </a:lnTo>
                    <a:cubicBezTo>
                      <a:pt x="29" y="33"/>
                      <a:pt x="28" y="34"/>
                      <a:pt x="27" y="34"/>
                    </a:cubicBezTo>
                    <a:lnTo>
                      <a:pt x="26" y="33"/>
                    </a:lnTo>
                    <a:close/>
                    <a:moveTo>
                      <a:pt x="29" y="31"/>
                    </a:moveTo>
                    <a:cubicBezTo>
                      <a:pt x="30" y="31"/>
                      <a:pt x="31" y="30"/>
                      <a:pt x="31" y="29"/>
                    </a:cubicBezTo>
                    <a:lnTo>
                      <a:pt x="32" y="30"/>
                    </a:lnTo>
                    <a:cubicBezTo>
                      <a:pt x="32" y="31"/>
                      <a:pt x="31" y="31"/>
                      <a:pt x="30" y="32"/>
                    </a:cubicBezTo>
                    <a:lnTo>
                      <a:pt x="29" y="31"/>
                    </a:lnTo>
                    <a:close/>
                    <a:moveTo>
                      <a:pt x="31" y="29"/>
                    </a:moveTo>
                    <a:lnTo>
                      <a:pt x="31" y="29"/>
                    </a:lnTo>
                    <a:lnTo>
                      <a:pt x="32" y="30"/>
                    </a:lnTo>
                    <a:lnTo>
                      <a:pt x="31" y="29"/>
                    </a:lnTo>
                    <a:close/>
                    <a:moveTo>
                      <a:pt x="31" y="29"/>
                    </a:moveTo>
                    <a:cubicBezTo>
                      <a:pt x="35" y="25"/>
                      <a:pt x="37" y="21"/>
                      <a:pt x="36" y="19"/>
                    </a:cubicBezTo>
                    <a:lnTo>
                      <a:pt x="37" y="18"/>
                    </a:lnTo>
                    <a:cubicBezTo>
                      <a:pt x="38" y="21"/>
                      <a:pt x="37" y="26"/>
                      <a:pt x="32" y="30"/>
                    </a:cubicBezTo>
                    <a:lnTo>
                      <a:pt x="31" y="29"/>
                    </a:lnTo>
                    <a:close/>
                    <a:moveTo>
                      <a:pt x="37" y="18"/>
                    </a:moveTo>
                    <a:lnTo>
                      <a:pt x="37" y="18"/>
                    </a:lnTo>
                    <a:lnTo>
                      <a:pt x="36" y="18"/>
                    </a:lnTo>
                    <a:lnTo>
                      <a:pt x="37" y="18"/>
                    </a:lnTo>
                    <a:close/>
                    <a:moveTo>
                      <a:pt x="36" y="19"/>
                    </a:moveTo>
                    <a:lnTo>
                      <a:pt x="36" y="19"/>
                    </a:lnTo>
                    <a:lnTo>
                      <a:pt x="37" y="18"/>
                    </a:lnTo>
                    <a:lnTo>
                      <a:pt x="36" y="19"/>
                    </a:lnTo>
                    <a:close/>
                    <a:moveTo>
                      <a:pt x="37" y="18"/>
                    </a:moveTo>
                    <a:lnTo>
                      <a:pt x="37" y="18"/>
                    </a:lnTo>
                    <a:lnTo>
                      <a:pt x="36" y="18"/>
                    </a:lnTo>
                    <a:lnTo>
                      <a:pt x="37" y="18"/>
                    </a:lnTo>
                    <a:close/>
                    <a:moveTo>
                      <a:pt x="36" y="19"/>
                    </a:moveTo>
                    <a:cubicBezTo>
                      <a:pt x="34" y="16"/>
                      <a:pt x="34" y="13"/>
                      <a:pt x="34" y="11"/>
                    </a:cubicBezTo>
                    <a:lnTo>
                      <a:pt x="36" y="11"/>
                    </a:lnTo>
                    <a:cubicBezTo>
                      <a:pt x="36" y="13"/>
                      <a:pt x="36" y="16"/>
                      <a:pt x="37" y="18"/>
                    </a:cubicBezTo>
                    <a:lnTo>
                      <a:pt x="36" y="19"/>
                    </a:lnTo>
                    <a:close/>
                    <a:moveTo>
                      <a:pt x="34" y="11"/>
                    </a:moveTo>
                    <a:cubicBezTo>
                      <a:pt x="34" y="7"/>
                      <a:pt x="34" y="3"/>
                      <a:pt x="29" y="2"/>
                    </a:cubicBezTo>
                    <a:lnTo>
                      <a:pt x="29" y="1"/>
                    </a:lnTo>
                    <a:cubicBezTo>
                      <a:pt x="36" y="2"/>
                      <a:pt x="36" y="6"/>
                      <a:pt x="36" y="11"/>
                    </a:cubicBezTo>
                    <a:lnTo>
                      <a:pt x="34" y="11"/>
                    </a:lnTo>
                    <a:close/>
                    <a:moveTo>
                      <a:pt x="29" y="1"/>
                    </a:moveTo>
                    <a:lnTo>
                      <a:pt x="29" y="1"/>
                    </a:lnTo>
                    <a:close/>
                    <a:moveTo>
                      <a:pt x="29" y="2"/>
                    </a:moveTo>
                    <a:cubicBezTo>
                      <a:pt x="26" y="2"/>
                      <a:pt x="21" y="1"/>
                      <a:pt x="17" y="2"/>
                    </a:cubicBezTo>
                    <a:lnTo>
                      <a:pt x="17" y="1"/>
                    </a:lnTo>
                    <a:cubicBezTo>
                      <a:pt x="21" y="0"/>
                      <a:pt x="26" y="0"/>
                      <a:pt x="29" y="1"/>
                    </a:cubicBezTo>
                    <a:lnTo>
                      <a:pt x="29" y="2"/>
                    </a:lnTo>
                    <a:close/>
                    <a:moveTo>
                      <a:pt x="17" y="2"/>
                    </a:moveTo>
                    <a:cubicBezTo>
                      <a:pt x="13" y="2"/>
                      <a:pt x="9" y="4"/>
                      <a:pt x="8" y="7"/>
                    </a:cubicBezTo>
                    <a:lnTo>
                      <a:pt x="7" y="6"/>
                    </a:lnTo>
                    <a:cubicBezTo>
                      <a:pt x="8" y="3"/>
                      <a:pt x="12" y="1"/>
                      <a:pt x="17" y="1"/>
                    </a:cubicBezTo>
                    <a:lnTo>
                      <a:pt x="17" y="2"/>
                    </a:lnTo>
                    <a:close/>
                    <a:moveTo>
                      <a:pt x="7" y="6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7" y="6"/>
                    </a:lnTo>
                    <a:close/>
                    <a:moveTo>
                      <a:pt x="8" y="7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8" y="7"/>
                    </a:lnTo>
                    <a:close/>
                    <a:moveTo>
                      <a:pt x="7" y="6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7" y="6"/>
                    </a:lnTo>
                    <a:close/>
                    <a:moveTo>
                      <a:pt x="8" y="7"/>
                    </a:moveTo>
                    <a:cubicBezTo>
                      <a:pt x="8" y="8"/>
                      <a:pt x="7" y="9"/>
                      <a:pt x="7" y="10"/>
                    </a:cubicBezTo>
                    <a:lnTo>
                      <a:pt x="5" y="10"/>
                    </a:lnTo>
                    <a:cubicBezTo>
                      <a:pt x="6" y="9"/>
                      <a:pt x="6" y="7"/>
                      <a:pt x="7" y="6"/>
                    </a:cubicBezTo>
                    <a:lnTo>
                      <a:pt x="8" y="7"/>
                    </a:lnTo>
                    <a:close/>
                    <a:moveTo>
                      <a:pt x="7" y="10"/>
                    </a:moveTo>
                    <a:cubicBezTo>
                      <a:pt x="5" y="17"/>
                      <a:pt x="2" y="24"/>
                      <a:pt x="6" y="30"/>
                    </a:cubicBezTo>
                    <a:lnTo>
                      <a:pt x="5" y="31"/>
                    </a:lnTo>
                    <a:cubicBezTo>
                      <a:pt x="0" y="25"/>
                      <a:pt x="3" y="17"/>
                      <a:pt x="5" y="10"/>
                    </a:cubicBezTo>
                    <a:lnTo>
                      <a:pt x="7" y="10"/>
                    </a:lnTo>
                    <a:close/>
                    <a:moveTo>
                      <a:pt x="6" y="30"/>
                    </a:moveTo>
                    <a:lnTo>
                      <a:pt x="6" y="30"/>
                    </a:lnTo>
                    <a:close/>
                    <a:moveTo>
                      <a:pt x="6" y="30"/>
                    </a:moveTo>
                    <a:cubicBezTo>
                      <a:pt x="6" y="30"/>
                      <a:pt x="7" y="31"/>
                      <a:pt x="7" y="31"/>
                    </a:cubicBezTo>
                    <a:lnTo>
                      <a:pt x="6" y="32"/>
                    </a:lnTo>
                    <a:cubicBezTo>
                      <a:pt x="6" y="31"/>
                      <a:pt x="5" y="31"/>
                      <a:pt x="5" y="31"/>
                    </a:cubicBezTo>
                    <a:lnTo>
                      <a:pt x="6" y="30"/>
                    </a:lnTo>
                    <a:close/>
                    <a:moveTo>
                      <a:pt x="7" y="31"/>
                    </a:moveTo>
                    <a:cubicBezTo>
                      <a:pt x="9" y="33"/>
                      <a:pt x="12" y="34"/>
                      <a:pt x="15" y="35"/>
                    </a:cubicBezTo>
                    <a:lnTo>
                      <a:pt x="15" y="36"/>
                    </a:lnTo>
                    <a:cubicBezTo>
                      <a:pt x="11" y="35"/>
                      <a:pt x="8" y="34"/>
                      <a:pt x="6" y="32"/>
                    </a:cubicBezTo>
                    <a:lnTo>
                      <a:pt x="7" y="31"/>
                    </a:lnTo>
                    <a:close/>
                    <a:moveTo>
                      <a:pt x="15" y="35"/>
                    </a:moveTo>
                    <a:cubicBezTo>
                      <a:pt x="18" y="36"/>
                      <a:pt x="21" y="35"/>
                      <a:pt x="24" y="34"/>
                    </a:cubicBezTo>
                    <a:lnTo>
                      <a:pt x="25" y="35"/>
                    </a:lnTo>
                    <a:cubicBezTo>
                      <a:pt x="22" y="37"/>
                      <a:pt x="18" y="37"/>
                      <a:pt x="15" y="36"/>
                    </a:cubicBezTo>
                    <a:lnTo>
                      <a:pt x="15" y="35"/>
                    </a:lnTo>
                    <a:close/>
                    <a:moveTo>
                      <a:pt x="24" y="34"/>
                    </a:moveTo>
                    <a:cubicBezTo>
                      <a:pt x="25" y="34"/>
                      <a:pt x="25" y="34"/>
                      <a:pt x="26" y="33"/>
                    </a:cubicBezTo>
                    <a:lnTo>
                      <a:pt x="27" y="34"/>
                    </a:lnTo>
                    <a:cubicBezTo>
                      <a:pt x="26" y="35"/>
                      <a:pt x="26" y="35"/>
                      <a:pt x="25" y="35"/>
                    </a:cubicBezTo>
                    <a:lnTo>
                      <a:pt x="24" y="34"/>
                    </a:lnTo>
                    <a:close/>
                    <a:moveTo>
                      <a:pt x="26" y="33"/>
                    </a:moveTo>
                    <a:lnTo>
                      <a:pt x="26" y="33"/>
                    </a:lnTo>
                    <a:lnTo>
                      <a:pt x="26" y="34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3" name="Freeform 787"/>
              <p:cNvSpPr>
                <a:spLocks noChangeArrowheads="1"/>
              </p:cNvSpPr>
              <p:nvPr/>
            </p:nvSpPr>
            <p:spPr bwMode="auto">
              <a:xfrm>
                <a:off x="1044" y="3728"/>
                <a:ext cx="49" cy="6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4 0 0"/>
                  <a:gd name="G6" fmla="*/ 1 0 0"/>
                  <a:gd name="G7" fmla="cos G6 G5"/>
                  <a:gd name="G8" fmla="*/ 1 50493 45568"/>
                  <a:gd name="G9" fmla="*/ 1 50493 55552"/>
                  <a:gd name="G10" fmla="*/ G9 1 180"/>
                  <a:gd name="G11" fmla="*/ G8 1 G10"/>
                  <a:gd name="G12" fmla="+- 15 0 0"/>
                  <a:gd name="G13" fmla="+- 22 0 0"/>
                  <a:gd name="G14" fmla="*/ 1 29 2"/>
                  <a:gd name="G15" fmla="+- 1 0 0"/>
                  <a:gd name="G16" fmla="+- 37 0 0"/>
                  <a:gd name="G17" fmla="*/ 1 0 0"/>
                  <a:gd name="G18" fmla="sin G17 G16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T0" fmla="*/ 37 w 37"/>
                  <a:gd name="T1" fmla="*/ 25 h 37"/>
                  <a:gd name="T2" fmla="*/ 28 w 37"/>
                  <a:gd name="T3" fmla="*/ 5 h 37"/>
                  <a:gd name="T4" fmla="*/ 8 w 37"/>
                  <a:gd name="T5" fmla="*/ 9 h 37"/>
                  <a:gd name="T6" fmla="*/ 2 w 37"/>
                  <a:gd name="T7" fmla="*/ 29 h 37"/>
                  <a:gd name="T8" fmla="*/ 13 w 37"/>
                  <a:gd name="T9" fmla="*/ 34 h 37"/>
                  <a:gd name="T10" fmla="*/ 32 w 37"/>
                  <a:gd name="T11" fmla="*/ 30 h 37"/>
                  <a:gd name="T12" fmla="*/ 37 w 37"/>
                  <a:gd name="T13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7" y="25"/>
                    </a:moveTo>
                    <a:cubicBezTo>
                      <a:pt x="35" y="19"/>
                      <a:pt x="33" y="10"/>
                      <a:pt x="28" y="5"/>
                    </a:cubicBezTo>
                    <a:cubicBezTo>
                      <a:pt x="22" y="0"/>
                      <a:pt x="10" y="4"/>
                      <a:pt x="8" y="9"/>
                    </a:cubicBezTo>
                    <a:cubicBezTo>
                      <a:pt x="5" y="15"/>
                      <a:pt x="0" y="22"/>
                      <a:pt x="2" y="29"/>
                    </a:cubicBezTo>
                    <a:cubicBezTo>
                      <a:pt x="3" y="33"/>
                      <a:pt x="9" y="37"/>
                      <a:pt x="13" y="34"/>
                    </a:cubicBezTo>
                    <a:cubicBezTo>
                      <a:pt x="19" y="29"/>
                      <a:pt x="25" y="31"/>
                      <a:pt x="32" y="30"/>
                    </a:cubicBezTo>
                    <a:cubicBezTo>
                      <a:pt x="35" y="29"/>
                      <a:pt x="36" y="27"/>
                      <a:pt x="37" y="25"/>
                    </a:cubicBezTo>
                    <a:close/>
                  </a:path>
                </a:pathLst>
              </a:custGeom>
              <a:solidFill>
                <a:srgbClr val="F4F6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4" name="Freeform 788"/>
              <p:cNvSpPr>
                <a:spLocks noChangeArrowheads="1"/>
              </p:cNvSpPr>
              <p:nvPr/>
            </p:nvSpPr>
            <p:spPr bwMode="auto">
              <a:xfrm>
                <a:off x="1044" y="3732"/>
                <a:ext cx="51" cy="57"/>
              </a:xfrm>
              <a:custGeom>
                <a:avLst/>
                <a:gdLst>
                  <a:gd name="T0" fmla="*/ 36 w 38"/>
                  <a:gd name="T1" fmla="*/ 23 h 34"/>
                  <a:gd name="T2" fmla="*/ 36 w 38"/>
                  <a:gd name="T3" fmla="*/ 23 h 34"/>
                  <a:gd name="T4" fmla="*/ 36 w 38"/>
                  <a:gd name="T5" fmla="*/ 21 h 34"/>
                  <a:gd name="T6" fmla="*/ 38 w 38"/>
                  <a:gd name="T7" fmla="*/ 23 h 34"/>
                  <a:gd name="T8" fmla="*/ 36 w 38"/>
                  <a:gd name="T9" fmla="*/ 21 h 34"/>
                  <a:gd name="T10" fmla="*/ 29 w 38"/>
                  <a:gd name="T11" fmla="*/ 2 h 34"/>
                  <a:gd name="T12" fmla="*/ 36 w 38"/>
                  <a:gd name="T13" fmla="*/ 21 h 34"/>
                  <a:gd name="T14" fmla="*/ 29 w 38"/>
                  <a:gd name="T15" fmla="*/ 2 h 34"/>
                  <a:gd name="T16" fmla="*/ 29 w 38"/>
                  <a:gd name="T17" fmla="*/ 2 h 34"/>
                  <a:gd name="T18" fmla="*/ 24 w 38"/>
                  <a:gd name="T19" fmla="*/ 1 h 34"/>
                  <a:gd name="T20" fmla="*/ 29 w 38"/>
                  <a:gd name="T21" fmla="*/ 2 h 34"/>
                  <a:gd name="T22" fmla="*/ 24 w 38"/>
                  <a:gd name="T23" fmla="*/ 1 h 34"/>
                  <a:gd name="T24" fmla="*/ 16 w 38"/>
                  <a:gd name="T25" fmla="*/ 0 h 34"/>
                  <a:gd name="T26" fmla="*/ 24 w 38"/>
                  <a:gd name="T27" fmla="*/ 1 h 34"/>
                  <a:gd name="T28" fmla="*/ 11 w 38"/>
                  <a:gd name="T29" fmla="*/ 4 h 34"/>
                  <a:gd name="T30" fmla="*/ 16 w 38"/>
                  <a:gd name="T31" fmla="*/ 0 h 34"/>
                  <a:gd name="T32" fmla="*/ 11 w 38"/>
                  <a:gd name="T33" fmla="*/ 4 h 34"/>
                  <a:gd name="T34" fmla="*/ 7 w 38"/>
                  <a:gd name="T35" fmla="*/ 7 h 34"/>
                  <a:gd name="T36" fmla="*/ 11 w 38"/>
                  <a:gd name="T37" fmla="*/ 4 h 34"/>
                  <a:gd name="T38" fmla="*/ 9 w 38"/>
                  <a:gd name="T39" fmla="*/ 7 h 34"/>
                  <a:gd name="T40" fmla="*/ 9 w 38"/>
                  <a:gd name="T41" fmla="*/ 7 h 34"/>
                  <a:gd name="T42" fmla="*/ 9 w 38"/>
                  <a:gd name="T43" fmla="*/ 7 h 34"/>
                  <a:gd name="T44" fmla="*/ 9 w 38"/>
                  <a:gd name="T45" fmla="*/ 7 h 34"/>
                  <a:gd name="T46" fmla="*/ 7 w 38"/>
                  <a:gd name="T47" fmla="*/ 7 h 34"/>
                  <a:gd name="T48" fmla="*/ 7 w 38"/>
                  <a:gd name="T49" fmla="*/ 7 h 34"/>
                  <a:gd name="T50" fmla="*/ 6 w 38"/>
                  <a:gd name="T51" fmla="*/ 12 h 34"/>
                  <a:gd name="T52" fmla="*/ 7 w 38"/>
                  <a:gd name="T53" fmla="*/ 7 h 34"/>
                  <a:gd name="T54" fmla="*/ 6 w 38"/>
                  <a:gd name="T55" fmla="*/ 12 h 34"/>
                  <a:gd name="T56" fmla="*/ 6 w 38"/>
                  <a:gd name="T57" fmla="*/ 12 h 34"/>
                  <a:gd name="T58" fmla="*/ 1 w 38"/>
                  <a:gd name="T59" fmla="*/ 27 h 34"/>
                  <a:gd name="T60" fmla="*/ 6 w 38"/>
                  <a:gd name="T61" fmla="*/ 12 h 34"/>
                  <a:gd name="T62" fmla="*/ 4 w 38"/>
                  <a:gd name="T63" fmla="*/ 30 h 34"/>
                  <a:gd name="T64" fmla="*/ 1 w 38"/>
                  <a:gd name="T65" fmla="*/ 27 h 34"/>
                  <a:gd name="T66" fmla="*/ 4 w 38"/>
                  <a:gd name="T67" fmla="*/ 30 h 34"/>
                  <a:gd name="T68" fmla="*/ 7 w 38"/>
                  <a:gd name="T69" fmla="*/ 33 h 34"/>
                  <a:gd name="T70" fmla="*/ 4 w 38"/>
                  <a:gd name="T71" fmla="*/ 30 h 34"/>
                  <a:gd name="T72" fmla="*/ 10 w 38"/>
                  <a:gd name="T73" fmla="*/ 32 h 34"/>
                  <a:gd name="T74" fmla="*/ 7 w 38"/>
                  <a:gd name="T75" fmla="*/ 33 h 34"/>
                  <a:gd name="T76" fmla="*/ 10 w 38"/>
                  <a:gd name="T77" fmla="*/ 32 h 34"/>
                  <a:gd name="T78" fmla="*/ 13 w 38"/>
                  <a:gd name="T79" fmla="*/ 32 h 34"/>
                  <a:gd name="T80" fmla="*/ 10 w 38"/>
                  <a:gd name="T81" fmla="*/ 32 h 34"/>
                  <a:gd name="T82" fmla="*/ 12 w 38"/>
                  <a:gd name="T83" fmla="*/ 31 h 34"/>
                  <a:gd name="T84" fmla="*/ 12 w 38"/>
                  <a:gd name="T85" fmla="*/ 31 h 34"/>
                  <a:gd name="T86" fmla="*/ 25 w 38"/>
                  <a:gd name="T87" fmla="*/ 28 h 34"/>
                  <a:gd name="T88" fmla="*/ 13 w 38"/>
                  <a:gd name="T89" fmla="*/ 32 h 34"/>
                  <a:gd name="T90" fmla="*/ 25 w 38"/>
                  <a:gd name="T91" fmla="*/ 28 h 34"/>
                  <a:gd name="T92" fmla="*/ 32 w 38"/>
                  <a:gd name="T93" fmla="*/ 28 h 34"/>
                  <a:gd name="T94" fmla="*/ 25 w 38"/>
                  <a:gd name="T95" fmla="*/ 28 h 34"/>
                  <a:gd name="T96" fmla="*/ 32 w 38"/>
                  <a:gd name="T97" fmla="*/ 28 h 34"/>
                  <a:gd name="T98" fmla="*/ 32 w 38"/>
                  <a:gd name="T99" fmla="*/ 27 h 34"/>
                  <a:gd name="T100" fmla="*/ 36 w 38"/>
                  <a:gd name="T101" fmla="*/ 26 h 34"/>
                  <a:gd name="T102" fmla="*/ 32 w 38"/>
                  <a:gd name="T103" fmla="*/ 27 h 34"/>
                  <a:gd name="T104" fmla="*/ 35 w 38"/>
                  <a:gd name="T105" fmla="*/ 26 h 34"/>
                  <a:gd name="T106" fmla="*/ 36 w 38"/>
                  <a:gd name="T107" fmla="*/ 23 h 34"/>
                  <a:gd name="T108" fmla="*/ 36 w 38"/>
                  <a:gd name="T109" fmla="*/ 26 h 34"/>
                  <a:gd name="T110" fmla="*/ 38 w 38"/>
                  <a:gd name="T111" fmla="*/ 23 h 34"/>
                  <a:gd name="T112" fmla="*/ 38 w 38"/>
                  <a:gd name="T113" fmla="*/ 24 h 34"/>
                  <a:gd name="T114" fmla="*/ 38 w 38"/>
                  <a:gd name="T115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34">
                    <a:moveTo>
                      <a:pt x="36" y="23"/>
                    </a:moveTo>
                    <a:lnTo>
                      <a:pt x="36" y="23"/>
                    </a:lnTo>
                    <a:lnTo>
                      <a:pt x="38" y="23"/>
                    </a:lnTo>
                    <a:lnTo>
                      <a:pt x="36" y="23"/>
                    </a:lnTo>
                    <a:close/>
                    <a:moveTo>
                      <a:pt x="36" y="23"/>
                    </a:moveTo>
                    <a:cubicBezTo>
                      <a:pt x="36" y="23"/>
                      <a:pt x="36" y="22"/>
                      <a:pt x="36" y="21"/>
                    </a:cubicBezTo>
                    <a:lnTo>
                      <a:pt x="37" y="21"/>
                    </a:lnTo>
                    <a:cubicBezTo>
                      <a:pt x="37" y="22"/>
                      <a:pt x="38" y="23"/>
                      <a:pt x="38" y="23"/>
                    </a:cubicBezTo>
                    <a:lnTo>
                      <a:pt x="36" y="23"/>
                    </a:lnTo>
                    <a:close/>
                    <a:moveTo>
                      <a:pt x="36" y="21"/>
                    </a:moveTo>
                    <a:cubicBezTo>
                      <a:pt x="34" y="15"/>
                      <a:pt x="32" y="7"/>
                      <a:pt x="27" y="3"/>
                    </a:cubicBezTo>
                    <a:lnTo>
                      <a:pt x="29" y="2"/>
                    </a:lnTo>
                    <a:cubicBezTo>
                      <a:pt x="34" y="7"/>
                      <a:pt x="36" y="15"/>
                      <a:pt x="37" y="21"/>
                    </a:cubicBezTo>
                    <a:lnTo>
                      <a:pt x="36" y="21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8" y="3"/>
                    </a:lnTo>
                    <a:lnTo>
                      <a:pt x="29" y="2"/>
                    </a:lnTo>
                    <a:close/>
                    <a:moveTo>
                      <a:pt x="28" y="3"/>
                    </a:moveTo>
                    <a:cubicBezTo>
                      <a:pt x="26" y="2"/>
                      <a:pt x="25" y="2"/>
                      <a:pt x="24" y="1"/>
                    </a:cubicBezTo>
                    <a:lnTo>
                      <a:pt x="24" y="0"/>
                    </a:lnTo>
                    <a:cubicBezTo>
                      <a:pt x="26" y="0"/>
                      <a:pt x="27" y="1"/>
                      <a:pt x="29" y="2"/>
                    </a:cubicBezTo>
                    <a:lnTo>
                      <a:pt x="28" y="3"/>
                    </a:lnTo>
                    <a:close/>
                    <a:moveTo>
                      <a:pt x="24" y="1"/>
                    </a:moveTo>
                    <a:cubicBezTo>
                      <a:pt x="22" y="1"/>
                      <a:pt x="19" y="1"/>
                      <a:pt x="17" y="2"/>
                    </a:cubicBezTo>
                    <a:lnTo>
                      <a:pt x="16" y="0"/>
                    </a:lnTo>
                    <a:cubicBezTo>
                      <a:pt x="19" y="0"/>
                      <a:pt x="22" y="0"/>
                      <a:pt x="24" y="0"/>
                    </a:cubicBezTo>
                    <a:lnTo>
                      <a:pt x="24" y="1"/>
                    </a:lnTo>
                    <a:close/>
                    <a:moveTo>
                      <a:pt x="17" y="2"/>
                    </a:moveTo>
                    <a:cubicBezTo>
                      <a:pt x="14" y="2"/>
                      <a:pt x="12" y="3"/>
                      <a:pt x="11" y="4"/>
                    </a:cubicBezTo>
                    <a:lnTo>
                      <a:pt x="10" y="3"/>
                    </a:lnTo>
                    <a:cubicBezTo>
                      <a:pt x="11" y="2"/>
                      <a:pt x="14" y="1"/>
                      <a:pt x="16" y="0"/>
                    </a:cubicBezTo>
                    <a:lnTo>
                      <a:pt x="17" y="2"/>
                    </a:lnTo>
                    <a:close/>
                    <a:moveTo>
                      <a:pt x="11" y="4"/>
                    </a:moveTo>
                    <a:cubicBezTo>
                      <a:pt x="10" y="5"/>
                      <a:pt x="9" y="6"/>
                      <a:pt x="9" y="7"/>
                    </a:cubicBezTo>
                    <a:lnTo>
                      <a:pt x="7" y="7"/>
                    </a:lnTo>
                    <a:cubicBezTo>
                      <a:pt x="8" y="5"/>
                      <a:pt x="9" y="4"/>
                      <a:pt x="10" y="3"/>
                    </a:cubicBezTo>
                    <a:lnTo>
                      <a:pt x="11" y="4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8" y="7"/>
                    </a:lnTo>
                    <a:lnTo>
                      <a:pt x="9" y="7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7" y="7"/>
                    </a:lnTo>
                    <a:lnTo>
                      <a:pt x="9" y="7"/>
                    </a:lnTo>
                    <a:close/>
                    <a:moveTo>
                      <a:pt x="7" y="7"/>
                    </a:moveTo>
                    <a:lnTo>
                      <a:pt x="7" y="7"/>
                    </a:lnTo>
                    <a:lnTo>
                      <a:pt x="8" y="7"/>
                    </a:lnTo>
                    <a:lnTo>
                      <a:pt x="7" y="7"/>
                    </a:lnTo>
                    <a:close/>
                    <a:moveTo>
                      <a:pt x="9" y="7"/>
                    </a:moveTo>
                    <a:cubicBezTo>
                      <a:pt x="8" y="9"/>
                      <a:pt x="7" y="10"/>
                      <a:pt x="6" y="12"/>
                    </a:cubicBezTo>
                    <a:lnTo>
                      <a:pt x="5" y="12"/>
                    </a:lnTo>
                    <a:cubicBezTo>
                      <a:pt x="6" y="10"/>
                      <a:pt x="7" y="8"/>
                      <a:pt x="7" y="7"/>
                    </a:cubicBezTo>
                    <a:lnTo>
                      <a:pt x="9" y="7"/>
                    </a:lnTo>
                    <a:close/>
                    <a:moveTo>
                      <a:pt x="6" y="12"/>
                    </a:moveTo>
                    <a:lnTo>
                      <a:pt x="6" y="12"/>
                    </a:lnTo>
                    <a:close/>
                    <a:moveTo>
                      <a:pt x="6" y="12"/>
                    </a:moveTo>
                    <a:cubicBezTo>
                      <a:pt x="4" y="17"/>
                      <a:pt x="2" y="22"/>
                      <a:pt x="3" y="27"/>
                    </a:cubicBezTo>
                    <a:lnTo>
                      <a:pt x="1" y="27"/>
                    </a:lnTo>
                    <a:cubicBezTo>
                      <a:pt x="0" y="22"/>
                      <a:pt x="3" y="17"/>
                      <a:pt x="5" y="12"/>
                    </a:cubicBezTo>
                    <a:lnTo>
                      <a:pt x="6" y="12"/>
                    </a:lnTo>
                    <a:close/>
                    <a:moveTo>
                      <a:pt x="3" y="27"/>
                    </a:moveTo>
                    <a:cubicBezTo>
                      <a:pt x="3" y="28"/>
                      <a:pt x="3" y="29"/>
                      <a:pt x="4" y="30"/>
                    </a:cubicBezTo>
                    <a:lnTo>
                      <a:pt x="3" y="31"/>
                    </a:lnTo>
                    <a:cubicBezTo>
                      <a:pt x="2" y="30"/>
                      <a:pt x="1" y="29"/>
                      <a:pt x="1" y="27"/>
                    </a:cubicBezTo>
                    <a:lnTo>
                      <a:pt x="3" y="27"/>
                    </a:lnTo>
                    <a:close/>
                    <a:moveTo>
                      <a:pt x="4" y="30"/>
                    </a:moveTo>
                    <a:cubicBezTo>
                      <a:pt x="5" y="31"/>
                      <a:pt x="6" y="31"/>
                      <a:pt x="7" y="32"/>
                    </a:cubicBezTo>
                    <a:lnTo>
                      <a:pt x="7" y="33"/>
                    </a:lnTo>
                    <a:cubicBezTo>
                      <a:pt x="5" y="32"/>
                      <a:pt x="4" y="32"/>
                      <a:pt x="3" y="31"/>
                    </a:cubicBezTo>
                    <a:lnTo>
                      <a:pt x="4" y="30"/>
                    </a:lnTo>
                    <a:close/>
                    <a:moveTo>
                      <a:pt x="7" y="32"/>
                    </a:moveTo>
                    <a:cubicBezTo>
                      <a:pt x="8" y="32"/>
                      <a:pt x="9" y="32"/>
                      <a:pt x="10" y="32"/>
                    </a:cubicBezTo>
                    <a:lnTo>
                      <a:pt x="10" y="33"/>
                    </a:lnTo>
                    <a:cubicBezTo>
                      <a:pt x="9" y="34"/>
                      <a:pt x="8" y="33"/>
                      <a:pt x="7" y="33"/>
                    </a:cubicBezTo>
                    <a:lnTo>
                      <a:pt x="7" y="32"/>
                    </a:lnTo>
                    <a:close/>
                    <a:moveTo>
                      <a:pt x="10" y="32"/>
                    </a:moveTo>
                    <a:cubicBezTo>
                      <a:pt x="11" y="32"/>
                      <a:pt x="12" y="32"/>
                      <a:pt x="12" y="31"/>
                    </a:cubicBezTo>
                    <a:lnTo>
                      <a:pt x="13" y="32"/>
                    </a:lnTo>
                    <a:cubicBezTo>
                      <a:pt x="12" y="33"/>
                      <a:pt x="11" y="33"/>
                      <a:pt x="10" y="33"/>
                    </a:cubicBezTo>
                    <a:lnTo>
                      <a:pt x="10" y="32"/>
                    </a:lnTo>
                    <a:close/>
                    <a:moveTo>
                      <a:pt x="12" y="31"/>
                    </a:moveTo>
                    <a:lnTo>
                      <a:pt x="12" y="31"/>
                    </a:lnTo>
                    <a:lnTo>
                      <a:pt x="13" y="32"/>
                    </a:lnTo>
                    <a:lnTo>
                      <a:pt x="12" y="31"/>
                    </a:lnTo>
                    <a:close/>
                    <a:moveTo>
                      <a:pt x="12" y="31"/>
                    </a:moveTo>
                    <a:cubicBezTo>
                      <a:pt x="17" y="28"/>
                      <a:pt x="21" y="28"/>
                      <a:pt x="25" y="28"/>
                    </a:cubicBezTo>
                    <a:lnTo>
                      <a:pt x="25" y="29"/>
                    </a:lnTo>
                    <a:cubicBezTo>
                      <a:pt x="21" y="29"/>
                      <a:pt x="17" y="30"/>
                      <a:pt x="13" y="32"/>
                    </a:cubicBezTo>
                    <a:lnTo>
                      <a:pt x="12" y="31"/>
                    </a:lnTo>
                    <a:close/>
                    <a:moveTo>
                      <a:pt x="25" y="28"/>
                    </a:moveTo>
                    <a:cubicBezTo>
                      <a:pt x="27" y="28"/>
                      <a:pt x="30" y="28"/>
                      <a:pt x="32" y="27"/>
                    </a:cubicBezTo>
                    <a:lnTo>
                      <a:pt x="32" y="28"/>
                    </a:lnTo>
                    <a:cubicBezTo>
                      <a:pt x="30" y="29"/>
                      <a:pt x="27" y="29"/>
                      <a:pt x="25" y="29"/>
                    </a:cubicBezTo>
                    <a:lnTo>
                      <a:pt x="25" y="28"/>
                    </a:lnTo>
                    <a:close/>
                    <a:moveTo>
                      <a:pt x="33" y="28"/>
                    </a:moveTo>
                    <a:lnTo>
                      <a:pt x="32" y="28"/>
                    </a:lnTo>
                    <a:lnTo>
                      <a:pt x="33" y="28"/>
                    </a:lnTo>
                    <a:close/>
                    <a:moveTo>
                      <a:pt x="32" y="27"/>
                    </a:moveTo>
                    <a:cubicBezTo>
                      <a:pt x="33" y="27"/>
                      <a:pt x="34" y="26"/>
                      <a:pt x="35" y="26"/>
                    </a:cubicBezTo>
                    <a:lnTo>
                      <a:pt x="36" y="26"/>
                    </a:lnTo>
                    <a:cubicBezTo>
                      <a:pt x="35" y="27"/>
                      <a:pt x="34" y="28"/>
                      <a:pt x="33" y="28"/>
                    </a:cubicBezTo>
                    <a:lnTo>
                      <a:pt x="32" y="27"/>
                    </a:lnTo>
                    <a:close/>
                    <a:moveTo>
                      <a:pt x="35" y="26"/>
                    </a:moveTo>
                    <a:lnTo>
                      <a:pt x="35" y="26"/>
                    </a:lnTo>
                    <a:close/>
                    <a:moveTo>
                      <a:pt x="35" y="26"/>
                    </a:moveTo>
                    <a:cubicBezTo>
                      <a:pt x="35" y="25"/>
                      <a:pt x="36" y="24"/>
                      <a:pt x="36" y="23"/>
                    </a:cubicBezTo>
                    <a:lnTo>
                      <a:pt x="38" y="24"/>
                    </a:lnTo>
                    <a:cubicBezTo>
                      <a:pt x="37" y="25"/>
                      <a:pt x="37" y="26"/>
                      <a:pt x="36" y="26"/>
                    </a:cubicBezTo>
                    <a:lnTo>
                      <a:pt x="35" y="26"/>
                    </a:lnTo>
                    <a:close/>
                    <a:moveTo>
                      <a:pt x="38" y="23"/>
                    </a:moveTo>
                    <a:lnTo>
                      <a:pt x="38" y="23"/>
                    </a:lnTo>
                    <a:lnTo>
                      <a:pt x="38" y="24"/>
                    </a:lnTo>
                    <a:lnTo>
                      <a:pt x="37" y="23"/>
                    </a:lnTo>
                    <a:lnTo>
                      <a:pt x="38" y="2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5" name="Freeform 789"/>
              <p:cNvSpPr>
                <a:spLocks noChangeArrowheads="1"/>
              </p:cNvSpPr>
              <p:nvPr/>
            </p:nvSpPr>
            <p:spPr bwMode="auto">
              <a:xfrm>
                <a:off x="1140" y="3671"/>
                <a:ext cx="42" cy="8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7 0 0"/>
                  <a:gd name="G11" fmla="+- 26 0 0"/>
                  <a:gd name="G12" fmla="*/ 1 35 2"/>
                  <a:gd name="G13" fmla="+- 43 0 0"/>
                  <a:gd name="G14" fmla="*/ 1 50493 45568"/>
                  <a:gd name="G15" fmla="*/ 1 50493 55552"/>
                  <a:gd name="G16" fmla="*/ G15 1 180"/>
                  <a:gd name="G17" fmla="*/ G14 1 G16"/>
                  <a:gd name="G18" fmla="+- 1 0 0"/>
                  <a:gd name="G19" fmla="+- 1 0 0"/>
                  <a:gd name="G20" fmla="+- 1 0 0"/>
                  <a:gd name="G21" fmla="+- 1 0 0"/>
                  <a:gd name="T0" fmla="*/ 26 w 32"/>
                  <a:gd name="T1" fmla="*/ 40 h 49"/>
                  <a:gd name="T2" fmla="*/ 26 w 32"/>
                  <a:gd name="T3" fmla="*/ 7 h 49"/>
                  <a:gd name="T4" fmla="*/ 7 w 32"/>
                  <a:gd name="T5" fmla="*/ 0 h 49"/>
                  <a:gd name="T6" fmla="*/ 1 w 32"/>
                  <a:gd name="T7" fmla="*/ 8 h 49"/>
                  <a:gd name="T8" fmla="*/ 2 w 32"/>
                  <a:gd name="T9" fmla="*/ 35 h 49"/>
                  <a:gd name="T10" fmla="*/ 16 w 32"/>
                  <a:gd name="T11" fmla="*/ 49 h 49"/>
                  <a:gd name="T12" fmla="*/ 26 w 32"/>
                  <a:gd name="T13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26" y="40"/>
                    </a:moveTo>
                    <a:cubicBezTo>
                      <a:pt x="26" y="28"/>
                      <a:pt x="32" y="18"/>
                      <a:pt x="26" y="7"/>
                    </a:cubicBezTo>
                    <a:cubicBezTo>
                      <a:pt x="23" y="1"/>
                      <a:pt x="14" y="1"/>
                      <a:pt x="7" y="0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0" y="17"/>
                      <a:pt x="5" y="26"/>
                      <a:pt x="2" y="35"/>
                    </a:cubicBezTo>
                    <a:cubicBezTo>
                      <a:pt x="0" y="43"/>
                      <a:pt x="8" y="48"/>
                      <a:pt x="16" y="49"/>
                    </a:cubicBezTo>
                    <a:cubicBezTo>
                      <a:pt x="21" y="49"/>
                      <a:pt x="26" y="43"/>
                      <a:pt x="26" y="4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6" name="Freeform 790"/>
              <p:cNvSpPr>
                <a:spLocks noChangeArrowheads="1"/>
              </p:cNvSpPr>
              <p:nvPr/>
            </p:nvSpPr>
            <p:spPr bwMode="auto">
              <a:xfrm>
                <a:off x="1140" y="3669"/>
                <a:ext cx="41" cy="85"/>
              </a:xfrm>
              <a:custGeom>
                <a:avLst/>
                <a:gdLst>
                  <a:gd name="T0" fmla="*/ 27 w 31"/>
                  <a:gd name="T1" fmla="*/ 29 h 50"/>
                  <a:gd name="T2" fmla="*/ 27 w 31"/>
                  <a:gd name="T3" fmla="*/ 41 h 50"/>
                  <a:gd name="T4" fmla="*/ 27 w 31"/>
                  <a:gd name="T5" fmla="*/ 29 h 50"/>
                  <a:gd name="T6" fmla="*/ 27 w 31"/>
                  <a:gd name="T7" fmla="*/ 8 h 50"/>
                  <a:gd name="T8" fmla="*/ 27 w 31"/>
                  <a:gd name="T9" fmla="*/ 29 h 50"/>
                  <a:gd name="T10" fmla="*/ 27 w 31"/>
                  <a:gd name="T11" fmla="*/ 8 h 50"/>
                  <a:gd name="T12" fmla="*/ 27 w 31"/>
                  <a:gd name="T13" fmla="*/ 8 h 50"/>
                  <a:gd name="T14" fmla="*/ 10 w 31"/>
                  <a:gd name="T15" fmla="*/ 2 h 50"/>
                  <a:gd name="T16" fmla="*/ 27 w 31"/>
                  <a:gd name="T17" fmla="*/ 8 h 50"/>
                  <a:gd name="T18" fmla="*/ 10 w 31"/>
                  <a:gd name="T19" fmla="*/ 2 h 50"/>
                  <a:gd name="T20" fmla="*/ 7 w 31"/>
                  <a:gd name="T21" fmla="*/ 1 h 50"/>
                  <a:gd name="T22" fmla="*/ 10 w 31"/>
                  <a:gd name="T23" fmla="*/ 2 h 50"/>
                  <a:gd name="T24" fmla="*/ 7 w 31"/>
                  <a:gd name="T25" fmla="*/ 1 h 50"/>
                  <a:gd name="T26" fmla="*/ 2 w 31"/>
                  <a:gd name="T27" fmla="*/ 7 h 50"/>
                  <a:gd name="T28" fmla="*/ 7 w 31"/>
                  <a:gd name="T29" fmla="*/ 1 h 50"/>
                  <a:gd name="T30" fmla="*/ 2 w 31"/>
                  <a:gd name="T31" fmla="*/ 7 h 50"/>
                  <a:gd name="T32" fmla="*/ 0 w 31"/>
                  <a:gd name="T33" fmla="*/ 8 h 50"/>
                  <a:gd name="T34" fmla="*/ 2 w 31"/>
                  <a:gd name="T35" fmla="*/ 7 h 50"/>
                  <a:gd name="T36" fmla="*/ 2 w 31"/>
                  <a:gd name="T37" fmla="*/ 9 h 50"/>
                  <a:gd name="T38" fmla="*/ 0 w 31"/>
                  <a:gd name="T39" fmla="*/ 8 h 50"/>
                  <a:gd name="T40" fmla="*/ 2 w 31"/>
                  <a:gd name="T41" fmla="*/ 9 h 50"/>
                  <a:gd name="T42" fmla="*/ 1 w 31"/>
                  <a:gd name="T43" fmla="*/ 9 h 50"/>
                  <a:gd name="T44" fmla="*/ 2 w 31"/>
                  <a:gd name="T45" fmla="*/ 9 h 50"/>
                  <a:gd name="T46" fmla="*/ 1 w 31"/>
                  <a:gd name="T47" fmla="*/ 21 h 50"/>
                  <a:gd name="T48" fmla="*/ 2 w 31"/>
                  <a:gd name="T49" fmla="*/ 9 h 50"/>
                  <a:gd name="T50" fmla="*/ 2 w 31"/>
                  <a:gd name="T51" fmla="*/ 36 h 50"/>
                  <a:gd name="T52" fmla="*/ 1 w 31"/>
                  <a:gd name="T53" fmla="*/ 21 h 50"/>
                  <a:gd name="T54" fmla="*/ 1 w 31"/>
                  <a:gd name="T55" fmla="*/ 36 h 50"/>
                  <a:gd name="T56" fmla="*/ 2 w 31"/>
                  <a:gd name="T57" fmla="*/ 36 h 50"/>
                  <a:gd name="T58" fmla="*/ 2 w 31"/>
                  <a:gd name="T59" fmla="*/ 36 h 50"/>
                  <a:gd name="T60" fmla="*/ 1 w 31"/>
                  <a:gd name="T61" fmla="*/ 37 h 50"/>
                  <a:gd name="T62" fmla="*/ 2 w 31"/>
                  <a:gd name="T63" fmla="*/ 36 h 50"/>
                  <a:gd name="T64" fmla="*/ 5 w 31"/>
                  <a:gd name="T65" fmla="*/ 45 h 50"/>
                  <a:gd name="T66" fmla="*/ 1 w 31"/>
                  <a:gd name="T67" fmla="*/ 37 h 50"/>
                  <a:gd name="T68" fmla="*/ 5 w 31"/>
                  <a:gd name="T69" fmla="*/ 45 h 50"/>
                  <a:gd name="T70" fmla="*/ 14 w 31"/>
                  <a:gd name="T71" fmla="*/ 50 h 50"/>
                  <a:gd name="T72" fmla="*/ 5 w 31"/>
                  <a:gd name="T73" fmla="*/ 45 h 50"/>
                  <a:gd name="T74" fmla="*/ 16 w 31"/>
                  <a:gd name="T75" fmla="*/ 49 h 50"/>
                  <a:gd name="T76" fmla="*/ 14 w 31"/>
                  <a:gd name="T77" fmla="*/ 50 h 50"/>
                  <a:gd name="T78" fmla="*/ 16 w 31"/>
                  <a:gd name="T79" fmla="*/ 50 h 50"/>
                  <a:gd name="T80" fmla="*/ 16 w 31"/>
                  <a:gd name="T81" fmla="*/ 50 h 50"/>
                  <a:gd name="T82" fmla="*/ 16 w 31"/>
                  <a:gd name="T83" fmla="*/ 49 h 50"/>
                  <a:gd name="T84" fmla="*/ 16 w 31"/>
                  <a:gd name="T85" fmla="*/ 50 h 50"/>
                  <a:gd name="T86" fmla="*/ 16 w 31"/>
                  <a:gd name="T87" fmla="*/ 49 h 50"/>
                  <a:gd name="T88" fmla="*/ 23 w 31"/>
                  <a:gd name="T89" fmla="*/ 47 h 50"/>
                  <a:gd name="T90" fmla="*/ 16 w 31"/>
                  <a:gd name="T91" fmla="*/ 49 h 50"/>
                  <a:gd name="T92" fmla="*/ 25 w 31"/>
                  <a:gd name="T93" fmla="*/ 41 h 50"/>
                  <a:gd name="T94" fmla="*/ 23 w 31"/>
                  <a:gd name="T95" fmla="*/ 47 h 50"/>
                  <a:gd name="T96" fmla="*/ 25 w 31"/>
                  <a:gd name="T97" fmla="*/ 41 h 50"/>
                  <a:gd name="T98" fmla="*/ 26 w 31"/>
                  <a:gd name="T99" fmla="*/ 41 h 50"/>
                  <a:gd name="T100" fmla="*/ 25 w 31"/>
                  <a:gd name="T101" fmla="*/ 41 h 50"/>
                  <a:gd name="T102" fmla="*/ 27 w 31"/>
                  <a:gd name="T103" fmla="*/ 41 h 50"/>
                  <a:gd name="T104" fmla="*/ 25 w 31"/>
                  <a:gd name="T105" fmla="*/ 41 h 50"/>
                  <a:gd name="T106" fmla="*/ 27 w 31"/>
                  <a:gd name="T107" fmla="*/ 41 h 50"/>
                  <a:gd name="T108" fmla="*/ 27 w 31"/>
                  <a:gd name="T109" fmla="*/ 4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" h="50">
                    <a:moveTo>
                      <a:pt x="25" y="41"/>
                    </a:moveTo>
                    <a:cubicBezTo>
                      <a:pt x="25" y="37"/>
                      <a:pt x="26" y="33"/>
                      <a:pt x="27" y="29"/>
                    </a:cubicBezTo>
                    <a:lnTo>
                      <a:pt x="28" y="30"/>
                    </a:lnTo>
                    <a:cubicBezTo>
                      <a:pt x="28" y="33"/>
                      <a:pt x="27" y="37"/>
                      <a:pt x="27" y="41"/>
                    </a:cubicBezTo>
                    <a:lnTo>
                      <a:pt x="25" y="41"/>
                    </a:lnTo>
                    <a:close/>
                    <a:moveTo>
                      <a:pt x="27" y="29"/>
                    </a:moveTo>
                    <a:cubicBezTo>
                      <a:pt x="28" y="22"/>
                      <a:pt x="29" y="15"/>
                      <a:pt x="26" y="8"/>
                    </a:cubicBezTo>
                    <a:lnTo>
                      <a:pt x="27" y="8"/>
                    </a:lnTo>
                    <a:cubicBezTo>
                      <a:pt x="31" y="15"/>
                      <a:pt x="29" y="22"/>
                      <a:pt x="28" y="30"/>
                    </a:cubicBezTo>
                    <a:lnTo>
                      <a:pt x="27" y="29"/>
                    </a:lnTo>
                    <a:close/>
                    <a:moveTo>
                      <a:pt x="27" y="8"/>
                    </a:moveTo>
                    <a:lnTo>
                      <a:pt x="27" y="8"/>
                    </a:lnTo>
                    <a:lnTo>
                      <a:pt x="26" y="8"/>
                    </a:lnTo>
                    <a:lnTo>
                      <a:pt x="27" y="8"/>
                    </a:lnTo>
                    <a:close/>
                    <a:moveTo>
                      <a:pt x="26" y="8"/>
                    </a:moveTo>
                    <a:cubicBezTo>
                      <a:pt x="23" y="3"/>
                      <a:pt x="16" y="3"/>
                      <a:pt x="10" y="2"/>
                    </a:cubicBezTo>
                    <a:lnTo>
                      <a:pt x="10" y="1"/>
                    </a:lnTo>
                    <a:cubicBezTo>
                      <a:pt x="17" y="1"/>
                      <a:pt x="24" y="2"/>
                      <a:pt x="27" y="8"/>
                    </a:cubicBezTo>
                    <a:lnTo>
                      <a:pt x="26" y="8"/>
                    </a:lnTo>
                    <a:close/>
                    <a:moveTo>
                      <a:pt x="10" y="2"/>
                    </a:moveTo>
                    <a:cubicBezTo>
                      <a:pt x="9" y="2"/>
                      <a:pt x="8" y="2"/>
                      <a:pt x="7" y="2"/>
                    </a:cubicBezTo>
                    <a:lnTo>
                      <a:pt x="7" y="1"/>
                    </a:lnTo>
                    <a:cubicBezTo>
                      <a:pt x="8" y="1"/>
                      <a:pt x="9" y="1"/>
                      <a:pt x="10" y="1"/>
                    </a:cubicBezTo>
                    <a:lnTo>
                      <a:pt x="10" y="2"/>
                    </a:lnTo>
                    <a:close/>
                    <a:moveTo>
                      <a:pt x="7" y="1"/>
                    </a:moveTo>
                    <a:lnTo>
                      <a:pt x="7" y="1"/>
                    </a:lnTo>
                    <a:close/>
                    <a:moveTo>
                      <a:pt x="7" y="2"/>
                    </a:moveTo>
                    <a:cubicBezTo>
                      <a:pt x="3" y="2"/>
                      <a:pt x="2" y="4"/>
                      <a:pt x="2" y="7"/>
                    </a:cubicBezTo>
                    <a:lnTo>
                      <a:pt x="0" y="7"/>
                    </a:lnTo>
                    <a:cubicBezTo>
                      <a:pt x="1" y="4"/>
                      <a:pt x="2" y="0"/>
                      <a:pt x="7" y="1"/>
                    </a:cubicBezTo>
                    <a:lnTo>
                      <a:pt x="7" y="2"/>
                    </a:lnTo>
                    <a:close/>
                    <a:moveTo>
                      <a:pt x="2" y="7"/>
                    </a:moveTo>
                    <a:cubicBezTo>
                      <a:pt x="2" y="7"/>
                      <a:pt x="2" y="8"/>
                      <a:pt x="2" y="8"/>
                    </a:cubicBezTo>
                    <a:lnTo>
                      <a:pt x="0" y="8"/>
                    </a:lnTo>
                    <a:cubicBezTo>
                      <a:pt x="0" y="7"/>
                      <a:pt x="0" y="7"/>
                      <a:pt x="0" y="7"/>
                    </a:cubicBezTo>
                    <a:lnTo>
                      <a:pt x="2" y="7"/>
                    </a:lnTo>
                    <a:close/>
                    <a:moveTo>
                      <a:pt x="2" y="8"/>
                    </a:moveTo>
                    <a:cubicBezTo>
                      <a:pt x="2" y="8"/>
                      <a:pt x="2" y="9"/>
                      <a:pt x="2" y="9"/>
                    </a:cubicBezTo>
                    <a:lnTo>
                      <a:pt x="0" y="9"/>
                    </a:lnTo>
                    <a:cubicBezTo>
                      <a:pt x="0" y="9"/>
                      <a:pt x="0" y="8"/>
                      <a:pt x="0" y="8"/>
                    </a:cubicBezTo>
                    <a:lnTo>
                      <a:pt x="2" y="8"/>
                    </a:lnTo>
                    <a:close/>
                    <a:moveTo>
                      <a:pt x="2" y="9"/>
                    </a:moveTo>
                    <a:lnTo>
                      <a:pt x="2" y="9"/>
                    </a:lnTo>
                    <a:lnTo>
                      <a:pt x="1" y="9"/>
                    </a:lnTo>
                    <a:lnTo>
                      <a:pt x="2" y="9"/>
                    </a:lnTo>
                    <a:close/>
                    <a:moveTo>
                      <a:pt x="2" y="9"/>
                    </a:moveTo>
                    <a:cubicBezTo>
                      <a:pt x="1" y="13"/>
                      <a:pt x="2" y="17"/>
                      <a:pt x="2" y="21"/>
                    </a:cubicBezTo>
                    <a:lnTo>
                      <a:pt x="1" y="21"/>
                    </a:lnTo>
                    <a:cubicBezTo>
                      <a:pt x="0" y="17"/>
                      <a:pt x="0" y="13"/>
                      <a:pt x="0" y="9"/>
                    </a:cubicBezTo>
                    <a:lnTo>
                      <a:pt x="2" y="9"/>
                    </a:lnTo>
                    <a:close/>
                    <a:moveTo>
                      <a:pt x="2" y="21"/>
                    </a:moveTo>
                    <a:cubicBezTo>
                      <a:pt x="3" y="26"/>
                      <a:pt x="4" y="31"/>
                      <a:pt x="2" y="36"/>
                    </a:cubicBezTo>
                    <a:lnTo>
                      <a:pt x="1" y="36"/>
                    </a:lnTo>
                    <a:cubicBezTo>
                      <a:pt x="2" y="31"/>
                      <a:pt x="2" y="26"/>
                      <a:pt x="1" y="21"/>
                    </a:cubicBezTo>
                    <a:lnTo>
                      <a:pt x="2" y="21"/>
                    </a:lnTo>
                    <a:close/>
                    <a:moveTo>
                      <a:pt x="1" y="36"/>
                    </a:moveTo>
                    <a:lnTo>
                      <a:pt x="1" y="36"/>
                    </a:lnTo>
                    <a:lnTo>
                      <a:pt x="2" y="36"/>
                    </a:lnTo>
                    <a:lnTo>
                      <a:pt x="1" y="36"/>
                    </a:lnTo>
                    <a:close/>
                    <a:moveTo>
                      <a:pt x="2" y="36"/>
                    </a:moveTo>
                    <a:cubicBezTo>
                      <a:pt x="2" y="37"/>
                      <a:pt x="2" y="37"/>
                      <a:pt x="2" y="37"/>
                    </a:cubicBezTo>
                    <a:lnTo>
                      <a:pt x="1" y="37"/>
                    </a:lnTo>
                    <a:cubicBezTo>
                      <a:pt x="1" y="37"/>
                      <a:pt x="1" y="36"/>
                      <a:pt x="1" y="36"/>
                    </a:cubicBezTo>
                    <a:lnTo>
                      <a:pt x="2" y="36"/>
                    </a:lnTo>
                    <a:close/>
                    <a:moveTo>
                      <a:pt x="2" y="37"/>
                    </a:moveTo>
                    <a:cubicBezTo>
                      <a:pt x="2" y="40"/>
                      <a:pt x="3" y="43"/>
                      <a:pt x="5" y="45"/>
                    </a:cubicBezTo>
                    <a:lnTo>
                      <a:pt x="4" y="46"/>
                    </a:lnTo>
                    <a:cubicBezTo>
                      <a:pt x="2" y="43"/>
                      <a:pt x="0" y="41"/>
                      <a:pt x="1" y="37"/>
                    </a:cubicBezTo>
                    <a:lnTo>
                      <a:pt x="2" y="37"/>
                    </a:lnTo>
                    <a:close/>
                    <a:moveTo>
                      <a:pt x="5" y="45"/>
                    </a:moveTo>
                    <a:cubicBezTo>
                      <a:pt x="8" y="47"/>
                      <a:pt x="11" y="48"/>
                      <a:pt x="14" y="49"/>
                    </a:cubicBezTo>
                    <a:lnTo>
                      <a:pt x="14" y="50"/>
                    </a:lnTo>
                    <a:cubicBezTo>
                      <a:pt x="10" y="49"/>
                      <a:pt x="7" y="48"/>
                      <a:pt x="4" y="46"/>
                    </a:cubicBezTo>
                    <a:lnTo>
                      <a:pt x="5" y="45"/>
                    </a:lnTo>
                    <a:close/>
                    <a:moveTo>
                      <a:pt x="14" y="49"/>
                    </a:moveTo>
                    <a:cubicBezTo>
                      <a:pt x="14" y="49"/>
                      <a:pt x="15" y="49"/>
                      <a:pt x="16" y="49"/>
                    </a:cubicBezTo>
                    <a:lnTo>
                      <a:pt x="15" y="50"/>
                    </a:lnTo>
                    <a:cubicBezTo>
                      <a:pt x="15" y="50"/>
                      <a:pt x="14" y="50"/>
                      <a:pt x="14" y="50"/>
                    </a:cubicBezTo>
                    <a:lnTo>
                      <a:pt x="14" y="49"/>
                    </a:lnTo>
                    <a:close/>
                    <a:moveTo>
                      <a:pt x="16" y="50"/>
                    </a:moveTo>
                    <a:lnTo>
                      <a:pt x="15" y="50"/>
                    </a:lnTo>
                    <a:lnTo>
                      <a:pt x="16" y="50"/>
                    </a:lnTo>
                    <a:close/>
                    <a:moveTo>
                      <a:pt x="16" y="49"/>
                    </a:moveTo>
                    <a:cubicBezTo>
                      <a:pt x="16" y="49"/>
                      <a:pt x="16" y="49"/>
                      <a:pt x="16" y="49"/>
                    </a:cubicBezTo>
                    <a:lnTo>
                      <a:pt x="16" y="50"/>
                    </a:lnTo>
                    <a:cubicBezTo>
                      <a:pt x="16" y="50"/>
                      <a:pt x="16" y="50"/>
                      <a:pt x="16" y="50"/>
                    </a:cubicBezTo>
                    <a:lnTo>
                      <a:pt x="16" y="49"/>
                    </a:lnTo>
                    <a:close/>
                    <a:moveTo>
                      <a:pt x="16" y="49"/>
                    </a:moveTo>
                    <a:cubicBezTo>
                      <a:pt x="18" y="49"/>
                      <a:pt x="21" y="48"/>
                      <a:pt x="22" y="46"/>
                    </a:cubicBezTo>
                    <a:lnTo>
                      <a:pt x="23" y="47"/>
                    </a:lnTo>
                    <a:cubicBezTo>
                      <a:pt x="22" y="49"/>
                      <a:pt x="19" y="50"/>
                      <a:pt x="16" y="50"/>
                    </a:cubicBezTo>
                    <a:lnTo>
                      <a:pt x="16" y="49"/>
                    </a:lnTo>
                    <a:close/>
                    <a:moveTo>
                      <a:pt x="22" y="46"/>
                    </a:moveTo>
                    <a:cubicBezTo>
                      <a:pt x="24" y="45"/>
                      <a:pt x="25" y="42"/>
                      <a:pt x="25" y="41"/>
                    </a:cubicBezTo>
                    <a:lnTo>
                      <a:pt x="27" y="41"/>
                    </a:lnTo>
                    <a:cubicBezTo>
                      <a:pt x="27" y="43"/>
                      <a:pt x="25" y="45"/>
                      <a:pt x="23" y="47"/>
                    </a:cubicBezTo>
                    <a:lnTo>
                      <a:pt x="22" y="46"/>
                    </a:lnTo>
                    <a:close/>
                    <a:moveTo>
                      <a:pt x="25" y="41"/>
                    </a:moveTo>
                    <a:lnTo>
                      <a:pt x="25" y="41"/>
                    </a:lnTo>
                    <a:lnTo>
                      <a:pt x="26" y="41"/>
                    </a:lnTo>
                    <a:lnTo>
                      <a:pt x="25" y="41"/>
                    </a:lnTo>
                    <a:close/>
                    <a:moveTo>
                      <a:pt x="25" y="41"/>
                    </a:moveTo>
                    <a:cubicBezTo>
                      <a:pt x="25" y="41"/>
                      <a:pt x="25" y="41"/>
                      <a:pt x="25" y="41"/>
                    </a:cubicBezTo>
                    <a:lnTo>
                      <a:pt x="27" y="41"/>
                    </a:lnTo>
                    <a:cubicBezTo>
                      <a:pt x="27" y="41"/>
                      <a:pt x="27" y="41"/>
                      <a:pt x="27" y="41"/>
                    </a:cubicBezTo>
                    <a:lnTo>
                      <a:pt x="25" y="41"/>
                    </a:lnTo>
                    <a:close/>
                    <a:moveTo>
                      <a:pt x="27" y="41"/>
                    </a:moveTo>
                    <a:lnTo>
                      <a:pt x="27" y="41"/>
                    </a:lnTo>
                    <a:lnTo>
                      <a:pt x="26" y="41"/>
                    </a:lnTo>
                    <a:lnTo>
                      <a:pt x="27" y="41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7" name="Freeform 791"/>
              <p:cNvSpPr>
                <a:spLocks noChangeArrowheads="1"/>
              </p:cNvSpPr>
              <p:nvPr/>
            </p:nvSpPr>
            <p:spPr bwMode="auto">
              <a:xfrm>
                <a:off x="1085" y="3700"/>
                <a:ext cx="46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T0" fmla="*/ 31 w 35"/>
                  <a:gd name="T1" fmla="*/ 26 h 32"/>
                  <a:gd name="T2" fmla="*/ 29 w 35"/>
                  <a:gd name="T3" fmla="*/ 9 h 32"/>
                  <a:gd name="T4" fmla="*/ 14 w 35"/>
                  <a:gd name="T5" fmla="*/ 1 h 32"/>
                  <a:gd name="T6" fmla="*/ 13 w 35"/>
                  <a:gd name="T7" fmla="*/ 28 h 32"/>
                  <a:gd name="T8" fmla="*/ 30 w 35"/>
                  <a:gd name="T9" fmla="*/ 28 h 32"/>
                  <a:gd name="T10" fmla="*/ 31 w 35"/>
                  <a:gd name="T11" fmla="*/ 23 h 32"/>
                  <a:gd name="T12" fmla="*/ 31 w 35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2">
                    <a:moveTo>
                      <a:pt x="31" y="26"/>
                    </a:moveTo>
                    <a:cubicBezTo>
                      <a:pt x="32" y="20"/>
                      <a:pt x="35" y="12"/>
                      <a:pt x="29" y="9"/>
                    </a:cubicBezTo>
                    <a:cubicBezTo>
                      <a:pt x="23" y="6"/>
                      <a:pt x="18" y="0"/>
                      <a:pt x="14" y="1"/>
                    </a:cubicBezTo>
                    <a:cubicBezTo>
                      <a:pt x="0" y="4"/>
                      <a:pt x="6" y="21"/>
                      <a:pt x="13" y="28"/>
                    </a:cubicBezTo>
                    <a:cubicBezTo>
                      <a:pt x="17" y="32"/>
                      <a:pt x="25" y="29"/>
                      <a:pt x="30" y="28"/>
                    </a:cubicBezTo>
                    <a:cubicBezTo>
                      <a:pt x="33" y="28"/>
                      <a:pt x="34" y="24"/>
                      <a:pt x="31" y="23"/>
                    </a:cubicBezTo>
                    <a:lnTo>
                      <a:pt x="31" y="26"/>
                    </a:ln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8" name="Freeform 792"/>
              <p:cNvSpPr>
                <a:spLocks noChangeArrowheads="1"/>
              </p:cNvSpPr>
              <p:nvPr/>
            </p:nvSpPr>
            <p:spPr bwMode="auto">
              <a:xfrm>
                <a:off x="1090" y="3698"/>
                <a:ext cx="41" cy="55"/>
              </a:xfrm>
              <a:custGeom>
                <a:avLst/>
                <a:gdLst>
                  <a:gd name="T0" fmla="*/ 27 w 31"/>
                  <a:gd name="T1" fmla="*/ 27 h 33"/>
                  <a:gd name="T2" fmla="*/ 27 w 31"/>
                  <a:gd name="T3" fmla="*/ 27 h 33"/>
                  <a:gd name="T4" fmla="*/ 27 w 31"/>
                  <a:gd name="T5" fmla="*/ 27 h 33"/>
                  <a:gd name="T6" fmla="*/ 27 w 31"/>
                  <a:gd name="T7" fmla="*/ 23 h 33"/>
                  <a:gd name="T8" fmla="*/ 28 w 31"/>
                  <a:gd name="T9" fmla="*/ 27 h 33"/>
                  <a:gd name="T10" fmla="*/ 29 w 31"/>
                  <a:gd name="T11" fmla="*/ 23 h 33"/>
                  <a:gd name="T12" fmla="*/ 28 w 31"/>
                  <a:gd name="T13" fmla="*/ 23 h 33"/>
                  <a:gd name="T14" fmla="*/ 27 w 31"/>
                  <a:gd name="T15" fmla="*/ 23 h 33"/>
                  <a:gd name="T16" fmla="*/ 25 w 31"/>
                  <a:gd name="T17" fmla="*/ 9 h 33"/>
                  <a:gd name="T18" fmla="*/ 27 w 31"/>
                  <a:gd name="T19" fmla="*/ 23 h 33"/>
                  <a:gd name="T20" fmla="*/ 24 w 31"/>
                  <a:gd name="T21" fmla="*/ 10 h 33"/>
                  <a:gd name="T22" fmla="*/ 24 w 31"/>
                  <a:gd name="T23" fmla="*/ 10 h 33"/>
                  <a:gd name="T24" fmla="*/ 24 w 31"/>
                  <a:gd name="T25" fmla="*/ 10 h 33"/>
                  <a:gd name="T26" fmla="*/ 24 w 31"/>
                  <a:gd name="T27" fmla="*/ 10 h 33"/>
                  <a:gd name="T28" fmla="*/ 24 w 31"/>
                  <a:gd name="T29" fmla="*/ 10 h 33"/>
                  <a:gd name="T30" fmla="*/ 24 w 31"/>
                  <a:gd name="T31" fmla="*/ 10 h 33"/>
                  <a:gd name="T32" fmla="*/ 17 w 31"/>
                  <a:gd name="T33" fmla="*/ 6 h 33"/>
                  <a:gd name="T34" fmla="*/ 25 w 31"/>
                  <a:gd name="T35" fmla="*/ 9 h 33"/>
                  <a:gd name="T36" fmla="*/ 17 w 31"/>
                  <a:gd name="T37" fmla="*/ 6 h 33"/>
                  <a:gd name="T38" fmla="*/ 10 w 31"/>
                  <a:gd name="T39" fmla="*/ 1 h 33"/>
                  <a:gd name="T40" fmla="*/ 17 w 31"/>
                  <a:gd name="T41" fmla="*/ 6 h 33"/>
                  <a:gd name="T42" fmla="*/ 10 w 31"/>
                  <a:gd name="T43" fmla="*/ 1 h 33"/>
                  <a:gd name="T44" fmla="*/ 10 w 31"/>
                  <a:gd name="T45" fmla="*/ 1 h 33"/>
                  <a:gd name="T46" fmla="*/ 6 w 31"/>
                  <a:gd name="T47" fmla="*/ 4 h 33"/>
                  <a:gd name="T48" fmla="*/ 10 w 31"/>
                  <a:gd name="T49" fmla="*/ 1 h 33"/>
                  <a:gd name="T50" fmla="*/ 6 w 31"/>
                  <a:gd name="T51" fmla="*/ 4 h 33"/>
                  <a:gd name="T52" fmla="*/ 1 w 31"/>
                  <a:gd name="T53" fmla="*/ 10 h 33"/>
                  <a:gd name="T54" fmla="*/ 6 w 31"/>
                  <a:gd name="T55" fmla="*/ 4 h 33"/>
                  <a:gd name="T56" fmla="*/ 3 w 31"/>
                  <a:gd name="T57" fmla="*/ 19 h 33"/>
                  <a:gd name="T58" fmla="*/ 1 w 31"/>
                  <a:gd name="T59" fmla="*/ 10 h 33"/>
                  <a:gd name="T60" fmla="*/ 3 w 31"/>
                  <a:gd name="T61" fmla="*/ 19 h 33"/>
                  <a:gd name="T62" fmla="*/ 9 w 31"/>
                  <a:gd name="T63" fmla="*/ 30 h 33"/>
                  <a:gd name="T64" fmla="*/ 3 w 31"/>
                  <a:gd name="T65" fmla="*/ 19 h 33"/>
                  <a:gd name="T66" fmla="*/ 10 w 31"/>
                  <a:gd name="T67" fmla="*/ 29 h 33"/>
                  <a:gd name="T68" fmla="*/ 10 w 31"/>
                  <a:gd name="T69" fmla="*/ 29 h 33"/>
                  <a:gd name="T70" fmla="*/ 23 w 31"/>
                  <a:gd name="T71" fmla="*/ 29 h 33"/>
                  <a:gd name="T72" fmla="*/ 9 w 31"/>
                  <a:gd name="T73" fmla="*/ 30 h 33"/>
                  <a:gd name="T74" fmla="*/ 23 w 31"/>
                  <a:gd name="T75" fmla="*/ 29 h 33"/>
                  <a:gd name="T76" fmla="*/ 26 w 31"/>
                  <a:gd name="T77" fmla="*/ 30 h 33"/>
                  <a:gd name="T78" fmla="*/ 23 w 31"/>
                  <a:gd name="T79" fmla="*/ 29 h 33"/>
                  <a:gd name="T80" fmla="*/ 26 w 31"/>
                  <a:gd name="T81" fmla="*/ 29 h 33"/>
                  <a:gd name="T82" fmla="*/ 27 w 31"/>
                  <a:gd name="T83" fmla="*/ 28 h 33"/>
                  <a:gd name="T84" fmla="*/ 26 w 31"/>
                  <a:gd name="T85" fmla="*/ 30 h 33"/>
                  <a:gd name="T86" fmla="*/ 27 w 31"/>
                  <a:gd name="T87" fmla="*/ 28 h 33"/>
                  <a:gd name="T88" fmla="*/ 30 w 31"/>
                  <a:gd name="T89" fmla="*/ 27 h 33"/>
                  <a:gd name="T90" fmla="*/ 27 w 31"/>
                  <a:gd name="T91" fmla="*/ 28 h 33"/>
                  <a:gd name="T92" fmla="*/ 28 w 31"/>
                  <a:gd name="T93" fmla="*/ 26 h 33"/>
                  <a:gd name="T94" fmla="*/ 30 w 31"/>
                  <a:gd name="T95" fmla="*/ 27 h 33"/>
                  <a:gd name="T96" fmla="*/ 28 w 31"/>
                  <a:gd name="T97" fmla="*/ 26 h 33"/>
                  <a:gd name="T98" fmla="*/ 27 w 31"/>
                  <a:gd name="T99" fmla="*/ 23 h 33"/>
                  <a:gd name="T100" fmla="*/ 28 w 31"/>
                  <a:gd name="T101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" h="33">
                    <a:moveTo>
                      <a:pt x="27" y="27"/>
                    </a:moveTo>
                    <a:lnTo>
                      <a:pt x="27" y="27"/>
                    </a:lnTo>
                    <a:lnTo>
                      <a:pt x="28" y="27"/>
                    </a:lnTo>
                    <a:lnTo>
                      <a:pt x="27" y="27"/>
                    </a:lnTo>
                    <a:close/>
                    <a:moveTo>
                      <a:pt x="27" y="27"/>
                    </a:moveTo>
                    <a:lnTo>
                      <a:pt x="27" y="27"/>
                    </a:lnTo>
                    <a:close/>
                    <a:moveTo>
                      <a:pt x="27" y="27"/>
                    </a:moveTo>
                    <a:cubicBezTo>
                      <a:pt x="27" y="26"/>
                      <a:pt x="27" y="24"/>
                      <a:pt x="27" y="23"/>
                    </a:cubicBezTo>
                    <a:lnTo>
                      <a:pt x="29" y="23"/>
                    </a:lnTo>
                    <a:cubicBezTo>
                      <a:pt x="29" y="25"/>
                      <a:pt x="28" y="26"/>
                      <a:pt x="28" y="27"/>
                    </a:cubicBezTo>
                    <a:lnTo>
                      <a:pt x="27" y="27"/>
                    </a:lnTo>
                    <a:close/>
                    <a:moveTo>
                      <a:pt x="29" y="23"/>
                    </a:moveTo>
                    <a:lnTo>
                      <a:pt x="29" y="23"/>
                    </a:lnTo>
                    <a:lnTo>
                      <a:pt x="28" y="23"/>
                    </a:lnTo>
                    <a:lnTo>
                      <a:pt x="29" y="23"/>
                    </a:lnTo>
                    <a:close/>
                    <a:moveTo>
                      <a:pt x="27" y="23"/>
                    </a:moveTo>
                    <a:cubicBezTo>
                      <a:pt x="28" y="18"/>
                      <a:pt x="29" y="12"/>
                      <a:pt x="24" y="10"/>
                    </a:cubicBezTo>
                    <a:lnTo>
                      <a:pt x="25" y="9"/>
                    </a:lnTo>
                    <a:cubicBezTo>
                      <a:pt x="31" y="12"/>
                      <a:pt x="30" y="18"/>
                      <a:pt x="29" y="23"/>
                    </a:cubicBezTo>
                    <a:lnTo>
                      <a:pt x="27" y="23"/>
                    </a:lnTo>
                    <a:close/>
                    <a:moveTo>
                      <a:pt x="24" y="10"/>
                    </a:moveTo>
                    <a:lnTo>
                      <a:pt x="24" y="10"/>
                    </a:lnTo>
                    <a:lnTo>
                      <a:pt x="25" y="10"/>
                    </a:lnTo>
                    <a:lnTo>
                      <a:pt x="24" y="10"/>
                    </a:lnTo>
                    <a:close/>
                    <a:moveTo>
                      <a:pt x="24" y="10"/>
                    </a:moveTo>
                    <a:lnTo>
                      <a:pt x="24" y="10"/>
                    </a:lnTo>
                    <a:lnTo>
                      <a:pt x="25" y="9"/>
                    </a:lnTo>
                    <a:lnTo>
                      <a:pt x="24" y="10"/>
                    </a:lnTo>
                    <a:close/>
                    <a:moveTo>
                      <a:pt x="24" y="10"/>
                    </a:moveTo>
                    <a:lnTo>
                      <a:pt x="24" y="10"/>
                    </a:lnTo>
                    <a:lnTo>
                      <a:pt x="25" y="10"/>
                    </a:lnTo>
                    <a:lnTo>
                      <a:pt x="24" y="10"/>
                    </a:lnTo>
                    <a:close/>
                    <a:moveTo>
                      <a:pt x="24" y="10"/>
                    </a:moveTo>
                    <a:cubicBezTo>
                      <a:pt x="22" y="9"/>
                      <a:pt x="19" y="7"/>
                      <a:pt x="17" y="6"/>
                    </a:cubicBezTo>
                    <a:lnTo>
                      <a:pt x="18" y="5"/>
                    </a:lnTo>
                    <a:cubicBezTo>
                      <a:pt x="20" y="6"/>
                      <a:pt x="23" y="8"/>
                      <a:pt x="25" y="9"/>
                    </a:cubicBezTo>
                    <a:lnTo>
                      <a:pt x="24" y="10"/>
                    </a:lnTo>
                    <a:close/>
                    <a:moveTo>
                      <a:pt x="17" y="6"/>
                    </a:moveTo>
                    <a:cubicBezTo>
                      <a:pt x="14" y="4"/>
                      <a:pt x="12" y="2"/>
                      <a:pt x="10" y="2"/>
                    </a:cubicBezTo>
                    <a:lnTo>
                      <a:pt x="10" y="1"/>
                    </a:lnTo>
                    <a:cubicBezTo>
                      <a:pt x="12" y="0"/>
                      <a:pt x="15" y="2"/>
                      <a:pt x="18" y="5"/>
                    </a:cubicBezTo>
                    <a:lnTo>
                      <a:pt x="17" y="6"/>
                    </a:lnTo>
                    <a:close/>
                    <a:moveTo>
                      <a:pt x="10" y="1"/>
                    </a:moveTo>
                    <a:lnTo>
                      <a:pt x="10" y="1"/>
                    </a:lnTo>
                    <a:lnTo>
                      <a:pt x="10" y="2"/>
                    </a:lnTo>
                    <a:lnTo>
                      <a:pt x="10" y="1"/>
                    </a:lnTo>
                    <a:close/>
                    <a:moveTo>
                      <a:pt x="10" y="2"/>
                    </a:moveTo>
                    <a:cubicBezTo>
                      <a:pt x="9" y="3"/>
                      <a:pt x="7" y="3"/>
                      <a:pt x="6" y="4"/>
                    </a:cubicBezTo>
                    <a:lnTo>
                      <a:pt x="5" y="3"/>
                    </a:lnTo>
                    <a:cubicBezTo>
                      <a:pt x="6" y="2"/>
                      <a:pt x="8" y="1"/>
                      <a:pt x="10" y="1"/>
                    </a:cubicBezTo>
                    <a:lnTo>
                      <a:pt x="10" y="2"/>
                    </a:lnTo>
                    <a:close/>
                    <a:moveTo>
                      <a:pt x="6" y="4"/>
                    </a:moveTo>
                    <a:cubicBezTo>
                      <a:pt x="4" y="6"/>
                      <a:pt x="3" y="8"/>
                      <a:pt x="2" y="10"/>
                    </a:cubicBezTo>
                    <a:lnTo>
                      <a:pt x="1" y="10"/>
                    </a:lnTo>
                    <a:cubicBezTo>
                      <a:pt x="1" y="7"/>
                      <a:pt x="2" y="5"/>
                      <a:pt x="5" y="3"/>
                    </a:cubicBezTo>
                    <a:lnTo>
                      <a:pt x="6" y="4"/>
                    </a:lnTo>
                    <a:close/>
                    <a:moveTo>
                      <a:pt x="2" y="10"/>
                    </a:moveTo>
                    <a:cubicBezTo>
                      <a:pt x="2" y="13"/>
                      <a:pt x="2" y="16"/>
                      <a:pt x="3" y="19"/>
                    </a:cubicBezTo>
                    <a:lnTo>
                      <a:pt x="2" y="19"/>
                    </a:lnTo>
                    <a:cubicBezTo>
                      <a:pt x="1" y="16"/>
                      <a:pt x="0" y="13"/>
                      <a:pt x="1" y="10"/>
                    </a:cubicBezTo>
                    <a:lnTo>
                      <a:pt x="2" y="10"/>
                    </a:lnTo>
                    <a:close/>
                    <a:moveTo>
                      <a:pt x="3" y="19"/>
                    </a:moveTo>
                    <a:cubicBezTo>
                      <a:pt x="5" y="23"/>
                      <a:pt x="7" y="26"/>
                      <a:pt x="10" y="29"/>
                    </a:cubicBezTo>
                    <a:lnTo>
                      <a:pt x="9" y="30"/>
                    </a:lnTo>
                    <a:cubicBezTo>
                      <a:pt x="6" y="27"/>
                      <a:pt x="3" y="23"/>
                      <a:pt x="2" y="19"/>
                    </a:cubicBezTo>
                    <a:lnTo>
                      <a:pt x="3" y="19"/>
                    </a:lnTo>
                    <a:close/>
                    <a:moveTo>
                      <a:pt x="10" y="29"/>
                    </a:moveTo>
                    <a:lnTo>
                      <a:pt x="10" y="29"/>
                    </a:lnTo>
                    <a:lnTo>
                      <a:pt x="9" y="29"/>
                    </a:lnTo>
                    <a:lnTo>
                      <a:pt x="10" y="29"/>
                    </a:lnTo>
                    <a:close/>
                    <a:moveTo>
                      <a:pt x="10" y="29"/>
                    </a:moveTo>
                    <a:cubicBezTo>
                      <a:pt x="13" y="32"/>
                      <a:pt x="18" y="31"/>
                      <a:pt x="23" y="29"/>
                    </a:cubicBezTo>
                    <a:lnTo>
                      <a:pt x="23" y="31"/>
                    </a:lnTo>
                    <a:cubicBezTo>
                      <a:pt x="18" y="32"/>
                      <a:pt x="12" y="33"/>
                      <a:pt x="9" y="30"/>
                    </a:cubicBezTo>
                    <a:lnTo>
                      <a:pt x="10" y="29"/>
                    </a:lnTo>
                    <a:close/>
                    <a:moveTo>
                      <a:pt x="23" y="29"/>
                    </a:moveTo>
                    <a:cubicBezTo>
                      <a:pt x="24" y="29"/>
                      <a:pt x="25" y="29"/>
                      <a:pt x="26" y="29"/>
                    </a:cubicBezTo>
                    <a:lnTo>
                      <a:pt x="26" y="30"/>
                    </a:lnTo>
                    <a:cubicBezTo>
                      <a:pt x="25" y="30"/>
                      <a:pt x="24" y="30"/>
                      <a:pt x="23" y="31"/>
                    </a:cubicBezTo>
                    <a:lnTo>
                      <a:pt x="23" y="29"/>
                    </a:lnTo>
                    <a:close/>
                    <a:moveTo>
                      <a:pt x="26" y="29"/>
                    </a:moveTo>
                    <a:lnTo>
                      <a:pt x="26" y="29"/>
                    </a:lnTo>
                    <a:close/>
                    <a:moveTo>
                      <a:pt x="26" y="29"/>
                    </a:moveTo>
                    <a:cubicBezTo>
                      <a:pt x="27" y="29"/>
                      <a:pt x="27" y="28"/>
                      <a:pt x="27" y="28"/>
                    </a:cubicBezTo>
                    <a:lnTo>
                      <a:pt x="29" y="29"/>
                    </a:lnTo>
                    <a:cubicBezTo>
                      <a:pt x="28" y="29"/>
                      <a:pt x="27" y="30"/>
                      <a:pt x="26" y="30"/>
                    </a:cubicBezTo>
                    <a:lnTo>
                      <a:pt x="26" y="29"/>
                    </a:lnTo>
                    <a:close/>
                    <a:moveTo>
                      <a:pt x="27" y="28"/>
                    </a:moveTo>
                    <a:cubicBezTo>
                      <a:pt x="28" y="28"/>
                      <a:pt x="28" y="27"/>
                      <a:pt x="28" y="27"/>
                    </a:cubicBezTo>
                    <a:lnTo>
                      <a:pt x="30" y="27"/>
                    </a:lnTo>
                    <a:cubicBezTo>
                      <a:pt x="29" y="28"/>
                      <a:pt x="29" y="28"/>
                      <a:pt x="29" y="29"/>
                    </a:cubicBezTo>
                    <a:lnTo>
                      <a:pt x="27" y="28"/>
                    </a:lnTo>
                    <a:close/>
                    <a:moveTo>
                      <a:pt x="28" y="27"/>
                    </a:moveTo>
                    <a:cubicBezTo>
                      <a:pt x="28" y="26"/>
                      <a:pt x="28" y="26"/>
                      <a:pt x="28" y="26"/>
                    </a:cubicBezTo>
                    <a:lnTo>
                      <a:pt x="29" y="25"/>
                    </a:lnTo>
                    <a:cubicBezTo>
                      <a:pt x="30" y="26"/>
                      <a:pt x="30" y="26"/>
                      <a:pt x="30" y="27"/>
                    </a:cubicBezTo>
                    <a:lnTo>
                      <a:pt x="28" y="27"/>
                    </a:lnTo>
                    <a:close/>
                    <a:moveTo>
                      <a:pt x="28" y="26"/>
                    </a:moveTo>
                    <a:cubicBezTo>
                      <a:pt x="28" y="25"/>
                      <a:pt x="27" y="25"/>
                      <a:pt x="26" y="24"/>
                    </a:cubicBezTo>
                    <a:lnTo>
                      <a:pt x="27" y="23"/>
                    </a:lnTo>
                    <a:cubicBezTo>
                      <a:pt x="28" y="24"/>
                      <a:pt x="29" y="24"/>
                      <a:pt x="29" y="25"/>
                    </a:cubicBezTo>
                    <a:lnTo>
                      <a:pt x="28" y="2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89" name="Freeform 793"/>
              <p:cNvSpPr>
                <a:spLocks noChangeArrowheads="1"/>
              </p:cNvSpPr>
              <p:nvPr/>
            </p:nvSpPr>
            <p:spPr bwMode="auto">
              <a:xfrm>
                <a:off x="939" y="3706"/>
                <a:ext cx="46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8 0 0"/>
                  <a:gd name="G8" fmla="+- 1 0 0"/>
                  <a:gd name="G9" fmla="+- 1 0 0"/>
                  <a:gd name="G10" fmla="+- 26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T0" fmla="*/ 34 w 35"/>
                  <a:gd name="T1" fmla="*/ 16 h 31"/>
                  <a:gd name="T2" fmla="*/ 18 w 35"/>
                  <a:gd name="T3" fmla="*/ 2 h 31"/>
                  <a:gd name="T4" fmla="*/ 13 w 35"/>
                  <a:gd name="T5" fmla="*/ 2 h 31"/>
                  <a:gd name="T6" fmla="*/ 1 w 35"/>
                  <a:gd name="T7" fmla="*/ 20 h 31"/>
                  <a:gd name="T8" fmla="*/ 17 w 35"/>
                  <a:gd name="T9" fmla="*/ 27 h 31"/>
                  <a:gd name="T10" fmla="*/ 34 w 35"/>
                  <a:gd name="T11" fmla="*/ 20 h 31"/>
                  <a:gd name="T12" fmla="*/ 34 w 35"/>
                  <a:gd name="T13" fmla="*/ 15 h 31"/>
                  <a:gd name="T14" fmla="*/ 34 w 35"/>
                  <a:gd name="T1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34" y="16"/>
                    </a:moveTo>
                    <a:cubicBezTo>
                      <a:pt x="30" y="11"/>
                      <a:pt x="20" y="10"/>
                      <a:pt x="18" y="2"/>
                    </a:cubicBezTo>
                    <a:cubicBezTo>
                      <a:pt x="16" y="3"/>
                      <a:pt x="15" y="0"/>
                      <a:pt x="13" y="2"/>
                    </a:cubicBezTo>
                    <a:cubicBezTo>
                      <a:pt x="7" y="8"/>
                      <a:pt x="1" y="14"/>
                      <a:pt x="1" y="20"/>
                    </a:cubicBezTo>
                    <a:cubicBezTo>
                      <a:pt x="0" y="26"/>
                      <a:pt x="11" y="31"/>
                      <a:pt x="17" y="27"/>
                    </a:cubicBezTo>
                    <a:cubicBezTo>
                      <a:pt x="22" y="24"/>
                      <a:pt x="29" y="24"/>
                      <a:pt x="34" y="20"/>
                    </a:cubicBezTo>
                    <a:cubicBezTo>
                      <a:pt x="35" y="19"/>
                      <a:pt x="34" y="17"/>
                      <a:pt x="34" y="15"/>
                    </a:cubicBezTo>
                    <a:cubicBezTo>
                      <a:pt x="31" y="14"/>
                      <a:pt x="34" y="16"/>
                      <a:pt x="34" y="1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0" name="Freeform 794"/>
              <p:cNvSpPr>
                <a:spLocks noChangeArrowheads="1"/>
              </p:cNvSpPr>
              <p:nvPr/>
            </p:nvSpPr>
            <p:spPr bwMode="auto">
              <a:xfrm>
                <a:off x="939" y="3706"/>
                <a:ext cx="47" cy="48"/>
              </a:xfrm>
              <a:custGeom>
                <a:avLst/>
                <a:gdLst>
                  <a:gd name="T0" fmla="*/ 27 w 36"/>
                  <a:gd name="T1" fmla="*/ 12 h 29"/>
                  <a:gd name="T2" fmla="*/ 34 w 36"/>
                  <a:gd name="T3" fmla="*/ 16 h 29"/>
                  <a:gd name="T4" fmla="*/ 27 w 36"/>
                  <a:gd name="T5" fmla="*/ 12 h 29"/>
                  <a:gd name="T6" fmla="*/ 19 w 36"/>
                  <a:gd name="T7" fmla="*/ 2 h 29"/>
                  <a:gd name="T8" fmla="*/ 27 w 36"/>
                  <a:gd name="T9" fmla="*/ 12 h 29"/>
                  <a:gd name="T10" fmla="*/ 19 w 36"/>
                  <a:gd name="T11" fmla="*/ 1 h 29"/>
                  <a:gd name="T12" fmla="*/ 18 w 36"/>
                  <a:gd name="T13" fmla="*/ 2 h 29"/>
                  <a:gd name="T14" fmla="*/ 15 w 36"/>
                  <a:gd name="T15" fmla="*/ 2 h 29"/>
                  <a:gd name="T16" fmla="*/ 18 w 36"/>
                  <a:gd name="T17" fmla="*/ 2 h 29"/>
                  <a:gd name="T18" fmla="*/ 16 w 36"/>
                  <a:gd name="T19" fmla="*/ 1 h 29"/>
                  <a:gd name="T20" fmla="*/ 16 w 36"/>
                  <a:gd name="T21" fmla="*/ 2 h 29"/>
                  <a:gd name="T22" fmla="*/ 15 w 36"/>
                  <a:gd name="T23" fmla="*/ 2 h 29"/>
                  <a:gd name="T24" fmla="*/ 12 w 36"/>
                  <a:gd name="T25" fmla="*/ 2 h 29"/>
                  <a:gd name="T26" fmla="*/ 15 w 36"/>
                  <a:gd name="T27" fmla="*/ 2 h 29"/>
                  <a:gd name="T28" fmla="*/ 13 w 36"/>
                  <a:gd name="T29" fmla="*/ 2 h 29"/>
                  <a:gd name="T30" fmla="*/ 12 w 36"/>
                  <a:gd name="T31" fmla="*/ 4 h 29"/>
                  <a:gd name="T32" fmla="*/ 12 w 36"/>
                  <a:gd name="T33" fmla="*/ 2 h 29"/>
                  <a:gd name="T34" fmla="*/ 12 w 36"/>
                  <a:gd name="T35" fmla="*/ 4 h 29"/>
                  <a:gd name="T36" fmla="*/ 0 w 36"/>
                  <a:gd name="T37" fmla="*/ 20 h 29"/>
                  <a:gd name="T38" fmla="*/ 12 w 36"/>
                  <a:gd name="T39" fmla="*/ 4 h 29"/>
                  <a:gd name="T40" fmla="*/ 3 w 36"/>
                  <a:gd name="T41" fmla="*/ 24 h 29"/>
                  <a:gd name="T42" fmla="*/ 0 w 36"/>
                  <a:gd name="T43" fmla="*/ 20 h 29"/>
                  <a:gd name="T44" fmla="*/ 3 w 36"/>
                  <a:gd name="T45" fmla="*/ 24 h 29"/>
                  <a:gd name="T46" fmla="*/ 6 w 36"/>
                  <a:gd name="T47" fmla="*/ 28 h 29"/>
                  <a:gd name="T48" fmla="*/ 3 w 36"/>
                  <a:gd name="T49" fmla="*/ 24 h 29"/>
                  <a:gd name="T50" fmla="*/ 6 w 36"/>
                  <a:gd name="T51" fmla="*/ 28 h 29"/>
                  <a:gd name="T52" fmla="*/ 6 w 36"/>
                  <a:gd name="T53" fmla="*/ 28 h 29"/>
                  <a:gd name="T54" fmla="*/ 11 w 36"/>
                  <a:gd name="T55" fmla="*/ 28 h 29"/>
                  <a:gd name="T56" fmla="*/ 6 w 36"/>
                  <a:gd name="T57" fmla="*/ 28 h 29"/>
                  <a:gd name="T58" fmla="*/ 11 w 36"/>
                  <a:gd name="T59" fmla="*/ 28 h 29"/>
                  <a:gd name="T60" fmla="*/ 18 w 36"/>
                  <a:gd name="T61" fmla="*/ 28 h 29"/>
                  <a:gd name="T62" fmla="*/ 11 w 36"/>
                  <a:gd name="T63" fmla="*/ 28 h 29"/>
                  <a:gd name="T64" fmla="*/ 24 w 36"/>
                  <a:gd name="T65" fmla="*/ 24 h 29"/>
                  <a:gd name="T66" fmla="*/ 18 w 36"/>
                  <a:gd name="T67" fmla="*/ 28 h 29"/>
                  <a:gd name="T68" fmla="*/ 24 w 36"/>
                  <a:gd name="T69" fmla="*/ 24 h 29"/>
                  <a:gd name="T70" fmla="*/ 35 w 36"/>
                  <a:gd name="T71" fmla="*/ 20 h 29"/>
                  <a:gd name="T72" fmla="*/ 24 w 36"/>
                  <a:gd name="T73" fmla="*/ 24 h 29"/>
                  <a:gd name="T74" fmla="*/ 34 w 36"/>
                  <a:gd name="T75" fmla="*/ 19 h 29"/>
                  <a:gd name="T76" fmla="*/ 34 w 36"/>
                  <a:gd name="T77" fmla="*/ 19 h 29"/>
                  <a:gd name="T78" fmla="*/ 33 w 36"/>
                  <a:gd name="T79" fmla="*/ 17 h 29"/>
                  <a:gd name="T80" fmla="*/ 35 w 36"/>
                  <a:gd name="T81" fmla="*/ 20 h 29"/>
                  <a:gd name="T82" fmla="*/ 33 w 36"/>
                  <a:gd name="T83" fmla="*/ 17 h 29"/>
                  <a:gd name="T84" fmla="*/ 34 w 36"/>
                  <a:gd name="T85" fmla="*/ 15 h 29"/>
                  <a:gd name="T86" fmla="*/ 33 w 36"/>
                  <a:gd name="T87" fmla="*/ 17 h 29"/>
                  <a:gd name="T88" fmla="*/ 34 w 36"/>
                  <a:gd name="T89" fmla="*/ 15 h 29"/>
                  <a:gd name="T90" fmla="*/ 33 w 36"/>
                  <a:gd name="T91" fmla="*/ 15 h 29"/>
                  <a:gd name="T92" fmla="*/ 34 w 36"/>
                  <a:gd name="T93" fmla="*/ 15 h 29"/>
                  <a:gd name="T94" fmla="*/ 33 w 36"/>
                  <a:gd name="T95" fmla="*/ 15 h 29"/>
                  <a:gd name="T96" fmla="*/ 33 w 36"/>
                  <a:gd name="T97" fmla="*/ 16 h 29"/>
                  <a:gd name="T98" fmla="*/ 33 w 36"/>
                  <a:gd name="T99" fmla="*/ 15 h 29"/>
                  <a:gd name="T100" fmla="*/ 35 w 36"/>
                  <a:gd name="T101" fmla="*/ 16 h 29"/>
                  <a:gd name="T102" fmla="*/ 33 w 36"/>
                  <a:gd name="T103" fmla="*/ 16 h 29"/>
                  <a:gd name="T104" fmla="*/ 35 w 36"/>
                  <a:gd name="T105" fmla="*/ 16 h 29"/>
                  <a:gd name="T106" fmla="*/ 33 w 36"/>
                  <a:gd name="T107" fmla="*/ 17 h 29"/>
                  <a:gd name="T108" fmla="*/ 35 w 36"/>
                  <a:gd name="T10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6" h="29">
                    <a:moveTo>
                      <a:pt x="33" y="17"/>
                    </a:moveTo>
                    <a:cubicBezTo>
                      <a:pt x="32" y="15"/>
                      <a:pt x="29" y="13"/>
                      <a:pt x="27" y="12"/>
                    </a:cubicBezTo>
                    <a:lnTo>
                      <a:pt x="27" y="11"/>
                    </a:lnTo>
                    <a:cubicBezTo>
                      <a:pt x="30" y="12"/>
                      <a:pt x="33" y="14"/>
                      <a:pt x="34" y="16"/>
                    </a:cubicBezTo>
                    <a:lnTo>
                      <a:pt x="33" y="17"/>
                    </a:lnTo>
                    <a:close/>
                    <a:moveTo>
                      <a:pt x="27" y="12"/>
                    </a:moveTo>
                    <a:cubicBezTo>
                      <a:pt x="23" y="9"/>
                      <a:pt x="19" y="7"/>
                      <a:pt x="17" y="2"/>
                    </a:cubicBezTo>
                    <a:lnTo>
                      <a:pt x="19" y="2"/>
                    </a:lnTo>
                    <a:cubicBezTo>
                      <a:pt x="20" y="6"/>
                      <a:pt x="24" y="8"/>
                      <a:pt x="27" y="11"/>
                    </a:cubicBezTo>
                    <a:lnTo>
                      <a:pt x="27" y="12"/>
                    </a:lnTo>
                    <a:close/>
                    <a:moveTo>
                      <a:pt x="18" y="2"/>
                    </a:moveTo>
                    <a:lnTo>
                      <a:pt x="19" y="1"/>
                    </a:lnTo>
                    <a:lnTo>
                      <a:pt x="19" y="2"/>
                    </a:lnTo>
                    <a:lnTo>
                      <a:pt x="18" y="2"/>
                    </a:lnTo>
                    <a:close/>
                    <a:moveTo>
                      <a:pt x="19" y="3"/>
                    </a:moveTo>
                    <a:cubicBezTo>
                      <a:pt x="17" y="3"/>
                      <a:pt x="16" y="3"/>
                      <a:pt x="15" y="2"/>
                    </a:cubicBezTo>
                    <a:lnTo>
                      <a:pt x="16" y="1"/>
                    </a:lnTo>
                    <a:cubicBezTo>
                      <a:pt x="17" y="2"/>
                      <a:pt x="17" y="2"/>
                      <a:pt x="18" y="2"/>
                    </a:cubicBezTo>
                    <a:lnTo>
                      <a:pt x="19" y="3"/>
                    </a:lnTo>
                    <a:close/>
                    <a:moveTo>
                      <a:pt x="16" y="1"/>
                    </a:moveTo>
                    <a:lnTo>
                      <a:pt x="16" y="1"/>
                    </a:lnTo>
                    <a:lnTo>
                      <a:pt x="16" y="2"/>
                    </a:lnTo>
                    <a:lnTo>
                      <a:pt x="16" y="1"/>
                    </a:lnTo>
                    <a:close/>
                    <a:moveTo>
                      <a:pt x="15" y="2"/>
                    </a:moveTo>
                    <a:cubicBezTo>
                      <a:pt x="15" y="2"/>
                      <a:pt x="14" y="2"/>
                      <a:pt x="13" y="2"/>
                    </a:cubicBezTo>
                    <a:lnTo>
                      <a:pt x="12" y="2"/>
                    </a:lnTo>
                    <a:cubicBezTo>
                      <a:pt x="13" y="0"/>
                      <a:pt x="15" y="1"/>
                      <a:pt x="16" y="1"/>
                    </a:cubicBezTo>
                    <a:lnTo>
                      <a:pt x="15" y="2"/>
                    </a:lnTo>
                    <a:close/>
                    <a:moveTo>
                      <a:pt x="13" y="2"/>
                    </a:moveTo>
                    <a:lnTo>
                      <a:pt x="13" y="2"/>
                    </a:lnTo>
                    <a:close/>
                    <a:moveTo>
                      <a:pt x="13" y="2"/>
                    </a:moveTo>
                    <a:cubicBezTo>
                      <a:pt x="13" y="3"/>
                      <a:pt x="12" y="4"/>
                      <a:pt x="12" y="4"/>
                    </a:cubicBezTo>
                    <a:lnTo>
                      <a:pt x="10" y="3"/>
                    </a:lnTo>
                    <a:cubicBezTo>
                      <a:pt x="11" y="3"/>
                      <a:pt x="11" y="2"/>
                      <a:pt x="12" y="2"/>
                    </a:cubicBezTo>
                    <a:lnTo>
                      <a:pt x="13" y="2"/>
                    </a:lnTo>
                    <a:close/>
                    <a:moveTo>
                      <a:pt x="12" y="4"/>
                    </a:moveTo>
                    <a:cubicBezTo>
                      <a:pt x="7" y="9"/>
                      <a:pt x="2" y="15"/>
                      <a:pt x="1" y="20"/>
                    </a:cubicBezTo>
                    <a:lnTo>
                      <a:pt x="0" y="20"/>
                    </a:lnTo>
                    <a:cubicBezTo>
                      <a:pt x="1" y="14"/>
                      <a:pt x="6" y="9"/>
                      <a:pt x="10" y="3"/>
                    </a:cubicBezTo>
                    <a:lnTo>
                      <a:pt x="12" y="4"/>
                    </a:lnTo>
                    <a:close/>
                    <a:moveTo>
                      <a:pt x="1" y="20"/>
                    </a:moveTo>
                    <a:cubicBezTo>
                      <a:pt x="1" y="22"/>
                      <a:pt x="2" y="23"/>
                      <a:pt x="3" y="24"/>
                    </a:cubicBezTo>
                    <a:lnTo>
                      <a:pt x="2" y="25"/>
                    </a:lnTo>
                    <a:cubicBezTo>
                      <a:pt x="0" y="23"/>
                      <a:pt x="0" y="22"/>
                      <a:pt x="0" y="20"/>
                    </a:cubicBezTo>
                    <a:lnTo>
                      <a:pt x="1" y="20"/>
                    </a:lnTo>
                    <a:close/>
                    <a:moveTo>
                      <a:pt x="3" y="24"/>
                    </a:moveTo>
                    <a:cubicBezTo>
                      <a:pt x="4" y="25"/>
                      <a:pt x="5" y="26"/>
                      <a:pt x="7" y="27"/>
                    </a:cubicBezTo>
                    <a:lnTo>
                      <a:pt x="6" y="28"/>
                    </a:lnTo>
                    <a:cubicBezTo>
                      <a:pt x="4" y="27"/>
                      <a:pt x="3" y="26"/>
                      <a:pt x="2" y="25"/>
                    </a:cubicBezTo>
                    <a:lnTo>
                      <a:pt x="3" y="24"/>
                    </a:lnTo>
                    <a:close/>
                    <a:moveTo>
                      <a:pt x="6" y="28"/>
                    </a:moveTo>
                    <a:lnTo>
                      <a:pt x="6" y="28"/>
                    </a:lnTo>
                    <a:lnTo>
                      <a:pt x="6" y="27"/>
                    </a:lnTo>
                    <a:lnTo>
                      <a:pt x="6" y="28"/>
                    </a:lnTo>
                    <a:close/>
                    <a:moveTo>
                      <a:pt x="7" y="27"/>
                    </a:moveTo>
                    <a:cubicBezTo>
                      <a:pt x="8" y="27"/>
                      <a:pt x="10" y="28"/>
                      <a:pt x="11" y="28"/>
                    </a:cubicBezTo>
                    <a:lnTo>
                      <a:pt x="11" y="29"/>
                    </a:lnTo>
                    <a:cubicBezTo>
                      <a:pt x="9" y="29"/>
                      <a:pt x="8" y="29"/>
                      <a:pt x="6" y="28"/>
                    </a:cubicBezTo>
                    <a:lnTo>
                      <a:pt x="7" y="27"/>
                    </a:lnTo>
                    <a:close/>
                    <a:moveTo>
                      <a:pt x="11" y="28"/>
                    </a:moveTo>
                    <a:cubicBezTo>
                      <a:pt x="13" y="28"/>
                      <a:pt x="15" y="28"/>
                      <a:pt x="17" y="27"/>
                    </a:cubicBezTo>
                    <a:lnTo>
                      <a:pt x="18" y="28"/>
                    </a:lnTo>
                    <a:cubicBezTo>
                      <a:pt x="16" y="29"/>
                      <a:pt x="14" y="29"/>
                      <a:pt x="11" y="29"/>
                    </a:cubicBezTo>
                    <a:lnTo>
                      <a:pt x="11" y="28"/>
                    </a:lnTo>
                    <a:close/>
                    <a:moveTo>
                      <a:pt x="17" y="27"/>
                    </a:moveTo>
                    <a:cubicBezTo>
                      <a:pt x="19" y="25"/>
                      <a:pt x="22" y="25"/>
                      <a:pt x="24" y="24"/>
                    </a:cubicBezTo>
                    <a:lnTo>
                      <a:pt x="25" y="25"/>
                    </a:lnTo>
                    <a:cubicBezTo>
                      <a:pt x="22" y="26"/>
                      <a:pt x="20" y="27"/>
                      <a:pt x="18" y="28"/>
                    </a:cubicBezTo>
                    <a:lnTo>
                      <a:pt x="17" y="27"/>
                    </a:lnTo>
                    <a:close/>
                    <a:moveTo>
                      <a:pt x="24" y="24"/>
                    </a:moveTo>
                    <a:cubicBezTo>
                      <a:pt x="27" y="23"/>
                      <a:pt x="31" y="21"/>
                      <a:pt x="34" y="19"/>
                    </a:cubicBezTo>
                    <a:lnTo>
                      <a:pt x="35" y="20"/>
                    </a:lnTo>
                    <a:cubicBezTo>
                      <a:pt x="32" y="22"/>
                      <a:pt x="28" y="24"/>
                      <a:pt x="25" y="25"/>
                    </a:cubicBezTo>
                    <a:lnTo>
                      <a:pt x="24" y="24"/>
                    </a:lnTo>
                    <a:close/>
                    <a:moveTo>
                      <a:pt x="34" y="19"/>
                    </a:moveTo>
                    <a:lnTo>
                      <a:pt x="34" y="19"/>
                    </a:lnTo>
                    <a:lnTo>
                      <a:pt x="34" y="20"/>
                    </a:lnTo>
                    <a:lnTo>
                      <a:pt x="34" y="19"/>
                    </a:lnTo>
                    <a:close/>
                    <a:moveTo>
                      <a:pt x="34" y="19"/>
                    </a:moveTo>
                    <a:cubicBezTo>
                      <a:pt x="34" y="19"/>
                      <a:pt x="34" y="18"/>
                      <a:pt x="33" y="17"/>
                    </a:cubicBezTo>
                    <a:lnTo>
                      <a:pt x="35" y="16"/>
                    </a:lnTo>
                    <a:cubicBezTo>
                      <a:pt x="35" y="18"/>
                      <a:pt x="36" y="19"/>
                      <a:pt x="35" y="20"/>
                    </a:cubicBezTo>
                    <a:lnTo>
                      <a:pt x="34" y="19"/>
                    </a:lnTo>
                    <a:close/>
                    <a:moveTo>
                      <a:pt x="33" y="17"/>
                    </a:move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ubicBezTo>
                      <a:pt x="34" y="16"/>
                      <a:pt x="35" y="16"/>
                      <a:pt x="35" y="16"/>
                    </a:cubicBezTo>
                    <a:lnTo>
                      <a:pt x="33" y="17"/>
                    </a:lnTo>
                    <a:close/>
                    <a:moveTo>
                      <a:pt x="34" y="15"/>
                    </a:moveTo>
                    <a:lnTo>
                      <a:pt x="34" y="15"/>
                    </a:lnTo>
                    <a:close/>
                    <a:moveTo>
                      <a:pt x="33" y="16"/>
                    </a:moveTo>
                    <a:cubicBezTo>
                      <a:pt x="33" y="16"/>
                      <a:pt x="34" y="15"/>
                      <a:pt x="33" y="15"/>
                    </a:cubicBezTo>
                    <a:lnTo>
                      <a:pt x="32" y="15"/>
                    </a:lnTo>
                    <a:cubicBezTo>
                      <a:pt x="32" y="14"/>
                      <a:pt x="33" y="14"/>
                      <a:pt x="34" y="15"/>
                    </a:cubicBezTo>
                    <a:lnTo>
                      <a:pt x="33" y="16"/>
                    </a:lnTo>
                    <a:close/>
                    <a:moveTo>
                      <a:pt x="33" y="15"/>
                    </a:moveTo>
                    <a:cubicBezTo>
                      <a:pt x="33" y="16"/>
                      <a:pt x="34" y="15"/>
                      <a:pt x="34" y="15"/>
                    </a:cubicBezTo>
                    <a:lnTo>
                      <a:pt x="33" y="16"/>
                    </a:lnTo>
                    <a:cubicBezTo>
                      <a:pt x="32" y="16"/>
                      <a:pt x="32" y="15"/>
                      <a:pt x="32" y="15"/>
                    </a:cubicBezTo>
                    <a:lnTo>
                      <a:pt x="33" y="15"/>
                    </a:lnTo>
                    <a:close/>
                    <a:moveTo>
                      <a:pt x="34" y="15"/>
                    </a:moveTo>
                    <a:cubicBezTo>
                      <a:pt x="34" y="16"/>
                      <a:pt x="34" y="16"/>
                      <a:pt x="35" y="16"/>
                    </a:cubicBezTo>
                    <a:lnTo>
                      <a:pt x="33" y="16"/>
                    </a:lnTo>
                    <a:cubicBezTo>
                      <a:pt x="33" y="16"/>
                      <a:pt x="33" y="16"/>
                      <a:pt x="33" y="16"/>
                    </a:cubicBezTo>
                    <a:lnTo>
                      <a:pt x="34" y="15"/>
                    </a:lnTo>
                    <a:close/>
                    <a:moveTo>
                      <a:pt x="35" y="16"/>
                    </a:moveTo>
                    <a:lnTo>
                      <a:pt x="35" y="19"/>
                    </a:lnTo>
                    <a:lnTo>
                      <a:pt x="33" y="17"/>
                    </a:lnTo>
                    <a:lnTo>
                      <a:pt x="34" y="16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1" name="Freeform 795"/>
              <p:cNvSpPr>
                <a:spLocks noChangeArrowheads="1"/>
              </p:cNvSpPr>
              <p:nvPr/>
            </p:nvSpPr>
            <p:spPr bwMode="auto">
              <a:xfrm>
                <a:off x="908" y="3773"/>
                <a:ext cx="29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3 0 0"/>
                  <a:gd name="G7" fmla="*/ 1 0 0"/>
                  <a:gd name="G8" fmla="sin G7 G6"/>
                  <a:gd name="G9" fmla="+- 10 0 0"/>
                  <a:gd name="G10" fmla="+- 24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18 w 22"/>
                  <a:gd name="T1" fmla="*/ 19 h 32"/>
                  <a:gd name="T2" fmla="*/ 21 w 22"/>
                  <a:gd name="T3" fmla="*/ 4 h 32"/>
                  <a:gd name="T4" fmla="*/ 9 w 22"/>
                  <a:gd name="T5" fmla="*/ 3 h 32"/>
                  <a:gd name="T6" fmla="*/ 11 w 22"/>
                  <a:gd name="T7" fmla="*/ 31 h 32"/>
                  <a:gd name="T8" fmla="*/ 18 w 22"/>
                  <a:gd name="T9" fmla="*/ 28 h 32"/>
                  <a:gd name="T10" fmla="*/ 18 w 22"/>
                  <a:gd name="T11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2">
                    <a:moveTo>
                      <a:pt x="18" y="19"/>
                    </a:moveTo>
                    <a:cubicBezTo>
                      <a:pt x="17" y="14"/>
                      <a:pt x="22" y="8"/>
                      <a:pt x="21" y="4"/>
                    </a:cubicBezTo>
                    <a:cubicBezTo>
                      <a:pt x="21" y="0"/>
                      <a:pt x="12" y="0"/>
                      <a:pt x="9" y="3"/>
                    </a:cubicBezTo>
                    <a:cubicBezTo>
                      <a:pt x="0" y="10"/>
                      <a:pt x="0" y="24"/>
                      <a:pt x="11" y="31"/>
                    </a:cubicBezTo>
                    <a:cubicBezTo>
                      <a:pt x="12" y="32"/>
                      <a:pt x="16" y="30"/>
                      <a:pt x="18" y="28"/>
                    </a:cubicBezTo>
                    <a:cubicBezTo>
                      <a:pt x="19" y="25"/>
                      <a:pt x="19" y="22"/>
                      <a:pt x="18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2" name="Freeform 796"/>
              <p:cNvSpPr>
                <a:spLocks noChangeArrowheads="1"/>
              </p:cNvSpPr>
              <p:nvPr/>
            </p:nvSpPr>
            <p:spPr bwMode="auto">
              <a:xfrm>
                <a:off x="910" y="3773"/>
                <a:ext cx="28" cy="54"/>
              </a:xfrm>
              <a:custGeom>
                <a:avLst/>
                <a:gdLst>
                  <a:gd name="T0" fmla="*/ 18 w 22"/>
                  <a:gd name="T1" fmla="*/ 11 h 32"/>
                  <a:gd name="T2" fmla="*/ 18 w 22"/>
                  <a:gd name="T3" fmla="*/ 19 h 32"/>
                  <a:gd name="T4" fmla="*/ 18 w 22"/>
                  <a:gd name="T5" fmla="*/ 11 h 32"/>
                  <a:gd name="T6" fmla="*/ 21 w 22"/>
                  <a:gd name="T7" fmla="*/ 4 h 32"/>
                  <a:gd name="T8" fmla="*/ 18 w 22"/>
                  <a:gd name="T9" fmla="*/ 11 h 32"/>
                  <a:gd name="T10" fmla="*/ 20 w 22"/>
                  <a:gd name="T11" fmla="*/ 4 h 32"/>
                  <a:gd name="T12" fmla="*/ 19 w 22"/>
                  <a:gd name="T13" fmla="*/ 2 h 32"/>
                  <a:gd name="T14" fmla="*/ 21 w 22"/>
                  <a:gd name="T15" fmla="*/ 4 h 32"/>
                  <a:gd name="T16" fmla="*/ 19 w 22"/>
                  <a:gd name="T17" fmla="*/ 2 h 32"/>
                  <a:gd name="T18" fmla="*/ 17 w 22"/>
                  <a:gd name="T19" fmla="*/ 0 h 32"/>
                  <a:gd name="T20" fmla="*/ 19 w 22"/>
                  <a:gd name="T21" fmla="*/ 2 h 32"/>
                  <a:gd name="T22" fmla="*/ 14 w 22"/>
                  <a:gd name="T23" fmla="*/ 1 h 32"/>
                  <a:gd name="T24" fmla="*/ 17 w 22"/>
                  <a:gd name="T25" fmla="*/ 0 h 32"/>
                  <a:gd name="T26" fmla="*/ 14 w 22"/>
                  <a:gd name="T27" fmla="*/ 1 h 32"/>
                  <a:gd name="T28" fmla="*/ 7 w 22"/>
                  <a:gd name="T29" fmla="*/ 2 h 32"/>
                  <a:gd name="T30" fmla="*/ 14 w 22"/>
                  <a:gd name="T31" fmla="*/ 1 h 32"/>
                  <a:gd name="T32" fmla="*/ 8 w 22"/>
                  <a:gd name="T33" fmla="*/ 3 h 32"/>
                  <a:gd name="T34" fmla="*/ 7 w 22"/>
                  <a:gd name="T35" fmla="*/ 5 h 32"/>
                  <a:gd name="T36" fmla="*/ 7 w 22"/>
                  <a:gd name="T37" fmla="*/ 2 h 32"/>
                  <a:gd name="T38" fmla="*/ 7 w 22"/>
                  <a:gd name="T39" fmla="*/ 5 h 32"/>
                  <a:gd name="T40" fmla="*/ 1 w 22"/>
                  <a:gd name="T41" fmla="*/ 17 h 32"/>
                  <a:gd name="T42" fmla="*/ 7 w 22"/>
                  <a:gd name="T43" fmla="*/ 5 h 32"/>
                  <a:gd name="T44" fmla="*/ 8 w 22"/>
                  <a:gd name="T45" fmla="*/ 29 h 32"/>
                  <a:gd name="T46" fmla="*/ 1 w 22"/>
                  <a:gd name="T47" fmla="*/ 17 h 32"/>
                  <a:gd name="T48" fmla="*/ 8 w 22"/>
                  <a:gd name="T49" fmla="*/ 29 h 32"/>
                  <a:gd name="T50" fmla="*/ 9 w 22"/>
                  <a:gd name="T51" fmla="*/ 31 h 32"/>
                  <a:gd name="T52" fmla="*/ 8 w 22"/>
                  <a:gd name="T53" fmla="*/ 29 h 32"/>
                  <a:gd name="T54" fmla="*/ 9 w 22"/>
                  <a:gd name="T55" fmla="*/ 31 h 32"/>
                  <a:gd name="T56" fmla="*/ 9 w 22"/>
                  <a:gd name="T57" fmla="*/ 31 h 32"/>
                  <a:gd name="T58" fmla="*/ 10 w 22"/>
                  <a:gd name="T59" fmla="*/ 30 h 32"/>
                  <a:gd name="T60" fmla="*/ 9 w 22"/>
                  <a:gd name="T61" fmla="*/ 31 h 32"/>
                  <a:gd name="T62" fmla="*/ 10 w 22"/>
                  <a:gd name="T63" fmla="*/ 30 h 32"/>
                  <a:gd name="T64" fmla="*/ 13 w 22"/>
                  <a:gd name="T65" fmla="*/ 31 h 32"/>
                  <a:gd name="T66" fmla="*/ 10 w 22"/>
                  <a:gd name="T67" fmla="*/ 30 h 32"/>
                  <a:gd name="T68" fmla="*/ 15 w 22"/>
                  <a:gd name="T69" fmla="*/ 28 h 32"/>
                  <a:gd name="T70" fmla="*/ 13 w 22"/>
                  <a:gd name="T71" fmla="*/ 31 h 32"/>
                  <a:gd name="T72" fmla="*/ 15 w 22"/>
                  <a:gd name="T73" fmla="*/ 28 h 32"/>
                  <a:gd name="T74" fmla="*/ 17 w 22"/>
                  <a:gd name="T75" fmla="*/ 28 h 32"/>
                  <a:gd name="T76" fmla="*/ 15 w 22"/>
                  <a:gd name="T77" fmla="*/ 28 h 32"/>
                  <a:gd name="T78" fmla="*/ 16 w 22"/>
                  <a:gd name="T79" fmla="*/ 28 h 32"/>
                  <a:gd name="T80" fmla="*/ 16 w 22"/>
                  <a:gd name="T81" fmla="*/ 28 h 32"/>
                  <a:gd name="T82" fmla="*/ 17 w 22"/>
                  <a:gd name="T83" fmla="*/ 24 h 32"/>
                  <a:gd name="T84" fmla="*/ 17 w 22"/>
                  <a:gd name="T85" fmla="*/ 28 h 32"/>
                  <a:gd name="T86" fmla="*/ 17 w 22"/>
                  <a:gd name="T87" fmla="*/ 24 h 32"/>
                  <a:gd name="T88" fmla="*/ 18 w 22"/>
                  <a:gd name="T89" fmla="*/ 19 h 32"/>
                  <a:gd name="T90" fmla="*/ 17 w 22"/>
                  <a:gd name="T91" fmla="*/ 24 h 32"/>
                  <a:gd name="T92" fmla="*/ 17 w 22"/>
                  <a:gd name="T93" fmla="*/ 20 h 32"/>
                  <a:gd name="T94" fmla="*/ 17 w 22"/>
                  <a:gd name="T95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" h="32">
                    <a:moveTo>
                      <a:pt x="17" y="20"/>
                    </a:moveTo>
                    <a:cubicBezTo>
                      <a:pt x="16" y="17"/>
                      <a:pt x="17" y="14"/>
                      <a:pt x="18" y="11"/>
                    </a:cubicBezTo>
                    <a:lnTo>
                      <a:pt x="20" y="11"/>
                    </a:lnTo>
                    <a:cubicBezTo>
                      <a:pt x="18" y="14"/>
                      <a:pt x="17" y="17"/>
                      <a:pt x="18" y="19"/>
                    </a:cubicBezTo>
                    <a:lnTo>
                      <a:pt x="17" y="20"/>
                    </a:lnTo>
                    <a:close/>
                    <a:moveTo>
                      <a:pt x="18" y="11"/>
                    </a:moveTo>
                    <a:cubicBezTo>
                      <a:pt x="19" y="8"/>
                      <a:pt x="20" y="6"/>
                      <a:pt x="20" y="4"/>
                    </a:cubicBezTo>
                    <a:lnTo>
                      <a:pt x="21" y="4"/>
                    </a:lnTo>
                    <a:cubicBezTo>
                      <a:pt x="22" y="6"/>
                      <a:pt x="21" y="9"/>
                      <a:pt x="20" y="11"/>
                    </a:cubicBezTo>
                    <a:lnTo>
                      <a:pt x="18" y="11"/>
                    </a:lnTo>
                    <a:close/>
                    <a:moveTo>
                      <a:pt x="20" y="4"/>
                    </a:moveTo>
                    <a:lnTo>
                      <a:pt x="20" y="4"/>
                    </a:lnTo>
                    <a:close/>
                    <a:moveTo>
                      <a:pt x="20" y="4"/>
                    </a:moveTo>
                    <a:cubicBezTo>
                      <a:pt x="20" y="3"/>
                      <a:pt x="19" y="3"/>
                      <a:pt x="19" y="2"/>
                    </a:cubicBezTo>
                    <a:lnTo>
                      <a:pt x="20" y="1"/>
                    </a:lnTo>
                    <a:cubicBezTo>
                      <a:pt x="21" y="2"/>
                      <a:pt x="21" y="3"/>
                      <a:pt x="21" y="4"/>
                    </a:cubicBezTo>
                    <a:lnTo>
                      <a:pt x="20" y="4"/>
                    </a:lnTo>
                    <a:close/>
                    <a:moveTo>
                      <a:pt x="19" y="2"/>
                    </a:moveTo>
                    <a:cubicBezTo>
                      <a:pt x="19" y="2"/>
                      <a:pt x="18" y="2"/>
                      <a:pt x="17" y="1"/>
                    </a:cubicBezTo>
                    <a:lnTo>
                      <a:pt x="17" y="0"/>
                    </a:lnTo>
                    <a:cubicBezTo>
                      <a:pt x="18" y="0"/>
                      <a:pt x="19" y="1"/>
                      <a:pt x="20" y="1"/>
                    </a:cubicBezTo>
                    <a:lnTo>
                      <a:pt x="19" y="2"/>
                    </a:lnTo>
                    <a:close/>
                    <a:moveTo>
                      <a:pt x="17" y="1"/>
                    </a:moveTo>
                    <a:cubicBezTo>
                      <a:pt x="16" y="1"/>
                      <a:pt x="15" y="1"/>
                      <a:pt x="14" y="1"/>
                    </a:cubicBezTo>
                    <a:lnTo>
                      <a:pt x="14" y="0"/>
                    </a:lnTo>
                    <a:cubicBezTo>
                      <a:pt x="15" y="0"/>
                      <a:pt x="16" y="0"/>
                      <a:pt x="17" y="0"/>
                    </a:cubicBezTo>
                    <a:lnTo>
                      <a:pt x="17" y="1"/>
                    </a:lnTo>
                    <a:close/>
                    <a:moveTo>
                      <a:pt x="14" y="1"/>
                    </a:moveTo>
                    <a:cubicBezTo>
                      <a:pt x="12" y="1"/>
                      <a:pt x="10" y="2"/>
                      <a:pt x="8" y="3"/>
                    </a:cubicBezTo>
                    <a:lnTo>
                      <a:pt x="7" y="2"/>
                    </a:lnTo>
                    <a:cubicBezTo>
                      <a:pt x="9" y="1"/>
                      <a:pt x="11" y="0"/>
                      <a:pt x="14" y="0"/>
                    </a:cubicBezTo>
                    <a:lnTo>
                      <a:pt x="14" y="1"/>
                    </a:lnTo>
                    <a:close/>
                    <a:moveTo>
                      <a:pt x="8" y="3"/>
                    </a:moveTo>
                    <a:lnTo>
                      <a:pt x="8" y="3"/>
                    </a:lnTo>
                    <a:close/>
                    <a:moveTo>
                      <a:pt x="8" y="3"/>
                    </a:moveTo>
                    <a:cubicBezTo>
                      <a:pt x="8" y="4"/>
                      <a:pt x="7" y="4"/>
                      <a:pt x="7" y="5"/>
                    </a:cubicBezTo>
                    <a:lnTo>
                      <a:pt x="5" y="4"/>
                    </a:lnTo>
                    <a:cubicBezTo>
                      <a:pt x="6" y="3"/>
                      <a:pt x="7" y="3"/>
                      <a:pt x="7" y="2"/>
                    </a:cubicBezTo>
                    <a:lnTo>
                      <a:pt x="8" y="3"/>
                    </a:lnTo>
                    <a:close/>
                    <a:moveTo>
                      <a:pt x="7" y="5"/>
                    </a:moveTo>
                    <a:cubicBezTo>
                      <a:pt x="3" y="8"/>
                      <a:pt x="2" y="12"/>
                      <a:pt x="2" y="17"/>
                    </a:cubicBezTo>
                    <a:lnTo>
                      <a:pt x="1" y="17"/>
                    </a:lnTo>
                    <a:cubicBezTo>
                      <a:pt x="0" y="12"/>
                      <a:pt x="2" y="8"/>
                      <a:pt x="5" y="4"/>
                    </a:cubicBezTo>
                    <a:lnTo>
                      <a:pt x="7" y="5"/>
                    </a:lnTo>
                    <a:close/>
                    <a:moveTo>
                      <a:pt x="2" y="17"/>
                    </a:moveTo>
                    <a:cubicBezTo>
                      <a:pt x="2" y="21"/>
                      <a:pt x="4" y="25"/>
                      <a:pt x="8" y="29"/>
                    </a:cubicBezTo>
                    <a:lnTo>
                      <a:pt x="7" y="29"/>
                    </a:lnTo>
                    <a:cubicBezTo>
                      <a:pt x="3" y="26"/>
                      <a:pt x="1" y="21"/>
                      <a:pt x="1" y="17"/>
                    </a:cubicBezTo>
                    <a:lnTo>
                      <a:pt x="2" y="17"/>
                    </a:lnTo>
                    <a:close/>
                    <a:moveTo>
                      <a:pt x="8" y="29"/>
                    </a:moveTo>
                    <a:cubicBezTo>
                      <a:pt x="9" y="29"/>
                      <a:pt x="9" y="30"/>
                      <a:pt x="10" y="30"/>
                    </a:cubicBezTo>
                    <a:lnTo>
                      <a:pt x="9" y="31"/>
                    </a:lnTo>
                    <a:cubicBezTo>
                      <a:pt x="8" y="31"/>
                      <a:pt x="8" y="30"/>
                      <a:pt x="7" y="29"/>
                    </a:cubicBezTo>
                    <a:lnTo>
                      <a:pt x="8" y="29"/>
                    </a:lnTo>
                    <a:close/>
                    <a:moveTo>
                      <a:pt x="9" y="31"/>
                    </a:moveTo>
                    <a:lnTo>
                      <a:pt x="9" y="31"/>
                    </a:lnTo>
                    <a:lnTo>
                      <a:pt x="10" y="31"/>
                    </a:lnTo>
                    <a:lnTo>
                      <a:pt x="9" y="31"/>
                    </a:lnTo>
                    <a:close/>
                    <a:moveTo>
                      <a:pt x="10" y="30"/>
                    </a:moveTo>
                    <a:cubicBezTo>
                      <a:pt x="10" y="30"/>
                      <a:pt x="10" y="30"/>
                      <a:pt x="10" y="30"/>
                    </a:cubicBezTo>
                    <a:lnTo>
                      <a:pt x="10" y="32"/>
                    </a:lnTo>
                    <a:cubicBezTo>
                      <a:pt x="10" y="32"/>
                      <a:pt x="9" y="31"/>
                      <a:pt x="9" y="31"/>
                    </a:cubicBezTo>
                    <a:lnTo>
                      <a:pt x="10" y="30"/>
                    </a:lnTo>
                    <a:close/>
                    <a:moveTo>
                      <a:pt x="10" y="30"/>
                    </a:moveTo>
                    <a:cubicBezTo>
                      <a:pt x="11" y="31"/>
                      <a:pt x="12" y="30"/>
                      <a:pt x="13" y="30"/>
                    </a:cubicBezTo>
                    <a:lnTo>
                      <a:pt x="13" y="31"/>
                    </a:lnTo>
                    <a:cubicBezTo>
                      <a:pt x="12" y="32"/>
                      <a:pt x="11" y="32"/>
                      <a:pt x="10" y="32"/>
                    </a:cubicBezTo>
                    <a:lnTo>
                      <a:pt x="10" y="30"/>
                    </a:lnTo>
                    <a:close/>
                    <a:moveTo>
                      <a:pt x="13" y="30"/>
                    </a:moveTo>
                    <a:cubicBezTo>
                      <a:pt x="14" y="30"/>
                      <a:pt x="15" y="29"/>
                      <a:pt x="15" y="28"/>
                    </a:cubicBezTo>
                    <a:lnTo>
                      <a:pt x="17" y="29"/>
                    </a:lnTo>
                    <a:cubicBezTo>
                      <a:pt x="16" y="30"/>
                      <a:pt x="15" y="31"/>
                      <a:pt x="13" y="31"/>
                    </a:cubicBezTo>
                    <a:lnTo>
                      <a:pt x="13" y="30"/>
                    </a:lnTo>
                    <a:close/>
                    <a:moveTo>
                      <a:pt x="15" y="28"/>
                    </a:moveTo>
                    <a:cubicBezTo>
                      <a:pt x="16" y="28"/>
                      <a:pt x="16" y="28"/>
                      <a:pt x="16" y="28"/>
                    </a:cubicBezTo>
                    <a:lnTo>
                      <a:pt x="17" y="28"/>
                    </a:lnTo>
                    <a:cubicBezTo>
                      <a:pt x="17" y="28"/>
                      <a:pt x="17" y="29"/>
                      <a:pt x="17" y="29"/>
                    </a:cubicBezTo>
                    <a:lnTo>
                      <a:pt x="15" y="28"/>
                    </a:lnTo>
                    <a:close/>
                    <a:moveTo>
                      <a:pt x="16" y="28"/>
                    </a:moveTo>
                    <a:lnTo>
                      <a:pt x="16" y="28"/>
                    </a:lnTo>
                    <a:lnTo>
                      <a:pt x="17" y="28"/>
                    </a:lnTo>
                    <a:lnTo>
                      <a:pt x="16" y="28"/>
                    </a:lnTo>
                    <a:close/>
                    <a:moveTo>
                      <a:pt x="16" y="28"/>
                    </a:moveTo>
                    <a:cubicBezTo>
                      <a:pt x="17" y="26"/>
                      <a:pt x="17" y="25"/>
                      <a:pt x="17" y="24"/>
                    </a:cubicBezTo>
                    <a:lnTo>
                      <a:pt x="19" y="24"/>
                    </a:lnTo>
                    <a:cubicBezTo>
                      <a:pt x="18" y="25"/>
                      <a:pt x="18" y="27"/>
                      <a:pt x="17" y="28"/>
                    </a:cubicBezTo>
                    <a:lnTo>
                      <a:pt x="16" y="28"/>
                    </a:lnTo>
                    <a:close/>
                    <a:moveTo>
                      <a:pt x="17" y="24"/>
                    </a:moveTo>
                    <a:cubicBezTo>
                      <a:pt x="17" y="22"/>
                      <a:pt x="17" y="21"/>
                      <a:pt x="17" y="20"/>
                    </a:cubicBezTo>
                    <a:lnTo>
                      <a:pt x="18" y="19"/>
                    </a:lnTo>
                    <a:cubicBezTo>
                      <a:pt x="19" y="21"/>
                      <a:pt x="19" y="22"/>
                      <a:pt x="19" y="24"/>
                    </a:cubicBezTo>
                    <a:lnTo>
                      <a:pt x="17" y="24"/>
                    </a:lnTo>
                    <a:close/>
                    <a:moveTo>
                      <a:pt x="17" y="20"/>
                    </a:moveTo>
                    <a:lnTo>
                      <a:pt x="17" y="20"/>
                    </a:lnTo>
                    <a:lnTo>
                      <a:pt x="17" y="19"/>
                    </a:lnTo>
                    <a:lnTo>
                      <a:pt x="17" y="20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3" name="Freeform 797"/>
              <p:cNvSpPr>
                <a:spLocks noChangeArrowheads="1"/>
              </p:cNvSpPr>
              <p:nvPr/>
            </p:nvSpPr>
            <p:spPr bwMode="auto">
              <a:xfrm>
                <a:off x="974" y="3720"/>
                <a:ext cx="70" cy="6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0 0 0"/>
                  <a:gd name="G10" fmla="+- 22 0 0"/>
                  <a:gd name="G11" fmla="+- 1 0 0"/>
                  <a:gd name="G12" fmla="+- 26 0 0"/>
                  <a:gd name="G13" fmla="+- 31 0 0"/>
                  <a:gd name="G14" fmla="*/ 1 0 0"/>
                  <a:gd name="G15" fmla="cos G14 G13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T0" fmla="*/ 47 w 52"/>
                  <a:gd name="T1" fmla="*/ 19 h 41"/>
                  <a:gd name="T2" fmla="*/ 31 w 52"/>
                  <a:gd name="T3" fmla="*/ 0 h 41"/>
                  <a:gd name="T4" fmla="*/ 26 w 52"/>
                  <a:gd name="T5" fmla="*/ 2 h 41"/>
                  <a:gd name="T6" fmla="*/ 2 w 52"/>
                  <a:gd name="T7" fmla="*/ 20 h 41"/>
                  <a:gd name="T8" fmla="*/ 0 w 52"/>
                  <a:gd name="T9" fmla="*/ 26 h 41"/>
                  <a:gd name="T10" fmla="*/ 32 w 52"/>
                  <a:gd name="T11" fmla="*/ 30 h 41"/>
                  <a:gd name="T12" fmla="*/ 47 w 52"/>
                  <a:gd name="T13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1">
                    <a:moveTo>
                      <a:pt x="47" y="19"/>
                    </a:moveTo>
                    <a:cubicBezTo>
                      <a:pt x="52" y="10"/>
                      <a:pt x="43" y="1"/>
                      <a:pt x="31" y="0"/>
                    </a:cubicBezTo>
                    <a:cubicBezTo>
                      <a:pt x="30" y="0"/>
                      <a:pt x="27" y="1"/>
                      <a:pt x="26" y="2"/>
                    </a:cubicBezTo>
                    <a:cubicBezTo>
                      <a:pt x="19" y="10"/>
                      <a:pt x="11" y="14"/>
                      <a:pt x="2" y="20"/>
                    </a:cubicBezTo>
                    <a:cubicBezTo>
                      <a:pt x="0" y="22"/>
                      <a:pt x="1" y="24"/>
                      <a:pt x="0" y="26"/>
                    </a:cubicBezTo>
                    <a:cubicBezTo>
                      <a:pt x="10" y="31"/>
                      <a:pt x="25" y="41"/>
                      <a:pt x="32" y="30"/>
                    </a:cubicBezTo>
                    <a:cubicBezTo>
                      <a:pt x="36" y="25"/>
                      <a:pt x="45" y="25"/>
                      <a:pt x="47" y="19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4" name="Freeform 798"/>
              <p:cNvSpPr>
                <a:spLocks noChangeArrowheads="1"/>
              </p:cNvSpPr>
              <p:nvPr/>
            </p:nvSpPr>
            <p:spPr bwMode="auto">
              <a:xfrm>
                <a:off x="972" y="3718"/>
                <a:ext cx="68" cy="69"/>
              </a:xfrm>
              <a:custGeom>
                <a:avLst/>
                <a:gdLst>
                  <a:gd name="T0" fmla="*/ 49 w 50"/>
                  <a:gd name="T1" fmla="*/ 16 h 41"/>
                  <a:gd name="T2" fmla="*/ 49 w 50"/>
                  <a:gd name="T3" fmla="*/ 21 h 41"/>
                  <a:gd name="T4" fmla="*/ 49 w 50"/>
                  <a:gd name="T5" fmla="*/ 16 h 41"/>
                  <a:gd name="T6" fmla="*/ 47 w 50"/>
                  <a:gd name="T7" fmla="*/ 8 h 41"/>
                  <a:gd name="T8" fmla="*/ 49 w 50"/>
                  <a:gd name="T9" fmla="*/ 16 h 41"/>
                  <a:gd name="T10" fmla="*/ 38 w 50"/>
                  <a:gd name="T11" fmla="*/ 3 h 41"/>
                  <a:gd name="T12" fmla="*/ 47 w 50"/>
                  <a:gd name="T13" fmla="*/ 8 h 41"/>
                  <a:gd name="T14" fmla="*/ 38 w 50"/>
                  <a:gd name="T15" fmla="*/ 3 h 41"/>
                  <a:gd name="T16" fmla="*/ 32 w 50"/>
                  <a:gd name="T17" fmla="*/ 0 h 41"/>
                  <a:gd name="T18" fmla="*/ 38 w 50"/>
                  <a:gd name="T19" fmla="*/ 3 h 41"/>
                  <a:gd name="T20" fmla="*/ 32 w 50"/>
                  <a:gd name="T21" fmla="*/ 0 h 41"/>
                  <a:gd name="T22" fmla="*/ 32 w 50"/>
                  <a:gd name="T23" fmla="*/ 0 h 41"/>
                  <a:gd name="T24" fmla="*/ 32 w 50"/>
                  <a:gd name="T25" fmla="*/ 2 h 41"/>
                  <a:gd name="T26" fmla="*/ 32 w 50"/>
                  <a:gd name="T27" fmla="*/ 2 h 41"/>
                  <a:gd name="T28" fmla="*/ 32 w 50"/>
                  <a:gd name="T29" fmla="*/ 2 h 41"/>
                  <a:gd name="T30" fmla="*/ 32 w 50"/>
                  <a:gd name="T31" fmla="*/ 0 h 41"/>
                  <a:gd name="T32" fmla="*/ 32 w 50"/>
                  <a:gd name="T33" fmla="*/ 2 h 41"/>
                  <a:gd name="T34" fmla="*/ 30 w 50"/>
                  <a:gd name="T35" fmla="*/ 1 h 41"/>
                  <a:gd name="T36" fmla="*/ 32 w 50"/>
                  <a:gd name="T37" fmla="*/ 2 h 41"/>
                  <a:gd name="T38" fmla="*/ 28 w 50"/>
                  <a:gd name="T39" fmla="*/ 3 h 41"/>
                  <a:gd name="T40" fmla="*/ 30 w 50"/>
                  <a:gd name="T41" fmla="*/ 1 h 41"/>
                  <a:gd name="T42" fmla="*/ 28 w 50"/>
                  <a:gd name="T43" fmla="*/ 3 h 41"/>
                  <a:gd name="T44" fmla="*/ 27 w 50"/>
                  <a:gd name="T45" fmla="*/ 3 h 41"/>
                  <a:gd name="T46" fmla="*/ 28 w 50"/>
                  <a:gd name="T47" fmla="*/ 3 h 41"/>
                  <a:gd name="T48" fmla="*/ 5 w 50"/>
                  <a:gd name="T49" fmla="*/ 19 h 41"/>
                  <a:gd name="T50" fmla="*/ 28 w 50"/>
                  <a:gd name="T51" fmla="*/ 3 h 41"/>
                  <a:gd name="T52" fmla="*/ 3 w 50"/>
                  <a:gd name="T53" fmla="*/ 22 h 41"/>
                  <a:gd name="T54" fmla="*/ 5 w 50"/>
                  <a:gd name="T55" fmla="*/ 19 h 41"/>
                  <a:gd name="T56" fmla="*/ 3 w 50"/>
                  <a:gd name="T57" fmla="*/ 22 h 41"/>
                  <a:gd name="T58" fmla="*/ 3 w 50"/>
                  <a:gd name="T59" fmla="*/ 21 h 41"/>
                  <a:gd name="T60" fmla="*/ 3 w 50"/>
                  <a:gd name="T61" fmla="*/ 22 h 41"/>
                  <a:gd name="T62" fmla="*/ 1 w 50"/>
                  <a:gd name="T63" fmla="*/ 24 h 41"/>
                  <a:gd name="T64" fmla="*/ 3 w 50"/>
                  <a:gd name="T65" fmla="*/ 22 h 41"/>
                  <a:gd name="T66" fmla="*/ 1 w 50"/>
                  <a:gd name="T67" fmla="*/ 28 h 41"/>
                  <a:gd name="T68" fmla="*/ 1 w 50"/>
                  <a:gd name="T69" fmla="*/ 24 h 41"/>
                  <a:gd name="T70" fmla="*/ 0 w 50"/>
                  <a:gd name="T71" fmla="*/ 28 h 41"/>
                  <a:gd name="T72" fmla="*/ 0 w 50"/>
                  <a:gd name="T73" fmla="*/ 27 h 41"/>
                  <a:gd name="T74" fmla="*/ 0 w 50"/>
                  <a:gd name="T75" fmla="*/ 28 h 41"/>
                  <a:gd name="T76" fmla="*/ 4 w 50"/>
                  <a:gd name="T77" fmla="*/ 28 h 41"/>
                  <a:gd name="T78" fmla="*/ 0 w 50"/>
                  <a:gd name="T79" fmla="*/ 28 h 41"/>
                  <a:gd name="T80" fmla="*/ 4 w 50"/>
                  <a:gd name="T81" fmla="*/ 28 h 41"/>
                  <a:gd name="T82" fmla="*/ 34 w 50"/>
                  <a:gd name="T83" fmla="*/ 32 h 41"/>
                  <a:gd name="T84" fmla="*/ 4 w 50"/>
                  <a:gd name="T85" fmla="*/ 28 h 41"/>
                  <a:gd name="T86" fmla="*/ 33 w 50"/>
                  <a:gd name="T87" fmla="*/ 31 h 41"/>
                  <a:gd name="T88" fmla="*/ 40 w 50"/>
                  <a:gd name="T89" fmla="*/ 26 h 41"/>
                  <a:gd name="T90" fmla="*/ 34 w 50"/>
                  <a:gd name="T91" fmla="*/ 32 h 41"/>
                  <a:gd name="T92" fmla="*/ 40 w 50"/>
                  <a:gd name="T93" fmla="*/ 26 h 41"/>
                  <a:gd name="T94" fmla="*/ 49 w 50"/>
                  <a:gd name="T95" fmla="*/ 21 h 41"/>
                  <a:gd name="T96" fmla="*/ 40 w 50"/>
                  <a:gd name="T97" fmla="*/ 26 h 41"/>
                  <a:gd name="T98" fmla="*/ 47 w 50"/>
                  <a:gd name="T99" fmla="*/ 20 h 41"/>
                  <a:gd name="T100" fmla="*/ 47 w 50"/>
                  <a:gd name="T101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41">
                    <a:moveTo>
                      <a:pt x="47" y="20"/>
                    </a:moveTo>
                    <a:cubicBezTo>
                      <a:pt x="48" y="19"/>
                      <a:pt x="49" y="17"/>
                      <a:pt x="49" y="16"/>
                    </a:cubicBezTo>
                    <a:lnTo>
                      <a:pt x="50" y="16"/>
                    </a:lnTo>
                    <a:cubicBezTo>
                      <a:pt x="50" y="18"/>
                      <a:pt x="50" y="19"/>
                      <a:pt x="49" y="21"/>
                    </a:cubicBezTo>
                    <a:lnTo>
                      <a:pt x="47" y="20"/>
                    </a:lnTo>
                    <a:close/>
                    <a:moveTo>
                      <a:pt x="49" y="16"/>
                    </a:moveTo>
                    <a:cubicBezTo>
                      <a:pt x="49" y="13"/>
                      <a:pt x="48" y="10"/>
                      <a:pt x="46" y="8"/>
                    </a:cubicBezTo>
                    <a:lnTo>
                      <a:pt x="47" y="8"/>
                    </a:lnTo>
                    <a:cubicBezTo>
                      <a:pt x="49" y="10"/>
                      <a:pt x="50" y="13"/>
                      <a:pt x="50" y="16"/>
                    </a:cubicBezTo>
                    <a:lnTo>
                      <a:pt x="49" y="16"/>
                    </a:lnTo>
                    <a:close/>
                    <a:moveTo>
                      <a:pt x="46" y="8"/>
                    </a:moveTo>
                    <a:cubicBezTo>
                      <a:pt x="44" y="6"/>
                      <a:pt x="42" y="4"/>
                      <a:pt x="38" y="3"/>
                    </a:cubicBezTo>
                    <a:lnTo>
                      <a:pt x="39" y="2"/>
                    </a:lnTo>
                    <a:cubicBezTo>
                      <a:pt x="42" y="3"/>
                      <a:pt x="45" y="5"/>
                      <a:pt x="47" y="8"/>
                    </a:cubicBezTo>
                    <a:lnTo>
                      <a:pt x="46" y="8"/>
                    </a:lnTo>
                    <a:close/>
                    <a:moveTo>
                      <a:pt x="38" y="3"/>
                    </a:moveTo>
                    <a:cubicBezTo>
                      <a:pt x="36" y="2"/>
                      <a:pt x="34" y="2"/>
                      <a:pt x="32" y="2"/>
                    </a:cubicBezTo>
                    <a:lnTo>
                      <a:pt x="32" y="0"/>
                    </a:lnTo>
                    <a:cubicBezTo>
                      <a:pt x="35" y="1"/>
                      <a:pt x="37" y="1"/>
                      <a:pt x="39" y="2"/>
                    </a:cubicBezTo>
                    <a:lnTo>
                      <a:pt x="38" y="3"/>
                    </a:lnTo>
                    <a:close/>
                    <a:moveTo>
                      <a:pt x="32" y="0"/>
                    </a:moveTo>
                    <a:lnTo>
                      <a:pt x="32" y="0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  <a:moveTo>
                      <a:pt x="32" y="2"/>
                    </a:moveTo>
                    <a:lnTo>
                      <a:pt x="32" y="2"/>
                    </a:lnTo>
                    <a:lnTo>
                      <a:pt x="32" y="0"/>
                    </a:ln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lnTo>
                      <a:pt x="31" y="0"/>
                    </a:lnTo>
                    <a:cubicBezTo>
                      <a:pt x="32" y="0"/>
                      <a:pt x="32" y="0"/>
                      <a:pt x="32" y="0"/>
                    </a:cubicBezTo>
                    <a:lnTo>
                      <a:pt x="32" y="2"/>
                    </a:lnTo>
                    <a:close/>
                    <a:moveTo>
                      <a:pt x="32" y="2"/>
                    </a:moveTo>
                    <a:cubicBezTo>
                      <a:pt x="31" y="2"/>
                      <a:pt x="31" y="2"/>
                      <a:pt x="31" y="2"/>
                    </a:cubicBezTo>
                    <a:lnTo>
                      <a:pt x="30" y="1"/>
                    </a:lnTo>
                    <a:cubicBezTo>
                      <a:pt x="31" y="1"/>
                      <a:pt x="31" y="0"/>
                      <a:pt x="31" y="0"/>
                    </a:cubicBezTo>
                    <a:lnTo>
                      <a:pt x="32" y="2"/>
                    </a:lnTo>
                    <a:close/>
                    <a:moveTo>
                      <a:pt x="31" y="2"/>
                    </a:moveTo>
                    <a:cubicBezTo>
                      <a:pt x="30" y="2"/>
                      <a:pt x="28" y="3"/>
                      <a:pt x="28" y="3"/>
                    </a:cubicBezTo>
                    <a:lnTo>
                      <a:pt x="27" y="3"/>
                    </a:lnTo>
                    <a:cubicBezTo>
                      <a:pt x="27" y="2"/>
                      <a:pt x="29" y="1"/>
                      <a:pt x="30" y="1"/>
                    </a:cubicBezTo>
                    <a:lnTo>
                      <a:pt x="31" y="2"/>
                    </a:lnTo>
                    <a:close/>
                    <a:moveTo>
                      <a:pt x="28" y="3"/>
                    </a:moveTo>
                    <a:lnTo>
                      <a:pt x="28" y="3"/>
                    </a:lnTo>
                    <a:lnTo>
                      <a:pt x="27" y="3"/>
                    </a:lnTo>
                    <a:lnTo>
                      <a:pt x="28" y="3"/>
                    </a:lnTo>
                    <a:close/>
                    <a:moveTo>
                      <a:pt x="28" y="3"/>
                    </a:moveTo>
                    <a:cubicBezTo>
                      <a:pt x="21" y="10"/>
                      <a:pt x="14" y="15"/>
                      <a:pt x="6" y="20"/>
                    </a:cubicBezTo>
                    <a:lnTo>
                      <a:pt x="5" y="19"/>
                    </a:lnTo>
                    <a:cubicBezTo>
                      <a:pt x="13" y="14"/>
                      <a:pt x="20" y="10"/>
                      <a:pt x="27" y="3"/>
                    </a:cubicBezTo>
                    <a:lnTo>
                      <a:pt x="28" y="3"/>
                    </a:lnTo>
                    <a:close/>
                    <a:moveTo>
                      <a:pt x="6" y="20"/>
                    </a:moveTo>
                    <a:lnTo>
                      <a:pt x="3" y="22"/>
                    </a:lnTo>
                    <a:lnTo>
                      <a:pt x="2" y="21"/>
                    </a:lnTo>
                    <a:lnTo>
                      <a:pt x="5" y="19"/>
                    </a:lnTo>
                    <a:lnTo>
                      <a:pt x="6" y="20"/>
                    </a:lnTo>
                    <a:close/>
                    <a:moveTo>
                      <a:pt x="3" y="22"/>
                    </a:moveTo>
                    <a:lnTo>
                      <a:pt x="3" y="22"/>
                    </a:lnTo>
                    <a:lnTo>
                      <a:pt x="3" y="21"/>
                    </a:lnTo>
                    <a:lnTo>
                      <a:pt x="3" y="22"/>
                    </a:lnTo>
                    <a:close/>
                    <a:moveTo>
                      <a:pt x="3" y="22"/>
                    </a:moveTo>
                    <a:cubicBezTo>
                      <a:pt x="2" y="22"/>
                      <a:pt x="2" y="23"/>
                      <a:pt x="2" y="24"/>
                    </a:cubicBezTo>
                    <a:lnTo>
                      <a:pt x="1" y="24"/>
                    </a:lnTo>
                    <a:cubicBezTo>
                      <a:pt x="1" y="23"/>
                      <a:pt x="1" y="22"/>
                      <a:pt x="2" y="21"/>
                    </a:cubicBezTo>
                    <a:lnTo>
                      <a:pt x="3" y="22"/>
                    </a:lnTo>
                    <a:close/>
                    <a:moveTo>
                      <a:pt x="2" y="24"/>
                    </a:moveTo>
                    <a:cubicBezTo>
                      <a:pt x="2" y="26"/>
                      <a:pt x="2" y="27"/>
                      <a:pt x="1" y="28"/>
                    </a:cubicBezTo>
                    <a:lnTo>
                      <a:pt x="0" y="27"/>
                    </a:lnTo>
                    <a:cubicBezTo>
                      <a:pt x="1" y="26"/>
                      <a:pt x="1" y="25"/>
                      <a:pt x="1" y="24"/>
                    </a:cubicBezTo>
                    <a:lnTo>
                      <a:pt x="2" y="24"/>
                    </a:lnTo>
                    <a:close/>
                    <a:moveTo>
                      <a:pt x="0" y="28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0" y="28"/>
                    </a:lnTo>
                    <a:close/>
                    <a:moveTo>
                      <a:pt x="1" y="27"/>
                    </a:moveTo>
                    <a:cubicBezTo>
                      <a:pt x="2" y="27"/>
                      <a:pt x="3" y="28"/>
                      <a:pt x="4" y="28"/>
                    </a:cubicBezTo>
                    <a:lnTo>
                      <a:pt x="3" y="29"/>
                    </a:lnTo>
                    <a:cubicBezTo>
                      <a:pt x="2" y="29"/>
                      <a:pt x="1" y="28"/>
                      <a:pt x="0" y="28"/>
                    </a:cubicBezTo>
                    <a:lnTo>
                      <a:pt x="1" y="27"/>
                    </a:lnTo>
                    <a:close/>
                    <a:moveTo>
                      <a:pt x="4" y="28"/>
                    </a:moveTo>
                    <a:cubicBezTo>
                      <a:pt x="13" y="33"/>
                      <a:pt x="26" y="40"/>
                      <a:pt x="33" y="31"/>
                    </a:cubicBezTo>
                    <a:lnTo>
                      <a:pt x="34" y="32"/>
                    </a:lnTo>
                    <a:cubicBezTo>
                      <a:pt x="27" y="41"/>
                      <a:pt x="13" y="34"/>
                      <a:pt x="3" y="29"/>
                    </a:cubicBezTo>
                    <a:lnTo>
                      <a:pt x="4" y="28"/>
                    </a:lnTo>
                    <a:close/>
                    <a:moveTo>
                      <a:pt x="33" y="31"/>
                    </a:moveTo>
                    <a:lnTo>
                      <a:pt x="33" y="31"/>
                    </a:lnTo>
                    <a:close/>
                    <a:moveTo>
                      <a:pt x="33" y="31"/>
                    </a:moveTo>
                    <a:cubicBezTo>
                      <a:pt x="35" y="29"/>
                      <a:pt x="37" y="27"/>
                      <a:pt x="40" y="26"/>
                    </a:cubicBezTo>
                    <a:lnTo>
                      <a:pt x="41" y="27"/>
                    </a:lnTo>
                    <a:cubicBezTo>
                      <a:pt x="38" y="28"/>
                      <a:pt x="36" y="30"/>
                      <a:pt x="34" y="32"/>
                    </a:cubicBezTo>
                    <a:lnTo>
                      <a:pt x="33" y="31"/>
                    </a:lnTo>
                    <a:close/>
                    <a:moveTo>
                      <a:pt x="40" y="26"/>
                    </a:moveTo>
                    <a:cubicBezTo>
                      <a:pt x="43" y="24"/>
                      <a:pt x="46" y="23"/>
                      <a:pt x="47" y="20"/>
                    </a:cubicBezTo>
                    <a:lnTo>
                      <a:pt x="49" y="21"/>
                    </a:lnTo>
                    <a:cubicBezTo>
                      <a:pt x="47" y="24"/>
                      <a:pt x="44" y="25"/>
                      <a:pt x="41" y="27"/>
                    </a:cubicBezTo>
                    <a:lnTo>
                      <a:pt x="40" y="26"/>
                    </a:lnTo>
                    <a:close/>
                    <a:moveTo>
                      <a:pt x="47" y="20"/>
                    </a:moveTo>
                    <a:lnTo>
                      <a:pt x="47" y="20"/>
                    </a:lnTo>
                    <a:lnTo>
                      <a:pt x="48" y="20"/>
                    </a:lnTo>
                    <a:lnTo>
                      <a:pt x="47" y="20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5" name="Freeform 799"/>
              <p:cNvSpPr>
                <a:spLocks noChangeArrowheads="1"/>
              </p:cNvSpPr>
              <p:nvPr/>
            </p:nvSpPr>
            <p:spPr bwMode="auto">
              <a:xfrm>
                <a:off x="1111" y="3751"/>
                <a:ext cx="53" cy="6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3 0 0"/>
                  <a:gd name="G5" fmla="*/ 1 0 0"/>
                  <a:gd name="G6" fmla="cos G5 G4"/>
                  <a:gd name="G7" fmla="+- 1 0 0"/>
                  <a:gd name="G8" fmla="+- 1 0 0"/>
                  <a:gd name="G9" fmla="+- 1 0 0"/>
                  <a:gd name="G10" fmla="+- 26 0 0"/>
                  <a:gd name="G11" fmla="+- 3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T0" fmla="*/ 37 w 40"/>
                  <a:gd name="T1" fmla="*/ 25 h 37"/>
                  <a:gd name="T2" fmla="*/ 16 w 40"/>
                  <a:gd name="T3" fmla="*/ 2 h 37"/>
                  <a:gd name="T4" fmla="*/ 3 w 40"/>
                  <a:gd name="T5" fmla="*/ 12 h 37"/>
                  <a:gd name="T6" fmla="*/ 5 w 40"/>
                  <a:gd name="T7" fmla="*/ 31 h 37"/>
                  <a:gd name="T8" fmla="*/ 34 w 40"/>
                  <a:gd name="T9" fmla="*/ 28 h 37"/>
                  <a:gd name="T10" fmla="*/ 37 w 40"/>
                  <a:gd name="T11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25"/>
                    </a:moveTo>
                    <a:cubicBezTo>
                      <a:pt x="40" y="14"/>
                      <a:pt x="30" y="0"/>
                      <a:pt x="16" y="2"/>
                    </a:cubicBezTo>
                    <a:cubicBezTo>
                      <a:pt x="10" y="3"/>
                      <a:pt x="4" y="8"/>
                      <a:pt x="3" y="12"/>
                    </a:cubicBezTo>
                    <a:cubicBezTo>
                      <a:pt x="1" y="18"/>
                      <a:pt x="0" y="26"/>
                      <a:pt x="5" y="31"/>
                    </a:cubicBezTo>
                    <a:cubicBezTo>
                      <a:pt x="12" y="37"/>
                      <a:pt x="24" y="29"/>
                      <a:pt x="34" y="28"/>
                    </a:cubicBezTo>
                    <a:cubicBezTo>
                      <a:pt x="35" y="28"/>
                      <a:pt x="37" y="26"/>
                      <a:pt x="37" y="25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6" name="Freeform 800"/>
              <p:cNvSpPr>
                <a:spLocks noChangeArrowheads="1"/>
              </p:cNvSpPr>
              <p:nvPr/>
            </p:nvSpPr>
            <p:spPr bwMode="auto">
              <a:xfrm>
                <a:off x="1111" y="3752"/>
                <a:ext cx="51" cy="59"/>
              </a:xfrm>
              <a:custGeom>
                <a:avLst/>
                <a:gdLst>
                  <a:gd name="T0" fmla="*/ 36 w 38"/>
                  <a:gd name="T1" fmla="*/ 16 h 35"/>
                  <a:gd name="T2" fmla="*/ 38 w 38"/>
                  <a:gd name="T3" fmla="*/ 24 h 35"/>
                  <a:gd name="T4" fmla="*/ 36 w 38"/>
                  <a:gd name="T5" fmla="*/ 16 h 35"/>
                  <a:gd name="T6" fmla="*/ 33 w 38"/>
                  <a:gd name="T7" fmla="*/ 6 h 35"/>
                  <a:gd name="T8" fmla="*/ 36 w 38"/>
                  <a:gd name="T9" fmla="*/ 16 h 35"/>
                  <a:gd name="T10" fmla="*/ 23 w 38"/>
                  <a:gd name="T11" fmla="*/ 2 h 35"/>
                  <a:gd name="T12" fmla="*/ 33 w 38"/>
                  <a:gd name="T13" fmla="*/ 6 h 35"/>
                  <a:gd name="T14" fmla="*/ 23 w 38"/>
                  <a:gd name="T15" fmla="*/ 2 h 35"/>
                  <a:gd name="T16" fmla="*/ 16 w 38"/>
                  <a:gd name="T17" fmla="*/ 1 h 35"/>
                  <a:gd name="T18" fmla="*/ 23 w 38"/>
                  <a:gd name="T19" fmla="*/ 2 h 35"/>
                  <a:gd name="T20" fmla="*/ 17 w 38"/>
                  <a:gd name="T21" fmla="*/ 2 h 35"/>
                  <a:gd name="T22" fmla="*/ 17 w 38"/>
                  <a:gd name="T23" fmla="*/ 2 h 35"/>
                  <a:gd name="T24" fmla="*/ 17 w 38"/>
                  <a:gd name="T25" fmla="*/ 2 h 35"/>
                  <a:gd name="T26" fmla="*/ 17 w 38"/>
                  <a:gd name="T27" fmla="*/ 2 h 35"/>
                  <a:gd name="T28" fmla="*/ 14 w 38"/>
                  <a:gd name="T29" fmla="*/ 2 h 35"/>
                  <a:gd name="T30" fmla="*/ 16 w 38"/>
                  <a:gd name="T31" fmla="*/ 1 h 35"/>
                  <a:gd name="T32" fmla="*/ 14 w 38"/>
                  <a:gd name="T33" fmla="*/ 2 h 35"/>
                  <a:gd name="T34" fmla="*/ 11 w 38"/>
                  <a:gd name="T35" fmla="*/ 2 h 35"/>
                  <a:gd name="T36" fmla="*/ 14 w 38"/>
                  <a:gd name="T37" fmla="*/ 2 h 35"/>
                  <a:gd name="T38" fmla="*/ 3 w 38"/>
                  <a:gd name="T39" fmla="*/ 11 h 35"/>
                  <a:gd name="T40" fmla="*/ 11 w 38"/>
                  <a:gd name="T41" fmla="*/ 2 h 35"/>
                  <a:gd name="T42" fmla="*/ 3 w 38"/>
                  <a:gd name="T43" fmla="*/ 11 h 35"/>
                  <a:gd name="T44" fmla="*/ 3 w 38"/>
                  <a:gd name="T45" fmla="*/ 11 h 35"/>
                  <a:gd name="T46" fmla="*/ 2 w 38"/>
                  <a:gd name="T47" fmla="*/ 11 h 35"/>
                  <a:gd name="T48" fmla="*/ 2 w 38"/>
                  <a:gd name="T49" fmla="*/ 11 h 35"/>
                  <a:gd name="T50" fmla="*/ 3 w 38"/>
                  <a:gd name="T51" fmla="*/ 11 h 35"/>
                  <a:gd name="T52" fmla="*/ 3 w 38"/>
                  <a:gd name="T53" fmla="*/ 11 h 35"/>
                  <a:gd name="T54" fmla="*/ 1 w 38"/>
                  <a:gd name="T55" fmla="*/ 14 h 35"/>
                  <a:gd name="T56" fmla="*/ 3 w 38"/>
                  <a:gd name="T57" fmla="*/ 11 h 35"/>
                  <a:gd name="T58" fmla="*/ 2 w 38"/>
                  <a:gd name="T59" fmla="*/ 17 h 35"/>
                  <a:gd name="T60" fmla="*/ 1 w 38"/>
                  <a:gd name="T61" fmla="*/ 14 h 35"/>
                  <a:gd name="T62" fmla="*/ 2 w 38"/>
                  <a:gd name="T63" fmla="*/ 17 h 35"/>
                  <a:gd name="T64" fmla="*/ 5 w 38"/>
                  <a:gd name="T65" fmla="*/ 30 h 35"/>
                  <a:gd name="T66" fmla="*/ 2 w 38"/>
                  <a:gd name="T67" fmla="*/ 17 h 35"/>
                  <a:gd name="T68" fmla="*/ 23 w 38"/>
                  <a:gd name="T69" fmla="*/ 29 h 35"/>
                  <a:gd name="T70" fmla="*/ 5 w 38"/>
                  <a:gd name="T71" fmla="*/ 30 h 35"/>
                  <a:gd name="T72" fmla="*/ 23 w 38"/>
                  <a:gd name="T73" fmla="*/ 29 h 35"/>
                  <a:gd name="T74" fmla="*/ 35 w 38"/>
                  <a:gd name="T75" fmla="*/ 28 h 35"/>
                  <a:gd name="T76" fmla="*/ 23 w 38"/>
                  <a:gd name="T77" fmla="*/ 29 h 35"/>
                  <a:gd name="T78" fmla="*/ 35 w 38"/>
                  <a:gd name="T79" fmla="*/ 28 h 35"/>
                  <a:gd name="T80" fmla="*/ 35 w 38"/>
                  <a:gd name="T81" fmla="*/ 28 h 35"/>
                  <a:gd name="T82" fmla="*/ 34 w 38"/>
                  <a:gd name="T83" fmla="*/ 26 h 35"/>
                  <a:gd name="T84" fmla="*/ 34 w 38"/>
                  <a:gd name="T85" fmla="*/ 26 h 35"/>
                  <a:gd name="T86" fmla="*/ 35 w 38"/>
                  <a:gd name="T87" fmla="*/ 28 h 35"/>
                  <a:gd name="T88" fmla="*/ 35 w 38"/>
                  <a:gd name="T89" fmla="*/ 28 h 35"/>
                  <a:gd name="T90" fmla="*/ 34 w 38"/>
                  <a:gd name="T91" fmla="*/ 26 h 35"/>
                  <a:gd name="T92" fmla="*/ 35 w 38"/>
                  <a:gd name="T93" fmla="*/ 28 h 35"/>
                  <a:gd name="T94" fmla="*/ 34 w 38"/>
                  <a:gd name="T95" fmla="*/ 26 h 35"/>
                  <a:gd name="T96" fmla="*/ 35 w 38"/>
                  <a:gd name="T97" fmla="*/ 27 h 35"/>
                  <a:gd name="T98" fmla="*/ 34 w 38"/>
                  <a:gd name="T99" fmla="*/ 26 h 35"/>
                  <a:gd name="T100" fmla="*/ 36 w 38"/>
                  <a:gd name="T101" fmla="*/ 27 h 35"/>
                  <a:gd name="T102" fmla="*/ 34 w 38"/>
                  <a:gd name="T103" fmla="*/ 26 h 35"/>
                  <a:gd name="T104" fmla="*/ 35 w 38"/>
                  <a:gd name="T105" fmla="*/ 26 h 35"/>
                  <a:gd name="T106" fmla="*/ 35 w 38"/>
                  <a:gd name="T107" fmla="*/ 26 h 35"/>
                  <a:gd name="T108" fmla="*/ 36 w 38"/>
                  <a:gd name="T109" fmla="*/ 23 h 35"/>
                  <a:gd name="T110" fmla="*/ 36 w 38"/>
                  <a:gd name="T111" fmla="*/ 27 h 35"/>
                  <a:gd name="T112" fmla="*/ 36 w 38"/>
                  <a:gd name="T113" fmla="*/ 23 h 35"/>
                  <a:gd name="T114" fmla="*/ 37 w 38"/>
                  <a:gd name="T11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35">
                    <a:moveTo>
                      <a:pt x="36" y="23"/>
                    </a:moveTo>
                    <a:cubicBezTo>
                      <a:pt x="37" y="21"/>
                      <a:pt x="37" y="18"/>
                      <a:pt x="36" y="16"/>
                    </a:cubicBezTo>
                    <a:lnTo>
                      <a:pt x="38" y="15"/>
                    </a:lnTo>
                    <a:cubicBezTo>
                      <a:pt x="38" y="18"/>
                      <a:pt x="38" y="21"/>
                      <a:pt x="38" y="24"/>
                    </a:cubicBezTo>
                    <a:lnTo>
                      <a:pt x="36" y="23"/>
                    </a:lnTo>
                    <a:close/>
                    <a:moveTo>
                      <a:pt x="36" y="16"/>
                    </a:moveTo>
                    <a:cubicBezTo>
                      <a:pt x="36" y="12"/>
                      <a:pt x="34" y="9"/>
                      <a:pt x="32" y="7"/>
                    </a:cubicBezTo>
                    <a:lnTo>
                      <a:pt x="33" y="6"/>
                    </a:lnTo>
                    <a:cubicBezTo>
                      <a:pt x="35" y="9"/>
                      <a:pt x="37" y="12"/>
                      <a:pt x="38" y="15"/>
                    </a:cubicBezTo>
                    <a:lnTo>
                      <a:pt x="36" y="16"/>
                    </a:lnTo>
                    <a:close/>
                    <a:moveTo>
                      <a:pt x="32" y="7"/>
                    </a:moveTo>
                    <a:cubicBezTo>
                      <a:pt x="29" y="4"/>
                      <a:pt x="26" y="3"/>
                      <a:pt x="23" y="2"/>
                    </a:cubicBezTo>
                    <a:lnTo>
                      <a:pt x="23" y="1"/>
                    </a:lnTo>
                    <a:cubicBezTo>
                      <a:pt x="27" y="1"/>
                      <a:pt x="30" y="3"/>
                      <a:pt x="33" y="6"/>
                    </a:cubicBezTo>
                    <a:lnTo>
                      <a:pt x="32" y="7"/>
                    </a:lnTo>
                    <a:close/>
                    <a:moveTo>
                      <a:pt x="23" y="2"/>
                    </a:moveTo>
                    <a:cubicBezTo>
                      <a:pt x="21" y="1"/>
                      <a:pt x="19" y="1"/>
                      <a:pt x="17" y="2"/>
                    </a:cubicBezTo>
                    <a:lnTo>
                      <a:pt x="16" y="1"/>
                    </a:lnTo>
                    <a:cubicBezTo>
                      <a:pt x="19" y="0"/>
                      <a:pt x="21" y="0"/>
                      <a:pt x="23" y="1"/>
                    </a:cubicBezTo>
                    <a:lnTo>
                      <a:pt x="23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lnTo>
                      <a:pt x="17" y="2"/>
                    </a:lnTo>
                    <a:lnTo>
                      <a:pt x="16" y="1"/>
                    </a:lnTo>
                    <a:lnTo>
                      <a:pt x="17" y="2"/>
                    </a:lnTo>
                    <a:close/>
                    <a:moveTo>
                      <a:pt x="17" y="2"/>
                    </a:moveTo>
                    <a:cubicBezTo>
                      <a:pt x="16" y="2"/>
                      <a:pt x="15" y="2"/>
                      <a:pt x="14" y="2"/>
                    </a:cubicBezTo>
                    <a:lnTo>
                      <a:pt x="14" y="1"/>
                    </a:lnTo>
                    <a:cubicBezTo>
                      <a:pt x="15" y="1"/>
                      <a:pt x="15" y="1"/>
                      <a:pt x="16" y="1"/>
                    </a:cubicBezTo>
                    <a:lnTo>
                      <a:pt x="17" y="2"/>
                    </a:lnTo>
                    <a:close/>
                    <a:moveTo>
                      <a:pt x="14" y="2"/>
                    </a:moveTo>
                    <a:cubicBezTo>
                      <a:pt x="13" y="3"/>
                      <a:pt x="12" y="3"/>
                      <a:pt x="12" y="3"/>
                    </a:cubicBezTo>
                    <a:lnTo>
                      <a:pt x="11" y="2"/>
                    </a:lnTo>
                    <a:cubicBezTo>
                      <a:pt x="12" y="2"/>
                      <a:pt x="13" y="1"/>
                      <a:pt x="14" y="1"/>
                    </a:cubicBezTo>
                    <a:lnTo>
                      <a:pt x="14" y="2"/>
                    </a:lnTo>
                    <a:close/>
                    <a:moveTo>
                      <a:pt x="12" y="3"/>
                    </a:moveTo>
                    <a:cubicBezTo>
                      <a:pt x="8" y="5"/>
                      <a:pt x="4" y="8"/>
                      <a:pt x="3" y="11"/>
                    </a:cubicBezTo>
                    <a:lnTo>
                      <a:pt x="2" y="11"/>
                    </a:lnTo>
                    <a:cubicBezTo>
                      <a:pt x="3" y="8"/>
                      <a:pt x="7" y="4"/>
                      <a:pt x="11" y="2"/>
                    </a:cubicBezTo>
                    <a:lnTo>
                      <a:pt x="12" y="3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close/>
                    <a:moveTo>
                      <a:pt x="3" y="11"/>
                    </a:moveTo>
                    <a:lnTo>
                      <a:pt x="3" y="11"/>
                    </a:lnTo>
                    <a:lnTo>
                      <a:pt x="2" y="11"/>
                    </a:lnTo>
                    <a:lnTo>
                      <a:pt x="3" y="11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3" y="11"/>
                    </a:lnTo>
                    <a:lnTo>
                      <a:pt x="2" y="11"/>
                    </a:lnTo>
                    <a:close/>
                    <a:moveTo>
                      <a:pt x="3" y="11"/>
                    </a:moveTo>
                    <a:cubicBezTo>
                      <a:pt x="3" y="12"/>
                      <a:pt x="3" y="13"/>
                      <a:pt x="3" y="14"/>
                    </a:cubicBezTo>
                    <a:lnTo>
                      <a:pt x="1" y="14"/>
                    </a:lnTo>
                    <a:cubicBezTo>
                      <a:pt x="1" y="13"/>
                      <a:pt x="1" y="12"/>
                      <a:pt x="2" y="11"/>
                    </a:cubicBezTo>
                    <a:lnTo>
                      <a:pt x="3" y="11"/>
                    </a:lnTo>
                    <a:close/>
                    <a:moveTo>
                      <a:pt x="3" y="14"/>
                    </a:moveTo>
                    <a:cubicBezTo>
                      <a:pt x="2" y="15"/>
                      <a:pt x="2" y="16"/>
                      <a:pt x="2" y="17"/>
                    </a:cubicBezTo>
                    <a:lnTo>
                      <a:pt x="0" y="16"/>
                    </a:lnTo>
                    <a:cubicBezTo>
                      <a:pt x="1" y="15"/>
                      <a:pt x="1" y="15"/>
                      <a:pt x="1" y="14"/>
                    </a:cubicBezTo>
                    <a:lnTo>
                      <a:pt x="3" y="14"/>
                    </a:lnTo>
                    <a:close/>
                    <a:moveTo>
                      <a:pt x="2" y="17"/>
                    </a:moveTo>
                    <a:cubicBezTo>
                      <a:pt x="1" y="21"/>
                      <a:pt x="2" y="26"/>
                      <a:pt x="6" y="29"/>
                    </a:cubicBezTo>
                    <a:lnTo>
                      <a:pt x="5" y="30"/>
                    </a:lnTo>
                    <a:cubicBezTo>
                      <a:pt x="1" y="27"/>
                      <a:pt x="0" y="21"/>
                      <a:pt x="0" y="16"/>
                    </a:cubicBezTo>
                    <a:lnTo>
                      <a:pt x="2" y="17"/>
                    </a:lnTo>
                    <a:close/>
                    <a:moveTo>
                      <a:pt x="6" y="29"/>
                    </a:moveTo>
                    <a:cubicBezTo>
                      <a:pt x="10" y="33"/>
                      <a:pt x="16" y="31"/>
                      <a:pt x="23" y="29"/>
                    </a:cubicBezTo>
                    <a:lnTo>
                      <a:pt x="24" y="30"/>
                    </a:lnTo>
                    <a:cubicBezTo>
                      <a:pt x="17" y="32"/>
                      <a:pt x="10" y="35"/>
                      <a:pt x="5" y="30"/>
                    </a:cubicBezTo>
                    <a:lnTo>
                      <a:pt x="6" y="29"/>
                    </a:lnTo>
                    <a:close/>
                    <a:moveTo>
                      <a:pt x="23" y="29"/>
                    </a:moveTo>
                    <a:cubicBezTo>
                      <a:pt x="27" y="28"/>
                      <a:pt x="31" y="27"/>
                      <a:pt x="34" y="26"/>
                    </a:cubicBezTo>
                    <a:lnTo>
                      <a:pt x="35" y="28"/>
                    </a:lnTo>
                    <a:cubicBezTo>
                      <a:pt x="31" y="28"/>
                      <a:pt x="27" y="29"/>
                      <a:pt x="24" y="30"/>
                    </a:cubicBezTo>
                    <a:lnTo>
                      <a:pt x="23" y="29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8"/>
                    </a:lnTo>
                    <a:lnTo>
                      <a:pt x="34" y="26"/>
                    </a:lnTo>
                    <a:close/>
                    <a:moveTo>
                      <a:pt x="35" y="28"/>
                    </a:moveTo>
                    <a:lnTo>
                      <a:pt x="35" y="28"/>
                    </a:lnTo>
                    <a:lnTo>
                      <a:pt x="34" y="27"/>
                    </a:lnTo>
                    <a:lnTo>
                      <a:pt x="35" y="28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4" y="26"/>
                      <a:pt x="34" y="26"/>
                    </a:cubicBezTo>
                    <a:lnTo>
                      <a:pt x="35" y="27"/>
                    </a:lnTo>
                    <a:cubicBezTo>
                      <a:pt x="35" y="27"/>
                      <a:pt x="35" y="28"/>
                      <a:pt x="35" y="28"/>
                    </a:cubicBezTo>
                    <a:lnTo>
                      <a:pt x="34" y="26"/>
                    </a:lnTo>
                    <a:close/>
                    <a:moveTo>
                      <a:pt x="34" y="26"/>
                    </a:moveTo>
                    <a:lnTo>
                      <a:pt x="34" y="26"/>
                    </a:lnTo>
                    <a:lnTo>
                      <a:pt x="35" y="27"/>
                    </a:lnTo>
                    <a:lnTo>
                      <a:pt x="34" y="26"/>
                    </a:lnTo>
                    <a:close/>
                    <a:moveTo>
                      <a:pt x="34" y="26"/>
                    </a:moveTo>
                    <a:cubicBezTo>
                      <a:pt x="34" y="26"/>
                      <a:pt x="35" y="26"/>
                      <a:pt x="35" y="26"/>
                    </a:cubicBezTo>
                    <a:lnTo>
                      <a:pt x="36" y="27"/>
                    </a:lnTo>
                    <a:cubicBezTo>
                      <a:pt x="36" y="27"/>
                      <a:pt x="35" y="27"/>
                      <a:pt x="35" y="27"/>
                    </a:cubicBezTo>
                    <a:lnTo>
                      <a:pt x="34" y="26"/>
                    </a:lnTo>
                    <a:close/>
                    <a:moveTo>
                      <a:pt x="35" y="26"/>
                    </a:moveTo>
                    <a:lnTo>
                      <a:pt x="35" y="26"/>
                    </a:lnTo>
                    <a:lnTo>
                      <a:pt x="35" y="27"/>
                    </a:lnTo>
                    <a:lnTo>
                      <a:pt x="35" y="26"/>
                    </a:lnTo>
                    <a:close/>
                    <a:moveTo>
                      <a:pt x="35" y="26"/>
                    </a:moveTo>
                    <a:cubicBezTo>
                      <a:pt x="35" y="26"/>
                      <a:pt x="36" y="25"/>
                      <a:pt x="36" y="23"/>
                    </a:cubicBezTo>
                    <a:lnTo>
                      <a:pt x="38" y="24"/>
                    </a:lnTo>
                    <a:cubicBezTo>
                      <a:pt x="37" y="25"/>
                      <a:pt x="37" y="26"/>
                      <a:pt x="36" y="27"/>
                    </a:cubicBezTo>
                    <a:lnTo>
                      <a:pt x="35" y="26"/>
                    </a:lnTo>
                    <a:close/>
                    <a:moveTo>
                      <a:pt x="36" y="23"/>
                    </a:moveTo>
                    <a:lnTo>
                      <a:pt x="36" y="23"/>
                    </a:lnTo>
                    <a:lnTo>
                      <a:pt x="37" y="24"/>
                    </a:lnTo>
                    <a:lnTo>
                      <a:pt x="36" y="23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7" name="Freeform 801"/>
              <p:cNvSpPr>
                <a:spLocks noChangeArrowheads="1"/>
              </p:cNvSpPr>
              <p:nvPr/>
            </p:nvSpPr>
            <p:spPr bwMode="auto">
              <a:xfrm>
                <a:off x="1055" y="3789"/>
                <a:ext cx="51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0493 45568"/>
                  <a:gd name="G11" fmla="*/ 1 50493 55552"/>
                  <a:gd name="G12" fmla="*/ G11 1 180"/>
                  <a:gd name="G13" fmla="*/ G10 1 G12"/>
                  <a:gd name="G14" fmla="+- 8 0 0"/>
                  <a:gd name="G15" fmla="+- 1 0 0"/>
                  <a:gd name="G16" fmla="+- 20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T0" fmla="*/ 28 w 38"/>
                  <a:gd name="T1" fmla="*/ 33 h 38"/>
                  <a:gd name="T2" fmla="*/ 38 w 38"/>
                  <a:gd name="T3" fmla="*/ 20 h 38"/>
                  <a:gd name="T4" fmla="*/ 32 w 38"/>
                  <a:gd name="T5" fmla="*/ 5 h 38"/>
                  <a:gd name="T6" fmla="*/ 12 w 38"/>
                  <a:gd name="T7" fmla="*/ 5 h 38"/>
                  <a:gd name="T8" fmla="*/ 4 w 38"/>
                  <a:gd name="T9" fmla="*/ 11 h 38"/>
                  <a:gd name="T10" fmla="*/ 11 w 38"/>
                  <a:gd name="T11" fmla="*/ 32 h 38"/>
                  <a:gd name="T12" fmla="*/ 28 w 38"/>
                  <a:gd name="T13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28" y="33"/>
                    </a:moveTo>
                    <a:cubicBezTo>
                      <a:pt x="31" y="29"/>
                      <a:pt x="37" y="26"/>
                      <a:pt x="38" y="20"/>
                    </a:cubicBezTo>
                    <a:cubicBezTo>
                      <a:pt x="38" y="14"/>
                      <a:pt x="36" y="9"/>
                      <a:pt x="32" y="5"/>
                    </a:cubicBezTo>
                    <a:cubicBezTo>
                      <a:pt x="28" y="0"/>
                      <a:pt x="20" y="5"/>
                      <a:pt x="12" y="5"/>
                    </a:cubicBezTo>
                    <a:cubicBezTo>
                      <a:pt x="8" y="5"/>
                      <a:pt x="5" y="8"/>
                      <a:pt x="4" y="11"/>
                    </a:cubicBezTo>
                    <a:cubicBezTo>
                      <a:pt x="0" y="20"/>
                      <a:pt x="3" y="28"/>
                      <a:pt x="11" y="32"/>
                    </a:cubicBezTo>
                    <a:cubicBezTo>
                      <a:pt x="15" y="35"/>
                      <a:pt x="23" y="38"/>
                      <a:pt x="28" y="33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8" name="Freeform 802"/>
              <p:cNvSpPr>
                <a:spLocks noChangeArrowheads="1"/>
              </p:cNvSpPr>
              <p:nvPr/>
            </p:nvSpPr>
            <p:spPr bwMode="auto">
              <a:xfrm>
                <a:off x="1058" y="3791"/>
                <a:ext cx="48" cy="60"/>
              </a:xfrm>
              <a:custGeom>
                <a:avLst/>
                <a:gdLst>
                  <a:gd name="T0" fmla="*/ 25 w 36"/>
                  <a:gd name="T1" fmla="*/ 31 h 36"/>
                  <a:gd name="T2" fmla="*/ 25 w 36"/>
                  <a:gd name="T3" fmla="*/ 31 h 36"/>
                  <a:gd name="T4" fmla="*/ 26 w 36"/>
                  <a:gd name="T5" fmla="*/ 32 h 36"/>
                  <a:gd name="T6" fmla="*/ 29 w 36"/>
                  <a:gd name="T7" fmla="*/ 28 h 36"/>
                  <a:gd name="T8" fmla="*/ 26 w 36"/>
                  <a:gd name="T9" fmla="*/ 32 h 36"/>
                  <a:gd name="T10" fmla="*/ 29 w 36"/>
                  <a:gd name="T11" fmla="*/ 28 h 36"/>
                  <a:gd name="T12" fmla="*/ 36 w 36"/>
                  <a:gd name="T13" fmla="*/ 19 h 36"/>
                  <a:gd name="T14" fmla="*/ 29 w 36"/>
                  <a:gd name="T15" fmla="*/ 28 h 36"/>
                  <a:gd name="T16" fmla="*/ 36 w 36"/>
                  <a:gd name="T17" fmla="*/ 19 h 36"/>
                  <a:gd name="T18" fmla="*/ 35 w 36"/>
                  <a:gd name="T19" fmla="*/ 19 h 36"/>
                  <a:gd name="T20" fmla="*/ 35 w 36"/>
                  <a:gd name="T21" fmla="*/ 19 h 36"/>
                  <a:gd name="T22" fmla="*/ 36 w 36"/>
                  <a:gd name="T23" fmla="*/ 19 h 36"/>
                  <a:gd name="T24" fmla="*/ 35 w 36"/>
                  <a:gd name="T25" fmla="*/ 16 h 36"/>
                  <a:gd name="T26" fmla="*/ 36 w 36"/>
                  <a:gd name="T27" fmla="*/ 19 h 36"/>
                  <a:gd name="T28" fmla="*/ 35 w 36"/>
                  <a:gd name="T29" fmla="*/ 16 h 36"/>
                  <a:gd name="T30" fmla="*/ 36 w 36"/>
                  <a:gd name="T31" fmla="*/ 14 h 36"/>
                  <a:gd name="T32" fmla="*/ 35 w 36"/>
                  <a:gd name="T33" fmla="*/ 16 h 36"/>
                  <a:gd name="T34" fmla="*/ 30 w 36"/>
                  <a:gd name="T35" fmla="*/ 5 h 36"/>
                  <a:gd name="T36" fmla="*/ 36 w 36"/>
                  <a:gd name="T37" fmla="*/ 14 h 36"/>
                  <a:gd name="T38" fmla="*/ 30 w 36"/>
                  <a:gd name="T39" fmla="*/ 5 h 36"/>
                  <a:gd name="T40" fmla="*/ 17 w 36"/>
                  <a:gd name="T41" fmla="*/ 2 h 36"/>
                  <a:gd name="T42" fmla="*/ 30 w 36"/>
                  <a:gd name="T43" fmla="*/ 5 h 36"/>
                  <a:gd name="T44" fmla="*/ 10 w 36"/>
                  <a:gd name="T45" fmla="*/ 5 h 36"/>
                  <a:gd name="T46" fmla="*/ 17 w 36"/>
                  <a:gd name="T47" fmla="*/ 2 h 36"/>
                  <a:gd name="T48" fmla="*/ 10 w 36"/>
                  <a:gd name="T49" fmla="*/ 5 h 36"/>
                  <a:gd name="T50" fmla="*/ 10 w 36"/>
                  <a:gd name="T51" fmla="*/ 4 h 36"/>
                  <a:gd name="T52" fmla="*/ 10 w 36"/>
                  <a:gd name="T53" fmla="*/ 5 h 36"/>
                  <a:gd name="T54" fmla="*/ 4 w 36"/>
                  <a:gd name="T55" fmla="*/ 6 h 36"/>
                  <a:gd name="T56" fmla="*/ 10 w 36"/>
                  <a:gd name="T57" fmla="*/ 5 h 36"/>
                  <a:gd name="T58" fmla="*/ 2 w 36"/>
                  <a:gd name="T59" fmla="*/ 11 h 36"/>
                  <a:gd name="T60" fmla="*/ 4 w 36"/>
                  <a:gd name="T61" fmla="*/ 6 h 36"/>
                  <a:gd name="T62" fmla="*/ 1 w 36"/>
                  <a:gd name="T63" fmla="*/ 10 h 36"/>
                  <a:gd name="T64" fmla="*/ 2 w 36"/>
                  <a:gd name="T65" fmla="*/ 10 h 36"/>
                  <a:gd name="T66" fmla="*/ 2 w 36"/>
                  <a:gd name="T67" fmla="*/ 11 h 36"/>
                  <a:gd name="T68" fmla="*/ 1 w 36"/>
                  <a:gd name="T69" fmla="*/ 10 h 36"/>
                  <a:gd name="T70" fmla="*/ 1 w 36"/>
                  <a:gd name="T71" fmla="*/ 10 h 36"/>
                  <a:gd name="T72" fmla="*/ 2 w 36"/>
                  <a:gd name="T73" fmla="*/ 11 h 36"/>
                  <a:gd name="T74" fmla="*/ 2 w 36"/>
                  <a:gd name="T75" fmla="*/ 11 h 36"/>
                  <a:gd name="T76" fmla="*/ 0 w 36"/>
                  <a:gd name="T77" fmla="*/ 14 h 36"/>
                  <a:gd name="T78" fmla="*/ 2 w 36"/>
                  <a:gd name="T79" fmla="*/ 11 h 36"/>
                  <a:gd name="T80" fmla="*/ 1 w 36"/>
                  <a:gd name="T81" fmla="*/ 17 h 36"/>
                  <a:gd name="T82" fmla="*/ 0 w 36"/>
                  <a:gd name="T83" fmla="*/ 14 h 36"/>
                  <a:gd name="T84" fmla="*/ 1 w 36"/>
                  <a:gd name="T85" fmla="*/ 17 h 36"/>
                  <a:gd name="T86" fmla="*/ 9 w 36"/>
                  <a:gd name="T87" fmla="*/ 32 h 36"/>
                  <a:gd name="T88" fmla="*/ 1 w 36"/>
                  <a:gd name="T89" fmla="*/ 17 h 36"/>
                  <a:gd name="T90" fmla="*/ 10 w 36"/>
                  <a:gd name="T91" fmla="*/ 31 h 36"/>
                  <a:gd name="T92" fmla="*/ 10 w 36"/>
                  <a:gd name="T93" fmla="*/ 31 h 36"/>
                  <a:gd name="T94" fmla="*/ 10 w 36"/>
                  <a:gd name="T95" fmla="*/ 31 h 36"/>
                  <a:gd name="T96" fmla="*/ 9 w 36"/>
                  <a:gd name="T97" fmla="*/ 32 h 36"/>
                  <a:gd name="T98" fmla="*/ 10 w 36"/>
                  <a:gd name="T99" fmla="*/ 31 h 36"/>
                  <a:gd name="T100" fmla="*/ 17 w 36"/>
                  <a:gd name="T101" fmla="*/ 35 h 36"/>
                  <a:gd name="T102" fmla="*/ 10 w 36"/>
                  <a:gd name="T103" fmla="*/ 31 h 36"/>
                  <a:gd name="T104" fmla="*/ 25 w 36"/>
                  <a:gd name="T105" fmla="*/ 32 h 36"/>
                  <a:gd name="T106" fmla="*/ 17 w 36"/>
                  <a:gd name="T107" fmla="*/ 35 h 36"/>
                  <a:gd name="T108" fmla="*/ 25 w 36"/>
                  <a:gd name="T109" fmla="*/ 32 h 36"/>
                  <a:gd name="T110" fmla="*/ 26 w 36"/>
                  <a:gd name="T111" fmla="*/ 32 h 36"/>
                  <a:gd name="T112" fmla="*/ 25 w 36"/>
                  <a:gd name="T113" fmla="*/ 32 h 36"/>
                  <a:gd name="T114" fmla="*/ 26 w 36"/>
                  <a:gd name="T115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6" h="36">
                    <a:moveTo>
                      <a:pt x="25" y="31"/>
                    </a:moveTo>
                    <a:lnTo>
                      <a:pt x="25" y="31"/>
                    </a:lnTo>
                    <a:lnTo>
                      <a:pt x="26" y="32"/>
                    </a:lnTo>
                    <a:lnTo>
                      <a:pt x="25" y="31"/>
                    </a:lnTo>
                    <a:close/>
                    <a:moveTo>
                      <a:pt x="26" y="32"/>
                    </a:moveTo>
                    <a:lnTo>
                      <a:pt x="26" y="32"/>
                    </a:lnTo>
                    <a:close/>
                    <a:moveTo>
                      <a:pt x="25" y="31"/>
                    </a:moveTo>
                    <a:cubicBezTo>
                      <a:pt x="26" y="30"/>
                      <a:pt x="27" y="29"/>
                      <a:pt x="29" y="28"/>
                    </a:cubicBezTo>
                    <a:lnTo>
                      <a:pt x="30" y="29"/>
                    </a:lnTo>
                    <a:cubicBezTo>
                      <a:pt x="29" y="30"/>
                      <a:pt x="27" y="31"/>
                      <a:pt x="26" y="32"/>
                    </a:cubicBezTo>
                    <a:lnTo>
                      <a:pt x="25" y="31"/>
                    </a:lnTo>
                    <a:close/>
                    <a:moveTo>
                      <a:pt x="29" y="28"/>
                    </a:moveTo>
                    <a:cubicBezTo>
                      <a:pt x="32" y="25"/>
                      <a:pt x="35" y="23"/>
                      <a:pt x="35" y="19"/>
                    </a:cubicBezTo>
                    <a:lnTo>
                      <a:pt x="36" y="19"/>
                    </a:lnTo>
                    <a:cubicBezTo>
                      <a:pt x="36" y="23"/>
                      <a:pt x="33" y="26"/>
                      <a:pt x="30" y="29"/>
                    </a:cubicBezTo>
                    <a:lnTo>
                      <a:pt x="29" y="28"/>
                    </a:lnTo>
                    <a:close/>
                    <a:moveTo>
                      <a:pt x="36" y="19"/>
                    </a:moveTo>
                    <a:lnTo>
                      <a:pt x="36" y="19"/>
                    </a:lnTo>
                    <a:close/>
                    <a:moveTo>
                      <a:pt x="35" y="19"/>
                    </a:moveTo>
                    <a:lnTo>
                      <a:pt x="35" y="19"/>
                    </a:lnTo>
                    <a:lnTo>
                      <a:pt x="36" y="19"/>
                    </a:lnTo>
                    <a:lnTo>
                      <a:pt x="35" y="19"/>
                    </a:lnTo>
                    <a:close/>
                    <a:moveTo>
                      <a:pt x="36" y="19"/>
                    </a:moveTo>
                    <a:lnTo>
                      <a:pt x="36" y="19"/>
                    </a:lnTo>
                    <a:close/>
                    <a:moveTo>
                      <a:pt x="35" y="19"/>
                    </a:moveTo>
                    <a:cubicBezTo>
                      <a:pt x="35" y="18"/>
                      <a:pt x="35" y="17"/>
                      <a:pt x="35" y="16"/>
                    </a:cubicBezTo>
                    <a:lnTo>
                      <a:pt x="36" y="16"/>
                    </a:lnTo>
                    <a:cubicBezTo>
                      <a:pt x="36" y="17"/>
                      <a:pt x="36" y="18"/>
                      <a:pt x="36" y="19"/>
                    </a:cubicBezTo>
                    <a:lnTo>
                      <a:pt x="35" y="19"/>
                    </a:lnTo>
                    <a:close/>
                    <a:moveTo>
                      <a:pt x="35" y="16"/>
                    </a:moveTo>
                    <a:cubicBezTo>
                      <a:pt x="35" y="16"/>
                      <a:pt x="35" y="15"/>
                      <a:pt x="35" y="14"/>
                    </a:cubicBezTo>
                    <a:lnTo>
                      <a:pt x="36" y="14"/>
                    </a:lnTo>
                    <a:cubicBezTo>
                      <a:pt x="36" y="15"/>
                      <a:pt x="36" y="16"/>
                      <a:pt x="36" y="16"/>
                    </a:cubicBezTo>
                    <a:lnTo>
                      <a:pt x="35" y="16"/>
                    </a:lnTo>
                    <a:close/>
                    <a:moveTo>
                      <a:pt x="35" y="14"/>
                    </a:moveTo>
                    <a:cubicBezTo>
                      <a:pt x="34" y="11"/>
                      <a:pt x="32" y="7"/>
                      <a:pt x="30" y="5"/>
                    </a:cubicBezTo>
                    <a:lnTo>
                      <a:pt x="31" y="4"/>
                    </a:lnTo>
                    <a:cubicBezTo>
                      <a:pt x="33" y="7"/>
                      <a:pt x="35" y="10"/>
                      <a:pt x="36" y="14"/>
                    </a:cubicBezTo>
                    <a:lnTo>
                      <a:pt x="35" y="14"/>
                    </a:lnTo>
                    <a:close/>
                    <a:moveTo>
                      <a:pt x="30" y="5"/>
                    </a:moveTo>
                    <a:cubicBezTo>
                      <a:pt x="27" y="1"/>
                      <a:pt x="22" y="2"/>
                      <a:pt x="17" y="4"/>
                    </a:cubicBezTo>
                    <a:lnTo>
                      <a:pt x="17" y="2"/>
                    </a:lnTo>
                    <a:cubicBezTo>
                      <a:pt x="22" y="1"/>
                      <a:pt x="28" y="0"/>
                      <a:pt x="31" y="4"/>
                    </a:cubicBezTo>
                    <a:lnTo>
                      <a:pt x="30" y="5"/>
                    </a:lnTo>
                    <a:close/>
                    <a:moveTo>
                      <a:pt x="17" y="4"/>
                    </a:moveTo>
                    <a:cubicBezTo>
                      <a:pt x="15" y="4"/>
                      <a:pt x="13" y="5"/>
                      <a:pt x="10" y="5"/>
                    </a:cubicBezTo>
                    <a:lnTo>
                      <a:pt x="10" y="3"/>
                    </a:lnTo>
                    <a:cubicBezTo>
                      <a:pt x="12" y="3"/>
                      <a:pt x="15" y="3"/>
                      <a:pt x="17" y="2"/>
                    </a:cubicBezTo>
                    <a:lnTo>
                      <a:pt x="17" y="4"/>
                    </a:lnTo>
                    <a:close/>
                    <a:moveTo>
                      <a:pt x="10" y="5"/>
                    </a:moveTo>
                    <a:lnTo>
                      <a:pt x="10" y="5"/>
                    </a:lnTo>
                    <a:lnTo>
                      <a:pt x="10" y="4"/>
                    </a:lnTo>
                    <a:lnTo>
                      <a:pt x="10" y="5"/>
                    </a:lnTo>
                    <a:close/>
                    <a:moveTo>
                      <a:pt x="10" y="5"/>
                    </a:moveTo>
                    <a:cubicBezTo>
                      <a:pt x="8" y="5"/>
                      <a:pt x="7" y="5"/>
                      <a:pt x="6" y="7"/>
                    </a:cubicBezTo>
                    <a:lnTo>
                      <a:pt x="4" y="6"/>
                    </a:lnTo>
                    <a:cubicBezTo>
                      <a:pt x="6" y="4"/>
                      <a:pt x="8" y="4"/>
                      <a:pt x="10" y="3"/>
                    </a:cubicBezTo>
                    <a:lnTo>
                      <a:pt x="10" y="5"/>
                    </a:lnTo>
                    <a:close/>
                    <a:moveTo>
                      <a:pt x="6" y="7"/>
                    </a:moveTo>
                    <a:cubicBezTo>
                      <a:pt x="4" y="8"/>
                      <a:pt x="3" y="9"/>
                      <a:pt x="2" y="11"/>
                    </a:cubicBezTo>
                    <a:lnTo>
                      <a:pt x="1" y="10"/>
                    </a:lnTo>
                    <a:cubicBezTo>
                      <a:pt x="2" y="9"/>
                      <a:pt x="3" y="7"/>
                      <a:pt x="4" y="6"/>
                    </a:cubicBezTo>
                    <a:lnTo>
                      <a:pt x="6" y="7"/>
                    </a:lnTo>
                    <a:close/>
                    <a:moveTo>
                      <a:pt x="1" y="10"/>
                    </a:moveTo>
                    <a:lnTo>
                      <a:pt x="1" y="10"/>
                    </a:lnTo>
                    <a:lnTo>
                      <a:pt x="2" y="10"/>
                    </a:lnTo>
                    <a:lnTo>
                      <a:pt x="1" y="10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  <a:moveTo>
                      <a:pt x="1" y="10"/>
                    </a:moveTo>
                    <a:lnTo>
                      <a:pt x="1" y="10"/>
                    </a:lnTo>
                    <a:lnTo>
                      <a:pt x="2" y="11"/>
                    </a:lnTo>
                    <a:lnTo>
                      <a:pt x="1" y="10"/>
                    </a:lnTo>
                    <a:close/>
                    <a:moveTo>
                      <a:pt x="2" y="11"/>
                    </a:moveTo>
                    <a:cubicBezTo>
                      <a:pt x="2" y="12"/>
                      <a:pt x="2" y="13"/>
                      <a:pt x="1" y="14"/>
                    </a:cubicBezTo>
                    <a:lnTo>
                      <a:pt x="0" y="14"/>
                    </a:lnTo>
                    <a:cubicBezTo>
                      <a:pt x="0" y="13"/>
                      <a:pt x="0" y="11"/>
                      <a:pt x="1" y="10"/>
                    </a:cubicBezTo>
                    <a:lnTo>
                      <a:pt x="2" y="11"/>
                    </a:lnTo>
                    <a:close/>
                    <a:moveTo>
                      <a:pt x="1" y="14"/>
                    </a:moveTo>
                    <a:cubicBezTo>
                      <a:pt x="1" y="15"/>
                      <a:pt x="1" y="16"/>
                      <a:pt x="1" y="17"/>
                    </a:cubicBezTo>
                    <a:lnTo>
                      <a:pt x="0" y="17"/>
                    </a:lnTo>
                    <a:cubicBezTo>
                      <a:pt x="0" y="16"/>
                      <a:pt x="0" y="15"/>
                      <a:pt x="0" y="14"/>
                    </a:cubicBezTo>
                    <a:lnTo>
                      <a:pt x="1" y="14"/>
                    </a:lnTo>
                    <a:close/>
                    <a:moveTo>
                      <a:pt x="1" y="17"/>
                    </a:moveTo>
                    <a:cubicBezTo>
                      <a:pt x="1" y="23"/>
                      <a:pt x="4" y="27"/>
                      <a:pt x="10" y="31"/>
                    </a:cubicBezTo>
                    <a:lnTo>
                      <a:pt x="9" y="32"/>
                    </a:lnTo>
                    <a:cubicBezTo>
                      <a:pt x="3" y="28"/>
                      <a:pt x="0" y="23"/>
                      <a:pt x="0" y="17"/>
                    </a:cubicBezTo>
                    <a:lnTo>
                      <a:pt x="1" y="17"/>
                    </a:lnTo>
                    <a:close/>
                    <a:moveTo>
                      <a:pt x="10" y="31"/>
                    </a:moveTo>
                    <a:lnTo>
                      <a:pt x="10" y="31"/>
                    </a:lnTo>
                    <a:lnTo>
                      <a:pt x="9" y="31"/>
                    </a:lnTo>
                    <a:lnTo>
                      <a:pt x="10" y="31"/>
                    </a:lnTo>
                    <a:close/>
                    <a:moveTo>
                      <a:pt x="10" y="31"/>
                    </a:moveTo>
                    <a:cubicBezTo>
                      <a:pt x="10" y="31"/>
                      <a:pt x="10" y="31"/>
                      <a:pt x="10" y="31"/>
                    </a:cubicBezTo>
                    <a:lnTo>
                      <a:pt x="9" y="32"/>
                    </a:lnTo>
                    <a:cubicBezTo>
                      <a:pt x="9" y="32"/>
                      <a:pt x="9" y="32"/>
                      <a:pt x="9" y="32"/>
                    </a:cubicBezTo>
                    <a:lnTo>
                      <a:pt x="10" y="31"/>
                    </a:lnTo>
                    <a:close/>
                    <a:moveTo>
                      <a:pt x="10" y="31"/>
                    </a:moveTo>
                    <a:cubicBezTo>
                      <a:pt x="12" y="33"/>
                      <a:pt x="15" y="34"/>
                      <a:pt x="18" y="34"/>
                    </a:cubicBezTo>
                    <a:lnTo>
                      <a:pt x="17" y="35"/>
                    </a:lnTo>
                    <a:cubicBezTo>
                      <a:pt x="14" y="35"/>
                      <a:pt x="12" y="34"/>
                      <a:pt x="9" y="32"/>
                    </a:cubicBezTo>
                    <a:lnTo>
                      <a:pt x="10" y="31"/>
                    </a:lnTo>
                    <a:close/>
                    <a:moveTo>
                      <a:pt x="18" y="34"/>
                    </a:moveTo>
                    <a:cubicBezTo>
                      <a:pt x="20" y="34"/>
                      <a:pt x="23" y="34"/>
                      <a:pt x="25" y="32"/>
                    </a:cubicBezTo>
                    <a:lnTo>
                      <a:pt x="26" y="33"/>
                    </a:lnTo>
                    <a:cubicBezTo>
                      <a:pt x="23" y="35"/>
                      <a:pt x="20" y="36"/>
                      <a:pt x="17" y="35"/>
                    </a:cubicBezTo>
                    <a:lnTo>
                      <a:pt x="18" y="34"/>
                    </a:lnTo>
                    <a:close/>
                    <a:moveTo>
                      <a:pt x="25" y="32"/>
                    </a:moveTo>
                    <a:cubicBezTo>
                      <a:pt x="25" y="32"/>
                      <a:pt x="25" y="32"/>
                      <a:pt x="25" y="31"/>
                    </a:cubicBezTo>
                    <a:lnTo>
                      <a:pt x="26" y="32"/>
                    </a:lnTo>
                    <a:cubicBezTo>
                      <a:pt x="26" y="32"/>
                      <a:pt x="26" y="32"/>
                      <a:pt x="26" y="33"/>
                    </a:cubicBezTo>
                    <a:lnTo>
                      <a:pt x="25" y="32"/>
                    </a:lnTo>
                    <a:close/>
                    <a:moveTo>
                      <a:pt x="26" y="32"/>
                    </a:move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299" name="Freeform 803"/>
              <p:cNvSpPr>
                <a:spLocks noChangeArrowheads="1"/>
              </p:cNvSpPr>
              <p:nvPr/>
            </p:nvSpPr>
            <p:spPr bwMode="auto">
              <a:xfrm>
                <a:off x="974" y="3822"/>
                <a:ext cx="61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5 0 0"/>
                  <a:gd name="G9" fmla="+- 1 0 0"/>
                  <a:gd name="G10" fmla="+- 1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T0" fmla="*/ 24 w 45"/>
                  <a:gd name="T1" fmla="*/ 32 h 32"/>
                  <a:gd name="T2" fmla="*/ 41 w 45"/>
                  <a:gd name="T3" fmla="*/ 23 h 32"/>
                  <a:gd name="T4" fmla="*/ 41 w 45"/>
                  <a:gd name="T5" fmla="*/ 7 h 32"/>
                  <a:gd name="T6" fmla="*/ 1 w 45"/>
                  <a:gd name="T7" fmla="*/ 19 h 32"/>
                  <a:gd name="T8" fmla="*/ 20 w 45"/>
                  <a:gd name="T9" fmla="*/ 24 h 32"/>
                  <a:gd name="T10" fmla="*/ 24 w 45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2">
                    <a:moveTo>
                      <a:pt x="24" y="32"/>
                    </a:moveTo>
                    <a:cubicBezTo>
                      <a:pt x="30" y="28"/>
                      <a:pt x="39" y="28"/>
                      <a:pt x="41" y="23"/>
                    </a:cubicBezTo>
                    <a:cubicBezTo>
                      <a:pt x="44" y="18"/>
                      <a:pt x="45" y="9"/>
                      <a:pt x="41" y="7"/>
                    </a:cubicBezTo>
                    <a:cubicBezTo>
                      <a:pt x="29" y="0"/>
                      <a:pt x="0" y="5"/>
                      <a:pt x="1" y="19"/>
                    </a:cubicBezTo>
                    <a:cubicBezTo>
                      <a:pt x="2" y="22"/>
                      <a:pt x="13" y="22"/>
                      <a:pt x="20" y="24"/>
                    </a:cubicBezTo>
                    <a:cubicBezTo>
                      <a:pt x="21" y="24"/>
                      <a:pt x="25" y="28"/>
                      <a:pt x="24" y="32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300" name="Freeform 804"/>
              <p:cNvSpPr>
                <a:spLocks noChangeArrowheads="1"/>
              </p:cNvSpPr>
              <p:nvPr/>
            </p:nvSpPr>
            <p:spPr bwMode="auto">
              <a:xfrm>
                <a:off x="974" y="3827"/>
                <a:ext cx="61" cy="51"/>
              </a:xfrm>
              <a:custGeom>
                <a:avLst/>
                <a:gdLst>
                  <a:gd name="T0" fmla="*/ 24 w 45"/>
                  <a:gd name="T1" fmla="*/ 28 h 30"/>
                  <a:gd name="T2" fmla="*/ 24 w 45"/>
                  <a:gd name="T3" fmla="*/ 28 h 30"/>
                  <a:gd name="T4" fmla="*/ 32 w 45"/>
                  <a:gd name="T5" fmla="*/ 25 h 30"/>
                  <a:gd name="T6" fmla="*/ 25 w 45"/>
                  <a:gd name="T7" fmla="*/ 29 h 30"/>
                  <a:gd name="T8" fmla="*/ 32 w 45"/>
                  <a:gd name="T9" fmla="*/ 25 h 30"/>
                  <a:gd name="T10" fmla="*/ 42 w 45"/>
                  <a:gd name="T11" fmla="*/ 20 h 30"/>
                  <a:gd name="T12" fmla="*/ 32 w 45"/>
                  <a:gd name="T13" fmla="*/ 25 h 30"/>
                  <a:gd name="T14" fmla="*/ 41 w 45"/>
                  <a:gd name="T15" fmla="*/ 20 h 30"/>
                  <a:gd name="T16" fmla="*/ 41 w 45"/>
                  <a:gd name="T17" fmla="*/ 20 h 30"/>
                  <a:gd name="T18" fmla="*/ 41 w 45"/>
                  <a:gd name="T19" fmla="*/ 20 h 30"/>
                  <a:gd name="T20" fmla="*/ 41 w 45"/>
                  <a:gd name="T21" fmla="*/ 20 h 30"/>
                  <a:gd name="T22" fmla="*/ 41 w 45"/>
                  <a:gd name="T23" fmla="*/ 20 h 30"/>
                  <a:gd name="T24" fmla="*/ 42 w 45"/>
                  <a:gd name="T25" fmla="*/ 17 h 30"/>
                  <a:gd name="T26" fmla="*/ 42 w 45"/>
                  <a:gd name="T27" fmla="*/ 20 h 30"/>
                  <a:gd name="T28" fmla="*/ 42 w 45"/>
                  <a:gd name="T29" fmla="*/ 17 h 30"/>
                  <a:gd name="T30" fmla="*/ 44 w 45"/>
                  <a:gd name="T31" fmla="*/ 15 h 30"/>
                  <a:gd name="T32" fmla="*/ 42 w 45"/>
                  <a:gd name="T33" fmla="*/ 17 h 30"/>
                  <a:gd name="T34" fmla="*/ 40 w 45"/>
                  <a:gd name="T35" fmla="*/ 5 h 30"/>
                  <a:gd name="T36" fmla="*/ 44 w 45"/>
                  <a:gd name="T37" fmla="*/ 15 h 30"/>
                  <a:gd name="T38" fmla="*/ 40 w 45"/>
                  <a:gd name="T39" fmla="*/ 5 h 30"/>
                  <a:gd name="T40" fmla="*/ 41 w 45"/>
                  <a:gd name="T41" fmla="*/ 4 h 30"/>
                  <a:gd name="T42" fmla="*/ 40 w 45"/>
                  <a:gd name="T43" fmla="*/ 5 h 30"/>
                  <a:gd name="T44" fmla="*/ 22 w 45"/>
                  <a:gd name="T45" fmla="*/ 0 h 30"/>
                  <a:gd name="T46" fmla="*/ 40 w 45"/>
                  <a:gd name="T47" fmla="*/ 5 h 30"/>
                  <a:gd name="T48" fmla="*/ 12 w 45"/>
                  <a:gd name="T49" fmla="*/ 4 h 30"/>
                  <a:gd name="T50" fmla="*/ 22 w 45"/>
                  <a:gd name="T51" fmla="*/ 0 h 30"/>
                  <a:gd name="T52" fmla="*/ 12 w 45"/>
                  <a:gd name="T53" fmla="*/ 4 h 30"/>
                  <a:gd name="T54" fmla="*/ 3 w 45"/>
                  <a:gd name="T55" fmla="*/ 8 h 30"/>
                  <a:gd name="T56" fmla="*/ 12 w 45"/>
                  <a:gd name="T57" fmla="*/ 4 h 30"/>
                  <a:gd name="T58" fmla="*/ 2 w 45"/>
                  <a:gd name="T59" fmla="*/ 15 h 30"/>
                  <a:gd name="T60" fmla="*/ 3 w 45"/>
                  <a:gd name="T61" fmla="*/ 8 h 30"/>
                  <a:gd name="T62" fmla="*/ 2 w 45"/>
                  <a:gd name="T63" fmla="*/ 15 h 30"/>
                  <a:gd name="T64" fmla="*/ 1 w 45"/>
                  <a:gd name="T65" fmla="*/ 16 h 30"/>
                  <a:gd name="T66" fmla="*/ 2 w 45"/>
                  <a:gd name="T67" fmla="*/ 16 h 30"/>
                  <a:gd name="T68" fmla="*/ 11 w 45"/>
                  <a:gd name="T69" fmla="*/ 20 h 30"/>
                  <a:gd name="T70" fmla="*/ 2 w 45"/>
                  <a:gd name="T71" fmla="*/ 16 h 30"/>
                  <a:gd name="T72" fmla="*/ 20 w 45"/>
                  <a:gd name="T73" fmla="*/ 20 h 30"/>
                  <a:gd name="T74" fmla="*/ 11 w 45"/>
                  <a:gd name="T75" fmla="*/ 20 h 30"/>
                  <a:gd name="T76" fmla="*/ 20 w 45"/>
                  <a:gd name="T77" fmla="*/ 22 h 30"/>
                  <a:gd name="T78" fmla="*/ 20 w 45"/>
                  <a:gd name="T79" fmla="*/ 21 h 30"/>
                  <a:gd name="T80" fmla="*/ 20 w 45"/>
                  <a:gd name="T81" fmla="*/ 20 h 30"/>
                  <a:gd name="T82" fmla="*/ 20 w 45"/>
                  <a:gd name="T83" fmla="*/ 22 h 30"/>
                  <a:gd name="T84" fmla="*/ 20 w 45"/>
                  <a:gd name="T85" fmla="*/ 20 h 30"/>
                  <a:gd name="T86" fmla="*/ 20 w 45"/>
                  <a:gd name="T87" fmla="*/ 21 h 30"/>
                  <a:gd name="T88" fmla="*/ 20 w 45"/>
                  <a:gd name="T89" fmla="*/ 20 h 30"/>
                  <a:gd name="T90" fmla="*/ 20 w 45"/>
                  <a:gd name="T91" fmla="*/ 22 h 30"/>
                  <a:gd name="T92" fmla="*/ 20 w 45"/>
                  <a:gd name="T93" fmla="*/ 20 h 30"/>
                  <a:gd name="T94" fmla="*/ 22 w 45"/>
                  <a:gd name="T95" fmla="*/ 22 h 30"/>
                  <a:gd name="T96" fmla="*/ 20 w 45"/>
                  <a:gd name="T97" fmla="*/ 22 h 30"/>
                  <a:gd name="T98" fmla="*/ 22 w 45"/>
                  <a:gd name="T99" fmla="*/ 22 h 30"/>
                  <a:gd name="T100" fmla="*/ 24 w 45"/>
                  <a:gd name="T101" fmla="*/ 29 h 30"/>
                  <a:gd name="T102" fmla="*/ 22 w 45"/>
                  <a:gd name="T103" fmla="*/ 22 h 30"/>
                  <a:gd name="T104" fmla="*/ 24 w 45"/>
                  <a:gd name="T105" fmla="*/ 30 h 30"/>
                  <a:gd name="T106" fmla="*/ 25 w 45"/>
                  <a:gd name="T10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5" h="30">
                    <a:moveTo>
                      <a:pt x="24" y="28"/>
                    </a:moveTo>
                    <a:lnTo>
                      <a:pt x="24" y="28"/>
                    </a:lnTo>
                    <a:lnTo>
                      <a:pt x="25" y="29"/>
                    </a:lnTo>
                    <a:lnTo>
                      <a:pt x="24" y="28"/>
                    </a:lnTo>
                    <a:close/>
                    <a:moveTo>
                      <a:pt x="24" y="28"/>
                    </a:moveTo>
                    <a:cubicBezTo>
                      <a:pt x="26" y="27"/>
                      <a:pt x="29" y="26"/>
                      <a:pt x="32" y="25"/>
                    </a:cubicBezTo>
                    <a:lnTo>
                      <a:pt x="32" y="26"/>
                    </a:lnTo>
                    <a:cubicBezTo>
                      <a:pt x="30" y="27"/>
                      <a:pt x="27" y="28"/>
                      <a:pt x="25" y="29"/>
                    </a:cubicBezTo>
                    <a:lnTo>
                      <a:pt x="24" y="28"/>
                    </a:lnTo>
                    <a:close/>
                    <a:moveTo>
                      <a:pt x="32" y="25"/>
                    </a:moveTo>
                    <a:cubicBezTo>
                      <a:pt x="36" y="24"/>
                      <a:pt x="40" y="23"/>
                      <a:pt x="41" y="20"/>
                    </a:cubicBezTo>
                    <a:lnTo>
                      <a:pt x="42" y="20"/>
                    </a:lnTo>
                    <a:cubicBezTo>
                      <a:pt x="41" y="24"/>
                      <a:pt x="37" y="25"/>
                      <a:pt x="32" y="26"/>
                    </a:cubicBezTo>
                    <a:lnTo>
                      <a:pt x="32" y="25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lnTo>
                      <a:pt x="41" y="20"/>
                    </a:lnTo>
                    <a:lnTo>
                      <a:pt x="42" y="20"/>
                    </a:lnTo>
                    <a:lnTo>
                      <a:pt x="41" y="20"/>
                    </a:lnTo>
                    <a:close/>
                    <a:moveTo>
                      <a:pt x="41" y="20"/>
                    </a:moveTo>
                    <a:cubicBezTo>
                      <a:pt x="41" y="19"/>
                      <a:pt x="41" y="18"/>
                      <a:pt x="42" y="17"/>
                    </a:cubicBezTo>
                    <a:lnTo>
                      <a:pt x="43" y="18"/>
                    </a:lnTo>
                    <a:cubicBezTo>
                      <a:pt x="43" y="19"/>
                      <a:pt x="43" y="19"/>
                      <a:pt x="42" y="20"/>
                    </a:cubicBezTo>
                    <a:lnTo>
                      <a:pt x="41" y="20"/>
                    </a:lnTo>
                    <a:close/>
                    <a:moveTo>
                      <a:pt x="42" y="17"/>
                    </a:moveTo>
                    <a:cubicBezTo>
                      <a:pt x="42" y="17"/>
                      <a:pt x="42" y="16"/>
                      <a:pt x="42" y="15"/>
                    </a:cubicBezTo>
                    <a:lnTo>
                      <a:pt x="44" y="15"/>
                    </a:lnTo>
                    <a:cubicBezTo>
                      <a:pt x="44" y="16"/>
                      <a:pt x="43" y="17"/>
                      <a:pt x="43" y="18"/>
                    </a:cubicBezTo>
                    <a:lnTo>
                      <a:pt x="42" y="17"/>
                    </a:lnTo>
                    <a:close/>
                    <a:moveTo>
                      <a:pt x="42" y="15"/>
                    </a:moveTo>
                    <a:cubicBezTo>
                      <a:pt x="43" y="11"/>
                      <a:pt x="43" y="6"/>
                      <a:pt x="40" y="5"/>
                    </a:cubicBezTo>
                    <a:lnTo>
                      <a:pt x="41" y="4"/>
                    </a:lnTo>
                    <a:cubicBezTo>
                      <a:pt x="44" y="5"/>
                      <a:pt x="45" y="10"/>
                      <a:pt x="44" y="15"/>
                    </a:cubicBezTo>
                    <a:lnTo>
                      <a:pt x="42" y="15"/>
                    </a:lnTo>
                    <a:close/>
                    <a:moveTo>
                      <a:pt x="40" y="5"/>
                    </a:moveTo>
                    <a:lnTo>
                      <a:pt x="40" y="5"/>
                    </a:lnTo>
                    <a:lnTo>
                      <a:pt x="41" y="4"/>
                    </a:lnTo>
                    <a:lnTo>
                      <a:pt x="40" y="5"/>
                    </a:lnTo>
                    <a:close/>
                    <a:moveTo>
                      <a:pt x="40" y="5"/>
                    </a:moveTo>
                    <a:cubicBezTo>
                      <a:pt x="36" y="2"/>
                      <a:pt x="29" y="1"/>
                      <a:pt x="23" y="2"/>
                    </a:cubicBezTo>
                    <a:lnTo>
                      <a:pt x="22" y="0"/>
                    </a:lnTo>
                    <a:cubicBezTo>
                      <a:pt x="29" y="0"/>
                      <a:pt x="36" y="1"/>
                      <a:pt x="41" y="4"/>
                    </a:cubicBezTo>
                    <a:lnTo>
                      <a:pt x="40" y="5"/>
                    </a:lnTo>
                    <a:close/>
                    <a:moveTo>
                      <a:pt x="23" y="2"/>
                    </a:moveTo>
                    <a:cubicBezTo>
                      <a:pt x="19" y="2"/>
                      <a:pt x="15" y="3"/>
                      <a:pt x="12" y="4"/>
                    </a:cubicBezTo>
                    <a:lnTo>
                      <a:pt x="11" y="3"/>
                    </a:lnTo>
                    <a:cubicBezTo>
                      <a:pt x="15" y="2"/>
                      <a:pt x="18" y="1"/>
                      <a:pt x="22" y="0"/>
                    </a:cubicBezTo>
                    <a:lnTo>
                      <a:pt x="23" y="2"/>
                    </a:lnTo>
                    <a:close/>
                    <a:moveTo>
                      <a:pt x="12" y="4"/>
                    </a:moveTo>
                    <a:cubicBezTo>
                      <a:pt x="9" y="5"/>
                      <a:pt x="6" y="7"/>
                      <a:pt x="4" y="9"/>
                    </a:cubicBezTo>
                    <a:lnTo>
                      <a:pt x="3" y="8"/>
                    </a:lnTo>
                    <a:cubicBezTo>
                      <a:pt x="5" y="6"/>
                      <a:pt x="8" y="4"/>
                      <a:pt x="11" y="3"/>
                    </a:cubicBezTo>
                    <a:lnTo>
                      <a:pt x="12" y="4"/>
                    </a:lnTo>
                    <a:close/>
                    <a:moveTo>
                      <a:pt x="4" y="9"/>
                    </a:moveTo>
                    <a:cubicBezTo>
                      <a:pt x="3" y="11"/>
                      <a:pt x="2" y="13"/>
                      <a:pt x="2" y="15"/>
                    </a:cubicBezTo>
                    <a:lnTo>
                      <a:pt x="1" y="16"/>
                    </a:lnTo>
                    <a:cubicBezTo>
                      <a:pt x="0" y="13"/>
                      <a:pt x="1" y="10"/>
                      <a:pt x="3" y="8"/>
                    </a:cubicBezTo>
                    <a:lnTo>
                      <a:pt x="4" y="9"/>
                    </a:lnTo>
                    <a:close/>
                    <a:moveTo>
                      <a:pt x="2" y="15"/>
                    </a:moveTo>
                    <a:lnTo>
                      <a:pt x="2" y="16"/>
                    </a:lnTo>
                    <a:lnTo>
                      <a:pt x="1" y="16"/>
                    </a:lnTo>
                    <a:lnTo>
                      <a:pt x="2" y="15"/>
                    </a:lnTo>
                    <a:close/>
                    <a:moveTo>
                      <a:pt x="2" y="16"/>
                    </a:moveTo>
                    <a:cubicBezTo>
                      <a:pt x="2" y="17"/>
                      <a:pt x="7" y="18"/>
                      <a:pt x="12" y="19"/>
                    </a:cubicBezTo>
                    <a:lnTo>
                      <a:pt x="11" y="20"/>
                    </a:lnTo>
                    <a:cubicBezTo>
                      <a:pt x="6" y="19"/>
                      <a:pt x="1" y="18"/>
                      <a:pt x="1" y="16"/>
                    </a:cubicBezTo>
                    <a:lnTo>
                      <a:pt x="2" y="16"/>
                    </a:lnTo>
                    <a:close/>
                    <a:moveTo>
                      <a:pt x="12" y="19"/>
                    </a:moveTo>
                    <a:cubicBezTo>
                      <a:pt x="15" y="19"/>
                      <a:pt x="18" y="20"/>
                      <a:pt x="20" y="20"/>
                    </a:cubicBezTo>
                    <a:lnTo>
                      <a:pt x="19" y="22"/>
                    </a:lnTo>
                    <a:cubicBezTo>
                      <a:pt x="17" y="21"/>
                      <a:pt x="14" y="20"/>
                      <a:pt x="11" y="20"/>
                    </a:cubicBezTo>
                    <a:lnTo>
                      <a:pt x="12" y="19"/>
                    </a:lnTo>
                    <a:close/>
                    <a:moveTo>
                      <a:pt x="20" y="22"/>
                    </a:moveTo>
                    <a:lnTo>
                      <a:pt x="19" y="22"/>
                    </a:lnTo>
                    <a:lnTo>
                      <a:pt x="20" y="21"/>
                    </a:lnTo>
                    <a:lnTo>
                      <a:pt x="20" y="22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2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1"/>
                    </a:lnTo>
                    <a:lnTo>
                      <a:pt x="20" y="20"/>
                    </a:lnTo>
                    <a:close/>
                    <a:moveTo>
                      <a:pt x="20" y="20"/>
                    </a:moveTo>
                    <a:cubicBezTo>
                      <a:pt x="20" y="20"/>
                      <a:pt x="21" y="21"/>
                      <a:pt x="21" y="21"/>
                    </a:cubicBezTo>
                    <a:lnTo>
                      <a:pt x="20" y="22"/>
                    </a:lnTo>
                    <a:cubicBezTo>
                      <a:pt x="20" y="22"/>
                      <a:pt x="20" y="22"/>
                      <a:pt x="20" y="22"/>
                    </a:cubicBezTo>
                    <a:lnTo>
                      <a:pt x="20" y="20"/>
                    </a:lnTo>
                    <a:close/>
                    <a:moveTo>
                      <a:pt x="21" y="21"/>
                    </a:moveTo>
                    <a:cubicBezTo>
                      <a:pt x="21" y="21"/>
                      <a:pt x="22" y="21"/>
                      <a:pt x="22" y="22"/>
                    </a:cubicBezTo>
                    <a:lnTo>
                      <a:pt x="21" y="23"/>
                    </a:lnTo>
                    <a:cubicBezTo>
                      <a:pt x="21" y="22"/>
                      <a:pt x="20" y="22"/>
                      <a:pt x="20" y="22"/>
                    </a:cubicBezTo>
                    <a:lnTo>
                      <a:pt x="21" y="21"/>
                    </a:lnTo>
                    <a:close/>
                    <a:moveTo>
                      <a:pt x="22" y="22"/>
                    </a:moveTo>
                    <a:cubicBezTo>
                      <a:pt x="24" y="23"/>
                      <a:pt x="25" y="26"/>
                      <a:pt x="25" y="29"/>
                    </a:cubicBezTo>
                    <a:lnTo>
                      <a:pt x="24" y="29"/>
                    </a:lnTo>
                    <a:cubicBezTo>
                      <a:pt x="24" y="26"/>
                      <a:pt x="22" y="24"/>
                      <a:pt x="21" y="23"/>
                    </a:cubicBezTo>
                    <a:lnTo>
                      <a:pt x="22" y="22"/>
                    </a:lnTo>
                    <a:close/>
                    <a:moveTo>
                      <a:pt x="25" y="29"/>
                    </a:moveTo>
                    <a:lnTo>
                      <a:pt x="24" y="30"/>
                    </a:lnTo>
                    <a:lnTo>
                      <a:pt x="24" y="29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301" name="Freeform 805"/>
              <p:cNvSpPr>
                <a:spLocks noChangeArrowheads="1"/>
              </p:cNvSpPr>
              <p:nvPr/>
            </p:nvSpPr>
            <p:spPr bwMode="auto">
              <a:xfrm>
                <a:off x="989" y="3783"/>
                <a:ext cx="58" cy="4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 0 0"/>
                  <a:gd name="G17" fmla="+- 3 0 0"/>
                  <a:gd name="G18" fmla="+- 1 0 0"/>
                  <a:gd name="G19" fmla="+- 1 0 0"/>
                  <a:gd name="G20" fmla="+- 11 0 0"/>
                  <a:gd name="G21" fmla="+- 23 0 0"/>
                  <a:gd name="G22" fmla="+- 1 0 0"/>
                  <a:gd name="G23" fmla="+- 1 0 0"/>
                  <a:gd name="G24" fmla="+- 1 0 0"/>
                  <a:gd name="T0" fmla="*/ 19 w 43"/>
                  <a:gd name="T1" fmla="*/ 20 h 28"/>
                  <a:gd name="T2" fmla="*/ 35 w 43"/>
                  <a:gd name="T3" fmla="*/ 25 h 28"/>
                  <a:gd name="T4" fmla="*/ 40 w 43"/>
                  <a:gd name="T5" fmla="*/ 12 h 28"/>
                  <a:gd name="T6" fmla="*/ 32 w 43"/>
                  <a:gd name="T7" fmla="*/ 1 h 28"/>
                  <a:gd name="T8" fmla="*/ 27 w 43"/>
                  <a:gd name="T9" fmla="*/ 0 h 28"/>
                  <a:gd name="T10" fmla="*/ 23 w 43"/>
                  <a:gd name="T11" fmla="*/ 4 h 28"/>
                  <a:gd name="T12" fmla="*/ 1 w 43"/>
                  <a:gd name="T13" fmla="*/ 14 h 28"/>
                  <a:gd name="T14" fmla="*/ 7 w 43"/>
                  <a:gd name="T15" fmla="*/ 23 h 28"/>
                  <a:gd name="T16" fmla="*/ 19 w 43"/>
                  <a:gd name="T1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8">
                    <a:moveTo>
                      <a:pt x="19" y="20"/>
                    </a:moveTo>
                    <a:cubicBezTo>
                      <a:pt x="25" y="22"/>
                      <a:pt x="29" y="28"/>
                      <a:pt x="35" y="25"/>
                    </a:cubicBezTo>
                    <a:cubicBezTo>
                      <a:pt x="41" y="23"/>
                      <a:pt x="43" y="15"/>
                      <a:pt x="40" y="12"/>
                    </a:cubicBezTo>
                    <a:cubicBezTo>
                      <a:pt x="37" y="9"/>
                      <a:pt x="32" y="5"/>
                      <a:pt x="32" y="1"/>
                    </a:cubicBezTo>
                    <a:cubicBezTo>
                      <a:pt x="30" y="1"/>
                      <a:pt x="29" y="2"/>
                      <a:pt x="27" y="0"/>
                    </a:cubicBezTo>
                    <a:cubicBezTo>
                      <a:pt x="27" y="2"/>
                      <a:pt x="24" y="3"/>
                      <a:pt x="23" y="4"/>
                    </a:cubicBezTo>
                    <a:cubicBezTo>
                      <a:pt x="14" y="6"/>
                      <a:pt x="0" y="3"/>
                      <a:pt x="1" y="14"/>
                    </a:cubicBezTo>
                    <a:cubicBezTo>
                      <a:pt x="1" y="18"/>
                      <a:pt x="2" y="22"/>
                      <a:pt x="7" y="23"/>
                    </a:cubicBezTo>
                    <a:cubicBezTo>
                      <a:pt x="11" y="23"/>
                      <a:pt x="15" y="19"/>
                      <a:pt x="19" y="20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302" name="Freeform 806"/>
              <p:cNvSpPr>
                <a:spLocks noChangeArrowheads="1"/>
              </p:cNvSpPr>
              <p:nvPr/>
            </p:nvSpPr>
            <p:spPr bwMode="auto">
              <a:xfrm>
                <a:off x="987" y="3781"/>
                <a:ext cx="58" cy="48"/>
              </a:xfrm>
              <a:custGeom>
                <a:avLst/>
                <a:gdLst>
                  <a:gd name="T0" fmla="*/ 20 w 43"/>
                  <a:gd name="T1" fmla="*/ 22 h 29"/>
                  <a:gd name="T2" fmla="*/ 20 w 43"/>
                  <a:gd name="T3" fmla="*/ 21 h 29"/>
                  <a:gd name="T4" fmla="*/ 25 w 43"/>
                  <a:gd name="T5" fmla="*/ 25 h 29"/>
                  <a:gd name="T6" fmla="*/ 26 w 43"/>
                  <a:gd name="T7" fmla="*/ 24 h 29"/>
                  <a:gd name="T8" fmla="*/ 25 w 43"/>
                  <a:gd name="T9" fmla="*/ 25 h 29"/>
                  <a:gd name="T10" fmla="*/ 37 w 43"/>
                  <a:gd name="T11" fmla="*/ 27 h 29"/>
                  <a:gd name="T12" fmla="*/ 36 w 43"/>
                  <a:gd name="T13" fmla="*/ 26 h 29"/>
                  <a:gd name="T14" fmla="*/ 37 w 43"/>
                  <a:gd name="T15" fmla="*/ 27 h 29"/>
                  <a:gd name="T16" fmla="*/ 38 w 43"/>
                  <a:gd name="T17" fmla="*/ 26 h 29"/>
                  <a:gd name="T18" fmla="*/ 43 w 43"/>
                  <a:gd name="T19" fmla="*/ 20 h 29"/>
                  <a:gd name="T20" fmla="*/ 41 w 43"/>
                  <a:gd name="T21" fmla="*/ 20 h 29"/>
                  <a:gd name="T22" fmla="*/ 43 w 43"/>
                  <a:gd name="T23" fmla="*/ 20 h 29"/>
                  <a:gd name="T24" fmla="*/ 42 w 43"/>
                  <a:gd name="T25" fmla="*/ 13 h 29"/>
                  <a:gd name="T26" fmla="*/ 41 w 43"/>
                  <a:gd name="T27" fmla="*/ 14 h 29"/>
                  <a:gd name="T28" fmla="*/ 42 w 43"/>
                  <a:gd name="T29" fmla="*/ 13 h 29"/>
                  <a:gd name="T30" fmla="*/ 41 w 43"/>
                  <a:gd name="T31" fmla="*/ 12 h 29"/>
                  <a:gd name="T32" fmla="*/ 40 w 43"/>
                  <a:gd name="T33" fmla="*/ 13 h 29"/>
                  <a:gd name="T34" fmla="*/ 40 w 43"/>
                  <a:gd name="T35" fmla="*/ 13 h 29"/>
                  <a:gd name="T36" fmla="*/ 40 w 43"/>
                  <a:gd name="T37" fmla="*/ 11 h 29"/>
                  <a:gd name="T38" fmla="*/ 39 w 43"/>
                  <a:gd name="T39" fmla="*/ 12 h 29"/>
                  <a:gd name="T40" fmla="*/ 40 w 43"/>
                  <a:gd name="T41" fmla="*/ 11 h 29"/>
                  <a:gd name="T42" fmla="*/ 34 w 43"/>
                  <a:gd name="T43" fmla="*/ 1 h 29"/>
                  <a:gd name="T44" fmla="*/ 33 w 43"/>
                  <a:gd name="T45" fmla="*/ 1 h 29"/>
                  <a:gd name="T46" fmla="*/ 33 w 43"/>
                  <a:gd name="T47" fmla="*/ 1 h 29"/>
                  <a:gd name="T48" fmla="*/ 33 w 43"/>
                  <a:gd name="T49" fmla="*/ 1 h 29"/>
                  <a:gd name="T50" fmla="*/ 33 w 43"/>
                  <a:gd name="T51" fmla="*/ 2 h 29"/>
                  <a:gd name="T52" fmla="*/ 33 w 43"/>
                  <a:gd name="T53" fmla="*/ 1 h 29"/>
                  <a:gd name="T54" fmla="*/ 28 w 43"/>
                  <a:gd name="T55" fmla="*/ 2 h 29"/>
                  <a:gd name="T56" fmla="*/ 32 w 43"/>
                  <a:gd name="T57" fmla="*/ 2 h 29"/>
                  <a:gd name="T58" fmla="*/ 29 w 43"/>
                  <a:gd name="T59" fmla="*/ 1 h 29"/>
                  <a:gd name="T60" fmla="*/ 29 w 43"/>
                  <a:gd name="T61" fmla="*/ 1 h 29"/>
                  <a:gd name="T62" fmla="*/ 28 w 43"/>
                  <a:gd name="T63" fmla="*/ 1 h 29"/>
                  <a:gd name="T64" fmla="*/ 29 w 43"/>
                  <a:gd name="T65" fmla="*/ 2 h 29"/>
                  <a:gd name="T66" fmla="*/ 29 w 43"/>
                  <a:gd name="T67" fmla="*/ 1 h 29"/>
                  <a:gd name="T68" fmla="*/ 28 w 43"/>
                  <a:gd name="T69" fmla="*/ 2 h 29"/>
                  <a:gd name="T70" fmla="*/ 28 w 43"/>
                  <a:gd name="T71" fmla="*/ 3 h 29"/>
                  <a:gd name="T72" fmla="*/ 29 w 43"/>
                  <a:gd name="T73" fmla="*/ 2 h 29"/>
                  <a:gd name="T74" fmla="*/ 23 w 43"/>
                  <a:gd name="T75" fmla="*/ 4 h 29"/>
                  <a:gd name="T76" fmla="*/ 24 w 43"/>
                  <a:gd name="T77" fmla="*/ 6 h 29"/>
                  <a:gd name="T78" fmla="*/ 24 w 43"/>
                  <a:gd name="T79" fmla="*/ 6 h 29"/>
                  <a:gd name="T80" fmla="*/ 23 w 43"/>
                  <a:gd name="T81" fmla="*/ 4 h 29"/>
                  <a:gd name="T82" fmla="*/ 24 w 43"/>
                  <a:gd name="T83" fmla="*/ 6 h 29"/>
                  <a:gd name="T84" fmla="*/ 24 w 43"/>
                  <a:gd name="T85" fmla="*/ 6 h 29"/>
                  <a:gd name="T86" fmla="*/ 23 w 43"/>
                  <a:gd name="T87" fmla="*/ 4 h 29"/>
                  <a:gd name="T88" fmla="*/ 3 w 43"/>
                  <a:gd name="T89" fmla="*/ 15 h 29"/>
                  <a:gd name="T90" fmla="*/ 16 w 43"/>
                  <a:gd name="T91" fmla="*/ 7 h 29"/>
                  <a:gd name="T92" fmla="*/ 2 w 43"/>
                  <a:gd name="T93" fmla="*/ 15 h 29"/>
                  <a:gd name="T94" fmla="*/ 3 w 43"/>
                  <a:gd name="T95" fmla="*/ 16 h 29"/>
                  <a:gd name="T96" fmla="*/ 1 w 43"/>
                  <a:gd name="T97" fmla="*/ 16 h 29"/>
                  <a:gd name="T98" fmla="*/ 1 w 43"/>
                  <a:gd name="T99" fmla="*/ 16 h 29"/>
                  <a:gd name="T100" fmla="*/ 1 w 43"/>
                  <a:gd name="T101" fmla="*/ 17 h 29"/>
                  <a:gd name="T102" fmla="*/ 3 w 43"/>
                  <a:gd name="T103" fmla="*/ 17 h 29"/>
                  <a:gd name="T104" fmla="*/ 1 w 43"/>
                  <a:gd name="T105" fmla="*/ 17 h 29"/>
                  <a:gd name="T106" fmla="*/ 8 w 43"/>
                  <a:gd name="T107" fmla="*/ 23 h 29"/>
                  <a:gd name="T108" fmla="*/ 3 w 43"/>
                  <a:gd name="T109" fmla="*/ 18 h 29"/>
                  <a:gd name="T110" fmla="*/ 8 w 43"/>
                  <a:gd name="T111" fmla="*/ 23 h 29"/>
                  <a:gd name="T112" fmla="*/ 8 w 43"/>
                  <a:gd name="T113" fmla="*/ 24 h 29"/>
                  <a:gd name="T114" fmla="*/ 20 w 43"/>
                  <a:gd name="T115" fmla="*/ 21 h 29"/>
                  <a:gd name="T116" fmla="*/ 13 w 43"/>
                  <a:gd name="T117" fmla="*/ 22 h 29"/>
                  <a:gd name="T118" fmla="*/ 20 w 43"/>
                  <a:gd name="T11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" h="29">
                    <a:moveTo>
                      <a:pt x="20" y="21"/>
                    </a:moveTo>
                    <a:lnTo>
                      <a:pt x="20" y="21"/>
                    </a:lnTo>
                    <a:lnTo>
                      <a:pt x="20" y="22"/>
                    </a:lnTo>
                    <a:lnTo>
                      <a:pt x="20" y="21"/>
                    </a:lnTo>
                    <a:close/>
                    <a:moveTo>
                      <a:pt x="20" y="21"/>
                    </a:moveTo>
                    <a:lnTo>
                      <a:pt x="20" y="21"/>
                    </a:lnTo>
                    <a:close/>
                    <a:moveTo>
                      <a:pt x="20" y="21"/>
                    </a:moveTo>
                    <a:cubicBezTo>
                      <a:pt x="22" y="21"/>
                      <a:pt x="24" y="22"/>
                      <a:pt x="26" y="24"/>
                    </a:cubicBezTo>
                    <a:lnTo>
                      <a:pt x="25" y="25"/>
                    </a:lnTo>
                    <a:cubicBezTo>
                      <a:pt x="24" y="24"/>
                      <a:pt x="22" y="22"/>
                      <a:pt x="20" y="22"/>
                    </a:cubicBezTo>
                    <a:lnTo>
                      <a:pt x="20" y="21"/>
                    </a:lnTo>
                    <a:close/>
                    <a:moveTo>
                      <a:pt x="26" y="24"/>
                    </a:moveTo>
                    <a:cubicBezTo>
                      <a:pt x="29" y="25"/>
                      <a:pt x="33" y="27"/>
                      <a:pt x="36" y="26"/>
                    </a:cubicBezTo>
                    <a:lnTo>
                      <a:pt x="37" y="27"/>
                    </a:lnTo>
                    <a:cubicBezTo>
                      <a:pt x="32" y="29"/>
                      <a:pt x="29" y="27"/>
                      <a:pt x="25" y="25"/>
                    </a:cubicBezTo>
                    <a:lnTo>
                      <a:pt x="26" y="24"/>
                    </a:lnTo>
                    <a:close/>
                    <a:moveTo>
                      <a:pt x="37" y="27"/>
                    </a:moveTo>
                    <a:lnTo>
                      <a:pt x="37" y="27"/>
                    </a:lnTo>
                    <a:lnTo>
                      <a:pt x="36" y="26"/>
                    </a:lnTo>
                    <a:lnTo>
                      <a:pt x="37" y="27"/>
                    </a:lnTo>
                    <a:close/>
                    <a:moveTo>
                      <a:pt x="36" y="26"/>
                    </a:moveTo>
                    <a:cubicBezTo>
                      <a:pt x="36" y="26"/>
                      <a:pt x="37" y="25"/>
                      <a:pt x="37" y="25"/>
                    </a:cubicBezTo>
                    <a:lnTo>
                      <a:pt x="38" y="26"/>
                    </a:lnTo>
                    <a:cubicBezTo>
                      <a:pt x="38" y="27"/>
                      <a:pt x="37" y="27"/>
                      <a:pt x="37" y="27"/>
                    </a:cubicBezTo>
                    <a:lnTo>
                      <a:pt x="36" y="26"/>
                    </a:lnTo>
                    <a:close/>
                    <a:moveTo>
                      <a:pt x="38" y="26"/>
                    </a:moveTo>
                    <a:lnTo>
                      <a:pt x="38" y="26"/>
                    </a:lnTo>
                    <a:close/>
                    <a:moveTo>
                      <a:pt x="37" y="25"/>
                    </a:moveTo>
                    <a:cubicBezTo>
                      <a:pt x="39" y="24"/>
                      <a:pt x="40" y="22"/>
                      <a:pt x="41" y="20"/>
                    </a:cubicBezTo>
                    <a:lnTo>
                      <a:pt x="43" y="20"/>
                    </a:lnTo>
                    <a:cubicBezTo>
                      <a:pt x="42" y="22"/>
                      <a:pt x="40" y="25"/>
                      <a:pt x="38" y="26"/>
                    </a:cubicBezTo>
                    <a:lnTo>
                      <a:pt x="37" y="25"/>
                    </a:lnTo>
                    <a:close/>
                    <a:moveTo>
                      <a:pt x="41" y="20"/>
                    </a:moveTo>
                    <a:cubicBezTo>
                      <a:pt x="42" y="17"/>
                      <a:pt x="42" y="15"/>
                      <a:pt x="41" y="14"/>
                    </a:cubicBezTo>
                    <a:lnTo>
                      <a:pt x="42" y="13"/>
                    </a:lnTo>
                    <a:cubicBezTo>
                      <a:pt x="43" y="15"/>
                      <a:pt x="43" y="18"/>
                      <a:pt x="43" y="20"/>
                    </a:cubicBezTo>
                    <a:lnTo>
                      <a:pt x="41" y="20"/>
                    </a:lnTo>
                    <a:close/>
                    <a:moveTo>
                      <a:pt x="42" y="13"/>
                    </a:moveTo>
                    <a:lnTo>
                      <a:pt x="42" y="13"/>
                    </a:lnTo>
                    <a:lnTo>
                      <a:pt x="41" y="14"/>
                    </a:lnTo>
                    <a:lnTo>
                      <a:pt x="42" y="13"/>
                    </a:lnTo>
                    <a:close/>
                    <a:moveTo>
                      <a:pt x="41" y="14"/>
                    </a:moveTo>
                    <a:cubicBezTo>
                      <a:pt x="41" y="14"/>
                      <a:pt x="40" y="13"/>
                      <a:pt x="40" y="13"/>
                    </a:cubicBezTo>
                    <a:lnTo>
                      <a:pt x="41" y="12"/>
                    </a:lnTo>
                    <a:cubicBezTo>
                      <a:pt x="42" y="13"/>
                      <a:pt x="42" y="13"/>
                      <a:pt x="42" y="13"/>
                    </a:cubicBezTo>
                    <a:lnTo>
                      <a:pt x="41" y="14"/>
                    </a:lnTo>
                    <a:close/>
                    <a:moveTo>
                      <a:pt x="41" y="12"/>
                    </a:moveTo>
                    <a:lnTo>
                      <a:pt x="41" y="12"/>
                    </a:lnTo>
                    <a:lnTo>
                      <a:pt x="41" y="13"/>
                    </a:lnTo>
                    <a:lnTo>
                      <a:pt x="41" y="12"/>
                    </a:lnTo>
                    <a:close/>
                    <a:moveTo>
                      <a:pt x="40" y="13"/>
                    </a:moveTo>
                    <a:lnTo>
                      <a:pt x="40" y="13"/>
                    </a:lnTo>
                    <a:lnTo>
                      <a:pt x="41" y="12"/>
                    </a:lnTo>
                    <a:lnTo>
                      <a:pt x="40" y="13"/>
                    </a:lnTo>
                    <a:close/>
                    <a:moveTo>
                      <a:pt x="40" y="13"/>
                    </a:moveTo>
                    <a:cubicBezTo>
                      <a:pt x="40" y="13"/>
                      <a:pt x="39" y="12"/>
                      <a:pt x="39" y="12"/>
                    </a:cubicBezTo>
                    <a:lnTo>
                      <a:pt x="40" y="11"/>
                    </a:lnTo>
                    <a:cubicBezTo>
                      <a:pt x="40" y="12"/>
                      <a:pt x="41" y="12"/>
                      <a:pt x="41" y="12"/>
                    </a:cubicBezTo>
                    <a:lnTo>
                      <a:pt x="40" y="13"/>
                    </a:lnTo>
                    <a:close/>
                    <a:moveTo>
                      <a:pt x="39" y="12"/>
                    </a:moveTo>
                    <a:cubicBezTo>
                      <a:pt x="36" y="9"/>
                      <a:pt x="32" y="6"/>
                      <a:pt x="32" y="2"/>
                    </a:cubicBezTo>
                    <a:lnTo>
                      <a:pt x="34" y="2"/>
                    </a:lnTo>
                    <a:cubicBezTo>
                      <a:pt x="34" y="5"/>
                      <a:pt x="37" y="9"/>
                      <a:pt x="40" y="11"/>
                    </a:cubicBezTo>
                    <a:lnTo>
                      <a:pt x="39" y="12"/>
                    </a:lnTo>
                    <a:close/>
                    <a:moveTo>
                      <a:pt x="33" y="1"/>
                    </a:moveTo>
                    <a:lnTo>
                      <a:pt x="34" y="1"/>
                    </a:lnTo>
                    <a:lnTo>
                      <a:pt x="34" y="2"/>
                    </a:lnTo>
                    <a:lnTo>
                      <a:pt x="33" y="2"/>
                    </a:lnTo>
                    <a:lnTo>
                      <a:pt x="33" y="1"/>
                    </a:lnTo>
                    <a:close/>
                    <a:moveTo>
                      <a:pt x="33" y="2"/>
                    </a:moveTo>
                    <a:lnTo>
                      <a:pt x="33" y="2"/>
                    </a:lnTo>
                    <a:lnTo>
                      <a:pt x="33" y="1"/>
                    </a:lnTo>
                    <a:lnTo>
                      <a:pt x="33" y="2"/>
                    </a:lnTo>
                    <a:close/>
                    <a:moveTo>
                      <a:pt x="33" y="1"/>
                    </a:moveTo>
                    <a:lnTo>
                      <a:pt x="33" y="1"/>
                    </a:lnTo>
                    <a:lnTo>
                      <a:pt x="33" y="2"/>
                    </a:lnTo>
                    <a:lnTo>
                      <a:pt x="33" y="1"/>
                    </a:lnTo>
                    <a:close/>
                    <a:moveTo>
                      <a:pt x="33" y="2"/>
                    </a:moveTo>
                    <a:cubicBezTo>
                      <a:pt x="33" y="2"/>
                      <a:pt x="32" y="2"/>
                      <a:pt x="32" y="2"/>
                    </a:cubicBezTo>
                    <a:lnTo>
                      <a:pt x="32" y="1"/>
                    </a:lnTo>
                    <a:cubicBezTo>
                      <a:pt x="32" y="1"/>
                      <a:pt x="32" y="1"/>
                      <a:pt x="33" y="1"/>
                    </a:cubicBezTo>
                    <a:lnTo>
                      <a:pt x="33" y="2"/>
                    </a:lnTo>
                    <a:close/>
                    <a:moveTo>
                      <a:pt x="32" y="2"/>
                    </a:moveTo>
                    <a:cubicBezTo>
                      <a:pt x="31" y="3"/>
                      <a:pt x="29" y="3"/>
                      <a:pt x="28" y="2"/>
                    </a:cubicBezTo>
                    <a:lnTo>
                      <a:pt x="29" y="1"/>
                    </a:lnTo>
                    <a:cubicBezTo>
                      <a:pt x="30" y="2"/>
                      <a:pt x="31" y="1"/>
                      <a:pt x="32" y="1"/>
                    </a:cubicBezTo>
                    <a:lnTo>
                      <a:pt x="32" y="2"/>
                    </a:lnTo>
                    <a:close/>
                    <a:moveTo>
                      <a:pt x="28" y="1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28" y="1"/>
                    </a:lnTo>
                    <a:close/>
                    <a:moveTo>
                      <a:pt x="29" y="1"/>
                    </a:moveTo>
                    <a:lnTo>
                      <a:pt x="29" y="1"/>
                    </a:lnTo>
                    <a:lnTo>
                      <a:pt x="28" y="1"/>
                    </a:lnTo>
                    <a:lnTo>
                      <a:pt x="29" y="1"/>
                    </a:lnTo>
                    <a:close/>
                    <a:moveTo>
                      <a:pt x="28" y="1"/>
                    </a:moveTo>
                    <a:lnTo>
                      <a:pt x="28" y="1"/>
                    </a:lnTo>
                    <a:close/>
                    <a:moveTo>
                      <a:pt x="29" y="1"/>
                    </a:moveTo>
                    <a:cubicBezTo>
                      <a:pt x="29" y="2"/>
                      <a:pt x="29" y="2"/>
                      <a:pt x="29" y="2"/>
                    </a:cubicBezTo>
                    <a:lnTo>
                      <a:pt x="27" y="2"/>
                    </a:lnTo>
                    <a:cubicBezTo>
                      <a:pt x="28" y="1"/>
                      <a:pt x="28" y="1"/>
                      <a:pt x="28" y="1"/>
                    </a:cubicBezTo>
                    <a:lnTo>
                      <a:pt x="29" y="1"/>
                    </a:lnTo>
                    <a:close/>
                    <a:moveTo>
                      <a:pt x="29" y="2"/>
                    </a:moveTo>
                    <a:lnTo>
                      <a:pt x="29" y="2"/>
                    </a:lnTo>
                    <a:lnTo>
                      <a:pt x="28" y="2"/>
                    </a:lnTo>
                    <a:lnTo>
                      <a:pt x="29" y="2"/>
                    </a:lnTo>
                    <a:close/>
                    <a:moveTo>
                      <a:pt x="29" y="2"/>
                    </a:moveTo>
                    <a:cubicBezTo>
                      <a:pt x="28" y="3"/>
                      <a:pt x="28" y="3"/>
                      <a:pt x="28" y="3"/>
                    </a:cubicBezTo>
                    <a:lnTo>
                      <a:pt x="27" y="2"/>
                    </a:lnTo>
                    <a:cubicBezTo>
                      <a:pt x="27" y="2"/>
                      <a:pt x="27" y="2"/>
                      <a:pt x="27" y="2"/>
                    </a:cubicBezTo>
                    <a:lnTo>
                      <a:pt x="29" y="2"/>
                    </a:lnTo>
                    <a:close/>
                    <a:moveTo>
                      <a:pt x="28" y="3"/>
                    </a:moveTo>
                    <a:cubicBezTo>
                      <a:pt x="27" y="4"/>
                      <a:pt x="25" y="5"/>
                      <a:pt x="24" y="6"/>
                    </a:cubicBezTo>
                    <a:lnTo>
                      <a:pt x="23" y="4"/>
                    </a:lnTo>
                    <a:cubicBezTo>
                      <a:pt x="24" y="4"/>
                      <a:pt x="26" y="3"/>
                      <a:pt x="27" y="2"/>
                    </a:cubicBezTo>
                    <a:lnTo>
                      <a:pt x="28" y="3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4" y="5"/>
                    </a:lnTo>
                    <a:lnTo>
                      <a:pt x="24" y="6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3" y="4"/>
                    </a:lnTo>
                    <a:lnTo>
                      <a:pt x="24" y="6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4" y="5"/>
                    </a:lnTo>
                    <a:lnTo>
                      <a:pt x="24" y="6"/>
                    </a:lnTo>
                    <a:close/>
                    <a:moveTo>
                      <a:pt x="24" y="6"/>
                    </a:moveTo>
                    <a:cubicBezTo>
                      <a:pt x="21" y="6"/>
                      <a:pt x="19" y="6"/>
                      <a:pt x="16" y="7"/>
                    </a:cubicBezTo>
                    <a:lnTo>
                      <a:pt x="16" y="5"/>
                    </a:lnTo>
                    <a:cubicBezTo>
                      <a:pt x="18" y="5"/>
                      <a:pt x="21" y="5"/>
                      <a:pt x="23" y="4"/>
                    </a:cubicBezTo>
                    <a:lnTo>
                      <a:pt x="24" y="6"/>
                    </a:lnTo>
                    <a:close/>
                    <a:moveTo>
                      <a:pt x="16" y="7"/>
                    </a:moveTo>
                    <a:cubicBezTo>
                      <a:pt x="9" y="7"/>
                      <a:pt x="2" y="7"/>
                      <a:pt x="3" y="15"/>
                    </a:cubicBezTo>
                    <a:lnTo>
                      <a:pt x="1" y="15"/>
                    </a:lnTo>
                    <a:cubicBezTo>
                      <a:pt x="0" y="6"/>
                      <a:pt x="8" y="6"/>
                      <a:pt x="16" y="5"/>
                    </a:cubicBezTo>
                    <a:lnTo>
                      <a:pt x="16" y="7"/>
                    </a:lnTo>
                    <a:close/>
                    <a:moveTo>
                      <a:pt x="3" y="15"/>
                    </a:moveTo>
                    <a:lnTo>
                      <a:pt x="3" y="15"/>
                    </a:lnTo>
                    <a:lnTo>
                      <a:pt x="2" y="15"/>
                    </a:lnTo>
                    <a:lnTo>
                      <a:pt x="3" y="15"/>
                    </a:lnTo>
                    <a:close/>
                    <a:moveTo>
                      <a:pt x="3" y="15"/>
                    </a:moveTo>
                    <a:lnTo>
                      <a:pt x="3" y="16"/>
                    </a:lnTo>
                    <a:lnTo>
                      <a:pt x="1" y="15"/>
                    </a:lnTo>
                    <a:lnTo>
                      <a:pt x="3" y="15"/>
                    </a:lnTo>
                    <a:close/>
                    <a:moveTo>
                      <a:pt x="1" y="16"/>
                    </a:moveTo>
                    <a:lnTo>
                      <a:pt x="1" y="15"/>
                    </a:lnTo>
                    <a:lnTo>
                      <a:pt x="2" y="16"/>
                    </a:lnTo>
                    <a:lnTo>
                      <a:pt x="1" y="16"/>
                    </a:lnTo>
                    <a:close/>
                    <a:moveTo>
                      <a:pt x="3" y="16"/>
                    </a:moveTo>
                    <a:cubicBezTo>
                      <a:pt x="3" y="16"/>
                      <a:pt x="3" y="16"/>
                      <a:pt x="3" y="17"/>
                    </a:cubicBezTo>
                    <a:lnTo>
                      <a:pt x="1" y="17"/>
                    </a:lnTo>
                    <a:cubicBezTo>
                      <a:pt x="1" y="17"/>
                      <a:pt x="1" y="16"/>
                      <a:pt x="1" y="16"/>
                    </a:cubicBezTo>
                    <a:lnTo>
                      <a:pt x="3" y="16"/>
                    </a:lnTo>
                    <a:close/>
                    <a:moveTo>
                      <a:pt x="3" y="17"/>
                    </a:moveTo>
                    <a:cubicBezTo>
                      <a:pt x="3" y="17"/>
                      <a:pt x="3" y="18"/>
                      <a:pt x="3" y="18"/>
                    </a:cubicBezTo>
                    <a:lnTo>
                      <a:pt x="1" y="19"/>
                    </a:lnTo>
                    <a:cubicBezTo>
                      <a:pt x="1" y="18"/>
                      <a:pt x="1" y="18"/>
                      <a:pt x="1" y="17"/>
                    </a:cubicBezTo>
                    <a:lnTo>
                      <a:pt x="3" y="17"/>
                    </a:lnTo>
                    <a:close/>
                    <a:moveTo>
                      <a:pt x="3" y="18"/>
                    </a:moveTo>
                    <a:cubicBezTo>
                      <a:pt x="4" y="21"/>
                      <a:pt x="5" y="23"/>
                      <a:pt x="8" y="23"/>
                    </a:cubicBezTo>
                    <a:lnTo>
                      <a:pt x="8" y="24"/>
                    </a:lnTo>
                    <a:cubicBezTo>
                      <a:pt x="4" y="24"/>
                      <a:pt x="2" y="21"/>
                      <a:pt x="1" y="19"/>
                    </a:cubicBezTo>
                    <a:lnTo>
                      <a:pt x="3" y="18"/>
                    </a:lnTo>
                    <a:close/>
                    <a:moveTo>
                      <a:pt x="8" y="24"/>
                    </a:moveTo>
                    <a:lnTo>
                      <a:pt x="8" y="24"/>
                    </a:lnTo>
                    <a:close/>
                    <a:moveTo>
                      <a:pt x="8" y="23"/>
                    </a:moveTo>
                    <a:cubicBezTo>
                      <a:pt x="10" y="23"/>
                      <a:pt x="11" y="23"/>
                      <a:pt x="13" y="22"/>
                    </a:cubicBezTo>
                    <a:lnTo>
                      <a:pt x="14" y="23"/>
                    </a:lnTo>
                    <a:cubicBezTo>
                      <a:pt x="12" y="24"/>
                      <a:pt x="10" y="25"/>
                      <a:pt x="8" y="24"/>
                    </a:cubicBezTo>
                    <a:lnTo>
                      <a:pt x="8" y="23"/>
                    </a:lnTo>
                    <a:close/>
                    <a:moveTo>
                      <a:pt x="13" y="22"/>
                    </a:moveTo>
                    <a:cubicBezTo>
                      <a:pt x="15" y="21"/>
                      <a:pt x="17" y="20"/>
                      <a:pt x="20" y="21"/>
                    </a:cubicBezTo>
                    <a:lnTo>
                      <a:pt x="20" y="22"/>
                    </a:lnTo>
                    <a:cubicBezTo>
                      <a:pt x="18" y="22"/>
                      <a:pt x="16" y="22"/>
                      <a:pt x="14" y="23"/>
                    </a:cubicBezTo>
                    <a:lnTo>
                      <a:pt x="13" y="22"/>
                    </a:lnTo>
                    <a:close/>
                    <a:moveTo>
                      <a:pt x="20" y="22"/>
                    </a:moveTo>
                    <a:lnTo>
                      <a:pt x="20" y="22"/>
                    </a:lnTo>
                    <a:lnTo>
                      <a:pt x="20" y="21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303" name="Freeform 807"/>
              <p:cNvSpPr>
                <a:spLocks noChangeArrowheads="1"/>
              </p:cNvSpPr>
              <p:nvPr/>
            </p:nvSpPr>
            <p:spPr bwMode="auto">
              <a:xfrm>
                <a:off x="942" y="3767"/>
                <a:ext cx="41" cy="8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*/ 1 0 0"/>
                  <a:gd name="G14" fmla="sin G13 G12"/>
                  <a:gd name="G15" fmla="+- 1 0 0"/>
                  <a:gd name="G16" fmla="+- 5 0 0"/>
                  <a:gd name="G17" fmla="+- 1 0 0"/>
                  <a:gd name="G18" fmla="+- 23 0 0"/>
                  <a:gd name="G19" fmla="+- 1 0 0"/>
                  <a:gd name="G20" fmla="+- 1 0 0"/>
                  <a:gd name="G21" fmla="+- 1 0 0"/>
                  <a:gd name="G22" fmla="+- 47 0 0"/>
                  <a:gd name="G23" fmla="+- 48 0 0"/>
                  <a:gd name="G24" fmla="+- 1 0 0"/>
                  <a:gd name="G25" fmla="+- 1 0 0"/>
                  <a:gd name="G26" fmla="+- 1 0 0"/>
                  <a:gd name="T0" fmla="*/ 18 w 31"/>
                  <a:gd name="T1" fmla="*/ 46 h 51"/>
                  <a:gd name="T2" fmla="*/ 29 w 31"/>
                  <a:gd name="T3" fmla="*/ 32 h 51"/>
                  <a:gd name="T4" fmla="*/ 23 w 31"/>
                  <a:gd name="T5" fmla="*/ 20 h 51"/>
                  <a:gd name="T6" fmla="*/ 24 w 31"/>
                  <a:gd name="T7" fmla="*/ 7 h 51"/>
                  <a:gd name="T8" fmla="*/ 9 w 31"/>
                  <a:gd name="T9" fmla="*/ 2 h 51"/>
                  <a:gd name="T10" fmla="*/ 1 w 31"/>
                  <a:gd name="T11" fmla="*/ 13 h 51"/>
                  <a:gd name="T12" fmla="*/ 3 w 31"/>
                  <a:gd name="T13" fmla="*/ 42 h 51"/>
                  <a:gd name="T14" fmla="*/ 7 w 31"/>
                  <a:gd name="T15" fmla="*/ 48 h 51"/>
                  <a:gd name="T16" fmla="*/ 18 w 31"/>
                  <a:gd name="T17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51">
                    <a:moveTo>
                      <a:pt x="18" y="46"/>
                    </a:moveTo>
                    <a:cubicBezTo>
                      <a:pt x="20" y="39"/>
                      <a:pt x="26" y="37"/>
                      <a:pt x="29" y="32"/>
                    </a:cubicBezTo>
                    <a:cubicBezTo>
                      <a:pt x="31" y="28"/>
                      <a:pt x="28" y="23"/>
                      <a:pt x="23" y="20"/>
                    </a:cubicBezTo>
                    <a:cubicBezTo>
                      <a:pt x="27" y="16"/>
                      <a:pt x="29" y="9"/>
                      <a:pt x="24" y="7"/>
                    </a:cubicBezTo>
                    <a:cubicBezTo>
                      <a:pt x="19" y="5"/>
                      <a:pt x="16" y="0"/>
                      <a:pt x="9" y="2"/>
                    </a:cubicBezTo>
                    <a:cubicBezTo>
                      <a:pt x="4" y="5"/>
                      <a:pt x="2" y="10"/>
                      <a:pt x="1" y="13"/>
                    </a:cubicBezTo>
                    <a:cubicBezTo>
                      <a:pt x="0" y="23"/>
                      <a:pt x="6" y="32"/>
                      <a:pt x="3" y="42"/>
                    </a:cubicBezTo>
                    <a:cubicBezTo>
                      <a:pt x="3" y="45"/>
                      <a:pt x="5" y="47"/>
                      <a:pt x="7" y="48"/>
                    </a:cubicBezTo>
                    <a:cubicBezTo>
                      <a:pt x="11" y="51"/>
                      <a:pt x="17" y="50"/>
                      <a:pt x="18" y="46"/>
                    </a:cubicBezTo>
                    <a:close/>
                  </a:path>
                </a:pathLst>
              </a:custGeom>
              <a:solidFill>
                <a:srgbClr val="EDF1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35304" name="Freeform 808"/>
              <p:cNvSpPr>
                <a:spLocks noChangeArrowheads="1"/>
              </p:cNvSpPr>
              <p:nvPr/>
            </p:nvSpPr>
            <p:spPr bwMode="auto">
              <a:xfrm>
                <a:off x="942" y="3767"/>
                <a:ext cx="39" cy="84"/>
              </a:xfrm>
              <a:custGeom>
                <a:avLst/>
                <a:gdLst>
                  <a:gd name="T0" fmla="*/ 24 w 30"/>
                  <a:gd name="T1" fmla="*/ 38 h 50"/>
                  <a:gd name="T2" fmla="*/ 23 w 30"/>
                  <a:gd name="T3" fmla="*/ 38 h 50"/>
                  <a:gd name="T4" fmla="*/ 24 w 30"/>
                  <a:gd name="T5" fmla="*/ 38 h 50"/>
                  <a:gd name="T6" fmla="*/ 30 w 30"/>
                  <a:gd name="T7" fmla="*/ 32 h 50"/>
                  <a:gd name="T8" fmla="*/ 28 w 30"/>
                  <a:gd name="T9" fmla="*/ 32 h 50"/>
                  <a:gd name="T10" fmla="*/ 28 w 30"/>
                  <a:gd name="T11" fmla="*/ 32 h 50"/>
                  <a:gd name="T12" fmla="*/ 29 w 30"/>
                  <a:gd name="T13" fmla="*/ 32 h 50"/>
                  <a:gd name="T14" fmla="*/ 29 w 30"/>
                  <a:gd name="T15" fmla="*/ 30 h 50"/>
                  <a:gd name="T16" fmla="*/ 28 w 30"/>
                  <a:gd name="T17" fmla="*/ 32 h 50"/>
                  <a:gd name="T18" fmla="*/ 30 w 30"/>
                  <a:gd name="T19" fmla="*/ 28 h 50"/>
                  <a:gd name="T20" fmla="*/ 29 w 30"/>
                  <a:gd name="T21" fmla="*/ 29 h 50"/>
                  <a:gd name="T22" fmla="*/ 30 w 30"/>
                  <a:gd name="T23" fmla="*/ 28 h 50"/>
                  <a:gd name="T24" fmla="*/ 22 w 30"/>
                  <a:gd name="T25" fmla="*/ 20 h 50"/>
                  <a:gd name="T26" fmla="*/ 22 w 30"/>
                  <a:gd name="T27" fmla="*/ 20 h 50"/>
                  <a:gd name="T28" fmla="*/ 24 w 30"/>
                  <a:gd name="T29" fmla="*/ 21 h 50"/>
                  <a:gd name="T30" fmla="*/ 26 w 30"/>
                  <a:gd name="T31" fmla="*/ 12 h 50"/>
                  <a:gd name="T32" fmla="*/ 24 w 30"/>
                  <a:gd name="T33" fmla="*/ 18 h 50"/>
                  <a:gd name="T34" fmla="*/ 25 w 30"/>
                  <a:gd name="T35" fmla="*/ 7 h 50"/>
                  <a:gd name="T36" fmla="*/ 24 w 30"/>
                  <a:gd name="T37" fmla="*/ 8 h 50"/>
                  <a:gd name="T38" fmla="*/ 25 w 30"/>
                  <a:gd name="T39" fmla="*/ 7 h 50"/>
                  <a:gd name="T40" fmla="*/ 24 w 30"/>
                  <a:gd name="T41" fmla="*/ 6 h 50"/>
                  <a:gd name="T42" fmla="*/ 24 w 30"/>
                  <a:gd name="T43" fmla="*/ 7 h 50"/>
                  <a:gd name="T44" fmla="*/ 24 w 30"/>
                  <a:gd name="T45" fmla="*/ 7 h 50"/>
                  <a:gd name="T46" fmla="*/ 24 w 30"/>
                  <a:gd name="T47" fmla="*/ 7 h 50"/>
                  <a:gd name="T48" fmla="*/ 24 w 30"/>
                  <a:gd name="T49" fmla="*/ 6 h 50"/>
                  <a:gd name="T50" fmla="*/ 10 w 30"/>
                  <a:gd name="T51" fmla="*/ 3 h 50"/>
                  <a:gd name="T52" fmla="*/ 19 w 30"/>
                  <a:gd name="T53" fmla="*/ 5 h 50"/>
                  <a:gd name="T54" fmla="*/ 10 w 30"/>
                  <a:gd name="T55" fmla="*/ 3 h 50"/>
                  <a:gd name="T56" fmla="*/ 10 w 30"/>
                  <a:gd name="T57" fmla="*/ 3 h 50"/>
                  <a:gd name="T58" fmla="*/ 10 w 30"/>
                  <a:gd name="T59" fmla="*/ 3 h 50"/>
                  <a:gd name="T60" fmla="*/ 9 w 30"/>
                  <a:gd name="T61" fmla="*/ 2 h 50"/>
                  <a:gd name="T62" fmla="*/ 6 w 30"/>
                  <a:gd name="T63" fmla="*/ 5 h 50"/>
                  <a:gd name="T64" fmla="*/ 8 w 30"/>
                  <a:gd name="T65" fmla="*/ 4 h 50"/>
                  <a:gd name="T66" fmla="*/ 0 w 30"/>
                  <a:gd name="T67" fmla="*/ 13 h 50"/>
                  <a:gd name="T68" fmla="*/ 0 w 30"/>
                  <a:gd name="T69" fmla="*/ 13 h 50"/>
                  <a:gd name="T70" fmla="*/ 0 w 30"/>
                  <a:gd name="T71" fmla="*/ 13 h 50"/>
                  <a:gd name="T72" fmla="*/ 2 w 30"/>
                  <a:gd name="T73" fmla="*/ 27 h 50"/>
                  <a:gd name="T74" fmla="*/ 3 w 30"/>
                  <a:gd name="T75" fmla="*/ 27 h 50"/>
                  <a:gd name="T76" fmla="*/ 2 w 30"/>
                  <a:gd name="T77" fmla="*/ 27 h 50"/>
                  <a:gd name="T78" fmla="*/ 3 w 30"/>
                  <a:gd name="T79" fmla="*/ 42 h 50"/>
                  <a:gd name="T80" fmla="*/ 4 w 30"/>
                  <a:gd name="T81" fmla="*/ 46 h 50"/>
                  <a:gd name="T82" fmla="*/ 5 w 30"/>
                  <a:gd name="T83" fmla="*/ 45 h 50"/>
                  <a:gd name="T84" fmla="*/ 4 w 30"/>
                  <a:gd name="T85" fmla="*/ 46 h 50"/>
                  <a:gd name="T86" fmla="*/ 7 w 30"/>
                  <a:gd name="T87" fmla="*/ 49 h 50"/>
                  <a:gd name="T88" fmla="*/ 8 w 30"/>
                  <a:gd name="T89" fmla="*/ 48 h 50"/>
                  <a:gd name="T90" fmla="*/ 7 w 30"/>
                  <a:gd name="T91" fmla="*/ 49 h 50"/>
                  <a:gd name="T92" fmla="*/ 14 w 30"/>
                  <a:gd name="T93" fmla="*/ 49 h 50"/>
                  <a:gd name="T94" fmla="*/ 10 w 30"/>
                  <a:gd name="T95" fmla="*/ 49 h 50"/>
                  <a:gd name="T96" fmla="*/ 18 w 30"/>
                  <a:gd name="T97" fmla="*/ 48 h 50"/>
                  <a:gd name="T98" fmla="*/ 16 w 30"/>
                  <a:gd name="T99" fmla="*/ 47 h 50"/>
                  <a:gd name="T100" fmla="*/ 18 w 30"/>
                  <a:gd name="T101" fmla="*/ 48 h 50"/>
                  <a:gd name="T102" fmla="*/ 19 w 30"/>
                  <a:gd name="T10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50">
                    <a:moveTo>
                      <a:pt x="17" y="45"/>
                    </a:moveTo>
                    <a:cubicBezTo>
                      <a:pt x="18" y="42"/>
                      <a:pt x="21" y="40"/>
                      <a:pt x="23" y="38"/>
                    </a:cubicBezTo>
                    <a:lnTo>
                      <a:pt x="24" y="38"/>
                    </a:lnTo>
                    <a:cubicBezTo>
                      <a:pt x="22" y="40"/>
                      <a:pt x="20" y="42"/>
                      <a:pt x="19" y="46"/>
                    </a:cubicBezTo>
                    <a:lnTo>
                      <a:pt x="17" y="45"/>
                    </a:lnTo>
                    <a:close/>
                    <a:moveTo>
                      <a:pt x="23" y="38"/>
                    </a:moveTo>
                    <a:cubicBezTo>
                      <a:pt x="25" y="36"/>
                      <a:pt x="27" y="34"/>
                      <a:pt x="28" y="32"/>
                    </a:cubicBezTo>
                    <a:lnTo>
                      <a:pt x="30" y="32"/>
                    </a:lnTo>
                    <a:cubicBezTo>
                      <a:pt x="28" y="35"/>
                      <a:pt x="26" y="37"/>
                      <a:pt x="24" y="38"/>
                    </a:cubicBezTo>
                    <a:lnTo>
                      <a:pt x="23" y="38"/>
                    </a:lnTo>
                    <a:close/>
                    <a:moveTo>
                      <a:pt x="30" y="32"/>
                    </a:moveTo>
                    <a:lnTo>
                      <a:pt x="30" y="32"/>
                    </a:lnTo>
                    <a:lnTo>
                      <a:pt x="29" y="32"/>
                    </a:lnTo>
                    <a:lnTo>
                      <a:pt x="30" y="32"/>
                    </a:lnTo>
                    <a:close/>
                    <a:moveTo>
                      <a:pt x="28" y="32"/>
                    </a:moveTo>
                    <a:lnTo>
                      <a:pt x="28" y="32"/>
                    </a:lnTo>
                    <a:lnTo>
                      <a:pt x="30" y="32"/>
                    </a:lnTo>
                    <a:lnTo>
                      <a:pt x="28" y="32"/>
                    </a:lnTo>
                    <a:close/>
                    <a:moveTo>
                      <a:pt x="28" y="32"/>
                    </a:moveTo>
                    <a:lnTo>
                      <a:pt x="28" y="32"/>
                    </a:lnTo>
                    <a:lnTo>
                      <a:pt x="29" y="32"/>
                    </a:lnTo>
                    <a:lnTo>
                      <a:pt x="28" y="32"/>
                    </a:lnTo>
                    <a:close/>
                    <a:moveTo>
                      <a:pt x="28" y="32"/>
                    </a:moveTo>
                    <a:cubicBezTo>
                      <a:pt x="28" y="31"/>
                      <a:pt x="29" y="31"/>
                      <a:pt x="29" y="30"/>
                    </a:cubicBezTo>
                    <a:lnTo>
                      <a:pt x="30" y="30"/>
                    </a:lnTo>
                    <a:cubicBezTo>
                      <a:pt x="30" y="31"/>
                      <a:pt x="30" y="32"/>
                      <a:pt x="30" y="32"/>
                    </a:cubicBezTo>
                    <a:lnTo>
                      <a:pt x="28" y="32"/>
                    </a:lnTo>
                    <a:close/>
                    <a:moveTo>
                      <a:pt x="29" y="30"/>
                    </a:moveTo>
                    <a:cubicBezTo>
                      <a:pt x="29" y="30"/>
                      <a:pt x="29" y="29"/>
                      <a:pt x="29" y="29"/>
                    </a:cubicBezTo>
                    <a:lnTo>
                      <a:pt x="30" y="28"/>
                    </a:lnTo>
                    <a:cubicBezTo>
                      <a:pt x="30" y="29"/>
                      <a:pt x="30" y="30"/>
                      <a:pt x="30" y="30"/>
                    </a:cubicBezTo>
                    <a:lnTo>
                      <a:pt x="29" y="30"/>
                    </a:lnTo>
                    <a:close/>
                    <a:moveTo>
                      <a:pt x="29" y="29"/>
                    </a:moveTo>
                    <a:cubicBezTo>
                      <a:pt x="28" y="26"/>
                      <a:pt x="26" y="23"/>
                      <a:pt x="23" y="21"/>
                    </a:cubicBezTo>
                    <a:lnTo>
                      <a:pt x="23" y="20"/>
                    </a:lnTo>
                    <a:cubicBezTo>
                      <a:pt x="27" y="22"/>
                      <a:pt x="29" y="25"/>
                      <a:pt x="30" y="28"/>
                    </a:cubicBezTo>
                    <a:lnTo>
                      <a:pt x="29" y="29"/>
                    </a:lnTo>
                    <a:close/>
                    <a:moveTo>
                      <a:pt x="23" y="21"/>
                    </a:moveTo>
                    <a:lnTo>
                      <a:pt x="22" y="20"/>
                    </a:lnTo>
                    <a:lnTo>
                      <a:pt x="23" y="20"/>
                    </a:lnTo>
                    <a:lnTo>
                      <a:pt x="23" y="21"/>
                    </a:lnTo>
                    <a:close/>
                    <a:moveTo>
                      <a:pt x="22" y="20"/>
                    </a:moveTo>
                    <a:cubicBezTo>
                      <a:pt x="23" y="19"/>
                      <a:pt x="24" y="19"/>
                      <a:pt x="24" y="18"/>
                    </a:cubicBezTo>
                    <a:lnTo>
                      <a:pt x="25" y="19"/>
                    </a:lnTo>
                    <a:cubicBezTo>
                      <a:pt x="25" y="19"/>
                      <a:pt x="24" y="20"/>
                      <a:pt x="24" y="21"/>
                    </a:cubicBezTo>
                    <a:lnTo>
                      <a:pt x="22" y="20"/>
                    </a:lnTo>
                    <a:close/>
                    <a:moveTo>
                      <a:pt x="24" y="18"/>
                    </a:moveTo>
                    <a:cubicBezTo>
                      <a:pt x="25" y="16"/>
                      <a:pt x="26" y="14"/>
                      <a:pt x="26" y="12"/>
                    </a:cubicBezTo>
                    <a:lnTo>
                      <a:pt x="28" y="12"/>
                    </a:lnTo>
                    <a:cubicBezTo>
                      <a:pt x="28" y="14"/>
                      <a:pt x="27" y="17"/>
                      <a:pt x="25" y="19"/>
                    </a:cubicBezTo>
                    <a:lnTo>
                      <a:pt x="24" y="18"/>
                    </a:lnTo>
                    <a:close/>
                    <a:moveTo>
                      <a:pt x="26" y="12"/>
                    </a:moveTo>
                    <a:cubicBezTo>
                      <a:pt x="26" y="11"/>
                      <a:pt x="26" y="9"/>
                      <a:pt x="24" y="8"/>
                    </a:cubicBezTo>
                    <a:lnTo>
                      <a:pt x="25" y="7"/>
                    </a:lnTo>
                    <a:cubicBezTo>
                      <a:pt x="27" y="8"/>
                      <a:pt x="28" y="10"/>
                      <a:pt x="28" y="12"/>
                    </a:cubicBezTo>
                    <a:lnTo>
                      <a:pt x="26" y="12"/>
                    </a:lnTo>
                    <a:close/>
                    <a:moveTo>
                      <a:pt x="24" y="8"/>
                    </a:moveTo>
                    <a:cubicBezTo>
                      <a:pt x="24" y="8"/>
                      <a:pt x="24" y="8"/>
                      <a:pt x="24" y="7"/>
                    </a:cubicBezTo>
                    <a:lnTo>
                      <a:pt x="24" y="6"/>
                    </a:lnTo>
                    <a:cubicBezTo>
                      <a:pt x="25" y="6"/>
                      <a:pt x="25" y="7"/>
                      <a:pt x="25" y="7"/>
                    </a:cubicBezTo>
                    <a:lnTo>
                      <a:pt x="24" y="8"/>
                    </a:lnTo>
                    <a:close/>
                    <a:moveTo>
                      <a:pt x="24" y="6"/>
                    </a:moveTo>
                    <a:lnTo>
                      <a:pt x="24" y="6"/>
                    </a:lnTo>
                    <a:lnTo>
                      <a:pt x="24" y="7"/>
                    </a:lnTo>
                    <a:lnTo>
                      <a:pt x="24" y="6"/>
                    </a:lnTo>
                    <a:close/>
                    <a:moveTo>
                      <a:pt x="24" y="7"/>
                    </a:moveTo>
                    <a:lnTo>
                      <a:pt x="24" y="7"/>
                    </a:lnTo>
                    <a:lnTo>
                      <a:pt x="24" y="6"/>
                    </a:lnTo>
                    <a:lnTo>
                      <a:pt x="24" y="7"/>
                    </a:lnTo>
                    <a:close/>
                    <a:moveTo>
                      <a:pt x="24" y="7"/>
                    </a:moveTo>
                    <a:lnTo>
                      <a:pt x="24" y="7"/>
                    </a:lnTo>
                    <a:close/>
                    <a:moveTo>
                      <a:pt x="24" y="7"/>
                    </a:moveTo>
                    <a:cubicBezTo>
                      <a:pt x="22" y="7"/>
                      <a:pt x="20" y="6"/>
                      <a:pt x="19" y="5"/>
                    </a:cubicBezTo>
                    <a:lnTo>
                      <a:pt x="20" y="4"/>
                    </a:lnTo>
                    <a:cubicBezTo>
                      <a:pt x="21" y="5"/>
                      <a:pt x="23" y="6"/>
                      <a:pt x="24" y="6"/>
                    </a:cubicBezTo>
                    <a:lnTo>
                      <a:pt x="24" y="7"/>
                    </a:lnTo>
                    <a:close/>
                    <a:moveTo>
                      <a:pt x="19" y="5"/>
                    </a:moveTo>
                    <a:cubicBezTo>
                      <a:pt x="16" y="3"/>
                      <a:pt x="14" y="1"/>
                      <a:pt x="10" y="3"/>
                    </a:cubicBezTo>
                    <a:lnTo>
                      <a:pt x="9" y="2"/>
                    </a:lnTo>
                    <a:cubicBezTo>
                      <a:pt x="14" y="0"/>
                      <a:pt x="17" y="2"/>
                      <a:pt x="20" y="4"/>
                    </a:cubicBezTo>
                    <a:lnTo>
                      <a:pt x="19" y="5"/>
                    </a:lnTo>
                    <a:close/>
                    <a:moveTo>
                      <a:pt x="9" y="2"/>
                    </a:moveTo>
                    <a:lnTo>
                      <a:pt x="9" y="2"/>
                    </a:lnTo>
                    <a:close/>
                    <a:moveTo>
                      <a:pt x="10" y="3"/>
                    </a:moveTo>
                    <a:lnTo>
                      <a:pt x="10" y="3"/>
                    </a:lnTo>
                    <a:lnTo>
                      <a:pt x="9" y="2"/>
                    </a:lnTo>
                    <a:lnTo>
                      <a:pt x="10" y="3"/>
                    </a:lnTo>
                    <a:close/>
                    <a:moveTo>
                      <a:pt x="9" y="2"/>
                    </a:moveTo>
                    <a:lnTo>
                      <a:pt x="9" y="2"/>
                    </a:lnTo>
                    <a:close/>
                    <a:moveTo>
                      <a:pt x="10" y="3"/>
                    </a:moveTo>
                    <a:cubicBezTo>
                      <a:pt x="9" y="3"/>
                      <a:pt x="8" y="3"/>
                      <a:pt x="8" y="4"/>
                    </a:cubicBezTo>
                    <a:lnTo>
                      <a:pt x="7" y="3"/>
                    </a:lnTo>
                    <a:cubicBezTo>
                      <a:pt x="8" y="2"/>
                      <a:pt x="8" y="2"/>
                      <a:pt x="9" y="2"/>
                    </a:cubicBezTo>
                    <a:lnTo>
                      <a:pt x="10" y="3"/>
                    </a:lnTo>
                    <a:close/>
                    <a:moveTo>
                      <a:pt x="8" y="4"/>
                    </a:moveTo>
                    <a:cubicBezTo>
                      <a:pt x="7" y="4"/>
                      <a:pt x="7" y="5"/>
                      <a:pt x="6" y="5"/>
                    </a:cubicBezTo>
                    <a:lnTo>
                      <a:pt x="5" y="4"/>
                    </a:lnTo>
                    <a:cubicBezTo>
                      <a:pt x="6" y="4"/>
                      <a:pt x="6" y="3"/>
                      <a:pt x="7" y="3"/>
                    </a:cubicBezTo>
                    <a:lnTo>
                      <a:pt x="8" y="4"/>
                    </a:lnTo>
                    <a:close/>
                    <a:moveTo>
                      <a:pt x="6" y="5"/>
                    </a:moveTo>
                    <a:cubicBezTo>
                      <a:pt x="4" y="8"/>
                      <a:pt x="3" y="11"/>
                      <a:pt x="2" y="13"/>
                    </a:cubicBezTo>
                    <a:lnTo>
                      <a:pt x="0" y="13"/>
                    </a:lnTo>
                    <a:cubicBezTo>
                      <a:pt x="1" y="10"/>
                      <a:pt x="2" y="7"/>
                      <a:pt x="5" y="4"/>
                    </a:cubicBezTo>
                    <a:lnTo>
                      <a:pt x="6" y="5"/>
                    </a:lnTo>
                    <a:close/>
                    <a:moveTo>
                      <a:pt x="0" y="13"/>
                    </a:moveTo>
                    <a:lnTo>
                      <a:pt x="0" y="13"/>
                    </a:lnTo>
                    <a:lnTo>
                      <a:pt x="1" y="13"/>
                    </a:lnTo>
                    <a:lnTo>
                      <a:pt x="0" y="13"/>
                    </a:lnTo>
                    <a:close/>
                    <a:moveTo>
                      <a:pt x="2" y="13"/>
                    </a:moveTo>
                    <a:cubicBezTo>
                      <a:pt x="1" y="18"/>
                      <a:pt x="2" y="22"/>
                      <a:pt x="3" y="27"/>
                    </a:cubicBezTo>
                    <a:lnTo>
                      <a:pt x="2" y="27"/>
                    </a:lnTo>
                    <a:cubicBezTo>
                      <a:pt x="1" y="22"/>
                      <a:pt x="0" y="18"/>
                      <a:pt x="0" y="13"/>
                    </a:cubicBezTo>
                    <a:lnTo>
                      <a:pt x="2" y="13"/>
                    </a:lnTo>
                    <a:close/>
                    <a:moveTo>
                      <a:pt x="3" y="27"/>
                    </a:moveTo>
                    <a:cubicBezTo>
                      <a:pt x="4" y="32"/>
                      <a:pt x="5" y="37"/>
                      <a:pt x="4" y="42"/>
                    </a:cubicBezTo>
                    <a:lnTo>
                      <a:pt x="3" y="42"/>
                    </a:lnTo>
                    <a:cubicBezTo>
                      <a:pt x="4" y="37"/>
                      <a:pt x="3" y="32"/>
                      <a:pt x="2" y="27"/>
                    </a:cubicBezTo>
                    <a:lnTo>
                      <a:pt x="3" y="27"/>
                    </a:lnTo>
                    <a:close/>
                    <a:moveTo>
                      <a:pt x="3" y="42"/>
                    </a:moveTo>
                    <a:lnTo>
                      <a:pt x="3" y="42"/>
                    </a:lnTo>
                    <a:close/>
                    <a:moveTo>
                      <a:pt x="4" y="42"/>
                    </a:moveTo>
                    <a:cubicBezTo>
                      <a:pt x="4" y="43"/>
                      <a:pt x="4" y="44"/>
                      <a:pt x="5" y="45"/>
                    </a:cubicBezTo>
                    <a:lnTo>
                      <a:pt x="4" y="46"/>
                    </a:lnTo>
                    <a:cubicBezTo>
                      <a:pt x="3" y="45"/>
                      <a:pt x="2" y="43"/>
                      <a:pt x="3" y="42"/>
                    </a:cubicBezTo>
                    <a:lnTo>
                      <a:pt x="4" y="42"/>
                    </a:lnTo>
                    <a:close/>
                    <a:moveTo>
                      <a:pt x="5" y="45"/>
                    </a:moveTo>
                    <a:cubicBezTo>
                      <a:pt x="6" y="46"/>
                      <a:pt x="7" y="47"/>
                      <a:pt x="8" y="48"/>
                    </a:cubicBezTo>
                    <a:lnTo>
                      <a:pt x="7" y="49"/>
                    </a:lnTo>
                    <a:cubicBezTo>
                      <a:pt x="6" y="48"/>
                      <a:pt x="5" y="47"/>
                      <a:pt x="4" y="46"/>
                    </a:cubicBezTo>
                    <a:lnTo>
                      <a:pt x="5" y="45"/>
                    </a:lnTo>
                    <a:close/>
                    <a:moveTo>
                      <a:pt x="7" y="49"/>
                    </a:moveTo>
                    <a:lnTo>
                      <a:pt x="7" y="49"/>
                    </a:lnTo>
                    <a:lnTo>
                      <a:pt x="7" y="48"/>
                    </a:lnTo>
                    <a:lnTo>
                      <a:pt x="7" y="49"/>
                    </a:lnTo>
                    <a:close/>
                    <a:moveTo>
                      <a:pt x="8" y="48"/>
                    </a:moveTo>
                    <a:cubicBezTo>
                      <a:pt x="9" y="48"/>
                      <a:pt x="9" y="49"/>
                      <a:pt x="10" y="49"/>
                    </a:cubicBezTo>
                    <a:lnTo>
                      <a:pt x="10" y="50"/>
                    </a:lnTo>
                    <a:cubicBezTo>
                      <a:pt x="9" y="50"/>
                      <a:pt x="8" y="49"/>
                      <a:pt x="7" y="49"/>
                    </a:cubicBezTo>
                    <a:lnTo>
                      <a:pt x="8" y="48"/>
                    </a:lnTo>
                    <a:close/>
                    <a:moveTo>
                      <a:pt x="10" y="49"/>
                    </a:moveTo>
                    <a:cubicBezTo>
                      <a:pt x="11" y="49"/>
                      <a:pt x="13" y="49"/>
                      <a:pt x="14" y="49"/>
                    </a:cubicBezTo>
                    <a:lnTo>
                      <a:pt x="14" y="50"/>
                    </a:lnTo>
                    <a:cubicBezTo>
                      <a:pt x="13" y="50"/>
                      <a:pt x="11" y="50"/>
                      <a:pt x="10" y="50"/>
                    </a:cubicBezTo>
                    <a:lnTo>
                      <a:pt x="10" y="49"/>
                    </a:lnTo>
                    <a:close/>
                    <a:moveTo>
                      <a:pt x="14" y="49"/>
                    </a:moveTo>
                    <a:cubicBezTo>
                      <a:pt x="15" y="49"/>
                      <a:pt x="16" y="48"/>
                      <a:pt x="16" y="47"/>
                    </a:cubicBezTo>
                    <a:lnTo>
                      <a:pt x="18" y="48"/>
                    </a:lnTo>
                    <a:cubicBezTo>
                      <a:pt x="17" y="49"/>
                      <a:pt x="15" y="50"/>
                      <a:pt x="14" y="50"/>
                    </a:cubicBezTo>
                    <a:lnTo>
                      <a:pt x="14" y="49"/>
                    </a:lnTo>
                    <a:close/>
                    <a:moveTo>
                      <a:pt x="16" y="47"/>
                    </a:moveTo>
                    <a:cubicBezTo>
                      <a:pt x="17" y="47"/>
                      <a:pt x="17" y="46"/>
                      <a:pt x="17" y="45"/>
                    </a:cubicBezTo>
                    <a:lnTo>
                      <a:pt x="19" y="46"/>
                    </a:lnTo>
                    <a:cubicBezTo>
                      <a:pt x="19" y="47"/>
                      <a:pt x="18" y="47"/>
                      <a:pt x="18" y="48"/>
                    </a:cubicBezTo>
                    <a:lnTo>
                      <a:pt x="16" y="47"/>
                    </a:lnTo>
                    <a:close/>
                    <a:moveTo>
                      <a:pt x="19" y="46"/>
                    </a:moveTo>
                    <a:lnTo>
                      <a:pt x="19" y="46"/>
                    </a:lnTo>
                    <a:lnTo>
                      <a:pt x="18" y="46"/>
                    </a:lnTo>
                    <a:lnTo>
                      <a:pt x="19" y="46"/>
                    </a:lnTo>
                    <a:close/>
                  </a:path>
                </a:pathLst>
              </a:custGeom>
              <a:solidFill>
                <a:srgbClr val="94939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</p:grpSp>
      </p:grpSp>
      <p:sp>
        <p:nvSpPr>
          <p:cNvPr id="235305" name="AutoShape 809"/>
          <p:cNvSpPr>
            <a:spLocks noChangeArrowheads="1"/>
          </p:cNvSpPr>
          <p:nvPr/>
        </p:nvSpPr>
        <p:spPr bwMode="auto">
          <a:xfrm>
            <a:off x="946150" y="4540250"/>
            <a:ext cx="2519363" cy="1627188"/>
          </a:xfrm>
          <a:prstGeom prst="roundRect">
            <a:avLst>
              <a:gd name="adj" fmla="val 16667"/>
            </a:avLst>
          </a:prstGeom>
          <a:solidFill>
            <a:srgbClr val="FF0000">
              <a:alpha val="46999"/>
            </a:srgbClr>
          </a:solidFill>
          <a:ln w="12600" cap="sq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Text Box 1">
            <a:extLst>
              <a:ext uri="{FF2B5EF4-FFF2-40B4-BE49-F238E27FC236}">
                <a16:creationId xmlns="" xmlns:a16="http://schemas.microsoft.com/office/drawing/2014/main" id="{A29E0FDF-ECA2-9440-911D-3E5FAC015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750" y="-100013"/>
            <a:ext cx="8291513" cy="11525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buClrTx/>
              <a:buFontTx/>
              <a:buNone/>
            </a:pPr>
            <a:r>
              <a:rPr lang="fr-BE" altLang="en-US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de la surface Brulée</a:t>
            </a:r>
          </a:p>
        </p:txBody>
      </p:sp>
      <p:sp>
        <p:nvSpPr>
          <p:cNvPr id="4098" name="Text Box 2">
            <a:extLst>
              <a:ext uri="{FF2B5EF4-FFF2-40B4-BE49-F238E27FC236}">
                <a16:creationId xmlns="" xmlns:a16="http://schemas.microsoft.com/office/drawing/2014/main" id="{46811D46-A630-5247-B8A2-6CA0BECED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268189"/>
            <a:ext cx="4752975" cy="217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8138">
              <a:tabLst>
                <a:tab pos="342900" algn="l"/>
                <a:tab pos="909638" algn="l"/>
                <a:tab pos="1824038" algn="l"/>
                <a:tab pos="2738438" algn="l"/>
                <a:tab pos="3652838" algn="l"/>
                <a:tab pos="4567238" algn="l"/>
                <a:tab pos="5481638" algn="l"/>
                <a:tab pos="6396038" algn="l"/>
                <a:tab pos="7310438" algn="l"/>
                <a:tab pos="8224838" algn="l"/>
                <a:tab pos="9139238" algn="l"/>
                <a:tab pos="10053638" algn="l"/>
                <a:tab pos="10055225" algn="l"/>
                <a:tab pos="105124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342900" algn="l"/>
                <a:tab pos="909638" algn="l"/>
                <a:tab pos="1824038" algn="l"/>
                <a:tab pos="2738438" algn="l"/>
                <a:tab pos="3652838" algn="l"/>
                <a:tab pos="4567238" algn="l"/>
                <a:tab pos="5481638" algn="l"/>
                <a:tab pos="6396038" algn="l"/>
                <a:tab pos="7310438" algn="l"/>
                <a:tab pos="8224838" algn="l"/>
                <a:tab pos="9139238" algn="l"/>
                <a:tab pos="10053638" algn="l"/>
                <a:tab pos="10055225" algn="l"/>
                <a:tab pos="105124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342900" algn="l"/>
                <a:tab pos="909638" algn="l"/>
                <a:tab pos="1824038" algn="l"/>
                <a:tab pos="2738438" algn="l"/>
                <a:tab pos="3652838" algn="l"/>
                <a:tab pos="4567238" algn="l"/>
                <a:tab pos="5481638" algn="l"/>
                <a:tab pos="6396038" algn="l"/>
                <a:tab pos="7310438" algn="l"/>
                <a:tab pos="8224838" algn="l"/>
                <a:tab pos="9139238" algn="l"/>
                <a:tab pos="10053638" algn="l"/>
                <a:tab pos="10055225" algn="l"/>
                <a:tab pos="105124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342900" algn="l"/>
                <a:tab pos="909638" algn="l"/>
                <a:tab pos="1824038" algn="l"/>
                <a:tab pos="2738438" algn="l"/>
                <a:tab pos="3652838" algn="l"/>
                <a:tab pos="4567238" algn="l"/>
                <a:tab pos="5481638" algn="l"/>
                <a:tab pos="6396038" algn="l"/>
                <a:tab pos="7310438" algn="l"/>
                <a:tab pos="8224838" algn="l"/>
                <a:tab pos="9139238" algn="l"/>
                <a:tab pos="10053638" algn="l"/>
                <a:tab pos="10055225" algn="l"/>
                <a:tab pos="105124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342900" algn="l"/>
                <a:tab pos="909638" algn="l"/>
                <a:tab pos="1824038" algn="l"/>
                <a:tab pos="2738438" algn="l"/>
                <a:tab pos="3652838" algn="l"/>
                <a:tab pos="4567238" algn="l"/>
                <a:tab pos="5481638" algn="l"/>
                <a:tab pos="6396038" algn="l"/>
                <a:tab pos="7310438" algn="l"/>
                <a:tab pos="8224838" algn="l"/>
                <a:tab pos="9139238" algn="l"/>
                <a:tab pos="10053638" algn="l"/>
                <a:tab pos="10055225" algn="l"/>
                <a:tab pos="105124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909638" algn="l"/>
                <a:tab pos="1824038" algn="l"/>
                <a:tab pos="2738438" algn="l"/>
                <a:tab pos="3652838" algn="l"/>
                <a:tab pos="4567238" algn="l"/>
                <a:tab pos="5481638" algn="l"/>
                <a:tab pos="6396038" algn="l"/>
                <a:tab pos="7310438" algn="l"/>
                <a:tab pos="8224838" algn="l"/>
                <a:tab pos="9139238" algn="l"/>
                <a:tab pos="10053638" algn="l"/>
                <a:tab pos="10055225" algn="l"/>
                <a:tab pos="105124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909638" algn="l"/>
                <a:tab pos="1824038" algn="l"/>
                <a:tab pos="2738438" algn="l"/>
                <a:tab pos="3652838" algn="l"/>
                <a:tab pos="4567238" algn="l"/>
                <a:tab pos="5481638" algn="l"/>
                <a:tab pos="6396038" algn="l"/>
                <a:tab pos="7310438" algn="l"/>
                <a:tab pos="8224838" algn="l"/>
                <a:tab pos="9139238" algn="l"/>
                <a:tab pos="10053638" algn="l"/>
                <a:tab pos="10055225" algn="l"/>
                <a:tab pos="105124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909638" algn="l"/>
                <a:tab pos="1824038" algn="l"/>
                <a:tab pos="2738438" algn="l"/>
                <a:tab pos="3652838" algn="l"/>
                <a:tab pos="4567238" algn="l"/>
                <a:tab pos="5481638" algn="l"/>
                <a:tab pos="6396038" algn="l"/>
                <a:tab pos="7310438" algn="l"/>
                <a:tab pos="8224838" algn="l"/>
                <a:tab pos="9139238" algn="l"/>
                <a:tab pos="10053638" algn="l"/>
                <a:tab pos="10055225" algn="l"/>
                <a:tab pos="105124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909638" algn="l"/>
                <a:tab pos="1824038" algn="l"/>
                <a:tab pos="2738438" algn="l"/>
                <a:tab pos="3652838" algn="l"/>
                <a:tab pos="4567238" algn="l"/>
                <a:tab pos="5481638" algn="l"/>
                <a:tab pos="6396038" algn="l"/>
                <a:tab pos="7310438" algn="l"/>
                <a:tab pos="8224838" algn="l"/>
                <a:tab pos="9139238" algn="l"/>
                <a:tab pos="10053638" algn="l"/>
                <a:tab pos="10055225" algn="l"/>
                <a:tab pos="10512425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fr-BE" altLang="en-US" sz="2800"/>
              <a:t>Tête et cou </a:t>
            </a:r>
            <a:r>
              <a:rPr lang="en-GB" altLang="en-US" sz="2800"/>
              <a:t>		  9%</a:t>
            </a:r>
          </a:p>
          <a:p>
            <a:pPr>
              <a:buClrTx/>
              <a:buFontTx/>
              <a:buNone/>
            </a:pPr>
            <a:r>
              <a:rPr lang="en-GB" altLang="en-US" sz="2800"/>
              <a:t>Membre supérieur	  9%</a:t>
            </a:r>
          </a:p>
          <a:p>
            <a:pPr>
              <a:buClrTx/>
              <a:buFontTx/>
              <a:buNone/>
            </a:pPr>
            <a:r>
              <a:rPr lang="en-GB" altLang="en-US" sz="2800"/>
              <a:t>Thorax et abdomen	18%</a:t>
            </a:r>
          </a:p>
          <a:p>
            <a:pPr>
              <a:buClrTx/>
              <a:buFontTx/>
              <a:buNone/>
            </a:pPr>
            <a:r>
              <a:rPr lang="en-GB" altLang="en-US" sz="2800"/>
              <a:t>Dos				18%	</a:t>
            </a:r>
          </a:p>
          <a:p>
            <a:pPr>
              <a:buClrTx/>
              <a:buFontTx/>
              <a:buNone/>
            </a:pPr>
            <a:r>
              <a:rPr lang="en-GB" altLang="en-US" sz="2800"/>
              <a:t>Membre inférieur		 18%</a:t>
            </a:r>
          </a:p>
          <a:p>
            <a:pPr>
              <a:buClrTx/>
              <a:buFontTx/>
              <a:buNone/>
            </a:pPr>
            <a:r>
              <a:rPr lang="en-GB" altLang="en-US" sz="2800"/>
              <a:t>Périnée 			  1%</a:t>
            </a:r>
          </a:p>
          <a:p>
            <a:pPr>
              <a:buClrTx/>
              <a:buFontTx/>
              <a:buNone/>
            </a:pPr>
            <a:endParaRPr lang="en-GB" altLang="en-US" sz="2800"/>
          </a:p>
          <a:p>
            <a:pPr>
              <a:buClrTx/>
              <a:buFontTx/>
              <a:buNone/>
            </a:pPr>
            <a:endParaRPr lang="en-GB" altLang="en-US" sz="2800"/>
          </a:p>
          <a:p>
            <a:pPr>
              <a:buClrTx/>
              <a:buFontTx/>
              <a:buNone/>
            </a:pPr>
            <a:endParaRPr lang="en-GB" altLang="en-US" sz="2800">
              <a:solidFill>
                <a:srgbClr val="FF0000"/>
              </a:solidFill>
            </a:endParaRPr>
          </a:p>
          <a:p>
            <a:pPr>
              <a:buClrTx/>
              <a:buFontTx/>
              <a:buNone/>
            </a:pPr>
            <a:r>
              <a:rPr lang="en-GB" altLang="en-US" sz="2800"/>
              <a:t>	</a:t>
            </a:r>
          </a:p>
        </p:txBody>
      </p:sp>
      <p:sp>
        <p:nvSpPr>
          <p:cNvPr id="4099" name="Rectangle 3">
            <a:extLst>
              <a:ext uri="{FF2B5EF4-FFF2-40B4-BE49-F238E27FC236}">
                <a16:creationId xmlns="" xmlns:a16="http://schemas.microsoft.com/office/drawing/2014/main" id="{76833AF3-E521-7340-B036-E1127D84A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800">
                <a:latin typeface="Times New Roman" panose="02020603050405020304" pitchFamily="18" charset="0"/>
              </a:rPr>
              <a:t>228</a:t>
            </a:r>
          </a:p>
        </p:txBody>
      </p:sp>
      <p:pic>
        <p:nvPicPr>
          <p:cNvPr id="4100" name="Picture 4">
            <a:extLst>
              <a:ext uri="{FF2B5EF4-FFF2-40B4-BE49-F238E27FC236}">
                <a16:creationId xmlns="" xmlns:a16="http://schemas.microsoft.com/office/drawing/2014/main" id="{3298E712-0430-7C42-B629-51D82F08D7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8425" y="1196752"/>
            <a:ext cx="3857625" cy="4751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101" name="Text Box 5">
            <a:extLst>
              <a:ext uri="{FF2B5EF4-FFF2-40B4-BE49-F238E27FC236}">
                <a16:creationId xmlns="" xmlns:a16="http://schemas.microsoft.com/office/drawing/2014/main" id="{0861B05D-B96E-3344-8082-2BDA8866C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4220939"/>
            <a:ext cx="4824288" cy="224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rgbClr val="FFFFFF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800" dirty="0" smtClean="0"/>
              <a:t>2ème et 3ème </a:t>
            </a:r>
            <a:r>
              <a:rPr lang="en-GB" altLang="en-US" sz="2800" dirty="0" err="1" smtClean="0"/>
              <a:t>degré</a:t>
            </a:r>
            <a:r>
              <a:rPr lang="en-GB" altLang="en-US" sz="2800" dirty="0" smtClean="0"/>
              <a:t>: prise en charge </a:t>
            </a:r>
            <a:r>
              <a:rPr lang="en-GB" altLang="en-US" sz="2800" dirty="0" err="1" smtClean="0"/>
              <a:t>identique</a:t>
            </a:r>
            <a:r>
              <a:rPr lang="en-GB" altLang="en-US" sz="2800" dirty="0" smtClean="0"/>
              <a:t>, la </a:t>
            </a:r>
            <a:r>
              <a:rPr lang="en-GB" altLang="en-US" sz="2800" dirty="0" err="1"/>
              <a:t>profondeur</a:t>
            </a:r>
            <a:r>
              <a:rPr lang="en-GB" altLang="en-US" sz="2800" dirty="0"/>
              <a:t> </a:t>
            </a:r>
            <a:r>
              <a:rPr lang="en-GB" altLang="en-US" sz="2800" dirty="0" err="1"/>
              <a:t>est</a:t>
            </a:r>
            <a:r>
              <a:rPr lang="en-GB" altLang="en-US" sz="2800" dirty="0"/>
              <a:t> </a:t>
            </a:r>
            <a:r>
              <a:rPr lang="en-GB" altLang="en-US" sz="2800" dirty="0" err="1"/>
              <a:t>moins</a:t>
            </a:r>
            <a:r>
              <a:rPr lang="en-GB" altLang="en-US" sz="2800" dirty="0"/>
              <a:t> </a:t>
            </a:r>
            <a:r>
              <a:rPr lang="en-GB" altLang="en-US" sz="2800" dirty="0" err="1"/>
              <a:t>importante</a:t>
            </a:r>
            <a:r>
              <a:rPr lang="en-GB" altLang="en-US" sz="2800" dirty="0"/>
              <a:t> </a:t>
            </a:r>
            <a:r>
              <a:rPr lang="en-GB" altLang="en-US" sz="2800" dirty="0" err="1"/>
              <a:t>que</a:t>
            </a:r>
            <a:r>
              <a:rPr lang="en-GB" altLang="en-US" sz="2800" dirty="0"/>
              <a:t> la </a:t>
            </a:r>
            <a:r>
              <a:rPr lang="en-GB" altLang="en-US" sz="2800" dirty="0" err="1"/>
              <a:t>taille</a:t>
            </a:r>
            <a:endParaRPr lang="en-GB" altLang="en-US" sz="2800" dirty="0"/>
          </a:p>
          <a:p>
            <a:pPr>
              <a:buClrTx/>
              <a:buFontTx/>
              <a:buNone/>
            </a:pPr>
            <a:endParaRPr lang="en-GB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070440648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5" name="Text Box 1"/>
          <p:cNvSpPr txBox="1">
            <a:spLocks noChangeArrowheads="1"/>
          </p:cNvSpPr>
          <p:nvPr/>
        </p:nvSpPr>
        <p:spPr bwMode="auto">
          <a:xfrm>
            <a:off x="179512" y="404664"/>
            <a:ext cx="8856984" cy="161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– </a:t>
            </a:r>
            <a:r>
              <a:rPr lang="fr-BE" sz="3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Liquides</a:t>
            </a:r>
            <a:r>
              <a:rPr lang="fr-BE" sz="36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 réanimation</a:t>
            </a:r>
            <a:endParaRPr lang="fr-BE" sz="3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buClrTx/>
              <a:buFontTx/>
              <a:buNone/>
              <a:defRPr/>
            </a:pPr>
            <a:endParaRPr lang="fr-BE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36546" name="Text Box 2"/>
          <p:cNvSpPr txBox="1">
            <a:spLocks noChangeArrowheads="1"/>
          </p:cNvSpPr>
          <p:nvPr/>
        </p:nvSpPr>
        <p:spPr bwMode="auto">
          <a:xfrm>
            <a:off x="251520" y="2060848"/>
            <a:ext cx="8712968" cy="43204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2-4 ml </a:t>
            </a:r>
            <a:r>
              <a:rPr lang="en-GB" sz="3200" dirty="0" err="1"/>
              <a:t>crystallo</a:t>
            </a:r>
            <a:r>
              <a:rPr lang="fr-BE" sz="3200" dirty="0"/>
              <a:t>ïde</a:t>
            </a:r>
            <a:r>
              <a:rPr lang="en-GB" sz="3200" dirty="0"/>
              <a:t>/kg/% </a:t>
            </a:r>
            <a:r>
              <a:rPr lang="en-GB" sz="3200" dirty="0" smtClean="0"/>
              <a:t>surface </a:t>
            </a:r>
            <a:r>
              <a:rPr lang="en-GB" sz="3200" dirty="0" err="1" smtClean="0"/>
              <a:t>cutanée</a:t>
            </a:r>
            <a:r>
              <a:rPr lang="en-GB" sz="3200" dirty="0" smtClean="0"/>
              <a:t> </a:t>
            </a:r>
            <a:r>
              <a:rPr lang="en-GB" sz="3200" dirty="0" err="1" smtClean="0"/>
              <a:t>brulée</a:t>
            </a:r>
            <a:r>
              <a:rPr lang="en-GB" sz="3200" dirty="0" smtClean="0"/>
              <a:t> </a:t>
            </a:r>
            <a:r>
              <a:rPr lang="en-GB" sz="3200" dirty="0" err="1"/>
              <a:t>dans</a:t>
            </a:r>
            <a:r>
              <a:rPr lang="en-GB" sz="3200" dirty="0"/>
              <a:t> les </a:t>
            </a:r>
            <a:r>
              <a:rPr lang="en-GB" sz="3200" dirty="0" err="1"/>
              <a:t>prémieres</a:t>
            </a:r>
            <a:r>
              <a:rPr lang="en-GB" sz="3200" dirty="0"/>
              <a:t> 24h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1/2 des </a:t>
            </a:r>
            <a:r>
              <a:rPr lang="en-GB" sz="2800" dirty="0" err="1"/>
              <a:t>liquides</a:t>
            </a:r>
            <a:r>
              <a:rPr lang="en-GB" sz="2800" dirty="0"/>
              <a:t> </a:t>
            </a:r>
            <a:r>
              <a:rPr lang="en-GB" sz="2800" dirty="0" err="1"/>
              <a:t>dans</a:t>
            </a:r>
            <a:r>
              <a:rPr lang="en-GB" sz="2800" dirty="0"/>
              <a:t> les </a:t>
            </a:r>
            <a:r>
              <a:rPr lang="en-GB" sz="2800" dirty="0" smtClean="0"/>
              <a:t>premières </a:t>
            </a:r>
            <a:r>
              <a:rPr lang="en-GB" sz="2800" dirty="0"/>
              <a:t>8h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1/2 </a:t>
            </a:r>
            <a:r>
              <a:rPr lang="en-GB" sz="2800" dirty="0" err="1"/>
              <a:t>dans</a:t>
            </a:r>
            <a:r>
              <a:rPr lang="en-GB" sz="2800" dirty="0"/>
              <a:t> les 16h </a:t>
            </a:r>
            <a:r>
              <a:rPr lang="en-GB" sz="2800" dirty="0" err="1"/>
              <a:t>suivantes</a:t>
            </a:r>
            <a:endParaRPr lang="en-GB" sz="28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Se souvenir des </a:t>
            </a:r>
            <a:r>
              <a:rPr lang="en-GB" sz="3200" dirty="0" err="1"/>
              <a:t>liquides</a:t>
            </a:r>
            <a:r>
              <a:rPr lang="en-GB" sz="3200" dirty="0"/>
              <a:t> </a:t>
            </a:r>
            <a:r>
              <a:rPr lang="en-GB" sz="3200" dirty="0" err="1"/>
              <a:t>d’entretien</a:t>
            </a: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Le </a:t>
            </a:r>
            <a:r>
              <a:rPr lang="en-GB" sz="3200" dirty="0" err="1"/>
              <a:t>calcul</a:t>
            </a:r>
            <a:r>
              <a:rPr lang="en-GB" sz="3200" dirty="0"/>
              <a:t> des doses </a:t>
            </a:r>
            <a:r>
              <a:rPr lang="en-GB" sz="3200" dirty="0" err="1"/>
              <a:t>n'est</a:t>
            </a:r>
            <a:r>
              <a:rPr lang="en-GB" sz="3200" dirty="0"/>
              <a:t> </a:t>
            </a:r>
            <a:r>
              <a:rPr lang="en-GB" sz="3200" dirty="0" err="1"/>
              <a:t>qu'un</a:t>
            </a:r>
            <a:r>
              <a:rPr lang="en-GB" sz="3200" dirty="0"/>
              <a:t> guide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Maintenir</a:t>
            </a:r>
            <a:r>
              <a:rPr lang="en-GB" sz="3200" dirty="0"/>
              <a:t> le </a:t>
            </a:r>
            <a:r>
              <a:rPr lang="en-GB" sz="3200" dirty="0" err="1"/>
              <a:t>débit</a:t>
            </a:r>
            <a:r>
              <a:rPr lang="en-GB" sz="3200" dirty="0"/>
              <a:t> </a:t>
            </a:r>
            <a:r>
              <a:rPr lang="en-GB" sz="3200" dirty="0" err="1" smtClean="0"/>
              <a:t>urinaire</a:t>
            </a:r>
            <a:endParaRPr lang="en-GB" sz="3200" dirty="0"/>
          </a:p>
        </p:txBody>
      </p:sp>
      <p:sp>
        <p:nvSpPr>
          <p:cNvPr id="23654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229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</a:t>
            </a:r>
            <a: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Faire attention à:</a:t>
            </a:r>
          </a:p>
        </p:txBody>
      </p:sp>
      <p:sp>
        <p:nvSpPr>
          <p:cNvPr id="25602" name="Text Box 2"/>
          <p:cNvSpPr txBox="1">
            <a:spLocks noChangeArrowheads="1"/>
          </p:cNvSpPr>
          <p:nvPr/>
        </p:nvSpPr>
        <p:spPr bwMode="auto">
          <a:xfrm>
            <a:off x="899592" y="2060848"/>
            <a:ext cx="763284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60000"/>
              <a:buFontTx/>
              <a:buNone/>
              <a:defRPr/>
            </a:pPr>
            <a:r>
              <a:rPr lang="en-GB" sz="3600" dirty="0" err="1">
                <a:solidFill>
                  <a:srgbClr val="FFFF00"/>
                </a:solidFill>
              </a:rPr>
              <a:t>Lésions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err="1">
                <a:solidFill>
                  <a:srgbClr val="FFFF00"/>
                </a:solidFill>
              </a:rPr>
              <a:t>potentiellement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err="1">
                <a:solidFill>
                  <a:srgbClr val="FFFF00"/>
                </a:solidFill>
              </a:rPr>
              <a:t>mortelles</a:t>
            </a:r>
            <a:endParaRPr lang="en-GB" sz="3600" dirty="0">
              <a:solidFill>
                <a:srgbClr val="FFFF00"/>
              </a:solidFill>
            </a:endParaRPr>
          </a:p>
          <a:p>
            <a:pPr marL="271463" indent="-271463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Blessure</a:t>
            </a:r>
            <a:r>
              <a:rPr lang="en-GB" sz="3600" dirty="0"/>
              <a:t> des </a:t>
            </a:r>
            <a:r>
              <a:rPr lang="en-GB" sz="3600" dirty="0" err="1"/>
              <a:t>voies</a:t>
            </a:r>
            <a:r>
              <a:rPr lang="en-GB" sz="3600" dirty="0"/>
              <a:t> </a:t>
            </a:r>
            <a:r>
              <a:rPr lang="en-GB" sz="3600" dirty="0" err="1"/>
              <a:t>aériennes</a:t>
            </a:r>
            <a:endParaRPr lang="en-GB" sz="3600" dirty="0"/>
          </a:p>
          <a:p>
            <a:pPr marL="271463" indent="-271463"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solidFill>
                  <a:srgbClr val="FDFFEE"/>
                </a:solidFill>
              </a:rPr>
              <a:t>Pneumothorax sous tension</a:t>
            </a:r>
          </a:p>
          <a:p>
            <a:pPr marL="271463" indent="-271463"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solidFill>
                  <a:srgbClr val="FDFFEE"/>
                </a:solidFill>
              </a:rPr>
              <a:t>Pneumothorax </a:t>
            </a:r>
            <a:r>
              <a:rPr lang="en-GB" sz="3600" dirty="0" err="1">
                <a:solidFill>
                  <a:srgbClr val="FDFFEE"/>
                </a:solidFill>
              </a:rPr>
              <a:t>ouvert</a:t>
            </a:r>
            <a:endParaRPr lang="en-GB" sz="3600" dirty="0">
              <a:solidFill>
                <a:srgbClr val="FDFFEE"/>
              </a:solidFill>
            </a:endParaRPr>
          </a:p>
          <a:p>
            <a:pPr marL="271463" indent="-271463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Hémothorax</a:t>
            </a:r>
            <a:r>
              <a:rPr lang="en-GB" sz="3600" dirty="0"/>
              <a:t> massif</a:t>
            </a:r>
          </a:p>
          <a:p>
            <a:pPr marL="271463" indent="-271463"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rgbClr val="FDFFEE"/>
                </a:solidFill>
              </a:rPr>
              <a:t>Volet</a:t>
            </a:r>
            <a:r>
              <a:rPr lang="en-GB" sz="3600" dirty="0">
                <a:solidFill>
                  <a:srgbClr val="FDFFEE"/>
                </a:solidFill>
              </a:rPr>
              <a:t> </a:t>
            </a:r>
            <a:r>
              <a:rPr lang="en-GB" sz="3600" dirty="0" err="1">
                <a:solidFill>
                  <a:srgbClr val="FDFFEE"/>
                </a:solidFill>
              </a:rPr>
              <a:t>thoracique</a:t>
            </a:r>
            <a:endParaRPr lang="en-GB" sz="3600" dirty="0">
              <a:solidFill>
                <a:srgbClr val="FDFFEE"/>
              </a:solidFill>
            </a:endParaRPr>
          </a:p>
          <a:p>
            <a:pPr marL="271463" indent="-271463"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solidFill>
                  <a:srgbClr val="FDFFEE"/>
                </a:solidFill>
              </a:rPr>
              <a:t>Contusion </a:t>
            </a:r>
            <a:r>
              <a:rPr lang="en-GB" sz="3600" dirty="0" err="1">
                <a:solidFill>
                  <a:srgbClr val="FDFFEE"/>
                </a:solidFill>
              </a:rPr>
              <a:t>pulmonaire</a:t>
            </a:r>
            <a:endParaRPr lang="en-GB" sz="3600" dirty="0">
              <a:solidFill>
                <a:srgbClr val="FDFFEE"/>
              </a:solidFill>
            </a:endParaRPr>
          </a:p>
          <a:p>
            <a:pPr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en-GB" sz="3600" dirty="0"/>
          </a:p>
          <a:p>
            <a:pPr>
              <a:spcBef>
                <a:spcPts val="900"/>
              </a:spcBef>
              <a:buClrTx/>
              <a:buSzPct val="60000"/>
              <a:buFontTx/>
              <a:buNone/>
              <a:defRPr/>
            </a:pPr>
            <a:r>
              <a:rPr lang="en-GB" sz="3600" dirty="0"/>
              <a:t> </a:t>
            </a:r>
          </a:p>
        </p:txBody>
      </p:sp>
      <p:sp>
        <p:nvSpPr>
          <p:cNvPr id="25603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69" name="Text Box 1"/>
          <p:cNvSpPr txBox="1">
            <a:spLocks noChangeArrowheads="1"/>
          </p:cNvSpPr>
          <p:nvPr/>
        </p:nvSpPr>
        <p:spPr bwMode="auto">
          <a:xfrm>
            <a:off x="677863" y="1125538"/>
            <a:ext cx="7772400" cy="474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37570" name="Text Box 2"/>
          <p:cNvSpPr txBox="1">
            <a:spLocks noChangeArrowheads="1"/>
          </p:cNvSpPr>
          <p:nvPr/>
        </p:nvSpPr>
        <p:spPr bwMode="auto">
          <a:xfrm>
            <a:off x="179512" y="2924944"/>
            <a:ext cx="8784976" cy="283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/>
              <a:t>Couvrir le patient pour prévenir </a:t>
            </a:r>
            <a:r>
              <a:rPr lang="fr-BE" sz="3600" dirty="0" smtClean="0"/>
              <a:t>l’hypothermie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endParaRPr lang="fr-BE" sz="3600" dirty="0"/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 err="1"/>
              <a:t>Couvrir</a:t>
            </a:r>
            <a:r>
              <a:rPr lang="en-GB" sz="3600" dirty="0"/>
              <a:t> les </a:t>
            </a:r>
            <a:r>
              <a:rPr lang="en-GB" sz="3600" dirty="0" err="1"/>
              <a:t>brûlures</a:t>
            </a:r>
            <a:r>
              <a:rPr lang="en-GB" sz="3600" dirty="0"/>
              <a:t> avec </a:t>
            </a:r>
            <a:r>
              <a:rPr lang="en-GB" sz="3600" dirty="0" smtClean="0"/>
              <a:t>film </a:t>
            </a:r>
            <a:r>
              <a:rPr lang="en-GB" sz="3600" dirty="0"/>
              <a:t>extensible </a:t>
            </a:r>
            <a:r>
              <a:rPr lang="en-GB" sz="3600" dirty="0" smtClean="0"/>
              <a:t>transparent </a:t>
            </a:r>
            <a:r>
              <a:rPr lang="en-GB" sz="3600" dirty="0" err="1" smtClean="0"/>
              <a:t>si</a:t>
            </a:r>
            <a:r>
              <a:rPr lang="en-GB" sz="3600" dirty="0" smtClean="0"/>
              <a:t> possible</a:t>
            </a:r>
            <a:endParaRPr lang="en-GB" sz="3600" dirty="0">
              <a:solidFill>
                <a:srgbClr val="FF0000"/>
              </a:solidFill>
            </a:endParaRPr>
          </a:p>
        </p:txBody>
      </p:sp>
      <p:sp>
        <p:nvSpPr>
          <p:cNvPr id="237571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3" name="Text Box 1"/>
          <p:cNvSpPr txBox="1">
            <a:spLocks noChangeArrowheads="1"/>
          </p:cNvSpPr>
          <p:nvPr/>
        </p:nvSpPr>
        <p:spPr bwMode="auto">
          <a:xfrm>
            <a:off x="677863" y="44450"/>
            <a:ext cx="7772400" cy="1368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Autres considérations</a:t>
            </a:r>
          </a:p>
        </p:txBody>
      </p:sp>
      <p:sp>
        <p:nvSpPr>
          <p:cNvPr id="238594" name="Text Box 2"/>
          <p:cNvSpPr txBox="1">
            <a:spLocks noChangeArrowheads="1"/>
          </p:cNvSpPr>
          <p:nvPr/>
        </p:nvSpPr>
        <p:spPr bwMode="auto">
          <a:xfrm>
            <a:off x="179512" y="2060848"/>
            <a:ext cx="5710659" cy="34554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Rechercher d’autres traumatismes associés</a:t>
            </a: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Brûlure </a:t>
            </a:r>
            <a:r>
              <a:rPr lang="fr-BE" sz="3200" dirty="0" smtClean="0"/>
              <a:t>des voies aériennes</a:t>
            </a:r>
            <a:endParaRPr lang="fr-BE" sz="32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endParaRPr lang="fr-BE" sz="11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Analgésie</a:t>
            </a:r>
            <a:endParaRPr lang="en-GB" sz="32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Drainage nasogastrique</a:t>
            </a: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Prévenir</a:t>
            </a:r>
            <a:r>
              <a:rPr lang="en-GB" sz="3200" dirty="0"/>
              <a:t> les </a:t>
            </a:r>
            <a:r>
              <a:rPr lang="en-GB" sz="3200" dirty="0" err="1"/>
              <a:t>ulcères</a:t>
            </a:r>
            <a:r>
              <a:rPr lang="en-GB" sz="3200" dirty="0"/>
              <a:t> </a:t>
            </a:r>
            <a:r>
              <a:rPr lang="en-GB" sz="3200" dirty="0" err="1"/>
              <a:t>dûs</a:t>
            </a:r>
            <a:r>
              <a:rPr lang="en-GB" sz="3200" dirty="0"/>
              <a:t> au stress</a:t>
            </a: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Prophylaxie antitétanique</a:t>
            </a:r>
          </a:p>
        </p:txBody>
      </p:sp>
      <p:sp>
        <p:nvSpPr>
          <p:cNvPr id="238595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231</a:t>
            </a:r>
          </a:p>
        </p:txBody>
      </p:sp>
      <p:pic>
        <p:nvPicPr>
          <p:cNvPr id="23859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888" y="2060848"/>
            <a:ext cx="2859087" cy="433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7" name="Text Box 1"/>
          <p:cNvSpPr txBox="1">
            <a:spLocks noChangeArrowheads="1"/>
          </p:cNvSpPr>
          <p:nvPr/>
        </p:nvSpPr>
        <p:spPr bwMode="auto">
          <a:xfrm>
            <a:off x="611560" y="269776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r>
              <a:rPr lang="fr-BE" sz="8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8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Autres considérations</a:t>
            </a:r>
          </a:p>
        </p:txBody>
      </p:sp>
      <p:sp>
        <p:nvSpPr>
          <p:cNvPr id="239618" name="Text Box 2"/>
          <p:cNvSpPr txBox="1">
            <a:spLocks noChangeArrowheads="1"/>
          </p:cNvSpPr>
          <p:nvPr/>
        </p:nvSpPr>
        <p:spPr bwMode="auto">
          <a:xfrm>
            <a:off x="179512" y="2060848"/>
            <a:ext cx="5635625" cy="384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800"/>
              </a:spcBef>
              <a:buClrTx/>
              <a:buSzPct val="60000"/>
              <a:tabLst>
                <a:tab pos="0" algn="l"/>
                <a:tab pos="3556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2800" dirty="0"/>
              <a:t>Attention aux </a:t>
            </a:r>
            <a:r>
              <a:rPr lang="en-GB" sz="2800" dirty="0" err="1"/>
              <a:t>brûlures</a:t>
            </a:r>
            <a:r>
              <a:rPr lang="en-GB" sz="2800" dirty="0"/>
              <a:t> </a:t>
            </a:r>
            <a:r>
              <a:rPr lang="en-GB" sz="2800" dirty="0" err="1" smtClean="0"/>
              <a:t>électriques</a:t>
            </a:r>
            <a:endParaRPr lang="en-GB" sz="2800" dirty="0" smtClean="0"/>
          </a:p>
          <a:p>
            <a:pPr>
              <a:lnSpc>
                <a:spcPct val="90000"/>
              </a:lnSpc>
              <a:spcBef>
                <a:spcPts val="800"/>
              </a:spcBef>
              <a:buClrTx/>
              <a:buSzPct val="60000"/>
              <a:tabLst>
                <a:tab pos="0" algn="l"/>
                <a:tab pos="3556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endParaRPr lang="en-GB" sz="2800" dirty="0"/>
          </a:p>
          <a:p>
            <a:pPr marL="355600" indent="-355600">
              <a:lnSpc>
                <a:spcPct val="90000"/>
              </a:lnSpc>
              <a:spcBef>
                <a:spcPts val="800"/>
              </a:spcBef>
              <a:buClrTx/>
              <a:buSzPct val="60000"/>
              <a:buFont typeface="Arial"/>
              <a:buChar char="•"/>
              <a:tabLst>
                <a:tab pos="0" algn="l"/>
                <a:tab pos="3556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2800" dirty="0" err="1"/>
              <a:t>L'électricité</a:t>
            </a:r>
            <a:r>
              <a:rPr lang="en-GB" sz="2800" dirty="0"/>
              <a:t> traverse les </a:t>
            </a:r>
            <a:r>
              <a:rPr lang="en-GB" sz="2800" dirty="0" err="1" smtClean="0"/>
              <a:t>tissus</a:t>
            </a:r>
            <a:r>
              <a:rPr lang="en-GB" sz="2800" dirty="0"/>
              <a:t> </a:t>
            </a:r>
            <a:r>
              <a:rPr lang="en-GB" sz="2800" dirty="0" err="1" smtClean="0"/>
              <a:t>profonds</a:t>
            </a:r>
            <a:r>
              <a:rPr lang="en-GB" sz="2800" dirty="0" smtClean="0"/>
              <a:t> et les muscles</a:t>
            </a:r>
            <a:endParaRPr lang="en-GB" sz="2800" dirty="0"/>
          </a:p>
          <a:p>
            <a:pPr marL="355600" indent="-355600">
              <a:lnSpc>
                <a:spcPct val="90000"/>
              </a:lnSpc>
              <a:spcBef>
                <a:spcPts val="800"/>
              </a:spcBef>
              <a:buClrTx/>
              <a:buSzPct val="60000"/>
              <a:buFont typeface="Arial"/>
              <a:buChar char="•"/>
              <a:tabLst>
                <a:tab pos="0" algn="l"/>
                <a:tab pos="3556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2800" dirty="0" err="1"/>
              <a:t>Nécrose</a:t>
            </a:r>
            <a:r>
              <a:rPr lang="en-GB" sz="2800" dirty="0"/>
              <a:t> </a:t>
            </a:r>
            <a:r>
              <a:rPr lang="en-GB" sz="2800" dirty="0" err="1"/>
              <a:t>musculaire</a:t>
            </a:r>
            <a:r>
              <a:rPr lang="en-GB" sz="2800" dirty="0"/>
              <a:t> </a:t>
            </a:r>
          </a:p>
          <a:p>
            <a:pPr marL="355600" indent="-355600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Arial"/>
              <a:buChar char="•"/>
              <a:tabLst>
                <a:tab pos="0" algn="l"/>
                <a:tab pos="3556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2800" dirty="0" err="1" smtClean="0"/>
              <a:t>Dégâts</a:t>
            </a:r>
            <a:r>
              <a:rPr lang="en-GB" sz="2800" dirty="0" smtClean="0"/>
              <a:t> </a:t>
            </a:r>
            <a:r>
              <a:rPr lang="en-GB" sz="2800" dirty="0" err="1"/>
              <a:t>rénaux</a:t>
            </a:r>
            <a:endParaRPr lang="en-GB" sz="2800" dirty="0"/>
          </a:p>
          <a:p>
            <a:pPr marL="355600" indent="-355600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Arial"/>
              <a:buChar char="•"/>
              <a:tabLst>
                <a:tab pos="0" algn="l"/>
                <a:tab pos="3556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2800" dirty="0" err="1"/>
              <a:t>Maintenir</a:t>
            </a:r>
            <a:r>
              <a:rPr lang="en-GB" sz="2800" dirty="0"/>
              <a:t> un </a:t>
            </a:r>
            <a:r>
              <a:rPr lang="en-GB" sz="2800" dirty="0" err="1"/>
              <a:t>débit</a:t>
            </a:r>
            <a:r>
              <a:rPr lang="en-GB" sz="2800" dirty="0"/>
              <a:t> </a:t>
            </a:r>
            <a:r>
              <a:rPr lang="en-GB" sz="2800" dirty="0" err="1"/>
              <a:t>urinaire</a:t>
            </a:r>
            <a:r>
              <a:rPr lang="en-GB" sz="2800" dirty="0"/>
              <a:t>  </a:t>
            </a:r>
            <a:r>
              <a:rPr lang="en-GB" sz="2800" dirty="0" err="1" smtClean="0"/>
              <a:t>élevé</a:t>
            </a:r>
            <a:endParaRPr lang="en-GB" sz="2800" dirty="0"/>
          </a:p>
        </p:txBody>
      </p:sp>
      <p:sp>
        <p:nvSpPr>
          <p:cNvPr id="239619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232</a:t>
            </a:r>
          </a:p>
        </p:txBody>
      </p:sp>
      <p:pic>
        <p:nvPicPr>
          <p:cNvPr id="23962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128" y="2060848"/>
            <a:ext cx="3303587" cy="2170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239621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128" y="4365104"/>
            <a:ext cx="3303587" cy="2049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  <a:r>
              <a:rPr lang="fr-BE" sz="9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9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Autres considérations</a:t>
            </a:r>
          </a:p>
        </p:txBody>
      </p:sp>
      <p:sp>
        <p:nvSpPr>
          <p:cNvPr id="240642" name="Text Box 2"/>
          <p:cNvSpPr txBox="1">
            <a:spLocks noChangeArrowheads="1"/>
          </p:cNvSpPr>
          <p:nvPr/>
        </p:nvSpPr>
        <p:spPr bwMode="auto">
          <a:xfrm>
            <a:off x="251520" y="2564904"/>
            <a:ext cx="5328592" cy="335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Brûlures</a:t>
            </a:r>
            <a:r>
              <a:rPr lang="en-GB" sz="3600" dirty="0"/>
              <a:t> </a:t>
            </a:r>
            <a:r>
              <a:rPr lang="en-GB" sz="3600" dirty="0" err="1" smtClean="0"/>
              <a:t>circonférentielles</a:t>
            </a:r>
            <a:endParaRPr lang="en-GB" sz="3600" dirty="0" smtClean="0"/>
          </a:p>
          <a:p>
            <a:pPr>
              <a:spcBef>
                <a:spcPts val="900"/>
              </a:spcBef>
              <a:buClrTx/>
              <a:buSzPct val="70000"/>
              <a:buFont typeface="Times New Roman" charset="0"/>
              <a:buChar char="•"/>
              <a:defRPr/>
            </a:pPr>
            <a:endParaRPr lang="en-GB" sz="3600" dirty="0"/>
          </a:p>
          <a:p>
            <a:pPr>
              <a:spcBef>
                <a:spcPts val="800"/>
              </a:spcBef>
              <a:buClrTx/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Penser à </a:t>
            </a:r>
            <a:r>
              <a:rPr lang="fr-BE" sz="3600" dirty="0" smtClean="0"/>
              <a:t>l’escarotomie</a:t>
            </a:r>
            <a:endParaRPr lang="fr-BE" sz="3600" dirty="0"/>
          </a:p>
        </p:txBody>
      </p:sp>
      <p:sp>
        <p:nvSpPr>
          <p:cNvPr id="240643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233</a:t>
            </a:r>
          </a:p>
        </p:txBody>
      </p:sp>
      <p:pic>
        <p:nvPicPr>
          <p:cNvPr id="24064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5025" y="4311650"/>
            <a:ext cx="2881313" cy="2162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24064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5025" y="2203450"/>
            <a:ext cx="2881313" cy="191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5" name="Text Box 1"/>
          <p:cNvSpPr txBox="1">
            <a:spLocks noChangeArrowheads="1"/>
          </p:cNvSpPr>
          <p:nvPr/>
        </p:nvSpPr>
        <p:spPr bwMode="auto">
          <a:xfrm>
            <a:off x="3998913" y="1946275"/>
            <a:ext cx="1792287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241666" name="Text Box 2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</a:p>
        </p:txBody>
      </p:sp>
      <p:sp>
        <p:nvSpPr>
          <p:cNvPr id="241667" name="Rectangle 3"/>
          <p:cNvSpPr>
            <a:spLocks noChangeArrowheads="1"/>
          </p:cNvSpPr>
          <p:nvPr/>
        </p:nvSpPr>
        <p:spPr bwMode="auto">
          <a:xfrm>
            <a:off x="-1270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8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Brûlures</a:t>
            </a:r>
          </a:p>
        </p:txBody>
      </p:sp>
      <p:sp>
        <p:nvSpPr>
          <p:cNvPr id="242690" name="Text Box 2"/>
          <p:cNvSpPr txBox="1">
            <a:spLocks noChangeArrowheads="1"/>
          </p:cNvSpPr>
          <p:nvPr/>
        </p:nvSpPr>
        <p:spPr bwMode="auto">
          <a:xfrm>
            <a:off x="179512" y="1988840"/>
            <a:ext cx="8784976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Résumé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ABCDE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Possibilité </a:t>
            </a:r>
            <a:r>
              <a:rPr lang="fr-BE" sz="3600" dirty="0" smtClean="0"/>
              <a:t>de lésions </a:t>
            </a:r>
            <a:r>
              <a:rPr lang="fr-BE" sz="3600" dirty="0"/>
              <a:t>associées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Penser à une intubation rapide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/>
              <a:t>Liquides </a:t>
            </a:r>
            <a:r>
              <a:rPr lang="fr-BE" sz="3600" dirty="0"/>
              <a:t>de </a:t>
            </a:r>
            <a:r>
              <a:rPr lang="fr-BE" sz="3600" dirty="0" smtClean="0"/>
              <a:t>remplissage: réanimation et entretien</a:t>
            </a:r>
            <a:endParaRPr lang="fr-BE" sz="3600" dirty="0"/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Penser à l’hypothermie</a:t>
            </a:r>
          </a:p>
        </p:txBody>
      </p:sp>
      <p:sp>
        <p:nvSpPr>
          <p:cNvPr id="24269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3" name="Text Box 1"/>
          <p:cNvSpPr txBox="1">
            <a:spLocks noChangeArrowheads="1"/>
          </p:cNvSpPr>
          <p:nvPr/>
        </p:nvSpPr>
        <p:spPr bwMode="auto">
          <a:xfrm>
            <a:off x="685800" y="1122363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</a:t>
            </a:r>
          </a:p>
        </p:txBody>
      </p:sp>
      <p:sp>
        <p:nvSpPr>
          <p:cNvPr id="243714" name="Text Box 2"/>
          <p:cNvSpPr txBox="1">
            <a:spLocks noChangeArrowheads="1"/>
          </p:cNvSpPr>
          <p:nvPr/>
        </p:nvSpPr>
        <p:spPr bwMode="auto">
          <a:xfrm>
            <a:off x="677863" y="3205634"/>
            <a:ext cx="7780337" cy="20235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0200" indent="-330200"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indent="0" eaLnBrk="1" hangingPunct="1">
              <a:spcBef>
                <a:spcPts val="1000"/>
              </a:spcBef>
              <a:buClr>
                <a:srgbClr val="FFFFFF"/>
              </a:buClr>
              <a:buSzPct val="70000"/>
            </a:pPr>
            <a:r>
              <a:rPr lang="fr-BE" sz="3600" dirty="0">
                <a:solidFill>
                  <a:srgbClr val="FFFF00"/>
                </a:solidFill>
              </a:rPr>
              <a:t>Objectifs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Comprendre comment et quand faire l’évaluation secondaire</a:t>
            </a:r>
          </a:p>
        </p:txBody>
      </p:sp>
      <p:sp>
        <p:nvSpPr>
          <p:cNvPr id="24371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</a:t>
            </a:r>
          </a:p>
        </p:txBody>
      </p:sp>
      <p:sp>
        <p:nvSpPr>
          <p:cNvPr id="244738" name="Text Box 2"/>
          <p:cNvSpPr txBox="1">
            <a:spLocks noChangeArrowheads="1"/>
          </p:cNvSpPr>
          <p:nvPr/>
        </p:nvSpPr>
        <p:spPr bwMode="auto">
          <a:xfrm>
            <a:off x="683568" y="2060848"/>
            <a:ext cx="8178800" cy="40324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Examen minutieux de la tête aux pieds</a:t>
            </a:r>
            <a:r>
              <a:rPr lang="en-GB" sz="3600" dirty="0">
                <a:solidFill>
                  <a:srgbClr val="FFFFFF"/>
                </a:solidFill>
              </a:rPr>
              <a:t>, pour </a:t>
            </a:r>
            <a:r>
              <a:rPr lang="en-GB" sz="3600" dirty="0" err="1">
                <a:solidFill>
                  <a:srgbClr val="FFFFFF"/>
                </a:solidFill>
              </a:rPr>
              <a:t>chercher</a:t>
            </a:r>
            <a:r>
              <a:rPr lang="en-GB" sz="3600" dirty="0">
                <a:solidFill>
                  <a:srgbClr val="FFFFFF"/>
                </a:solidFill>
              </a:rPr>
              <a:t> </a:t>
            </a:r>
            <a:r>
              <a:rPr lang="en-GB" sz="3600" dirty="0" err="1">
                <a:solidFill>
                  <a:srgbClr val="FFFFFF"/>
                </a:solidFill>
              </a:rPr>
              <a:t>toutes</a:t>
            </a:r>
            <a:r>
              <a:rPr lang="en-GB" sz="3600" dirty="0">
                <a:solidFill>
                  <a:srgbClr val="FFFFFF"/>
                </a:solidFill>
              </a:rPr>
              <a:t> les </a:t>
            </a:r>
            <a:r>
              <a:rPr lang="en-GB" sz="3600" dirty="0" err="1">
                <a:solidFill>
                  <a:srgbClr val="FFFFFF"/>
                </a:solidFill>
              </a:rPr>
              <a:t>lésions</a:t>
            </a:r>
            <a:r>
              <a:rPr lang="en-GB" sz="3600" dirty="0">
                <a:solidFill>
                  <a:srgbClr val="FFFFFF"/>
                </a:solidFill>
              </a:rPr>
              <a:t> </a:t>
            </a:r>
            <a:r>
              <a:rPr lang="en-GB" sz="3600" dirty="0" err="1">
                <a:solidFill>
                  <a:srgbClr val="FFFFFF"/>
                </a:solidFill>
              </a:rPr>
              <a:t>éventuelles</a:t>
            </a:r>
            <a:endParaRPr lang="en-GB" sz="3600" dirty="0">
              <a:solidFill>
                <a:srgbClr val="FFFFFF"/>
              </a:solidFill>
            </a:endParaRP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En complément à l’évaluation primaire quand </a:t>
            </a:r>
            <a:r>
              <a:rPr lang="fr-BE" sz="3600" dirty="0" smtClean="0">
                <a:solidFill>
                  <a:srgbClr val="FFFFFF"/>
                </a:solidFill>
              </a:rPr>
              <a:t>ABC sont stables</a:t>
            </a:r>
            <a:endParaRPr lang="fr-BE" sz="3600" dirty="0">
              <a:solidFill>
                <a:srgbClr val="FFFFFF"/>
              </a:solidFill>
            </a:endParaRP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Retour à l’évaluation primaire si détérioration</a:t>
            </a:r>
          </a:p>
        </p:txBody>
      </p:sp>
      <p:sp>
        <p:nvSpPr>
          <p:cNvPr id="24473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 </a:t>
            </a:r>
            <a:r>
              <a:rPr lang="en-US" sz="40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Anamnèse</a:t>
            </a:r>
            <a:r>
              <a:rPr lang="en-US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</a:t>
            </a:r>
            <a:r>
              <a:rPr lang="en-US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détails</a:t>
            </a: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pertinents</a:t>
            </a:r>
            <a:endParaRPr lang="en-US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45762" name="Text Box 2"/>
          <p:cNvSpPr txBox="1">
            <a:spLocks noChangeArrowheads="1"/>
          </p:cNvSpPr>
          <p:nvPr/>
        </p:nvSpPr>
        <p:spPr bwMode="auto">
          <a:xfrm>
            <a:off x="827584" y="2348880"/>
            <a:ext cx="7560840" cy="34667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smtClean="0">
                <a:solidFill>
                  <a:srgbClr val="FDFFEE"/>
                </a:solidFill>
              </a:rPr>
              <a:t>Allergie</a:t>
            </a:r>
            <a:r>
              <a:rPr lang="en-US" sz="3600" dirty="0">
                <a:solidFill>
                  <a:srgbClr val="FDFFEE"/>
                </a:solidFill>
              </a:rPr>
              <a:t>s</a:t>
            </a:r>
          </a:p>
          <a:p>
            <a:pPr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>
                <a:solidFill>
                  <a:srgbClr val="FDFFEE"/>
                </a:solidFill>
              </a:rPr>
              <a:t>Médicaments</a:t>
            </a:r>
            <a:endParaRPr lang="en-US" sz="3600" dirty="0">
              <a:solidFill>
                <a:srgbClr val="FDFFEE"/>
              </a:solidFill>
            </a:endParaRPr>
          </a:p>
          <a:p>
            <a:pPr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 smtClean="0">
                <a:solidFill>
                  <a:schemeClr val="bg1"/>
                </a:solidFill>
              </a:rPr>
              <a:t>Antécédents</a:t>
            </a:r>
            <a:r>
              <a:rPr lang="en-US" sz="3600" dirty="0" smtClean="0">
                <a:solidFill>
                  <a:schemeClr val="bg1"/>
                </a:solidFill>
              </a:rPr>
              <a:t> </a:t>
            </a:r>
            <a:r>
              <a:rPr lang="en-US" sz="3600" dirty="0">
                <a:solidFill>
                  <a:schemeClr val="bg1"/>
                </a:solidFill>
              </a:rPr>
              <a:t>/ </a:t>
            </a:r>
            <a:r>
              <a:rPr lang="en-US" sz="3600" dirty="0" err="1">
                <a:solidFill>
                  <a:schemeClr val="bg1"/>
                </a:solidFill>
              </a:rPr>
              <a:t>Grossesse</a:t>
            </a:r>
            <a:endParaRPr lang="en-US" sz="3600" dirty="0">
              <a:solidFill>
                <a:schemeClr val="bg1"/>
              </a:solidFill>
            </a:endParaRPr>
          </a:p>
          <a:p>
            <a:pPr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 smtClean="0">
                <a:solidFill>
                  <a:srgbClr val="FDFFEE"/>
                </a:solidFill>
              </a:rPr>
              <a:t>Heure</a:t>
            </a:r>
            <a:r>
              <a:rPr lang="en-US" sz="3600" dirty="0" smtClean="0">
                <a:solidFill>
                  <a:srgbClr val="FDFFEE"/>
                </a:solidFill>
              </a:rPr>
              <a:t> du dernier </a:t>
            </a:r>
            <a:r>
              <a:rPr lang="en-US" sz="3600" dirty="0" err="1">
                <a:solidFill>
                  <a:srgbClr val="FDFFEE"/>
                </a:solidFill>
              </a:rPr>
              <a:t>repas</a:t>
            </a:r>
            <a:r>
              <a:rPr lang="en-US" sz="3600" dirty="0">
                <a:solidFill>
                  <a:srgbClr val="FDFFEE"/>
                </a:solidFill>
              </a:rPr>
              <a:t> </a:t>
            </a:r>
          </a:p>
          <a:p>
            <a:pPr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 smtClean="0"/>
              <a:t>Événements</a:t>
            </a:r>
            <a:r>
              <a:rPr lang="en-US" sz="3600" dirty="0" smtClean="0"/>
              <a:t> </a:t>
            </a:r>
            <a:r>
              <a:rPr lang="en-US" sz="3600" dirty="0"/>
              <a:t>/ </a:t>
            </a:r>
            <a:r>
              <a:rPr lang="en-US" sz="3600" dirty="0" err="1" smtClean="0"/>
              <a:t>Environnement</a:t>
            </a:r>
            <a:r>
              <a:rPr lang="en-US" sz="3600" dirty="0" smtClean="0"/>
              <a:t> </a:t>
            </a:r>
            <a:r>
              <a:rPr lang="en-US" sz="3600" dirty="0" err="1"/>
              <a:t>où</a:t>
            </a:r>
            <a:r>
              <a:rPr lang="en-US" sz="3600" dirty="0"/>
              <a:t> se </a:t>
            </a:r>
            <a:r>
              <a:rPr lang="en-US" sz="3600" dirty="0" err="1"/>
              <a:t>sont</a:t>
            </a:r>
            <a:r>
              <a:rPr lang="en-US" sz="3600" dirty="0"/>
              <a:t> </a:t>
            </a:r>
            <a:r>
              <a:rPr lang="en-US" sz="3600" dirty="0" err="1" smtClean="0"/>
              <a:t>produits</a:t>
            </a:r>
            <a:r>
              <a:rPr lang="en-US" sz="3600" dirty="0" smtClean="0"/>
              <a:t> </a:t>
            </a:r>
            <a:r>
              <a:rPr lang="en-US" sz="3600" dirty="0"/>
              <a:t>les </a:t>
            </a:r>
            <a:r>
              <a:rPr lang="en-US" sz="3600" dirty="0" err="1" smtClean="0"/>
              <a:t>blessures</a:t>
            </a:r>
            <a:endParaRPr lang="en-US" sz="3600" dirty="0"/>
          </a:p>
        </p:txBody>
      </p:sp>
      <p:sp>
        <p:nvSpPr>
          <p:cNvPr id="24576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 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 de la tête </a:t>
            </a:r>
            <a:r>
              <a:rPr lang="fr-BE" sz="4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et du 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visage</a:t>
            </a:r>
          </a:p>
        </p:txBody>
      </p:sp>
      <p:sp>
        <p:nvSpPr>
          <p:cNvPr id="246786" name="Text Box 2"/>
          <p:cNvSpPr txBox="1">
            <a:spLocks noChangeArrowheads="1"/>
          </p:cNvSpPr>
          <p:nvPr/>
        </p:nvSpPr>
        <p:spPr bwMode="auto">
          <a:xfrm>
            <a:off x="395536" y="2492896"/>
            <a:ext cx="8568952" cy="340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Cuir chevelu (ecchymoses, lacérations)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Crâne (douleur, </a:t>
            </a:r>
            <a:r>
              <a:rPr lang="fr-BE" sz="3600" dirty="0" smtClean="0"/>
              <a:t>embarure)</a:t>
            </a:r>
            <a:endParaRPr lang="fr-BE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Yeux (pupilles, </a:t>
            </a:r>
            <a:r>
              <a:rPr lang="fr-BE" sz="3600" dirty="0" smtClean="0"/>
              <a:t>conjonctives)</a:t>
            </a:r>
            <a:endParaRPr lang="fr-BE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LCR ou sang des oreilles, nez, bouche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Os</a:t>
            </a:r>
            <a:r>
              <a:rPr lang="en-GB" sz="3600" dirty="0"/>
              <a:t> </a:t>
            </a:r>
            <a:r>
              <a:rPr lang="en-GB" sz="3600" dirty="0" err="1"/>
              <a:t>faciaux</a:t>
            </a:r>
            <a:endParaRPr lang="en-GB" sz="3600" dirty="0"/>
          </a:p>
        </p:txBody>
      </p:sp>
      <p:sp>
        <p:nvSpPr>
          <p:cNvPr id="246787" name="Rectangle 3"/>
          <p:cNvSpPr>
            <a:spLocks noChangeArrowheads="1"/>
          </p:cNvSpPr>
          <p:nvPr/>
        </p:nvSpPr>
        <p:spPr bwMode="auto">
          <a:xfrm>
            <a:off x="0" y="6488113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239</a:t>
            </a:r>
          </a:p>
        </p:txBody>
      </p:sp>
      <p:sp>
        <p:nvSpPr>
          <p:cNvPr id="246788" name="Text Box 4"/>
          <p:cNvSpPr txBox="1">
            <a:spLocks noChangeArrowheads="1"/>
          </p:cNvSpPr>
          <p:nvPr/>
        </p:nvSpPr>
        <p:spPr bwMode="auto">
          <a:xfrm>
            <a:off x="4921250" y="1870075"/>
            <a:ext cx="184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</a:t>
            </a:r>
            <a:r>
              <a:rPr lang="en-US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en charge</a:t>
            </a:r>
          </a:p>
        </p:txBody>
      </p:sp>
      <p:sp>
        <p:nvSpPr>
          <p:cNvPr id="26626" name="Text Box 2"/>
          <p:cNvSpPr txBox="1">
            <a:spLocks noChangeArrowheads="1"/>
          </p:cNvSpPr>
          <p:nvPr/>
        </p:nvSpPr>
        <p:spPr bwMode="auto">
          <a:xfrm>
            <a:off x="1331640" y="2708920"/>
            <a:ext cx="7272808" cy="3369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600" dirty="0"/>
              <a:t>Oxygène (si disponible)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600" dirty="0"/>
              <a:t>Ventilation artificielle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600" dirty="0"/>
              <a:t>Décomprimer le pneumothorax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fr-BE" sz="3600" dirty="0"/>
              <a:t>Drainer l’hémothorax</a:t>
            </a:r>
          </a:p>
          <a:p>
            <a:pPr marL="331788"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fr-BE" sz="3600" dirty="0"/>
          </a:p>
        </p:txBody>
      </p:sp>
      <p:sp>
        <p:nvSpPr>
          <p:cNvPr id="2662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09" name="Text Box 1"/>
          <p:cNvSpPr txBox="1">
            <a:spLocks noChangeArrowheads="1"/>
          </p:cNvSpPr>
          <p:nvPr/>
        </p:nvSpPr>
        <p:spPr bwMode="auto">
          <a:xfrm>
            <a:off x="677863" y="1268413"/>
            <a:ext cx="7772400" cy="865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Cou</a:t>
            </a: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47810" name="Text Box 2"/>
          <p:cNvSpPr txBox="1">
            <a:spLocks noChangeArrowheads="1"/>
          </p:cNvSpPr>
          <p:nvPr/>
        </p:nvSpPr>
        <p:spPr bwMode="auto">
          <a:xfrm>
            <a:off x="1259632" y="2780928"/>
            <a:ext cx="5982369" cy="24761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Lésions pénétrantes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E</a:t>
            </a:r>
            <a:r>
              <a:rPr lang="fr-BE" sz="3600" dirty="0"/>
              <a:t>mphysème sous-cutané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Déviation de la trachée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Hématomes</a:t>
            </a:r>
            <a:r>
              <a:rPr lang="en-GB" sz="3600" dirty="0"/>
              <a:t> en expansion</a:t>
            </a:r>
          </a:p>
        </p:txBody>
      </p:sp>
      <p:sp>
        <p:nvSpPr>
          <p:cNvPr id="24781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3" name="Text Box 1"/>
          <p:cNvSpPr txBox="1">
            <a:spLocks noChangeArrowheads="1"/>
          </p:cNvSpPr>
          <p:nvPr/>
        </p:nvSpPr>
        <p:spPr bwMode="auto">
          <a:xfrm>
            <a:off x="677863" y="828675"/>
            <a:ext cx="7772400" cy="137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Cou</a:t>
            </a:r>
            <a: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4883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71600" y="3068960"/>
            <a:ext cx="741682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buClrTx/>
              <a:buSzPct val="70000"/>
              <a:buFont typeface="Arial"/>
              <a:buChar char="•"/>
            </a:pPr>
            <a:r>
              <a:rPr lang="en-US" sz="3600" dirty="0" err="1"/>
              <a:t>Partir</a:t>
            </a:r>
            <a:r>
              <a:rPr lang="en-US" sz="3600" dirty="0"/>
              <a:t> du </a:t>
            </a:r>
            <a:r>
              <a:rPr lang="en-US" sz="3600" dirty="0" err="1"/>
              <a:t>principe</a:t>
            </a:r>
            <a:r>
              <a:rPr lang="en-US" sz="3600" dirty="0"/>
              <a:t> </a:t>
            </a:r>
            <a:r>
              <a:rPr lang="en-US" sz="3600" dirty="0" err="1"/>
              <a:t>que</a:t>
            </a:r>
            <a:r>
              <a:rPr lang="en-US" sz="3600" dirty="0"/>
              <a:t> le </a:t>
            </a:r>
            <a:r>
              <a:rPr lang="en-US" sz="3600" dirty="0" err="1"/>
              <a:t>cou</a:t>
            </a:r>
            <a:r>
              <a:rPr lang="en-US" sz="3600" dirty="0"/>
              <a:t> </a:t>
            </a:r>
            <a:r>
              <a:rPr lang="en-US" sz="3600" dirty="0" err="1"/>
              <a:t>est</a:t>
            </a:r>
            <a:r>
              <a:rPr lang="en-US" sz="3600" dirty="0"/>
              <a:t> </a:t>
            </a:r>
            <a:r>
              <a:rPr lang="en-US" sz="3600" dirty="0" err="1"/>
              <a:t>blessé</a:t>
            </a:r>
            <a:endParaRPr lang="en-US" sz="3600" dirty="0"/>
          </a:p>
          <a:p>
            <a:pPr marL="571500" indent="-571500">
              <a:buClrTx/>
              <a:buSzPct val="70000"/>
              <a:buFont typeface="Arial"/>
              <a:buChar char="•"/>
            </a:pPr>
            <a:endParaRPr lang="en-US" sz="3600" dirty="0"/>
          </a:p>
          <a:p>
            <a:pPr marL="571500" indent="-571500">
              <a:buClrTx/>
              <a:buSzPct val="70000"/>
              <a:buFont typeface="Arial"/>
              <a:buChar char="•"/>
            </a:pPr>
            <a:r>
              <a:rPr lang="en-US" sz="3600" dirty="0" err="1"/>
              <a:t>Immobiliser</a:t>
            </a:r>
            <a:r>
              <a:rPr lang="en-US" sz="3600" dirty="0"/>
              <a:t> en position </a:t>
            </a:r>
            <a:r>
              <a:rPr lang="en-US" sz="3600" dirty="0" err="1"/>
              <a:t>neutre</a:t>
            </a:r>
            <a:endParaRPr lang="en-US" sz="3600" dirty="0"/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7" name="Text Box 1"/>
          <p:cNvSpPr txBox="1">
            <a:spLocks noChangeArrowheads="1"/>
          </p:cNvSpPr>
          <p:nvPr/>
        </p:nvSpPr>
        <p:spPr bwMode="auto">
          <a:xfrm>
            <a:off x="611560" y="2924944"/>
            <a:ext cx="7940675" cy="333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indent="0" eaLnBrk="1" hangingPunct="1">
              <a:spcBef>
                <a:spcPts val="900"/>
              </a:spcBef>
              <a:buClr>
                <a:srgbClr val="FFFFFF"/>
              </a:buClr>
              <a:buSzPct val="70000"/>
            </a:pPr>
            <a:r>
              <a:rPr lang="en-GB" sz="3600" dirty="0" smtClean="0">
                <a:solidFill>
                  <a:srgbClr val="FFFFFF"/>
                </a:solidFill>
              </a:rPr>
              <a:t>	</a:t>
            </a:r>
            <a:r>
              <a:rPr lang="en-GB" sz="3600" dirty="0" err="1" smtClean="0">
                <a:solidFill>
                  <a:srgbClr val="FFFFFF"/>
                </a:solidFill>
              </a:rPr>
              <a:t>Répéter</a:t>
            </a:r>
            <a:r>
              <a:rPr lang="en-GB" sz="3600" dirty="0" smtClean="0">
                <a:solidFill>
                  <a:srgbClr val="FFFFFF"/>
                </a:solidFill>
              </a:rPr>
              <a:t> </a:t>
            </a:r>
            <a:r>
              <a:rPr lang="en-GB" sz="3600" dirty="0" err="1">
                <a:solidFill>
                  <a:srgbClr val="FFFFFF"/>
                </a:solidFill>
              </a:rPr>
              <a:t>l’évaluation</a:t>
            </a:r>
            <a:r>
              <a:rPr lang="en-GB" sz="3600" dirty="0">
                <a:solidFill>
                  <a:srgbClr val="FFFFFF"/>
                </a:solidFill>
              </a:rPr>
              <a:t> avec </a:t>
            </a:r>
            <a:endParaRPr lang="en-GB" sz="3600" dirty="0" smtClean="0">
              <a:solidFill>
                <a:srgbClr val="FFFFFF"/>
              </a:solidFill>
            </a:endParaRP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en-GB" sz="3600" dirty="0" err="1" smtClean="0">
                <a:solidFill>
                  <a:srgbClr val="FFFFFF"/>
                </a:solidFill>
              </a:rPr>
              <a:t>l’échelle</a:t>
            </a:r>
            <a:r>
              <a:rPr lang="en-GB" sz="3600" dirty="0" smtClean="0">
                <a:solidFill>
                  <a:srgbClr val="FFFFFF"/>
                </a:solidFill>
              </a:rPr>
              <a:t> </a:t>
            </a:r>
            <a:r>
              <a:rPr lang="en-GB" sz="3600" dirty="0">
                <a:solidFill>
                  <a:srgbClr val="FFFFFF"/>
                </a:solidFill>
              </a:rPr>
              <a:t>Glasgow </a:t>
            </a:r>
            <a:endParaRPr lang="en-GB" sz="3600" dirty="0" smtClean="0">
              <a:solidFill>
                <a:srgbClr val="FFFFFF"/>
              </a:solidFill>
            </a:endParaRP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en-GB" sz="3600" dirty="0" err="1" smtClean="0">
                <a:solidFill>
                  <a:srgbClr val="FFFFFF"/>
                </a:solidFill>
              </a:rPr>
              <a:t>Fonction</a:t>
            </a:r>
            <a:r>
              <a:rPr lang="en-GB" sz="3600" dirty="0" smtClean="0">
                <a:solidFill>
                  <a:srgbClr val="FFFFFF"/>
                </a:solidFill>
              </a:rPr>
              <a:t> </a:t>
            </a:r>
            <a:r>
              <a:rPr lang="en-GB" sz="3600" dirty="0" err="1">
                <a:solidFill>
                  <a:srgbClr val="FFFFFF"/>
                </a:solidFill>
              </a:rPr>
              <a:t>motrice</a:t>
            </a:r>
            <a:endParaRPr lang="en-GB" sz="3600" dirty="0">
              <a:solidFill>
                <a:srgbClr val="FFFFFF"/>
              </a:solidFill>
            </a:endParaRP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en-GB" sz="3600" dirty="0" err="1">
                <a:solidFill>
                  <a:srgbClr val="FFFFFF"/>
                </a:solidFill>
              </a:rPr>
              <a:t>Sensibiité</a:t>
            </a:r>
            <a:endParaRPr lang="en-GB" sz="3600" dirty="0">
              <a:solidFill>
                <a:srgbClr val="FFFFFF"/>
              </a:solidFill>
            </a:endParaRP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en-GB" sz="3600" dirty="0">
                <a:solidFill>
                  <a:srgbClr val="FFFFFF"/>
                </a:solidFill>
              </a:rPr>
              <a:t>Reflexes</a:t>
            </a:r>
          </a:p>
          <a:p>
            <a:pPr eaLnBrk="1" hangingPunct="1">
              <a:spcBef>
                <a:spcPts val="900"/>
              </a:spcBef>
              <a:buClrTx/>
              <a:buSzPct val="70000"/>
              <a:buFontTx/>
              <a:buNone/>
            </a:pPr>
            <a:endParaRPr lang="en-GB" sz="3600" dirty="0">
              <a:solidFill>
                <a:srgbClr val="FFFFFF"/>
              </a:solidFill>
            </a:endParaRPr>
          </a:p>
        </p:txBody>
      </p:sp>
      <p:sp>
        <p:nvSpPr>
          <p:cNvPr id="249858" name="Text Box 2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valuation </a:t>
            </a:r>
            <a:r>
              <a:rPr lang="en-GB" sz="4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Secondaire</a:t>
            </a: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Neurologique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49859" name="Rectangle 3"/>
          <p:cNvSpPr>
            <a:spLocks noChangeArrowheads="1"/>
          </p:cNvSpPr>
          <p:nvPr/>
        </p:nvSpPr>
        <p:spPr bwMode="auto">
          <a:xfrm>
            <a:off x="0" y="645477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242</a:t>
            </a:r>
          </a:p>
        </p:txBody>
      </p:sp>
    </p:spTree>
    <p:extLst>
      <p:ext uri="{BB962C8B-B14F-4D97-AF65-F5344CB8AC3E}">
        <p14:creationId xmlns:p14="http://schemas.microsoft.com/office/powerpoint/2010/main" val="2982631587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valuation secondaire</a:t>
            </a:r>
            <a:r>
              <a:rPr lang="en-GB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Thorax, Abdomen, Bassin</a:t>
            </a:r>
          </a:p>
        </p:txBody>
      </p:sp>
      <p:sp>
        <p:nvSpPr>
          <p:cNvPr id="250882" name="Text Box 2"/>
          <p:cNvSpPr txBox="1">
            <a:spLocks noChangeArrowheads="1"/>
          </p:cNvSpPr>
          <p:nvPr/>
        </p:nvSpPr>
        <p:spPr bwMode="auto">
          <a:xfrm>
            <a:off x="1187624" y="2636912"/>
            <a:ext cx="7416824" cy="3322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Regarder</a:t>
            </a:r>
            <a:endParaRPr lang="en-US" sz="3600" dirty="0"/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Palper</a:t>
            </a:r>
            <a:endParaRPr lang="en-US" sz="3600" dirty="0"/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Écouter</a:t>
            </a:r>
            <a:endParaRPr lang="en-US" sz="3600" dirty="0"/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endParaRPr lang="en-US" sz="3600" dirty="0"/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>
                <a:solidFill>
                  <a:srgbClr val="FFFF00"/>
                </a:solidFill>
              </a:rPr>
              <a:t>A</a:t>
            </a:r>
            <a:r>
              <a:rPr lang="fr-BE" sz="3600" dirty="0">
                <a:solidFill>
                  <a:srgbClr val="FFFF00"/>
                </a:solidFill>
              </a:rPr>
              <a:t>ttention à l'hémorragie </a:t>
            </a:r>
            <a:r>
              <a:rPr lang="en-US" sz="3600" dirty="0" err="1">
                <a:solidFill>
                  <a:srgbClr val="FFFF00"/>
                </a:solidFill>
                <a:cs typeface="Arial" charset="0"/>
              </a:rPr>
              <a:t>occulte</a:t>
            </a:r>
            <a:endParaRPr lang="en-US" sz="3600" dirty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25088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valuation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Secondaire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Membres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51906" name="Text Box 2"/>
          <p:cNvSpPr txBox="1">
            <a:spLocks noChangeArrowheads="1"/>
          </p:cNvSpPr>
          <p:nvPr/>
        </p:nvSpPr>
        <p:spPr bwMode="auto">
          <a:xfrm>
            <a:off x="539552" y="2452389"/>
            <a:ext cx="8352928" cy="4144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rgbClr val="FDFFEE"/>
                </a:solidFill>
              </a:rPr>
              <a:t>Regarder</a:t>
            </a:r>
            <a:r>
              <a:rPr lang="en-GB" sz="3600" dirty="0">
                <a:solidFill>
                  <a:srgbClr val="FDFFEE"/>
                </a:solidFill>
              </a:rPr>
              <a:t>: </a:t>
            </a:r>
            <a:r>
              <a:rPr lang="en-GB" sz="3600" dirty="0" err="1">
                <a:solidFill>
                  <a:srgbClr val="FDFFEE"/>
                </a:solidFill>
              </a:rPr>
              <a:t>déformation</a:t>
            </a:r>
            <a:r>
              <a:rPr lang="en-GB" sz="3600" dirty="0">
                <a:solidFill>
                  <a:srgbClr val="FDFFEE"/>
                </a:solidFill>
              </a:rPr>
              <a:t>, </a:t>
            </a:r>
            <a:r>
              <a:rPr lang="en-GB" sz="3600" dirty="0" err="1">
                <a:solidFill>
                  <a:srgbClr val="FDFFEE"/>
                </a:solidFill>
              </a:rPr>
              <a:t>ecchymose</a:t>
            </a:r>
            <a:r>
              <a:rPr lang="en-GB" sz="3600" dirty="0">
                <a:solidFill>
                  <a:srgbClr val="FDFFEE"/>
                </a:solidFill>
              </a:rPr>
              <a:t>, </a:t>
            </a:r>
            <a:r>
              <a:rPr lang="en-GB" sz="3600" dirty="0" err="1">
                <a:solidFill>
                  <a:srgbClr val="FDFFEE"/>
                </a:solidFill>
              </a:rPr>
              <a:t>lacération</a:t>
            </a:r>
            <a:r>
              <a:rPr lang="en-GB" sz="3600" dirty="0">
                <a:solidFill>
                  <a:srgbClr val="FDFFEE"/>
                </a:solidFill>
              </a:rPr>
              <a:t>, </a:t>
            </a:r>
            <a:r>
              <a:rPr lang="en-GB" sz="3600" dirty="0" err="1">
                <a:solidFill>
                  <a:srgbClr val="FDFFEE"/>
                </a:solidFill>
              </a:rPr>
              <a:t>couleur</a:t>
            </a:r>
            <a:r>
              <a:rPr lang="en-GB" sz="3600" dirty="0">
                <a:solidFill>
                  <a:srgbClr val="FDFFEE"/>
                </a:solidFill>
              </a:rPr>
              <a:t> 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rgbClr val="FDFFEE"/>
                </a:solidFill>
              </a:rPr>
              <a:t>Palper</a:t>
            </a:r>
            <a:r>
              <a:rPr lang="en-GB" sz="3600" dirty="0">
                <a:solidFill>
                  <a:srgbClr val="FDFFEE"/>
                </a:solidFill>
              </a:rPr>
              <a:t>: </a:t>
            </a:r>
            <a:r>
              <a:rPr lang="en-GB" sz="3600" dirty="0" err="1">
                <a:solidFill>
                  <a:srgbClr val="FDFFEE"/>
                </a:solidFill>
              </a:rPr>
              <a:t>douleur</a:t>
            </a:r>
            <a:r>
              <a:rPr lang="en-GB" sz="3600" dirty="0">
                <a:solidFill>
                  <a:srgbClr val="FDFFEE"/>
                </a:solidFill>
              </a:rPr>
              <a:t>, </a:t>
            </a:r>
            <a:r>
              <a:rPr lang="en-GB" sz="3600" dirty="0" err="1">
                <a:solidFill>
                  <a:srgbClr val="FDFFEE"/>
                </a:solidFill>
              </a:rPr>
              <a:t>pouls</a:t>
            </a:r>
            <a:r>
              <a:rPr lang="en-GB" sz="3600" dirty="0">
                <a:solidFill>
                  <a:srgbClr val="FDFFEE"/>
                </a:solidFill>
              </a:rPr>
              <a:t> </a:t>
            </a:r>
            <a:r>
              <a:rPr lang="en-GB" sz="3600" dirty="0" err="1">
                <a:solidFill>
                  <a:srgbClr val="FDFFEE"/>
                </a:solidFill>
              </a:rPr>
              <a:t>périphéraux</a:t>
            </a:r>
            <a:r>
              <a:rPr lang="en-GB" sz="3600" dirty="0">
                <a:solidFill>
                  <a:srgbClr val="FDFFEE"/>
                </a:solidFill>
              </a:rPr>
              <a:t>, </a:t>
            </a:r>
            <a:r>
              <a:rPr lang="en-GB" sz="3600" dirty="0" err="1">
                <a:solidFill>
                  <a:srgbClr val="FDFFEE"/>
                </a:solidFill>
              </a:rPr>
              <a:t>mouvement</a:t>
            </a:r>
            <a:endParaRPr lang="en-GB" sz="3600" dirty="0">
              <a:solidFill>
                <a:srgbClr val="FDFFEE"/>
              </a:solidFill>
            </a:endParaRP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 smtClean="0"/>
              <a:t>Motricité</a:t>
            </a:r>
            <a:r>
              <a:rPr lang="en-GB" sz="3600" dirty="0" smtClean="0"/>
              <a:t> et </a:t>
            </a:r>
            <a:r>
              <a:rPr lang="en-GB" sz="3600" dirty="0" err="1" smtClean="0"/>
              <a:t>sensibilité</a:t>
            </a:r>
            <a:r>
              <a:rPr lang="en-GB" sz="3600" dirty="0" smtClean="0"/>
              <a:t> 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endParaRPr lang="en-GB" sz="1800" dirty="0">
              <a:solidFill>
                <a:srgbClr val="FFFF00"/>
              </a:solidFill>
            </a:endParaRP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</a:rPr>
              <a:t>Se souvenir du syndrome de </a:t>
            </a:r>
            <a:r>
              <a:rPr lang="fr-BE" sz="3600" dirty="0" smtClean="0">
                <a:solidFill>
                  <a:srgbClr val="FFFF00"/>
                </a:solidFill>
              </a:rPr>
              <a:t>loge</a:t>
            </a:r>
            <a:endParaRPr lang="fr-BE" sz="3600" dirty="0">
              <a:solidFill>
                <a:srgbClr val="FFFF00"/>
              </a:solidFill>
            </a:endParaRPr>
          </a:p>
          <a:p>
            <a:pPr marL="341313"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3600" dirty="0">
              <a:solidFill>
                <a:srgbClr val="FFFF00"/>
              </a:solidFill>
            </a:endParaRPr>
          </a:p>
        </p:txBody>
      </p:sp>
      <p:sp>
        <p:nvSpPr>
          <p:cNvPr id="251907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valuation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Secondaire</a:t>
            </a:r>
            <a:r>
              <a:rPr lang="en-GB" sz="6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6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Tourner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en bloc</a:t>
            </a:r>
          </a:p>
        </p:txBody>
      </p:sp>
      <p:sp>
        <p:nvSpPr>
          <p:cNvPr id="252930" name="Text Box 2"/>
          <p:cNvSpPr txBox="1">
            <a:spLocks noChangeArrowheads="1"/>
          </p:cNvSpPr>
          <p:nvPr/>
        </p:nvSpPr>
        <p:spPr bwMode="auto">
          <a:xfrm>
            <a:off x="307975" y="2359025"/>
            <a:ext cx="55975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Ne pas </a:t>
            </a:r>
            <a:r>
              <a:rPr lang="en-GB" sz="2800" dirty="0" err="1"/>
              <a:t>oublier</a:t>
            </a:r>
            <a:r>
              <a:rPr lang="en-GB" sz="2800" dirty="0"/>
              <a:t> le dos!</a:t>
            </a:r>
          </a:p>
          <a:p>
            <a:pPr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4 </a:t>
            </a:r>
            <a:r>
              <a:rPr lang="en-GB" sz="2800" dirty="0" err="1"/>
              <a:t>personnes</a:t>
            </a:r>
            <a:endParaRPr lang="en-GB" sz="2800" dirty="0"/>
          </a:p>
          <a:p>
            <a:pPr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Un(e) </a:t>
            </a:r>
            <a:r>
              <a:rPr lang="en-GB" sz="2800" dirty="0" err="1"/>
              <a:t>responsable</a:t>
            </a:r>
            <a:r>
              <a:rPr lang="en-GB" sz="2800" dirty="0"/>
              <a:t> des </a:t>
            </a:r>
            <a:r>
              <a:rPr lang="en-GB" sz="2800" dirty="0" err="1"/>
              <a:t>voies</a:t>
            </a:r>
            <a:r>
              <a:rPr lang="en-GB" sz="2800" dirty="0"/>
              <a:t> </a:t>
            </a:r>
            <a:r>
              <a:rPr lang="en-GB" sz="2800" dirty="0" err="1"/>
              <a:t>aériennes</a:t>
            </a:r>
            <a:r>
              <a:rPr lang="en-GB" sz="2800" dirty="0"/>
              <a:t> et du </a:t>
            </a:r>
            <a:r>
              <a:rPr lang="en-GB" sz="2800" dirty="0" err="1"/>
              <a:t>cou</a:t>
            </a:r>
            <a:r>
              <a:rPr lang="en-GB" sz="2800" dirty="0"/>
              <a:t>, </a:t>
            </a:r>
            <a:r>
              <a:rPr lang="en-GB" sz="2800" dirty="0" err="1"/>
              <a:t>dirige</a:t>
            </a:r>
            <a:r>
              <a:rPr lang="en-GB" sz="2800" dirty="0"/>
              <a:t> </a:t>
            </a:r>
            <a:r>
              <a:rPr lang="en-GB" sz="2800" dirty="0" err="1"/>
              <a:t>l'opération</a:t>
            </a:r>
            <a:endParaRPr lang="en-GB" sz="2800" dirty="0"/>
          </a:p>
          <a:p>
            <a:pPr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dirty="0"/>
              <a:t>Respecter le temps et les instructions lors de la manœuvre</a:t>
            </a:r>
          </a:p>
        </p:txBody>
      </p:sp>
      <p:sp>
        <p:nvSpPr>
          <p:cNvPr id="252931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245</a:t>
            </a:r>
          </a:p>
        </p:txBody>
      </p:sp>
      <p:pic>
        <p:nvPicPr>
          <p:cNvPr id="252932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05500" y="1946275"/>
            <a:ext cx="2901950" cy="2176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252933" name="Picture 5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05500" y="4297363"/>
            <a:ext cx="2901950" cy="2176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371085132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Text Box 1"/>
          <p:cNvSpPr txBox="1">
            <a:spLocks noChangeArrowheads="1"/>
          </p:cNvSpPr>
          <p:nvPr/>
        </p:nvSpPr>
        <p:spPr bwMode="auto">
          <a:xfrm>
            <a:off x="754063" y="420688"/>
            <a:ext cx="7772400" cy="1928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valuation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Secondaire</a:t>
            </a:r>
            <a:r>
              <a:rPr lang="en-GB" sz="6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6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6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53954" name="Text Box 2"/>
          <p:cNvSpPr txBox="1">
            <a:spLocks noChangeArrowheads="1"/>
          </p:cNvSpPr>
          <p:nvPr/>
        </p:nvSpPr>
        <p:spPr bwMode="auto">
          <a:xfrm>
            <a:off x="677863" y="1219200"/>
            <a:ext cx="78486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39725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en-GB" sz="3600" dirty="0"/>
          </a:p>
          <a:p>
            <a:pPr>
              <a:spcBef>
                <a:spcPts val="900"/>
              </a:spcBef>
              <a:buClrTx/>
              <a:buSzPct val="60000"/>
              <a:buFontTx/>
              <a:buNone/>
              <a:defRPr/>
            </a:pPr>
            <a:endParaRPr lang="en-GB" sz="3600" dirty="0"/>
          </a:p>
          <a:p>
            <a:pPr marL="339725" indent="-3381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Investigations </a:t>
            </a:r>
          </a:p>
          <a:p>
            <a:pPr marL="339725" indent="-3381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/>
              <a:t>Interventions </a:t>
            </a:r>
            <a:endParaRPr lang="en-GB" sz="3600" dirty="0"/>
          </a:p>
          <a:p>
            <a:pPr marL="339725" indent="-3381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Surveillance</a:t>
            </a:r>
          </a:p>
          <a:p>
            <a:pPr marL="339725" indent="-3381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Documentation </a:t>
            </a:r>
          </a:p>
        </p:txBody>
      </p:sp>
      <p:sp>
        <p:nvSpPr>
          <p:cNvPr id="253955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246</a:t>
            </a:r>
          </a:p>
        </p:txBody>
      </p:sp>
    </p:spTree>
    <p:extLst>
      <p:ext uri="{BB962C8B-B14F-4D97-AF65-F5344CB8AC3E}">
        <p14:creationId xmlns:p14="http://schemas.microsoft.com/office/powerpoint/2010/main" val="1940756665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7" name="Text Box 1"/>
          <p:cNvSpPr txBox="1">
            <a:spLocks noChangeArrowheads="1"/>
          </p:cNvSpPr>
          <p:nvPr/>
        </p:nvSpPr>
        <p:spPr bwMode="auto">
          <a:xfrm>
            <a:off x="247650" y="457200"/>
            <a:ext cx="8731250" cy="192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GB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valuation Secondaire</a:t>
            </a:r>
            <a:br>
              <a:rPr lang="en-GB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6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54978" name="Text Box 2"/>
          <p:cNvSpPr txBox="1">
            <a:spLocks noChangeArrowheads="1"/>
          </p:cNvSpPr>
          <p:nvPr/>
        </p:nvSpPr>
        <p:spPr bwMode="auto">
          <a:xfrm>
            <a:off x="1084263" y="2228850"/>
            <a:ext cx="6573837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5725"/>
              </a:spcBef>
              <a:buClrTx/>
              <a:buFontTx/>
              <a:buNone/>
              <a:defRPr/>
            </a:pPr>
            <a:r>
              <a:rPr lang="en-US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254979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1" name="Text Box 1"/>
          <p:cNvSpPr txBox="1">
            <a:spLocks noChangeArrowheads="1"/>
          </p:cNvSpPr>
          <p:nvPr/>
        </p:nvSpPr>
        <p:spPr bwMode="auto">
          <a:xfrm>
            <a:off x="0" y="457200"/>
            <a:ext cx="9144000" cy="148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GB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valuation </a:t>
            </a:r>
            <a:r>
              <a:rPr lang="en-GB" sz="6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Secondaire</a:t>
            </a:r>
            <a:r>
              <a:rPr lang="en-GB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6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6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56002" name="Text Box 2"/>
          <p:cNvSpPr txBox="1">
            <a:spLocks noChangeArrowheads="1"/>
          </p:cNvSpPr>
          <p:nvPr/>
        </p:nvSpPr>
        <p:spPr bwMode="auto">
          <a:xfrm>
            <a:off x="251520" y="2204864"/>
            <a:ext cx="8712968" cy="35462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</a:pPr>
            <a:r>
              <a:rPr lang="fr-BE" sz="3600" dirty="0">
                <a:solidFill>
                  <a:srgbClr val="FFFF00"/>
                </a:solidFill>
              </a:rPr>
              <a:t>Résumé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Examen minutieux de la tête aux pieds</a:t>
            </a:r>
          </a:p>
          <a:p>
            <a:pPr eaLnBrk="1" hangingPunct="1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fr-BE" sz="3600" dirty="0">
                <a:solidFill>
                  <a:srgbClr val="FFFFFF"/>
                </a:solidFill>
              </a:rPr>
              <a:t>Retour à l’évaluation primaire si détérioration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en-GB" sz="3600" dirty="0">
                <a:solidFill>
                  <a:srgbClr val="FFFFFF"/>
                </a:solidFill>
              </a:rPr>
              <a:t>Ne pas </a:t>
            </a:r>
            <a:r>
              <a:rPr lang="en-GB" sz="3600" dirty="0" err="1">
                <a:solidFill>
                  <a:srgbClr val="FFFFFF"/>
                </a:solidFill>
              </a:rPr>
              <a:t>oublier</a:t>
            </a:r>
            <a:r>
              <a:rPr lang="en-GB" sz="3600" dirty="0">
                <a:solidFill>
                  <a:srgbClr val="FFFFFF"/>
                </a:solidFill>
              </a:rPr>
              <a:t> le dos</a:t>
            </a:r>
          </a:p>
          <a:p>
            <a:pPr eaLnBrk="1" hangingPunct="1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</a:pPr>
            <a:r>
              <a:rPr lang="en-GB" sz="3600" dirty="0">
                <a:solidFill>
                  <a:srgbClr val="FFFFFF"/>
                </a:solidFill>
              </a:rPr>
              <a:t>Documentation </a:t>
            </a:r>
          </a:p>
        </p:txBody>
      </p:sp>
      <p:sp>
        <p:nvSpPr>
          <p:cNvPr id="256003" name="Rectangle 3"/>
          <p:cNvSpPr>
            <a:spLocks noChangeArrowheads="1"/>
          </p:cNvSpPr>
          <p:nvPr/>
        </p:nvSpPr>
        <p:spPr bwMode="auto">
          <a:xfrm>
            <a:off x="0" y="6473825"/>
            <a:ext cx="5238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248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ext Box 1"/>
          <p:cNvSpPr txBox="1">
            <a:spLocks noChangeArrowheads="1"/>
          </p:cNvSpPr>
          <p:nvPr/>
        </p:nvSpPr>
        <p:spPr bwMode="auto"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7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</a:t>
            </a:r>
          </a:p>
        </p:txBody>
      </p:sp>
      <p:sp>
        <p:nvSpPr>
          <p:cNvPr id="27650" name="Text Box 2"/>
          <p:cNvSpPr txBox="1">
            <a:spLocks noChangeArrowheads="1"/>
          </p:cNvSpPr>
          <p:nvPr/>
        </p:nvSpPr>
        <p:spPr bwMode="auto"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>
                <a:solidFill>
                  <a:srgbClr val="FFFF00"/>
                </a:solidFill>
              </a:rPr>
              <a:t>C</a:t>
            </a:r>
            <a:r>
              <a:rPr lang="en-GB" sz="3600" dirty="0"/>
              <a:t>irculation</a:t>
            </a:r>
          </a:p>
        </p:txBody>
      </p:sp>
      <p:sp>
        <p:nvSpPr>
          <p:cNvPr id="2765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</a:p>
        </p:txBody>
      </p:sp>
      <p:sp>
        <p:nvSpPr>
          <p:cNvPr id="28674" name="Text Box 2"/>
          <p:cNvSpPr txBox="1">
            <a:spLocks noChangeArrowheads="1"/>
          </p:cNvSpPr>
          <p:nvPr/>
        </p:nvSpPr>
        <p:spPr bwMode="auto">
          <a:xfrm>
            <a:off x="899592" y="3011760"/>
            <a:ext cx="7456487" cy="365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Le patient </a:t>
            </a:r>
            <a:r>
              <a:rPr lang="en-GB" sz="3600" dirty="0" err="1" smtClean="0"/>
              <a:t>est-il</a:t>
            </a:r>
            <a:r>
              <a:rPr lang="en-GB" sz="3600" dirty="0" smtClean="0"/>
              <a:t> </a:t>
            </a:r>
            <a:r>
              <a:rPr lang="en-GB" sz="3600" dirty="0"/>
              <a:t>en </a:t>
            </a:r>
            <a:r>
              <a:rPr lang="en-GB" sz="3600" dirty="0" err="1"/>
              <a:t>état</a:t>
            </a:r>
            <a:r>
              <a:rPr lang="en-GB" sz="3600" dirty="0"/>
              <a:t> de choc?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Le </a:t>
            </a:r>
            <a:r>
              <a:rPr lang="en-GB" sz="3600" dirty="0" err="1"/>
              <a:t>malade</a:t>
            </a:r>
            <a:r>
              <a:rPr lang="en-GB" sz="3600" dirty="0"/>
              <a:t> </a:t>
            </a:r>
            <a:r>
              <a:rPr lang="en-GB" sz="3600" dirty="0" err="1" smtClean="0"/>
              <a:t>saigne</a:t>
            </a:r>
            <a:r>
              <a:rPr lang="en-GB" sz="3600" dirty="0" smtClean="0"/>
              <a:t>-t-</a:t>
            </a:r>
            <a:r>
              <a:rPr lang="en-GB" sz="3600" dirty="0" err="1" smtClean="0"/>
              <a:t>il</a:t>
            </a:r>
            <a:r>
              <a:rPr lang="en-GB" sz="3600" dirty="0" smtClean="0"/>
              <a:t>?</a:t>
            </a:r>
            <a:endParaRPr lang="en-GB" sz="3600" dirty="0"/>
          </a:p>
          <a:p>
            <a:pPr>
              <a:spcBef>
                <a:spcPts val="11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/>
              <a:t>Regarder, écouter, palper</a:t>
            </a:r>
            <a:endParaRPr lang="fr-BE" sz="3600" dirty="0"/>
          </a:p>
        </p:txBody>
      </p:sp>
      <p:sp>
        <p:nvSpPr>
          <p:cNvPr id="2867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</a:p>
        </p:txBody>
      </p:sp>
      <p:sp>
        <p:nvSpPr>
          <p:cNvPr id="29698" name="Text Box 2"/>
          <p:cNvSpPr txBox="1">
            <a:spLocks noChangeArrowheads="1"/>
          </p:cNvSpPr>
          <p:nvPr/>
        </p:nvSpPr>
        <p:spPr bwMode="auto">
          <a:xfrm>
            <a:off x="323528" y="2204864"/>
            <a:ext cx="8424936" cy="41044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9725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39725" indent="-338138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Saignement</a:t>
            </a:r>
            <a:r>
              <a:rPr lang="en-US" sz="3600" dirty="0"/>
              <a:t> </a:t>
            </a:r>
            <a:r>
              <a:rPr lang="en-US" sz="3600" dirty="0" err="1" smtClean="0"/>
              <a:t>externe</a:t>
            </a:r>
            <a:endParaRPr lang="en-US" sz="3600" dirty="0" smtClean="0"/>
          </a:p>
          <a:p>
            <a:pPr marL="339725" indent="-338138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endParaRPr lang="en-US" sz="3600" dirty="0"/>
          </a:p>
          <a:p>
            <a:pPr marL="339725" indent="-338138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Signes</a:t>
            </a:r>
            <a:r>
              <a:rPr lang="en-US" sz="3600" dirty="0"/>
              <a:t> de choc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>
                <a:cs typeface="Arial" charset="0"/>
              </a:rPr>
              <a:t>pouls</a:t>
            </a:r>
            <a:r>
              <a:rPr lang="en-US" sz="3200" dirty="0">
                <a:cs typeface="Arial" charset="0"/>
              </a:rPr>
              <a:t> </a:t>
            </a:r>
            <a:r>
              <a:rPr lang="en-US" sz="3200" dirty="0" err="1">
                <a:cs typeface="Arial" charset="0"/>
              </a:rPr>
              <a:t>rapide</a:t>
            </a:r>
            <a:endParaRPr lang="en-US" sz="3200" strike="sngStrike" dirty="0">
              <a:cs typeface="Arial" charset="0"/>
            </a:endParaRP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>
                <a:cs typeface="Arial" charset="0"/>
              </a:rPr>
              <a:t>temps de </a:t>
            </a:r>
            <a:r>
              <a:rPr lang="en-US" sz="3200" dirty="0" err="1">
                <a:cs typeface="Arial" charset="0"/>
              </a:rPr>
              <a:t>remplissage</a:t>
            </a:r>
            <a:r>
              <a:rPr lang="en-US" sz="3200" dirty="0">
                <a:cs typeface="Arial" charset="0"/>
              </a:rPr>
              <a:t> </a:t>
            </a:r>
            <a:r>
              <a:rPr lang="en-US" sz="3200" dirty="0" err="1">
                <a:cs typeface="Arial" charset="0"/>
              </a:rPr>
              <a:t>capillaire</a:t>
            </a:r>
            <a:r>
              <a:rPr lang="en-US" sz="3200" dirty="0">
                <a:cs typeface="Arial" charset="0"/>
              </a:rPr>
              <a:t> </a:t>
            </a:r>
            <a:r>
              <a:rPr lang="en-US" sz="3200" dirty="0" smtClean="0">
                <a:cs typeface="Arial" charset="0"/>
              </a:rPr>
              <a:t>(TRC) </a:t>
            </a:r>
            <a:r>
              <a:rPr lang="en-US" sz="3200" dirty="0" err="1" smtClean="0">
                <a:cs typeface="Arial" charset="0"/>
              </a:rPr>
              <a:t>prolongé</a:t>
            </a:r>
            <a:endParaRPr lang="en-US" sz="3200" dirty="0">
              <a:cs typeface="Arial" charset="0"/>
            </a:endParaRP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>
                <a:cs typeface="Arial" charset="0"/>
              </a:rPr>
              <a:t>hypotension</a:t>
            </a:r>
          </a:p>
        </p:txBody>
      </p:sp>
      <p:sp>
        <p:nvSpPr>
          <p:cNvPr id="2969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nser à:</a:t>
            </a:r>
          </a:p>
        </p:txBody>
      </p:sp>
      <p:sp>
        <p:nvSpPr>
          <p:cNvPr id="30722" name="Text Box 2"/>
          <p:cNvSpPr txBox="1">
            <a:spLocks noChangeArrowheads="1"/>
          </p:cNvSpPr>
          <p:nvPr/>
        </p:nvSpPr>
        <p:spPr bwMode="auto">
          <a:xfrm>
            <a:off x="179512" y="2535064"/>
            <a:ext cx="8784976" cy="37742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US" sz="3600" dirty="0" err="1">
                <a:solidFill>
                  <a:schemeClr val="bg1"/>
                </a:solidFill>
                <a:cs typeface="Arial" charset="0"/>
              </a:rPr>
              <a:t>Une</a:t>
            </a:r>
            <a:r>
              <a:rPr lang="en-US" sz="3600" dirty="0">
                <a:solidFill>
                  <a:schemeClr val="bg1"/>
                </a:solidFill>
                <a:cs typeface="Arial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cs typeface="Arial" charset="0"/>
              </a:rPr>
              <a:t>hémorragie</a:t>
            </a:r>
            <a:r>
              <a:rPr lang="en-US" sz="3600" dirty="0">
                <a:solidFill>
                  <a:schemeClr val="bg1"/>
                </a:solidFill>
                <a:cs typeface="Arial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cs typeface="Arial" charset="0"/>
              </a:rPr>
              <a:t>potentiellement</a:t>
            </a:r>
            <a:r>
              <a:rPr lang="en-US" sz="3600" dirty="0">
                <a:solidFill>
                  <a:schemeClr val="bg1"/>
                </a:solidFill>
                <a:cs typeface="Arial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cs typeface="Arial" charset="0"/>
              </a:rPr>
              <a:t>mortelle</a:t>
            </a:r>
            <a:r>
              <a:rPr lang="en-US" sz="3600" dirty="0">
                <a:solidFill>
                  <a:schemeClr val="bg1"/>
                </a:solidFill>
                <a:cs typeface="Arial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cs typeface="Arial" charset="0"/>
              </a:rPr>
              <a:t>peut</a:t>
            </a:r>
            <a:r>
              <a:rPr lang="en-US" sz="3600" dirty="0">
                <a:solidFill>
                  <a:schemeClr val="bg1"/>
                </a:solidFill>
                <a:cs typeface="Arial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cs typeface="Arial" charset="0"/>
              </a:rPr>
              <a:t>être</a:t>
            </a:r>
            <a:r>
              <a:rPr lang="en-US" sz="3600" dirty="0">
                <a:solidFill>
                  <a:schemeClr val="bg1"/>
                </a:solidFill>
                <a:cs typeface="Arial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cs typeface="Arial" charset="0"/>
              </a:rPr>
              <a:t>masquée</a:t>
            </a:r>
            <a:endParaRPr lang="en-US" sz="3600" dirty="0">
              <a:solidFill>
                <a:schemeClr val="bg1"/>
              </a:solidFill>
              <a:cs typeface="Arial" charset="0"/>
            </a:endParaRP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intra- thoracique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intra- abdominale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fracture du bassin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fracture des os longs</a:t>
            </a:r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>
                <a:cs typeface="Arial" charset="0"/>
              </a:rPr>
              <a:t>e</a:t>
            </a:r>
            <a:r>
              <a:rPr lang="en-US" sz="3200" dirty="0" err="1">
                <a:cs typeface="Arial" charset="0"/>
              </a:rPr>
              <a:t>xterne</a:t>
            </a:r>
            <a:r>
              <a:rPr lang="en-US" sz="3200" dirty="0">
                <a:cs typeface="Arial" charset="0"/>
              </a:rPr>
              <a:t> </a:t>
            </a:r>
            <a:r>
              <a:rPr lang="en-US" sz="3200" dirty="0" err="1">
                <a:cs typeface="Arial" charset="0"/>
              </a:rPr>
              <a:t>avant</a:t>
            </a:r>
            <a:r>
              <a:rPr lang="en-US" sz="3200" dirty="0">
                <a:cs typeface="Arial" charset="0"/>
              </a:rPr>
              <a:t> </a:t>
            </a:r>
            <a:r>
              <a:rPr lang="en-US" sz="3200" dirty="0" err="1" smtClean="0">
                <a:cs typeface="Arial" charset="0"/>
              </a:rPr>
              <a:t>arrivée</a:t>
            </a:r>
            <a:r>
              <a:rPr lang="en-US" sz="3200" dirty="0" smtClean="0">
                <a:cs typeface="Arial" charset="0"/>
              </a:rPr>
              <a:t> /</a:t>
            </a:r>
            <a:r>
              <a:rPr lang="en-US" sz="3200" dirty="0" err="1" smtClean="0">
                <a:cs typeface="Arial" charset="0"/>
              </a:rPr>
              <a:t>sur</a:t>
            </a:r>
            <a:r>
              <a:rPr lang="en-US" sz="3200" dirty="0" smtClean="0">
                <a:cs typeface="Arial" charset="0"/>
              </a:rPr>
              <a:t> lieu de </a:t>
            </a:r>
            <a:r>
              <a:rPr lang="en-US" sz="3200" dirty="0" err="1" smtClean="0">
                <a:cs typeface="Arial" charset="0"/>
              </a:rPr>
              <a:t>l’accident</a:t>
            </a:r>
            <a:endParaRPr lang="en-US" sz="3200" dirty="0">
              <a:cs typeface="Arial" charset="0"/>
            </a:endParaRPr>
          </a:p>
          <a:p>
            <a:pPr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US" sz="2800" dirty="0">
              <a:cs typeface="Arial" charset="0"/>
            </a:endParaRPr>
          </a:p>
        </p:txBody>
      </p:sp>
      <p:sp>
        <p:nvSpPr>
          <p:cNvPr id="30723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ext Box 1"/>
          <p:cNvSpPr txBox="1">
            <a:spLocks noChangeArrowheads="1"/>
          </p:cNvSpPr>
          <p:nvPr/>
        </p:nvSpPr>
        <p:spPr bwMode="auto">
          <a:xfrm>
            <a:off x="677863" y="333375"/>
            <a:ext cx="7772400" cy="126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en charge</a:t>
            </a:r>
          </a:p>
        </p:txBody>
      </p:sp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539552" y="2708920"/>
            <a:ext cx="7924874" cy="38164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63538" indent="-363538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>
                <a:solidFill>
                  <a:schemeClr val="bg1"/>
                </a:solidFill>
              </a:rPr>
              <a:t>Arrêter l’hémorragie</a:t>
            </a:r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 smtClean="0">
                <a:solidFill>
                  <a:schemeClr val="bg1"/>
                </a:solidFill>
              </a:rPr>
              <a:t>Voie veineuse </a:t>
            </a:r>
            <a:r>
              <a:rPr lang="fr-BE" sz="3200" dirty="0">
                <a:solidFill>
                  <a:schemeClr val="bg1"/>
                </a:solidFill>
              </a:rPr>
              <a:t>de gros calibre x 2</a:t>
            </a:r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>
                <a:solidFill>
                  <a:schemeClr val="bg1"/>
                </a:solidFill>
              </a:rPr>
              <a:t>Échantillon de sang pour </a:t>
            </a:r>
            <a:r>
              <a:rPr lang="fr-BE" sz="3200" dirty="0" smtClean="0">
                <a:solidFill>
                  <a:schemeClr val="bg1"/>
                </a:solidFill>
              </a:rPr>
              <a:t>test de compatibilité</a:t>
            </a:r>
            <a:r>
              <a:rPr lang="fr-BE" sz="3200" dirty="0">
                <a:solidFill>
                  <a:schemeClr val="bg1"/>
                </a:solidFill>
              </a:rPr>
              <a:t>,  groupage et Hb</a:t>
            </a:r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fr-BE" sz="3200" dirty="0"/>
              <a:t>Perfusion intraveineuse</a:t>
            </a:r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200" dirty="0" err="1">
                <a:solidFill>
                  <a:schemeClr val="bg1"/>
                </a:solidFill>
              </a:rPr>
              <a:t>Surveiller</a:t>
            </a:r>
            <a:r>
              <a:rPr lang="en-GB" sz="3200" dirty="0">
                <a:solidFill>
                  <a:schemeClr val="bg1"/>
                </a:solidFill>
              </a:rPr>
              <a:t> le </a:t>
            </a:r>
            <a:r>
              <a:rPr lang="en-GB" sz="3200" dirty="0" err="1">
                <a:solidFill>
                  <a:schemeClr val="bg1"/>
                </a:solidFill>
              </a:rPr>
              <a:t>débit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 smtClean="0">
                <a:solidFill>
                  <a:schemeClr val="bg1"/>
                </a:solidFill>
              </a:rPr>
              <a:t>urinaire</a:t>
            </a:r>
            <a:r>
              <a:rPr lang="en-GB" sz="3200" dirty="0" smtClean="0">
                <a:solidFill>
                  <a:schemeClr val="bg1"/>
                </a:solidFill>
              </a:rPr>
              <a:t> </a:t>
            </a:r>
            <a:endParaRPr lang="en-GB" sz="3200" dirty="0">
              <a:solidFill>
                <a:schemeClr val="bg1"/>
              </a:solidFill>
            </a:endParaRPr>
          </a:p>
          <a:p>
            <a:pPr marL="331788">
              <a:spcBef>
                <a:spcPts val="800"/>
              </a:spcBef>
              <a:buClrTx/>
              <a:buSzPct val="70000"/>
              <a:buFontTx/>
              <a:buNone/>
              <a:defRPr/>
            </a:pPr>
            <a:endParaRPr lang="en-GB" sz="3200" dirty="0">
              <a:solidFill>
                <a:srgbClr val="FF0000"/>
              </a:solidFill>
            </a:endParaRPr>
          </a:p>
        </p:txBody>
      </p:sp>
      <p:sp>
        <p:nvSpPr>
          <p:cNvPr id="3174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29</a:t>
            </a:r>
          </a:p>
        </p:txBody>
      </p:sp>
    </p:spTree>
    <p:extLst>
      <p:ext uri="{BB962C8B-B14F-4D97-AF65-F5344CB8AC3E}">
        <p14:creationId xmlns:p14="http://schemas.microsoft.com/office/powerpoint/2010/main" val="1816282586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Text Box 1"/>
          <p:cNvSpPr txBox="1">
            <a:spLocks noChangeArrowheads="1"/>
          </p:cNvSpPr>
          <p:nvPr/>
        </p:nvSpPr>
        <p:spPr bwMode="auto">
          <a:xfrm>
            <a:off x="677863" y="-242888"/>
            <a:ext cx="7772400" cy="184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Mission du PTC</a:t>
            </a:r>
          </a:p>
        </p:txBody>
      </p:sp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395536" y="1628800"/>
            <a:ext cx="8280920" cy="4968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spcBef>
                <a:spcPts val="8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AU" sz="3200" dirty="0" err="1">
                <a:solidFill>
                  <a:schemeClr val="bg1"/>
                </a:solidFill>
              </a:rPr>
              <a:t>Fournir</a:t>
            </a:r>
            <a:r>
              <a:rPr lang="en-AU" sz="3200" dirty="0">
                <a:solidFill>
                  <a:schemeClr val="bg1"/>
                </a:solidFill>
              </a:rPr>
              <a:t> un </a:t>
            </a:r>
            <a:r>
              <a:rPr lang="en-AU" sz="3200" dirty="0" err="1">
                <a:solidFill>
                  <a:schemeClr val="bg1"/>
                </a:solidFill>
              </a:rPr>
              <a:t>système</a:t>
            </a:r>
            <a:r>
              <a:rPr lang="en-AU" sz="3200" dirty="0">
                <a:solidFill>
                  <a:schemeClr val="bg1"/>
                </a:solidFill>
              </a:rPr>
              <a:t> de formation pour les </a:t>
            </a:r>
            <a:r>
              <a:rPr lang="en-AU" sz="3200" dirty="0" err="1">
                <a:solidFill>
                  <a:schemeClr val="bg1"/>
                </a:solidFill>
              </a:rPr>
              <a:t>personnels</a:t>
            </a:r>
            <a:r>
              <a:rPr lang="en-AU" sz="3200" dirty="0">
                <a:solidFill>
                  <a:schemeClr val="bg1"/>
                </a:solidFill>
              </a:rPr>
              <a:t> de première </a:t>
            </a:r>
            <a:r>
              <a:rPr lang="en-AU" sz="3200" dirty="0" err="1">
                <a:solidFill>
                  <a:schemeClr val="bg1"/>
                </a:solidFill>
              </a:rPr>
              <a:t>ligne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dans</a:t>
            </a:r>
            <a:r>
              <a:rPr lang="en-AU" sz="3200" dirty="0">
                <a:solidFill>
                  <a:schemeClr val="bg1"/>
                </a:solidFill>
              </a:rPr>
              <a:t> le </a:t>
            </a:r>
            <a:r>
              <a:rPr lang="en-AU" sz="3200" dirty="0" err="1">
                <a:solidFill>
                  <a:schemeClr val="bg1"/>
                </a:solidFill>
              </a:rPr>
              <a:t>traitement</a:t>
            </a:r>
            <a:r>
              <a:rPr lang="en-AU" sz="3200" dirty="0">
                <a:solidFill>
                  <a:schemeClr val="bg1"/>
                </a:solidFill>
              </a:rPr>
              <a:t> des </a:t>
            </a:r>
            <a:r>
              <a:rPr lang="en-AU" sz="3200" dirty="0" err="1">
                <a:solidFill>
                  <a:schemeClr val="bg1"/>
                </a:solidFill>
              </a:rPr>
              <a:t>traumatismes</a:t>
            </a:r>
            <a:endParaRPr lang="en-AU" sz="3200" dirty="0">
              <a:solidFill>
                <a:schemeClr val="bg1"/>
              </a:solidFill>
            </a:endParaRPr>
          </a:p>
          <a:p>
            <a:pPr marL="457200" indent="-457200">
              <a:spcBef>
                <a:spcPts val="8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AU" sz="3200" dirty="0" err="1">
                <a:solidFill>
                  <a:schemeClr val="bg1"/>
                </a:solidFill>
              </a:rPr>
              <a:t>Vise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à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prévenir</a:t>
            </a:r>
            <a:r>
              <a:rPr lang="en-AU" sz="3200" dirty="0">
                <a:solidFill>
                  <a:schemeClr val="bg1"/>
                </a:solidFill>
              </a:rPr>
              <a:t> des </a:t>
            </a:r>
            <a:r>
              <a:rPr lang="en-AU" sz="3200" dirty="0" err="1">
                <a:solidFill>
                  <a:schemeClr val="bg1"/>
                </a:solidFill>
              </a:rPr>
              <a:t>décès</a:t>
            </a:r>
            <a:r>
              <a:rPr lang="en-AU" sz="3200" dirty="0">
                <a:solidFill>
                  <a:schemeClr val="bg1"/>
                </a:solidFill>
              </a:rPr>
              <a:t> et des </a:t>
            </a:r>
            <a:r>
              <a:rPr lang="en-AU" sz="3200" dirty="0" err="1">
                <a:solidFill>
                  <a:schemeClr val="bg1"/>
                </a:solidFill>
              </a:rPr>
              <a:t>infirmités</a:t>
            </a:r>
            <a:r>
              <a:rPr lang="en-AU" sz="3200" dirty="0">
                <a:solidFill>
                  <a:schemeClr val="bg1"/>
                </a:solidFill>
              </a:rPr>
              <a:t> chez les patients </a:t>
            </a:r>
            <a:r>
              <a:rPr lang="en-AU" sz="3200" dirty="0" err="1">
                <a:solidFill>
                  <a:schemeClr val="bg1"/>
                </a:solidFill>
              </a:rPr>
              <a:t>gravement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blessés</a:t>
            </a:r>
            <a:endParaRPr lang="en-AU" sz="3200" dirty="0">
              <a:solidFill>
                <a:schemeClr val="bg1"/>
              </a:solidFill>
            </a:endParaRPr>
          </a:p>
          <a:p>
            <a:pPr marL="457200" indent="-457200">
              <a:spcBef>
                <a:spcPts val="8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AU" sz="3200" dirty="0">
                <a:solidFill>
                  <a:schemeClr val="bg1"/>
                </a:solidFill>
              </a:rPr>
              <a:t>Utiliser les </a:t>
            </a:r>
            <a:r>
              <a:rPr lang="en-AU" sz="3200" dirty="0" err="1">
                <a:solidFill>
                  <a:schemeClr val="bg1"/>
                </a:solidFill>
              </a:rPr>
              <a:t>moyens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disponibles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localement</a:t>
            </a:r>
            <a:endParaRPr lang="en-AU" sz="3200" dirty="0">
              <a:solidFill>
                <a:schemeClr val="bg1"/>
              </a:solidFill>
            </a:endParaRPr>
          </a:p>
          <a:p>
            <a:pPr marL="457200" indent="-457200">
              <a:spcBef>
                <a:spcPts val="8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GB" sz="3200" dirty="0">
                <a:solidFill>
                  <a:schemeClr val="bg1"/>
                </a:solidFill>
              </a:rPr>
              <a:t>Former les </a:t>
            </a:r>
            <a:r>
              <a:rPr lang="en-GB" sz="3200" dirty="0" err="1">
                <a:solidFill>
                  <a:schemeClr val="bg1"/>
                </a:solidFill>
              </a:rPr>
              <a:t>cliniciens</a:t>
            </a:r>
            <a:r>
              <a:rPr lang="en-GB" sz="3200" dirty="0">
                <a:solidFill>
                  <a:schemeClr val="bg1"/>
                </a:solidFill>
              </a:rPr>
              <a:t> pour </a:t>
            </a:r>
            <a:r>
              <a:rPr lang="en-GB" sz="3200" dirty="0" err="1">
                <a:solidFill>
                  <a:schemeClr val="bg1"/>
                </a:solidFill>
              </a:rPr>
              <a:t>enseigner</a:t>
            </a:r>
            <a:r>
              <a:rPr lang="en-GB" sz="3200" dirty="0">
                <a:solidFill>
                  <a:schemeClr val="bg1"/>
                </a:solidFill>
              </a:rPr>
              <a:t> les </a:t>
            </a:r>
            <a:r>
              <a:rPr lang="en-GB" sz="3200" dirty="0" err="1">
                <a:solidFill>
                  <a:schemeClr val="bg1"/>
                </a:solidFill>
              </a:rPr>
              <a:t>principes</a:t>
            </a:r>
            <a:r>
              <a:rPr lang="en-GB" sz="3200" dirty="0">
                <a:solidFill>
                  <a:schemeClr val="bg1"/>
                </a:solidFill>
              </a:rPr>
              <a:t> PTC </a:t>
            </a:r>
            <a:r>
              <a:rPr lang="en-GB" sz="3200" dirty="0" err="1">
                <a:solidFill>
                  <a:schemeClr val="bg1"/>
                </a:solidFill>
              </a:rPr>
              <a:t>dans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leurs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  <a:r>
              <a:rPr lang="en-GB" sz="3200" dirty="0" err="1">
                <a:solidFill>
                  <a:schemeClr val="bg1"/>
                </a:solidFill>
              </a:rPr>
              <a:t>hôpitaux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</a:p>
          <a:p>
            <a:pPr marL="458788" indent="-457200">
              <a:spcBef>
                <a:spcPts val="800"/>
              </a:spcBef>
              <a:buClr>
                <a:schemeClr val="bg1"/>
              </a:buClr>
              <a:buSzPct val="70000"/>
              <a:buFont typeface="+mj-lt"/>
              <a:buAutoNum type="arabicPeriod"/>
              <a:defRPr/>
            </a:pPr>
            <a:endParaRPr lang="en-GB" sz="3200" dirty="0">
              <a:solidFill>
                <a:srgbClr val="FF0000"/>
              </a:solidFill>
            </a:endParaRPr>
          </a:p>
        </p:txBody>
      </p:sp>
      <p:sp>
        <p:nvSpPr>
          <p:cNvPr id="5123" name="Rectangle 3"/>
          <p:cNvSpPr>
            <a:spLocks noChangeArrowheads="1"/>
          </p:cNvSpPr>
          <p:nvPr/>
        </p:nvSpPr>
        <p:spPr bwMode="auto">
          <a:xfrm>
            <a:off x="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ext Box 1"/>
          <p:cNvSpPr txBox="1">
            <a:spLocks noChangeArrowheads="1"/>
          </p:cNvSpPr>
          <p:nvPr/>
        </p:nvSpPr>
        <p:spPr bwMode="auto">
          <a:xfrm>
            <a:off x="685800" y="1052513"/>
            <a:ext cx="7772400" cy="2232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7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</a:t>
            </a:r>
          </a:p>
        </p:txBody>
      </p:sp>
      <p:sp>
        <p:nvSpPr>
          <p:cNvPr id="32770" name="Text Box 2"/>
          <p:cNvSpPr txBox="1">
            <a:spLocks noChangeArrowheads="1"/>
          </p:cNvSpPr>
          <p:nvPr/>
        </p:nvSpPr>
        <p:spPr bwMode="auto">
          <a:xfrm>
            <a:off x="1475656" y="3861048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r>
              <a:rPr lang="fr-BE" sz="4000" dirty="0">
                <a:solidFill>
                  <a:srgbClr val="FFFF00"/>
                </a:solidFill>
              </a:rPr>
              <a:t>D</a:t>
            </a:r>
            <a:r>
              <a:rPr lang="fr-BE" sz="4000" dirty="0"/>
              <a:t>éficit </a:t>
            </a:r>
            <a:r>
              <a:rPr lang="fr-BE" sz="4000" dirty="0" smtClean="0"/>
              <a:t>neurologique</a:t>
            </a:r>
            <a:endParaRPr lang="fr-BE" sz="4000" strike="sngStrike" dirty="0"/>
          </a:p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endParaRPr lang="en-US" sz="3600" dirty="0">
              <a:cs typeface="Arial" charset="0"/>
            </a:endParaRPr>
          </a:p>
        </p:txBody>
      </p:sp>
      <p:sp>
        <p:nvSpPr>
          <p:cNvPr id="3277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30</a:t>
            </a:r>
          </a:p>
        </p:txBody>
      </p:sp>
    </p:spTree>
    <p:extLst>
      <p:ext uri="{BB962C8B-B14F-4D97-AF65-F5344CB8AC3E}">
        <p14:creationId xmlns:p14="http://schemas.microsoft.com/office/powerpoint/2010/main" val="576223341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ext Box 1"/>
          <p:cNvSpPr txBox="1">
            <a:spLocks noChangeArrowheads="1"/>
          </p:cNvSpPr>
          <p:nvPr/>
        </p:nvSpPr>
        <p:spPr bwMode="auto">
          <a:xfrm>
            <a:off x="611560" y="54868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</a:rPr>
              <a:t>Déficit</a:t>
            </a:r>
            <a:r>
              <a:rPr lang="fr-BE" sz="5400" dirty="0"/>
              <a:t> </a:t>
            </a: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Neurologique</a:t>
            </a:r>
          </a:p>
        </p:txBody>
      </p:sp>
      <p:sp>
        <p:nvSpPr>
          <p:cNvPr id="33794" name="Text Box 2"/>
          <p:cNvSpPr txBox="1">
            <a:spLocks noChangeArrowheads="1"/>
          </p:cNvSpPr>
          <p:nvPr/>
        </p:nvSpPr>
        <p:spPr bwMode="auto">
          <a:xfrm>
            <a:off x="971600" y="2132856"/>
            <a:ext cx="7488832" cy="44644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39725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0250" indent="-27305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573087" indent="-571500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fr-BE" sz="3200" dirty="0"/>
              <a:t>EVDA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b="1" dirty="0">
                <a:solidFill>
                  <a:srgbClr val="FFFF00"/>
                </a:solidFill>
              </a:rPr>
              <a:t>E</a:t>
            </a:r>
            <a:r>
              <a:rPr lang="fr-BE" sz="2800" dirty="0"/>
              <a:t>	</a:t>
            </a:r>
            <a:r>
              <a:rPr lang="fr-BE" sz="2800" b="1" dirty="0">
                <a:solidFill>
                  <a:srgbClr val="FFFF00"/>
                </a:solidFill>
              </a:rPr>
              <a:t>É</a:t>
            </a:r>
            <a:r>
              <a:rPr lang="fr-BE" sz="2800" dirty="0"/>
              <a:t>veill</a:t>
            </a:r>
            <a:r>
              <a:rPr lang="en-US" sz="2800" dirty="0" err="1">
                <a:cs typeface="Arial" charset="0"/>
              </a:rPr>
              <a:t>é</a:t>
            </a:r>
            <a:endParaRPr lang="en-US" sz="2800" dirty="0">
              <a:cs typeface="Arial" charset="0"/>
            </a:endParaRP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b="1" dirty="0">
                <a:solidFill>
                  <a:srgbClr val="FFFF00"/>
                </a:solidFill>
              </a:rPr>
              <a:t>V</a:t>
            </a:r>
            <a:r>
              <a:rPr lang="fr-BE" sz="2800" dirty="0"/>
              <a:t>	Réaction à la commande </a:t>
            </a:r>
            <a:r>
              <a:rPr lang="fr-BE" sz="2800" b="1" dirty="0" smtClean="0">
                <a:solidFill>
                  <a:srgbClr val="FFFF00"/>
                </a:solidFill>
              </a:rPr>
              <a:t>V</a:t>
            </a:r>
            <a:r>
              <a:rPr lang="fr-BE" sz="2800" dirty="0" smtClean="0"/>
              <a:t>erbale</a:t>
            </a:r>
            <a:endParaRPr lang="fr-BE" sz="28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b="1" dirty="0">
                <a:solidFill>
                  <a:srgbClr val="FFFF00"/>
                </a:solidFill>
              </a:rPr>
              <a:t>D</a:t>
            </a:r>
            <a:r>
              <a:rPr lang="fr-BE" sz="2800" dirty="0"/>
              <a:t>	Réaction à la </a:t>
            </a:r>
            <a:r>
              <a:rPr lang="fr-BE" sz="2800" b="1" dirty="0" smtClean="0">
                <a:solidFill>
                  <a:srgbClr val="FFFF00"/>
                </a:solidFill>
              </a:rPr>
              <a:t>D</a:t>
            </a:r>
            <a:r>
              <a:rPr lang="fr-BE" sz="2800" dirty="0" smtClean="0"/>
              <a:t>ouleur</a:t>
            </a:r>
            <a:endParaRPr lang="fr-BE" sz="28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b="1" dirty="0">
                <a:solidFill>
                  <a:srgbClr val="FFFF00"/>
                </a:solidFill>
              </a:rPr>
              <a:t>A</a:t>
            </a:r>
            <a:r>
              <a:rPr lang="fr-BE" sz="2800" dirty="0"/>
              <a:t>	</a:t>
            </a:r>
            <a:r>
              <a:rPr lang="fr-BE" sz="2800" b="1" dirty="0">
                <a:solidFill>
                  <a:srgbClr val="FFFF00"/>
                </a:solidFill>
              </a:rPr>
              <a:t>A</a:t>
            </a:r>
            <a:r>
              <a:rPr lang="fr-BE" sz="2800" dirty="0"/>
              <a:t>bsence de réaction 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endParaRPr lang="fr-BE" sz="2800" dirty="0"/>
          </a:p>
          <a:p>
            <a:pPr marL="339725" indent="-338138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Pupilles?</a:t>
            </a:r>
          </a:p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200" dirty="0"/>
          </a:p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200" dirty="0"/>
          </a:p>
        </p:txBody>
      </p:sp>
      <p:sp>
        <p:nvSpPr>
          <p:cNvPr id="33795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ext Box 1"/>
          <p:cNvSpPr txBox="1">
            <a:spLocks noChangeArrowheads="1"/>
          </p:cNvSpPr>
          <p:nvPr/>
        </p:nvSpPr>
        <p:spPr bwMode="auto">
          <a:xfrm>
            <a:off x="685800" y="1772816"/>
            <a:ext cx="77724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7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</a:t>
            </a:r>
          </a:p>
        </p:txBody>
      </p:sp>
      <p:sp>
        <p:nvSpPr>
          <p:cNvPr id="34818" name="Text Box 2"/>
          <p:cNvSpPr txBox="1">
            <a:spLocks noChangeArrowheads="1"/>
          </p:cNvSpPr>
          <p:nvPr/>
        </p:nvSpPr>
        <p:spPr bwMode="auto">
          <a:xfrm>
            <a:off x="683568" y="3886200"/>
            <a:ext cx="792088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 err="1" smtClean="0">
                <a:solidFill>
                  <a:srgbClr val="FFFF00"/>
                </a:solidFill>
              </a:rPr>
              <a:t>E</a:t>
            </a:r>
            <a:r>
              <a:rPr lang="en-GB" sz="3600" dirty="0" err="1" smtClean="0"/>
              <a:t>xamen</a:t>
            </a:r>
            <a:r>
              <a:rPr lang="en-GB" sz="3600" dirty="0" smtClean="0"/>
              <a:t> </a:t>
            </a:r>
            <a:r>
              <a:rPr lang="en-GB" sz="3600" dirty="0" err="1" smtClean="0"/>
              <a:t>rapide</a:t>
            </a:r>
            <a:r>
              <a:rPr lang="en-GB" sz="3600" dirty="0" smtClean="0"/>
              <a:t> et </a:t>
            </a:r>
            <a:r>
              <a:rPr lang="en-GB" sz="3600" dirty="0" err="1" smtClean="0">
                <a:solidFill>
                  <a:srgbClr val="FFFF00"/>
                </a:solidFill>
              </a:rPr>
              <a:t>E</a:t>
            </a:r>
            <a:r>
              <a:rPr lang="en-GB" sz="3600" dirty="0" err="1" smtClean="0"/>
              <a:t>nvironnement</a:t>
            </a:r>
            <a:endParaRPr lang="en-GB" sz="3600" dirty="0" smtClean="0"/>
          </a:p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  <a:p>
            <a:pPr algn="ctr">
              <a:spcBef>
                <a:spcPts val="900"/>
              </a:spcBef>
              <a:buClrTx/>
              <a:buFontTx/>
              <a:buNone/>
              <a:defRPr/>
            </a:pPr>
            <a:r>
              <a:rPr lang="en-GB" sz="3600" dirty="0" smtClean="0"/>
              <a:t>(</a:t>
            </a:r>
            <a:r>
              <a:rPr lang="en-GB" sz="3600" dirty="0" err="1" smtClean="0"/>
              <a:t>inclut</a:t>
            </a:r>
            <a:r>
              <a:rPr lang="en-GB" sz="3600" dirty="0" smtClean="0"/>
              <a:t> </a:t>
            </a:r>
            <a:r>
              <a:rPr lang="en-GB" sz="3600" dirty="0" err="1" smtClean="0"/>
              <a:t>contrôle</a:t>
            </a:r>
            <a:r>
              <a:rPr lang="en-GB" sz="3600" dirty="0" smtClean="0"/>
              <a:t> de la </a:t>
            </a:r>
            <a:r>
              <a:rPr lang="en-GB" sz="3600" dirty="0" err="1"/>
              <a:t>température</a:t>
            </a:r>
            <a:r>
              <a:rPr lang="en-GB" sz="3600" dirty="0"/>
              <a:t>)</a:t>
            </a:r>
          </a:p>
        </p:txBody>
      </p:sp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ext Box 1"/>
          <p:cNvSpPr txBox="1">
            <a:spLocks noChangeArrowheads="1"/>
          </p:cNvSpPr>
          <p:nvPr/>
        </p:nvSpPr>
        <p:spPr bwMode="auto">
          <a:xfrm>
            <a:off x="677863" y="773832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 rapide et Environnement</a:t>
            </a:r>
            <a:endParaRPr lang="fr-BE" sz="54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7890" name="Text Box 2"/>
          <p:cNvSpPr txBox="1">
            <a:spLocks noChangeArrowheads="1"/>
          </p:cNvSpPr>
          <p:nvPr/>
        </p:nvSpPr>
        <p:spPr bwMode="auto">
          <a:xfrm>
            <a:off x="251520" y="2636912"/>
            <a:ext cx="8568952" cy="2088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Déshabiller pour un examen </a:t>
            </a:r>
            <a:r>
              <a:rPr lang="fr-BE" sz="3600" dirty="0" smtClean="0"/>
              <a:t>méthodique et rapide</a:t>
            </a:r>
            <a:r>
              <a:rPr lang="fr-BE" sz="3600" dirty="0" smtClean="0">
                <a:solidFill>
                  <a:schemeClr val="bg1"/>
                </a:solidFill>
              </a:rPr>
              <a:t>:</a:t>
            </a:r>
            <a:r>
              <a:rPr lang="fr-BE" sz="3600" dirty="0" smtClean="0">
                <a:solidFill>
                  <a:srgbClr val="FF0000"/>
                </a:solidFill>
              </a:rPr>
              <a:t> </a:t>
            </a:r>
            <a:r>
              <a:rPr lang="fr-BE" sz="3600" dirty="0" smtClean="0">
                <a:solidFill>
                  <a:schemeClr val="bg1"/>
                </a:solidFill>
              </a:rPr>
              <a:t>y a-t-il des lésions masquées?</a:t>
            </a:r>
            <a:endParaRPr lang="fr-BE" sz="3600" dirty="0">
              <a:solidFill>
                <a:schemeClr val="bg1"/>
              </a:solidFill>
            </a:endParaRPr>
          </a:p>
          <a:p>
            <a:pPr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Prévenir l’hypothermie</a:t>
            </a:r>
          </a:p>
          <a:p>
            <a:pPr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defRPr/>
            </a:pPr>
            <a:endParaRPr lang="fr-BE" sz="3600" dirty="0"/>
          </a:p>
        </p:txBody>
      </p:sp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 Box 1"/>
          <p:cNvSpPr txBox="1">
            <a:spLocks noChangeArrowheads="1"/>
          </p:cNvSpPr>
          <p:nvPr/>
        </p:nvSpPr>
        <p:spPr bwMode="auto">
          <a:xfrm>
            <a:off x="677863" y="441325"/>
            <a:ext cx="7772400" cy="2098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Primaire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fr-BE" sz="54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5842" name="Text Box 2"/>
          <p:cNvSpPr txBox="1">
            <a:spLocks noChangeArrowheads="1"/>
          </p:cNvSpPr>
          <p:nvPr/>
        </p:nvSpPr>
        <p:spPr bwMode="auto">
          <a:xfrm>
            <a:off x="971600" y="2852936"/>
            <a:ext cx="7632848" cy="33076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571500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Font typeface="Arial"/>
              <a:buChar char="•"/>
              <a:defRPr/>
            </a:pPr>
            <a:r>
              <a:rPr lang="en-GB" sz="3600" dirty="0"/>
              <a:t>Surveillance</a:t>
            </a:r>
          </a:p>
          <a:p>
            <a:pPr marL="571500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Font typeface="Arial"/>
              <a:buChar char="•"/>
              <a:defRPr/>
            </a:pPr>
            <a:r>
              <a:rPr lang="en-GB" sz="3600" dirty="0" smtClean="0">
                <a:solidFill>
                  <a:schemeClr val="bg1"/>
                </a:solidFill>
              </a:rPr>
              <a:t>Investigations</a:t>
            </a:r>
            <a:r>
              <a:rPr lang="en-GB" sz="3600" dirty="0">
                <a:solidFill>
                  <a:schemeClr val="bg1"/>
                </a:solidFill>
              </a:rPr>
              <a:t> </a:t>
            </a:r>
            <a:r>
              <a:rPr lang="en-GB" sz="3600" dirty="0" smtClean="0">
                <a:solidFill>
                  <a:schemeClr val="bg1"/>
                </a:solidFill>
              </a:rPr>
              <a:t>(ex: </a:t>
            </a:r>
            <a:r>
              <a:rPr lang="en-GB" sz="3200" dirty="0" err="1" smtClean="0">
                <a:solidFill>
                  <a:schemeClr val="bg1"/>
                </a:solidFill>
              </a:rPr>
              <a:t>rayons</a:t>
            </a:r>
            <a:r>
              <a:rPr lang="en-GB" sz="2800" dirty="0" smtClean="0">
                <a:solidFill>
                  <a:schemeClr val="bg1"/>
                </a:solidFill>
              </a:rPr>
              <a:t> X)</a:t>
            </a:r>
            <a:endParaRPr lang="en-GB" sz="2800" dirty="0">
              <a:solidFill>
                <a:schemeClr val="bg1"/>
              </a:solidFill>
            </a:endParaRPr>
          </a:p>
          <a:p>
            <a:pPr marL="571500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Font typeface="Arial"/>
              <a:buChar char="•"/>
              <a:defRPr/>
            </a:pPr>
            <a:r>
              <a:rPr lang="en-GB" sz="3600" dirty="0" smtClean="0">
                <a:solidFill>
                  <a:schemeClr val="bg1"/>
                </a:solidFill>
              </a:rPr>
              <a:t>Interventions</a:t>
            </a:r>
            <a:endParaRPr lang="en-GB" sz="3600" dirty="0">
              <a:solidFill>
                <a:schemeClr val="bg1"/>
              </a:solidFill>
            </a:endParaRPr>
          </a:p>
          <a:p>
            <a:pPr marL="571500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Font typeface="Arial"/>
              <a:buChar char="•"/>
              <a:defRPr/>
            </a:pPr>
            <a:r>
              <a:rPr lang="en-GB" sz="3600" dirty="0" err="1">
                <a:solidFill>
                  <a:schemeClr val="bg1"/>
                </a:solidFill>
              </a:rPr>
              <a:t>Analgésie</a:t>
            </a:r>
            <a:r>
              <a:rPr lang="en-GB" sz="3600" dirty="0">
                <a:solidFill>
                  <a:schemeClr val="bg1"/>
                </a:solidFill>
              </a:rPr>
              <a:t> –  </a:t>
            </a:r>
            <a:r>
              <a:rPr lang="en-GB" sz="3600" dirty="0" err="1">
                <a:solidFill>
                  <a:schemeClr val="bg1"/>
                </a:solidFill>
              </a:rPr>
              <a:t>i</a:t>
            </a:r>
            <a:r>
              <a:rPr lang="en-GB" sz="3600" dirty="0">
                <a:solidFill>
                  <a:schemeClr val="bg1"/>
                </a:solidFill>
              </a:rPr>
              <a:t>/v de </a:t>
            </a:r>
            <a:r>
              <a:rPr lang="en-GB" sz="3600" dirty="0" err="1">
                <a:solidFill>
                  <a:schemeClr val="bg1"/>
                </a:solidFill>
              </a:rPr>
              <a:t>préférence</a:t>
            </a:r>
            <a:endParaRPr lang="en-GB" sz="3600" dirty="0">
              <a:solidFill>
                <a:schemeClr val="bg1"/>
              </a:solidFill>
            </a:endParaRPr>
          </a:p>
          <a:p>
            <a:pPr marL="574675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Font typeface="Arial"/>
              <a:buChar char="•"/>
              <a:defRPr/>
            </a:pPr>
            <a:endParaRPr lang="en-GB" sz="3600" dirty="0"/>
          </a:p>
          <a:p>
            <a:pPr marL="342900">
              <a:lnSpc>
                <a:spcPct val="90000"/>
              </a:lnSpc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</p:txBody>
      </p:sp>
      <p:sp>
        <p:nvSpPr>
          <p:cNvPr id="3584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ext Box 1"/>
          <p:cNvSpPr txBox="1">
            <a:spLocks noChangeArrowheads="1"/>
          </p:cNvSpPr>
          <p:nvPr/>
        </p:nvSpPr>
        <p:spPr bwMode="auto">
          <a:xfrm>
            <a:off x="827584" y="908720"/>
            <a:ext cx="7772400" cy="23042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endParaRPr lang="fr-BE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buClrTx/>
              <a:buFontTx/>
              <a:buNone/>
              <a:defRPr/>
            </a:pPr>
            <a:r>
              <a:rPr lang="fr-BE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Réevaluer </a:t>
            </a: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ABCDE</a:t>
            </a:r>
            <a:b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fr-BE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6866" name="Text Box 2"/>
          <p:cNvSpPr txBox="1">
            <a:spLocks noChangeArrowheads="1"/>
          </p:cNvSpPr>
          <p:nvPr/>
        </p:nvSpPr>
        <p:spPr bwMode="auto">
          <a:xfrm>
            <a:off x="1555576" y="3886200"/>
            <a:ext cx="64008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1100"/>
              </a:spcBef>
              <a:buClrTx/>
              <a:buFontTx/>
              <a:buNone/>
              <a:defRPr/>
            </a:pPr>
            <a:r>
              <a:rPr lang="fr-BE" sz="4400" dirty="0"/>
              <a:t>Si le patient devient</a:t>
            </a:r>
            <a:r>
              <a:rPr lang="en-GB" sz="4400" dirty="0"/>
              <a:t> </a:t>
            </a:r>
            <a:r>
              <a:rPr lang="fr-BE" sz="4400" dirty="0"/>
              <a:t>instable </a:t>
            </a:r>
          </a:p>
          <a:p>
            <a:pPr algn="ctr">
              <a:spcBef>
                <a:spcPts val="1100"/>
              </a:spcBef>
              <a:buClrTx/>
              <a:buFontTx/>
              <a:buNone/>
              <a:defRPr/>
            </a:pPr>
            <a:endParaRPr lang="fr-BE" sz="4400" dirty="0"/>
          </a:p>
        </p:txBody>
      </p:sp>
      <p:sp>
        <p:nvSpPr>
          <p:cNvPr id="3686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ext Box 1"/>
          <p:cNvSpPr txBox="1">
            <a:spLocks noChangeArrowheads="1"/>
          </p:cNvSpPr>
          <p:nvPr/>
        </p:nvSpPr>
        <p:spPr bwMode="auto">
          <a:xfrm>
            <a:off x="3792538" y="1946275"/>
            <a:ext cx="1471612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38914" name="Rectangle 2"/>
          <p:cNvSpPr>
            <a:spLocks noChangeArrowheads="1"/>
          </p:cNvSpPr>
          <p:nvPr/>
        </p:nvSpPr>
        <p:spPr bwMode="auto">
          <a:xfrm>
            <a:off x="677863" y="764679"/>
            <a:ext cx="7772400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fr-BE" sz="5400" dirty="0">
                <a:solidFill>
                  <a:srgbClr val="FFFF00"/>
                </a:solidFill>
              </a:rPr>
              <a:t>Évaluation Primaire</a:t>
            </a:r>
            <a:r>
              <a:rPr lang="fr-BE" sz="5400" dirty="0">
                <a:solidFill>
                  <a:srgbClr val="FFFFFF"/>
                </a:solidFill>
              </a:rPr>
              <a:t/>
            </a:r>
            <a:br>
              <a:rPr lang="fr-BE" sz="5400" dirty="0">
                <a:solidFill>
                  <a:srgbClr val="FFFFFF"/>
                </a:solidFill>
              </a:rPr>
            </a:br>
            <a:endParaRPr lang="fr-BE" sz="5400" dirty="0">
              <a:solidFill>
                <a:srgbClr val="FFFFFF"/>
              </a:solidFill>
            </a:endParaRPr>
          </a:p>
        </p:txBody>
      </p:sp>
      <p:sp>
        <p:nvSpPr>
          <p:cNvPr id="3891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Primaire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Résumé</a:t>
            </a:r>
          </a:p>
        </p:txBody>
      </p:sp>
      <p:sp>
        <p:nvSpPr>
          <p:cNvPr id="39938" name="Text Box 2"/>
          <p:cNvSpPr txBox="1">
            <a:spLocks noChangeArrowheads="1"/>
          </p:cNvSpPr>
          <p:nvPr/>
        </p:nvSpPr>
        <p:spPr bwMode="auto">
          <a:xfrm>
            <a:off x="899592" y="2708920"/>
            <a:ext cx="7848872" cy="33843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86000"/>
              </a:lnSpc>
              <a:spcBef>
                <a:spcPts val="15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chemeClr val="bg1"/>
                </a:solidFill>
              </a:rPr>
              <a:t>Examen clinique systématique</a:t>
            </a:r>
          </a:p>
          <a:p>
            <a:pPr>
              <a:lnSpc>
                <a:spcPct val="86000"/>
              </a:lnSpc>
              <a:spcBef>
                <a:spcPts val="15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Rapide - 5 minutes</a:t>
            </a:r>
          </a:p>
          <a:p>
            <a:pPr>
              <a:lnSpc>
                <a:spcPct val="86000"/>
              </a:lnSpc>
              <a:spcBef>
                <a:spcPts val="15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Traiter au fur et à mesure</a:t>
            </a:r>
          </a:p>
          <a:p>
            <a:pPr>
              <a:lnSpc>
                <a:spcPct val="86000"/>
              </a:lnSpc>
              <a:spcBef>
                <a:spcPts val="15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Répéter à tout moment si le patient </a:t>
            </a:r>
            <a:r>
              <a:rPr lang="fr-BE" sz="3600" dirty="0" smtClean="0"/>
              <a:t>devient </a:t>
            </a:r>
            <a:r>
              <a:rPr lang="fr-BE" sz="3600" dirty="0"/>
              <a:t>instable</a:t>
            </a:r>
          </a:p>
          <a:p>
            <a:pPr marL="331788">
              <a:lnSpc>
                <a:spcPct val="90000"/>
              </a:lnSpc>
              <a:spcBef>
                <a:spcPts val="1350"/>
              </a:spcBef>
              <a:buClrTx/>
              <a:buSzPct val="70000"/>
              <a:buFontTx/>
              <a:buNone/>
              <a:defRPr/>
            </a:pPr>
            <a:endParaRPr lang="fr-BE" sz="3600" dirty="0"/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ext Box 1"/>
          <p:cNvSpPr txBox="1">
            <a:spLocks noChangeArrowheads="1"/>
          </p:cNvSpPr>
          <p:nvPr/>
        </p:nvSpPr>
        <p:spPr bwMode="auto">
          <a:xfrm>
            <a:off x="685800" y="458788"/>
            <a:ext cx="7772400" cy="171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Voies </a:t>
            </a:r>
            <a:r>
              <a:rPr lang="en-GB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  <a:r>
              <a:rPr lang="en-US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GB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riennes</a:t>
            </a:r>
            <a:r>
              <a:rPr lang="fr-BE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et Respiration </a:t>
            </a:r>
          </a:p>
        </p:txBody>
      </p:sp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467544" y="2803550"/>
            <a:ext cx="8352928" cy="3433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020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600"/>
              </a:spcBef>
              <a:buClrTx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</a:rPr>
              <a:t>   Objectifs:</a:t>
            </a:r>
          </a:p>
          <a:p>
            <a:pPr marL="338138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Comprendre l’approche structurée à l'égard des voies </a:t>
            </a:r>
            <a:r>
              <a:rPr lang="en-GB" sz="3200" dirty="0"/>
              <a:t>a</a:t>
            </a:r>
            <a:r>
              <a:rPr lang="en-US" sz="3200" dirty="0" err="1">
                <a:cs typeface="Arial" charset="0"/>
              </a:rPr>
              <a:t>é</a:t>
            </a:r>
            <a:r>
              <a:rPr lang="en-GB" sz="3200" dirty="0" err="1"/>
              <a:t>riennes</a:t>
            </a:r>
            <a:r>
              <a:rPr lang="fr-BE" sz="3200" dirty="0"/>
              <a:t> et de la respiration</a:t>
            </a:r>
          </a:p>
          <a:p>
            <a:pPr marL="338138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 smtClean="0"/>
              <a:t>Identifier </a:t>
            </a:r>
            <a:r>
              <a:rPr lang="fr-BE" sz="3200" dirty="0"/>
              <a:t>et prendre en charge les problèmes les plus fréquents des voies </a:t>
            </a:r>
            <a:r>
              <a:rPr lang="en-GB" sz="3200" dirty="0"/>
              <a:t>a</a:t>
            </a:r>
            <a:r>
              <a:rPr lang="en-US" sz="3200" dirty="0" err="1">
                <a:cs typeface="Arial" charset="0"/>
              </a:rPr>
              <a:t>é</a:t>
            </a:r>
            <a:r>
              <a:rPr lang="en-GB" sz="3200" dirty="0" err="1"/>
              <a:t>riennes</a:t>
            </a:r>
            <a:r>
              <a:rPr lang="fr-BE" sz="3200" dirty="0"/>
              <a:t> et de la respiration</a:t>
            </a:r>
          </a:p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fr-BE" sz="3600" dirty="0"/>
          </a:p>
        </p:txBody>
      </p:sp>
      <p:sp>
        <p:nvSpPr>
          <p:cNvPr id="40963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1986" name="Text Box 2"/>
          <p:cNvSpPr txBox="1">
            <a:spLocks noChangeArrowheads="1"/>
          </p:cNvSpPr>
          <p:nvPr/>
        </p:nvSpPr>
        <p:spPr bwMode="auto">
          <a:xfrm>
            <a:off x="107504" y="1916113"/>
            <a:ext cx="4789934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4150" indent="1588"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>
                <a:solidFill>
                  <a:schemeClr val="bg1"/>
                </a:solidFill>
              </a:rPr>
              <a:t>Un </a:t>
            </a:r>
            <a:r>
              <a:rPr lang="en-US" sz="3200" dirty="0" err="1">
                <a:solidFill>
                  <a:schemeClr val="bg1"/>
                </a:solidFill>
              </a:rPr>
              <a:t>homme</a:t>
            </a:r>
            <a:r>
              <a:rPr lang="en-US" sz="3200" dirty="0">
                <a:solidFill>
                  <a:schemeClr val="bg1"/>
                </a:solidFill>
              </a:rPr>
              <a:t> de 25 </a:t>
            </a:r>
            <a:r>
              <a:rPr lang="en-US" sz="3200" dirty="0" err="1">
                <a:solidFill>
                  <a:schemeClr val="bg1"/>
                </a:solidFill>
              </a:rPr>
              <a:t>ans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tombe</a:t>
            </a:r>
            <a:r>
              <a:rPr lang="en-US" sz="3200" dirty="0">
                <a:solidFill>
                  <a:schemeClr val="bg1"/>
                </a:solidFill>
              </a:rPr>
              <a:t> de </a:t>
            </a:r>
            <a:r>
              <a:rPr lang="en-US" sz="3200" dirty="0" err="1">
                <a:solidFill>
                  <a:schemeClr val="bg1"/>
                </a:solidFill>
              </a:rPr>
              <a:t>l'arrière</a:t>
            </a:r>
            <a:r>
              <a:rPr lang="en-US" sz="3200" dirty="0">
                <a:solidFill>
                  <a:schemeClr val="bg1"/>
                </a:solidFill>
              </a:rPr>
              <a:t> d'un camion et se blesse </a:t>
            </a:r>
            <a:r>
              <a:rPr lang="en-US" sz="3200" dirty="0" err="1">
                <a:solidFill>
                  <a:schemeClr val="bg1"/>
                </a:solidFill>
              </a:rPr>
              <a:t>à</a:t>
            </a:r>
            <a:r>
              <a:rPr lang="en-US" sz="3200" dirty="0">
                <a:solidFill>
                  <a:schemeClr val="bg1"/>
                </a:solidFill>
              </a:rPr>
              <a:t> la tête. </a:t>
            </a:r>
          </a:p>
          <a:p>
            <a:pPr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>
                <a:solidFill>
                  <a:schemeClr val="bg1"/>
                </a:solidFill>
              </a:rPr>
              <a:t>A son </a:t>
            </a:r>
            <a:r>
              <a:rPr lang="en-US" sz="3200" dirty="0" err="1">
                <a:solidFill>
                  <a:schemeClr val="bg1"/>
                </a:solidFill>
              </a:rPr>
              <a:t>arrivée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à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votre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hôpital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il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est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</a:rPr>
              <a:t>inconscient</a:t>
            </a:r>
            <a:r>
              <a:rPr lang="en-US" sz="3200" dirty="0" smtClean="0">
                <a:solidFill>
                  <a:schemeClr val="bg1"/>
                </a:solidFill>
              </a:rPr>
              <a:t> </a:t>
            </a:r>
            <a:r>
              <a:rPr lang="en-US" sz="3200" dirty="0">
                <a:solidFill>
                  <a:schemeClr val="bg1"/>
                </a:solidFill>
              </a:rPr>
              <a:t>et </a:t>
            </a:r>
            <a:r>
              <a:rPr lang="en-US" sz="3200" dirty="0" err="1">
                <a:solidFill>
                  <a:schemeClr val="bg1"/>
                </a:solidFill>
              </a:rPr>
              <a:t>sa</a:t>
            </a:r>
            <a:r>
              <a:rPr lang="en-US" sz="3200" dirty="0">
                <a:solidFill>
                  <a:schemeClr val="bg1"/>
                </a:solidFill>
              </a:rPr>
              <a:t> respiration </a:t>
            </a:r>
            <a:r>
              <a:rPr lang="en-US" sz="3200" dirty="0" err="1">
                <a:solidFill>
                  <a:schemeClr val="bg1"/>
                </a:solidFill>
              </a:rPr>
              <a:t>est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bruyante</a:t>
            </a:r>
            <a:r>
              <a:rPr lang="en-US" sz="3200" dirty="0">
                <a:solidFill>
                  <a:schemeClr val="bg1"/>
                </a:solidFill>
              </a:rPr>
              <a:t>.</a:t>
            </a:r>
          </a:p>
          <a:p>
            <a:pPr>
              <a:spcBef>
                <a:spcPts val="800"/>
              </a:spcBef>
              <a:buClrTx/>
              <a:buFontTx/>
              <a:buNone/>
              <a:defRPr/>
            </a:pP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41988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39</a:t>
            </a:r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0072" y="2132856"/>
            <a:ext cx="3720487" cy="31399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323528" y="116632"/>
            <a:ext cx="8628062" cy="1287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jours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de stage PTC</a:t>
            </a:r>
          </a:p>
        </p:txBody>
      </p:sp>
      <p:sp>
        <p:nvSpPr>
          <p:cNvPr id="7170" name="Text Box 2"/>
          <p:cNvSpPr txBox="1">
            <a:spLocks noChangeArrowheads="1"/>
          </p:cNvSpPr>
          <p:nvPr/>
        </p:nvSpPr>
        <p:spPr bwMode="auto">
          <a:xfrm>
            <a:off x="323528" y="1556792"/>
            <a:ext cx="8568952" cy="4682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020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11113" indent="0">
              <a:spcBef>
                <a:spcPts val="800"/>
              </a:spcBef>
              <a:buClrTx/>
              <a:buSzPct val="70000"/>
              <a:defRPr/>
            </a:pPr>
            <a:r>
              <a:rPr lang="fr-BE" sz="3200" dirty="0">
                <a:solidFill>
                  <a:srgbClr val="FFFF00"/>
                </a:solidFill>
              </a:rPr>
              <a:t>Objectifs</a:t>
            </a:r>
            <a:endParaRPr lang="fr-BE" sz="2800" dirty="0">
              <a:solidFill>
                <a:srgbClr val="FFFF00"/>
              </a:solidFill>
            </a:endParaRPr>
          </a:p>
          <a:p>
            <a:pPr marL="571500" indent="-457200">
              <a:lnSpc>
                <a:spcPct val="125000"/>
              </a:lnSpc>
              <a:spcBef>
                <a:spcPts val="800"/>
              </a:spcBef>
              <a:buClrTx/>
              <a:buSzPct val="70000"/>
              <a:buFont typeface="Arial"/>
              <a:buChar char="•"/>
              <a:tabLst>
                <a:tab pos="450850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/>
            </a:pPr>
            <a:r>
              <a:rPr lang="fr-BE" sz="2800" dirty="0" smtClean="0"/>
              <a:t>Apprentissage et </a:t>
            </a:r>
            <a:r>
              <a:rPr lang="fr-BE" sz="2800" dirty="0"/>
              <a:t>mise en pratique d’une </a:t>
            </a:r>
            <a:r>
              <a:rPr lang="fr-BE" sz="2800" dirty="0" smtClean="0"/>
              <a:t>méthode d’évaluation </a:t>
            </a:r>
            <a:r>
              <a:rPr lang="fr-BE" sz="2800" dirty="0"/>
              <a:t>et de traitement des traumatismes</a:t>
            </a:r>
          </a:p>
          <a:p>
            <a:pPr marL="468313" indent="-457200">
              <a:lnSpc>
                <a:spcPct val="115000"/>
              </a:lnSpc>
              <a:spcBef>
                <a:spcPts val="800"/>
              </a:spcBef>
              <a:buClrTx/>
              <a:buSzPct val="70000"/>
              <a:buFont typeface="Arial"/>
              <a:buChar char="•"/>
              <a:defRPr/>
            </a:pPr>
            <a:r>
              <a:rPr lang="fr-BE" sz="2800" dirty="0" smtClean="0"/>
              <a:t>Acquérir les connaissances, </a:t>
            </a:r>
            <a:r>
              <a:rPr lang="fr-BE" sz="2800" dirty="0"/>
              <a:t>les compétences techniques et l’aptitude des principes PTC</a:t>
            </a:r>
          </a:p>
          <a:p>
            <a:pPr marL="468313" indent="-457200">
              <a:lnSpc>
                <a:spcPct val="115000"/>
              </a:lnSpc>
              <a:spcBef>
                <a:spcPts val="800"/>
              </a:spcBef>
              <a:buClrTx/>
              <a:buSzPct val="70000"/>
              <a:buFont typeface="Arial"/>
              <a:buChar char="•"/>
              <a:defRPr/>
            </a:pPr>
            <a:r>
              <a:rPr lang="fr-BE" sz="2800" dirty="0"/>
              <a:t>Appliquer ces principes PTC dans le lieu de travail</a:t>
            </a:r>
          </a:p>
        </p:txBody>
      </p:sp>
      <p:sp>
        <p:nvSpPr>
          <p:cNvPr id="7171" name="Rectangle 3"/>
          <p:cNvSpPr>
            <a:spLocks noChangeArrowheads="1"/>
          </p:cNvSpPr>
          <p:nvPr/>
        </p:nvSpPr>
        <p:spPr bwMode="auto">
          <a:xfrm>
            <a:off x="1270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ext Box 1"/>
          <p:cNvSpPr txBox="1">
            <a:spLocks noChangeArrowheads="1"/>
          </p:cNvSpPr>
          <p:nvPr/>
        </p:nvSpPr>
        <p:spPr bwMode="auto">
          <a:xfrm>
            <a:off x="107504" y="1412776"/>
            <a:ext cx="5184576" cy="468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42900" indent="-342900">
              <a:lnSpc>
                <a:spcPct val="90000"/>
              </a:lnSpc>
              <a:spcBef>
                <a:spcPts val="800"/>
              </a:spcBef>
              <a:buClrTx/>
              <a:buSzPct val="70000"/>
              <a:buFont typeface="Arial"/>
              <a:buChar char="•"/>
              <a:defRPr/>
            </a:pPr>
            <a:r>
              <a:rPr lang="en-US" sz="3200" dirty="0">
                <a:solidFill>
                  <a:schemeClr val="bg1"/>
                </a:solidFill>
              </a:rPr>
              <a:t>Comment  </a:t>
            </a:r>
            <a:r>
              <a:rPr lang="en-US" sz="3200" dirty="0" err="1">
                <a:solidFill>
                  <a:schemeClr val="bg1"/>
                </a:solidFill>
              </a:rPr>
              <a:t>évaluer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rapidement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l'état</a:t>
            </a:r>
            <a:r>
              <a:rPr lang="en-US" sz="3200" dirty="0">
                <a:solidFill>
                  <a:schemeClr val="bg1"/>
                </a:solidFill>
              </a:rPr>
              <a:t> de </a:t>
            </a:r>
            <a:r>
              <a:rPr lang="en-US" sz="3200" dirty="0" err="1">
                <a:solidFill>
                  <a:schemeClr val="bg1"/>
                </a:solidFill>
              </a:rPr>
              <a:t>ses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voies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aériennes</a:t>
            </a:r>
            <a:r>
              <a:rPr lang="en-US" sz="3200" dirty="0">
                <a:solidFill>
                  <a:schemeClr val="bg1"/>
                </a:solidFill>
              </a:rPr>
              <a:t>?</a:t>
            </a:r>
          </a:p>
          <a:p>
            <a:pPr marL="342900" indent="-342900">
              <a:lnSpc>
                <a:spcPct val="90000"/>
              </a:lnSpc>
              <a:spcBef>
                <a:spcPts val="800"/>
              </a:spcBef>
              <a:buClrTx/>
              <a:buSzPct val="70000"/>
              <a:buFont typeface="Arial"/>
              <a:buChar char="•"/>
              <a:defRPr/>
            </a:pPr>
            <a:r>
              <a:rPr lang="en-US" sz="3200" dirty="0" err="1">
                <a:solidFill>
                  <a:schemeClr val="bg1"/>
                </a:solidFill>
              </a:rPr>
              <a:t>Quels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sont</a:t>
            </a:r>
            <a:r>
              <a:rPr lang="en-US" sz="3200" dirty="0">
                <a:solidFill>
                  <a:schemeClr val="bg1"/>
                </a:solidFill>
              </a:rPr>
              <a:t> les </a:t>
            </a:r>
            <a:r>
              <a:rPr lang="en-US" sz="3200" dirty="0" err="1">
                <a:solidFill>
                  <a:schemeClr val="bg1"/>
                </a:solidFill>
              </a:rPr>
              <a:t>signes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d'une</a:t>
            </a:r>
            <a:r>
              <a:rPr lang="en-US" sz="3200" dirty="0">
                <a:solidFill>
                  <a:schemeClr val="bg1"/>
                </a:solidFill>
              </a:rPr>
              <a:t> obstruction des </a:t>
            </a:r>
            <a:r>
              <a:rPr lang="en-US" sz="3200" dirty="0" err="1">
                <a:solidFill>
                  <a:schemeClr val="bg1"/>
                </a:solidFill>
              </a:rPr>
              <a:t>voies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aériennes</a:t>
            </a:r>
            <a:r>
              <a:rPr lang="en-US" sz="3200" dirty="0">
                <a:solidFill>
                  <a:schemeClr val="bg1"/>
                </a:solidFill>
              </a:rPr>
              <a:t>?</a:t>
            </a:r>
          </a:p>
          <a:p>
            <a:pPr marL="342900" indent="-342900">
              <a:lnSpc>
                <a:spcPct val="90000"/>
              </a:lnSpc>
              <a:spcBef>
                <a:spcPts val="800"/>
              </a:spcBef>
              <a:buClrTx/>
              <a:buSzPct val="70000"/>
              <a:buFont typeface="Arial"/>
              <a:buChar char="•"/>
              <a:defRPr/>
            </a:pPr>
            <a:r>
              <a:rPr lang="en-US" sz="3200" dirty="0">
                <a:solidFill>
                  <a:schemeClr val="bg1"/>
                </a:solidFill>
              </a:rPr>
              <a:t>Comment </a:t>
            </a:r>
            <a:r>
              <a:rPr lang="en-US" sz="3200" dirty="0" err="1">
                <a:solidFill>
                  <a:schemeClr val="bg1"/>
                </a:solidFill>
              </a:rPr>
              <a:t>ouvrir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ses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voies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aériennes</a:t>
            </a:r>
            <a:r>
              <a:rPr lang="en-US" sz="3200" dirty="0">
                <a:solidFill>
                  <a:schemeClr val="bg1"/>
                </a:solidFill>
              </a:rPr>
              <a:t>?</a:t>
            </a:r>
          </a:p>
          <a:p>
            <a:pPr marL="342900" indent="-342900">
              <a:lnSpc>
                <a:spcPct val="90000"/>
              </a:lnSpc>
              <a:spcBef>
                <a:spcPts val="800"/>
              </a:spcBef>
              <a:buClrTx/>
              <a:buSzPct val="70000"/>
              <a:buFont typeface="Arial"/>
              <a:buChar char="•"/>
              <a:defRPr/>
            </a:pPr>
            <a:r>
              <a:rPr lang="en-US" sz="3200" dirty="0">
                <a:solidFill>
                  <a:schemeClr val="bg1"/>
                </a:solidFill>
              </a:rPr>
              <a:t>Comment </a:t>
            </a:r>
            <a:r>
              <a:rPr lang="en-US" sz="3200" dirty="0" err="1">
                <a:solidFill>
                  <a:schemeClr val="bg1"/>
                </a:solidFill>
              </a:rPr>
              <a:t>immobiliser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dirty="0" err="1">
                <a:solidFill>
                  <a:schemeClr val="bg1"/>
                </a:solidFill>
              </a:rPr>
              <a:t>rapidement</a:t>
            </a:r>
            <a:r>
              <a:rPr lang="en-US" sz="3200" dirty="0">
                <a:solidFill>
                  <a:schemeClr val="bg1"/>
                </a:solidFill>
              </a:rPr>
              <a:t> son rachis cervical?</a:t>
            </a:r>
          </a:p>
        </p:txBody>
      </p:sp>
      <p:sp>
        <p:nvSpPr>
          <p:cNvPr id="43010" name="Text Box 2"/>
          <p:cNvSpPr txBox="1">
            <a:spLocks noChangeArrowheads="1"/>
          </p:cNvSpPr>
          <p:nvPr/>
        </p:nvSpPr>
        <p:spPr bwMode="auto">
          <a:xfrm>
            <a:off x="251520" y="-99392"/>
            <a:ext cx="8712968" cy="1411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4301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4001" y="2132856"/>
            <a:ext cx="3720487" cy="31399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43012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ext Box 1"/>
          <p:cNvSpPr txBox="1">
            <a:spLocks noChangeArrowheads="1"/>
          </p:cNvSpPr>
          <p:nvPr/>
        </p:nvSpPr>
        <p:spPr bwMode="auto">
          <a:xfrm>
            <a:off x="677863" y="188913"/>
            <a:ext cx="7772400" cy="1152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Voies 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  <a:r>
              <a:rPr lang="en-US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GB" sz="40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riennes</a:t>
            </a: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rapide</a:t>
            </a:r>
          </a:p>
        </p:txBody>
      </p:sp>
      <p:sp>
        <p:nvSpPr>
          <p:cNvPr id="44034" name="Rectangle 2"/>
          <p:cNvSpPr>
            <a:spLocks noChangeArrowheads="1"/>
          </p:cNvSpPr>
          <p:nvPr/>
        </p:nvSpPr>
        <p:spPr bwMode="auto">
          <a:xfrm>
            <a:off x="1116013" y="2852738"/>
            <a:ext cx="6769100" cy="647700"/>
          </a:xfrm>
          <a:prstGeom prst="rect">
            <a:avLst/>
          </a:prstGeom>
          <a:noFill/>
          <a:ln w="3168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3200" dirty="0" err="1">
                <a:solidFill>
                  <a:srgbClr val="FFFFFF"/>
                </a:solidFill>
              </a:rPr>
              <a:t>Est-ce</a:t>
            </a:r>
            <a:r>
              <a:rPr lang="en-US" sz="3200" dirty="0">
                <a:solidFill>
                  <a:srgbClr val="FFFFFF"/>
                </a:solidFill>
              </a:rPr>
              <a:t> </a:t>
            </a:r>
            <a:r>
              <a:rPr lang="en-US" sz="3200" dirty="0" err="1">
                <a:solidFill>
                  <a:srgbClr val="FFFFFF"/>
                </a:solidFill>
              </a:rPr>
              <a:t>que</a:t>
            </a:r>
            <a:r>
              <a:rPr lang="en-US" sz="3200" dirty="0">
                <a:solidFill>
                  <a:srgbClr val="FFFFFF"/>
                </a:solidFill>
              </a:rPr>
              <a:t> le </a:t>
            </a:r>
            <a:r>
              <a:rPr lang="en-US" sz="3200" dirty="0" err="1">
                <a:solidFill>
                  <a:srgbClr val="FFFFFF"/>
                </a:solidFill>
              </a:rPr>
              <a:t>malade</a:t>
            </a:r>
            <a:r>
              <a:rPr lang="en-US" sz="3200" dirty="0">
                <a:solidFill>
                  <a:srgbClr val="FFFFFF"/>
                </a:solidFill>
              </a:rPr>
              <a:t> </a:t>
            </a:r>
            <a:r>
              <a:rPr lang="en-US" sz="3200" dirty="0" err="1">
                <a:solidFill>
                  <a:srgbClr val="FFFFFF"/>
                </a:solidFill>
              </a:rPr>
              <a:t>parle</a:t>
            </a:r>
            <a:r>
              <a:rPr lang="en-US" sz="3200" dirty="0">
                <a:solidFill>
                  <a:srgbClr val="FFFFFF"/>
                </a:solidFill>
              </a:rPr>
              <a:t>?</a:t>
            </a:r>
          </a:p>
        </p:txBody>
      </p:sp>
      <p:sp>
        <p:nvSpPr>
          <p:cNvPr id="44035" name="Rectangle 3"/>
          <p:cNvSpPr>
            <a:spLocks noChangeArrowheads="1"/>
          </p:cNvSpPr>
          <p:nvPr/>
        </p:nvSpPr>
        <p:spPr bwMode="auto">
          <a:xfrm>
            <a:off x="539552" y="4076700"/>
            <a:ext cx="3456384" cy="2664668"/>
          </a:xfrm>
          <a:prstGeom prst="rect">
            <a:avLst/>
          </a:prstGeom>
          <a:noFill/>
          <a:ln w="3168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 err="1">
                <a:solidFill>
                  <a:srgbClr val="FFFF00"/>
                </a:solidFill>
              </a:rPr>
              <a:t>Oui</a:t>
            </a:r>
            <a:endParaRPr lang="en-US" sz="2800" dirty="0">
              <a:solidFill>
                <a:srgbClr val="FFFF00"/>
              </a:solidFill>
            </a:endParaRPr>
          </a:p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>
                <a:solidFill>
                  <a:srgbClr val="FFFF00"/>
                </a:solidFill>
              </a:rPr>
              <a:t>VA OK</a:t>
            </a:r>
          </a:p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/>
              <a:t>Donner de </a:t>
            </a:r>
            <a:r>
              <a:rPr lang="en-US" sz="2800" dirty="0" err="1"/>
              <a:t>l'oxygène</a:t>
            </a:r>
            <a:endParaRPr lang="en-US" sz="2800" dirty="0"/>
          </a:p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 err="1"/>
              <a:t>Ensuite</a:t>
            </a:r>
            <a:r>
              <a:rPr lang="en-US" sz="2800" dirty="0"/>
              <a:t> : B</a:t>
            </a:r>
          </a:p>
        </p:txBody>
      </p:sp>
      <p:sp>
        <p:nvSpPr>
          <p:cNvPr id="44036" name="Rectangle 4"/>
          <p:cNvSpPr>
            <a:spLocks noChangeArrowheads="1"/>
          </p:cNvSpPr>
          <p:nvPr/>
        </p:nvSpPr>
        <p:spPr bwMode="auto">
          <a:xfrm>
            <a:off x="4211960" y="4076700"/>
            <a:ext cx="4680520" cy="2643188"/>
          </a:xfrm>
          <a:prstGeom prst="rect">
            <a:avLst/>
          </a:prstGeom>
          <a:noFill/>
          <a:ln w="3168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>
                <a:solidFill>
                  <a:srgbClr val="FFFF00"/>
                </a:solidFill>
              </a:rPr>
              <a:t>Non</a:t>
            </a:r>
          </a:p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 err="1">
                <a:solidFill>
                  <a:srgbClr val="FFFFFF"/>
                </a:solidFill>
              </a:rPr>
              <a:t>Problème</a:t>
            </a:r>
            <a:r>
              <a:rPr lang="en-US" sz="2800" dirty="0">
                <a:solidFill>
                  <a:srgbClr val="FFFFFF"/>
                </a:solidFill>
              </a:rPr>
              <a:t> au </a:t>
            </a:r>
            <a:r>
              <a:rPr lang="en-US" sz="2800" dirty="0" err="1">
                <a:solidFill>
                  <a:srgbClr val="FFFFFF"/>
                </a:solidFill>
              </a:rPr>
              <a:t>niveau</a:t>
            </a:r>
            <a:r>
              <a:rPr lang="en-US" sz="2800" dirty="0">
                <a:solidFill>
                  <a:srgbClr val="FFFFFF"/>
                </a:solidFill>
              </a:rPr>
              <a:t> </a:t>
            </a:r>
          </a:p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>
                <a:solidFill>
                  <a:srgbClr val="FFFFFF"/>
                </a:solidFill>
              </a:rPr>
              <a:t>des </a:t>
            </a:r>
            <a:r>
              <a:rPr lang="en-US" sz="2800" dirty="0" err="1">
                <a:solidFill>
                  <a:srgbClr val="FFFFFF"/>
                </a:solidFill>
              </a:rPr>
              <a:t>voies</a:t>
            </a:r>
            <a:r>
              <a:rPr lang="en-US" sz="2800" dirty="0">
                <a:solidFill>
                  <a:srgbClr val="FFFFFF"/>
                </a:solidFill>
              </a:rPr>
              <a:t> </a:t>
            </a:r>
            <a:r>
              <a:rPr lang="en-US" sz="2800" dirty="0" err="1">
                <a:solidFill>
                  <a:srgbClr val="FFFFFF"/>
                </a:solidFill>
              </a:rPr>
              <a:t>aériennes</a:t>
            </a:r>
            <a:endParaRPr lang="en-US" sz="2800" dirty="0">
              <a:solidFill>
                <a:srgbClr val="FFFFFF"/>
              </a:solidFill>
            </a:endParaRPr>
          </a:p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 err="1">
                <a:solidFill>
                  <a:srgbClr val="FFFFFF"/>
                </a:solidFill>
              </a:rPr>
              <a:t>Dégager</a:t>
            </a:r>
            <a:r>
              <a:rPr lang="en-US" sz="2800" dirty="0">
                <a:solidFill>
                  <a:srgbClr val="FFFFFF"/>
                </a:solidFill>
              </a:rPr>
              <a:t> les </a:t>
            </a:r>
            <a:r>
              <a:rPr lang="en-US" sz="2800" dirty="0" err="1">
                <a:solidFill>
                  <a:srgbClr val="FFFFFF"/>
                </a:solidFill>
              </a:rPr>
              <a:t>voies</a:t>
            </a:r>
            <a:r>
              <a:rPr lang="en-US" sz="2800" dirty="0">
                <a:solidFill>
                  <a:srgbClr val="FFFFFF"/>
                </a:solidFill>
              </a:rPr>
              <a:t> </a:t>
            </a:r>
            <a:r>
              <a:rPr lang="en-US" sz="2800" dirty="0" err="1">
                <a:solidFill>
                  <a:srgbClr val="FFFFFF"/>
                </a:solidFill>
              </a:rPr>
              <a:t>aériennes</a:t>
            </a:r>
            <a:r>
              <a:rPr lang="en-US" sz="2800" dirty="0">
                <a:solidFill>
                  <a:srgbClr val="FFFFFF"/>
                </a:solidFill>
              </a:rPr>
              <a:t> </a:t>
            </a:r>
          </a:p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>
                <a:solidFill>
                  <a:srgbClr val="FFFFFF"/>
                </a:solidFill>
              </a:rPr>
              <a:t>Donner de </a:t>
            </a:r>
            <a:r>
              <a:rPr lang="en-US" sz="2800" dirty="0" err="1">
                <a:solidFill>
                  <a:srgbClr val="FFFFFF"/>
                </a:solidFill>
              </a:rPr>
              <a:t>l'oxygène</a:t>
            </a:r>
            <a:endParaRPr lang="en-US" sz="2800" dirty="0">
              <a:solidFill>
                <a:srgbClr val="FFFFFF"/>
              </a:solidFill>
            </a:endParaRPr>
          </a:p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2800" dirty="0" err="1">
                <a:solidFill>
                  <a:srgbClr val="FFFFFF"/>
                </a:solidFill>
              </a:rPr>
              <a:t>Ensuite</a:t>
            </a:r>
            <a:r>
              <a:rPr lang="en-US" sz="2800" dirty="0">
                <a:solidFill>
                  <a:srgbClr val="FFFFFF"/>
                </a:solidFill>
              </a:rPr>
              <a:t> : B</a:t>
            </a:r>
          </a:p>
        </p:txBody>
      </p:sp>
      <p:sp>
        <p:nvSpPr>
          <p:cNvPr id="44037" name="Rectangle 5"/>
          <p:cNvSpPr>
            <a:spLocks noChangeArrowheads="1"/>
          </p:cNvSpPr>
          <p:nvPr/>
        </p:nvSpPr>
        <p:spPr bwMode="auto">
          <a:xfrm>
            <a:off x="1763713" y="1484313"/>
            <a:ext cx="5495925" cy="884237"/>
          </a:xfrm>
          <a:prstGeom prst="rect">
            <a:avLst/>
          </a:prstGeom>
          <a:noFill/>
          <a:ln w="3168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US" sz="3200" dirty="0" err="1">
                <a:solidFill>
                  <a:srgbClr val="FFFF00"/>
                </a:solidFill>
              </a:rPr>
              <a:t>Immobiliser</a:t>
            </a:r>
            <a:r>
              <a:rPr lang="en-US" sz="3200" dirty="0">
                <a:solidFill>
                  <a:srgbClr val="FFFF00"/>
                </a:solidFill>
              </a:rPr>
              <a:t> le rachis cervical</a:t>
            </a:r>
          </a:p>
        </p:txBody>
      </p:sp>
      <p:sp>
        <p:nvSpPr>
          <p:cNvPr id="44038" name="AutoShape 6"/>
          <p:cNvSpPr>
            <a:spLocks noChangeArrowheads="1"/>
          </p:cNvSpPr>
          <p:nvPr/>
        </p:nvSpPr>
        <p:spPr bwMode="auto">
          <a:xfrm>
            <a:off x="4284663" y="2420938"/>
            <a:ext cx="371475" cy="390525"/>
          </a:xfrm>
          <a:prstGeom prst="downArrow">
            <a:avLst>
              <a:gd name="adj1" fmla="val 50000"/>
              <a:gd name="adj2" fmla="val 50170"/>
            </a:avLst>
          </a:prstGeom>
          <a:solidFill>
            <a:srgbClr val="00CC99"/>
          </a:solidFill>
          <a:ln w="1260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44039" name="AutoShape 7"/>
          <p:cNvSpPr>
            <a:spLocks noChangeArrowheads="1"/>
          </p:cNvSpPr>
          <p:nvPr/>
        </p:nvSpPr>
        <p:spPr bwMode="auto">
          <a:xfrm>
            <a:off x="5580063" y="3573463"/>
            <a:ext cx="371475" cy="390525"/>
          </a:xfrm>
          <a:prstGeom prst="downArrow">
            <a:avLst>
              <a:gd name="adj1" fmla="val 50000"/>
              <a:gd name="adj2" fmla="val 50170"/>
            </a:avLst>
          </a:prstGeom>
          <a:solidFill>
            <a:srgbClr val="00CC99"/>
          </a:solidFill>
          <a:ln w="1260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44040" name="AutoShape 8"/>
          <p:cNvSpPr>
            <a:spLocks noChangeArrowheads="1"/>
          </p:cNvSpPr>
          <p:nvPr/>
        </p:nvSpPr>
        <p:spPr bwMode="auto">
          <a:xfrm>
            <a:off x="2771775" y="3573463"/>
            <a:ext cx="371475" cy="390525"/>
          </a:xfrm>
          <a:prstGeom prst="downArrow">
            <a:avLst>
              <a:gd name="adj1" fmla="val 50000"/>
              <a:gd name="adj2" fmla="val 50170"/>
            </a:avLst>
          </a:prstGeom>
          <a:solidFill>
            <a:srgbClr val="00CC99"/>
          </a:solidFill>
          <a:ln w="12600" cap="sq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44041" name="Rectangle 9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Rachis Cervical</a:t>
            </a:r>
          </a:p>
        </p:txBody>
      </p:sp>
      <p:sp>
        <p:nvSpPr>
          <p:cNvPr id="45058" name="Text Box 2"/>
          <p:cNvSpPr txBox="1">
            <a:spLocks noChangeArrowheads="1"/>
          </p:cNvSpPr>
          <p:nvPr/>
        </p:nvSpPr>
        <p:spPr bwMode="auto">
          <a:xfrm>
            <a:off x="611560" y="2420888"/>
            <a:ext cx="8280920" cy="35360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9725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39725" indent="-338138">
              <a:spcBef>
                <a:spcPts val="900"/>
              </a:spcBef>
              <a:buClrTx/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Tous</a:t>
            </a:r>
            <a:r>
              <a:rPr lang="en-US" sz="3600" dirty="0"/>
              <a:t> les patients </a:t>
            </a:r>
            <a:r>
              <a:rPr lang="en-US" sz="3600" dirty="0" err="1"/>
              <a:t>gravement</a:t>
            </a:r>
            <a:r>
              <a:rPr lang="en-US" sz="3600" dirty="0"/>
              <a:t> </a:t>
            </a:r>
            <a:r>
              <a:rPr lang="en-US" sz="3600" dirty="0" err="1"/>
              <a:t>blessés</a:t>
            </a:r>
            <a:r>
              <a:rPr lang="en-US" sz="3600" dirty="0"/>
              <a:t> </a:t>
            </a:r>
            <a:r>
              <a:rPr lang="en-US" sz="3600" dirty="0" err="1"/>
              <a:t>ont</a:t>
            </a:r>
            <a:r>
              <a:rPr lang="en-US" sz="3600" dirty="0"/>
              <a:t> </a:t>
            </a:r>
            <a:r>
              <a:rPr lang="en-US" sz="3600" dirty="0" err="1"/>
              <a:t>potentiellement</a:t>
            </a:r>
            <a:r>
              <a:rPr lang="en-US" sz="3600" dirty="0"/>
              <a:t> des </a:t>
            </a:r>
            <a:r>
              <a:rPr lang="en-US" sz="3600" dirty="0" err="1"/>
              <a:t>lésions</a:t>
            </a:r>
            <a:r>
              <a:rPr lang="en-US" sz="3600" dirty="0"/>
              <a:t> </a:t>
            </a:r>
            <a:r>
              <a:rPr lang="en-US" sz="3600" dirty="0" smtClean="0"/>
              <a:t>du </a:t>
            </a:r>
            <a:r>
              <a:rPr lang="en-US" sz="3600" dirty="0"/>
              <a:t>rachis cervical </a:t>
            </a:r>
          </a:p>
          <a:p>
            <a:pPr marL="339725" indent="-338138">
              <a:spcBef>
                <a:spcPts val="900"/>
              </a:spcBef>
              <a:buClrTx/>
              <a:buSzPct val="70000"/>
              <a:buFont typeface="Times New Roman" charset="0"/>
              <a:buChar char="•"/>
              <a:defRPr/>
            </a:pPr>
            <a:r>
              <a:rPr lang="en-US" sz="3600" dirty="0"/>
              <a:t>Un </a:t>
            </a:r>
            <a:r>
              <a:rPr lang="en-US" sz="3600" dirty="0" err="1"/>
              <a:t>mouvement</a:t>
            </a:r>
            <a:r>
              <a:rPr lang="en-US" sz="3600" dirty="0"/>
              <a:t> </a:t>
            </a:r>
            <a:r>
              <a:rPr lang="en-US" sz="3600" dirty="0" err="1"/>
              <a:t>excessif</a:t>
            </a:r>
            <a:r>
              <a:rPr lang="en-US" sz="3600" dirty="0"/>
              <a:t> du rachis cervical </a:t>
            </a:r>
            <a:r>
              <a:rPr lang="en-US" sz="3600" dirty="0" err="1"/>
              <a:t>peut</a:t>
            </a:r>
            <a:r>
              <a:rPr lang="en-US" sz="3600" dirty="0"/>
              <a:t> </a:t>
            </a:r>
            <a:r>
              <a:rPr lang="en-US" sz="3600" dirty="0" err="1"/>
              <a:t>provoquer</a:t>
            </a:r>
            <a:r>
              <a:rPr lang="en-US" sz="3600" dirty="0"/>
              <a:t> la </a:t>
            </a:r>
            <a:r>
              <a:rPr lang="en-US" sz="3600" dirty="0" err="1"/>
              <a:t>paralysie</a:t>
            </a:r>
            <a:endParaRPr lang="en-US" sz="3600" dirty="0"/>
          </a:p>
        </p:txBody>
      </p:sp>
      <p:sp>
        <p:nvSpPr>
          <p:cNvPr id="4505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42</a:t>
            </a:r>
          </a:p>
        </p:txBody>
      </p:sp>
    </p:spTree>
    <p:extLst>
      <p:ext uri="{BB962C8B-B14F-4D97-AF65-F5344CB8AC3E}">
        <p14:creationId xmlns:p14="http://schemas.microsoft.com/office/powerpoint/2010/main" val="2586794617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ext Box 1"/>
          <p:cNvSpPr txBox="1">
            <a:spLocks noChangeArrowheads="1"/>
          </p:cNvSpPr>
          <p:nvPr/>
        </p:nvSpPr>
        <p:spPr bwMode="auto">
          <a:xfrm>
            <a:off x="677863" y="332656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Rachis Cervical</a:t>
            </a:r>
            <a:b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Techniques de bases</a:t>
            </a:r>
          </a:p>
        </p:txBody>
      </p:sp>
      <p:sp>
        <p:nvSpPr>
          <p:cNvPr id="46082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43275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/>
              <a:t>Immobilisation  </a:t>
            </a:r>
            <a:r>
              <a:rPr lang="en-US" sz="3600" dirty="0" err="1">
                <a:solidFill>
                  <a:schemeClr val="bg1"/>
                </a:solidFill>
              </a:rPr>
              <a:t>manuelle</a:t>
            </a:r>
            <a:endParaRPr lang="en-US" sz="3600" dirty="0">
              <a:solidFill>
                <a:schemeClr val="bg1"/>
              </a:solidFill>
            </a:endParaRPr>
          </a:p>
          <a:p>
            <a:pPr marL="0" indent="0">
              <a:spcBef>
                <a:spcPts val="900"/>
              </a:spcBef>
              <a:buClr>
                <a:srgbClr val="FFFFFF"/>
              </a:buClr>
              <a:defRPr/>
            </a:pPr>
            <a:endParaRPr lang="en-US" sz="3600" strike="sngStrike" dirty="0">
              <a:solidFill>
                <a:schemeClr val="bg1"/>
              </a:solidFill>
            </a:endParaRP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endParaRPr lang="en-US" strike="sngStrike" dirty="0">
              <a:solidFill>
                <a:schemeClr val="bg1"/>
              </a:solidFill>
            </a:endParaRP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US" sz="3600" dirty="0"/>
              <a:t>Collier cervical </a:t>
            </a:r>
          </a:p>
          <a:p>
            <a:pPr>
              <a:spcBef>
                <a:spcPts val="900"/>
              </a:spcBef>
              <a:buClr>
                <a:schemeClr val="bg1"/>
              </a:buClr>
              <a:buFont typeface="Times New Roman" charset="0"/>
              <a:buChar char="•"/>
              <a:defRPr/>
            </a:pPr>
            <a:r>
              <a:rPr lang="en-US" sz="3600" dirty="0"/>
              <a:t>Sacs de sable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Ruban</a:t>
            </a:r>
            <a:endParaRPr lang="en-US" sz="3600" dirty="0"/>
          </a:p>
        </p:txBody>
      </p:sp>
      <p:sp>
        <p:nvSpPr>
          <p:cNvPr id="4608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43</a:t>
            </a:r>
          </a:p>
        </p:txBody>
      </p:sp>
      <p:pic>
        <p:nvPicPr>
          <p:cNvPr id="46084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89588" y="2122488"/>
            <a:ext cx="2212975" cy="1836737"/>
          </a:xfrm>
          <a:prstGeom prst="rect">
            <a:avLst/>
          </a:prstGeom>
          <a:noFill/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46085" name="Picture 5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89588" y="4557713"/>
            <a:ext cx="2212975" cy="1816100"/>
          </a:xfrm>
          <a:prstGeom prst="rect">
            <a:avLst/>
          </a:prstGeom>
          <a:noFill/>
          <a:ln w="12600" cap="sq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30378962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ext Box 1"/>
          <p:cNvSpPr txBox="1">
            <a:spLocks noChangeArrowheads="1"/>
          </p:cNvSpPr>
          <p:nvPr/>
        </p:nvSpPr>
        <p:spPr bwMode="auto">
          <a:xfrm>
            <a:off x="677863" y="143346"/>
            <a:ext cx="7772400" cy="1341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des VA</a:t>
            </a:r>
          </a:p>
        </p:txBody>
      </p:sp>
      <p:sp>
        <p:nvSpPr>
          <p:cNvPr id="47106" name="Text Box 2"/>
          <p:cNvSpPr txBox="1">
            <a:spLocks noChangeArrowheads="1"/>
          </p:cNvSpPr>
          <p:nvPr/>
        </p:nvSpPr>
        <p:spPr bwMode="auto">
          <a:xfrm>
            <a:off x="683568" y="1772816"/>
            <a:ext cx="3128963" cy="43200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Tx/>
              <a:buSzPct val="60000"/>
              <a:defRPr/>
            </a:pPr>
            <a:endParaRPr lang="en-GB" sz="3600" dirty="0"/>
          </a:p>
          <a:p>
            <a:pPr>
              <a:lnSpc>
                <a:spcPct val="86000"/>
              </a:lnSpc>
              <a:spcBef>
                <a:spcPts val="800"/>
              </a:spcBef>
              <a:buClr>
                <a:srgbClr val="FFFFFF"/>
              </a:buClr>
              <a:defRPr/>
            </a:pPr>
            <a:r>
              <a:rPr lang="en-GB" sz="3600" dirty="0"/>
              <a:t> R</a:t>
            </a:r>
            <a:r>
              <a:rPr lang="fr-BE" sz="3600" dirty="0"/>
              <a:t>egarder</a:t>
            </a:r>
          </a:p>
          <a:p>
            <a:pPr>
              <a:lnSpc>
                <a:spcPct val="90000"/>
              </a:lnSpc>
              <a:spcBef>
                <a:spcPts val="900"/>
              </a:spcBef>
              <a:buClrTx/>
              <a:buSzPct val="60000"/>
              <a:defRPr/>
            </a:pPr>
            <a:endParaRPr lang="en-GB" sz="3600" dirty="0"/>
          </a:p>
          <a:p>
            <a:pPr>
              <a:lnSpc>
                <a:spcPct val="90000"/>
              </a:lnSpc>
              <a:spcBef>
                <a:spcPts val="1000"/>
              </a:spcBef>
              <a:buClrTx/>
              <a:buSzPct val="60000"/>
              <a:defRPr/>
            </a:pPr>
            <a:endParaRPr lang="en-GB" sz="54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defRPr/>
            </a:pPr>
            <a:r>
              <a:rPr lang="en-GB" sz="3600" dirty="0"/>
              <a:t> </a:t>
            </a:r>
            <a:r>
              <a:rPr lang="en-GB" sz="3600" dirty="0" err="1"/>
              <a:t>Ausculter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defRPr/>
            </a:pPr>
            <a:endParaRPr lang="en-GB" sz="28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60000"/>
              <a:defRPr/>
            </a:pPr>
            <a:r>
              <a:rPr lang="en-GB" sz="3600" dirty="0"/>
              <a:t> </a:t>
            </a:r>
            <a:r>
              <a:rPr lang="en-GB" sz="3600" dirty="0" err="1"/>
              <a:t>Palper</a:t>
            </a:r>
            <a:endParaRPr lang="en-GB" sz="3600" dirty="0"/>
          </a:p>
        </p:txBody>
      </p:sp>
      <p:sp>
        <p:nvSpPr>
          <p:cNvPr id="47107" name="Text Box 3"/>
          <p:cNvSpPr txBox="1">
            <a:spLocks noChangeArrowheads="1"/>
          </p:cNvSpPr>
          <p:nvPr/>
        </p:nvSpPr>
        <p:spPr bwMode="auto">
          <a:xfrm>
            <a:off x="3347864" y="1484784"/>
            <a:ext cx="5364088" cy="46805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39725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39725" indent="-338138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dirty="0"/>
              <a:t>État </a:t>
            </a:r>
            <a:r>
              <a:rPr lang="fr-BE" sz="2800" dirty="0" smtClean="0"/>
              <a:t>de </a:t>
            </a:r>
            <a:r>
              <a:rPr lang="fr-BE" sz="2800" dirty="0"/>
              <a:t>conscience</a:t>
            </a:r>
          </a:p>
          <a:p>
            <a:pPr marL="339725" indent="-338138">
              <a:lnSpc>
                <a:spcPct val="86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dirty="0"/>
              <a:t>Couleur</a:t>
            </a:r>
          </a:p>
          <a:p>
            <a:pPr marL="339725" indent="-338138">
              <a:lnSpc>
                <a:spcPct val="86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dirty="0" smtClean="0"/>
              <a:t>Mouvements respiratoires</a:t>
            </a:r>
            <a:endParaRPr lang="fr-BE" sz="2800" dirty="0"/>
          </a:p>
          <a:p>
            <a:pPr marL="339725" indent="-338138">
              <a:lnSpc>
                <a:spcPct val="86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dirty="0"/>
              <a:t>Détresse respiratoire</a:t>
            </a:r>
          </a:p>
          <a:p>
            <a:pPr marL="339725" indent="-338138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dirty="0"/>
              <a:t>C</a:t>
            </a:r>
            <a:r>
              <a:rPr lang="en-GB" sz="2800" dirty="0" err="1"/>
              <a:t>orps</a:t>
            </a:r>
            <a:r>
              <a:rPr lang="en-GB" sz="2800" dirty="0"/>
              <a:t> </a:t>
            </a:r>
            <a:r>
              <a:rPr lang="en-GB" sz="2800" dirty="0" err="1"/>
              <a:t>étrangers</a:t>
            </a:r>
            <a:endParaRPr lang="en-GB" sz="2800" dirty="0"/>
          </a:p>
          <a:p>
            <a:pPr>
              <a:spcBef>
                <a:spcPts val="600"/>
              </a:spcBef>
              <a:buClrTx/>
              <a:buSzPct val="70000"/>
              <a:buFontTx/>
              <a:buNone/>
              <a:defRPr/>
            </a:pPr>
            <a:endParaRPr lang="en-GB" sz="2800" dirty="0">
              <a:solidFill>
                <a:srgbClr val="FDFFEE"/>
              </a:solidFill>
            </a:endParaRPr>
          </a:p>
          <a:p>
            <a:pPr marL="339725" indent="-338138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Bruits de </a:t>
            </a:r>
            <a:r>
              <a:rPr lang="en-GB" sz="2800" dirty="0" smtClean="0"/>
              <a:t>respiration</a:t>
            </a:r>
            <a:r>
              <a:rPr lang="en-GB" sz="2800" dirty="0" smtClean="0">
                <a:solidFill>
                  <a:srgbClr val="FF0000"/>
                </a:solidFill>
              </a:rPr>
              <a:t> </a:t>
            </a:r>
            <a:r>
              <a:rPr lang="en-GB" sz="2800" dirty="0" err="1" smtClean="0"/>
              <a:t>anormaux</a:t>
            </a:r>
            <a:endParaRPr lang="en-GB" sz="2800" dirty="0" smtClean="0"/>
          </a:p>
          <a:p>
            <a:pPr marL="1587" indent="0">
              <a:spcBef>
                <a:spcPts val="700"/>
              </a:spcBef>
              <a:buClr>
                <a:srgbClr val="FFFFFF"/>
              </a:buClr>
              <a:buSzPct val="70000"/>
              <a:defRPr/>
            </a:pPr>
            <a:endParaRPr lang="en-GB" sz="2800" dirty="0"/>
          </a:p>
          <a:p>
            <a:pPr marL="339725" indent="-338138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/>
              <a:t>Douleur</a:t>
            </a:r>
            <a:endParaRPr lang="en-GB" sz="2800" dirty="0"/>
          </a:p>
          <a:p>
            <a:pPr marL="339725" indent="-338138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 smtClean="0"/>
              <a:t>Crépitement</a:t>
            </a:r>
            <a:endParaRPr lang="en-GB" sz="2800" dirty="0"/>
          </a:p>
        </p:txBody>
      </p:sp>
      <p:sp>
        <p:nvSpPr>
          <p:cNvPr id="47108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des VA  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Signes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d’Obstruction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8130" name="Text Box 2"/>
          <p:cNvSpPr txBox="1">
            <a:spLocks noChangeArrowheads="1"/>
          </p:cNvSpPr>
          <p:nvPr/>
        </p:nvSpPr>
        <p:spPr bwMode="auto">
          <a:xfrm>
            <a:off x="539750" y="2205038"/>
            <a:ext cx="7780338" cy="422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63538" indent="-363538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GB" sz="3600" dirty="0">
                <a:solidFill>
                  <a:schemeClr val="bg1"/>
                </a:solidFill>
              </a:rPr>
              <a:t>Respiration </a:t>
            </a:r>
            <a:r>
              <a:rPr lang="en-GB" sz="3600" dirty="0" err="1">
                <a:solidFill>
                  <a:schemeClr val="bg1"/>
                </a:solidFill>
              </a:rPr>
              <a:t>bruyante</a:t>
            </a:r>
            <a:endParaRPr lang="en-GB" sz="3600" dirty="0">
              <a:solidFill>
                <a:schemeClr val="bg1"/>
              </a:solidFill>
            </a:endParaRPr>
          </a:p>
          <a:p>
            <a:pPr marL="714375" lvl="1" indent="-350838"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tabLst>
                <a:tab pos="623888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/>
            </a:pPr>
            <a:r>
              <a:rPr lang="en-GB" sz="3200" dirty="0" err="1">
                <a:solidFill>
                  <a:schemeClr val="bg1"/>
                </a:solidFill>
              </a:rPr>
              <a:t>ronflement</a:t>
            </a:r>
            <a:r>
              <a:rPr lang="en-GB" sz="3200" dirty="0">
                <a:solidFill>
                  <a:schemeClr val="bg1"/>
                </a:solidFill>
              </a:rPr>
              <a:t>, </a:t>
            </a:r>
            <a:r>
              <a:rPr lang="en-GB" sz="3200" dirty="0" err="1">
                <a:solidFill>
                  <a:schemeClr val="bg1"/>
                </a:solidFill>
              </a:rPr>
              <a:t>gargouillement</a:t>
            </a:r>
            <a:r>
              <a:rPr lang="en-GB" sz="3200" dirty="0">
                <a:solidFill>
                  <a:schemeClr val="bg1"/>
                </a:solidFill>
              </a:rPr>
              <a:t>, stridor</a:t>
            </a:r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600" dirty="0">
                <a:solidFill>
                  <a:schemeClr val="bg1"/>
                </a:solidFill>
              </a:rPr>
              <a:t>Agitation (</a:t>
            </a:r>
            <a:r>
              <a:rPr lang="en-GB" sz="3600" dirty="0" err="1">
                <a:solidFill>
                  <a:schemeClr val="bg1"/>
                </a:solidFill>
              </a:rPr>
              <a:t>hypoxie</a:t>
            </a:r>
            <a:r>
              <a:rPr lang="en-GB" sz="3600" dirty="0">
                <a:solidFill>
                  <a:schemeClr val="bg1"/>
                </a:solidFill>
              </a:rPr>
              <a:t>)</a:t>
            </a:r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600" dirty="0" smtClean="0">
                <a:solidFill>
                  <a:schemeClr val="bg1"/>
                </a:solidFill>
              </a:rPr>
              <a:t>Utilisation </a:t>
            </a:r>
            <a:r>
              <a:rPr lang="en-GB" sz="3600" dirty="0">
                <a:solidFill>
                  <a:schemeClr val="bg1"/>
                </a:solidFill>
              </a:rPr>
              <a:t>des muscles </a:t>
            </a:r>
            <a:r>
              <a:rPr lang="en-GB" sz="3600" dirty="0" err="1" smtClean="0">
                <a:solidFill>
                  <a:schemeClr val="bg1"/>
                </a:solidFill>
              </a:rPr>
              <a:t>accessoires</a:t>
            </a:r>
            <a:endParaRPr lang="en-GB" sz="3600" dirty="0">
              <a:solidFill>
                <a:schemeClr val="bg1"/>
              </a:solidFill>
            </a:endParaRPr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600" dirty="0" err="1">
                <a:solidFill>
                  <a:schemeClr val="bg1"/>
                </a:solidFill>
              </a:rPr>
              <a:t>Mouvement</a:t>
            </a:r>
            <a:r>
              <a:rPr lang="en-GB" sz="3600" dirty="0">
                <a:solidFill>
                  <a:schemeClr val="bg1"/>
                </a:solidFill>
              </a:rPr>
              <a:t> </a:t>
            </a:r>
            <a:r>
              <a:rPr lang="en-GB" sz="3600" dirty="0" err="1">
                <a:solidFill>
                  <a:schemeClr val="bg1"/>
                </a:solidFill>
              </a:rPr>
              <a:t>paradoxal</a:t>
            </a:r>
            <a:r>
              <a:rPr lang="en-GB" sz="3600" dirty="0">
                <a:solidFill>
                  <a:schemeClr val="bg1"/>
                </a:solidFill>
              </a:rPr>
              <a:t> du thorax</a:t>
            </a:r>
          </a:p>
          <a:p>
            <a:pPr marL="363538" indent="-363538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GB" sz="3600" dirty="0" err="1">
                <a:solidFill>
                  <a:schemeClr val="bg1"/>
                </a:solidFill>
              </a:rPr>
              <a:t>Cyanose</a:t>
            </a:r>
            <a:endParaRPr lang="en-GB" sz="3600" dirty="0">
              <a:solidFill>
                <a:schemeClr val="bg1"/>
              </a:solidFill>
            </a:endParaRPr>
          </a:p>
        </p:txBody>
      </p:sp>
      <p:sp>
        <p:nvSpPr>
          <p:cNvPr id="48131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45</a:t>
            </a:r>
          </a:p>
        </p:txBody>
      </p:sp>
    </p:spTree>
    <p:extLst>
      <p:ext uri="{BB962C8B-B14F-4D97-AF65-F5344CB8AC3E}">
        <p14:creationId xmlns:p14="http://schemas.microsoft.com/office/powerpoint/2010/main" val="281167875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ext Box 1"/>
          <p:cNvSpPr txBox="1">
            <a:spLocks noChangeArrowheads="1"/>
          </p:cNvSpPr>
          <p:nvPr/>
        </p:nvSpPr>
        <p:spPr bwMode="auto">
          <a:xfrm>
            <a:off x="285750" y="457200"/>
            <a:ext cx="8583613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</a:t>
            </a: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en charges des VA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Techniques de base</a:t>
            </a:r>
          </a:p>
        </p:txBody>
      </p:sp>
      <p:sp>
        <p:nvSpPr>
          <p:cNvPr id="49154" name="Text Box 2"/>
          <p:cNvSpPr txBox="1">
            <a:spLocks noChangeArrowheads="1"/>
          </p:cNvSpPr>
          <p:nvPr/>
        </p:nvSpPr>
        <p:spPr bwMode="auto">
          <a:xfrm>
            <a:off x="251520" y="2492896"/>
            <a:ext cx="5040560" cy="3354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Soulever</a:t>
            </a:r>
            <a:r>
              <a:rPr lang="en-GB" sz="3600" dirty="0"/>
              <a:t> le </a:t>
            </a:r>
            <a:r>
              <a:rPr lang="en-GB" sz="3600" dirty="0" err="1"/>
              <a:t>menton</a:t>
            </a:r>
            <a:endParaRPr lang="en-GB" sz="3600" dirty="0"/>
          </a:p>
          <a:p>
            <a:pPr marL="331788">
              <a:lnSpc>
                <a:spcPct val="13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600" dirty="0"/>
          </a:p>
          <a:p>
            <a:pPr marL="331788">
              <a:lnSpc>
                <a:spcPct val="13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dirty="0"/>
          </a:p>
          <a:p>
            <a:pPr>
              <a:lnSpc>
                <a:spcPct val="13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Subluxer la </a:t>
            </a:r>
            <a:r>
              <a:rPr lang="en-GB" sz="3600" dirty="0" err="1" smtClean="0"/>
              <a:t>mandibule</a:t>
            </a:r>
            <a:endParaRPr lang="en-GB" sz="3600" dirty="0"/>
          </a:p>
          <a:p>
            <a:pPr marL="331788">
              <a:lnSpc>
                <a:spcPct val="13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600" dirty="0"/>
          </a:p>
          <a:p>
            <a:pPr marL="331788"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  <a:p>
            <a:pPr marL="333375"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</p:txBody>
      </p:sp>
      <p:sp>
        <p:nvSpPr>
          <p:cNvPr id="49155" name="Rectangle 3"/>
          <p:cNvSpPr>
            <a:spLocks noChangeArrowheads="1"/>
          </p:cNvSpPr>
          <p:nvPr/>
        </p:nvSpPr>
        <p:spPr bwMode="auto">
          <a:xfrm>
            <a:off x="0" y="6478588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46</a:t>
            </a:r>
          </a:p>
        </p:txBody>
      </p:sp>
      <p:pic>
        <p:nvPicPr>
          <p:cNvPr id="4915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5195" y="4459288"/>
            <a:ext cx="2589213" cy="2112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4915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7895" y="2166938"/>
            <a:ext cx="2576513" cy="2112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ext Box 1"/>
          <p:cNvSpPr txBox="1">
            <a:spLocks noChangeArrowheads="1"/>
          </p:cNvSpPr>
          <p:nvPr/>
        </p:nvSpPr>
        <p:spPr bwMode="auto">
          <a:xfrm>
            <a:off x="334963" y="457200"/>
            <a:ext cx="8466137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 en charges des VA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Compléments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0178" name="Text Box 2"/>
          <p:cNvSpPr txBox="1">
            <a:spLocks noChangeArrowheads="1"/>
          </p:cNvSpPr>
          <p:nvPr/>
        </p:nvSpPr>
        <p:spPr bwMode="auto">
          <a:xfrm>
            <a:off x="251520" y="2492896"/>
            <a:ext cx="6120680" cy="360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Aspiration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Voie</a:t>
            </a:r>
            <a:r>
              <a:rPr lang="en-GB" sz="3600" dirty="0"/>
              <a:t> </a:t>
            </a:r>
            <a:r>
              <a:rPr lang="en-GB" sz="3600" dirty="0" err="1"/>
              <a:t>oropharyngée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Voie</a:t>
            </a:r>
            <a:r>
              <a:rPr lang="en-GB" sz="3600" dirty="0"/>
              <a:t> </a:t>
            </a:r>
            <a:r>
              <a:rPr lang="en-GB" sz="3600" dirty="0" err="1"/>
              <a:t>nasopharyngée</a:t>
            </a:r>
            <a:r>
              <a:rPr lang="en-GB" sz="3600" dirty="0"/>
              <a:t>.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 smtClean="0"/>
              <a:t>Ballon</a:t>
            </a:r>
            <a:r>
              <a:rPr lang="en-GB" sz="3600" dirty="0"/>
              <a:t> </a:t>
            </a:r>
            <a:r>
              <a:rPr lang="en-GB" sz="3600" dirty="0" err="1" smtClean="0"/>
              <a:t>autogonflable</a:t>
            </a:r>
            <a:r>
              <a:rPr lang="en-GB" sz="3600" dirty="0" smtClean="0"/>
              <a:t> </a:t>
            </a:r>
            <a:r>
              <a:rPr lang="en-GB" sz="3600" dirty="0" err="1" smtClean="0"/>
              <a:t>à</a:t>
            </a:r>
            <a:r>
              <a:rPr lang="en-GB" sz="3600" dirty="0" smtClean="0"/>
              <a:t> valve </a:t>
            </a:r>
            <a:r>
              <a:rPr lang="en-GB" sz="3600" dirty="0" err="1" smtClean="0"/>
              <a:t>unidirectionelle</a:t>
            </a:r>
            <a:r>
              <a:rPr lang="en-GB" sz="3600" dirty="0" smtClean="0"/>
              <a:t> (AMBU) et masque </a:t>
            </a:r>
            <a:endParaRPr lang="en-GB" sz="3600" dirty="0"/>
          </a:p>
        </p:txBody>
      </p:sp>
      <p:sp>
        <p:nvSpPr>
          <p:cNvPr id="5017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47</a:t>
            </a:r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51613" y="1566863"/>
            <a:ext cx="2378075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874"/>
          <a:stretch>
            <a:fillRect/>
          </a:stretch>
        </p:blipFill>
        <p:spPr bwMode="auto">
          <a:xfrm>
            <a:off x="6550025" y="4713288"/>
            <a:ext cx="2373313" cy="142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 l="-874"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0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51613" y="3335338"/>
            <a:ext cx="2371725" cy="1165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ext Box 1"/>
          <p:cNvSpPr txBox="1">
            <a:spLocks noChangeArrowheads="1"/>
          </p:cNvSpPr>
          <p:nvPr/>
        </p:nvSpPr>
        <p:spPr bwMode="auto">
          <a:xfrm>
            <a:off x="361950" y="457200"/>
            <a:ext cx="8545513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 en charge des VA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Techniques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Avancées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1202" name="Text Box 2"/>
          <p:cNvSpPr txBox="1">
            <a:spLocks noChangeArrowheads="1"/>
          </p:cNvSpPr>
          <p:nvPr/>
        </p:nvSpPr>
        <p:spPr bwMode="auto">
          <a:xfrm>
            <a:off x="899592" y="2492896"/>
            <a:ext cx="7486650" cy="3873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63538" indent="-363538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tabLst>
                <a:tab pos="442913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/>
            </a:pPr>
            <a:r>
              <a:rPr lang="en-GB" sz="3600" dirty="0" err="1" smtClean="0"/>
              <a:t>Dispositif</a:t>
            </a:r>
            <a:r>
              <a:rPr lang="en-GB" sz="3600" dirty="0" smtClean="0"/>
              <a:t> </a:t>
            </a:r>
            <a:r>
              <a:rPr lang="en-GB" sz="3600" dirty="0" err="1" smtClean="0"/>
              <a:t>supraglottique</a:t>
            </a:r>
            <a:r>
              <a:rPr lang="en-GB" sz="3600" dirty="0"/>
              <a:t>, </a:t>
            </a:r>
            <a:r>
              <a:rPr lang="en-GB" sz="3600" dirty="0" smtClean="0"/>
              <a:t>ex: </a:t>
            </a:r>
            <a:r>
              <a:rPr lang="en-GB" sz="3600" dirty="0"/>
              <a:t>masque </a:t>
            </a:r>
            <a:r>
              <a:rPr lang="en-GB" sz="3600" dirty="0" err="1"/>
              <a:t>laryngé</a:t>
            </a:r>
            <a:endParaRPr lang="en-GB" sz="3600" dirty="0"/>
          </a:p>
          <a:p>
            <a:pPr marL="363538" indent="-363538"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tabLst>
                <a:tab pos="442913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/>
            </a:pPr>
            <a:r>
              <a:rPr lang="en-GB" sz="3600" dirty="0"/>
              <a:t>Intubation </a:t>
            </a:r>
            <a:r>
              <a:rPr lang="en-GB" sz="3600" dirty="0" err="1"/>
              <a:t>endotrach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/>
              <a:t>ale</a:t>
            </a:r>
          </a:p>
          <a:p>
            <a:pPr marL="363538" indent="-363538">
              <a:spcBef>
                <a:spcPts val="900"/>
              </a:spcBef>
              <a:buClr>
                <a:schemeClr val="bg1"/>
              </a:buClr>
              <a:buSzPct val="70000"/>
              <a:buFont typeface="Times New Roman" charset="0"/>
              <a:buChar char="•"/>
              <a:tabLst>
                <a:tab pos="442913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/>
            </a:pPr>
            <a:r>
              <a:rPr lang="en-GB" sz="3600" dirty="0" err="1"/>
              <a:t>Cricothyroïdotomie</a:t>
            </a:r>
            <a:r>
              <a:rPr lang="en-GB" sz="3600" dirty="0"/>
              <a:t> </a:t>
            </a:r>
            <a:r>
              <a:rPr lang="en-GB" sz="3600" dirty="0" err="1"/>
              <a:t>chirurgicale</a:t>
            </a:r>
            <a:endParaRPr lang="en-GB" sz="3600" dirty="0"/>
          </a:p>
          <a:p>
            <a:pPr marL="363538" indent="-363538">
              <a:spcBef>
                <a:spcPts val="900"/>
              </a:spcBef>
              <a:buClrTx/>
              <a:buSzPct val="70000"/>
              <a:buFontTx/>
              <a:buNone/>
              <a:tabLst>
                <a:tab pos="442913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/>
            </a:pPr>
            <a:endParaRPr lang="en-GB" sz="3600" dirty="0"/>
          </a:p>
          <a:p>
            <a:pPr marL="363538" indent="-363538">
              <a:spcBef>
                <a:spcPts val="900"/>
              </a:spcBef>
              <a:buClrTx/>
              <a:buSzPct val="70000"/>
              <a:buFontTx/>
              <a:buNone/>
              <a:tabLst>
                <a:tab pos="442913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/>
            </a:pPr>
            <a:endParaRPr lang="en-GB" sz="3600" dirty="0"/>
          </a:p>
        </p:txBody>
      </p:sp>
      <p:sp>
        <p:nvSpPr>
          <p:cNvPr id="5120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48</a:t>
            </a:r>
          </a:p>
        </p:txBody>
      </p:sp>
    </p:spTree>
    <p:extLst>
      <p:ext uri="{BB962C8B-B14F-4D97-AF65-F5344CB8AC3E}">
        <p14:creationId xmlns:p14="http://schemas.microsoft.com/office/powerpoint/2010/main" val="3407983761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ext Box 1"/>
          <p:cNvSpPr txBox="1">
            <a:spLocks noChangeArrowheads="1"/>
          </p:cNvSpPr>
          <p:nvPr/>
        </p:nvSpPr>
        <p:spPr bwMode="auto">
          <a:xfrm>
            <a:off x="-141288" y="158750"/>
            <a:ext cx="9285288" cy="1441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Intubation Endotrach</a:t>
            </a: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ale </a:t>
            </a:r>
          </a:p>
        </p:txBody>
      </p:sp>
      <p:sp>
        <p:nvSpPr>
          <p:cNvPr id="52226" name="Text Box 2"/>
          <p:cNvSpPr txBox="1">
            <a:spLocks noChangeArrowheads="1"/>
          </p:cNvSpPr>
          <p:nvPr/>
        </p:nvSpPr>
        <p:spPr bwMode="auto">
          <a:xfrm>
            <a:off x="755576" y="1556792"/>
            <a:ext cx="7772400" cy="3109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rgbClr val="FFFF00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 err="1" smtClean="0">
                <a:solidFill>
                  <a:srgbClr val="FFFF00"/>
                </a:solidFill>
              </a:rPr>
              <a:t>À</a:t>
            </a:r>
            <a:r>
              <a:rPr lang="en-GB" sz="3200" dirty="0" smtClean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pratiquer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si</a:t>
            </a:r>
            <a:r>
              <a:rPr lang="en-GB" sz="3200" dirty="0">
                <a:solidFill>
                  <a:srgbClr val="FFFF00"/>
                </a:solidFill>
              </a:rPr>
              <a:t>:</a:t>
            </a:r>
          </a:p>
          <a:p>
            <a:pPr lvl="1">
              <a:spcBef>
                <a:spcPts val="800"/>
              </a:spcBef>
              <a:buClr>
                <a:srgbClr val="FFFF00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/>
              <a:t>impossible de </a:t>
            </a:r>
            <a:r>
              <a:rPr lang="en-GB" sz="3200" dirty="0" err="1"/>
              <a:t>maintenir</a:t>
            </a:r>
            <a:r>
              <a:rPr lang="en-GB" sz="3200" dirty="0"/>
              <a:t> les VA </a:t>
            </a:r>
            <a:r>
              <a:rPr lang="en-GB" sz="3200" dirty="0" err="1"/>
              <a:t>libres</a:t>
            </a:r>
            <a:r>
              <a:rPr lang="en-GB" sz="3200" dirty="0"/>
              <a:t> par </a:t>
            </a:r>
            <a:r>
              <a:rPr lang="en-GB" sz="3200" dirty="0" err="1"/>
              <a:t>d'autres</a:t>
            </a:r>
            <a:r>
              <a:rPr lang="en-GB" sz="3200" dirty="0"/>
              <a:t> </a:t>
            </a:r>
            <a:r>
              <a:rPr lang="en-GB" sz="3200" dirty="0" err="1"/>
              <a:t>moyens</a:t>
            </a:r>
            <a:endParaRPr lang="en-GB" sz="3200" dirty="0"/>
          </a:p>
          <a:p>
            <a:pPr>
              <a:buClr>
                <a:srgbClr val="FFFF00"/>
              </a:buClr>
              <a:buSzPct val="60000"/>
              <a:buFont typeface="Marlett" charset="0"/>
              <a:buChar char="i"/>
              <a:defRPr/>
            </a:pPr>
            <a:r>
              <a:rPr lang="en-GB" sz="3200" dirty="0" err="1" smtClean="0">
                <a:solidFill>
                  <a:srgbClr val="FFFF00"/>
                </a:solidFill>
              </a:rPr>
              <a:t>À</a:t>
            </a:r>
            <a:r>
              <a:rPr lang="en-GB" sz="3200" dirty="0" smtClean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envisager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>
                <a:solidFill>
                  <a:srgbClr val="FFFF00"/>
                </a:solidFill>
              </a:rPr>
              <a:t>si</a:t>
            </a:r>
            <a:r>
              <a:rPr lang="en-GB" sz="3200" dirty="0">
                <a:solidFill>
                  <a:srgbClr val="FFFF00"/>
                </a:solidFill>
              </a:rPr>
              <a:t>:</a:t>
            </a:r>
          </a:p>
          <a:p>
            <a:pPr lvl="1" eaLnBrk="0" hangingPunct="0">
              <a:spcBef>
                <a:spcPts val="800"/>
              </a:spcBef>
              <a:buClr>
                <a:srgbClr val="FFFFFF"/>
              </a:buClr>
              <a:buSzPct val="60000"/>
              <a:buFont typeface="Arial" charset="0"/>
              <a:buChar char="•"/>
              <a:defRPr/>
            </a:pPr>
            <a:r>
              <a:rPr lang="en-GB" sz="3200" dirty="0" err="1"/>
              <a:t>risque</a:t>
            </a:r>
            <a:r>
              <a:rPr lang="en-GB" sz="3200" dirty="0"/>
              <a:t> </a:t>
            </a:r>
            <a:r>
              <a:rPr lang="en-GB" sz="3200" dirty="0" err="1"/>
              <a:t>d’inhalation</a:t>
            </a:r>
            <a:endParaRPr lang="en-GB" sz="3200" dirty="0"/>
          </a:p>
          <a:p>
            <a:pPr lvl="1" eaLnBrk="0" hangingPunct="0">
              <a:spcBef>
                <a:spcPts val="800"/>
              </a:spcBef>
              <a:buClr>
                <a:srgbClr val="FFFFFF"/>
              </a:buClr>
              <a:buSzPct val="60000"/>
              <a:buFont typeface="Arial" charset="0"/>
              <a:buChar char="•"/>
              <a:defRPr/>
            </a:pPr>
            <a:r>
              <a:rPr lang="en-GB" sz="3200" dirty="0" err="1"/>
              <a:t>contr</a:t>
            </a:r>
            <a:r>
              <a:rPr lang="en-GB" sz="3200" dirty="0" err="1">
                <a:cs typeface="Arial" charset="0"/>
              </a:rPr>
              <a:t>ô</a:t>
            </a:r>
            <a:r>
              <a:rPr lang="en-GB" sz="3200" dirty="0" err="1"/>
              <a:t>le</a:t>
            </a:r>
            <a:r>
              <a:rPr lang="en-GB" sz="3200" dirty="0"/>
              <a:t> du CO</a:t>
            </a:r>
            <a:r>
              <a:rPr lang="en-GB" sz="2000" baseline="-25000" dirty="0"/>
              <a:t>2</a:t>
            </a:r>
            <a:r>
              <a:rPr lang="en-GB" sz="3200" dirty="0"/>
              <a:t>  (trauma </a:t>
            </a:r>
            <a:r>
              <a:rPr lang="en-GB" sz="3200" dirty="0" err="1"/>
              <a:t>crânien</a:t>
            </a:r>
            <a:r>
              <a:rPr lang="en-GB" sz="3200" dirty="0"/>
              <a:t>)</a:t>
            </a:r>
          </a:p>
          <a:p>
            <a:pPr>
              <a:buClr>
                <a:srgbClr val="FFFF00"/>
              </a:buClr>
              <a:buSzPct val="60000"/>
              <a:buFont typeface="Marlett" charset="0"/>
              <a:buChar char="i"/>
              <a:defRPr/>
            </a:pPr>
            <a:endParaRPr lang="en-GB" sz="3600" dirty="0">
              <a:solidFill>
                <a:srgbClr val="FFFF00"/>
              </a:solidFill>
            </a:endParaRPr>
          </a:p>
        </p:txBody>
      </p:sp>
      <p:sp>
        <p:nvSpPr>
          <p:cNvPr id="5222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49</a:t>
            </a:r>
          </a:p>
        </p:txBody>
      </p:sp>
      <p:sp>
        <p:nvSpPr>
          <p:cNvPr id="52228" name="Text Box 4"/>
          <p:cNvSpPr txBox="1">
            <a:spLocks noChangeArrowheads="1"/>
          </p:cNvSpPr>
          <p:nvPr/>
        </p:nvSpPr>
        <p:spPr bwMode="auto">
          <a:xfrm>
            <a:off x="179512" y="5229921"/>
            <a:ext cx="8856984" cy="10793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defRPr/>
            </a:pPr>
            <a:r>
              <a:rPr lang="en-GB" sz="3200" dirty="0">
                <a:solidFill>
                  <a:srgbClr val="FFFF00"/>
                </a:solidFill>
              </a:rPr>
              <a:t>Les patients ne </a:t>
            </a:r>
            <a:r>
              <a:rPr lang="en-GB" sz="3200" dirty="0" err="1">
                <a:solidFill>
                  <a:srgbClr val="FFFF00"/>
                </a:solidFill>
              </a:rPr>
              <a:t>meurent</a:t>
            </a:r>
            <a:r>
              <a:rPr lang="en-GB" sz="3200" dirty="0">
                <a:solidFill>
                  <a:srgbClr val="FFFF00"/>
                </a:solidFill>
              </a:rPr>
              <a:t> pas d'un “</a:t>
            </a:r>
            <a:r>
              <a:rPr lang="en-GB" sz="3200" dirty="0" err="1">
                <a:solidFill>
                  <a:srgbClr val="FFFF00"/>
                </a:solidFill>
              </a:rPr>
              <a:t>échec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 smtClean="0">
                <a:solidFill>
                  <a:srgbClr val="FFFF00"/>
                </a:solidFill>
              </a:rPr>
              <a:t>d'intubation</a:t>
            </a:r>
            <a:r>
              <a:rPr lang="en-GB" sz="3200" dirty="0">
                <a:solidFill>
                  <a:srgbClr val="FFFF00"/>
                </a:solidFill>
              </a:rPr>
              <a:t>” </a:t>
            </a:r>
            <a:r>
              <a:rPr lang="en-GB" sz="3200" dirty="0" err="1">
                <a:solidFill>
                  <a:srgbClr val="FFFF00"/>
                </a:solidFill>
              </a:rPr>
              <a:t>mais</a:t>
            </a:r>
            <a:r>
              <a:rPr lang="en-GB" sz="3200" dirty="0">
                <a:solidFill>
                  <a:srgbClr val="FFFF00"/>
                </a:solidFill>
              </a:rPr>
              <a:t> </a:t>
            </a:r>
            <a:r>
              <a:rPr lang="en-GB" sz="3200" dirty="0" err="1" smtClean="0">
                <a:solidFill>
                  <a:srgbClr val="FFFF00"/>
                </a:solidFill>
              </a:rPr>
              <a:t>d’une</a:t>
            </a:r>
            <a:r>
              <a:rPr lang="en-GB" sz="3200" dirty="0" smtClean="0">
                <a:solidFill>
                  <a:srgbClr val="FFFF00"/>
                </a:solidFill>
              </a:rPr>
              <a:t> absence </a:t>
            </a:r>
            <a:r>
              <a:rPr lang="en-GB" sz="3200" dirty="0" err="1" smtClean="0">
                <a:solidFill>
                  <a:srgbClr val="FFFF00"/>
                </a:solidFill>
              </a:rPr>
              <a:t>d’oxygénation</a:t>
            </a:r>
            <a:r>
              <a:rPr lang="en-GB" sz="3200" dirty="0">
                <a:solidFill>
                  <a:srgbClr val="FFFF0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41823621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Text Box 1"/>
          <p:cNvSpPr txBox="1">
            <a:spLocks noChangeArrowheads="1"/>
          </p:cNvSpPr>
          <p:nvPr/>
        </p:nvSpPr>
        <p:spPr bwMode="auto">
          <a:xfrm>
            <a:off x="179512" y="692697"/>
            <a:ext cx="8761858" cy="20162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AU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PTC met </a:t>
            </a:r>
            <a:r>
              <a:rPr lang="en-AU" sz="36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l'accent</a:t>
            </a:r>
            <a:r>
              <a:rPr lang="en-AU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AU" sz="36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sur</a:t>
            </a:r>
            <a:r>
              <a:rPr lang="en-AU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les </a:t>
            </a:r>
            <a:r>
              <a:rPr lang="en-AU" sz="36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soins</a:t>
            </a:r>
            <a:r>
              <a:rPr lang="en-AU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de base aux </a:t>
            </a:r>
            <a:r>
              <a:rPr lang="en-AU" sz="36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traumatisés</a:t>
            </a:r>
            <a:r>
              <a:rPr lang="en-AU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avec les </a:t>
            </a:r>
            <a:r>
              <a:rPr lang="en-AU" sz="36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moyens</a:t>
            </a:r>
            <a:r>
              <a:rPr lang="en-AU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AU" sz="36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disponibles</a:t>
            </a:r>
            <a:endParaRPr lang="en-AU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146" name="Text Box 2"/>
          <p:cNvSpPr txBox="1">
            <a:spLocks noChangeArrowheads="1"/>
          </p:cNvSpPr>
          <p:nvPr/>
        </p:nvSpPr>
        <p:spPr bwMode="auto">
          <a:xfrm>
            <a:off x="251520" y="3220169"/>
            <a:ext cx="8784976" cy="330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AU" sz="3200" dirty="0" err="1">
                <a:solidFill>
                  <a:schemeClr val="bg1"/>
                </a:solidFill>
              </a:rPr>
              <a:t>Quand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est-ce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que</a:t>
            </a:r>
            <a:r>
              <a:rPr lang="en-AU" sz="3200" dirty="0">
                <a:solidFill>
                  <a:schemeClr val="bg1"/>
                </a:solidFill>
              </a:rPr>
              <a:t> les </a:t>
            </a:r>
            <a:r>
              <a:rPr lang="en-AU" sz="3200" dirty="0" err="1">
                <a:solidFill>
                  <a:schemeClr val="bg1"/>
                </a:solidFill>
              </a:rPr>
              <a:t>traumatisés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meurent</a:t>
            </a:r>
            <a:r>
              <a:rPr lang="en-AU" sz="3200" dirty="0">
                <a:solidFill>
                  <a:schemeClr val="bg1"/>
                </a:solidFill>
              </a:rPr>
              <a:t> ?</a:t>
            </a:r>
          </a:p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AU" sz="3200" dirty="0" err="1">
                <a:solidFill>
                  <a:schemeClr val="bg1"/>
                </a:solidFill>
              </a:rPr>
              <a:t>Quelles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sont</a:t>
            </a:r>
            <a:r>
              <a:rPr lang="en-AU" sz="3200" dirty="0">
                <a:solidFill>
                  <a:schemeClr val="bg1"/>
                </a:solidFill>
              </a:rPr>
              <a:t> les </a:t>
            </a:r>
            <a:r>
              <a:rPr lang="en-AU" sz="3200" dirty="0" err="1">
                <a:solidFill>
                  <a:schemeClr val="bg1"/>
                </a:solidFill>
              </a:rPr>
              <a:t>infirmités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 smtClean="0">
                <a:solidFill>
                  <a:schemeClr val="bg1"/>
                </a:solidFill>
              </a:rPr>
              <a:t>courantes</a:t>
            </a:r>
            <a:r>
              <a:rPr lang="en-AU" sz="3200" dirty="0" smtClean="0">
                <a:solidFill>
                  <a:schemeClr val="bg1"/>
                </a:solidFill>
              </a:rPr>
              <a:t> </a:t>
            </a:r>
            <a:r>
              <a:rPr lang="en-AU" sz="3200" dirty="0">
                <a:solidFill>
                  <a:schemeClr val="bg1"/>
                </a:solidFill>
              </a:rPr>
              <a:t>?</a:t>
            </a:r>
          </a:p>
          <a:p>
            <a:pPr marL="457200" indent="-4572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en-AU" sz="3200" dirty="0">
                <a:solidFill>
                  <a:schemeClr val="bg1"/>
                </a:solidFill>
              </a:rPr>
              <a:t>De </a:t>
            </a:r>
            <a:r>
              <a:rPr lang="en-AU" sz="3200" dirty="0" err="1">
                <a:solidFill>
                  <a:schemeClr val="bg1"/>
                </a:solidFill>
              </a:rPr>
              <a:t>quels</a:t>
            </a:r>
            <a:r>
              <a:rPr lang="en-AU" sz="3200" dirty="0">
                <a:solidFill>
                  <a:schemeClr val="bg1"/>
                </a:solidFill>
              </a:rPr>
              <a:t> </a:t>
            </a:r>
            <a:r>
              <a:rPr lang="en-AU" sz="3200" dirty="0" err="1">
                <a:solidFill>
                  <a:schemeClr val="bg1"/>
                </a:solidFill>
              </a:rPr>
              <a:t>moyens</a:t>
            </a:r>
            <a:r>
              <a:rPr lang="en-AU" sz="3200" dirty="0">
                <a:solidFill>
                  <a:schemeClr val="bg1"/>
                </a:solidFill>
              </a:rPr>
              <a:t> dispose-t-on ? </a:t>
            </a:r>
          </a:p>
        </p:txBody>
      </p:sp>
      <p:sp>
        <p:nvSpPr>
          <p:cNvPr id="6147" name="Rectangle 3"/>
          <p:cNvSpPr>
            <a:spLocks noChangeArrowheads="1"/>
          </p:cNvSpPr>
          <p:nvPr/>
        </p:nvSpPr>
        <p:spPr bwMode="auto">
          <a:xfrm>
            <a:off x="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59458" y="2963440"/>
            <a:ext cx="3693843" cy="23762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3249" name="Text Box 1"/>
          <p:cNvSpPr txBox="1">
            <a:spLocks noChangeArrowheads="1"/>
          </p:cNvSpPr>
          <p:nvPr/>
        </p:nvSpPr>
        <p:spPr bwMode="auto">
          <a:xfrm>
            <a:off x="285750" y="457200"/>
            <a:ext cx="8545513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Cricothyroïdotomie</a:t>
            </a:r>
            <a:r>
              <a:rPr lang="en-GB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chirurgicale</a:t>
            </a:r>
            <a:endParaRPr lang="en-GB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3250" name="Text Box 2"/>
          <p:cNvSpPr txBox="1">
            <a:spLocks noChangeArrowheads="1"/>
          </p:cNvSpPr>
          <p:nvPr/>
        </p:nvSpPr>
        <p:spPr bwMode="auto">
          <a:xfrm>
            <a:off x="323528" y="3059261"/>
            <a:ext cx="7753350" cy="339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3020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sz="3600" dirty="0" err="1" smtClean="0">
                <a:solidFill>
                  <a:srgbClr val="FFFF00"/>
                </a:solidFill>
              </a:rPr>
              <a:t>À</a:t>
            </a:r>
            <a:r>
              <a:rPr lang="en-GB" sz="3600" dirty="0" smtClean="0">
                <a:solidFill>
                  <a:srgbClr val="FFFF00"/>
                </a:solidFill>
              </a:rPr>
              <a:t> </a:t>
            </a:r>
            <a:r>
              <a:rPr lang="en-GB" sz="3600" dirty="0" err="1">
                <a:solidFill>
                  <a:srgbClr val="FFFF00"/>
                </a:solidFill>
              </a:rPr>
              <a:t>envisager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err="1">
                <a:solidFill>
                  <a:srgbClr val="FFFF00"/>
                </a:solidFill>
              </a:rPr>
              <a:t>si</a:t>
            </a:r>
            <a:r>
              <a:rPr lang="en-GB" sz="3600" dirty="0">
                <a:solidFill>
                  <a:srgbClr val="FFFF00"/>
                </a:solidFill>
              </a:rPr>
              <a:t>:</a:t>
            </a:r>
          </a:p>
          <a:p>
            <a:pPr marL="338138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 smtClean="0">
                <a:solidFill>
                  <a:schemeClr val="bg1"/>
                </a:solidFill>
              </a:rPr>
              <a:t>Échec</a:t>
            </a:r>
            <a:r>
              <a:rPr lang="en-GB" sz="3600" dirty="0" smtClean="0">
                <a:solidFill>
                  <a:schemeClr val="bg1"/>
                </a:solidFill>
              </a:rPr>
              <a:t> </a:t>
            </a:r>
            <a:r>
              <a:rPr lang="en-GB" sz="3600" dirty="0">
                <a:solidFill>
                  <a:schemeClr val="bg1"/>
                </a:solidFill>
              </a:rPr>
              <a:t>de </a:t>
            </a:r>
            <a:r>
              <a:rPr lang="en-GB" sz="3600" dirty="0" err="1">
                <a:solidFill>
                  <a:schemeClr val="bg1"/>
                </a:solidFill>
              </a:rPr>
              <a:t>l’intubation</a:t>
            </a:r>
            <a:endParaRPr lang="en-GB" sz="3600" dirty="0">
              <a:solidFill>
                <a:schemeClr val="bg1"/>
              </a:solidFill>
            </a:endParaRPr>
          </a:p>
          <a:p>
            <a:pPr marL="338138"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solidFill>
                  <a:schemeClr val="bg1"/>
                </a:solidFill>
              </a:rPr>
              <a:t>Ventilation impossible</a:t>
            </a:r>
          </a:p>
        </p:txBody>
      </p:sp>
      <p:sp>
        <p:nvSpPr>
          <p:cNvPr id="53251" name="Rectangle 3"/>
          <p:cNvSpPr>
            <a:spLocks noChangeArrowheads="1"/>
          </p:cNvSpPr>
          <p:nvPr/>
        </p:nvSpPr>
        <p:spPr bwMode="auto">
          <a:xfrm>
            <a:off x="0" y="6805116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50</a:t>
            </a:r>
          </a:p>
        </p:txBody>
      </p:sp>
    </p:spTree>
    <p:extLst>
      <p:ext uri="{BB962C8B-B14F-4D97-AF65-F5344CB8AC3E}">
        <p14:creationId xmlns:p14="http://schemas.microsoft.com/office/powerpoint/2010/main" val="266817136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ext Box 1"/>
          <p:cNvSpPr txBox="1">
            <a:spLocks noChangeArrowheads="1"/>
          </p:cNvSpPr>
          <p:nvPr/>
        </p:nvSpPr>
        <p:spPr bwMode="auto">
          <a:xfrm>
            <a:off x="685800" y="22860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5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(</a:t>
            </a: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</a:t>
            </a:r>
            <a:r>
              <a:rPr lang="en-US" sz="5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reathing)</a:t>
            </a:r>
            <a:br>
              <a:rPr lang="en-US" sz="5400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US" sz="54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ext Box 1"/>
          <p:cNvSpPr txBox="1">
            <a:spLocks noChangeArrowheads="1"/>
          </p:cNvSpPr>
          <p:nvPr/>
        </p:nvSpPr>
        <p:spPr bwMode="auto">
          <a:xfrm>
            <a:off x="677863" y="601216"/>
            <a:ext cx="7772400" cy="1459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Regarder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5298" name="Text Box 2"/>
          <p:cNvSpPr txBox="1">
            <a:spLocks noChangeArrowheads="1"/>
          </p:cNvSpPr>
          <p:nvPr/>
        </p:nvSpPr>
        <p:spPr bwMode="auto">
          <a:xfrm>
            <a:off x="611560" y="2348880"/>
            <a:ext cx="8136904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63538" indent="-3635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en-GB" sz="3600" dirty="0" err="1"/>
              <a:t>Cyanose</a:t>
            </a:r>
            <a:endParaRPr lang="en-GB" sz="3600" dirty="0"/>
          </a:p>
          <a:p>
            <a:pPr marL="363538" indent="-3635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en-GB" sz="3600" dirty="0" err="1"/>
              <a:t>Fréquence</a:t>
            </a:r>
            <a:r>
              <a:rPr lang="en-GB" sz="3600" dirty="0"/>
              <a:t> </a:t>
            </a:r>
            <a:r>
              <a:rPr lang="en-GB" sz="3600" dirty="0" err="1"/>
              <a:t>respiratoire</a:t>
            </a:r>
            <a:endParaRPr lang="en-GB" sz="3600" dirty="0"/>
          </a:p>
          <a:p>
            <a:pPr marL="363538" indent="-3635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en-GB" sz="3600" dirty="0" smtClean="0"/>
              <a:t>Utilisation </a:t>
            </a:r>
            <a:r>
              <a:rPr lang="en-GB" sz="3600" dirty="0"/>
              <a:t>des muscles </a:t>
            </a:r>
            <a:r>
              <a:rPr lang="en-GB" sz="3600" dirty="0" err="1"/>
              <a:t>accessoires</a:t>
            </a:r>
            <a:r>
              <a:rPr lang="en-GB" sz="3600" dirty="0"/>
              <a:t> </a:t>
            </a:r>
          </a:p>
          <a:p>
            <a:pPr marL="363538" indent="-3635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en-GB" sz="3600" dirty="0"/>
              <a:t>Trauma p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/>
              <a:t>n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 err="1"/>
              <a:t>trant</a:t>
            </a:r>
            <a:endParaRPr lang="en-GB" sz="3600" dirty="0"/>
          </a:p>
          <a:p>
            <a:pPr marL="363538" indent="-3635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en-GB" sz="3600" dirty="0" err="1"/>
              <a:t>Volet</a:t>
            </a:r>
            <a:r>
              <a:rPr lang="en-GB" sz="3600" dirty="0"/>
              <a:t> </a:t>
            </a:r>
            <a:r>
              <a:rPr lang="en-GB" sz="3600" dirty="0" err="1"/>
              <a:t>thoracique</a:t>
            </a:r>
            <a:endParaRPr lang="en-GB" sz="3600" dirty="0"/>
          </a:p>
          <a:p>
            <a:pPr marL="363538" indent="-363538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tabLst>
                <a:tab pos="363538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/>
            </a:pPr>
            <a:r>
              <a:rPr lang="en-GB" sz="3600" dirty="0" err="1"/>
              <a:t>Plaie</a:t>
            </a:r>
            <a:r>
              <a:rPr lang="en-GB" sz="3600" dirty="0"/>
              <a:t> </a:t>
            </a:r>
            <a:r>
              <a:rPr lang="en-GB" sz="3600" dirty="0" err="1" smtClean="0"/>
              <a:t>soufflante</a:t>
            </a:r>
            <a:endParaRPr lang="en-GB" sz="3600" dirty="0"/>
          </a:p>
        </p:txBody>
      </p:sp>
      <p:sp>
        <p:nvSpPr>
          <p:cNvPr id="5529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ext Box 1"/>
          <p:cNvSpPr txBox="1">
            <a:spLocks noChangeArrowheads="1"/>
          </p:cNvSpPr>
          <p:nvPr/>
        </p:nvSpPr>
        <p:spPr bwMode="auto">
          <a:xfrm>
            <a:off x="914400" y="601663"/>
            <a:ext cx="7543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 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Palper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</p:txBody>
      </p:sp>
      <p:sp>
        <p:nvSpPr>
          <p:cNvPr id="56322" name="Text Box 2"/>
          <p:cNvSpPr txBox="1">
            <a:spLocks noChangeArrowheads="1"/>
          </p:cNvSpPr>
          <p:nvPr/>
        </p:nvSpPr>
        <p:spPr bwMode="auto">
          <a:xfrm>
            <a:off x="611560" y="2492896"/>
            <a:ext cx="8047856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Déviation</a:t>
            </a:r>
            <a:r>
              <a:rPr lang="en-GB" sz="3600" dirty="0"/>
              <a:t> </a:t>
            </a:r>
            <a:r>
              <a:rPr lang="en-GB" sz="3600" dirty="0" err="1"/>
              <a:t>trach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/>
              <a:t>ale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Fractures des c</a:t>
            </a:r>
            <a:r>
              <a:rPr lang="en-US" sz="3600" dirty="0" err="1">
                <a:cs typeface="Arial" charset="0"/>
              </a:rPr>
              <a:t>ô</a:t>
            </a:r>
            <a:r>
              <a:rPr lang="en-GB" sz="3600" dirty="0" err="1"/>
              <a:t>tes</a:t>
            </a:r>
            <a:r>
              <a:rPr lang="en-GB" sz="3600" dirty="0">
                <a:solidFill>
                  <a:srgbClr val="FDFFEE"/>
                </a:solidFill>
              </a:rPr>
              <a:t>: </a:t>
            </a:r>
            <a:r>
              <a:rPr lang="en-GB" sz="3600" dirty="0" err="1"/>
              <a:t>douleur</a:t>
            </a:r>
            <a:r>
              <a:rPr lang="en-GB" sz="3600" dirty="0"/>
              <a:t>/</a:t>
            </a:r>
            <a:r>
              <a:rPr lang="en-GB" sz="3600" dirty="0" err="1" smtClean="0"/>
              <a:t>crépitement</a:t>
            </a:r>
            <a:r>
              <a:rPr lang="en-GB" sz="3600" dirty="0" smtClean="0"/>
              <a:t> 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Mouvement</a:t>
            </a:r>
            <a:r>
              <a:rPr lang="en-GB" sz="3600" dirty="0"/>
              <a:t> </a:t>
            </a:r>
            <a:r>
              <a:rPr lang="en-GB" sz="3600" dirty="0" err="1"/>
              <a:t>thoracique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Emphysème</a:t>
            </a:r>
            <a:r>
              <a:rPr lang="en-GB" sz="3600" dirty="0"/>
              <a:t> sous-</a:t>
            </a:r>
            <a:r>
              <a:rPr lang="en-GB" sz="3600" dirty="0" err="1"/>
              <a:t>cutané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Percussion</a:t>
            </a:r>
          </a:p>
        </p:txBody>
      </p:sp>
      <p:sp>
        <p:nvSpPr>
          <p:cNvPr id="5632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ext Box 1"/>
          <p:cNvSpPr txBox="1">
            <a:spLocks noChangeArrowheads="1"/>
          </p:cNvSpPr>
          <p:nvPr/>
        </p:nvSpPr>
        <p:spPr bwMode="auto">
          <a:xfrm>
            <a:off x="677863" y="601216"/>
            <a:ext cx="7772400" cy="1603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Écouter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7346" name="Text Box 2"/>
          <p:cNvSpPr txBox="1">
            <a:spLocks noChangeArrowheads="1"/>
          </p:cNvSpPr>
          <p:nvPr/>
        </p:nvSpPr>
        <p:spPr bwMode="auto">
          <a:xfrm>
            <a:off x="827584" y="2780928"/>
            <a:ext cx="778033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Bruits </a:t>
            </a:r>
            <a:r>
              <a:rPr lang="en-GB" sz="3600" dirty="0" err="1"/>
              <a:t>respiratoires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Bruits </a:t>
            </a:r>
            <a:r>
              <a:rPr lang="en-GB" sz="3600" dirty="0" err="1"/>
              <a:t>cardiaques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Bruits </a:t>
            </a:r>
            <a:r>
              <a:rPr lang="en-GB" sz="3600" dirty="0" err="1"/>
              <a:t>intestinaux</a:t>
            </a:r>
            <a:endParaRPr lang="en-GB" sz="3600" dirty="0"/>
          </a:p>
        </p:txBody>
      </p:sp>
      <p:sp>
        <p:nvSpPr>
          <p:cNvPr id="5734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ext Box 1"/>
          <p:cNvSpPr txBox="1">
            <a:spLocks noChangeArrowheads="1"/>
          </p:cNvSpPr>
          <p:nvPr/>
        </p:nvSpPr>
        <p:spPr bwMode="auto">
          <a:xfrm>
            <a:off x="685800" y="548680"/>
            <a:ext cx="7772400" cy="1747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 en charge</a:t>
            </a:r>
          </a:p>
        </p:txBody>
      </p:sp>
      <p:sp>
        <p:nvSpPr>
          <p:cNvPr id="58370" name="Text Box 2"/>
          <p:cNvSpPr txBox="1">
            <a:spLocks noChangeArrowheads="1"/>
          </p:cNvSpPr>
          <p:nvPr/>
        </p:nvSpPr>
        <p:spPr bwMode="auto">
          <a:xfrm>
            <a:off x="755576" y="2780928"/>
            <a:ext cx="7920880" cy="32529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>
                <a:solidFill>
                  <a:schemeClr val="bg1"/>
                </a:solidFill>
              </a:rPr>
              <a:t>Oxygénothérapie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 err="1">
                <a:solidFill>
                  <a:schemeClr val="bg1"/>
                </a:solidFill>
              </a:rPr>
              <a:t>à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/>
              <a:t>haut </a:t>
            </a:r>
            <a:r>
              <a:rPr lang="en-US" sz="3600" dirty="0" err="1"/>
              <a:t>débit</a:t>
            </a:r>
            <a:r>
              <a:rPr lang="en-US" sz="3600" dirty="0"/>
              <a:t> </a:t>
            </a:r>
            <a:r>
              <a:rPr lang="en-GB" sz="3600" dirty="0" err="1"/>
              <a:t>si</a:t>
            </a:r>
            <a:r>
              <a:rPr lang="en-GB" sz="3600" dirty="0"/>
              <a:t> </a:t>
            </a:r>
            <a:r>
              <a:rPr lang="en-GB" sz="3600" dirty="0" err="1"/>
              <a:t>disponible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/>
              <a:t>Assister la ventilation </a:t>
            </a:r>
            <a:r>
              <a:rPr lang="en-US" sz="3600" dirty="0" err="1"/>
              <a:t>si</a:t>
            </a:r>
            <a:r>
              <a:rPr lang="en-US" sz="3600" dirty="0"/>
              <a:t> </a:t>
            </a:r>
            <a:r>
              <a:rPr lang="en-US" sz="3600" dirty="0" err="1"/>
              <a:t>nécessaire</a:t>
            </a:r>
            <a:endParaRPr lang="en-US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Tra</a:t>
            </a:r>
            <a:r>
              <a:rPr lang="en-US" sz="3600" dirty="0" err="1">
                <a:cs typeface="Arial" charset="0"/>
              </a:rPr>
              <a:t>i</a:t>
            </a:r>
            <a:r>
              <a:rPr lang="en-US" sz="3600" dirty="0" err="1"/>
              <a:t>ter</a:t>
            </a:r>
            <a:r>
              <a:rPr lang="en-US" sz="3600" dirty="0"/>
              <a:t> le pneumothorax </a:t>
            </a:r>
            <a:r>
              <a:rPr lang="en-US" sz="3600" dirty="0" err="1"/>
              <a:t>ou</a:t>
            </a:r>
            <a:r>
              <a:rPr lang="en-US" sz="3600" dirty="0"/>
              <a:t> </a:t>
            </a:r>
            <a:r>
              <a:rPr lang="en-US" sz="3600" dirty="0" err="1"/>
              <a:t>l'hémothorax</a:t>
            </a:r>
            <a:endParaRPr lang="en-US" sz="3600" dirty="0"/>
          </a:p>
        </p:txBody>
      </p:sp>
      <p:sp>
        <p:nvSpPr>
          <p:cNvPr id="5837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Respiration</a:t>
            </a:r>
            <a:b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Penser à:</a:t>
            </a:r>
          </a:p>
        </p:txBody>
      </p:sp>
      <p:sp>
        <p:nvSpPr>
          <p:cNvPr id="59394" name="Text Box 2"/>
          <p:cNvSpPr txBox="1">
            <a:spLocks noChangeArrowheads="1"/>
          </p:cNvSpPr>
          <p:nvPr/>
        </p:nvSpPr>
        <p:spPr bwMode="auto">
          <a:xfrm>
            <a:off x="467544" y="2420888"/>
            <a:ext cx="798378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 smtClean="0">
                <a:solidFill>
                  <a:schemeClr val="bg1"/>
                </a:solidFill>
              </a:rPr>
              <a:t>Lésion</a:t>
            </a:r>
            <a:r>
              <a:rPr lang="en-GB" sz="3200" dirty="0" smtClean="0">
                <a:solidFill>
                  <a:schemeClr val="bg1"/>
                </a:solidFill>
              </a:rPr>
              <a:t> des </a:t>
            </a:r>
            <a:r>
              <a:rPr lang="en-GB" sz="3200" dirty="0"/>
              <a:t>VA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Pneumothorax sous tension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 smtClean="0"/>
              <a:t>Hémothorax </a:t>
            </a:r>
            <a:r>
              <a:rPr lang="fr-BE" sz="3200" dirty="0"/>
              <a:t>massif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Volet thoracique </a:t>
            </a:r>
            <a:endParaRPr lang="fr-BE" sz="3200" dirty="0" smtClean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 smtClean="0"/>
              <a:t>Plaie soufflante (pneumothorax ouvert)</a:t>
            </a:r>
            <a:endParaRPr lang="fr-BE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Contusion pulmonaire</a:t>
            </a:r>
          </a:p>
        </p:txBody>
      </p:sp>
      <p:sp>
        <p:nvSpPr>
          <p:cNvPr id="59395" name="Rectangle 3"/>
          <p:cNvSpPr>
            <a:spLocks noChangeArrowheads="1"/>
          </p:cNvSpPr>
          <p:nvPr/>
        </p:nvSpPr>
        <p:spPr bwMode="auto">
          <a:xfrm>
            <a:off x="20638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ext Box 1"/>
          <p:cNvSpPr txBox="1">
            <a:spLocks noChangeArrowheads="1"/>
          </p:cNvSpPr>
          <p:nvPr/>
        </p:nvSpPr>
        <p:spPr bwMode="auto">
          <a:xfrm>
            <a:off x="323528" y="180975"/>
            <a:ext cx="8568952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Pneumothorax sous Tension </a:t>
            </a:r>
          </a:p>
        </p:txBody>
      </p:sp>
      <p:pic>
        <p:nvPicPr>
          <p:cNvPr id="604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0" y="1492250"/>
            <a:ext cx="4203700" cy="5073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6041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ext Box 1"/>
          <p:cNvSpPr txBox="1">
            <a:spLocks noChangeArrowheads="1"/>
          </p:cNvSpPr>
          <p:nvPr/>
        </p:nvSpPr>
        <p:spPr bwMode="auto">
          <a:xfrm>
            <a:off x="395536" y="188640"/>
            <a:ext cx="8352928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Pneumothorax sous Tension</a:t>
            </a:r>
            <a:r>
              <a:rPr lang="en-US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Signes</a:t>
            </a:r>
            <a:endParaRPr lang="en-US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1442" name="Text Box 2"/>
          <p:cNvSpPr txBox="1">
            <a:spLocks noChangeArrowheads="1"/>
          </p:cNvSpPr>
          <p:nvPr/>
        </p:nvSpPr>
        <p:spPr bwMode="auto">
          <a:xfrm>
            <a:off x="251520" y="1628800"/>
            <a:ext cx="8640960" cy="4035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US" sz="3600" dirty="0" err="1"/>
              <a:t>Regarder</a:t>
            </a:r>
            <a:endParaRPr lang="en-US" sz="28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cyanose</a:t>
            </a:r>
            <a:r>
              <a:rPr lang="en-US" sz="2800" dirty="0"/>
              <a:t>, </a:t>
            </a:r>
            <a:r>
              <a:rPr lang="en-US" sz="2800" dirty="0" err="1"/>
              <a:t>fr</a:t>
            </a:r>
            <a:r>
              <a:rPr lang="en-GB" sz="2800" dirty="0" err="1"/>
              <a:t>é</a:t>
            </a:r>
            <a:r>
              <a:rPr lang="en-US" sz="2800" dirty="0" err="1"/>
              <a:t>quence</a:t>
            </a:r>
            <a:r>
              <a:rPr lang="en-US" sz="2800" dirty="0"/>
              <a:t> </a:t>
            </a:r>
            <a:r>
              <a:rPr lang="en-US" sz="2800" dirty="0" err="1"/>
              <a:t>respiratoire</a:t>
            </a:r>
            <a:r>
              <a:rPr lang="en-US" sz="2800" dirty="0"/>
              <a:t> </a:t>
            </a:r>
            <a:r>
              <a:rPr lang="en-US" sz="2800" dirty="0" err="1"/>
              <a:t>rapide</a:t>
            </a:r>
            <a:endParaRPr lang="en-US" sz="2800" dirty="0"/>
          </a:p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US" sz="3600" dirty="0" err="1"/>
              <a:t>Palper</a:t>
            </a:r>
            <a:endParaRPr lang="en-US" sz="2800" strike="sngStrike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/>
              <a:t>déviation</a:t>
            </a:r>
            <a:r>
              <a:rPr lang="en-GB" sz="2800" dirty="0"/>
              <a:t> </a:t>
            </a:r>
            <a:r>
              <a:rPr lang="en-GB" sz="2800" dirty="0" err="1"/>
              <a:t>trachéale</a:t>
            </a:r>
            <a:r>
              <a:rPr lang="en-GB" sz="2800" dirty="0"/>
              <a:t>, </a:t>
            </a:r>
            <a:r>
              <a:rPr lang="en-US" sz="2800" dirty="0" err="1" smtClean="0"/>
              <a:t>surexpansion</a:t>
            </a:r>
            <a:r>
              <a:rPr lang="en-US" sz="2800" dirty="0" smtClean="0"/>
              <a:t> de </a:t>
            </a:r>
            <a:r>
              <a:rPr lang="en-US" sz="2800" dirty="0" err="1" smtClean="0"/>
              <a:t>l’hémithorax</a:t>
            </a:r>
            <a:endParaRPr lang="en-US" sz="28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la percussion </a:t>
            </a:r>
            <a:r>
              <a:rPr lang="en-GB" sz="2800" dirty="0" err="1"/>
              <a:t>donne</a:t>
            </a:r>
            <a:r>
              <a:rPr lang="en-GB" sz="2800" dirty="0"/>
              <a:t> </a:t>
            </a:r>
            <a:r>
              <a:rPr lang="en-GB" sz="2800" dirty="0" err="1"/>
              <a:t>une</a:t>
            </a:r>
            <a:r>
              <a:rPr lang="en-GB" sz="2800" dirty="0"/>
              <a:t> </a:t>
            </a:r>
            <a:r>
              <a:rPr lang="en-GB" sz="2800" dirty="0" err="1"/>
              <a:t>résonance</a:t>
            </a:r>
            <a:r>
              <a:rPr lang="en-GB" sz="2800" dirty="0"/>
              <a:t> accrue 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hypotension</a:t>
            </a:r>
          </a:p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US" sz="3600" dirty="0" err="1"/>
              <a:t>Ausculter</a:t>
            </a:r>
            <a:endParaRPr lang="en-US" sz="2800" strike="sngStrike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>
                <a:latin typeface="Symbol" charset="0"/>
                <a:cs typeface="Symbol" charset="0"/>
              </a:rPr>
              <a:t></a:t>
            </a:r>
            <a:r>
              <a:rPr lang="en-GB" sz="2800" dirty="0"/>
              <a:t> </a:t>
            </a:r>
            <a:r>
              <a:rPr lang="en-GB" sz="2800" dirty="0" smtClean="0"/>
              <a:t>bruits </a:t>
            </a:r>
            <a:r>
              <a:rPr lang="en-GB" sz="2800" dirty="0" err="1" smtClean="0"/>
              <a:t>respiratoires</a:t>
            </a:r>
            <a:endParaRPr lang="en-GB" sz="2800" dirty="0"/>
          </a:p>
        </p:txBody>
      </p:sp>
      <p:sp>
        <p:nvSpPr>
          <p:cNvPr id="6144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58</a:t>
            </a:r>
          </a:p>
        </p:txBody>
      </p:sp>
    </p:spTree>
    <p:extLst>
      <p:ext uri="{BB962C8B-B14F-4D97-AF65-F5344CB8AC3E}">
        <p14:creationId xmlns:p14="http://schemas.microsoft.com/office/powerpoint/2010/main" val="2548664161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ext Box 1"/>
          <p:cNvSpPr txBox="1">
            <a:spLocks noChangeArrowheads="1"/>
          </p:cNvSpPr>
          <p:nvPr/>
        </p:nvSpPr>
        <p:spPr bwMode="auto">
          <a:xfrm>
            <a:off x="323528" y="476672"/>
            <a:ext cx="8496944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Pneumothorax sous Tension </a:t>
            </a: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 en charge</a:t>
            </a:r>
          </a:p>
        </p:txBody>
      </p:sp>
      <p:sp>
        <p:nvSpPr>
          <p:cNvPr id="62466" name="Text Box 2"/>
          <p:cNvSpPr txBox="1">
            <a:spLocks noChangeArrowheads="1"/>
          </p:cNvSpPr>
          <p:nvPr/>
        </p:nvSpPr>
        <p:spPr bwMode="auto">
          <a:xfrm>
            <a:off x="1331640" y="2547640"/>
            <a:ext cx="6630441" cy="4049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Décompression immédiate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Aiguille de </a:t>
            </a:r>
            <a:r>
              <a:rPr lang="fr-BE" sz="3600" dirty="0" smtClean="0"/>
              <a:t>gros </a:t>
            </a:r>
            <a:r>
              <a:rPr lang="fr-BE" sz="3600" dirty="0"/>
              <a:t>calibre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 smtClean="0"/>
              <a:t>2ème </a:t>
            </a:r>
            <a:r>
              <a:rPr lang="fr-BE" sz="3600" dirty="0"/>
              <a:t>espace intercostal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Ligne </a:t>
            </a:r>
            <a:r>
              <a:rPr lang="fr-BE" sz="3600" dirty="0" smtClean="0"/>
              <a:t>médio-</a:t>
            </a:r>
            <a:r>
              <a:rPr lang="fr-BE" sz="3600" dirty="0"/>
              <a:t>claviculaire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/>
              <a:t>Drainage thoracique à suivre</a:t>
            </a:r>
            <a:endParaRPr lang="fr-BE" sz="3600" strike="sngStrike" dirty="0"/>
          </a:p>
        </p:txBody>
      </p:sp>
      <p:sp>
        <p:nvSpPr>
          <p:cNvPr id="6246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59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323528" y="404664"/>
            <a:ext cx="8607425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NZ" sz="4400" dirty="0" smtClean="0">
                <a:solidFill>
                  <a:srgbClr val="FFFF00"/>
                </a:solidFill>
              </a:rPr>
              <a:t>Quand meurent les patients traumatisés?</a:t>
            </a:r>
            <a:endParaRPr lang="en-NZ" sz="4400" dirty="0">
              <a:solidFill>
                <a:srgbClr val="FFFF00"/>
              </a:solidFill>
            </a:endParaRPr>
          </a:p>
        </p:txBody>
      </p:sp>
      <p:sp>
        <p:nvSpPr>
          <p:cNvPr id="8194" name="Text Box 2"/>
          <p:cNvSpPr txBox="1">
            <a:spLocks noChangeArrowheads="1"/>
          </p:cNvSpPr>
          <p:nvPr/>
        </p:nvSpPr>
        <p:spPr bwMode="auto">
          <a:xfrm>
            <a:off x="539552" y="5301208"/>
            <a:ext cx="8352928" cy="9361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0"/>
              </a:spcBef>
              <a:buClrTx/>
              <a:buSzPct val="70000"/>
              <a:buFontTx/>
              <a:buNone/>
              <a:defRPr/>
            </a:pPr>
            <a:r>
              <a:rPr lang="en-NZ" sz="2800" dirty="0" smtClean="0">
                <a:solidFill>
                  <a:srgbClr val="FFFF00"/>
                </a:solidFill>
                <a:latin typeface="+mj-lt"/>
              </a:rPr>
              <a:t>Jours à semaines </a:t>
            </a:r>
            <a:r>
              <a:rPr lang="en-NZ" sz="2800" dirty="0">
                <a:solidFill>
                  <a:srgbClr val="FFFF00"/>
                </a:solidFill>
                <a:latin typeface="+mj-lt"/>
              </a:rPr>
              <a:t>		</a:t>
            </a:r>
            <a:r>
              <a:rPr lang="en-NZ" sz="2800" dirty="0" smtClean="0">
                <a:solidFill>
                  <a:srgbClr val="FFFF00"/>
                </a:solidFill>
                <a:latin typeface="+mj-lt"/>
              </a:rPr>
              <a:t>  </a:t>
            </a:r>
            <a:r>
              <a:rPr lang="en-NZ" sz="2800" dirty="0" smtClean="0">
                <a:solidFill>
                  <a:srgbClr val="FFFF00"/>
                </a:solidFill>
                <a:latin typeface="+mj-lt"/>
              </a:rPr>
              <a:t>	(</a:t>
            </a:r>
            <a:r>
              <a:rPr lang="en-NZ" sz="2800" dirty="0">
                <a:solidFill>
                  <a:srgbClr val="FFFF00"/>
                </a:solidFill>
                <a:latin typeface="+mj-lt"/>
              </a:rPr>
              <a:t>15% </a:t>
            </a:r>
            <a:r>
              <a:rPr lang="en-NZ" sz="2800" dirty="0" smtClean="0">
                <a:solidFill>
                  <a:srgbClr val="FFFF00"/>
                </a:solidFill>
                <a:latin typeface="+mj-lt"/>
              </a:rPr>
              <a:t>des morts</a:t>
            </a:r>
            <a:r>
              <a:rPr lang="en-NZ" sz="2800" dirty="0">
                <a:solidFill>
                  <a:srgbClr val="FFFF00"/>
                </a:solidFill>
                <a:latin typeface="+mj-lt"/>
              </a:rPr>
              <a:t>)</a:t>
            </a:r>
          </a:p>
          <a:p>
            <a:pPr marL="623888" lvl="1" indent="-352425">
              <a:spcBef>
                <a:spcPts val="0"/>
              </a:spcBef>
              <a:buClr>
                <a:srgbClr val="FFFFFF"/>
              </a:buClr>
              <a:buSzPct val="70000"/>
              <a:buFont typeface="Arial"/>
              <a:buChar char="•"/>
              <a:tabLst>
                <a:tab pos="0" algn="l"/>
                <a:tab pos="533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/>
            </a:pPr>
            <a:r>
              <a:rPr lang="en-NZ" sz="2800" dirty="0" smtClean="0">
                <a:latin typeface="+mj-lt"/>
              </a:rPr>
              <a:t>Sepsis, </a:t>
            </a:r>
            <a:r>
              <a:rPr lang="en-NZ" sz="2800" dirty="0">
                <a:latin typeface="+mj-lt"/>
              </a:rPr>
              <a:t>défaillance </a:t>
            </a:r>
            <a:r>
              <a:rPr lang="en-NZ" sz="2800" dirty="0" smtClean="0">
                <a:latin typeface="+mj-lt"/>
              </a:rPr>
              <a:t>d’organes</a:t>
            </a:r>
            <a:endParaRPr lang="en-NZ" sz="2800" dirty="0">
              <a:latin typeface="+mj-lt"/>
            </a:endParaRPr>
          </a:p>
        </p:txBody>
      </p:sp>
      <p:sp>
        <p:nvSpPr>
          <p:cNvPr id="8195" name="Rectangle 3"/>
          <p:cNvSpPr>
            <a:spLocks noChangeArrowheads="1"/>
          </p:cNvSpPr>
          <p:nvPr/>
        </p:nvSpPr>
        <p:spPr bwMode="auto">
          <a:xfrm>
            <a:off x="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539552" y="1988840"/>
            <a:ext cx="8424936" cy="1440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0"/>
              </a:spcBef>
              <a:buClrTx/>
              <a:buSzPct val="70000"/>
              <a:buFontTx/>
              <a:buNone/>
              <a:defRPr/>
            </a:pPr>
            <a:r>
              <a:rPr lang="en-NZ" sz="2800" dirty="0" smtClean="0">
                <a:solidFill>
                  <a:srgbClr val="FFFF00"/>
                </a:solidFill>
                <a:latin typeface="+mj-lt"/>
              </a:rPr>
              <a:t>Secondes à </a:t>
            </a:r>
            <a:r>
              <a:rPr lang="en-NZ" sz="2800" dirty="0">
                <a:solidFill>
                  <a:srgbClr val="FFFF00"/>
                </a:solidFill>
                <a:latin typeface="+mj-lt"/>
              </a:rPr>
              <a:t>minutes 			(50% </a:t>
            </a:r>
            <a:r>
              <a:rPr lang="en-NZ" sz="2800" dirty="0" smtClean="0">
                <a:solidFill>
                  <a:srgbClr val="FFFF00"/>
                </a:solidFill>
                <a:latin typeface="+mj-lt"/>
              </a:rPr>
              <a:t>des morts</a:t>
            </a:r>
            <a:r>
              <a:rPr lang="en-NZ" sz="2800" dirty="0">
                <a:solidFill>
                  <a:srgbClr val="FFFF00"/>
                </a:solidFill>
                <a:latin typeface="+mj-lt"/>
              </a:rPr>
              <a:t>)</a:t>
            </a:r>
          </a:p>
          <a:p>
            <a:pPr marL="533400" lvl="1" indent="-352425">
              <a:spcBef>
                <a:spcPts val="0"/>
              </a:spcBef>
              <a:buClr>
                <a:srgbClr val="FFFFFF"/>
              </a:buClr>
              <a:buSzPct val="70000"/>
              <a:buFont typeface="Arial"/>
              <a:buChar char="•"/>
              <a:tabLst>
                <a:tab pos="0" algn="l"/>
                <a:tab pos="714375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/>
            </a:pPr>
            <a:r>
              <a:rPr lang="en-NZ" sz="2800" dirty="0">
                <a:latin typeface="+mn-lt"/>
              </a:rPr>
              <a:t>Cerveau</a:t>
            </a:r>
            <a:r>
              <a:rPr lang="en-NZ" sz="2800" dirty="0">
                <a:latin typeface="+mj-lt"/>
              </a:rPr>
              <a:t> et </a:t>
            </a:r>
            <a:r>
              <a:rPr lang="en-NZ" sz="2800" dirty="0">
                <a:solidFill>
                  <a:schemeClr val="bg1"/>
                </a:solidFill>
                <a:latin typeface="+mj-lt"/>
              </a:rPr>
              <a:t>moelle épinière</a:t>
            </a:r>
            <a:r>
              <a:rPr lang="en-NZ" sz="2800" dirty="0">
                <a:latin typeface="+mj-lt"/>
              </a:rPr>
              <a:t>, coeur, </a:t>
            </a:r>
            <a:r>
              <a:rPr lang="en-NZ" sz="2800" dirty="0" smtClean="0">
                <a:latin typeface="+mj-lt"/>
              </a:rPr>
              <a:t>gros </a:t>
            </a:r>
            <a:r>
              <a:rPr lang="en-NZ" sz="2800" dirty="0">
                <a:latin typeface="+mj-lt"/>
              </a:rPr>
              <a:t>vaisseaux</a:t>
            </a:r>
          </a:p>
          <a:p>
            <a:pPr indent="-282575">
              <a:spcBef>
                <a:spcPts val="0"/>
              </a:spcBef>
              <a:buClr>
                <a:srgbClr val="FFFFFF"/>
              </a:buClr>
              <a:buSzPct val="70000"/>
              <a:defRPr/>
            </a:pPr>
            <a:endParaRPr lang="en-NZ" sz="2800" dirty="0">
              <a:latin typeface="+mj-lt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467544" y="3717032"/>
            <a:ext cx="8496944" cy="1368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5156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0"/>
              </a:spcBef>
              <a:buClrTx/>
              <a:buSzPct val="70000"/>
              <a:buFontTx/>
              <a:buNone/>
              <a:defRPr/>
            </a:pPr>
            <a:r>
              <a:rPr lang="en-NZ" sz="2800" dirty="0" smtClean="0">
                <a:solidFill>
                  <a:srgbClr val="FFFF00"/>
                </a:solidFill>
                <a:latin typeface="+mj-lt"/>
              </a:rPr>
              <a:t>1 à 2 </a:t>
            </a:r>
            <a:r>
              <a:rPr lang="en-NZ" sz="2800" dirty="0">
                <a:solidFill>
                  <a:srgbClr val="FFFF00"/>
                </a:solidFill>
                <a:latin typeface="+mj-lt"/>
              </a:rPr>
              <a:t>heures 			</a:t>
            </a:r>
            <a:r>
              <a:rPr lang="en-NZ" sz="2800" dirty="0">
                <a:solidFill>
                  <a:srgbClr val="FFFF00"/>
                </a:solidFill>
                <a:latin typeface="+mj-lt"/>
              </a:rPr>
              <a:t>	</a:t>
            </a:r>
            <a:r>
              <a:rPr lang="en-NZ" sz="2800" dirty="0" smtClean="0">
                <a:solidFill>
                  <a:srgbClr val="FFFF00"/>
                </a:solidFill>
                <a:latin typeface="+mj-lt"/>
              </a:rPr>
              <a:t>(</a:t>
            </a:r>
            <a:r>
              <a:rPr lang="en-NZ" sz="2800" dirty="0">
                <a:solidFill>
                  <a:srgbClr val="FFFF00"/>
                </a:solidFill>
                <a:latin typeface="+mj-lt"/>
              </a:rPr>
              <a:t>35% </a:t>
            </a:r>
            <a:r>
              <a:rPr lang="en-NZ" sz="2800" dirty="0" smtClean="0">
                <a:solidFill>
                  <a:srgbClr val="FFFF00"/>
                </a:solidFill>
                <a:latin typeface="+mj-lt"/>
              </a:rPr>
              <a:t>des morts</a:t>
            </a:r>
            <a:r>
              <a:rPr lang="en-NZ" sz="2800" dirty="0">
                <a:solidFill>
                  <a:srgbClr val="FFFF00"/>
                </a:solidFill>
                <a:latin typeface="+mj-lt"/>
              </a:rPr>
              <a:t>)</a:t>
            </a:r>
          </a:p>
          <a:p>
            <a:pPr marL="623888" lvl="1" indent="-352425">
              <a:spcBef>
                <a:spcPts val="0"/>
              </a:spcBef>
              <a:buClrTx/>
              <a:buSzPct val="70000"/>
              <a:buFont typeface="Arial"/>
              <a:buChar char="•"/>
              <a:defRPr/>
            </a:pPr>
            <a:r>
              <a:rPr lang="en-NZ" sz="2800" dirty="0" smtClean="0">
                <a:latin typeface="+mj-lt"/>
              </a:rPr>
              <a:t>Blessures cérébrales, thoraciques, abdominales, </a:t>
            </a:r>
            <a:r>
              <a:rPr lang="en-NZ" sz="2800" dirty="0">
                <a:latin typeface="+mj-lt"/>
              </a:rPr>
              <a:t>fractures avec hémorragie massive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ext Box 1"/>
          <p:cNvSpPr txBox="1">
            <a:spLocks noChangeArrowheads="1"/>
          </p:cNvSpPr>
          <p:nvPr/>
        </p:nvSpPr>
        <p:spPr bwMode="auto">
          <a:xfrm>
            <a:off x="179512" y="476250"/>
            <a:ext cx="8712968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Pneumothorax sous Tension</a:t>
            </a:r>
          </a:p>
        </p:txBody>
      </p:sp>
      <p:sp>
        <p:nvSpPr>
          <p:cNvPr id="63490" name="Text Box 2"/>
          <p:cNvSpPr txBox="1">
            <a:spLocks noChangeArrowheads="1"/>
          </p:cNvSpPr>
          <p:nvPr/>
        </p:nvSpPr>
        <p:spPr bwMode="auto">
          <a:xfrm>
            <a:off x="755576" y="2942456"/>
            <a:ext cx="7848872" cy="29348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1313" indent="-339725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339725" indent="-338138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 err="1"/>
              <a:t>Devrait</a:t>
            </a:r>
            <a:r>
              <a:rPr lang="en-GB" sz="3600" dirty="0"/>
              <a:t> </a:t>
            </a:r>
            <a:r>
              <a:rPr lang="en-US" sz="3600" dirty="0" err="1">
                <a:cs typeface="Arial" charset="0"/>
              </a:rPr>
              <a:t>ê</a:t>
            </a:r>
            <a:r>
              <a:rPr lang="en-GB" sz="3600" dirty="0" err="1"/>
              <a:t>tre</a:t>
            </a:r>
            <a:r>
              <a:rPr lang="en-GB" sz="3600" dirty="0"/>
              <a:t> un diagnostic </a:t>
            </a:r>
            <a:r>
              <a:rPr lang="en-GB" sz="3600" dirty="0" err="1"/>
              <a:t>clinique</a:t>
            </a:r>
            <a:endParaRPr lang="en-GB" sz="3600" dirty="0"/>
          </a:p>
          <a:p>
            <a:pPr marL="342900"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  <a:p>
            <a:pPr marL="339725" indent="-338138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 err="1"/>
              <a:t>Tra</a:t>
            </a:r>
            <a:r>
              <a:rPr lang="en-US" sz="3600" dirty="0" err="1">
                <a:cs typeface="Arial" charset="0"/>
              </a:rPr>
              <a:t>i</a:t>
            </a:r>
            <a:r>
              <a:rPr lang="en-GB" sz="3600" dirty="0" err="1"/>
              <a:t>ter</a:t>
            </a:r>
            <a:r>
              <a:rPr lang="en-GB" sz="3600" dirty="0"/>
              <a:t> </a:t>
            </a:r>
            <a:r>
              <a:rPr lang="en-GB" sz="3600" dirty="0" err="1"/>
              <a:t>avant</a:t>
            </a:r>
            <a:r>
              <a:rPr lang="en-GB" sz="3600" dirty="0"/>
              <a:t> Rx</a:t>
            </a:r>
          </a:p>
        </p:txBody>
      </p:sp>
      <p:sp>
        <p:nvSpPr>
          <p:cNvPr id="6349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ext Box 1"/>
          <p:cNvSpPr txBox="1">
            <a:spLocks noChangeArrowheads="1"/>
          </p:cNvSpPr>
          <p:nvPr/>
        </p:nvSpPr>
        <p:spPr bwMode="auto">
          <a:xfrm>
            <a:off x="3879850" y="1984375"/>
            <a:ext cx="1471613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64514" name="Rectangle 2"/>
          <p:cNvSpPr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/>
          <a:p>
            <a:pPr algn="ct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fr-BE" sz="5400" dirty="0">
                <a:solidFill>
                  <a:srgbClr val="FFFF00"/>
                </a:solidFill>
              </a:rPr>
              <a:t>Voies </a:t>
            </a:r>
            <a:r>
              <a:rPr lang="en-GB" sz="5400" dirty="0">
                <a:solidFill>
                  <a:srgbClr val="FFFF00"/>
                </a:solidFill>
              </a:rPr>
              <a:t>A</a:t>
            </a:r>
            <a:r>
              <a:rPr lang="en-US" sz="5400" dirty="0" err="1">
                <a:solidFill>
                  <a:srgbClr val="FFFF00"/>
                </a:solidFill>
                <a:cs typeface="Arial" charset="0"/>
              </a:rPr>
              <a:t>é</a:t>
            </a:r>
            <a:r>
              <a:rPr lang="en-GB" sz="5400" dirty="0" err="1">
                <a:solidFill>
                  <a:srgbClr val="FFFF00"/>
                </a:solidFill>
              </a:rPr>
              <a:t>riennes</a:t>
            </a:r>
            <a:r>
              <a:rPr lang="fr-BE" sz="5400" dirty="0">
                <a:solidFill>
                  <a:srgbClr val="FFFF00"/>
                </a:solidFill>
              </a:rPr>
              <a:t> et Respiration </a:t>
            </a:r>
          </a:p>
        </p:txBody>
      </p:sp>
      <p:sp>
        <p:nvSpPr>
          <p:cNvPr id="6451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Voies </a:t>
            </a: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</a:t>
            </a: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riennes</a:t>
            </a: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et Respiration </a:t>
            </a:r>
          </a:p>
        </p:txBody>
      </p:sp>
      <p:sp>
        <p:nvSpPr>
          <p:cNvPr id="65538" name="Text Box 2"/>
          <p:cNvSpPr txBox="1">
            <a:spLocks noChangeArrowheads="1"/>
          </p:cNvSpPr>
          <p:nvPr/>
        </p:nvSpPr>
        <p:spPr bwMode="auto">
          <a:xfrm>
            <a:off x="471069" y="1988840"/>
            <a:ext cx="8640960" cy="45441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US" sz="3600" dirty="0">
                <a:solidFill>
                  <a:srgbClr val="FFFF00"/>
                </a:solidFill>
              </a:rPr>
              <a:t>Résumé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 err="1"/>
              <a:t>Dégager</a:t>
            </a:r>
            <a:r>
              <a:rPr lang="en-GB" sz="3600" dirty="0"/>
              <a:t> les VA</a:t>
            </a:r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Oxyg</a:t>
            </a:r>
            <a:r>
              <a:rPr lang="en-US" sz="3600" dirty="0" err="1">
                <a:cs typeface="Arial" charset="0"/>
              </a:rPr>
              <a:t>è</a:t>
            </a:r>
            <a:r>
              <a:rPr lang="en-US" sz="3600" dirty="0" err="1"/>
              <a:t>ne</a:t>
            </a:r>
            <a:r>
              <a:rPr lang="en-US" sz="3600" dirty="0"/>
              <a:t> </a:t>
            </a:r>
            <a:r>
              <a:rPr lang="en-US" sz="3600" dirty="0" err="1"/>
              <a:t>si</a:t>
            </a:r>
            <a:r>
              <a:rPr lang="en-US" sz="3600" dirty="0"/>
              <a:t> </a:t>
            </a:r>
            <a:r>
              <a:rPr lang="en-US" sz="3600" dirty="0" err="1"/>
              <a:t>disponible</a:t>
            </a:r>
            <a:endParaRPr lang="en-US" sz="3600" dirty="0"/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/>
              <a:t>Assister la ventilation </a:t>
            </a:r>
            <a:r>
              <a:rPr lang="en-US" sz="3600" dirty="0" err="1"/>
              <a:t>selon</a:t>
            </a:r>
            <a:r>
              <a:rPr lang="en-US" sz="3600" dirty="0"/>
              <a:t> les </a:t>
            </a:r>
            <a:r>
              <a:rPr lang="en-US" sz="3600" dirty="0" err="1"/>
              <a:t>besoins</a:t>
            </a:r>
            <a:endParaRPr lang="en-US" sz="3600" dirty="0"/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 err="1"/>
              <a:t>Envisager</a:t>
            </a:r>
            <a:r>
              <a:rPr lang="en-US" sz="3600" dirty="0"/>
              <a:t> </a:t>
            </a:r>
            <a:r>
              <a:rPr lang="en-US" sz="3600" dirty="0" err="1"/>
              <a:t>l’intubation</a:t>
            </a:r>
            <a:endParaRPr lang="en-US" sz="3600" dirty="0"/>
          </a:p>
          <a:p>
            <a:pPr marL="339725" indent="-336550"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US" sz="3600" dirty="0">
                <a:solidFill>
                  <a:srgbClr val="FFFF00"/>
                </a:solidFill>
              </a:rPr>
              <a:t>Ne </a:t>
            </a:r>
            <a:r>
              <a:rPr lang="en-US" sz="3600" dirty="0" err="1">
                <a:solidFill>
                  <a:srgbClr val="FFFF00"/>
                </a:solidFill>
              </a:rPr>
              <a:t>jamais</a:t>
            </a:r>
            <a:r>
              <a:rPr lang="en-US" sz="3600" dirty="0">
                <a:solidFill>
                  <a:srgbClr val="FFFF00"/>
                </a:solidFill>
              </a:rPr>
              <a:t> </a:t>
            </a:r>
            <a:r>
              <a:rPr lang="en-US" sz="3600" dirty="0" err="1"/>
              <a:t>oublier</a:t>
            </a:r>
            <a:r>
              <a:rPr lang="en-US" sz="3600" dirty="0"/>
              <a:t> le rachis cervical</a:t>
            </a:r>
          </a:p>
        </p:txBody>
      </p:sp>
      <p:sp>
        <p:nvSpPr>
          <p:cNvPr id="6553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005F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ext Box 1"/>
          <p:cNvSpPr txBox="1">
            <a:spLocks noChangeArrowheads="1"/>
          </p:cNvSpPr>
          <p:nvPr/>
        </p:nvSpPr>
        <p:spPr bwMode="auto">
          <a:xfrm>
            <a:off x="677863" y="332656"/>
            <a:ext cx="7772400" cy="162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6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</a:p>
        </p:txBody>
      </p:sp>
      <p:sp>
        <p:nvSpPr>
          <p:cNvPr id="66562" name="Text Box 2"/>
          <p:cNvSpPr txBox="1">
            <a:spLocks noChangeArrowheads="1"/>
          </p:cNvSpPr>
          <p:nvPr/>
        </p:nvSpPr>
        <p:spPr bwMode="auto">
          <a:xfrm>
            <a:off x="395536" y="2420888"/>
            <a:ext cx="8386514" cy="41376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1313" indent="-330200"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1313" algn="l"/>
                <a:tab pos="798513" algn="l"/>
                <a:tab pos="1255713" algn="l"/>
                <a:tab pos="1712913" algn="l"/>
                <a:tab pos="2170113" algn="l"/>
                <a:tab pos="2627313" algn="l"/>
                <a:tab pos="3084513" algn="l"/>
                <a:tab pos="3541713" algn="l"/>
                <a:tab pos="3998913" algn="l"/>
                <a:tab pos="4456113" algn="l"/>
                <a:tab pos="4913313" algn="l"/>
                <a:tab pos="5370513" algn="l"/>
                <a:tab pos="5827713" algn="l"/>
                <a:tab pos="6284913" algn="l"/>
                <a:tab pos="6742113" algn="l"/>
                <a:tab pos="7199313" algn="l"/>
                <a:tab pos="7656513" algn="l"/>
                <a:tab pos="8113713" algn="l"/>
                <a:tab pos="8570913" algn="l"/>
                <a:tab pos="9028113" algn="l"/>
                <a:tab pos="94853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700"/>
              </a:spcBef>
              <a:buClrTx/>
              <a:buSzPct val="70000"/>
              <a:buFontTx/>
              <a:buNone/>
              <a:defRPr/>
            </a:pPr>
            <a:r>
              <a:rPr lang="en-US" sz="4000" dirty="0" err="1">
                <a:solidFill>
                  <a:srgbClr val="FFFF00"/>
                </a:solidFill>
              </a:rPr>
              <a:t>Objectifs</a:t>
            </a:r>
            <a:r>
              <a:rPr lang="en-US" sz="4000" dirty="0">
                <a:solidFill>
                  <a:srgbClr val="FFFF00"/>
                </a:solidFill>
              </a:rPr>
              <a:t>:</a:t>
            </a:r>
          </a:p>
          <a:p>
            <a:pPr marL="338138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Comprendre</a:t>
            </a:r>
            <a:r>
              <a:rPr lang="en-US" sz="3600" dirty="0"/>
              <a:t> </a:t>
            </a:r>
            <a:r>
              <a:rPr lang="en-US" sz="3600" dirty="0" err="1"/>
              <a:t>une</a:t>
            </a:r>
            <a:r>
              <a:rPr lang="en-US" sz="3600" dirty="0"/>
              <a:t> </a:t>
            </a:r>
            <a:r>
              <a:rPr lang="en-US" sz="3600" dirty="0" err="1"/>
              <a:t>approche</a:t>
            </a:r>
            <a:r>
              <a:rPr lang="en-US" sz="3600" dirty="0"/>
              <a:t> </a:t>
            </a:r>
            <a:r>
              <a:rPr lang="en-US" sz="3600" dirty="0" err="1"/>
              <a:t>structurée</a:t>
            </a:r>
            <a:r>
              <a:rPr lang="en-US" sz="3600" dirty="0"/>
              <a:t> des </a:t>
            </a:r>
            <a:r>
              <a:rPr lang="en-US" sz="3600" dirty="0" err="1"/>
              <a:t>problèmes</a:t>
            </a:r>
            <a:r>
              <a:rPr lang="en-US" sz="3600" dirty="0"/>
              <a:t> </a:t>
            </a:r>
            <a:r>
              <a:rPr lang="en-US" sz="3600" dirty="0" err="1"/>
              <a:t>circulatoires</a:t>
            </a:r>
            <a:endParaRPr lang="en-US" sz="3600" dirty="0"/>
          </a:p>
          <a:p>
            <a:pPr marL="338138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/>
              <a:t>Identifier</a:t>
            </a:r>
            <a:r>
              <a:rPr lang="en-US" sz="3600" dirty="0" smtClean="0"/>
              <a:t> </a:t>
            </a:r>
            <a:r>
              <a:rPr lang="en-US" sz="3600" dirty="0"/>
              <a:t>et </a:t>
            </a:r>
            <a:r>
              <a:rPr lang="en-US" sz="3600" dirty="0" err="1"/>
              <a:t>prendre</a:t>
            </a:r>
            <a:r>
              <a:rPr lang="en-US" sz="3600" dirty="0"/>
              <a:t> en charge les </a:t>
            </a:r>
            <a:r>
              <a:rPr lang="en-US" sz="3600" dirty="0" err="1">
                <a:cs typeface="Arial" charset="0"/>
              </a:rPr>
              <a:t>é</a:t>
            </a:r>
            <a:r>
              <a:rPr lang="en-US" sz="3600" dirty="0" err="1"/>
              <a:t>tats</a:t>
            </a:r>
            <a:r>
              <a:rPr lang="en-US" sz="3600" dirty="0"/>
              <a:t> de choc</a:t>
            </a:r>
          </a:p>
        </p:txBody>
      </p:sp>
      <p:sp>
        <p:nvSpPr>
          <p:cNvPr id="6656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Scénario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7586" name="Text Box 2"/>
          <p:cNvSpPr txBox="1">
            <a:spLocks noChangeArrowheads="1"/>
          </p:cNvSpPr>
          <p:nvPr/>
        </p:nvSpPr>
        <p:spPr bwMode="auto">
          <a:xfrm>
            <a:off x="395536" y="2125216"/>
            <a:ext cx="8352927" cy="36800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184150" indent="14288"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184150" algn="l"/>
                <a:tab pos="641350" algn="l"/>
                <a:tab pos="1098550" algn="l"/>
                <a:tab pos="1555750" algn="l"/>
                <a:tab pos="2012950" algn="l"/>
                <a:tab pos="2470150" algn="l"/>
                <a:tab pos="2927350" algn="l"/>
                <a:tab pos="3384550" algn="l"/>
                <a:tab pos="3841750" algn="l"/>
                <a:tab pos="4298950" algn="l"/>
                <a:tab pos="4756150" algn="l"/>
                <a:tab pos="5213350" algn="l"/>
                <a:tab pos="5670550" algn="l"/>
                <a:tab pos="6127750" algn="l"/>
                <a:tab pos="6584950" algn="l"/>
                <a:tab pos="7042150" algn="l"/>
                <a:tab pos="7499350" algn="l"/>
                <a:tab pos="7956550" algn="l"/>
                <a:tab pos="8413750" algn="l"/>
                <a:tab pos="8870950" algn="l"/>
                <a:tab pos="932815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FontTx/>
              <a:buNone/>
              <a:defRPr/>
            </a:pPr>
            <a:r>
              <a:rPr lang="en-US" sz="3600" dirty="0" err="1">
                <a:solidFill>
                  <a:schemeClr val="bg1"/>
                </a:solidFill>
              </a:rPr>
              <a:t>Une</a:t>
            </a:r>
            <a:r>
              <a:rPr lang="en-US" sz="3600" dirty="0">
                <a:solidFill>
                  <a:schemeClr val="bg1"/>
                </a:solidFill>
              </a:rPr>
              <a:t> femme de 19 </a:t>
            </a:r>
            <a:r>
              <a:rPr lang="en-US" sz="3600" dirty="0" err="1">
                <a:solidFill>
                  <a:schemeClr val="bg1"/>
                </a:solidFill>
              </a:rPr>
              <a:t>ans</a:t>
            </a:r>
            <a:r>
              <a:rPr lang="en-US" sz="3600" dirty="0">
                <a:solidFill>
                  <a:schemeClr val="bg1"/>
                </a:solidFill>
              </a:rPr>
              <a:t> a </a:t>
            </a:r>
            <a:r>
              <a:rPr lang="en-US" sz="3600" dirty="0" err="1">
                <a:solidFill>
                  <a:schemeClr val="bg1"/>
                </a:solidFill>
              </a:rPr>
              <a:t>été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 err="1">
                <a:solidFill>
                  <a:schemeClr val="bg1"/>
                </a:solidFill>
              </a:rPr>
              <a:t>percutée</a:t>
            </a:r>
            <a:r>
              <a:rPr lang="en-US" sz="3600" dirty="0">
                <a:solidFill>
                  <a:schemeClr val="bg1"/>
                </a:solidFill>
              </a:rPr>
              <a:t> par </a:t>
            </a:r>
            <a:r>
              <a:rPr lang="en-US" sz="3600" dirty="0" err="1">
                <a:solidFill>
                  <a:schemeClr val="bg1"/>
                </a:solidFill>
              </a:rPr>
              <a:t>une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 err="1">
                <a:solidFill>
                  <a:schemeClr val="bg1"/>
                </a:solidFill>
              </a:rPr>
              <a:t>voiture</a:t>
            </a:r>
            <a:r>
              <a:rPr lang="en-US" sz="3600" dirty="0">
                <a:solidFill>
                  <a:schemeClr val="bg1"/>
                </a:solidFill>
              </a:rPr>
              <a:t>. </a:t>
            </a:r>
            <a:r>
              <a:rPr lang="en-US" sz="3600" dirty="0" err="1">
                <a:solidFill>
                  <a:schemeClr val="bg1"/>
                </a:solidFill>
              </a:rPr>
              <a:t>Arrivant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 err="1">
                <a:solidFill>
                  <a:schemeClr val="bg1"/>
                </a:solidFill>
              </a:rPr>
              <a:t>à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 err="1">
                <a:solidFill>
                  <a:schemeClr val="bg1"/>
                </a:solidFill>
              </a:rPr>
              <a:t>votre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 err="1">
                <a:solidFill>
                  <a:schemeClr val="bg1"/>
                </a:solidFill>
              </a:rPr>
              <a:t>hôpital</a:t>
            </a:r>
            <a:r>
              <a:rPr lang="en-US" sz="3600" dirty="0">
                <a:solidFill>
                  <a:schemeClr val="bg1"/>
                </a:solidFill>
              </a:rPr>
              <a:t>, </a:t>
            </a:r>
            <a:r>
              <a:rPr lang="en-US" sz="3600" dirty="0" err="1">
                <a:solidFill>
                  <a:schemeClr val="bg1"/>
                </a:solidFill>
              </a:rPr>
              <a:t>elle</a:t>
            </a:r>
            <a:r>
              <a:rPr lang="en-US" sz="3600" dirty="0">
                <a:solidFill>
                  <a:schemeClr val="bg1"/>
                </a:solidFill>
              </a:rPr>
              <a:t> se plaint de </a:t>
            </a:r>
            <a:r>
              <a:rPr lang="en-US" sz="3600" dirty="0" err="1">
                <a:solidFill>
                  <a:schemeClr val="bg1"/>
                </a:solidFill>
              </a:rPr>
              <a:t>douleurs</a:t>
            </a:r>
            <a:r>
              <a:rPr lang="en-US" sz="3600" dirty="0">
                <a:solidFill>
                  <a:schemeClr val="bg1"/>
                </a:solidFill>
              </a:rPr>
              <a:t> au bas de </a:t>
            </a:r>
            <a:r>
              <a:rPr lang="en-US" sz="3600" dirty="0" err="1">
                <a:solidFill>
                  <a:schemeClr val="bg1"/>
                </a:solidFill>
              </a:rPr>
              <a:t>l'abdomen</a:t>
            </a:r>
            <a:r>
              <a:rPr lang="en-US" sz="3600" dirty="0">
                <a:solidFill>
                  <a:schemeClr val="bg1"/>
                </a:solidFill>
              </a:rPr>
              <a:t> et </a:t>
            </a:r>
            <a:r>
              <a:rPr lang="en-US" sz="3600" dirty="0" err="1">
                <a:solidFill>
                  <a:schemeClr val="bg1"/>
                </a:solidFill>
              </a:rPr>
              <a:t>à</a:t>
            </a:r>
            <a:r>
              <a:rPr lang="en-US" sz="3600" dirty="0">
                <a:solidFill>
                  <a:schemeClr val="bg1"/>
                </a:solidFill>
              </a:rPr>
              <a:t> la cuisse </a:t>
            </a:r>
            <a:r>
              <a:rPr lang="en-US" sz="3600" dirty="0" err="1">
                <a:solidFill>
                  <a:schemeClr val="bg1"/>
                </a:solidFill>
              </a:rPr>
              <a:t>droite</a:t>
            </a:r>
            <a:r>
              <a:rPr lang="en-US" sz="3600" dirty="0">
                <a:solidFill>
                  <a:schemeClr val="bg1"/>
                </a:solidFill>
              </a:rPr>
              <a:t>.  Elle a le </a:t>
            </a:r>
            <a:r>
              <a:rPr lang="en-US" sz="3600" dirty="0" err="1">
                <a:solidFill>
                  <a:schemeClr val="bg1"/>
                </a:solidFill>
              </a:rPr>
              <a:t>teint</a:t>
            </a:r>
            <a:r>
              <a:rPr lang="en-US" sz="3600" dirty="0">
                <a:solidFill>
                  <a:schemeClr val="bg1"/>
                </a:solidFill>
              </a:rPr>
              <a:t> </a:t>
            </a:r>
            <a:r>
              <a:rPr lang="en-US" sz="3600" dirty="0" err="1">
                <a:solidFill>
                  <a:schemeClr val="bg1"/>
                </a:solidFill>
              </a:rPr>
              <a:t>pâle</a:t>
            </a:r>
            <a:r>
              <a:rPr lang="en-US" sz="3600" dirty="0">
                <a:solidFill>
                  <a:schemeClr val="bg1"/>
                </a:solidFill>
              </a:rPr>
              <a:t>, et </a:t>
            </a:r>
            <a:r>
              <a:rPr lang="en-US" sz="3600" dirty="0" err="1">
                <a:solidFill>
                  <a:schemeClr val="bg1"/>
                </a:solidFill>
              </a:rPr>
              <a:t>elle</a:t>
            </a:r>
            <a:r>
              <a:rPr lang="en-US" sz="3600" dirty="0">
                <a:solidFill>
                  <a:schemeClr val="bg1"/>
                </a:solidFill>
              </a:rPr>
              <a:t> transpire. </a:t>
            </a:r>
          </a:p>
        </p:txBody>
      </p:sp>
      <p:sp>
        <p:nvSpPr>
          <p:cNvPr id="6758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ext Box 1"/>
          <p:cNvSpPr txBox="1">
            <a:spLocks noChangeArrowheads="1"/>
          </p:cNvSpPr>
          <p:nvPr/>
        </p:nvSpPr>
        <p:spPr bwMode="auto">
          <a:xfrm>
            <a:off x="251520" y="457200"/>
            <a:ext cx="8712968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scénario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8610" name="Text Box 2"/>
          <p:cNvSpPr txBox="1">
            <a:spLocks noChangeArrowheads="1"/>
          </p:cNvSpPr>
          <p:nvPr/>
        </p:nvSpPr>
        <p:spPr bwMode="auto">
          <a:xfrm>
            <a:off x="539552" y="1916832"/>
            <a:ext cx="84661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571500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US" sz="3600" dirty="0" err="1"/>
              <a:t>Que</a:t>
            </a:r>
            <a:r>
              <a:rPr lang="en-US" sz="3600" dirty="0"/>
              <a:t> faire </a:t>
            </a:r>
            <a:r>
              <a:rPr lang="en-US" sz="3600" dirty="0" err="1"/>
              <a:t>d'abord</a:t>
            </a:r>
            <a:r>
              <a:rPr lang="en-US" sz="3600" dirty="0"/>
              <a:t> ?</a:t>
            </a:r>
          </a:p>
          <a:p>
            <a:pPr marL="571500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US" sz="3600" dirty="0"/>
              <a:t>Comment </a:t>
            </a:r>
            <a:r>
              <a:rPr lang="en-US" sz="3600" dirty="0" err="1"/>
              <a:t>évaluer</a:t>
            </a:r>
            <a:r>
              <a:rPr lang="en-US" sz="3600" dirty="0"/>
              <a:t> </a:t>
            </a:r>
            <a:r>
              <a:rPr lang="en-US" sz="3600" dirty="0" err="1"/>
              <a:t>l'état</a:t>
            </a:r>
            <a:r>
              <a:rPr lang="en-US" sz="3600" dirty="0"/>
              <a:t> de </a:t>
            </a:r>
            <a:r>
              <a:rPr lang="en-US" sz="3600" dirty="0" err="1"/>
              <a:t>sa</a:t>
            </a:r>
            <a:r>
              <a:rPr lang="en-US" sz="3600" dirty="0"/>
              <a:t> circulation?</a:t>
            </a:r>
          </a:p>
          <a:p>
            <a:pPr marL="571500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US" sz="3600" dirty="0" err="1"/>
              <a:t>Qu'est-ce</a:t>
            </a:r>
            <a:r>
              <a:rPr lang="en-US" sz="3600" dirty="0"/>
              <a:t> </a:t>
            </a:r>
            <a:r>
              <a:rPr lang="en-US" sz="3600" dirty="0" err="1"/>
              <a:t>que</a:t>
            </a:r>
            <a:r>
              <a:rPr lang="en-US" sz="3600" dirty="0"/>
              <a:t> </a:t>
            </a:r>
            <a:r>
              <a:rPr lang="en-US" sz="3600" dirty="0" err="1"/>
              <a:t>c’est</a:t>
            </a:r>
            <a:r>
              <a:rPr lang="en-US" sz="3600" dirty="0"/>
              <a:t> </a:t>
            </a:r>
            <a:r>
              <a:rPr lang="en-US" sz="3600" dirty="0" err="1"/>
              <a:t>l'état</a:t>
            </a:r>
            <a:r>
              <a:rPr lang="en-US" sz="3600" dirty="0"/>
              <a:t> de choc? </a:t>
            </a:r>
          </a:p>
          <a:p>
            <a:pPr marL="571500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US" sz="3600" dirty="0" err="1"/>
              <a:t>Où</a:t>
            </a:r>
            <a:r>
              <a:rPr lang="en-US" sz="3600" dirty="0"/>
              <a:t> se </a:t>
            </a:r>
            <a:r>
              <a:rPr lang="en-US" sz="3600" dirty="0" err="1"/>
              <a:t>trouvent</a:t>
            </a:r>
            <a:r>
              <a:rPr lang="en-US" sz="3600" dirty="0"/>
              <a:t> les </a:t>
            </a:r>
            <a:r>
              <a:rPr lang="en-US" sz="3600" dirty="0" err="1"/>
              <a:t>saignements</a:t>
            </a:r>
            <a:r>
              <a:rPr lang="en-US" sz="3600" dirty="0"/>
              <a:t> </a:t>
            </a:r>
            <a:r>
              <a:rPr lang="en-US" sz="3600" dirty="0" err="1"/>
              <a:t>occultes</a:t>
            </a:r>
            <a:r>
              <a:rPr lang="en-US" sz="3600" dirty="0"/>
              <a:t>? </a:t>
            </a:r>
          </a:p>
          <a:p>
            <a:pPr marL="571500" indent="-571500">
              <a:lnSpc>
                <a:spcPct val="90000"/>
              </a:lnSpc>
              <a:spcBef>
                <a:spcPts val="900"/>
              </a:spcBef>
              <a:buClr>
                <a:schemeClr val="bg1"/>
              </a:buClr>
              <a:buSzPct val="70000"/>
              <a:buFont typeface="Arial"/>
              <a:buChar char="•"/>
              <a:defRPr/>
            </a:pPr>
            <a:r>
              <a:rPr lang="en-US" sz="3600" dirty="0"/>
              <a:t>Comment </a:t>
            </a:r>
            <a:r>
              <a:rPr lang="en-US" sz="3600" dirty="0" err="1"/>
              <a:t>traiter</a:t>
            </a:r>
            <a:r>
              <a:rPr lang="en-US" sz="3600" dirty="0"/>
              <a:t> un patient en </a:t>
            </a:r>
            <a:r>
              <a:rPr lang="en-US" sz="3600" dirty="0" err="1"/>
              <a:t>état</a:t>
            </a:r>
            <a:r>
              <a:rPr lang="en-US" sz="3600" dirty="0"/>
              <a:t> de choc ?</a:t>
            </a:r>
          </a:p>
        </p:txBody>
      </p:sp>
      <p:sp>
        <p:nvSpPr>
          <p:cNvPr id="6861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65</a:t>
            </a:r>
          </a:p>
        </p:txBody>
      </p:sp>
    </p:spTree>
    <p:extLst>
      <p:ext uri="{BB962C8B-B14F-4D97-AF65-F5344CB8AC3E}">
        <p14:creationId xmlns:p14="http://schemas.microsoft.com/office/powerpoint/2010/main" val="1689328509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</a:t>
            </a:r>
          </a:p>
        </p:txBody>
      </p:sp>
      <p:sp>
        <p:nvSpPr>
          <p:cNvPr id="69634" name="Text Box 2"/>
          <p:cNvSpPr txBox="1">
            <a:spLocks noChangeArrowheads="1"/>
          </p:cNvSpPr>
          <p:nvPr/>
        </p:nvSpPr>
        <p:spPr bwMode="auto">
          <a:xfrm>
            <a:off x="1109911" y="2276872"/>
            <a:ext cx="7134497" cy="40911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Coloration </a:t>
            </a:r>
            <a:r>
              <a:rPr lang="en-GB" sz="3600" dirty="0" err="1"/>
              <a:t>périphérique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Temps de </a:t>
            </a:r>
            <a:r>
              <a:rPr lang="en-GB" sz="3600" dirty="0" err="1"/>
              <a:t>remplissage</a:t>
            </a:r>
            <a:r>
              <a:rPr lang="en-GB" sz="3600" dirty="0"/>
              <a:t> </a:t>
            </a:r>
            <a:r>
              <a:rPr lang="en-GB" sz="3600" dirty="0" err="1"/>
              <a:t>capillaire</a:t>
            </a:r>
            <a:r>
              <a:rPr lang="en-GB" sz="3600" dirty="0"/>
              <a:t> (TRC)</a:t>
            </a:r>
          </a:p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Fréquence</a:t>
            </a:r>
            <a:r>
              <a:rPr lang="en-GB" sz="3600" dirty="0"/>
              <a:t> </a:t>
            </a:r>
            <a:r>
              <a:rPr lang="en-GB" sz="3600" dirty="0" err="1"/>
              <a:t>cardiaque</a:t>
            </a:r>
            <a:endParaRPr lang="en-GB" sz="3600" dirty="0"/>
          </a:p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Température</a:t>
            </a:r>
            <a:r>
              <a:rPr lang="en-GB" sz="3600" dirty="0"/>
              <a:t> </a:t>
            </a:r>
            <a:r>
              <a:rPr lang="en-GB" sz="3600" dirty="0" err="1"/>
              <a:t>périphérique</a:t>
            </a:r>
            <a:endParaRPr lang="en-GB" sz="3600" dirty="0"/>
          </a:p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Tension </a:t>
            </a:r>
            <a:r>
              <a:rPr lang="en-GB" sz="3600" dirty="0" err="1"/>
              <a:t>artérielle</a:t>
            </a:r>
            <a:endParaRPr lang="en-GB" sz="3600" dirty="0"/>
          </a:p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Diur</a:t>
            </a:r>
            <a:r>
              <a:rPr lang="en-US" sz="3600" dirty="0" err="1">
                <a:cs typeface="Arial" charset="0"/>
              </a:rPr>
              <a:t>è</a:t>
            </a:r>
            <a:r>
              <a:rPr lang="en-GB" sz="3600" dirty="0"/>
              <a:t>se</a:t>
            </a:r>
          </a:p>
        </p:txBody>
      </p:sp>
      <p:sp>
        <p:nvSpPr>
          <p:cNvPr id="69635" name="Rectangle 3"/>
          <p:cNvSpPr>
            <a:spLocks noChangeArrowheads="1"/>
          </p:cNvSpPr>
          <p:nvPr/>
        </p:nvSpPr>
        <p:spPr bwMode="auto">
          <a:xfrm>
            <a:off x="0" y="6488113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646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d’ hémorragie</a:t>
            </a:r>
            <a:r>
              <a:rPr lang="en-GB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lang="en-GB" sz="4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endParaRPr lang="en-GB" sz="4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0658" name="Text Box 2"/>
          <p:cNvSpPr txBox="1">
            <a:spLocks noChangeArrowheads="1"/>
          </p:cNvSpPr>
          <p:nvPr/>
        </p:nvSpPr>
        <p:spPr bwMode="auto">
          <a:xfrm>
            <a:off x="971600" y="2160836"/>
            <a:ext cx="7560840" cy="45805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025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Compressible</a:t>
            </a:r>
          </a:p>
          <a:p>
            <a:pPr lvl="1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généralement</a:t>
            </a:r>
            <a:r>
              <a:rPr lang="en-GB" sz="3200" dirty="0"/>
              <a:t> </a:t>
            </a:r>
            <a:r>
              <a:rPr lang="en-GB" sz="3200" dirty="0" err="1"/>
              <a:t>périphérique</a:t>
            </a:r>
            <a:endParaRPr lang="en-GB" sz="3200" dirty="0"/>
          </a:p>
          <a:p>
            <a:pPr marL="333375">
              <a:lnSpc>
                <a:spcPct val="86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600" dirty="0"/>
          </a:p>
          <a:p>
            <a:pPr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Non-compressible </a:t>
            </a:r>
          </a:p>
          <a:p>
            <a:pPr lvl="1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par </a:t>
            </a:r>
            <a:r>
              <a:rPr lang="en-GB" sz="3200" dirty="0" err="1"/>
              <a:t>exemple</a:t>
            </a:r>
            <a:r>
              <a:rPr lang="en-GB" sz="3200" dirty="0"/>
              <a:t> : intra-</a:t>
            </a:r>
            <a:r>
              <a:rPr lang="en-GB" sz="3200" dirty="0" smtClean="0"/>
              <a:t>abdominal</a:t>
            </a:r>
            <a:endParaRPr lang="en-GB" sz="3200" dirty="0"/>
          </a:p>
          <a:p>
            <a:pPr lvl="1">
              <a:lnSpc>
                <a:spcPct val="86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tra</a:t>
            </a:r>
            <a:r>
              <a:rPr lang="en-US" sz="3200" dirty="0" err="1">
                <a:cs typeface="Arial" charset="0"/>
              </a:rPr>
              <a:t>i</a:t>
            </a:r>
            <a:r>
              <a:rPr lang="en-GB" sz="3200" dirty="0" err="1"/>
              <a:t>tement</a:t>
            </a:r>
            <a:r>
              <a:rPr lang="en-GB" sz="3200" dirty="0"/>
              <a:t> chirurgical </a:t>
            </a:r>
            <a:r>
              <a:rPr lang="en-GB" sz="3200" dirty="0" err="1"/>
              <a:t>nécessaire</a:t>
            </a:r>
            <a:endParaRPr lang="en-GB" sz="3200" dirty="0"/>
          </a:p>
        </p:txBody>
      </p:sp>
      <p:sp>
        <p:nvSpPr>
          <p:cNvPr id="7065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Choc</a:t>
            </a:r>
          </a:p>
        </p:txBody>
      </p:sp>
      <p:sp>
        <p:nvSpPr>
          <p:cNvPr id="71682" name="Text Box 2"/>
          <p:cNvSpPr txBox="1">
            <a:spLocks noChangeArrowheads="1"/>
          </p:cNvSpPr>
          <p:nvPr/>
        </p:nvSpPr>
        <p:spPr bwMode="auto">
          <a:xfrm>
            <a:off x="251521" y="2194520"/>
            <a:ext cx="8352928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0200" indent="-33020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/>
              <a:t>Perfusion des </a:t>
            </a:r>
            <a:r>
              <a:rPr lang="en-GB" sz="3600" dirty="0" err="1"/>
              <a:t>organes</a:t>
            </a:r>
            <a:r>
              <a:rPr lang="en-GB" sz="3600" dirty="0"/>
              <a:t> et </a:t>
            </a:r>
            <a:r>
              <a:rPr lang="en-GB" sz="3600" dirty="0" err="1"/>
              <a:t>oxygénation</a:t>
            </a:r>
            <a:r>
              <a:rPr lang="en-GB" sz="3600" dirty="0"/>
              <a:t> des </a:t>
            </a:r>
            <a:r>
              <a:rPr lang="en-GB" sz="3600" dirty="0" err="1"/>
              <a:t>tissus</a:t>
            </a:r>
            <a:r>
              <a:rPr lang="en-GB" sz="3600" dirty="0"/>
              <a:t> </a:t>
            </a:r>
            <a:r>
              <a:rPr lang="en-GB" sz="3600" dirty="0" err="1" smtClean="0"/>
              <a:t>inadéquates</a:t>
            </a:r>
            <a:r>
              <a:rPr lang="en-GB" sz="3600" dirty="0" smtClean="0"/>
              <a:t> </a:t>
            </a:r>
            <a:endParaRPr lang="en-GB" sz="3600" dirty="0"/>
          </a:p>
          <a:p>
            <a:pPr marL="331788"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/>
              <a:t>En </a:t>
            </a:r>
            <a:r>
              <a:rPr lang="en-GB" sz="3600" dirty="0" err="1"/>
              <a:t>cas</a:t>
            </a:r>
            <a:r>
              <a:rPr lang="en-GB" sz="3600" dirty="0"/>
              <a:t> de </a:t>
            </a:r>
            <a:r>
              <a:rPr lang="en-GB" sz="3600" dirty="0" err="1"/>
              <a:t>traumatisme</a:t>
            </a:r>
            <a:r>
              <a:rPr lang="en-GB" sz="3600" dirty="0"/>
              <a:t>, </a:t>
            </a:r>
            <a:r>
              <a:rPr lang="en-GB" sz="3600" dirty="0" err="1"/>
              <a:t>l'état</a:t>
            </a:r>
            <a:r>
              <a:rPr lang="en-GB" sz="3600" dirty="0"/>
              <a:t> de choc </a:t>
            </a:r>
            <a:r>
              <a:rPr lang="en-GB" sz="3600" dirty="0" err="1"/>
              <a:t>est</a:t>
            </a:r>
            <a:r>
              <a:rPr lang="en-GB" sz="3600" dirty="0"/>
              <a:t> </a:t>
            </a:r>
            <a:r>
              <a:rPr lang="en-GB" sz="3600" dirty="0" err="1"/>
              <a:t>provoqué</a:t>
            </a:r>
            <a:r>
              <a:rPr lang="en-GB" sz="3600" dirty="0"/>
              <a:t> le plus </a:t>
            </a:r>
            <a:r>
              <a:rPr lang="en-GB" sz="3600" dirty="0" err="1"/>
              <a:t>souvent</a:t>
            </a:r>
            <a:r>
              <a:rPr lang="en-GB" sz="3600" dirty="0"/>
              <a:t> par </a:t>
            </a:r>
            <a:r>
              <a:rPr lang="en-GB" sz="3600" dirty="0" err="1"/>
              <a:t>l’hypovolémie</a:t>
            </a:r>
            <a:r>
              <a:rPr lang="en-GB" sz="3600" dirty="0"/>
              <a:t> </a:t>
            </a:r>
          </a:p>
        </p:txBody>
      </p:sp>
      <p:sp>
        <p:nvSpPr>
          <p:cNvPr id="71683" name="Rectangle 3"/>
          <p:cNvSpPr>
            <a:spLocks noChangeArrowheads="1"/>
          </p:cNvSpPr>
          <p:nvPr/>
        </p:nvSpPr>
        <p:spPr bwMode="auto">
          <a:xfrm>
            <a:off x="0" y="6478588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de choc</a:t>
            </a:r>
          </a:p>
        </p:txBody>
      </p:sp>
      <p:sp>
        <p:nvSpPr>
          <p:cNvPr id="72706" name="Text Box 2"/>
          <p:cNvSpPr txBox="1">
            <a:spLocks noChangeArrowheads="1"/>
          </p:cNvSpPr>
          <p:nvPr/>
        </p:nvSpPr>
        <p:spPr bwMode="auto">
          <a:xfrm>
            <a:off x="2127870" y="2818507"/>
            <a:ext cx="5252442" cy="27707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1000"/>
              </a:spcBef>
              <a:buClr>
                <a:srgbClr val="FFFFFF"/>
              </a:buClr>
              <a:buSzPct val="60000"/>
              <a:buFont typeface="Marlett" charset="0"/>
              <a:buChar char="i"/>
              <a:defRPr/>
            </a:pPr>
            <a:r>
              <a:rPr lang="en-GB" sz="4000" dirty="0" err="1"/>
              <a:t>Hémorragique</a:t>
            </a:r>
            <a:endParaRPr lang="en-GB" sz="4000" dirty="0"/>
          </a:p>
          <a:p>
            <a:pPr marL="341313">
              <a:spcBef>
                <a:spcPts val="1000"/>
              </a:spcBef>
              <a:buClrTx/>
              <a:buSzPct val="60000"/>
              <a:buFontTx/>
              <a:buNone/>
              <a:defRPr/>
            </a:pPr>
            <a:endParaRPr lang="en-GB" sz="4000" dirty="0"/>
          </a:p>
          <a:p>
            <a:pPr>
              <a:spcBef>
                <a:spcPts val="1000"/>
              </a:spcBef>
              <a:buClr>
                <a:srgbClr val="FFFFFF"/>
              </a:buClr>
              <a:buSzPct val="60000"/>
              <a:buFont typeface="Marlett" charset="0"/>
              <a:buChar char="i"/>
              <a:defRPr/>
            </a:pPr>
            <a:r>
              <a:rPr lang="en-GB" sz="4000" dirty="0"/>
              <a:t>Non-</a:t>
            </a:r>
            <a:r>
              <a:rPr lang="en-GB" sz="4000" dirty="0" err="1"/>
              <a:t>hémorragique</a:t>
            </a:r>
            <a:endParaRPr lang="en-GB" sz="4000" dirty="0"/>
          </a:p>
        </p:txBody>
      </p:sp>
      <p:sp>
        <p:nvSpPr>
          <p:cNvPr id="7270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69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ext Box 1"/>
          <p:cNvSpPr txBox="1">
            <a:spLocks noChangeArrowheads="1"/>
          </p:cNvSpPr>
          <p:nvPr/>
        </p:nvSpPr>
        <p:spPr bwMode="auto">
          <a:xfrm>
            <a:off x="683568" y="-171400"/>
            <a:ext cx="7772400" cy="172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Système PTC</a:t>
            </a:r>
          </a:p>
        </p:txBody>
      </p:sp>
      <p:sp>
        <p:nvSpPr>
          <p:cNvPr id="9218" name="Text Box 2"/>
          <p:cNvSpPr txBox="1">
            <a:spLocks noChangeArrowheads="1"/>
          </p:cNvSpPr>
          <p:nvPr/>
        </p:nvSpPr>
        <p:spPr bwMode="auto">
          <a:xfrm>
            <a:off x="2029544" y="1554559"/>
            <a:ext cx="5638800" cy="49707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574675" indent="-569913">
              <a:tabLst>
                <a:tab pos="574675" algn="l"/>
                <a:tab pos="1031875" algn="l"/>
                <a:tab pos="1489075" algn="l"/>
                <a:tab pos="1946275" algn="l"/>
                <a:tab pos="2403475" algn="l"/>
                <a:tab pos="2860675" algn="l"/>
                <a:tab pos="3317875" algn="l"/>
                <a:tab pos="3775075" algn="l"/>
                <a:tab pos="4232275" algn="l"/>
                <a:tab pos="4689475" algn="l"/>
                <a:tab pos="5146675" algn="l"/>
                <a:tab pos="5603875" algn="l"/>
                <a:tab pos="6061075" algn="l"/>
                <a:tab pos="6518275" algn="l"/>
                <a:tab pos="6975475" algn="l"/>
                <a:tab pos="7432675" algn="l"/>
                <a:tab pos="7889875" algn="l"/>
                <a:tab pos="8347075" algn="l"/>
                <a:tab pos="8804275" algn="l"/>
                <a:tab pos="9261475" algn="l"/>
                <a:tab pos="97186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574675" algn="l"/>
                <a:tab pos="1031875" algn="l"/>
                <a:tab pos="1489075" algn="l"/>
                <a:tab pos="1946275" algn="l"/>
                <a:tab pos="2403475" algn="l"/>
                <a:tab pos="2860675" algn="l"/>
                <a:tab pos="3317875" algn="l"/>
                <a:tab pos="3775075" algn="l"/>
                <a:tab pos="4232275" algn="l"/>
                <a:tab pos="4689475" algn="l"/>
                <a:tab pos="5146675" algn="l"/>
                <a:tab pos="5603875" algn="l"/>
                <a:tab pos="6061075" algn="l"/>
                <a:tab pos="6518275" algn="l"/>
                <a:tab pos="6975475" algn="l"/>
                <a:tab pos="7432675" algn="l"/>
                <a:tab pos="7889875" algn="l"/>
                <a:tab pos="8347075" algn="l"/>
                <a:tab pos="8804275" algn="l"/>
                <a:tab pos="9261475" algn="l"/>
                <a:tab pos="97186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574675" algn="l"/>
                <a:tab pos="1031875" algn="l"/>
                <a:tab pos="1489075" algn="l"/>
                <a:tab pos="1946275" algn="l"/>
                <a:tab pos="2403475" algn="l"/>
                <a:tab pos="2860675" algn="l"/>
                <a:tab pos="3317875" algn="l"/>
                <a:tab pos="3775075" algn="l"/>
                <a:tab pos="4232275" algn="l"/>
                <a:tab pos="4689475" algn="l"/>
                <a:tab pos="5146675" algn="l"/>
                <a:tab pos="5603875" algn="l"/>
                <a:tab pos="6061075" algn="l"/>
                <a:tab pos="6518275" algn="l"/>
                <a:tab pos="6975475" algn="l"/>
                <a:tab pos="7432675" algn="l"/>
                <a:tab pos="7889875" algn="l"/>
                <a:tab pos="8347075" algn="l"/>
                <a:tab pos="8804275" algn="l"/>
                <a:tab pos="9261475" algn="l"/>
                <a:tab pos="97186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574675" algn="l"/>
                <a:tab pos="1031875" algn="l"/>
                <a:tab pos="1489075" algn="l"/>
                <a:tab pos="1946275" algn="l"/>
                <a:tab pos="2403475" algn="l"/>
                <a:tab pos="2860675" algn="l"/>
                <a:tab pos="3317875" algn="l"/>
                <a:tab pos="3775075" algn="l"/>
                <a:tab pos="4232275" algn="l"/>
                <a:tab pos="4689475" algn="l"/>
                <a:tab pos="5146675" algn="l"/>
                <a:tab pos="5603875" algn="l"/>
                <a:tab pos="6061075" algn="l"/>
                <a:tab pos="6518275" algn="l"/>
                <a:tab pos="6975475" algn="l"/>
                <a:tab pos="7432675" algn="l"/>
                <a:tab pos="7889875" algn="l"/>
                <a:tab pos="8347075" algn="l"/>
                <a:tab pos="8804275" algn="l"/>
                <a:tab pos="9261475" algn="l"/>
                <a:tab pos="97186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574675" algn="l"/>
                <a:tab pos="1031875" algn="l"/>
                <a:tab pos="1489075" algn="l"/>
                <a:tab pos="1946275" algn="l"/>
                <a:tab pos="2403475" algn="l"/>
                <a:tab pos="2860675" algn="l"/>
                <a:tab pos="3317875" algn="l"/>
                <a:tab pos="3775075" algn="l"/>
                <a:tab pos="4232275" algn="l"/>
                <a:tab pos="4689475" algn="l"/>
                <a:tab pos="5146675" algn="l"/>
                <a:tab pos="5603875" algn="l"/>
                <a:tab pos="6061075" algn="l"/>
                <a:tab pos="6518275" algn="l"/>
                <a:tab pos="6975475" algn="l"/>
                <a:tab pos="7432675" algn="l"/>
                <a:tab pos="7889875" algn="l"/>
                <a:tab pos="8347075" algn="l"/>
                <a:tab pos="8804275" algn="l"/>
                <a:tab pos="9261475" algn="l"/>
                <a:tab pos="97186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74675" algn="l"/>
                <a:tab pos="1031875" algn="l"/>
                <a:tab pos="1489075" algn="l"/>
                <a:tab pos="1946275" algn="l"/>
                <a:tab pos="2403475" algn="l"/>
                <a:tab pos="2860675" algn="l"/>
                <a:tab pos="3317875" algn="l"/>
                <a:tab pos="3775075" algn="l"/>
                <a:tab pos="4232275" algn="l"/>
                <a:tab pos="4689475" algn="l"/>
                <a:tab pos="5146675" algn="l"/>
                <a:tab pos="5603875" algn="l"/>
                <a:tab pos="6061075" algn="l"/>
                <a:tab pos="6518275" algn="l"/>
                <a:tab pos="6975475" algn="l"/>
                <a:tab pos="7432675" algn="l"/>
                <a:tab pos="7889875" algn="l"/>
                <a:tab pos="8347075" algn="l"/>
                <a:tab pos="8804275" algn="l"/>
                <a:tab pos="9261475" algn="l"/>
                <a:tab pos="97186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74675" algn="l"/>
                <a:tab pos="1031875" algn="l"/>
                <a:tab pos="1489075" algn="l"/>
                <a:tab pos="1946275" algn="l"/>
                <a:tab pos="2403475" algn="l"/>
                <a:tab pos="2860675" algn="l"/>
                <a:tab pos="3317875" algn="l"/>
                <a:tab pos="3775075" algn="l"/>
                <a:tab pos="4232275" algn="l"/>
                <a:tab pos="4689475" algn="l"/>
                <a:tab pos="5146675" algn="l"/>
                <a:tab pos="5603875" algn="l"/>
                <a:tab pos="6061075" algn="l"/>
                <a:tab pos="6518275" algn="l"/>
                <a:tab pos="6975475" algn="l"/>
                <a:tab pos="7432675" algn="l"/>
                <a:tab pos="7889875" algn="l"/>
                <a:tab pos="8347075" algn="l"/>
                <a:tab pos="8804275" algn="l"/>
                <a:tab pos="9261475" algn="l"/>
                <a:tab pos="97186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74675" algn="l"/>
                <a:tab pos="1031875" algn="l"/>
                <a:tab pos="1489075" algn="l"/>
                <a:tab pos="1946275" algn="l"/>
                <a:tab pos="2403475" algn="l"/>
                <a:tab pos="2860675" algn="l"/>
                <a:tab pos="3317875" algn="l"/>
                <a:tab pos="3775075" algn="l"/>
                <a:tab pos="4232275" algn="l"/>
                <a:tab pos="4689475" algn="l"/>
                <a:tab pos="5146675" algn="l"/>
                <a:tab pos="5603875" algn="l"/>
                <a:tab pos="6061075" algn="l"/>
                <a:tab pos="6518275" algn="l"/>
                <a:tab pos="6975475" algn="l"/>
                <a:tab pos="7432675" algn="l"/>
                <a:tab pos="7889875" algn="l"/>
                <a:tab pos="8347075" algn="l"/>
                <a:tab pos="8804275" algn="l"/>
                <a:tab pos="9261475" algn="l"/>
                <a:tab pos="97186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574675" algn="l"/>
                <a:tab pos="1031875" algn="l"/>
                <a:tab pos="1489075" algn="l"/>
                <a:tab pos="1946275" algn="l"/>
                <a:tab pos="2403475" algn="l"/>
                <a:tab pos="2860675" algn="l"/>
                <a:tab pos="3317875" algn="l"/>
                <a:tab pos="3775075" algn="l"/>
                <a:tab pos="4232275" algn="l"/>
                <a:tab pos="4689475" algn="l"/>
                <a:tab pos="5146675" algn="l"/>
                <a:tab pos="5603875" algn="l"/>
                <a:tab pos="6061075" algn="l"/>
                <a:tab pos="6518275" algn="l"/>
                <a:tab pos="6975475" algn="l"/>
                <a:tab pos="7432675" algn="l"/>
                <a:tab pos="7889875" algn="l"/>
                <a:tab pos="8347075" algn="l"/>
                <a:tab pos="8804275" algn="l"/>
                <a:tab pos="9261475" algn="l"/>
                <a:tab pos="971867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Prévention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Triage</a:t>
            </a:r>
          </a:p>
          <a:p>
            <a:pPr>
              <a:spcBef>
                <a:spcPts val="900"/>
              </a:spcBef>
              <a:buClr>
                <a:srgbClr val="FFFF00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Primaire</a:t>
            </a:r>
          </a:p>
          <a:p>
            <a:pPr>
              <a:spcBef>
                <a:spcPts val="900"/>
              </a:spcBef>
              <a:buClr>
                <a:srgbClr val="FFFF00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Secondaire</a:t>
            </a:r>
          </a:p>
          <a:p>
            <a:pPr>
              <a:spcBef>
                <a:spcPts val="900"/>
              </a:spcBef>
              <a:buClr>
                <a:srgbClr val="FFFF00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Stabilisation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Transf</a:t>
            </a:r>
            <a:r>
              <a:rPr lang="en-GB" sz="36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ert</a:t>
            </a:r>
            <a:endParaRPr lang="en-GB" sz="36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Soins définiti</a:t>
            </a:r>
            <a:r>
              <a:rPr lang="en-GB" sz="36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fs</a:t>
            </a:r>
            <a:endParaRPr lang="en-GB" sz="36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576263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6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9219" name="Rectangle 3"/>
          <p:cNvSpPr>
            <a:spLocks noChangeArrowheads="1"/>
          </p:cNvSpPr>
          <p:nvPr/>
        </p:nvSpPr>
        <p:spPr bwMode="auto">
          <a:xfrm>
            <a:off x="69850" y="64738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Choc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Signes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cliniques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3730" name="Text Box 2"/>
          <p:cNvSpPr txBox="1">
            <a:spLocks noChangeArrowheads="1"/>
          </p:cNvSpPr>
          <p:nvPr/>
        </p:nvSpPr>
        <p:spPr bwMode="auto">
          <a:xfrm>
            <a:off x="323528" y="2410544"/>
            <a:ext cx="856895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Peau</a:t>
            </a:r>
            <a:r>
              <a:rPr lang="en-GB" sz="3600" dirty="0"/>
              <a:t> - </a:t>
            </a:r>
            <a:r>
              <a:rPr lang="en-GB" sz="3600" dirty="0" err="1"/>
              <a:t>froide</a:t>
            </a:r>
            <a:r>
              <a:rPr lang="en-GB" sz="3600" dirty="0"/>
              <a:t>, </a:t>
            </a:r>
            <a:r>
              <a:rPr lang="en-GB" sz="3600" dirty="0" err="1"/>
              <a:t>pâle</a:t>
            </a:r>
            <a:r>
              <a:rPr lang="en-GB" sz="3600" dirty="0"/>
              <a:t>, en </a:t>
            </a:r>
            <a:r>
              <a:rPr lang="en-GB" sz="3600" dirty="0" err="1"/>
              <a:t>sueur</a:t>
            </a:r>
            <a:r>
              <a:rPr lang="en-GB" sz="3600" dirty="0"/>
              <a:t>, </a:t>
            </a:r>
            <a:r>
              <a:rPr lang="en-GB" sz="3600" dirty="0" err="1"/>
              <a:t>cyanosée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Fréquence</a:t>
            </a:r>
            <a:r>
              <a:rPr lang="en-GB" sz="3600" dirty="0"/>
              <a:t> </a:t>
            </a:r>
            <a:r>
              <a:rPr lang="en-GB" sz="3600" dirty="0" err="1"/>
              <a:t>respiratoire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TRC&gt; 2 </a:t>
            </a:r>
            <a:r>
              <a:rPr lang="en-GB" sz="3600" dirty="0" smtClean="0"/>
              <a:t>seconds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600" dirty="0">
                <a:latin typeface="Symbol" charset="0"/>
                <a:cs typeface="Symbol" charset="0"/>
              </a:rPr>
              <a:t></a:t>
            </a:r>
            <a:r>
              <a:rPr lang="en-GB" sz="3600" dirty="0" smtClean="0">
                <a:sym typeface="Wingdings"/>
              </a:rPr>
              <a:t> </a:t>
            </a:r>
            <a:r>
              <a:rPr lang="en-GB" sz="3600" dirty="0" err="1" smtClean="0"/>
              <a:t>Fréquence</a:t>
            </a:r>
            <a:r>
              <a:rPr lang="en-GB" sz="3600" dirty="0" smtClean="0"/>
              <a:t> </a:t>
            </a:r>
            <a:r>
              <a:rPr lang="en-GB" sz="3600" dirty="0" err="1"/>
              <a:t>cardiaque</a:t>
            </a:r>
            <a:r>
              <a:rPr lang="en-GB" sz="3600" dirty="0"/>
              <a:t>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cs typeface="Arial" charset="0"/>
              </a:rPr>
              <a:t>↓</a:t>
            </a:r>
            <a:r>
              <a:rPr lang="en-GB" sz="3600" dirty="0" smtClean="0">
                <a:sym typeface="Wingdings"/>
              </a:rPr>
              <a:t> </a:t>
            </a:r>
            <a:r>
              <a:rPr lang="en-GB" sz="3600" dirty="0" smtClean="0"/>
              <a:t>TA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Diur</a:t>
            </a:r>
            <a:r>
              <a:rPr lang="en-US" sz="3600" dirty="0" err="1">
                <a:cs typeface="Arial" charset="0"/>
              </a:rPr>
              <a:t>è</a:t>
            </a:r>
            <a:r>
              <a:rPr lang="en-GB" sz="3600" dirty="0"/>
              <a:t>se </a:t>
            </a:r>
            <a:r>
              <a:rPr lang="en-GB" sz="3600" i="1" dirty="0"/>
              <a:t>&lt; </a:t>
            </a:r>
            <a:r>
              <a:rPr lang="en-GB" sz="3600" dirty="0"/>
              <a:t>0.5 ml/kg/</a:t>
            </a:r>
            <a:r>
              <a:rPr lang="en-GB" sz="3600" dirty="0" err="1"/>
              <a:t>hr</a:t>
            </a:r>
            <a:endParaRPr lang="en-GB" sz="3600" dirty="0"/>
          </a:p>
          <a:p>
            <a:pPr marL="341313">
              <a:spcBef>
                <a:spcPts val="900"/>
              </a:spcBef>
              <a:buClrTx/>
              <a:buSzPct val="70000"/>
              <a:buFontTx/>
              <a:buNone/>
              <a:defRPr/>
            </a:pPr>
            <a:endParaRPr lang="en-GB" sz="3600" dirty="0"/>
          </a:p>
        </p:txBody>
      </p:sp>
      <p:sp>
        <p:nvSpPr>
          <p:cNvPr id="7373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ext Box 1"/>
          <p:cNvSpPr txBox="1">
            <a:spLocks noChangeArrowheads="1"/>
          </p:cNvSpPr>
          <p:nvPr/>
        </p:nvSpPr>
        <p:spPr bwMode="auto">
          <a:xfrm>
            <a:off x="677863" y="158750"/>
            <a:ext cx="7772400" cy="1441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Choc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Signes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cliniques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4754" name="Text Box 2"/>
          <p:cNvSpPr txBox="1">
            <a:spLocks noChangeArrowheads="1"/>
          </p:cNvSpPr>
          <p:nvPr/>
        </p:nvSpPr>
        <p:spPr bwMode="auto">
          <a:xfrm>
            <a:off x="251520" y="1844824"/>
            <a:ext cx="8743751" cy="433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0200" indent="-330200"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0200" algn="l"/>
                <a:tab pos="787400" algn="l"/>
                <a:tab pos="1244600" algn="l"/>
                <a:tab pos="1701800" algn="l"/>
                <a:tab pos="2159000" algn="l"/>
                <a:tab pos="2616200" algn="l"/>
                <a:tab pos="3073400" algn="l"/>
                <a:tab pos="3530600" algn="l"/>
                <a:tab pos="3987800" algn="l"/>
                <a:tab pos="4445000" algn="l"/>
                <a:tab pos="4902200" algn="l"/>
                <a:tab pos="5359400" algn="l"/>
                <a:tab pos="5816600" algn="l"/>
                <a:tab pos="6273800" algn="l"/>
                <a:tab pos="6731000" algn="l"/>
                <a:tab pos="7188200" algn="l"/>
                <a:tab pos="7645400" algn="l"/>
                <a:tab pos="8102600" algn="l"/>
                <a:tab pos="8559800" algn="l"/>
                <a:tab pos="9017000" algn="l"/>
                <a:tab pos="94742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</a:pPr>
            <a:r>
              <a:rPr lang="en-GB" sz="3600" dirty="0" err="1">
                <a:solidFill>
                  <a:srgbClr val="FFFFFF"/>
                </a:solidFill>
              </a:rPr>
              <a:t>Altération</a:t>
            </a:r>
            <a:r>
              <a:rPr lang="en-GB" sz="3600" dirty="0">
                <a:solidFill>
                  <a:srgbClr val="FFFFFF"/>
                </a:solidFill>
              </a:rPr>
              <a:t> de </a:t>
            </a:r>
            <a:r>
              <a:rPr lang="en-GB" sz="3600" dirty="0" err="1">
                <a:solidFill>
                  <a:srgbClr val="FFFFFF"/>
                </a:solidFill>
              </a:rPr>
              <a:t>l’état</a:t>
            </a:r>
            <a:r>
              <a:rPr lang="en-GB" sz="3600" dirty="0">
                <a:solidFill>
                  <a:srgbClr val="FFFFFF"/>
                </a:solidFill>
              </a:rPr>
              <a:t> </a:t>
            </a:r>
            <a:r>
              <a:rPr lang="en-GB" sz="3600" dirty="0" smtClean="0">
                <a:solidFill>
                  <a:srgbClr val="FFFFFF"/>
                </a:solidFill>
              </a:rPr>
              <a:t>de conscience</a:t>
            </a:r>
            <a:r>
              <a:rPr lang="en-GB" sz="3200" dirty="0" smtClean="0">
                <a:solidFill>
                  <a:srgbClr val="FFFFFF"/>
                </a:solidFill>
              </a:rPr>
              <a:t>: </a:t>
            </a:r>
            <a:r>
              <a:rPr lang="en-GB" sz="3200" dirty="0" err="1">
                <a:solidFill>
                  <a:srgbClr val="FFFFFF"/>
                </a:solidFill>
              </a:rPr>
              <a:t>peut</a:t>
            </a:r>
            <a:r>
              <a:rPr lang="en-GB" sz="3200" dirty="0">
                <a:solidFill>
                  <a:srgbClr val="FFFFFF"/>
                </a:solidFill>
              </a:rPr>
              <a:t> </a:t>
            </a:r>
            <a:r>
              <a:rPr lang="en-GB" sz="3200" dirty="0" err="1">
                <a:solidFill>
                  <a:srgbClr val="FFFFFF"/>
                </a:solidFill>
              </a:rPr>
              <a:t>aller</a:t>
            </a:r>
            <a:r>
              <a:rPr lang="en-GB" sz="3200" dirty="0">
                <a:solidFill>
                  <a:srgbClr val="FFFFFF"/>
                </a:solidFill>
              </a:rPr>
              <a:t> de </a:t>
            </a:r>
            <a:r>
              <a:rPr lang="en-GB" sz="3200" dirty="0" err="1">
                <a:solidFill>
                  <a:srgbClr val="FFFFFF"/>
                </a:solidFill>
              </a:rPr>
              <a:t>l'</a:t>
            </a:r>
            <a:r>
              <a:rPr lang="en-GB" sz="3600" dirty="0" err="1">
                <a:solidFill>
                  <a:srgbClr val="FFFFFF"/>
                </a:solidFill>
              </a:rPr>
              <a:t>anxieté</a:t>
            </a:r>
            <a:r>
              <a:rPr lang="en-GB" sz="3600" dirty="0">
                <a:solidFill>
                  <a:srgbClr val="FFFFFF"/>
                </a:solidFill>
              </a:rPr>
              <a:t> au coma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</a:pPr>
            <a:r>
              <a:rPr lang="en-GB" sz="3600" dirty="0">
                <a:solidFill>
                  <a:srgbClr val="FFFFFF"/>
                </a:solidFill>
              </a:rPr>
              <a:t>Y a-t-</a:t>
            </a:r>
            <a:r>
              <a:rPr lang="en-GB" sz="3600" dirty="0" err="1">
                <a:solidFill>
                  <a:srgbClr val="FFFFFF"/>
                </a:solidFill>
              </a:rPr>
              <a:t>il</a:t>
            </a:r>
            <a:r>
              <a:rPr lang="en-GB" sz="3600" dirty="0">
                <a:solidFill>
                  <a:srgbClr val="FFFFFF"/>
                </a:solidFill>
              </a:rPr>
              <a:t> un </a:t>
            </a:r>
            <a:r>
              <a:rPr lang="en-GB" sz="3600" dirty="0" err="1">
                <a:solidFill>
                  <a:srgbClr val="FFFFFF"/>
                </a:solidFill>
              </a:rPr>
              <a:t>pouls</a:t>
            </a:r>
            <a:r>
              <a:rPr lang="en-GB" sz="3600" dirty="0">
                <a:solidFill>
                  <a:srgbClr val="FFFFFF"/>
                </a:solidFill>
              </a:rPr>
              <a:t>?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</a:pPr>
            <a:r>
              <a:rPr lang="en-GB" sz="3200" dirty="0">
                <a:solidFill>
                  <a:srgbClr val="FFFFFF"/>
                </a:solidFill>
              </a:rPr>
              <a:t>radial 	        </a:t>
            </a:r>
            <a:r>
              <a:rPr lang="en-GB" sz="3200" dirty="0" err="1">
                <a:solidFill>
                  <a:srgbClr val="FFFFFF"/>
                </a:solidFill>
              </a:rPr>
              <a:t>systolique</a:t>
            </a:r>
            <a:r>
              <a:rPr lang="en-GB" sz="3200" dirty="0">
                <a:solidFill>
                  <a:srgbClr val="FFFFFF"/>
                </a:solidFill>
              </a:rPr>
              <a:t> &gt; 80 mmHg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</a:pPr>
            <a:r>
              <a:rPr lang="en-GB" sz="3200" dirty="0" err="1">
                <a:solidFill>
                  <a:srgbClr val="FFFFFF"/>
                </a:solidFill>
              </a:rPr>
              <a:t>fémoral</a:t>
            </a:r>
            <a:r>
              <a:rPr lang="en-GB" sz="3200" dirty="0">
                <a:solidFill>
                  <a:srgbClr val="FFFFFF"/>
                </a:solidFill>
              </a:rPr>
              <a:t>	        </a:t>
            </a:r>
            <a:r>
              <a:rPr lang="en-GB" sz="3200" dirty="0" err="1">
                <a:solidFill>
                  <a:srgbClr val="FFFFFF"/>
                </a:solidFill>
              </a:rPr>
              <a:t>systolique</a:t>
            </a:r>
            <a:r>
              <a:rPr lang="en-GB" sz="3200" dirty="0">
                <a:solidFill>
                  <a:srgbClr val="FFFFFF"/>
                </a:solidFill>
              </a:rPr>
              <a:t> &gt; 70 mmHg</a:t>
            </a:r>
          </a:p>
          <a:p>
            <a:pPr lvl="1" eaLnBrk="1" hangingPunct="1"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</a:pPr>
            <a:r>
              <a:rPr lang="en-GB" sz="3200" dirty="0" err="1">
                <a:solidFill>
                  <a:srgbClr val="FFFFFF"/>
                </a:solidFill>
              </a:rPr>
              <a:t>carotide</a:t>
            </a:r>
            <a:r>
              <a:rPr lang="en-GB" sz="3200" dirty="0">
                <a:solidFill>
                  <a:srgbClr val="FFFFFF"/>
                </a:solidFill>
              </a:rPr>
              <a:t>	 	</a:t>
            </a:r>
            <a:r>
              <a:rPr lang="en-GB" sz="3200" dirty="0" err="1">
                <a:solidFill>
                  <a:srgbClr val="FFFFFF"/>
                </a:solidFill>
              </a:rPr>
              <a:t>systolique</a:t>
            </a:r>
            <a:r>
              <a:rPr lang="en-GB" sz="3200" dirty="0">
                <a:solidFill>
                  <a:srgbClr val="FFFFFF"/>
                </a:solidFill>
              </a:rPr>
              <a:t> &gt; 60 mmHg</a:t>
            </a: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</a:pPr>
            <a:r>
              <a:rPr lang="en-GB" sz="3600" dirty="0" err="1">
                <a:solidFill>
                  <a:srgbClr val="FFFFFF"/>
                </a:solidFill>
              </a:rPr>
              <a:t>Tachycardie</a:t>
            </a:r>
            <a:endParaRPr lang="en-GB" sz="3600" dirty="0">
              <a:solidFill>
                <a:srgbClr val="FFFFFF"/>
              </a:solidFill>
            </a:endParaRPr>
          </a:p>
          <a:p>
            <a:pPr eaLnBrk="1" hangingPunct="1">
              <a:spcBef>
                <a:spcPts val="800"/>
              </a:spcBef>
              <a:buClr>
                <a:srgbClr val="FFFFFF"/>
              </a:buClr>
              <a:buFont typeface="Times New Roman" charset="0"/>
              <a:buChar char="•"/>
            </a:pPr>
            <a:r>
              <a:rPr lang="en-GB" sz="3600" dirty="0" err="1">
                <a:solidFill>
                  <a:srgbClr val="FFFFFF"/>
                </a:solidFill>
              </a:rPr>
              <a:t>Pouls</a:t>
            </a:r>
            <a:r>
              <a:rPr lang="en-GB" sz="3600" dirty="0">
                <a:solidFill>
                  <a:srgbClr val="FFFFFF"/>
                </a:solidFill>
              </a:rPr>
              <a:t> </a:t>
            </a:r>
            <a:r>
              <a:rPr lang="en-GB" sz="3600" dirty="0" err="1">
                <a:solidFill>
                  <a:srgbClr val="FFFFFF"/>
                </a:solidFill>
              </a:rPr>
              <a:t>filant</a:t>
            </a:r>
            <a:endParaRPr lang="en-GB" sz="3600" dirty="0">
              <a:solidFill>
                <a:srgbClr val="FFFFFF"/>
              </a:solidFill>
            </a:endParaRPr>
          </a:p>
        </p:txBody>
      </p:sp>
      <p:sp>
        <p:nvSpPr>
          <p:cNvPr id="7475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Choc</a:t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Hémorragies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dissimulées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</p:txBody>
      </p:sp>
      <p:sp>
        <p:nvSpPr>
          <p:cNvPr id="75778" name="Text Box 2"/>
          <p:cNvSpPr txBox="1">
            <a:spLocks noChangeArrowheads="1"/>
          </p:cNvSpPr>
          <p:nvPr/>
        </p:nvSpPr>
        <p:spPr bwMode="auto">
          <a:xfrm>
            <a:off x="2225973" y="2543870"/>
            <a:ext cx="4794299" cy="36214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Cavité</a:t>
            </a:r>
            <a:r>
              <a:rPr lang="en-GB" sz="3600" dirty="0"/>
              <a:t> </a:t>
            </a:r>
            <a:r>
              <a:rPr lang="en-GB" sz="3600" dirty="0" err="1">
                <a:solidFill>
                  <a:srgbClr val="FDFFEE"/>
                </a:solidFill>
              </a:rPr>
              <a:t>pleurale</a:t>
            </a:r>
            <a:endParaRPr lang="en-GB" sz="3600" dirty="0">
              <a:solidFill>
                <a:srgbClr val="FDFFEE"/>
              </a:solidFill>
            </a:endParaRP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Cavité</a:t>
            </a:r>
            <a:r>
              <a:rPr lang="en-GB" sz="3600" dirty="0"/>
              <a:t> </a:t>
            </a:r>
            <a:r>
              <a:rPr lang="en-GB" sz="3600" dirty="0" err="1">
                <a:solidFill>
                  <a:srgbClr val="FDFFEE"/>
                </a:solidFill>
              </a:rPr>
              <a:t>abdominale</a:t>
            </a:r>
            <a:endParaRPr lang="en-GB" sz="3600" dirty="0">
              <a:solidFill>
                <a:srgbClr val="FDFFEE"/>
              </a:solidFill>
            </a:endParaRPr>
          </a:p>
          <a:p>
            <a:pPr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solidFill>
                  <a:srgbClr val="FDFFEE"/>
                </a:solidFill>
              </a:rPr>
              <a:t>Fractures du </a:t>
            </a:r>
            <a:r>
              <a:rPr lang="en-GB" sz="3600" dirty="0" err="1">
                <a:solidFill>
                  <a:srgbClr val="FDFFEE"/>
                </a:solidFill>
              </a:rPr>
              <a:t>bassin</a:t>
            </a:r>
            <a:endParaRPr lang="en-GB" sz="3600" dirty="0">
              <a:solidFill>
                <a:srgbClr val="FDFFEE"/>
              </a:solidFill>
            </a:endParaRPr>
          </a:p>
          <a:p>
            <a:pPr>
              <a:spcBef>
                <a:spcPts val="900"/>
              </a:spcBef>
              <a:buClr>
                <a:srgbClr val="FDFFEE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>
                <a:solidFill>
                  <a:srgbClr val="FDFFEE"/>
                </a:solidFill>
              </a:rPr>
              <a:t>Diaphyse</a:t>
            </a:r>
            <a:r>
              <a:rPr lang="en-GB" sz="3600" dirty="0">
                <a:solidFill>
                  <a:srgbClr val="FDFFEE"/>
                </a:solidFill>
              </a:rPr>
              <a:t> </a:t>
            </a:r>
            <a:r>
              <a:rPr lang="en-GB" sz="3600" dirty="0" err="1"/>
              <a:t>fémorale</a:t>
            </a:r>
            <a:r>
              <a:rPr lang="en-GB" sz="3600" dirty="0"/>
              <a:t>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Externe</a:t>
            </a:r>
            <a:endParaRPr lang="en-GB" sz="3600" dirty="0"/>
          </a:p>
        </p:txBody>
      </p:sp>
      <p:sp>
        <p:nvSpPr>
          <p:cNvPr id="7577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72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ext Box 1"/>
          <p:cNvSpPr txBox="1">
            <a:spLocks noChangeArrowheads="1"/>
          </p:cNvSpPr>
          <p:nvPr/>
        </p:nvSpPr>
        <p:spPr bwMode="auto">
          <a:xfrm>
            <a:off x="0" y="219452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>
              <a:tabLst>
                <a:tab pos="7429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indent="-282575">
              <a:tabLst>
                <a:tab pos="7429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7429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7429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7429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429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429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429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42950" algn="l"/>
                <a:tab pos="911225" algn="l"/>
                <a:tab pos="1825625" algn="l"/>
                <a:tab pos="2740025" algn="l"/>
                <a:tab pos="3654425" algn="l"/>
                <a:tab pos="4568825" algn="l"/>
                <a:tab pos="5483225" algn="l"/>
                <a:tab pos="6397625" algn="l"/>
                <a:tab pos="7312025" algn="l"/>
                <a:tab pos="8226425" algn="l"/>
                <a:tab pos="9140825" algn="l"/>
                <a:tab pos="10055225" algn="l"/>
                <a:tab pos="10056813" algn="l"/>
                <a:tab pos="10514013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lvl="1">
              <a:spcBef>
                <a:spcPts val="800"/>
              </a:spcBef>
              <a:buClrTx/>
              <a:buFontTx/>
              <a:buNone/>
              <a:defRPr/>
            </a:pPr>
            <a:r>
              <a:rPr lang="en-GB" sz="3200" dirty="0"/>
              <a:t># du </a:t>
            </a:r>
            <a:r>
              <a:rPr lang="en-GB" sz="3200" dirty="0" err="1"/>
              <a:t>bassin</a:t>
            </a:r>
            <a:r>
              <a:rPr lang="en-GB" sz="3200" dirty="0"/>
              <a:t> 	                                        3 litres</a:t>
            </a:r>
          </a:p>
          <a:p>
            <a:pPr lvl="1">
              <a:spcBef>
                <a:spcPts val="800"/>
              </a:spcBef>
              <a:buClrTx/>
              <a:buFontTx/>
              <a:buNone/>
              <a:defRPr/>
            </a:pPr>
            <a:r>
              <a:rPr lang="en-GB" sz="3200" dirty="0"/>
              <a:t># </a:t>
            </a:r>
            <a:r>
              <a:rPr lang="en-GB" sz="3200" dirty="0" err="1"/>
              <a:t>fémorale</a:t>
            </a:r>
            <a:r>
              <a:rPr lang="en-GB" sz="3200" dirty="0"/>
              <a:t> </a:t>
            </a:r>
            <a:r>
              <a:rPr lang="en-GB" sz="3200" dirty="0" err="1"/>
              <a:t>fermée</a:t>
            </a:r>
            <a:r>
              <a:rPr lang="en-GB" sz="3200" dirty="0"/>
              <a:t>		               1.5-</a:t>
            </a:r>
            <a:r>
              <a:rPr lang="en-GB" sz="3200" dirty="0" smtClean="0"/>
              <a:t>2l </a:t>
            </a:r>
            <a:endParaRPr lang="en-GB" sz="3200" dirty="0"/>
          </a:p>
          <a:p>
            <a:pPr lvl="1">
              <a:spcBef>
                <a:spcPts val="800"/>
              </a:spcBef>
              <a:buClrTx/>
              <a:buFontTx/>
              <a:buNone/>
              <a:defRPr/>
            </a:pPr>
            <a:r>
              <a:rPr lang="en-GB" sz="3200" dirty="0"/>
              <a:t># </a:t>
            </a:r>
            <a:r>
              <a:rPr lang="en-GB" sz="3200" dirty="0" err="1"/>
              <a:t>tibiale</a:t>
            </a:r>
            <a:r>
              <a:rPr lang="en-GB" sz="3200" dirty="0"/>
              <a:t> </a:t>
            </a:r>
            <a:r>
              <a:rPr lang="en-GB" sz="3200" dirty="0" err="1"/>
              <a:t>fermée</a:t>
            </a:r>
            <a:r>
              <a:rPr lang="en-GB" sz="3200" dirty="0"/>
              <a:t> 		                       500 ml</a:t>
            </a:r>
          </a:p>
          <a:p>
            <a:pPr lvl="1">
              <a:spcBef>
                <a:spcPts val="800"/>
              </a:spcBef>
              <a:buClrTx/>
              <a:buFontTx/>
              <a:buNone/>
              <a:defRPr/>
            </a:pPr>
            <a:r>
              <a:rPr lang="en-GB" sz="3200" dirty="0" err="1"/>
              <a:t>hémothorax</a:t>
            </a:r>
            <a:r>
              <a:rPr lang="en-GB" sz="3200" dirty="0"/>
              <a:t>			                       2 litres</a:t>
            </a:r>
          </a:p>
          <a:p>
            <a:pPr lvl="1">
              <a:spcBef>
                <a:spcPts val="800"/>
              </a:spcBef>
              <a:buClrTx/>
              <a:buFontTx/>
              <a:buNone/>
              <a:defRPr/>
            </a:pPr>
            <a:r>
              <a:rPr lang="en-GB" sz="3200" dirty="0" err="1"/>
              <a:t>Plaie</a:t>
            </a:r>
            <a:r>
              <a:rPr lang="en-GB" sz="3200" dirty="0"/>
              <a:t> de la </a:t>
            </a:r>
            <a:r>
              <a:rPr lang="en-GB" sz="3200" dirty="0" err="1"/>
              <a:t>taille</a:t>
            </a:r>
            <a:r>
              <a:rPr lang="en-GB" sz="3200" dirty="0"/>
              <a:t> </a:t>
            </a:r>
            <a:r>
              <a:rPr lang="en-GB" sz="3200" dirty="0" err="1"/>
              <a:t>d’une</a:t>
            </a:r>
            <a:r>
              <a:rPr lang="en-GB" sz="3200" dirty="0"/>
              <a:t> main		       500 ml</a:t>
            </a:r>
          </a:p>
          <a:p>
            <a:pPr lvl="1">
              <a:spcBef>
                <a:spcPts val="800"/>
              </a:spcBef>
              <a:buClrTx/>
              <a:buFontTx/>
              <a:buNone/>
              <a:defRPr/>
            </a:pPr>
            <a:r>
              <a:rPr lang="en-GB" sz="3200" dirty="0" err="1"/>
              <a:t>Caillot</a:t>
            </a:r>
            <a:r>
              <a:rPr lang="en-GB" sz="3200" dirty="0"/>
              <a:t> </a:t>
            </a:r>
            <a:r>
              <a:rPr lang="en-GB" sz="3200" dirty="0" smtClean="0"/>
              <a:t>de </a:t>
            </a:r>
            <a:r>
              <a:rPr lang="en-GB" sz="3200" dirty="0"/>
              <a:t>la </a:t>
            </a:r>
            <a:r>
              <a:rPr lang="en-GB" sz="3200" dirty="0" err="1"/>
              <a:t>taille</a:t>
            </a:r>
            <a:r>
              <a:rPr lang="en-GB" sz="3200" dirty="0"/>
              <a:t> d’un </a:t>
            </a:r>
            <a:r>
              <a:rPr lang="en-GB" sz="3200" dirty="0" err="1"/>
              <a:t>poing</a:t>
            </a:r>
            <a:r>
              <a:rPr lang="en-GB" sz="3200" dirty="0"/>
              <a:t>	       500ml</a:t>
            </a:r>
          </a:p>
          <a:p>
            <a:pPr lvl="1">
              <a:spcBef>
                <a:spcPts val="800"/>
              </a:spcBef>
              <a:buClrTx/>
              <a:buFontTx/>
              <a:buNone/>
              <a:defRPr/>
            </a:pPr>
            <a:r>
              <a:rPr lang="en-GB" sz="3200" dirty="0"/>
              <a:t># </a:t>
            </a:r>
            <a:r>
              <a:rPr lang="en-GB" sz="3200" dirty="0" err="1"/>
              <a:t>côte</a:t>
            </a:r>
            <a:r>
              <a:rPr lang="en-GB" sz="3200" dirty="0"/>
              <a:t> (</a:t>
            </a:r>
            <a:r>
              <a:rPr lang="en-GB" sz="3200" dirty="0" err="1"/>
              <a:t>chacune</a:t>
            </a:r>
            <a:r>
              <a:rPr lang="en-GB" sz="3200" dirty="0"/>
              <a:t>)		                       150 ml</a:t>
            </a:r>
          </a:p>
        </p:txBody>
      </p:sp>
      <p:sp>
        <p:nvSpPr>
          <p:cNvPr id="76802" name="Rectangle 2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73</a:t>
            </a:r>
          </a:p>
        </p:txBody>
      </p:sp>
      <p:sp>
        <p:nvSpPr>
          <p:cNvPr id="76803" name="Text Box 3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Choc</a:t>
            </a:r>
            <a:r>
              <a:rPr lang="en-GB" sz="5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Pertes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sanguines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par site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ext Box 1"/>
          <p:cNvSpPr txBox="1">
            <a:spLocks noChangeArrowheads="1"/>
          </p:cNvSpPr>
          <p:nvPr/>
        </p:nvSpPr>
        <p:spPr bwMode="auto">
          <a:xfrm>
            <a:off x="179512" y="365125"/>
            <a:ext cx="8784976" cy="11430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160" tIns="46080" rIns="92160" bIns="46080" anchor="ctr"/>
          <a:lstStyle>
            <a:lvl1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eaLnBrk="0" hangingPunct="0"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buClrTx/>
              <a:buFontTx/>
              <a:buNone/>
              <a:defRPr/>
            </a:pP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Signes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cliniques</a:t>
            </a:r>
            <a:r>
              <a:rPr lang="en-GB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cas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de choc </a:t>
            </a:r>
          </a:p>
        </p:txBody>
      </p:sp>
      <p:sp>
        <p:nvSpPr>
          <p:cNvPr id="153602" name="Rectangle 2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74</a:t>
            </a:r>
          </a:p>
        </p:txBody>
      </p:sp>
      <p:graphicFrame>
        <p:nvGraphicFramePr>
          <p:cNvPr id="5" name="Tableau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8610082"/>
              </p:ext>
            </p:extLst>
          </p:nvPr>
        </p:nvGraphicFramePr>
        <p:xfrm>
          <a:off x="179388" y="1773238"/>
          <a:ext cx="8821737" cy="4392612"/>
        </p:xfrm>
        <a:graphic>
          <a:graphicData uri="http://schemas.openxmlformats.org/drawingml/2006/table">
            <a:tbl>
              <a:tblPr/>
              <a:tblGrid>
                <a:gridCol w="116651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53104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45813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31232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676858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6768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1393491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Perte </a:t>
                      </a:r>
                      <a:r>
                        <a:rPr kumimoji="0" lang="fr-F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de sang (ml)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Fréquence</a:t>
                      </a:r>
                    </a:p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cardiaque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Tension artérielle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Temps remplis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.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capillaire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Fréquence</a:t>
                      </a:r>
                    </a:p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respiratoire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État de conscience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9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807765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&lt;750</a:t>
                      </a:r>
                    </a:p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&lt;100</a:t>
                      </a:r>
                      <a:endParaRPr kumimoji="0" lang="fr-FR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Normale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3000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Normal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Normale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Normal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095678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750 -1500</a:t>
                      </a:r>
                      <a:endParaRPr kumimoji="0" lang="fr-FR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&gt;100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Systolique normale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3000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Prolongé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20-30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Anxiété moyenne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095678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&gt; 1500 -2000</a:t>
                      </a:r>
                      <a:endParaRPr kumimoji="0" lang="fr-FR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&gt;120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Diminuée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3000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Prolongé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30-40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Anxiété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et </a:t>
                      </a:r>
                      <a:r>
                        <a:rPr kumimoji="0" lang="fr-F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charset="0"/>
                          <a:ea typeface="Calibri" charset="0"/>
                          <a:cs typeface="Times New Roman" charset="0"/>
                        </a:rPr>
                        <a:t>confusion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Calibri" charset="0"/>
                        <a:cs typeface="Times New Roman" charset="0"/>
                      </a:endParaRPr>
                    </a:p>
                  </a:txBody>
                  <a:tcPr marL="68577" marR="68577" marT="0" marB="0" horzOverflow="overflow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7661487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Types de choc</a:t>
            </a:r>
          </a:p>
        </p:txBody>
      </p:sp>
      <p:sp>
        <p:nvSpPr>
          <p:cNvPr id="78850" name="Text Box 2"/>
          <p:cNvSpPr txBox="1">
            <a:spLocks noChangeArrowheads="1"/>
          </p:cNvSpPr>
          <p:nvPr/>
        </p:nvSpPr>
        <p:spPr bwMode="auto">
          <a:xfrm>
            <a:off x="1047750" y="2133600"/>
            <a:ext cx="7410450" cy="396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 typeface="Marlett" charset="0"/>
              <a:buChar char="i"/>
              <a:defRPr/>
            </a:pPr>
            <a:r>
              <a:rPr lang="en-GB" sz="3600" dirty="0" err="1">
                <a:solidFill>
                  <a:schemeClr val="bg2">
                    <a:lumMod val="75000"/>
                  </a:schemeClr>
                </a:solidFill>
              </a:rPr>
              <a:t>Haemorragique</a:t>
            </a:r>
            <a:endParaRPr lang="en-GB" sz="3600" dirty="0">
              <a:solidFill>
                <a:schemeClr val="bg2">
                  <a:lumMod val="75000"/>
                </a:schemeClr>
              </a:solidFill>
            </a:endParaRPr>
          </a:p>
          <a:p>
            <a:pPr>
              <a:spcBef>
                <a:spcPts val="900"/>
              </a:spcBef>
              <a:buClrTx/>
              <a:buSzPct val="70000"/>
              <a:buFont typeface="Marlett" charset="0"/>
              <a:buChar char="i"/>
              <a:defRPr/>
            </a:pPr>
            <a:r>
              <a:rPr lang="en-GB" sz="3600" dirty="0">
                <a:solidFill>
                  <a:srgbClr val="FDFFEE"/>
                </a:solidFill>
              </a:rPr>
              <a:t>Non-</a:t>
            </a:r>
            <a:r>
              <a:rPr lang="en-GB" sz="3600" dirty="0" err="1">
                <a:solidFill>
                  <a:srgbClr val="FDFFEE"/>
                </a:solidFill>
              </a:rPr>
              <a:t>hémorragique</a:t>
            </a:r>
            <a:endParaRPr lang="en-GB" sz="3600" dirty="0">
              <a:solidFill>
                <a:srgbClr val="FDFFEE"/>
              </a:solidFill>
            </a:endParaRPr>
          </a:p>
          <a:p>
            <a:pPr lvl="1">
              <a:spcBef>
                <a:spcPts val="800"/>
              </a:spcBef>
              <a:buClrTx/>
              <a:buSzPct val="70000"/>
              <a:buFont typeface="Marlett" charset="0"/>
              <a:buChar char="i"/>
              <a:defRPr/>
            </a:pPr>
            <a:r>
              <a:rPr lang="en-GB" sz="3200" dirty="0" err="1"/>
              <a:t>cardiogénique</a:t>
            </a:r>
            <a:r>
              <a:rPr lang="en-GB" sz="3200" dirty="0"/>
              <a:t> et </a:t>
            </a:r>
            <a:r>
              <a:rPr lang="en-GB" sz="3200" dirty="0" err="1">
                <a:solidFill>
                  <a:schemeClr val="bg1"/>
                </a:solidFill>
              </a:rPr>
              <a:t>obstructif</a:t>
            </a:r>
            <a:endParaRPr lang="en-GB" sz="3200" dirty="0">
              <a:solidFill>
                <a:schemeClr val="bg1"/>
              </a:solidFill>
            </a:endParaRPr>
          </a:p>
          <a:p>
            <a:pPr lvl="1">
              <a:spcBef>
                <a:spcPts val="800"/>
              </a:spcBef>
              <a:buClrTx/>
              <a:buSzPct val="70000"/>
              <a:buFont typeface="Marlett" charset="0"/>
              <a:buChar char="i"/>
              <a:defRPr/>
            </a:pPr>
            <a:r>
              <a:rPr lang="en-GB" sz="3200" dirty="0" err="1"/>
              <a:t>neurogénique</a:t>
            </a:r>
            <a:r>
              <a:rPr lang="en-GB" sz="3200" dirty="0">
                <a:solidFill>
                  <a:srgbClr val="FDFFEE"/>
                </a:solidFill>
              </a:rPr>
              <a:t> </a:t>
            </a:r>
          </a:p>
          <a:p>
            <a:pPr lvl="1">
              <a:spcBef>
                <a:spcPts val="800"/>
              </a:spcBef>
              <a:buClrTx/>
              <a:buSzPct val="70000"/>
              <a:buFont typeface="Marlett" charset="0"/>
              <a:buChar char="i"/>
              <a:defRPr/>
            </a:pPr>
            <a:r>
              <a:rPr lang="en-GB" sz="3200" dirty="0" err="1">
                <a:solidFill>
                  <a:srgbClr val="FDFFEE"/>
                </a:solidFill>
              </a:rPr>
              <a:t>septique</a:t>
            </a:r>
            <a:endParaRPr lang="en-GB" sz="3200" dirty="0">
              <a:solidFill>
                <a:srgbClr val="FDFFEE"/>
              </a:solidFill>
            </a:endParaRPr>
          </a:p>
          <a:p>
            <a:pPr lvl="1">
              <a:spcBef>
                <a:spcPts val="800"/>
              </a:spcBef>
              <a:buClrTx/>
              <a:buSzPct val="70000"/>
              <a:buFont typeface="Marlett" charset="0"/>
              <a:buChar char="i"/>
              <a:defRPr/>
            </a:pPr>
            <a:r>
              <a:rPr lang="en-GB" sz="3200" dirty="0" err="1">
                <a:solidFill>
                  <a:srgbClr val="FDFFEE"/>
                </a:solidFill>
              </a:rPr>
              <a:t>anaphylactique</a:t>
            </a:r>
            <a:endParaRPr lang="en-GB" sz="3200" dirty="0">
              <a:solidFill>
                <a:srgbClr val="FDFFEE"/>
              </a:solidFill>
            </a:endParaRPr>
          </a:p>
        </p:txBody>
      </p:sp>
      <p:sp>
        <p:nvSpPr>
          <p:cNvPr id="7885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75</a:t>
            </a:r>
          </a:p>
        </p:txBody>
      </p:sp>
    </p:spTree>
    <p:extLst>
      <p:ext uri="{BB962C8B-B14F-4D97-AF65-F5344CB8AC3E}">
        <p14:creationId xmlns:p14="http://schemas.microsoft.com/office/powerpoint/2010/main" val="2941630367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Choc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Cardiogénique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et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Obstructif</a:t>
            </a:r>
            <a:endParaRPr lang="en-GB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9874" name="Text Box 2"/>
          <p:cNvSpPr txBox="1">
            <a:spLocks noChangeArrowheads="1"/>
          </p:cNvSpPr>
          <p:nvPr/>
        </p:nvSpPr>
        <p:spPr bwMode="auto">
          <a:xfrm>
            <a:off x="1115616" y="2564904"/>
            <a:ext cx="6408712" cy="33101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/>
              <a:t>Contusion </a:t>
            </a:r>
            <a:r>
              <a:rPr lang="en-GB" sz="3600" dirty="0" err="1"/>
              <a:t>myocardique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/>
              <a:t>Tamponade</a:t>
            </a:r>
            <a:r>
              <a:rPr lang="en-GB" sz="3600" dirty="0"/>
              <a:t> </a:t>
            </a:r>
            <a:r>
              <a:rPr lang="en-GB" sz="3600" dirty="0" err="1"/>
              <a:t>cardiaque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/>
              <a:t>Pneumothorax sous tension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 smtClean="0"/>
              <a:t>Plaie</a:t>
            </a:r>
            <a:r>
              <a:rPr lang="en-GB" sz="3600" dirty="0" smtClean="0"/>
              <a:t> </a:t>
            </a:r>
            <a:r>
              <a:rPr lang="en-GB" sz="3600" dirty="0" err="1" smtClean="0"/>
              <a:t>cardiaque</a:t>
            </a:r>
            <a:r>
              <a:rPr lang="en-GB" sz="3600" dirty="0" smtClean="0"/>
              <a:t> </a:t>
            </a:r>
            <a:r>
              <a:rPr lang="en-GB" sz="3600" dirty="0" err="1" smtClean="0"/>
              <a:t>p</a:t>
            </a:r>
            <a:r>
              <a:rPr lang="en-GB" sz="3600" dirty="0" err="1" smtClean="0">
                <a:cs typeface="Arial" charset="0"/>
              </a:rPr>
              <a:t>é</a:t>
            </a:r>
            <a:r>
              <a:rPr lang="en-GB" sz="3600" dirty="0" err="1" smtClean="0"/>
              <a:t>n</a:t>
            </a:r>
            <a:r>
              <a:rPr lang="en-GB" sz="3600" dirty="0" err="1" smtClean="0">
                <a:cs typeface="Arial" charset="0"/>
              </a:rPr>
              <a:t>é</a:t>
            </a:r>
            <a:r>
              <a:rPr lang="en-GB" sz="3600" dirty="0" err="1" smtClean="0"/>
              <a:t>trante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600" dirty="0" err="1"/>
              <a:t>Infarctus</a:t>
            </a:r>
            <a:r>
              <a:rPr lang="en-GB" sz="3600" dirty="0"/>
              <a:t> du </a:t>
            </a:r>
            <a:r>
              <a:rPr lang="en-GB" sz="3600" dirty="0" err="1"/>
              <a:t>myocarde</a:t>
            </a:r>
            <a:endParaRPr lang="en-GB" sz="3600" dirty="0"/>
          </a:p>
        </p:txBody>
      </p:sp>
      <p:sp>
        <p:nvSpPr>
          <p:cNvPr id="7987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ext Box 1"/>
          <p:cNvSpPr txBox="1">
            <a:spLocks noChangeArrowheads="1"/>
          </p:cNvSpPr>
          <p:nvPr/>
        </p:nvSpPr>
        <p:spPr bwMode="auto">
          <a:xfrm>
            <a:off x="683568" y="188640"/>
            <a:ext cx="7772400" cy="119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Choc </a:t>
            </a: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Neurog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US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nique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80898" name="Text Box 2"/>
          <p:cNvSpPr txBox="1">
            <a:spLocks noChangeArrowheads="1"/>
          </p:cNvSpPr>
          <p:nvPr/>
        </p:nvSpPr>
        <p:spPr bwMode="auto">
          <a:xfrm>
            <a:off x="683568" y="1772816"/>
            <a:ext cx="7780337" cy="4754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spcBef>
                <a:spcPts val="900"/>
              </a:spcBef>
              <a:buClrTx/>
              <a:buFont typeface="Arial"/>
              <a:buChar char="•"/>
              <a:defRPr/>
            </a:pPr>
            <a:r>
              <a:rPr lang="en-US" sz="3200" dirty="0" err="1"/>
              <a:t>Peut</a:t>
            </a:r>
            <a:r>
              <a:rPr lang="en-US" sz="3200" dirty="0"/>
              <a:t> se </a:t>
            </a:r>
            <a:r>
              <a:rPr lang="en-US" sz="3200" dirty="0" err="1"/>
              <a:t>produire</a:t>
            </a:r>
            <a:r>
              <a:rPr lang="en-US" sz="3200" dirty="0"/>
              <a:t> en </a:t>
            </a:r>
            <a:r>
              <a:rPr lang="en-US" sz="3200" dirty="0" err="1"/>
              <a:t>cas</a:t>
            </a:r>
            <a:r>
              <a:rPr lang="en-US" sz="3200" dirty="0"/>
              <a:t> de </a:t>
            </a:r>
            <a:r>
              <a:rPr lang="en-US" sz="3200" dirty="0" err="1"/>
              <a:t>lésion</a:t>
            </a:r>
            <a:r>
              <a:rPr lang="en-US" sz="3200" dirty="0"/>
              <a:t> de la </a:t>
            </a:r>
            <a:r>
              <a:rPr lang="en-US" sz="3200" dirty="0" err="1"/>
              <a:t>moëlle</a:t>
            </a:r>
            <a:r>
              <a:rPr lang="en-US" sz="3200" dirty="0"/>
              <a:t> </a:t>
            </a:r>
            <a:r>
              <a:rPr lang="en-US" sz="3200" dirty="0" err="1"/>
              <a:t>épinière</a:t>
            </a:r>
            <a:endParaRPr lang="en-US" sz="3200" dirty="0"/>
          </a:p>
          <a:p>
            <a:pPr marL="457200" indent="-457200">
              <a:spcBef>
                <a:spcPts val="900"/>
              </a:spcBef>
              <a:buClrTx/>
              <a:buFont typeface="Arial"/>
              <a:buChar char="•"/>
              <a:defRPr/>
            </a:pPr>
            <a:r>
              <a:rPr lang="en-US" sz="3200" dirty="0"/>
              <a:t>Vasodilatation, hypotension, et la </a:t>
            </a:r>
            <a:r>
              <a:rPr lang="en-US" sz="3200" dirty="0" err="1"/>
              <a:t>fréquence</a:t>
            </a:r>
            <a:r>
              <a:rPr lang="en-US" sz="3200" dirty="0"/>
              <a:t> </a:t>
            </a:r>
            <a:r>
              <a:rPr lang="en-US" sz="3200" dirty="0" err="1"/>
              <a:t>cardiaque</a:t>
            </a:r>
            <a:r>
              <a:rPr lang="en-US" sz="3200" dirty="0"/>
              <a:t> </a:t>
            </a:r>
            <a:r>
              <a:rPr lang="en-US" sz="3200" dirty="0" err="1"/>
              <a:t>peut</a:t>
            </a:r>
            <a:r>
              <a:rPr lang="en-US" sz="3200" dirty="0"/>
              <a:t> </a:t>
            </a:r>
            <a:r>
              <a:rPr lang="en-US" sz="3200" dirty="0" err="1"/>
              <a:t>être</a:t>
            </a:r>
            <a:r>
              <a:rPr lang="en-US" sz="3200" dirty="0"/>
              <a:t> </a:t>
            </a:r>
            <a:r>
              <a:rPr lang="en-US" sz="3200" dirty="0" err="1"/>
              <a:t>lente</a:t>
            </a:r>
            <a:endParaRPr lang="en-US" sz="3200" dirty="0"/>
          </a:p>
          <a:p>
            <a:pPr marL="457200" indent="-457200">
              <a:spcBef>
                <a:spcPts val="900"/>
              </a:spcBef>
              <a:buClrTx/>
              <a:buFont typeface="Arial"/>
              <a:buChar char="•"/>
              <a:defRPr/>
            </a:pPr>
            <a:r>
              <a:rPr lang="en-US" sz="3200" dirty="0"/>
              <a:t>Ne </a:t>
            </a:r>
            <a:r>
              <a:rPr lang="en-US" sz="3200" dirty="0" err="1"/>
              <a:t>jamais</a:t>
            </a:r>
            <a:r>
              <a:rPr lang="en-US" sz="3200" dirty="0"/>
              <a:t> </a:t>
            </a:r>
            <a:r>
              <a:rPr lang="en-US" sz="3200" dirty="0" err="1"/>
              <a:t>présumer</a:t>
            </a:r>
            <a:r>
              <a:rPr lang="en-US" sz="3200" dirty="0"/>
              <a:t> </a:t>
            </a:r>
            <a:r>
              <a:rPr lang="en-US" sz="3200" dirty="0" err="1"/>
              <a:t>qu'une</a:t>
            </a:r>
            <a:r>
              <a:rPr lang="en-US" sz="3200" dirty="0"/>
              <a:t> hypotension </a:t>
            </a:r>
            <a:r>
              <a:rPr lang="en-US" sz="3200" dirty="0" err="1"/>
              <a:t>est</a:t>
            </a:r>
            <a:r>
              <a:rPr lang="en-US" sz="3200" dirty="0"/>
              <a:t> </a:t>
            </a:r>
            <a:r>
              <a:rPr lang="en-US" sz="3200" dirty="0" err="1"/>
              <a:t>dûe</a:t>
            </a:r>
            <a:r>
              <a:rPr lang="en-US" sz="3200" dirty="0"/>
              <a:t> </a:t>
            </a:r>
            <a:r>
              <a:rPr lang="en-US" sz="3200" dirty="0" err="1"/>
              <a:t>seulement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une</a:t>
            </a:r>
            <a:r>
              <a:rPr lang="en-US" sz="3200" dirty="0"/>
              <a:t> </a:t>
            </a:r>
            <a:r>
              <a:rPr lang="en-US" sz="3200" dirty="0" err="1"/>
              <a:t>lésion</a:t>
            </a:r>
            <a:r>
              <a:rPr lang="en-US" sz="3200" dirty="0"/>
              <a:t> de la </a:t>
            </a:r>
            <a:r>
              <a:rPr lang="en-US" sz="3200" dirty="0" err="1"/>
              <a:t>moëlle</a:t>
            </a:r>
            <a:r>
              <a:rPr lang="en-US" sz="3200" dirty="0"/>
              <a:t> </a:t>
            </a:r>
            <a:r>
              <a:rPr lang="en-US" sz="3200" dirty="0" err="1"/>
              <a:t>épinière</a:t>
            </a:r>
            <a:endParaRPr lang="en-US" sz="3200" dirty="0"/>
          </a:p>
          <a:p>
            <a:pPr marL="457200" indent="-457200">
              <a:spcBef>
                <a:spcPts val="900"/>
              </a:spcBef>
              <a:buClrTx/>
              <a:buFont typeface="Arial"/>
              <a:buChar char="•"/>
              <a:defRPr/>
            </a:pPr>
            <a:r>
              <a:rPr lang="en-US" sz="3200" dirty="0" err="1"/>
              <a:t>Chercher</a:t>
            </a:r>
            <a:r>
              <a:rPr lang="en-US" sz="3200" dirty="0"/>
              <a:t> </a:t>
            </a:r>
            <a:r>
              <a:rPr lang="en-US" sz="3200" dirty="0" err="1"/>
              <a:t>d'autres</a:t>
            </a:r>
            <a:r>
              <a:rPr lang="en-US" sz="3200" dirty="0"/>
              <a:t> </a:t>
            </a:r>
            <a:r>
              <a:rPr lang="en-US" sz="3200" dirty="0" err="1"/>
              <a:t>lésions</a:t>
            </a:r>
            <a:r>
              <a:rPr lang="en-US" sz="3200" dirty="0"/>
              <a:t> </a:t>
            </a:r>
            <a:r>
              <a:rPr lang="en-US" sz="3200" dirty="0" err="1"/>
              <a:t>possibles</a:t>
            </a:r>
            <a:endParaRPr lang="en-US" sz="3200" dirty="0"/>
          </a:p>
        </p:txBody>
      </p:sp>
      <p:sp>
        <p:nvSpPr>
          <p:cNvPr id="8089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77</a:t>
            </a:r>
          </a:p>
        </p:txBody>
      </p:sp>
    </p:spTree>
    <p:extLst>
      <p:ext uri="{BB962C8B-B14F-4D97-AF65-F5344CB8AC3E}">
        <p14:creationId xmlns:p14="http://schemas.microsoft.com/office/powerpoint/2010/main" val="3893318103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ext Box 1"/>
          <p:cNvSpPr txBox="1">
            <a:spLocks noChangeArrowheads="1"/>
          </p:cNvSpPr>
          <p:nvPr/>
        </p:nvSpPr>
        <p:spPr bwMode="auto">
          <a:xfrm>
            <a:off x="677863" y="18864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 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Prise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en charge</a:t>
            </a:r>
          </a:p>
        </p:txBody>
      </p:sp>
      <p:sp>
        <p:nvSpPr>
          <p:cNvPr id="81922" name="Text Box 2"/>
          <p:cNvSpPr txBox="1">
            <a:spLocks noChangeArrowheads="1"/>
          </p:cNvSpPr>
          <p:nvPr/>
        </p:nvSpPr>
        <p:spPr bwMode="auto">
          <a:xfrm>
            <a:off x="179512" y="1844824"/>
            <a:ext cx="8856984" cy="430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A + B, </a:t>
            </a:r>
            <a:r>
              <a:rPr lang="en-GB" sz="3200" dirty="0" err="1" smtClean="0"/>
              <a:t>oxyg</a:t>
            </a:r>
            <a:r>
              <a:rPr lang="en-US" sz="3200" dirty="0" err="1" smtClean="0">
                <a:cs typeface="Arial" charset="0"/>
              </a:rPr>
              <a:t>è</a:t>
            </a:r>
            <a:r>
              <a:rPr lang="en-GB" sz="3200" dirty="0" smtClean="0"/>
              <a:t>ne </a:t>
            </a:r>
            <a:r>
              <a:rPr lang="en-GB" sz="3200" dirty="0"/>
              <a:t>(</a:t>
            </a:r>
            <a:r>
              <a:rPr lang="en-GB" sz="3200" dirty="0" err="1"/>
              <a:t>si</a:t>
            </a:r>
            <a:r>
              <a:rPr lang="en-GB" sz="3200" dirty="0"/>
              <a:t> </a:t>
            </a:r>
            <a:r>
              <a:rPr lang="en-GB" sz="3200" dirty="0" err="1"/>
              <a:t>disponible</a:t>
            </a:r>
            <a:r>
              <a:rPr lang="en-GB" sz="3200" dirty="0"/>
              <a:t>)</a:t>
            </a:r>
          </a:p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Arr</a:t>
            </a:r>
            <a:r>
              <a:rPr lang="en-US" sz="3200" dirty="0" err="1">
                <a:cs typeface="Arial" charset="0"/>
              </a:rPr>
              <a:t>ê</a:t>
            </a:r>
            <a:r>
              <a:rPr lang="en-GB" sz="3200" dirty="0" err="1"/>
              <a:t>ter</a:t>
            </a:r>
            <a:r>
              <a:rPr lang="en-GB" sz="3200" dirty="0"/>
              <a:t> </a:t>
            </a:r>
            <a:r>
              <a:rPr lang="en-GB" sz="3200" dirty="0" err="1"/>
              <a:t>l’hémorragie</a:t>
            </a:r>
            <a:r>
              <a:rPr lang="en-GB" sz="3200" dirty="0"/>
              <a:t> </a:t>
            </a:r>
            <a:r>
              <a:rPr lang="en-GB" sz="3200" dirty="0" err="1"/>
              <a:t>évidente</a:t>
            </a:r>
            <a:endParaRPr lang="en-GB" sz="3200" dirty="0"/>
          </a:p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2 </a:t>
            </a:r>
            <a:r>
              <a:rPr lang="en-GB" sz="3200" dirty="0" err="1"/>
              <a:t>voies</a:t>
            </a:r>
            <a:r>
              <a:rPr lang="en-GB" sz="3200" dirty="0"/>
              <a:t> </a:t>
            </a:r>
            <a:r>
              <a:rPr lang="en-GB" sz="3200" dirty="0" err="1"/>
              <a:t>veineuses</a:t>
            </a:r>
            <a:r>
              <a:rPr lang="en-GB" sz="3200" dirty="0"/>
              <a:t> (calibre 14-</a:t>
            </a:r>
            <a:r>
              <a:rPr lang="en-GB" sz="3200" dirty="0" smtClean="0"/>
              <a:t>16G)</a:t>
            </a:r>
            <a:endParaRPr lang="en-GB" sz="32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dirty="0"/>
              <a:t>échantillon de sang pour </a:t>
            </a:r>
            <a:r>
              <a:rPr lang="fr-BE" sz="2800" dirty="0" smtClean="0"/>
              <a:t>compatibilité, groupage et Hb</a:t>
            </a:r>
            <a:endParaRPr lang="fr-BE" sz="28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/>
              <a:t>remplissage</a:t>
            </a:r>
            <a:r>
              <a:rPr lang="en-GB" sz="2800" dirty="0"/>
              <a:t> </a:t>
            </a:r>
            <a:r>
              <a:rPr lang="en-GB" sz="2800" dirty="0" err="1"/>
              <a:t>vasculaire</a:t>
            </a:r>
            <a:endParaRPr lang="en-GB" sz="2800" strike="sngStrike" dirty="0"/>
          </a:p>
          <a:p>
            <a:pPr marL="741363" lvl="1">
              <a:spcBef>
                <a:spcPts val="700"/>
              </a:spcBef>
              <a:buClrTx/>
              <a:buSzPct val="70000"/>
              <a:buFontTx/>
              <a:buNone/>
              <a:defRPr/>
            </a:pPr>
            <a:endParaRPr lang="en-GB" sz="2800" dirty="0"/>
          </a:p>
          <a:p>
            <a:pPr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smtClean="0"/>
              <a:t>Avis urgent d’un </a:t>
            </a:r>
            <a:r>
              <a:rPr lang="en-GB" sz="3200" dirty="0" err="1" smtClean="0"/>
              <a:t>chirurgien</a:t>
            </a:r>
            <a:endParaRPr lang="en-GB" sz="3200" dirty="0"/>
          </a:p>
        </p:txBody>
      </p:sp>
      <p:sp>
        <p:nvSpPr>
          <p:cNvPr id="8192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SzPct val="7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ext Box 1"/>
          <p:cNvSpPr txBox="1">
            <a:spLocks noChangeArrowheads="1"/>
          </p:cNvSpPr>
          <p:nvPr/>
        </p:nvSpPr>
        <p:spPr bwMode="auto">
          <a:xfrm>
            <a:off x="669925" y="17462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Arr</a:t>
            </a: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ê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ter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l’h</a:t>
            </a: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é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morragie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</p:txBody>
      </p:sp>
      <p:sp>
        <p:nvSpPr>
          <p:cNvPr id="82946" name="Text Box 2"/>
          <p:cNvSpPr txBox="1">
            <a:spLocks noChangeArrowheads="1"/>
          </p:cNvSpPr>
          <p:nvPr/>
        </p:nvSpPr>
        <p:spPr bwMode="auto">
          <a:xfrm>
            <a:off x="179512" y="1890985"/>
            <a:ext cx="8784976" cy="4058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/>
              <a:t>Thorax</a:t>
            </a:r>
            <a:endParaRPr lang="en-US" sz="2800" dirty="0"/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/>
              <a:t>drainage </a:t>
            </a:r>
            <a:r>
              <a:rPr lang="en-US" sz="2800" dirty="0" err="1"/>
              <a:t>thoracique</a:t>
            </a:r>
            <a:r>
              <a:rPr lang="en-US" sz="2800" dirty="0"/>
              <a:t> et </a:t>
            </a:r>
            <a:r>
              <a:rPr lang="en-US" sz="2800" dirty="0" err="1" smtClean="0"/>
              <a:t>réexpansion</a:t>
            </a:r>
            <a:r>
              <a:rPr lang="en-US" sz="2800" dirty="0" smtClean="0"/>
              <a:t> </a:t>
            </a:r>
            <a:r>
              <a:rPr lang="en-US" sz="2800" dirty="0"/>
              <a:t>du </a:t>
            </a:r>
            <a:r>
              <a:rPr lang="en-US" sz="2800" dirty="0" err="1"/>
              <a:t>poumon</a:t>
            </a:r>
            <a:r>
              <a:rPr lang="en-US" sz="2800" dirty="0"/>
              <a:t> </a:t>
            </a: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/>
              <a:t>Abdomen</a:t>
            </a:r>
            <a:endParaRPr lang="en-US" sz="2800" dirty="0"/>
          </a:p>
          <a:p>
            <a:pPr marL="742950" lvl="2" indent="-339725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laparotomie</a:t>
            </a:r>
            <a:r>
              <a:rPr lang="en-US" sz="2800" dirty="0"/>
              <a:t> </a:t>
            </a:r>
            <a:r>
              <a:rPr lang="en-US" sz="2800" dirty="0" err="1"/>
              <a:t>si</a:t>
            </a:r>
            <a:r>
              <a:rPr lang="en-US" sz="2800" dirty="0"/>
              <a:t> hypotension </a:t>
            </a:r>
            <a:r>
              <a:rPr lang="en-US" sz="2800" dirty="0" smtClean="0"/>
              <a:t>après </a:t>
            </a:r>
            <a:r>
              <a:rPr lang="en-US" sz="2800" dirty="0" err="1" smtClean="0"/>
              <a:t>remplissage</a:t>
            </a:r>
            <a:endParaRPr lang="en-US" sz="2800" dirty="0"/>
          </a:p>
          <a:p>
            <a:pPr marL="363538" lvl="1" indent="-363538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US" sz="3200" dirty="0" err="1"/>
              <a:t>Bassin</a:t>
            </a:r>
            <a:r>
              <a:rPr lang="en-US" sz="2800" dirty="0"/>
              <a:t>:  </a:t>
            </a:r>
            <a:r>
              <a:rPr lang="en-US" sz="2800" dirty="0" err="1"/>
              <a:t>ceinture</a:t>
            </a:r>
            <a:r>
              <a:rPr lang="en-US" sz="2800" dirty="0"/>
              <a:t> </a:t>
            </a:r>
            <a:r>
              <a:rPr lang="en-US" sz="2800" dirty="0" err="1"/>
              <a:t>pelvienne</a:t>
            </a:r>
            <a:endParaRPr lang="en-US" sz="2800" dirty="0"/>
          </a:p>
          <a:p>
            <a:pPr marL="339725" lvl="1" indent="-339725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200" dirty="0" err="1"/>
              <a:t>Membres</a:t>
            </a:r>
            <a:endParaRPr lang="en-US" sz="2800" dirty="0"/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réduire</a:t>
            </a:r>
            <a:r>
              <a:rPr lang="en-US" sz="2800" dirty="0"/>
              <a:t> les fractures des </a:t>
            </a:r>
            <a:r>
              <a:rPr lang="en-US" sz="2800" dirty="0" err="1"/>
              <a:t>os</a:t>
            </a:r>
            <a:r>
              <a:rPr lang="en-US" sz="2800" dirty="0"/>
              <a:t> longs et </a:t>
            </a:r>
            <a:r>
              <a:rPr lang="en-US" sz="2800" dirty="0" smtClean="0"/>
              <a:t>traction / </a:t>
            </a:r>
            <a:r>
              <a:rPr lang="en-US" sz="2800" dirty="0" err="1" smtClean="0"/>
              <a:t>immobilisation</a:t>
            </a:r>
            <a:r>
              <a:rPr lang="en-US" sz="2800" dirty="0" smtClean="0"/>
              <a:t> </a:t>
            </a:r>
            <a:r>
              <a:rPr lang="en-US" sz="2800" dirty="0"/>
              <a:t>par </a:t>
            </a:r>
            <a:r>
              <a:rPr lang="en-US" sz="2800" dirty="0" err="1" smtClean="0"/>
              <a:t>attelles</a:t>
            </a:r>
            <a:endParaRPr lang="en-US" sz="2800" dirty="0"/>
          </a:p>
          <a:p>
            <a:pPr lvl="1"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2800" dirty="0" err="1"/>
              <a:t>pansement</a:t>
            </a:r>
            <a:r>
              <a:rPr lang="en-US" sz="2800" dirty="0"/>
              <a:t> </a:t>
            </a:r>
            <a:r>
              <a:rPr lang="en-US" sz="2800" dirty="0" err="1"/>
              <a:t>compressif</a:t>
            </a:r>
            <a:endParaRPr lang="en-US" sz="2800" dirty="0"/>
          </a:p>
        </p:txBody>
      </p:sp>
      <p:sp>
        <p:nvSpPr>
          <p:cNvPr id="8294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SzPct val="7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79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ext Box 1"/>
          <p:cNvSpPr txBox="1">
            <a:spLocks noChangeArrowheads="1"/>
          </p:cNvSpPr>
          <p:nvPr/>
        </p:nvSpPr>
        <p:spPr bwMode="auto">
          <a:xfrm>
            <a:off x="677863" y="115888"/>
            <a:ext cx="7772400" cy="1484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Système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PTC</a:t>
            </a:r>
          </a:p>
        </p:txBody>
      </p:sp>
      <p:sp>
        <p:nvSpPr>
          <p:cNvPr id="10242" name="Text Box 2"/>
          <p:cNvSpPr txBox="1">
            <a:spLocks noChangeArrowheads="1"/>
          </p:cNvSpPr>
          <p:nvPr/>
        </p:nvSpPr>
        <p:spPr bwMode="auto">
          <a:xfrm>
            <a:off x="827584" y="1727919"/>
            <a:ext cx="8551614" cy="479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130000"/>
              </a:lnSpc>
              <a:spcBef>
                <a:spcPts val="1000"/>
              </a:spcBef>
              <a:buClrTx/>
              <a:buFontTx/>
              <a:buNone/>
              <a:defRPr/>
            </a:pP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Triage</a:t>
            </a:r>
          </a:p>
          <a:p>
            <a:pPr>
              <a:lnSpc>
                <a:spcPct val="90000"/>
              </a:lnSpc>
              <a:spcBef>
                <a:spcPts val="900"/>
              </a:spcBef>
              <a:buClrTx/>
              <a:buFontTx/>
              <a:buNone/>
              <a:defRPr/>
            </a:pPr>
            <a:r>
              <a:rPr lang="fr-BE" sz="36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Triage des patients selon les priorités</a:t>
            </a:r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endParaRPr lang="en-GB" sz="3200" dirty="0"/>
          </a:p>
          <a:p>
            <a:pPr>
              <a:lnSpc>
                <a:spcPct val="86000"/>
              </a:lnSpc>
              <a:spcBef>
                <a:spcPts val="800"/>
              </a:spcBef>
              <a:buClrTx/>
              <a:buFontTx/>
              <a:buNone/>
              <a:defRPr/>
            </a:pPr>
            <a:r>
              <a:rPr lang="fr-BE" sz="3200" dirty="0"/>
              <a:t>La priorité dépend:</a:t>
            </a:r>
          </a:p>
          <a:p>
            <a:pPr marL="739775" lvl="1" indent="-336550">
              <a:lnSpc>
                <a:spcPct val="86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de l’expérience</a:t>
            </a:r>
          </a:p>
          <a:p>
            <a:pPr marL="739775" lvl="1" indent="-336550">
              <a:lnSpc>
                <a:spcPct val="86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des ressources</a:t>
            </a:r>
          </a:p>
          <a:p>
            <a:pPr marL="739775" lvl="1" indent="-336550">
              <a:lnSpc>
                <a:spcPct val="86000"/>
              </a:lnSpc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de la gravité des lésions</a:t>
            </a:r>
          </a:p>
          <a:p>
            <a:pPr marL="341313">
              <a:lnSpc>
                <a:spcPct val="90000"/>
              </a:lnSpc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Tx/>
              <a:buFontTx/>
              <a:buNone/>
              <a:defRPr/>
            </a:pPr>
            <a:endParaRPr lang="en-GB" sz="3600" dirty="0"/>
          </a:p>
        </p:txBody>
      </p:sp>
      <p:sp>
        <p:nvSpPr>
          <p:cNvPr id="10243" name="Rectangle 3"/>
          <p:cNvSpPr>
            <a:spLocks noChangeArrowheads="1"/>
          </p:cNvSpPr>
          <p:nvPr/>
        </p:nvSpPr>
        <p:spPr bwMode="auto">
          <a:xfrm>
            <a:off x="0" y="6397625"/>
            <a:ext cx="295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2"/>
          <p:cNvSpPr>
            <a:spLocks noGrp="1" noChangeArrowheads="1"/>
          </p:cNvSpPr>
          <p:nvPr>
            <p:ph type="title"/>
          </p:nvPr>
        </p:nvSpPr>
        <p:spPr>
          <a:xfrm>
            <a:off x="677863" y="188640"/>
            <a:ext cx="7769225" cy="1139825"/>
          </a:xfrm>
        </p:spPr>
        <p:txBody>
          <a:bodyPr/>
          <a:lstStyle/>
          <a:p>
            <a:pPr>
              <a:defRPr/>
            </a:pP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Remplissage</a:t>
            </a:r>
            <a:r>
              <a:rPr lang="en-GB" sz="4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– </a:t>
            </a:r>
            <a:r>
              <a:rPr lang="en-GB" sz="44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Combien</a:t>
            </a:r>
            <a:r>
              <a:rPr lang="en-GB" sz="4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?</a:t>
            </a:r>
          </a:p>
        </p:txBody>
      </p:sp>
      <p:sp>
        <p:nvSpPr>
          <p:cNvPr id="1320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512" y="1834480"/>
            <a:ext cx="8712967" cy="4114800"/>
          </a:xfrm>
        </p:spPr>
        <p:txBody>
          <a:bodyPr/>
          <a:lstStyle/>
          <a:p>
            <a:pPr>
              <a:lnSpc>
                <a:spcPct val="90000"/>
              </a:lnSpc>
              <a:buFont typeface="Times" charset="0"/>
              <a:buNone/>
            </a:pPr>
            <a:r>
              <a:rPr lang="en-US" sz="3200" dirty="0">
                <a:latin typeface="Arial" charset="0"/>
              </a:rPr>
              <a:t>Bolus </a:t>
            </a:r>
            <a:r>
              <a:rPr lang="en-US" sz="3200" dirty="0" err="1">
                <a:latin typeface="Arial" charset="0"/>
              </a:rPr>
              <a:t>rapide</a:t>
            </a:r>
            <a:r>
              <a:rPr lang="en-US" sz="3200" dirty="0">
                <a:latin typeface="Arial" charset="0"/>
              </a:rPr>
              <a:t> de 250ml Saline </a:t>
            </a:r>
            <a:r>
              <a:rPr lang="en-US" sz="3200" dirty="0" err="1">
                <a:latin typeface="Arial" charset="0"/>
              </a:rPr>
              <a:t>ou</a:t>
            </a:r>
            <a:r>
              <a:rPr lang="en-US" sz="3200" dirty="0">
                <a:latin typeface="Arial" charset="0"/>
              </a:rPr>
              <a:t> Ringer</a:t>
            </a:r>
          </a:p>
          <a:p>
            <a:pPr algn="ctr">
              <a:lnSpc>
                <a:spcPct val="90000"/>
              </a:lnSpc>
            </a:pPr>
            <a:r>
              <a:rPr lang="en-US" sz="3200" dirty="0" err="1">
                <a:solidFill>
                  <a:srgbClr val="FFFF00"/>
                </a:solidFill>
              </a:rPr>
              <a:t>Ré</a:t>
            </a:r>
            <a:r>
              <a:rPr lang="en-US" sz="3200" dirty="0" err="1">
                <a:solidFill>
                  <a:srgbClr val="FFFF00"/>
                </a:solidFill>
                <a:cs typeface="Arial" charset="0"/>
              </a:rPr>
              <a:t>é</a:t>
            </a:r>
            <a:r>
              <a:rPr lang="en-US" sz="3200" dirty="0" err="1">
                <a:solidFill>
                  <a:srgbClr val="FFFF00"/>
                </a:solidFill>
              </a:rPr>
              <a:t>valuer</a:t>
            </a:r>
            <a:endParaRPr lang="en-US" sz="3200" dirty="0">
              <a:solidFill>
                <a:srgbClr val="FFFF00"/>
              </a:solidFill>
            </a:endParaRPr>
          </a:p>
          <a:p>
            <a:pPr marL="263525" indent="-263525">
              <a:lnSpc>
                <a:spcPct val="90000"/>
              </a:lnSpc>
              <a:buFont typeface="Times" charset="0"/>
              <a:buNone/>
            </a:pPr>
            <a:r>
              <a:rPr lang="en-US" sz="3200" dirty="0">
                <a:latin typeface="Arial" charset="0"/>
              </a:rPr>
              <a:t>R</a:t>
            </a:r>
            <a:r>
              <a:rPr lang="en-GB" sz="3200" dirty="0" err="1"/>
              <a:t>é</a:t>
            </a:r>
            <a:r>
              <a:rPr lang="en-US" sz="3200" dirty="0">
                <a:latin typeface="Arial" charset="0"/>
              </a:rPr>
              <a:t>p</a:t>
            </a:r>
            <a:r>
              <a:rPr lang="en-GB" sz="3200" dirty="0" err="1"/>
              <a:t>é</a:t>
            </a:r>
            <a:r>
              <a:rPr lang="en-US" sz="3200" dirty="0" err="1">
                <a:latin typeface="Arial" charset="0"/>
              </a:rPr>
              <a:t>ter</a:t>
            </a:r>
            <a:r>
              <a:rPr lang="en-US" sz="3200" dirty="0">
                <a:latin typeface="Arial" charset="0"/>
              </a:rPr>
              <a:t> le bolus </a:t>
            </a:r>
            <a:r>
              <a:rPr lang="en-US" sz="3200" dirty="0" err="1">
                <a:latin typeface="Arial" charset="0"/>
              </a:rPr>
              <a:t>si</a:t>
            </a:r>
            <a:r>
              <a:rPr lang="en-US" sz="3200" dirty="0">
                <a:latin typeface="Arial" charset="0"/>
              </a:rPr>
              <a:t> n</a:t>
            </a:r>
            <a:r>
              <a:rPr lang="en-GB" sz="3200" dirty="0" err="1"/>
              <a:t>é</a:t>
            </a:r>
            <a:r>
              <a:rPr lang="en-US" sz="3200" dirty="0" err="1">
                <a:latin typeface="Arial" charset="0"/>
              </a:rPr>
              <a:t>cessaire</a:t>
            </a:r>
            <a:endParaRPr lang="en-US" sz="3200" dirty="0">
              <a:latin typeface="Arial" charset="0"/>
            </a:endParaRPr>
          </a:p>
          <a:p>
            <a:pPr algn="ctr"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 err="1">
                <a:solidFill>
                  <a:srgbClr val="FFFF00"/>
                </a:solidFill>
              </a:rPr>
              <a:t>Ré</a:t>
            </a:r>
            <a:r>
              <a:rPr lang="en-US" sz="3200" dirty="0" err="1">
                <a:solidFill>
                  <a:srgbClr val="FFFF00"/>
                </a:solidFill>
                <a:cs typeface="Arial" charset="0"/>
              </a:rPr>
              <a:t>é</a:t>
            </a:r>
            <a:r>
              <a:rPr lang="en-US" sz="3200" dirty="0" err="1">
                <a:solidFill>
                  <a:srgbClr val="FFFF00"/>
                </a:solidFill>
              </a:rPr>
              <a:t>valuer</a:t>
            </a:r>
            <a:endParaRPr lang="en-US" sz="3200" dirty="0">
              <a:solidFill>
                <a:srgbClr val="FFFF00"/>
              </a:solidFill>
            </a:endParaRPr>
          </a:p>
          <a:p>
            <a:pPr>
              <a:lnSpc>
                <a:spcPct val="90000"/>
              </a:lnSpc>
              <a:buFont typeface="Times" charset="0"/>
              <a:buNone/>
            </a:pPr>
            <a:r>
              <a:rPr lang="en-GB" sz="3200" dirty="0" err="1"/>
              <a:t>Chercher</a:t>
            </a:r>
            <a:r>
              <a:rPr lang="en-GB" sz="3200" dirty="0"/>
              <a:t> la source </a:t>
            </a:r>
            <a:r>
              <a:rPr lang="en-GB" sz="3200" dirty="0" err="1"/>
              <a:t>d’hémorragie</a:t>
            </a:r>
            <a:endParaRPr lang="en-GB" sz="3200" dirty="0"/>
          </a:p>
          <a:p>
            <a:pPr>
              <a:lnSpc>
                <a:spcPct val="90000"/>
              </a:lnSpc>
              <a:buFont typeface="Times" charset="0"/>
              <a:buNone/>
            </a:pPr>
            <a:r>
              <a:rPr lang="en-US" sz="3200" dirty="0" err="1"/>
              <a:t>Penser</a:t>
            </a:r>
            <a:r>
              <a:rPr lang="en-US" sz="3200" dirty="0"/>
              <a:t> au sang</a:t>
            </a:r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 err="1"/>
              <a:t>Penser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la </a:t>
            </a:r>
            <a:r>
              <a:rPr lang="en-US" sz="3200" dirty="0" err="1"/>
              <a:t>chirurgie</a:t>
            </a:r>
            <a:endParaRPr lang="en-US" sz="3200" dirty="0"/>
          </a:p>
          <a:p>
            <a:pPr>
              <a:lnSpc>
                <a:spcPct val="90000"/>
              </a:lnSpc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 err="1"/>
              <a:t>Viser</a:t>
            </a:r>
            <a:r>
              <a:rPr lang="en-US" sz="3200" dirty="0"/>
              <a:t> </a:t>
            </a:r>
            <a:r>
              <a:rPr lang="en-US" sz="3200" dirty="0" smtClean="0"/>
              <a:t>TA </a:t>
            </a:r>
            <a:r>
              <a:rPr lang="en-US" sz="3200" dirty="0" err="1"/>
              <a:t>systolique</a:t>
            </a:r>
            <a:r>
              <a:rPr lang="en-US" sz="3200" dirty="0"/>
              <a:t> &gt;</a:t>
            </a:r>
            <a:r>
              <a:rPr lang="en-US" sz="3200" dirty="0" smtClean="0"/>
              <a:t>90mmHg + </a:t>
            </a:r>
            <a:r>
              <a:rPr lang="en-US" sz="3200" dirty="0" err="1" smtClean="0"/>
              <a:t>pouls</a:t>
            </a:r>
            <a:r>
              <a:rPr lang="en-US" sz="3200" dirty="0" smtClean="0"/>
              <a:t> &lt;100</a:t>
            </a:r>
            <a:endParaRPr lang="en-US" sz="3200" dirty="0"/>
          </a:p>
        </p:txBody>
      </p:sp>
      <p:sp>
        <p:nvSpPr>
          <p:cNvPr id="132099" name="Rectangle 4"/>
          <p:cNvSpPr>
            <a:spLocks noChangeArrowheads="1"/>
          </p:cNvSpPr>
          <p:nvPr/>
        </p:nvSpPr>
        <p:spPr bwMode="auto">
          <a:xfrm>
            <a:off x="0" y="6478588"/>
            <a:ext cx="488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1800">
                <a:latin typeface="Times New Roman" charset="0"/>
              </a:rPr>
              <a:t>80</a:t>
            </a:r>
            <a:endParaRPr lang="en-US" sz="18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56584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Transfusion de sang</a:t>
            </a:r>
          </a:p>
        </p:txBody>
      </p:sp>
      <p:sp>
        <p:nvSpPr>
          <p:cNvPr id="84994" name="Text Box 2"/>
          <p:cNvSpPr txBox="1">
            <a:spLocks noChangeArrowheads="1"/>
          </p:cNvSpPr>
          <p:nvPr/>
        </p:nvSpPr>
        <p:spPr bwMode="auto">
          <a:xfrm>
            <a:off x="683568" y="2492896"/>
            <a:ext cx="81105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sz="3600" dirty="0" err="1">
                <a:solidFill>
                  <a:srgbClr val="FFFF00"/>
                </a:solidFill>
              </a:rPr>
              <a:t>Envisager</a:t>
            </a:r>
            <a:r>
              <a:rPr lang="en-GB" sz="3600" dirty="0">
                <a:solidFill>
                  <a:srgbClr val="FFFF00"/>
                </a:solidFill>
              </a:rPr>
              <a:t> </a:t>
            </a:r>
            <a:r>
              <a:rPr lang="en-GB" sz="3600" dirty="0" err="1">
                <a:solidFill>
                  <a:srgbClr val="FFFF00"/>
                </a:solidFill>
              </a:rPr>
              <a:t>une</a:t>
            </a:r>
            <a:r>
              <a:rPr lang="en-GB" sz="3600" dirty="0">
                <a:solidFill>
                  <a:srgbClr val="FFFF00"/>
                </a:solidFill>
              </a:rPr>
              <a:t> transfusion </a:t>
            </a:r>
            <a:r>
              <a:rPr lang="en-GB" sz="3600" dirty="0" err="1">
                <a:solidFill>
                  <a:srgbClr val="FFFF00"/>
                </a:solidFill>
              </a:rPr>
              <a:t>si</a:t>
            </a:r>
            <a:r>
              <a:rPr lang="en-GB" sz="3600" dirty="0">
                <a:solidFill>
                  <a:srgbClr val="FFFF00"/>
                </a:solidFill>
              </a:rPr>
              <a:t>:</a:t>
            </a:r>
          </a:p>
          <a:p>
            <a:pPr marL="571500" indent="-571500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tabLst>
                <a:tab pos="442913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/>
            </a:pPr>
            <a:r>
              <a:rPr lang="en-GB" sz="3600" dirty="0" err="1"/>
              <a:t>L'instabilit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/>
              <a:t> h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 err="1"/>
              <a:t>modynamique</a:t>
            </a:r>
            <a:r>
              <a:rPr lang="en-GB" sz="3600" dirty="0"/>
              <a:t> </a:t>
            </a:r>
            <a:r>
              <a:rPr lang="en-GB" sz="3600" dirty="0" err="1"/>
              <a:t>persiste</a:t>
            </a:r>
            <a:r>
              <a:rPr lang="en-GB" sz="3600" dirty="0"/>
              <a:t> </a:t>
            </a:r>
            <a:r>
              <a:rPr lang="en-GB" sz="3600" dirty="0" err="1"/>
              <a:t>malgr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/>
              <a:t> le </a:t>
            </a:r>
            <a:r>
              <a:rPr lang="en-GB" sz="3600" dirty="0" err="1"/>
              <a:t>remplissage</a:t>
            </a:r>
            <a:endParaRPr lang="en-GB" sz="3600" dirty="0"/>
          </a:p>
          <a:p>
            <a:pPr marL="571500" indent="-571500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tabLst>
                <a:tab pos="442913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/>
            </a:pPr>
            <a:r>
              <a:rPr lang="en-GB" sz="3600" dirty="0"/>
              <a:t>Le patient continue de </a:t>
            </a:r>
            <a:r>
              <a:rPr lang="en-GB" sz="3600" dirty="0" err="1"/>
              <a:t>saigner</a:t>
            </a:r>
            <a:endParaRPr lang="en-GB" sz="3600" dirty="0"/>
          </a:p>
          <a:p>
            <a:pPr marL="571500" indent="-571500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tabLst>
                <a:tab pos="442913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/>
            </a:pPr>
            <a:r>
              <a:rPr lang="en-GB" sz="3600" dirty="0" err="1"/>
              <a:t>Hémoglobine</a:t>
            </a:r>
            <a:r>
              <a:rPr lang="en-GB" sz="3600" dirty="0"/>
              <a:t> &lt;7g/dl et </a:t>
            </a:r>
            <a:r>
              <a:rPr lang="en-GB" sz="3600" dirty="0" err="1"/>
              <a:t>saignement</a:t>
            </a:r>
            <a:r>
              <a:rPr lang="en-GB" sz="3600" dirty="0"/>
              <a:t> </a:t>
            </a:r>
            <a:r>
              <a:rPr lang="en-GB" sz="3600" dirty="0" err="1"/>
              <a:t>actif</a:t>
            </a:r>
            <a:endParaRPr lang="en-GB" sz="3600" strike="sngStrike" dirty="0"/>
          </a:p>
        </p:txBody>
      </p:sp>
      <p:sp>
        <p:nvSpPr>
          <p:cNvPr id="8499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SzPct val="7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3568" y="260649"/>
            <a:ext cx="7772400" cy="1944216"/>
          </a:xfrm>
        </p:spPr>
        <p:txBody>
          <a:bodyPr/>
          <a:lstStyle/>
          <a:p>
            <a:pPr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r>
              <a:rPr lang="en-US" sz="7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US" sz="7200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Prise</a:t>
            </a:r>
            <a:r>
              <a:rPr lang="en-US" sz="4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en charge</a:t>
            </a:r>
            <a:endParaRPr lang="en-US" sz="4400" dirty="0"/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22137" y="6453336"/>
            <a:ext cx="412590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 dirty="0">
                <a:solidFill>
                  <a:srgbClr val="FFFFFF"/>
                </a:solidFill>
                <a:latin typeface="Times New Roman" charset="0"/>
              </a:rPr>
              <a:t>82</a:t>
            </a:r>
          </a:p>
        </p:txBody>
      </p:sp>
      <p:sp>
        <p:nvSpPr>
          <p:cNvPr id="7" name="Subtitle 2"/>
          <p:cNvSpPr txBox="1">
            <a:spLocks/>
          </p:cNvSpPr>
          <p:nvPr/>
        </p:nvSpPr>
        <p:spPr bwMode="auto">
          <a:xfrm>
            <a:off x="323528" y="2781300"/>
            <a:ext cx="8640960" cy="285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0360" tIns="44280" rIns="90360" bIns="44280" numCol="1" anchor="t" anchorCtr="0" compatLnSpc="1">
            <a:prstTxWarp prst="textNoShape">
              <a:avLst/>
            </a:prstTxWarp>
          </a:bodyPr>
          <a:lstStyle>
            <a:lvl1pPr marL="0" indent="0" algn="ctr" defTabSz="457200" rtl="0" eaLnBrk="0" fontAlgn="base" hangingPunct="0">
              <a:spcBef>
                <a:spcPts val="9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buNone/>
              <a:defRPr sz="36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457200" rtl="0" eaLnBrk="0" fontAlgn="base" hangingPunct="0">
              <a:spcBef>
                <a:spcPts val="8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457200" rtl="0" eaLnBrk="0" fontAlgn="base" hangingPunct="0">
              <a:spcBef>
                <a:spcPts val="7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buNone/>
              <a:defRPr sz="28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457200" rtl="0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buNone/>
              <a:defRPr sz="24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457200" rtl="0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buNone/>
              <a:defRPr sz="24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457200" rtl="0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buNone/>
              <a:defRPr sz="24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457200" rtl="0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buNone/>
              <a:defRPr sz="24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457200" rtl="0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buNone/>
              <a:defRPr sz="24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457200" rtl="0" eaLnBrk="0" fontAlgn="base" hangingPunct="0">
              <a:spcBef>
                <a:spcPts val="6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buNone/>
              <a:defRPr sz="24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8775" indent="-358775" algn="l">
              <a:buClr>
                <a:srgbClr val="FFFFFF"/>
              </a:buClr>
              <a:buFont typeface="Arial"/>
              <a:buChar char="•"/>
              <a:defRPr/>
            </a:pPr>
            <a:r>
              <a:rPr lang="en-GB" dirty="0" err="1"/>
              <a:t>Maintenir</a:t>
            </a:r>
            <a:r>
              <a:rPr lang="en-GB" dirty="0"/>
              <a:t> la temp</a:t>
            </a:r>
            <a:r>
              <a:rPr lang="en-US" dirty="0" err="1">
                <a:cs typeface="Arial" charset="0"/>
              </a:rPr>
              <a:t>é</a:t>
            </a:r>
            <a:r>
              <a:rPr lang="en-GB" dirty="0" err="1"/>
              <a:t>rature</a:t>
            </a:r>
            <a:endParaRPr lang="en-GB" dirty="0"/>
          </a:p>
          <a:p>
            <a:pPr marL="358775" indent="-358775" algn="l">
              <a:buClr>
                <a:srgbClr val="FFFFFF"/>
              </a:buClr>
              <a:buFont typeface="Arial"/>
              <a:buChar char="•"/>
              <a:defRPr/>
            </a:pPr>
            <a:r>
              <a:rPr lang="en-GB" dirty="0" err="1"/>
              <a:t>Réchauffer</a:t>
            </a:r>
            <a:r>
              <a:rPr lang="en-GB" dirty="0"/>
              <a:t> les </a:t>
            </a:r>
            <a:r>
              <a:rPr lang="en-GB" dirty="0" err="1"/>
              <a:t>liquides</a:t>
            </a:r>
            <a:r>
              <a:rPr lang="en-GB" dirty="0"/>
              <a:t> de </a:t>
            </a:r>
            <a:r>
              <a:rPr lang="en-GB" dirty="0" err="1"/>
              <a:t>remplissage</a:t>
            </a:r>
            <a:endParaRPr lang="en-GB" dirty="0"/>
          </a:p>
          <a:p>
            <a:pPr marL="358775" indent="-358775" algn="l">
              <a:buClr>
                <a:srgbClr val="FFFFFF"/>
              </a:buClr>
              <a:buFont typeface="Arial"/>
              <a:buChar char="•"/>
              <a:defRPr/>
            </a:pPr>
            <a:r>
              <a:rPr lang="en-GB" dirty="0" err="1"/>
              <a:t>Analg</a:t>
            </a:r>
            <a:r>
              <a:rPr lang="en-US" dirty="0" err="1">
                <a:cs typeface="Arial" charset="0"/>
              </a:rPr>
              <a:t>é</a:t>
            </a:r>
            <a:r>
              <a:rPr lang="en-GB" dirty="0" err="1"/>
              <a:t>sie</a:t>
            </a:r>
            <a:endParaRPr lang="en-GB" dirty="0"/>
          </a:p>
          <a:p>
            <a:pPr marL="358775" indent="-358775" algn="l">
              <a:buClr>
                <a:srgbClr val="FFFFFF"/>
              </a:buClr>
              <a:buFont typeface="Arial"/>
              <a:buChar char="•"/>
              <a:defRPr/>
            </a:pPr>
            <a:r>
              <a:rPr lang="en-GB" dirty="0" err="1"/>
              <a:t>Surveiller</a:t>
            </a:r>
            <a:r>
              <a:rPr lang="en-GB" dirty="0"/>
              <a:t> </a:t>
            </a:r>
            <a:r>
              <a:rPr lang="en-GB" dirty="0" err="1"/>
              <a:t>diurése</a:t>
            </a:r>
            <a:endParaRPr lang="en-GB" dirty="0"/>
          </a:p>
          <a:p>
            <a:pPr>
              <a:buFont typeface="Arial"/>
              <a:buNone/>
              <a:defRPr/>
            </a:pPr>
            <a:endParaRPr lang="en-US" dirty="0"/>
          </a:p>
        </p:txBody>
      </p:sp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ext Box 1"/>
          <p:cNvSpPr txBox="1">
            <a:spLocks noChangeArrowheads="1"/>
          </p:cNvSpPr>
          <p:nvPr/>
        </p:nvSpPr>
        <p:spPr bwMode="auto">
          <a:xfrm>
            <a:off x="611188" y="332656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  <a:b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Acide</a:t>
            </a:r>
            <a:r>
              <a:rPr lang="en-US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tranexamique</a:t>
            </a:r>
            <a:r>
              <a:rPr lang="en-US" sz="44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(</a:t>
            </a:r>
            <a:r>
              <a:rPr lang="en-US" sz="4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Exacyl</a:t>
            </a:r>
            <a:r>
              <a:rPr lang="en-US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) </a:t>
            </a:r>
            <a:endParaRPr lang="en-US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87042" name="Text Box 2"/>
          <p:cNvSpPr txBox="1">
            <a:spLocks noChangeArrowheads="1"/>
          </p:cNvSpPr>
          <p:nvPr/>
        </p:nvSpPr>
        <p:spPr bwMode="auto">
          <a:xfrm>
            <a:off x="323528" y="2415381"/>
            <a:ext cx="8496944" cy="331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Utiliser</a:t>
            </a:r>
            <a:r>
              <a:rPr lang="en-US" sz="3600" dirty="0"/>
              <a:t> </a:t>
            </a:r>
            <a:r>
              <a:rPr lang="en-US" sz="3600" dirty="0" err="1" smtClean="0"/>
              <a:t>tôt</a:t>
            </a:r>
            <a:r>
              <a:rPr lang="en-US" sz="3600" dirty="0" smtClean="0"/>
              <a:t> (&lt;3h) </a:t>
            </a:r>
            <a:r>
              <a:rPr lang="en-US" sz="3600" dirty="0" err="1" smtClean="0"/>
              <a:t>si</a:t>
            </a:r>
            <a:r>
              <a:rPr lang="en-US" sz="3600" dirty="0" smtClean="0"/>
              <a:t> </a:t>
            </a:r>
            <a:r>
              <a:rPr lang="en-US" sz="3600" dirty="0" err="1"/>
              <a:t>disponible</a:t>
            </a:r>
            <a:endParaRPr lang="en-US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Réduit</a:t>
            </a:r>
            <a:r>
              <a:rPr lang="en-US" sz="3600" dirty="0"/>
              <a:t> le </a:t>
            </a:r>
            <a:r>
              <a:rPr lang="en-US" sz="3600" dirty="0" err="1"/>
              <a:t>saignement</a:t>
            </a:r>
            <a:r>
              <a:rPr lang="en-US" sz="3600" dirty="0"/>
              <a:t> et le </a:t>
            </a:r>
            <a:r>
              <a:rPr lang="en-US" sz="3600" dirty="0" err="1"/>
              <a:t>risque</a:t>
            </a:r>
            <a:r>
              <a:rPr lang="en-US" sz="3600" dirty="0"/>
              <a:t> de </a:t>
            </a:r>
            <a:r>
              <a:rPr lang="en-US" sz="3600" dirty="0" err="1"/>
              <a:t>décès</a:t>
            </a:r>
            <a:r>
              <a:rPr lang="en-US" sz="3600" dirty="0"/>
              <a:t>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/>
              <a:t>Dosage </a:t>
            </a:r>
            <a:r>
              <a:rPr lang="en-US" sz="3600" dirty="0" smtClean="0"/>
              <a:t>1g </a:t>
            </a:r>
            <a:r>
              <a:rPr lang="en-US" sz="3600" dirty="0"/>
              <a:t>injection </a:t>
            </a:r>
            <a:r>
              <a:rPr lang="en-US" sz="3600" dirty="0" err="1"/>
              <a:t>intraveineuse</a:t>
            </a:r>
            <a:r>
              <a:rPr lang="en-US" sz="3600" dirty="0"/>
              <a:t> </a:t>
            </a:r>
            <a:r>
              <a:rPr lang="en-US" sz="3600" dirty="0" err="1"/>
              <a:t>lente</a:t>
            </a:r>
            <a:r>
              <a:rPr lang="en-US" sz="3600" dirty="0"/>
              <a:t> (&gt;10 min)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 smtClean="0"/>
              <a:t>Ensuite</a:t>
            </a:r>
            <a:r>
              <a:rPr lang="en-US" sz="3600" dirty="0" smtClean="0"/>
              <a:t> 1g </a:t>
            </a:r>
            <a:r>
              <a:rPr lang="en-US" sz="3600" dirty="0"/>
              <a:t>IV </a:t>
            </a:r>
            <a:r>
              <a:rPr lang="en-US" sz="3600" dirty="0" err="1"/>
              <a:t>sur</a:t>
            </a:r>
            <a:r>
              <a:rPr lang="en-US" sz="3600" dirty="0"/>
              <a:t> 8 </a:t>
            </a:r>
            <a:r>
              <a:rPr lang="en-US" sz="3600" dirty="0" smtClean="0"/>
              <a:t>h par perfusion </a:t>
            </a:r>
            <a:endParaRPr lang="en-US" sz="3600" dirty="0"/>
          </a:p>
        </p:txBody>
      </p:sp>
      <p:sp>
        <p:nvSpPr>
          <p:cNvPr id="87043" name="Rectangle 3"/>
          <p:cNvSpPr>
            <a:spLocks noChangeArrowheads="1"/>
          </p:cNvSpPr>
          <p:nvPr/>
        </p:nvSpPr>
        <p:spPr bwMode="auto">
          <a:xfrm>
            <a:off x="22137" y="6381328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 dirty="0">
                <a:solidFill>
                  <a:srgbClr val="FFFFFF"/>
                </a:solidFill>
                <a:latin typeface="Times New Roman" charset="0"/>
              </a:rPr>
              <a:t>83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</a:p>
        </p:txBody>
      </p:sp>
      <p:sp>
        <p:nvSpPr>
          <p:cNvPr id="88066" name="Text Box 2"/>
          <p:cNvSpPr txBox="1">
            <a:spLocks noChangeArrowheads="1"/>
          </p:cNvSpPr>
          <p:nvPr/>
        </p:nvSpPr>
        <p:spPr bwMode="auto">
          <a:xfrm>
            <a:off x="677863" y="1981200"/>
            <a:ext cx="77803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spcBef>
                <a:spcPts val="5725"/>
              </a:spcBef>
              <a:buClrTx/>
              <a:buFontTx/>
              <a:buNone/>
              <a:defRPr/>
            </a:pPr>
            <a:r>
              <a:rPr lang="en-GB" sz="229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charset="0"/>
              </a:rPr>
              <a:t>?</a:t>
            </a:r>
          </a:p>
        </p:txBody>
      </p:sp>
      <p:sp>
        <p:nvSpPr>
          <p:cNvPr id="8806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84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6E00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Circulation</a:t>
            </a:r>
          </a:p>
        </p:txBody>
      </p:sp>
      <p:sp>
        <p:nvSpPr>
          <p:cNvPr id="89090" name="Text Box 2"/>
          <p:cNvSpPr txBox="1">
            <a:spLocks noChangeArrowheads="1"/>
          </p:cNvSpPr>
          <p:nvPr/>
        </p:nvSpPr>
        <p:spPr bwMode="auto">
          <a:xfrm>
            <a:off x="1181919" y="2122512"/>
            <a:ext cx="7278513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GB" sz="3600" dirty="0">
                <a:solidFill>
                  <a:srgbClr val="FFFF00"/>
                </a:solidFill>
              </a:rPr>
              <a:t>    Résumé</a:t>
            </a:r>
          </a:p>
          <a:p>
            <a:pPr marL="571500" indent="-571500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US" sz="3600" dirty="0" err="1"/>
              <a:t>Examen</a:t>
            </a:r>
            <a:r>
              <a:rPr lang="en-US" sz="3600" dirty="0"/>
              <a:t> </a:t>
            </a:r>
            <a:r>
              <a:rPr lang="en-US" sz="3600" dirty="0" err="1"/>
              <a:t>minutieux</a:t>
            </a:r>
            <a:endParaRPr lang="en-US" sz="3600" dirty="0"/>
          </a:p>
          <a:p>
            <a:pPr marL="571500" indent="-571500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US" sz="3600" dirty="0" err="1"/>
              <a:t>Arr</a:t>
            </a:r>
            <a:r>
              <a:rPr lang="en-US" sz="3600" dirty="0" err="1">
                <a:cs typeface="Arial" charset="0"/>
              </a:rPr>
              <a:t>ê</a:t>
            </a:r>
            <a:r>
              <a:rPr lang="en-US" sz="3600" dirty="0" err="1"/>
              <a:t>ter</a:t>
            </a:r>
            <a:r>
              <a:rPr lang="en-US" sz="3600" dirty="0"/>
              <a:t> </a:t>
            </a:r>
            <a:r>
              <a:rPr lang="en-US" sz="3600" dirty="0" err="1"/>
              <a:t>l’hémorragie</a:t>
            </a:r>
            <a:endParaRPr lang="en-US" sz="3600" dirty="0"/>
          </a:p>
          <a:p>
            <a:pPr marL="571500" indent="-571500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US" sz="3600" dirty="0" err="1"/>
              <a:t>Remplacer</a:t>
            </a:r>
            <a:r>
              <a:rPr lang="en-US" sz="3600" dirty="0"/>
              <a:t> le volume</a:t>
            </a:r>
          </a:p>
          <a:p>
            <a:pPr marL="571500" indent="-571500">
              <a:spcBef>
                <a:spcPts val="900"/>
              </a:spcBef>
              <a:buClr>
                <a:srgbClr val="FFFFFF"/>
              </a:buClr>
              <a:buSzPct val="70000"/>
              <a:buFont typeface="Arial"/>
              <a:buChar char="•"/>
              <a:defRPr/>
            </a:pPr>
            <a:r>
              <a:rPr lang="en-US" sz="3600" dirty="0" smtClean="0"/>
              <a:t>Y a</a:t>
            </a:r>
            <a:r>
              <a:rPr lang="en-US" sz="3600" dirty="0"/>
              <a:t>-t-</a:t>
            </a:r>
            <a:r>
              <a:rPr lang="en-US" sz="3600" dirty="0" err="1"/>
              <a:t>il</a:t>
            </a:r>
            <a:r>
              <a:rPr lang="en-US" sz="3600" dirty="0"/>
              <a:t> un </a:t>
            </a:r>
            <a:r>
              <a:rPr lang="en-US" sz="3600" dirty="0" err="1"/>
              <a:t>saignement</a:t>
            </a:r>
            <a:r>
              <a:rPr lang="en-US" sz="3600" dirty="0"/>
              <a:t> </a:t>
            </a:r>
            <a:r>
              <a:rPr lang="en-US" sz="3600" dirty="0" err="1"/>
              <a:t>occulte</a:t>
            </a:r>
            <a:r>
              <a:rPr lang="en-US" sz="3600" dirty="0"/>
              <a:t>?</a:t>
            </a:r>
          </a:p>
        </p:txBody>
      </p:sp>
      <p:sp>
        <p:nvSpPr>
          <p:cNvPr id="8909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6165D"/>
            </a:gs>
            <a:gs pos="100000">
              <a:srgbClr val="00520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ext Box 1"/>
          <p:cNvSpPr txBox="1">
            <a:spLocks noChangeArrowheads="1"/>
          </p:cNvSpPr>
          <p:nvPr/>
        </p:nvSpPr>
        <p:spPr bwMode="auto">
          <a:xfrm>
            <a:off x="677863" y="458788"/>
            <a:ext cx="7772400" cy="171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6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Traumatisme Thoracique</a:t>
            </a:r>
          </a:p>
        </p:txBody>
      </p:sp>
      <p:sp>
        <p:nvSpPr>
          <p:cNvPr id="90114" name="Text Box 2"/>
          <p:cNvSpPr txBox="1">
            <a:spLocks noChangeArrowheads="1"/>
          </p:cNvSpPr>
          <p:nvPr/>
        </p:nvSpPr>
        <p:spPr bwMode="auto">
          <a:xfrm>
            <a:off x="251521" y="3013025"/>
            <a:ext cx="8424936" cy="300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en-US" sz="3600" dirty="0">
                <a:solidFill>
                  <a:srgbClr val="FFFF00"/>
                </a:solidFill>
              </a:rPr>
              <a:t>   </a:t>
            </a:r>
            <a:r>
              <a:rPr lang="en-US" sz="3600" dirty="0" err="1" smtClean="0">
                <a:solidFill>
                  <a:srgbClr val="FFFF00"/>
                </a:solidFill>
              </a:rPr>
              <a:t>Objectifs</a:t>
            </a:r>
            <a:endParaRPr lang="en-US" sz="3600" dirty="0">
              <a:solidFill>
                <a:srgbClr val="FFFF00"/>
              </a:solidFill>
            </a:endParaRPr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/>
              <a:t>Identifier</a:t>
            </a:r>
            <a:r>
              <a:rPr lang="en-US" sz="3600" dirty="0" smtClean="0"/>
              <a:t> </a:t>
            </a:r>
            <a:r>
              <a:rPr lang="en-US" sz="3600" dirty="0"/>
              <a:t>les </a:t>
            </a:r>
            <a:r>
              <a:rPr lang="en-US" sz="3600" dirty="0" err="1"/>
              <a:t>lésions</a:t>
            </a:r>
            <a:r>
              <a:rPr lang="en-US" sz="3600" dirty="0"/>
              <a:t> </a:t>
            </a:r>
            <a:r>
              <a:rPr lang="en-US" sz="3600" dirty="0" err="1"/>
              <a:t>potentiellement</a:t>
            </a:r>
            <a:r>
              <a:rPr lang="en-US" sz="3600" dirty="0"/>
              <a:t> </a:t>
            </a:r>
            <a:r>
              <a:rPr lang="en-US" sz="3600" dirty="0" err="1"/>
              <a:t>mortelles</a:t>
            </a:r>
            <a:endParaRPr lang="en-US" sz="3600" dirty="0"/>
          </a:p>
          <a:p>
            <a:pPr marL="339725" indent="-336550"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US" sz="3600" dirty="0" err="1"/>
              <a:t>Comprendre</a:t>
            </a:r>
            <a:r>
              <a:rPr lang="en-US" sz="3600" dirty="0"/>
              <a:t> les </a:t>
            </a:r>
            <a:r>
              <a:rPr lang="en-US" sz="3600" dirty="0" err="1"/>
              <a:t>principes</a:t>
            </a:r>
            <a:r>
              <a:rPr lang="en-US" sz="3600" dirty="0"/>
              <a:t> de </a:t>
            </a:r>
            <a:r>
              <a:rPr lang="en-US" sz="3600" dirty="0" err="1"/>
              <a:t>prise</a:t>
            </a:r>
            <a:r>
              <a:rPr lang="en-US" sz="3600" dirty="0"/>
              <a:t> en charge des </a:t>
            </a:r>
            <a:r>
              <a:rPr lang="en-US" sz="3600" dirty="0" err="1"/>
              <a:t>traumatis</a:t>
            </a:r>
            <a:r>
              <a:rPr lang="fr-BE" sz="3600" dirty="0"/>
              <a:t>é</a:t>
            </a:r>
            <a:r>
              <a:rPr lang="en-US" sz="3600" dirty="0"/>
              <a:t>s </a:t>
            </a:r>
            <a:r>
              <a:rPr lang="en-US" sz="3600" dirty="0" err="1"/>
              <a:t>thoraciques</a:t>
            </a:r>
            <a:endParaRPr lang="en-US" sz="3600" dirty="0"/>
          </a:p>
        </p:txBody>
      </p:sp>
      <p:sp>
        <p:nvSpPr>
          <p:cNvPr id="90115" name="Rectangle 3"/>
          <p:cNvSpPr>
            <a:spLocks noChangeArrowheads="1"/>
          </p:cNvSpPr>
          <p:nvPr/>
        </p:nvSpPr>
        <p:spPr bwMode="auto">
          <a:xfrm>
            <a:off x="0" y="649287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86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fr-BE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US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</a:p>
        </p:txBody>
      </p:sp>
      <p:sp>
        <p:nvSpPr>
          <p:cNvPr id="91138" name="Text Box 2"/>
          <p:cNvSpPr txBox="1">
            <a:spLocks noChangeArrowheads="1"/>
          </p:cNvSpPr>
          <p:nvPr/>
        </p:nvSpPr>
        <p:spPr bwMode="auto">
          <a:xfrm>
            <a:off x="357188" y="1989138"/>
            <a:ext cx="446405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/>
              <a:t>Un </a:t>
            </a:r>
            <a:r>
              <a:rPr lang="en-US" sz="3200" dirty="0" err="1"/>
              <a:t>homme</a:t>
            </a:r>
            <a:r>
              <a:rPr lang="en-US" sz="3200" dirty="0"/>
              <a:t> de 45 </a:t>
            </a:r>
            <a:r>
              <a:rPr lang="en-US" sz="3200" dirty="0" err="1"/>
              <a:t>ans</a:t>
            </a:r>
            <a:r>
              <a:rPr lang="en-US" sz="3200" dirty="0"/>
              <a:t> </a:t>
            </a:r>
            <a:r>
              <a:rPr lang="en-US" sz="3200" dirty="0" err="1"/>
              <a:t>est</a:t>
            </a:r>
            <a:r>
              <a:rPr lang="en-US" sz="3200" dirty="0"/>
              <a:t> </a:t>
            </a:r>
            <a:r>
              <a:rPr lang="en-US" sz="3200" dirty="0" err="1"/>
              <a:t>admis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</a:t>
            </a:r>
            <a:r>
              <a:rPr lang="en-US" sz="3200" dirty="0" err="1"/>
              <a:t>l'hôpital</a:t>
            </a:r>
            <a:r>
              <a:rPr lang="en-US" sz="3200" dirty="0"/>
              <a:t> après </a:t>
            </a:r>
            <a:r>
              <a:rPr lang="en-US" sz="3200" dirty="0" err="1"/>
              <a:t>avoir</a:t>
            </a:r>
            <a:r>
              <a:rPr lang="en-US" sz="3200" dirty="0"/>
              <a:t> </a:t>
            </a:r>
            <a:r>
              <a:rPr lang="en-US" sz="3200" dirty="0" err="1"/>
              <a:t>été</a:t>
            </a:r>
            <a:r>
              <a:rPr lang="en-US" sz="3200" dirty="0"/>
              <a:t> </a:t>
            </a:r>
            <a:r>
              <a:rPr lang="en-US" sz="3200" dirty="0" err="1"/>
              <a:t>blessé</a:t>
            </a:r>
            <a:r>
              <a:rPr lang="en-US" sz="3200" dirty="0"/>
              <a:t> par </a:t>
            </a:r>
            <a:r>
              <a:rPr lang="en-US" sz="3200" dirty="0" err="1"/>
              <a:t>balle</a:t>
            </a:r>
            <a:r>
              <a:rPr lang="en-US" sz="3200" dirty="0"/>
              <a:t>.</a:t>
            </a:r>
          </a:p>
          <a:p>
            <a:pPr>
              <a:spcBef>
                <a:spcPts val="800"/>
              </a:spcBef>
              <a:buClrTx/>
              <a:buFontTx/>
              <a:buNone/>
              <a:defRPr/>
            </a:pPr>
            <a:r>
              <a:rPr lang="en-US" sz="3200" dirty="0"/>
              <a:t>Il a le </a:t>
            </a:r>
            <a:r>
              <a:rPr lang="en-US" sz="3200" dirty="0" err="1"/>
              <a:t>souffle</a:t>
            </a:r>
            <a:r>
              <a:rPr lang="en-US" sz="3200" dirty="0"/>
              <a:t> court et se plaint </a:t>
            </a:r>
            <a:r>
              <a:rPr lang="en-US" sz="3200" dirty="0" err="1"/>
              <a:t>d'une</a:t>
            </a:r>
            <a:r>
              <a:rPr lang="en-US" sz="3200" dirty="0"/>
              <a:t> vive </a:t>
            </a:r>
            <a:r>
              <a:rPr lang="en-US" sz="3200" dirty="0" err="1"/>
              <a:t>douleur</a:t>
            </a:r>
            <a:r>
              <a:rPr lang="en-US" sz="3200" dirty="0"/>
              <a:t> </a:t>
            </a:r>
            <a:r>
              <a:rPr lang="en-US" sz="3200" dirty="0" err="1"/>
              <a:t>à</a:t>
            </a:r>
            <a:r>
              <a:rPr lang="en-US" sz="3200" dirty="0"/>
              <a:t> la </a:t>
            </a:r>
            <a:r>
              <a:rPr lang="en-US" sz="3200" dirty="0" err="1"/>
              <a:t>poitrine</a:t>
            </a:r>
            <a:r>
              <a:rPr lang="en-US" sz="3200" dirty="0"/>
              <a:t>, du </a:t>
            </a:r>
            <a:r>
              <a:rPr lang="en-US" sz="3200" dirty="0" err="1"/>
              <a:t>côté</a:t>
            </a:r>
            <a:r>
              <a:rPr lang="en-US" sz="3200" dirty="0"/>
              <a:t> </a:t>
            </a:r>
            <a:r>
              <a:rPr lang="en-US" sz="3200" dirty="0" err="1"/>
              <a:t>droit</a:t>
            </a:r>
            <a:r>
              <a:rPr lang="en-US" sz="3200" dirty="0"/>
              <a:t>. </a:t>
            </a:r>
          </a:p>
          <a:p>
            <a:pPr>
              <a:spcBef>
                <a:spcPts val="800"/>
              </a:spcBef>
              <a:buClrTx/>
              <a:buFontTx/>
              <a:buNone/>
              <a:defRPr/>
            </a:pPr>
            <a:endParaRPr lang="en-US" sz="3200" dirty="0">
              <a:solidFill>
                <a:srgbClr val="FF0000"/>
              </a:solidFill>
            </a:endParaRPr>
          </a:p>
        </p:txBody>
      </p:sp>
      <p:pic>
        <p:nvPicPr>
          <p:cNvPr id="9113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3825" y="2193925"/>
            <a:ext cx="3725863" cy="314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91140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87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ext Box 1"/>
          <p:cNvSpPr txBox="1">
            <a:spLocks noChangeArrowheads="1"/>
          </p:cNvSpPr>
          <p:nvPr/>
        </p:nvSpPr>
        <p:spPr bwMode="auto">
          <a:xfrm>
            <a:off x="179512" y="457200"/>
            <a:ext cx="8784976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US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Questions pour 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 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sc</a:t>
            </a:r>
            <a:r>
              <a:rPr lang="fr-BE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US" sz="54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nario</a:t>
            </a:r>
            <a:r>
              <a:rPr lang="en-US" sz="5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92162" name="Text Box 2"/>
          <p:cNvSpPr txBox="1">
            <a:spLocks noChangeArrowheads="1"/>
          </p:cNvSpPr>
          <p:nvPr/>
        </p:nvSpPr>
        <p:spPr bwMode="auto">
          <a:xfrm>
            <a:off x="128588" y="1981200"/>
            <a:ext cx="50768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marL="457200" indent="-457200">
              <a:spcBef>
                <a:spcPts val="800"/>
              </a:spcBef>
              <a:buClr>
                <a:schemeClr val="bg1"/>
              </a:buClr>
              <a:buFont typeface="Arial"/>
              <a:buChar char="•"/>
              <a:defRPr/>
            </a:pPr>
            <a:r>
              <a:rPr lang="en-US" sz="3200" dirty="0" err="1"/>
              <a:t>Que</a:t>
            </a:r>
            <a:r>
              <a:rPr lang="en-US" sz="3200" dirty="0"/>
              <a:t> faire </a:t>
            </a:r>
            <a:r>
              <a:rPr lang="en-US" sz="3200" dirty="0" err="1"/>
              <a:t>d'abord</a:t>
            </a:r>
            <a:r>
              <a:rPr lang="en-US" sz="3200" dirty="0"/>
              <a:t> ?</a:t>
            </a:r>
          </a:p>
          <a:p>
            <a:pPr marL="457200" indent="-457200">
              <a:spcBef>
                <a:spcPts val="800"/>
              </a:spcBef>
              <a:buClr>
                <a:schemeClr val="bg1"/>
              </a:buClr>
              <a:buFont typeface="Arial"/>
              <a:buChar char="•"/>
              <a:defRPr/>
            </a:pPr>
            <a:r>
              <a:rPr lang="en-US" sz="3200" dirty="0" err="1"/>
              <a:t>Quelles</a:t>
            </a:r>
            <a:r>
              <a:rPr lang="en-US" sz="3200" dirty="0"/>
              <a:t> </a:t>
            </a:r>
            <a:r>
              <a:rPr lang="en-US" sz="3200" dirty="0" err="1"/>
              <a:t>sont</a:t>
            </a:r>
            <a:r>
              <a:rPr lang="en-US" sz="3200" dirty="0"/>
              <a:t> les causes </a:t>
            </a:r>
            <a:r>
              <a:rPr lang="en-US" sz="3200" dirty="0" err="1"/>
              <a:t>possibles</a:t>
            </a:r>
            <a:r>
              <a:rPr lang="en-US" sz="3200" dirty="0"/>
              <a:t> d'un </a:t>
            </a:r>
            <a:r>
              <a:rPr lang="en-US" sz="3200" dirty="0" err="1"/>
              <a:t>souffle</a:t>
            </a:r>
            <a:r>
              <a:rPr lang="en-US" sz="3200" dirty="0"/>
              <a:t> court et de </a:t>
            </a:r>
            <a:r>
              <a:rPr lang="en-US" sz="3200" dirty="0" err="1"/>
              <a:t>douleur</a:t>
            </a:r>
            <a:r>
              <a:rPr lang="en-US" sz="3200" dirty="0"/>
              <a:t> au thorax?</a:t>
            </a:r>
          </a:p>
          <a:p>
            <a:pPr marL="457200" indent="-457200">
              <a:spcBef>
                <a:spcPts val="800"/>
              </a:spcBef>
              <a:buClr>
                <a:schemeClr val="bg1"/>
              </a:buClr>
              <a:buFont typeface="Arial"/>
              <a:buChar char="•"/>
              <a:defRPr/>
            </a:pPr>
            <a:r>
              <a:rPr lang="en-US" sz="3200" dirty="0"/>
              <a:t>Comment les </a:t>
            </a:r>
            <a:r>
              <a:rPr lang="en-US" sz="3200" dirty="0" err="1"/>
              <a:t>traiter</a:t>
            </a:r>
            <a:r>
              <a:rPr lang="en-US" sz="3200" dirty="0"/>
              <a:t>?</a:t>
            </a:r>
          </a:p>
        </p:txBody>
      </p:sp>
      <p:pic>
        <p:nvPicPr>
          <p:cNvPr id="9216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05413" y="2193925"/>
            <a:ext cx="3725862" cy="3144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92164" name="Rectangle 4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88</a:t>
            </a:r>
          </a:p>
        </p:txBody>
      </p:sp>
    </p:spTree>
    <p:extLst>
      <p:ext uri="{BB962C8B-B14F-4D97-AF65-F5344CB8AC3E}">
        <p14:creationId xmlns:p14="http://schemas.microsoft.com/office/powerpoint/2010/main" val="1693327917"/>
      </p:ext>
    </p:extLst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ext Box 1"/>
          <p:cNvSpPr txBox="1">
            <a:spLocks noChangeArrowheads="1"/>
          </p:cNvSpPr>
          <p:nvPr/>
        </p:nvSpPr>
        <p:spPr bwMode="auto">
          <a:xfrm>
            <a:off x="685800" y="-123825"/>
            <a:ext cx="7772400" cy="1684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 thoraciques</a:t>
            </a:r>
          </a:p>
        </p:txBody>
      </p:sp>
      <p:sp>
        <p:nvSpPr>
          <p:cNvPr id="93186" name="Text Box 2"/>
          <p:cNvSpPr txBox="1">
            <a:spLocks noChangeArrowheads="1"/>
          </p:cNvSpPr>
          <p:nvPr/>
        </p:nvSpPr>
        <p:spPr bwMode="auto">
          <a:xfrm>
            <a:off x="683568" y="1700808"/>
            <a:ext cx="7772400" cy="38847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 smtClean="0"/>
              <a:t>À</a:t>
            </a:r>
            <a:r>
              <a:rPr lang="en-GB" sz="3600" dirty="0" smtClean="0"/>
              <a:t> </a:t>
            </a:r>
            <a:r>
              <a:rPr lang="en-GB" sz="3600" dirty="0" err="1"/>
              <a:t>l'origine</a:t>
            </a:r>
            <a:r>
              <a:rPr lang="en-GB" sz="3600" dirty="0"/>
              <a:t> de 25% des d</a:t>
            </a:r>
            <a:r>
              <a:rPr lang="fr-BE" sz="3600" dirty="0"/>
              <a:t>é</a:t>
            </a:r>
            <a:r>
              <a:rPr lang="en-GB" sz="3600" dirty="0"/>
              <a:t>c</a:t>
            </a:r>
            <a:r>
              <a:rPr lang="fr-BE" sz="3600" dirty="0"/>
              <a:t>è</a:t>
            </a:r>
            <a:r>
              <a:rPr lang="en-GB" sz="3600" dirty="0"/>
              <a:t>s d</a:t>
            </a:r>
            <a:r>
              <a:rPr lang="en-US" sz="3600" dirty="0" err="1">
                <a:cs typeface="Arial" charset="0"/>
              </a:rPr>
              <a:t>û</a:t>
            </a:r>
            <a:r>
              <a:rPr lang="en-GB" sz="3600" dirty="0"/>
              <a:t>s au trauma 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/>
              <a:t>D</a:t>
            </a:r>
            <a:r>
              <a:rPr lang="fr-BE" sz="3600" dirty="0" smtClean="0"/>
              <a:t>é</a:t>
            </a:r>
            <a:r>
              <a:rPr lang="en-GB" sz="3600" dirty="0" smtClean="0"/>
              <a:t>c</a:t>
            </a:r>
            <a:r>
              <a:rPr lang="fr-BE" sz="3600" dirty="0" smtClean="0"/>
              <a:t>è</a:t>
            </a:r>
            <a:r>
              <a:rPr lang="en-GB" sz="3600" dirty="0" smtClean="0"/>
              <a:t>s </a:t>
            </a:r>
            <a:r>
              <a:rPr lang="en-GB" sz="3600" dirty="0" err="1" smtClean="0"/>
              <a:t>imm</a:t>
            </a:r>
            <a:r>
              <a:rPr lang="fr-BE" sz="3600" dirty="0" smtClean="0"/>
              <a:t>é</a:t>
            </a:r>
            <a:r>
              <a:rPr lang="en-GB" sz="3600" dirty="0" err="1" smtClean="0"/>
              <a:t>diat</a:t>
            </a:r>
            <a:endParaRPr lang="en-GB" sz="36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p</a:t>
            </a:r>
            <a:r>
              <a:rPr lang="en-US" sz="3200" dirty="0">
                <a:cs typeface="Arial" charset="0"/>
              </a:rPr>
              <a:t>e</a:t>
            </a:r>
            <a:r>
              <a:rPr lang="en-GB" sz="3200" dirty="0" err="1"/>
              <a:t>rturbation</a:t>
            </a:r>
            <a:r>
              <a:rPr lang="en-GB" sz="3200" dirty="0"/>
              <a:t> majeure du </a:t>
            </a:r>
            <a:r>
              <a:rPr lang="en-GB" sz="3200" dirty="0" err="1"/>
              <a:t>cœur</a:t>
            </a:r>
            <a:r>
              <a:rPr lang="en-GB" sz="3200" dirty="0"/>
              <a:t> </a:t>
            </a:r>
            <a:r>
              <a:rPr lang="en-GB" sz="3200" dirty="0" err="1"/>
              <a:t>ou</a:t>
            </a:r>
            <a:r>
              <a:rPr lang="en-GB" sz="3200" dirty="0"/>
              <a:t> des </a:t>
            </a:r>
            <a:r>
              <a:rPr lang="en-GB" sz="3200" dirty="0" err="1"/>
              <a:t>grands</a:t>
            </a:r>
            <a:r>
              <a:rPr lang="en-GB" sz="3200" dirty="0"/>
              <a:t> </a:t>
            </a:r>
            <a:r>
              <a:rPr lang="en-GB" sz="3200" dirty="0" err="1"/>
              <a:t>vaisseaux</a:t>
            </a: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smtClean="0"/>
              <a:t>D</a:t>
            </a:r>
            <a:r>
              <a:rPr lang="fr-BE" sz="3600" dirty="0" smtClean="0"/>
              <a:t>é</a:t>
            </a:r>
            <a:r>
              <a:rPr lang="en-GB" sz="3600" dirty="0" smtClean="0"/>
              <a:t>c</a:t>
            </a:r>
            <a:r>
              <a:rPr lang="fr-BE" sz="3600" dirty="0" smtClean="0"/>
              <a:t>è</a:t>
            </a:r>
            <a:r>
              <a:rPr lang="en-GB" sz="3600" dirty="0" smtClean="0"/>
              <a:t>s </a:t>
            </a:r>
            <a:r>
              <a:rPr lang="en-GB" sz="3600" dirty="0" err="1" smtClean="0"/>
              <a:t>pr</a:t>
            </a:r>
            <a:r>
              <a:rPr lang="fr-BE" sz="3600" dirty="0" smtClean="0"/>
              <a:t>é</a:t>
            </a:r>
            <a:r>
              <a:rPr lang="en-GB" sz="3600" dirty="0" err="1" smtClean="0"/>
              <a:t>coce</a:t>
            </a:r>
            <a:endParaRPr lang="en-GB" sz="36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obstruction des </a:t>
            </a:r>
            <a:r>
              <a:rPr lang="en-GB" sz="3200" dirty="0" err="1"/>
              <a:t>voies</a:t>
            </a:r>
            <a:r>
              <a:rPr lang="en-GB" sz="3200" dirty="0"/>
              <a:t> </a:t>
            </a:r>
            <a:r>
              <a:rPr lang="en-GB" sz="3200" dirty="0" err="1"/>
              <a:t>aériennes</a:t>
            </a:r>
            <a:r>
              <a:rPr lang="en-GB" sz="3200" dirty="0"/>
              <a:t>, </a:t>
            </a:r>
            <a:r>
              <a:rPr lang="en-GB" sz="3200" dirty="0" err="1"/>
              <a:t>tamponade</a:t>
            </a:r>
            <a:r>
              <a:rPr lang="en-GB" sz="3200" dirty="0"/>
              <a:t> </a:t>
            </a:r>
            <a:r>
              <a:rPr lang="en-GB" sz="3200" dirty="0" err="1"/>
              <a:t>ou</a:t>
            </a:r>
            <a:r>
              <a:rPr lang="en-GB" sz="3200" dirty="0"/>
              <a:t> inhalation</a:t>
            </a:r>
          </a:p>
        </p:txBody>
      </p:sp>
      <p:sp>
        <p:nvSpPr>
          <p:cNvPr id="9318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89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ext Box 1"/>
          <p:cNvSpPr txBox="1">
            <a:spLocks noChangeArrowheads="1"/>
          </p:cNvSpPr>
          <p:nvPr/>
        </p:nvSpPr>
        <p:spPr bwMode="auto">
          <a:xfrm>
            <a:off x="677863" y="115888"/>
            <a:ext cx="7772400" cy="1484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fr-BE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Système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PTC</a:t>
            </a:r>
          </a:p>
        </p:txBody>
      </p:sp>
      <p:sp>
        <p:nvSpPr>
          <p:cNvPr id="11266" name="Text Box 2"/>
          <p:cNvSpPr txBox="1">
            <a:spLocks noChangeArrowheads="1"/>
          </p:cNvSpPr>
          <p:nvPr/>
        </p:nvSpPr>
        <p:spPr bwMode="auto">
          <a:xfrm>
            <a:off x="971600" y="1556792"/>
            <a:ext cx="7780338" cy="467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42900" indent="-33972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42900" algn="l"/>
                <a:tab pos="800100" algn="l"/>
                <a:tab pos="1257300" algn="l"/>
                <a:tab pos="1714500" algn="l"/>
                <a:tab pos="2171700" algn="l"/>
                <a:tab pos="2628900" algn="l"/>
                <a:tab pos="3086100" algn="l"/>
                <a:tab pos="3543300" algn="l"/>
                <a:tab pos="4000500" algn="l"/>
                <a:tab pos="4457700" algn="l"/>
                <a:tab pos="4914900" algn="l"/>
                <a:tab pos="5372100" algn="l"/>
                <a:tab pos="5829300" algn="l"/>
                <a:tab pos="6286500" algn="l"/>
                <a:tab pos="6743700" algn="l"/>
                <a:tab pos="7200900" algn="l"/>
                <a:tab pos="7658100" algn="l"/>
                <a:tab pos="8115300" algn="l"/>
                <a:tab pos="8572500" algn="l"/>
                <a:tab pos="9029700" algn="l"/>
                <a:tab pos="94869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primaire </a:t>
            </a: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(ABCDE)</a:t>
            </a: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examen</a:t>
            </a:r>
            <a:r>
              <a:rPr lang="en-GB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28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rapide</a:t>
            </a:r>
            <a:endParaRPr lang="en-GB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potentiellement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mortelles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traitement</a:t>
            </a:r>
            <a:r>
              <a:rPr lang="en-GB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au fur et </a:t>
            </a:r>
            <a:r>
              <a:rPr lang="en-GB" sz="28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à</a:t>
            </a:r>
            <a:r>
              <a:rPr lang="en-GB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28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mesure</a:t>
            </a:r>
            <a:r>
              <a:rPr lang="en-GB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</a:t>
            </a: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valuation </a:t>
            </a:r>
            <a:r>
              <a:rPr lang="en-GB" sz="36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secondaire</a:t>
            </a:r>
            <a:endParaRPr lang="en-GB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anamnèse</a:t>
            </a:r>
            <a:endParaRPr lang="en-GB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détaillé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de la tête aux 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pieds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toutes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les 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examens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spécialisés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si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possible</a:t>
            </a:r>
          </a:p>
        </p:txBody>
      </p:sp>
      <p:sp>
        <p:nvSpPr>
          <p:cNvPr id="11267" name="Rectangle 3"/>
          <p:cNvSpPr>
            <a:spLocks noChangeArrowheads="1"/>
          </p:cNvSpPr>
          <p:nvPr/>
        </p:nvSpPr>
        <p:spPr bwMode="auto">
          <a:xfrm>
            <a:off x="0" y="6473825"/>
            <a:ext cx="29717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 dirty="0">
                <a:solidFill>
                  <a:srgbClr val="FFFFFF"/>
                </a:solidFill>
                <a:latin typeface="Times New Roman" charset="0"/>
              </a:rPr>
              <a:t>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thoraciques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fr-BE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Évaluation initiale</a:t>
            </a:r>
          </a:p>
        </p:txBody>
      </p:sp>
      <p:sp>
        <p:nvSpPr>
          <p:cNvPr id="94210" name="Text Box 2"/>
          <p:cNvSpPr txBox="1">
            <a:spLocks noChangeArrowheads="1"/>
          </p:cNvSpPr>
          <p:nvPr/>
        </p:nvSpPr>
        <p:spPr bwMode="auto">
          <a:xfrm>
            <a:off x="611560" y="2132856"/>
            <a:ext cx="7704856" cy="42059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Tx/>
              <a:buSzPct val="70000"/>
              <a:buFontTx/>
              <a:buNone/>
              <a:defRPr/>
            </a:pPr>
            <a:r>
              <a:rPr lang="fr-BE" sz="3600" dirty="0"/>
              <a:t>Évaluation primaire </a:t>
            </a:r>
            <a:r>
              <a:rPr lang="fr-BE" sz="3600" dirty="0" smtClean="0"/>
              <a:t>ABCDE</a:t>
            </a:r>
          </a:p>
          <a:p>
            <a:pPr marL="571500" indent="-5715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fr-BE" sz="3600" dirty="0" smtClean="0"/>
              <a:t>V</a:t>
            </a:r>
            <a:r>
              <a:rPr lang="fr-BE" sz="3600" dirty="0" smtClean="0">
                <a:solidFill>
                  <a:srgbClr val="FFFF00"/>
                </a:solidFill>
              </a:rPr>
              <a:t>A</a:t>
            </a:r>
            <a:r>
              <a:rPr lang="fr-BE" sz="3600" dirty="0" smtClean="0"/>
              <a:t> </a:t>
            </a:r>
            <a:r>
              <a:rPr lang="fr-BE" sz="3600" dirty="0"/>
              <a:t>(+rachis</a:t>
            </a:r>
            <a:r>
              <a:rPr lang="fr-BE" sz="3600" dirty="0" smtClean="0"/>
              <a:t>)</a:t>
            </a:r>
          </a:p>
          <a:p>
            <a:pPr marL="571500" indent="-5715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fr-BE" sz="3600" dirty="0" smtClean="0"/>
              <a:t>Respiration </a:t>
            </a:r>
            <a:r>
              <a:rPr lang="fr-BE" sz="3600" dirty="0"/>
              <a:t>(</a:t>
            </a:r>
            <a:r>
              <a:rPr lang="fr-BE" sz="3600" dirty="0">
                <a:solidFill>
                  <a:srgbClr val="FFFF00"/>
                </a:solidFill>
              </a:rPr>
              <a:t>B</a:t>
            </a:r>
            <a:r>
              <a:rPr lang="fr-BE" sz="3600" dirty="0"/>
              <a:t>reathing</a:t>
            </a:r>
            <a:r>
              <a:rPr lang="fr-BE" sz="3600" dirty="0" smtClean="0"/>
              <a:t>)</a:t>
            </a:r>
          </a:p>
          <a:p>
            <a:pPr marL="571500" indent="-5715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fr-BE" sz="3600" dirty="0" smtClean="0">
                <a:solidFill>
                  <a:srgbClr val="FFFF00"/>
                </a:solidFill>
              </a:rPr>
              <a:t>C</a:t>
            </a:r>
            <a:r>
              <a:rPr lang="fr-BE" sz="3600" dirty="0" smtClean="0"/>
              <a:t>irculation</a:t>
            </a:r>
            <a:endParaRPr lang="fr-BE" sz="3600" dirty="0"/>
          </a:p>
          <a:p>
            <a:pPr marL="571500" indent="-5715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fr-BE" sz="3600" dirty="0" smtClean="0">
                <a:solidFill>
                  <a:srgbClr val="FFFF00"/>
                </a:solidFill>
              </a:rPr>
              <a:t>D</a:t>
            </a:r>
            <a:r>
              <a:rPr lang="fr-BE" sz="3600" dirty="0" smtClean="0"/>
              <a:t>éficit neurologique </a:t>
            </a:r>
          </a:p>
          <a:p>
            <a:pPr marL="571500" indent="-571500">
              <a:spcBef>
                <a:spcPts val="900"/>
              </a:spcBef>
              <a:buClrTx/>
              <a:buSzPct val="70000"/>
              <a:buFont typeface="Arial"/>
              <a:buChar char="•"/>
              <a:defRPr/>
            </a:pPr>
            <a:r>
              <a:rPr lang="fr-BE" sz="3600" b="1" dirty="0" smtClean="0">
                <a:solidFill>
                  <a:srgbClr val="FFFF00"/>
                </a:solidFill>
              </a:rPr>
              <a:t>E</a:t>
            </a:r>
            <a:r>
              <a:rPr lang="fr-BE" sz="3600" dirty="0" smtClean="0"/>
              <a:t>xamen</a:t>
            </a:r>
            <a:r>
              <a:rPr lang="fr-BE" sz="3600" dirty="0" smtClean="0">
                <a:solidFill>
                  <a:schemeClr val="bg1"/>
                </a:solidFill>
              </a:rPr>
              <a:t> </a:t>
            </a:r>
            <a:r>
              <a:rPr lang="fr-BE" sz="3600" dirty="0">
                <a:solidFill>
                  <a:schemeClr val="bg1"/>
                </a:solidFill>
              </a:rPr>
              <a:t>rapide +</a:t>
            </a:r>
            <a:r>
              <a:rPr lang="fr-BE" sz="3600" dirty="0" smtClean="0">
                <a:solidFill>
                  <a:schemeClr val="bg1"/>
                </a:solidFill>
              </a:rPr>
              <a:t> </a:t>
            </a:r>
            <a:r>
              <a:rPr lang="fr-BE" sz="3600" dirty="0">
                <a:solidFill>
                  <a:srgbClr val="FFFF00"/>
                </a:solidFill>
              </a:rPr>
              <a:t>E</a:t>
            </a:r>
            <a:r>
              <a:rPr lang="fr-BE" sz="3600" dirty="0">
                <a:solidFill>
                  <a:schemeClr val="bg1"/>
                </a:solidFill>
              </a:rPr>
              <a:t>nvironnement</a:t>
            </a:r>
            <a:endParaRPr lang="fr-BE" sz="3600" dirty="0">
              <a:solidFill>
                <a:srgbClr val="FF0000"/>
              </a:solidFill>
            </a:endParaRPr>
          </a:p>
        </p:txBody>
      </p:sp>
      <p:sp>
        <p:nvSpPr>
          <p:cNvPr id="9421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90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 Box 1"/>
          <p:cNvSpPr txBox="1">
            <a:spLocks noChangeArrowheads="1"/>
          </p:cNvSpPr>
          <p:nvPr/>
        </p:nvSpPr>
        <p:spPr bwMode="auto">
          <a:xfrm>
            <a:off x="677863" y="18864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thoraciques</a:t>
            </a:r>
            <a:endParaRPr lang="en-GB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95234" name="Text Box 2"/>
          <p:cNvSpPr txBox="1">
            <a:spLocks noChangeArrowheads="1"/>
          </p:cNvSpPr>
          <p:nvPr/>
        </p:nvSpPr>
        <p:spPr bwMode="auto">
          <a:xfrm>
            <a:off x="467544" y="1628800"/>
            <a:ext cx="8496944" cy="41018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/>
              <a:t>Pneumothorax (simple, sous tension, </a:t>
            </a:r>
            <a:r>
              <a:rPr lang="en-GB" sz="3200" dirty="0" err="1"/>
              <a:t>ouvert</a:t>
            </a:r>
            <a:r>
              <a:rPr lang="en-GB" sz="3200" dirty="0"/>
              <a:t>)</a:t>
            </a: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/>
              <a:t>H</a:t>
            </a:r>
            <a:r>
              <a:rPr lang="fr-BE" sz="3200" dirty="0"/>
              <a:t>é</a:t>
            </a:r>
            <a:r>
              <a:rPr lang="en-GB" sz="3200" dirty="0" err="1"/>
              <a:t>mothorax</a:t>
            </a:r>
            <a:endParaRPr lang="en-GB" sz="32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/>
              <a:t>Contusion </a:t>
            </a:r>
            <a:r>
              <a:rPr lang="en-GB" sz="3200" dirty="0" err="1"/>
              <a:t>pulmonaire</a:t>
            </a:r>
            <a:endParaRPr lang="en-GB" sz="32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 err="1"/>
              <a:t>Volet</a:t>
            </a:r>
            <a:r>
              <a:rPr lang="en-GB" sz="3200" dirty="0"/>
              <a:t> costal</a:t>
            </a:r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/>
              <a:t>Fractures des c</a:t>
            </a:r>
            <a:r>
              <a:rPr lang="en-US" sz="3200" dirty="0" err="1">
                <a:cs typeface="Arial" charset="0"/>
              </a:rPr>
              <a:t>ô</a:t>
            </a:r>
            <a:r>
              <a:rPr lang="en-GB" sz="3200" dirty="0" err="1"/>
              <a:t>tes</a:t>
            </a:r>
            <a:endParaRPr lang="en-GB" sz="3200" dirty="0"/>
          </a:p>
          <a:p>
            <a:pPr>
              <a:lnSpc>
                <a:spcPct val="90000"/>
              </a:lnSpc>
              <a:spcBef>
                <a:spcPts val="8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3200" dirty="0" err="1"/>
              <a:t>Autres</a:t>
            </a:r>
            <a:endParaRPr lang="en-GB" sz="3200" dirty="0"/>
          </a:p>
          <a:p>
            <a:pPr lvl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 err="1"/>
              <a:t>tamponnade</a:t>
            </a:r>
            <a:r>
              <a:rPr lang="en-GB" sz="2800" dirty="0"/>
              <a:t> p</a:t>
            </a:r>
            <a:r>
              <a:rPr lang="fr-BE" sz="2800" dirty="0"/>
              <a:t>é</a:t>
            </a:r>
            <a:r>
              <a:rPr lang="en-GB" sz="2800" dirty="0" err="1"/>
              <a:t>ricardique</a:t>
            </a:r>
            <a:endParaRPr lang="en-GB" sz="2800" dirty="0"/>
          </a:p>
          <a:p>
            <a:pPr lvl="1"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60000"/>
              <a:buFont typeface="Times New Roman" charset="0"/>
              <a:buChar char="•"/>
              <a:defRPr/>
            </a:pPr>
            <a:r>
              <a:rPr lang="en-GB" sz="2800" dirty="0"/>
              <a:t>contusion du </a:t>
            </a:r>
            <a:r>
              <a:rPr lang="en-GB" sz="2800" dirty="0" err="1"/>
              <a:t>myocarde</a:t>
            </a:r>
            <a:endParaRPr lang="en-GB" sz="2800" dirty="0"/>
          </a:p>
        </p:txBody>
      </p:sp>
      <p:sp>
        <p:nvSpPr>
          <p:cNvPr id="9523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91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Pneumothorax sous tension</a:t>
            </a:r>
          </a:p>
        </p:txBody>
      </p:sp>
      <p:sp>
        <p:nvSpPr>
          <p:cNvPr id="96258" name="Text Box 2"/>
          <p:cNvSpPr txBox="1">
            <a:spLocks noChangeArrowheads="1"/>
          </p:cNvSpPr>
          <p:nvPr/>
        </p:nvSpPr>
        <p:spPr bwMode="auto">
          <a:xfrm>
            <a:off x="251520" y="2771303"/>
            <a:ext cx="4968552" cy="260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Situation </a:t>
            </a:r>
            <a:r>
              <a:rPr lang="en-GB" sz="3200" dirty="0" err="1"/>
              <a:t>d’urgence</a:t>
            </a:r>
            <a:r>
              <a:rPr lang="en-GB" sz="3200" dirty="0"/>
              <a:t> qui met la vie en danger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Diagnostic </a:t>
            </a:r>
            <a:r>
              <a:rPr lang="en-GB" sz="3200" dirty="0" err="1"/>
              <a:t>clinique</a:t>
            </a: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Ne </a:t>
            </a:r>
            <a:r>
              <a:rPr lang="en-GB" sz="3200" dirty="0" err="1"/>
              <a:t>nécessite</a:t>
            </a:r>
            <a:r>
              <a:rPr lang="en-GB" sz="3200" dirty="0"/>
              <a:t> pas de Rx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3200" dirty="0"/>
              <a:t>Dé</a:t>
            </a:r>
            <a:r>
              <a:rPr lang="en-GB" sz="3200" dirty="0"/>
              <a:t>compression </a:t>
            </a:r>
            <a:r>
              <a:rPr lang="en-GB" sz="3200" dirty="0" err="1"/>
              <a:t>urgente</a:t>
            </a:r>
            <a:endParaRPr lang="en-GB" sz="3200" dirty="0"/>
          </a:p>
        </p:txBody>
      </p:sp>
      <p:sp>
        <p:nvSpPr>
          <p:cNvPr id="96259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92</a:t>
            </a:r>
          </a:p>
        </p:txBody>
      </p:sp>
      <p:pic>
        <p:nvPicPr>
          <p:cNvPr id="9626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6096" y="2132856"/>
            <a:ext cx="3492500" cy="421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Pneumothorax </a:t>
            </a:r>
            <a:r>
              <a:rPr lang="en-GB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sous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tension</a:t>
            </a:r>
          </a:p>
        </p:txBody>
      </p:sp>
      <p:sp>
        <p:nvSpPr>
          <p:cNvPr id="97282" name="Text Box 2"/>
          <p:cNvSpPr txBox="1">
            <a:spLocks noChangeArrowheads="1"/>
          </p:cNvSpPr>
          <p:nvPr/>
        </p:nvSpPr>
        <p:spPr bwMode="auto">
          <a:xfrm>
            <a:off x="467544" y="2276872"/>
            <a:ext cx="8212385" cy="342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 smtClean="0"/>
              <a:t>L'air</a:t>
            </a:r>
            <a:r>
              <a:rPr lang="en-GB" sz="3600" dirty="0" smtClean="0"/>
              <a:t> </a:t>
            </a:r>
            <a:r>
              <a:rPr lang="en-GB" sz="3600" dirty="0"/>
              <a:t>entre </a:t>
            </a:r>
            <a:r>
              <a:rPr lang="en-GB" sz="3600" dirty="0" err="1"/>
              <a:t>dans</a:t>
            </a:r>
            <a:r>
              <a:rPr lang="en-GB" sz="3600" dirty="0"/>
              <a:t> la </a:t>
            </a:r>
            <a:r>
              <a:rPr lang="en-GB" sz="3600" dirty="0" err="1"/>
              <a:t>cavit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/>
              <a:t> </a:t>
            </a:r>
            <a:r>
              <a:rPr lang="en-GB" sz="3600" dirty="0" err="1"/>
              <a:t>pleurale</a:t>
            </a:r>
            <a:r>
              <a:rPr lang="en-GB" sz="3600" dirty="0"/>
              <a:t> </a:t>
            </a:r>
            <a:r>
              <a:rPr lang="en-GB" sz="3600" dirty="0" err="1"/>
              <a:t>mais</a:t>
            </a:r>
            <a:r>
              <a:rPr lang="en-GB" sz="3600" dirty="0"/>
              <a:t> ne </a:t>
            </a:r>
            <a:r>
              <a:rPr lang="en-GB" sz="3600" dirty="0" err="1"/>
              <a:t>peut</a:t>
            </a:r>
            <a:r>
              <a:rPr lang="en-GB" sz="3600" dirty="0"/>
              <a:t> pas </a:t>
            </a:r>
            <a:r>
              <a:rPr lang="en-GB" sz="3600" dirty="0" smtClean="0"/>
              <a:t>s’</a:t>
            </a:r>
            <a:r>
              <a:rPr lang="en-US" sz="3600" dirty="0" err="1" smtClean="0">
                <a:cs typeface="Arial" charset="0"/>
              </a:rPr>
              <a:t>é</a:t>
            </a:r>
            <a:r>
              <a:rPr lang="en-GB" sz="3600" dirty="0" err="1" smtClean="0"/>
              <a:t>chapper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cs typeface="Arial" charset="0"/>
              </a:rPr>
              <a:t>↑ </a:t>
            </a:r>
            <a:r>
              <a:rPr lang="en-GB" sz="3600" dirty="0" err="1">
                <a:cs typeface="Arial" charset="0"/>
              </a:rPr>
              <a:t>Pression</a:t>
            </a:r>
            <a:r>
              <a:rPr lang="en-GB" sz="3600" dirty="0">
                <a:cs typeface="Arial" charset="0"/>
              </a:rPr>
              <a:t> </a:t>
            </a:r>
            <a:r>
              <a:rPr lang="en-GB" sz="3600" dirty="0"/>
              <a:t>intra-</a:t>
            </a:r>
            <a:r>
              <a:rPr lang="en-GB" sz="3600" dirty="0" err="1"/>
              <a:t>thoracique</a:t>
            </a:r>
            <a:r>
              <a:rPr lang="en-GB" sz="3600" dirty="0"/>
              <a:t> </a:t>
            </a:r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D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 err="1"/>
              <a:t>viation</a:t>
            </a:r>
            <a:r>
              <a:rPr lang="en-GB" sz="3600" dirty="0"/>
              <a:t> m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 err="1"/>
              <a:t>diastinale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>
                <a:cs typeface="Arial" charset="0"/>
              </a:rPr>
              <a:t>↓ </a:t>
            </a:r>
            <a:r>
              <a:rPr lang="en-GB" sz="3600" dirty="0"/>
              <a:t>retour </a:t>
            </a:r>
            <a:r>
              <a:rPr lang="en-GB" sz="3600" dirty="0" err="1"/>
              <a:t>veineux</a:t>
            </a:r>
            <a:r>
              <a:rPr lang="en-GB" sz="3600" dirty="0"/>
              <a:t> + </a:t>
            </a:r>
            <a:r>
              <a:rPr lang="en-GB" sz="3600" dirty="0">
                <a:cs typeface="Arial" charset="0"/>
              </a:rPr>
              <a:t>↓</a:t>
            </a:r>
            <a:r>
              <a:rPr lang="en-GB" sz="3600" dirty="0"/>
              <a:t> d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/>
              <a:t>bit </a:t>
            </a:r>
            <a:r>
              <a:rPr lang="en-GB" sz="3600" dirty="0" err="1"/>
              <a:t>cardiaque</a:t>
            </a:r>
            <a:endParaRPr lang="en-GB" sz="3600" dirty="0"/>
          </a:p>
          <a:p>
            <a:pPr>
              <a:lnSpc>
                <a:spcPct val="90000"/>
              </a:lnSpc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D</a:t>
            </a:r>
            <a:r>
              <a:rPr lang="en-US" sz="3600" dirty="0" err="1">
                <a:cs typeface="Arial" charset="0"/>
              </a:rPr>
              <a:t>é</a:t>
            </a:r>
            <a:r>
              <a:rPr lang="en-GB" sz="3600" dirty="0" err="1"/>
              <a:t>tresse</a:t>
            </a:r>
            <a:r>
              <a:rPr lang="en-GB" sz="3600" dirty="0"/>
              <a:t> </a:t>
            </a:r>
            <a:r>
              <a:rPr lang="en-GB" sz="3600" dirty="0" err="1"/>
              <a:t>respiratoire</a:t>
            </a:r>
            <a:r>
              <a:rPr lang="en-GB" sz="3600" dirty="0"/>
              <a:t> et </a:t>
            </a:r>
            <a:r>
              <a:rPr lang="en-GB" sz="3600" dirty="0" err="1"/>
              <a:t>hypoxie</a:t>
            </a:r>
            <a:endParaRPr lang="en-GB" sz="3600" dirty="0"/>
          </a:p>
        </p:txBody>
      </p:sp>
      <p:sp>
        <p:nvSpPr>
          <p:cNvPr id="9728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93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Pneumothorax sous tension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Traitement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98306" name="Text Box 2"/>
          <p:cNvSpPr txBox="1">
            <a:spLocks noChangeArrowheads="1"/>
          </p:cNvSpPr>
          <p:nvPr/>
        </p:nvSpPr>
        <p:spPr bwMode="auto">
          <a:xfrm>
            <a:off x="179512" y="2372072"/>
            <a:ext cx="4752527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fr-BE" sz="2800" dirty="0"/>
              <a:t>Dé</a:t>
            </a:r>
            <a:r>
              <a:rPr lang="en-GB" sz="2800" dirty="0"/>
              <a:t>compression immediate</a:t>
            </a:r>
          </a:p>
          <a:p>
            <a:pPr marL="341313">
              <a:lnSpc>
                <a:spcPct val="90000"/>
              </a:lnSpc>
              <a:spcBef>
                <a:spcPts val="700"/>
              </a:spcBef>
              <a:buClrTx/>
              <a:buSzPct val="70000"/>
              <a:buFontTx/>
              <a:buNone/>
              <a:defRPr/>
            </a:pPr>
            <a:endParaRPr lang="en-GB" sz="2800" dirty="0"/>
          </a:p>
          <a:p>
            <a:pPr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Aiguille de </a:t>
            </a:r>
            <a:r>
              <a:rPr lang="en-GB" sz="2800" dirty="0" err="1"/>
              <a:t>gros</a:t>
            </a:r>
            <a:r>
              <a:rPr lang="en-GB" sz="2800" dirty="0"/>
              <a:t> calibre</a:t>
            </a:r>
          </a:p>
          <a:p>
            <a:pPr lvl="1">
              <a:lnSpc>
                <a:spcPct val="90000"/>
              </a:lnSpc>
              <a:spcBef>
                <a:spcPts val="6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dirty="0" smtClean="0"/>
              <a:t>2ème </a:t>
            </a:r>
            <a:r>
              <a:rPr lang="en-GB" dirty="0" err="1"/>
              <a:t>espace</a:t>
            </a:r>
            <a:r>
              <a:rPr lang="en-GB" dirty="0"/>
              <a:t> intercostal</a:t>
            </a:r>
          </a:p>
          <a:p>
            <a:pPr lvl="1">
              <a:lnSpc>
                <a:spcPct val="90000"/>
              </a:lnSpc>
              <a:spcBef>
                <a:spcPts val="6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dirty="0" err="1"/>
              <a:t>Ligne</a:t>
            </a:r>
            <a:r>
              <a:rPr lang="en-GB" dirty="0"/>
              <a:t> </a:t>
            </a:r>
            <a:r>
              <a:rPr lang="en-GB" dirty="0" err="1" smtClean="0"/>
              <a:t>médio-</a:t>
            </a:r>
            <a:r>
              <a:rPr lang="en-GB" dirty="0" err="1"/>
              <a:t>claviculaire</a:t>
            </a:r>
            <a:endParaRPr lang="en-GB" dirty="0"/>
          </a:p>
          <a:p>
            <a:pPr marL="741363" lvl="1">
              <a:lnSpc>
                <a:spcPct val="90000"/>
              </a:lnSpc>
              <a:spcBef>
                <a:spcPts val="600"/>
              </a:spcBef>
              <a:buClrTx/>
              <a:buSzPct val="70000"/>
              <a:buFontTx/>
              <a:buNone/>
              <a:defRPr/>
            </a:pPr>
            <a:endParaRPr lang="en-GB" dirty="0"/>
          </a:p>
          <a:p>
            <a:pPr>
              <a:lnSpc>
                <a:spcPct val="90000"/>
              </a:lnSpc>
              <a:spcBef>
                <a:spcPts val="7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Drainage </a:t>
            </a:r>
            <a:r>
              <a:rPr lang="en-GB" sz="2800" dirty="0" err="1"/>
              <a:t>thoracique</a:t>
            </a:r>
            <a:r>
              <a:rPr lang="en-GB" sz="2800" dirty="0"/>
              <a:t> </a:t>
            </a:r>
            <a:r>
              <a:rPr lang="fr-FR" sz="2800" dirty="0"/>
              <a:t>à </a:t>
            </a:r>
            <a:r>
              <a:rPr lang="en-GB" sz="2800" dirty="0"/>
              <a:t> </a:t>
            </a:r>
            <a:r>
              <a:rPr lang="en-GB" sz="2800" dirty="0" err="1"/>
              <a:t>suivre</a:t>
            </a:r>
            <a:endParaRPr lang="en-GB" sz="2800" strike="sngStrike" dirty="0"/>
          </a:p>
        </p:txBody>
      </p:sp>
      <p:sp>
        <p:nvSpPr>
          <p:cNvPr id="9830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94</a:t>
            </a:r>
          </a:p>
        </p:txBody>
      </p:sp>
      <p:pic>
        <p:nvPicPr>
          <p:cNvPr id="9830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3788" y="2230438"/>
            <a:ext cx="4137025" cy="2322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98309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3788" y="4837113"/>
            <a:ext cx="1636712" cy="163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98310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1988" y="4884738"/>
            <a:ext cx="2028825" cy="158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ext Box 1"/>
          <p:cNvSpPr txBox="1">
            <a:spLocks noChangeArrowheads="1"/>
          </p:cNvSpPr>
          <p:nvPr/>
        </p:nvSpPr>
        <p:spPr bwMode="auto">
          <a:xfrm>
            <a:off x="677863" y="188913"/>
            <a:ext cx="7772400" cy="1411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Pneumothorax simple</a:t>
            </a:r>
          </a:p>
        </p:txBody>
      </p:sp>
      <p:sp>
        <p:nvSpPr>
          <p:cNvPr id="99330" name="Text Box 2"/>
          <p:cNvSpPr txBox="1">
            <a:spLocks noChangeArrowheads="1"/>
          </p:cNvSpPr>
          <p:nvPr/>
        </p:nvSpPr>
        <p:spPr bwMode="auto">
          <a:xfrm>
            <a:off x="251520" y="2276872"/>
            <a:ext cx="8712968" cy="33123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/>
              <a:t>Rx pour confirmer et </a:t>
            </a:r>
            <a:r>
              <a:rPr lang="en-GB" sz="3600" dirty="0" err="1"/>
              <a:t>évaluer</a:t>
            </a:r>
            <a:r>
              <a:rPr lang="en-GB" sz="3600" dirty="0"/>
              <a:t> la </a:t>
            </a:r>
            <a:r>
              <a:rPr lang="en-GB" sz="3600" dirty="0" err="1"/>
              <a:t>taille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Risque</a:t>
            </a:r>
            <a:r>
              <a:rPr lang="en-GB" sz="3600" dirty="0"/>
              <a:t> </a:t>
            </a:r>
            <a:r>
              <a:rPr lang="en-GB" sz="3600" dirty="0" err="1" smtClean="0"/>
              <a:t>d’évolution</a:t>
            </a:r>
            <a:r>
              <a:rPr lang="en-GB" sz="3600" dirty="0" smtClean="0"/>
              <a:t> </a:t>
            </a:r>
            <a:r>
              <a:rPr lang="en-GB" sz="3600" dirty="0" err="1" smtClean="0"/>
              <a:t>vers</a:t>
            </a:r>
            <a:r>
              <a:rPr lang="en-GB" sz="3600" dirty="0" smtClean="0"/>
              <a:t> pneumothorax sous tension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600" dirty="0" err="1"/>
              <a:t>Envisager</a:t>
            </a:r>
            <a:r>
              <a:rPr lang="en-GB" sz="3600" dirty="0"/>
              <a:t> un drainage </a:t>
            </a:r>
            <a:r>
              <a:rPr lang="en-GB" sz="3600" dirty="0" err="1"/>
              <a:t>thoracique</a:t>
            </a:r>
            <a:r>
              <a:rPr lang="en-GB" sz="3600" dirty="0"/>
              <a:t> </a:t>
            </a:r>
            <a:r>
              <a:rPr lang="en-GB" sz="3600" dirty="0" err="1"/>
              <a:t>si</a:t>
            </a:r>
            <a:endParaRPr lang="en-GB" sz="36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le pneumothorax </a:t>
            </a:r>
            <a:r>
              <a:rPr lang="en-GB" sz="3200" dirty="0" err="1"/>
              <a:t>est</a:t>
            </a:r>
            <a:r>
              <a:rPr lang="en-GB" sz="3200" dirty="0"/>
              <a:t> important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le patient a</a:t>
            </a:r>
            <a:r>
              <a:rPr lang="fr-BE" sz="3200" dirty="0"/>
              <a:t> besoin de ventilation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>
                <a:solidFill>
                  <a:schemeClr val="bg1"/>
                </a:solidFill>
              </a:rPr>
              <a:t>le patient </a:t>
            </a:r>
            <a:r>
              <a:rPr lang="en-GB" sz="3200" dirty="0" err="1">
                <a:solidFill>
                  <a:schemeClr val="bg1"/>
                </a:solidFill>
              </a:rPr>
              <a:t>est</a:t>
            </a:r>
            <a:r>
              <a:rPr lang="en-GB" sz="3200" dirty="0">
                <a:solidFill>
                  <a:schemeClr val="bg1"/>
                </a:solidFill>
              </a:rPr>
              <a:t> en </a:t>
            </a:r>
            <a:r>
              <a:rPr lang="en-GB" sz="3200" dirty="0" err="1">
                <a:solidFill>
                  <a:schemeClr val="bg1"/>
                </a:solidFill>
              </a:rPr>
              <a:t>cours</a:t>
            </a:r>
            <a:r>
              <a:rPr lang="en-GB" sz="3200" dirty="0">
                <a:solidFill>
                  <a:schemeClr val="bg1"/>
                </a:solidFill>
              </a:rPr>
              <a:t> de </a:t>
            </a:r>
            <a:r>
              <a:rPr lang="en-GB" sz="3200" dirty="0" err="1">
                <a:solidFill>
                  <a:schemeClr val="bg1"/>
                </a:solidFill>
              </a:rPr>
              <a:t>transfert</a:t>
            </a:r>
            <a:r>
              <a:rPr lang="en-GB" sz="3200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99331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95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 Box 1"/>
          <p:cNvSpPr txBox="1">
            <a:spLocks noChangeArrowheads="1"/>
          </p:cNvSpPr>
          <p:nvPr/>
        </p:nvSpPr>
        <p:spPr bwMode="auto">
          <a:xfrm>
            <a:off x="677863" y="123825"/>
            <a:ext cx="7772400" cy="147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SzPct val="70000"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Pneumothorax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ouvert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0354" name="Text Box 2"/>
          <p:cNvSpPr txBox="1">
            <a:spLocks noChangeArrowheads="1"/>
          </p:cNvSpPr>
          <p:nvPr/>
        </p:nvSpPr>
        <p:spPr bwMode="auto">
          <a:xfrm>
            <a:off x="395536" y="1988840"/>
            <a:ext cx="6048672" cy="48245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Plaie</a:t>
            </a:r>
            <a:r>
              <a:rPr lang="en-GB" sz="3200" dirty="0"/>
              <a:t> </a:t>
            </a:r>
            <a:r>
              <a:rPr lang="en-GB" sz="3200" dirty="0" err="1" smtClean="0"/>
              <a:t>soufflante</a:t>
            </a:r>
            <a:r>
              <a:rPr lang="en-GB" sz="3200" dirty="0" smtClean="0"/>
              <a:t> du thorax</a:t>
            </a: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Pr</a:t>
            </a:r>
            <a:r>
              <a:rPr lang="en-US" sz="3200" dirty="0" err="1">
                <a:cs typeface="Arial" charset="0"/>
              </a:rPr>
              <a:t>é</a:t>
            </a:r>
            <a:r>
              <a:rPr lang="en-GB" sz="3200" dirty="0" err="1"/>
              <a:t>sence</a:t>
            </a:r>
            <a:r>
              <a:rPr lang="en-GB" sz="3200" dirty="0"/>
              <a:t> </a:t>
            </a:r>
            <a:r>
              <a:rPr lang="en-GB" sz="3200" dirty="0" err="1"/>
              <a:t>d’autres</a:t>
            </a:r>
            <a:r>
              <a:rPr lang="en-GB" sz="3200" dirty="0"/>
              <a:t> </a:t>
            </a:r>
            <a:r>
              <a:rPr lang="en-GB" sz="3200" dirty="0" err="1"/>
              <a:t>signes</a:t>
            </a:r>
            <a:r>
              <a:rPr lang="en-GB" sz="3200" dirty="0"/>
              <a:t> de pneumothorax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Pansement</a:t>
            </a:r>
            <a:r>
              <a:rPr lang="en-GB" sz="3200" dirty="0"/>
              <a:t> </a:t>
            </a:r>
            <a:r>
              <a:rPr lang="en-GB" sz="3200" dirty="0" err="1"/>
              <a:t>occlusif</a:t>
            </a:r>
            <a:r>
              <a:rPr lang="en-GB" sz="3200" dirty="0"/>
              <a:t> (3 </a:t>
            </a:r>
            <a:r>
              <a:rPr lang="en-GB" sz="3200" dirty="0" err="1"/>
              <a:t>côt</a:t>
            </a:r>
            <a:r>
              <a:rPr lang="en-US" sz="3200" dirty="0" err="1">
                <a:cs typeface="Arial" charset="0"/>
              </a:rPr>
              <a:t>é</a:t>
            </a:r>
            <a:r>
              <a:rPr lang="en-GB" sz="3200" dirty="0"/>
              <a:t>s </a:t>
            </a:r>
            <a:r>
              <a:rPr lang="en-GB" sz="3200" dirty="0" err="1"/>
              <a:t>seulement</a:t>
            </a:r>
            <a:r>
              <a:rPr lang="en-GB" sz="3200" dirty="0"/>
              <a:t>)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L'air</a:t>
            </a:r>
            <a:r>
              <a:rPr lang="en-GB" sz="3200" dirty="0"/>
              <a:t> s'</a:t>
            </a:r>
            <a:r>
              <a:rPr lang="en-US" sz="3200" dirty="0" err="1">
                <a:cs typeface="Arial" charset="0"/>
              </a:rPr>
              <a:t>é</a:t>
            </a:r>
            <a:r>
              <a:rPr lang="en-GB" sz="3200" dirty="0" err="1"/>
              <a:t>chappe</a:t>
            </a:r>
            <a:r>
              <a:rPr lang="en-GB" sz="3200" dirty="0"/>
              <a:t> </a:t>
            </a:r>
            <a:r>
              <a:rPr lang="fr-BE" sz="3200" dirty="0"/>
              <a:t>à</a:t>
            </a:r>
            <a:r>
              <a:rPr lang="en-GB" sz="3200" dirty="0"/>
              <a:t> </a:t>
            </a:r>
            <a:r>
              <a:rPr lang="en-GB" sz="3200" dirty="0" err="1"/>
              <a:t>l’expiration</a:t>
            </a: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Insertion </a:t>
            </a:r>
            <a:r>
              <a:rPr lang="en-GB" sz="3200" dirty="0" err="1"/>
              <a:t>urgente</a:t>
            </a:r>
            <a:r>
              <a:rPr lang="en-GB" sz="3200" dirty="0"/>
              <a:t> d’un </a:t>
            </a:r>
            <a:r>
              <a:rPr lang="en-GB" sz="3200" dirty="0" smtClean="0"/>
              <a:t>drain </a:t>
            </a:r>
            <a:r>
              <a:rPr lang="en-GB" sz="3200" dirty="0" err="1" smtClean="0"/>
              <a:t>thoracique</a:t>
            </a:r>
            <a:r>
              <a:rPr lang="en-GB" sz="3200" dirty="0" smtClean="0"/>
              <a:t> </a:t>
            </a:r>
            <a:endParaRPr lang="en-GB" sz="3200" dirty="0"/>
          </a:p>
        </p:txBody>
      </p:sp>
      <p:sp>
        <p:nvSpPr>
          <p:cNvPr id="100355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SzPct val="70000"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96</a:t>
            </a:r>
          </a:p>
        </p:txBody>
      </p:sp>
      <p:pic>
        <p:nvPicPr>
          <p:cNvPr id="10035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638" y="4221163"/>
            <a:ext cx="2303462" cy="225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pic>
        <p:nvPicPr>
          <p:cNvPr id="10035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638" y="1881188"/>
            <a:ext cx="2303462" cy="2219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ext Box 1"/>
          <p:cNvSpPr txBox="1">
            <a:spLocks noChangeArrowheads="1"/>
          </p:cNvSpPr>
          <p:nvPr/>
        </p:nvSpPr>
        <p:spPr bwMode="auto">
          <a:xfrm>
            <a:off x="677863" y="188913"/>
            <a:ext cx="7772400" cy="1411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Lésions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Thoraciques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Hémothorax</a:t>
            </a:r>
            <a:endParaRPr lang="en-GB" sz="4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1378" name="Text Box 2"/>
          <p:cNvSpPr txBox="1">
            <a:spLocks noChangeArrowheads="1"/>
          </p:cNvSpPr>
          <p:nvPr/>
        </p:nvSpPr>
        <p:spPr bwMode="auto">
          <a:xfrm>
            <a:off x="107504" y="1988840"/>
            <a:ext cx="5835774" cy="4784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lnSpc>
                <a:spcPct val="90000"/>
              </a:lnSpc>
              <a:spcBef>
                <a:spcPts val="13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smtClean="0">
                <a:cs typeface="Arial" charset="0"/>
              </a:rPr>
              <a:t>↓ </a:t>
            </a:r>
            <a:r>
              <a:rPr lang="en-GB" sz="2800" dirty="0" smtClean="0"/>
              <a:t>Bruits </a:t>
            </a:r>
            <a:r>
              <a:rPr lang="en-GB" sz="2800" dirty="0" err="1" smtClean="0"/>
              <a:t>respiratoires</a:t>
            </a:r>
            <a:r>
              <a:rPr lang="en-GB" sz="2800" dirty="0" smtClean="0"/>
              <a:t>, </a:t>
            </a:r>
            <a:r>
              <a:rPr lang="en-GB" sz="2800" dirty="0" err="1" smtClean="0"/>
              <a:t>mattité</a:t>
            </a:r>
            <a:r>
              <a:rPr lang="en-GB" sz="2800" dirty="0" smtClean="0"/>
              <a:t> </a:t>
            </a:r>
            <a:r>
              <a:rPr lang="en-GB" sz="2800" dirty="0" err="1" smtClean="0"/>
              <a:t>à</a:t>
            </a:r>
            <a:r>
              <a:rPr lang="en-GB" sz="2800" dirty="0" smtClean="0"/>
              <a:t> la percussion</a:t>
            </a:r>
            <a:endParaRPr lang="en-GB" sz="2800" dirty="0"/>
          </a:p>
          <a:p>
            <a:pPr>
              <a:lnSpc>
                <a:spcPct val="90000"/>
              </a:lnSpc>
              <a:spcBef>
                <a:spcPts val="13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 smtClean="0"/>
              <a:t>Peut</a:t>
            </a:r>
            <a:r>
              <a:rPr lang="en-GB" sz="2800" dirty="0" smtClean="0"/>
              <a:t> </a:t>
            </a:r>
            <a:r>
              <a:rPr lang="en-GB" sz="2800" dirty="0" err="1" smtClean="0"/>
              <a:t>produire</a:t>
            </a:r>
            <a:r>
              <a:rPr lang="en-GB" sz="2800" dirty="0" smtClean="0"/>
              <a:t> </a:t>
            </a:r>
            <a:r>
              <a:rPr lang="en-GB" sz="2800" dirty="0"/>
              <a:t>un choc </a:t>
            </a:r>
            <a:r>
              <a:rPr lang="en-GB" sz="2800" dirty="0" err="1"/>
              <a:t>hypovol</a:t>
            </a:r>
            <a:r>
              <a:rPr lang="fr-BE" sz="2800" dirty="0"/>
              <a:t>é</a:t>
            </a:r>
            <a:r>
              <a:rPr lang="en-GB" sz="2800" dirty="0" err="1"/>
              <a:t>mique</a:t>
            </a:r>
            <a:endParaRPr lang="en-GB" sz="2800" dirty="0"/>
          </a:p>
          <a:p>
            <a:pPr>
              <a:lnSpc>
                <a:spcPct val="90000"/>
              </a:lnSpc>
              <a:spcBef>
                <a:spcPts val="13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Drain </a:t>
            </a:r>
            <a:r>
              <a:rPr lang="en-GB" sz="2800" dirty="0" err="1"/>
              <a:t>thoracique</a:t>
            </a:r>
            <a:r>
              <a:rPr lang="en-GB" sz="2800" dirty="0"/>
              <a:t> de </a:t>
            </a:r>
            <a:r>
              <a:rPr lang="en-GB" sz="2800" dirty="0" err="1"/>
              <a:t>gros</a:t>
            </a:r>
            <a:r>
              <a:rPr lang="en-GB" sz="2800" dirty="0"/>
              <a:t> calibre</a:t>
            </a:r>
          </a:p>
          <a:p>
            <a:pPr>
              <a:lnSpc>
                <a:spcPct val="90000"/>
              </a:lnSpc>
              <a:spcBef>
                <a:spcPts val="13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La </a:t>
            </a:r>
            <a:r>
              <a:rPr lang="en-GB" sz="2800" dirty="0" err="1" smtClean="0"/>
              <a:t>réexpansion</a:t>
            </a:r>
            <a:r>
              <a:rPr lang="en-GB" sz="2800" dirty="0" smtClean="0"/>
              <a:t> </a:t>
            </a:r>
            <a:r>
              <a:rPr lang="en-GB" sz="2800" dirty="0" err="1"/>
              <a:t>pulmonaire</a:t>
            </a:r>
            <a:r>
              <a:rPr lang="en-GB" sz="2800" dirty="0"/>
              <a:t> </a:t>
            </a:r>
            <a:r>
              <a:rPr lang="en-GB" sz="2800" dirty="0" err="1"/>
              <a:t>peut</a:t>
            </a:r>
            <a:r>
              <a:rPr lang="en-GB" sz="2800" dirty="0"/>
              <a:t> a</a:t>
            </a:r>
            <a:r>
              <a:rPr lang="fr-BE" sz="2800" dirty="0"/>
              <a:t>rrêter</a:t>
            </a:r>
            <a:r>
              <a:rPr lang="en-GB" sz="2800" dirty="0"/>
              <a:t> </a:t>
            </a:r>
            <a:r>
              <a:rPr lang="en-GB" sz="2800" dirty="0" err="1"/>
              <a:t>l’hémorragie</a:t>
            </a:r>
            <a:endParaRPr lang="en-GB" sz="2800" dirty="0"/>
          </a:p>
          <a:p>
            <a:pPr>
              <a:lnSpc>
                <a:spcPct val="90000"/>
              </a:lnSpc>
              <a:spcBef>
                <a:spcPts val="13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Consulter un </a:t>
            </a:r>
            <a:r>
              <a:rPr lang="en-GB" sz="2800" dirty="0" err="1"/>
              <a:t>chirurgien</a:t>
            </a:r>
            <a:r>
              <a:rPr lang="en-GB" sz="2800" dirty="0"/>
              <a:t> </a:t>
            </a:r>
            <a:r>
              <a:rPr lang="en-GB" sz="2800" dirty="0" err="1"/>
              <a:t>si</a:t>
            </a:r>
            <a:r>
              <a:rPr lang="en-GB" sz="2800" dirty="0"/>
              <a:t> le </a:t>
            </a:r>
            <a:r>
              <a:rPr lang="en-GB" sz="2800" dirty="0" err="1"/>
              <a:t>saignement</a:t>
            </a:r>
            <a:r>
              <a:rPr lang="en-GB" sz="2800" dirty="0"/>
              <a:t> continue</a:t>
            </a:r>
          </a:p>
        </p:txBody>
      </p:sp>
      <p:sp>
        <p:nvSpPr>
          <p:cNvPr id="101379" name="Rectangle 3"/>
          <p:cNvSpPr>
            <a:spLocks noChangeArrowheads="1"/>
          </p:cNvSpPr>
          <p:nvPr/>
        </p:nvSpPr>
        <p:spPr bwMode="auto">
          <a:xfrm>
            <a:off x="-9525" y="6478588"/>
            <a:ext cx="576263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97</a:t>
            </a:r>
          </a:p>
        </p:txBody>
      </p:sp>
      <p:pic>
        <p:nvPicPr>
          <p:cNvPr id="10138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7425" y="2516188"/>
            <a:ext cx="2868613" cy="254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ext Box 1"/>
          <p:cNvSpPr txBox="1">
            <a:spLocks noChangeArrowheads="1"/>
          </p:cNvSpPr>
          <p:nvPr/>
        </p:nvSpPr>
        <p:spPr bwMode="auto">
          <a:xfrm>
            <a:off x="677863" y="141288"/>
            <a:ext cx="7772400" cy="1458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Contusion 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Pulmonaire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2402" name="Text Box 2"/>
          <p:cNvSpPr txBox="1">
            <a:spLocks noChangeArrowheads="1"/>
          </p:cNvSpPr>
          <p:nvPr/>
        </p:nvSpPr>
        <p:spPr bwMode="auto">
          <a:xfrm>
            <a:off x="251520" y="1813520"/>
            <a:ext cx="8738989" cy="449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2160" tIns="46080" rIns="92160" bIns="460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39775" indent="-28257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Peut</a:t>
            </a:r>
            <a:r>
              <a:rPr lang="en-GB" sz="3200" dirty="0"/>
              <a:t> </a:t>
            </a:r>
            <a:r>
              <a:rPr lang="en-GB" sz="3200" dirty="0" err="1"/>
              <a:t>mettre</a:t>
            </a:r>
            <a:r>
              <a:rPr lang="en-GB" sz="3200" dirty="0"/>
              <a:t> la vie en danger</a:t>
            </a:r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 err="1"/>
              <a:t>Soupçonner</a:t>
            </a:r>
            <a:r>
              <a:rPr lang="en-GB" sz="3200" dirty="0"/>
              <a:t> </a:t>
            </a:r>
            <a:r>
              <a:rPr lang="en-GB" sz="3200" dirty="0" err="1"/>
              <a:t>cette</a:t>
            </a:r>
            <a:r>
              <a:rPr lang="en-GB" sz="3200" dirty="0"/>
              <a:t> contusion en </a:t>
            </a:r>
            <a:r>
              <a:rPr lang="en-GB" sz="3200" dirty="0" err="1"/>
              <a:t>cas</a:t>
            </a:r>
            <a:r>
              <a:rPr lang="en-GB" sz="3200" dirty="0"/>
              <a:t> de fractures des c</a:t>
            </a:r>
            <a:r>
              <a:rPr lang="en-US" sz="3200" dirty="0" err="1">
                <a:cs typeface="Arial" charset="0"/>
              </a:rPr>
              <a:t>ô</a:t>
            </a:r>
            <a:r>
              <a:rPr lang="en-GB" sz="3200" dirty="0" err="1"/>
              <a:t>tes</a:t>
            </a: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Attention : </a:t>
            </a:r>
            <a:r>
              <a:rPr lang="en-GB" sz="3200" dirty="0" err="1"/>
              <a:t>peut</a:t>
            </a:r>
            <a:r>
              <a:rPr lang="en-GB" sz="3200" dirty="0"/>
              <a:t> </a:t>
            </a:r>
            <a:r>
              <a:rPr lang="en-GB" sz="3200" dirty="0" err="1" smtClean="0"/>
              <a:t>s’aggraver</a:t>
            </a:r>
            <a:r>
              <a:rPr lang="en-GB" sz="3200" dirty="0" smtClean="0"/>
              <a:t> </a:t>
            </a:r>
            <a:r>
              <a:rPr lang="en-GB" sz="3200" dirty="0" err="1" smtClean="0"/>
              <a:t>dans</a:t>
            </a:r>
            <a:r>
              <a:rPr lang="en-GB" sz="3200" dirty="0" smtClean="0"/>
              <a:t> </a:t>
            </a:r>
            <a:r>
              <a:rPr lang="en-GB" sz="3200" dirty="0"/>
              <a:t>les </a:t>
            </a:r>
            <a:r>
              <a:rPr lang="en-GB" sz="3200" dirty="0" smtClean="0"/>
              <a:t>24h qui </a:t>
            </a:r>
            <a:r>
              <a:rPr lang="en-GB" sz="3200" dirty="0" err="1" smtClean="0"/>
              <a:t>suivent</a:t>
            </a:r>
            <a:endParaRPr lang="en-GB" sz="3200" dirty="0"/>
          </a:p>
          <a:p>
            <a:pPr>
              <a:spcBef>
                <a:spcPts val="9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3200" dirty="0"/>
              <a:t>Prise en charge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/>
              <a:t>oxyg</a:t>
            </a:r>
            <a:r>
              <a:rPr lang="fr-BE" sz="2800" dirty="0"/>
              <a:t>è</a:t>
            </a:r>
            <a:r>
              <a:rPr lang="en-GB" sz="2800" dirty="0"/>
              <a:t>ne</a:t>
            </a:r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 err="1"/>
              <a:t>analg</a:t>
            </a:r>
            <a:r>
              <a:rPr lang="fr-BE" sz="2800" dirty="0"/>
              <a:t>é</a:t>
            </a:r>
            <a:r>
              <a:rPr lang="en-GB" sz="2800" dirty="0" err="1"/>
              <a:t>sie</a:t>
            </a:r>
            <a:endParaRPr lang="en-GB" sz="2800" dirty="0"/>
          </a:p>
          <a:p>
            <a:pPr lvl="1">
              <a:spcBef>
                <a:spcPts val="800"/>
              </a:spcBef>
              <a:buClr>
                <a:srgbClr val="FFFFFF"/>
              </a:buClr>
              <a:buSzPct val="70000"/>
              <a:buFont typeface="Times New Roman" charset="0"/>
              <a:buChar char="•"/>
              <a:defRPr/>
            </a:pPr>
            <a:r>
              <a:rPr lang="en-GB" sz="2800" dirty="0"/>
              <a:t>ventilation assist</a:t>
            </a:r>
            <a:r>
              <a:rPr lang="fr-BE" sz="2800" dirty="0"/>
              <a:t>ée</a:t>
            </a:r>
            <a:r>
              <a:rPr lang="en-GB" sz="2800" dirty="0"/>
              <a:t> </a:t>
            </a:r>
            <a:r>
              <a:rPr lang="en-GB" sz="2800" dirty="0" err="1"/>
              <a:t>si</a:t>
            </a:r>
            <a:r>
              <a:rPr lang="en-GB" sz="2800" dirty="0"/>
              <a:t> n</a:t>
            </a:r>
            <a:r>
              <a:rPr lang="fr-BE" sz="2800" dirty="0"/>
              <a:t>é</a:t>
            </a:r>
            <a:r>
              <a:rPr lang="en-GB" sz="2800" dirty="0" err="1"/>
              <a:t>cessaire</a:t>
            </a:r>
            <a:endParaRPr lang="en-GB" sz="2800" dirty="0"/>
          </a:p>
        </p:txBody>
      </p:sp>
      <p:sp>
        <p:nvSpPr>
          <p:cNvPr id="102403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98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A0A2D"/>
            </a:gs>
            <a:gs pos="100000">
              <a:srgbClr val="1F1F80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ext Box 1"/>
          <p:cNvSpPr txBox="1">
            <a:spLocks noChangeArrowheads="1"/>
          </p:cNvSpPr>
          <p:nvPr/>
        </p:nvSpPr>
        <p:spPr bwMode="auto">
          <a:xfrm>
            <a:off x="677863" y="4572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 anchor="ctr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 algn="ctr">
              <a:buClrTx/>
              <a:buFontTx/>
              <a:buNone/>
              <a:defRPr/>
            </a:pP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Trauma </a:t>
            </a:r>
            <a:r>
              <a:rPr lang="en-GB" sz="5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Thoracique</a:t>
            </a:r>
            <a: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/>
            </a:r>
            <a:br>
              <a:rPr lang="en-GB" sz="5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GB" sz="44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Fractures </a:t>
            </a: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des c</a:t>
            </a:r>
            <a:r>
              <a:rPr lang="en-US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ô</a:t>
            </a:r>
            <a:r>
              <a:rPr lang="en-GB" sz="44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tes</a:t>
            </a:r>
            <a:endParaRPr lang="en-GB" sz="4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3426" name="Text Box 2"/>
          <p:cNvSpPr txBox="1">
            <a:spLocks noChangeArrowheads="1"/>
          </p:cNvSpPr>
          <p:nvPr/>
        </p:nvSpPr>
        <p:spPr bwMode="auto">
          <a:xfrm>
            <a:off x="323528" y="2492896"/>
            <a:ext cx="8430641" cy="2602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0360" tIns="44280" rIns="90360" bIns="44280"/>
          <a:lstStyle>
            <a:lvl1pPr marL="339725" indent="-339725"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339725" algn="l"/>
                <a:tab pos="796925" algn="l"/>
                <a:tab pos="1254125" algn="l"/>
                <a:tab pos="1711325" algn="l"/>
                <a:tab pos="2168525" algn="l"/>
                <a:tab pos="2625725" algn="l"/>
                <a:tab pos="3082925" algn="l"/>
                <a:tab pos="3540125" algn="l"/>
                <a:tab pos="3997325" algn="l"/>
                <a:tab pos="4454525" algn="l"/>
                <a:tab pos="4911725" algn="l"/>
                <a:tab pos="5368925" algn="l"/>
                <a:tab pos="5826125" algn="l"/>
                <a:tab pos="6283325" algn="l"/>
                <a:tab pos="6740525" algn="l"/>
                <a:tab pos="7197725" algn="l"/>
                <a:tab pos="7654925" algn="l"/>
                <a:tab pos="8112125" algn="l"/>
                <a:tab pos="8569325" algn="l"/>
                <a:tab pos="9026525" algn="l"/>
                <a:tab pos="9483725" algn="l"/>
              </a:tabLst>
              <a:defRPr sz="24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 smtClean="0"/>
              <a:t>Associ</a:t>
            </a:r>
            <a:r>
              <a:rPr lang="en-US" sz="3600" dirty="0" err="1" smtClean="0">
                <a:cs typeface="Arial" charset="0"/>
              </a:rPr>
              <a:t>é</a:t>
            </a:r>
            <a:r>
              <a:rPr lang="fr-BE" sz="3600" dirty="0" smtClean="0"/>
              <a:t>es </a:t>
            </a:r>
            <a:r>
              <a:rPr lang="fr-BE" sz="3600" dirty="0"/>
              <a:t>à </a:t>
            </a:r>
            <a:r>
              <a:rPr lang="en-GB" sz="3600" dirty="0"/>
              <a:t>la contusion </a:t>
            </a:r>
            <a:r>
              <a:rPr lang="en-GB" sz="3600" dirty="0" err="1"/>
              <a:t>pulmonaire</a:t>
            </a:r>
            <a:endParaRPr lang="en-GB" sz="3600" dirty="0"/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fr-BE" sz="3600" dirty="0" smtClean="0"/>
              <a:t>Peuvent </a:t>
            </a:r>
            <a:r>
              <a:rPr lang="fr-BE" sz="3600" dirty="0"/>
              <a:t>être </a:t>
            </a:r>
            <a:r>
              <a:rPr lang="fr-BE" sz="3600" dirty="0" smtClean="0"/>
              <a:t>causées </a:t>
            </a:r>
            <a:r>
              <a:rPr lang="fr-BE" sz="3600" dirty="0"/>
              <a:t>par un trauma simple chez les sujets âgés</a:t>
            </a:r>
          </a:p>
          <a:p>
            <a:pPr>
              <a:spcBef>
                <a:spcPts val="900"/>
              </a:spcBef>
              <a:buClr>
                <a:srgbClr val="FFFFFF"/>
              </a:buClr>
              <a:buFont typeface="Times New Roman" charset="0"/>
              <a:buChar char="•"/>
              <a:defRPr/>
            </a:pPr>
            <a:r>
              <a:rPr lang="en-GB" sz="3600" dirty="0" err="1" smtClean="0"/>
              <a:t>Analg</a:t>
            </a:r>
            <a:r>
              <a:rPr lang="fr-BE" sz="3600" dirty="0" smtClean="0"/>
              <a:t>é</a:t>
            </a:r>
            <a:r>
              <a:rPr lang="en-GB" sz="3600" dirty="0" err="1" smtClean="0"/>
              <a:t>sie</a:t>
            </a:r>
            <a:endParaRPr lang="en-GB" sz="3600" dirty="0"/>
          </a:p>
        </p:txBody>
      </p:sp>
      <p:sp>
        <p:nvSpPr>
          <p:cNvPr id="103427" name="Rectangle 3"/>
          <p:cNvSpPr>
            <a:spLocks noChangeArrowheads="1"/>
          </p:cNvSpPr>
          <p:nvPr/>
        </p:nvSpPr>
        <p:spPr bwMode="auto">
          <a:xfrm>
            <a:off x="0" y="6473825"/>
            <a:ext cx="4095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/>
            </a:pPr>
            <a:r>
              <a:rPr lang="en-GB" sz="1800">
                <a:solidFill>
                  <a:srgbClr val="FFFFFF"/>
                </a:solidFill>
                <a:latin typeface="Times New Roman" charset="0"/>
              </a:rPr>
              <a:t>99</a:t>
            </a:r>
          </a:p>
        </p:txBody>
      </p:sp>
    </p:spTree>
  </p:cSld>
  <p:clrMapOvr>
    <a:masterClrMapping/>
  </p:clrMapOvr>
  <p:transition xmlns:p14="http://schemas.microsoft.com/office/powerpoint/2010/main" spd="med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30850</TotalTime>
  <Words>6239</Words>
  <Application>Microsoft Macintosh PowerPoint</Application>
  <PresentationFormat>On-screen Show (4:3)</PresentationFormat>
  <Paragraphs>2035</Paragraphs>
  <Slides>248</Slides>
  <Notes>243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248</vt:i4>
      </vt:variant>
    </vt:vector>
  </HeadingPairs>
  <TitlesOfParts>
    <vt:vector size="249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Circulation Remplissage – Combien?</vt:lpstr>
      <vt:lpstr>PowerPoint Presentation</vt:lpstr>
      <vt:lpstr>Circulation Prise en charge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Scénario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Trauma Crânien  Prévention des lésions secondaires</vt:lpstr>
      <vt:lpstr>PowerPoint Presentation</vt:lpstr>
      <vt:lpstr>Glasgow Coma Scale (GCS)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ABCDE  of TRAUMA</dc:title>
  <dc:creator>Rob McDougall</dc:creator>
  <cp:lastModifiedBy>James de Courcy</cp:lastModifiedBy>
  <cp:revision>1052</cp:revision>
  <cp:lastPrinted>2020-02-19T16:20:04Z</cp:lastPrinted>
  <dcterms:created xsi:type="dcterms:W3CDTF">1999-12-22T22:44:41Z</dcterms:created>
  <dcterms:modified xsi:type="dcterms:W3CDTF">2021-03-11T22:03:11Z</dcterms:modified>
</cp:coreProperties>
</file>